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diagrams/data13.xml" ContentType="application/vnd.openxmlformats-officedocument.drawingml.diagramData+xml"/>
  <Override PartName="/ppt/diagrams/layout13.xml" ContentType="application/vnd.openxmlformats-officedocument.drawingml.diagramLayout+xml"/>
  <Override PartName="/ppt/diagrams/quickStyle13.xml" ContentType="application/vnd.openxmlformats-officedocument.drawingml.diagramStyle+xml"/>
  <Override PartName="/ppt/diagrams/colors13.xml" ContentType="application/vnd.openxmlformats-officedocument.drawingml.diagramColors+xml"/>
  <Override PartName="/ppt/diagrams/drawing13.xml" ContentType="application/vnd.ms-office.drawingml.diagramDrawing+xml"/>
  <Override PartName="/ppt/diagrams/data14.xml" ContentType="application/vnd.openxmlformats-officedocument.drawingml.diagramData+xml"/>
  <Override PartName="/ppt/diagrams/layout14.xml" ContentType="application/vnd.openxmlformats-officedocument.drawingml.diagramLayout+xml"/>
  <Override PartName="/ppt/diagrams/quickStyle14.xml" ContentType="application/vnd.openxmlformats-officedocument.drawingml.diagramStyle+xml"/>
  <Override PartName="/ppt/diagrams/colors14.xml" ContentType="application/vnd.openxmlformats-officedocument.drawingml.diagramColors+xml"/>
  <Override PartName="/ppt/diagrams/drawing14.xml" ContentType="application/vnd.ms-office.drawingml.diagramDrawing+xml"/>
  <Override PartName="/ppt/diagrams/data15.xml" ContentType="application/vnd.openxmlformats-officedocument.drawingml.diagramData+xml"/>
  <Override PartName="/ppt/diagrams/layout15.xml" ContentType="application/vnd.openxmlformats-officedocument.drawingml.diagramLayout+xml"/>
  <Override PartName="/ppt/diagrams/quickStyle15.xml" ContentType="application/vnd.openxmlformats-officedocument.drawingml.diagramStyle+xml"/>
  <Override PartName="/ppt/diagrams/colors15.xml" ContentType="application/vnd.openxmlformats-officedocument.drawingml.diagramColors+xml"/>
  <Override PartName="/ppt/diagrams/drawing15.xml" ContentType="application/vnd.ms-office.drawingml.diagramDrawing+xml"/>
  <Override PartName="/ppt/diagrams/data16.xml" ContentType="application/vnd.openxmlformats-officedocument.drawingml.diagramData+xml"/>
  <Override PartName="/ppt/diagrams/layout16.xml" ContentType="application/vnd.openxmlformats-officedocument.drawingml.diagramLayout+xml"/>
  <Override PartName="/ppt/diagrams/quickStyle16.xml" ContentType="application/vnd.openxmlformats-officedocument.drawingml.diagramStyle+xml"/>
  <Override PartName="/ppt/diagrams/colors16.xml" ContentType="application/vnd.openxmlformats-officedocument.drawingml.diagramColors+xml"/>
  <Override PartName="/ppt/diagrams/drawing16.xml" ContentType="application/vnd.ms-office.drawingml.diagramDrawing+xml"/>
  <Override PartName="/ppt/diagrams/data17.xml" ContentType="application/vnd.openxmlformats-officedocument.drawingml.diagramData+xml"/>
  <Override PartName="/ppt/diagrams/layout17.xml" ContentType="application/vnd.openxmlformats-officedocument.drawingml.diagramLayout+xml"/>
  <Override PartName="/ppt/diagrams/quickStyle17.xml" ContentType="application/vnd.openxmlformats-officedocument.drawingml.diagramStyle+xml"/>
  <Override PartName="/ppt/diagrams/colors17.xml" ContentType="application/vnd.openxmlformats-officedocument.drawingml.diagramColors+xml"/>
  <Override PartName="/ppt/diagrams/drawing17.xml" ContentType="application/vnd.ms-office.drawingml.diagramDrawing+xml"/>
  <Override PartName="/ppt/diagrams/data18.xml" ContentType="application/vnd.openxmlformats-officedocument.drawingml.diagramData+xml"/>
  <Override PartName="/ppt/diagrams/layout18.xml" ContentType="application/vnd.openxmlformats-officedocument.drawingml.diagramLayout+xml"/>
  <Override PartName="/ppt/diagrams/quickStyle18.xml" ContentType="application/vnd.openxmlformats-officedocument.drawingml.diagramStyle+xml"/>
  <Override PartName="/ppt/diagrams/colors18.xml" ContentType="application/vnd.openxmlformats-officedocument.drawingml.diagramColors+xml"/>
  <Override PartName="/ppt/diagrams/drawing18.xml" ContentType="application/vnd.ms-office.drawingml.diagramDrawing+xml"/>
  <Override PartName="/ppt/diagrams/data19.xml" ContentType="application/vnd.openxmlformats-officedocument.drawingml.diagramData+xml"/>
  <Override PartName="/ppt/diagrams/layout19.xml" ContentType="application/vnd.openxmlformats-officedocument.drawingml.diagramLayout+xml"/>
  <Override PartName="/ppt/diagrams/quickStyle19.xml" ContentType="application/vnd.openxmlformats-officedocument.drawingml.diagramStyle+xml"/>
  <Override PartName="/ppt/diagrams/colors19.xml" ContentType="application/vnd.openxmlformats-officedocument.drawingml.diagramColors+xml"/>
  <Override PartName="/ppt/diagrams/drawing19.xml" ContentType="application/vnd.ms-office.drawingml.diagramDrawing+xml"/>
  <Override PartName="/ppt/diagrams/data20.xml" ContentType="application/vnd.openxmlformats-officedocument.drawingml.diagramData+xml"/>
  <Override PartName="/ppt/diagrams/layout20.xml" ContentType="application/vnd.openxmlformats-officedocument.drawingml.diagramLayout+xml"/>
  <Override PartName="/ppt/diagrams/quickStyle20.xml" ContentType="application/vnd.openxmlformats-officedocument.drawingml.diagramStyle+xml"/>
  <Override PartName="/ppt/diagrams/colors20.xml" ContentType="application/vnd.openxmlformats-officedocument.drawingml.diagramColors+xml"/>
  <Override PartName="/ppt/diagrams/drawing20.xml" ContentType="application/vnd.ms-office.drawingml.diagramDrawing+xml"/>
  <Override PartName="/ppt/diagrams/data21.xml" ContentType="application/vnd.openxmlformats-officedocument.drawingml.diagramData+xml"/>
  <Override PartName="/ppt/diagrams/layout21.xml" ContentType="application/vnd.openxmlformats-officedocument.drawingml.diagramLayout+xml"/>
  <Override PartName="/ppt/diagrams/quickStyle21.xml" ContentType="application/vnd.openxmlformats-officedocument.drawingml.diagramStyle+xml"/>
  <Override PartName="/ppt/diagrams/colors21.xml" ContentType="application/vnd.openxmlformats-officedocument.drawingml.diagramColors+xml"/>
  <Override PartName="/ppt/diagrams/drawing21.xml" ContentType="application/vnd.ms-office.drawingml.diagramDrawing+xml"/>
  <Override PartName="/ppt/diagrams/data22.xml" ContentType="application/vnd.openxmlformats-officedocument.drawingml.diagramData+xml"/>
  <Override PartName="/ppt/diagrams/layout22.xml" ContentType="application/vnd.openxmlformats-officedocument.drawingml.diagramLayout+xml"/>
  <Override PartName="/ppt/diagrams/quickStyle22.xml" ContentType="application/vnd.openxmlformats-officedocument.drawingml.diagramStyle+xml"/>
  <Override PartName="/ppt/diagrams/colors22.xml" ContentType="application/vnd.openxmlformats-officedocument.drawingml.diagramColors+xml"/>
  <Override PartName="/ppt/diagrams/drawing22.xml" ContentType="application/vnd.ms-office.drawingml.diagramDrawing+xml"/>
  <Override PartName="/ppt/diagrams/data23.xml" ContentType="application/vnd.openxmlformats-officedocument.drawingml.diagramData+xml"/>
  <Override PartName="/ppt/diagrams/layout23.xml" ContentType="application/vnd.openxmlformats-officedocument.drawingml.diagramLayout+xml"/>
  <Override PartName="/ppt/diagrams/quickStyle23.xml" ContentType="application/vnd.openxmlformats-officedocument.drawingml.diagramStyle+xml"/>
  <Override PartName="/ppt/diagrams/colors23.xml" ContentType="application/vnd.openxmlformats-officedocument.drawingml.diagramColors+xml"/>
  <Override PartName="/ppt/diagrams/drawing23.xml" ContentType="application/vnd.ms-office.drawingml.diagramDrawing+xml"/>
  <Override PartName="/ppt/diagrams/data24.xml" ContentType="application/vnd.openxmlformats-officedocument.drawingml.diagramData+xml"/>
  <Override PartName="/ppt/diagrams/layout24.xml" ContentType="application/vnd.openxmlformats-officedocument.drawingml.diagramLayout+xml"/>
  <Override PartName="/ppt/diagrams/quickStyle24.xml" ContentType="application/vnd.openxmlformats-officedocument.drawingml.diagramStyle+xml"/>
  <Override PartName="/ppt/diagrams/colors24.xml" ContentType="application/vnd.openxmlformats-officedocument.drawingml.diagramColors+xml"/>
  <Override PartName="/ppt/diagrams/drawing24.xml" ContentType="application/vnd.ms-office.drawingml.diagramDrawing+xml"/>
  <Override PartName="/ppt/diagrams/data25.xml" ContentType="application/vnd.openxmlformats-officedocument.drawingml.diagramData+xml"/>
  <Override PartName="/ppt/diagrams/layout25.xml" ContentType="application/vnd.openxmlformats-officedocument.drawingml.diagramLayout+xml"/>
  <Override PartName="/ppt/diagrams/quickStyle25.xml" ContentType="application/vnd.openxmlformats-officedocument.drawingml.diagramStyle+xml"/>
  <Override PartName="/ppt/diagrams/colors25.xml" ContentType="application/vnd.openxmlformats-officedocument.drawingml.diagramColors+xml"/>
  <Override PartName="/ppt/diagrams/drawing25.xml" ContentType="application/vnd.ms-office.drawingml.diagramDrawing+xml"/>
  <Override PartName="/ppt/diagrams/data26.xml" ContentType="application/vnd.openxmlformats-officedocument.drawingml.diagramData+xml"/>
  <Override PartName="/ppt/diagrams/layout26.xml" ContentType="application/vnd.openxmlformats-officedocument.drawingml.diagramLayout+xml"/>
  <Override PartName="/ppt/diagrams/quickStyle26.xml" ContentType="application/vnd.openxmlformats-officedocument.drawingml.diagramStyle+xml"/>
  <Override PartName="/ppt/diagrams/colors26.xml" ContentType="application/vnd.openxmlformats-officedocument.drawingml.diagramColors+xml"/>
  <Override PartName="/ppt/diagrams/drawing26.xml" ContentType="application/vnd.ms-office.drawingml.diagramDrawing+xml"/>
  <Override PartName="/ppt/diagrams/data27.xml" ContentType="application/vnd.openxmlformats-officedocument.drawingml.diagramData+xml"/>
  <Override PartName="/ppt/diagrams/layout27.xml" ContentType="application/vnd.openxmlformats-officedocument.drawingml.diagramLayout+xml"/>
  <Override PartName="/ppt/diagrams/quickStyle27.xml" ContentType="application/vnd.openxmlformats-officedocument.drawingml.diagramStyle+xml"/>
  <Override PartName="/ppt/diagrams/colors27.xml" ContentType="application/vnd.openxmlformats-officedocument.drawingml.diagramColors+xml"/>
  <Override PartName="/ppt/diagrams/drawing27.xml" ContentType="application/vnd.ms-office.drawingml.diagramDrawing+xml"/>
  <Override PartName="/ppt/diagrams/data28.xml" ContentType="application/vnd.openxmlformats-officedocument.drawingml.diagramData+xml"/>
  <Override PartName="/ppt/diagrams/layout28.xml" ContentType="application/vnd.openxmlformats-officedocument.drawingml.diagramLayout+xml"/>
  <Override PartName="/ppt/diagrams/quickStyle28.xml" ContentType="application/vnd.openxmlformats-officedocument.drawingml.diagramStyle+xml"/>
  <Override PartName="/ppt/diagrams/colors28.xml" ContentType="application/vnd.openxmlformats-officedocument.drawingml.diagramColors+xml"/>
  <Override PartName="/ppt/diagrams/drawing28.xml" ContentType="application/vnd.ms-office.drawingml.diagramDrawing+xml"/>
  <Override PartName="/ppt/diagrams/data29.xml" ContentType="application/vnd.openxmlformats-officedocument.drawingml.diagramData+xml"/>
  <Override PartName="/ppt/diagrams/layout29.xml" ContentType="application/vnd.openxmlformats-officedocument.drawingml.diagramLayout+xml"/>
  <Override PartName="/ppt/diagrams/quickStyle29.xml" ContentType="application/vnd.openxmlformats-officedocument.drawingml.diagramStyle+xml"/>
  <Override PartName="/ppt/diagrams/colors29.xml" ContentType="application/vnd.openxmlformats-officedocument.drawingml.diagramColors+xml"/>
  <Override PartName="/ppt/diagrams/drawing29.xml" ContentType="application/vnd.ms-office.drawingml.diagramDrawing+xml"/>
  <Override PartName="/ppt/diagrams/data30.xml" ContentType="application/vnd.openxmlformats-officedocument.drawingml.diagramData+xml"/>
  <Override PartName="/ppt/diagrams/layout30.xml" ContentType="application/vnd.openxmlformats-officedocument.drawingml.diagramLayout+xml"/>
  <Override PartName="/ppt/diagrams/quickStyle30.xml" ContentType="application/vnd.openxmlformats-officedocument.drawingml.diagramStyle+xml"/>
  <Override PartName="/ppt/diagrams/colors30.xml" ContentType="application/vnd.openxmlformats-officedocument.drawingml.diagramColors+xml"/>
  <Override PartName="/ppt/diagrams/drawing30.xml" ContentType="application/vnd.ms-office.drawingml.diagramDrawing+xml"/>
  <Override PartName="/ppt/diagrams/data31.xml" ContentType="application/vnd.openxmlformats-officedocument.drawingml.diagramData+xml"/>
  <Override PartName="/ppt/diagrams/layout31.xml" ContentType="application/vnd.openxmlformats-officedocument.drawingml.diagramLayout+xml"/>
  <Override PartName="/ppt/diagrams/quickStyle31.xml" ContentType="application/vnd.openxmlformats-officedocument.drawingml.diagramStyle+xml"/>
  <Override PartName="/ppt/diagrams/colors31.xml" ContentType="application/vnd.openxmlformats-officedocument.drawingml.diagramColors+xml"/>
  <Override PartName="/ppt/diagrams/drawing31.xml" ContentType="application/vnd.ms-office.drawingml.diagramDrawing+xml"/>
  <Override PartName="/ppt/diagrams/data32.xml" ContentType="application/vnd.openxmlformats-officedocument.drawingml.diagramData+xml"/>
  <Override PartName="/ppt/diagrams/layout32.xml" ContentType="application/vnd.openxmlformats-officedocument.drawingml.diagramLayout+xml"/>
  <Override PartName="/ppt/diagrams/quickStyle32.xml" ContentType="application/vnd.openxmlformats-officedocument.drawingml.diagramStyle+xml"/>
  <Override PartName="/ppt/diagrams/colors32.xml" ContentType="application/vnd.openxmlformats-officedocument.drawingml.diagramColors+xml"/>
  <Override PartName="/ppt/diagrams/drawing32.xml" ContentType="application/vnd.ms-office.drawingml.diagramDrawing+xml"/>
  <Override PartName="/ppt/diagrams/data33.xml" ContentType="application/vnd.openxmlformats-officedocument.drawingml.diagramData+xml"/>
  <Override PartName="/ppt/diagrams/layout33.xml" ContentType="application/vnd.openxmlformats-officedocument.drawingml.diagramLayout+xml"/>
  <Override PartName="/ppt/diagrams/quickStyle33.xml" ContentType="application/vnd.openxmlformats-officedocument.drawingml.diagramStyle+xml"/>
  <Override PartName="/ppt/diagrams/colors33.xml" ContentType="application/vnd.openxmlformats-officedocument.drawingml.diagramColors+xml"/>
  <Override PartName="/ppt/diagrams/drawing33.xml" ContentType="application/vnd.ms-office.drawingml.diagramDrawing+xml"/>
  <Override PartName="/ppt/diagrams/data34.xml" ContentType="application/vnd.openxmlformats-officedocument.drawingml.diagramData+xml"/>
  <Override PartName="/ppt/diagrams/layout34.xml" ContentType="application/vnd.openxmlformats-officedocument.drawingml.diagramLayout+xml"/>
  <Override PartName="/ppt/diagrams/quickStyle34.xml" ContentType="application/vnd.openxmlformats-officedocument.drawingml.diagramStyle+xml"/>
  <Override PartName="/ppt/diagrams/colors34.xml" ContentType="application/vnd.openxmlformats-officedocument.drawingml.diagramColors+xml"/>
  <Override PartName="/ppt/diagrams/drawing34.xml" ContentType="application/vnd.ms-office.drawingml.diagramDrawing+xml"/>
  <Override PartName="/ppt/diagrams/data35.xml" ContentType="application/vnd.openxmlformats-officedocument.drawingml.diagramData+xml"/>
  <Override PartName="/ppt/diagrams/layout35.xml" ContentType="application/vnd.openxmlformats-officedocument.drawingml.diagramLayout+xml"/>
  <Override PartName="/ppt/diagrams/quickStyle35.xml" ContentType="application/vnd.openxmlformats-officedocument.drawingml.diagramStyle+xml"/>
  <Override PartName="/ppt/diagrams/colors35.xml" ContentType="application/vnd.openxmlformats-officedocument.drawingml.diagramColors+xml"/>
  <Override PartName="/ppt/diagrams/drawing35.xml" ContentType="application/vnd.ms-office.drawingml.diagramDrawing+xml"/>
  <Override PartName="/ppt/diagrams/data36.xml" ContentType="application/vnd.openxmlformats-officedocument.drawingml.diagramData+xml"/>
  <Override PartName="/ppt/diagrams/layout36.xml" ContentType="application/vnd.openxmlformats-officedocument.drawingml.diagramLayout+xml"/>
  <Override PartName="/ppt/diagrams/quickStyle36.xml" ContentType="application/vnd.openxmlformats-officedocument.drawingml.diagramStyle+xml"/>
  <Override PartName="/ppt/diagrams/colors36.xml" ContentType="application/vnd.openxmlformats-officedocument.drawingml.diagramColors+xml"/>
  <Override PartName="/ppt/diagrams/drawing36.xml" ContentType="application/vnd.ms-office.drawingml.diagramDrawing+xml"/>
  <Override PartName="/ppt/diagrams/data37.xml" ContentType="application/vnd.openxmlformats-officedocument.drawingml.diagramData+xml"/>
  <Override PartName="/ppt/diagrams/layout37.xml" ContentType="application/vnd.openxmlformats-officedocument.drawingml.diagramLayout+xml"/>
  <Override PartName="/ppt/diagrams/quickStyle37.xml" ContentType="application/vnd.openxmlformats-officedocument.drawingml.diagramStyle+xml"/>
  <Override PartName="/ppt/diagrams/colors37.xml" ContentType="application/vnd.openxmlformats-officedocument.drawingml.diagramColors+xml"/>
  <Override PartName="/ppt/diagrams/drawing37.xml" ContentType="application/vnd.ms-office.drawingml.diagramDrawing+xml"/>
  <Override PartName="/ppt/diagrams/data38.xml" ContentType="application/vnd.openxmlformats-officedocument.drawingml.diagramData+xml"/>
  <Override PartName="/ppt/diagrams/layout38.xml" ContentType="application/vnd.openxmlformats-officedocument.drawingml.diagramLayout+xml"/>
  <Override PartName="/ppt/diagrams/quickStyle38.xml" ContentType="application/vnd.openxmlformats-officedocument.drawingml.diagramStyle+xml"/>
  <Override PartName="/ppt/diagrams/colors38.xml" ContentType="application/vnd.openxmlformats-officedocument.drawingml.diagramColors+xml"/>
  <Override PartName="/ppt/diagrams/drawing38.xml" ContentType="application/vnd.ms-office.drawingml.diagramDrawing+xml"/>
  <Override PartName="/ppt/diagrams/data39.xml" ContentType="application/vnd.openxmlformats-officedocument.drawingml.diagramData+xml"/>
  <Override PartName="/ppt/diagrams/layout39.xml" ContentType="application/vnd.openxmlformats-officedocument.drawingml.diagramLayout+xml"/>
  <Override PartName="/ppt/diagrams/quickStyle39.xml" ContentType="application/vnd.openxmlformats-officedocument.drawingml.diagramStyle+xml"/>
  <Override PartName="/ppt/diagrams/colors39.xml" ContentType="application/vnd.openxmlformats-officedocument.drawingml.diagramColors+xml"/>
  <Override PartName="/ppt/diagrams/drawing39.xml" ContentType="application/vnd.ms-office.drawingml.diagramDrawing+xml"/>
  <Override PartName="/ppt/diagrams/data40.xml" ContentType="application/vnd.openxmlformats-officedocument.drawingml.diagramData+xml"/>
  <Override PartName="/ppt/diagrams/layout40.xml" ContentType="application/vnd.openxmlformats-officedocument.drawingml.diagramLayout+xml"/>
  <Override PartName="/ppt/diagrams/quickStyle40.xml" ContentType="application/vnd.openxmlformats-officedocument.drawingml.diagramStyle+xml"/>
  <Override PartName="/ppt/diagrams/colors40.xml" ContentType="application/vnd.openxmlformats-officedocument.drawingml.diagramColors+xml"/>
  <Override PartName="/ppt/diagrams/drawing40.xml" ContentType="application/vnd.ms-office.drawingml.diagramDrawing+xml"/>
  <Override PartName="/ppt/diagrams/data41.xml" ContentType="application/vnd.openxmlformats-officedocument.drawingml.diagramData+xml"/>
  <Override PartName="/ppt/diagrams/layout41.xml" ContentType="application/vnd.openxmlformats-officedocument.drawingml.diagramLayout+xml"/>
  <Override PartName="/ppt/diagrams/quickStyle41.xml" ContentType="application/vnd.openxmlformats-officedocument.drawingml.diagramStyle+xml"/>
  <Override PartName="/ppt/diagrams/colors41.xml" ContentType="application/vnd.openxmlformats-officedocument.drawingml.diagramColors+xml"/>
  <Override PartName="/ppt/diagrams/drawing41.xml" ContentType="application/vnd.ms-office.drawingml.diagramDrawing+xml"/>
  <Override PartName="/ppt/diagrams/data42.xml" ContentType="application/vnd.openxmlformats-officedocument.drawingml.diagramData+xml"/>
  <Override PartName="/ppt/diagrams/layout42.xml" ContentType="application/vnd.openxmlformats-officedocument.drawingml.diagramLayout+xml"/>
  <Override PartName="/ppt/diagrams/quickStyle42.xml" ContentType="application/vnd.openxmlformats-officedocument.drawingml.diagramStyle+xml"/>
  <Override PartName="/ppt/diagrams/colors42.xml" ContentType="application/vnd.openxmlformats-officedocument.drawingml.diagramColors+xml"/>
  <Override PartName="/ppt/diagrams/drawing42.xml" ContentType="application/vnd.ms-office.drawingml.diagramDrawing+xml"/>
  <Override PartName="/ppt/diagrams/data43.xml" ContentType="application/vnd.openxmlformats-officedocument.drawingml.diagramData+xml"/>
  <Override PartName="/ppt/diagrams/layout43.xml" ContentType="application/vnd.openxmlformats-officedocument.drawingml.diagramLayout+xml"/>
  <Override PartName="/ppt/diagrams/quickStyle43.xml" ContentType="application/vnd.openxmlformats-officedocument.drawingml.diagramStyle+xml"/>
  <Override PartName="/ppt/diagrams/colors43.xml" ContentType="application/vnd.openxmlformats-officedocument.drawingml.diagramColors+xml"/>
  <Override PartName="/ppt/diagrams/drawing43.xml" ContentType="application/vnd.ms-office.drawingml.diagramDrawing+xml"/>
  <Override PartName="/ppt/diagrams/data44.xml" ContentType="application/vnd.openxmlformats-officedocument.drawingml.diagramData+xml"/>
  <Override PartName="/ppt/diagrams/layout44.xml" ContentType="application/vnd.openxmlformats-officedocument.drawingml.diagramLayout+xml"/>
  <Override PartName="/ppt/diagrams/quickStyle44.xml" ContentType="application/vnd.openxmlformats-officedocument.drawingml.diagramStyle+xml"/>
  <Override PartName="/ppt/diagrams/colors44.xml" ContentType="application/vnd.openxmlformats-officedocument.drawingml.diagramColors+xml"/>
  <Override PartName="/ppt/diagrams/drawing44.xml" ContentType="application/vnd.ms-office.drawingml.diagramDrawing+xml"/>
  <Override PartName="/ppt/diagrams/data45.xml" ContentType="application/vnd.openxmlformats-officedocument.drawingml.diagramData+xml"/>
  <Override PartName="/ppt/diagrams/layout45.xml" ContentType="application/vnd.openxmlformats-officedocument.drawingml.diagramLayout+xml"/>
  <Override PartName="/ppt/diagrams/quickStyle45.xml" ContentType="application/vnd.openxmlformats-officedocument.drawingml.diagramStyle+xml"/>
  <Override PartName="/ppt/diagrams/colors45.xml" ContentType="application/vnd.openxmlformats-officedocument.drawingml.diagramColors+xml"/>
  <Override PartName="/ppt/diagrams/drawing45.xml" ContentType="application/vnd.ms-office.drawingml.diagramDrawing+xml"/>
  <Override PartName="/ppt/diagrams/data46.xml" ContentType="application/vnd.openxmlformats-officedocument.drawingml.diagramData+xml"/>
  <Override PartName="/ppt/diagrams/layout46.xml" ContentType="application/vnd.openxmlformats-officedocument.drawingml.diagramLayout+xml"/>
  <Override PartName="/ppt/diagrams/quickStyle46.xml" ContentType="application/vnd.openxmlformats-officedocument.drawingml.diagramStyle+xml"/>
  <Override PartName="/ppt/diagrams/colors46.xml" ContentType="application/vnd.openxmlformats-officedocument.drawingml.diagramColors+xml"/>
  <Override PartName="/ppt/diagrams/drawing46.xml" ContentType="application/vnd.ms-office.drawingml.diagramDrawing+xml"/>
  <Override PartName="/ppt/diagrams/data47.xml" ContentType="application/vnd.openxmlformats-officedocument.drawingml.diagramData+xml"/>
  <Override PartName="/ppt/diagrams/layout47.xml" ContentType="application/vnd.openxmlformats-officedocument.drawingml.diagramLayout+xml"/>
  <Override PartName="/ppt/diagrams/quickStyle47.xml" ContentType="application/vnd.openxmlformats-officedocument.drawingml.diagramStyle+xml"/>
  <Override PartName="/ppt/diagrams/colors47.xml" ContentType="application/vnd.openxmlformats-officedocument.drawingml.diagramColors+xml"/>
  <Override PartName="/ppt/diagrams/drawing47.xml" ContentType="application/vnd.ms-office.drawingml.diagramDrawing+xml"/>
  <Override PartName="/ppt/diagrams/data48.xml" ContentType="application/vnd.openxmlformats-officedocument.drawingml.diagramData+xml"/>
  <Override PartName="/ppt/diagrams/layout48.xml" ContentType="application/vnd.openxmlformats-officedocument.drawingml.diagramLayout+xml"/>
  <Override PartName="/ppt/diagrams/quickStyle48.xml" ContentType="application/vnd.openxmlformats-officedocument.drawingml.diagramStyle+xml"/>
  <Override PartName="/ppt/diagrams/colors48.xml" ContentType="application/vnd.openxmlformats-officedocument.drawingml.diagramColors+xml"/>
  <Override PartName="/ppt/diagrams/drawing48.xml" ContentType="application/vnd.ms-office.drawingml.diagramDrawing+xml"/>
  <Override PartName="/ppt/diagrams/data49.xml" ContentType="application/vnd.openxmlformats-officedocument.drawingml.diagramData+xml"/>
  <Override PartName="/ppt/diagrams/layout49.xml" ContentType="application/vnd.openxmlformats-officedocument.drawingml.diagramLayout+xml"/>
  <Override PartName="/ppt/diagrams/quickStyle49.xml" ContentType="application/vnd.openxmlformats-officedocument.drawingml.diagramStyle+xml"/>
  <Override PartName="/ppt/diagrams/colors49.xml" ContentType="application/vnd.openxmlformats-officedocument.drawingml.diagramColors+xml"/>
  <Override PartName="/ppt/diagrams/drawing49.xml" ContentType="application/vnd.ms-office.drawingml.diagramDrawing+xml"/>
  <Override PartName="/ppt/diagrams/data50.xml" ContentType="application/vnd.openxmlformats-officedocument.drawingml.diagramData+xml"/>
  <Override PartName="/ppt/diagrams/layout50.xml" ContentType="application/vnd.openxmlformats-officedocument.drawingml.diagramLayout+xml"/>
  <Override PartName="/ppt/diagrams/quickStyle50.xml" ContentType="application/vnd.openxmlformats-officedocument.drawingml.diagramStyle+xml"/>
  <Override PartName="/ppt/diagrams/colors50.xml" ContentType="application/vnd.openxmlformats-officedocument.drawingml.diagramColors+xml"/>
  <Override PartName="/ppt/diagrams/drawing50.xml" ContentType="application/vnd.ms-office.drawingml.diagramDrawing+xml"/>
  <Override PartName="/ppt/diagrams/data51.xml" ContentType="application/vnd.openxmlformats-officedocument.drawingml.diagramData+xml"/>
  <Override PartName="/ppt/diagrams/layout51.xml" ContentType="application/vnd.openxmlformats-officedocument.drawingml.diagramLayout+xml"/>
  <Override PartName="/ppt/diagrams/quickStyle51.xml" ContentType="application/vnd.openxmlformats-officedocument.drawingml.diagramStyle+xml"/>
  <Override PartName="/ppt/diagrams/colors51.xml" ContentType="application/vnd.openxmlformats-officedocument.drawingml.diagramColors+xml"/>
  <Override PartName="/ppt/diagrams/drawing51.xml" ContentType="application/vnd.ms-office.drawingml.diagramDrawing+xml"/>
  <Override PartName="/ppt/diagrams/data52.xml" ContentType="application/vnd.openxmlformats-officedocument.drawingml.diagramData+xml"/>
  <Override PartName="/ppt/diagrams/layout52.xml" ContentType="application/vnd.openxmlformats-officedocument.drawingml.diagramLayout+xml"/>
  <Override PartName="/ppt/diagrams/quickStyle52.xml" ContentType="application/vnd.openxmlformats-officedocument.drawingml.diagramStyle+xml"/>
  <Override PartName="/ppt/diagrams/colors52.xml" ContentType="application/vnd.openxmlformats-officedocument.drawingml.diagramColors+xml"/>
  <Override PartName="/ppt/diagrams/drawing52.xml" ContentType="application/vnd.ms-office.drawingml.diagramDrawing+xml"/>
  <Override PartName="/ppt/diagrams/data53.xml" ContentType="application/vnd.openxmlformats-officedocument.drawingml.diagramData+xml"/>
  <Override PartName="/ppt/diagrams/layout53.xml" ContentType="application/vnd.openxmlformats-officedocument.drawingml.diagramLayout+xml"/>
  <Override PartName="/ppt/diagrams/quickStyle53.xml" ContentType="application/vnd.openxmlformats-officedocument.drawingml.diagramStyle+xml"/>
  <Override PartName="/ppt/diagrams/colors53.xml" ContentType="application/vnd.openxmlformats-officedocument.drawingml.diagramColors+xml"/>
  <Override PartName="/ppt/diagrams/drawing53.xml" ContentType="application/vnd.ms-office.drawingml.diagramDrawing+xml"/>
  <Override PartName="/ppt/diagrams/data54.xml" ContentType="application/vnd.openxmlformats-officedocument.drawingml.diagramData+xml"/>
  <Override PartName="/ppt/diagrams/layout54.xml" ContentType="application/vnd.openxmlformats-officedocument.drawingml.diagramLayout+xml"/>
  <Override PartName="/ppt/diagrams/quickStyle54.xml" ContentType="application/vnd.openxmlformats-officedocument.drawingml.diagramStyle+xml"/>
  <Override PartName="/ppt/diagrams/colors54.xml" ContentType="application/vnd.openxmlformats-officedocument.drawingml.diagramColors+xml"/>
  <Override PartName="/ppt/diagrams/drawing54.xml" ContentType="application/vnd.ms-office.drawingml.diagramDrawing+xml"/>
  <Override PartName="/ppt/diagrams/data55.xml" ContentType="application/vnd.openxmlformats-officedocument.drawingml.diagramData+xml"/>
  <Override PartName="/ppt/diagrams/layout55.xml" ContentType="application/vnd.openxmlformats-officedocument.drawingml.diagramLayout+xml"/>
  <Override PartName="/ppt/diagrams/quickStyle55.xml" ContentType="application/vnd.openxmlformats-officedocument.drawingml.diagramStyle+xml"/>
  <Override PartName="/ppt/diagrams/colors55.xml" ContentType="application/vnd.openxmlformats-officedocument.drawingml.diagramColors+xml"/>
  <Override PartName="/ppt/diagrams/drawing55.xml" ContentType="application/vnd.ms-office.drawingml.diagramDrawing+xml"/>
  <Override PartName="/ppt/diagrams/data56.xml" ContentType="application/vnd.openxmlformats-officedocument.drawingml.diagramData+xml"/>
  <Override PartName="/ppt/diagrams/layout56.xml" ContentType="application/vnd.openxmlformats-officedocument.drawingml.diagramLayout+xml"/>
  <Override PartName="/ppt/diagrams/quickStyle56.xml" ContentType="application/vnd.openxmlformats-officedocument.drawingml.diagramStyle+xml"/>
  <Override PartName="/ppt/diagrams/colors56.xml" ContentType="application/vnd.openxmlformats-officedocument.drawingml.diagramColors+xml"/>
  <Override PartName="/ppt/diagrams/drawing56.xml" ContentType="application/vnd.ms-office.drawingml.diagramDrawing+xml"/>
  <Override PartName="/ppt/diagrams/data57.xml" ContentType="application/vnd.openxmlformats-officedocument.drawingml.diagramData+xml"/>
  <Override PartName="/ppt/diagrams/layout57.xml" ContentType="application/vnd.openxmlformats-officedocument.drawingml.diagramLayout+xml"/>
  <Override PartName="/ppt/diagrams/quickStyle57.xml" ContentType="application/vnd.openxmlformats-officedocument.drawingml.diagramStyle+xml"/>
  <Override PartName="/ppt/diagrams/colors57.xml" ContentType="application/vnd.openxmlformats-officedocument.drawingml.diagramColors+xml"/>
  <Override PartName="/ppt/diagrams/drawing57.xml" ContentType="application/vnd.ms-office.drawingml.diagramDrawing+xml"/>
  <Override PartName="/ppt/diagrams/data58.xml" ContentType="application/vnd.openxmlformats-officedocument.drawingml.diagramData+xml"/>
  <Override PartName="/ppt/diagrams/layout58.xml" ContentType="application/vnd.openxmlformats-officedocument.drawingml.diagramLayout+xml"/>
  <Override PartName="/ppt/diagrams/quickStyle58.xml" ContentType="application/vnd.openxmlformats-officedocument.drawingml.diagramStyle+xml"/>
  <Override PartName="/ppt/diagrams/colors58.xml" ContentType="application/vnd.openxmlformats-officedocument.drawingml.diagramColors+xml"/>
  <Override PartName="/ppt/diagrams/drawing58.xml" ContentType="application/vnd.ms-office.drawingml.diagramDrawing+xml"/>
  <Override PartName="/ppt/diagrams/data59.xml" ContentType="application/vnd.openxmlformats-officedocument.drawingml.diagramData+xml"/>
  <Override PartName="/ppt/diagrams/layout59.xml" ContentType="application/vnd.openxmlformats-officedocument.drawingml.diagramLayout+xml"/>
  <Override PartName="/ppt/diagrams/quickStyle59.xml" ContentType="application/vnd.openxmlformats-officedocument.drawingml.diagramStyle+xml"/>
  <Override PartName="/ppt/diagrams/colors59.xml" ContentType="application/vnd.openxmlformats-officedocument.drawingml.diagramColors+xml"/>
  <Override PartName="/ppt/diagrams/drawing59.xml" ContentType="application/vnd.ms-office.drawingml.diagramDrawing+xml"/>
  <Override PartName="/ppt/diagrams/data60.xml" ContentType="application/vnd.openxmlformats-officedocument.drawingml.diagramData+xml"/>
  <Override PartName="/ppt/diagrams/layout60.xml" ContentType="application/vnd.openxmlformats-officedocument.drawingml.diagramLayout+xml"/>
  <Override PartName="/ppt/diagrams/quickStyle60.xml" ContentType="application/vnd.openxmlformats-officedocument.drawingml.diagramStyle+xml"/>
  <Override PartName="/ppt/diagrams/colors60.xml" ContentType="application/vnd.openxmlformats-officedocument.drawingml.diagramColors+xml"/>
  <Override PartName="/ppt/diagrams/drawing60.xml" ContentType="application/vnd.ms-office.drawingml.diagramDrawing+xml"/>
  <Override PartName="/ppt/diagrams/data61.xml" ContentType="application/vnd.openxmlformats-officedocument.drawingml.diagramData+xml"/>
  <Override PartName="/ppt/diagrams/layout61.xml" ContentType="application/vnd.openxmlformats-officedocument.drawingml.diagramLayout+xml"/>
  <Override PartName="/ppt/diagrams/quickStyle61.xml" ContentType="application/vnd.openxmlformats-officedocument.drawingml.diagramStyle+xml"/>
  <Override PartName="/ppt/diagrams/colors61.xml" ContentType="application/vnd.openxmlformats-officedocument.drawingml.diagramColors+xml"/>
  <Override PartName="/ppt/diagrams/drawing61.xml" ContentType="application/vnd.ms-office.drawingml.diagramDrawing+xml"/>
  <Override PartName="/ppt/diagrams/data62.xml" ContentType="application/vnd.openxmlformats-officedocument.drawingml.diagramData+xml"/>
  <Override PartName="/ppt/diagrams/layout62.xml" ContentType="application/vnd.openxmlformats-officedocument.drawingml.diagramLayout+xml"/>
  <Override PartName="/ppt/diagrams/quickStyle62.xml" ContentType="application/vnd.openxmlformats-officedocument.drawingml.diagramStyle+xml"/>
  <Override PartName="/ppt/diagrams/colors62.xml" ContentType="application/vnd.openxmlformats-officedocument.drawingml.diagramColors+xml"/>
  <Override PartName="/ppt/diagrams/drawing62.xml" ContentType="application/vnd.ms-office.drawingml.diagramDrawing+xml"/>
  <Override PartName="/ppt/diagrams/data63.xml" ContentType="application/vnd.openxmlformats-officedocument.drawingml.diagramData+xml"/>
  <Override PartName="/ppt/diagrams/layout63.xml" ContentType="application/vnd.openxmlformats-officedocument.drawingml.diagramLayout+xml"/>
  <Override PartName="/ppt/diagrams/quickStyle63.xml" ContentType="application/vnd.openxmlformats-officedocument.drawingml.diagramStyle+xml"/>
  <Override PartName="/ppt/diagrams/colors63.xml" ContentType="application/vnd.openxmlformats-officedocument.drawingml.diagramColors+xml"/>
  <Override PartName="/ppt/diagrams/drawing63.xml" ContentType="application/vnd.ms-office.drawingml.diagramDrawing+xml"/>
  <Override PartName="/ppt/diagrams/data64.xml" ContentType="application/vnd.openxmlformats-officedocument.drawingml.diagramData+xml"/>
  <Override PartName="/ppt/diagrams/layout64.xml" ContentType="application/vnd.openxmlformats-officedocument.drawingml.diagramLayout+xml"/>
  <Override PartName="/ppt/diagrams/quickStyle64.xml" ContentType="application/vnd.openxmlformats-officedocument.drawingml.diagramStyle+xml"/>
  <Override PartName="/ppt/diagrams/colors64.xml" ContentType="application/vnd.openxmlformats-officedocument.drawingml.diagramColors+xml"/>
  <Override PartName="/ppt/diagrams/drawing64.xml" ContentType="application/vnd.ms-office.drawingml.diagramDrawing+xml"/>
  <Override PartName="/ppt/diagrams/data65.xml" ContentType="application/vnd.openxmlformats-officedocument.drawingml.diagramData+xml"/>
  <Override PartName="/ppt/diagrams/layout65.xml" ContentType="application/vnd.openxmlformats-officedocument.drawingml.diagramLayout+xml"/>
  <Override PartName="/ppt/diagrams/quickStyle65.xml" ContentType="application/vnd.openxmlformats-officedocument.drawingml.diagramStyle+xml"/>
  <Override PartName="/ppt/diagrams/colors65.xml" ContentType="application/vnd.openxmlformats-officedocument.drawingml.diagramColors+xml"/>
  <Override PartName="/ppt/diagrams/drawing65.xml" ContentType="application/vnd.ms-office.drawingml.diagramDrawing+xml"/>
  <Override PartName="/ppt/diagrams/data66.xml" ContentType="application/vnd.openxmlformats-officedocument.drawingml.diagramData+xml"/>
  <Override PartName="/ppt/diagrams/layout66.xml" ContentType="application/vnd.openxmlformats-officedocument.drawingml.diagramLayout+xml"/>
  <Override PartName="/ppt/diagrams/quickStyle66.xml" ContentType="application/vnd.openxmlformats-officedocument.drawingml.diagramStyle+xml"/>
  <Override PartName="/ppt/diagrams/colors66.xml" ContentType="application/vnd.openxmlformats-officedocument.drawingml.diagramColors+xml"/>
  <Override PartName="/ppt/diagrams/drawing66.xml" ContentType="application/vnd.ms-office.drawingml.diagramDrawing+xml"/>
  <Override PartName="/ppt/diagrams/data67.xml" ContentType="application/vnd.openxmlformats-officedocument.drawingml.diagramData+xml"/>
  <Override PartName="/ppt/diagrams/layout67.xml" ContentType="application/vnd.openxmlformats-officedocument.drawingml.diagramLayout+xml"/>
  <Override PartName="/ppt/diagrams/quickStyle67.xml" ContentType="application/vnd.openxmlformats-officedocument.drawingml.diagramStyle+xml"/>
  <Override PartName="/ppt/diagrams/colors67.xml" ContentType="application/vnd.openxmlformats-officedocument.drawingml.diagramColors+xml"/>
  <Override PartName="/ppt/diagrams/drawing67.xml" ContentType="application/vnd.ms-office.drawingml.diagramDrawing+xml"/>
  <Override PartName="/ppt/diagrams/data68.xml" ContentType="application/vnd.openxmlformats-officedocument.drawingml.diagramData+xml"/>
  <Override PartName="/ppt/diagrams/layout68.xml" ContentType="application/vnd.openxmlformats-officedocument.drawingml.diagramLayout+xml"/>
  <Override PartName="/ppt/diagrams/quickStyle68.xml" ContentType="application/vnd.openxmlformats-officedocument.drawingml.diagramStyle+xml"/>
  <Override PartName="/ppt/diagrams/colors68.xml" ContentType="application/vnd.openxmlformats-officedocument.drawingml.diagramColors+xml"/>
  <Override PartName="/ppt/diagrams/drawing68.xml" ContentType="application/vnd.ms-office.drawingml.diagramDrawing+xml"/>
  <Override PartName="/ppt/diagrams/data69.xml" ContentType="application/vnd.openxmlformats-officedocument.drawingml.diagramData+xml"/>
  <Override PartName="/ppt/diagrams/layout69.xml" ContentType="application/vnd.openxmlformats-officedocument.drawingml.diagramLayout+xml"/>
  <Override PartName="/ppt/diagrams/quickStyle69.xml" ContentType="application/vnd.openxmlformats-officedocument.drawingml.diagramStyle+xml"/>
  <Override PartName="/ppt/diagrams/colors69.xml" ContentType="application/vnd.openxmlformats-officedocument.drawingml.diagramColors+xml"/>
  <Override PartName="/ppt/diagrams/drawing69.xml" ContentType="application/vnd.ms-office.drawingml.diagramDrawing+xml"/>
  <Override PartName="/ppt/diagrams/data70.xml" ContentType="application/vnd.openxmlformats-officedocument.drawingml.diagramData+xml"/>
  <Override PartName="/ppt/diagrams/layout70.xml" ContentType="application/vnd.openxmlformats-officedocument.drawingml.diagramLayout+xml"/>
  <Override PartName="/ppt/diagrams/quickStyle70.xml" ContentType="application/vnd.openxmlformats-officedocument.drawingml.diagramStyle+xml"/>
  <Override PartName="/ppt/diagrams/colors70.xml" ContentType="application/vnd.openxmlformats-officedocument.drawingml.diagramColors+xml"/>
  <Override PartName="/ppt/diagrams/drawing70.xml" ContentType="application/vnd.ms-office.drawingml.diagramDrawing+xml"/>
  <Override PartName="/ppt/diagrams/data71.xml" ContentType="application/vnd.openxmlformats-officedocument.drawingml.diagramData+xml"/>
  <Override PartName="/ppt/diagrams/layout71.xml" ContentType="application/vnd.openxmlformats-officedocument.drawingml.diagramLayout+xml"/>
  <Override PartName="/ppt/diagrams/quickStyle71.xml" ContentType="application/vnd.openxmlformats-officedocument.drawingml.diagramStyle+xml"/>
  <Override PartName="/ppt/diagrams/colors71.xml" ContentType="application/vnd.openxmlformats-officedocument.drawingml.diagramColors+xml"/>
  <Override PartName="/ppt/diagrams/drawing71.xml" ContentType="application/vnd.ms-office.drawingml.diagramDrawing+xml"/>
  <Override PartName="/ppt/diagrams/data72.xml" ContentType="application/vnd.openxmlformats-officedocument.drawingml.diagramData+xml"/>
  <Override PartName="/ppt/diagrams/layout72.xml" ContentType="application/vnd.openxmlformats-officedocument.drawingml.diagramLayout+xml"/>
  <Override PartName="/ppt/diagrams/quickStyle72.xml" ContentType="application/vnd.openxmlformats-officedocument.drawingml.diagramStyle+xml"/>
  <Override PartName="/ppt/diagrams/colors72.xml" ContentType="application/vnd.openxmlformats-officedocument.drawingml.diagramColors+xml"/>
  <Override PartName="/ppt/diagrams/drawing72.xml" ContentType="application/vnd.ms-office.drawingml.diagramDrawing+xml"/>
  <Override PartName="/ppt/diagrams/data73.xml" ContentType="application/vnd.openxmlformats-officedocument.drawingml.diagramData+xml"/>
  <Override PartName="/ppt/diagrams/layout73.xml" ContentType="application/vnd.openxmlformats-officedocument.drawingml.diagramLayout+xml"/>
  <Override PartName="/ppt/diagrams/quickStyle73.xml" ContentType="application/vnd.openxmlformats-officedocument.drawingml.diagramStyle+xml"/>
  <Override PartName="/ppt/diagrams/colors73.xml" ContentType="application/vnd.openxmlformats-officedocument.drawingml.diagramColors+xml"/>
  <Override PartName="/ppt/diagrams/drawing73.xml" ContentType="application/vnd.ms-office.drawingml.diagramDrawing+xml"/>
  <Override PartName="/ppt/diagrams/data74.xml" ContentType="application/vnd.openxmlformats-officedocument.drawingml.diagramData+xml"/>
  <Override PartName="/ppt/diagrams/layout74.xml" ContentType="application/vnd.openxmlformats-officedocument.drawingml.diagramLayout+xml"/>
  <Override PartName="/ppt/diagrams/quickStyle74.xml" ContentType="application/vnd.openxmlformats-officedocument.drawingml.diagramStyle+xml"/>
  <Override PartName="/ppt/diagrams/colors74.xml" ContentType="application/vnd.openxmlformats-officedocument.drawingml.diagramColors+xml"/>
  <Override PartName="/ppt/diagrams/drawing74.xml" ContentType="application/vnd.ms-office.drawingml.diagramDrawing+xml"/>
  <Override PartName="/ppt/diagrams/data75.xml" ContentType="application/vnd.openxmlformats-officedocument.drawingml.diagramData+xml"/>
  <Override PartName="/ppt/diagrams/layout75.xml" ContentType="application/vnd.openxmlformats-officedocument.drawingml.diagramLayout+xml"/>
  <Override PartName="/ppt/diagrams/quickStyle75.xml" ContentType="application/vnd.openxmlformats-officedocument.drawingml.diagramStyle+xml"/>
  <Override PartName="/ppt/diagrams/colors75.xml" ContentType="application/vnd.openxmlformats-officedocument.drawingml.diagramColors+xml"/>
  <Override PartName="/ppt/diagrams/drawing75.xml" ContentType="application/vnd.ms-office.drawingml.diagramDrawing+xml"/>
  <Override PartName="/ppt/diagrams/data76.xml" ContentType="application/vnd.openxmlformats-officedocument.drawingml.diagramData+xml"/>
  <Override PartName="/ppt/diagrams/layout76.xml" ContentType="application/vnd.openxmlformats-officedocument.drawingml.diagramLayout+xml"/>
  <Override PartName="/ppt/diagrams/quickStyle76.xml" ContentType="application/vnd.openxmlformats-officedocument.drawingml.diagramStyle+xml"/>
  <Override PartName="/ppt/diagrams/colors76.xml" ContentType="application/vnd.openxmlformats-officedocument.drawingml.diagramColors+xml"/>
  <Override PartName="/ppt/diagrams/drawing76.xml" ContentType="application/vnd.ms-office.drawingml.diagramDrawing+xml"/>
  <Override PartName="/ppt/diagrams/data77.xml" ContentType="application/vnd.openxmlformats-officedocument.drawingml.diagramData+xml"/>
  <Override PartName="/ppt/diagrams/layout77.xml" ContentType="application/vnd.openxmlformats-officedocument.drawingml.diagramLayout+xml"/>
  <Override PartName="/ppt/diagrams/quickStyle77.xml" ContentType="application/vnd.openxmlformats-officedocument.drawingml.diagramStyle+xml"/>
  <Override PartName="/ppt/diagrams/colors77.xml" ContentType="application/vnd.openxmlformats-officedocument.drawingml.diagramColors+xml"/>
  <Override PartName="/ppt/diagrams/drawing77.xml" ContentType="application/vnd.ms-office.drawingml.diagramDrawing+xml"/>
  <Override PartName="/ppt/diagrams/data78.xml" ContentType="application/vnd.openxmlformats-officedocument.drawingml.diagramData+xml"/>
  <Override PartName="/ppt/diagrams/layout78.xml" ContentType="application/vnd.openxmlformats-officedocument.drawingml.diagramLayout+xml"/>
  <Override PartName="/ppt/diagrams/quickStyle78.xml" ContentType="application/vnd.openxmlformats-officedocument.drawingml.diagramStyle+xml"/>
  <Override PartName="/ppt/diagrams/colors78.xml" ContentType="application/vnd.openxmlformats-officedocument.drawingml.diagramColors+xml"/>
  <Override PartName="/ppt/diagrams/drawing78.xml" ContentType="application/vnd.ms-office.drawingml.diagramDrawing+xml"/>
  <Override PartName="/ppt/diagrams/data79.xml" ContentType="application/vnd.openxmlformats-officedocument.drawingml.diagramData+xml"/>
  <Override PartName="/ppt/diagrams/layout79.xml" ContentType="application/vnd.openxmlformats-officedocument.drawingml.diagramLayout+xml"/>
  <Override PartName="/ppt/diagrams/quickStyle79.xml" ContentType="application/vnd.openxmlformats-officedocument.drawingml.diagramStyle+xml"/>
  <Override PartName="/ppt/diagrams/colors79.xml" ContentType="application/vnd.openxmlformats-officedocument.drawingml.diagramColors+xml"/>
  <Override PartName="/ppt/diagrams/drawing79.xml" ContentType="application/vnd.ms-office.drawingml.diagramDrawing+xml"/>
  <Override PartName="/ppt/diagrams/data80.xml" ContentType="application/vnd.openxmlformats-officedocument.drawingml.diagramData+xml"/>
  <Override PartName="/ppt/diagrams/layout80.xml" ContentType="application/vnd.openxmlformats-officedocument.drawingml.diagramLayout+xml"/>
  <Override PartName="/ppt/diagrams/quickStyle80.xml" ContentType="application/vnd.openxmlformats-officedocument.drawingml.diagramStyle+xml"/>
  <Override PartName="/ppt/diagrams/colors80.xml" ContentType="application/vnd.openxmlformats-officedocument.drawingml.diagramColors+xml"/>
  <Override PartName="/ppt/diagrams/drawing80.xml" ContentType="application/vnd.ms-office.drawingml.diagramDrawing+xml"/>
  <Override PartName="/ppt/diagrams/data81.xml" ContentType="application/vnd.openxmlformats-officedocument.drawingml.diagramData+xml"/>
  <Override PartName="/ppt/diagrams/layout81.xml" ContentType="application/vnd.openxmlformats-officedocument.drawingml.diagramLayout+xml"/>
  <Override PartName="/ppt/diagrams/quickStyle81.xml" ContentType="application/vnd.openxmlformats-officedocument.drawingml.diagramStyle+xml"/>
  <Override PartName="/ppt/diagrams/colors81.xml" ContentType="application/vnd.openxmlformats-officedocument.drawingml.diagramColors+xml"/>
  <Override PartName="/ppt/diagrams/drawing81.xml" ContentType="application/vnd.ms-office.drawingml.diagramDrawing+xml"/>
  <Override PartName="/ppt/diagrams/data82.xml" ContentType="application/vnd.openxmlformats-officedocument.drawingml.diagramData+xml"/>
  <Override PartName="/ppt/diagrams/layout82.xml" ContentType="application/vnd.openxmlformats-officedocument.drawingml.diagramLayout+xml"/>
  <Override PartName="/ppt/diagrams/quickStyle82.xml" ContentType="application/vnd.openxmlformats-officedocument.drawingml.diagramStyle+xml"/>
  <Override PartName="/ppt/diagrams/colors82.xml" ContentType="application/vnd.openxmlformats-officedocument.drawingml.diagramColors+xml"/>
  <Override PartName="/ppt/diagrams/drawing82.xml" ContentType="application/vnd.ms-office.drawingml.diagramDrawing+xml"/>
  <Override PartName="/ppt/diagrams/data83.xml" ContentType="application/vnd.openxmlformats-officedocument.drawingml.diagramData+xml"/>
  <Override PartName="/ppt/diagrams/layout83.xml" ContentType="application/vnd.openxmlformats-officedocument.drawingml.diagramLayout+xml"/>
  <Override PartName="/ppt/diagrams/quickStyle83.xml" ContentType="application/vnd.openxmlformats-officedocument.drawingml.diagramStyle+xml"/>
  <Override PartName="/ppt/diagrams/colors83.xml" ContentType="application/vnd.openxmlformats-officedocument.drawingml.diagramColors+xml"/>
  <Override PartName="/ppt/diagrams/drawing83.xml" ContentType="application/vnd.ms-office.drawingml.diagramDrawing+xml"/>
  <Override PartName="/ppt/diagrams/data84.xml" ContentType="application/vnd.openxmlformats-officedocument.drawingml.diagramData+xml"/>
  <Override PartName="/ppt/diagrams/layout84.xml" ContentType="application/vnd.openxmlformats-officedocument.drawingml.diagramLayout+xml"/>
  <Override PartName="/ppt/diagrams/quickStyle84.xml" ContentType="application/vnd.openxmlformats-officedocument.drawingml.diagramStyle+xml"/>
  <Override PartName="/ppt/diagrams/colors84.xml" ContentType="application/vnd.openxmlformats-officedocument.drawingml.diagramColors+xml"/>
  <Override PartName="/ppt/diagrams/drawing84.xml" ContentType="application/vnd.ms-office.drawingml.diagramDrawing+xml"/>
  <Override PartName="/ppt/diagrams/data85.xml" ContentType="application/vnd.openxmlformats-officedocument.drawingml.diagramData+xml"/>
  <Override PartName="/ppt/diagrams/layout85.xml" ContentType="application/vnd.openxmlformats-officedocument.drawingml.diagramLayout+xml"/>
  <Override PartName="/ppt/diagrams/quickStyle85.xml" ContentType="application/vnd.openxmlformats-officedocument.drawingml.diagramStyle+xml"/>
  <Override PartName="/ppt/diagrams/colors85.xml" ContentType="application/vnd.openxmlformats-officedocument.drawingml.diagramColors+xml"/>
  <Override PartName="/ppt/diagrams/drawing85.xml" ContentType="application/vnd.ms-office.drawingml.diagramDrawing+xml"/>
  <Override PartName="/ppt/diagrams/data86.xml" ContentType="application/vnd.openxmlformats-officedocument.drawingml.diagramData+xml"/>
  <Override PartName="/ppt/diagrams/layout86.xml" ContentType="application/vnd.openxmlformats-officedocument.drawingml.diagramLayout+xml"/>
  <Override PartName="/ppt/diagrams/quickStyle86.xml" ContentType="application/vnd.openxmlformats-officedocument.drawingml.diagramStyle+xml"/>
  <Override PartName="/ppt/diagrams/colors86.xml" ContentType="application/vnd.openxmlformats-officedocument.drawingml.diagramColors+xml"/>
  <Override PartName="/ppt/diagrams/drawing86.xml" ContentType="application/vnd.ms-office.drawingml.diagramDrawing+xml"/>
  <Override PartName="/ppt/diagrams/data87.xml" ContentType="application/vnd.openxmlformats-officedocument.drawingml.diagramData+xml"/>
  <Override PartName="/ppt/diagrams/layout87.xml" ContentType="application/vnd.openxmlformats-officedocument.drawingml.diagramLayout+xml"/>
  <Override PartName="/ppt/diagrams/quickStyle87.xml" ContentType="application/vnd.openxmlformats-officedocument.drawingml.diagramStyle+xml"/>
  <Override PartName="/ppt/diagrams/colors87.xml" ContentType="application/vnd.openxmlformats-officedocument.drawingml.diagramColors+xml"/>
  <Override PartName="/ppt/diagrams/drawing87.xml" ContentType="application/vnd.ms-office.drawingml.diagramDrawing+xml"/>
  <Override PartName="/ppt/diagrams/data88.xml" ContentType="application/vnd.openxmlformats-officedocument.drawingml.diagramData+xml"/>
  <Override PartName="/ppt/diagrams/layout88.xml" ContentType="application/vnd.openxmlformats-officedocument.drawingml.diagramLayout+xml"/>
  <Override PartName="/ppt/diagrams/quickStyle88.xml" ContentType="application/vnd.openxmlformats-officedocument.drawingml.diagramStyle+xml"/>
  <Override PartName="/ppt/diagrams/colors88.xml" ContentType="application/vnd.openxmlformats-officedocument.drawingml.diagramColors+xml"/>
  <Override PartName="/ppt/diagrams/drawing88.xml" ContentType="application/vnd.ms-office.drawingml.diagramDrawing+xml"/>
  <Override PartName="/ppt/diagrams/data89.xml" ContentType="application/vnd.openxmlformats-officedocument.drawingml.diagramData+xml"/>
  <Override PartName="/ppt/diagrams/layout89.xml" ContentType="application/vnd.openxmlformats-officedocument.drawingml.diagramLayout+xml"/>
  <Override PartName="/ppt/diagrams/quickStyle89.xml" ContentType="application/vnd.openxmlformats-officedocument.drawingml.diagramStyle+xml"/>
  <Override PartName="/ppt/diagrams/colors89.xml" ContentType="application/vnd.openxmlformats-officedocument.drawingml.diagramColors+xml"/>
  <Override PartName="/ppt/diagrams/drawing89.xml" ContentType="application/vnd.ms-office.drawingml.diagramDrawing+xml"/>
  <Override PartName="/ppt/diagrams/data90.xml" ContentType="application/vnd.openxmlformats-officedocument.drawingml.diagramData+xml"/>
  <Override PartName="/ppt/diagrams/layout90.xml" ContentType="application/vnd.openxmlformats-officedocument.drawingml.diagramLayout+xml"/>
  <Override PartName="/ppt/diagrams/quickStyle90.xml" ContentType="application/vnd.openxmlformats-officedocument.drawingml.diagramStyle+xml"/>
  <Override PartName="/ppt/diagrams/colors90.xml" ContentType="application/vnd.openxmlformats-officedocument.drawingml.diagramColors+xml"/>
  <Override PartName="/ppt/diagrams/drawing90.xml" ContentType="application/vnd.ms-office.drawingml.diagramDrawing+xml"/>
  <Override PartName="/ppt/diagrams/data91.xml" ContentType="application/vnd.openxmlformats-officedocument.drawingml.diagramData+xml"/>
  <Override PartName="/ppt/diagrams/layout91.xml" ContentType="application/vnd.openxmlformats-officedocument.drawingml.diagramLayout+xml"/>
  <Override PartName="/ppt/diagrams/quickStyle91.xml" ContentType="application/vnd.openxmlformats-officedocument.drawingml.diagramStyle+xml"/>
  <Override PartName="/ppt/diagrams/colors91.xml" ContentType="application/vnd.openxmlformats-officedocument.drawingml.diagramColors+xml"/>
  <Override PartName="/ppt/diagrams/drawing91.xml" ContentType="application/vnd.ms-office.drawingml.diagramDrawing+xml"/>
  <Override PartName="/ppt/diagrams/data92.xml" ContentType="application/vnd.openxmlformats-officedocument.drawingml.diagramData+xml"/>
  <Override PartName="/ppt/diagrams/layout92.xml" ContentType="application/vnd.openxmlformats-officedocument.drawingml.diagramLayout+xml"/>
  <Override PartName="/ppt/diagrams/quickStyle92.xml" ContentType="application/vnd.openxmlformats-officedocument.drawingml.diagramStyle+xml"/>
  <Override PartName="/ppt/diagrams/colors92.xml" ContentType="application/vnd.openxmlformats-officedocument.drawingml.diagramColors+xml"/>
  <Override PartName="/ppt/diagrams/drawing92.xml" ContentType="application/vnd.ms-office.drawingml.diagramDrawing+xml"/>
  <Override PartName="/ppt/diagrams/data93.xml" ContentType="application/vnd.openxmlformats-officedocument.drawingml.diagramData+xml"/>
  <Override PartName="/ppt/diagrams/layout93.xml" ContentType="application/vnd.openxmlformats-officedocument.drawingml.diagramLayout+xml"/>
  <Override PartName="/ppt/diagrams/quickStyle93.xml" ContentType="application/vnd.openxmlformats-officedocument.drawingml.diagramStyle+xml"/>
  <Override PartName="/ppt/diagrams/colors93.xml" ContentType="application/vnd.openxmlformats-officedocument.drawingml.diagramColors+xml"/>
  <Override PartName="/ppt/diagrams/drawing93.xml" ContentType="application/vnd.ms-office.drawingml.diagramDrawing+xml"/>
  <Override PartName="/ppt/diagrams/data94.xml" ContentType="application/vnd.openxmlformats-officedocument.drawingml.diagramData+xml"/>
  <Override PartName="/ppt/diagrams/layout94.xml" ContentType="application/vnd.openxmlformats-officedocument.drawingml.diagramLayout+xml"/>
  <Override PartName="/ppt/diagrams/quickStyle94.xml" ContentType="application/vnd.openxmlformats-officedocument.drawingml.diagramStyle+xml"/>
  <Override PartName="/ppt/diagrams/colors94.xml" ContentType="application/vnd.openxmlformats-officedocument.drawingml.diagramColors+xml"/>
  <Override PartName="/ppt/diagrams/drawing94.xml" ContentType="application/vnd.ms-office.drawingml.diagramDrawing+xml"/>
  <Override PartName="/ppt/diagrams/data95.xml" ContentType="application/vnd.openxmlformats-officedocument.drawingml.diagramData+xml"/>
  <Override PartName="/ppt/diagrams/layout95.xml" ContentType="application/vnd.openxmlformats-officedocument.drawingml.diagramLayout+xml"/>
  <Override PartName="/ppt/diagrams/quickStyle95.xml" ContentType="application/vnd.openxmlformats-officedocument.drawingml.diagramStyle+xml"/>
  <Override PartName="/ppt/diagrams/colors95.xml" ContentType="application/vnd.openxmlformats-officedocument.drawingml.diagramColors+xml"/>
  <Override PartName="/ppt/diagrams/drawing95.xml" ContentType="application/vnd.ms-office.drawingml.diagramDrawing+xml"/>
  <Override PartName="/ppt/diagrams/data96.xml" ContentType="application/vnd.openxmlformats-officedocument.drawingml.diagramData+xml"/>
  <Override PartName="/ppt/diagrams/layout96.xml" ContentType="application/vnd.openxmlformats-officedocument.drawingml.diagramLayout+xml"/>
  <Override PartName="/ppt/diagrams/quickStyle96.xml" ContentType="application/vnd.openxmlformats-officedocument.drawingml.diagramStyle+xml"/>
  <Override PartName="/ppt/diagrams/colors96.xml" ContentType="application/vnd.openxmlformats-officedocument.drawingml.diagramColors+xml"/>
  <Override PartName="/ppt/diagrams/drawing96.xml" ContentType="application/vnd.ms-office.drawingml.diagramDrawing+xml"/>
  <Override PartName="/ppt/diagrams/data97.xml" ContentType="application/vnd.openxmlformats-officedocument.drawingml.diagramData+xml"/>
  <Override PartName="/ppt/diagrams/layout97.xml" ContentType="application/vnd.openxmlformats-officedocument.drawingml.diagramLayout+xml"/>
  <Override PartName="/ppt/diagrams/quickStyle97.xml" ContentType="application/vnd.openxmlformats-officedocument.drawingml.diagramStyle+xml"/>
  <Override PartName="/ppt/diagrams/colors97.xml" ContentType="application/vnd.openxmlformats-officedocument.drawingml.diagramColors+xml"/>
  <Override PartName="/ppt/diagrams/drawing97.xml" ContentType="application/vnd.ms-office.drawingml.diagramDrawing+xml"/>
  <Override PartName="/ppt/diagrams/data98.xml" ContentType="application/vnd.openxmlformats-officedocument.drawingml.diagramData+xml"/>
  <Override PartName="/ppt/diagrams/layout98.xml" ContentType="application/vnd.openxmlformats-officedocument.drawingml.diagramLayout+xml"/>
  <Override PartName="/ppt/diagrams/quickStyle98.xml" ContentType="application/vnd.openxmlformats-officedocument.drawingml.diagramStyle+xml"/>
  <Override PartName="/ppt/diagrams/colors98.xml" ContentType="application/vnd.openxmlformats-officedocument.drawingml.diagramColors+xml"/>
  <Override PartName="/ppt/diagrams/drawing98.xml" ContentType="application/vnd.ms-office.drawingml.diagramDrawing+xml"/>
  <Override PartName="/ppt/diagrams/data99.xml" ContentType="application/vnd.openxmlformats-officedocument.drawingml.diagramData+xml"/>
  <Override PartName="/ppt/diagrams/layout99.xml" ContentType="application/vnd.openxmlformats-officedocument.drawingml.diagramLayout+xml"/>
  <Override PartName="/ppt/diagrams/quickStyle99.xml" ContentType="application/vnd.openxmlformats-officedocument.drawingml.diagramStyle+xml"/>
  <Override PartName="/ppt/diagrams/colors99.xml" ContentType="application/vnd.openxmlformats-officedocument.drawingml.diagramColors+xml"/>
  <Override PartName="/ppt/diagrams/drawing99.xml" ContentType="application/vnd.ms-office.drawingml.diagramDrawing+xml"/>
  <Override PartName="/ppt/diagrams/data100.xml" ContentType="application/vnd.openxmlformats-officedocument.drawingml.diagramData+xml"/>
  <Override PartName="/ppt/diagrams/layout100.xml" ContentType="application/vnd.openxmlformats-officedocument.drawingml.diagramLayout+xml"/>
  <Override PartName="/ppt/diagrams/quickStyle100.xml" ContentType="application/vnd.openxmlformats-officedocument.drawingml.diagramStyle+xml"/>
  <Override PartName="/ppt/diagrams/colors100.xml" ContentType="application/vnd.openxmlformats-officedocument.drawingml.diagramColors+xml"/>
  <Override PartName="/ppt/diagrams/drawing100.xml" ContentType="application/vnd.ms-office.drawingml.diagramDrawing+xml"/>
  <Override PartName="/ppt/diagrams/data101.xml" ContentType="application/vnd.openxmlformats-officedocument.drawingml.diagramData+xml"/>
  <Override PartName="/ppt/diagrams/layout101.xml" ContentType="application/vnd.openxmlformats-officedocument.drawingml.diagramLayout+xml"/>
  <Override PartName="/ppt/diagrams/quickStyle101.xml" ContentType="application/vnd.openxmlformats-officedocument.drawingml.diagramStyle+xml"/>
  <Override PartName="/ppt/diagrams/colors101.xml" ContentType="application/vnd.openxmlformats-officedocument.drawingml.diagramColors+xml"/>
  <Override PartName="/ppt/diagrams/drawing101.xml" ContentType="application/vnd.ms-office.drawingml.diagramDrawing+xml"/>
  <Override PartName="/ppt/diagrams/data102.xml" ContentType="application/vnd.openxmlformats-officedocument.drawingml.diagramData+xml"/>
  <Override PartName="/ppt/diagrams/layout102.xml" ContentType="application/vnd.openxmlformats-officedocument.drawingml.diagramLayout+xml"/>
  <Override PartName="/ppt/diagrams/quickStyle102.xml" ContentType="application/vnd.openxmlformats-officedocument.drawingml.diagramStyle+xml"/>
  <Override PartName="/ppt/diagrams/colors102.xml" ContentType="application/vnd.openxmlformats-officedocument.drawingml.diagramColors+xml"/>
  <Override PartName="/ppt/diagrams/drawing102.xml" ContentType="application/vnd.ms-office.drawingml.diagramDrawing+xml"/>
  <Override PartName="/ppt/diagrams/data103.xml" ContentType="application/vnd.openxmlformats-officedocument.drawingml.diagramData+xml"/>
  <Override PartName="/ppt/diagrams/layout103.xml" ContentType="application/vnd.openxmlformats-officedocument.drawingml.diagramLayout+xml"/>
  <Override PartName="/ppt/diagrams/quickStyle103.xml" ContentType="application/vnd.openxmlformats-officedocument.drawingml.diagramStyle+xml"/>
  <Override PartName="/ppt/diagrams/colors103.xml" ContentType="application/vnd.openxmlformats-officedocument.drawingml.diagramColors+xml"/>
  <Override PartName="/ppt/diagrams/drawing103.xml" ContentType="application/vnd.ms-office.drawingml.diagramDrawing+xml"/>
  <Override PartName="/ppt/diagrams/data104.xml" ContentType="application/vnd.openxmlformats-officedocument.drawingml.diagramData+xml"/>
  <Override PartName="/ppt/diagrams/layout104.xml" ContentType="application/vnd.openxmlformats-officedocument.drawingml.diagramLayout+xml"/>
  <Override PartName="/ppt/diagrams/quickStyle104.xml" ContentType="application/vnd.openxmlformats-officedocument.drawingml.diagramStyle+xml"/>
  <Override PartName="/ppt/diagrams/colors104.xml" ContentType="application/vnd.openxmlformats-officedocument.drawingml.diagramColors+xml"/>
  <Override PartName="/ppt/diagrams/drawing104.xml" ContentType="application/vnd.ms-office.drawingml.diagramDrawing+xml"/>
  <Override PartName="/ppt/diagrams/data105.xml" ContentType="application/vnd.openxmlformats-officedocument.drawingml.diagramData+xml"/>
  <Override PartName="/ppt/diagrams/layout105.xml" ContentType="application/vnd.openxmlformats-officedocument.drawingml.diagramLayout+xml"/>
  <Override PartName="/ppt/diagrams/quickStyle105.xml" ContentType="application/vnd.openxmlformats-officedocument.drawingml.diagramStyle+xml"/>
  <Override PartName="/ppt/diagrams/colors105.xml" ContentType="application/vnd.openxmlformats-officedocument.drawingml.diagramColors+xml"/>
  <Override PartName="/ppt/diagrams/drawing105.xml" ContentType="application/vnd.ms-office.drawingml.diagramDrawing+xml"/>
  <Override PartName="/ppt/diagrams/data106.xml" ContentType="application/vnd.openxmlformats-officedocument.drawingml.diagramData+xml"/>
  <Override PartName="/ppt/diagrams/layout106.xml" ContentType="application/vnd.openxmlformats-officedocument.drawingml.diagramLayout+xml"/>
  <Override PartName="/ppt/diagrams/quickStyle106.xml" ContentType="application/vnd.openxmlformats-officedocument.drawingml.diagramStyle+xml"/>
  <Override PartName="/ppt/diagrams/colors106.xml" ContentType="application/vnd.openxmlformats-officedocument.drawingml.diagramColors+xml"/>
  <Override PartName="/ppt/diagrams/drawing106.xml" ContentType="application/vnd.ms-office.drawingml.diagramDrawing+xml"/>
  <Override PartName="/ppt/diagrams/data107.xml" ContentType="application/vnd.openxmlformats-officedocument.drawingml.diagramData+xml"/>
  <Override PartName="/ppt/diagrams/layout107.xml" ContentType="application/vnd.openxmlformats-officedocument.drawingml.diagramLayout+xml"/>
  <Override PartName="/ppt/diagrams/quickStyle107.xml" ContentType="application/vnd.openxmlformats-officedocument.drawingml.diagramStyle+xml"/>
  <Override PartName="/ppt/diagrams/colors107.xml" ContentType="application/vnd.openxmlformats-officedocument.drawingml.diagramColors+xml"/>
  <Override PartName="/ppt/diagrams/drawing107.xml" ContentType="application/vnd.ms-office.drawingml.diagramDrawing+xml"/>
  <Override PartName="/ppt/diagrams/data108.xml" ContentType="application/vnd.openxmlformats-officedocument.drawingml.diagramData+xml"/>
  <Override PartName="/ppt/diagrams/layout108.xml" ContentType="application/vnd.openxmlformats-officedocument.drawingml.diagramLayout+xml"/>
  <Override PartName="/ppt/diagrams/quickStyle108.xml" ContentType="application/vnd.openxmlformats-officedocument.drawingml.diagramStyle+xml"/>
  <Override PartName="/ppt/diagrams/colors108.xml" ContentType="application/vnd.openxmlformats-officedocument.drawingml.diagramColors+xml"/>
  <Override PartName="/ppt/diagrams/drawing108.xml" ContentType="application/vnd.ms-office.drawingml.diagramDrawing+xml"/>
  <Override PartName="/ppt/diagrams/data109.xml" ContentType="application/vnd.openxmlformats-officedocument.drawingml.diagramData+xml"/>
  <Override PartName="/ppt/diagrams/layout109.xml" ContentType="application/vnd.openxmlformats-officedocument.drawingml.diagramLayout+xml"/>
  <Override PartName="/ppt/diagrams/quickStyle109.xml" ContentType="application/vnd.openxmlformats-officedocument.drawingml.diagramStyle+xml"/>
  <Override PartName="/ppt/diagrams/colors109.xml" ContentType="application/vnd.openxmlformats-officedocument.drawingml.diagramColors+xml"/>
  <Override PartName="/ppt/diagrams/drawing109.xml" ContentType="application/vnd.ms-office.drawingml.diagramDrawing+xml"/>
  <Override PartName="/ppt/diagrams/data110.xml" ContentType="application/vnd.openxmlformats-officedocument.drawingml.diagramData+xml"/>
  <Override PartName="/ppt/diagrams/layout110.xml" ContentType="application/vnd.openxmlformats-officedocument.drawingml.diagramLayout+xml"/>
  <Override PartName="/ppt/diagrams/quickStyle110.xml" ContentType="application/vnd.openxmlformats-officedocument.drawingml.diagramStyle+xml"/>
  <Override PartName="/ppt/diagrams/colors110.xml" ContentType="application/vnd.openxmlformats-officedocument.drawingml.diagramColors+xml"/>
  <Override PartName="/ppt/diagrams/drawing110.xml" ContentType="application/vnd.ms-office.drawingml.diagramDrawing+xml"/>
  <Override PartName="/ppt/diagrams/data111.xml" ContentType="application/vnd.openxmlformats-officedocument.drawingml.diagramData+xml"/>
  <Override PartName="/ppt/diagrams/layout111.xml" ContentType="application/vnd.openxmlformats-officedocument.drawingml.diagramLayout+xml"/>
  <Override PartName="/ppt/diagrams/quickStyle111.xml" ContentType="application/vnd.openxmlformats-officedocument.drawingml.diagramStyle+xml"/>
  <Override PartName="/ppt/diagrams/colors111.xml" ContentType="application/vnd.openxmlformats-officedocument.drawingml.diagramColors+xml"/>
  <Override PartName="/ppt/diagrams/drawing111.xml" ContentType="application/vnd.ms-office.drawingml.diagramDrawing+xml"/>
  <Override PartName="/ppt/diagrams/data112.xml" ContentType="application/vnd.openxmlformats-officedocument.drawingml.diagramData+xml"/>
  <Override PartName="/ppt/diagrams/layout112.xml" ContentType="application/vnd.openxmlformats-officedocument.drawingml.diagramLayout+xml"/>
  <Override PartName="/ppt/diagrams/quickStyle112.xml" ContentType="application/vnd.openxmlformats-officedocument.drawingml.diagramStyle+xml"/>
  <Override PartName="/ppt/diagrams/colors112.xml" ContentType="application/vnd.openxmlformats-officedocument.drawingml.diagramColors+xml"/>
  <Override PartName="/ppt/diagrams/drawing112.xml" ContentType="application/vnd.ms-office.drawingml.diagramDrawing+xml"/>
  <Override PartName="/ppt/diagrams/data113.xml" ContentType="application/vnd.openxmlformats-officedocument.drawingml.diagramData+xml"/>
  <Override PartName="/ppt/diagrams/layout113.xml" ContentType="application/vnd.openxmlformats-officedocument.drawingml.diagramLayout+xml"/>
  <Override PartName="/ppt/diagrams/quickStyle113.xml" ContentType="application/vnd.openxmlformats-officedocument.drawingml.diagramStyle+xml"/>
  <Override PartName="/ppt/diagrams/colors113.xml" ContentType="application/vnd.openxmlformats-officedocument.drawingml.diagramColors+xml"/>
  <Override PartName="/ppt/diagrams/drawing113.xml" ContentType="application/vnd.ms-office.drawingml.diagramDrawing+xml"/>
  <Override PartName="/ppt/diagrams/data114.xml" ContentType="application/vnd.openxmlformats-officedocument.drawingml.diagramData+xml"/>
  <Override PartName="/ppt/diagrams/layout114.xml" ContentType="application/vnd.openxmlformats-officedocument.drawingml.diagramLayout+xml"/>
  <Override PartName="/ppt/diagrams/quickStyle114.xml" ContentType="application/vnd.openxmlformats-officedocument.drawingml.diagramStyle+xml"/>
  <Override PartName="/ppt/diagrams/colors114.xml" ContentType="application/vnd.openxmlformats-officedocument.drawingml.diagramColors+xml"/>
  <Override PartName="/ppt/diagrams/drawing114.xml" ContentType="application/vnd.ms-office.drawingml.diagramDrawing+xml"/>
  <Override PartName="/ppt/diagrams/data115.xml" ContentType="application/vnd.openxmlformats-officedocument.drawingml.diagramData+xml"/>
  <Override PartName="/ppt/diagrams/layout115.xml" ContentType="application/vnd.openxmlformats-officedocument.drawingml.diagramLayout+xml"/>
  <Override PartName="/ppt/diagrams/quickStyle115.xml" ContentType="application/vnd.openxmlformats-officedocument.drawingml.diagramStyle+xml"/>
  <Override PartName="/ppt/diagrams/colors115.xml" ContentType="application/vnd.openxmlformats-officedocument.drawingml.diagramColors+xml"/>
  <Override PartName="/ppt/diagrams/drawing115.xml" ContentType="application/vnd.ms-office.drawingml.diagramDrawing+xml"/>
  <Override PartName="/ppt/diagrams/data116.xml" ContentType="application/vnd.openxmlformats-officedocument.drawingml.diagramData+xml"/>
  <Override PartName="/ppt/diagrams/layout116.xml" ContentType="application/vnd.openxmlformats-officedocument.drawingml.diagramLayout+xml"/>
  <Override PartName="/ppt/diagrams/quickStyle116.xml" ContentType="application/vnd.openxmlformats-officedocument.drawingml.diagramStyle+xml"/>
  <Override PartName="/ppt/diagrams/colors116.xml" ContentType="application/vnd.openxmlformats-officedocument.drawingml.diagramColors+xml"/>
  <Override PartName="/ppt/diagrams/drawing116.xml" ContentType="application/vnd.ms-office.drawingml.diagramDrawing+xml"/>
  <Override PartName="/ppt/diagrams/data117.xml" ContentType="application/vnd.openxmlformats-officedocument.drawingml.diagramData+xml"/>
  <Override PartName="/ppt/diagrams/layout117.xml" ContentType="application/vnd.openxmlformats-officedocument.drawingml.diagramLayout+xml"/>
  <Override PartName="/ppt/diagrams/quickStyle117.xml" ContentType="application/vnd.openxmlformats-officedocument.drawingml.diagramStyle+xml"/>
  <Override PartName="/ppt/diagrams/colors117.xml" ContentType="application/vnd.openxmlformats-officedocument.drawingml.diagramColors+xml"/>
  <Override PartName="/ppt/diagrams/drawing117.xml" ContentType="application/vnd.ms-office.drawingml.diagramDrawing+xml"/>
  <Override PartName="/ppt/diagrams/data118.xml" ContentType="application/vnd.openxmlformats-officedocument.drawingml.diagramData+xml"/>
  <Override PartName="/ppt/diagrams/layout118.xml" ContentType="application/vnd.openxmlformats-officedocument.drawingml.diagramLayout+xml"/>
  <Override PartName="/ppt/diagrams/quickStyle118.xml" ContentType="application/vnd.openxmlformats-officedocument.drawingml.diagramStyle+xml"/>
  <Override PartName="/ppt/diagrams/colors118.xml" ContentType="application/vnd.openxmlformats-officedocument.drawingml.diagramColors+xml"/>
  <Override PartName="/ppt/diagrams/drawing118.xml" ContentType="application/vnd.ms-office.drawingml.diagramDrawing+xml"/>
  <Override PartName="/ppt/diagrams/data119.xml" ContentType="application/vnd.openxmlformats-officedocument.drawingml.diagramData+xml"/>
  <Override PartName="/ppt/diagrams/layout119.xml" ContentType="application/vnd.openxmlformats-officedocument.drawingml.diagramLayout+xml"/>
  <Override PartName="/ppt/diagrams/quickStyle119.xml" ContentType="application/vnd.openxmlformats-officedocument.drawingml.diagramStyle+xml"/>
  <Override PartName="/ppt/diagrams/colors119.xml" ContentType="application/vnd.openxmlformats-officedocument.drawingml.diagramColors+xml"/>
  <Override PartName="/ppt/diagrams/drawing119.xml" ContentType="application/vnd.ms-office.drawingml.diagramDrawing+xml"/>
  <Override PartName="/ppt/diagrams/data120.xml" ContentType="application/vnd.openxmlformats-officedocument.drawingml.diagramData+xml"/>
  <Override PartName="/ppt/diagrams/layout120.xml" ContentType="application/vnd.openxmlformats-officedocument.drawingml.diagramLayout+xml"/>
  <Override PartName="/ppt/diagrams/quickStyle120.xml" ContentType="application/vnd.openxmlformats-officedocument.drawingml.diagramStyle+xml"/>
  <Override PartName="/ppt/diagrams/colors120.xml" ContentType="application/vnd.openxmlformats-officedocument.drawingml.diagramColors+xml"/>
  <Override PartName="/ppt/diagrams/drawing120.xml" ContentType="application/vnd.ms-office.drawingml.diagramDrawing+xml"/>
  <Override PartName="/ppt/diagrams/data121.xml" ContentType="application/vnd.openxmlformats-officedocument.drawingml.diagramData+xml"/>
  <Override PartName="/ppt/diagrams/layout121.xml" ContentType="application/vnd.openxmlformats-officedocument.drawingml.diagramLayout+xml"/>
  <Override PartName="/ppt/diagrams/quickStyle121.xml" ContentType="application/vnd.openxmlformats-officedocument.drawingml.diagramStyle+xml"/>
  <Override PartName="/ppt/diagrams/colors121.xml" ContentType="application/vnd.openxmlformats-officedocument.drawingml.diagramColors+xml"/>
  <Override PartName="/ppt/diagrams/drawing121.xml" ContentType="application/vnd.ms-office.drawingml.diagramDrawing+xml"/>
  <Override PartName="/ppt/diagrams/data122.xml" ContentType="application/vnd.openxmlformats-officedocument.drawingml.diagramData+xml"/>
  <Override PartName="/ppt/diagrams/layout122.xml" ContentType="application/vnd.openxmlformats-officedocument.drawingml.diagramLayout+xml"/>
  <Override PartName="/ppt/diagrams/quickStyle122.xml" ContentType="application/vnd.openxmlformats-officedocument.drawingml.diagramStyle+xml"/>
  <Override PartName="/ppt/diagrams/colors122.xml" ContentType="application/vnd.openxmlformats-officedocument.drawingml.diagramColors+xml"/>
  <Override PartName="/ppt/diagrams/drawing122.xml" ContentType="application/vnd.ms-office.drawingml.diagramDrawing+xml"/>
  <Override PartName="/ppt/diagrams/data123.xml" ContentType="application/vnd.openxmlformats-officedocument.drawingml.diagramData+xml"/>
  <Override PartName="/ppt/diagrams/layout123.xml" ContentType="application/vnd.openxmlformats-officedocument.drawingml.diagramLayout+xml"/>
  <Override PartName="/ppt/diagrams/quickStyle123.xml" ContentType="application/vnd.openxmlformats-officedocument.drawingml.diagramStyle+xml"/>
  <Override PartName="/ppt/diagrams/colors123.xml" ContentType="application/vnd.openxmlformats-officedocument.drawingml.diagramColors+xml"/>
  <Override PartName="/ppt/diagrams/drawing123.xml" ContentType="application/vnd.ms-office.drawingml.diagramDrawing+xml"/>
  <Override PartName="/ppt/diagrams/data124.xml" ContentType="application/vnd.openxmlformats-officedocument.drawingml.diagramData+xml"/>
  <Override PartName="/ppt/diagrams/layout124.xml" ContentType="application/vnd.openxmlformats-officedocument.drawingml.diagramLayout+xml"/>
  <Override PartName="/ppt/diagrams/quickStyle124.xml" ContentType="application/vnd.openxmlformats-officedocument.drawingml.diagramStyle+xml"/>
  <Override PartName="/ppt/diagrams/colors124.xml" ContentType="application/vnd.openxmlformats-officedocument.drawingml.diagramColors+xml"/>
  <Override PartName="/ppt/diagrams/drawing124.xml" ContentType="application/vnd.ms-office.drawingml.diagramDrawing+xml"/>
  <Override PartName="/ppt/diagrams/data125.xml" ContentType="application/vnd.openxmlformats-officedocument.drawingml.diagramData+xml"/>
  <Override PartName="/ppt/diagrams/layout125.xml" ContentType="application/vnd.openxmlformats-officedocument.drawingml.diagramLayout+xml"/>
  <Override PartName="/ppt/diagrams/quickStyle125.xml" ContentType="application/vnd.openxmlformats-officedocument.drawingml.diagramStyle+xml"/>
  <Override PartName="/ppt/diagrams/colors125.xml" ContentType="application/vnd.openxmlformats-officedocument.drawingml.diagramColors+xml"/>
  <Override PartName="/ppt/diagrams/drawing125.xml" ContentType="application/vnd.ms-office.drawingml.diagramDrawing+xml"/>
  <Override PartName="/ppt/diagrams/data126.xml" ContentType="application/vnd.openxmlformats-officedocument.drawingml.diagramData+xml"/>
  <Override PartName="/ppt/diagrams/layout126.xml" ContentType="application/vnd.openxmlformats-officedocument.drawingml.diagramLayout+xml"/>
  <Override PartName="/ppt/diagrams/quickStyle126.xml" ContentType="application/vnd.openxmlformats-officedocument.drawingml.diagramStyle+xml"/>
  <Override PartName="/ppt/diagrams/colors126.xml" ContentType="application/vnd.openxmlformats-officedocument.drawingml.diagramColors+xml"/>
  <Override PartName="/ppt/diagrams/drawing126.xml" ContentType="application/vnd.ms-office.drawingml.diagramDrawing+xml"/>
  <Override PartName="/ppt/diagrams/data127.xml" ContentType="application/vnd.openxmlformats-officedocument.drawingml.diagramData+xml"/>
  <Override PartName="/ppt/diagrams/layout127.xml" ContentType="application/vnd.openxmlformats-officedocument.drawingml.diagramLayout+xml"/>
  <Override PartName="/ppt/diagrams/quickStyle127.xml" ContentType="application/vnd.openxmlformats-officedocument.drawingml.diagramStyle+xml"/>
  <Override PartName="/ppt/diagrams/colors127.xml" ContentType="application/vnd.openxmlformats-officedocument.drawingml.diagramColors+xml"/>
  <Override PartName="/ppt/diagrams/drawing127.xml" ContentType="application/vnd.ms-office.drawingml.diagramDrawing+xml"/>
  <Override PartName="/ppt/diagrams/data128.xml" ContentType="application/vnd.openxmlformats-officedocument.drawingml.diagramData+xml"/>
  <Override PartName="/ppt/diagrams/layout128.xml" ContentType="application/vnd.openxmlformats-officedocument.drawingml.diagramLayout+xml"/>
  <Override PartName="/ppt/diagrams/quickStyle128.xml" ContentType="application/vnd.openxmlformats-officedocument.drawingml.diagramStyle+xml"/>
  <Override PartName="/ppt/diagrams/colors128.xml" ContentType="application/vnd.openxmlformats-officedocument.drawingml.diagramColors+xml"/>
  <Override PartName="/ppt/diagrams/drawing128.xml" ContentType="application/vnd.ms-office.drawingml.diagramDrawing+xml"/>
  <Override PartName="/ppt/diagrams/data129.xml" ContentType="application/vnd.openxmlformats-officedocument.drawingml.diagramData+xml"/>
  <Override PartName="/ppt/diagrams/layout129.xml" ContentType="application/vnd.openxmlformats-officedocument.drawingml.diagramLayout+xml"/>
  <Override PartName="/ppt/diagrams/quickStyle129.xml" ContentType="application/vnd.openxmlformats-officedocument.drawingml.diagramStyle+xml"/>
  <Override PartName="/ppt/diagrams/colors129.xml" ContentType="application/vnd.openxmlformats-officedocument.drawingml.diagramColors+xml"/>
  <Override PartName="/ppt/diagrams/drawing129.xml" ContentType="application/vnd.ms-office.drawingml.diagramDrawing+xml"/>
  <Override PartName="/ppt/diagrams/data130.xml" ContentType="application/vnd.openxmlformats-officedocument.drawingml.diagramData+xml"/>
  <Override PartName="/ppt/diagrams/layout130.xml" ContentType="application/vnd.openxmlformats-officedocument.drawingml.diagramLayout+xml"/>
  <Override PartName="/ppt/diagrams/quickStyle130.xml" ContentType="application/vnd.openxmlformats-officedocument.drawingml.diagramStyle+xml"/>
  <Override PartName="/ppt/diagrams/colors130.xml" ContentType="application/vnd.openxmlformats-officedocument.drawingml.diagramColors+xml"/>
  <Override PartName="/ppt/diagrams/drawing130.xml" ContentType="application/vnd.ms-office.drawingml.diagramDrawing+xml"/>
  <Override PartName="/ppt/diagrams/data131.xml" ContentType="application/vnd.openxmlformats-officedocument.drawingml.diagramData+xml"/>
  <Override PartName="/ppt/diagrams/layout131.xml" ContentType="application/vnd.openxmlformats-officedocument.drawingml.diagramLayout+xml"/>
  <Override PartName="/ppt/diagrams/quickStyle131.xml" ContentType="application/vnd.openxmlformats-officedocument.drawingml.diagramStyle+xml"/>
  <Override PartName="/ppt/diagrams/colors131.xml" ContentType="application/vnd.openxmlformats-officedocument.drawingml.diagramColors+xml"/>
  <Override PartName="/ppt/diagrams/drawing131.xml" ContentType="application/vnd.ms-office.drawingml.diagramDrawing+xml"/>
  <Override PartName="/ppt/diagrams/data132.xml" ContentType="application/vnd.openxmlformats-officedocument.drawingml.diagramData+xml"/>
  <Override PartName="/ppt/diagrams/layout132.xml" ContentType="application/vnd.openxmlformats-officedocument.drawingml.diagramLayout+xml"/>
  <Override PartName="/ppt/diagrams/quickStyle132.xml" ContentType="application/vnd.openxmlformats-officedocument.drawingml.diagramStyle+xml"/>
  <Override PartName="/ppt/diagrams/colors132.xml" ContentType="application/vnd.openxmlformats-officedocument.drawingml.diagramColors+xml"/>
  <Override PartName="/ppt/diagrams/drawing132.xml" ContentType="application/vnd.ms-office.drawingml.diagramDrawing+xml"/>
  <Override PartName="/ppt/diagrams/data133.xml" ContentType="application/vnd.openxmlformats-officedocument.drawingml.diagramData+xml"/>
  <Override PartName="/ppt/diagrams/layout133.xml" ContentType="application/vnd.openxmlformats-officedocument.drawingml.diagramLayout+xml"/>
  <Override PartName="/ppt/diagrams/quickStyle133.xml" ContentType="application/vnd.openxmlformats-officedocument.drawingml.diagramStyle+xml"/>
  <Override PartName="/ppt/diagrams/colors133.xml" ContentType="application/vnd.openxmlformats-officedocument.drawingml.diagramColors+xml"/>
  <Override PartName="/ppt/diagrams/drawing133.xml" ContentType="application/vnd.ms-office.drawingml.diagramDrawing+xml"/>
  <Override PartName="/ppt/diagrams/data134.xml" ContentType="application/vnd.openxmlformats-officedocument.drawingml.diagramData+xml"/>
  <Override PartName="/ppt/diagrams/layout134.xml" ContentType="application/vnd.openxmlformats-officedocument.drawingml.diagramLayout+xml"/>
  <Override PartName="/ppt/diagrams/quickStyle134.xml" ContentType="application/vnd.openxmlformats-officedocument.drawingml.diagramStyle+xml"/>
  <Override PartName="/ppt/diagrams/colors134.xml" ContentType="application/vnd.openxmlformats-officedocument.drawingml.diagramColors+xml"/>
  <Override PartName="/ppt/diagrams/drawing134.xml" ContentType="application/vnd.ms-office.drawingml.diagramDrawing+xml"/>
  <Override PartName="/ppt/diagrams/data135.xml" ContentType="application/vnd.openxmlformats-officedocument.drawingml.diagramData+xml"/>
  <Override PartName="/ppt/diagrams/layout135.xml" ContentType="application/vnd.openxmlformats-officedocument.drawingml.diagramLayout+xml"/>
  <Override PartName="/ppt/diagrams/quickStyle135.xml" ContentType="application/vnd.openxmlformats-officedocument.drawingml.diagramStyle+xml"/>
  <Override PartName="/ppt/diagrams/colors135.xml" ContentType="application/vnd.openxmlformats-officedocument.drawingml.diagramColors+xml"/>
  <Override PartName="/ppt/diagrams/drawing135.xml" ContentType="application/vnd.ms-office.drawingml.diagramDrawing+xml"/>
  <Override PartName="/ppt/diagrams/data136.xml" ContentType="application/vnd.openxmlformats-officedocument.drawingml.diagramData+xml"/>
  <Override PartName="/ppt/diagrams/layout136.xml" ContentType="application/vnd.openxmlformats-officedocument.drawingml.diagramLayout+xml"/>
  <Override PartName="/ppt/diagrams/quickStyle136.xml" ContentType="application/vnd.openxmlformats-officedocument.drawingml.diagramStyle+xml"/>
  <Override PartName="/ppt/diagrams/colors136.xml" ContentType="application/vnd.openxmlformats-officedocument.drawingml.diagramColors+xml"/>
  <Override PartName="/ppt/diagrams/drawing136.xml" ContentType="application/vnd.ms-office.drawingml.diagramDrawing+xml"/>
  <Override PartName="/ppt/diagrams/data137.xml" ContentType="application/vnd.openxmlformats-officedocument.drawingml.diagramData+xml"/>
  <Override PartName="/ppt/diagrams/layout137.xml" ContentType="application/vnd.openxmlformats-officedocument.drawingml.diagramLayout+xml"/>
  <Override PartName="/ppt/diagrams/quickStyle137.xml" ContentType="application/vnd.openxmlformats-officedocument.drawingml.diagramStyle+xml"/>
  <Override PartName="/ppt/diagrams/colors137.xml" ContentType="application/vnd.openxmlformats-officedocument.drawingml.diagramColors+xml"/>
  <Override PartName="/ppt/diagrams/drawing137.xml" ContentType="application/vnd.ms-office.drawingml.diagramDrawing+xml"/>
  <Override PartName="/ppt/diagrams/data138.xml" ContentType="application/vnd.openxmlformats-officedocument.drawingml.diagramData+xml"/>
  <Override PartName="/ppt/diagrams/layout138.xml" ContentType="application/vnd.openxmlformats-officedocument.drawingml.diagramLayout+xml"/>
  <Override PartName="/ppt/diagrams/quickStyle138.xml" ContentType="application/vnd.openxmlformats-officedocument.drawingml.diagramStyle+xml"/>
  <Override PartName="/ppt/diagrams/colors138.xml" ContentType="application/vnd.openxmlformats-officedocument.drawingml.diagramColors+xml"/>
  <Override PartName="/ppt/diagrams/drawing138.xml" ContentType="application/vnd.ms-office.drawingml.diagramDrawing+xml"/>
  <Override PartName="/ppt/diagrams/data139.xml" ContentType="application/vnd.openxmlformats-officedocument.drawingml.diagramData+xml"/>
  <Override PartName="/ppt/diagrams/layout139.xml" ContentType="application/vnd.openxmlformats-officedocument.drawingml.diagramLayout+xml"/>
  <Override PartName="/ppt/diagrams/quickStyle139.xml" ContentType="application/vnd.openxmlformats-officedocument.drawingml.diagramStyle+xml"/>
  <Override PartName="/ppt/diagrams/colors139.xml" ContentType="application/vnd.openxmlformats-officedocument.drawingml.diagramColors+xml"/>
  <Override PartName="/ppt/diagrams/drawing139.xml" ContentType="application/vnd.ms-office.drawingml.diagramDrawing+xml"/>
  <Override PartName="/ppt/diagrams/data140.xml" ContentType="application/vnd.openxmlformats-officedocument.drawingml.diagramData+xml"/>
  <Override PartName="/ppt/diagrams/layout140.xml" ContentType="application/vnd.openxmlformats-officedocument.drawingml.diagramLayout+xml"/>
  <Override PartName="/ppt/diagrams/quickStyle140.xml" ContentType="application/vnd.openxmlformats-officedocument.drawingml.diagramStyle+xml"/>
  <Override PartName="/ppt/diagrams/colors140.xml" ContentType="application/vnd.openxmlformats-officedocument.drawingml.diagramColors+xml"/>
  <Override PartName="/ppt/diagrams/drawing140.xml" ContentType="application/vnd.ms-office.drawingml.diagramDrawing+xml"/>
  <Override PartName="/ppt/diagrams/data141.xml" ContentType="application/vnd.openxmlformats-officedocument.drawingml.diagramData+xml"/>
  <Override PartName="/ppt/diagrams/layout141.xml" ContentType="application/vnd.openxmlformats-officedocument.drawingml.diagramLayout+xml"/>
  <Override PartName="/ppt/diagrams/quickStyle141.xml" ContentType="application/vnd.openxmlformats-officedocument.drawingml.diagramStyle+xml"/>
  <Override PartName="/ppt/diagrams/colors141.xml" ContentType="application/vnd.openxmlformats-officedocument.drawingml.diagramColors+xml"/>
  <Override PartName="/ppt/diagrams/drawing141.xml" ContentType="application/vnd.ms-office.drawingml.diagramDrawing+xml"/>
  <Override PartName="/ppt/diagrams/data142.xml" ContentType="application/vnd.openxmlformats-officedocument.drawingml.diagramData+xml"/>
  <Override PartName="/ppt/diagrams/layout142.xml" ContentType="application/vnd.openxmlformats-officedocument.drawingml.diagramLayout+xml"/>
  <Override PartName="/ppt/diagrams/quickStyle142.xml" ContentType="application/vnd.openxmlformats-officedocument.drawingml.diagramStyle+xml"/>
  <Override PartName="/ppt/diagrams/colors142.xml" ContentType="application/vnd.openxmlformats-officedocument.drawingml.diagramColors+xml"/>
  <Override PartName="/ppt/diagrams/drawing142.xml" ContentType="application/vnd.ms-office.drawingml.diagramDrawing+xml"/>
  <Override PartName="/ppt/diagrams/data143.xml" ContentType="application/vnd.openxmlformats-officedocument.drawingml.diagramData+xml"/>
  <Override PartName="/ppt/diagrams/layout143.xml" ContentType="application/vnd.openxmlformats-officedocument.drawingml.diagramLayout+xml"/>
  <Override PartName="/ppt/diagrams/quickStyle143.xml" ContentType="application/vnd.openxmlformats-officedocument.drawingml.diagramStyle+xml"/>
  <Override PartName="/ppt/diagrams/colors143.xml" ContentType="application/vnd.openxmlformats-officedocument.drawingml.diagramColors+xml"/>
  <Override PartName="/ppt/diagrams/drawing143.xml" ContentType="application/vnd.ms-office.drawingml.diagramDrawing+xml"/>
  <Override PartName="/ppt/diagrams/data144.xml" ContentType="application/vnd.openxmlformats-officedocument.drawingml.diagramData+xml"/>
  <Override PartName="/ppt/diagrams/layout144.xml" ContentType="application/vnd.openxmlformats-officedocument.drawingml.diagramLayout+xml"/>
  <Override PartName="/ppt/diagrams/quickStyle144.xml" ContentType="application/vnd.openxmlformats-officedocument.drawingml.diagramStyle+xml"/>
  <Override PartName="/ppt/diagrams/colors144.xml" ContentType="application/vnd.openxmlformats-officedocument.drawingml.diagramColors+xml"/>
  <Override PartName="/ppt/diagrams/drawing144.xml" ContentType="application/vnd.ms-office.drawingml.diagramDrawing+xml"/>
  <Override PartName="/ppt/diagrams/data145.xml" ContentType="application/vnd.openxmlformats-officedocument.drawingml.diagramData+xml"/>
  <Override PartName="/ppt/diagrams/layout145.xml" ContentType="application/vnd.openxmlformats-officedocument.drawingml.diagramLayout+xml"/>
  <Override PartName="/ppt/diagrams/quickStyle145.xml" ContentType="application/vnd.openxmlformats-officedocument.drawingml.diagramStyle+xml"/>
  <Override PartName="/ppt/diagrams/colors145.xml" ContentType="application/vnd.openxmlformats-officedocument.drawingml.diagramColors+xml"/>
  <Override PartName="/ppt/diagrams/drawing145.xml" ContentType="application/vnd.ms-office.drawingml.diagramDrawing+xml"/>
  <Override PartName="/ppt/diagrams/data146.xml" ContentType="application/vnd.openxmlformats-officedocument.drawingml.diagramData+xml"/>
  <Override PartName="/ppt/diagrams/layout146.xml" ContentType="application/vnd.openxmlformats-officedocument.drawingml.diagramLayout+xml"/>
  <Override PartName="/ppt/diagrams/quickStyle146.xml" ContentType="application/vnd.openxmlformats-officedocument.drawingml.diagramStyle+xml"/>
  <Override PartName="/ppt/diagrams/colors146.xml" ContentType="application/vnd.openxmlformats-officedocument.drawingml.diagramColors+xml"/>
  <Override PartName="/ppt/diagrams/drawing146.xml" ContentType="application/vnd.ms-office.drawingml.diagramDrawing+xml"/>
  <Override PartName="/ppt/diagrams/data147.xml" ContentType="application/vnd.openxmlformats-officedocument.drawingml.diagramData+xml"/>
  <Override PartName="/ppt/diagrams/layout147.xml" ContentType="application/vnd.openxmlformats-officedocument.drawingml.diagramLayout+xml"/>
  <Override PartName="/ppt/diagrams/quickStyle147.xml" ContentType="application/vnd.openxmlformats-officedocument.drawingml.diagramStyle+xml"/>
  <Override PartName="/ppt/diagrams/colors147.xml" ContentType="application/vnd.openxmlformats-officedocument.drawingml.diagramColors+xml"/>
  <Override PartName="/ppt/diagrams/drawing147.xml" ContentType="application/vnd.ms-office.drawingml.diagramDrawing+xml"/>
  <Override PartName="/ppt/diagrams/data148.xml" ContentType="application/vnd.openxmlformats-officedocument.drawingml.diagramData+xml"/>
  <Override PartName="/ppt/diagrams/layout148.xml" ContentType="application/vnd.openxmlformats-officedocument.drawingml.diagramLayout+xml"/>
  <Override PartName="/ppt/diagrams/quickStyle148.xml" ContentType="application/vnd.openxmlformats-officedocument.drawingml.diagramStyle+xml"/>
  <Override PartName="/ppt/diagrams/colors148.xml" ContentType="application/vnd.openxmlformats-officedocument.drawingml.diagramColors+xml"/>
  <Override PartName="/ppt/diagrams/drawing148.xml" ContentType="application/vnd.ms-office.drawingml.diagramDrawing+xml"/>
  <Override PartName="/ppt/diagrams/data149.xml" ContentType="application/vnd.openxmlformats-officedocument.drawingml.diagramData+xml"/>
  <Override PartName="/ppt/diagrams/layout149.xml" ContentType="application/vnd.openxmlformats-officedocument.drawingml.diagramLayout+xml"/>
  <Override PartName="/ppt/diagrams/quickStyle149.xml" ContentType="application/vnd.openxmlformats-officedocument.drawingml.diagramStyle+xml"/>
  <Override PartName="/ppt/diagrams/colors149.xml" ContentType="application/vnd.openxmlformats-officedocument.drawingml.diagramColors+xml"/>
  <Override PartName="/ppt/diagrams/drawing149.xml" ContentType="application/vnd.ms-office.drawingml.diagramDrawing+xml"/>
  <Override PartName="/ppt/diagrams/data150.xml" ContentType="application/vnd.openxmlformats-officedocument.drawingml.diagramData+xml"/>
  <Override PartName="/ppt/diagrams/layout150.xml" ContentType="application/vnd.openxmlformats-officedocument.drawingml.diagramLayout+xml"/>
  <Override PartName="/ppt/diagrams/quickStyle150.xml" ContentType="application/vnd.openxmlformats-officedocument.drawingml.diagramStyle+xml"/>
  <Override PartName="/ppt/diagrams/colors150.xml" ContentType="application/vnd.openxmlformats-officedocument.drawingml.diagramColors+xml"/>
  <Override PartName="/ppt/diagrams/drawing150.xml" ContentType="application/vnd.ms-office.drawingml.diagramDrawing+xml"/>
  <Override PartName="/ppt/diagrams/data151.xml" ContentType="application/vnd.openxmlformats-officedocument.drawingml.diagramData+xml"/>
  <Override PartName="/ppt/diagrams/layout151.xml" ContentType="application/vnd.openxmlformats-officedocument.drawingml.diagramLayout+xml"/>
  <Override PartName="/ppt/diagrams/quickStyle151.xml" ContentType="application/vnd.openxmlformats-officedocument.drawingml.diagramStyle+xml"/>
  <Override PartName="/ppt/diagrams/colors151.xml" ContentType="application/vnd.openxmlformats-officedocument.drawingml.diagramColors+xml"/>
  <Override PartName="/ppt/diagrams/drawing151.xml" ContentType="application/vnd.ms-office.drawingml.diagramDrawing+xml"/>
  <Override PartName="/ppt/diagrams/data152.xml" ContentType="application/vnd.openxmlformats-officedocument.drawingml.diagramData+xml"/>
  <Override PartName="/ppt/diagrams/layout152.xml" ContentType="application/vnd.openxmlformats-officedocument.drawingml.diagramLayout+xml"/>
  <Override PartName="/ppt/diagrams/quickStyle152.xml" ContentType="application/vnd.openxmlformats-officedocument.drawingml.diagramStyle+xml"/>
  <Override PartName="/ppt/diagrams/colors152.xml" ContentType="application/vnd.openxmlformats-officedocument.drawingml.diagramColors+xml"/>
  <Override PartName="/ppt/diagrams/drawing152.xml" ContentType="application/vnd.ms-office.drawingml.diagramDrawing+xml"/>
  <Override PartName="/ppt/diagrams/data153.xml" ContentType="application/vnd.openxmlformats-officedocument.drawingml.diagramData+xml"/>
  <Override PartName="/ppt/diagrams/layout153.xml" ContentType="application/vnd.openxmlformats-officedocument.drawingml.diagramLayout+xml"/>
  <Override PartName="/ppt/diagrams/quickStyle153.xml" ContentType="application/vnd.openxmlformats-officedocument.drawingml.diagramStyle+xml"/>
  <Override PartName="/ppt/diagrams/colors153.xml" ContentType="application/vnd.openxmlformats-officedocument.drawingml.diagramColors+xml"/>
  <Override PartName="/ppt/diagrams/drawing153.xml" ContentType="application/vnd.ms-office.drawingml.diagramDrawing+xml"/>
  <Override PartName="/ppt/diagrams/data154.xml" ContentType="application/vnd.openxmlformats-officedocument.drawingml.diagramData+xml"/>
  <Override PartName="/ppt/diagrams/layout154.xml" ContentType="application/vnd.openxmlformats-officedocument.drawingml.diagramLayout+xml"/>
  <Override PartName="/ppt/diagrams/quickStyle154.xml" ContentType="application/vnd.openxmlformats-officedocument.drawingml.diagramStyle+xml"/>
  <Override PartName="/ppt/diagrams/colors154.xml" ContentType="application/vnd.openxmlformats-officedocument.drawingml.diagramColors+xml"/>
  <Override PartName="/ppt/diagrams/drawing154.xml" ContentType="application/vnd.ms-office.drawingml.diagramDrawing+xml"/>
  <Override PartName="/ppt/diagrams/data155.xml" ContentType="application/vnd.openxmlformats-officedocument.drawingml.diagramData+xml"/>
  <Override PartName="/ppt/diagrams/layout155.xml" ContentType="application/vnd.openxmlformats-officedocument.drawingml.diagramLayout+xml"/>
  <Override PartName="/ppt/diagrams/quickStyle155.xml" ContentType="application/vnd.openxmlformats-officedocument.drawingml.diagramStyle+xml"/>
  <Override PartName="/ppt/diagrams/colors155.xml" ContentType="application/vnd.openxmlformats-officedocument.drawingml.diagramColors+xml"/>
  <Override PartName="/ppt/diagrams/drawing155.xml" ContentType="application/vnd.ms-office.drawingml.diagramDrawing+xml"/>
  <Override PartName="/ppt/diagrams/data156.xml" ContentType="application/vnd.openxmlformats-officedocument.drawingml.diagramData+xml"/>
  <Override PartName="/ppt/diagrams/layout156.xml" ContentType="application/vnd.openxmlformats-officedocument.drawingml.diagramLayout+xml"/>
  <Override PartName="/ppt/diagrams/quickStyle156.xml" ContentType="application/vnd.openxmlformats-officedocument.drawingml.diagramStyle+xml"/>
  <Override PartName="/ppt/diagrams/colors156.xml" ContentType="application/vnd.openxmlformats-officedocument.drawingml.diagramColors+xml"/>
  <Override PartName="/ppt/diagrams/drawing156.xml" ContentType="application/vnd.ms-office.drawingml.diagramDrawing+xml"/>
  <Override PartName="/ppt/diagrams/data157.xml" ContentType="application/vnd.openxmlformats-officedocument.drawingml.diagramData+xml"/>
  <Override PartName="/ppt/diagrams/layout157.xml" ContentType="application/vnd.openxmlformats-officedocument.drawingml.diagramLayout+xml"/>
  <Override PartName="/ppt/diagrams/quickStyle157.xml" ContentType="application/vnd.openxmlformats-officedocument.drawingml.diagramStyle+xml"/>
  <Override PartName="/ppt/diagrams/colors157.xml" ContentType="application/vnd.openxmlformats-officedocument.drawingml.diagramColors+xml"/>
  <Override PartName="/ppt/diagrams/drawing157.xml" ContentType="application/vnd.ms-office.drawingml.diagramDrawing+xml"/>
  <Override PartName="/ppt/diagrams/data158.xml" ContentType="application/vnd.openxmlformats-officedocument.drawingml.diagramData+xml"/>
  <Override PartName="/ppt/diagrams/layout158.xml" ContentType="application/vnd.openxmlformats-officedocument.drawingml.diagramLayout+xml"/>
  <Override PartName="/ppt/diagrams/quickStyle158.xml" ContentType="application/vnd.openxmlformats-officedocument.drawingml.diagramStyle+xml"/>
  <Override PartName="/ppt/diagrams/colors158.xml" ContentType="application/vnd.openxmlformats-officedocument.drawingml.diagramColors+xml"/>
  <Override PartName="/ppt/diagrams/drawing158.xml" ContentType="application/vnd.ms-office.drawingml.diagramDrawing+xml"/>
  <Override PartName="/ppt/diagrams/data159.xml" ContentType="application/vnd.openxmlformats-officedocument.drawingml.diagramData+xml"/>
  <Override PartName="/ppt/diagrams/layout159.xml" ContentType="application/vnd.openxmlformats-officedocument.drawingml.diagramLayout+xml"/>
  <Override PartName="/ppt/diagrams/quickStyle159.xml" ContentType="application/vnd.openxmlformats-officedocument.drawingml.diagramStyle+xml"/>
  <Override PartName="/ppt/diagrams/colors159.xml" ContentType="application/vnd.openxmlformats-officedocument.drawingml.diagramColors+xml"/>
  <Override PartName="/ppt/diagrams/drawing159.xml" ContentType="application/vnd.ms-office.drawingml.diagramDrawing+xml"/>
  <Override PartName="/ppt/diagrams/data160.xml" ContentType="application/vnd.openxmlformats-officedocument.drawingml.diagramData+xml"/>
  <Override PartName="/ppt/diagrams/layout160.xml" ContentType="application/vnd.openxmlformats-officedocument.drawingml.diagramLayout+xml"/>
  <Override PartName="/ppt/diagrams/quickStyle160.xml" ContentType="application/vnd.openxmlformats-officedocument.drawingml.diagramStyle+xml"/>
  <Override PartName="/ppt/diagrams/colors160.xml" ContentType="application/vnd.openxmlformats-officedocument.drawingml.diagramColors+xml"/>
  <Override PartName="/ppt/diagrams/drawing160.xml" ContentType="application/vnd.ms-office.drawingml.diagramDrawing+xml"/>
  <Override PartName="/ppt/diagrams/data161.xml" ContentType="application/vnd.openxmlformats-officedocument.drawingml.diagramData+xml"/>
  <Override PartName="/ppt/diagrams/layout161.xml" ContentType="application/vnd.openxmlformats-officedocument.drawingml.diagramLayout+xml"/>
  <Override PartName="/ppt/diagrams/quickStyle161.xml" ContentType="application/vnd.openxmlformats-officedocument.drawingml.diagramStyle+xml"/>
  <Override PartName="/ppt/diagrams/colors161.xml" ContentType="application/vnd.openxmlformats-officedocument.drawingml.diagramColors+xml"/>
  <Override PartName="/ppt/diagrams/drawing161.xml" ContentType="application/vnd.ms-office.drawingml.diagramDrawing+xml"/>
  <Override PartName="/ppt/diagrams/data162.xml" ContentType="application/vnd.openxmlformats-officedocument.drawingml.diagramData+xml"/>
  <Override PartName="/ppt/diagrams/layout162.xml" ContentType="application/vnd.openxmlformats-officedocument.drawingml.diagramLayout+xml"/>
  <Override PartName="/ppt/diagrams/quickStyle162.xml" ContentType="application/vnd.openxmlformats-officedocument.drawingml.diagramStyle+xml"/>
  <Override PartName="/ppt/diagrams/colors162.xml" ContentType="application/vnd.openxmlformats-officedocument.drawingml.diagramColors+xml"/>
  <Override PartName="/ppt/diagrams/drawing162.xml" ContentType="application/vnd.ms-office.drawingml.diagramDrawing+xml"/>
  <Override PartName="/ppt/diagrams/data163.xml" ContentType="application/vnd.openxmlformats-officedocument.drawingml.diagramData+xml"/>
  <Override PartName="/ppt/diagrams/layout163.xml" ContentType="application/vnd.openxmlformats-officedocument.drawingml.diagramLayout+xml"/>
  <Override PartName="/ppt/diagrams/quickStyle163.xml" ContentType="application/vnd.openxmlformats-officedocument.drawingml.diagramStyle+xml"/>
  <Override PartName="/ppt/diagrams/colors163.xml" ContentType="application/vnd.openxmlformats-officedocument.drawingml.diagramColors+xml"/>
  <Override PartName="/ppt/diagrams/drawing163.xml" ContentType="application/vnd.ms-office.drawingml.diagramDrawing+xml"/>
  <Override PartName="/ppt/diagrams/data164.xml" ContentType="application/vnd.openxmlformats-officedocument.drawingml.diagramData+xml"/>
  <Override PartName="/ppt/diagrams/layout164.xml" ContentType="application/vnd.openxmlformats-officedocument.drawingml.diagramLayout+xml"/>
  <Override PartName="/ppt/diagrams/quickStyle164.xml" ContentType="application/vnd.openxmlformats-officedocument.drawingml.diagramStyle+xml"/>
  <Override PartName="/ppt/diagrams/colors164.xml" ContentType="application/vnd.openxmlformats-officedocument.drawingml.diagramColors+xml"/>
  <Override PartName="/ppt/diagrams/drawing164.xml" ContentType="application/vnd.ms-office.drawingml.diagramDrawing+xml"/>
  <Override PartName="/ppt/diagrams/data165.xml" ContentType="application/vnd.openxmlformats-officedocument.drawingml.diagramData+xml"/>
  <Override PartName="/ppt/diagrams/layout165.xml" ContentType="application/vnd.openxmlformats-officedocument.drawingml.diagramLayout+xml"/>
  <Override PartName="/ppt/diagrams/quickStyle165.xml" ContentType="application/vnd.openxmlformats-officedocument.drawingml.diagramStyle+xml"/>
  <Override PartName="/ppt/diagrams/colors165.xml" ContentType="application/vnd.openxmlformats-officedocument.drawingml.diagramColors+xml"/>
  <Override PartName="/ppt/diagrams/drawing165.xml" ContentType="application/vnd.ms-office.drawingml.diagramDrawing+xml"/>
  <Override PartName="/ppt/diagrams/data166.xml" ContentType="application/vnd.openxmlformats-officedocument.drawingml.diagramData+xml"/>
  <Override PartName="/ppt/diagrams/layout166.xml" ContentType="application/vnd.openxmlformats-officedocument.drawingml.diagramLayout+xml"/>
  <Override PartName="/ppt/diagrams/quickStyle166.xml" ContentType="application/vnd.openxmlformats-officedocument.drawingml.diagramStyle+xml"/>
  <Override PartName="/ppt/diagrams/colors166.xml" ContentType="application/vnd.openxmlformats-officedocument.drawingml.diagramColors+xml"/>
  <Override PartName="/ppt/diagrams/drawing166.xml" ContentType="application/vnd.ms-office.drawingml.diagramDrawing+xml"/>
  <Override PartName="/ppt/diagrams/data167.xml" ContentType="application/vnd.openxmlformats-officedocument.drawingml.diagramData+xml"/>
  <Override PartName="/ppt/diagrams/layout167.xml" ContentType="application/vnd.openxmlformats-officedocument.drawingml.diagramLayout+xml"/>
  <Override PartName="/ppt/diagrams/quickStyle167.xml" ContentType="application/vnd.openxmlformats-officedocument.drawingml.diagramStyle+xml"/>
  <Override PartName="/ppt/diagrams/colors167.xml" ContentType="application/vnd.openxmlformats-officedocument.drawingml.diagramColors+xml"/>
  <Override PartName="/ppt/diagrams/drawing167.xml" ContentType="application/vnd.ms-office.drawingml.diagramDrawing+xml"/>
  <Override PartName="/ppt/diagrams/data168.xml" ContentType="application/vnd.openxmlformats-officedocument.drawingml.diagramData+xml"/>
  <Override PartName="/ppt/diagrams/layout168.xml" ContentType="application/vnd.openxmlformats-officedocument.drawingml.diagramLayout+xml"/>
  <Override PartName="/ppt/diagrams/quickStyle168.xml" ContentType="application/vnd.openxmlformats-officedocument.drawingml.diagramStyle+xml"/>
  <Override PartName="/ppt/diagrams/colors168.xml" ContentType="application/vnd.openxmlformats-officedocument.drawingml.diagramColors+xml"/>
  <Override PartName="/ppt/diagrams/drawing168.xml" ContentType="application/vnd.ms-office.drawingml.diagramDrawing+xml"/>
  <Override PartName="/ppt/diagrams/data169.xml" ContentType="application/vnd.openxmlformats-officedocument.drawingml.diagramData+xml"/>
  <Override PartName="/ppt/diagrams/layout169.xml" ContentType="application/vnd.openxmlformats-officedocument.drawingml.diagramLayout+xml"/>
  <Override PartName="/ppt/diagrams/quickStyle169.xml" ContentType="application/vnd.openxmlformats-officedocument.drawingml.diagramStyle+xml"/>
  <Override PartName="/ppt/diagrams/colors169.xml" ContentType="application/vnd.openxmlformats-officedocument.drawingml.diagramColors+xml"/>
  <Override PartName="/ppt/diagrams/drawing169.xml" ContentType="application/vnd.ms-office.drawingml.diagramDrawing+xml"/>
  <Override PartName="/ppt/diagrams/data170.xml" ContentType="application/vnd.openxmlformats-officedocument.drawingml.diagramData+xml"/>
  <Override PartName="/ppt/diagrams/layout170.xml" ContentType="application/vnd.openxmlformats-officedocument.drawingml.diagramLayout+xml"/>
  <Override PartName="/ppt/diagrams/quickStyle170.xml" ContentType="application/vnd.openxmlformats-officedocument.drawingml.diagramStyle+xml"/>
  <Override PartName="/ppt/diagrams/colors170.xml" ContentType="application/vnd.openxmlformats-officedocument.drawingml.diagramColors+xml"/>
  <Override PartName="/ppt/diagrams/drawing170.xml" ContentType="application/vnd.ms-office.drawingml.diagramDrawing+xml"/>
  <Override PartName="/ppt/diagrams/data171.xml" ContentType="application/vnd.openxmlformats-officedocument.drawingml.diagramData+xml"/>
  <Override PartName="/ppt/diagrams/layout171.xml" ContentType="application/vnd.openxmlformats-officedocument.drawingml.diagramLayout+xml"/>
  <Override PartName="/ppt/diagrams/quickStyle171.xml" ContentType="application/vnd.openxmlformats-officedocument.drawingml.diagramStyle+xml"/>
  <Override PartName="/ppt/diagrams/colors171.xml" ContentType="application/vnd.openxmlformats-officedocument.drawingml.diagramColors+xml"/>
  <Override PartName="/ppt/diagrams/drawing171.xml" ContentType="application/vnd.ms-office.drawingml.diagramDrawing+xml"/>
  <Override PartName="/ppt/diagrams/data172.xml" ContentType="application/vnd.openxmlformats-officedocument.drawingml.diagramData+xml"/>
  <Override PartName="/ppt/diagrams/layout172.xml" ContentType="application/vnd.openxmlformats-officedocument.drawingml.diagramLayout+xml"/>
  <Override PartName="/ppt/diagrams/quickStyle172.xml" ContentType="application/vnd.openxmlformats-officedocument.drawingml.diagramStyle+xml"/>
  <Override PartName="/ppt/diagrams/colors172.xml" ContentType="application/vnd.openxmlformats-officedocument.drawingml.diagramColors+xml"/>
  <Override PartName="/ppt/diagrams/drawing172.xml" ContentType="application/vnd.ms-office.drawingml.diagramDrawing+xml"/>
  <Override PartName="/ppt/diagrams/data173.xml" ContentType="application/vnd.openxmlformats-officedocument.drawingml.diagramData+xml"/>
  <Override PartName="/ppt/diagrams/layout173.xml" ContentType="application/vnd.openxmlformats-officedocument.drawingml.diagramLayout+xml"/>
  <Override PartName="/ppt/diagrams/quickStyle173.xml" ContentType="application/vnd.openxmlformats-officedocument.drawingml.diagramStyle+xml"/>
  <Override PartName="/ppt/diagrams/colors173.xml" ContentType="application/vnd.openxmlformats-officedocument.drawingml.diagramColors+xml"/>
  <Override PartName="/ppt/diagrams/drawing173.xml" ContentType="application/vnd.ms-office.drawingml.diagramDrawing+xml"/>
  <Override PartName="/ppt/diagrams/data174.xml" ContentType="application/vnd.openxmlformats-officedocument.drawingml.diagramData+xml"/>
  <Override PartName="/ppt/diagrams/layout174.xml" ContentType="application/vnd.openxmlformats-officedocument.drawingml.diagramLayout+xml"/>
  <Override PartName="/ppt/diagrams/quickStyle174.xml" ContentType="application/vnd.openxmlformats-officedocument.drawingml.diagramStyle+xml"/>
  <Override PartName="/ppt/diagrams/colors174.xml" ContentType="application/vnd.openxmlformats-officedocument.drawingml.diagramColors+xml"/>
  <Override PartName="/ppt/diagrams/drawing174.xml" ContentType="application/vnd.ms-office.drawingml.diagramDrawing+xml"/>
  <Override PartName="/ppt/diagrams/data175.xml" ContentType="application/vnd.openxmlformats-officedocument.drawingml.diagramData+xml"/>
  <Override PartName="/ppt/diagrams/layout175.xml" ContentType="application/vnd.openxmlformats-officedocument.drawingml.diagramLayout+xml"/>
  <Override PartName="/ppt/diagrams/quickStyle175.xml" ContentType="application/vnd.openxmlformats-officedocument.drawingml.diagramStyle+xml"/>
  <Override PartName="/ppt/diagrams/colors175.xml" ContentType="application/vnd.openxmlformats-officedocument.drawingml.diagramColors+xml"/>
  <Override PartName="/ppt/diagrams/drawing175.xml" ContentType="application/vnd.ms-office.drawingml.diagramDrawing+xml"/>
  <Override PartName="/ppt/diagrams/data176.xml" ContentType="application/vnd.openxmlformats-officedocument.drawingml.diagramData+xml"/>
  <Override PartName="/ppt/diagrams/layout176.xml" ContentType="application/vnd.openxmlformats-officedocument.drawingml.diagramLayout+xml"/>
  <Override PartName="/ppt/diagrams/quickStyle176.xml" ContentType="application/vnd.openxmlformats-officedocument.drawingml.diagramStyle+xml"/>
  <Override PartName="/ppt/diagrams/colors176.xml" ContentType="application/vnd.openxmlformats-officedocument.drawingml.diagramColors+xml"/>
  <Override PartName="/ppt/diagrams/drawing176.xml" ContentType="application/vnd.ms-office.drawingml.diagramDrawing+xml"/>
  <Override PartName="/ppt/diagrams/data177.xml" ContentType="application/vnd.openxmlformats-officedocument.drawingml.diagramData+xml"/>
  <Override PartName="/ppt/diagrams/layout177.xml" ContentType="application/vnd.openxmlformats-officedocument.drawingml.diagramLayout+xml"/>
  <Override PartName="/ppt/diagrams/quickStyle177.xml" ContentType="application/vnd.openxmlformats-officedocument.drawingml.diagramStyle+xml"/>
  <Override PartName="/ppt/diagrams/colors177.xml" ContentType="application/vnd.openxmlformats-officedocument.drawingml.diagramColors+xml"/>
  <Override PartName="/ppt/diagrams/drawing177.xml" ContentType="application/vnd.ms-office.drawingml.diagramDrawing+xml"/>
  <Override PartName="/ppt/diagrams/data178.xml" ContentType="application/vnd.openxmlformats-officedocument.drawingml.diagramData+xml"/>
  <Override PartName="/ppt/diagrams/layout178.xml" ContentType="application/vnd.openxmlformats-officedocument.drawingml.diagramLayout+xml"/>
  <Override PartName="/ppt/diagrams/quickStyle178.xml" ContentType="application/vnd.openxmlformats-officedocument.drawingml.diagramStyle+xml"/>
  <Override PartName="/ppt/diagrams/colors178.xml" ContentType="application/vnd.openxmlformats-officedocument.drawingml.diagramColors+xml"/>
  <Override PartName="/ppt/diagrams/drawing178.xml" ContentType="application/vnd.ms-office.drawingml.diagramDrawing+xml"/>
  <Override PartName="/ppt/diagrams/data179.xml" ContentType="application/vnd.openxmlformats-officedocument.drawingml.diagramData+xml"/>
  <Override PartName="/ppt/diagrams/layout179.xml" ContentType="application/vnd.openxmlformats-officedocument.drawingml.diagramLayout+xml"/>
  <Override PartName="/ppt/diagrams/quickStyle179.xml" ContentType="application/vnd.openxmlformats-officedocument.drawingml.diagramStyle+xml"/>
  <Override PartName="/ppt/diagrams/colors179.xml" ContentType="application/vnd.openxmlformats-officedocument.drawingml.diagramColors+xml"/>
  <Override PartName="/ppt/diagrams/drawing179.xml" ContentType="application/vnd.ms-office.drawingml.diagramDrawing+xml"/>
  <Override PartName="/ppt/diagrams/data180.xml" ContentType="application/vnd.openxmlformats-officedocument.drawingml.diagramData+xml"/>
  <Override PartName="/ppt/diagrams/layout180.xml" ContentType="application/vnd.openxmlformats-officedocument.drawingml.diagramLayout+xml"/>
  <Override PartName="/ppt/diagrams/quickStyle180.xml" ContentType="application/vnd.openxmlformats-officedocument.drawingml.diagramStyle+xml"/>
  <Override PartName="/ppt/diagrams/colors180.xml" ContentType="application/vnd.openxmlformats-officedocument.drawingml.diagramColors+xml"/>
  <Override PartName="/ppt/diagrams/drawing180.xml" ContentType="application/vnd.ms-office.drawingml.diagramDrawing+xml"/>
  <Override PartName="/ppt/diagrams/data181.xml" ContentType="application/vnd.openxmlformats-officedocument.drawingml.diagramData+xml"/>
  <Override PartName="/ppt/diagrams/layout181.xml" ContentType="application/vnd.openxmlformats-officedocument.drawingml.diagramLayout+xml"/>
  <Override PartName="/ppt/diagrams/quickStyle181.xml" ContentType="application/vnd.openxmlformats-officedocument.drawingml.diagramStyle+xml"/>
  <Override PartName="/ppt/diagrams/colors181.xml" ContentType="application/vnd.openxmlformats-officedocument.drawingml.diagramColors+xml"/>
  <Override PartName="/ppt/diagrams/drawing181.xml" ContentType="application/vnd.ms-office.drawingml.diagramDrawing+xml"/>
  <Override PartName="/ppt/diagrams/data182.xml" ContentType="application/vnd.openxmlformats-officedocument.drawingml.diagramData+xml"/>
  <Override PartName="/ppt/diagrams/layout182.xml" ContentType="application/vnd.openxmlformats-officedocument.drawingml.diagramLayout+xml"/>
  <Override PartName="/ppt/diagrams/quickStyle182.xml" ContentType="application/vnd.openxmlformats-officedocument.drawingml.diagramStyle+xml"/>
  <Override PartName="/ppt/diagrams/colors182.xml" ContentType="application/vnd.openxmlformats-officedocument.drawingml.diagramColors+xml"/>
  <Override PartName="/ppt/diagrams/drawing182.xml" ContentType="application/vnd.ms-office.drawingml.diagramDrawing+xml"/>
  <Override PartName="/ppt/diagrams/data183.xml" ContentType="application/vnd.openxmlformats-officedocument.drawingml.diagramData+xml"/>
  <Override PartName="/ppt/diagrams/layout183.xml" ContentType="application/vnd.openxmlformats-officedocument.drawingml.diagramLayout+xml"/>
  <Override PartName="/ppt/diagrams/quickStyle183.xml" ContentType="application/vnd.openxmlformats-officedocument.drawingml.diagramStyle+xml"/>
  <Override PartName="/ppt/diagrams/colors183.xml" ContentType="application/vnd.openxmlformats-officedocument.drawingml.diagramColors+xml"/>
  <Override PartName="/ppt/diagrams/drawing183.xml" ContentType="application/vnd.ms-office.drawingml.diagramDrawing+xml"/>
  <Override PartName="/ppt/diagrams/data184.xml" ContentType="application/vnd.openxmlformats-officedocument.drawingml.diagramData+xml"/>
  <Override PartName="/ppt/diagrams/layout184.xml" ContentType="application/vnd.openxmlformats-officedocument.drawingml.diagramLayout+xml"/>
  <Override PartName="/ppt/diagrams/quickStyle184.xml" ContentType="application/vnd.openxmlformats-officedocument.drawingml.diagramStyle+xml"/>
  <Override PartName="/ppt/diagrams/colors184.xml" ContentType="application/vnd.openxmlformats-officedocument.drawingml.diagramColors+xml"/>
  <Override PartName="/ppt/diagrams/drawing184.xml" ContentType="application/vnd.ms-office.drawingml.diagramDrawing+xml"/>
  <Override PartName="/ppt/diagrams/data185.xml" ContentType="application/vnd.openxmlformats-officedocument.drawingml.diagramData+xml"/>
  <Override PartName="/ppt/diagrams/layout185.xml" ContentType="application/vnd.openxmlformats-officedocument.drawingml.diagramLayout+xml"/>
  <Override PartName="/ppt/diagrams/quickStyle185.xml" ContentType="application/vnd.openxmlformats-officedocument.drawingml.diagramStyle+xml"/>
  <Override PartName="/ppt/diagrams/colors185.xml" ContentType="application/vnd.openxmlformats-officedocument.drawingml.diagramColors+xml"/>
  <Override PartName="/ppt/diagrams/drawing185.xml" ContentType="application/vnd.ms-office.drawingml.diagramDrawing+xml"/>
  <Override PartName="/ppt/diagrams/data186.xml" ContentType="application/vnd.openxmlformats-officedocument.drawingml.diagramData+xml"/>
  <Override PartName="/ppt/diagrams/layout186.xml" ContentType="application/vnd.openxmlformats-officedocument.drawingml.diagramLayout+xml"/>
  <Override PartName="/ppt/diagrams/quickStyle186.xml" ContentType="application/vnd.openxmlformats-officedocument.drawingml.diagramStyle+xml"/>
  <Override PartName="/ppt/diagrams/colors186.xml" ContentType="application/vnd.openxmlformats-officedocument.drawingml.diagramColors+xml"/>
  <Override PartName="/ppt/diagrams/drawing186.xml" ContentType="application/vnd.ms-office.drawingml.diagramDrawing+xml"/>
  <Override PartName="/ppt/diagrams/data187.xml" ContentType="application/vnd.openxmlformats-officedocument.drawingml.diagramData+xml"/>
  <Override PartName="/ppt/diagrams/layout187.xml" ContentType="application/vnd.openxmlformats-officedocument.drawingml.diagramLayout+xml"/>
  <Override PartName="/ppt/diagrams/quickStyle187.xml" ContentType="application/vnd.openxmlformats-officedocument.drawingml.diagramStyle+xml"/>
  <Override PartName="/ppt/diagrams/colors187.xml" ContentType="application/vnd.openxmlformats-officedocument.drawingml.diagramColors+xml"/>
  <Override PartName="/ppt/diagrams/drawing187.xml" ContentType="application/vnd.ms-office.drawingml.diagramDrawing+xml"/>
  <Override PartName="/ppt/diagrams/data188.xml" ContentType="application/vnd.openxmlformats-officedocument.drawingml.diagramData+xml"/>
  <Override PartName="/ppt/diagrams/layout188.xml" ContentType="application/vnd.openxmlformats-officedocument.drawingml.diagramLayout+xml"/>
  <Override PartName="/ppt/diagrams/quickStyle188.xml" ContentType="application/vnd.openxmlformats-officedocument.drawingml.diagramStyle+xml"/>
  <Override PartName="/ppt/diagrams/colors188.xml" ContentType="application/vnd.openxmlformats-officedocument.drawingml.diagramColors+xml"/>
  <Override PartName="/ppt/diagrams/drawing188.xml" ContentType="application/vnd.ms-office.drawingml.diagramDrawing+xml"/>
  <Override PartName="/ppt/diagrams/data189.xml" ContentType="application/vnd.openxmlformats-officedocument.drawingml.diagramData+xml"/>
  <Override PartName="/ppt/diagrams/layout189.xml" ContentType="application/vnd.openxmlformats-officedocument.drawingml.diagramLayout+xml"/>
  <Override PartName="/ppt/diagrams/quickStyle189.xml" ContentType="application/vnd.openxmlformats-officedocument.drawingml.diagramStyle+xml"/>
  <Override PartName="/ppt/diagrams/colors189.xml" ContentType="application/vnd.openxmlformats-officedocument.drawingml.diagramColors+xml"/>
  <Override PartName="/ppt/diagrams/drawing189.xml" ContentType="application/vnd.ms-office.drawingml.diagramDrawing+xml"/>
  <Override PartName="/ppt/diagrams/data190.xml" ContentType="application/vnd.openxmlformats-officedocument.drawingml.diagramData+xml"/>
  <Override PartName="/ppt/diagrams/layout190.xml" ContentType="application/vnd.openxmlformats-officedocument.drawingml.diagramLayout+xml"/>
  <Override PartName="/ppt/diagrams/quickStyle190.xml" ContentType="application/vnd.openxmlformats-officedocument.drawingml.diagramStyle+xml"/>
  <Override PartName="/ppt/diagrams/colors190.xml" ContentType="application/vnd.openxmlformats-officedocument.drawingml.diagramColors+xml"/>
  <Override PartName="/ppt/diagrams/drawing190.xml" ContentType="application/vnd.ms-office.drawingml.diagramDrawing+xml"/>
  <Override PartName="/ppt/diagrams/data191.xml" ContentType="application/vnd.openxmlformats-officedocument.drawingml.diagramData+xml"/>
  <Override PartName="/ppt/diagrams/layout191.xml" ContentType="application/vnd.openxmlformats-officedocument.drawingml.diagramLayout+xml"/>
  <Override PartName="/ppt/diagrams/quickStyle191.xml" ContentType="application/vnd.openxmlformats-officedocument.drawingml.diagramStyle+xml"/>
  <Override PartName="/ppt/diagrams/colors191.xml" ContentType="application/vnd.openxmlformats-officedocument.drawingml.diagramColors+xml"/>
  <Override PartName="/ppt/diagrams/drawing191.xml" ContentType="application/vnd.ms-office.drawingml.diagramDrawing+xml"/>
  <Override PartName="/ppt/diagrams/data192.xml" ContentType="application/vnd.openxmlformats-officedocument.drawingml.diagramData+xml"/>
  <Override PartName="/ppt/diagrams/layout192.xml" ContentType="application/vnd.openxmlformats-officedocument.drawingml.diagramLayout+xml"/>
  <Override PartName="/ppt/diagrams/quickStyle192.xml" ContentType="application/vnd.openxmlformats-officedocument.drawingml.diagramStyle+xml"/>
  <Override PartName="/ppt/diagrams/colors192.xml" ContentType="application/vnd.openxmlformats-officedocument.drawingml.diagramColors+xml"/>
  <Override PartName="/ppt/diagrams/drawing192.xml" ContentType="application/vnd.ms-office.drawingml.diagramDrawing+xml"/>
  <Override PartName="/ppt/diagrams/data193.xml" ContentType="application/vnd.openxmlformats-officedocument.drawingml.diagramData+xml"/>
  <Override PartName="/ppt/diagrams/layout193.xml" ContentType="application/vnd.openxmlformats-officedocument.drawingml.diagramLayout+xml"/>
  <Override PartName="/ppt/diagrams/quickStyle193.xml" ContentType="application/vnd.openxmlformats-officedocument.drawingml.diagramStyle+xml"/>
  <Override PartName="/ppt/diagrams/colors193.xml" ContentType="application/vnd.openxmlformats-officedocument.drawingml.diagramColors+xml"/>
  <Override PartName="/ppt/diagrams/drawing193.xml" ContentType="application/vnd.ms-office.drawingml.diagramDrawing+xml"/>
  <Override PartName="/ppt/diagrams/data194.xml" ContentType="application/vnd.openxmlformats-officedocument.drawingml.diagramData+xml"/>
  <Override PartName="/ppt/diagrams/layout194.xml" ContentType="application/vnd.openxmlformats-officedocument.drawingml.diagramLayout+xml"/>
  <Override PartName="/ppt/diagrams/quickStyle194.xml" ContentType="application/vnd.openxmlformats-officedocument.drawingml.diagramStyle+xml"/>
  <Override PartName="/ppt/diagrams/colors194.xml" ContentType="application/vnd.openxmlformats-officedocument.drawingml.diagramColors+xml"/>
  <Override PartName="/ppt/diagrams/drawing194.xml" ContentType="application/vnd.ms-office.drawingml.diagramDrawing+xml"/>
  <Override PartName="/ppt/diagrams/data195.xml" ContentType="application/vnd.openxmlformats-officedocument.drawingml.diagramData+xml"/>
  <Override PartName="/ppt/diagrams/layout195.xml" ContentType="application/vnd.openxmlformats-officedocument.drawingml.diagramLayout+xml"/>
  <Override PartName="/ppt/diagrams/quickStyle195.xml" ContentType="application/vnd.openxmlformats-officedocument.drawingml.diagramStyle+xml"/>
  <Override PartName="/ppt/diagrams/colors195.xml" ContentType="application/vnd.openxmlformats-officedocument.drawingml.diagramColors+xml"/>
  <Override PartName="/ppt/diagrams/drawing195.xml" ContentType="application/vnd.ms-office.drawingml.diagramDrawing+xml"/>
  <Override PartName="/ppt/diagrams/data196.xml" ContentType="application/vnd.openxmlformats-officedocument.drawingml.diagramData+xml"/>
  <Override PartName="/ppt/diagrams/layout196.xml" ContentType="application/vnd.openxmlformats-officedocument.drawingml.diagramLayout+xml"/>
  <Override PartName="/ppt/diagrams/quickStyle196.xml" ContentType="application/vnd.openxmlformats-officedocument.drawingml.diagramStyle+xml"/>
  <Override PartName="/ppt/diagrams/colors196.xml" ContentType="application/vnd.openxmlformats-officedocument.drawingml.diagramColors+xml"/>
  <Override PartName="/ppt/diagrams/drawing196.xml" ContentType="application/vnd.ms-office.drawingml.diagramDrawing+xml"/>
  <Override PartName="/ppt/diagrams/data197.xml" ContentType="application/vnd.openxmlformats-officedocument.drawingml.diagramData+xml"/>
  <Override PartName="/ppt/diagrams/layout197.xml" ContentType="application/vnd.openxmlformats-officedocument.drawingml.diagramLayout+xml"/>
  <Override PartName="/ppt/diagrams/quickStyle197.xml" ContentType="application/vnd.openxmlformats-officedocument.drawingml.diagramStyle+xml"/>
  <Override PartName="/ppt/diagrams/colors197.xml" ContentType="application/vnd.openxmlformats-officedocument.drawingml.diagramColors+xml"/>
  <Override PartName="/ppt/diagrams/drawing197.xml" ContentType="application/vnd.ms-office.drawingml.diagramDrawing+xml"/>
  <Override PartName="/ppt/diagrams/data198.xml" ContentType="application/vnd.openxmlformats-officedocument.drawingml.diagramData+xml"/>
  <Override PartName="/ppt/diagrams/layout198.xml" ContentType="application/vnd.openxmlformats-officedocument.drawingml.diagramLayout+xml"/>
  <Override PartName="/ppt/diagrams/quickStyle198.xml" ContentType="application/vnd.openxmlformats-officedocument.drawingml.diagramStyle+xml"/>
  <Override PartName="/ppt/diagrams/colors198.xml" ContentType="application/vnd.openxmlformats-officedocument.drawingml.diagramColors+xml"/>
  <Override PartName="/ppt/diagrams/drawing198.xml" ContentType="application/vnd.ms-office.drawingml.diagramDrawing+xml"/>
  <Override PartName="/ppt/diagrams/data199.xml" ContentType="application/vnd.openxmlformats-officedocument.drawingml.diagramData+xml"/>
  <Override PartName="/ppt/diagrams/layout199.xml" ContentType="application/vnd.openxmlformats-officedocument.drawingml.diagramLayout+xml"/>
  <Override PartName="/ppt/diagrams/quickStyle199.xml" ContentType="application/vnd.openxmlformats-officedocument.drawingml.diagramStyle+xml"/>
  <Override PartName="/ppt/diagrams/colors199.xml" ContentType="application/vnd.openxmlformats-officedocument.drawingml.diagramColors+xml"/>
  <Override PartName="/ppt/diagrams/drawing199.xml" ContentType="application/vnd.ms-office.drawingml.diagramDrawing+xml"/>
  <Override PartName="/ppt/diagrams/data200.xml" ContentType="application/vnd.openxmlformats-officedocument.drawingml.diagramData+xml"/>
  <Override PartName="/ppt/diagrams/layout200.xml" ContentType="application/vnd.openxmlformats-officedocument.drawingml.diagramLayout+xml"/>
  <Override PartName="/ppt/diagrams/quickStyle200.xml" ContentType="application/vnd.openxmlformats-officedocument.drawingml.diagramStyle+xml"/>
  <Override PartName="/ppt/diagrams/colors200.xml" ContentType="application/vnd.openxmlformats-officedocument.drawingml.diagramColors+xml"/>
  <Override PartName="/ppt/diagrams/drawing200.xml" ContentType="application/vnd.ms-office.drawingml.diagramDrawing+xml"/>
  <Override PartName="/ppt/diagrams/data201.xml" ContentType="application/vnd.openxmlformats-officedocument.drawingml.diagramData+xml"/>
  <Override PartName="/ppt/diagrams/layout201.xml" ContentType="application/vnd.openxmlformats-officedocument.drawingml.diagramLayout+xml"/>
  <Override PartName="/ppt/diagrams/quickStyle201.xml" ContentType="application/vnd.openxmlformats-officedocument.drawingml.diagramStyle+xml"/>
  <Override PartName="/ppt/diagrams/colors201.xml" ContentType="application/vnd.openxmlformats-officedocument.drawingml.diagramColors+xml"/>
  <Override PartName="/ppt/diagrams/drawing201.xml" ContentType="application/vnd.ms-office.drawingml.diagramDrawing+xml"/>
  <Override PartName="/ppt/diagrams/data202.xml" ContentType="application/vnd.openxmlformats-officedocument.drawingml.diagramData+xml"/>
  <Override PartName="/ppt/diagrams/layout202.xml" ContentType="application/vnd.openxmlformats-officedocument.drawingml.diagramLayout+xml"/>
  <Override PartName="/ppt/diagrams/quickStyle202.xml" ContentType="application/vnd.openxmlformats-officedocument.drawingml.diagramStyle+xml"/>
  <Override PartName="/ppt/diagrams/colors202.xml" ContentType="application/vnd.openxmlformats-officedocument.drawingml.diagramColors+xml"/>
  <Override PartName="/ppt/diagrams/drawing202.xml" ContentType="application/vnd.ms-office.drawingml.diagramDrawing+xml"/>
  <Override PartName="/ppt/diagrams/data203.xml" ContentType="application/vnd.openxmlformats-officedocument.drawingml.diagramData+xml"/>
  <Override PartName="/ppt/diagrams/layout203.xml" ContentType="application/vnd.openxmlformats-officedocument.drawingml.diagramLayout+xml"/>
  <Override PartName="/ppt/diagrams/quickStyle203.xml" ContentType="application/vnd.openxmlformats-officedocument.drawingml.diagramStyle+xml"/>
  <Override PartName="/ppt/diagrams/colors203.xml" ContentType="application/vnd.openxmlformats-officedocument.drawingml.diagramColors+xml"/>
  <Override PartName="/ppt/diagrams/drawing203.xml" ContentType="application/vnd.ms-office.drawingml.diagramDrawing+xml"/>
  <Override PartName="/ppt/diagrams/data204.xml" ContentType="application/vnd.openxmlformats-officedocument.drawingml.diagramData+xml"/>
  <Override PartName="/ppt/diagrams/layout204.xml" ContentType="application/vnd.openxmlformats-officedocument.drawingml.diagramLayout+xml"/>
  <Override PartName="/ppt/diagrams/quickStyle204.xml" ContentType="application/vnd.openxmlformats-officedocument.drawingml.diagramStyle+xml"/>
  <Override PartName="/ppt/diagrams/colors204.xml" ContentType="application/vnd.openxmlformats-officedocument.drawingml.diagramColors+xml"/>
  <Override PartName="/ppt/diagrams/drawing204.xml" ContentType="application/vnd.ms-office.drawingml.diagramDrawing+xml"/>
  <Override PartName="/ppt/diagrams/data205.xml" ContentType="application/vnd.openxmlformats-officedocument.drawingml.diagramData+xml"/>
  <Override PartName="/ppt/diagrams/layout205.xml" ContentType="application/vnd.openxmlformats-officedocument.drawingml.diagramLayout+xml"/>
  <Override PartName="/ppt/diagrams/quickStyle205.xml" ContentType="application/vnd.openxmlformats-officedocument.drawingml.diagramStyle+xml"/>
  <Override PartName="/ppt/diagrams/colors205.xml" ContentType="application/vnd.openxmlformats-officedocument.drawingml.diagramColors+xml"/>
  <Override PartName="/ppt/diagrams/drawing205.xml" ContentType="application/vnd.ms-office.drawingml.diagramDrawing+xml"/>
  <Override PartName="/ppt/diagrams/data206.xml" ContentType="application/vnd.openxmlformats-officedocument.drawingml.diagramData+xml"/>
  <Override PartName="/ppt/diagrams/layout206.xml" ContentType="application/vnd.openxmlformats-officedocument.drawingml.diagramLayout+xml"/>
  <Override PartName="/ppt/diagrams/quickStyle206.xml" ContentType="application/vnd.openxmlformats-officedocument.drawingml.diagramStyle+xml"/>
  <Override PartName="/ppt/diagrams/colors206.xml" ContentType="application/vnd.openxmlformats-officedocument.drawingml.diagramColors+xml"/>
  <Override PartName="/ppt/diagrams/drawing206.xml" ContentType="application/vnd.ms-office.drawingml.diagramDrawing+xml"/>
  <Override PartName="/ppt/diagrams/data207.xml" ContentType="application/vnd.openxmlformats-officedocument.drawingml.diagramData+xml"/>
  <Override PartName="/ppt/diagrams/layout207.xml" ContentType="application/vnd.openxmlformats-officedocument.drawingml.diagramLayout+xml"/>
  <Override PartName="/ppt/diagrams/quickStyle207.xml" ContentType="application/vnd.openxmlformats-officedocument.drawingml.diagramStyle+xml"/>
  <Override PartName="/ppt/diagrams/colors207.xml" ContentType="application/vnd.openxmlformats-officedocument.drawingml.diagramColors+xml"/>
  <Override PartName="/ppt/diagrams/drawing207.xml" ContentType="application/vnd.ms-office.drawingml.diagramDrawing+xml"/>
  <Override PartName="/ppt/diagrams/data208.xml" ContentType="application/vnd.openxmlformats-officedocument.drawingml.diagramData+xml"/>
  <Override PartName="/ppt/diagrams/layout208.xml" ContentType="application/vnd.openxmlformats-officedocument.drawingml.diagramLayout+xml"/>
  <Override PartName="/ppt/diagrams/quickStyle208.xml" ContentType="application/vnd.openxmlformats-officedocument.drawingml.diagramStyle+xml"/>
  <Override PartName="/ppt/diagrams/colors208.xml" ContentType="application/vnd.openxmlformats-officedocument.drawingml.diagramColors+xml"/>
  <Override PartName="/ppt/diagrams/drawing208.xml" ContentType="application/vnd.ms-office.drawingml.diagramDrawing+xml"/>
  <Override PartName="/ppt/diagrams/data209.xml" ContentType="application/vnd.openxmlformats-officedocument.drawingml.diagramData+xml"/>
  <Override PartName="/ppt/diagrams/layout209.xml" ContentType="application/vnd.openxmlformats-officedocument.drawingml.diagramLayout+xml"/>
  <Override PartName="/ppt/diagrams/quickStyle209.xml" ContentType="application/vnd.openxmlformats-officedocument.drawingml.diagramStyle+xml"/>
  <Override PartName="/ppt/diagrams/colors209.xml" ContentType="application/vnd.openxmlformats-officedocument.drawingml.diagramColors+xml"/>
  <Override PartName="/ppt/diagrams/drawing209.xml" ContentType="application/vnd.ms-office.drawingml.diagramDrawing+xml"/>
  <Override PartName="/ppt/diagrams/data210.xml" ContentType="application/vnd.openxmlformats-officedocument.drawingml.diagramData+xml"/>
  <Override PartName="/ppt/diagrams/layout210.xml" ContentType="application/vnd.openxmlformats-officedocument.drawingml.diagramLayout+xml"/>
  <Override PartName="/ppt/diagrams/quickStyle210.xml" ContentType="application/vnd.openxmlformats-officedocument.drawingml.diagramStyle+xml"/>
  <Override PartName="/ppt/diagrams/colors210.xml" ContentType="application/vnd.openxmlformats-officedocument.drawingml.diagramColors+xml"/>
  <Override PartName="/ppt/diagrams/drawing210.xml" ContentType="application/vnd.ms-office.drawingml.diagramDrawing+xml"/>
  <Override PartName="/ppt/diagrams/data211.xml" ContentType="application/vnd.openxmlformats-officedocument.drawingml.diagramData+xml"/>
  <Override PartName="/ppt/diagrams/layout211.xml" ContentType="application/vnd.openxmlformats-officedocument.drawingml.diagramLayout+xml"/>
  <Override PartName="/ppt/diagrams/quickStyle211.xml" ContentType="application/vnd.openxmlformats-officedocument.drawingml.diagramStyle+xml"/>
  <Override PartName="/ppt/diagrams/colors211.xml" ContentType="application/vnd.openxmlformats-officedocument.drawingml.diagramColors+xml"/>
  <Override PartName="/ppt/diagrams/drawing211.xml" ContentType="application/vnd.ms-office.drawingml.diagramDrawing+xml"/>
  <Override PartName="/ppt/diagrams/data212.xml" ContentType="application/vnd.openxmlformats-officedocument.drawingml.diagramData+xml"/>
  <Override PartName="/ppt/diagrams/layout212.xml" ContentType="application/vnd.openxmlformats-officedocument.drawingml.diagramLayout+xml"/>
  <Override PartName="/ppt/diagrams/quickStyle212.xml" ContentType="application/vnd.openxmlformats-officedocument.drawingml.diagramStyle+xml"/>
  <Override PartName="/ppt/diagrams/colors212.xml" ContentType="application/vnd.openxmlformats-officedocument.drawingml.diagramColors+xml"/>
  <Override PartName="/ppt/diagrams/drawing212.xml" ContentType="application/vnd.ms-office.drawingml.diagramDrawing+xml"/>
  <Override PartName="/ppt/diagrams/data213.xml" ContentType="application/vnd.openxmlformats-officedocument.drawingml.diagramData+xml"/>
  <Override PartName="/ppt/diagrams/layout213.xml" ContentType="application/vnd.openxmlformats-officedocument.drawingml.diagramLayout+xml"/>
  <Override PartName="/ppt/diagrams/quickStyle213.xml" ContentType="application/vnd.openxmlformats-officedocument.drawingml.diagramStyle+xml"/>
  <Override PartName="/ppt/diagrams/colors213.xml" ContentType="application/vnd.openxmlformats-officedocument.drawingml.diagramColors+xml"/>
  <Override PartName="/ppt/diagrams/drawing213.xml" ContentType="application/vnd.ms-office.drawingml.diagramDrawing+xml"/>
  <Override PartName="/ppt/diagrams/data214.xml" ContentType="application/vnd.openxmlformats-officedocument.drawingml.diagramData+xml"/>
  <Override PartName="/ppt/diagrams/layout214.xml" ContentType="application/vnd.openxmlformats-officedocument.drawingml.diagramLayout+xml"/>
  <Override PartName="/ppt/diagrams/quickStyle214.xml" ContentType="application/vnd.openxmlformats-officedocument.drawingml.diagramStyle+xml"/>
  <Override PartName="/ppt/diagrams/colors214.xml" ContentType="application/vnd.openxmlformats-officedocument.drawingml.diagramColors+xml"/>
  <Override PartName="/ppt/diagrams/drawing214.xml" ContentType="application/vnd.ms-office.drawingml.diagramDrawing+xml"/>
  <Override PartName="/ppt/diagrams/data215.xml" ContentType="application/vnd.openxmlformats-officedocument.drawingml.diagramData+xml"/>
  <Override PartName="/ppt/diagrams/layout215.xml" ContentType="application/vnd.openxmlformats-officedocument.drawingml.diagramLayout+xml"/>
  <Override PartName="/ppt/diagrams/quickStyle215.xml" ContentType="application/vnd.openxmlformats-officedocument.drawingml.diagramStyle+xml"/>
  <Override PartName="/ppt/diagrams/colors215.xml" ContentType="application/vnd.openxmlformats-officedocument.drawingml.diagramColors+xml"/>
  <Override PartName="/ppt/diagrams/drawing215.xml" ContentType="application/vnd.ms-office.drawingml.diagramDrawing+xml"/>
  <Override PartName="/ppt/diagrams/data216.xml" ContentType="application/vnd.openxmlformats-officedocument.drawingml.diagramData+xml"/>
  <Override PartName="/ppt/diagrams/layout216.xml" ContentType="application/vnd.openxmlformats-officedocument.drawingml.diagramLayout+xml"/>
  <Override PartName="/ppt/diagrams/quickStyle216.xml" ContentType="application/vnd.openxmlformats-officedocument.drawingml.diagramStyle+xml"/>
  <Override PartName="/ppt/diagrams/colors216.xml" ContentType="application/vnd.openxmlformats-officedocument.drawingml.diagramColors+xml"/>
  <Override PartName="/ppt/diagrams/drawing216.xml" ContentType="application/vnd.ms-office.drawingml.diagramDrawing+xml"/>
  <Override PartName="/ppt/diagrams/data217.xml" ContentType="application/vnd.openxmlformats-officedocument.drawingml.diagramData+xml"/>
  <Override PartName="/ppt/diagrams/layout217.xml" ContentType="application/vnd.openxmlformats-officedocument.drawingml.diagramLayout+xml"/>
  <Override PartName="/ppt/diagrams/quickStyle217.xml" ContentType="application/vnd.openxmlformats-officedocument.drawingml.diagramStyle+xml"/>
  <Override PartName="/ppt/diagrams/colors217.xml" ContentType="application/vnd.openxmlformats-officedocument.drawingml.diagramColors+xml"/>
  <Override PartName="/ppt/diagrams/drawing217.xml" ContentType="application/vnd.ms-office.drawingml.diagramDrawing+xml"/>
  <Override PartName="/ppt/diagrams/data218.xml" ContentType="application/vnd.openxmlformats-officedocument.drawingml.diagramData+xml"/>
  <Override PartName="/ppt/diagrams/layout218.xml" ContentType="application/vnd.openxmlformats-officedocument.drawingml.diagramLayout+xml"/>
  <Override PartName="/ppt/diagrams/quickStyle218.xml" ContentType="application/vnd.openxmlformats-officedocument.drawingml.diagramStyle+xml"/>
  <Override PartName="/ppt/diagrams/colors218.xml" ContentType="application/vnd.openxmlformats-officedocument.drawingml.diagramColors+xml"/>
  <Override PartName="/ppt/diagrams/drawing218.xml" ContentType="application/vnd.ms-office.drawingml.diagramDrawing+xml"/>
  <Override PartName="/ppt/diagrams/data219.xml" ContentType="application/vnd.openxmlformats-officedocument.drawingml.diagramData+xml"/>
  <Override PartName="/ppt/diagrams/layout219.xml" ContentType="application/vnd.openxmlformats-officedocument.drawingml.diagramLayout+xml"/>
  <Override PartName="/ppt/diagrams/quickStyle219.xml" ContentType="application/vnd.openxmlformats-officedocument.drawingml.diagramStyle+xml"/>
  <Override PartName="/ppt/diagrams/colors219.xml" ContentType="application/vnd.openxmlformats-officedocument.drawingml.diagramColors+xml"/>
  <Override PartName="/ppt/diagrams/drawing219.xml" ContentType="application/vnd.ms-office.drawingml.diagramDrawing+xml"/>
  <Override PartName="/ppt/diagrams/data220.xml" ContentType="application/vnd.openxmlformats-officedocument.drawingml.diagramData+xml"/>
  <Override PartName="/ppt/diagrams/layout220.xml" ContentType="application/vnd.openxmlformats-officedocument.drawingml.diagramLayout+xml"/>
  <Override PartName="/ppt/diagrams/quickStyle220.xml" ContentType="application/vnd.openxmlformats-officedocument.drawingml.diagramStyle+xml"/>
  <Override PartName="/ppt/diagrams/colors220.xml" ContentType="application/vnd.openxmlformats-officedocument.drawingml.diagramColors+xml"/>
  <Override PartName="/ppt/diagrams/drawing220.xml" ContentType="application/vnd.ms-office.drawingml.diagramDrawing+xml"/>
  <Override PartName="/ppt/diagrams/data221.xml" ContentType="application/vnd.openxmlformats-officedocument.drawingml.diagramData+xml"/>
  <Override PartName="/ppt/diagrams/layout221.xml" ContentType="application/vnd.openxmlformats-officedocument.drawingml.diagramLayout+xml"/>
  <Override PartName="/ppt/diagrams/quickStyle221.xml" ContentType="application/vnd.openxmlformats-officedocument.drawingml.diagramStyle+xml"/>
  <Override PartName="/ppt/diagrams/colors221.xml" ContentType="application/vnd.openxmlformats-officedocument.drawingml.diagramColors+xml"/>
  <Override PartName="/ppt/diagrams/drawing221.xml" ContentType="application/vnd.ms-office.drawingml.diagramDrawing+xml"/>
  <Override PartName="/ppt/diagrams/data222.xml" ContentType="application/vnd.openxmlformats-officedocument.drawingml.diagramData+xml"/>
  <Override PartName="/ppt/diagrams/layout222.xml" ContentType="application/vnd.openxmlformats-officedocument.drawingml.diagramLayout+xml"/>
  <Override PartName="/ppt/diagrams/quickStyle222.xml" ContentType="application/vnd.openxmlformats-officedocument.drawingml.diagramStyle+xml"/>
  <Override PartName="/ppt/diagrams/colors222.xml" ContentType="application/vnd.openxmlformats-officedocument.drawingml.diagramColors+xml"/>
  <Override PartName="/ppt/diagrams/drawing222.xml" ContentType="application/vnd.ms-office.drawingml.diagramDrawing+xml"/>
  <Override PartName="/ppt/diagrams/data223.xml" ContentType="application/vnd.openxmlformats-officedocument.drawingml.diagramData+xml"/>
  <Override PartName="/ppt/diagrams/layout223.xml" ContentType="application/vnd.openxmlformats-officedocument.drawingml.diagramLayout+xml"/>
  <Override PartName="/ppt/diagrams/quickStyle223.xml" ContentType="application/vnd.openxmlformats-officedocument.drawingml.diagramStyle+xml"/>
  <Override PartName="/ppt/diagrams/colors223.xml" ContentType="application/vnd.openxmlformats-officedocument.drawingml.diagramColors+xml"/>
  <Override PartName="/ppt/diagrams/drawing223.xml" ContentType="application/vnd.ms-office.drawingml.diagramDrawing+xml"/>
  <Override PartName="/ppt/diagrams/data224.xml" ContentType="application/vnd.openxmlformats-officedocument.drawingml.diagramData+xml"/>
  <Override PartName="/ppt/diagrams/layout224.xml" ContentType="application/vnd.openxmlformats-officedocument.drawingml.diagramLayout+xml"/>
  <Override PartName="/ppt/diagrams/quickStyle224.xml" ContentType="application/vnd.openxmlformats-officedocument.drawingml.diagramStyle+xml"/>
  <Override PartName="/ppt/diagrams/colors224.xml" ContentType="application/vnd.openxmlformats-officedocument.drawingml.diagramColors+xml"/>
  <Override PartName="/ppt/diagrams/drawing224.xml" ContentType="application/vnd.ms-office.drawingml.diagramDrawing+xml"/>
  <Override PartName="/ppt/diagrams/data225.xml" ContentType="application/vnd.openxmlformats-officedocument.drawingml.diagramData+xml"/>
  <Override PartName="/ppt/diagrams/layout225.xml" ContentType="application/vnd.openxmlformats-officedocument.drawingml.diagramLayout+xml"/>
  <Override PartName="/ppt/diagrams/quickStyle225.xml" ContentType="application/vnd.openxmlformats-officedocument.drawingml.diagramStyle+xml"/>
  <Override PartName="/ppt/diagrams/colors225.xml" ContentType="application/vnd.openxmlformats-officedocument.drawingml.diagramColors+xml"/>
  <Override PartName="/ppt/diagrams/drawing225.xml" ContentType="application/vnd.ms-office.drawingml.diagramDrawing+xml"/>
  <Override PartName="/ppt/diagrams/data226.xml" ContentType="application/vnd.openxmlformats-officedocument.drawingml.diagramData+xml"/>
  <Override PartName="/ppt/diagrams/layout226.xml" ContentType="application/vnd.openxmlformats-officedocument.drawingml.diagramLayout+xml"/>
  <Override PartName="/ppt/diagrams/quickStyle226.xml" ContentType="application/vnd.openxmlformats-officedocument.drawingml.diagramStyle+xml"/>
  <Override PartName="/ppt/diagrams/colors226.xml" ContentType="application/vnd.openxmlformats-officedocument.drawingml.diagramColors+xml"/>
  <Override PartName="/ppt/diagrams/drawing226.xml" ContentType="application/vnd.ms-office.drawingml.diagramDrawing+xml"/>
  <Override PartName="/ppt/diagrams/data227.xml" ContentType="application/vnd.openxmlformats-officedocument.drawingml.diagramData+xml"/>
  <Override PartName="/ppt/diagrams/layout227.xml" ContentType="application/vnd.openxmlformats-officedocument.drawingml.diagramLayout+xml"/>
  <Override PartName="/ppt/diagrams/quickStyle227.xml" ContentType="application/vnd.openxmlformats-officedocument.drawingml.diagramStyle+xml"/>
  <Override PartName="/ppt/diagrams/colors227.xml" ContentType="application/vnd.openxmlformats-officedocument.drawingml.diagramColors+xml"/>
  <Override PartName="/ppt/diagrams/drawing227.xml" ContentType="application/vnd.ms-office.drawingml.diagramDrawing+xml"/>
  <Override PartName="/ppt/diagrams/data228.xml" ContentType="application/vnd.openxmlformats-officedocument.drawingml.diagramData+xml"/>
  <Override PartName="/ppt/diagrams/layout228.xml" ContentType="application/vnd.openxmlformats-officedocument.drawingml.diagramLayout+xml"/>
  <Override PartName="/ppt/diagrams/quickStyle228.xml" ContentType="application/vnd.openxmlformats-officedocument.drawingml.diagramStyle+xml"/>
  <Override PartName="/ppt/diagrams/colors228.xml" ContentType="application/vnd.openxmlformats-officedocument.drawingml.diagramColors+xml"/>
  <Override PartName="/ppt/diagrams/drawing228.xml" ContentType="application/vnd.ms-office.drawingml.diagramDrawing+xml"/>
  <Override PartName="/ppt/diagrams/data229.xml" ContentType="application/vnd.openxmlformats-officedocument.drawingml.diagramData+xml"/>
  <Override PartName="/ppt/diagrams/layout229.xml" ContentType="application/vnd.openxmlformats-officedocument.drawingml.diagramLayout+xml"/>
  <Override PartName="/ppt/diagrams/quickStyle229.xml" ContentType="application/vnd.openxmlformats-officedocument.drawingml.diagramStyle+xml"/>
  <Override PartName="/ppt/diagrams/colors229.xml" ContentType="application/vnd.openxmlformats-officedocument.drawingml.diagramColors+xml"/>
  <Override PartName="/ppt/diagrams/drawing229.xml" ContentType="application/vnd.ms-office.drawingml.diagramDrawing+xml"/>
  <Override PartName="/ppt/diagrams/data230.xml" ContentType="application/vnd.openxmlformats-officedocument.drawingml.diagramData+xml"/>
  <Override PartName="/ppt/diagrams/layout230.xml" ContentType="application/vnd.openxmlformats-officedocument.drawingml.diagramLayout+xml"/>
  <Override PartName="/ppt/diagrams/quickStyle230.xml" ContentType="application/vnd.openxmlformats-officedocument.drawingml.diagramStyle+xml"/>
  <Override PartName="/ppt/diagrams/colors230.xml" ContentType="application/vnd.openxmlformats-officedocument.drawingml.diagramColors+xml"/>
  <Override PartName="/ppt/diagrams/drawing230.xml" ContentType="application/vnd.ms-office.drawingml.diagramDrawing+xml"/>
  <Override PartName="/ppt/diagrams/data231.xml" ContentType="application/vnd.openxmlformats-officedocument.drawingml.diagramData+xml"/>
  <Override PartName="/ppt/diagrams/layout231.xml" ContentType="application/vnd.openxmlformats-officedocument.drawingml.diagramLayout+xml"/>
  <Override PartName="/ppt/diagrams/quickStyle231.xml" ContentType="application/vnd.openxmlformats-officedocument.drawingml.diagramStyle+xml"/>
  <Override PartName="/ppt/diagrams/colors231.xml" ContentType="application/vnd.openxmlformats-officedocument.drawingml.diagramColors+xml"/>
  <Override PartName="/ppt/diagrams/drawing231.xml" ContentType="application/vnd.ms-office.drawingml.diagramDrawing+xml"/>
  <Override PartName="/ppt/diagrams/data232.xml" ContentType="application/vnd.openxmlformats-officedocument.drawingml.diagramData+xml"/>
  <Override PartName="/ppt/diagrams/layout232.xml" ContentType="application/vnd.openxmlformats-officedocument.drawingml.diagramLayout+xml"/>
  <Override PartName="/ppt/diagrams/quickStyle232.xml" ContentType="application/vnd.openxmlformats-officedocument.drawingml.diagramStyle+xml"/>
  <Override PartName="/ppt/diagrams/colors232.xml" ContentType="application/vnd.openxmlformats-officedocument.drawingml.diagramColors+xml"/>
  <Override PartName="/ppt/diagrams/drawing232.xml" ContentType="application/vnd.ms-office.drawingml.diagramDrawing+xml"/>
  <Override PartName="/ppt/diagrams/data233.xml" ContentType="application/vnd.openxmlformats-officedocument.drawingml.diagramData+xml"/>
  <Override PartName="/ppt/diagrams/layout233.xml" ContentType="application/vnd.openxmlformats-officedocument.drawingml.diagramLayout+xml"/>
  <Override PartName="/ppt/diagrams/quickStyle233.xml" ContentType="application/vnd.openxmlformats-officedocument.drawingml.diagramStyle+xml"/>
  <Override PartName="/ppt/diagrams/colors233.xml" ContentType="application/vnd.openxmlformats-officedocument.drawingml.diagramColors+xml"/>
  <Override PartName="/ppt/diagrams/drawing233.xml" ContentType="application/vnd.ms-office.drawingml.diagramDrawing+xml"/>
  <Override PartName="/ppt/diagrams/data234.xml" ContentType="application/vnd.openxmlformats-officedocument.drawingml.diagramData+xml"/>
  <Override PartName="/ppt/diagrams/layout234.xml" ContentType="application/vnd.openxmlformats-officedocument.drawingml.diagramLayout+xml"/>
  <Override PartName="/ppt/diagrams/quickStyle234.xml" ContentType="application/vnd.openxmlformats-officedocument.drawingml.diagramStyle+xml"/>
  <Override PartName="/ppt/diagrams/colors234.xml" ContentType="application/vnd.openxmlformats-officedocument.drawingml.diagramColors+xml"/>
  <Override PartName="/ppt/diagrams/drawing234.xml" ContentType="application/vnd.ms-office.drawingml.diagramDrawing+xml"/>
  <Override PartName="/ppt/diagrams/data235.xml" ContentType="application/vnd.openxmlformats-officedocument.drawingml.diagramData+xml"/>
  <Override PartName="/ppt/diagrams/layout235.xml" ContentType="application/vnd.openxmlformats-officedocument.drawingml.diagramLayout+xml"/>
  <Override PartName="/ppt/diagrams/quickStyle235.xml" ContentType="application/vnd.openxmlformats-officedocument.drawingml.diagramStyle+xml"/>
  <Override PartName="/ppt/diagrams/colors235.xml" ContentType="application/vnd.openxmlformats-officedocument.drawingml.diagramColors+xml"/>
  <Override PartName="/ppt/diagrams/drawing235.xml" ContentType="application/vnd.ms-office.drawingml.diagramDrawing+xml"/>
  <Override PartName="/ppt/diagrams/data236.xml" ContentType="application/vnd.openxmlformats-officedocument.drawingml.diagramData+xml"/>
  <Override PartName="/ppt/diagrams/layout236.xml" ContentType="application/vnd.openxmlformats-officedocument.drawingml.diagramLayout+xml"/>
  <Override PartName="/ppt/diagrams/quickStyle236.xml" ContentType="application/vnd.openxmlformats-officedocument.drawingml.diagramStyle+xml"/>
  <Override PartName="/ppt/diagrams/colors236.xml" ContentType="application/vnd.openxmlformats-officedocument.drawingml.diagramColors+xml"/>
  <Override PartName="/ppt/diagrams/drawing236.xml" ContentType="application/vnd.ms-office.drawingml.diagramDrawing+xml"/>
  <Override PartName="/ppt/diagrams/data237.xml" ContentType="application/vnd.openxmlformats-officedocument.drawingml.diagramData+xml"/>
  <Override PartName="/ppt/diagrams/layout237.xml" ContentType="application/vnd.openxmlformats-officedocument.drawingml.diagramLayout+xml"/>
  <Override PartName="/ppt/diagrams/quickStyle237.xml" ContentType="application/vnd.openxmlformats-officedocument.drawingml.diagramStyle+xml"/>
  <Override PartName="/ppt/diagrams/colors237.xml" ContentType="application/vnd.openxmlformats-officedocument.drawingml.diagramColors+xml"/>
  <Override PartName="/ppt/diagrams/drawing237.xml" ContentType="application/vnd.ms-office.drawingml.diagramDrawing+xml"/>
  <Override PartName="/ppt/diagrams/data238.xml" ContentType="application/vnd.openxmlformats-officedocument.drawingml.diagramData+xml"/>
  <Override PartName="/ppt/diagrams/layout238.xml" ContentType="application/vnd.openxmlformats-officedocument.drawingml.diagramLayout+xml"/>
  <Override PartName="/ppt/diagrams/quickStyle238.xml" ContentType="application/vnd.openxmlformats-officedocument.drawingml.diagramStyle+xml"/>
  <Override PartName="/ppt/diagrams/colors238.xml" ContentType="application/vnd.openxmlformats-officedocument.drawingml.diagramColors+xml"/>
  <Override PartName="/ppt/diagrams/drawing238.xml" ContentType="application/vnd.ms-office.drawingml.diagramDrawing+xml"/>
  <Override PartName="/ppt/diagrams/data239.xml" ContentType="application/vnd.openxmlformats-officedocument.drawingml.diagramData+xml"/>
  <Override PartName="/ppt/diagrams/layout239.xml" ContentType="application/vnd.openxmlformats-officedocument.drawingml.diagramLayout+xml"/>
  <Override PartName="/ppt/diagrams/quickStyle239.xml" ContentType="application/vnd.openxmlformats-officedocument.drawingml.diagramStyle+xml"/>
  <Override PartName="/ppt/diagrams/colors239.xml" ContentType="application/vnd.openxmlformats-officedocument.drawingml.diagramColors+xml"/>
  <Override PartName="/ppt/diagrams/drawing239.xml" ContentType="application/vnd.ms-office.drawingml.diagramDrawing+xml"/>
  <Override PartName="/ppt/diagrams/data240.xml" ContentType="application/vnd.openxmlformats-officedocument.drawingml.diagramData+xml"/>
  <Override PartName="/ppt/diagrams/layout240.xml" ContentType="application/vnd.openxmlformats-officedocument.drawingml.diagramLayout+xml"/>
  <Override PartName="/ppt/diagrams/quickStyle240.xml" ContentType="application/vnd.openxmlformats-officedocument.drawingml.diagramStyle+xml"/>
  <Override PartName="/ppt/diagrams/colors240.xml" ContentType="application/vnd.openxmlformats-officedocument.drawingml.diagramColors+xml"/>
  <Override PartName="/ppt/diagrams/drawing240.xml" ContentType="application/vnd.ms-office.drawingml.diagramDrawing+xml"/>
  <Override PartName="/ppt/diagrams/data241.xml" ContentType="application/vnd.openxmlformats-officedocument.drawingml.diagramData+xml"/>
  <Override PartName="/ppt/diagrams/layout241.xml" ContentType="application/vnd.openxmlformats-officedocument.drawingml.diagramLayout+xml"/>
  <Override PartName="/ppt/diagrams/quickStyle241.xml" ContentType="application/vnd.openxmlformats-officedocument.drawingml.diagramStyle+xml"/>
  <Override PartName="/ppt/diagrams/colors241.xml" ContentType="application/vnd.openxmlformats-officedocument.drawingml.diagramColors+xml"/>
  <Override PartName="/ppt/diagrams/drawing241.xml" ContentType="application/vnd.ms-office.drawingml.diagramDrawing+xml"/>
  <Override PartName="/ppt/diagrams/data242.xml" ContentType="application/vnd.openxmlformats-officedocument.drawingml.diagramData+xml"/>
  <Override PartName="/ppt/diagrams/layout242.xml" ContentType="application/vnd.openxmlformats-officedocument.drawingml.diagramLayout+xml"/>
  <Override PartName="/ppt/diagrams/quickStyle242.xml" ContentType="application/vnd.openxmlformats-officedocument.drawingml.diagramStyle+xml"/>
  <Override PartName="/ppt/diagrams/colors242.xml" ContentType="application/vnd.openxmlformats-officedocument.drawingml.diagramColors+xml"/>
  <Override PartName="/ppt/diagrams/drawing242.xml" ContentType="application/vnd.ms-office.drawingml.diagramDrawing+xml"/>
  <Override PartName="/ppt/diagrams/data243.xml" ContentType="application/vnd.openxmlformats-officedocument.drawingml.diagramData+xml"/>
  <Override PartName="/ppt/diagrams/layout243.xml" ContentType="application/vnd.openxmlformats-officedocument.drawingml.diagramLayout+xml"/>
  <Override PartName="/ppt/diagrams/quickStyle243.xml" ContentType="application/vnd.openxmlformats-officedocument.drawingml.diagramStyle+xml"/>
  <Override PartName="/ppt/diagrams/colors243.xml" ContentType="application/vnd.openxmlformats-officedocument.drawingml.diagramColors+xml"/>
  <Override PartName="/ppt/diagrams/drawing243.xml" ContentType="application/vnd.ms-office.drawingml.diagramDrawing+xml"/>
  <Override PartName="/ppt/diagrams/data244.xml" ContentType="application/vnd.openxmlformats-officedocument.drawingml.diagramData+xml"/>
  <Override PartName="/ppt/diagrams/layout244.xml" ContentType="application/vnd.openxmlformats-officedocument.drawingml.diagramLayout+xml"/>
  <Override PartName="/ppt/diagrams/quickStyle244.xml" ContentType="application/vnd.openxmlformats-officedocument.drawingml.diagramStyle+xml"/>
  <Override PartName="/ppt/diagrams/colors244.xml" ContentType="application/vnd.openxmlformats-officedocument.drawingml.diagramColors+xml"/>
  <Override PartName="/ppt/diagrams/drawing244.xml" ContentType="application/vnd.ms-office.drawingml.diagramDrawing+xml"/>
  <Override PartName="/ppt/diagrams/data245.xml" ContentType="application/vnd.openxmlformats-officedocument.drawingml.diagramData+xml"/>
  <Override PartName="/ppt/diagrams/layout245.xml" ContentType="application/vnd.openxmlformats-officedocument.drawingml.diagramLayout+xml"/>
  <Override PartName="/ppt/diagrams/quickStyle245.xml" ContentType="application/vnd.openxmlformats-officedocument.drawingml.diagramStyle+xml"/>
  <Override PartName="/ppt/diagrams/colors245.xml" ContentType="application/vnd.openxmlformats-officedocument.drawingml.diagramColors+xml"/>
  <Override PartName="/ppt/diagrams/drawing245.xml" ContentType="application/vnd.ms-office.drawingml.diagramDrawing+xml"/>
  <Override PartName="/ppt/diagrams/data246.xml" ContentType="application/vnd.openxmlformats-officedocument.drawingml.diagramData+xml"/>
  <Override PartName="/ppt/diagrams/layout246.xml" ContentType="application/vnd.openxmlformats-officedocument.drawingml.diagramLayout+xml"/>
  <Override PartName="/ppt/diagrams/quickStyle246.xml" ContentType="application/vnd.openxmlformats-officedocument.drawingml.diagramStyle+xml"/>
  <Override PartName="/ppt/diagrams/colors246.xml" ContentType="application/vnd.openxmlformats-officedocument.drawingml.diagramColors+xml"/>
  <Override PartName="/ppt/diagrams/drawing246.xml" ContentType="application/vnd.ms-office.drawingml.diagramDrawing+xml"/>
  <Override PartName="/ppt/diagrams/data247.xml" ContentType="application/vnd.openxmlformats-officedocument.drawingml.diagramData+xml"/>
  <Override PartName="/ppt/diagrams/layout247.xml" ContentType="application/vnd.openxmlformats-officedocument.drawingml.diagramLayout+xml"/>
  <Override PartName="/ppt/diagrams/quickStyle247.xml" ContentType="application/vnd.openxmlformats-officedocument.drawingml.diagramStyle+xml"/>
  <Override PartName="/ppt/diagrams/colors247.xml" ContentType="application/vnd.openxmlformats-officedocument.drawingml.diagramColors+xml"/>
  <Override PartName="/ppt/diagrams/drawing247.xml" ContentType="application/vnd.ms-office.drawingml.diagramDrawing+xml"/>
  <Override PartName="/ppt/diagrams/data248.xml" ContentType="application/vnd.openxmlformats-officedocument.drawingml.diagramData+xml"/>
  <Override PartName="/ppt/diagrams/layout248.xml" ContentType="application/vnd.openxmlformats-officedocument.drawingml.diagramLayout+xml"/>
  <Override PartName="/ppt/diagrams/quickStyle248.xml" ContentType="application/vnd.openxmlformats-officedocument.drawingml.diagramStyle+xml"/>
  <Override PartName="/ppt/diagrams/colors248.xml" ContentType="application/vnd.openxmlformats-officedocument.drawingml.diagramColors+xml"/>
  <Override PartName="/ppt/diagrams/drawing248.xml" ContentType="application/vnd.ms-office.drawingml.diagramDrawing+xml"/>
  <Override PartName="/ppt/diagrams/data249.xml" ContentType="application/vnd.openxmlformats-officedocument.drawingml.diagramData+xml"/>
  <Override PartName="/ppt/diagrams/layout249.xml" ContentType="application/vnd.openxmlformats-officedocument.drawingml.diagramLayout+xml"/>
  <Override PartName="/ppt/diagrams/quickStyle249.xml" ContentType="application/vnd.openxmlformats-officedocument.drawingml.diagramStyle+xml"/>
  <Override PartName="/ppt/diagrams/colors249.xml" ContentType="application/vnd.openxmlformats-officedocument.drawingml.diagramColors+xml"/>
  <Override PartName="/ppt/diagrams/drawing249.xml" ContentType="application/vnd.ms-office.drawingml.diagramDrawing+xml"/>
  <Override PartName="/ppt/diagrams/data250.xml" ContentType="application/vnd.openxmlformats-officedocument.drawingml.diagramData+xml"/>
  <Override PartName="/ppt/diagrams/layout250.xml" ContentType="application/vnd.openxmlformats-officedocument.drawingml.diagramLayout+xml"/>
  <Override PartName="/ppt/diagrams/quickStyle250.xml" ContentType="application/vnd.openxmlformats-officedocument.drawingml.diagramStyle+xml"/>
  <Override PartName="/ppt/diagrams/colors250.xml" ContentType="application/vnd.openxmlformats-officedocument.drawingml.diagramColors+xml"/>
  <Override PartName="/ppt/diagrams/drawing250.xml" ContentType="application/vnd.ms-office.drawingml.diagramDrawing+xml"/>
  <Override PartName="/ppt/diagrams/data251.xml" ContentType="application/vnd.openxmlformats-officedocument.drawingml.diagramData+xml"/>
  <Override PartName="/ppt/diagrams/layout251.xml" ContentType="application/vnd.openxmlformats-officedocument.drawingml.diagramLayout+xml"/>
  <Override PartName="/ppt/diagrams/quickStyle251.xml" ContentType="application/vnd.openxmlformats-officedocument.drawingml.diagramStyle+xml"/>
  <Override PartName="/ppt/diagrams/colors251.xml" ContentType="application/vnd.openxmlformats-officedocument.drawingml.diagramColors+xml"/>
  <Override PartName="/ppt/diagrams/drawing251.xml" ContentType="application/vnd.ms-office.drawingml.diagramDrawing+xml"/>
  <Override PartName="/ppt/diagrams/data252.xml" ContentType="application/vnd.openxmlformats-officedocument.drawingml.diagramData+xml"/>
  <Override PartName="/ppt/diagrams/layout252.xml" ContentType="application/vnd.openxmlformats-officedocument.drawingml.diagramLayout+xml"/>
  <Override PartName="/ppt/diagrams/quickStyle252.xml" ContentType="application/vnd.openxmlformats-officedocument.drawingml.diagramStyle+xml"/>
  <Override PartName="/ppt/diagrams/colors252.xml" ContentType="application/vnd.openxmlformats-officedocument.drawingml.diagramColors+xml"/>
  <Override PartName="/ppt/diagrams/drawing252.xml" ContentType="application/vnd.ms-office.drawingml.diagramDrawing+xml"/>
  <Override PartName="/ppt/diagrams/data253.xml" ContentType="application/vnd.openxmlformats-officedocument.drawingml.diagramData+xml"/>
  <Override PartName="/ppt/diagrams/layout253.xml" ContentType="application/vnd.openxmlformats-officedocument.drawingml.diagramLayout+xml"/>
  <Override PartName="/ppt/diagrams/quickStyle253.xml" ContentType="application/vnd.openxmlformats-officedocument.drawingml.diagramStyle+xml"/>
  <Override PartName="/ppt/diagrams/colors253.xml" ContentType="application/vnd.openxmlformats-officedocument.drawingml.diagramColors+xml"/>
  <Override PartName="/ppt/diagrams/drawing253.xml" ContentType="application/vnd.ms-office.drawingml.diagramDrawing+xml"/>
  <Override PartName="/ppt/diagrams/data254.xml" ContentType="application/vnd.openxmlformats-officedocument.drawingml.diagramData+xml"/>
  <Override PartName="/ppt/diagrams/layout254.xml" ContentType="application/vnd.openxmlformats-officedocument.drawingml.diagramLayout+xml"/>
  <Override PartName="/ppt/diagrams/quickStyle254.xml" ContentType="application/vnd.openxmlformats-officedocument.drawingml.diagramStyle+xml"/>
  <Override PartName="/ppt/diagrams/colors254.xml" ContentType="application/vnd.openxmlformats-officedocument.drawingml.diagramColors+xml"/>
  <Override PartName="/ppt/diagrams/drawing254.xml" ContentType="application/vnd.ms-office.drawingml.diagramDrawing+xml"/>
  <Override PartName="/ppt/diagrams/data255.xml" ContentType="application/vnd.openxmlformats-officedocument.drawingml.diagramData+xml"/>
  <Override PartName="/ppt/diagrams/layout255.xml" ContentType="application/vnd.openxmlformats-officedocument.drawingml.diagramLayout+xml"/>
  <Override PartName="/ppt/diagrams/quickStyle255.xml" ContentType="application/vnd.openxmlformats-officedocument.drawingml.diagramStyle+xml"/>
  <Override PartName="/ppt/diagrams/colors255.xml" ContentType="application/vnd.openxmlformats-officedocument.drawingml.diagramColors+xml"/>
  <Override PartName="/ppt/diagrams/drawing255.xml" ContentType="application/vnd.ms-office.drawingml.diagramDrawing+xml"/>
  <Override PartName="/ppt/diagrams/data256.xml" ContentType="application/vnd.openxmlformats-officedocument.drawingml.diagramData+xml"/>
  <Override PartName="/ppt/diagrams/layout256.xml" ContentType="application/vnd.openxmlformats-officedocument.drawingml.diagramLayout+xml"/>
  <Override PartName="/ppt/diagrams/quickStyle256.xml" ContentType="application/vnd.openxmlformats-officedocument.drawingml.diagramStyle+xml"/>
  <Override PartName="/ppt/diagrams/colors256.xml" ContentType="application/vnd.openxmlformats-officedocument.drawingml.diagramColors+xml"/>
  <Override PartName="/ppt/diagrams/drawing256.xml" ContentType="application/vnd.ms-office.drawingml.diagramDrawing+xml"/>
  <Override PartName="/ppt/diagrams/data257.xml" ContentType="application/vnd.openxmlformats-officedocument.drawingml.diagramData+xml"/>
  <Override PartName="/ppt/diagrams/layout257.xml" ContentType="application/vnd.openxmlformats-officedocument.drawingml.diagramLayout+xml"/>
  <Override PartName="/ppt/diagrams/quickStyle257.xml" ContentType="application/vnd.openxmlformats-officedocument.drawingml.diagramStyle+xml"/>
  <Override PartName="/ppt/diagrams/colors257.xml" ContentType="application/vnd.openxmlformats-officedocument.drawingml.diagramColors+xml"/>
  <Override PartName="/ppt/diagrams/drawing257.xml" ContentType="application/vnd.ms-office.drawingml.diagramDrawing+xml"/>
  <Override PartName="/ppt/diagrams/data258.xml" ContentType="application/vnd.openxmlformats-officedocument.drawingml.diagramData+xml"/>
  <Override PartName="/ppt/diagrams/layout258.xml" ContentType="application/vnd.openxmlformats-officedocument.drawingml.diagramLayout+xml"/>
  <Override PartName="/ppt/diagrams/quickStyle258.xml" ContentType="application/vnd.openxmlformats-officedocument.drawingml.diagramStyle+xml"/>
  <Override PartName="/ppt/diagrams/colors258.xml" ContentType="application/vnd.openxmlformats-officedocument.drawingml.diagramColors+xml"/>
  <Override PartName="/ppt/diagrams/drawing258.xml" ContentType="application/vnd.ms-office.drawingml.diagramDrawing+xml"/>
  <Override PartName="/ppt/diagrams/data259.xml" ContentType="application/vnd.openxmlformats-officedocument.drawingml.diagramData+xml"/>
  <Override PartName="/ppt/diagrams/layout259.xml" ContentType="application/vnd.openxmlformats-officedocument.drawingml.diagramLayout+xml"/>
  <Override PartName="/ppt/diagrams/quickStyle259.xml" ContentType="application/vnd.openxmlformats-officedocument.drawingml.diagramStyle+xml"/>
  <Override PartName="/ppt/diagrams/colors259.xml" ContentType="application/vnd.openxmlformats-officedocument.drawingml.diagramColors+xml"/>
  <Override PartName="/ppt/diagrams/drawing259.xml" ContentType="application/vnd.ms-office.drawingml.diagramDrawing+xml"/>
  <Override PartName="/ppt/diagrams/data260.xml" ContentType="application/vnd.openxmlformats-officedocument.drawingml.diagramData+xml"/>
  <Override PartName="/ppt/diagrams/layout260.xml" ContentType="application/vnd.openxmlformats-officedocument.drawingml.diagramLayout+xml"/>
  <Override PartName="/ppt/diagrams/quickStyle260.xml" ContentType="application/vnd.openxmlformats-officedocument.drawingml.diagramStyle+xml"/>
  <Override PartName="/ppt/diagrams/colors260.xml" ContentType="application/vnd.openxmlformats-officedocument.drawingml.diagramColors+xml"/>
  <Override PartName="/ppt/diagrams/drawing260.xml" ContentType="application/vnd.ms-office.drawingml.diagramDrawing+xml"/>
  <Override PartName="/ppt/diagrams/data261.xml" ContentType="application/vnd.openxmlformats-officedocument.drawingml.diagramData+xml"/>
  <Override PartName="/ppt/diagrams/layout261.xml" ContentType="application/vnd.openxmlformats-officedocument.drawingml.diagramLayout+xml"/>
  <Override PartName="/ppt/diagrams/quickStyle261.xml" ContentType="application/vnd.openxmlformats-officedocument.drawingml.diagramStyle+xml"/>
  <Override PartName="/ppt/diagrams/colors261.xml" ContentType="application/vnd.openxmlformats-officedocument.drawingml.diagramColors+xml"/>
  <Override PartName="/ppt/diagrams/drawing261.xml" ContentType="application/vnd.ms-office.drawingml.diagramDrawing+xml"/>
  <Override PartName="/ppt/diagrams/data262.xml" ContentType="application/vnd.openxmlformats-officedocument.drawingml.diagramData+xml"/>
  <Override PartName="/ppt/diagrams/layout262.xml" ContentType="application/vnd.openxmlformats-officedocument.drawingml.diagramLayout+xml"/>
  <Override PartName="/ppt/diagrams/quickStyle262.xml" ContentType="application/vnd.openxmlformats-officedocument.drawingml.diagramStyle+xml"/>
  <Override PartName="/ppt/diagrams/colors262.xml" ContentType="application/vnd.openxmlformats-officedocument.drawingml.diagramColors+xml"/>
  <Override PartName="/ppt/diagrams/drawing262.xml" ContentType="application/vnd.ms-office.drawingml.diagramDrawing+xml"/>
  <Override PartName="/ppt/diagrams/data263.xml" ContentType="application/vnd.openxmlformats-officedocument.drawingml.diagramData+xml"/>
  <Override PartName="/ppt/diagrams/layout263.xml" ContentType="application/vnd.openxmlformats-officedocument.drawingml.diagramLayout+xml"/>
  <Override PartName="/ppt/diagrams/quickStyle263.xml" ContentType="application/vnd.openxmlformats-officedocument.drawingml.diagramStyle+xml"/>
  <Override PartName="/ppt/diagrams/colors263.xml" ContentType="application/vnd.openxmlformats-officedocument.drawingml.diagramColors+xml"/>
  <Override PartName="/ppt/diagrams/drawing263.xml" ContentType="application/vnd.ms-office.drawingml.diagramDrawing+xml"/>
  <Override PartName="/ppt/diagrams/data264.xml" ContentType="application/vnd.openxmlformats-officedocument.drawingml.diagramData+xml"/>
  <Override PartName="/ppt/diagrams/layout264.xml" ContentType="application/vnd.openxmlformats-officedocument.drawingml.diagramLayout+xml"/>
  <Override PartName="/ppt/diagrams/quickStyle264.xml" ContentType="application/vnd.openxmlformats-officedocument.drawingml.diagramStyle+xml"/>
  <Override PartName="/ppt/diagrams/colors264.xml" ContentType="application/vnd.openxmlformats-officedocument.drawingml.diagramColors+xml"/>
  <Override PartName="/ppt/diagrams/drawing264.xml" ContentType="application/vnd.ms-office.drawingml.diagramDrawing+xml"/>
  <Override PartName="/ppt/diagrams/data265.xml" ContentType="application/vnd.openxmlformats-officedocument.drawingml.diagramData+xml"/>
  <Override PartName="/ppt/diagrams/layout265.xml" ContentType="application/vnd.openxmlformats-officedocument.drawingml.diagramLayout+xml"/>
  <Override PartName="/ppt/diagrams/quickStyle265.xml" ContentType="application/vnd.openxmlformats-officedocument.drawingml.diagramStyle+xml"/>
  <Override PartName="/ppt/diagrams/colors265.xml" ContentType="application/vnd.openxmlformats-officedocument.drawingml.diagramColors+xml"/>
  <Override PartName="/ppt/diagrams/drawing265.xml" ContentType="application/vnd.ms-office.drawingml.diagramDrawing+xml"/>
  <Override PartName="/ppt/diagrams/data266.xml" ContentType="application/vnd.openxmlformats-officedocument.drawingml.diagramData+xml"/>
  <Override PartName="/ppt/diagrams/layout266.xml" ContentType="application/vnd.openxmlformats-officedocument.drawingml.diagramLayout+xml"/>
  <Override PartName="/ppt/diagrams/quickStyle266.xml" ContentType="application/vnd.openxmlformats-officedocument.drawingml.diagramStyle+xml"/>
  <Override PartName="/ppt/diagrams/colors266.xml" ContentType="application/vnd.openxmlformats-officedocument.drawingml.diagramColors+xml"/>
  <Override PartName="/ppt/diagrams/drawing266.xml" ContentType="application/vnd.ms-office.drawingml.diagramDrawing+xml"/>
  <Override PartName="/ppt/diagrams/data267.xml" ContentType="application/vnd.openxmlformats-officedocument.drawingml.diagramData+xml"/>
  <Override PartName="/ppt/diagrams/layout267.xml" ContentType="application/vnd.openxmlformats-officedocument.drawingml.diagramLayout+xml"/>
  <Override PartName="/ppt/diagrams/quickStyle267.xml" ContentType="application/vnd.openxmlformats-officedocument.drawingml.diagramStyle+xml"/>
  <Override PartName="/ppt/diagrams/colors267.xml" ContentType="application/vnd.openxmlformats-officedocument.drawingml.diagramColors+xml"/>
  <Override PartName="/ppt/diagrams/drawing267.xml" ContentType="application/vnd.ms-office.drawingml.diagramDrawing+xml"/>
  <Override PartName="/ppt/diagrams/data268.xml" ContentType="application/vnd.openxmlformats-officedocument.drawingml.diagramData+xml"/>
  <Override PartName="/ppt/diagrams/layout268.xml" ContentType="application/vnd.openxmlformats-officedocument.drawingml.diagramLayout+xml"/>
  <Override PartName="/ppt/diagrams/quickStyle268.xml" ContentType="application/vnd.openxmlformats-officedocument.drawingml.diagramStyle+xml"/>
  <Override PartName="/ppt/diagrams/colors268.xml" ContentType="application/vnd.openxmlformats-officedocument.drawingml.diagramColors+xml"/>
  <Override PartName="/ppt/diagrams/drawing268.xml" ContentType="application/vnd.ms-office.drawingml.diagramDrawing+xml"/>
  <Override PartName="/ppt/diagrams/data269.xml" ContentType="application/vnd.openxmlformats-officedocument.drawingml.diagramData+xml"/>
  <Override PartName="/ppt/diagrams/layout269.xml" ContentType="application/vnd.openxmlformats-officedocument.drawingml.diagramLayout+xml"/>
  <Override PartName="/ppt/diagrams/quickStyle269.xml" ContentType="application/vnd.openxmlformats-officedocument.drawingml.diagramStyle+xml"/>
  <Override PartName="/ppt/diagrams/colors269.xml" ContentType="application/vnd.openxmlformats-officedocument.drawingml.diagramColors+xml"/>
  <Override PartName="/ppt/diagrams/drawing269.xml" ContentType="application/vnd.ms-office.drawingml.diagramDrawing+xml"/>
  <Override PartName="/ppt/diagrams/data270.xml" ContentType="application/vnd.openxmlformats-officedocument.drawingml.diagramData+xml"/>
  <Override PartName="/ppt/diagrams/layout270.xml" ContentType="application/vnd.openxmlformats-officedocument.drawingml.diagramLayout+xml"/>
  <Override PartName="/ppt/diagrams/quickStyle270.xml" ContentType="application/vnd.openxmlformats-officedocument.drawingml.diagramStyle+xml"/>
  <Override PartName="/ppt/diagrams/colors270.xml" ContentType="application/vnd.openxmlformats-officedocument.drawingml.diagramColors+xml"/>
  <Override PartName="/ppt/diagrams/drawing270.xml" ContentType="application/vnd.ms-office.drawingml.diagramDrawing+xml"/>
  <Override PartName="/ppt/diagrams/data271.xml" ContentType="application/vnd.openxmlformats-officedocument.drawingml.diagramData+xml"/>
  <Override PartName="/ppt/diagrams/layout271.xml" ContentType="application/vnd.openxmlformats-officedocument.drawingml.diagramLayout+xml"/>
  <Override PartName="/ppt/diagrams/quickStyle271.xml" ContentType="application/vnd.openxmlformats-officedocument.drawingml.diagramStyle+xml"/>
  <Override PartName="/ppt/diagrams/colors271.xml" ContentType="application/vnd.openxmlformats-officedocument.drawingml.diagramColors+xml"/>
  <Override PartName="/ppt/diagrams/drawing271.xml" ContentType="application/vnd.ms-office.drawingml.diagramDrawing+xml"/>
  <Override PartName="/ppt/diagrams/data272.xml" ContentType="application/vnd.openxmlformats-officedocument.drawingml.diagramData+xml"/>
  <Override PartName="/ppt/diagrams/layout272.xml" ContentType="application/vnd.openxmlformats-officedocument.drawingml.diagramLayout+xml"/>
  <Override PartName="/ppt/diagrams/quickStyle272.xml" ContentType="application/vnd.openxmlformats-officedocument.drawingml.diagramStyle+xml"/>
  <Override PartName="/ppt/diagrams/colors272.xml" ContentType="application/vnd.openxmlformats-officedocument.drawingml.diagramColors+xml"/>
  <Override PartName="/ppt/diagrams/drawing272.xml" ContentType="application/vnd.ms-office.drawingml.diagramDrawing+xml"/>
  <Override PartName="/ppt/diagrams/data273.xml" ContentType="application/vnd.openxmlformats-officedocument.drawingml.diagramData+xml"/>
  <Override PartName="/ppt/diagrams/layout273.xml" ContentType="application/vnd.openxmlformats-officedocument.drawingml.diagramLayout+xml"/>
  <Override PartName="/ppt/diagrams/quickStyle273.xml" ContentType="application/vnd.openxmlformats-officedocument.drawingml.diagramStyle+xml"/>
  <Override PartName="/ppt/diagrams/colors273.xml" ContentType="application/vnd.openxmlformats-officedocument.drawingml.diagramColors+xml"/>
  <Override PartName="/ppt/diagrams/drawing273.xml" ContentType="application/vnd.ms-office.drawingml.diagramDrawing+xml"/>
  <Override PartName="/ppt/diagrams/data274.xml" ContentType="application/vnd.openxmlformats-officedocument.drawingml.diagramData+xml"/>
  <Override PartName="/ppt/diagrams/layout274.xml" ContentType="application/vnd.openxmlformats-officedocument.drawingml.diagramLayout+xml"/>
  <Override PartName="/ppt/diagrams/quickStyle274.xml" ContentType="application/vnd.openxmlformats-officedocument.drawingml.diagramStyle+xml"/>
  <Override PartName="/ppt/diagrams/colors274.xml" ContentType="application/vnd.openxmlformats-officedocument.drawingml.diagramColors+xml"/>
  <Override PartName="/ppt/diagrams/drawing274.xml" ContentType="application/vnd.ms-office.drawingml.diagramDrawing+xml"/>
  <Override PartName="/ppt/diagrams/data275.xml" ContentType="application/vnd.openxmlformats-officedocument.drawingml.diagramData+xml"/>
  <Override PartName="/ppt/diagrams/layout275.xml" ContentType="application/vnd.openxmlformats-officedocument.drawingml.diagramLayout+xml"/>
  <Override PartName="/ppt/diagrams/quickStyle275.xml" ContentType="application/vnd.openxmlformats-officedocument.drawingml.diagramStyle+xml"/>
  <Override PartName="/ppt/diagrams/colors275.xml" ContentType="application/vnd.openxmlformats-officedocument.drawingml.diagramColors+xml"/>
  <Override PartName="/ppt/diagrams/drawing275.xml" ContentType="application/vnd.ms-office.drawingml.diagramDrawing+xml"/>
  <Override PartName="/ppt/diagrams/data276.xml" ContentType="application/vnd.openxmlformats-officedocument.drawingml.diagramData+xml"/>
  <Override PartName="/ppt/diagrams/layout276.xml" ContentType="application/vnd.openxmlformats-officedocument.drawingml.diagramLayout+xml"/>
  <Override PartName="/ppt/diagrams/quickStyle276.xml" ContentType="application/vnd.openxmlformats-officedocument.drawingml.diagramStyle+xml"/>
  <Override PartName="/ppt/diagrams/colors276.xml" ContentType="application/vnd.openxmlformats-officedocument.drawingml.diagramColors+xml"/>
  <Override PartName="/ppt/diagrams/drawing276.xml" ContentType="application/vnd.ms-office.drawingml.diagramDrawing+xml"/>
  <Override PartName="/ppt/diagrams/data277.xml" ContentType="application/vnd.openxmlformats-officedocument.drawingml.diagramData+xml"/>
  <Override PartName="/ppt/diagrams/layout277.xml" ContentType="application/vnd.openxmlformats-officedocument.drawingml.diagramLayout+xml"/>
  <Override PartName="/ppt/diagrams/quickStyle277.xml" ContentType="application/vnd.openxmlformats-officedocument.drawingml.diagramStyle+xml"/>
  <Override PartName="/ppt/diagrams/colors277.xml" ContentType="application/vnd.openxmlformats-officedocument.drawingml.diagramColors+xml"/>
  <Override PartName="/ppt/diagrams/drawing277.xml" ContentType="application/vnd.ms-office.drawingml.diagramDrawing+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autoCompressPictures="0">
  <p:sldMasterIdLst>
    <p:sldMasterId id="2147483670" r:id="rId1"/>
  </p:sldMasterIdLst>
  <p:notesMasterIdLst>
    <p:notesMasterId r:id="rId324"/>
  </p:notesMasterIdLst>
  <p:handoutMasterIdLst>
    <p:handoutMasterId r:id="rId325"/>
  </p:handoutMasterIdLst>
  <p:sldIdLst>
    <p:sldId id="256" r:id="rId2"/>
    <p:sldId id="257" r:id="rId3"/>
    <p:sldId id="497" r:id="rId4"/>
    <p:sldId id="498" r:id="rId5"/>
    <p:sldId id="518" r:id="rId6"/>
    <p:sldId id="500" r:id="rId7"/>
    <p:sldId id="809" r:id="rId8"/>
    <p:sldId id="499" r:id="rId9"/>
    <p:sldId id="501" r:id="rId10"/>
    <p:sldId id="724" r:id="rId11"/>
    <p:sldId id="810" r:id="rId12"/>
    <p:sldId id="269" r:id="rId13"/>
    <p:sldId id="495" r:id="rId14"/>
    <p:sldId id="502" r:id="rId15"/>
    <p:sldId id="503" r:id="rId16"/>
    <p:sldId id="811" r:id="rId17"/>
    <p:sldId id="504" r:id="rId18"/>
    <p:sldId id="506" r:id="rId19"/>
    <p:sldId id="508" r:id="rId20"/>
    <p:sldId id="509" r:id="rId21"/>
    <p:sldId id="812" r:id="rId22"/>
    <p:sldId id="507" r:id="rId23"/>
    <p:sldId id="510" r:id="rId24"/>
    <p:sldId id="511" r:id="rId25"/>
    <p:sldId id="512" r:id="rId26"/>
    <p:sldId id="513" r:id="rId27"/>
    <p:sldId id="514" r:id="rId28"/>
    <p:sldId id="515" r:id="rId29"/>
    <p:sldId id="516" r:id="rId30"/>
    <p:sldId id="517" r:id="rId31"/>
    <p:sldId id="519" r:id="rId32"/>
    <p:sldId id="520" r:id="rId33"/>
    <p:sldId id="522" r:id="rId34"/>
    <p:sldId id="523" r:id="rId35"/>
    <p:sldId id="524" r:id="rId36"/>
    <p:sldId id="557" r:id="rId37"/>
    <p:sldId id="525" r:id="rId38"/>
    <p:sldId id="526" r:id="rId39"/>
    <p:sldId id="527" r:id="rId40"/>
    <p:sldId id="531" r:id="rId41"/>
    <p:sldId id="532" r:id="rId42"/>
    <p:sldId id="538" r:id="rId43"/>
    <p:sldId id="539" r:id="rId44"/>
    <p:sldId id="528" r:id="rId45"/>
    <p:sldId id="529" r:id="rId46"/>
    <p:sldId id="530" r:id="rId47"/>
    <p:sldId id="542" r:id="rId48"/>
    <p:sldId id="543" r:id="rId49"/>
    <p:sldId id="533" r:id="rId50"/>
    <p:sldId id="537" r:id="rId51"/>
    <p:sldId id="556" r:id="rId52"/>
    <p:sldId id="521" r:id="rId53"/>
    <p:sldId id="535" r:id="rId54"/>
    <p:sldId id="536" r:id="rId55"/>
    <p:sldId id="540" r:id="rId56"/>
    <p:sldId id="541" r:id="rId57"/>
    <p:sldId id="545" r:id="rId58"/>
    <p:sldId id="546" r:id="rId59"/>
    <p:sldId id="549" r:id="rId60"/>
    <p:sldId id="547" r:id="rId61"/>
    <p:sldId id="548" r:id="rId62"/>
    <p:sldId id="555" r:id="rId63"/>
    <p:sldId id="550" r:id="rId64"/>
    <p:sldId id="551" r:id="rId65"/>
    <p:sldId id="552" r:id="rId66"/>
    <p:sldId id="553" r:id="rId67"/>
    <p:sldId id="554" r:id="rId68"/>
    <p:sldId id="558" r:id="rId69"/>
    <p:sldId id="559" r:id="rId70"/>
    <p:sldId id="560" r:id="rId71"/>
    <p:sldId id="561" r:id="rId72"/>
    <p:sldId id="562" r:id="rId73"/>
    <p:sldId id="563" r:id="rId74"/>
    <p:sldId id="564" r:id="rId75"/>
    <p:sldId id="565" r:id="rId76"/>
    <p:sldId id="566" r:id="rId77"/>
    <p:sldId id="567" r:id="rId78"/>
    <p:sldId id="568" r:id="rId79"/>
    <p:sldId id="569" r:id="rId80"/>
    <p:sldId id="570" r:id="rId81"/>
    <p:sldId id="571" r:id="rId82"/>
    <p:sldId id="572" r:id="rId83"/>
    <p:sldId id="573" r:id="rId84"/>
    <p:sldId id="574" r:id="rId85"/>
    <p:sldId id="575" r:id="rId86"/>
    <p:sldId id="576" r:id="rId87"/>
    <p:sldId id="577" r:id="rId88"/>
    <p:sldId id="578" r:id="rId89"/>
    <p:sldId id="579" r:id="rId90"/>
    <p:sldId id="580" r:id="rId91"/>
    <p:sldId id="581" r:id="rId92"/>
    <p:sldId id="583" r:id="rId93"/>
    <p:sldId id="584" r:id="rId94"/>
    <p:sldId id="585" r:id="rId95"/>
    <p:sldId id="586" r:id="rId96"/>
    <p:sldId id="587" r:id="rId97"/>
    <p:sldId id="588" r:id="rId98"/>
    <p:sldId id="589" r:id="rId99"/>
    <p:sldId id="590" r:id="rId100"/>
    <p:sldId id="591" r:id="rId101"/>
    <p:sldId id="592" r:id="rId102"/>
    <p:sldId id="813" r:id="rId103"/>
    <p:sldId id="814" r:id="rId104"/>
    <p:sldId id="815" r:id="rId105"/>
    <p:sldId id="816" r:id="rId106"/>
    <p:sldId id="817" r:id="rId107"/>
    <p:sldId id="818" r:id="rId108"/>
    <p:sldId id="819" r:id="rId109"/>
    <p:sldId id="820" r:id="rId110"/>
    <p:sldId id="821" r:id="rId111"/>
    <p:sldId id="822" r:id="rId112"/>
    <p:sldId id="823" r:id="rId113"/>
    <p:sldId id="824" r:id="rId114"/>
    <p:sldId id="825" r:id="rId115"/>
    <p:sldId id="826" r:id="rId116"/>
    <p:sldId id="827" r:id="rId117"/>
    <p:sldId id="828" r:id="rId118"/>
    <p:sldId id="829" r:id="rId119"/>
    <p:sldId id="830" r:id="rId120"/>
    <p:sldId id="598" r:id="rId121"/>
    <p:sldId id="599" r:id="rId122"/>
    <p:sldId id="600" r:id="rId123"/>
    <p:sldId id="601" r:id="rId124"/>
    <p:sldId id="602" r:id="rId125"/>
    <p:sldId id="603" r:id="rId126"/>
    <p:sldId id="604" r:id="rId127"/>
    <p:sldId id="605" r:id="rId128"/>
    <p:sldId id="606" r:id="rId129"/>
    <p:sldId id="607" r:id="rId130"/>
    <p:sldId id="608" r:id="rId131"/>
    <p:sldId id="609" r:id="rId132"/>
    <p:sldId id="610" r:id="rId133"/>
    <p:sldId id="611" r:id="rId134"/>
    <p:sldId id="612" r:id="rId135"/>
    <p:sldId id="613" r:id="rId136"/>
    <p:sldId id="614" r:id="rId137"/>
    <p:sldId id="615" r:id="rId138"/>
    <p:sldId id="616" r:id="rId139"/>
    <p:sldId id="617" r:id="rId140"/>
    <p:sldId id="618" r:id="rId141"/>
    <p:sldId id="624" r:id="rId142"/>
    <p:sldId id="626" r:id="rId143"/>
    <p:sldId id="627" r:id="rId144"/>
    <p:sldId id="632" r:id="rId145"/>
    <p:sldId id="633" r:id="rId146"/>
    <p:sldId id="654" r:id="rId147"/>
    <p:sldId id="634" r:id="rId148"/>
    <p:sldId id="638" r:id="rId149"/>
    <p:sldId id="637" r:id="rId150"/>
    <p:sldId id="635" r:id="rId151"/>
    <p:sldId id="636" r:id="rId152"/>
    <p:sldId id="640" r:id="rId153"/>
    <p:sldId id="639" r:id="rId154"/>
    <p:sldId id="641" r:id="rId155"/>
    <p:sldId id="642" r:id="rId156"/>
    <p:sldId id="643" r:id="rId157"/>
    <p:sldId id="644" r:id="rId158"/>
    <p:sldId id="646" r:id="rId159"/>
    <p:sldId id="645" r:id="rId160"/>
    <p:sldId id="647" r:id="rId161"/>
    <p:sldId id="648" r:id="rId162"/>
    <p:sldId id="652" r:id="rId163"/>
    <p:sldId id="653" r:id="rId164"/>
    <p:sldId id="649" r:id="rId165"/>
    <p:sldId id="650" r:id="rId166"/>
    <p:sldId id="651" r:id="rId167"/>
    <p:sldId id="655" r:id="rId168"/>
    <p:sldId id="656" r:id="rId169"/>
    <p:sldId id="657" r:id="rId170"/>
    <p:sldId id="658" r:id="rId171"/>
    <p:sldId id="659" r:id="rId172"/>
    <p:sldId id="660" r:id="rId173"/>
    <p:sldId id="661" r:id="rId174"/>
    <p:sldId id="662" r:id="rId175"/>
    <p:sldId id="663" r:id="rId176"/>
    <p:sldId id="664" r:id="rId177"/>
    <p:sldId id="665" r:id="rId178"/>
    <p:sldId id="666" r:id="rId179"/>
    <p:sldId id="667" r:id="rId180"/>
    <p:sldId id="668" r:id="rId181"/>
    <p:sldId id="669" r:id="rId182"/>
    <p:sldId id="670" r:id="rId183"/>
    <p:sldId id="671" r:id="rId184"/>
    <p:sldId id="672" r:id="rId185"/>
    <p:sldId id="831" r:id="rId186"/>
    <p:sldId id="832" r:id="rId187"/>
    <p:sldId id="833" r:id="rId188"/>
    <p:sldId id="834" r:id="rId189"/>
    <p:sldId id="835" r:id="rId190"/>
    <p:sldId id="836" r:id="rId191"/>
    <p:sldId id="837" r:id="rId192"/>
    <p:sldId id="838" r:id="rId193"/>
    <p:sldId id="839" r:id="rId194"/>
    <p:sldId id="840" r:id="rId195"/>
    <p:sldId id="673" r:id="rId196"/>
    <p:sldId id="674" r:id="rId197"/>
    <p:sldId id="675" r:id="rId198"/>
    <p:sldId id="676" r:id="rId199"/>
    <p:sldId id="677" r:id="rId200"/>
    <p:sldId id="678" r:id="rId201"/>
    <p:sldId id="679" r:id="rId202"/>
    <p:sldId id="680" r:id="rId203"/>
    <p:sldId id="681" r:id="rId204"/>
    <p:sldId id="682" r:id="rId205"/>
    <p:sldId id="683" r:id="rId206"/>
    <p:sldId id="684" r:id="rId207"/>
    <p:sldId id="685" r:id="rId208"/>
    <p:sldId id="686" r:id="rId209"/>
    <p:sldId id="687" r:id="rId210"/>
    <p:sldId id="688" r:id="rId211"/>
    <p:sldId id="690" r:id="rId212"/>
    <p:sldId id="691" r:id="rId213"/>
    <p:sldId id="692" r:id="rId214"/>
    <p:sldId id="693" r:id="rId215"/>
    <p:sldId id="694" r:id="rId216"/>
    <p:sldId id="695" r:id="rId217"/>
    <p:sldId id="696" r:id="rId218"/>
    <p:sldId id="697" r:id="rId219"/>
    <p:sldId id="698" r:id="rId220"/>
    <p:sldId id="699" r:id="rId221"/>
    <p:sldId id="700" r:id="rId222"/>
    <p:sldId id="701" r:id="rId223"/>
    <p:sldId id="702" r:id="rId224"/>
    <p:sldId id="703" r:id="rId225"/>
    <p:sldId id="704" r:id="rId226"/>
    <p:sldId id="705" r:id="rId227"/>
    <p:sldId id="706" r:id="rId228"/>
    <p:sldId id="707" r:id="rId229"/>
    <p:sldId id="708" r:id="rId230"/>
    <p:sldId id="709" r:id="rId231"/>
    <p:sldId id="710" r:id="rId232"/>
    <p:sldId id="711" r:id="rId233"/>
    <p:sldId id="712" r:id="rId234"/>
    <p:sldId id="713" r:id="rId235"/>
    <p:sldId id="714" r:id="rId236"/>
    <p:sldId id="715" r:id="rId237"/>
    <p:sldId id="716" r:id="rId238"/>
    <p:sldId id="717" r:id="rId239"/>
    <p:sldId id="718" r:id="rId240"/>
    <p:sldId id="719" r:id="rId241"/>
    <p:sldId id="720" r:id="rId242"/>
    <p:sldId id="721" r:id="rId243"/>
    <p:sldId id="725" r:id="rId244"/>
    <p:sldId id="726" r:id="rId245"/>
    <p:sldId id="735" r:id="rId246"/>
    <p:sldId id="736" r:id="rId247"/>
    <p:sldId id="737" r:id="rId248"/>
    <p:sldId id="738" r:id="rId249"/>
    <p:sldId id="740" r:id="rId250"/>
    <p:sldId id="741" r:id="rId251"/>
    <p:sldId id="742" r:id="rId252"/>
    <p:sldId id="727" r:id="rId253"/>
    <p:sldId id="728" r:id="rId254"/>
    <p:sldId id="743" r:id="rId255"/>
    <p:sldId id="744" r:id="rId256"/>
    <p:sldId id="745" r:id="rId257"/>
    <p:sldId id="746" r:id="rId258"/>
    <p:sldId id="747" r:id="rId259"/>
    <p:sldId id="748" r:id="rId260"/>
    <p:sldId id="749" r:id="rId261"/>
    <p:sldId id="750" r:id="rId262"/>
    <p:sldId id="751" r:id="rId263"/>
    <p:sldId id="752" r:id="rId264"/>
    <p:sldId id="753" r:id="rId265"/>
    <p:sldId id="729" r:id="rId266"/>
    <p:sldId id="754" r:id="rId267"/>
    <p:sldId id="759" r:id="rId268"/>
    <p:sldId id="760" r:id="rId269"/>
    <p:sldId id="762" r:id="rId270"/>
    <p:sldId id="764" r:id="rId271"/>
    <p:sldId id="768" r:id="rId272"/>
    <p:sldId id="765" r:id="rId273"/>
    <p:sldId id="766" r:id="rId274"/>
    <p:sldId id="755" r:id="rId275"/>
    <p:sldId id="767" r:id="rId276"/>
    <p:sldId id="757" r:id="rId277"/>
    <p:sldId id="756" r:id="rId278"/>
    <p:sldId id="758" r:id="rId279"/>
    <p:sldId id="769" r:id="rId280"/>
    <p:sldId id="770" r:id="rId281"/>
    <p:sldId id="771" r:id="rId282"/>
    <p:sldId id="772" r:id="rId283"/>
    <p:sldId id="773" r:id="rId284"/>
    <p:sldId id="774" r:id="rId285"/>
    <p:sldId id="775" r:id="rId286"/>
    <p:sldId id="776" r:id="rId287"/>
    <p:sldId id="777" r:id="rId288"/>
    <p:sldId id="778" r:id="rId289"/>
    <p:sldId id="779" r:id="rId290"/>
    <p:sldId id="780" r:id="rId291"/>
    <p:sldId id="781" r:id="rId292"/>
    <p:sldId id="782" r:id="rId293"/>
    <p:sldId id="783" r:id="rId294"/>
    <p:sldId id="784" r:id="rId295"/>
    <p:sldId id="785" r:id="rId296"/>
    <p:sldId id="786" r:id="rId297"/>
    <p:sldId id="792" r:id="rId298"/>
    <p:sldId id="793" r:id="rId299"/>
    <p:sldId id="794" r:id="rId300"/>
    <p:sldId id="795" r:id="rId301"/>
    <p:sldId id="796" r:id="rId302"/>
    <p:sldId id="787" r:id="rId303"/>
    <p:sldId id="788" r:id="rId304"/>
    <p:sldId id="789" r:id="rId305"/>
    <p:sldId id="730" r:id="rId306"/>
    <p:sldId id="790" r:id="rId307"/>
    <p:sldId id="791" r:id="rId308"/>
    <p:sldId id="731" r:id="rId309"/>
    <p:sldId id="732" r:id="rId310"/>
    <p:sldId id="799" r:id="rId311"/>
    <p:sldId id="733" r:id="rId312"/>
    <p:sldId id="797" r:id="rId313"/>
    <p:sldId id="798" r:id="rId314"/>
    <p:sldId id="800" r:id="rId315"/>
    <p:sldId id="801" r:id="rId316"/>
    <p:sldId id="802" r:id="rId317"/>
    <p:sldId id="803" r:id="rId318"/>
    <p:sldId id="804" r:id="rId319"/>
    <p:sldId id="805" r:id="rId320"/>
    <p:sldId id="806" r:id="rId321"/>
    <p:sldId id="807" r:id="rId322"/>
    <p:sldId id="808" r:id="rId323"/>
  </p:sldIdLst>
  <p:sldSz cx="12192000" cy="6858000"/>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Τίτλος μαθήματος" id="{D369DD7C-2D54-4ED6-A237-51FE64E32A98}">
          <p14:sldIdLst>
            <p14:sldId id="256"/>
          </p14:sldIdLst>
        </p14:section>
        <p14:section name="Περιεχόμενα" id="{493E176C-C202-45FE-A723-10E92D2C54AB}">
          <p14:sldIdLst>
            <p14:sldId id="257"/>
            <p14:sldId id="497"/>
            <p14:sldId id="498"/>
          </p14:sldIdLst>
        </p14:section>
        <p14:section name="Βιβλιογραφία &amp; Αρθρογραφία" id="{E89DD04C-279A-448F-AC15-2FDEEF82F075}">
          <p14:sldIdLst>
            <p14:sldId id="518"/>
            <p14:sldId id="500"/>
            <p14:sldId id="809"/>
            <p14:sldId id="499"/>
            <p14:sldId id="501"/>
          </p14:sldIdLst>
        </p14:section>
        <p14:section name="Διαθέσιμες προαιρετικές Εργασίες εξαμήνου" id="{DA84B7CE-8FD6-43DD-93B8-B0080EAC666D}">
          <p14:sldIdLst>
            <p14:sldId id="724"/>
            <p14:sldId id="810"/>
          </p14:sldIdLst>
        </p14:section>
        <p14:section name="Εισαγωγή-Βασικές έννοιες" id="{827C31B4-B556-4C81-9283-73AD977FAB4A}">
          <p14:sldIdLst>
            <p14:sldId id="269"/>
            <p14:sldId id="495"/>
            <p14:sldId id="502"/>
            <p14:sldId id="503"/>
            <p14:sldId id="811"/>
            <p14:sldId id="504"/>
            <p14:sldId id="506"/>
            <p14:sldId id="508"/>
            <p14:sldId id="509"/>
            <p14:sldId id="812"/>
            <p14:sldId id="507"/>
          </p14:sldIdLst>
        </p14:section>
        <p14:section name="Θεσμικό πλαίσιο" id="{1B098A26-E007-4667-9A90-692C9FD2B5D3}">
          <p14:sldIdLst>
            <p14:sldId id="510"/>
            <p14:sldId id="511"/>
            <p14:sldId id="512"/>
            <p14:sldId id="513"/>
            <p14:sldId id="514"/>
            <p14:sldId id="515"/>
            <p14:sldId id="516"/>
            <p14:sldId id="517"/>
          </p14:sldIdLst>
        </p14:section>
        <p14:section name="Ορισμοί, Πεδίο εφαρμογής &amp; Αντικείμενο" id="{384680B3-A6AD-487C-BDEB-4DC0CDFA5A94}">
          <p14:sldIdLst>
            <p14:sldId id="519"/>
            <p14:sldId id="520"/>
            <p14:sldId id="522"/>
            <p14:sldId id="523"/>
            <p14:sldId id="524"/>
            <p14:sldId id="557"/>
            <p14:sldId id="525"/>
            <p14:sldId id="526"/>
            <p14:sldId id="527"/>
            <p14:sldId id="531"/>
            <p14:sldId id="532"/>
            <p14:sldId id="538"/>
            <p14:sldId id="539"/>
            <p14:sldId id="528"/>
            <p14:sldId id="529"/>
            <p14:sldId id="530"/>
            <p14:sldId id="542"/>
            <p14:sldId id="543"/>
            <p14:sldId id="533"/>
            <p14:sldId id="537"/>
            <p14:sldId id="556"/>
            <p14:sldId id="521"/>
            <p14:sldId id="535"/>
            <p14:sldId id="536"/>
            <p14:sldId id="540"/>
            <p14:sldId id="541"/>
            <p14:sldId id="545"/>
          </p14:sldIdLst>
        </p14:section>
        <p14:section name="Αναθέτουσες Αρχές-Αναθέτοντες Φορείς" id="{353F0AFA-3036-4BA0-8128-74E8DF315860}">
          <p14:sldIdLst>
            <p14:sldId id="546"/>
            <p14:sldId id="549"/>
            <p14:sldId id="547"/>
            <p14:sldId id="548"/>
            <p14:sldId id="555"/>
          </p14:sldIdLst>
        </p14:section>
        <p14:section name="Εξαιρούμενοι τομείς" id="{94B33354-DB43-45CB-8D51-C9C0C8E517ED}">
          <p14:sldIdLst>
            <p14:sldId id="550"/>
            <p14:sldId id="551"/>
            <p14:sldId id="552"/>
            <p14:sldId id="553"/>
          </p14:sldIdLst>
        </p14:section>
        <p14:section name="Θεμελιώδεις Αρχές" id="{70D75520-0BB1-448D-B76D-0199B75171FA}">
          <p14:sldIdLst>
            <p14:sldId id="554"/>
            <p14:sldId id="558"/>
            <p14:sldId id="559"/>
            <p14:sldId id="560"/>
            <p14:sldId id="561"/>
            <p14:sldId id="562"/>
            <p14:sldId id="563"/>
            <p14:sldId id="564"/>
            <p14:sldId id="565"/>
            <p14:sldId id="566"/>
            <p14:sldId id="567"/>
            <p14:sldId id="568"/>
            <p14:sldId id="569"/>
            <p14:sldId id="570"/>
          </p14:sldIdLst>
        </p14:section>
        <p14:section name="Είδη διαγωνιστικών διαδικασιών" id="{E1A71406-EE58-4CE0-8F42-E7AAD963D508}">
          <p14:sldIdLst>
            <p14:sldId id="571"/>
            <p14:sldId id="572"/>
            <p14:sldId id="573"/>
            <p14:sldId id="574"/>
            <p14:sldId id="575"/>
            <p14:sldId id="576"/>
            <p14:sldId id="577"/>
            <p14:sldId id="578"/>
            <p14:sldId id="579"/>
            <p14:sldId id="580"/>
            <p14:sldId id="581"/>
            <p14:sldId id="583"/>
            <p14:sldId id="584"/>
            <p14:sldId id="585"/>
            <p14:sldId id="586"/>
            <p14:sldId id="587"/>
            <p14:sldId id="588"/>
            <p14:sldId id="589"/>
            <p14:sldId id="590"/>
            <p14:sldId id="591"/>
            <p14:sldId id="592"/>
            <p14:sldId id="813"/>
            <p14:sldId id="814"/>
            <p14:sldId id="815"/>
            <p14:sldId id="816"/>
            <p14:sldId id="817"/>
            <p14:sldId id="818"/>
            <p14:sldId id="819"/>
            <p14:sldId id="820"/>
            <p14:sldId id="821"/>
            <p14:sldId id="822"/>
            <p14:sldId id="823"/>
            <p14:sldId id="824"/>
            <p14:sldId id="825"/>
            <p14:sldId id="826"/>
            <p14:sldId id="827"/>
            <p14:sldId id="828"/>
            <p14:sldId id="829"/>
            <p14:sldId id="830"/>
          </p14:sldIdLst>
        </p14:section>
        <p14:section name="Τεχνικές και εργαλεία για ηλεκτρονικές διαδικασίες" id="{59694FB7-3E99-49B3-B49B-71AB6C295A6C}">
          <p14:sldIdLst>
            <p14:sldId id="598"/>
            <p14:sldId id="599"/>
            <p14:sldId id="600"/>
            <p14:sldId id="601"/>
            <p14:sldId id="602"/>
            <p14:sldId id="603"/>
            <p14:sldId id="604"/>
            <p14:sldId id="605"/>
            <p14:sldId id="606"/>
            <p14:sldId id="607"/>
            <p14:sldId id="608"/>
            <p14:sldId id="609"/>
          </p14:sldIdLst>
        </p14:section>
        <p14:section name="Τεχνικές και εργαλεία για συγκεντρωτικές διαδικασίες" id="{0ED28EED-F65B-4D65-A7DD-5CEC533A3F49}">
          <p14:sldIdLst>
            <p14:sldId id="610"/>
            <p14:sldId id="611"/>
            <p14:sldId id="612"/>
            <p14:sldId id="613"/>
            <p14:sldId id="614"/>
            <p14:sldId id="615"/>
            <p14:sldId id="616"/>
            <p14:sldId id="617"/>
            <p14:sldId id="618"/>
            <p14:sldId id="624"/>
            <p14:sldId id="626"/>
            <p14:sldId id="627"/>
          </p14:sldIdLst>
        </p14:section>
        <p14:section name="Στάδια διαγωνιστικής διαδικασίας" id="{CEA313D1-9F7F-4676-B29C-B6071FCF4A7F}">
          <p14:sldIdLst>
            <p14:sldId id="632"/>
            <p14:sldId id="633"/>
            <p14:sldId id="654"/>
            <p14:sldId id="634"/>
            <p14:sldId id="638"/>
            <p14:sldId id="637"/>
            <p14:sldId id="635"/>
            <p14:sldId id="636"/>
            <p14:sldId id="640"/>
            <p14:sldId id="639"/>
            <p14:sldId id="641"/>
            <p14:sldId id="642"/>
            <p14:sldId id="643"/>
          </p14:sldIdLst>
        </p14:section>
        <p14:section name="Κριτήρια ανάθεσης δημοσίων συμβάσεων" id="{B46CDE4B-4530-4C64-9EC0-E764D04C0AF8}">
          <p14:sldIdLst>
            <p14:sldId id="644"/>
            <p14:sldId id="646"/>
            <p14:sldId id="645"/>
            <p14:sldId id="647"/>
            <p14:sldId id="648"/>
            <p14:sldId id="652"/>
            <p14:sldId id="653"/>
            <p14:sldId id="649"/>
            <p14:sldId id="650"/>
            <p14:sldId id="651"/>
          </p14:sldIdLst>
        </p14:section>
        <p14:section name="Επιμέρους ζητήματα μετά την κατάθεση προσφορών" id="{5A7C091F-BE8F-47DA-BEF9-04A18E3A5F16}">
          <p14:sldIdLst>
            <p14:sldId id="655"/>
            <p14:sldId id="656"/>
            <p14:sldId id="657"/>
            <p14:sldId id="658"/>
            <p14:sldId id="659"/>
            <p14:sldId id="660"/>
            <p14:sldId id="661"/>
            <p14:sldId id="662"/>
            <p14:sldId id="663"/>
            <p14:sldId id="664"/>
            <p14:sldId id="665"/>
            <p14:sldId id="666"/>
            <p14:sldId id="667"/>
            <p14:sldId id="668"/>
            <p14:sldId id="669"/>
            <p14:sldId id="670"/>
            <p14:sldId id="671"/>
            <p14:sldId id="672"/>
            <p14:sldId id="831"/>
            <p14:sldId id="832"/>
            <p14:sldId id="833"/>
            <p14:sldId id="834"/>
            <p14:sldId id="835"/>
            <p14:sldId id="836"/>
            <p14:sldId id="837"/>
            <p14:sldId id="838"/>
            <p14:sldId id="839"/>
            <p14:sldId id="840"/>
            <p14:sldId id="673"/>
            <p14:sldId id="674"/>
            <p14:sldId id="675"/>
            <p14:sldId id="676"/>
            <p14:sldId id="677"/>
            <p14:sldId id="678"/>
            <p14:sldId id="679"/>
            <p14:sldId id="680"/>
            <p14:sldId id="681"/>
            <p14:sldId id="682"/>
            <p14:sldId id="683"/>
            <p14:sldId id="684"/>
            <p14:sldId id="685"/>
            <p14:sldId id="686"/>
            <p14:sldId id="687"/>
            <p14:sldId id="688"/>
          </p14:sldIdLst>
        </p14:section>
        <p14:section name="Οικονομικοί φορείς" id="{B1C2AB91-4CCE-45C6-AE8B-918AC0927A7E}">
          <p14:sldIdLst>
            <p14:sldId id="690"/>
            <p14:sldId id="691"/>
            <p14:sldId id="692"/>
            <p14:sldId id="693"/>
            <p14:sldId id="694"/>
            <p14:sldId id="695"/>
            <p14:sldId id="696"/>
            <p14:sldId id="697"/>
            <p14:sldId id="698"/>
            <p14:sldId id="699"/>
            <p14:sldId id="700"/>
            <p14:sldId id="701"/>
            <p14:sldId id="702"/>
            <p14:sldId id="703"/>
            <p14:sldId id="704"/>
            <p14:sldId id="705"/>
            <p14:sldId id="706"/>
            <p14:sldId id="707"/>
            <p14:sldId id="708"/>
            <p14:sldId id="709"/>
            <p14:sldId id="710"/>
            <p14:sldId id="711"/>
            <p14:sldId id="712"/>
            <p14:sldId id="713"/>
            <p14:sldId id="714"/>
            <p14:sldId id="715"/>
            <p14:sldId id="716"/>
            <p14:sldId id="717"/>
            <p14:sldId id="718"/>
            <p14:sldId id="719"/>
            <p14:sldId id="720"/>
            <p14:sldId id="721"/>
          </p14:sldIdLst>
        </p14:section>
        <p14:section name="Δημόσιες Συμβάσεις &amp; Οικονομική Ανάπτυξη" id="{F9A9C221-66CD-40C0-B88B-599CA82BE108}">
          <p14:sldIdLst>
            <p14:sldId id="725"/>
            <p14:sldId id="726"/>
            <p14:sldId id="735"/>
            <p14:sldId id="736"/>
            <p14:sldId id="737"/>
            <p14:sldId id="738"/>
            <p14:sldId id="740"/>
            <p14:sldId id="741"/>
            <p14:sldId id="742"/>
            <p14:sldId id="727"/>
            <p14:sldId id="728"/>
            <p14:sldId id="743"/>
            <p14:sldId id="744"/>
            <p14:sldId id="745"/>
            <p14:sldId id="746"/>
            <p14:sldId id="747"/>
            <p14:sldId id="748"/>
            <p14:sldId id="749"/>
            <p14:sldId id="750"/>
            <p14:sldId id="751"/>
            <p14:sldId id="752"/>
            <p14:sldId id="753"/>
            <p14:sldId id="729"/>
            <p14:sldId id="754"/>
            <p14:sldId id="759"/>
            <p14:sldId id="760"/>
            <p14:sldId id="762"/>
            <p14:sldId id="764"/>
            <p14:sldId id="768"/>
            <p14:sldId id="765"/>
            <p14:sldId id="766"/>
            <p14:sldId id="755"/>
            <p14:sldId id="767"/>
            <p14:sldId id="757"/>
            <p14:sldId id="756"/>
            <p14:sldId id="758"/>
            <p14:sldId id="769"/>
            <p14:sldId id="770"/>
            <p14:sldId id="771"/>
            <p14:sldId id="772"/>
            <p14:sldId id="773"/>
            <p14:sldId id="774"/>
            <p14:sldId id="775"/>
            <p14:sldId id="776"/>
            <p14:sldId id="777"/>
            <p14:sldId id="778"/>
            <p14:sldId id="779"/>
            <p14:sldId id="780"/>
            <p14:sldId id="781"/>
            <p14:sldId id="782"/>
            <p14:sldId id="783"/>
            <p14:sldId id="784"/>
            <p14:sldId id="785"/>
            <p14:sldId id="786"/>
            <p14:sldId id="792"/>
            <p14:sldId id="793"/>
            <p14:sldId id="794"/>
            <p14:sldId id="795"/>
            <p14:sldId id="796"/>
            <p14:sldId id="787"/>
            <p14:sldId id="788"/>
            <p14:sldId id="789"/>
            <p14:sldId id="730"/>
            <p14:sldId id="790"/>
            <p14:sldId id="791"/>
            <p14:sldId id="731"/>
            <p14:sldId id="732"/>
            <p14:sldId id="799"/>
            <p14:sldId id="733"/>
            <p14:sldId id="797"/>
            <p14:sldId id="798"/>
            <p14:sldId id="800"/>
          </p14:sldIdLst>
        </p14:section>
        <p14:section name="Κοινωνικά Υπεύθυνες Δημόσιες Συμβάσεις" id="{141EDDDF-8F1F-4014-A6CE-B577F37E7FC0}">
          <p14:sldIdLst>
            <p14:sldId id="801"/>
            <p14:sldId id="802"/>
            <p14:sldId id="803"/>
            <p14:sldId id="804"/>
            <p14:sldId id="805"/>
            <p14:sldId id="806"/>
            <p14:sldId id="807"/>
          </p14:sldIdLst>
        </p14:section>
        <p14:section name="Δημόσιες Συμβάσεις Κοινοτόμων Λύσεων" id="{585CFC53-F2FC-44F0-BC24-9EF747E5E358}">
          <p14:sldIdLst>
            <p14:sldId id="808"/>
          </p14:sldIdLst>
        </p14:section>
      </p14:sectionLst>
    </p:ext>
    <p:ext uri="{EFAFB233-063F-42B5-8137-9DF3F51BA10A}">
      <p15:sldGuideLst xmlns:p15="http://schemas.microsoft.com/office/powerpoint/2012/main">
        <p15:guide id="1" orient="horz" pos="2160">
          <p15:clr>
            <a:srgbClr val="A4A3A4"/>
          </p15:clr>
        </p15:guide>
        <p15:guide id="2" pos="3840">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F305D13C-719C-4C22-83DB-017A940ACF35}" v="1778" dt="2025-04-28T15:45:31.805"/>
  </p1510:revLst>
</p1510:revInfo>
</file>

<file path=ppt/tableStyles.xml><?xml version="1.0" encoding="utf-8"?>
<a:tblStyleLst xmlns:a="http://schemas.openxmlformats.org/drawingml/2006/main" def="{5C22544A-7EE6-4342-B048-85BDC9FD1C3A}">
  <a:tblStyle styleId="{5C22544A-7EE6-4342-B048-85BDC9FD1C3A}" styleName="Μεσαίο στυλ 2 - Έμφαση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93296810-A885-4BE3-A3E7-6D5BEEA58F35}" styleName="Μεσαίο στυλ 2 - Έμφαση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7DF18680-E054-41AD-8BC1-D1AEF772440D}" styleName="Μεσαίο στυλ 2 - Έμφαση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7490" autoAdjust="0"/>
    <p:restoredTop sz="95078" autoAdjust="0"/>
  </p:normalViewPr>
  <p:slideViewPr>
    <p:cSldViewPr snapToGrid="0">
      <p:cViewPr varScale="1">
        <p:scale>
          <a:sx n="70" d="100"/>
          <a:sy n="70" d="100"/>
        </p:scale>
        <p:origin x="1051" y="278"/>
      </p:cViewPr>
      <p:guideLst>
        <p:guide orient="horz" pos="2160"/>
        <p:guide pos="3840"/>
      </p:guideLst>
    </p:cSldViewPr>
  </p:slideViewPr>
  <p:outlineViewPr>
    <p:cViewPr>
      <p:scale>
        <a:sx n="33" d="100"/>
        <a:sy n="33" d="100"/>
      </p:scale>
      <p:origin x="0" y="-864"/>
    </p:cViewPr>
  </p:outlineViewPr>
  <p:notesTextViewPr>
    <p:cViewPr>
      <p:scale>
        <a:sx n="1" d="1"/>
        <a:sy n="1" d="1"/>
      </p:scale>
      <p:origin x="0" y="0"/>
    </p:cViewPr>
  </p:notesTextViewPr>
  <p:sorterViewPr>
    <p:cViewPr>
      <p:scale>
        <a:sx n="100" d="100"/>
        <a:sy n="100" d="100"/>
      </p:scale>
      <p:origin x="0" y="0"/>
    </p:cViewPr>
  </p:sorterViewPr>
  <p:notesViewPr>
    <p:cSldViewPr snapToGrid="0">
      <p:cViewPr varScale="1">
        <p:scale>
          <a:sx n="86" d="100"/>
          <a:sy n="86" d="100"/>
        </p:scale>
        <p:origin x="3786" y="78"/>
      </p:cViewPr>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99" Type="http://schemas.openxmlformats.org/officeDocument/2006/relationships/slide" Target="slides/slide298.xml"/><Relationship Id="rId303" Type="http://schemas.openxmlformats.org/officeDocument/2006/relationships/slide" Target="slides/slide302.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324" Type="http://schemas.openxmlformats.org/officeDocument/2006/relationships/notesMaster" Target="notesMasters/notesMaster1.xml"/><Relationship Id="rId170" Type="http://schemas.openxmlformats.org/officeDocument/2006/relationships/slide" Target="slides/slide169.xml"/><Relationship Id="rId191" Type="http://schemas.openxmlformats.org/officeDocument/2006/relationships/slide" Target="slides/slide190.xml"/><Relationship Id="rId205" Type="http://schemas.openxmlformats.org/officeDocument/2006/relationships/slide" Target="slides/slide204.xml"/><Relationship Id="rId226" Type="http://schemas.openxmlformats.org/officeDocument/2006/relationships/slide" Target="slides/slide225.xml"/><Relationship Id="rId247" Type="http://schemas.openxmlformats.org/officeDocument/2006/relationships/slide" Target="slides/slide246.xml"/><Relationship Id="rId107" Type="http://schemas.openxmlformats.org/officeDocument/2006/relationships/slide" Target="slides/slide106.xml"/><Relationship Id="rId268" Type="http://schemas.openxmlformats.org/officeDocument/2006/relationships/slide" Target="slides/slide267.xml"/><Relationship Id="rId289" Type="http://schemas.openxmlformats.org/officeDocument/2006/relationships/slide" Target="slides/slide288.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314" Type="http://schemas.openxmlformats.org/officeDocument/2006/relationships/slide" Target="slides/slide313.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slide" Target="slides/slide159.xml"/><Relationship Id="rId181" Type="http://schemas.openxmlformats.org/officeDocument/2006/relationships/slide" Target="slides/slide180.xml"/><Relationship Id="rId216" Type="http://schemas.openxmlformats.org/officeDocument/2006/relationships/slide" Target="slides/slide215.xml"/><Relationship Id="rId237" Type="http://schemas.openxmlformats.org/officeDocument/2006/relationships/slide" Target="slides/slide236.xml"/><Relationship Id="rId258" Type="http://schemas.openxmlformats.org/officeDocument/2006/relationships/slide" Target="slides/slide257.xml"/><Relationship Id="rId279" Type="http://schemas.openxmlformats.org/officeDocument/2006/relationships/slide" Target="slides/slide278.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290" Type="http://schemas.openxmlformats.org/officeDocument/2006/relationships/slide" Target="slides/slide289.xml"/><Relationship Id="rId304" Type="http://schemas.openxmlformats.org/officeDocument/2006/relationships/slide" Target="slides/slide303.xml"/><Relationship Id="rId325" Type="http://schemas.openxmlformats.org/officeDocument/2006/relationships/handoutMaster" Target="handoutMasters/handoutMaster1.xml"/><Relationship Id="rId85" Type="http://schemas.openxmlformats.org/officeDocument/2006/relationships/slide" Target="slides/slide84.xml"/><Relationship Id="rId150" Type="http://schemas.openxmlformats.org/officeDocument/2006/relationships/slide" Target="slides/slide149.xml"/><Relationship Id="rId171" Type="http://schemas.openxmlformats.org/officeDocument/2006/relationships/slide" Target="slides/slide170.xml"/><Relationship Id="rId192" Type="http://schemas.openxmlformats.org/officeDocument/2006/relationships/slide" Target="slides/slide191.xml"/><Relationship Id="rId206" Type="http://schemas.openxmlformats.org/officeDocument/2006/relationships/slide" Target="slides/slide205.xml"/><Relationship Id="rId227" Type="http://schemas.openxmlformats.org/officeDocument/2006/relationships/slide" Target="slides/slide226.xml"/><Relationship Id="rId248" Type="http://schemas.openxmlformats.org/officeDocument/2006/relationships/slide" Target="slides/slide247.xml"/><Relationship Id="rId269" Type="http://schemas.openxmlformats.org/officeDocument/2006/relationships/slide" Target="slides/slide268.xml"/><Relationship Id="rId12" Type="http://schemas.openxmlformats.org/officeDocument/2006/relationships/slide" Target="slides/slide11.xml"/><Relationship Id="rId33" Type="http://schemas.openxmlformats.org/officeDocument/2006/relationships/slide" Target="slides/slide32.xml"/><Relationship Id="rId108" Type="http://schemas.openxmlformats.org/officeDocument/2006/relationships/slide" Target="slides/slide107.xml"/><Relationship Id="rId129" Type="http://schemas.openxmlformats.org/officeDocument/2006/relationships/slide" Target="slides/slide128.xml"/><Relationship Id="rId280" Type="http://schemas.openxmlformats.org/officeDocument/2006/relationships/slide" Target="slides/slide279.xml"/><Relationship Id="rId315" Type="http://schemas.openxmlformats.org/officeDocument/2006/relationships/slide" Target="slides/slide314.xml"/><Relationship Id="rId54" Type="http://schemas.openxmlformats.org/officeDocument/2006/relationships/slide" Target="slides/slide53.xml"/><Relationship Id="rId75" Type="http://schemas.openxmlformats.org/officeDocument/2006/relationships/slide" Target="slides/slide74.xml"/><Relationship Id="rId96" Type="http://schemas.openxmlformats.org/officeDocument/2006/relationships/slide" Target="slides/slide95.xml"/><Relationship Id="rId140" Type="http://schemas.openxmlformats.org/officeDocument/2006/relationships/slide" Target="slides/slide139.xml"/><Relationship Id="rId161" Type="http://schemas.openxmlformats.org/officeDocument/2006/relationships/slide" Target="slides/slide160.xml"/><Relationship Id="rId182" Type="http://schemas.openxmlformats.org/officeDocument/2006/relationships/slide" Target="slides/slide181.xml"/><Relationship Id="rId217" Type="http://schemas.openxmlformats.org/officeDocument/2006/relationships/slide" Target="slides/slide216.xml"/><Relationship Id="rId6" Type="http://schemas.openxmlformats.org/officeDocument/2006/relationships/slide" Target="slides/slide5.xml"/><Relationship Id="rId238" Type="http://schemas.openxmlformats.org/officeDocument/2006/relationships/slide" Target="slides/slide237.xml"/><Relationship Id="rId259" Type="http://schemas.openxmlformats.org/officeDocument/2006/relationships/slide" Target="slides/slide258.xml"/><Relationship Id="rId23" Type="http://schemas.openxmlformats.org/officeDocument/2006/relationships/slide" Target="slides/slide22.xml"/><Relationship Id="rId119" Type="http://schemas.openxmlformats.org/officeDocument/2006/relationships/slide" Target="slides/slide118.xml"/><Relationship Id="rId270" Type="http://schemas.openxmlformats.org/officeDocument/2006/relationships/slide" Target="slides/slide269.xml"/><Relationship Id="rId291" Type="http://schemas.openxmlformats.org/officeDocument/2006/relationships/slide" Target="slides/slide290.xml"/><Relationship Id="rId305" Type="http://schemas.openxmlformats.org/officeDocument/2006/relationships/slide" Target="slides/slide304.xml"/><Relationship Id="rId326" Type="http://schemas.openxmlformats.org/officeDocument/2006/relationships/presProps" Target="presProps.xml"/><Relationship Id="rId44" Type="http://schemas.openxmlformats.org/officeDocument/2006/relationships/slide" Target="slides/slide43.xml"/><Relationship Id="rId65" Type="http://schemas.openxmlformats.org/officeDocument/2006/relationships/slide" Target="slides/slide64.xml"/><Relationship Id="rId86" Type="http://schemas.openxmlformats.org/officeDocument/2006/relationships/slide" Target="slides/slide85.xml"/><Relationship Id="rId130" Type="http://schemas.openxmlformats.org/officeDocument/2006/relationships/slide" Target="slides/slide129.xml"/><Relationship Id="rId151" Type="http://schemas.openxmlformats.org/officeDocument/2006/relationships/slide" Target="slides/slide150.xml"/><Relationship Id="rId172" Type="http://schemas.openxmlformats.org/officeDocument/2006/relationships/slide" Target="slides/slide171.xml"/><Relationship Id="rId193" Type="http://schemas.openxmlformats.org/officeDocument/2006/relationships/slide" Target="slides/slide192.xml"/><Relationship Id="rId207" Type="http://schemas.openxmlformats.org/officeDocument/2006/relationships/slide" Target="slides/slide206.xml"/><Relationship Id="rId228" Type="http://schemas.openxmlformats.org/officeDocument/2006/relationships/slide" Target="slides/slide227.xml"/><Relationship Id="rId249" Type="http://schemas.openxmlformats.org/officeDocument/2006/relationships/slide" Target="slides/slide248.xml"/><Relationship Id="rId13" Type="http://schemas.openxmlformats.org/officeDocument/2006/relationships/slide" Target="slides/slide12.xml"/><Relationship Id="rId109" Type="http://schemas.openxmlformats.org/officeDocument/2006/relationships/slide" Target="slides/slide108.xml"/><Relationship Id="rId260" Type="http://schemas.openxmlformats.org/officeDocument/2006/relationships/slide" Target="slides/slide259.xml"/><Relationship Id="rId281" Type="http://schemas.openxmlformats.org/officeDocument/2006/relationships/slide" Target="slides/slide280.xml"/><Relationship Id="rId316" Type="http://schemas.openxmlformats.org/officeDocument/2006/relationships/slide" Target="slides/slide315.xml"/><Relationship Id="rId34" Type="http://schemas.openxmlformats.org/officeDocument/2006/relationships/slide" Target="slides/slide33.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20" Type="http://schemas.openxmlformats.org/officeDocument/2006/relationships/slide" Target="slides/slide119.xml"/><Relationship Id="rId141" Type="http://schemas.openxmlformats.org/officeDocument/2006/relationships/slide" Target="slides/slide140.xml"/><Relationship Id="rId7" Type="http://schemas.openxmlformats.org/officeDocument/2006/relationships/slide" Target="slides/slide6.xml"/><Relationship Id="rId162" Type="http://schemas.openxmlformats.org/officeDocument/2006/relationships/slide" Target="slides/slide161.xml"/><Relationship Id="rId183" Type="http://schemas.openxmlformats.org/officeDocument/2006/relationships/slide" Target="slides/slide182.xml"/><Relationship Id="rId218" Type="http://schemas.openxmlformats.org/officeDocument/2006/relationships/slide" Target="slides/slide217.xml"/><Relationship Id="rId239" Type="http://schemas.openxmlformats.org/officeDocument/2006/relationships/slide" Target="slides/slide238.xml"/><Relationship Id="rId250" Type="http://schemas.openxmlformats.org/officeDocument/2006/relationships/slide" Target="slides/slide249.xml"/><Relationship Id="rId271" Type="http://schemas.openxmlformats.org/officeDocument/2006/relationships/slide" Target="slides/slide270.xml"/><Relationship Id="rId292" Type="http://schemas.openxmlformats.org/officeDocument/2006/relationships/slide" Target="slides/slide291.xml"/><Relationship Id="rId306" Type="http://schemas.openxmlformats.org/officeDocument/2006/relationships/slide" Target="slides/slide305.xml"/><Relationship Id="rId24" Type="http://schemas.openxmlformats.org/officeDocument/2006/relationships/slide" Target="slides/slide23.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31" Type="http://schemas.openxmlformats.org/officeDocument/2006/relationships/slide" Target="slides/slide130.xml"/><Relationship Id="rId327" Type="http://schemas.openxmlformats.org/officeDocument/2006/relationships/viewProps" Target="viewProps.xml"/><Relationship Id="rId152" Type="http://schemas.openxmlformats.org/officeDocument/2006/relationships/slide" Target="slides/slide151.xml"/><Relationship Id="rId173" Type="http://schemas.openxmlformats.org/officeDocument/2006/relationships/slide" Target="slides/slide172.xml"/><Relationship Id="rId194" Type="http://schemas.openxmlformats.org/officeDocument/2006/relationships/slide" Target="slides/slide193.xml"/><Relationship Id="rId208" Type="http://schemas.openxmlformats.org/officeDocument/2006/relationships/slide" Target="slides/slide207.xml"/><Relationship Id="rId229" Type="http://schemas.openxmlformats.org/officeDocument/2006/relationships/slide" Target="slides/slide228.xml"/><Relationship Id="rId240" Type="http://schemas.openxmlformats.org/officeDocument/2006/relationships/slide" Target="slides/slide239.xml"/><Relationship Id="rId261" Type="http://schemas.openxmlformats.org/officeDocument/2006/relationships/slide" Target="slides/slide260.xml"/><Relationship Id="rId14" Type="http://schemas.openxmlformats.org/officeDocument/2006/relationships/slide" Target="slides/slide13.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282" Type="http://schemas.openxmlformats.org/officeDocument/2006/relationships/slide" Target="slides/slide281.xml"/><Relationship Id="rId317" Type="http://schemas.openxmlformats.org/officeDocument/2006/relationships/slide" Target="slides/slide31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slide" Target="slides/slide183.xml"/><Relationship Id="rId189" Type="http://schemas.openxmlformats.org/officeDocument/2006/relationships/slide" Target="slides/slide188.xml"/><Relationship Id="rId219" Type="http://schemas.openxmlformats.org/officeDocument/2006/relationships/slide" Target="slides/slide218.xml"/><Relationship Id="rId3" Type="http://schemas.openxmlformats.org/officeDocument/2006/relationships/slide" Target="slides/slide2.xml"/><Relationship Id="rId214" Type="http://schemas.openxmlformats.org/officeDocument/2006/relationships/slide" Target="slides/slide213.xml"/><Relationship Id="rId230" Type="http://schemas.openxmlformats.org/officeDocument/2006/relationships/slide" Target="slides/slide229.xml"/><Relationship Id="rId235" Type="http://schemas.openxmlformats.org/officeDocument/2006/relationships/slide" Target="slides/slide234.xml"/><Relationship Id="rId251" Type="http://schemas.openxmlformats.org/officeDocument/2006/relationships/slide" Target="slides/slide250.xml"/><Relationship Id="rId256" Type="http://schemas.openxmlformats.org/officeDocument/2006/relationships/slide" Target="slides/slide255.xml"/><Relationship Id="rId277" Type="http://schemas.openxmlformats.org/officeDocument/2006/relationships/slide" Target="slides/slide276.xml"/><Relationship Id="rId298" Type="http://schemas.openxmlformats.org/officeDocument/2006/relationships/slide" Target="slides/slide297.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72" Type="http://schemas.openxmlformats.org/officeDocument/2006/relationships/slide" Target="slides/slide271.xml"/><Relationship Id="rId293" Type="http://schemas.openxmlformats.org/officeDocument/2006/relationships/slide" Target="slides/slide292.xml"/><Relationship Id="rId302" Type="http://schemas.openxmlformats.org/officeDocument/2006/relationships/slide" Target="slides/slide301.xml"/><Relationship Id="rId307" Type="http://schemas.openxmlformats.org/officeDocument/2006/relationships/slide" Target="slides/slide306.xml"/><Relationship Id="rId323" Type="http://schemas.openxmlformats.org/officeDocument/2006/relationships/slide" Target="slides/slide322.xml"/><Relationship Id="rId328" Type="http://schemas.openxmlformats.org/officeDocument/2006/relationships/theme" Target="theme/theme1.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79" Type="http://schemas.openxmlformats.org/officeDocument/2006/relationships/slide" Target="slides/slide178.xml"/><Relationship Id="rId195" Type="http://schemas.openxmlformats.org/officeDocument/2006/relationships/slide" Target="slides/slide194.xml"/><Relationship Id="rId209" Type="http://schemas.openxmlformats.org/officeDocument/2006/relationships/slide" Target="slides/slide208.xml"/><Relationship Id="rId190" Type="http://schemas.openxmlformats.org/officeDocument/2006/relationships/slide" Target="slides/slide189.xml"/><Relationship Id="rId204" Type="http://schemas.openxmlformats.org/officeDocument/2006/relationships/slide" Target="slides/slide203.xml"/><Relationship Id="rId220" Type="http://schemas.openxmlformats.org/officeDocument/2006/relationships/slide" Target="slides/slide219.xml"/><Relationship Id="rId225" Type="http://schemas.openxmlformats.org/officeDocument/2006/relationships/slide" Target="slides/slide224.xml"/><Relationship Id="rId241" Type="http://schemas.openxmlformats.org/officeDocument/2006/relationships/slide" Target="slides/slide240.xml"/><Relationship Id="rId246" Type="http://schemas.openxmlformats.org/officeDocument/2006/relationships/slide" Target="slides/slide245.xml"/><Relationship Id="rId267" Type="http://schemas.openxmlformats.org/officeDocument/2006/relationships/slide" Target="slides/slide266.xml"/><Relationship Id="rId288" Type="http://schemas.openxmlformats.org/officeDocument/2006/relationships/slide" Target="slides/slide287.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262" Type="http://schemas.openxmlformats.org/officeDocument/2006/relationships/slide" Target="slides/slide261.xml"/><Relationship Id="rId283" Type="http://schemas.openxmlformats.org/officeDocument/2006/relationships/slide" Target="slides/slide282.xml"/><Relationship Id="rId313" Type="http://schemas.openxmlformats.org/officeDocument/2006/relationships/slide" Target="slides/slide312.xml"/><Relationship Id="rId318" Type="http://schemas.openxmlformats.org/officeDocument/2006/relationships/slide" Target="slides/slide317.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slide" Target="slides/slide163.xml"/><Relationship Id="rId169" Type="http://schemas.openxmlformats.org/officeDocument/2006/relationships/slide" Target="slides/slide168.xml"/><Relationship Id="rId185" Type="http://schemas.openxmlformats.org/officeDocument/2006/relationships/slide" Target="slides/slide184.xml"/><Relationship Id="rId4" Type="http://schemas.openxmlformats.org/officeDocument/2006/relationships/slide" Target="slides/slide3.xml"/><Relationship Id="rId9" Type="http://schemas.openxmlformats.org/officeDocument/2006/relationships/slide" Target="slides/slide8.xml"/><Relationship Id="rId180" Type="http://schemas.openxmlformats.org/officeDocument/2006/relationships/slide" Target="slides/slide179.xml"/><Relationship Id="rId210" Type="http://schemas.openxmlformats.org/officeDocument/2006/relationships/slide" Target="slides/slide209.xml"/><Relationship Id="rId215" Type="http://schemas.openxmlformats.org/officeDocument/2006/relationships/slide" Target="slides/slide214.xml"/><Relationship Id="rId236" Type="http://schemas.openxmlformats.org/officeDocument/2006/relationships/slide" Target="slides/slide235.xml"/><Relationship Id="rId257" Type="http://schemas.openxmlformats.org/officeDocument/2006/relationships/slide" Target="slides/slide256.xml"/><Relationship Id="rId278" Type="http://schemas.openxmlformats.org/officeDocument/2006/relationships/slide" Target="slides/slide277.xml"/><Relationship Id="rId26" Type="http://schemas.openxmlformats.org/officeDocument/2006/relationships/slide" Target="slides/slide25.xml"/><Relationship Id="rId231" Type="http://schemas.openxmlformats.org/officeDocument/2006/relationships/slide" Target="slides/slide230.xml"/><Relationship Id="rId252" Type="http://schemas.openxmlformats.org/officeDocument/2006/relationships/slide" Target="slides/slide251.xml"/><Relationship Id="rId273" Type="http://schemas.openxmlformats.org/officeDocument/2006/relationships/slide" Target="slides/slide272.xml"/><Relationship Id="rId294" Type="http://schemas.openxmlformats.org/officeDocument/2006/relationships/slide" Target="slides/slide293.xml"/><Relationship Id="rId308" Type="http://schemas.openxmlformats.org/officeDocument/2006/relationships/slide" Target="slides/slide307.xml"/><Relationship Id="rId329" Type="http://schemas.openxmlformats.org/officeDocument/2006/relationships/tableStyles" Target="tableStyles.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196" Type="http://schemas.openxmlformats.org/officeDocument/2006/relationships/slide" Target="slides/slide195.xml"/><Relationship Id="rId200" Type="http://schemas.openxmlformats.org/officeDocument/2006/relationships/slide" Target="slides/slide199.xml"/><Relationship Id="rId16" Type="http://schemas.openxmlformats.org/officeDocument/2006/relationships/slide" Target="slides/slide15.xml"/><Relationship Id="rId221" Type="http://schemas.openxmlformats.org/officeDocument/2006/relationships/slide" Target="slides/slide220.xml"/><Relationship Id="rId242" Type="http://schemas.openxmlformats.org/officeDocument/2006/relationships/slide" Target="slides/slide241.xml"/><Relationship Id="rId263" Type="http://schemas.openxmlformats.org/officeDocument/2006/relationships/slide" Target="slides/slide262.xml"/><Relationship Id="rId284" Type="http://schemas.openxmlformats.org/officeDocument/2006/relationships/slide" Target="slides/slide283.xml"/><Relationship Id="rId319" Type="http://schemas.openxmlformats.org/officeDocument/2006/relationships/slide" Target="slides/slide318.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330" Type="http://schemas.microsoft.com/office/2016/11/relationships/changesInfo" Target="changesInfos/changesInfo1.xml"/><Relationship Id="rId90" Type="http://schemas.openxmlformats.org/officeDocument/2006/relationships/slide" Target="slides/slide89.xml"/><Relationship Id="rId165" Type="http://schemas.openxmlformats.org/officeDocument/2006/relationships/slide" Target="slides/slide164.xml"/><Relationship Id="rId186" Type="http://schemas.openxmlformats.org/officeDocument/2006/relationships/slide" Target="slides/slide185.xml"/><Relationship Id="rId211" Type="http://schemas.openxmlformats.org/officeDocument/2006/relationships/slide" Target="slides/slide210.xml"/><Relationship Id="rId232" Type="http://schemas.openxmlformats.org/officeDocument/2006/relationships/slide" Target="slides/slide231.xml"/><Relationship Id="rId253" Type="http://schemas.openxmlformats.org/officeDocument/2006/relationships/slide" Target="slides/slide252.xml"/><Relationship Id="rId274" Type="http://schemas.openxmlformats.org/officeDocument/2006/relationships/slide" Target="slides/slide273.xml"/><Relationship Id="rId295" Type="http://schemas.openxmlformats.org/officeDocument/2006/relationships/slide" Target="slides/slide294.xml"/><Relationship Id="rId309" Type="http://schemas.openxmlformats.org/officeDocument/2006/relationships/slide" Target="slides/slide308.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320" Type="http://schemas.openxmlformats.org/officeDocument/2006/relationships/slide" Target="slides/slide319.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slide" Target="slides/slide175.xml"/><Relationship Id="rId197" Type="http://schemas.openxmlformats.org/officeDocument/2006/relationships/slide" Target="slides/slide196.xml"/><Relationship Id="rId201" Type="http://schemas.openxmlformats.org/officeDocument/2006/relationships/slide" Target="slides/slide200.xml"/><Relationship Id="rId222" Type="http://schemas.openxmlformats.org/officeDocument/2006/relationships/slide" Target="slides/slide221.xml"/><Relationship Id="rId243" Type="http://schemas.openxmlformats.org/officeDocument/2006/relationships/slide" Target="slides/slide242.xml"/><Relationship Id="rId264" Type="http://schemas.openxmlformats.org/officeDocument/2006/relationships/slide" Target="slides/slide263.xml"/><Relationship Id="rId285" Type="http://schemas.openxmlformats.org/officeDocument/2006/relationships/slide" Target="slides/slide284.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 Id="rId310" Type="http://schemas.openxmlformats.org/officeDocument/2006/relationships/slide" Target="slides/slide309.xml"/><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 Id="rId187" Type="http://schemas.openxmlformats.org/officeDocument/2006/relationships/slide" Target="slides/slide186.xml"/><Relationship Id="rId331" Type="http://schemas.microsoft.com/office/2015/10/relationships/revisionInfo" Target="revisionInfo.xml"/><Relationship Id="rId1" Type="http://schemas.openxmlformats.org/officeDocument/2006/relationships/slideMaster" Target="slideMasters/slideMaster1.xml"/><Relationship Id="rId212" Type="http://schemas.openxmlformats.org/officeDocument/2006/relationships/slide" Target="slides/slide211.xml"/><Relationship Id="rId233" Type="http://schemas.openxmlformats.org/officeDocument/2006/relationships/slide" Target="slides/slide232.xml"/><Relationship Id="rId254" Type="http://schemas.openxmlformats.org/officeDocument/2006/relationships/slide" Target="slides/slide253.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275" Type="http://schemas.openxmlformats.org/officeDocument/2006/relationships/slide" Target="slides/slide274.xml"/><Relationship Id="rId296" Type="http://schemas.openxmlformats.org/officeDocument/2006/relationships/slide" Target="slides/slide295.xml"/><Relationship Id="rId300" Type="http://schemas.openxmlformats.org/officeDocument/2006/relationships/slide" Target="slides/slide299.xml"/><Relationship Id="rId60" Type="http://schemas.openxmlformats.org/officeDocument/2006/relationships/slide" Target="slides/slide59.xml"/><Relationship Id="rId81" Type="http://schemas.openxmlformats.org/officeDocument/2006/relationships/slide" Target="slides/slide80.xml"/><Relationship Id="rId135" Type="http://schemas.openxmlformats.org/officeDocument/2006/relationships/slide" Target="slides/slide134.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321" Type="http://schemas.openxmlformats.org/officeDocument/2006/relationships/slide" Target="slides/slide320.xml"/><Relationship Id="rId202" Type="http://schemas.openxmlformats.org/officeDocument/2006/relationships/slide" Target="slides/slide201.xml"/><Relationship Id="rId223" Type="http://schemas.openxmlformats.org/officeDocument/2006/relationships/slide" Target="slides/slide222.xml"/><Relationship Id="rId244" Type="http://schemas.openxmlformats.org/officeDocument/2006/relationships/slide" Target="slides/slide243.xml"/><Relationship Id="rId18" Type="http://schemas.openxmlformats.org/officeDocument/2006/relationships/slide" Target="slides/slide17.xml"/><Relationship Id="rId39" Type="http://schemas.openxmlformats.org/officeDocument/2006/relationships/slide" Target="slides/slide38.xml"/><Relationship Id="rId265" Type="http://schemas.openxmlformats.org/officeDocument/2006/relationships/slide" Target="slides/slide264.xml"/><Relationship Id="rId286" Type="http://schemas.openxmlformats.org/officeDocument/2006/relationships/slide" Target="slides/slide285.xml"/><Relationship Id="rId50" Type="http://schemas.openxmlformats.org/officeDocument/2006/relationships/slide" Target="slides/slide49.xml"/><Relationship Id="rId104" Type="http://schemas.openxmlformats.org/officeDocument/2006/relationships/slide" Target="slides/slide103.xml"/><Relationship Id="rId125" Type="http://schemas.openxmlformats.org/officeDocument/2006/relationships/slide" Target="slides/slide124.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311" Type="http://schemas.openxmlformats.org/officeDocument/2006/relationships/slide" Target="slides/slide310.xml"/><Relationship Id="rId71" Type="http://schemas.openxmlformats.org/officeDocument/2006/relationships/slide" Target="slides/slide70.xml"/><Relationship Id="rId92" Type="http://schemas.openxmlformats.org/officeDocument/2006/relationships/slide" Target="slides/slide91.xml"/><Relationship Id="rId213" Type="http://schemas.openxmlformats.org/officeDocument/2006/relationships/slide" Target="slides/slide212.xml"/><Relationship Id="rId234" Type="http://schemas.openxmlformats.org/officeDocument/2006/relationships/slide" Target="slides/slide233.xml"/><Relationship Id="rId2" Type="http://schemas.openxmlformats.org/officeDocument/2006/relationships/slide" Target="slides/slide1.xml"/><Relationship Id="rId29" Type="http://schemas.openxmlformats.org/officeDocument/2006/relationships/slide" Target="slides/slide28.xml"/><Relationship Id="rId255" Type="http://schemas.openxmlformats.org/officeDocument/2006/relationships/slide" Target="slides/slide254.xml"/><Relationship Id="rId276" Type="http://schemas.openxmlformats.org/officeDocument/2006/relationships/slide" Target="slides/slide275.xml"/><Relationship Id="rId297" Type="http://schemas.openxmlformats.org/officeDocument/2006/relationships/slide" Target="slides/slide296.xml"/><Relationship Id="rId40" Type="http://schemas.openxmlformats.org/officeDocument/2006/relationships/slide" Target="slides/slide39.xml"/><Relationship Id="rId115" Type="http://schemas.openxmlformats.org/officeDocument/2006/relationships/slide" Target="slides/slide114.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301" Type="http://schemas.openxmlformats.org/officeDocument/2006/relationships/slide" Target="slides/slide300.xml"/><Relationship Id="rId322" Type="http://schemas.openxmlformats.org/officeDocument/2006/relationships/slide" Target="slides/slide321.xml"/><Relationship Id="rId61" Type="http://schemas.openxmlformats.org/officeDocument/2006/relationships/slide" Target="slides/slide60.xml"/><Relationship Id="rId82" Type="http://schemas.openxmlformats.org/officeDocument/2006/relationships/slide" Target="slides/slide81.xml"/><Relationship Id="rId199" Type="http://schemas.openxmlformats.org/officeDocument/2006/relationships/slide" Target="slides/slide198.xml"/><Relationship Id="rId203" Type="http://schemas.openxmlformats.org/officeDocument/2006/relationships/slide" Target="slides/slide202.xml"/><Relationship Id="rId19" Type="http://schemas.openxmlformats.org/officeDocument/2006/relationships/slide" Target="slides/slide18.xml"/><Relationship Id="rId224" Type="http://schemas.openxmlformats.org/officeDocument/2006/relationships/slide" Target="slides/slide223.xml"/><Relationship Id="rId245" Type="http://schemas.openxmlformats.org/officeDocument/2006/relationships/slide" Target="slides/slide244.xml"/><Relationship Id="rId266" Type="http://schemas.openxmlformats.org/officeDocument/2006/relationships/slide" Target="slides/slide265.xml"/><Relationship Id="rId287" Type="http://schemas.openxmlformats.org/officeDocument/2006/relationships/slide" Target="slides/slide286.xml"/><Relationship Id="rId30" Type="http://schemas.openxmlformats.org/officeDocument/2006/relationships/slide" Target="slides/slide2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312" Type="http://schemas.openxmlformats.org/officeDocument/2006/relationships/slide" Target="slides/slide31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Michalis Seiradakis" userId="0cb0704f95e66337" providerId="LiveId" clId="{290DB9D8-AEAE-4316-B550-7FDE78056C00}"/>
    <pc:docChg chg="undo custSel delSld modSld">
      <pc:chgData name="Michalis Seiradakis" userId="0cb0704f95e66337" providerId="LiveId" clId="{290DB9D8-AEAE-4316-B550-7FDE78056C00}" dt="2025-03-24T11:58:03.422" v="570" actId="27636"/>
      <pc:docMkLst>
        <pc:docMk/>
      </pc:docMkLst>
      <pc:sldChg chg="del">
        <pc:chgData name="Michalis Seiradakis" userId="0cb0704f95e66337" providerId="LiveId" clId="{290DB9D8-AEAE-4316-B550-7FDE78056C00}" dt="2025-03-24T11:11:16.670" v="44"/>
        <pc:sldMkLst>
          <pc:docMk/>
          <pc:sldMk cId="1104331685" sldId="293"/>
        </pc:sldMkLst>
      </pc:sldChg>
      <pc:sldChg chg="del">
        <pc:chgData name="Michalis Seiradakis" userId="0cb0704f95e66337" providerId="LiveId" clId="{290DB9D8-AEAE-4316-B550-7FDE78056C00}" dt="2025-03-24T11:11:16.670" v="44"/>
        <pc:sldMkLst>
          <pc:docMk/>
          <pc:sldMk cId="4103511263" sldId="295"/>
        </pc:sldMkLst>
      </pc:sldChg>
      <pc:sldChg chg="del">
        <pc:chgData name="Michalis Seiradakis" userId="0cb0704f95e66337" providerId="LiveId" clId="{290DB9D8-AEAE-4316-B550-7FDE78056C00}" dt="2025-03-24T11:11:16.670" v="44"/>
        <pc:sldMkLst>
          <pc:docMk/>
          <pc:sldMk cId="1818718712" sldId="296"/>
        </pc:sldMkLst>
      </pc:sldChg>
      <pc:sldChg chg="del">
        <pc:chgData name="Michalis Seiradakis" userId="0cb0704f95e66337" providerId="LiveId" clId="{290DB9D8-AEAE-4316-B550-7FDE78056C00}" dt="2025-03-24T11:11:16.670" v="44"/>
        <pc:sldMkLst>
          <pc:docMk/>
          <pc:sldMk cId="3731348587" sldId="297"/>
        </pc:sldMkLst>
      </pc:sldChg>
      <pc:sldChg chg="del">
        <pc:chgData name="Michalis Seiradakis" userId="0cb0704f95e66337" providerId="LiveId" clId="{290DB9D8-AEAE-4316-B550-7FDE78056C00}" dt="2025-03-24T11:11:16.670" v="44"/>
        <pc:sldMkLst>
          <pc:docMk/>
          <pc:sldMk cId="1676599388" sldId="298"/>
        </pc:sldMkLst>
      </pc:sldChg>
      <pc:sldChg chg="del">
        <pc:chgData name="Michalis Seiradakis" userId="0cb0704f95e66337" providerId="LiveId" clId="{290DB9D8-AEAE-4316-B550-7FDE78056C00}" dt="2025-03-24T11:11:16.670" v="44"/>
        <pc:sldMkLst>
          <pc:docMk/>
          <pc:sldMk cId="2313749598" sldId="299"/>
        </pc:sldMkLst>
      </pc:sldChg>
      <pc:sldChg chg="del">
        <pc:chgData name="Michalis Seiradakis" userId="0cb0704f95e66337" providerId="LiveId" clId="{290DB9D8-AEAE-4316-B550-7FDE78056C00}" dt="2025-03-24T11:11:16.670" v="44"/>
        <pc:sldMkLst>
          <pc:docMk/>
          <pc:sldMk cId="2335077278" sldId="302"/>
        </pc:sldMkLst>
      </pc:sldChg>
      <pc:sldChg chg="del">
        <pc:chgData name="Michalis Seiradakis" userId="0cb0704f95e66337" providerId="LiveId" clId="{290DB9D8-AEAE-4316-B550-7FDE78056C00}" dt="2025-03-24T11:11:16.670" v="44"/>
        <pc:sldMkLst>
          <pc:docMk/>
          <pc:sldMk cId="1734424140" sldId="303"/>
        </pc:sldMkLst>
      </pc:sldChg>
      <pc:sldChg chg="del">
        <pc:chgData name="Michalis Seiradakis" userId="0cb0704f95e66337" providerId="LiveId" clId="{290DB9D8-AEAE-4316-B550-7FDE78056C00}" dt="2025-03-24T11:11:16.670" v="44"/>
        <pc:sldMkLst>
          <pc:docMk/>
          <pc:sldMk cId="3784166500" sldId="304"/>
        </pc:sldMkLst>
      </pc:sldChg>
      <pc:sldChg chg="del">
        <pc:chgData name="Michalis Seiradakis" userId="0cb0704f95e66337" providerId="LiveId" clId="{290DB9D8-AEAE-4316-B550-7FDE78056C00}" dt="2025-03-24T11:11:16.670" v="44"/>
        <pc:sldMkLst>
          <pc:docMk/>
          <pc:sldMk cId="2931394629" sldId="305"/>
        </pc:sldMkLst>
      </pc:sldChg>
      <pc:sldChg chg="del">
        <pc:chgData name="Michalis Seiradakis" userId="0cb0704f95e66337" providerId="LiveId" clId="{290DB9D8-AEAE-4316-B550-7FDE78056C00}" dt="2025-03-24T11:11:16.670" v="44"/>
        <pc:sldMkLst>
          <pc:docMk/>
          <pc:sldMk cId="1815303957" sldId="306"/>
        </pc:sldMkLst>
      </pc:sldChg>
      <pc:sldChg chg="del">
        <pc:chgData name="Michalis Seiradakis" userId="0cb0704f95e66337" providerId="LiveId" clId="{290DB9D8-AEAE-4316-B550-7FDE78056C00}" dt="2025-03-24T11:11:16.670" v="44"/>
        <pc:sldMkLst>
          <pc:docMk/>
          <pc:sldMk cId="1665268169" sldId="307"/>
        </pc:sldMkLst>
      </pc:sldChg>
      <pc:sldChg chg="del">
        <pc:chgData name="Michalis Seiradakis" userId="0cb0704f95e66337" providerId="LiveId" clId="{290DB9D8-AEAE-4316-B550-7FDE78056C00}" dt="2025-03-24T11:11:16.670" v="44"/>
        <pc:sldMkLst>
          <pc:docMk/>
          <pc:sldMk cId="1248260670" sldId="308"/>
        </pc:sldMkLst>
      </pc:sldChg>
      <pc:sldChg chg="del">
        <pc:chgData name="Michalis Seiradakis" userId="0cb0704f95e66337" providerId="LiveId" clId="{290DB9D8-AEAE-4316-B550-7FDE78056C00}" dt="2025-03-24T11:11:16.670" v="44"/>
        <pc:sldMkLst>
          <pc:docMk/>
          <pc:sldMk cId="3672252090" sldId="309"/>
        </pc:sldMkLst>
      </pc:sldChg>
      <pc:sldChg chg="del">
        <pc:chgData name="Michalis Seiradakis" userId="0cb0704f95e66337" providerId="LiveId" clId="{290DB9D8-AEAE-4316-B550-7FDE78056C00}" dt="2025-03-24T11:11:16.670" v="44"/>
        <pc:sldMkLst>
          <pc:docMk/>
          <pc:sldMk cId="3344934625" sldId="310"/>
        </pc:sldMkLst>
      </pc:sldChg>
      <pc:sldChg chg="modSp del mod">
        <pc:chgData name="Michalis Seiradakis" userId="0cb0704f95e66337" providerId="LiveId" clId="{290DB9D8-AEAE-4316-B550-7FDE78056C00}" dt="2025-03-24T11:11:16.670" v="44"/>
        <pc:sldMkLst>
          <pc:docMk/>
          <pc:sldMk cId="574738771" sldId="311"/>
        </pc:sldMkLst>
      </pc:sldChg>
      <pc:sldChg chg="del">
        <pc:chgData name="Michalis Seiradakis" userId="0cb0704f95e66337" providerId="LiveId" clId="{290DB9D8-AEAE-4316-B550-7FDE78056C00}" dt="2025-03-24T11:11:16.670" v="44"/>
        <pc:sldMkLst>
          <pc:docMk/>
          <pc:sldMk cId="2072629452" sldId="312"/>
        </pc:sldMkLst>
      </pc:sldChg>
      <pc:sldChg chg="del">
        <pc:chgData name="Michalis Seiradakis" userId="0cb0704f95e66337" providerId="LiveId" clId="{290DB9D8-AEAE-4316-B550-7FDE78056C00}" dt="2025-03-24T11:11:16.670" v="44"/>
        <pc:sldMkLst>
          <pc:docMk/>
          <pc:sldMk cId="2856224695" sldId="313"/>
        </pc:sldMkLst>
      </pc:sldChg>
      <pc:sldChg chg="del">
        <pc:chgData name="Michalis Seiradakis" userId="0cb0704f95e66337" providerId="LiveId" clId="{290DB9D8-AEAE-4316-B550-7FDE78056C00}" dt="2025-03-24T11:11:16.670" v="44"/>
        <pc:sldMkLst>
          <pc:docMk/>
          <pc:sldMk cId="2932615843" sldId="314"/>
        </pc:sldMkLst>
      </pc:sldChg>
      <pc:sldChg chg="del">
        <pc:chgData name="Michalis Seiradakis" userId="0cb0704f95e66337" providerId="LiveId" clId="{290DB9D8-AEAE-4316-B550-7FDE78056C00}" dt="2025-03-24T11:11:16.670" v="44"/>
        <pc:sldMkLst>
          <pc:docMk/>
          <pc:sldMk cId="1453925463" sldId="315"/>
        </pc:sldMkLst>
      </pc:sldChg>
      <pc:sldChg chg="del">
        <pc:chgData name="Michalis Seiradakis" userId="0cb0704f95e66337" providerId="LiveId" clId="{290DB9D8-AEAE-4316-B550-7FDE78056C00}" dt="2025-03-24T11:11:16.670" v="44"/>
        <pc:sldMkLst>
          <pc:docMk/>
          <pc:sldMk cId="496318623" sldId="316"/>
        </pc:sldMkLst>
      </pc:sldChg>
      <pc:sldChg chg="del">
        <pc:chgData name="Michalis Seiradakis" userId="0cb0704f95e66337" providerId="LiveId" clId="{290DB9D8-AEAE-4316-B550-7FDE78056C00}" dt="2025-03-24T11:11:16.670" v="44"/>
        <pc:sldMkLst>
          <pc:docMk/>
          <pc:sldMk cId="1921294267" sldId="317"/>
        </pc:sldMkLst>
      </pc:sldChg>
      <pc:sldChg chg="del">
        <pc:chgData name="Michalis Seiradakis" userId="0cb0704f95e66337" providerId="LiveId" clId="{290DB9D8-AEAE-4316-B550-7FDE78056C00}" dt="2025-03-24T11:11:16.670" v="44"/>
        <pc:sldMkLst>
          <pc:docMk/>
          <pc:sldMk cId="2941667247" sldId="319"/>
        </pc:sldMkLst>
      </pc:sldChg>
      <pc:sldChg chg="del">
        <pc:chgData name="Michalis Seiradakis" userId="0cb0704f95e66337" providerId="LiveId" clId="{290DB9D8-AEAE-4316-B550-7FDE78056C00}" dt="2025-03-24T11:11:16.670" v="44"/>
        <pc:sldMkLst>
          <pc:docMk/>
          <pc:sldMk cId="918102910" sldId="327"/>
        </pc:sldMkLst>
      </pc:sldChg>
      <pc:sldChg chg="modSp mod modAnim">
        <pc:chgData name="Michalis Seiradakis" userId="0cb0704f95e66337" providerId="LiveId" clId="{290DB9D8-AEAE-4316-B550-7FDE78056C00}" dt="2025-03-24T11:58:03.422" v="570" actId="27636"/>
        <pc:sldMkLst>
          <pc:docMk/>
          <pc:sldMk cId="689582033" sldId="507"/>
        </pc:sldMkLst>
        <pc:spChg chg="mod">
          <ac:chgData name="Michalis Seiradakis" userId="0cb0704f95e66337" providerId="LiveId" clId="{290DB9D8-AEAE-4316-B550-7FDE78056C00}" dt="2025-03-24T11:58:03.422" v="570" actId="27636"/>
          <ac:spMkLst>
            <pc:docMk/>
            <pc:sldMk cId="689582033" sldId="507"/>
            <ac:spMk id="3" creationId="{72494B52-5760-22BD-9678-8BA2A4775A57}"/>
          </ac:spMkLst>
        </pc:spChg>
      </pc:sldChg>
      <pc:sldChg chg="modSp">
        <pc:chgData name="Michalis Seiradakis" userId="0cb0704f95e66337" providerId="LiveId" clId="{290DB9D8-AEAE-4316-B550-7FDE78056C00}" dt="2025-03-24T11:41:41.996" v="282" actId="20577"/>
        <pc:sldMkLst>
          <pc:docMk/>
          <pc:sldMk cId="1849072103" sldId="516"/>
        </pc:sldMkLst>
        <pc:graphicFrameChg chg="mod">
          <ac:chgData name="Michalis Seiradakis" userId="0cb0704f95e66337" providerId="LiveId" clId="{290DB9D8-AEAE-4316-B550-7FDE78056C00}" dt="2025-03-24T11:41:41.996" v="282" actId="20577"/>
          <ac:graphicFrameMkLst>
            <pc:docMk/>
            <pc:sldMk cId="1849072103" sldId="516"/>
            <ac:graphicFrameMk id="10" creationId="{BE089053-E862-9DDB-A0DA-4AA33DE4FC73}"/>
          </ac:graphicFrameMkLst>
        </pc:graphicFrameChg>
      </pc:sldChg>
      <pc:sldChg chg="modSp">
        <pc:chgData name="Michalis Seiradakis" userId="0cb0704f95e66337" providerId="LiveId" clId="{290DB9D8-AEAE-4316-B550-7FDE78056C00}" dt="2025-03-24T11:43:14.478" v="284"/>
        <pc:sldMkLst>
          <pc:docMk/>
          <pc:sldMk cId="2669519958" sldId="522"/>
        </pc:sldMkLst>
        <pc:graphicFrameChg chg="mod">
          <ac:chgData name="Michalis Seiradakis" userId="0cb0704f95e66337" providerId="LiveId" clId="{290DB9D8-AEAE-4316-B550-7FDE78056C00}" dt="2025-03-24T11:43:14.478" v="284"/>
          <ac:graphicFrameMkLst>
            <pc:docMk/>
            <pc:sldMk cId="2669519958" sldId="522"/>
            <ac:graphicFrameMk id="6" creationId="{EB14AB7A-4446-9517-11F5-AF9A0597A44A}"/>
          </ac:graphicFrameMkLst>
        </pc:graphicFrameChg>
      </pc:sldChg>
      <pc:sldChg chg="modSp">
        <pc:chgData name="Michalis Seiradakis" userId="0cb0704f95e66337" providerId="LiveId" clId="{290DB9D8-AEAE-4316-B550-7FDE78056C00}" dt="2025-03-24T09:55:54.976" v="0" actId="12100"/>
        <pc:sldMkLst>
          <pc:docMk/>
          <pc:sldMk cId="838421264" sldId="530"/>
        </pc:sldMkLst>
        <pc:graphicFrameChg chg="mod">
          <ac:chgData name="Michalis Seiradakis" userId="0cb0704f95e66337" providerId="LiveId" clId="{290DB9D8-AEAE-4316-B550-7FDE78056C00}" dt="2025-03-24T09:55:54.976" v="0" actId="12100"/>
          <ac:graphicFrameMkLst>
            <pc:docMk/>
            <pc:sldMk cId="838421264" sldId="530"/>
            <ac:graphicFrameMk id="8" creationId="{24D0AB9A-391A-6AAB-C8D2-9983F939E6B7}"/>
          </ac:graphicFrameMkLst>
        </pc:graphicFrameChg>
      </pc:sldChg>
      <pc:sldChg chg="modSp">
        <pc:chgData name="Michalis Seiradakis" userId="0cb0704f95e66337" providerId="LiveId" clId="{290DB9D8-AEAE-4316-B550-7FDE78056C00}" dt="2025-03-24T11:45:27.618" v="333" actId="12100"/>
        <pc:sldMkLst>
          <pc:docMk/>
          <pc:sldMk cId="2494948921" sldId="539"/>
        </pc:sldMkLst>
        <pc:graphicFrameChg chg="mod">
          <ac:chgData name="Michalis Seiradakis" userId="0cb0704f95e66337" providerId="LiveId" clId="{290DB9D8-AEAE-4316-B550-7FDE78056C00}" dt="2025-03-24T11:45:27.618" v="333" actId="12100"/>
          <ac:graphicFrameMkLst>
            <pc:docMk/>
            <pc:sldMk cId="2494948921" sldId="539"/>
            <ac:graphicFrameMk id="7" creationId="{1DB51952-5E89-29C0-1E79-D9B863BE5F62}"/>
          </ac:graphicFrameMkLst>
        </pc:graphicFrameChg>
      </pc:sldChg>
      <pc:sldChg chg="modSp">
        <pc:chgData name="Michalis Seiradakis" userId="0cb0704f95e66337" providerId="LiveId" clId="{290DB9D8-AEAE-4316-B550-7FDE78056C00}" dt="2025-03-24T09:57:20.225" v="3" actId="12100"/>
        <pc:sldMkLst>
          <pc:docMk/>
          <pc:sldMk cId="3098305771" sldId="541"/>
        </pc:sldMkLst>
        <pc:graphicFrameChg chg="mod">
          <ac:chgData name="Michalis Seiradakis" userId="0cb0704f95e66337" providerId="LiveId" clId="{290DB9D8-AEAE-4316-B550-7FDE78056C00}" dt="2025-03-24T09:57:20.225" v="3" actId="12100"/>
          <ac:graphicFrameMkLst>
            <pc:docMk/>
            <pc:sldMk cId="3098305771" sldId="541"/>
            <ac:graphicFrameMk id="6" creationId="{32C637C8-6302-95CC-D193-7F530A2CF7D3}"/>
          </ac:graphicFrameMkLst>
        </pc:graphicFrameChg>
      </pc:sldChg>
      <pc:sldChg chg="modSp">
        <pc:chgData name="Michalis Seiradakis" userId="0cb0704f95e66337" providerId="LiveId" clId="{290DB9D8-AEAE-4316-B550-7FDE78056C00}" dt="2025-03-24T09:56:08.969" v="1" actId="12100"/>
        <pc:sldMkLst>
          <pc:docMk/>
          <pc:sldMk cId="1783612417" sldId="542"/>
        </pc:sldMkLst>
        <pc:graphicFrameChg chg="mod">
          <ac:chgData name="Michalis Seiradakis" userId="0cb0704f95e66337" providerId="LiveId" clId="{290DB9D8-AEAE-4316-B550-7FDE78056C00}" dt="2025-03-24T09:56:08.969" v="1" actId="12100"/>
          <ac:graphicFrameMkLst>
            <pc:docMk/>
            <pc:sldMk cId="1783612417" sldId="542"/>
            <ac:graphicFrameMk id="6" creationId="{1E5C2181-E7DE-ED33-886E-BA09E4811EEA}"/>
          </ac:graphicFrameMkLst>
        </pc:graphicFrameChg>
      </pc:sldChg>
      <pc:sldChg chg="modSp mod">
        <pc:chgData name="Michalis Seiradakis" userId="0cb0704f95e66337" providerId="LiveId" clId="{290DB9D8-AEAE-4316-B550-7FDE78056C00}" dt="2025-03-24T11:46:11.554" v="335" actId="14100"/>
        <pc:sldMkLst>
          <pc:docMk/>
          <pc:sldMk cId="1503855424" sldId="543"/>
        </pc:sldMkLst>
        <pc:graphicFrameChg chg="mod">
          <ac:chgData name="Michalis Seiradakis" userId="0cb0704f95e66337" providerId="LiveId" clId="{290DB9D8-AEAE-4316-B550-7FDE78056C00}" dt="2025-03-24T11:46:11.554" v="335" actId="14100"/>
          <ac:graphicFrameMkLst>
            <pc:docMk/>
            <pc:sldMk cId="1503855424" sldId="543"/>
            <ac:graphicFrameMk id="7" creationId="{2B68729F-ECD2-BECC-BB09-DCAD06E7318A}"/>
          </ac:graphicFrameMkLst>
        </pc:graphicFrameChg>
      </pc:sldChg>
      <pc:sldChg chg="modSp mod">
        <pc:chgData name="Michalis Seiradakis" userId="0cb0704f95e66337" providerId="LiveId" clId="{290DB9D8-AEAE-4316-B550-7FDE78056C00}" dt="2025-03-24T11:49:54.271" v="355" actId="20577"/>
        <pc:sldMkLst>
          <pc:docMk/>
          <pc:sldMk cId="493444058" sldId="547"/>
        </pc:sldMkLst>
        <pc:graphicFrameChg chg="mod">
          <ac:chgData name="Michalis Seiradakis" userId="0cb0704f95e66337" providerId="LiveId" clId="{290DB9D8-AEAE-4316-B550-7FDE78056C00}" dt="2025-03-24T11:49:54.271" v="355" actId="20577"/>
          <ac:graphicFrameMkLst>
            <pc:docMk/>
            <pc:sldMk cId="493444058" sldId="547"/>
            <ac:graphicFrameMk id="7" creationId="{2F34D789-9BE0-F602-242E-AE0C109FE889}"/>
          </ac:graphicFrameMkLst>
        </pc:graphicFrameChg>
      </pc:sldChg>
      <pc:sldChg chg="modSp">
        <pc:chgData name="Michalis Seiradakis" userId="0cb0704f95e66337" providerId="LiveId" clId="{290DB9D8-AEAE-4316-B550-7FDE78056C00}" dt="2025-03-24T09:58:51.652" v="11"/>
        <pc:sldMkLst>
          <pc:docMk/>
          <pc:sldMk cId="3624332088" sldId="551"/>
        </pc:sldMkLst>
        <pc:graphicFrameChg chg="mod">
          <ac:chgData name="Michalis Seiradakis" userId="0cb0704f95e66337" providerId="LiveId" clId="{290DB9D8-AEAE-4316-B550-7FDE78056C00}" dt="2025-03-24T09:58:51.652" v="11"/>
          <ac:graphicFrameMkLst>
            <pc:docMk/>
            <pc:sldMk cId="3624332088" sldId="551"/>
            <ac:graphicFrameMk id="7" creationId="{3A345552-091C-17D7-EB94-CBCC3BEFFBF6}"/>
          </ac:graphicFrameMkLst>
        </pc:graphicFrameChg>
      </pc:sldChg>
      <pc:sldChg chg="modSp">
        <pc:chgData name="Michalis Seiradakis" userId="0cb0704f95e66337" providerId="LiveId" clId="{290DB9D8-AEAE-4316-B550-7FDE78056C00}" dt="2025-03-24T09:59:10.515" v="14"/>
        <pc:sldMkLst>
          <pc:docMk/>
          <pc:sldMk cId="3216568205" sldId="552"/>
        </pc:sldMkLst>
        <pc:graphicFrameChg chg="mod">
          <ac:chgData name="Michalis Seiradakis" userId="0cb0704f95e66337" providerId="LiveId" clId="{290DB9D8-AEAE-4316-B550-7FDE78056C00}" dt="2025-03-24T09:59:10.515" v="14"/>
          <ac:graphicFrameMkLst>
            <pc:docMk/>
            <pc:sldMk cId="3216568205" sldId="552"/>
            <ac:graphicFrameMk id="6" creationId="{967B56E3-0DE6-1ED3-BB10-9DC6B0EA57BB}"/>
          </ac:graphicFrameMkLst>
        </pc:graphicFrameChg>
      </pc:sldChg>
      <pc:sldChg chg="modSp">
        <pc:chgData name="Michalis Seiradakis" userId="0cb0704f95e66337" providerId="LiveId" clId="{290DB9D8-AEAE-4316-B550-7FDE78056C00}" dt="2025-03-24T09:59:32.258" v="18"/>
        <pc:sldMkLst>
          <pc:docMk/>
          <pc:sldMk cId="1519056585" sldId="553"/>
        </pc:sldMkLst>
        <pc:graphicFrameChg chg="mod">
          <ac:chgData name="Michalis Seiradakis" userId="0cb0704f95e66337" providerId="LiveId" clId="{290DB9D8-AEAE-4316-B550-7FDE78056C00}" dt="2025-03-24T09:59:32.258" v="18"/>
          <ac:graphicFrameMkLst>
            <pc:docMk/>
            <pc:sldMk cId="1519056585" sldId="553"/>
            <ac:graphicFrameMk id="7" creationId="{C3BF19E6-6F1D-502E-CAAB-BC18D9F04CF6}"/>
          </ac:graphicFrameMkLst>
        </pc:graphicFrameChg>
      </pc:sldChg>
      <pc:sldChg chg="modSp">
        <pc:chgData name="Michalis Seiradakis" userId="0cb0704f95e66337" providerId="LiveId" clId="{290DB9D8-AEAE-4316-B550-7FDE78056C00}" dt="2025-03-24T11:44:15.924" v="332" actId="20577"/>
        <pc:sldMkLst>
          <pc:docMk/>
          <pc:sldMk cId="2652521546" sldId="557"/>
        </pc:sldMkLst>
        <pc:graphicFrameChg chg="mod">
          <ac:chgData name="Michalis Seiradakis" userId="0cb0704f95e66337" providerId="LiveId" clId="{290DB9D8-AEAE-4316-B550-7FDE78056C00}" dt="2025-03-24T11:44:15.924" v="332" actId="20577"/>
          <ac:graphicFrameMkLst>
            <pc:docMk/>
            <pc:sldMk cId="2652521546" sldId="557"/>
            <ac:graphicFrameMk id="6" creationId="{24D45B31-BEF6-BB60-A803-913902D759DE}"/>
          </ac:graphicFrameMkLst>
        </pc:graphicFrameChg>
      </pc:sldChg>
      <pc:sldChg chg="modSp">
        <pc:chgData name="Michalis Seiradakis" userId="0cb0704f95e66337" providerId="LiveId" clId="{290DB9D8-AEAE-4316-B550-7FDE78056C00}" dt="2025-03-24T10:00:13.012" v="20" actId="12100"/>
        <pc:sldMkLst>
          <pc:docMk/>
          <pc:sldMk cId="1645123695" sldId="559"/>
        </pc:sldMkLst>
        <pc:graphicFrameChg chg="mod">
          <ac:chgData name="Michalis Seiradakis" userId="0cb0704f95e66337" providerId="LiveId" clId="{290DB9D8-AEAE-4316-B550-7FDE78056C00}" dt="2025-03-24T10:00:13.012" v="20" actId="12100"/>
          <ac:graphicFrameMkLst>
            <pc:docMk/>
            <pc:sldMk cId="1645123695" sldId="559"/>
            <ac:graphicFrameMk id="7" creationId="{CFEF0B50-6A11-F73B-3744-07F8E2F47C79}"/>
          </ac:graphicFrameMkLst>
        </pc:graphicFrameChg>
      </pc:sldChg>
      <pc:sldChg chg="modSp">
        <pc:chgData name="Michalis Seiradakis" userId="0cb0704f95e66337" providerId="LiveId" clId="{290DB9D8-AEAE-4316-B550-7FDE78056C00}" dt="2025-03-24T10:00:37.196" v="22" actId="12100"/>
        <pc:sldMkLst>
          <pc:docMk/>
          <pc:sldMk cId="655769720" sldId="560"/>
        </pc:sldMkLst>
        <pc:graphicFrameChg chg="mod">
          <ac:chgData name="Michalis Seiradakis" userId="0cb0704f95e66337" providerId="LiveId" clId="{290DB9D8-AEAE-4316-B550-7FDE78056C00}" dt="2025-03-24T10:00:37.196" v="22" actId="12100"/>
          <ac:graphicFrameMkLst>
            <pc:docMk/>
            <pc:sldMk cId="655769720" sldId="560"/>
            <ac:graphicFrameMk id="7" creationId="{CFEF0B50-6A11-F73B-3744-07F8E2F47C79}"/>
          </ac:graphicFrameMkLst>
        </pc:graphicFrameChg>
      </pc:sldChg>
      <pc:sldChg chg="modSp">
        <pc:chgData name="Michalis Seiradakis" userId="0cb0704f95e66337" providerId="LiveId" clId="{290DB9D8-AEAE-4316-B550-7FDE78056C00}" dt="2025-03-24T10:00:59.573" v="23" actId="12100"/>
        <pc:sldMkLst>
          <pc:docMk/>
          <pc:sldMk cId="246254458" sldId="561"/>
        </pc:sldMkLst>
        <pc:graphicFrameChg chg="mod">
          <ac:chgData name="Michalis Seiradakis" userId="0cb0704f95e66337" providerId="LiveId" clId="{290DB9D8-AEAE-4316-B550-7FDE78056C00}" dt="2025-03-24T10:00:59.573" v="23" actId="12100"/>
          <ac:graphicFrameMkLst>
            <pc:docMk/>
            <pc:sldMk cId="246254458" sldId="561"/>
            <ac:graphicFrameMk id="7" creationId="{CFEF0B50-6A11-F73B-3744-07F8E2F47C79}"/>
          </ac:graphicFrameMkLst>
        </pc:graphicFrameChg>
      </pc:sldChg>
      <pc:sldChg chg="modSp mod">
        <pc:chgData name="Michalis Seiradakis" userId="0cb0704f95e66337" providerId="LiveId" clId="{290DB9D8-AEAE-4316-B550-7FDE78056C00}" dt="2025-03-24T10:01:33.262" v="26" actId="14100"/>
        <pc:sldMkLst>
          <pc:docMk/>
          <pc:sldMk cId="3349963200" sldId="562"/>
        </pc:sldMkLst>
        <pc:graphicFrameChg chg="mod">
          <ac:chgData name="Michalis Seiradakis" userId="0cb0704f95e66337" providerId="LiveId" clId="{290DB9D8-AEAE-4316-B550-7FDE78056C00}" dt="2025-03-24T10:01:33.262" v="26" actId="14100"/>
          <ac:graphicFrameMkLst>
            <pc:docMk/>
            <pc:sldMk cId="3349963200" sldId="562"/>
            <ac:graphicFrameMk id="7" creationId="{CFEF0B50-6A11-F73B-3744-07F8E2F47C79}"/>
          </ac:graphicFrameMkLst>
        </pc:graphicFrameChg>
      </pc:sldChg>
      <pc:sldChg chg="modSp">
        <pc:chgData name="Michalis Seiradakis" userId="0cb0704f95e66337" providerId="LiveId" clId="{290DB9D8-AEAE-4316-B550-7FDE78056C00}" dt="2025-03-24T10:02:32.842" v="30"/>
        <pc:sldMkLst>
          <pc:docMk/>
          <pc:sldMk cId="3370574638" sldId="564"/>
        </pc:sldMkLst>
        <pc:graphicFrameChg chg="mod">
          <ac:chgData name="Michalis Seiradakis" userId="0cb0704f95e66337" providerId="LiveId" clId="{290DB9D8-AEAE-4316-B550-7FDE78056C00}" dt="2025-03-24T10:02:32.842" v="30"/>
          <ac:graphicFrameMkLst>
            <pc:docMk/>
            <pc:sldMk cId="3370574638" sldId="564"/>
            <ac:graphicFrameMk id="7" creationId="{9357E696-CBFD-0AE6-375A-35994A84210F}"/>
          </ac:graphicFrameMkLst>
        </pc:graphicFrameChg>
      </pc:sldChg>
      <pc:sldChg chg="modSp">
        <pc:chgData name="Michalis Seiradakis" userId="0cb0704f95e66337" providerId="LiveId" clId="{290DB9D8-AEAE-4316-B550-7FDE78056C00}" dt="2025-03-24T10:02:55.947" v="32" actId="12100"/>
        <pc:sldMkLst>
          <pc:docMk/>
          <pc:sldMk cId="3562752459" sldId="565"/>
        </pc:sldMkLst>
        <pc:graphicFrameChg chg="mod">
          <ac:chgData name="Michalis Seiradakis" userId="0cb0704f95e66337" providerId="LiveId" clId="{290DB9D8-AEAE-4316-B550-7FDE78056C00}" dt="2025-03-24T10:02:55.947" v="32" actId="12100"/>
          <ac:graphicFrameMkLst>
            <pc:docMk/>
            <pc:sldMk cId="3562752459" sldId="565"/>
            <ac:graphicFrameMk id="6" creationId="{038511A4-D13B-EDAF-CDBD-AB53265891BE}"/>
          </ac:graphicFrameMkLst>
        </pc:graphicFrameChg>
      </pc:sldChg>
      <pc:sldChg chg="modSp mod">
        <pc:chgData name="Michalis Seiradakis" userId="0cb0704f95e66337" providerId="LiveId" clId="{290DB9D8-AEAE-4316-B550-7FDE78056C00}" dt="2025-03-24T10:03:37.771" v="35" actId="255"/>
        <pc:sldMkLst>
          <pc:docMk/>
          <pc:sldMk cId="258204862" sldId="566"/>
        </pc:sldMkLst>
        <pc:graphicFrameChg chg="mod modGraphic">
          <ac:chgData name="Michalis Seiradakis" userId="0cb0704f95e66337" providerId="LiveId" clId="{290DB9D8-AEAE-4316-B550-7FDE78056C00}" dt="2025-03-24T10:03:37.771" v="35" actId="255"/>
          <ac:graphicFrameMkLst>
            <pc:docMk/>
            <pc:sldMk cId="258204862" sldId="566"/>
            <ac:graphicFrameMk id="7" creationId="{1EA95AF7-293D-587B-C08D-CD1965C25EBF}"/>
          </ac:graphicFrameMkLst>
        </pc:graphicFrameChg>
      </pc:sldChg>
      <pc:sldChg chg="modSp">
        <pc:chgData name="Michalis Seiradakis" userId="0cb0704f95e66337" providerId="LiveId" clId="{290DB9D8-AEAE-4316-B550-7FDE78056C00}" dt="2025-03-24T10:04:08.416" v="36" actId="12100"/>
        <pc:sldMkLst>
          <pc:docMk/>
          <pc:sldMk cId="2102040741" sldId="567"/>
        </pc:sldMkLst>
        <pc:graphicFrameChg chg="mod">
          <ac:chgData name="Michalis Seiradakis" userId="0cb0704f95e66337" providerId="LiveId" clId="{290DB9D8-AEAE-4316-B550-7FDE78056C00}" dt="2025-03-24T10:04:08.416" v="36" actId="12100"/>
          <ac:graphicFrameMkLst>
            <pc:docMk/>
            <pc:sldMk cId="2102040741" sldId="567"/>
            <ac:graphicFrameMk id="6" creationId="{66F082DC-8DB6-44BF-5022-60EEE7F5152F}"/>
          </ac:graphicFrameMkLst>
        </pc:graphicFrameChg>
      </pc:sldChg>
      <pc:sldChg chg="modSp">
        <pc:chgData name="Michalis Seiradakis" userId="0cb0704f95e66337" providerId="LiveId" clId="{290DB9D8-AEAE-4316-B550-7FDE78056C00}" dt="2025-03-24T10:04:34.136" v="38" actId="12100"/>
        <pc:sldMkLst>
          <pc:docMk/>
          <pc:sldMk cId="1271701291" sldId="568"/>
        </pc:sldMkLst>
        <pc:graphicFrameChg chg="mod">
          <ac:chgData name="Michalis Seiradakis" userId="0cb0704f95e66337" providerId="LiveId" clId="{290DB9D8-AEAE-4316-B550-7FDE78056C00}" dt="2025-03-24T10:04:34.136" v="38" actId="12100"/>
          <ac:graphicFrameMkLst>
            <pc:docMk/>
            <pc:sldMk cId="1271701291" sldId="568"/>
            <ac:graphicFrameMk id="7" creationId="{913DFE9A-EF13-F086-98AE-283F07FE1FB9}"/>
          </ac:graphicFrameMkLst>
        </pc:graphicFrameChg>
      </pc:sldChg>
      <pc:sldChg chg="modSp">
        <pc:chgData name="Michalis Seiradakis" userId="0cb0704f95e66337" providerId="LiveId" clId="{290DB9D8-AEAE-4316-B550-7FDE78056C00}" dt="2025-03-24T11:21:15.598" v="231" actId="12100"/>
        <pc:sldMkLst>
          <pc:docMk/>
          <pc:sldMk cId="2651339525" sldId="569"/>
        </pc:sldMkLst>
        <pc:graphicFrameChg chg="mod">
          <ac:chgData name="Michalis Seiradakis" userId="0cb0704f95e66337" providerId="LiveId" clId="{290DB9D8-AEAE-4316-B550-7FDE78056C00}" dt="2025-03-24T11:21:15.598" v="231" actId="12100"/>
          <ac:graphicFrameMkLst>
            <pc:docMk/>
            <pc:sldMk cId="2651339525" sldId="569"/>
            <ac:graphicFrameMk id="6" creationId="{DB755A0C-4981-EDA3-490D-4D8D475112C5}"/>
          </ac:graphicFrameMkLst>
        </pc:graphicFrameChg>
      </pc:sldChg>
      <pc:sldChg chg="modSp">
        <pc:chgData name="Michalis Seiradakis" userId="0cb0704f95e66337" providerId="LiveId" clId="{290DB9D8-AEAE-4316-B550-7FDE78056C00}" dt="2025-03-24T11:21:21.736" v="232" actId="12100"/>
        <pc:sldMkLst>
          <pc:docMk/>
          <pc:sldMk cId="145712110" sldId="570"/>
        </pc:sldMkLst>
        <pc:graphicFrameChg chg="mod">
          <ac:chgData name="Michalis Seiradakis" userId="0cb0704f95e66337" providerId="LiveId" clId="{290DB9D8-AEAE-4316-B550-7FDE78056C00}" dt="2025-03-24T11:21:21.736" v="232" actId="12100"/>
          <ac:graphicFrameMkLst>
            <pc:docMk/>
            <pc:sldMk cId="145712110" sldId="570"/>
            <ac:graphicFrameMk id="7" creationId="{16C0B407-DA56-6A3B-0906-B4D9BCC561C3}"/>
          </ac:graphicFrameMkLst>
        </pc:graphicFrameChg>
      </pc:sldChg>
      <pc:sldChg chg="modSp">
        <pc:chgData name="Michalis Seiradakis" userId="0cb0704f95e66337" providerId="LiveId" clId="{290DB9D8-AEAE-4316-B550-7FDE78056C00}" dt="2025-03-24T11:22:31.991" v="239" actId="12100"/>
        <pc:sldMkLst>
          <pc:docMk/>
          <pc:sldMk cId="3581916524" sldId="572"/>
        </pc:sldMkLst>
        <pc:graphicFrameChg chg="mod">
          <ac:chgData name="Michalis Seiradakis" userId="0cb0704f95e66337" providerId="LiveId" clId="{290DB9D8-AEAE-4316-B550-7FDE78056C00}" dt="2025-03-24T11:22:31.991" v="239" actId="12100"/>
          <ac:graphicFrameMkLst>
            <pc:docMk/>
            <pc:sldMk cId="3581916524" sldId="572"/>
            <ac:graphicFrameMk id="6" creationId="{3FF60292-A1AB-07E6-06A5-39A9BF484382}"/>
          </ac:graphicFrameMkLst>
        </pc:graphicFrameChg>
      </pc:sldChg>
      <pc:sldChg chg="modSp">
        <pc:chgData name="Michalis Seiradakis" userId="0cb0704f95e66337" providerId="LiveId" clId="{290DB9D8-AEAE-4316-B550-7FDE78056C00}" dt="2025-03-24T11:22:38.096" v="240" actId="12100"/>
        <pc:sldMkLst>
          <pc:docMk/>
          <pc:sldMk cId="498833955" sldId="573"/>
        </pc:sldMkLst>
        <pc:graphicFrameChg chg="mod">
          <ac:chgData name="Michalis Seiradakis" userId="0cb0704f95e66337" providerId="LiveId" clId="{290DB9D8-AEAE-4316-B550-7FDE78056C00}" dt="2025-03-24T11:22:38.096" v="240" actId="12100"/>
          <ac:graphicFrameMkLst>
            <pc:docMk/>
            <pc:sldMk cId="498833955" sldId="573"/>
            <ac:graphicFrameMk id="7" creationId="{95EBBA2C-1993-E028-89C8-8E26B789F37B}"/>
          </ac:graphicFrameMkLst>
        </pc:graphicFrameChg>
      </pc:sldChg>
      <pc:sldChg chg="modSp">
        <pc:chgData name="Michalis Seiradakis" userId="0cb0704f95e66337" providerId="LiveId" clId="{290DB9D8-AEAE-4316-B550-7FDE78056C00}" dt="2025-03-24T11:22:43.499" v="241" actId="12100"/>
        <pc:sldMkLst>
          <pc:docMk/>
          <pc:sldMk cId="2128447097" sldId="574"/>
        </pc:sldMkLst>
        <pc:graphicFrameChg chg="mod">
          <ac:chgData name="Michalis Seiradakis" userId="0cb0704f95e66337" providerId="LiveId" clId="{290DB9D8-AEAE-4316-B550-7FDE78056C00}" dt="2025-03-24T11:22:43.499" v="241" actId="12100"/>
          <ac:graphicFrameMkLst>
            <pc:docMk/>
            <pc:sldMk cId="2128447097" sldId="574"/>
            <ac:graphicFrameMk id="6" creationId="{87282A70-7973-AC75-E364-1DE2445D2619}"/>
          </ac:graphicFrameMkLst>
        </pc:graphicFrameChg>
      </pc:sldChg>
      <pc:sldChg chg="modSp">
        <pc:chgData name="Michalis Seiradakis" userId="0cb0704f95e66337" providerId="LiveId" clId="{290DB9D8-AEAE-4316-B550-7FDE78056C00}" dt="2025-03-24T11:22:52.927" v="242" actId="12100"/>
        <pc:sldMkLst>
          <pc:docMk/>
          <pc:sldMk cId="3163971701" sldId="575"/>
        </pc:sldMkLst>
        <pc:graphicFrameChg chg="mod">
          <ac:chgData name="Michalis Seiradakis" userId="0cb0704f95e66337" providerId="LiveId" clId="{290DB9D8-AEAE-4316-B550-7FDE78056C00}" dt="2025-03-24T11:22:52.927" v="242" actId="12100"/>
          <ac:graphicFrameMkLst>
            <pc:docMk/>
            <pc:sldMk cId="3163971701" sldId="575"/>
            <ac:graphicFrameMk id="7" creationId="{0D59DFAB-9A27-8C01-3138-59EEC85BBA78}"/>
          </ac:graphicFrameMkLst>
        </pc:graphicFrameChg>
      </pc:sldChg>
      <pc:sldChg chg="modSp">
        <pc:chgData name="Michalis Seiradakis" userId="0cb0704f95e66337" providerId="LiveId" clId="{290DB9D8-AEAE-4316-B550-7FDE78056C00}" dt="2025-03-24T11:23:08.657" v="244" actId="12100"/>
        <pc:sldMkLst>
          <pc:docMk/>
          <pc:sldMk cId="300278460" sldId="576"/>
        </pc:sldMkLst>
        <pc:graphicFrameChg chg="mod">
          <ac:chgData name="Michalis Seiradakis" userId="0cb0704f95e66337" providerId="LiveId" clId="{290DB9D8-AEAE-4316-B550-7FDE78056C00}" dt="2025-03-24T11:23:08.657" v="244" actId="12100"/>
          <ac:graphicFrameMkLst>
            <pc:docMk/>
            <pc:sldMk cId="300278460" sldId="576"/>
            <ac:graphicFrameMk id="6" creationId="{FB05FD2F-9947-D181-B900-D11B11F2622F}"/>
          </ac:graphicFrameMkLst>
        </pc:graphicFrameChg>
      </pc:sldChg>
      <pc:sldChg chg="modSp">
        <pc:chgData name="Michalis Seiradakis" userId="0cb0704f95e66337" providerId="LiveId" clId="{290DB9D8-AEAE-4316-B550-7FDE78056C00}" dt="2025-03-24T11:23:23.707" v="246" actId="12100"/>
        <pc:sldMkLst>
          <pc:docMk/>
          <pc:sldMk cId="1568550845" sldId="577"/>
        </pc:sldMkLst>
        <pc:graphicFrameChg chg="mod">
          <ac:chgData name="Michalis Seiradakis" userId="0cb0704f95e66337" providerId="LiveId" clId="{290DB9D8-AEAE-4316-B550-7FDE78056C00}" dt="2025-03-24T11:23:23.707" v="246" actId="12100"/>
          <ac:graphicFrameMkLst>
            <pc:docMk/>
            <pc:sldMk cId="1568550845" sldId="577"/>
            <ac:graphicFrameMk id="7" creationId="{1E81B1A3-B526-09F7-4876-BE5C2940EBB1}"/>
          </ac:graphicFrameMkLst>
        </pc:graphicFrameChg>
      </pc:sldChg>
      <pc:sldChg chg="modSp">
        <pc:chgData name="Michalis Seiradakis" userId="0cb0704f95e66337" providerId="LiveId" clId="{290DB9D8-AEAE-4316-B550-7FDE78056C00}" dt="2025-03-24T11:23:42.476" v="248" actId="255"/>
        <pc:sldMkLst>
          <pc:docMk/>
          <pc:sldMk cId="2601993187" sldId="578"/>
        </pc:sldMkLst>
        <pc:graphicFrameChg chg="mod">
          <ac:chgData name="Michalis Seiradakis" userId="0cb0704f95e66337" providerId="LiveId" clId="{290DB9D8-AEAE-4316-B550-7FDE78056C00}" dt="2025-03-24T11:23:42.476" v="248" actId="255"/>
          <ac:graphicFrameMkLst>
            <pc:docMk/>
            <pc:sldMk cId="2601993187" sldId="578"/>
            <ac:graphicFrameMk id="6" creationId="{2627B1D9-88FC-D072-F017-7F9579C7B0A4}"/>
          </ac:graphicFrameMkLst>
        </pc:graphicFrameChg>
      </pc:sldChg>
      <pc:sldChg chg="modSp">
        <pc:chgData name="Michalis Seiradakis" userId="0cb0704f95e66337" providerId="LiveId" clId="{290DB9D8-AEAE-4316-B550-7FDE78056C00}" dt="2025-03-24T11:23:57.254" v="250" actId="12100"/>
        <pc:sldMkLst>
          <pc:docMk/>
          <pc:sldMk cId="940861524" sldId="579"/>
        </pc:sldMkLst>
        <pc:graphicFrameChg chg="mod">
          <ac:chgData name="Michalis Seiradakis" userId="0cb0704f95e66337" providerId="LiveId" clId="{290DB9D8-AEAE-4316-B550-7FDE78056C00}" dt="2025-03-24T11:23:57.254" v="250" actId="12100"/>
          <ac:graphicFrameMkLst>
            <pc:docMk/>
            <pc:sldMk cId="940861524" sldId="579"/>
            <ac:graphicFrameMk id="7" creationId="{32A330CC-6E2D-EC17-9807-55B4885E44CA}"/>
          </ac:graphicFrameMkLst>
        </pc:graphicFrameChg>
      </pc:sldChg>
      <pc:sldChg chg="modSp">
        <pc:chgData name="Michalis Seiradakis" userId="0cb0704f95e66337" providerId="LiveId" clId="{290DB9D8-AEAE-4316-B550-7FDE78056C00}" dt="2025-03-24T11:24:07.197" v="251" actId="255"/>
        <pc:sldMkLst>
          <pc:docMk/>
          <pc:sldMk cId="3166462239" sldId="580"/>
        </pc:sldMkLst>
        <pc:graphicFrameChg chg="mod">
          <ac:chgData name="Michalis Seiradakis" userId="0cb0704f95e66337" providerId="LiveId" clId="{290DB9D8-AEAE-4316-B550-7FDE78056C00}" dt="2025-03-24T11:24:07.197" v="251" actId="255"/>
          <ac:graphicFrameMkLst>
            <pc:docMk/>
            <pc:sldMk cId="3166462239" sldId="580"/>
            <ac:graphicFrameMk id="6" creationId="{3C2D27FD-6070-A28D-2807-CE5A25AEE3D5}"/>
          </ac:graphicFrameMkLst>
        </pc:graphicFrameChg>
      </pc:sldChg>
      <pc:sldChg chg="modSp mod">
        <pc:chgData name="Michalis Seiradakis" userId="0cb0704f95e66337" providerId="LiveId" clId="{290DB9D8-AEAE-4316-B550-7FDE78056C00}" dt="2025-03-24T11:24:27.610" v="255" actId="14100"/>
        <pc:sldMkLst>
          <pc:docMk/>
          <pc:sldMk cId="2542818878" sldId="581"/>
        </pc:sldMkLst>
        <pc:graphicFrameChg chg="mod">
          <ac:chgData name="Michalis Seiradakis" userId="0cb0704f95e66337" providerId="LiveId" clId="{290DB9D8-AEAE-4316-B550-7FDE78056C00}" dt="2025-03-24T11:24:27.610" v="255" actId="14100"/>
          <ac:graphicFrameMkLst>
            <pc:docMk/>
            <pc:sldMk cId="2542818878" sldId="581"/>
            <ac:graphicFrameMk id="10" creationId="{536EA3EE-E519-81D7-083A-59B0B6F57469}"/>
          </ac:graphicFrameMkLst>
        </pc:graphicFrameChg>
      </pc:sldChg>
      <pc:sldChg chg="modSp">
        <pc:chgData name="Michalis Seiradakis" userId="0cb0704f95e66337" providerId="LiveId" clId="{290DB9D8-AEAE-4316-B550-7FDE78056C00}" dt="2025-03-24T11:24:53.840" v="257" actId="12100"/>
        <pc:sldMkLst>
          <pc:docMk/>
          <pc:sldMk cId="1201541034" sldId="585"/>
        </pc:sldMkLst>
        <pc:graphicFrameChg chg="mod">
          <ac:chgData name="Michalis Seiradakis" userId="0cb0704f95e66337" providerId="LiveId" clId="{290DB9D8-AEAE-4316-B550-7FDE78056C00}" dt="2025-03-24T11:24:53.840" v="257" actId="12100"/>
          <ac:graphicFrameMkLst>
            <pc:docMk/>
            <pc:sldMk cId="1201541034" sldId="585"/>
            <ac:graphicFrameMk id="6" creationId="{58B8CA22-5F11-8137-BB36-82737F1494E7}"/>
          </ac:graphicFrameMkLst>
        </pc:graphicFrameChg>
      </pc:sldChg>
      <pc:sldChg chg="modSp">
        <pc:chgData name="Michalis Seiradakis" userId="0cb0704f95e66337" providerId="LiveId" clId="{290DB9D8-AEAE-4316-B550-7FDE78056C00}" dt="2025-03-24T11:25:18.606" v="260" actId="12100"/>
        <pc:sldMkLst>
          <pc:docMk/>
          <pc:sldMk cId="783908089" sldId="587"/>
        </pc:sldMkLst>
        <pc:graphicFrameChg chg="mod">
          <ac:chgData name="Michalis Seiradakis" userId="0cb0704f95e66337" providerId="LiveId" clId="{290DB9D8-AEAE-4316-B550-7FDE78056C00}" dt="2025-03-24T11:25:18.606" v="260" actId="12100"/>
          <ac:graphicFrameMkLst>
            <pc:docMk/>
            <pc:sldMk cId="783908089" sldId="587"/>
            <ac:graphicFrameMk id="6" creationId="{BBE732FC-7DE6-93F4-FEBF-11A5A84811DE}"/>
          </ac:graphicFrameMkLst>
        </pc:graphicFrameChg>
      </pc:sldChg>
      <pc:sldChg chg="modSp">
        <pc:chgData name="Michalis Seiradakis" userId="0cb0704f95e66337" providerId="LiveId" clId="{290DB9D8-AEAE-4316-B550-7FDE78056C00}" dt="2025-03-24T11:25:32.218" v="262" actId="12100"/>
        <pc:sldMkLst>
          <pc:docMk/>
          <pc:sldMk cId="444311563" sldId="588"/>
        </pc:sldMkLst>
        <pc:graphicFrameChg chg="mod">
          <ac:chgData name="Michalis Seiradakis" userId="0cb0704f95e66337" providerId="LiveId" clId="{290DB9D8-AEAE-4316-B550-7FDE78056C00}" dt="2025-03-24T11:25:32.218" v="262" actId="12100"/>
          <ac:graphicFrameMkLst>
            <pc:docMk/>
            <pc:sldMk cId="444311563" sldId="588"/>
            <ac:graphicFrameMk id="7" creationId="{F8FE81D9-103C-5EB6-A6A0-3B6CA400ABDF}"/>
          </ac:graphicFrameMkLst>
        </pc:graphicFrameChg>
      </pc:sldChg>
      <pc:sldChg chg="modSp">
        <pc:chgData name="Michalis Seiradakis" userId="0cb0704f95e66337" providerId="LiveId" clId="{290DB9D8-AEAE-4316-B550-7FDE78056C00}" dt="2025-03-24T11:25:44.220" v="264" actId="12100"/>
        <pc:sldMkLst>
          <pc:docMk/>
          <pc:sldMk cId="1764108472" sldId="589"/>
        </pc:sldMkLst>
        <pc:graphicFrameChg chg="mod">
          <ac:chgData name="Michalis Seiradakis" userId="0cb0704f95e66337" providerId="LiveId" clId="{290DB9D8-AEAE-4316-B550-7FDE78056C00}" dt="2025-03-24T11:25:44.220" v="264" actId="12100"/>
          <ac:graphicFrameMkLst>
            <pc:docMk/>
            <pc:sldMk cId="1764108472" sldId="589"/>
            <ac:graphicFrameMk id="6" creationId="{F4774932-6091-C8D0-22A1-317987501B63}"/>
          </ac:graphicFrameMkLst>
        </pc:graphicFrameChg>
      </pc:sldChg>
      <pc:sldChg chg="modSp">
        <pc:chgData name="Michalis Seiradakis" userId="0cb0704f95e66337" providerId="LiveId" clId="{290DB9D8-AEAE-4316-B550-7FDE78056C00}" dt="2025-03-24T11:25:56.008" v="266" actId="12100"/>
        <pc:sldMkLst>
          <pc:docMk/>
          <pc:sldMk cId="500189794" sldId="590"/>
        </pc:sldMkLst>
        <pc:graphicFrameChg chg="mod">
          <ac:chgData name="Michalis Seiradakis" userId="0cb0704f95e66337" providerId="LiveId" clId="{290DB9D8-AEAE-4316-B550-7FDE78056C00}" dt="2025-03-24T11:25:56.008" v="266" actId="12100"/>
          <ac:graphicFrameMkLst>
            <pc:docMk/>
            <pc:sldMk cId="500189794" sldId="590"/>
            <ac:graphicFrameMk id="7" creationId="{1878DD3F-9AD7-39AC-D786-385F189910D7}"/>
          </ac:graphicFrameMkLst>
        </pc:graphicFrameChg>
      </pc:sldChg>
      <pc:sldChg chg="modSp">
        <pc:chgData name="Michalis Seiradakis" userId="0cb0704f95e66337" providerId="LiveId" clId="{290DB9D8-AEAE-4316-B550-7FDE78056C00}" dt="2025-03-24T11:26:09.004" v="268" actId="12100"/>
        <pc:sldMkLst>
          <pc:docMk/>
          <pc:sldMk cId="1432021186" sldId="591"/>
        </pc:sldMkLst>
        <pc:graphicFrameChg chg="mod">
          <ac:chgData name="Michalis Seiradakis" userId="0cb0704f95e66337" providerId="LiveId" clId="{290DB9D8-AEAE-4316-B550-7FDE78056C00}" dt="2025-03-24T11:26:09.004" v="268" actId="12100"/>
          <ac:graphicFrameMkLst>
            <pc:docMk/>
            <pc:sldMk cId="1432021186" sldId="591"/>
            <ac:graphicFrameMk id="6" creationId="{AB4F5D61-D282-0FF4-8E3F-81696C7F7FC2}"/>
          </ac:graphicFrameMkLst>
        </pc:graphicFrameChg>
      </pc:sldChg>
      <pc:sldChg chg="modSp">
        <pc:chgData name="Michalis Seiradakis" userId="0cb0704f95e66337" providerId="LiveId" clId="{290DB9D8-AEAE-4316-B550-7FDE78056C00}" dt="2025-03-24T11:26:24.538" v="270" actId="12100"/>
        <pc:sldMkLst>
          <pc:docMk/>
          <pc:sldMk cId="2255295240" sldId="592"/>
        </pc:sldMkLst>
        <pc:graphicFrameChg chg="mod">
          <ac:chgData name="Michalis Seiradakis" userId="0cb0704f95e66337" providerId="LiveId" clId="{290DB9D8-AEAE-4316-B550-7FDE78056C00}" dt="2025-03-24T11:26:24.538" v="270" actId="12100"/>
          <ac:graphicFrameMkLst>
            <pc:docMk/>
            <pc:sldMk cId="2255295240" sldId="592"/>
            <ac:graphicFrameMk id="7" creationId="{DB0A6CD4-340D-E56F-6483-1F0DC9D87BEE}"/>
          </ac:graphicFrameMkLst>
        </pc:graphicFrameChg>
      </pc:sldChg>
      <pc:sldChg chg="modSp">
        <pc:chgData name="Michalis Seiradakis" userId="0cb0704f95e66337" providerId="LiveId" clId="{290DB9D8-AEAE-4316-B550-7FDE78056C00}" dt="2025-03-24T11:26:45.426" v="272" actId="12100"/>
        <pc:sldMkLst>
          <pc:docMk/>
          <pc:sldMk cId="3201559276" sldId="593"/>
        </pc:sldMkLst>
      </pc:sldChg>
      <pc:sldChg chg="modSp">
        <pc:chgData name="Michalis Seiradakis" userId="0cb0704f95e66337" providerId="LiveId" clId="{290DB9D8-AEAE-4316-B550-7FDE78056C00}" dt="2025-03-24T11:27:04.311" v="277" actId="12100"/>
        <pc:sldMkLst>
          <pc:docMk/>
          <pc:sldMk cId="2995994775" sldId="594"/>
        </pc:sldMkLst>
      </pc:sldChg>
      <pc:sldChg chg="modSp mod">
        <pc:chgData name="Michalis Seiradakis" userId="0cb0704f95e66337" providerId="LiveId" clId="{290DB9D8-AEAE-4316-B550-7FDE78056C00}" dt="2025-03-24T11:14:55.079" v="48" actId="255"/>
        <pc:sldMkLst>
          <pc:docMk/>
          <pc:sldMk cId="2522098940" sldId="611"/>
        </pc:sldMkLst>
        <pc:graphicFrameChg chg="mod">
          <ac:chgData name="Michalis Seiradakis" userId="0cb0704f95e66337" providerId="LiveId" clId="{290DB9D8-AEAE-4316-B550-7FDE78056C00}" dt="2025-03-24T11:14:55.079" v="48" actId="255"/>
          <ac:graphicFrameMkLst>
            <pc:docMk/>
            <pc:sldMk cId="2522098940" sldId="611"/>
            <ac:graphicFrameMk id="7" creationId="{DC5C1B4E-C1F6-3DA8-0BCE-8D833392A8DB}"/>
          </ac:graphicFrameMkLst>
        </pc:graphicFrameChg>
      </pc:sldChg>
      <pc:sldChg chg="modSp">
        <pc:chgData name="Michalis Seiradakis" userId="0cb0704f95e66337" providerId="LiveId" clId="{290DB9D8-AEAE-4316-B550-7FDE78056C00}" dt="2025-03-24T11:20:09.549" v="230" actId="20577"/>
        <pc:sldMkLst>
          <pc:docMk/>
          <pc:sldMk cId="2708051099" sldId="627"/>
        </pc:sldMkLst>
        <pc:graphicFrameChg chg="mod">
          <ac:chgData name="Michalis Seiradakis" userId="0cb0704f95e66337" providerId="LiveId" clId="{290DB9D8-AEAE-4316-B550-7FDE78056C00}" dt="2025-03-24T11:20:09.549" v="230" actId="20577"/>
          <ac:graphicFrameMkLst>
            <pc:docMk/>
            <pc:sldMk cId="2708051099" sldId="627"/>
            <ac:graphicFrameMk id="7" creationId="{46DEF826-77EE-BC0E-F9F1-A7A275F519CE}"/>
          </ac:graphicFrameMkLst>
        </pc:graphicFrameChg>
      </pc:sldChg>
      <pc:sldChg chg="modSp">
        <pc:chgData name="Michalis Seiradakis" userId="0cb0704f95e66337" providerId="LiveId" clId="{290DB9D8-AEAE-4316-B550-7FDE78056C00}" dt="2025-03-24T11:27:19.759" v="279" actId="12100"/>
        <pc:sldMkLst>
          <pc:docMk/>
          <pc:sldMk cId="356778607" sldId="631"/>
        </pc:sldMkLst>
      </pc:sldChg>
    </pc:docChg>
  </pc:docChgLst>
  <pc:docChgLst>
    <pc:chgData name="Michalis Seiradakis" userId="0cb0704f95e66337" providerId="LiveId" clId="{F305D13C-719C-4C22-83DB-017A940ACF35}"/>
    <pc:docChg chg="undo custSel addSld delSld modSld addMainMaster delMainMaster modSection">
      <pc:chgData name="Michalis Seiradakis" userId="0cb0704f95e66337" providerId="LiveId" clId="{F305D13C-719C-4C22-83DB-017A940ACF35}" dt="2025-04-28T15:45:32.912" v="2546" actId="6549"/>
      <pc:docMkLst>
        <pc:docMk/>
      </pc:docMkLst>
      <pc:sldChg chg="modSp mod">
        <pc:chgData name="Michalis Seiradakis" userId="0cb0704f95e66337" providerId="LiveId" clId="{F305D13C-719C-4C22-83DB-017A940ACF35}" dt="2025-04-28T15:45:32.912" v="2546" actId="6549"/>
        <pc:sldMkLst>
          <pc:docMk/>
          <pc:sldMk cId="2739625681" sldId="256"/>
        </pc:sldMkLst>
        <pc:spChg chg="mod">
          <ac:chgData name="Michalis Seiradakis" userId="0cb0704f95e66337" providerId="LiveId" clId="{F305D13C-719C-4C22-83DB-017A940ACF35}" dt="2025-04-28T15:45:32.912" v="2546" actId="6549"/>
          <ac:spMkLst>
            <pc:docMk/>
            <pc:sldMk cId="2739625681" sldId="256"/>
            <ac:spMk id="3" creationId="{00000000-0000-0000-0000-000000000000}"/>
          </ac:spMkLst>
        </pc:spChg>
      </pc:sldChg>
      <pc:sldChg chg="del">
        <pc:chgData name="Michalis Seiradakis" userId="0cb0704f95e66337" providerId="LiveId" clId="{F305D13C-719C-4C22-83DB-017A940ACF35}" dt="2025-03-31T11:17:47.268" v="540" actId="47"/>
        <pc:sldMkLst>
          <pc:docMk/>
          <pc:sldMk cId="0" sldId="259"/>
        </pc:sldMkLst>
      </pc:sldChg>
      <pc:sldChg chg="del">
        <pc:chgData name="Michalis Seiradakis" userId="0cb0704f95e66337" providerId="LiveId" clId="{F305D13C-719C-4C22-83DB-017A940ACF35}" dt="2025-03-31T11:19:46.638" v="551" actId="47"/>
        <pc:sldMkLst>
          <pc:docMk/>
          <pc:sldMk cId="1474961690" sldId="260"/>
        </pc:sldMkLst>
      </pc:sldChg>
      <pc:sldChg chg="del">
        <pc:chgData name="Michalis Seiradakis" userId="0cb0704f95e66337" providerId="LiveId" clId="{F305D13C-719C-4C22-83DB-017A940ACF35}" dt="2025-03-31T11:19:50.196" v="552" actId="47"/>
        <pc:sldMkLst>
          <pc:docMk/>
          <pc:sldMk cId="1586251387" sldId="261"/>
        </pc:sldMkLst>
      </pc:sldChg>
      <pc:sldChg chg="delSp add del mod">
        <pc:chgData name="Michalis Seiradakis" userId="0cb0704f95e66337" providerId="LiveId" clId="{F305D13C-719C-4C22-83DB-017A940ACF35}" dt="2025-04-28T13:50:14.711" v="1343" actId="47"/>
        <pc:sldMkLst>
          <pc:docMk/>
          <pc:sldMk cId="3111027493" sldId="275"/>
        </pc:sldMkLst>
        <pc:graphicFrameChg chg="del">
          <ac:chgData name="Michalis Seiradakis" userId="0cb0704f95e66337" providerId="LiveId" clId="{F305D13C-719C-4C22-83DB-017A940ACF35}" dt="2025-04-28T13:49:03.337" v="1290" actId="21"/>
          <ac:graphicFrameMkLst>
            <pc:docMk/>
            <pc:sldMk cId="3111027493" sldId="275"/>
            <ac:graphicFrameMk id="2" creationId="{A976FE2F-A437-ED42-8096-8390967BA571}"/>
          </ac:graphicFrameMkLst>
        </pc:graphicFrameChg>
      </pc:sldChg>
      <pc:sldChg chg="add del">
        <pc:chgData name="Michalis Seiradakis" userId="0cb0704f95e66337" providerId="LiveId" clId="{F305D13C-719C-4C22-83DB-017A940ACF35}" dt="2025-04-28T13:51:57.481" v="1360" actId="47"/>
        <pc:sldMkLst>
          <pc:docMk/>
          <pc:sldMk cId="79370652" sldId="276"/>
        </pc:sldMkLst>
      </pc:sldChg>
      <pc:sldChg chg="delSp add del mod">
        <pc:chgData name="Michalis Seiradakis" userId="0cb0704f95e66337" providerId="LiveId" clId="{F305D13C-719C-4C22-83DB-017A940ACF35}" dt="2025-04-28T13:52:53.122" v="1371" actId="47"/>
        <pc:sldMkLst>
          <pc:docMk/>
          <pc:sldMk cId="906936844" sldId="277"/>
        </pc:sldMkLst>
        <pc:graphicFrameChg chg="del">
          <ac:chgData name="Michalis Seiradakis" userId="0cb0704f95e66337" providerId="LiveId" clId="{F305D13C-719C-4C22-83DB-017A940ACF35}" dt="2025-04-28T13:52:16.298" v="1362" actId="21"/>
          <ac:graphicFrameMkLst>
            <pc:docMk/>
            <pc:sldMk cId="906936844" sldId="277"/>
            <ac:graphicFrameMk id="2" creationId="{3B5179F4-B4FF-4C7F-3D7F-5C8C15D90DD4}"/>
          </ac:graphicFrameMkLst>
        </pc:graphicFrameChg>
      </pc:sldChg>
      <pc:sldChg chg="delSp add del mod">
        <pc:chgData name="Michalis Seiradakis" userId="0cb0704f95e66337" providerId="LiveId" clId="{F305D13C-719C-4C22-83DB-017A940ACF35}" dt="2025-04-28T13:53:47.814" v="1380" actId="47"/>
        <pc:sldMkLst>
          <pc:docMk/>
          <pc:sldMk cId="1607154446" sldId="278"/>
        </pc:sldMkLst>
        <pc:graphicFrameChg chg="del">
          <ac:chgData name="Michalis Seiradakis" userId="0cb0704f95e66337" providerId="LiveId" clId="{F305D13C-719C-4C22-83DB-017A940ACF35}" dt="2025-04-28T13:53:09.356" v="1373" actId="21"/>
          <ac:graphicFrameMkLst>
            <pc:docMk/>
            <pc:sldMk cId="1607154446" sldId="278"/>
            <ac:graphicFrameMk id="4" creationId="{1075A91F-D1A1-44A7-0D0F-AA2FAFAAF24E}"/>
          </ac:graphicFrameMkLst>
        </pc:graphicFrameChg>
      </pc:sldChg>
      <pc:sldChg chg="add del">
        <pc:chgData name="Michalis Seiradakis" userId="0cb0704f95e66337" providerId="LiveId" clId="{F305D13C-719C-4C22-83DB-017A940ACF35}" dt="2025-04-28T14:00:47.508" v="1474" actId="47"/>
        <pc:sldMkLst>
          <pc:docMk/>
          <pc:sldMk cId="2616454057" sldId="279"/>
        </pc:sldMkLst>
      </pc:sldChg>
      <pc:sldChg chg="delSp add del mod">
        <pc:chgData name="Michalis Seiradakis" userId="0cb0704f95e66337" providerId="LiveId" clId="{F305D13C-719C-4C22-83DB-017A940ACF35}" dt="2025-04-28T14:01:39.187" v="1485" actId="47"/>
        <pc:sldMkLst>
          <pc:docMk/>
          <pc:sldMk cId="3147945034" sldId="280"/>
        </pc:sldMkLst>
        <pc:graphicFrameChg chg="del">
          <ac:chgData name="Michalis Seiradakis" userId="0cb0704f95e66337" providerId="LiveId" clId="{F305D13C-719C-4C22-83DB-017A940ACF35}" dt="2025-04-28T14:00:59.029" v="1476" actId="21"/>
          <ac:graphicFrameMkLst>
            <pc:docMk/>
            <pc:sldMk cId="3147945034" sldId="280"/>
            <ac:graphicFrameMk id="4" creationId="{08475495-18C1-B7DC-B316-56058F236546}"/>
          </ac:graphicFrameMkLst>
        </pc:graphicFrameChg>
      </pc:sldChg>
      <pc:sldChg chg="add del">
        <pc:chgData name="Michalis Seiradakis" userId="0cb0704f95e66337" providerId="LiveId" clId="{F305D13C-719C-4C22-83DB-017A940ACF35}" dt="2025-04-28T14:06:33.369" v="1543" actId="47"/>
        <pc:sldMkLst>
          <pc:docMk/>
          <pc:sldMk cId="2603291624" sldId="288"/>
        </pc:sldMkLst>
      </pc:sldChg>
      <pc:sldChg chg="delSp add del mod">
        <pc:chgData name="Michalis Seiradakis" userId="0cb0704f95e66337" providerId="LiveId" clId="{F305D13C-719C-4C22-83DB-017A940ACF35}" dt="2025-04-28T14:08:06.757" v="1573" actId="47"/>
        <pc:sldMkLst>
          <pc:docMk/>
          <pc:sldMk cId="614969396" sldId="289"/>
        </pc:sldMkLst>
        <pc:graphicFrameChg chg="del">
          <ac:chgData name="Michalis Seiradakis" userId="0cb0704f95e66337" providerId="LiveId" clId="{F305D13C-719C-4C22-83DB-017A940ACF35}" dt="2025-04-28T14:07:23.665" v="1564" actId="21"/>
          <ac:graphicFrameMkLst>
            <pc:docMk/>
            <pc:sldMk cId="614969396" sldId="289"/>
            <ac:graphicFrameMk id="2" creationId="{AEE8D5E3-2DC3-5C2E-AD56-8F629DA6D4C6}"/>
          </ac:graphicFrameMkLst>
        </pc:graphicFrameChg>
      </pc:sldChg>
      <pc:sldChg chg="delSp add del mod">
        <pc:chgData name="Michalis Seiradakis" userId="0cb0704f95e66337" providerId="LiveId" clId="{F305D13C-719C-4C22-83DB-017A940ACF35}" dt="2025-04-28T14:09:15.745" v="1584" actId="47"/>
        <pc:sldMkLst>
          <pc:docMk/>
          <pc:sldMk cId="1930632329" sldId="290"/>
        </pc:sldMkLst>
        <pc:graphicFrameChg chg="del">
          <ac:chgData name="Michalis Seiradakis" userId="0cb0704f95e66337" providerId="LiveId" clId="{F305D13C-719C-4C22-83DB-017A940ACF35}" dt="2025-04-28T14:08:35.435" v="1575" actId="21"/>
          <ac:graphicFrameMkLst>
            <pc:docMk/>
            <pc:sldMk cId="1930632329" sldId="290"/>
            <ac:graphicFrameMk id="4" creationId="{256774AD-7636-0D51-4925-8C0A9C9DB2D5}"/>
          </ac:graphicFrameMkLst>
        </pc:graphicFrameChg>
      </pc:sldChg>
      <pc:sldChg chg="delSp add del mod">
        <pc:chgData name="Michalis Seiradakis" userId="0cb0704f95e66337" providerId="LiveId" clId="{F305D13C-719C-4C22-83DB-017A940ACF35}" dt="2025-04-28T14:10:25.470" v="1611" actId="47"/>
        <pc:sldMkLst>
          <pc:docMk/>
          <pc:sldMk cId="3461738004" sldId="291"/>
        </pc:sldMkLst>
        <pc:graphicFrameChg chg="del">
          <ac:chgData name="Michalis Seiradakis" userId="0cb0704f95e66337" providerId="LiveId" clId="{F305D13C-719C-4C22-83DB-017A940ACF35}" dt="2025-04-28T14:09:36.220" v="1586" actId="21"/>
          <ac:graphicFrameMkLst>
            <pc:docMk/>
            <pc:sldMk cId="3461738004" sldId="291"/>
            <ac:graphicFrameMk id="2" creationId="{1A8FFFB0-3007-E4E3-43DC-9DD8985B147C}"/>
          </ac:graphicFrameMkLst>
        </pc:graphicFrameChg>
      </pc:sldChg>
      <pc:sldChg chg="del">
        <pc:chgData name="Michalis Seiradakis" userId="0cb0704f95e66337" providerId="LiveId" clId="{F305D13C-719C-4C22-83DB-017A940ACF35}" dt="2025-03-31T11:19:53.838" v="553" actId="47"/>
        <pc:sldMkLst>
          <pc:docMk/>
          <pc:sldMk cId="910522284" sldId="293"/>
        </pc:sldMkLst>
      </pc:sldChg>
      <pc:sldChg chg="del">
        <pc:chgData name="Michalis Seiradakis" userId="0cb0704f95e66337" providerId="LiveId" clId="{F305D13C-719C-4C22-83DB-017A940ACF35}" dt="2025-03-31T11:19:56.285" v="554" actId="47"/>
        <pc:sldMkLst>
          <pc:docMk/>
          <pc:sldMk cId="3915467556" sldId="294"/>
        </pc:sldMkLst>
      </pc:sldChg>
      <pc:sldChg chg="delSp del mod">
        <pc:chgData name="Michalis Seiradakis" userId="0cb0704f95e66337" providerId="LiveId" clId="{F305D13C-719C-4C22-83DB-017A940ACF35}" dt="2025-03-31T11:19:20.117" v="550" actId="47"/>
        <pc:sldMkLst>
          <pc:docMk/>
          <pc:sldMk cId="2337630325" sldId="295"/>
        </pc:sldMkLst>
      </pc:sldChg>
      <pc:sldChg chg="del">
        <pc:chgData name="Michalis Seiradakis" userId="0cb0704f95e66337" providerId="LiveId" clId="{F305D13C-719C-4C22-83DB-017A940ACF35}" dt="2025-03-31T11:19:57.822" v="555" actId="47"/>
        <pc:sldMkLst>
          <pc:docMk/>
          <pc:sldMk cId="390455103" sldId="296"/>
        </pc:sldMkLst>
      </pc:sldChg>
      <pc:sldChg chg="del">
        <pc:chgData name="Michalis Seiradakis" userId="0cb0704f95e66337" providerId="LiveId" clId="{F305D13C-719C-4C22-83DB-017A940ACF35}" dt="2025-03-31T11:19:58.559" v="556" actId="47"/>
        <pc:sldMkLst>
          <pc:docMk/>
          <pc:sldMk cId="2241962632" sldId="297"/>
        </pc:sldMkLst>
      </pc:sldChg>
      <pc:sldChg chg="del">
        <pc:chgData name="Michalis Seiradakis" userId="0cb0704f95e66337" providerId="LiveId" clId="{F305D13C-719C-4C22-83DB-017A940ACF35}" dt="2025-03-31T11:19:59.381" v="557" actId="47"/>
        <pc:sldMkLst>
          <pc:docMk/>
          <pc:sldMk cId="1315534390" sldId="298"/>
        </pc:sldMkLst>
      </pc:sldChg>
      <pc:sldChg chg="del">
        <pc:chgData name="Michalis Seiradakis" userId="0cb0704f95e66337" providerId="LiveId" clId="{F305D13C-719C-4C22-83DB-017A940ACF35}" dt="2025-03-31T11:19:59.841" v="558" actId="47"/>
        <pc:sldMkLst>
          <pc:docMk/>
          <pc:sldMk cId="2307746147" sldId="299"/>
        </pc:sldMkLst>
      </pc:sldChg>
      <pc:sldChg chg="del">
        <pc:chgData name="Michalis Seiradakis" userId="0cb0704f95e66337" providerId="LiveId" clId="{F305D13C-719C-4C22-83DB-017A940ACF35}" dt="2025-03-31T11:20:00.261" v="559" actId="47"/>
        <pc:sldMkLst>
          <pc:docMk/>
          <pc:sldMk cId="544446189" sldId="300"/>
        </pc:sldMkLst>
      </pc:sldChg>
      <pc:sldChg chg="del">
        <pc:chgData name="Michalis Seiradakis" userId="0cb0704f95e66337" providerId="LiveId" clId="{F305D13C-719C-4C22-83DB-017A940ACF35}" dt="2025-03-31T11:20:00.623" v="560" actId="47"/>
        <pc:sldMkLst>
          <pc:docMk/>
          <pc:sldMk cId="190479785" sldId="301"/>
        </pc:sldMkLst>
      </pc:sldChg>
      <pc:sldChg chg="del">
        <pc:chgData name="Michalis Seiradakis" userId="0cb0704f95e66337" providerId="LiveId" clId="{F305D13C-719C-4C22-83DB-017A940ACF35}" dt="2025-03-31T11:20:01.446" v="561" actId="47"/>
        <pc:sldMkLst>
          <pc:docMk/>
          <pc:sldMk cId="906212105" sldId="302"/>
        </pc:sldMkLst>
      </pc:sldChg>
      <pc:sldChg chg="del">
        <pc:chgData name="Michalis Seiradakis" userId="0cb0704f95e66337" providerId="LiveId" clId="{F305D13C-719C-4C22-83DB-017A940ACF35}" dt="2025-03-31T11:20:01.629" v="562" actId="47"/>
        <pc:sldMkLst>
          <pc:docMk/>
          <pc:sldMk cId="2604453333" sldId="303"/>
        </pc:sldMkLst>
      </pc:sldChg>
      <pc:sldChg chg="del">
        <pc:chgData name="Michalis Seiradakis" userId="0cb0704f95e66337" providerId="LiveId" clId="{F305D13C-719C-4C22-83DB-017A940ACF35}" dt="2025-03-31T11:20:03.548" v="563" actId="47"/>
        <pc:sldMkLst>
          <pc:docMk/>
          <pc:sldMk cId="2021119968" sldId="304"/>
        </pc:sldMkLst>
      </pc:sldChg>
      <pc:sldChg chg="del">
        <pc:chgData name="Michalis Seiradakis" userId="0cb0704f95e66337" providerId="LiveId" clId="{F305D13C-719C-4C22-83DB-017A940ACF35}" dt="2025-03-31T11:20:05.053" v="564" actId="47"/>
        <pc:sldMkLst>
          <pc:docMk/>
          <pc:sldMk cId="1703480004" sldId="305"/>
        </pc:sldMkLst>
      </pc:sldChg>
      <pc:sldChg chg="del">
        <pc:chgData name="Michalis Seiradakis" userId="0cb0704f95e66337" providerId="LiveId" clId="{F305D13C-719C-4C22-83DB-017A940ACF35}" dt="2025-03-31T11:20:06.018" v="565" actId="47"/>
        <pc:sldMkLst>
          <pc:docMk/>
          <pc:sldMk cId="570080221" sldId="306"/>
        </pc:sldMkLst>
      </pc:sldChg>
      <pc:sldChg chg="del">
        <pc:chgData name="Michalis Seiradakis" userId="0cb0704f95e66337" providerId="LiveId" clId="{F305D13C-719C-4C22-83DB-017A940ACF35}" dt="2025-03-31T11:20:09.009" v="566" actId="47"/>
        <pc:sldMkLst>
          <pc:docMk/>
          <pc:sldMk cId="995435968" sldId="307"/>
        </pc:sldMkLst>
      </pc:sldChg>
      <pc:sldChg chg="modSp">
        <pc:chgData name="Michalis Seiradakis" userId="0cb0704f95e66337" providerId="LiveId" clId="{F305D13C-719C-4C22-83DB-017A940ACF35}" dt="2025-03-31T10:52:03.632" v="120"/>
        <pc:sldMkLst>
          <pc:docMk/>
          <pc:sldMk cId="1519056585" sldId="553"/>
        </pc:sldMkLst>
        <pc:graphicFrameChg chg="mod">
          <ac:chgData name="Michalis Seiradakis" userId="0cb0704f95e66337" providerId="LiveId" clId="{F305D13C-719C-4C22-83DB-017A940ACF35}" dt="2025-03-31T10:52:03.632" v="120"/>
          <ac:graphicFrameMkLst>
            <pc:docMk/>
            <pc:sldMk cId="1519056585" sldId="553"/>
            <ac:graphicFrameMk id="7" creationId="{C3BF19E6-6F1D-502E-CAAB-BC18D9F04CF6}"/>
          </ac:graphicFrameMkLst>
        </pc:graphicFrameChg>
      </pc:sldChg>
      <pc:sldChg chg="modSp mod">
        <pc:chgData name="Michalis Seiradakis" userId="0cb0704f95e66337" providerId="LiveId" clId="{F305D13C-719C-4C22-83DB-017A940ACF35}" dt="2025-03-31T10:55:48.037" v="161" actId="20577"/>
        <pc:sldMkLst>
          <pc:docMk/>
          <pc:sldMk cId="259948176" sldId="554"/>
        </pc:sldMkLst>
        <pc:spChg chg="mod">
          <ac:chgData name="Michalis Seiradakis" userId="0cb0704f95e66337" providerId="LiveId" clId="{F305D13C-719C-4C22-83DB-017A940ACF35}" dt="2025-03-31T10:55:48.037" v="161" actId="20577"/>
          <ac:spMkLst>
            <pc:docMk/>
            <pc:sldMk cId="259948176" sldId="554"/>
            <ac:spMk id="6" creationId="{00000000-0000-0000-0000-000000000000}"/>
          </ac:spMkLst>
        </pc:spChg>
      </pc:sldChg>
      <pc:sldChg chg="modSp">
        <pc:chgData name="Michalis Seiradakis" userId="0cb0704f95e66337" providerId="LiveId" clId="{F305D13C-719C-4C22-83DB-017A940ACF35}" dt="2025-03-31T10:51:17.455" v="119" actId="20577"/>
        <pc:sldMkLst>
          <pc:docMk/>
          <pc:sldMk cId="3644571332" sldId="555"/>
        </pc:sldMkLst>
        <pc:graphicFrameChg chg="mod">
          <ac:chgData name="Michalis Seiradakis" userId="0cb0704f95e66337" providerId="LiveId" clId="{F305D13C-719C-4C22-83DB-017A940ACF35}" dt="2025-03-31T10:51:17.455" v="119" actId="20577"/>
          <ac:graphicFrameMkLst>
            <pc:docMk/>
            <pc:sldMk cId="3644571332" sldId="555"/>
            <ac:graphicFrameMk id="6" creationId="{A7A24EDC-9E8C-7303-7EDC-F9E6AD9F7D28}"/>
          </ac:graphicFrameMkLst>
        </pc:graphicFrameChg>
      </pc:sldChg>
      <pc:sldChg chg="modSp">
        <pc:chgData name="Michalis Seiradakis" userId="0cb0704f95e66337" providerId="LiveId" clId="{F305D13C-719C-4C22-83DB-017A940ACF35}" dt="2025-03-31T10:53:44.789" v="125" actId="20577"/>
        <pc:sldMkLst>
          <pc:docMk/>
          <pc:sldMk cId="1645123695" sldId="559"/>
        </pc:sldMkLst>
        <pc:graphicFrameChg chg="mod">
          <ac:chgData name="Michalis Seiradakis" userId="0cb0704f95e66337" providerId="LiveId" clId="{F305D13C-719C-4C22-83DB-017A940ACF35}" dt="2025-03-31T10:53:44.789" v="125" actId="20577"/>
          <ac:graphicFrameMkLst>
            <pc:docMk/>
            <pc:sldMk cId="1645123695" sldId="559"/>
            <ac:graphicFrameMk id="7" creationId="{CFEF0B50-6A11-F73B-3744-07F8E2F47C79}"/>
          </ac:graphicFrameMkLst>
        </pc:graphicFrameChg>
      </pc:sldChg>
      <pc:sldChg chg="modSp mod">
        <pc:chgData name="Michalis Seiradakis" userId="0cb0704f95e66337" providerId="LiveId" clId="{F305D13C-719C-4C22-83DB-017A940ACF35}" dt="2025-03-31T10:55:37.197" v="144" actId="20577"/>
        <pc:sldMkLst>
          <pc:docMk/>
          <pc:sldMk cId="3349963200" sldId="562"/>
        </pc:sldMkLst>
        <pc:spChg chg="mod">
          <ac:chgData name="Michalis Seiradakis" userId="0cb0704f95e66337" providerId="LiveId" clId="{F305D13C-719C-4C22-83DB-017A940ACF35}" dt="2025-03-31T10:55:37.197" v="144" actId="20577"/>
          <ac:spMkLst>
            <pc:docMk/>
            <pc:sldMk cId="3349963200" sldId="562"/>
            <ac:spMk id="2" creationId="{09E2354F-2D36-FD15-52C8-7F165AADFD1A}"/>
          </ac:spMkLst>
        </pc:spChg>
        <pc:graphicFrameChg chg="mod">
          <ac:chgData name="Michalis Seiradakis" userId="0cb0704f95e66337" providerId="LiveId" clId="{F305D13C-719C-4C22-83DB-017A940ACF35}" dt="2025-03-31T10:20:58.201" v="117" actId="20577"/>
          <ac:graphicFrameMkLst>
            <pc:docMk/>
            <pc:sldMk cId="3349963200" sldId="562"/>
            <ac:graphicFrameMk id="7" creationId="{CFEF0B50-6A11-F73B-3744-07F8E2F47C79}"/>
          </ac:graphicFrameMkLst>
        </pc:graphicFrameChg>
      </pc:sldChg>
      <pc:sldChg chg="modSp mod">
        <pc:chgData name="Michalis Seiradakis" userId="0cb0704f95e66337" providerId="LiveId" clId="{F305D13C-719C-4C22-83DB-017A940ACF35}" dt="2025-03-31T11:01:23.013" v="441"/>
        <pc:sldMkLst>
          <pc:docMk/>
          <pc:sldMk cId="258204862" sldId="566"/>
        </pc:sldMkLst>
        <pc:graphicFrameChg chg="mod">
          <ac:chgData name="Michalis Seiradakis" userId="0cb0704f95e66337" providerId="LiveId" clId="{F305D13C-719C-4C22-83DB-017A940ACF35}" dt="2025-03-31T11:01:23.013" v="441"/>
          <ac:graphicFrameMkLst>
            <pc:docMk/>
            <pc:sldMk cId="258204862" sldId="566"/>
            <ac:graphicFrameMk id="7" creationId="{1EA95AF7-293D-587B-C08D-CD1965C25EBF}"/>
          </ac:graphicFrameMkLst>
        </pc:graphicFrameChg>
      </pc:sldChg>
      <pc:sldChg chg="modSp">
        <pc:chgData name="Michalis Seiradakis" userId="0cb0704f95e66337" providerId="LiveId" clId="{F305D13C-719C-4C22-83DB-017A940ACF35}" dt="2025-03-31T11:02:45.852" v="492" actId="20577"/>
        <pc:sldMkLst>
          <pc:docMk/>
          <pc:sldMk cId="2102040741" sldId="567"/>
        </pc:sldMkLst>
        <pc:graphicFrameChg chg="mod">
          <ac:chgData name="Michalis Seiradakis" userId="0cb0704f95e66337" providerId="LiveId" clId="{F305D13C-719C-4C22-83DB-017A940ACF35}" dt="2025-03-31T11:02:45.852" v="492" actId="20577"/>
          <ac:graphicFrameMkLst>
            <pc:docMk/>
            <pc:sldMk cId="2102040741" sldId="567"/>
            <ac:graphicFrameMk id="6" creationId="{66F082DC-8DB6-44BF-5022-60EEE7F5152F}"/>
          </ac:graphicFrameMkLst>
        </pc:graphicFrameChg>
      </pc:sldChg>
      <pc:sldChg chg="modSp mod">
        <pc:chgData name="Michalis Seiradakis" userId="0cb0704f95e66337" providerId="LiveId" clId="{F305D13C-719C-4C22-83DB-017A940ACF35}" dt="2025-03-31T11:07:19.603" v="522"/>
        <pc:sldMkLst>
          <pc:docMk/>
          <pc:sldMk cId="2128447097" sldId="574"/>
        </pc:sldMkLst>
        <pc:graphicFrameChg chg="mod">
          <ac:chgData name="Michalis Seiradakis" userId="0cb0704f95e66337" providerId="LiveId" clId="{F305D13C-719C-4C22-83DB-017A940ACF35}" dt="2025-03-31T11:07:19.603" v="522"/>
          <ac:graphicFrameMkLst>
            <pc:docMk/>
            <pc:sldMk cId="2128447097" sldId="574"/>
            <ac:graphicFrameMk id="6" creationId="{87282A70-7973-AC75-E364-1DE2445D2619}"/>
          </ac:graphicFrameMkLst>
        </pc:graphicFrameChg>
      </pc:sldChg>
      <pc:sldChg chg="modSp">
        <pc:chgData name="Michalis Seiradakis" userId="0cb0704f95e66337" providerId="LiveId" clId="{F305D13C-719C-4C22-83DB-017A940ACF35}" dt="2025-03-24T12:19:08.503" v="108" actId="255"/>
        <pc:sldMkLst>
          <pc:docMk/>
          <pc:sldMk cId="3166462239" sldId="580"/>
        </pc:sldMkLst>
        <pc:graphicFrameChg chg="mod">
          <ac:chgData name="Michalis Seiradakis" userId="0cb0704f95e66337" providerId="LiveId" clId="{F305D13C-719C-4C22-83DB-017A940ACF35}" dt="2025-03-24T12:19:08.503" v="108" actId="255"/>
          <ac:graphicFrameMkLst>
            <pc:docMk/>
            <pc:sldMk cId="3166462239" sldId="580"/>
            <ac:graphicFrameMk id="6" creationId="{3C2D27FD-6070-A28D-2807-CE5A25AEE3D5}"/>
          </ac:graphicFrameMkLst>
        </pc:graphicFrameChg>
      </pc:sldChg>
      <pc:sldChg chg="modSp">
        <pc:chgData name="Michalis Seiradakis" userId="0cb0704f95e66337" providerId="LiveId" clId="{F305D13C-719C-4C22-83DB-017A940ACF35}" dt="2025-03-24T12:20:22.085" v="115"/>
        <pc:sldMkLst>
          <pc:docMk/>
          <pc:sldMk cId="1505567799" sldId="583"/>
        </pc:sldMkLst>
        <pc:graphicFrameChg chg="mod">
          <ac:chgData name="Michalis Seiradakis" userId="0cb0704f95e66337" providerId="LiveId" clId="{F305D13C-719C-4C22-83DB-017A940ACF35}" dt="2025-03-24T12:20:22.085" v="115"/>
          <ac:graphicFrameMkLst>
            <pc:docMk/>
            <pc:sldMk cId="1505567799" sldId="583"/>
            <ac:graphicFrameMk id="6" creationId="{8CC8A992-4763-2B0B-5D67-7623832FAB6D}"/>
          </ac:graphicFrameMkLst>
        </pc:graphicFrameChg>
      </pc:sldChg>
      <pc:sldChg chg="modSp mod">
        <pc:chgData name="Michalis Seiradakis" userId="0cb0704f95e66337" providerId="LiveId" clId="{F305D13C-719C-4C22-83DB-017A940ACF35}" dt="2025-03-31T11:09:17.178" v="523" actId="14100"/>
        <pc:sldMkLst>
          <pc:docMk/>
          <pc:sldMk cId="1201541034" sldId="585"/>
        </pc:sldMkLst>
        <pc:graphicFrameChg chg="mod">
          <ac:chgData name="Michalis Seiradakis" userId="0cb0704f95e66337" providerId="LiveId" clId="{F305D13C-719C-4C22-83DB-017A940ACF35}" dt="2025-03-31T11:09:17.178" v="523" actId="14100"/>
          <ac:graphicFrameMkLst>
            <pc:docMk/>
            <pc:sldMk cId="1201541034" sldId="585"/>
            <ac:graphicFrameMk id="6" creationId="{58B8CA22-5F11-8137-BB36-82737F1494E7}"/>
          </ac:graphicFrameMkLst>
        </pc:graphicFrameChg>
      </pc:sldChg>
      <pc:sldChg chg="modSp mod">
        <pc:chgData name="Michalis Seiradakis" userId="0cb0704f95e66337" providerId="LiveId" clId="{F305D13C-719C-4C22-83DB-017A940ACF35}" dt="2025-03-31T11:10:53.517" v="528" actId="255"/>
        <pc:sldMkLst>
          <pc:docMk/>
          <pc:sldMk cId="2953472827" sldId="586"/>
        </pc:sldMkLst>
        <pc:graphicFrameChg chg="mod">
          <ac:chgData name="Michalis Seiradakis" userId="0cb0704f95e66337" providerId="LiveId" clId="{F305D13C-719C-4C22-83DB-017A940ACF35}" dt="2025-03-31T11:10:53.517" v="528" actId="255"/>
          <ac:graphicFrameMkLst>
            <pc:docMk/>
            <pc:sldMk cId="2953472827" sldId="586"/>
            <ac:graphicFrameMk id="7" creationId="{9B81D5B7-29AA-85CB-2349-509C7C8D092B}"/>
          </ac:graphicFrameMkLst>
        </pc:graphicFrameChg>
      </pc:sldChg>
      <pc:sldChg chg="modSp del mod">
        <pc:chgData name="Michalis Seiradakis" userId="0cb0704f95e66337" providerId="LiveId" clId="{F305D13C-719C-4C22-83DB-017A940ACF35}" dt="2025-03-31T11:20:15.762" v="567" actId="47"/>
        <pc:sldMkLst>
          <pc:docMk/>
          <pc:sldMk cId="3201559276" sldId="593"/>
        </pc:sldMkLst>
      </pc:sldChg>
      <pc:sldChg chg="del">
        <pc:chgData name="Michalis Seiradakis" userId="0cb0704f95e66337" providerId="LiveId" clId="{F305D13C-719C-4C22-83DB-017A940ACF35}" dt="2025-03-31T11:20:32.580" v="571" actId="47"/>
        <pc:sldMkLst>
          <pc:docMk/>
          <pc:sldMk cId="2995994775" sldId="594"/>
        </pc:sldMkLst>
      </pc:sldChg>
      <pc:sldChg chg="del">
        <pc:chgData name="Michalis Seiradakis" userId="0cb0704f95e66337" providerId="LiveId" clId="{F305D13C-719C-4C22-83DB-017A940ACF35}" dt="2025-03-31T11:20:21.944" v="569" actId="47"/>
        <pc:sldMkLst>
          <pc:docMk/>
          <pc:sldMk cId="342887076" sldId="595"/>
        </pc:sldMkLst>
      </pc:sldChg>
      <pc:sldChg chg="del">
        <pc:chgData name="Michalis Seiradakis" userId="0cb0704f95e66337" providerId="LiveId" clId="{F305D13C-719C-4C22-83DB-017A940ACF35}" dt="2025-03-31T11:20:24.096" v="570" actId="47"/>
        <pc:sldMkLst>
          <pc:docMk/>
          <pc:sldMk cId="2020081615" sldId="596"/>
        </pc:sldMkLst>
      </pc:sldChg>
      <pc:sldChg chg="modSp">
        <pc:chgData name="Michalis Seiradakis" userId="0cb0704f95e66337" providerId="LiveId" clId="{F305D13C-719C-4C22-83DB-017A940ACF35}" dt="2025-03-31T11:45:55.525" v="1029" actId="20577"/>
        <pc:sldMkLst>
          <pc:docMk/>
          <pc:sldMk cId="2891938442" sldId="599"/>
        </pc:sldMkLst>
        <pc:graphicFrameChg chg="mod">
          <ac:chgData name="Michalis Seiradakis" userId="0cb0704f95e66337" providerId="LiveId" clId="{F305D13C-719C-4C22-83DB-017A940ACF35}" dt="2025-03-31T11:45:55.525" v="1029" actId="20577"/>
          <ac:graphicFrameMkLst>
            <pc:docMk/>
            <pc:sldMk cId="2891938442" sldId="599"/>
            <ac:graphicFrameMk id="6" creationId="{4E846551-0CFA-5296-8DB5-12A7A4744AE5}"/>
          </ac:graphicFrameMkLst>
        </pc:graphicFrameChg>
      </pc:sldChg>
      <pc:sldChg chg="modSp">
        <pc:chgData name="Michalis Seiradakis" userId="0cb0704f95e66337" providerId="LiveId" clId="{F305D13C-719C-4C22-83DB-017A940ACF35}" dt="2025-03-31T11:47:01.356" v="1033" actId="123"/>
        <pc:sldMkLst>
          <pc:docMk/>
          <pc:sldMk cId="1590947676" sldId="600"/>
        </pc:sldMkLst>
        <pc:graphicFrameChg chg="mod">
          <ac:chgData name="Michalis Seiradakis" userId="0cb0704f95e66337" providerId="LiveId" clId="{F305D13C-719C-4C22-83DB-017A940ACF35}" dt="2025-03-31T11:47:01.356" v="1033" actId="123"/>
          <ac:graphicFrameMkLst>
            <pc:docMk/>
            <pc:sldMk cId="1590947676" sldId="600"/>
            <ac:graphicFrameMk id="10" creationId="{D970BA9E-20AF-D197-7C75-57662ACCD21B}"/>
          </ac:graphicFrameMkLst>
        </pc:graphicFrameChg>
      </pc:sldChg>
      <pc:sldChg chg="modSp">
        <pc:chgData name="Michalis Seiradakis" userId="0cb0704f95e66337" providerId="LiveId" clId="{F305D13C-719C-4C22-83DB-017A940ACF35}" dt="2025-03-31T11:46:46.986" v="1032" actId="123"/>
        <pc:sldMkLst>
          <pc:docMk/>
          <pc:sldMk cId="2755324740" sldId="601"/>
        </pc:sldMkLst>
        <pc:graphicFrameChg chg="mod">
          <ac:chgData name="Michalis Seiradakis" userId="0cb0704f95e66337" providerId="LiveId" clId="{F305D13C-719C-4C22-83DB-017A940ACF35}" dt="2025-03-31T11:46:46.986" v="1032" actId="123"/>
          <ac:graphicFrameMkLst>
            <pc:docMk/>
            <pc:sldMk cId="2755324740" sldId="601"/>
            <ac:graphicFrameMk id="6" creationId="{ADD4FE47-E4C6-D553-836D-589533CC1A1D}"/>
          </ac:graphicFrameMkLst>
        </pc:graphicFrameChg>
      </pc:sldChg>
      <pc:sldChg chg="modSp">
        <pc:chgData name="Michalis Seiradakis" userId="0cb0704f95e66337" providerId="LiveId" clId="{F305D13C-719C-4C22-83DB-017A940ACF35}" dt="2025-03-31T11:47:14.692" v="1035" actId="12100"/>
        <pc:sldMkLst>
          <pc:docMk/>
          <pc:sldMk cId="2973193273" sldId="602"/>
        </pc:sldMkLst>
        <pc:graphicFrameChg chg="mod">
          <ac:chgData name="Michalis Seiradakis" userId="0cb0704f95e66337" providerId="LiveId" clId="{F305D13C-719C-4C22-83DB-017A940ACF35}" dt="2025-03-31T11:47:14.692" v="1035" actId="12100"/>
          <ac:graphicFrameMkLst>
            <pc:docMk/>
            <pc:sldMk cId="2973193273" sldId="602"/>
            <ac:graphicFrameMk id="7" creationId="{38D71C84-84C9-1FBC-5062-1ED05986C270}"/>
          </ac:graphicFrameMkLst>
        </pc:graphicFrameChg>
      </pc:sldChg>
      <pc:sldChg chg="modSp">
        <pc:chgData name="Michalis Seiradakis" userId="0cb0704f95e66337" providerId="LiveId" clId="{F305D13C-719C-4C22-83DB-017A940ACF35}" dt="2025-03-31T11:47:29.939" v="1037" actId="12100"/>
        <pc:sldMkLst>
          <pc:docMk/>
          <pc:sldMk cId="1200380903" sldId="603"/>
        </pc:sldMkLst>
        <pc:graphicFrameChg chg="mod">
          <ac:chgData name="Michalis Seiradakis" userId="0cb0704f95e66337" providerId="LiveId" clId="{F305D13C-719C-4C22-83DB-017A940ACF35}" dt="2025-03-31T11:47:29.939" v="1037" actId="12100"/>
          <ac:graphicFrameMkLst>
            <pc:docMk/>
            <pc:sldMk cId="1200380903" sldId="603"/>
            <ac:graphicFrameMk id="10" creationId="{8898D831-6574-A8BA-B141-86144EF4F5CB}"/>
          </ac:graphicFrameMkLst>
        </pc:graphicFrameChg>
      </pc:sldChg>
      <pc:sldChg chg="modSp">
        <pc:chgData name="Michalis Seiradakis" userId="0cb0704f95e66337" providerId="LiveId" clId="{F305D13C-719C-4C22-83DB-017A940ACF35}" dt="2025-03-31T11:53:25.971" v="1048" actId="12100"/>
        <pc:sldMkLst>
          <pc:docMk/>
          <pc:sldMk cId="1773126430" sldId="604"/>
        </pc:sldMkLst>
        <pc:graphicFrameChg chg="mod">
          <ac:chgData name="Michalis Seiradakis" userId="0cb0704f95e66337" providerId="LiveId" clId="{F305D13C-719C-4C22-83DB-017A940ACF35}" dt="2025-03-31T11:53:25.971" v="1048" actId="12100"/>
          <ac:graphicFrameMkLst>
            <pc:docMk/>
            <pc:sldMk cId="1773126430" sldId="604"/>
            <ac:graphicFrameMk id="6" creationId="{796AB27F-1D02-32E9-8A94-44E724F37270}"/>
          </ac:graphicFrameMkLst>
        </pc:graphicFrameChg>
      </pc:sldChg>
      <pc:sldChg chg="modSp">
        <pc:chgData name="Michalis Seiradakis" userId="0cb0704f95e66337" providerId="LiveId" clId="{F305D13C-719C-4C22-83DB-017A940ACF35}" dt="2025-03-31T11:47:43.705" v="1039" actId="12100"/>
        <pc:sldMkLst>
          <pc:docMk/>
          <pc:sldMk cId="1300740873" sldId="605"/>
        </pc:sldMkLst>
        <pc:graphicFrameChg chg="mod">
          <ac:chgData name="Michalis Seiradakis" userId="0cb0704f95e66337" providerId="LiveId" clId="{F305D13C-719C-4C22-83DB-017A940ACF35}" dt="2025-03-31T11:47:43.705" v="1039" actId="12100"/>
          <ac:graphicFrameMkLst>
            <pc:docMk/>
            <pc:sldMk cId="1300740873" sldId="605"/>
            <ac:graphicFrameMk id="7" creationId="{003465A9-476A-23A9-920C-C59E40E8F9C0}"/>
          </ac:graphicFrameMkLst>
        </pc:graphicFrameChg>
      </pc:sldChg>
      <pc:sldChg chg="modSp">
        <pc:chgData name="Michalis Seiradakis" userId="0cb0704f95e66337" providerId="LiveId" clId="{F305D13C-719C-4C22-83DB-017A940ACF35}" dt="2025-03-31T11:47:56.475" v="1040" actId="12100"/>
        <pc:sldMkLst>
          <pc:docMk/>
          <pc:sldMk cId="2064078328" sldId="606"/>
        </pc:sldMkLst>
        <pc:graphicFrameChg chg="mod">
          <ac:chgData name="Michalis Seiradakis" userId="0cb0704f95e66337" providerId="LiveId" clId="{F305D13C-719C-4C22-83DB-017A940ACF35}" dt="2025-03-31T11:47:56.475" v="1040" actId="12100"/>
          <ac:graphicFrameMkLst>
            <pc:docMk/>
            <pc:sldMk cId="2064078328" sldId="606"/>
            <ac:graphicFrameMk id="6" creationId="{FA27F5CF-AF91-C53C-191A-77BD1E7E0D00}"/>
          </ac:graphicFrameMkLst>
        </pc:graphicFrameChg>
      </pc:sldChg>
      <pc:sldChg chg="modSp">
        <pc:chgData name="Michalis Seiradakis" userId="0cb0704f95e66337" providerId="LiveId" clId="{F305D13C-719C-4C22-83DB-017A940ACF35}" dt="2025-03-31T11:48:22.441" v="1044" actId="12100"/>
        <pc:sldMkLst>
          <pc:docMk/>
          <pc:sldMk cId="650811782" sldId="607"/>
        </pc:sldMkLst>
        <pc:graphicFrameChg chg="mod">
          <ac:chgData name="Michalis Seiradakis" userId="0cb0704f95e66337" providerId="LiveId" clId="{F305D13C-719C-4C22-83DB-017A940ACF35}" dt="2025-03-31T11:48:22.441" v="1044" actId="12100"/>
          <ac:graphicFrameMkLst>
            <pc:docMk/>
            <pc:sldMk cId="650811782" sldId="607"/>
            <ac:graphicFrameMk id="6" creationId="{FA27F5CF-AF91-C53C-191A-77BD1E7E0D00}"/>
          </ac:graphicFrameMkLst>
        </pc:graphicFrameChg>
      </pc:sldChg>
      <pc:sldChg chg="modSp">
        <pc:chgData name="Michalis Seiradakis" userId="0cb0704f95e66337" providerId="LiveId" clId="{F305D13C-719C-4C22-83DB-017A940ACF35}" dt="2025-03-31T11:48:48.579" v="1046" actId="12100"/>
        <pc:sldMkLst>
          <pc:docMk/>
          <pc:sldMk cId="2563331373" sldId="608"/>
        </pc:sldMkLst>
        <pc:graphicFrameChg chg="mod">
          <ac:chgData name="Michalis Seiradakis" userId="0cb0704f95e66337" providerId="LiveId" clId="{F305D13C-719C-4C22-83DB-017A940ACF35}" dt="2025-03-31T11:48:48.579" v="1046" actId="12100"/>
          <ac:graphicFrameMkLst>
            <pc:docMk/>
            <pc:sldMk cId="2563331373" sldId="608"/>
            <ac:graphicFrameMk id="7" creationId="{DFF11ABA-820B-8171-CC86-C92E46E8A52F}"/>
          </ac:graphicFrameMkLst>
        </pc:graphicFrameChg>
      </pc:sldChg>
      <pc:sldChg chg="modSp mod">
        <pc:chgData name="Michalis Seiradakis" userId="0cb0704f95e66337" providerId="LiveId" clId="{F305D13C-719C-4C22-83DB-017A940ACF35}" dt="2025-03-31T11:53:46.946" v="1050" actId="14100"/>
        <pc:sldMkLst>
          <pc:docMk/>
          <pc:sldMk cId="2388760015" sldId="610"/>
        </pc:sldMkLst>
        <pc:spChg chg="mod">
          <ac:chgData name="Michalis Seiradakis" userId="0cb0704f95e66337" providerId="LiveId" clId="{F305D13C-719C-4C22-83DB-017A940ACF35}" dt="2025-03-31T11:53:46.946" v="1050" actId="14100"/>
          <ac:spMkLst>
            <pc:docMk/>
            <pc:sldMk cId="2388760015" sldId="610"/>
            <ac:spMk id="6" creationId="{00000000-0000-0000-0000-000000000000}"/>
          </ac:spMkLst>
        </pc:spChg>
      </pc:sldChg>
      <pc:sldChg chg="modSp">
        <pc:chgData name="Michalis Seiradakis" userId="0cb0704f95e66337" providerId="LiveId" clId="{F305D13C-719C-4C22-83DB-017A940ACF35}" dt="2025-03-31T11:53:55.854" v="1051" actId="12100"/>
        <pc:sldMkLst>
          <pc:docMk/>
          <pc:sldMk cId="2522098940" sldId="611"/>
        </pc:sldMkLst>
        <pc:graphicFrameChg chg="mod">
          <ac:chgData name="Michalis Seiradakis" userId="0cb0704f95e66337" providerId="LiveId" clId="{F305D13C-719C-4C22-83DB-017A940ACF35}" dt="2025-03-31T11:53:55.854" v="1051" actId="12100"/>
          <ac:graphicFrameMkLst>
            <pc:docMk/>
            <pc:sldMk cId="2522098940" sldId="611"/>
            <ac:graphicFrameMk id="7" creationId="{DC5C1B4E-C1F6-3DA8-0BCE-8D833392A8DB}"/>
          </ac:graphicFrameMkLst>
        </pc:graphicFrameChg>
      </pc:sldChg>
      <pc:sldChg chg="modSp">
        <pc:chgData name="Michalis Seiradakis" userId="0cb0704f95e66337" providerId="LiveId" clId="{F305D13C-719C-4C22-83DB-017A940ACF35}" dt="2025-03-31T11:54:09.859" v="1052" actId="12100"/>
        <pc:sldMkLst>
          <pc:docMk/>
          <pc:sldMk cId="988202438" sldId="612"/>
        </pc:sldMkLst>
        <pc:graphicFrameChg chg="mod">
          <ac:chgData name="Michalis Seiradakis" userId="0cb0704f95e66337" providerId="LiveId" clId="{F305D13C-719C-4C22-83DB-017A940ACF35}" dt="2025-03-31T11:54:09.859" v="1052" actId="12100"/>
          <ac:graphicFrameMkLst>
            <pc:docMk/>
            <pc:sldMk cId="988202438" sldId="612"/>
            <ac:graphicFrameMk id="6" creationId="{87543581-AA03-3B9A-4DD9-16B0524E81A4}"/>
          </ac:graphicFrameMkLst>
        </pc:graphicFrameChg>
      </pc:sldChg>
      <pc:sldChg chg="modSp">
        <pc:chgData name="Michalis Seiradakis" userId="0cb0704f95e66337" providerId="LiveId" clId="{F305D13C-719C-4C22-83DB-017A940ACF35}" dt="2025-03-31T11:54:23.412" v="1053" actId="12100"/>
        <pc:sldMkLst>
          <pc:docMk/>
          <pc:sldMk cId="2508241165" sldId="613"/>
        </pc:sldMkLst>
        <pc:graphicFrameChg chg="mod">
          <ac:chgData name="Michalis Seiradakis" userId="0cb0704f95e66337" providerId="LiveId" clId="{F305D13C-719C-4C22-83DB-017A940ACF35}" dt="2025-03-31T11:54:23.412" v="1053" actId="12100"/>
          <ac:graphicFrameMkLst>
            <pc:docMk/>
            <pc:sldMk cId="2508241165" sldId="613"/>
            <ac:graphicFrameMk id="7" creationId="{719D5984-4508-C0CD-2786-ADBAB34A01F2}"/>
          </ac:graphicFrameMkLst>
        </pc:graphicFrameChg>
      </pc:sldChg>
      <pc:sldChg chg="modSp mod">
        <pc:chgData name="Michalis Seiradakis" userId="0cb0704f95e66337" providerId="LiveId" clId="{F305D13C-719C-4C22-83DB-017A940ACF35}" dt="2025-03-31T12:02:46.775" v="1085"/>
        <pc:sldMkLst>
          <pc:docMk/>
          <pc:sldMk cId="114642853" sldId="614"/>
        </pc:sldMkLst>
        <pc:graphicFrameChg chg="mod">
          <ac:chgData name="Michalis Seiradakis" userId="0cb0704f95e66337" providerId="LiveId" clId="{F305D13C-719C-4C22-83DB-017A940ACF35}" dt="2025-03-31T12:02:46.775" v="1085"/>
          <ac:graphicFrameMkLst>
            <pc:docMk/>
            <pc:sldMk cId="114642853" sldId="614"/>
            <ac:graphicFrameMk id="6" creationId="{BF02DD40-06DA-AB80-A47D-57D3FAB52759}"/>
          </ac:graphicFrameMkLst>
        </pc:graphicFrameChg>
      </pc:sldChg>
      <pc:sldChg chg="modSp">
        <pc:chgData name="Michalis Seiradakis" userId="0cb0704f95e66337" providerId="LiveId" clId="{F305D13C-719C-4C22-83DB-017A940ACF35}" dt="2025-03-31T11:54:41.848" v="1055" actId="12100"/>
        <pc:sldMkLst>
          <pc:docMk/>
          <pc:sldMk cId="751633028" sldId="615"/>
        </pc:sldMkLst>
        <pc:graphicFrameChg chg="mod">
          <ac:chgData name="Michalis Seiradakis" userId="0cb0704f95e66337" providerId="LiveId" clId="{F305D13C-719C-4C22-83DB-017A940ACF35}" dt="2025-03-31T11:54:41.848" v="1055" actId="12100"/>
          <ac:graphicFrameMkLst>
            <pc:docMk/>
            <pc:sldMk cId="751633028" sldId="615"/>
            <ac:graphicFrameMk id="7" creationId="{F5656531-602E-51C9-4D49-5A94CFB6E8CA}"/>
          </ac:graphicFrameMkLst>
        </pc:graphicFrameChg>
      </pc:sldChg>
      <pc:sldChg chg="modSp">
        <pc:chgData name="Michalis Seiradakis" userId="0cb0704f95e66337" providerId="LiveId" clId="{F305D13C-719C-4C22-83DB-017A940ACF35}" dt="2025-03-31T11:55:04.187" v="1056" actId="12100"/>
        <pc:sldMkLst>
          <pc:docMk/>
          <pc:sldMk cId="2039430046" sldId="616"/>
        </pc:sldMkLst>
        <pc:graphicFrameChg chg="mod">
          <ac:chgData name="Michalis Seiradakis" userId="0cb0704f95e66337" providerId="LiveId" clId="{F305D13C-719C-4C22-83DB-017A940ACF35}" dt="2025-03-31T11:55:04.187" v="1056" actId="12100"/>
          <ac:graphicFrameMkLst>
            <pc:docMk/>
            <pc:sldMk cId="2039430046" sldId="616"/>
            <ac:graphicFrameMk id="6" creationId="{117EA39A-0E8E-6CA6-0FD2-E2A3E76779A1}"/>
          </ac:graphicFrameMkLst>
        </pc:graphicFrameChg>
      </pc:sldChg>
      <pc:sldChg chg="modSp">
        <pc:chgData name="Michalis Seiradakis" userId="0cb0704f95e66337" providerId="LiveId" clId="{F305D13C-719C-4C22-83DB-017A940ACF35}" dt="2025-03-31T11:55:25.451" v="1057" actId="12100"/>
        <pc:sldMkLst>
          <pc:docMk/>
          <pc:sldMk cId="946812756" sldId="617"/>
        </pc:sldMkLst>
        <pc:graphicFrameChg chg="mod">
          <ac:chgData name="Michalis Seiradakis" userId="0cb0704f95e66337" providerId="LiveId" clId="{F305D13C-719C-4C22-83DB-017A940ACF35}" dt="2025-03-31T11:55:25.451" v="1057" actId="12100"/>
          <ac:graphicFrameMkLst>
            <pc:docMk/>
            <pc:sldMk cId="946812756" sldId="617"/>
            <ac:graphicFrameMk id="7" creationId="{DD9811C1-2F54-BC43-22E2-F0860F4E4B3A}"/>
          </ac:graphicFrameMkLst>
        </pc:graphicFrameChg>
      </pc:sldChg>
      <pc:sldChg chg="modSp">
        <pc:chgData name="Michalis Seiradakis" userId="0cb0704f95e66337" providerId="LiveId" clId="{F305D13C-719C-4C22-83DB-017A940ACF35}" dt="2025-03-31T11:55:39.624" v="1059"/>
        <pc:sldMkLst>
          <pc:docMk/>
          <pc:sldMk cId="2297825541" sldId="618"/>
        </pc:sldMkLst>
        <pc:graphicFrameChg chg="mod">
          <ac:chgData name="Michalis Seiradakis" userId="0cb0704f95e66337" providerId="LiveId" clId="{F305D13C-719C-4C22-83DB-017A940ACF35}" dt="2025-03-31T11:55:39.624" v="1059"/>
          <ac:graphicFrameMkLst>
            <pc:docMk/>
            <pc:sldMk cId="2297825541" sldId="618"/>
            <ac:graphicFrameMk id="6" creationId="{546C01F5-DA4E-25F6-112B-C756539103AE}"/>
          </ac:graphicFrameMkLst>
        </pc:graphicFrameChg>
      </pc:sldChg>
      <pc:sldChg chg="modSp del">
        <pc:chgData name="Michalis Seiradakis" userId="0cb0704f95e66337" providerId="LiveId" clId="{F305D13C-719C-4C22-83DB-017A940ACF35}" dt="2025-03-31T11:57:50.325" v="1070" actId="47"/>
        <pc:sldMkLst>
          <pc:docMk/>
          <pc:sldMk cId="1707376263" sldId="619"/>
        </pc:sldMkLst>
      </pc:sldChg>
      <pc:sldChg chg="modSp del mod">
        <pc:chgData name="Michalis Seiradakis" userId="0cb0704f95e66337" providerId="LiveId" clId="{F305D13C-719C-4C22-83DB-017A940ACF35}" dt="2025-03-31T11:57:45.897" v="1069" actId="47"/>
        <pc:sldMkLst>
          <pc:docMk/>
          <pc:sldMk cId="1132711841" sldId="620"/>
        </pc:sldMkLst>
      </pc:sldChg>
      <pc:sldChg chg="modSp del">
        <pc:chgData name="Michalis Seiradakis" userId="0cb0704f95e66337" providerId="LiveId" clId="{F305D13C-719C-4C22-83DB-017A940ACF35}" dt="2025-03-31T11:57:42.740" v="1068" actId="47"/>
        <pc:sldMkLst>
          <pc:docMk/>
          <pc:sldMk cId="366703117" sldId="621"/>
        </pc:sldMkLst>
      </pc:sldChg>
      <pc:sldChg chg="modSp del">
        <pc:chgData name="Michalis Seiradakis" userId="0cb0704f95e66337" providerId="LiveId" clId="{F305D13C-719C-4C22-83DB-017A940ACF35}" dt="2025-03-31T11:57:39.822" v="1067" actId="47"/>
        <pc:sldMkLst>
          <pc:docMk/>
          <pc:sldMk cId="3424255127" sldId="622"/>
        </pc:sldMkLst>
      </pc:sldChg>
      <pc:sldChg chg="modSp del">
        <pc:chgData name="Michalis Seiradakis" userId="0cb0704f95e66337" providerId="LiveId" clId="{F305D13C-719C-4C22-83DB-017A940ACF35}" dt="2025-03-31T11:57:36.311" v="1066" actId="47"/>
        <pc:sldMkLst>
          <pc:docMk/>
          <pc:sldMk cId="3999596782" sldId="623"/>
        </pc:sldMkLst>
      </pc:sldChg>
      <pc:sldChg chg="modSp">
        <pc:chgData name="Michalis Seiradakis" userId="0cb0704f95e66337" providerId="LiveId" clId="{F305D13C-719C-4C22-83DB-017A940ACF35}" dt="2025-03-31T11:59:18.924" v="1071" actId="12100"/>
        <pc:sldMkLst>
          <pc:docMk/>
          <pc:sldMk cId="1659753631" sldId="624"/>
        </pc:sldMkLst>
        <pc:graphicFrameChg chg="mod">
          <ac:chgData name="Michalis Seiradakis" userId="0cb0704f95e66337" providerId="LiveId" clId="{F305D13C-719C-4C22-83DB-017A940ACF35}" dt="2025-03-31T11:59:18.924" v="1071" actId="12100"/>
          <ac:graphicFrameMkLst>
            <pc:docMk/>
            <pc:sldMk cId="1659753631" sldId="624"/>
            <ac:graphicFrameMk id="6" creationId="{77301209-BFB6-6260-4AB4-22333341B0BA}"/>
          </ac:graphicFrameMkLst>
        </pc:graphicFrameChg>
      </pc:sldChg>
      <pc:sldChg chg="del">
        <pc:chgData name="Michalis Seiradakis" userId="0cb0704f95e66337" providerId="LiveId" clId="{F305D13C-719C-4C22-83DB-017A940ACF35}" dt="2025-03-31T11:59:31.522" v="1072" actId="47"/>
        <pc:sldMkLst>
          <pc:docMk/>
          <pc:sldMk cId="3846800094" sldId="625"/>
        </pc:sldMkLst>
      </pc:sldChg>
      <pc:sldChg chg="modSp">
        <pc:chgData name="Michalis Seiradakis" userId="0cb0704f95e66337" providerId="LiveId" clId="{F305D13C-719C-4C22-83DB-017A940ACF35}" dt="2025-03-31T11:59:55.782" v="1073" actId="12100"/>
        <pc:sldMkLst>
          <pc:docMk/>
          <pc:sldMk cId="1498823708" sldId="626"/>
        </pc:sldMkLst>
        <pc:graphicFrameChg chg="mod">
          <ac:chgData name="Michalis Seiradakis" userId="0cb0704f95e66337" providerId="LiveId" clId="{F305D13C-719C-4C22-83DB-017A940ACF35}" dt="2025-03-31T11:59:55.782" v="1073" actId="12100"/>
          <ac:graphicFrameMkLst>
            <pc:docMk/>
            <pc:sldMk cId="1498823708" sldId="626"/>
            <ac:graphicFrameMk id="6" creationId="{D158A4B8-9944-5B2A-4043-D055DEA82301}"/>
          </ac:graphicFrameMkLst>
        </pc:graphicFrameChg>
      </pc:sldChg>
      <pc:sldChg chg="modSp">
        <pc:chgData name="Michalis Seiradakis" userId="0cb0704f95e66337" providerId="LiveId" clId="{F305D13C-719C-4C22-83DB-017A940ACF35}" dt="2025-03-31T12:00:07.773" v="1074" actId="12100"/>
        <pc:sldMkLst>
          <pc:docMk/>
          <pc:sldMk cId="2708051099" sldId="627"/>
        </pc:sldMkLst>
        <pc:graphicFrameChg chg="mod">
          <ac:chgData name="Michalis Seiradakis" userId="0cb0704f95e66337" providerId="LiveId" clId="{F305D13C-719C-4C22-83DB-017A940ACF35}" dt="2025-03-31T12:00:07.773" v="1074" actId="12100"/>
          <ac:graphicFrameMkLst>
            <pc:docMk/>
            <pc:sldMk cId="2708051099" sldId="627"/>
            <ac:graphicFrameMk id="7" creationId="{46DEF826-77EE-BC0E-F9F1-A7A275F519CE}"/>
          </ac:graphicFrameMkLst>
        </pc:graphicFrameChg>
      </pc:sldChg>
      <pc:sldChg chg="del">
        <pc:chgData name="Michalis Seiradakis" userId="0cb0704f95e66337" providerId="LiveId" clId="{F305D13C-719C-4C22-83DB-017A940ACF35}" dt="2025-03-31T12:00:29.135" v="1075" actId="47"/>
        <pc:sldMkLst>
          <pc:docMk/>
          <pc:sldMk cId="218288033" sldId="628"/>
        </pc:sldMkLst>
      </pc:sldChg>
      <pc:sldChg chg="del">
        <pc:chgData name="Michalis Seiradakis" userId="0cb0704f95e66337" providerId="LiveId" clId="{F305D13C-719C-4C22-83DB-017A940ACF35}" dt="2025-03-31T12:00:34.059" v="1076" actId="47"/>
        <pc:sldMkLst>
          <pc:docMk/>
          <pc:sldMk cId="1658017971" sldId="629"/>
        </pc:sldMkLst>
      </pc:sldChg>
      <pc:sldChg chg="del">
        <pc:chgData name="Michalis Seiradakis" userId="0cb0704f95e66337" providerId="LiveId" clId="{F305D13C-719C-4C22-83DB-017A940ACF35}" dt="2025-03-31T12:00:38.592" v="1077" actId="47"/>
        <pc:sldMkLst>
          <pc:docMk/>
          <pc:sldMk cId="1264296700" sldId="630"/>
        </pc:sldMkLst>
      </pc:sldChg>
      <pc:sldChg chg="del">
        <pc:chgData name="Michalis Seiradakis" userId="0cb0704f95e66337" providerId="LiveId" clId="{F305D13C-719C-4C22-83DB-017A940ACF35}" dt="2025-03-31T11:20:18.905" v="568" actId="47"/>
        <pc:sldMkLst>
          <pc:docMk/>
          <pc:sldMk cId="356778607" sldId="631"/>
        </pc:sldMkLst>
      </pc:sldChg>
      <pc:sldChg chg="modSp mod">
        <pc:chgData name="Michalis Seiradakis" userId="0cb0704f95e66337" providerId="LiveId" clId="{F305D13C-719C-4C22-83DB-017A940ACF35}" dt="2025-04-07T13:59:57.835" v="1118" actId="255"/>
        <pc:sldMkLst>
          <pc:docMk/>
          <pc:sldMk cId="747446942" sldId="632"/>
        </pc:sldMkLst>
        <pc:spChg chg="mod">
          <ac:chgData name="Michalis Seiradakis" userId="0cb0704f95e66337" providerId="LiveId" clId="{F305D13C-719C-4C22-83DB-017A940ACF35}" dt="2025-04-07T13:59:57.835" v="1118" actId="255"/>
          <ac:spMkLst>
            <pc:docMk/>
            <pc:sldMk cId="747446942" sldId="632"/>
            <ac:spMk id="6" creationId="{00000000-0000-0000-0000-000000000000}"/>
          </ac:spMkLst>
        </pc:spChg>
      </pc:sldChg>
      <pc:sldChg chg="modSp mod">
        <pc:chgData name="Michalis Seiradakis" userId="0cb0704f95e66337" providerId="LiveId" clId="{F305D13C-719C-4C22-83DB-017A940ACF35}" dt="2025-04-07T14:00:59.023" v="1119" actId="255"/>
        <pc:sldMkLst>
          <pc:docMk/>
          <pc:sldMk cId="4041113434" sldId="644"/>
        </pc:sldMkLst>
        <pc:spChg chg="mod">
          <ac:chgData name="Michalis Seiradakis" userId="0cb0704f95e66337" providerId="LiveId" clId="{F305D13C-719C-4C22-83DB-017A940ACF35}" dt="2025-04-07T14:00:59.023" v="1119" actId="255"/>
          <ac:spMkLst>
            <pc:docMk/>
            <pc:sldMk cId="4041113434" sldId="644"/>
            <ac:spMk id="6" creationId="{00000000-0000-0000-0000-000000000000}"/>
          </ac:spMkLst>
        </pc:spChg>
      </pc:sldChg>
      <pc:sldChg chg="modSp mod">
        <pc:chgData name="Michalis Seiradakis" userId="0cb0704f95e66337" providerId="LiveId" clId="{F305D13C-719C-4C22-83DB-017A940ACF35}" dt="2025-04-28T13:46:00.145" v="1285" actId="20577"/>
        <pc:sldMkLst>
          <pc:docMk/>
          <pc:sldMk cId="1235292728" sldId="655"/>
        </pc:sldMkLst>
        <pc:spChg chg="mod">
          <ac:chgData name="Michalis Seiradakis" userId="0cb0704f95e66337" providerId="LiveId" clId="{F305D13C-719C-4C22-83DB-017A940ACF35}" dt="2025-04-28T13:46:00.145" v="1285" actId="20577"/>
          <ac:spMkLst>
            <pc:docMk/>
            <pc:sldMk cId="1235292728" sldId="655"/>
            <ac:spMk id="6" creationId="{00000000-0000-0000-0000-000000000000}"/>
          </ac:spMkLst>
        </pc:spChg>
      </pc:sldChg>
      <pc:sldChg chg="modSp">
        <pc:chgData name="Michalis Seiradakis" userId="0cb0704f95e66337" providerId="LiveId" clId="{F305D13C-719C-4C22-83DB-017A940ACF35}" dt="2025-04-28T15:12:23.840" v="2534"/>
        <pc:sldMkLst>
          <pc:docMk/>
          <pc:sldMk cId="3269562794" sldId="656"/>
        </pc:sldMkLst>
        <pc:graphicFrameChg chg="mod">
          <ac:chgData name="Michalis Seiradakis" userId="0cb0704f95e66337" providerId="LiveId" clId="{F305D13C-719C-4C22-83DB-017A940ACF35}" dt="2025-04-28T15:12:23.840" v="2534"/>
          <ac:graphicFrameMkLst>
            <pc:docMk/>
            <pc:sldMk cId="3269562794" sldId="656"/>
            <ac:graphicFrameMk id="6" creationId="{CB438788-C9A3-43BB-B9A1-FE01D158CB5D}"/>
          </ac:graphicFrameMkLst>
        </pc:graphicFrameChg>
      </pc:sldChg>
      <pc:sldChg chg="modSp">
        <pc:chgData name="Michalis Seiradakis" userId="0cb0704f95e66337" providerId="LiveId" clId="{F305D13C-719C-4C22-83DB-017A940ACF35}" dt="2025-04-01T11:05:34.697" v="1099" actId="2711"/>
        <pc:sldMkLst>
          <pc:docMk/>
          <pc:sldMk cId="2027390879" sldId="657"/>
        </pc:sldMkLst>
        <pc:graphicFrameChg chg="mod">
          <ac:chgData name="Michalis Seiradakis" userId="0cb0704f95e66337" providerId="LiveId" clId="{F305D13C-719C-4C22-83DB-017A940ACF35}" dt="2025-04-01T11:05:34.697" v="1099" actId="2711"/>
          <ac:graphicFrameMkLst>
            <pc:docMk/>
            <pc:sldMk cId="2027390879" sldId="657"/>
            <ac:graphicFrameMk id="7" creationId="{A339AC6F-00CC-FF88-FBAE-3FE7568FC709}"/>
          </ac:graphicFrameMkLst>
        </pc:graphicFrameChg>
      </pc:sldChg>
      <pc:sldChg chg="modSp">
        <pc:chgData name="Michalis Seiradakis" userId="0cb0704f95e66337" providerId="LiveId" clId="{F305D13C-719C-4C22-83DB-017A940ACF35}" dt="2025-04-01T11:05:46.586" v="1100" actId="2711"/>
        <pc:sldMkLst>
          <pc:docMk/>
          <pc:sldMk cId="1144768066" sldId="658"/>
        </pc:sldMkLst>
        <pc:graphicFrameChg chg="mod">
          <ac:chgData name="Michalis Seiradakis" userId="0cb0704f95e66337" providerId="LiveId" clId="{F305D13C-719C-4C22-83DB-017A940ACF35}" dt="2025-04-01T11:05:46.586" v="1100" actId="2711"/>
          <ac:graphicFrameMkLst>
            <pc:docMk/>
            <pc:sldMk cId="1144768066" sldId="658"/>
            <ac:graphicFrameMk id="6" creationId="{F54695AB-380B-7264-DE1B-166CF867B2EC}"/>
          </ac:graphicFrameMkLst>
        </pc:graphicFrameChg>
      </pc:sldChg>
      <pc:sldChg chg="modSp mod">
        <pc:chgData name="Michalis Seiradakis" userId="0cb0704f95e66337" providerId="LiveId" clId="{F305D13C-719C-4C22-83DB-017A940ACF35}" dt="2025-04-07T14:03:54.243" v="1129" actId="20577"/>
        <pc:sldMkLst>
          <pc:docMk/>
          <pc:sldMk cId="3888756852" sldId="659"/>
        </pc:sldMkLst>
        <pc:spChg chg="mod">
          <ac:chgData name="Michalis Seiradakis" userId="0cb0704f95e66337" providerId="LiveId" clId="{F305D13C-719C-4C22-83DB-017A940ACF35}" dt="2025-04-07T14:03:54.243" v="1129" actId="20577"/>
          <ac:spMkLst>
            <pc:docMk/>
            <pc:sldMk cId="3888756852" sldId="659"/>
            <ac:spMk id="2" creationId="{09E2354F-2D36-FD15-52C8-7F165AADFD1A}"/>
          </ac:spMkLst>
        </pc:spChg>
        <pc:graphicFrameChg chg="mod">
          <ac:chgData name="Michalis Seiradakis" userId="0cb0704f95e66337" providerId="LiveId" clId="{F305D13C-719C-4C22-83DB-017A940ACF35}" dt="2025-04-01T11:05:54.590" v="1101" actId="2711"/>
          <ac:graphicFrameMkLst>
            <pc:docMk/>
            <pc:sldMk cId="3888756852" sldId="659"/>
            <ac:graphicFrameMk id="7" creationId="{87D62D0B-070D-42E1-3E17-CB39D38CD81D}"/>
          </ac:graphicFrameMkLst>
        </pc:graphicFrameChg>
      </pc:sldChg>
      <pc:sldChg chg="modSp">
        <pc:chgData name="Michalis Seiradakis" userId="0cb0704f95e66337" providerId="LiveId" clId="{F305D13C-719C-4C22-83DB-017A940ACF35}" dt="2025-04-28T13:46:34.769" v="1287"/>
        <pc:sldMkLst>
          <pc:docMk/>
          <pc:sldMk cId="2139840213" sldId="660"/>
        </pc:sldMkLst>
        <pc:graphicFrameChg chg="mod">
          <ac:chgData name="Michalis Seiradakis" userId="0cb0704f95e66337" providerId="LiveId" clId="{F305D13C-719C-4C22-83DB-017A940ACF35}" dt="2025-04-28T13:46:34.769" v="1287"/>
          <ac:graphicFrameMkLst>
            <pc:docMk/>
            <pc:sldMk cId="2139840213" sldId="660"/>
            <ac:graphicFrameMk id="6" creationId="{F31926CF-BB35-B595-23FE-59FBF0643590}"/>
          </ac:graphicFrameMkLst>
        </pc:graphicFrameChg>
      </pc:sldChg>
      <pc:sldChg chg="modSp">
        <pc:chgData name="Michalis Seiradakis" userId="0cb0704f95e66337" providerId="LiveId" clId="{F305D13C-719C-4C22-83DB-017A940ACF35}" dt="2025-04-01T11:06:21.612" v="1103" actId="2711"/>
        <pc:sldMkLst>
          <pc:docMk/>
          <pc:sldMk cId="3787012728" sldId="661"/>
        </pc:sldMkLst>
        <pc:graphicFrameChg chg="mod">
          <ac:chgData name="Michalis Seiradakis" userId="0cb0704f95e66337" providerId="LiveId" clId="{F305D13C-719C-4C22-83DB-017A940ACF35}" dt="2025-04-01T11:06:21.612" v="1103" actId="2711"/>
          <ac:graphicFrameMkLst>
            <pc:docMk/>
            <pc:sldMk cId="3787012728" sldId="661"/>
            <ac:graphicFrameMk id="7" creationId="{44633C7A-2670-1637-1EA7-FF1D79583012}"/>
          </ac:graphicFrameMkLst>
        </pc:graphicFrameChg>
      </pc:sldChg>
      <pc:sldChg chg="modSp">
        <pc:chgData name="Michalis Seiradakis" userId="0cb0704f95e66337" providerId="LiveId" clId="{F305D13C-719C-4C22-83DB-017A940ACF35}" dt="2025-04-01T11:06:34.281" v="1104" actId="2711"/>
        <pc:sldMkLst>
          <pc:docMk/>
          <pc:sldMk cId="4119369918" sldId="662"/>
        </pc:sldMkLst>
        <pc:graphicFrameChg chg="mod">
          <ac:chgData name="Michalis Seiradakis" userId="0cb0704f95e66337" providerId="LiveId" clId="{F305D13C-719C-4C22-83DB-017A940ACF35}" dt="2025-04-01T11:06:34.281" v="1104" actId="2711"/>
          <ac:graphicFrameMkLst>
            <pc:docMk/>
            <pc:sldMk cId="4119369918" sldId="662"/>
            <ac:graphicFrameMk id="6" creationId="{FDB8057E-110B-2B4B-4C85-59138E9355A8}"/>
          </ac:graphicFrameMkLst>
        </pc:graphicFrameChg>
      </pc:sldChg>
      <pc:sldChg chg="modSp">
        <pc:chgData name="Michalis Seiradakis" userId="0cb0704f95e66337" providerId="LiveId" clId="{F305D13C-719C-4C22-83DB-017A940ACF35}" dt="2025-04-01T11:06:46.053" v="1105" actId="2711"/>
        <pc:sldMkLst>
          <pc:docMk/>
          <pc:sldMk cId="724045037" sldId="663"/>
        </pc:sldMkLst>
        <pc:graphicFrameChg chg="mod">
          <ac:chgData name="Michalis Seiradakis" userId="0cb0704f95e66337" providerId="LiveId" clId="{F305D13C-719C-4C22-83DB-017A940ACF35}" dt="2025-04-01T11:06:46.053" v="1105" actId="2711"/>
          <ac:graphicFrameMkLst>
            <pc:docMk/>
            <pc:sldMk cId="724045037" sldId="663"/>
            <ac:graphicFrameMk id="7" creationId="{88AE21D9-E6B6-B816-DB36-6CEBCADCB15B}"/>
          </ac:graphicFrameMkLst>
        </pc:graphicFrameChg>
      </pc:sldChg>
      <pc:sldChg chg="modSp">
        <pc:chgData name="Michalis Seiradakis" userId="0cb0704f95e66337" providerId="LiveId" clId="{F305D13C-719C-4C22-83DB-017A940ACF35}" dt="2025-04-01T11:06:57.795" v="1106" actId="2711"/>
        <pc:sldMkLst>
          <pc:docMk/>
          <pc:sldMk cId="1222503939" sldId="664"/>
        </pc:sldMkLst>
        <pc:graphicFrameChg chg="mod">
          <ac:chgData name="Michalis Seiradakis" userId="0cb0704f95e66337" providerId="LiveId" clId="{F305D13C-719C-4C22-83DB-017A940ACF35}" dt="2025-04-01T11:06:57.795" v="1106" actId="2711"/>
          <ac:graphicFrameMkLst>
            <pc:docMk/>
            <pc:sldMk cId="1222503939" sldId="664"/>
            <ac:graphicFrameMk id="6" creationId="{58E5A210-16E4-E9E4-8162-EA2F922F4752}"/>
          </ac:graphicFrameMkLst>
        </pc:graphicFrameChg>
      </pc:sldChg>
      <pc:sldChg chg="modSp">
        <pc:chgData name="Michalis Seiradakis" userId="0cb0704f95e66337" providerId="LiveId" clId="{F305D13C-719C-4C22-83DB-017A940ACF35}" dt="2025-04-01T11:07:11.768" v="1107" actId="2711"/>
        <pc:sldMkLst>
          <pc:docMk/>
          <pc:sldMk cId="2455686784" sldId="665"/>
        </pc:sldMkLst>
        <pc:graphicFrameChg chg="mod">
          <ac:chgData name="Michalis Seiradakis" userId="0cb0704f95e66337" providerId="LiveId" clId="{F305D13C-719C-4C22-83DB-017A940ACF35}" dt="2025-04-01T11:07:11.768" v="1107" actId="2711"/>
          <ac:graphicFrameMkLst>
            <pc:docMk/>
            <pc:sldMk cId="2455686784" sldId="665"/>
            <ac:graphicFrameMk id="7" creationId="{C544A34D-6886-948F-F6C0-B5E3ADD54D82}"/>
          </ac:graphicFrameMkLst>
        </pc:graphicFrameChg>
      </pc:sldChg>
      <pc:sldChg chg="modSp">
        <pc:chgData name="Michalis Seiradakis" userId="0cb0704f95e66337" providerId="LiveId" clId="{F305D13C-719C-4C22-83DB-017A940ACF35}" dt="2025-04-01T11:07:34.712" v="1110" actId="2711"/>
        <pc:sldMkLst>
          <pc:docMk/>
          <pc:sldMk cId="4062108480" sldId="666"/>
        </pc:sldMkLst>
        <pc:graphicFrameChg chg="mod">
          <ac:chgData name="Michalis Seiradakis" userId="0cb0704f95e66337" providerId="LiveId" clId="{F305D13C-719C-4C22-83DB-017A940ACF35}" dt="2025-04-01T11:07:34.712" v="1110" actId="2711"/>
          <ac:graphicFrameMkLst>
            <pc:docMk/>
            <pc:sldMk cId="4062108480" sldId="666"/>
            <ac:graphicFrameMk id="6" creationId="{8D79D6B8-F004-F1D9-F579-8C1985135D4B}"/>
          </ac:graphicFrameMkLst>
        </pc:graphicFrameChg>
      </pc:sldChg>
      <pc:sldChg chg="modSp">
        <pc:chgData name="Michalis Seiradakis" userId="0cb0704f95e66337" providerId="LiveId" clId="{F305D13C-719C-4C22-83DB-017A940ACF35}" dt="2025-04-07T14:06:17.133" v="1130"/>
        <pc:sldMkLst>
          <pc:docMk/>
          <pc:sldMk cId="2614542355" sldId="667"/>
        </pc:sldMkLst>
        <pc:graphicFrameChg chg="mod">
          <ac:chgData name="Michalis Seiradakis" userId="0cb0704f95e66337" providerId="LiveId" clId="{F305D13C-719C-4C22-83DB-017A940ACF35}" dt="2025-04-07T14:06:17.133" v="1130"/>
          <ac:graphicFrameMkLst>
            <pc:docMk/>
            <pc:sldMk cId="2614542355" sldId="667"/>
            <ac:graphicFrameMk id="7" creationId="{62BAF1EC-9731-E8D0-4396-ED27B2BD3D97}"/>
          </ac:graphicFrameMkLst>
        </pc:graphicFrameChg>
      </pc:sldChg>
      <pc:sldChg chg="modSp">
        <pc:chgData name="Michalis Seiradakis" userId="0cb0704f95e66337" providerId="LiveId" clId="{F305D13C-719C-4C22-83DB-017A940ACF35}" dt="2025-04-01T11:07:59.140" v="1112" actId="2711"/>
        <pc:sldMkLst>
          <pc:docMk/>
          <pc:sldMk cId="2552139674" sldId="668"/>
        </pc:sldMkLst>
        <pc:graphicFrameChg chg="mod">
          <ac:chgData name="Michalis Seiradakis" userId="0cb0704f95e66337" providerId="LiveId" clId="{F305D13C-719C-4C22-83DB-017A940ACF35}" dt="2025-04-01T11:07:59.140" v="1112" actId="2711"/>
          <ac:graphicFrameMkLst>
            <pc:docMk/>
            <pc:sldMk cId="2552139674" sldId="668"/>
            <ac:graphicFrameMk id="6" creationId="{C33C4569-8C48-1F8C-76A2-326A81567D03}"/>
          </ac:graphicFrameMkLst>
        </pc:graphicFrameChg>
      </pc:sldChg>
      <pc:sldChg chg="modSp">
        <pc:chgData name="Michalis Seiradakis" userId="0cb0704f95e66337" providerId="LiveId" clId="{F305D13C-719C-4C22-83DB-017A940ACF35}" dt="2025-04-07T14:07:37.224" v="1146" actId="20577"/>
        <pc:sldMkLst>
          <pc:docMk/>
          <pc:sldMk cId="784673591" sldId="669"/>
        </pc:sldMkLst>
        <pc:graphicFrameChg chg="mod">
          <ac:chgData name="Michalis Seiradakis" userId="0cb0704f95e66337" providerId="LiveId" clId="{F305D13C-719C-4C22-83DB-017A940ACF35}" dt="2025-04-07T14:07:37.224" v="1146" actId="20577"/>
          <ac:graphicFrameMkLst>
            <pc:docMk/>
            <pc:sldMk cId="784673591" sldId="669"/>
            <ac:graphicFrameMk id="7" creationId="{9BF3198D-AD99-8420-AE6A-23532D32B264}"/>
          </ac:graphicFrameMkLst>
        </pc:graphicFrameChg>
      </pc:sldChg>
      <pc:sldChg chg="modSp">
        <pc:chgData name="Michalis Seiradakis" userId="0cb0704f95e66337" providerId="LiveId" clId="{F305D13C-719C-4C22-83DB-017A940ACF35}" dt="2025-04-01T11:09:00.163" v="1117" actId="2711"/>
        <pc:sldMkLst>
          <pc:docMk/>
          <pc:sldMk cId="3507806059" sldId="670"/>
        </pc:sldMkLst>
        <pc:graphicFrameChg chg="mod">
          <ac:chgData name="Michalis Seiradakis" userId="0cb0704f95e66337" providerId="LiveId" clId="{F305D13C-719C-4C22-83DB-017A940ACF35}" dt="2025-04-01T11:09:00.163" v="1117" actId="2711"/>
          <ac:graphicFrameMkLst>
            <pc:docMk/>
            <pc:sldMk cId="3507806059" sldId="670"/>
            <ac:graphicFrameMk id="6" creationId="{628237A4-2252-D7B2-2162-45BE05DB4EB8}"/>
          </ac:graphicFrameMkLst>
        </pc:graphicFrameChg>
      </pc:sldChg>
      <pc:sldChg chg="modSp">
        <pc:chgData name="Michalis Seiradakis" userId="0cb0704f95e66337" providerId="LiveId" clId="{F305D13C-719C-4C22-83DB-017A940ACF35}" dt="2025-04-01T11:08:49.402" v="1116" actId="2711"/>
        <pc:sldMkLst>
          <pc:docMk/>
          <pc:sldMk cId="3448679391" sldId="671"/>
        </pc:sldMkLst>
        <pc:graphicFrameChg chg="mod">
          <ac:chgData name="Michalis Seiradakis" userId="0cb0704f95e66337" providerId="LiveId" clId="{F305D13C-719C-4C22-83DB-017A940ACF35}" dt="2025-04-01T11:08:49.402" v="1116" actId="2711"/>
          <ac:graphicFrameMkLst>
            <pc:docMk/>
            <pc:sldMk cId="3448679391" sldId="671"/>
            <ac:graphicFrameMk id="7" creationId="{F777B95B-0FA3-8E83-2C97-571B3645C415}"/>
          </ac:graphicFrameMkLst>
        </pc:graphicFrameChg>
      </pc:sldChg>
      <pc:sldChg chg="modSp">
        <pc:chgData name="Michalis Seiradakis" userId="0cb0704f95e66337" providerId="LiveId" clId="{F305D13C-719C-4C22-83DB-017A940ACF35}" dt="2025-04-01T11:08:37.665" v="1115" actId="2711"/>
        <pc:sldMkLst>
          <pc:docMk/>
          <pc:sldMk cId="311053159" sldId="672"/>
        </pc:sldMkLst>
        <pc:graphicFrameChg chg="mod">
          <ac:chgData name="Michalis Seiradakis" userId="0cb0704f95e66337" providerId="LiveId" clId="{F305D13C-719C-4C22-83DB-017A940ACF35}" dt="2025-04-01T11:08:37.665" v="1115" actId="2711"/>
          <ac:graphicFrameMkLst>
            <pc:docMk/>
            <pc:sldMk cId="311053159" sldId="672"/>
            <ac:graphicFrameMk id="6" creationId="{E9CD44E3-2CC4-1B78-C38F-277A250807CE}"/>
          </ac:graphicFrameMkLst>
        </pc:graphicFrameChg>
      </pc:sldChg>
      <pc:sldChg chg="modSp">
        <pc:chgData name="Michalis Seiradakis" userId="0cb0704f95e66337" providerId="LiveId" clId="{F305D13C-719C-4C22-83DB-017A940ACF35}" dt="2025-04-07T14:09:10.331" v="1147" actId="255"/>
        <pc:sldMkLst>
          <pc:docMk/>
          <pc:sldMk cId="928962996" sldId="673"/>
        </pc:sldMkLst>
        <pc:graphicFrameChg chg="mod">
          <ac:chgData name="Michalis Seiradakis" userId="0cb0704f95e66337" providerId="LiveId" clId="{F305D13C-719C-4C22-83DB-017A940ACF35}" dt="2025-04-07T14:09:10.331" v="1147" actId="255"/>
          <ac:graphicFrameMkLst>
            <pc:docMk/>
            <pc:sldMk cId="928962996" sldId="673"/>
            <ac:graphicFrameMk id="7" creationId="{C4798B06-BA16-3571-782A-B6330C174C2E}"/>
          </ac:graphicFrameMkLst>
        </pc:graphicFrameChg>
      </pc:sldChg>
      <pc:sldChg chg="modSp mod">
        <pc:chgData name="Michalis Seiradakis" userId="0cb0704f95e66337" providerId="LiveId" clId="{F305D13C-719C-4C22-83DB-017A940ACF35}" dt="2025-04-28T14:03:22.340" v="1488"/>
        <pc:sldMkLst>
          <pc:docMk/>
          <pc:sldMk cId="2564504444" sldId="674"/>
        </pc:sldMkLst>
        <pc:graphicFrameChg chg="mod">
          <ac:chgData name="Michalis Seiradakis" userId="0cb0704f95e66337" providerId="LiveId" clId="{F305D13C-719C-4C22-83DB-017A940ACF35}" dt="2025-04-28T14:03:22.340" v="1488"/>
          <ac:graphicFrameMkLst>
            <pc:docMk/>
            <pc:sldMk cId="2564504444" sldId="674"/>
            <ac:graphicFrameMk id="6" creationId="{87E1843D-1FFF-240B-6B71-A0AA00590E72}"/>
          </ac:graphicFrameMkLst>
        </pc:graphicFrameChg>
      </pc:sldChg>
      <pc:sldChg chg="modSp">
        <pc:chgData name="Michalis Seiradakis" userId="0cb0704f95e66337" providerId="LiveId" clId="{F305D13C-719C-4C22-83DB-017A940ACF35}" dt="2025-04-07T14:09:19.850" v="1148" actId="255"/>
        <pc:sldMkLst>
          <pc:docMk/>
          <pc:sldMk cId="3945090344" sldId="676"/>
        </pc:sldMkLst>
        <pc:graphicFrameChg chg="mod">
          <ac:chgData name="Michalis Seiradakis" userId="0cb0704f95e66337" providerId="LiveId" clId="{F305D13C-719C-4C22-83DB-017A940ACF35}" dt="2025-04-07T14:09:19.850" v="1148" actId="255"/>
          <ac:graphicFrameMkLst>
            <pc:docMk/>
            <pc:sldMk cId="3945090344" sldId="676"/>
            <ac:graphicFrameMk id="6" creationId="{14CB399E-C670-C508-6262-93483E55127F}"/>
          </ac:graphicFrameMkLst>
        </pc:graphicFrameChg>
      </pc:sldChg>
      <pc:sldChg chg="modSp mod">
        <pc:chgData name="Michalis Seiradakis" userId="0cb0704f95e66337" providerId="LiveId" clId="{F305D13C-719C-4C22-83DB-017A940ACF35}" dt="2025-04-07T14:09:56.471" v="1149" actId="255"/>
        <pc:sldMkLst>
          <pc:docMk/>
          <pc:sldMk cId="1503417239" sldId="690"/>
        </pc:sldMkLst>
        <pc:spChg chg="mod">
          <ac:chgData name="Michalis Seiradakis" userId="0cb0704f95e66337" providerId="LiveId" clId="{F305D13C-719C-4C22-83DB-017A940ACF35}" dt="2025-04-07T14:09:56.471" v="1149" actId="255"/>
          <ac:spMkLst>
            <pc:docMk/>
            <pc:sldMk cId="1503417239" sldId="690"/>
            <ac:spMk id="6" creationId="{00000000-0000-0000-0000-000000000000}"/>
          </ac:spMkLst>
        </pc:spChg>
      </pc:sldChg>
      <pc:sldChg chg="addSp delSp modSp add mod">
        <pc:chgData name="Michalis Seiradakis" userId="0cb0704f95e66337" providerId="LiveId" clId="{F305D13C-719C-4C22-83DB-017A940ACF35}" dt="2025-03-31T11:17:38.429" v="539" actId="14100"/>
        <pc:sldMkLst>
          <pc:docMk/>
          <pc:sldMk cId="1631293680" sldId="813"/>
        </pc:sldMkLst>
        <pc:spChg chg="mod">
          <ac:chgData name="Michalis Seiradakis" userId="0cb0704f95e66337" providerId="LiveId" clId="{F305D13C-719C-4C22-83DB-017A940ACF35}" dt="2025-03-31T11:16:17.661" v="531"/>
          <ac:spMkLst>
            <pc:docMk/>
            <pc:sldMk cId="1631293680" sldId="813"/>
            <ac:spMk id="2" creationId="{DBD1F2B0-BDFF-8CD5-C0F4-84F6626B6505}"/>
          </ac:spMkLst>
        </pc:spChg>
        <pc:graphicFrameChg chg="add mod">
          <ac:chgData name="Michalis Seiradakis" userId="0cb0704f95e66337" providerId="LiveId" clId="{F305D13C-719C-4C22-83DB-017A940ACF35}" dt="2025-03-31T11:17:38.429" v="539" actId="14100"/>
          <ac:graphicFrameMkLst>
            <pc:docMk/>
            <pc:sldMk cId="1631293680" sldId="813"/>
            <ac:graphicFrameMk id="9" creationId="{96AC3689-3C9C-B63B-873C-9C43FD8F811F}"/>
          </ac:graphicFrameMkLst>
        </pc:graphicFrameChg>
      </pc:sldChg>
      <pc:sldChg chg="addSp delSp modSp add mod">
        <pc:chgData name="Michalis Seiradakis" userId="0cb0704f95e66337" providerId="LiveId" clId="{F305D13C-719C-4C22-83DB-017A940ACF35}" dt="2025-03-31T11:19:16.670" v="549" actId="14100"/>
        <pc:sldMkLst>
          <pc:docMk/>
          <pc:sldMk cId="961480463" sldId="814"/>
        </pc:sldMkLst>
        <pc:graphicFrameChg chg="add mod">
          <ac:chgData name="Michalis Seiradakis" userId="0cb0704f95e66337" providerId="LiveId" clId="{F305D13C-719C-4C22-83DB-017A940ACF35}" dt="2025-03-31T11:19:16.670" v="549" actId="14100"/>
          <ac:graphicFrameMkLst>
            <pc:docMk/>
            <pc:sldMk cId="961480463" sldId="814"/>
            <ac:graphicFrameMk id="6" creationId="{0EB8C46B-EA43-79E0-7CB8-E25147A42760}"/>
          </ac:graphicFrameMkLst>
        </pc:graphicFrameChg>
      </pc:sldChg>
      <pc:sldChg chg="addSp delSp modSp add mod">
        <pc:chgData name="Michalis Seiradakis" userId="0cb0704f95e66337" providerId="LiveId" clId="{F305D13C-719C-4C22-83DB-017A940ACF35}" dt="2025-03-31T11:24:52.900" v="638" actId="12100"/>
        <pc:sldMkLst>
          <pc:docMk/>
          <pc:sldMk cId="2528718064" sldId="815"/>
        </pc:sldMkLst>
        <pc:graphicFrameChg chg="add mod modGraphic">
          <ac:chgData name="Michalis Seiradakis" userId="0cb0704f95e66337" providerId="LiveId" clId="{F305D13C-719C-4C22-83DB-017A940ACF35}" dt="2025-03-31T11:24:52.900" v="638" actId="12100"/>
          <ac:graphicFrameMkLst>
            <pc:docMk/>
            <pc:sldMk cId="2528718064" sldId="815"/>
            <ac:graphicFrameMk id="11" creationId="{76EB4D1A-F41A-5BA7-142D-95E037D14AEE}"/>
          </ac:graphicFrameMkLst>
        </pc:graphicFrameChg>
      </pc:sldChg>
      <pc:sldChg chg="addSp delSp modSp add mod">
        <pc:chgData name="Michalis Seiradakis" userId="0cb0704f95e66337" providerId="LiveId" clId="{F305D13C-719C-4C22-83DB-017A940ACF35}" dt="2025-03-31T11:26:19.776" v="672" actId="12100"/>
        <pc:sldMkLst>
          <pc:docMk/>
          <pc:sldMk cId="2899302768" sldId="816"/>
        </pc:sldMkLst>
        <pc:spChg chg="mod">
          <ac:chgData name="Michalis Seiradakis" userId="0cb0704f95e66337" providerId="LiveId" clId="{F305D13C-719C-4C22-83DB-017A940ACF35}" dt="2025-03-31T11:25:39.072" v="664" actId="20577"/>
          <ac:spMkLst>
            <pc:docMk/>
            <pc:sldMk cId="2899302768" sldId="816"/>
            <ac:spMk id="2" creationId="{226BB205-6F21-C121-8F74-B2DF1FCCC7DC}"/>
          </ac:spMkLst>
        </pc:spChg>
        <pc:graphicFrameChg chg="add mod">
          <ac:chgData name="Michalis Seiradakis" userId="0cb0704f95e66337" providerId="LiveId" clId="{F305D13C-719C-4C22-83DB-017A940ACF35}" dt="2025-03-31T11:26:19.776" v="672" actId="12100"/>
          <ac:graphicFrameMkLst>
            <pc:docMk/>
            <pc:sldMk cId="2899302768" sldId="816"/>
            <ac:graphicFrameMk id="6" creationId="{5980B9CF-5124-B6C3-177C-7FF74500CF4C}"/>
          </ac:graphicFrameMkLst>
        </pc:graphicFrameChg>
      </pc:sldChg>
      <pc:sldChg chg="addSp delSp modSp add mod">
        <pc:chgData name="Michalis Seiradakis" userId="0cb0704f95e66337" providerId="LiveId" clId="{F305D13C-719C-4C22-83DB-017A940ACF35}" dt="2025-03-31T11:28:58.658" v="691" actId="12100"/>
        <pc:sldMkLst>
          <pc:docMk/>
          <pc:sldMk cId="3426230353" sldId="817"/>
        </pc:sldMkLst>
        <pc:spChg chg="mod">
          <ac:chgData name="Michalis Seiradakis" userId="0cb0704f95e66337" providerId="LiveId" clId="{F305D13C-719C-4C22-83DB-017A940ACF35}" dt="2025-03-31T11:26:57.027" v="675" actId="20577"/>
          <ac:spMkLst>
            <pc:docMk/>
            <pc:sldMk cId="3426230353" sldId="817"/>
            <ac:spMk id="2" creationId="{B60E4618-864D-F92F-9C05-CCC51F3DD424}"/>
          </ac:spMkLst>
        </pc:spChg>
        <pc:graphicFrameChg chg="add mod">
          <ac:chgData name="Michalis Seiradakis" userId="0cb0704f95e66337" providerId="LiveId" clId="{F305D13C-719C-4C22-83DB-017A940ACF35}" dt="2025-03-31T11:28:58.658" v="691" actId="12100"/>
          <ac:graphicFrameMkLst>
            <pc:docMk/>
            <pc:sldMk cId="3426230353" sldId="817"/>
            <ac:graphicFrameMk id="7" creationId="{5E7CAAB6-5CCF-6A96-48CE-7E80BC30109D}"/>
          </ac:graphicFrameMkLst>
        </pc:graphicFrameChg>
      </pc:sldChg>
      <pc:sldChg chg="addSp delSp modSp add mod">
        <pc:chgData name="Michalis Seiradakis" userId="0cb0704f95e66337" providerId="LiveId" clId="{F305D13C-719C-4C22-83DB-017A940ACF35}" dt="2025-03-31T11:38:40.405" v="930" actId="255"/>
        <pc:sldMkLst>
          <pc:docMk/>
          <pc:sldMk cId="1325020080" sldId="818"/>
        </pc:sldMkLst>
        <pc:spChg chg="mod">
          <ac:chgData name="Michalis Seiradakis" userId="0cb0704f95e66337" providerId="LiveId" clId="{F305D13C-719C-4C22-83DB-017A940ACF35}" dt="2025-03-31T11:29:21.349" v="694" actId="20577"/>
          <ac:spMkLst>
            <pc:docMk/>
            <pc:sldMk cId="1325020080" sldId="818"/>
            <ac:spMk id="2" creationId="{0D1A9079-6DC3-5904-F57A-77A9D3E0B8FC}"/>
          </ac:spMkLst>
        </pc:spChg>
        <pc:graphicFrameChg chg="add mod">
          <ac:chgData name="Michalis Seiradakis" userId="0cb0704f95e66337" providerId="LiveId" clId="{F305D13C-719C-4C22-83DB-017A940ACF35}" dt="2025-03-31T11:38:40.405" v="930" actId="255"/>
          <ac:graphicFrameMkLst>
            <pc:docMk/>
            <pc:sldMk cId="1325020080" sldId="818"/>
            <ac:graphicFrameMk id="6" creationId="{647E7907-BEC8-E158-8B2F-AFD52356701E}"/>
          </ac:graphicFrameMkLst>
        </pc:graphicFrameChg>
      </pc:sldChg>
      <pc:sldChg chg="addSp delSp modSp add mod">
        <pc:chgData name="Michalis Seiradakis" userId="0cb0704f95e66337" providerId="LiveId" clId="{F305D13C-719C-4C22-83DB-017A940ACF35}" dt="2025-04-01T11:03:20.485" v="1097" actId="20577"/>
        <pc:sldMkLst>
          <pc:docMk/>
          <pc:sldMk cId="547239739" sldId="819"/>
        </pc:sldMkLst>
        <pc:spChg chg="mod">
          <ac:chgData name="Michalis Seiradakis" userId="0cb0704f95e66337" providerId="LiveId" clId="{F305D13C-719C-4C22-83DB-017A940ACF35}" dt="2025-03-31T11:29:55.671" v="705" actId="20577"/>
          <ac:spMkLst>
            <pc:docMk/>
            <pc:sldMk cId="547239739" sldId="819"/>
            <ac:spMk id="2" creationId="{72561412-3BA9-31D2-865E-607BB5D7F022}"/>
          </ac:spMkLst>
        </pc:spChg>
        <pc:graphicFrameChg chg="add mod">
          <ac:chgData name="Michalis Seiradakis" userId="0cb0704f95e66337" providerId="LiveId" clId="{F305D13C-719C-4C22-83DB-017A940ACF35}" dt="2025-04-01T11:03:20.485" v="1097" actId="20577"/>
          <ac:graphicFrameMkLst>
            <pc:docMk/>
            <pc:sldMk cId="547239739" sldId="819"/>
            <ac:graphicFrameMk id="7" creationId="{AD3E0E35-91D7-F6A4-31F3-A70C0CD1571F}"/>
          </ac:graphicFrameMkLst>
        </pc:graphicFrameChg>
      </pc:sldChg>
      <pc:sldChg chg="addSp delSp modSp add mod">
        <pc:chgData name="Michalis Seiradakis" userId="0cb0704f95e66337" providerId="LiveId" clId="{F305D13C-719C-4C22-83DB-017A940ACF35}" dt="2025-04-01T11:01:52.265" v="1092" actId="20577"/>
        <pc:sldMkLst>
          <pc:docMk/>
          <pc:sldMk cId="1796333886" sldId="820"/>
        </pc:sldMkLst>
        <pc:spChg chg="mod">
          <ac:chgData name="Michalis Seiradakis" userId="0cb0704f95e66337" providerId="LiveId" clId="{F305D13C-719C-4C22-83DB-017A940ACF35}" dt="2025-03-31T11:30:27.881" v="725" actId="20577"/>
          <ac:spMkLst>
            <pc:docMk/>
            <pc:sldMk cId="1796333886" sldId="820"/>
            <ac:spMk id="2" creationId="{5F6CC4C9-6E88-E622-76F2-CE2F9FAE0D90}"/>
          </ac:spMkLst>
        </pc:spChg>
        <pc:graphicFrameChg chg="add mod">
          <ac:chgData name="Michalis Seiradakis" userId="0cb0704f95e66337" providerId="LiveId" clId="{F305D13C-719C-4C22-83DB-017A940ACF35}" dt="2025-04-01T11:01:52.265" v="1092" actId="20577"/>
          <ac:graphicFrameMkLst>
            <pc:docMk/>
            <pc:sldMk cId="1796333886" sldId="820"/>
            <ac:graphicFrameMk id="6" creationId="{E10E543E-9D75-29ED-2881-7DD8EC9C864A}"/>
          </ac:graphicFrameMkLst>
        </pc:graphicFrameChg>
      </pc:sldChg>
      <pc:sldChg chg="addSp delSp modSp add mod">
        <pc:chgData name="Michalis Seiradakis" userId="0cb0704f95e66337" providerId="LiveId" clId="{F305D13C-719C-4C22-83DB-017A940ACF35}" dt="2025-03-31T11:39:58.604" v="943" actId="2711"/>
        <pc:sldMkLst>
          <pc:docMk/>
          <pc:sldMk cId="2004211677" sldId="821"/>
        </pc:sldMkLst>
        <pc:spChg chg="mod">
          <ac:chgData name="Michalis Seiradakis" userId="0cb0704f95e66337" providerId="LiveId" clId="{F305D13C-719C-4C22-83DB-017A940ACF35}" dt="2025-03-31T11:30:53.396" v="731" actId="20577"/>
          <ac:spMkLst>
            <pc:docMk/>
            <pc:sldMk cId="2004211677" sldId="821"/>
            <ac:spMk id="2" creationId="{473FFAC6-89E4-6254-5430-FA4143ECE9F3}"/>
          </ac:spMkLst>
        </pc:spChg>
        <pc:graphicFrameChg chg="add mod">
          <ac:chgData name="Michalis Seiradakis" userId="0cb0704f95e66337" providerId="LiveId" clId="{F305D13C-719C-4C22-83DB-017A940ACF35}" dt="2025-03-31T11:39:58.604" v="943" actId="2711"/>
          <ac:graphicFrameMkLst>
            <pc:docMk/>
            <pc:sldMk cId="2004211677" sldId="821"/>
            <ac:graphicFrameMk id="7" creationId="{85FC6DD1-8468-9259-8012-871CC89EEBC0}"/>
          </ac:graphicFrameMkLst>
        </pc:graphicFrameChg>
      </pc:sldChg>
      <pc:sldChg chg="addSp delSp modSp add mod">
        <pc:chgData name="Michalis Seiradakis" userId="0cb0704f95e66337" providerId="LiveId" clId="{F305D13C-719C-4C22-83DB-017A940ACF35}" dt="2025-03-31T11:40:20.236" v="946" actId="12100"/>
        <pc:sldMkLst>
          <pc:docMk/>
          <pc:sldMk cId="4027525819" sldId="822"/>
        </pc:sldMkLst>
        <pc:spChg chg="mod">
          <ac:chgData name="Michalis Seiradakis" userId="0cb0704f95e66337" providerId="LiveId" clId="{F305D13C-719C-4C22-83DB-017A940ACF35}" dt="2025-03-31T11:31:23.334" v="737" actId="20577"/>
          <ac:spMkLst>
            <pc:docMk/>
            <pc:sldMk cId="4027525819" sldId="822"/>
            <ac:spMk id="2" creationId="{A35B202D-E5AA-4388-D19A-418388085DE4}"/>
          </ac:spMkLst>
        </pc:spChg>
        <pc:graphicFrameChg chg="add mod">
          <ac:chgData name="Michalis Seiradakis" userId="0cb0704f95e66337" providerId="LiveId" clId="{F305D13C-719C-4C22-83DB-017A940ACF35}" dt="2025-03-31T11:40:20.236" v="946" actId="12100"/>
          <ac:graphicFrameMkLst>
            <pc:docMk/>
            <pc:sldMk cId="4027525819" sldId="822"/>
            <ac:graphicFrameMk id="6" creationId="{91394F94-1FF6-9EEB-3970-3EE487505238}"/>
          </ac:graphicFrameMkLst>
        </pc:graphicFrameChg>
      </pc:sldChg>
      <pc:sldChg chg="addSp delSp modSp add mod">
        <pc:chgData name="Michalis Seiradakis" userId="0cb0704f95e66337" providerId="LiveId" clId="{F305D13C-719C-4C22-83DB-017A940ACF35}" dt="2025-03-31T11:41:24.672" v="959" actId="14100"/>
        <pc:sldMkLst>
          <pc:docMk/>
          <pc:sldMk cId="505048229" sldId="823"/>
        </pc:sldMkLst>
        <pc:spChg chg="mod">
          <ac:chgData name="Michalis Seiradakis" userId="0cb0704f95e66337" providerId="LiveId" clId="{F305D13C-719C-4C22-83DB-017A940ACF35}" dt="2025-03-31T11:31:58.365" v="742" actId="20577"/>
          <ac:spMkLst>
            <pc:docMk/>
            <pc:sldMk cId="505048229" sldId="823"/>
            <ac:spMk id="2" creationId="{29C0B165-BC8E-A8E2-9453-6C387C31D3C0}"/>
          </ac:spMkLst>
        </pc:spChg>
        <pc:graphicFrameChg chg="add mod">
          <ac:chgData name="Michalis Seiradakis" userId="0cb0704f95e66337" providerId="LiveId" clId="{F305D13C-719C-4C22-83DB-017A940ACF35}" dt="2025-03-31T11:41:24.672" v="959" actId="14100"/>
          <ac:graphicFrameMkLst>
            <pc:docMk/>
            <pc:sldMk cId="505048229" sldId="823"/>
            <ac:graphicFrameMk id="7" creationId="{E827C829-EE03-1CA7-873D-BC5E7DBD2A28}"/>
          </ac:graphicFrameMkLst>
        </pc:graphicFrameChg>
      </pc:sldChg>
      <pc:sldChg chg="addSp delSp modSp add mod">
        <pc:chgData name="Michalis Seiradakis" userId="0cb0704f95e66337" providerId="LiveId" clId="{F305D13C-719C-4C22-83DB-017A940ACF35}" dt="2025-03-31T11:41:47.221" v="964"/>
        <pc:sldMkLst>
          <pc:docMk/>
          <pc:sldMk cId="2938320590" sldId="824"/>
        </pc:sldMkLst>
        <pc:spChg chg="mod">
          <ac:chgData name="Michalis Seiradakis" userId="0cb0704f95e66337" providerId="LiveId" clId="{F305D13C-719C-4C22-83DB-017A940ACF35}" dt="2025-03-31T11:32:25.283" v="750" actId="20577"/>
          <ac:spMkLst>
            <pc:docMk/>
            <pc:sldMk cId="2938320590" sldId="824"/>
            <ac:spMk id="2" creationId="{9E35D766-7814-1A44-896F-D317FCCFB96F}"/>
          </ac:spMkLst>
        </pc:spChg>
        <pc:graphicFrameChg chg="add mod">
          <ac:chgData name="Michalis Seiradakis" userId="0cb0704f95e66337" providerId="LiveId" clId="{F305D13C-719C-4C22-83DB-017A940ACF35}" dt="2025-03-31T11:41:47.221" v="964"/>
          <ac:graphicFrameMkLst>
            <pc:docMk/>
            <pc:sldMk cId="2938320590" sldId="824"/>
            <ac:graphicFrameMk id="6" creationId="{9BD8D787-A4DE-16B0-468F-E7FCCE0F9DA3}"/>
          </ac:graphicFrameMkLst>
        </pc:graphicFrameChg>
      </pc:sldChg>
      <pc:sldChg chg="addSp delSp modSp add mod">
        <pc:chgData name="Michalis Seiradakis" userId="0cb0704f95e66337" providerId="LiveId" clId="{F305D13C-719C-4C22-83DB-017A940ACF35}" dt="2025-03-31T11:42:13.525" v="967" actId="12100"/>
        <pc:sldMkLst>
          <pc:docMk/>
          <pc:sldMk cId="618939933" sldId="825"/>
        </pc:sldMkLst>
        <pc:spChg chg="mod">
          <ac:chgData name="Michalis Seiradakis" userId="0cb0704f95e66337" providerId="LiveId" clId="{F305D13C-719C-4C22-83DB-017A940ACF35}" dt="2025-03-31T11:33:12.104" v="796" actId="20577"/>
          <ac:spMkLst>
            <pc:docMk/>
            <pc:sldMk cId="618939933" sldId="825"/>
            <ac:spMk id="2" creationId="{8623481D-A8ED-8E30-C23A-BB5E877E33E4}"/>
          </ac:spMkLst>
        </pc:spChg>
        <pc:graphicFrameChg chg="add mod">
          <ac:chgData name="Michalis Seiradakis" userId="0cb0704f95e66337" providerId="LiveId" clId="{F305D13C-719C-4C22-83DB-017A940ACF35}" dt="2025-03-31T11:42:13.525" v="967" actId="12100"/>
          <ac:graphicFrameMkLst>
            <pc:docMk/>
            <pc:sldMk cId="618939933" sldId="825"/>
            <ac:graphicFrameMk id="7" creationId="{5B173D83-08FD-FEA6-6ACE-B7FADE57D315}"/>
          </ac:graphicFrameMkLst>
        </pc:graphicFrameChg>
      </pc:sldChg>
      <pc:sldChg chg="addSp delSp modSp add mod">
        <pc:chgData name="Michalis Seiradakis" userId="0cb0704f95e66337" providerId="LiveId" clId="{F305D13C-719C-4C22-83DB-017A940ACF35}" dt="2025-03-31T11:42:29.958" v="969" actId="12100"/>
        <pc:sldMkLst>
          <pc:docMk/>
          <pc:sldMk cId="298981340" sldId="826"/>
        </pc:sldMkLst>
        <pc:spChg chg="mod">
          <ac:chgData name="Michalis Seiradakis" userId="0cb0704f95e66337" providerId="LiveId" clId="{F305D13C-719C-4C22-83DB-017A940ACF35}" dt="2025-03-31T11:33:52.359" v="850" actId="20577"/>
          <ac:spMkLst>
            <pc:docMk/>
            <pc:sldMk cId="298981340" sldId="826"/>
            <ac:spMk id="2" creationId="{EDCE1593-E08D-A161-DCBA-0B7BC132A501}"/>
          </ac:spMkLst>
        </pc:spChg>
        <pc:graphicFrameChg chg="add mod">
          <ac:chgData name="Michalis Seiradakis" userId="0cb0704f95e66337" providerId="LiveId" clId="{F305D13C-719C-4C22-83DB-017A940ACF35}" dt="2025-03-31T11:42:29.958" v="969" actId="12100"/>
          <ac:graphicFrameMkLst>
            <pc:docMk/>
            <pc:sldMk cId="298981340" sldId="826"/>
            <ac:graphicFrameMk id="6" creationId="{08963221-4CF4-680F-5F67-E86B476F7371}"/>
          </ac:graphicFrameMkLst>
        </pc:graphicFrameChg>
      </pc:sldChg>
      <pc:sldChg chg="addSp delSp modSp add mod">
        <pc:chgData name="Michalis Seiradakis" userId="0cb0704f95e66337" providerId="LiveId" clId="{F305D13C-719C-4C22-83DB-017A940ACF35}" dt="2025-03-31T11:42:46.091" v="971" actId="12100"/>
        <pc:sldMkLst>
          <pc:docMk/>
          <pc:sldMk cId="3807945094" sldId="827"/>
        </pc:sldMkLst>
        <pc:spChg chg="mod">
          <ac:chgData name="Michalis Seiradakis" userId="0cb0704f95e66337" providerId="LiveId" clId="{F305D13C-719C-4C22-83DB-017A940ACF35}" dt="2025-03-31T11:35:31.647" v="891" actId="20577"/>
          <ac:spMkLst>
            <pc:docMk/>
            <pc:sldMk cId="3807945094" sldId="827"/>
            <ac:spMk id="2" creationId="{2413B481-97E8-30A8-0E04-769EA0634A39}"/>
          </ac:spMkLst>
        </pc:spChg>
        <pc:graphicFrameChg chg="add mod">
          <ac:chgData name="Michalis Seiradakis" userId="0cb0704f95e66337" providerId="LiveId" clId="{F305D13C-719C-4C22-83DB-017A940ACF35}" dt="2025-03-31T11:42:46.091" v="971" actId="12100"/>
          <ac:graphicFrameMkLst>
            <pc:docMk/>
            <pc:sldMk cId="3807945094" sldId="827"/>
            <ac:graphicFrameMk id="7" creationId="{74A3AEDE-4349-F2D1-E013-7A4CE87929FD}"/>
          </ac:graphicFrameMkLst>
        </pc:graphicFrameChg>
      </pc:sldChg>
      <pc:sldChg chg="addSp delSp modSp add mod">
        <pc:chgData name="Michalis Seiradakis" userId="0cb0704f95e66337" providerId="LiveId" clId="{F305D13C-719C-4C22-83DB-017A940ACF35}" dt="2025-03-31T11:43:11.310" v="974" actId="14100"/>
        <pc:sldMkLst>
          <pc:docMk/>
          <pc:sldMk cId="3567579373" sldId="828"/>
        </pc:sldMkLst>
        <pc:graphicFrameChg chg="add mod">
          <ac:chgData name="Michalis Seiradakis" userId="0cb0704f95e66337" providerId="LiveId" clId="{F305D13C-719C-4C22-83DB-017A940ACF35}" dt="2025-03-31T11:43:11.310" v="974" actId="14100"/>
          <ac:graphicFrameMkLst>
            <pc:docMk/>
            <pc:sldMk cId="3567579373" sldId="828"/>
            <ac:graphicFrameMk id="6" creationId="{2D3A5C3E-D095-5ECA-462B-3426858E73F9}"/>
          </ac:graphicFrameMkLst>
        </pc:graphicFrameChg>
      </pc:sldChg>
      <pc:sldChg chg="addSp delSp modSp add mod">
        <pc:chgData name="Michalis Seiradakis" userId="0cb0704f95e66337" providerId="LiveId" clId="{F305D13C-719C-4C22-83DB-017A940ACF35}" dt="2025-03-31T11:43:54.901" v="979" actId="14100"/>
        <pc:sldMkLst>
          <pc:docMk/>
          <pc:sldMk cId="270397123" sldId="829"/>
        </pc:sldMkLst>
        <pc:spChg chg="mod">
          <ac:chgData name="Michalis Seiradakis" userId="0cb0704f95e66337" providerId="LiveId" clId="{F305D13C-719C-4C22-83DB-017A940ACF35}" dt="2025-03-31T11:36:42.322" v="921" actId="20577"/>
          <ac:spMkLst>
            <pc:docMk/>
            <pc:sldMk cId="270397123" sldId="829"/>
            <ac:spMk id="2" creationId="{7ACE80A3-297B-2C6F-2FBB-6B198532F034}"/>
          </ac:spMkLst>
        </pc:spChg>
        <pc:graphicFrameChg chg="add mod">
          <ac:chgData name="Michalis Seiradakis" userId="0cb0704f95e66337" providerId="LiveId" clId="{F305D13C-719C-4C22-83DB-017A940ACF35}" dt="2025-03-31T11:43:54.901" v="979" actId="14100"/>
          <ac:graphicFrameMkLst>
            <pc:docMk/>
            <pc:sldMk cId="270397123" sldId="829"/>
            <ac:graphicFrameMk id="7" creationId="{D2B1E1F8-ACC9-07F4-AAA1-00EE0A1C168E}"/>
          </ac:graphicFrameMkLst>
        </pc:graphicFrameChg>
      </pc:sldChg>
      <pc:sldChg chg="addSp delSp modSp add mod">
        <pc:chgData name="Michalis Seiradakis" userId="0cb0704f95e66337" providerId="LiveId" clId="{F305D13C-719C-4C22-83DB-017A940ACF35}" dt="2025-03-31T11:44:54.958" v="995"/>
        <pc:sldMkLst>
          <pc:docMk/>
          <pc:sldMk cId="1539996307" sldId="830"/>
        </pc:sldMkLst>
        <pc:graphicFrameChg chg="add mod">
          <ac:chgData name="Michalis Seiradakis" userId="0cb0704f95e66337" providerId="LiveId" clId="{F305D13C-719C-4C22-83DB-017A940ACF35}" dt="2025-03-31T11:44:54.958" v="995"/>
          <ac:graphicFrameMkLst>
            <pc:docMk/>
            <pc:sldMk cId="1539996307" sldId="830"/>
            <ac:graphicFrameMk id="6" creationId="{71A23160-A8F1-488B-D73D-EA46FEB33464}"/>
          </ac:graphicFrameMkLst>
        </pc:graphicFrameChg>
      </pc:sldChg>
      <pc:sldChg chg="addSp delSp modSp add mod">
        <pc:chgData name="Michalis Seiradakis" userId="0cb0704f95e66337" providerId="LiveId" clId="{F305D13C-719C-4C22-83DB-017A940ACF35}" dt="2025-04-28T13:51:02.179" v="1349" actId="12100"/>
        <pc:sldMkLst>
          <pc:docMk/>
          <pc:sldMk cId="1863275390" sldId="831"/>
        </pc:sldMkLst>
        <pc:spChg chg="mod">
          <ac:chgData name="Michalis Seiradakis" userId="0cb0704f95e66337" providerId="LiveId" clId="{F305D13C-719C-4C22-83DB-017A940ACF35}" dt="2025-04-28T13:50:07.622" v="1342" actId="20577"/>
          <ac:spMkLst>
            <pc:docMk/>
            <pc:sldMk cId="1863275390" sldId="831"/>
            <ac:spMk id="2" creationId="{B518CAC0-07B9-4094-7C56-E5E0932732A0}"/>
          </ac:spMkLst>
        </pc:spChg>
        <pc:spChg chg="add del mod">
          <ac:chgData name="Michalis Seiradakis" userId="0cb0704f95e66337" providerId="LiveId" clId="{F305D13C-719C-4C22-83DB-017A940ACF35}" dt="2025-04-28T13:49:11.604" v="1292"/>
          <ac:spMkLst>
            <pc:docMk/>
            <pc:sldMk cId="1863275390" sldId="831"/>
            <ac:spMk id="5" creationId="{48FD07A7-7421-9B9C-65AB-A13081C4F95D}"/>
          </ac:spMkLst>
        </pc:spChg>
        <pc:graphicFrameChg chg="del">
          <ac:chgData name="Michalis Seiradakis" userId="0cb0704f95e66337" providerId="LiveId" clId="{F305D13C-719C-4C22-83DB-017A940ACF35}" dt="2025-04-28T13:49:08.381" v="1291" actId="478"/>
          <ac:graphicFrameMkLst>
            <pc:docMk/>
            <pc:sldMk cId="1863275390" sldId="831"/>
            <ac:graphicFrameMk id="6" creationId="{EA0C6018-E1BC-4257-E33D-712739AE242F}"/>
          </ac:graphicFrameMkLst>
        </pc:graphicFrameChg>
        <pc:graphicFrameChg chg="add mod modGraphic">
          <ac:chgData name="Michalis Seiradakis" userId="0cb0704f95e66337" providerId="LiveId" clId="{F305D13C-719C-4C22-83DB-017A940ACF35}" dt="2025-04-28T13:51:02.179" v="1349" actId="12100"/>
          <ac:graphicFrameMkLst>
            <pc:docMk/>
            <pc:sldMk cId="1863275390" sldId="831"/>
            <ac:graphicFrameMk id="7" creationId="{A976FE2F-A437-ED42-8096-8390967BA571}"/>
          </ac:graphicFrameMkLst>
        </pc:graphicFrameChg>
      </pc:sldChg>
      <pc:sldChg chg="addSp delSp modSp add mod">
        <pc:chgData name="Michalis Seiradakis" userId="0cb0704f95e66337" providerId="LiveId" clId="{F305D13C-719C-4C22-83DB-017A940ACF35}" dt="2025-04-28T13:51:51.186" v="1359" actId="14100"/>
        <pc:sldMkLst>
          <pc:docMk/>
          <pc:sldMk cId="269934416" sldId="832"/>
        </pc:sldMkLst>
        <pc:spChg chg="mod">
          <ac:chgData name="Michalis Seiradakis" userId="0cb0704f95e66337" providerId="LiveId" clId="{F305D13C-719C-4C22-83DB-017A940ACF35}" dt="2025-04-28T13:51:17.320" v="1353" actId="20577"/>
          <ac:spMkLst>
            <pc:docMk/>
            <pc:sldMk cId="269934416" sldId="832"/>
            <ac:spMk id="2" creationId="{2728AEBE-5C47-9CD4-5A82-B91B6E79DFAE}"/>
          </ac:spMkLst>
        </pc:spChg>
        <pc:spChg chg="add del mod">
          <ac:chgData name="Michalis Seiradakis" userId="0cb0704f95e66337" providerId="LiveId" clId="{F305D13C-719C-4C22-83DB-017A940ACF35}" dt="2025-04-28T13:51:28.115" v="1355"/>
          <ac:spMkLst>
            <pc:docMk/>
            <pc:sldMk cId="269934416" sldId="832"/>
            <ac:spMk id="5" creationId="{A9F57CE9-C1B2-4C66-86EE-7D13DE63ABE8}"/>
          </ac:spMkLst>
        </pc:spChg>
        <pc:graphicFrameChg chg="add mod">
          <ac:chgData name="Michalis Seiradakis" userId="0cb0704f95e66337" providerId="LiveId" clId="{F305D13C-719C-4C22-83DB-017A940ACF35}" dt="2025-04-28T13:51:51.186" v="1359" actId="14100"/>
          <ac:graphicFrameMkLst>
            <pc:docMk/>
            <pc:sldMk cId="269934416" sldId="832"/>
            <ac:graphicFrameMk id="6" creationId="{CF823C10-3C66-86BE-62EA-717593EAD55E}"/>
          </ac:graphicFrameMkLst>
        </pc:graphicFrameChg>
        <pc:graphicFrameChg chg="del">
          <ac:chgData name="Michalis Seiradakis" userId="0cb0704f95e66337" providerId="LiveId" clId="{F305D13C-719C-4C22-83DB-017A940ACF35}" dt="2025-04-28T13:51:25.614" v="1354" actId="478"/>
          <ac:graphicFrameMkLst>
            <pc:docMk/>
            <pc:sldMk cId="269934416" sldId="832"/>
            <ac:graphicFrameMk id="7" creationId="{0DB13D27-94EC-AC5A-BF0A-E5948FA90222}"/>
          </ac:graphicFrameMkLst>
        </pc:graphicFrameChg>
      </pc:sldChg>
      <pc:sldChg chg="addSp delSp modSp add mod">
        <pc:chgData name="Michalis Seiradakis" userId="0cb0704f95e66337" providerId="LiveId" clId="{F305D13C-719C-4C22-83DB-017A940ACF35}" dt="2025-04-28T13:52:46.724" v="1370" actId="14100"/>
        <pc:sldMkLst>
          <pc:docMk/>
          <pc:sldMk cId="1283713100" sldId="833"/>
        </pc:sldMkLst>
        <pc:spChg chg="add del mod">
          <ac:chgData name="Michalis Seiradakis" userId="0cb0704f95e66337" providerId="LiveId" clId="{F305D13C-719C-4C22-83DB-017A940ACF35}" dt="2025-04-28T13:52:23.700" v="1365"/>
          <ac:spMkLst>
            <pc:docMk/>
            <pc:sldMk cId="1283713100" sldId="833"/>
            <ac:spMk id="5" creationId="{C8AE9652-EABE-71CA-1674-3CA6F6BFBDBA}"/>
          </ac:spMkLst>
        </pc:spChg>
        <pc:graphicFrameChg chg="del mod">
          <ac:chgData name="Michalis Seiradakis" userId="0cb0704f95e66337" providerId="LiveId" clId="{F305D13C-719C-4C22-83DB-017A940ACF35}" dt="2025-04-28T13:52:21.215" v="1364" actId="478"/>
          <ac:graphicFrameMkLst>
            <pc:docMk/>
            <pc:sldMk cId="1283713100" sldId="833"/>
            <ac:graphicFrameMk id="6" creationId="{7FC85811-99B0-0CDE-9DBA-9295E653965F}"/>
          </ac:graphicFrameMkLst>
        </pc:graphicFrameChg>
        <pc:graphicFrameChg chg="add mod">
          <ac:chgData name="Michalis Seiradakis" userId="0cb0704f95e66337" providerId="LiveId" clId="{F305D13C-719C-4C22-83DB-017A940ACF35}" dt="2025-04-28T13:52:46.724" v="1370" actId="14100"/>
          <ac:graphicFrameMkLst>
            <pc:docMk/>
            <pc:sldMk cId="1283713100" sldId="833"/>
            <ac:graphicFrameMk id="7" creationId="{3B5179F4-B4FF-4C7F-3D7F-5C8C15D90DD4}"/>
          </ac:graphicFrameMkLst>
        </pc:graphicFrameChg>
      </pc:sldChg>
      <pc:sldChg chg="addSp delSp modSp add mod">
        <pc:chgData name="Michalis Seiradakis" userId="0cb0704f95e66337" providerId="LiveId" clId="{F305D13C-719C-4C22-83DB-017A940ACF35}" dt="2025-04-28T13:58:54.905" v="1428" actId="20577"/>
        <pc:sldMkLst>
          <pc:docMk/>
          <pc:sldMk cId="1453944463" sldId="834"/>
        </pc:sldMkLst>
        <pc:spChg chg="add del mod">
          <ac:chgData name="Michalis Seiradakis" userId="0cb0704f95e66337" providerId="LiveId" clId="{F305D13C-719C-4C22-83DB-017A940ACF35}" dt="2025-04-28T13:53:14.291" v="1375"/>
          <ac:spMkLst>
            <pc:docMk/>
            <pc:sldMk cId="1453944463" sldId="834"/>
            <ac:spMk id="5" creationId="{21A9A668-C658-960E-17F0-EA41C60E6D25}"/>
          </ac:spMkLst>
        </pc:spChg>
        <pc:graphicFrameChg chg="add mod">
          <ac:chgData name="Michalis Seiradakis" userId="0cb0704f95e66337" providerId="LiveId" clId="{F305D13C-719C-4C22-83DB-017A940ACF35}" dt="2025-04-28T13:58:54.905" v="1428" actId="20577"/>
          <ac:graphicFrameMkLst>
            <pc:docMk/>
            <pc:sldMk cId="1453944463" sldId="834"/>
            <ac:graphicFrameMk id="6" creationId="{1075A91F-D1A1-44A7-0D0F-AA2FAFAAF24E}"/>
          </ac:graphicFrameMkLst>
        </pc:graphicFrameChg>
        <pc:graphicFrameChg chg="del">
          <ac:chgData name="Michalis Seiradakis" userId="0cb0704f95e66337" providerId="LiveId" clId="{F305D13C-719C-4C22-83DB-017A940ACF35}" dt="2025-04-28T13:53:12.153" v="1374" actId="478"/>
          <ac:graphicFrameMkLst>
            <pc:docMk/>
            <pc:sldMk cId="1453944463" sldId="834"/>
            <ac:graphicFrameMk id="7" creationId="{C89F14E2-21B4-C7E0-C8B7-B94B65FFC52A}"/>
          </ac:graphicFrameMkLst>
        </pc:graphicFrameChg>
      </pc:sldChg>
      <pc:sldChg chg="addSp delSp modSp add mod">
        <pc:chgData name="Michalis Seiradakis" userId="0cb0704f95e66337" providerId="LiveId" clId="{F305D13C-719C-4C22-83DB-017A940ACF35}" dt="2025-04-28T14:00:34.483" v="1473" actId="14100"/>
        <pc:sldMkLst>
          <pc:docMk/>
          <pc:sldMk cId="3555445115" sldId="835"/>
        </pc:sldMkLst>
        <pc:spChg chg="mod">
          <ac:chgData name="Michalis Seiradakis" userId="0cb0704f95e66337" providerId="LiveId" clId="{F305D13C-719C-4C22-83DB-017A940ACF35}" dt="2025-04-28T13:59:56.706" v="1465" actId="20577"/>
          <ac:spMkLst>
            <pc:docMk/>
            <pc:sldMk cId="3555445115" sldId="835"/>
            <ac:spMk id="2" creationId="{FC8888C1-3645-121D-BBD8-C202DFEAFFA5}"/>
          </ac:spMkLst>
        </pc:spChg>
        <pc:spChg chg="add del mod">
          <ac:chgData name="Michalis Seiradakis" userId="0cb0704f95e66337" providerId="LiveId" clId="{F305D13C-719C-4C22-83DB-017A940ACF35}" dt="2025-04-28T14:00:10.464" v="1468"/>
          <ac:spMkLst>
            <pc:docMk/>
            <pc:sldMk cId="3555445115" sldId="835"/>
            <ac:spMk id="5" creationId="{2002234E-E133-7340-74FB-5DCA29356BE4}"/>
          </ac:spMkLst>
        </pc:spChg>
        <pc:graphicFrameChg chg="del mod">
          <ac:chgData name="Michalis Seiradakis" userId="0cb0704f95e66337" providerId="LiveId" clId="{F305D13C-719C-4C22-83DB-017A940ACF35}" dt="2025-04-28T14:00:08.274" v="1467" actId="478"/>
          <ac:graphicFrameMkLst>
            <pc:docMk/>
            <pc:sldMk cId="3555445115" sldId="835"/>
            <ac:graphicFrameMk id="6" creationId="{09AE5CAB-199F-D685-80E1-5A24355DEC38}"/>
          </ac:graphicFrameMkLst>
        </pc:graphicFrameChg>
        <pc:graphicFrameChg chg="add mod">
          <ac:chgData name="Michalis Seiradakis" userId="0cb0704f95e66337" providerId="LiveId" clId="{F305D13C-719C-4C22-83DB-017A940ACF35}" dt="2025-04-28T14:00:34.483" v="1473" actId="14100"/>
          <ac:graphicFrameMkLst>
            <pc:docMk/>
            <pc:sldMk cId="3555445115" sldId="835"/>
            <ac:graphicFrameMk id="7" creationId="{758CE27F-5B86-8BF2-C126-254862EED124}"/>
          </ac:graphicFrameMkLst>
        </pc:graphicFrameChg>
      </pc:sldChg>
      <pc:sldChg chg="addSp delSp modSp add mod">
        <pc:chgData name="Michalis Seiradakis" userId="0cb0704f95e66337" providerId="LiveId" clId="{F305D13C-719C-4C22-83DB-017A940ACF35}" dt="2025-04-28T14:01:25.301" v="1482" actId="255"/>
        <pc:sldMkLst>
          <pc:docMk/>
          <pc:sldMk cId="314765337" sldId="836"/>
        </pc:sldMkLst>
        <pc:spChg chg="add del mod">
          <ac:chgData name="Michalis Seiradakis" userId="0cb0704f95e66337" providerId="LiveId" clId="{F305D13C-719C-4C22-83DB-017A940ACF35}" dt="2025-04-28T14:01:04.987" v="1478"/>
          <ac:spMkLst>
            <pc:docMk/>
            <pc:sldMk cId="314765337" sldId="836"/>
            <ac:spMk id="5" creationId="{3CB6BB96-BDC4-2D79-617D-8DAC7FEA5B7D}"/>
          </ac:spMkLst>
        </pc:spChg>
        <pc:graphicFrameChg chg="add mod">
          <ac:chgData name="Michalis Seiradakis" userId="0cb0704f95e66337" providerId="LiveId" clId="{F305D13C-719C-4C22-83DB-017A940ACF35}" dt="2025-04-28T14:01:25.301" v="1482" actId="255"/>
          <ac:graphicFrameMkLst>
            <pc:docMk/>
            <pc:sldMk cId="314765337" sldId="836"/>
            <ac:graphicFrameMk id="6" creationId="{08475495-18C1-B7DC-B316-56058F236546}"/>
          </ac:graphicFrameMkLst>
        </pc:graphicFrameChg>
        <pc:graphicFrameChg chg="del">
          <ac:chgData name="Michalis Seiradakis" userId="0cb0704f95e66337" providerId="LiveId" clId="{F305D13C-719C-4C22-83DB-017A940ACF35}" dt="2025-04-28T14:01:03.146" v="1477" actId="478"/>
          <ac:graphicFrameMkLst>
            <pc:docMk/>
            <pc:sldMk cId="314765337" sldId="836"/>
            <ac:graphicFrameMk id="7" creationId="{C78ED114-9C87-CFEF-7A91-E465A9CCB0D1}"/>
          </ac:graphicFrameMkLst>
        </pc:graphicFrameChg>
      </pc:sldChg>
      <pc:sldChg chg="addSp delSp modSp add mod">
        <pc:chgData name="Michalis Seiradakis" userId="0cb0704f95e66337" providerId="LiveId" clId="{F305D13C-719C-4C22-83DB-017A940ACF35}" dt="2025-04-28T14:13:45.393" v="1707"/>
        <pc:sldMkLst>
          <pc:docMk/>
          <pc:sldMk cId="1755166597" sldId="837"/>
        </pc:sldMkLst>
        <pc:spChg chg="mod">
          <ac:chgData name="Michalis Seiradakis" userId="0cb0704f95e66337" providerId="LiveId" clId="{F305D13C-719C-4C22-83DB-017A940ACF35}" dt="2025-04-28T14:04:39.704" v="1527" actId="20577"/>
          <ac:spMkLst>
            <pc:docMk/>
            <pc:sldMk cId="1755166597" sldId="837"/>
            <ac:spMk id="2" creationId="{2C42DF96-6E97-308D-8D5E-26E85B091F55}"/>
          </ac:spMkLst>
        </pc:spChg>
        <pc:spChg chg="add del mod">
          <ac:chgData name="Michalis Seiradakis" userId="0cb0704f95e66337" providerId="LiveId" clId="{F305D13C-719C-4C22-83DB-017A940ACF35}" dt="2025-04-28T14:04:56.598" v="1529"/>
          <ac:spMkLst>
            <pc:docMk/>
            <pc:sldMk cId="1755166597" sldId="837"/>
            <ac:spMk id="5" creationId="{1028B2C0-9700-18AB-B49B-61C7B56041B9}"/>
          </ac:spMkLst>
        </pc:spChg>
        <pc:graphicFrameChg chg="del">
          <ac:chgData name="Michalis Seiradakis" userId="0cb0704f95e66337" providerId="LiveId" clId="{F305D13C-719C-4C22-83DB-017A940ACF35}" dt="2025-04-28T14:04:54.373" v="1528" actId="478"/>
          <ac:graphicFrameMkLst>
            <pc:docMk/>
            <pc:sldMk cId="1755166597" sldId="837"/>
            <ac:graphicFrameMk id="6" creationId="{4EA4FB96-78A5-CD40-B43B-0A71F53E6AA7}"/>
          </ac:graphicFrameMkLst>
        </pc:graphicFrameChg>
        <pc:graphicFrameChg chg="add mod">
          <ac:chgData name="Michalis Seiradakis" userId="0cb0704f95e66337" providerId="LiveId" clId="{F305D13C-719C-4C22-83DB-017A940ACF35}" dt="2025-04-28T14:13:45.393" v="1707"/>
          <ac:graphicFrameMkLst>
            <pc:docMk/>
            <pc:sldMk cId="1755166597" sldId="837"/>
            <ac:graphicFrameMk id="7" creationId="{7F31147E-E258-FFE0-F348-CDBE768E6D0B}"/>
          </ac:graphicFrameMkLst>
        </pc:graphicFrameChg>
      </pc:sldChg>
      <pc:sldChg chg="addSp delSp modSp add mod">
        <pc:chgData name="Michalis Seiradakis" userId="0cb0704f95e66337" providerId="LiveId" clId="{F305D13C-719C-4C22-83DB-017A940ACF35}" dt="2025-04-28T14:08:01.882" v="1572" actId="255"/>
        <pc:sldMkLst>
          <pc:docMk/>
          <pc:sldMk cId="1753777124" sldId="838"/>
        </pc:sldMkLst>
        <pc:spChg chg="mod">
          <ac:chgData name="Michalis Seiradakis" userId="0cb0704f95e66337" providerId="LiveId" clId="{F305D13C-719C-4C22-83DB-017A940ACF35}" dt="2025-04-28T14:07:17.344" v="1563" actId="20577"/>
          <ac:spMkLst>
            <pc:docMk/>
            <pc:sldMk cId="1753777124" sldId="838"/>
            <ac:spMk id="2" creationId="{E6E11F43-82CC-CD30-4FD0-17DC074FBBBE}"/>
          </ac:spMkLst>
        </pc:spChg>
        <pc:spChg chg="add del mod">
          <ac:chgData name="Michalis Seiradakis" userId="0cb0704f95e66337" providerId="LiveId" clId="{F305D13C-719C-4C22-83DB-017A940ACF35}" dt="2025-04-28T14:07:29.923" v="1566"/>
          <ac:spMkLst>
            <pc:docMk/>
            <pc:sldMk cId="1753777124" sldId="838"/>
            <ac:spMk id="5" creationId="{2A44C6B8-A484-0AB9-4167-7C903BAB7151}"/>
          </ac:spMkLst>
        </pc:spChg>
        <pc:graphicFrameChg chg="add mod">
          <ac:chgData name="Michalis Seiradakis" userId="0cb0704f95e66337" providerId="LiveId" clId="{F305D13C-719C-4C22-83DB-017A940ACF35}" dt="2025-04-28T14:08:01.882" v="1572" actId="255"/>
          <ac:graphicFrameMkLst>
            <pc:docMk/>
            <pc:sldMk cId="1753777124" sldId="838"/>
            <ac:graphicFrameMk id="6" creationId="{AEE8D5E3-2DC3-5C2E-AD56-8F629DA6D4C6}"/>
          </ac:graphicFrameMkLst>
        </pc:graphicFrameChg>
        <pc:graphicFrameChg chg="del">
          <ac:chgData name="Michalis Seiradakis" userId="0cb0704f95e66337" providerId="LiveId" clId="{F305D13C-719C-4C22-83DB-017A940ACF35}" dt="2025-04-28T14:07:27.923" v="1565" actId="478"/>
          <ac:graphicFrameMkLst>
            <pc:docMk/>
            <pc:sldMk cId="1753777124" sldId="838"/>
            <ac:graphicFrameMk id="7" creationId="{F6CFFC64-0E41-0A52-5928-383305B13DDE}"/>
          </ac:graphicFrameMkLst>
        </pc:graphicFrameChg>
      </pc:sldChg>
      <pc:sldChg chg="addSp delSp modSp add mod">
        <pc:chgData name="Michalis Seiradakis" userId="0cb0704f95e66337" providerId="LiveId" clId="{F305D13C-719C-4C22-83DB-017A940ACF35}" dt="2025-04-28T14:09:11.700" v="1583" actId="14100"/>
        <pc:sldMkLst>
          <pc:docMk/>
          <pc:sldMk cId="3300148735" sldId="839"/>
        </pc:sldMkLst>
        <pc:spChg chg="add del mod">
          <ac:chgData name="Michalis Seiradakis" userId="0cb0704f95e66337" providerId="LiveId" clId="{F305D13C-719C-4C22-83DB-017A940ACF35}" dt="2025-04-28T14:08:42.616" v="1577"/>
          <ac:spMkLst>
            <pc:docMk/>
            <pc:sldMk cId="3300148735" sldId="839"/>
            <ac:spMk id="5" creationId="{C557458B-8CAA-ACB7-5A00-073444E98002}"/>
          </ac:spMkLst>
        </pc:spChg>
        <pc:graphicFrameChg chg="del">
          <ac:chgData name="Michalis Seiradakis" userId="0cb0704f95e66337" providerId="LiveId" clId="{F305D13C-719C-4C22-83DB-017A940ACF35}" dt="2025-04-28T14:08:40.027" v="1576" actId="478"/>
          <ac:graphicFrameMkLst>
            <pc:docMk/>
            <pc:sldMk cId="3300148735" sldId="839"/>
            <ac:graphicFrameMk id="6" creationId="{562E5226-A1FA-2CFE-38DB-2247A9860729}"/>
          </ac:graphicFrameMkLst>
        </pc:graphicFrameChg>
        <pc:graphicFrameChg chg="add mod">
          <ac:chgData name="Michalis Seiradakis" userId="0cb0704f95e66337" providerId="LiveId" clId="{F305D13C-719C-4C22-83DB-017A940ACF35}" dt="2025-04-28T14:09:11.700" v="1583" actId="14100"/>
          <ac:graphicFrameMkLst>
            <pc:docMk/>
            <pc:sldMk cId="3300148735" sldId="839"/>
            <ac:graphicFrameMk id="7" creationId="{256774AD-7636-0D51-4925-8C0A9C9DB2D5}"/>
          </ac:graphicFrameMkLst>
        </pc:graphicFrameChg>
      </pc:sldChg>
      <pc:sldChg chg="addSp delSp modSp add mod">
        <pc:chgData name="Michalis Seiradakis" userId="0cb0704f95e66337" providerId="LiveId" clId="{F305D13C-719C-4C22-83DB-017A940ACF35}" dt="2025-04-28T14:27:10.607" v="2526"/>
        <pc:sldMkLst>
          <pc:docMk/>
          <pc:sldMk cId="3882991169" sldId="840"/>
        </pc:sldMkLst>
        <pc:spChg chg="mod">
          <ac:chgData name="Michalis Seiradakis" userId="0cb0704f95e66337" providerId="LiveId" clId="{F305D13C-719C-4C22-83DB-017A940ACF35}" dt="2025-04-28T14:09:49.669" v="1603" actId="20577"/>
          <ac:spMkLst>
            <pc:docMk/>
            <pc:sldMk cId="3882991169" sldId="840"/>
            <ac:spMk id="2" creationId="{C2F5DEC3-AAFB-FE79-D0B0-BB328661865C}"/>
          </ac:spMkLst>
        </pc:spChg>
        <pc:spChg chg="add del mod">
          <ac:chgData name="Michalis Seiradakis" userId="0cb0704f95e66337" providerId="LiveId" clId="{F305D13C-719C-4C22-83DB-017A940ACF35}" dt="2025-04-28T14:09:41.727" v="1588"/>
          <ac:spMkLst>
            <pc:docMk/>
            <pc:sldMk cId="3882991169" sldId="840"/>
            <ac:spMk id="5" creationId="{B3C0A7C2-3588-F49E-4D96-13B4C7040CBB}"/>
          </ac:spMkLst>
        </pc:spChg>
        <pc:graphicFrameChg chg="add mod">
          <ac:chgData name="Michalis Seiradakis" userId="0cb0704f95e66337" providerId="LiveId" clId="{F305D13C-719C-4C22-83DB-017A940ACF35}" dt="2025-04-28T14:27:10.607" v="2526"/>
          <ac:graphicFrameMkLst>
            <pc:docMk/>
            <pc:sldMk cId="3882991169" sldId="840"/>
            <ac:graphicFrameMk id="6" creationId="{1A8FFFB0-3007-E4E3-43DC-9DD8985B147C}"/>
          </ac:graphicFrameMkLst>
        </pc:graphicFrameChg>
        <pc:graphicFrameChg chg="del">
          <ac:chgData name="Michalis Seiradakis" userId="0cb0704f95e66337" providerId="LiveId" clId="{F305D13C-719C-4C22-83DB-017A940ACF35}" dt="2025-04-28T14:09:39.509" v="1587" actId="478"/>
          <ac:graphicFrameMkLst>
            <pc:docMk/>
            <pc:sldMk cId="3882991169" sldId="840"/>
            <ac:graphicFrameMk id="7" creationId="{B8CB8747-414D-196A-0E1F-9526DECE6D55}"/>
          </ac:graphicFrameMkLst>
        </pc:graphicFrameChg>
      </pc:sldChg>
      <pc:sldChg chg="new del">
        <pc:chgData name="Michalis Seiradakis" userId="0cb0704f95e66337" providerId="LiveId" clId="{F305D13C-719C-4C22-83DB-017A940ACF35}" dt="2025-04-28T15:36:12.498" v="2538" actId="680"/>
        <pc:sldMkLst>
          <pc:docMk/>
          <pc:sldMk cId="1111958110" sldId="841"/>
        </pc:sldMkLst>
      </pc:sldChg>
      <pc:sldChg chg="new del">
        <pc:chgData name="Michalis Seiradakis" userId="0cb0704f95e66337" providerId="LiveId" clId="{F305D13C-719C-4C22-83DB-017A940ACF35}" dt="2025-04-28T15:35:57.552" v="2536" actId="680"/>
        <pc:sldMkLst>
          <pc:docMk/>
          <pc:sldMk cId="1385819199" sldId="841"/>
        </pc:sldMkLst>
      </pc:sldChg>
      <pc:sldMasterChg chg="add del addSldLayout delSldLayout">
        <pc:chgData name="Michalis Seiradakis" userId="0cb0704f95e66337" providerId="LiveId" clId="{F305D13C-719C-4C22-83DB-017A940ACF35}" dt="2025-04-28T14:01:39.187" v="1485" actId="47"/>
        <pc:sldMasterMkLst>
          <pc:docMk/>
          <pc:sldMasterMk cId="538113715" sldId="2147483688"/>
        </pc:sldMasterMkLst>
        <pc:sldLayoutChg chg="add del">
          <pc:chgData name="Michalis Seiradakis" userId="0cb0704f95e66337" providerId="LiveId" clId="{F305D13C-719C-4C22-83DB-017A940ACF35}" dt="2025-04-28T14:01:39.187" v="1485" actId="47"/>
          <pc:sldLayoutMkLst>
            <pc:docMk/>
            <pc:sldMasterMk cId="538113715" sldId="2147483688"/>
            <pc:sldLayoutMk cId="2785458685" sldId="2147483689"/>
          </pc:sldLayoutMkLst>
        </pc:sldLayoutChg>
        <pc:sldLayoutChg chg="add del">
          <pc:chgData name="Michalis Seiradakis" userId="0cb0704f95e66337" providerId="LiveId" clId="{F305D13C-719C-4C22-83DB-017A940ACF35}" dt="2025-04-28T14:01:39.187" v="1485" actId="47"/>
          <pc:sldLayoutMkLst>
            <pc:docMk/>
            <pc:sldMasterMk cId="538113715" sldId="2147483688"/>
            <pc:sldLayoutMk cId="80496844" sldId="2147483690"/>
          </pc:sldLayoutMkLst>
        </pc:sldLayoutChg>
        <pc:sldLayoutChg chg="add del">
          <pc:chgData name="Michalis Seiradakis" userId="0cb0704f95e66337" providerId="LiveId" clId="{F305D13C-719C-4C22-83DB-017A940ACF35}" dt="2025-04-28T14:01:39.187" v="1485" actId="47"/>
          <pc:sldLayoutMkLst>
            <pc:docMk/>
            <pc:sldMasterMk cId="538113715" sldId="2147483688"/>
            <pc:sldLayoutMk cId="2554091979" sldId="2147483691"/>
          </pc:sldLayoutMkLst>
        </pc:sldLayoutChg>
        <pc:sldLayoutChg chg="add del">
          <pc:chgData name="Michalis Seiradakis" userId="0cb0704f95e66337" providerId="LiveId" clId="{F305D13C-719C-4C22-83DB-017A940ACF35}" dt="2025-04-28T14:01:39.187" v="1485" actId="47"/>
          <pc:sldLayoutMkLst>
            <pc:docMk/>
            <pc:sldMasterMk cId="538113715" sldId="2147483688"/>
            <pc:sldLayoutMk cId="2924439685" sldId="2147483692"/>
          </pc:sldLayoutMkLst>
        </pc:sldLayoutChg>
        <pc:sldLayoutChg chg="add del">
          <pc:chgData name="Michalis Seiradakis" userId="0cb0704f95e66337" providerId="LiveId" clId="{F305D13C-719C-4C22-83DB-017A940ACF35}" dt="2025-04-28T14:01:39.187" v="1485" actId="47"/>
          <pc:sldLayoutMkLst>
            <pc:docMk/>
            <pc:sldMasterMk cId="538113715" sldId="2147483688"/>
            <pc:sldLayoutMk cId="2585071096" sldId="2147483693"/>
          </pc:sldLayoutMkLst>
        </pc:sldLayoutChg>
        <pc:sldLayoutChg chg="add del">
          <pc:chgData name="Michalis Seiradakis" userId="0cb0704f95e66337" providerId="LiveId" clId="{F305D13C-719C-4C22-83DB-017A940ACF35}" dt="2025-04-28T14:01:39.187" v="1485" actId="47"/>
          <pc:sldLayoutMkLst>
            <pc:docMk/>
            <pc:sldMasterMk cId="538113715" sldId="2147483688"/>
            <pc:sldLayoutMk cId="3381882074" sldId="2147483694"/>
          </pc:sldLayoutMkLst>
        </pc:sldLayoutChg>
        <pc:sldLayoutChg chg="add del">
          <pc:chgData name="Michalis Seiradakis" userId="0cb0704f95e66337" providerId="LiveId" clId="{F305D13C-719C-4C22-83DB-017A940ACF35}" dt="2025-04-28T14:01:39.187" v="1485" actId="47"/>
          <pc:sldLayoutMkLst>
            <pc:docMk/>
            <pc:sldMasterMk cId="538113715" sldId="2147483688"/>
            <pc:sldLayoutMk cId="4159190280" sldId="2147483695"/>
          </pc:sldLayoutMkLst>
        </pc:sldLayoutChg>
        <pc:sldLayoutChg chg="add del">
          <pc:chgData name="Michalis Seiradakis" userId="0cb0704f95e66337" providerId="LiveId" clId="{F305D13C-719C-4C22-83DB-017A940ACF35}" dt="2025-04-28T14:01:39.187" v="1485" actId="47"/>
          <pc:sldLayoutMkLst>
            <pc:docMk/>
            <pc:sldMasterMk cId="538113715" sldId="2147483688"/>
            <pc:sldLayoutMk cId="768723207" sldId="2147483696"/>
          </pc:sldLayoutMkLst>
        </pc:sldLayoutChg>
        <pc:sldLayoutChg chg="add del">
          <pc:chgData name="Michalis Seiradakis" userId="0cb0704f95e66337" providerId="LiveId" clId="{F305D13C-719C-4C22-83DB-017A940ACF35}" dt="2025-04-28T14:01:39.187" v="1485" actId="47"/>
          <pc:sldLayoutMkLst>
            <pc:docMk/>
            <pc:sldMasterMk cId="538113715" sldId="2147483688"/>
            <pc:sldLayoutMk cId="4095349697" sldId="2147483697"/>
          </pc:sldLayoutMkLst>
        </pc:sldLayoutChg>
        <pc:sldLayoutChg chg="add del">
          <pc:chgData name="Michalis Seiradakis" userId="0cb0704f95e66337" providerId="LiveId" clId="{F305D13C-719C-4C22-83DB-017A940ACF35}" dt="2025-04-28T14:01:39.187" v="1485" actId="47"/>
          <pc:sldLayoutMkLst>
            <pc:docMk/>
            <pc:sldMasterMk cId="538113715" sldId="2147483688"/>
            <pc:sldLayoutMk cId="2909723716" sldId="2147483698"/>
          </pc:sldLayoutMkLst>
        </pc:sldLayoutChg>
        <pc:sldLayoutChg chg="add del">
          <pc:chgData name="Michalis Seiradakis" userId="0cb0704f95e66337" providerId="LiveId" clId="{F305D13C-719C-4C22-83DB-017A940ACF35}" dt="2025-04-28T14:01:39.187" v="1485" actId="47"/>
          <pc:sldLayoutMkLst>
            <pc:docMk/>
            <pc:sldMasterMk cId="538113715" sldId="2147483688"/>
            <pc:sldLayoutMk cId="3284061864" sldId="2147483699"/>
          </pc:sldLayoutMkLst>
        </pc:sldLayoutChg>
      </pc:sldMasterChg>
      <pc:sldMasterChg chg="del delSldLayout">
        <pc:chgData name="Michalis Seiradakis" userId="0cb0704f95e66337" providerId="LiveId" clId="{F305D13C-719C-4C22-83DB-017A940ACF35}" dt="2025-04-28T14:10:25.470" v="1611" actId="47"/>
        <pc:sldMasterMkLst>
          <pc:docMk/>
          <pc:sldMasterMk cId="1437093233" sldId="2147483688"/>
        </pc:sldMasterMkLst>
        <pc:sldLayoutChg chg="del">
          <pc:chgData name="Michalis Seiradakis" userId="0cb0704f95e66337" providerId="LiveId" clId="{F305D13C-719C-4C22-83DB-017A940ACF35}" dt="2025-04-28T14:10:25.470" v="1611" actId="47"/>
          <pc:sldLayoutMkLst>
            <pc:docMk/>
            <pc:sldMasterMk cId="1437093233" sldId="2147483688"/>
            <pc:sldLayoutMk cId="638452345" sldId="2147483689"/>
          </pc:sldLayoutMkLst>
        </pc:sldLayoutChg>
        <pc:sldLayoutChg chg="del">
          <pc:chgData name="Michalis Seiradakis" userId="0cb0704f95e66337" providerId="LiveId" clId="{F305D13C-719C-4C22-83DB-017A940ACF35}" dt="2025-04-28T14:10:25.470" v="1611" actId="47"/>
          <pc:sldLayoutMkLst>
            <pc:docMk/>
            <pc:sldMasterMk cId="1437093233" sldId="2147483688"/>
            <pc:sldLayoutMk cId="3851442620" sldId="2147483690"/>
          </pc:sldLayoutMkLst>
        </pc:sldLayoutChg>
        <pc:sldLayoutChg chg="del">
          <pc:chgData name="Michalis Seiradakis" userId="0cb0704f95e66337" providerId="LiveId" clId="{F305D13C-719C-4C22-83DB-017A940ACF35}" dt="2025-04-28T14:10:25.470" v="1611" actId="47"/>
          <pc:sldLayoutMkLst>
            <pc:docMk/>
            <pc:sldMasterMk cId="1437093233" sldId="2147483688"/>
            <pc:sldLayoutMk cId="1687456591" sldId="2147483691"/>
          </pc:sldLayoutMkLst>
        </pc:sldLayoutChg>
        <pc:sldLayoutChg chg="del">
          <pc:chgData name="Michalis Seiradakis" userId="0cb0704f95e66337" providerId="LiveId" clId="{F305D13C-719C-4C22-83DB-017A940ACF35}" dt="2025-04-28T14:10:25.470" v="1611" actId="47"/>
          <pc:sldLayoutMkLst>
            <pc:docMk/>
            <pc:sldMasterMk cId="1437093233" sldId="2147483688"/>
            <pc:sldLayoutMk cId="2939965349" sldId="2147483692"/>
          </pc:sldLayoutMkLst>
        </pc:sldLayoutChg>
        <pc:sldLayoutChg chg="del">
          <pc:chgData name="Michalis Seiradakis" userId="0cb0704f95e66337" providerId="LiveId" clId="{F305D13C-719C-4C22-83DB-017A940ACF35}" dt="2025-04-28T14:10:25.470" v="1611" actId="47"/>
          <pc:sldLayoutMkLst>
            <pc:docMk/>
            <pc:sldMasterMk cId="1437093233" sldId="2147483688"/>
            <pc:sldLayoutMk cId="771238110" sldId="2147483693"/>
          </pc:sldLayoutMkLst>
        </pc:sldLayoutChg>
        <pc:sldLayoutChg chg="del">
          <pc:chgData name="Michalis Seiradakis" userId="0cb0704f95e66337" providerId="LiveId" clId="{F305D13C-719C-4C22-83DB-017A940ACF35}" dt="2025-04-28T14:10:25.470" v="1611" actId="47"/>
          <pc:sldLayoutMkLst>
            <pc:docMk/>
            <pc:sldMasterMk cId="1437093233" sldId="2147483688"/>
            <pc:sldLayoutMk cId="4059775042" sldId="2147483694"/>
          </pc:sldLayoutMkLst>
        </pc:sldLayoutChg>
        <pc:sldLayoutChg chg="del">
          <pc:chgData name="Michalis Seiradakis" userId="0cb0704f95e66337" providerId="LiveId" clId="{F305D13C-719C-4C22-83DB-017A940ACF35}" dt="2025-04-28T14:10:25.470" v="1611" actId="47"/>
          <pc:sldLayoutMkLst>
            <pc:docMk/>
            <pc:sldMasterMk cId="1437093233" sldId="2147483688"/>
            <pc:sldLayoutMk cId="691123459" sldId="2147483695"/>
          </pc:sldLayoutMkLst>
        </pc:sldLayoutChg>
        <pc:sldLayoutChg chg="del">
          <pc:chgData name="Michalis Seiradakis" userId="0cb0704f95e66337" providerId="LiveId" clId="{F305D13C-719C-4C22-83DB-017A940ACF35}" dt="2025-04-28T14:10:25.470" v="1611" actId="47"/>
          <pc:sldLayoutMkLst>
            <pc:docMk/>
            <pc:sldMasterMk cId="1437093233" sldId="2147483688"/>
            <pc:sldLayoutMk cId="3391396965" sldId="2147483696"/>
          </pc:sldLayoutMkLst>
        </pc:sldLayoutChg>
        <pc:sldLayoutChg chg="del">
          <pc:chgData name="Michalis Seiradakis" userId="0cb0704f95e66337" providerId="LiveId" clId="{F305D13C-719C-4C22-83DB-017A940ACF35}" dt="2025-04-28T14:10:25.470" v="1611" actId="47"/>
          <pc:sldLayoutMkLst>
            <pc:docMk/>
            <pc:sldMasterMk cId="1437093233" sldId="2147483688"/>
            <pc:sldLayoutMk cId="2631626170" sldId="2147483697"/>
          </pc:sldLayoutMkLst>
        </pc:sldLayoutChg>
        <pc:sldLayoutChg chg="del">
          <pc:chgData name="Michalis Seiradakis" userId="0cb0704f95e66337" providerId="LiveId" clId="{F305D13C-719C-4C22-83DB-017A940ACF35}" dt="2025-04-28T14:10:25.470" v="1611" actId="47"/>
          <pc:sldLayoutMkLst>
            <pc:docMk/>
            <pc:sldMasterMk cId="1437093233" sldId="2147483688"/>
            <pc:sldLayoutMk cId="3678898102" sldId="2147483698"/>
          </pc:sldLayoutMkLst>
        </pc:sldLayoutChg>
        <pc:sldLayoutChg chg="del">
          <pc:chgData name="Michalis Seiradakis" userId="0cb0704f95e66337" providerId="LiveId" clId="{F305D13C-719C-4C22-83DB-017A940ACF35}" dt="2025-04-28T14:10:25.470" v="1611" actId="47"/>
          <pc:sldLayoutMkLst>
            <pc:docMk/>
            <pc:sldMasterMk cId="1437093233" sldId="2147483688"/>
            <pc:sldLayoutMk cId="1474604470" sldId="2147483699"/>
          </pc:sldLayoutMkLst>
        </pc:sldLayoutChg>
      </pc:sldMasterChg>
    </pc:docChg>
  </pc:docChgLst>
</pc:chgInfo>
</file>

<file path=ppt/diagrams/_rels/data273.xml.rels><?xml version="1.0" encoding="UTF-8" standalone="yes"?>
<Relationships xmlns="http://schemas.openxmlformats.org/package/2006/relationships"><Relationship Id="rId1" Type="http://schemas.openxmlformats.org/officeDocument/2006/relationships/hyperlink" Target="https://commission.europa.eu/funding-tenders/tools-public-buyers/social-procurement_el" TargetMode="External"/></Relationships>
</file>

<file path=ppt/diagrams/_rels/drawing273.xml.rels><?xml version="1.0" encoding="UTF-8" standalone="yes"?>
<Relationships xmlns="http://schemas.openxmlformats.org/package/2006/relationships"><Relationship Id="rId1" Type="http://schemas.openxmlformats.org/officeDocument/2006/relationships/hyperlink" Target="https://commission.europa.eu/funding-tenders/tools-public-buyers/social-procurement_el" TargetMode="External"/></Relationships>
</file>

<file path=ppt/diagrams/colors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0.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2.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3.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5.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6.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7.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8.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9.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0.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2.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3.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5.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6.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7.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8.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9.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0.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2.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3.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5.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6.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7.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8.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9.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0.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2.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3.xml><?xml version="1.0" encoding="utf-8"?>
<dgm:colorsDef xmlns:dgm="http://schemas.openxmlformats.org/drawingml/2006/diagram" xmlns:a="http://schemas.openxmlformats.org/drawingml/2006/main" uniqueId="urn:microsoft.com/office/officeart/2005/8/colors/accent1_1">
  <dgm:title val=""/>
  <dgm:desc val=""/>
  <dgm:catLst>
    <dgm:cat type="accent1" pri="11100"/>
  </dgm:catLst>
  <dgm:styleLbl name="node0">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1">
        <a:shade val="80000"/>
      </a:schemeClr>
    </dgm:linClrLst>
    <dgm:effectClrLst/>
    <dgm:txLinClrLst/>
    <dgm:txFillClrLst/>
    <dgm:txEffectClrLst/>
  </dgm:styleLbl>
  <dgm:styleLbl name="node2">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fg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align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bg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dgm:txEffectClrLst/>
  </dgm:styleLbl>
  <dgm:styleLbl name="parChTrans2D2">
    <dgm:fillClrLst meth="repeat">
      <a:schemeClr val="accent1"/>
    </dgm:fillClrLst>
    <dgm:linClrLst meth="repeat">
      <a:schemeClr val="accent1"/>
    </dgm:linClrLst>
    <dgm:effectClrLst/>
    <dgm:txLinClrLst/>
    <dgm:txFillClrLst/>
    <dgm:txEffectClrLst/>
  </dgm:styleLbl>
  <dgm:styleLbl name="parChTrans2D3">
    <dgm:fillClrLst meth="repeat">
      <a:schemeClr val="accent1"/>
    </dgm:fillClrLst>
    <dgm:linClrLst meth="repeat">
      <a:schemeClr val="accent1"/>
    </dgm:linClrLst>
    <dgm:effectClrLst/>
    <dgm:txLinClrLst/>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conF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align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trAlignAcc1">
    <dgm:fillClrLst meth="repeat">
      <a:schemeClr val="accent1">
        <a:alpha val="40000"/>
        <a:tint val="40000"/>
      </a:schemeClr>
    </dgm:fillClrLst>
    <dgm:linClrLst meth="repeat">
      <a:schemeClr val="accent1"/>
    </dgm:linClrLst>
    <dgm:effectClrLst/>
    <dgm:txLinClrLst/>
    <dgm:txFillClrLst meth="repeat">
      <a:schemeClr val="dk1"/>
    </dgm:txFillClrLst>
    <dgm:txEffectClrLst/>
  </dgm:styleLbl>
  <dgm:styleLbl name="b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fgAcc0">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2">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3">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4">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5.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6.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7.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8.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9.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0.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2.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3.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5.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6.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7.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8.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9.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0.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2.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3.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5.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6.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7.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8.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9.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0.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2.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3.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5.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6.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7.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8.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9.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0.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2.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3.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5.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6.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7.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8.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9.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0.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2.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3.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5.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6.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7.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8.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9.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0.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2.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3.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5.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6.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7.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8.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9.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0.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2.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3.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5.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6.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7.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8.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9.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0.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2.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3.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5.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6.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7.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8.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9.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0.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2.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3.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5.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6.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7.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8.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9.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0.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2.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3.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5.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6.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7.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8.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9.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0.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2.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3.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5.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6.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7.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8.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9.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0.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2.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3.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5.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6.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7.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8.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9.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0.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2.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3.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5.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6.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7.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8.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9.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7.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70.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7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72.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73.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7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75.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76.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77.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8.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9.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0.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2.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3.xml><?xml version="1.0" encoding="utf-8"?>
<dgm:colorsDef xmlns:dgm="http://schemas.openxmlformats.org/drawingml/2006/diagram" xmlns:a="http://schemas.openxmlformats.org/drawingml/2006/main" uniqueId="urn:microsoft.com/office/officeart/2005/8/colors/accent1_4">
  <dgm:title val=""/>
  <dgm:desc val=""/>
  <dgm:catLst>
    <dgm:cat type="accent1" pri="11400"/>
  </dgm:catLst>
  <dgm:styleLbl name="node0">
    <dgm:fillClrLst meth="cycle">
      <a:schemeClr val="accent1">
        <a:shade val="60000"/>
      </a:schemeClr>
    </dgm:fillClrLst>
    <dgm:linClrLst meth="repeat">
      <a:schemeClr val="lt1"/>
    </dgm:linClrLst>
    <dgm:effectClrLst/>
    <dgm:txLinClrLst/>
    <dgm:txFillClrLst/>
    <dgm:txEffectClrLst/>
  </dgm:styleLbl>
  <dgm:styleLbl name="node1">
    <dgm:fillClrLst meth="cycle">
      <a:schemeClr val="accent1">
        <a:shade val="50000"/>
      </a:schemeClr>
      <a:schemeClr val="accent1">
        <a:tint val="55000"/>
      </a:schemeClr>
    </dgm:fillClrLst>
    <dgm:linClrLst meth="repeat">
      <a:schemeClr val="lt1"/>
    </dgm:linClrLst>
    <dgm:effectClrLst/>
    <dgm:txLinClrLst/>
    <dgm:txFillClrLst/>
    <dgm:txEffectClrLst/>
  </dgm:styleLbl>
  <dgm:styleLbl name="alignNode1">
    <dgm:fillClrLst meth="cycle">
      <a:schemeClr val="accent1">
        <a:shade val="50000"/>
      </a:schemeClr>
      <a:schemeClr val="accent1">
        <a:tint val="55000"/>
      </a:schemeClr>
    </dgm:fillClrLst>
    <dgm:linClrLst meth="cycle">
      <a:schemeClr val="accent1">
        <a:shade val="50000"/>
      </a:schemeClr>
      <a:schemeClr val="accent1">
        <a:tint val="55000"/>
      </a:schemeClr>
    </dgm:linClrLst>
    <dgm:effectClrLst/>
    <dgm:txLinClrLst/>
    <dgm:txFillClrLst/>
    <dgm:txEffectClrLst/>
  </dgm:styleLbl>
  <dgm:styleLbl name="lnNode1">
    <dgm:fillClrLst meth="cycle">
      <a:schemeClr val="accent1">
        <a:shade val="50000"/>
      </a:schemeClr>
      <a:schemeClr val="accent1">
        <a:tint val="55000"/>
      </a:schemeClr>
    </dgm:fillClrLst>
    <dgm:linClrLst meth="repeat">
      <a:schemeClr val="lt1"/>
    </dgm:linClrLst>
    <dgm:effectClrLst/>
    <dgm:txLinClrLst/>
    <dgm:txFillClrLst/>
    <dgm:txEffectClrLst/>
  </dgm:styleLbl>
  <dgm:styleLbl name="vennNode1">
    <dgm:fillClrLst meth="cycle">
      <a:schemeClr val="accent1">
        <a:shade val="80000"/>
        <a:alpha val="50000"/>
      </a:schemeClr>
      <a:schemeClr val="accent1">
        <a:tint val="50000"/>
        <a:alpha val="50000"/>
      </a:schemeClr>
    </dgm:fillClrLst>
    <dgm:linClrLst meth="repeat">
      <a:schemeClr val="lt1"/>
    </dgm:linClrLst>
    <dgm:effectClrLst/>
    <dgm:txLinClrLst/>
    <dgm:txFillClrLst/>
    <dgm:txEffectClrLst/>
  </dgm:styleLbl>
  <dgm:styleLbl name="node2">
    <dgm:fillClrLst>
      <a:schemeClr val="accent1">
        <a:shade val="80000"/>
      </a:schemeClr>
    </dgm:fillClrLst>
    <dgm:linClrLst meth="repeat">
      <a:schemeClr val="lt1"/>
    </dgm:linClrLst>
    <dgm:effectClrLst/>
    <dgm:txLinClrLst/>
    <dgm:txFillClrLst/>
    <dgm:txEffectClrLst/>
  </dgm:styleLbl>
  <dgm:styleLbl name="node3">
    <dgm:fillClrLst>
      <a:schemeClr val="accent1">
        <a:tint val="99000"/>
      </a:schemeClr>
    </dgm:fillClrLst>
    <dgm:linClrLst meth="repeat">
      <a:schemeClr val="lt1"/>
    </dgm:linClrLst>
    <dgm:effectClrLst/>
    <dgm:txLinClrLst/>
    <dgm:txFillClrLst/>
    <dgm:txEffectClrLst/>
  </dgm:styleLbl>
  <dgm:styleLbl name="node4">
    <dgm:fillClrLst>
      <a:schemeClr val="accent1">
        <a:tint val="70000"/>
      </a:schemeClr>
    </dgm:fillClrLst>
    <dgm:linClrLst meth="repeat">
      <a:schemeClr val="lt1"/>
    </dgm:linClrLst>
    <dgm:effectClrLst/>
    <dgm:txLinClrLst/>
    <dgm:txFillClrLst/>
    <dgm:txEffectClrLst/>
  </dgm:styleLbl>
  <dgm:styleLbl name="fg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fg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bg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sibTrans1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accent1">
        <a:shade val="80000"/>
      </a:schemeClr>
    </dgm:fillClrLst>
    <dgm:linClrLst meth="repeat">
      <a:schemeClr val="lt1"/>
    </dgm:linClrLst>
    <dgm:effectClrLst/>
    <dgm:txLinClrLst/>
    <dgm:txFillClrLst/>
    <dgm:txEffectClrLst/>
  </dgm:styleLbl>
  <dgm:styleLbl name="asst1">
    <dgm:fillClrLst meth="repeat">
      <a:schemeClr val="accent1">
        <a:shade val="80000"/>
      </a:schemeClr>
    </dgm:fillClrLst>
    <dgm:linClrLst meth="repeat">
      <a:schemeClr val="lt1"/>
    </dgm:linClrLst>
    <dgm:effectClrLst/>
    <dgm:txLinClrLst/>
    <dgm:txFillClrLst/>
    <dgm:txEffectClrLst/>
  </dgm:styleLbl>
  <dgm:styleLbl name="asst2">
    <dgm:fillClrLst>
      <a:schemeClr val="accent1">
        <a:tint val="90000"/>
      </a:schemeClr>
    </dgm:fillClrLst>
    <dgm:linClrLst meth="repeat">
      <a:schemeClr val="lt1"/>
    </dgm:linClrLst>
    <dgm:effectClrLst/>
    <dgm:txLinClrLst/>
    <dgm:txFillClrLst/>
    <dgm:txEffectClrLst/>
  </dgm:styleLbl>
  <dgm:styleLbl name="asst3">
    <dgm:fillClrLst>
      <a:schemeClr val="accent1">
        <a:tint val="70000"/>
      </a:schemeClr>
    </dgm:fillClrLst>
    <dgm:linClrLst meth="repeat">
      <a:schemeClr val="lt1"/>
    </dgm:linClrLst>
    <dgm:effectClrLst/>
    <dgm:txLinClrLst/>
    <dgm:txFillClrLst/>
    <dgm:txEffectClrLst/>
  </dgm:styleLbl>
  <dgm:styleLbl name="asst4">
    <dgm:fillClrLst>
      <a:schemeClr val="accent1">
        <a:tint val="50000"/>
      </a:schemeClr>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shade val="80000"/>
      </a:schemeClr>
    </dgm:linClrLst>
    <dgm:effectClrLst/>
    <dgm:txLinClrLst/>
    <dgm:txFillClrLst/>
    <dgm:txEffectClrLst/>
  </dgm:styleLbl>
  <dgm:styleLbl name="parChTrans2D2">
    <dgm:fillClrLst meth="repeat">
      <a:schemeClr val="accent1">
        <a:tint val="90000"/>
      </a:schemeClr>
    </dgm:fillClrLst>
    <dgm:linClrLst meth="repeat">
      <a:schemeClr val="accent1">
        <a:tint val="90000"/>
      </a:schemeClr>
    </dgm:linClrLst>
    <dgm:effectClrLst/>
    <dgm:txLinClrLst/>
    <dgm:txFillClrLst/>
    <dgm:txEffectClrLst/>
  </dgm:styleLbl>
  <dgm:styleLbl name="parChTrans2D3">
    <dgm:fillClrLst meth="repeat">
      <a:schemeClr val="accent1">
        <a:tint val="70000"/>
      </a:schemeClr>
    </dgm:fillClrLst>
    <dgm:linClrLst meth="repeat">
      <a:schemeClr val="accent1">
        <a:tint val="70000"/>
      </a:schemeClr>
    </dgm:linClrLst>
    <dgm:effectClrLst/>
    <dgm:txLinClrLst/>
    <dgm:txFillClrLst/>
    <dgm:txEffectClrLst/>
  </dgm:styleLbl>
  <dgm:styleLbl name="parChTrans2D4">
    <dgm:fillClrLst meth="repeat">
      <a:schemeClr val="accent1">
        <a:tint val="50000"/>
      </a:schemeClr>
    </dgm:fillClrLst>
    <dgm:linClrLst meth="repeat">
      <a:schemeClr val="accent1">
        <a:tint val="50000"/>
      </a:schemeClr>
    </dgm:linClrLst>
    <dgm:effectClrLst/>
    <dgm:txLinClrLst/>
    <dgm:txFillClrLst meth="repeat">
      <a:schemeClr val="dk1"/>
    </dgm:txFillClrLst>
    <dgm:txEffectClrLst/>
  </dgm:styleLbl>
  <dgm:styleLbl name="parChTrans1D1">
    <dgm:fillClrLst meth="repeat">
      <a:schemeClr val="accent1">
        <a:shade val="80000"/>
      </a:schemeClr>
    </dgm:fillClrLst>
    <dgm:linClrLst meth="repeat">
      <a:schemeClr val="accent1">
        <a:shade val="80000"/>
      </a:schemeClr>
    </dgm:linClrLst>
    <dgm:effectClrLst/>
    <dgm:txLinClrLst/>
    <dgm:txFillClrLst meth="repeat">
      <a:schemeClr val="tx1"/>
    </dgm:txFillClrLst>
    <dgm:txEffectClrLst/>
  </dgm:styleLbl>
  <dgm:styleLbl name="parChTrans1D2">
    <dgm:fillClrLst meth="repeat">
      <a:schemeClr val="accent1">
        <a:tint val="90000"/>
      </a:schemeClr>
    </dgm:fillClrLst>
    <dgm:linClrLst meth="repeat">
      <a:schemeClr val="accent1">
        <a:tint val="90000"/>
      </a:schemeClr>
    </dgm:linClrLst>
    <dgm:effectClrLst/>
    <dgm:txLinClrLst/>
    <dgm:txFillClrLst meth="repeat">
      <a:schemeClr val="tx1"/>
    </dgm:txFillClrLst>
    <dgm:txEffectClrLst/>
  </dgm:styleLbl>
  <dgm:styleLbl name="parChTrans1D3">
    <dgm:fillClrLst meth="repeat">
      <a:schemeClr val="accent1">
        <a:tint val="70000"/>
      </a:schemeClr>
    </dgm:fillClrLst>
    <dgm:linClrLst meth="repeat">
      <a:schemeClr val="accent1">
        <a:tint val="70000"/>
      </a:schemeClr>
    </dgm:linClrLst>
    <dgm:effectClrLst/>
    <dgm:txLinClrLst/>
    <dgm:txFillClrLst meth="repeat">
      <a:schemeClr val="tx1"/>
    </dgm:txFillClrLst>
    <dgm:txEffectClrLst/>
  </dgm:styleLbl>
  <dgm:styleLbl name="parChTrans1D4">
    <dgm:fillClrLst meth="repeat">
      <a:schemeClr val="accent1">
        <a:tint val="50000"/>
      </a:schemeClr>
    </dgm:fillClrLst>
    <dgm:linClrLst meth="repeat">
      <a:schemeClr val="accent1">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conF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align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solidFgAcc1">
    <dgm:fillClrLst meth="repeat">
      <a:schemeClr val="lt1"/>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55000"/>
      </a:schemeClr>
    </dgm:fillClrLst>
    <dgm:linClrLst meth="repeat">
      <a:schemeClr val="accent1">
        <a:alpha val="90000"/>
        <a:tint val="55000"/>
      </a:schemeClr>
    </dgm:linClrLst>
    <dgm:effectClrLst/>
    <dgm:txLinClrLst/>
    <dgm:txFillClrLst meth="repeat">
      <a:schemeClr val="dk1"/>
    </dgm:txFillClrLst>
    <dgm:txEffectClrLst/>
  </dgm:styleLbl>
  <dgm:styleLbl name="alignAccFollowNode1">
    <dgm:fillClrLst meth="repeat">
      <a:schemeClr val="accent1">
        <a:alpha val="90000"/>
        <a:tint val="55000"/>
      </a:schemeClr>
    </dgm:fillClrLst>
    <dgm:linClrLst meth="repeat">
      <a:schemeClr val="accent1">
        <a:alpha val="90000"/>
        <a:tint val="55000"/>
      </a:schemeClr>
    </dgm:linClrLst>
    <dgm:effectClrLst/>
    <dgm:txLinClrLst/>
    <dgm:txFillClrLst meth="repeat">
      <a:schemeClr val="dk1"/>
    </dgm:txFillClrLst>
    <dgm:txEffectClrLst/>
  </dgm:styleLbl>
  <dgm:styleLbl name="bgAccFollowNode1">
    <dgm:fillClrLst meth="repeat">
      <a:schemeClr val="accent1">
        <a:alpha val="90000"/>
        <a:tint val="55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a:tint val="50000"/>
      </a:schemeClr>
    </dgm:linClrLst>
    <dgm:effectClrLst/>
    <dgm:txLinClrLst/>
    <dgm:txFillClrLst meth="repeat">
      <a:schemeClr val="dk1"/>
    </dgm:txFillClrLst>
    <dgm:txEffectClrLst/>
  </dgm:styleLbl>
  <dgm:styleLbl name="bgShp">
    <dgm:fillClrLst meth="repeat">
      <a:schemeClr val="accent1">
        <a:tint val="55000"/>
      </a:schemeClr>
    </dgm:fillClrLst>
    <dgm:linClrLst meth="repeat">
      <a:schemeClr val="dk1"/>
    </dgm:linClrLst>
    <dgm:effectClrLst/>
    <dgm:txLinClrLst/>
    <dgm:txFillClrLst meth="repeat">
      <a:schemeClr val="dk1"/>
    </dgm:txFillClrLst>
    <dgm:txEffectClrLst/>
  </dgm:styleLbl>
  <dgm:styleLbl name="dkBgShp">
    <dgm:fillClrLst meth="repeat">
      <a:schemeClr val="accent1">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55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55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5.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6.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7.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8.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9.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0.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2.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3.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5.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6.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7.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8.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9.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0.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2.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3.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5.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6.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7.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8.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9.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0.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2.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3.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5.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6.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7.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8.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9.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0.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2.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3.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5.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6.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7.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8.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9.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0.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2.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3.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5.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6.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7.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8.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9.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0.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2.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3.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4.xml><?xml version="1.0" encoding="utf-8"?>
<dgm:colorsDef xmlns:dgm="http://schemas.openxmlformats.org/drawingml/2006/diagram" xmlns:a="http://schemas.openxmlformats.org/drawingml/2006/main" uniqueId="urn:microsoft.com/office/officeart/2005/8/colors/accent1_4">
  <dgm:title val=""/>
  <dgm:desc val=""/>
  <dgm:catLst>
    <dgm:cat type="accent1" pri="11400"/>
  </dgm:catLst>
  <dgm:styleLbl name="node0">
    <dgm:fillClrLst meth="cycle">
      <a:schemeClr val="accent1">
        <a:shade val="60000"/>
      </a:schemeClr>
    </dgm:fillClrLst>
    <dgm:linClrLst meth="repeat">
      <a:schemeClr val="lt1"/>
    </dgm:linClrLst>
    <dgm:effectClrLst/>
    <dgm:txLinClrLst/>
    <dgm:txFillClrLst/>
    <dgm:txEffectClrLst/>
  </dgm:styleLbl>
  <dgm:styleLbl name="node1">
    <dgm:fillClrLst meth="cycle">
      <a:schemeClr val="accent1">
        <a:shade val="50000"/>
      </a:schemeClr>
      <a:schemeClr val="accent1">
        <a:tint val="55000"/>
      </a:schemeClr>
    </dgm:fillClrLst>
    <dgm:linClrLst meth="repeat">
      <a:schemeClr val="lt1"/>
    </dgm:linClrLst>
    <dgm:effectClrLst/>
    <dgm:txLinClrLst/>
    <dgm:txFillClrLst/>
    <dgm:txEffectClrLst/>
  </dgm:styleLbl>
  <dgm:styleLbl name="alignNode1">
    <dgm:fillClrLst meth="cycle">
      <a:schemeClr val="accent1">
        <a:shade val="50000"/>
      </a:schemeClr>
      <a:schemeClr val="accent1">
        <a:tint val="55000"/>
      </a:schemeClr>
    </dgm:fillClrLst>
    <dgm:linClrLst meth="cycle">
      <a:schemeClr val="accent1">
        <a:shade val="50000"/>
      </a:schemeClr>
      <a:schemeClr val="accent1">
        <a:tint val="55000"/>
      </a:schemeClr>
    </dgm:linClrLst>
    <dgm:effectClrLst/>
    <dgm:txLinClrLst/>
    <dgm:txFillClrLst/>
    <dgm:txEffectClrLst/>
  </dgm:styleLbl>
  <dgm:styleLbl name="lnNode1">
    <dgm:fillClrLst meth="cycle">
      <a:schemeClr val="accent1">
        <a:shade val="50000"/>
      </a:schemeClr>
      <a:schemeClr val="accent1">
        <a:tint val="55000"/>
      </a:schemeClr>
    </dgm:fillClrLst>
    <dgm:linClrLst meth="repeat">
      <a:schemeClr val="lt1"/>
    </dgm:linClrLst>
    <dgm:effectClrLst/>
    <dgm:txLinClrLst/>
    <dgm:txFillClrLst/>
    <dgm:txEffectClrLst/>
  </dgm:styleLbl>
  <dgm:styleLbl name="vennNode1">
    <dgm:fillClrLst meth="cycle">
      <a:schemeClr val="accent1">
        <a:shade val="80000"/>
        <a:alpha val="50000"/>
      </a:schemeClr>
      <a:schemeClr val="accent1">
        <a:tint val="50000"/>
        <a:alpha val="50000"/>
      </a:schemeClr>
    </dgm:fillClrLst>
    <dgm:linClrLst meth="repeat">
      <a:schemeClr val="lt1"/>
    </dgm:linClrLst>
    <dgm:effectClrLst/>
    <dgm:txLinClrLst/>
    <dgm:txFillClrLst/>
    <dgm:txEffectClrLst/>
  </dgm:styleLbl>
  <dgm:styleLbl name="node2">
    <dgm:fillClrLst>
      <a:schemeClr val="accent1">
        <a:shade val="80000"/>
      </a:schemeClr>
    </dgm:fillClrLst>
    <dgm:linClrLst meth="repeat">
      <a:schemeClr val="lt1"/>
    </dgm:linClrLst>
    <dgm:effectClrLst/>
    <dgm:txLinClrLst/>
    <dgm:txFillClrLst/>
    <dgm:txEffectClrLst/>
  </dgm:styleLbl>
  <dgm:styleLbl name="node3">
    <dgm:fillClrLst>
      <a:schemeClr val="accent1">
        <a:tint val="99000"/>
      </a:schemeClr>
    </dgm:fillClrLst>
    <dgm:linClrLst meth="repeat">
      <a:schemeClr val="lt1"/>
    </dgm:linClrLst>
    <dgm:effectClrLst/>
    <dgm:txLinClrLst/>
    <dgm:txFillClrLst/>
    <dgm:txEffectClrLst/>
  </dgm:styleLbl>
  <dgm:styleLbl name="node4">
    <dgm:fillClrLst>
      <a:schemeClr val="accent1">
        <a:tint val="70000"/>
      </a:schemeClr>
    </dgm:fillClrLst>
    <dgm:linClrLst meth="repeat">
      <a:schemeClr val="lt1"/>
    </dgm:linClrLst>
    <dgm:effectClrLst/>
    <dgm:txLinClrLst/>
    <dgm:txFillClrLst/>
    <dgm:txEffectClrLst/>
  </dgm:styleLbl>
  <dgm:styleLbl name="fg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fg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bg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sibTrans1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accent1">
        <a:shade val="80000"/>
      </a:schemeClr>
    </dgm:fillClrLst>
    <dgm:linClrLst meth="repeat">
      <a:schemeClr val="lt1"/>
    </dgm:linClrLst>
    <dgm:effectClrLst/>
    <dgm:txLinClrLst/>
    <dgm:txFillClrLst/>
    <dgm:txEffectClrLst/>
  </dgm:styleLbl>
  <dgm:styleLbl name="asst1">
    <dgm:fillClrLst meth="repeat">
      <a:schemeClr val="accent1">
        <a:shade val="80000"/>
      </a:schemeClr>
    </dgm:fillClrLst>
    <dgm:linClrLst meth="repeat">
      <a:schemeClr val="lt1"/>
    </dgm:linClrLst>
    <dgm:effectClrLst/>
    <dgm:txLinClrLst/>
    <dgm:txFillClrLst/>
    <dgm:txEffectClrLst/>
  </dgm:styleLbl>
  <dgm:styleLbl name="asst2">
    <dgm:fillClrLst>
      <a:schemeClr val="accent1">
        <a:tint val="90000"/>
      </a:schemeClr>
    </dgm:fillClrLst>
    <dgm:linClrLst meth="repeat">
      <a:schemeClr val="lt1"/>
    </dgm:linClrLst>
    <dgm:effectClrLst/>
    <dgm:txLinClrLst/>
    <dgm:txFillClrLst/>
    <dgm:txEffectClrLst/>
  </dgm:styleLbl>
  <dgm:styleLbl name="asst3">
    <dgm:fillClrLst>
      <a:schemeClr val="accent1">
        <a:tint val="70000"/>
      </a:schemeClr>
    </dgm:fillClrLst>
    <dgm:linClrLst meth="repeat">
      <a:schemeClr val="lt1"/>
    </dgm:linClrLst>
    <dgm:effectClrLst/>
    <dgm:txLinClrLst/>
    <dgm:txFillClrLst/>
    <dgm:txEffectClrLst/>
  </dgm:styleLbl>
  <dgm:styleLbl name="asst4">
    <dgm:fillClrLst>
      <a:schemeClr val="accent1">
        <a:tint val="50000"/>
      </a:schemeClr>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shade val="80000"/>
      </a:schemeClr>
    </dgm:linClrLst>
    <dgm:effectClrLst/>
    <dgm:txLinClrLst/>
    <dgm:txFillClrLst/>
    <dgm:txEffectClrLst/>
  </dgm:styleLbl>
  <dgm:styleLbl name="parChTrans2D2">
    <dgm:fillClrLst meth="repeat">
      <a:schemeClr val="accent1">
        <a:tint val="90000"/>
      </a:schemeClr>
    </dgm:fillClrLst>
    <dgm:linClrLst meth="repeat">
      <a:schemeClr val="accent1">
        <a:tint val="90000"/>
      </a:schemeClr>
    </dgm:linClrLst>
    <dgm:effectClrLst/>
    <dgm:txLinClrLst/>
    <dgm:txFillClrLst/>
    <dgm:txEffectClrLst/>
  </dgm:styleLbl>
  <dgm:styleLbl name="parChTrans2D3">
    <dgm:fillClrLst meth="repeat">
      <a:schemeClr val="accent1">
        <a:tint val="70000"/>
      </a:schemeClr>
    </dgm:fillClrLst>
    <dgm:linClrLst meth="repeat">
      <a:schemeClr val="accent1">
        <a:tint val="70000"/>
      </a:schemeClr>
    </dgm:linClrLst>
    <dgm:effectClrLst/>
    <dgm:txLinClrLst/>
    <dgm:txFillClrLst/>
    <dgm:txEffectClrLst/>
  </dgm:styleLbl>
  <dgm:styleLbl name="parChTrans2D4">
    <dgm:fillClrLst meth="repeat">
      <a:schemeClr val="accent1">
        <a:tint val="50000"/>
      </a:schemeClr>
    </dgm:fillClrLst>
    <dgm:linClrLst meth="repeat">
      <a:schemeClr val="accent1">
        <a:tint val="50000"/>
      </a:schemeClr>
    </dgm:linClrLst>
    <dgm:effectClrLst/>
    <dgm:txLinClrLst/>
    <dgm:txFillClrLst meth="repeat">
      <a:schemeClr val="dk1"/>
    </dgm:txFillClrLst>
    <dgm:txEffectClrLst/>
  </dgm:styleLbl>
  <dgm:styleLbl name="parChTrans1D1">
    <dgm:fillClrLst meth="repeat">
      <a:schemeClr val="accent1">
        <a:shade val="80000"/>
      </a:schemeClr>
    </dgm:fillClrLst>
    <dgm:linClrLst meth="repeat">
      <a:schemeClr val="accent1">
        <a:shade val="80000"/>
      </a:schemeClr>
    </dgm:linClrLst>
    <dgm:effectClrLst/>
    <dgm:txLinClrLst/>
    <dgm:txFillClrLst meth="repeat">
      <a:schemeClr val="tx1"/>
    </dgm:txFillClrLst>
    <dgm:txEffectClrLst/>
  </dgm:styleLbl>
  <dgm:styleLbl name="parChTrans1D2">
    <dgm:fillClrLst meth="repeat">
      <a:schemeClr val="accent1">
        <a:tint val="90000"/>
      </a:schemeClr>
    </dgm:fillClrLst>
    <dgm:linClrLst meth="repeat">
      <a:schemeClr val="accent1">
        <a:tint val="90000"/>
      </a:schemeClr>
    </dgm:linClrLst>
    <dgm:effectClrLst/>
    <dgm:txLinClrLst/>
    <dgm:txFillClrLst meth="repeat">
      <a:schemeClr val="tx1"/>
    </dgm:txFillClrLst>
    <dgm:txEffectClrLst/>
  </dgm:styleLbl>
  <dgm:styleLbl name="parChTrans1D3">
    <dgm:fillClrLst meth="repeat">
      <a:schemeClr val="accent1">
        <a:tint val="70000"/>
      </a:schemeClr>
    </dgm:fillClrLst>
    <dgm:linClrLst meth="repeat">
      <a:schemeClr val="accent1">
        <a:tint val="70000"/>
      </a:schemeClr>
    </dgm:linClrLst>
    <dgm:effectClrLst/>
    <dgm:txLinClrLst/>
    <dgm:txFillClrLst meth="repeat">
      <a:schemeClr val="tx1"/>
    </dgm:txFillClrLst>
    <dgm:txEffectClrLst/>
  </dgm:styleLbl>
  <dgm:styleLbl name="parChTrans1D4">
    <dgm:fillClrLst meth="repeat">
      <a:schemeClr val="accent1">
        <a:tint val="50000"/>
      </a:schemeClr>
    </dgm:fillClrLst>
    <dgm:linClrLst meth="repeat">
      <a:schemeClr val="accent1">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conF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align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solidFgAcc1">
    <dgm:fillClrLst meth="repeat">
      <a:schemeClr val="lt1"/>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55000"/>
      </a:schemeClr>
    </dgm:fillClrLst>
    <dgm:linClrLst meth="repeat">
      <a:schemeClr val="accent1">
        <a:alpha val="90000"/>
        <a:tint val="55000"/>
      </a:schemeClr>
    </dgm:linClrLst>
    <dgm:effectClrLst/>
    <dgm:txLinClrLst/>
    <dgm:txFillClrLst meth="repeat">
      <a:schemeClr val="dk1"/>
    </dgm:txFillClrLst>
    <dgm:txEffectClrLst/>
  </dgm:styleLbl>
  <dgm:styleLbl name="alignAccFollowNode1">
    <dgm:fillClrLst meth="repeat">
      <a:schemeClr val="accent1">
        <a:alpha val="90000"/>
        <a:tint val="55000"/>
      </a:schemeClr>
    </dgm:fillClrLst>
    <dgm:linClrLst meth="repeat">
      <a:schemeClr val="accent1">
        <a:alpha val="90000"/>
        <a:tint val="55000"/>
      </a:schemeClr>
    </dgm:linClrLst>
    <dgm:effectClrLst/>
    <dgm:txLinClrLst/>
    <dgm:txFillClrLst meth="repeat">
      <a:schemeClr val="dk1"/>
    </dgm:txFillClrLst>
    <dgm:txEffectClrLst/>
  </dgm:styleLbl>
  <dgm:styleLbl name="bgAccFollowNode1">
    <dgm:fillClrLst meth="repeat">
      <a:schemeClr val="accent1">
        <a:alpha val="90000"/>
        <a:tint val="55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a:tint val="50000"/>
      </a:schemeClr>
    </dgm:linClrLst>
    <dgm:effectClrLst/>
    <dgm:txLinClrLst/>
    <dgm:txFillClrLst meth="repeat">
      <a:schemeClr val="dk1"/>
    </dgm:txFillClrLst>
    <dgm:txEffectClrLst/>
  </dgm:styleLbl>
  <dgm:styleLbl name="bgShp">
    <dgm:fillClrLst meth="repeat">
      <a:schemeClr val="accent1">
        <a:tint val="55000"/>
      </a:schemeClr>
    </dgm:fillClrLst>
    <dgm:linClrLst meth="repeat">
      <a:schemeClr val="dk1"/>
    </dgm:linClrLst>
    <dgm:effectClrLst/>
    <dgm:txLinClrLst/>
    <dgm:txFillClrLst meth="repeat">
      <a:schemeClr val="dk1"/>
    </dgm:txFillClrLst>
    <dgm:txEffectClrLst/>
  </dgm:styleLbl>
  <dgm:styleLbl name="dkBgShp">
    <dgm:fillClrLst meth="repeat">
      <a:schemeClr val="accent1">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55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55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5.xml><?xml version="1.0" encoding="utf-8"?>
<dgm:colorsDef xmlns:dgm="http://schemas.openxmlformats.org/drawingml/2006/diagram" xmlns:a="http://schemas.openxmlformats.org/drawingml/2006/main" uniqueId="urn:microsoft.com/office/officeart/2005/8/colors/accent1_4">
  <dgm:title val=""/>
  <dgm:desc val=""/>
  <dgm:catLst>
    <dgm:cat type="accent1" pri="11400"/>
  </dgm:catLst>
  <dgm:styleLbl name="node0">
    <dgm:fillClrLst meth="cycle">
      <a:schemeClr val="accent1">
        <a:shade val="60000"/>
      </a:schemeClr>
    </dgm:fillClrLst>
    <dgm:linClrLst meth="repeat">
      <a:schemeClr val="lt1"/>
    </dgm:linClrLst>
    <dgm:effectClrLst/>
    <dgm:txLinClrLst/>
    <dgm:txFillClrLst/>
    <dgm:txEffectClrLst/>
  </dgm:styleLbl>
  <dgm:styleLbl name="node1">
    <dgm:fillClrLst meth="cycle">
      <a:schemeClr val="accent1">
        <a:shade val="50000"/>
      </a:schemeClr>
      <a:schemeClr val="accent1">
        <a:tint val="55000"/>
      </a:schemeClr>
    </dgm:fillClrLst>
    <dgm:linClrLst meth="repeat">
      <a:schemeClr val="lt1"/>
    </dgm:linClrLst>
    <dgm:effectClrLst/>
    <dgm:txLinClrLst/>
    <dgm:txFillClrLst/>
    <dgm:txEffectClrLst/>
  </dgm:styleLbl>
  <dgm:styleLbl name="alignNode1">
    <dgm:fillClrLst meth="cycle">
      <a:schemeClr val="accent1">
        <a:shade val="50000"/>
      </a:schemeClr>
      <a:schemeClr val="accent1">
        <a:tint val="55000"/>
      </a:schemeClr>
    </dgm:fillClrLst>
    <dgm:linClrLst meth="cycle">
      <a:schemeClr val="accent1">
        <a:shade val="50000"/>
      </a:schemeClr>
      <a:schemeClr val="accent1">
        <a:tint val="55000"/>
      </a:schemeClr>
    </dgm:linClrLst>
    <dgm:effectClrLst/>
    <dgm:txLinClrLst/>
    <dgm:txFillClrLst/>
    <dgm:txEffectClrLst/>
  </dgm:styleLbl>
  <dgm:styleLbl name="lnNode1">
    <dgm:fillClrLst meth="cycle">
      <a:schemeClr val="accent1">
        <a:shade val="50000"/>
      </a:schemeClr>
      <a:schemeClr val="accent1">
        <a:tint val="55000"/>
      </a:schemeClr>
    </dgm:fillClrLst>
    <dgm:linClrLst meth="repeat">
      <a:schemeClr val="lt1"/>
    </dgm:linClrLst>
    <dgm:effectClrLst/>
    <dgm:txLinClrLst/>
    <dgm:txFillClrLst/>
    <dgm:txEffectClrLst/>
  </dgm:styleLbl>
  <dgm:styleLbl name="vennNode1">
    <dgm:fillClrLst meth="cycle">
      <a:schemeClr val="accent1">
        <a:shade val="80000"/>
        <a:alpha val="50000"/>
      </a:schemeClr>
      <a:schemeClr val="accent1">
        <a:tint val="50000"/>
        <a:alpha val="50000"/>
      </a:schemeClr>
    </dgm:fillClrLst>
    <dgm:linClrLst meth="repeat">
      <a:schemeClr val="lt1"/>
    </dgm:linClrLst>
    <dgm:effectClrLst/>
    <dgm:txLinClrLst/>
    <dgm:txFillClrLst/>
    <dgm:txEffectClrLst/>
  </dgm:styleLbl>
  <dgm:styleLbl name="node2">
    <dgm:fillClrLst>
      <a:schemeClr val="accent1">
        <a:shade val="80000"/>
      </a:schemeClr>
    </dgm:fillClrLst>
    <dgm:linClrLst meth="repeat">
      <a:schemeClr val="lt1"/>
    </dgm:linClrLst>
    <dgm:effectClrLst/>
    <dgm:txLinClrLst/>
    <dgm:txFillClrLst/>
    <dgm:txEffectClrLst/>
  </dgm:styleLbl>
  <dgm:styleLbl name="node3">
    <dgm:fillClrLst>
      <a:schemeClr val="accent1">
        <a:tint val="99000"/>
      </a:schemeClr>
    </dgm:fillClrLst>
    <dgm:linClrLst meth="repeat">
      <a:schemeClr val="lt1"/>
    </dgm:linClrLst>
    <dgm:effectClrLst/>
    <dgm:txLinClrLst/>
    <dgm:txFillClrLst/>
    <dgm:txEffectClrLst/>
  </dgm:styleLbl>
  <dgm:styleLbl name="node4">
    <dgm:fillClrLst>
      <a:schemeClr val="accent1">
        <a:tint val="70000"/>
      </a:schemeClr>
    </dgm:fillClrLst>
    <dgm:linClrLst meth="repeat">
      <a:schemeClr val="lt1"/>
    </dgm:linClrLst>
    <dgm:effectClrLst/>
    <dgm:txLinClrLst/>
    <dgm:txFillClrLst/>
    <dgm:txEffectClrLst/>
  </dgm:styleLbl>
  <dgm:styleLbl name="fg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fg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bg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sibTrans1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accent1">
        <a:shade val="80000"/>
      </a:schemeClr>
    </dgm:fillClrLst>
    <dgm:linClrLst meth="repeat">
      <a:schemeClr val="lt1"/>
    </dgm:linClrLst>
    <dgm:effectClrLst/>
    <dgm:txLinClrLst/>
    <dgm:txFillClrLst/>
    <dgm:txEffectClrLst/>
  </dgm:styleLbl>
  <dgm:styleLbl name="asst1">
    <dgm:fillClrLst meth="repeat">
      <a:schemeClr val="accent1">
        <a:shade val="80000"/>
      </a:schemeClr>
    </dgm:fillClrLst>
    <dgm:linClrLst meth="repeat">
      <a:schemeClr val="lt1"/>
    </dgm:linClrLst>
    <dgm:effectClrLst/>
    <dgm:txLinClrLst/>
    <dgm:txFillClrLst/>
    <dgm:txEffectClrLst/>
  </dgm:styleLbl>
  <dgm:styleLbl name="asst2">
    <dgm:fillClrLst>
      <a:schemeClr val="accent1">
        <a:tint val="90000"/>
      </a:schemeClr>
    </dgm:fillClrLst>
    <dgm:linClrLst meth="repeat">
      <a:schemeClr val="lt1"/>
    </dgm:linClrLst>
    <dgm:effectClrLst/>
    <dgm:txLinClrLst/>
    <dgm:txFillClrLst/>
    <dgm:txEffectClrLst/>
  </dgm:styleLbl>
  <dgm:styleLbl name="asst3">
    <dgm:fillClrLst>
      <a:schemeClr val="accent1">
        <a:tint val="70000"/>
      </a:schemeClr>
    </dgm:fillClrLst>
    <dgm:linClrLst meth="repeat">
      <a:schemeClr val="lt1"/>
    </dgm:linClrLst>
    <dgm:effectClrLst/>
    <dgm:txLinClrLst/>
    <dgm:txFillClrLst/>
    <dgm:txEffectClrLst/>
  </dgm:styleLbl>
  <dgm:styleLbl name="asst4">
    <dgm:fillClrLst>
      <a:schemeClr val="accent1">
        <a:tint val="50000"/>
      </a:schemeClr>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shade val="80000"/>
      </a:schemeClr>
    </dgm:linClrLst>
    <dgm:effectClrLst/>
    <dgm:txLinClrLst/>
    <dgm:txFillClrLst/>
    <dgm:txEffectClrLst/>
  </dgm:styleLbl>
  <dgm:styleLbl name="parChTrans2D2">
    <dgm:fillClrLst meth="repeat">
      <a:schemeClr val="accent1">
        <a:tint val="90000"/>
      </a:schemeClr>
    </dgm:fillClrLst>
    <dgm:linClrLst meth="repeat">
      <a:schemeClr val="accent1">
        <a:tint val="90000"/>
      </a:schemeClr>
    </dgm:linClrLst>
    <dgm:effectClrLst/>
    <dgm:txLinClrLst/>
    <dgm:txFillClrLst/>
    <dgm:txEffectClrLst/>
  </dgm:styleLbl>
  <dgm:styleLbl name="parChTrans2D3">
    <dgm:fillClrLst meth="repeat">
      <a:schemeClr val="accent1">
        <a:tint val="70000"/>
      </a:schemeClr>
    </dgm:fillClrLst>
    <dgm:linClrLst meth="repeat">
      <a:schemeClr val="accent1">
        <a:tint val="70000"/>
      </a:schemeClr>
    </dgm:linClrLst>
    <dgm:effectClrLst/>
    <dgm:txLinClrLst/>
    <dgm:txFillClrLst/>
    <dgm:txEffectClrLst/>
  </dgm:styleLbl>
  <dgm:styleLbl name="parChTrans2D4">
    <dgm:fillClrLst meth="repeat">
      <a:schemeClr val="accent1">
        <a:tint val="50000"/>
      </a:schemeClr>
    </dgm:fillClrLst>
    <dgm:linClrLst meth="repeat">
      <a:schemeClr val="accent1">
        <a:tint val="50000"/>
      </a:schemeClr>
    </dgm:linClrLst>
    <dgm:effectClrLst/>
    <dgm:txLinClrLst/>
    <dgm:txFillClrLst meth="repeat">
      <a:schemeClr val="dk1"/>
    </dgm:txFillClrLst>
    <dgm:txEffectClrLst/>
  </dgm:styleLbl>
  <dgm:styleLbl name="parChTrans1D1">
    <dgm:fillClrLst meth="repeat">
      <a:schemeClr val="accent1">
        <a:shade val="80000"/>
      </a:schemeClr>
    </dgm:fillClrLst>
    <dgm:linClrLst meth="repeat">
      <a:schemeClr val="accent1">
        <a:shade val="80000"/>
      </a:schemeClr>
    </dgm:linClrLst>
    <dgm:effectClrLst/>
    <dgm:txLinClrLst/>
    <dgm:txFillClrLst meth="repeat">
      <a:schemeClr val="tx1"/>
    </dgm:txFillClrLst>
    <dgm:txEffectClrLst/>
  </dgm:styleLbl>
  <dgm:styleLbl name="parChTrans1D2">
    <dgm:fillClrLst meth="repeat">
      <a:schemeClr val="accent1">
        <a:tint val="90000"/>
      </a:schemeClr>
    </dgm:fillClrLst>
    <dgm:linClrLst meth="repeat">
      <a:schemeClr val="accent1">
        <a:tint val="90000"/>
      </a:schemeClr>
    </dgm:linClrLst>
    <dgm:effectClrLst/>
    <dgm:txLinClrLst/>
    <dgm:txFillClrLst meth="repeat">
      <a:schemeClr val="tx1"/>
    </dgm:txFillClrLst>
    <dgm:txEffectClrLst/>
  </dgm:styleLbl>
  <dgm:styleLbl name="parChTrans1D3">
    <dgm:fillClrLst meth="repeat">
      <a:schemeClr val="accent1">
        <a:tint val="70000"/>
      </a:schemeClr>
    </dgm:fillClrLst>
    <dgm:linClrLst meth="repeat">
      <a:schemeClr val="accent1">
        <a:tint val="70000"/>
      </a:schemeClr>
    </dgm:linClrLst>
    <dgm:effectClrLst/>
    <dgm:txLinClrLst/>
    <dgm:txFillClrLst meth="repeat">
      <a:schemeClr val="tx1"/>
    </dgm:txFillClrLst>
    <dgm:txEffectClrLst/>
  </dgm:styleLbl>
  <dgm:styleLbl name="parChTrans1D4">
    <dgm:fillClrLst meth="repeat">
      <a:schemeClr val="accent1">
        <a:tint val="50000"/>
      </a:schemeClr>
    </dgm:fillClrLst>
    <dgm:linClrLst meth="repeat">
      <a:schemeClr val="accent1">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conF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align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solidFgAcc1">
    <dgm:fillClrLst meth="repeat">
      <a:schemeClr val="lt1"/>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55000"/>
      </a:schemeClr>
    </dgm:fillClrLst>
    <dgm:linClrLst meth="repeat">
      <a:schemeClr val="accent1">
        <a:alpha val="90000"/>
        <a:tint val="55000"/>
      </a:schemeClr>
    </dgm:linClrLst>
    <dgm:effectClrLst/>
    <dgm:txLinClrLst/>
    <dgm:txFillClrLst meth="repeat">
      <a:schemeClr val="dk1"/>
    </dgm:txFillClrLst>
    <dgm:txEffectClrLst/>
  </dgm:styleLbl>
  <dgm:styleLbl name="alignAccFollowNode1">
    <dgm:fillClrLst meth="repeat">
      <a:schemeClr val="accent1">
        <a:alpha val="90000"/>
        <a:tint val="55000"/>
      </a:schemeClr>
    </dgm:fillClrLst>
    <dgm:linClrLst meth="repeat">
      <a:schemeClr val="accent1">
        <a:alpha val="90000"/>
        <a:tint val="55000"/>
      </a:schemeClr>
    </dgm:linClrLst>
    <dgm:effectClrLst/>
    <dgm:txLinClrLst/>
    <dgm:txFillClrLst meth="repeat">
      <a:schemeClr val="dk1"/>
    </dgm:txFillClrLst>
    <dgm:txEffectClrLst/>
  </dgm:styleLbl>
  <dgm:styleLbl name="bgAccFollowNode1">
    <dgm:fillClrLst meth="repeat">
      <a:schemeClr val="accent1">
        <a:alpha val="90000"/>
        <a:tint val="55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a:tint val="50000"/>
      </a:schemeClr>
    </dgm:linClrLst>
    <dgm:effectClrLst/>
    <dgm:txLinClrLst/>
    <dgm:txFillClrLst meth="repeat">
      <a:schemeClr val="dk1"/>
    </dgm:txFillClrLst>
    <dgm:txEffectClrLst/>
  </dgm:styleLbl>
  <dgm:styleLbl name="bgShp">
    <dgm:fillClrLst meth="repeat">
      <a:schemeClr val="accent1">
        <a:tint val="55000"/>
      </a:schemeClr>
    </dgm:fillClrLst>
    <dgm:linClrLst meth="repeat">
      <a:schemeClr val="dk1"/>
    </dgm:linClrLst>
    <dgm:effectClrLst/>
    <dgm:txLinClrLst/>
    <dgm:txFillClrLst meth="repeat">
      <a:schemeClr val="dk1"/>
    </dgm:txFillClrLst>
    <dgm:txEffectClrLst/>
  </dgm:styleLbl>
  <dgm:styleLbl name="dkBgShp">
    <dgm:fillClrLst meth="repeat">
      <a:schemeClr val="accent1">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55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55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6.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7.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8.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9.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98941DA6-E211-4282-A132-C455EDCB5F46}" type="doc">
      <dgm:prSet loTypeId="urn:microsoft.com/office/officeart/2005/8/layout/hierarchy3" loCatId="list" qsTypeId="urn:microsoft.com/office/officeart/2005/8/quickstyle/3d2#1" qsCatId="3D" csTypeId="urn:microsoft.com/office/officeart/2005/8/colors/accent0_3" csCatId="mainScheme" phldr="1"/>
      <dgm:spPr/>
      <dgm:t>
        <a:bodyPr/>
        <a:lstStyle/>
        <a:p>
          <a:endParaRPr lang="en-US"/>
        </a:p>
      </dgm:t>
    </dgm:pt>
    <dgm:pt modelId="{41BFB472-2DD7-4969-AE0B-E6EC78B228C3}">
      <dgm:prSet custT="1"/>
      <dgm:spPr/>
      <dgm:t>
        <a:bodyPr/>
        <a:lstStyle/>
        <a:p>
          <a:endParaRPr lang="el-GR" sz="2000" dirty="0"/>
        </a:p>
      </dgm:t>
    </dgm:pt>
    <dgm:pt modelId="{170DF575-E256-413E-A6FE-8B96FF423B19}" type="parTrans" cxnId="{72B0CF91-DD34-4D04-A8D9-FC23AC20BDB1}">
      <dgm:prSet/>
      <dgm:spPr/>
      <dgm:t>
        <a:bodyPr/>
        <a:lstStyle/>
        <a:p>
          <a:endParaRPr lang="el-GR"/>
        </a:p>
      </dgm:t>
    </dgm:pt>
    <dgm:pt modelId="{1D1BA8E7-459B-43BD-A62F-7505007833F4}" type="sibTrans" cxnId="{72B0CF91-DD34-4D04-A8D9-FC23AC20BDB1}">
      <dgm:prSet/>
      <dgm:spPr/>
      <dgm:t>
        <a:bodyPr/>
        <a:lstStyle/>
        <a:p>
          <a:endParaRPr lang="el-GR"/>
        </a:p>
      </dgm:t>
    </dgm:pt>
    <dgm:pt modelId="{CBA5C123-0C30-4254-BC5C-F0E4A9CE8DC9}">
      <dgm:prSet custT="1"/>
      <dgm:spPr/>
      <dgm:t>
        <a:bodyPr/>
        <a:lstStyle/>
        <a:p>
          <a:endParaRPr lang="el-GR" sz="2000" dirty="0"/>
        </a:p>
      </dgm:t>
    </dgm:pt>
    <dgm:pt modelId="{28375F75-537E-4F5D-8D91-16ED29F9471D}" type="parTrans" cxnId="{2D7942DC-9763-41FB-BFEC-3BD05371A78A}">
      <dgm:prSet/>
      <dgm:spPr/>
      <dgm:t>
        <a:bodyPr/>
        <a:lstStyle/>
        <a:p>
          <a:endParaRPr lang="el-GR"/>
        </a:p>
      </dgm:t>
    </dgm:pt>
    <dgm:pt modelId="{FB71B740-CF86-4221-88E5-EA8FBB8C677A}" type="sibTrans" cxnId="{2D7942DC-9763-41FB-BFEC-3BD05371A78A}">
      <dgm:prSet/>
      <dgm:spPr/>
      <dgm:t>
        <a:bodyPr/>
        <a:lstStyle/>
        <a:p>
          <a:endParaRPr lang="el-GR"/>
        </a:p>
      </dgm:t>
    </dgm:pt>
    <dgm:pt modelId="{847C9E78-5EE7-4D69-8742-83E003186B98}">
      <dgm:prSet custT="1"/>
      <dgm:spPr/>
      <dgm:t>
        <a:bodyPr/>
        <a:lstStyle/>
        <a:p>
          <a:endParaRPr lang="el-GR" sz="2000" dirty="0"/>
        </a:p>
      </dgm:t>
    </dgm:pt>
    <dgm:pt modelId="{2F62A941-C36C-4944-B344-57EB453C2615}" type="parTrans" cxnId="{E1B80417-FD4D-4923-A113-2BA8D73FFA7C}">
      <dgm:prSet/>
      <dgm:spPr/>
      <dgm:t>
        <a:bodyPr/>
        <a:lstStyle/>
        <a:p>
          <a:endParaRPr lang="el-GR"/>
        </a:p>
      </dgm:t>
    </dgm:pt>
    <dgm:pt modelId="{F7AC1BEC-09AD-4870-9439-41229ED33B7B}" type="sibTrans" cxnId="{E1B80417-FD4D-4923-A113-2BA8D73FFA7C}">
      <dgm:prSet/>
      <dgm:spPr/>
      <dgm:t>
        <a:bodyPr/>
        <a:lstStyle/>
        <a:p>
          <a:endParaRPr lang="el-GR"/>
        </a:p>
      </dgm:t>
    </dgm:pt>
    <dgm:pt modelId="{5836598D-1790-42AF-8E2D-C3E36F4C6303}">
      <dgm:prSet custT="1"/>
      <dgm:spPr/>
      <dgm:t>
        <a:bodyPr/>
        <a:lstStyle/>
        <a:p>
          <a:endParaRPr lang="el-GR" sz="2000" dirty="0"/>
        </a:p>
      </dgm:t>
    </dgm:pt>
    <dgm:pt modelId="{D50793BF-E8E4-4730-99BA-163B72084475}" type="parTrans" cxnId="{DFE43B6C-34DF-4D03-9C42-266F715E198A}">
      <dgm:prSet/>
      <dgm:spPr/>
      <dgm:t>
        <a:bodyPr/>
        <a:lstStyle/>
        <a:p>
          <a:endParaRPr lang="el-GR"/>
        </a:p>
      </dgm:t>
    </dgm:pt>
    <dgm:pt modelId="{1E621D1C-956B-46D1-8580-42095EF62B2E}" type="sibTrans" cxnId="{DFE43B6C-34DF-4D03-9C42-266F715E198A}">
      <dgm:prSet/>
      <dgm:spPr/>
      <dgm:t>
        <a:bodyPr/>
        <a:lstStyle/>
        <a:p>
          <a:endParaRPr lang="el-GR"/>
        </a:p>
      </dgm:t>
    </dgm:pt>
    <dgm:pt modelId="{38B097C3-C306-4333-9093-648329E3F2D2}" type="pres">
      <dgm:prSet presAssocID="{98941DA6-E211-4282-A132-C455EDCB5F46}" presName="diagram" presStyleCnt="0">
        <dgm:presLayoutVars>
          <dgm:chPref val="1"/>
          <dgm:dir/>
          <dgm:animOne val="branch"/>
          <dgm:animLvl val="lvl"/>
          <dgm:resizeHandles/>
        </dgm:presLayoutVars>
      </dgm:prSet>
      <dgm:spPr/>
    </dgm:pt>
    <dgm:pt modelId="{C9314F81-1245-4CE3-908A-D4302C62D2FF}" type="pres">
      <dgm:prSet presAssocID="{41BFB472-2DD7-4969-AE0B-E6EC78B228C3}" presName="root" presStyleCnt="0"/>
      <dgm:spPr/>
    </dgm:pt>
    <dgm:pt modelId="{59467A1B-7FB6-4051-937A-CCE3E26CF821}" type="pres">
      <dgm:prSet presAssocID="{41BFB472-2DD7-4969-AE0B-E6EC78B228C3}" presName="rootComposite" presStyleCnt="0"/>
      <dgm:spPr/>
    </dgm:pt>
    <dgm:pt modelId="{D7CF71AD-08E7-4147-A8A5-AF2776CFC2B7}" type="pres">
      <dgm:prSet presAssocID="{41BFB472-2DD7-4969-AE0B-E6EC78B228C3}" presName="rootText" presStyleLbl="node1" presStyleIdx="0" presStyleCnt="1" custScaleX="181850"/>
      <dgm:spPr/>
    </dgm:pt>
    <dgm:pt modelId="{7ADA3F89-6072-43F1-8B80-014A8FEEB039}" type="pres">
      <dgm:prSet presAssocID="{41BFB472-2DD7-4969-AE0B-E6EC78B228C3}" presName="rootConnector" presStyleLbl="node1" presStyleIdx="0" presStyleCnt="1"/>
      <dgm:spPr/>
    </dgm:pt>
    <dgm:pt modelId="{3D4CABE7-9126-4CE5-BFD8-21EE76809FA1}" type="pres">
      <dgm:prSet presAssocID="{41BFB472-2DD7-4969-AE0B-E6EC78B228C3}" presName="childShape" presStyleCnt="0"/>
      <dgm:spPr/>
    </dgm:pt>
    <dgm:pt modelId="{99F76B13-E95E-4E8F-AB96-E35434732CB2}" type="pres">
      <dgm:prSet presAssocID="{28375F75-537E-4F5D-8D91-16ED29F9471D}" presName="Name13" presStyleLbl="parChTrans1D2" presStyleIdx="0" presStyleCnt="3"/>
      <dgm:spPr/>
    </dgm:pt>
    <dgm:pt modelId="{F9890924-80C1-4046-B7C9-95A16B79A875}" type="pres">
      <dgm:prSet presAssocID="{CBA5C123-0C30-4254-BC5C-F0E4A9CE8DC9}" presName="childText" presStyleLbl="bgAcc1" presStyleIdx="0" presStyleCnt="3" custScaleX="187929">
        <dgm:presLayoutVars>
          <dgm:bulletEnabled val="1"/>
        </dgm:presLayoutVars>
      </dgm:prSet>
      <dgm:spPr/>
    </dgm:pt>
    <dgm:pt modelId="{5F47BE5A-E55E-4D4D-A8C8-C2C82E9F7CAD}" type="pres">
      <dgm:prSet presAssocID="{2F62A941-C36C-4944-B344-57EB453C2615}" presName="Name13" presStyleLbl="parChTrans1D2" presStyleIdx="1" presStyleCnt="3"/>
      <dgm:spPr/>
    </dgm:pt>
    <dgm:pt modelId="{2C4E170A-592B-48D4-A7F6-50496EDA7499}" type="pres">
      <dgm:prSet presAssocID="{847C9E78-5EE7-4D69-8742-83E003186B98}" presName="childText" presStyleLbl="bgAcc1" presStyleIdx="1" presStyleCnt="3" custScaleX="200792">
        <dgm:presLayoutVars>
          <dgm:bulletEnabled val="1"/>
        </dgm:presLayoutVars>
      </dgm:prSet>
      <dgm:spPr/>
    </dgm:pt>
    <dgm:pt modelId="{973A1FBA-ED69-4A80-B4E0-F96858FDDADA}" type="pres">
      <dgm:prSet presAssocID="{D50793BF-E8E4-4730-99BA-163B72084475}" presName="Name13" presStyleLbl="parChTrans1D2" presStyleIdx="2" presStyleCnt="3"/>
      <dgm:spPr/>
    </dgm:pt>
    <dgm:pt modelId="{622EF44B-B1C5-44B5-B9B7-4F35E83226F4}" type="pres">
      <dgm:prSet presAssocID="{5836598D-1790-42AF-8E2D-C3E36F4C6303}" presName="childText" presStyleLbl="bgAcc1" presStyleIdx="2" presStyleCnt="3" custScaleX="228501">
        <dgm:presLayoutVars>
          <dgm:bulletEnabled val="1"/>
        </dgm:presLayoutVars>
      </dgm:prSet>
      <dgm:spPr/>
    </dgm:pt>
  </dgm:ptLst>
  <dgm:cxnLst>
    <dgm:cxn modelId="{E1B80417-FD4D-4923-A113-2BA8D73FFA7C}" srcId="{41BFB472-2DD7-4969-AE0B-E6EC78B228C3}" destId="{847C9E78-5EE7-4D69-8742-83E003186B98}" srcOrd="1" destOrd="0" parTransId="{2F62A941-C36C-4944-B344-57EB453C2615}" sibTransId="{F7AC1BEC-09AD-4870-9439-41229ED33B7B}"/>
    <dgm:cxn modelId="{CC18A02E-1C3B-4B6D-ACC7-AB8CE4B6E436}" type="presOf" srcId="{98941DA6-E211-4282-A132-C455EDCB5F46}" destId="{38B097C3-C306-4333-9093-648329E3F2D2}" srcOrd="0" destOrd="0" presId="urn:microsoft.com/office/officeart/2005/8/layout/hierarchy3"/>
    <dgm:cxn modelId="{6A884833-4B56-478F-AC48-81DF745C7596}" type="presOf" srcId="{28375F75-537E-4F5D-8D91-16ED29F9471D}" destId="{99F76B13-E95E-4E8F-AB96-E35434732CB2}" srcOrd="0" destOrd="0" presId="urn:microsoft.com/office/officeart/2005/8/layout/hierarchy3"/>
    <dgm:cxn modelId="{6147DE3B-9167-403A-9B09-5F0B9BE910B5}" type="presOf" srcId="{41BFB472-2DD7-4969-AE0B-E6EC78B228C3}" destId="{7ADA3F89-6072-43F1-8B80-014A8FEEB039}" srcOrd="1" destOrd="0" presId="urn:microsoft.com/office/officeart/2005/8/layout/hierarchy3"/>
    <dgm:cxn modelId="{C1B0E569-725A-49C8-AE4D-AA9880E20D12}" type="presOf" srcId="{D50793BF-E8E4-4730-99BA-163B72084475}" destId="{973A1FBA-ED69-4A80-B4E0-F96858FDDADA}" srcOrd="0" destOrd="0" presId="urn:microsoft.com/office/officeart/2005/8/layout/hierarchy3"/>
    <dgm:cxn modelId="{DFE43B6C-34DF-4D03-9C42-266F715E198A}" srcId="{41BFB472-2DD7-4969-AE0B-E6EC78B228C3}" destId="{5836598D-1790-42AF-8E2D-C3E36F4C6303}" srcOrd="2" destOrd="0" parTransId="{D50793BF-E8E4-4730-99BA-163B72084475}" sibTransId="{1E621D1C-956B-46D1-8580-42095EF62B2E}"/>
    <dgm:cxn modelId="{3D5C136E-A25C-4CD6-B257-A8E89210905B}" type="presOf" srcId="{2F62A941-C36C-4944-B344-57EB453C2615}" destId="{5F47BE5A-E55E-4D4D-A8C8-C2C82E9F7CAD}" srcOrd="0" destOrd="0" presId="urn:microsoft.com/office/officeart/2005/8/layout/hierarchy3"/>
    <dgm:cxn modelId="{B24ECB6F-D9D5-406A-BFBE-E13132195BEA}" type="presOf" srcId="{5836598D-1790-42AF-8E2D-C3E36F4C6303}" destId="{622EF44B-B1C5-44B5-B9B7-4F35E83226F4}" srcOrd="0" destOrd="0" presId="urn:microsoft.com/office/officeart/2005/8/layout/hierarchy3"/>
    <dgm:cxn modelId="{D1B56D84-E66D-45EA-8D37-9B1450834FB4}" type="presOf" srcId="{847C9E78-5EE7-4D69-8742-83E003186B98}" destId="{2C4E170A-592B-48D4-A7F6-50496EDA7499}" srcOrd="0" destOrd="0" presId="urn:microsoft.com/office/officeart/2005/8/layout/hierarchy3"/>
    <dgm:cxn modelId="{48789E8A-A76E-436D-B83A-37AA9D46A732}" type="presOf" srcId="{CBA5C123-0C30-4254-BC5C-F0E4A9CE8DC9}" destId="{F9890924-80C1-4046-B7C9-95A16B79A875}" srcOrd="0" destOrd="0" presId="urn:microsoft.com/office/officeart/2005/8/layout/hierarchy3"/>
    <dgm:cxn modelId="{72B0CF91-DD34-4D04-A8D9-FC23AC20BDB1}" srcId="{98941DA6-E211-4282-A132-C455EDCB5F46}" destId="{41BFB472-2DD7-4969-AE0B-E6EC78B228C3}" srcOrd="0" destOrd="0" parTransId="{170DF575-E256-413E-A6FE-8B96FF423B19}" sibTransId="{1D1BA8E7-459B-43BD-A62F-7505007833F4}"/>
    <dgm:cxn modelId="{2D7942DC-9763-41FB-BFEC-3BD05371A78A}" srcId="{41BFB472-2DD7-4969-AE0B-E6EC78B228C3}" destId="{CBA5C123-0C30-4254-BC5C-F0E4A9CE8DC9}" srcOrd="0" destOrd="0" parTransId="{28375F75-537E-4F5D-8D91-16ED29F9471D}" sibTransId="{FB71B740-CF86-4221-88E5-EA8FBB8C677A}"/>
    <dgm:cxn modelId="{82BCA3E2-C5B9-4494-B855-6F9FFAB08EFA}" type="presOf" srcId="{41BFB472-2DD7-4969-AE0B-E6EC78B228C3}" destId="{D7CF71AD-08E7-4147-A8A5-AF2776CFC2B7}" srcOrd="0" destOrd="0" presId="urn:microsoft.com/office/officeart/2005/8/layout/hierarchy3"/>
    <dgm:cxn modelId="{067ACA21-3635-4043-A00B-24E3673BFB10}" type="presParOf" srcId="{38B097C3-C306-4333-9093-648329E3F2D2}" destId="{C9314F81-1245-4CE3-908A-D4302C62D2FF}" srcOrd="0" destOrd="0" presId="urn:microsoft.com/office/officeart/2005/8/layout/hierarchy3"/>
    <dgm:cxn modelId="{023A267A-5045-480D-A957-D578AE39106D}" type="presParOf" srcId="{C9314F81-1245-4CE3-908A-D4302C62D2FF}" destId="{59467A1B-7FB6-4051-937A-CCE3E26CF821}" srcOrd="0" destOrd="0" presId="urn:microsoft.com/office/officeart/2005/8/layout/hierarchy3"/>
    <dgm:cxn modelId="{F5C0263D-8BAB-4462-AE7C-15A84EB7ED45}" type="presParOf" srcId="{59467A1B-7FB6-4051-937A-CCE3E26CF821}" destId="{D7CF71AD-08E7-4147-A8A5-AF2776CFC2B7}" srcOrd="0" destOrd="0" presId="urn:microsoft.com/office/officeart/2005/8/layout/hierarchy3"/>
    <dgm:cxn modelId="{794FBE12-66EF-4763-AD9E-ACDDEA1DB898}" type="presParOf" srcId="{59467A1B-7FB6-4051-937A-CCE3E26CF821}" destId="{7ADA3F89-6072-43F1-8B80-014A8FEEB039}" srcOrd="1" destOrd="0" presId="urn:microsoft.com/office/officeart/2005/8/layout/hierarchy3"/>
    <dgm:cxn modelId="{B1AFA688-BDD9-4202-A3F4-75D802A18C5B}" type="presParOf" srcId="{C9314F81-1245-4CE3-908A-D4302C62D2FF}" destId="{3D4CABE7-9126-4CE5-BFD8-21EE76809FA1}" srcOrd="1" destOrd="0" presId="urn:microsoft.com/office/officeart/2005/8/layout/hierarchy3"/>
    <dgm:cxn modelId="{33550B59-A421-4B4F-A579-CF0C1299E190}" type="presParOf" srcId="{3D4CABE7-9126-4CE5-BFD8-21EE76809FA1}" destId="{99F76B13-E95E-4E8F-AB96-E35434732CB2}" srcOrd="0" destOrd="0" presId="urn:microsoft.com/office/officeart/2005/8/layout/hierarchy3"/>
    <dgm:cxn modelId="{8F13D01F-7C7A-446C-B387-CCF4D5B33C0F}" type="presParOf" srcId="{3D4CABE7-9126-4CE5-BFD8-21EE76809FA1}" destId="{F9890924-80C1-4046-B7C9-95A16B79A875}" srcOrd="1" destOrd="0" presId="urn:microsoft.com/office/officeart/2005/8/layout/hierarchy3"/>
    <dgm:cxn modelId="{5527F314-1428-461A-A706-CE854FFF9B0C}" type="presParOf" srcId="{3D4CABE7-9126-4CE5-BFD8-21EE76809FA1}" destId="{5F47BE5A-E55E-4D4D-A8C8-C2C82E9F7CAD}" srcOrd="2" destOrd="0" presId="urn:microsoft.com/office/officeart/2005/8/layout/hierarchy3"/>
    <dgm:cxn modelId="{ABE4C2B7-9498-4575-B4B6-0BA059F8078F}" type="presParOf" srcId="{3D4CABE7-9126-4CE5-BFD8-21EE76809FA1}" destId="{2C4E170A-592B-48D4-A7F6-50496EDA7499}" srcOrd="3" destOrd="0" presId="urn:microsoft.com/office/officeart/2005/8/layout/hierarchy3"/>
    <dgm:cxn modelId="{010AFBAA-C8C8-4A1A-B017-260997A1F593}" type="presParOf" srcId="{3D4CABE7-9126-4CE5-BFD8-21EE76809FA1}" destId="{973A1FBA-ED69-4A80-B4E0-F96858FDDADA}" srcOrd="4" destOrd="0" presId="urn:microsoft.com/office/officeart/2005/8/layout/hierarchy3"/>
    <dgm:cxn modelId="{14D66506-F24E-4FEA-B5E7-C7E467C077E1}" type="presParOf" srcId="{3D4CABE7-9126-4CE5-BFD8-21EE76809FA1}" destId="{622EF44B-B1C5-44B5-B9B7-4F35E83226F4}" srcOrd="5" destOrd="0" presId="urn:microsoft.com/office/officeart/2005/8/layout/hierarchy3"/>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98941DA6-E211-4282-A132-C455EDCB5F46}" type="doc">
      <dgm:prSet loTypeId="urn:microsoft.com/office/officeart/2005/8/layout/hierarchy3" loCatId="list" qsTypeId="urn:microsoft.com/office/officeart/2005/8/quickstyle/3d2" qsCatId="3D" csTypeId="urn:microsoft.com/office/officeart/2005/8/colors/accent0_3" csCatId="mainScheme" phldr="1"/>
      <dgm:spPr/>
      <dgm:t>
        <a:bodyPr/>
        <a:lstStyle/>
        <a:p>
          <a:endParaRPr lang="en-US"/>
        </a:p>
      </dgm:t>
    </dgm:pt>
    <dgm:pt modelId="{41BFB472-2DD7-4969-AE0B-E6EC78B228C3}">
      <dgm:prSet custT="1"/>
      <dgm:spPr/>
      <dgm:t>
        <a:bodyPr/>
        <a:lstStyle/>
        <a:p>
          <a:r>
            <a:rPr lang="el-GR" sz="1800" dirty="0"/>
            <a:t>Αναθέτοντες Φορείς</a:t>
          </a:r>
        </a:p>
      </dgm:t>
    </dgm:pt>
    <dgm:pt modelId="{170DF575-E256-413E-A6FE-8B96FF423B19}" type="parTrans" cxnId="{72B0CF91-DD34-4D04-A8D9-FC23AC20BDB1}">
      <dgm:prSet/>
      <dgm:spPr/>
      <dgm:t>
        <a:bodyPr/>
        <a:lstStyle/>
        <a:p>
          <a:endParaRPr lang="el-GR"/>
        </a:p>
      </dgm:t>
    </dgm:pt>
    <dgm:pt modelId="{1D1BA8E7-459B-43BD-A62F-7505007833F4}" type="sibTrans" cxnId="{72B0CF91-DD34-4D04-A8D9-FC23AC20BDB1}">
      <dgm:prSet/>
      <dgm:spPr/>
      <dgm:t>
        <a:bodyPr/>
        <a:lstStyle/>
        <a:p>
          <a:endParaRPr lang="el-GR"/>
        </a:p>
      </dgm:t>
    </dgm:pt>
    <dgm:pt modelId="{CBA5C123-0C30-4254-BC5C-F0E4A9CE8DC9}">
      <dgm:prSet custT="1"/>
      <dgm:spPr/>
      <dgm:t>
        <a:bodyPr/>
        <a:lstStyle/>
        <a:p>
          <a:r>
            <a:rPr lang="el-GR" sz="1800" dirty="0"/>
            <a:t>Οι αναθέτοντες φορείς του άρθρου 224</a:t>
          </a:r>
        </a:p>
      </dgm:t>
    </dgm:pt>
    <dgm:pt modelId="{28375F75-537E-4F5D-8D91-16ED29F9471D}" type="parTrans" cxnId="{2D7942DC-9763-41FB-BFEC-3BD05371A78A}">
      <dgm:prSet/>
      <dgm:spPr/>
      <dgm:t>
        <a:bodyPr/>
        <a:lstStyle/>
        <a:p>
          <a:endParaRPr lang="el-GR" sz="1800"/>
        </a:p>
      </dgm:t>
    </dgm:pt>
    <dgm:pt modelId="{FB71B740-CF86-4221-88E5-EA8FBB8C677A}" type="sibTrans" cxnId="{2D7942DC-9763-41FB-BFEC-3BD05371A78A}">
      <dgm:prSet/>
      <dgm:spPr/>
      <dgm:t>
        <a:bodyPr/>
        <a:lstStyle/>
        <a:p>
          <a:endParaRPr lang="el-GR"/>
        </a:p>
      </dgm:t>
    </dgm:pt>
    <dgm:pt modelId="{3D2823AB-B391-4038-9031-7E01C18884C6}">
      <dgm:prSet custT="1"/>
      <dgm:spPr/>
      <dgm:t>
        <a:bodyPr/>
        <a:lstStyle/>
        <a:p>
          <a:r>
            <a:rPr lang="el-GR" sz="1800" dirty="0"/>
            <a:t>Κεντρικές Κυβερνητικές Αρχές</a:t>
          </a:r>
        </a:p>
      </dgm:t>
    </dgm:pt>
    <dgm:pt modelId="{10E9228C-4FC6-4017-92AB-82596D196401}" type="parTrans" cxnId="{0F941172-4FB2-4156-9F8E-4E1D148D4731}">
      <dgm:prSet/>
      <dgm:spPr/>
      <dgm:t>
        <a:bodyPr/>
        <a:lstStyle/>
        <a:p>
          <a:endParaRPr lang="el-GR"/>
        </a:p>
      </dgm:t>
    </dgm:pt>
    <dgm:pt modelId="{F8708468-EFCE-4468-ADB6-03C8BE0DD7FC}" type="sibTrans" cxnId="{0F941172-4FB2-4156-9F8E-4E1D148D4731}">
      <dgm:prSet/>
      <dgm:spPr/>
      <dgm:t>
        <a:bodyPr/>
        <a:lstStyle/>
        <a:p>
          <a:endParaRPr lang="el-GR"/>
        </a:p>
      </dgm:t>
    </dgm:pt>
    <dgm:pt modelId="{15192DC6-EECD-4695-9EC6-5A21D6691596}">
      <dgm:prSet custT="1"/>
      <dgm:spPr/>
      <dgm:t>
        <a:bodyPr/>
        <a:lstStyle/>
        <a:p>
          <a:r>
            <a:rPr lang="el-GR" sz="1800" dirty="0"/>
            <a:t>Οι αναθέτουσες αρχές που περιλαμβάνονται στο Παράρτημα Ι του Προσαρτήματος Α΄</a:t>
          </a:r>
        </a:p>
      </dgm:t>
    </dgm:pt>
    <dgm:pt modelId="{531B376E-4DCC-476B-A1FC-8EFD79EEF31E}" type="parTrans" cxnId="{AED2791C-74D4-4765-8286-CC950C035BEC}">
      <dgm:prSet/>
      <dgm:spPr/>
      <dgm:t>
        <a:bodyPr/>
        <a:lstStyle/>
        <a:p>
          <a:endParaRPr lang="el-GR" sz="1800"/>
        </a:p>
      </dgm:t>
    </dgm:pt>
    <dgm:pt modelId="{3FB1489C-8A7B-40A5-8057-8E9530EB2E58}" type="sibTrans" cxnId="{AED2791C-74D4-4765-8286-CC950C035BEC}">
      <dgm:prSet/>
      <dgm:spPr/>
      <dgm:t>
        <a:bodyPr/>
        <a:lstStyle/>
        <a:p>
          <a:endParaRPr lang="el-GR"/>
        </a:p>
      </dgm:t>
    </dgm:pt>
    <dgm:pt modelId="{C2963C2D-75B9-4E79-BBFC-2811427F5CA3}">
      <dgm:prSet custT="1"/>
      <dgm:spPr/>
      <dgm:t>
        <a:bodyPr/>
        <a:lstStyle/>
        <a:p>
          <a:r>
            <a:rPr lang="el-GR" sz="1800" dirty="0"/>
            <a:t>Μη Κεντρικές Αναθέτουσες Αρχές</a:t>
          </a:r>
        </a:p>
      </dgm:t>
    </dgm:pt>
    <dgm:pt modelId="{67B3201E-956E-4EEB-A86B-CB276088F4ED}" type="parTrans" cxnId="{B30AFA08-CA13-4795-BB61-5CD49111109F}">
      <dgm:prSet/>
      <dgm:spPr/>
      <dgm:t>
        <a:bodyPr/>
        <a:lstStyle/>
        <a:p>
          <a:endParaRPr lang="el-GR"/>
        </a:p>
      </dgm:t>
    </dgm:pt>
    <dgm:pt modelId="{A0273ECE-D592-4277-8D6D-44ECE082FA73}" type="sibTrans" cxnId="{B30AFA08-CA13-4795-BB61-5CD49111109F}">
      <dgm:prSet/>
      <dgm:spPr/>
      <dgm:t>
        <a:bodyPr/>
        <a:lstStyle/>
        <a:p>
          <a:endParaRPr lang="el-GR"/>
        </a:p>
      </dgm:t>
    </dgm:pt>
    <dgm:pt modelId="{57A9BFF9-7307-496B-95AD-9515DE95DE2B}">
      <dgm:prSet custT="1"/>
      <dgm:spPr/>
      <dgm:t>
        <a:bodyPr/>
        <a:lstStyle/>
        <a:p>
          <a:r>
            <a:rPr lang="el-GR" sz="1800" dirty="0"/>
            <a:t>Όλες οι αναθέτουσες αρχές που δεν είναι Κ.Κ.Α.</a:t>
          </a:r>
        </a:p>
      </dgm:t>
    </dgm:pt>
    <dgm:pt modelId="{EEABF4A1-0465-4190-BEA0-A6002033C5DC}" type="parTrans" cxnId="{2B14914A-0EF0-4AC4-8106-B53C697E0DB3}">
      <dgm:prSet/>
      <dgm:spPr/>
      <dgm:t>
        <a:bodyPr/>
        <a:lstStyle/>
        <a:p>
          <a:endParaRPr lang="el-GR" sz="1800"/>
        </a:p>
      </dgm:t>
    </dgm:pt>
    <dgm:pt modelId="{86BC2F55-9174-45EA-9398-C4EA20070D5B}" type="sibTrans" cxnId="{2B14914A-0EF0-4AC4-8106-B53C697E0DB3}">
      <dgm:prSet/>
      <dgm:spPr/>
      <dgm:t>
        <a:bodyPr/>
        <a:lstStyle/>
        <a:p>
          <a:endParaRPr lang="el-GR"/>
        </a:p>
      </dgm:t>
    </dgm:pt>
    <dgm:pt modelId="{38B097C3-C306-4333-9093-648329E3F2D2}" type="pres">
      <dgm:prSet presAssocID="{98941DA6-E211-4282-A132-C455EDCB5F46}" presName="diagram" presStyleCnt="0">
        <dgm:presLayoutVars>
          <dgm:chPref val="1"/>
          <dgm:dir/>
          <dgm:animOne val="branch"/>
          <dgm:animLvl val="lvl"/>
          <dgm:resizeHandles/>
        </dgm:presLayoutVars>
      </dgm:prSet>
      <dgm:spPr/>
    </dgm:pt>
    <dgm:pt modelId="{C9314F81-1245-4CE3-908A-D4302C62D2FF}" type="pres">
      <dgm:prSet presAssocID="{41BFB472-2DD7-4969-AE0B-E6EC78B228C3}" presName="root" presStyleCnt="0"/>
      <dgm:spPr/>
    </dgm:pt>
    <dgm:pt modelId="{59467A1B-7FB6-4051-937A-CCE3E26CF821}" type="pres">
      <dgm:prSet presAssocID="{41BFB472-2DD7-4969-AE0B-E6EC78B228C3}" presName="rootComposite" presStyleCnt="0"/>
      <dgm:spPr/>
    </dgm:pt>
    <dgm:pt modelId="{D7CF71AD-08E7-4147-A8A5-AF2776CFC2B7}" type="pres">
      <dgm:prSet presAssocID="{41BFB472-2DD7-4969-AE0B-E6EC78B228C3}" presName="rootText" presStyleLbl="node1" presStyleIdx="0" presStyleCnt="3"/>
      <dgm:spPr/>
    </dgm:pt>
    <dgm:pt modelId="{7ADA3F89-6072-43F1-8B80-014A8FEEB039}" type="pres">
      <dgm:prSet presAssocID="{41BFB472-2DD7-4969-AE0B-E6EC78B228C3}" presName="rootConnector" presStyleLbl="node1" presStyleIdx="0" presStyleCnt="3"/>
      <dgm:spPr/>
    </dgm:pt>
    <dgm:pt modelId="{3D4CABE7-9126-4CE5-BFD8-21EE76809FA1}" type="pres">
      <dgm:prSet presAssocID="{41BFB472-2DD7-4969-AE0B-E6EC78B228C3}" presName="childShape" presStyleCnt="0"/>
      <dgm:spPr/>
    </dgm:pt>
    <dgm:pt modelId="{99F76B13-E95E-4E8F-AB96-E35434732CB2}" type="pres">
      <dgm:prSet presAssocID="{28375F75-537E-4F5D-8D91-16ED29F9471D}" presName="Name13" presStyleLbl="parChTrans1D2" presStyleIdx="0" presStyleCnt="3"/>
      <dgm:spPr/>
    </dgm:pt>
    <dgm:pt modelId="{F9890924-80C1-4046-B7C9-95A16B79A875}" type="pres">
      <dgm:prSet presAssocID="{CBA5C123-0C30-4254-BC5C-F0E4A9CE8DC9}" presName="childText" presStyleLbl="bgAcc1" presStyleIdx="0" presStyleCnt="3">
        <dgm:presLayoutVars>
          <dgm:bulletEnabled val="1"/>
        </dgm:presLayoutVars>
      </dgm:prSet>
      <dgm:spPr/>
    </dgm:pt>
    <dgm:pt modelId="{8A92FDA2-E0B8-48F8-84D1-0FEFD247C11A}" type="pres">
      <dgm:prSet presAssocID="{3D2823AB-B391-4038-9031-7E01C18884C6}" presName="root" presStyleCnt="0"/>
      <dgm:spPr/>
    </dgm:pt>
    <dgm:pt modelId="{0EBE894A-0222-4BA5-A4A2-DA1C915020D9}" type="pres">
      <dgm:prSet presAssocID="{3D2823AB-B391-4038-9031-7E01C18884C6}" presName="rootComposite" presStyleCnt="0"/>
      <dgm:spPr/>
    </dgm:pt>
    <dgm:pt modelId="{55F2538B-C48C-426E-AEAB-6C2A6B098B5C}" type="pres">
      <dgm:prSet presAssocID="{3D2823AB-B391-4038-9031-7E01C18884C6}" presName="rootText" presStyleLbl="node1" presStyleIdx="1" presStyleCnt="3"/>
      <dgm:spPr/>
    </dgm:pt>
    <dgm:pt modelId="{E1DC86A3-0154-450C-B27F-3D8E464D35D3}" type="pres">
      <dgm:prSet presAssocID="{3D2823AB-B391-4038-9031-7E01C18884C6}" presName="rootConnector" presStyleLbl="node1" presStyleIdx="1" presStyleCnt="3"/>
      <dgm:spPr/>
    </dgm:pt>
    <dgm:pt modelId="{9F7D1F86-62EB-4078-A122-AFCFFBBB1CBD}" type="pres">
      <dgm:prSet presAssocID="{3D2823AB-B391-4038-9031-7E01C18884C6}" presName="childShape" presStyleCnt="0"/>
      <dgm:spPr/>
    </dgm:pt>
    <dgm:pt modelId="{512A52E0-D5E0-4CFD-8CB4-A788A287BC73}" type="pres">
      <dgm:prSet presAssocID="{531B376E-4DCC-476B-A1FC-8EFD79EEF31E}" presName="Name13" presStyleLbl="parChTrans1D2" presStyleIdx="1" presStyleCnt="3"/>
      <dgm:spPr/>
    </dgm:pt>
    <dgm:pt modelId="{B6EAF28B-98AE-4AC9-B505-7FEEB47D4B34}" type="pres">
      <dgm:prSet presAssocID="{15192DC6-EECD-4695-9EC6-5A21D6691596}" presName="childText" presStyleLbl="bgAcc1" presStyleIdx="1" presStyleCnt="3" custScaleX="128160" custScaleY="109833">
        <dgm:presLayoutVars>
          <dgm:bulletEnabled val="1"/>
        </dgm:presLayoutVars>
      </dgm:prSet>
      <dgm:spPr/>
    </dgm:pt>
    <dgm:pt modelId="{D8E7CDC9-2C4A-41E5-AB47-C5A70B1E474C}" type="pres">
      <dgm:prSet presAssocID="{C2963C2D-75B9-4E79-BBFC-2811427F5CA3}" presName="root" presStyleCnt="0"/>
      <dgm:spPr/>
    </dgm:pt>
    <dgm:pt modelId="{C905B03F-BFA0-4F14-A172-F40604E97EF6}" type="pres">
      <dgm:prSet presAssocID="{C2963C2D-75B9-4E79-BBFC-2811427F5CA3}" presName="rootComposite" presStyleCnt="0"/>
      <dgm:spPr/>
    </dgm:pt>
    <dgm:pt modelId="{46173EC6-3FD2-4B3F-B85D-9CE1D5DCFD2E}" type="pres">
      <dgm:prSet presAssocID="{C2963C2D-75B9-4E79-BBFC-2811427F5CA3}" presName="rootText" presStyleLbl="node1" presStyleIdx="2" presStyleCnt="3"/>
      <dgm:spPr/>
    </dgm:pt>
    <dgm:pt modelId="{04E0BD52-9049-4824-BE5C-FB4D27EBB879}" type="pres">
      <dgm:prSet presAssocID="{C2963C2D-75B9-4E79-BBFC-2811427F5CA3}" presName="rootConnector" presStyleLbl="node1" presStyleIdx="2" presStyleCnt="3"/>
      <dgm:spPr/>
    </dgm:pt>
    <dgm:pt modelId="{14EC3642-C193-4CD9-BB4C-981A71F55B0D}" type="pres">
      <dgm:prSet presAssocID="{C2963C2D-75B9-4E79-BBFC-2811427F5CA3}" presName="childShape" presStyleCnt="0"/>
      <dgm:spPr/>
    </dgm:pt>
    <dgm:pt modelId="{FACC0CFC-7FDE-4827-8684-72E0DF59A826}" type="pres">
      <dgm:prSet presAssocID="{EEABF4A1-0465-4190-BEA0-A6002033C5DC}" presName="Name13" presStyleLbl="parChTrans1D2" presStyleIdx="2" presStyleCnt="3"/>
      <dgm:spPr/>
    </dgm:pt>
    <dgm:pt modelId="{5C371437-5098-4C98-9C70-3F66927E521F}" type="pres">
      <dgm:prSet presAssocID="{57A9BFF9-7307-496B-95AD-9515DE95DE2B}" presName="childText" presStyleLbl="bgAcc1" presStyleIdx="2" presStyleCnt="3">
        <dgm:presLayoutVars>
          <dgm:bulletEnabled val="1"/>
        </dgm:presLayoutVars>
      </dgm:prSet>
      <dgm:spPr/>
    </dgm:pt>
  </dgm:ptLst>
  <dgm:cxnLst>
    <dgm:cxn modelId="{13EB3900-7EFD-4B12-BAEC-646928EDAB89}" type="presOf" srcId="{28375F75-537E-4F5D-8D91-16ED29F9471D}" destId="{99F76B13-E95E-4E8F-AB96-E35434732CB2}" srcOrd="0" destOrd="0" presId="urn:microsoft.com/office/officeart/2005/8/layout/hierarchy3"/>
    <dgm:cxn modelId="{6471FA06-2D2B-4D66-AB8F-2363D8308210}" type="presOf" srcId="{C2963C2D-75B9-4E79-BBFC-2811427F5CA3}" destId="{04E0BD52-9049-4824-BE5C-FB4D27EBB879}" srcOrd="1" destOrd="0" presId="urn:microsoft.com/office/officeart/2005/8/layout/hierarchy3"/>
    <dgm:cxn modelId="{B30AFA08-CA13-4795-BB61-5CD49111109F}" srcId="{98941DA6-E211-4282-A132-C455EDCB5F46}" destId="{C2963C2D-75B9-4E79-BBFC-2811427F5CA3}" srcOrd="2" destOrd="0" parTransId="{67B3201E-956E-4EEB-A86B-CB276088F4ED}" sibTransId="{A0273ECE-D592-4277-8D6D-44ECE082FA73}"/>
    <dgm:cxn modelId="{CE3DC318-9D11-48C5-AD1D-4C6303868FD9}" type="presOf" srcId="{CBA5C123-0C30-4254-BC5C-F0E4A9CE8DC9}" destId="{F9890924-80C1-4046-B7C9-95A16B79A875}" srcOrd="0" destOrd="0" presId="urn:microsoft.com/office/officeart/2005/8/layout/hierarchy3"/>
    <dgm:cxn modelId="{AED2791C-74D4-4765-8286-CC950C035BEC}" srcId="{3D2823AB-B391-4038-9031-7E01C18884C6}" destId="{15192DC6-EECD-4695-9EC6-5A21D6691596}" srcOrd="0" destOrd="0" parTransId="{531B376E-4DCC-476B-A1FC-8EFD79EEF31E}" sibTransId="{3FB1489C-8A7B-40A5-8057-8E9530EB2E58}"/>
    <dgm:cxn modelId="{62CBC22D-E3B8-4BBA-8EFE-35963918D731}" type="presOf" srcId="{41BFB472-2DD7-4969-AE0B-E6EC78B228C3}" destId="{D7CF71AD-08E7-4147-A8A5-AF2776CFC2B7}" srcOrd="0" destOrd="0" presId="urn:microsoft.com/office/officeart/2005/8/layout/hierarchy3"/>
    <dgm:cxn modelId="{BEFAFC2E-CAE4-4947-B659-33639781A7B0}" type="presOf" srcId="{41BFB472-2DD7-4969-AE0B-E6EC78B228C3}" destId="{7ADA3F89-6072-43F1-8B80-014A8FEEB039}" srcOrd="1" destOrd="0" presId="urn:microsoft.com/office/officeart/2005/8/layout/hierarchy3"/>
    <dgm:cxn modelId="{24056E33-C158-49A8-89B0-6D1F2597C146}" type="presOf" srcId="{3D2823AB-B391-4038-9031-7E01C18884C6}" destId="{55F2538B-C48C-426E-AEAB-6C2A6B098B5C}" srcOrd="0" destOrd="0" presId="urn:microsoft.com/office/officeart/2005/8/layout/hierarchy3"/>
    <dgm:cxn modelId="{9E81FD62-9454-40A1-89E3-885D32EFEAEC}" type="presOf" srcId="{531B376E-4DCC-476B-A1FC-8EFD79EEF31E}" destId="{512A52E0-D5E0-4CFD-8CB4-A788A287BC73}" srcOrd="0" destOrd="0" presId="urn:microsoft.com/office/officeart/2005/8/layout/hierarchy3"/>
    <dgm:cxn modelId="{2B14914A-0EF0-4AC4-8106-B53C697E0DB3}" srcId="{C2963C2D-75B9-4E79-BBFC-2811427F5CA3}" destId="{57A9BFF9-7307-496B-95AD-9515DE95DE2B}" srcOrd="0" destOrd="0" parTransId="{EEABF4A1-0465-4190-BEA0-A6002033C5DC}" sibTransId="{86BC2F55-9174-45EA-9398-C4EA20070D5B}"/>
    <dgm:cxn modelId="{A5263071-1CC7-444F-9C4B-4BC3F5BC8105}" type="presOf" srcId="{C2963C2D-75B9-4E79-BBFC-2811427F5CA3}" destId="{46173EC6-3FD2-4B3F-B85D-9CE1D5DCFD2E}" srcOrd="0" destOrd="0" presId="urn:microsoft.com/office/officeart/2005/8/layout/hierarchy3"/>
    <dgm:cxn modelId="{0F941172-4FB2-4156-9F8E-4E1D148D4731}" srcId="{98941DA6-E211-4282-A132-C455EDCB5F46}" destId="{3D2823AB-B391-4038-9031-7E01C18884C6}" srcOrd="1" destOrd="0" parTransId="{10E9228C-4FC6-4017-92AB-82596D196401}" sibTransId="{F8708468-EFCE-4468-ADB6-03C8BE0DD7FC}"/>
    <dgm:cxn modelId="{1B362554-71EB-4CBB-80FC-56FA417769B5}" type="presOf" srcId="{98941DA6-E211-4282-A132-C455EDCB5F46}" destId="{38B097C3-C306-4333-9093-648329E3F2D2}" srcOrd="0" destOrd="0" presId="urn:microsoft.com/office/officeart/2005/8/layout/hierarchy3"/>
    <dgm:cxn modelId="{72B0CF91-DD34-4D04-A8D9-FC23AC20BDB1}" srcId="{98941DA6-E211-4282-A132-C455EDCB5F46}" destId="{41BFB472-2DD7-4969-AE0B-E6EC78B228C3}" srcOrd="0" destOrd="0" parTransId="{170DF575-E256-413E-A6FE-8B96FF423B19}" sibTransId="{1D1BA8E7-459B-43BD-A62F-7505007833F4}"/>
    <dgm:cxn modelId="{48EAFAA8-1E89-4290-BC0A-882121E5D4FC}" type="presOf" srcId="{EEABF4A1-0465-4190-BEA0-A6002033C5DC}" destId="{FACC0CFC-7FDE-4827-8684-72E0DF59A826}" srcOrd="0" destOrd="0" presId="urn:microsoft.com/office/officeart/2005/8/layout/hierarchy3"/>
    <dgm:cxn modelId="{47E16AD8-BC0A-4AF5-A70D-B5480B23D9C3}" type="presOf" srcId="{57A9BFF9-7307-496B-95AD-9515DE95DE2B}" destId="{5C371437-5098-4C98-9C70-3F66927E521F}" srcOrd="0" destOrd="0" presId="urn:microsoft.com/office/officeart/2005/8/layout/hierarchy3"/>
    <dgm:cxn modelId="{DB1803D9-8871-4820-B63D-6F6E53A0C172}" type="presOf" srcId="{15192DC6-EECD-4695-9EC6-5A21D6691596}" destId="{B6EAF28B-98AE-4AC9-B505-7FEEB47D4B34}" srcOrd="0" destOrd="0" presId="urn:microsoft.com/office/officeart/2005/8/layout/hierarchy3"/>
    <dgm:cxn modelId="{2D7942DC-9763-41FB-BFEC-3BD05371A78A}" srcId="{41BFB472-2DD7-4969-AE0B-E6EC78B228C3}" destId="{CBA5C123-0C30-4254-BC5C-F0E4A9CE8DC9}" srcOrd="0" destOrd="0" parTransId="{28375F75-537E-4F5D-8D91-16ED29F9471D}" sibTransId="{FB71B740-CF86-4221-88E5-EA8FBB8C677A}"/>
    <dgm:cxn modelId="{746C25F8-E036-460D-92E6-85CC15DF0FAC}" type="presOf" srcId="{3D2823AB-B391-4038-9031-7E01C18884C6}" destId="{E1DC86A3-0154-450C-B27F-3D8E464D35D3}" srcOrd="1" destOrd="0" presId="urn:microsoft.com/office/officeart/2005/8/layout/hierarchy3"/>
    <dgm:cxn modelId="{F332E7BB-E3AF-45AA-B546-1D23A73C25C7}" type="presParOf" srcId="{38B097C3-C306-4333-9093-648329E3F2D2}" destId="{C9314F81-1245-4CE3-908A-D4302C62D2FF}" srcOrd="0" destOrd="0" presId="urn:microsoft.com/office/officeart/2005/8/layout/hierarchy3"/>
    <dgm:cxn modelId="{F3BDBE4D-11FD-4ED6-A7DF-CC939D4FDF3C}" type="presParOf" srcId="{C9314F81-1245-4CE3-908A-D4302C62D2FF}" destId="{59467A1B-7FB6-4051-937A-CCE3E26CF821}" srcOrd="0" destOrd="0" presId="urn:microsoft.com/office/officeart/2005/8/layout/hierarchy3"/>
    <dgm:cxn modelId="{3D639758-3CF7-4B98-8881-F08E3238A66F}" type="presParOf" srcId="{59467A1B-7FB6-4051-937A-CCE3E26CF821}" destId="{D7CF71AD-08E7-4147-A8A5-AF2776CFC2B7}" srcOrd="0" destOrd="0" presId="urn:microsoft.com/office/officeart/2005/8/layout/hierarchy3"/>
    <dgm:cxn modelId="{FA67C73E-CFEF-4537-BB04-53B46221D5A7}" type="presParOf" srcId="{59467A1B-7FB6-4051-937A-CCE3E26CF821}" destId="{7ADA3F89-6072-43F1-8B80-014A8FEEB039}" srcOrd="1" destOrd="0" presId="urn:microsoft.com/office/officeart/2005/8/layout/hierarchy3"/>
    <dgm:cxn modelId="{D396AAC0-A0D1-4043-AF5A-0987E4B2F3CE}" type="presParOf" srcId="{C9314F81-1245-4CE3-908A-D4302C62D2FF}" destId="{3D4CABE7-9126-4CE5-BFD8-21EE76809FA1}" srcOrd="1" destOrd="0" presId="urn:microsoft.com/office/officeart/2005/8/layout/hierarchy3"/>
    <dgm:cxn modelId="{E6BF422E-B443-49E0-8737-14190336D81B}" type="presParOf" srcId="{3D4CABE7-9126-4CE5-BFD8-21EE76809FA1}" destId="{99F76B13-E95E-4E8F-AB96-E35434732CB2}" srcOrd="0" destOrd="0" presId="urn:microsoft.com/office/officeart/2005/8/layout/hierarchy3"/>
    <dgm:cxn modelId="{7C5F625C-CABA-4C5E-A2D9-66AB24F23437}" type="presParOf" srcId="{3D4CABE7-9126-4CE5-BFD8-21EE76809FA1}" destId="{F9890924-80C1-4046-B7C9-95A16B79A875}" srcOrd="1" destOrd="0" presId="urn:microsoft.com/office/officeart/2005/8/layout/hierarchy3"/>
    <dgm:cxn modelId="{9242FA68-4B99-44EB-9674-AEEE12077E0E}" type="presParOf" srcId="{38B097C3-C306-4333-9093-648329E3F2D2}" destId="{8A92FDA2-E0B8-48F8-84D1-0FEFD247C11A}" srcOrd="1" destOrd="0" presId="urn:microsoft.com/office/officeart/2005/8/layout/hierarchy3"/>
    <dgm:cxn modelId="{92D0BF19-DA12-4984-8DE1-1A833D61F035}" type="presParOf" srcId="{8A92FDA2-E0B8-48F8-84D1-0FEFD247C11A}" destId="{0EBE894A-0222-4BA5-A4A2-DA1C915020D9}" srcOrd="0" destOrd="0" presId="urn:microsoft.com/office/officeart/2005/8/layout/hierarchy3"/>
    <dgm:cxn modelId="{2D986C93-7FBD-4AB8-9428-A28995C2C639}" type="presParOf" srcId="{0EBE894A-0222-4BA5-A4A2-DA1C915020D9}" destId="{55F2538B-C48C-426E-AEAB-6C2A6B098B5C}" srcOrd="0" destOrd="0" presId="urn:microsoft.com/office/officeart/2005/8/layout/hierarchy3"/>
    <dgm:cxn modelId="{7E2F483F-5432-4B7D-A20B-15E406CB532C}" type="presParOf" srcId="{0EBE894A-0222-4BA5-A4A2-DA1C915020D9}" destId="{E1DC86A3-0154-450C-B27F-3D8E464D35D3}" srcOrd="1" destOrd="0" presId="urn:microsoft.com/office/officeart/2005/8/layout/hierarchy3"/>
    <dgm:cxn modelId="{32B68175-BD25-429C-8F44-B3D844FA064E}" type="presParOf" srcId="{8A92FDA2-E0B8-48F8-84D1-0FEFD247C11A}" destId="{9F7D1F86-62EB-4078-A122-AFCFFBBB1CBD}" srcOrd="1" destOrd="0" presId="urn:microsoft.com/office/officeart/2005/8/layout/hierarchy3"/>
    <dgm:cxn modelId="{5BF20AAD-E594-4353-BF15-85452D48F615}" type="presParOf" srcId="{9F7D1F86-62EB-4078-A122-AFCFFBBB1CBD}" destId="{512A52E0-D5E0-4CFD-8CB4-A788A287BC73}" srcOrd="0" destOrd="0" presId="urn:microsoft.com/office/officeart/2005/8/layout/hierarchy3"/>
    <dgm:cxn modelId="{E8A236CF-A742-49F8-9083-2D10EFD3DA89}" type="presParOf" srcId="{9F7D1F86-62EB-4078-A122-AFCFFBBB1CBD}" destId="{B6EAF28B-98AE-4AC9-B505-7FEEB47D4B34}" srcOrd="1" destOrd="0" presId="urn:microsoft.com/office/officeart/2005/8/layout/hierarchy3"/>
    <dgm:cxn modelId="{C7A41EE6-5DC8-438C-A693-C286AF0C98B6}" type="presParOf" srcId="{38B097C3-C306-4333-9093-648329E3F2D2}" destId="{D8E7CDC9-2C4A-41E5-AB47-C5A70B1E474C}" srcOrd="2" destOrd="0" presId="urn:microsoft.com/office/officeart/2005/8/layout/hierarchy3"/>
    <dgm:cxn modelId="{4D1A2635-0B22-42B1-A25A-60771FA384D5}" type="presParOf" srcId="{D8E7CDC9-2C4A-41E5-AB47-C5A70B1E474C}" destId="{C905B03F-BFA0-4F14-A172-F40604E97EF6}" srcOrd="0" destOrd="0" presId="urn:microsoft.com/office/officeart/2005/8/layout/hierarchy3"/>
    <dgm:cxn modelId="{0378201D-1DB7-4941-9AA0-39D05156B41B}" type="presParOf" srcId="{C905B03F-BFA0-4F14-A172-F40604E97EF6}" destId="{46173EC6-3FD2-4B3F-B85D-9CE1D5DCFD2E}" srcOrd="0" destOrd="0" presId="urn:microsoft.com/office/officeart/2005/8/layout/hierarchy3"/>
    <dgm:cxn modelId="{5EFBE8EA-0101-43D7-9F9F-CB463AB9D929}" type="presParOf" srcId="{C905B03F-BFA0-4F14-A172-F40604E97EF6}" destId="{04E0BD52-9049-4824-BE5C-FB4D27EBB879}" srcOrd="1" destOrd="0" presId="urn:microsoft.com/office/officeart/2005/8/layout/hierarchy3"/>
    <dgm:cxn modelId="{5345C96D-B91F-429C-8D51-841DA198C0F6}" type="presParOf" srcId="{D8E7CDC9-2C4A-41E5-AB47-C5A70B1E474C}" destId="{14EC3642-C193-4CD9-BB4C-981A71F55B0D}" srcOrd="1" destOrd="0" presId="urn:microsoft.com/office/officeart/2005/8/layout/hierarchy3"/>
    <dgm:cxn modelId="{006848A2-A226-4EA1-A09F-73F105865096}" type="presParOf" srcId="{14EC3642-C193-4CD9-BB4C-981A71F55B0D}" destId="{FACC0CFC-7FDE-4827-8684-72E0DF59A826}" srcOrd="0" destOrd="0" presId="urn:microsoft.com/office/officeart/2005/8/layout/hierarchy3"/>
    <dgm:cxn modelId="{4F4DAC74-6BBE-43A7-B7A3-18835F8E1756}" type="presParOf" srcId="{14EC3642-C193-4CD9-BB4C-981A71F55B0D}" destId="{5C371437-5098-4C98-9C70-3F66927E521F}" srcOrd="1" destOrd="0" presId="urn:microsoft.com/office/officeart/2005/8/layout/hierarchy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0.xml><?xml version="1.0" encoding="utf-8"?>
<dgm:dataModel xmlns:dgm="http://schemas.openxmlformats.org/drawingml/2006/diagram" xmlns:a="http://schemas.openxmlformats.org/drawingml/2006/main">
  <dgm:ptLst>
    <dgm:pt modelId="{98941DA6-E211-4282-A132-C455EDCB5F46}" type="doc">
      <dgm:prSet loTypeId="urn:microsoft.com/office/officeart/2005/8/layout/hProcess11" loCatId="process" qsTypeId="urn:microsoft.com/office/officeart/2005/8/quickstyle/3d2" qsCatId="3D" csTypeId="urn:microsoft.com/office/officeart/2005/8/colors/accent0_3" csCatId="mainScheme" phldr="1"/>
      <dgm:spPr/>
      <dgm:t>
        <a:bodyPr/>
        <a:lstStyle/>
        <a:p>
          <a:endParaRPr lang="en-US"/>
        </a:p>
      </dgm:t>
    </dgm:pt>
    <dgm:pt modelId="{15AF0813-85D4-44BB-A2F4-AD73F6E66D1E}">
      <dgm:prSet custT="1"/>
      <dgm:spPr/>
      <dgm:t>
        <a:bodyPr/>
        <a:lstStyle/>
        <a:p>
          <a:r>
            <a:rPr lang="el-GR" sz="1800" dirty="0"/>
            <a:t>Κατά την προκαθορισμένη ημερομηνία και ώρα</a:t>
          </a:r>
        </a:p>
      </dgm:t>
    </dgm:pt>
    <dgm:pt modelId="{FBCCACE3-FB74-4071-B883-8E96966DF723}" type="parTrans" cxnId="{B593EE16-F814-451D-8E71-80D70E1DC16C}">
      <dgm:prSet/>
      <dgm:spPr/>
      <dgm:t>
        <a:bodyPr/>
        <a:lstStyle/>
        <a:p>
          <a:endParaRPr lang="el-GR"/>
        </a:p>
      </dgm:t>
    </dgm:pt>
    <dgm:pt modelId="{B87BCFFC-2368-4F65-9E1A-62D82C8B7F40}" type="sibTrans" cxnId="{B593EE16-F814-451D-8E71-80D70E1DC16C}">
      <dgm:prSet/>
      <dgm:spPr/>
      <dgm:t>
        <a:bodyPr/>
        <a:lstStyle/>
        <a:p>
          <a:endParaRPr lang="el-GR"/>
        </a:p>
      </dgm:t>
    </dgm:pt>
    <dgm:pt modelId="{7DAF1D3E-AD74-4E8F-AF7A-ACCD4944F29F}">
      <dgm:prSet custT="1"/>
      <dgm:spPr/>
      <dgm:t>
        <a:bodyPr/>
        <a:lstStyle/>
        <a:p>
          <a:r>
            <a:rPr lang="el-GR" sz="1800" dirty="0"/>
            <a:t>Περάτωση του ηλεκτρονικού πλειστηριασμού</a:t>
          </a:r>
        </a:p>
      </dgm:t>
    </dgm:pt>
    <dgm:pt modelId="{A7EFE8A1-E3FD-422A-AF0C-38FB24EB3754}" type="parTrans" cxnId="{2BC1858B-338D-4F19-B77C-E51C97F5DB83}">
      <dgm:prSet/>
      <dgm:spPr/>
      <dgm:t>
        <a:bodyPr/>
        <a:lstStyle/>
        <a:p>
          <a:endParaRPr lang="el-GR"/>
        </a:p>
      </dgm:t>
    </dgm:pt>
    <dgm:pt modelId="{634EBE64-9DD5-419F-8CAA-5BFA79507E67}" type="sibTrans" cxnId="{2BC1858B-338D-4F19-B77C-E51C97F5DB83}">
      <dgm:prSet/>
      <dgm:spPr/>
      <dgm:t>
        <a:bodyPr/>
        <a:lstStyle/>
        <a:p>
          <a:endParaRPr lang="el-GR"/>
        </a:p>
      </dgm:t>
    </dgm:pt>
    <dgm:pt modelId="{4FEB92D1-8E89-434E-ACA2-5EA7E52FE77C}">
      <dgm:prSet custT="1"/>
      <dgm:spPr/>
      <dgm:t>
        <a:bodyPr/>
        <a:lstStyle/>
        <a:p>
          <a:r>
            <a:rPr lang="el-GR" sz="1800" dirty="0"/>
            <a:t>Όταν δεν λαμβάνονται πλέον νέες τιμές ή αξίες</a:t>
          </a:r>
        </a:p>
      </dgm:t>
    </dgm:pt>
    <dgm:pt modelId="{3A56EA75-B32B-4C11-8F91-F24A97F79891}" type="parTrans" cxnId="{ED8FA6E1-8B61-4399-B102-8D645025BD82}">
      <dgm:prSet/>
      <dgm:spPr/>
      <dgm:t>
        <a:bodyPr/>
        <a:lstStyle/>
        <a:p>
          <a:endParaRPr lang="el-GR"/>
        </a:p>
      </dgm:t>
    </dgm:pt>
    <dgm:pt modelId="{5A0E3247-88A6-472F-82F4-0BCFAA386CFB}" type="sibTrans" cxnId="{ED8FA6E1-8B61-4399-B102-8D645025BD82}">
      <dgm:prSet/>
      <dgm:spPr/>
      <dgm:t>
        <a:bodyPr/>
        <a:lstStyle/>
        <a:p>
          <a:endParaRPr lang="el-GR"/>
        </a:p>
      </dgm:t>
    </dgm:pt>
    <dgm:pt modelId="{F56DB59D-EBC3-4995-83ED-6BFF64EC3711}">
      <dgm:prSet custT="1"/>
      <dgm:spPr/>
      <dgm:t>
        <a:bodyPr/>
        <a:lstStyle/>
        <a:p>
          <a:r>
            <a:rPr lang="el-GR" sz="1800" dirty="0"/>
            <a:t>Όταν οι προκαθορισμένες φάσεις έχουν όλες ολοκληρωθεί</a:t>
          </a:r>
        </a:p>
      </dgm:t>
    </dgm:pt>
    <dgm:pt modelId="{BFCB5FF8-57B6-48EB-A5C8-A97F4A63F3C5}" type="parTrans" cxnId="{FADE0DDC-EBCE-4C4D-92AA-885C265083B1}">
      <dgm:prSet/>
      <dgm:spPr/>
      <dgm:t>
        <a:bodyPr/>
        <a:lstStyle/>
        <a:p>
          <a:endParaRPr lang="el-GR"/>
        </a:p>
      </dgm:t>
    </dgm:pt>
    <dgm:pt modelId="{C65A1C24-10FE-47FF-8043-B2F395E24616}" type="sibTrans" cxnId="{FADE0DDC-EBCE-4C4D-92AA-885C265083B1}">
      <dgm:prSet/>
      <dgm:spPr/>
      <dgm:t>
        <a:bodyPr/>
        <a:lstStyle/>
        <a:p>
          <a:endParaRPr lang="el-GR"/>
        </a:p>
      </dgm:t>
    </dgm:pt>
    <dgm:pt modelId="{9FDAD5FE-4241-4869-9ED4-3A71E8373253}" type="pres">
      <dgm:prSet presAssocID="{98941DA6-E211-4282-A132-C455EDCB5F46}" presName="Name0" presStyleCnt="0">
        <dgm:presLayoutVars>
          <dgm:dir/>
          <dgm:resizeHandles val="exact"/>
        </dgm:presLayoutVars>
      </dgm:prSet>
      <dgm:spPr/>
    </dgm:pt>
    <dgm:pt modelId="{F83B963C-2883-42BA-A4E2-4C72C30CAF31}" type="pres">
      <dgm:prSet presAssocID="{98941DA6-E211-4282-A132-C455EDCB5F46}" presName="arrow" presStyleLbl="bgShp" presStyleIdx="0" presStyleCnt="1"/>
      <dgm:spPr/>
    </dgm:pt>
    <dgm:pt modelId="{7ED56ED0-FA0C-4751-8751-ACF89238D93C}" type="pres">
      <dgm:prSet presAssocID="{98941DA6-E211-4282-A132-C455EDCB5F46}" presName="points" presStyleCnt="0"/>
      <dgm:spPr/>
    </dgm:pt>
    <dgm:pt modelId="{5E3D804A-CD40-4586-BB69-BB67C736586A}" type="pres">
      <dgm:prSet presAssocID="{7DAF1D3E-AD74-4E8F-AF7A-ACCD4944F29F}" presName="compositeA" presStyleCnt="0"/>
      <dgm:spPr/>
    </dgm:pt>
    <dgm:pt modelId="{864A589F-2AA1-40CC-AFAC-13D07129C3B5}" type="pres">
      <dgm:prSet presAssocID="{7DAF1D3E-AD74-4E8F-AF7A-ACCD4944F29F}" presName="textA" presStyleLbl="revTx" presStyleIdx="0" presStyleCnt="4" custScaleX="373047">
        <dgm:presLayoutVars>
          <dgm:bulletEnabled val="1"/>
        </dgm:presLayoutVars>
      </dgm:prSet>
      <dgm:spPr/>
    </dgm:pt>
    <dgm:pt modelId="{CBCA0501-3194-420D-ACE6-034C5ACC0842}" type="pres">
      <dgm:prSet presAssocID="{7DAF1D3E-AD74-4E8F-AF7A-ACCD4944F29F}" presName="circleA" presStyleLbl="node1" presStyleIdx="0" presStyleCnt="4"/>
      <dgm:spPr/>
    </dgm:pt>
    <dgm:pt modelId="{C39A6A57-7B89-402B-8C77-4A0EA06869AD}" type="pres">
      <dgm:prSet presAssocID="{7DAF1D3E-AD74-4E8F-AF7A-ACCD4944F29F}" presName="spaceA" presStyleCnt="0"/>
      <dgm:spPr/>
    </dgm:pt>
    <dgm:pt modelId="{3F372786-29DC-4789-AE29-38D4EB85EE03}" type="pres">
      <dgm:prSet presAssocID="{634EBE64-9DD5-419F-8CAA-5BFA79507E67}" presName="space" presStyleCnt="0"/>
      <dgm:spPr/>
    </dgm:pt>
    <dgm:pt modelId="{7D295BD5-AD7F-4ED3-8F48-9E13014A04AC}" type="pres">
      <dgm:prSet presAssocID="{15AF0813-85D4-44BB-A2F4-AD73F6E66D1E}" presName="compositeB" presStyleCnt="0"/>
      <dgm:spPr/>
    </dgm:pt>
    <dgm:pt modelId="{0CCA12BE-ACA5-4C62-BEC0-F230BBA9A027}" type="pres">
      <dgm:prSet presAssocID="{15AF0813-85D4-44BB-A2F4-AD73F6E66D1E}" presName="textB" presStyleLbl="revTx" presStyleIdx="1" presStyleCnt="4" custScaleX="378080">
        <dgm:presLayoutVars>
          <dgm:bulletEnabled val="1"/>
        </dgm:presLayoutVars>
      </dgm:prSet>
      <dgm:spPr/>
    </dgm:pt>
    <dgm:pt modelId="{F9F23FCB-C035-422E-BB70-73B1679DD93B}" type="pres">
      <dgm:prSet presAssocID="{15AF0813-85D4-44BB-A2F4-AD73F6E66D1E}" presName="circleB" presStyleLbl="node1" presStyleIdx="1" presStyleCnt="4"/>
      <dgm:spPr/>
    </dgm:pt>
    <dgm:pt modelId="{18595C7E-C674-46A5-A984-01650D5330E4}" type="pres">
      <dgm:prSet presAssocID="{15AF0813-85D4-44BB-A2F4-AD73F6E66D1E}" presName="spaceB" presStyleCnt="0"/>
      <dgm:spPr/>
    </dgm:pt>
    <dgm:pt modelId="{51302BD2-1EA1-4802-8BC4-A89B14DBBE1C}" type="pres">
      <dgm:prSet presAssocID="{B87BCFFC-2368-4F65-9E1A-62D82C8B7F40}" presName="space" presStyleCnt="0"/>
      <dgm:spPr/>
    </dgm:pt>
    <dgm:pt modelId="{16D35634-4975-437E-85D4-063020669A2E}" type="pres">
      <dgm:prSet presAssocID="{4FEB92D1-8E89-434E-ACA2-5EA7E52FE77C}" presName="compositeA" presStyleCnt="0"/>
      <dgm:spPr/>
    </dgm:pt>
    <dgm:pt modelId="{661F55D9-FBB5-4989-AC64-847D9CB55446}" type="pres">
      <dgm:prSet presAssocID="{4FEB92D1-8E89-434E-ACA2-5EA7E52FE77C}" presName="textA" presStyleLbl="revTx" presStyleIdx="2" presStyleCnt="4" custScaleX="313667">
        <dgm:presLayoutVars>
          <dgm:bulletEnabled val="1"/>
        </dgm:presLayoutVars>
      </dgm:prSet>
      <dgm:spPr/>
    </dgm:pt>
    <dgm:pt modelId="{F2311721-EAC4-442C-8E3B-AA89CBC3763D}" type="pres">
      <dgm:prSet presAssocID="{4FEB92D1-8E89-434E-ACA2-5EA7E52FE77C}" presName="circleA" presStyleLbl="node1" presStyleIdx="2" presStyleCnt="4"/>
      <dgm:spPr/>
    </dgm:pt>
    <dgm:pt modelId="{AC5AB084-F28A-42D7-ABF1-03E2568623EF}" type="pres">
      <dgm:prSet presAssocID="{4FEB92D1-8E89-434E-ACA2-5EA7E52FE77C}" presName="spaceA" presStyleCnt="0"/>
      <dgm:spPr/>
    </dgm:pt>
    <dgm:pt modelId="{19498AAF-F8CD-4ABC-A1C8-23AA5EDE7AA0}" type="pres">
      <dgm:prSet presAssocID="{5A0E3247-88A6-472F-82F4-0BCFAA386CFB}" presName="space" presStyleCnt="0"/>
      <dgm:spPr/>
    </dgm:pt>
    <dgm:pt modelId="{F365E81C-9B49-4746-AFAC-D810A0AFFEF2}" type="pres">
      <dgm:prSet presAssocID="{F56DB59D-EBC3-4995-83ED-6BFF64EC3711}" presName="compositeB" presStyleCnt="0"/>
      <dgm:spPr/>
    </dgm:pt>
    <dgm:pt modelId="{0BEABBA4-E2BE-449A-A352-2611A02FE39F}" type="pres">
      <dgm:prSet presAssocID="{F56DB59D-EBC3-4995-83ED-6BFF64EC3711}" presName="textB" presStyleLbl="revTx" presStyleIdx="3" presStyleCnt="4" custScaleX="387241">
        <dgm:presLayoutVars>
          <dgm:bulletEnabled val="1"/>
        </dgm:presLayoutVars>
      </dgm:prSet>
      <dgm:spPr/>
    </dgm:pt>
    <dgm:pt modelId="{9311B87C-7506-4E86-97CF-3E6F73D3FE36}" type="pres">
      <dgm:prSet presAssocID="{F56DB59D-EBC3-4995-83ED-6BFF64EC3711}" presName="circleB" presStyleLbl="node1" presStyleIdx="3" presStyleCnt="4"/>
      <dgm:spPr/>
    </dgm:pt>
    <dgm:pt modelId="{D100738C-F030-4A77-A6BF-EB5EA9B42717}" type="pres">
      <dgm:prSet presAssocID="{F56DB59D-EBC3-4995-83ED-6BFF64EC3711}" presName="spaceB" presStyleCnt="0"/>
      <dgm:spPr/>
    </dgm:pt>
  </dgm:ptLst>
  <dgm:cxnLst>
    <dgm:cxn modelId="{B7E1D404-94EB-43A5-9D72-84BA75CAF4E5}" type="presOf" srcId="{7DAF1D3E-AD74-4E8F-AF7A-ACCD4944F29F}" destId="{864A589F-2AA1-40CC-AFAC-13D07129C3B5}" srcOrd="0" destOrd="0" presId="urn:microsoft.com/office/officeart/2005/8/layout/hProcess11"/>
    <dgm:cxn modelId="{B593EE16-F814-451D-8E71-80D70E1DC16C}" srcId="{98941DA6-E211-4282-A132-C455EDCB5F46}" destId="{15AF0813-85D4-44BB-A2F4-AD73F6E66D1E}" srcOrd="1" destOrd="0" parTransId="{FBCCACE3-FB74-4071-B883-8E96966DF723}" sibTransId="{B87BCFFC-2368-4F65-9E1A-62D82C8B7F40}"/>
    <dgm:cxn modelId="{49C23D89-B274-44FF-96BF-EE7D13EA957D}" type="presOf" srcId="{4FEB92D1-8E89-434E-ACA2-5EA7E52FE77C}" destId="{661F55D9-FBB5-4989-AC64-847D9CB55446}" srcOrd="0" destOrd="0" presId="urn:microsoft.com/office/officeart/2005/8/layout/hProcess11"/>
    <dgm:cxn modelId="{2BC1858B-338D-4F19-B77C-E51C97F5DB83}" srcId="{98941DA6-E211-4282-A132-C455EDCB5F46}" destId="{7DAF1D3E-AD74-4E8F-AF7A-ACCD4944F29F}" srcOrd="0" destOrd="0" parTransId="{A7EFE8A1-E3FD-422A-AF0C-38FB24EB3754}" sibTransId="{634EBE64-9DD5-419F-8CAA-5BFA79507E67}"/>
    <dgm:cxn modelId="{FF4B7B9B-E092-4F36-9B65-9690D671CB16}" type="presOf" srcId="{15AF0813-85D4-44BB-A2F4-AD73F6E66D1E}" destId="{0CCA12BE-ACA5-4C62-BEC0-F230BBA9A027}" srcOrd="0" destOrd="0" presId="urn:microsoft.com/office/officeart/2005/8/layout/hProcess11"/>
    <dgm:cxn modelId="{27541FA0-98B4-4A20-9E83-1094044524FD}" type="presOf" srcId="{F56DB59D-EBC3-4995-83ED-6BFF64EC3711}" destId="{0BEABBA4-E2BE-449A-A352-2611A02FE39F}" srcOrd="0" destOrd="0" presId="urn:microsoft.com/office/officeart/2005/8/layout/hProcess11"/>
    <dgm:cxn modelId="{E810EBBF-BE73-42D4-9F87-107C47E5F4ED}" type="presOf" srcId="{98941DA6-E211-4282-A132-C455EDCB5F46}" destId="{9FDAD5FE-4241-4869-9ED4-3A71E8373253}" srcOrd="0" destOrd="0" presId="urn:microsoft.com/office/officeart/2005/8/layout/hProcess11"/>
    <dgm:cxn modelId="{FADE0DDC-EBCE-4C4D-92AA-885C265083B1}" srcId="{98941DA6-E211-4282-A132-C455EDCB5F46}" destId="{F56DB59D-EBC3-4995-83ED-6BFF64EC3711}" srcOrd="3" destOrd="0" parTransId="{BFCB5FF8-57B6-48EB-A5C8-A97F4A63F3C5}" sibTransId="{C65A1C24-10FE-47FF-8043-B2F395E24616}"/>
    <dgm:cxn modelId="{ED8FA6E1-8B61-4399-B102-8D645025BD82}" srcId="{98941DA6-E211-4282-A132-C455EDCB5F46}" destId="{4FEB92D1-8E89-434E-ACA2-5EA7E52FE77C}" srcOrd="2" destOrd="0" parTransId="{3A56EA75-B32B-4C11-8F91-F24A97F79891}" sibTransId="{5A0E3247-88A6-472F-82F4-0BCFAA386CFB}"/>
    <dgm:cxn modelId="{9048A1FE-2675-489C-85AA-F4B2DE8A0E2C}" type="presParOf" srcId="{9FDAD5FE-4241-4869-9ED4-3A71E8373253}" destId="{F83B963C-2883-42BA-A4E2-4C72C30CAF31}" srcOrd="0" destOrd="0" presId="urn:microsoft.com/office/officeart/2005/8/layout/hProcess11"/>
    <dgm:cxn modelId="{0D6E7994-43D6-436C-AEFF-79937E74EF6C}" type="presParOf" srcId="{9FDAD5FE-4241-4869-9ED4-3A71E8373253}" destId="{7ED56ED0-FA0C-4751-8751-ACF89238D93C}" srcOrd="1" destOrd="0" presId="urn:microsoft.com/office/officeart/2005/8/layout/hProcess11"/>
    <dgm:cxn modelId="{7567FB28-548B-45D7-AD87-D82B14296566}" type="presParOf" srcId="{7ED56ED0-FA0C-4751-8751-ACF89238D93C}" destId="{5E3D804A-CD40-4586-BB69-BB67C736586A}" srcOrd="0" destOrd="0" presId="urn:microsoft.com/office/officeart/2005/8/layout/hProcess11"/>
    <dgm:cxn modelId="{347EBFA6-BC75-451E-8EB5-424CDC414C01}" type="presParOf" srcId="{5E3D804A-CD40-4586-BB69-BB67C736586A}" destId="{864A589F-2AA1-40CC-AFAC-13D07129C3B5}" srcOrd="0" destOrd="0" presId="urn:microsoft.com/office/officeart/2005/8/layout/hProcess11"/>
    <dgm:cxn modelId="{468DB43C-D29A-4B5D-9B84-DB2DC959B0C8}" type="presParOf" srcId="{5E3D804A-CD40-4586-BB69-BB67C736586A}" destId="{CBCA0501-3194-420D-ACE6-034C5ACC0842}" srcOrd="1" destOrd="0" presId="urn:microsoft.com/office/officeart/2005/8/layout/hProcess11"/>
    <dgm:cxn modelId="{1D725335-8A61-4C93-B05A-608FA1048A63}" type="presParOf" srcId="{5E3D804A-CD40-4586-BB69-BB67C736586A}" destId="{C39A6A57-7B89-402B-8C77-4A0EA06869AD}" srcOrd="2" destOrd="0" presId="urn:microsoft.com/office/officeart/2005/8/layout/hProcess11"/>
    <dgm:cxn modelId="{B7928436-57F1-4731-AB60-B8B8C67FB5EA}" type="presParOf" srcId="{7ED56ED0-FA0C-4751-8751-ACF89238D93C}" destId="{3F372786-29DC-4789-AE29-38D4EB85EE03}" srcOrd="1" destOrd="0" presId="urn:microsoft.com/office/officeart/2005/8/layout/hProcess11"/>
    <dgm:cxn modelId="{A1825B75-071A-4671-A811-FC3FAEFCD851}" type="presParOf" srcId="{7ED56ED0-FA0C-4751-8751-ACF89238D93C}" destId="{7D295BD5-AD7F-4ED3-8F48-9E13014A04AC}" srcOrd="2" destOrd="0" presId="urn:microsoft.com/office/officeart/2005/8/layout/hProcess11"/>
    <dgm:cxn modelId="{958DCF32-C57F-4B11-B9FD-6408C6900E03}" type="presParOf" srcId="{7D295BD5-AD7F-4ED3-8F48-9E13014A04AC}" destId="{0CCA12BE-ACA5-4C62-BEC0-F230BBA9A027}" srcOrd="0" destOrd="0" presId="urn:microsoft.com/office/officeart/2005/8/layout/hProcess11"/>
    <dgm:cxn modelId="{C1062D82-9333-46A8-AB75-0D0050403749}" type="presParOf" srcId="{7D295BD5-AD7F-4ED3-8F48-9E13014A04AC}" destId="{F9F23FCB-C035-422E-BB70-73B1679DD93B}" srcOrd="1" destOrd="0" presId="urn:microsoft.com/office/officeart/2005/8/layout/hProcess11"/>
    <dgm:cxn modelId="{1FBBA401-F45A-4592-9839-E95364B5305B}" type="presParOf" srcId="{7D295BD5-AD7F-4ED3-8F48-9E13014A04AC}" destId="{18595C7E-C674-46A5-A984-01650D5330E4}" srcOrd="2" destOrd="0" presId="urn:microsoft.com/office/officeart/2005/8/layout/hProcess11"/>
    <dgm:cxn modelId="{081674B1-4602-4D93-A865-EC66992DF23D}" type="presParOf" srcId="{7ED56ED0-FA0C-4751-8751-ACF89238D93C}" destId="{51302BD2-1EA1-4802-8BC4-A89B14DBBE1C}" srcOrd="3" destOrd="0" presId="urn:microsoft.com/office/officeart/2005/8/layout/hProcess11"/>
    <dgm:cxn modelId="{42B05FE6-2B5E-47BE-B5A2-656EEF3DD5B1}" type="presParOf" srcId="{7ED56ED0-FA0C-4751-8751-ACF89238D93C}" destId="{16D35634-4975-437E-85D4-063020669A2E}" srcOrd="4" destOrd="0" presId="urn:microsoft.com/office/officeart/2005/8/layout/hProcess11"/>
    <dgm:cxn modelId="{1261B68C-01AD-404E-A9D2-2389844A70CA}" type="presParOf" srcId="{16D35634-4975-437E-85D4-063020669A2E}" destId="{661F55D9-FBB5-4989-AC64-847D9CB55446}" srcOrd="0" destOrd="0" presId="urn:microsoft.com/office/officeart/2005/8/layout/hProcess11"/>
    <dgm:cxn modelId="{26B45469-625D-4304-80DE-E29A4951CD6E}" type="presParOf" srcId="{16D35634-4975-437E-85D4-063020669A2E}" destId="{F2311721-EAC4-442C-8E3B-AA89CBC3763D}" srcOrd="1" destOrd="0" presId="urn:microsoft.com/office/officeart/2005/8/layout/hProcess11"/>
    <dgm:cxn modelId="{EE4D7F22-7BDC-47FF-BDF6-4CBFFE4869E6}" type="presParOf" srcId="{16D35634-4975-437E-85D4-063020669A2E}" destId="{AC5AB084-F28A-42D7-ABF1-03E2568623EF}" srcOrd="2" destOrd="0" presId="urn:microsoft.com/office/officeart/2005/8/layout/hProcess11"/>
    <dgm:cxn modelId="{3238936D-C98C-4BB1-80D1-FC437AF7E6C2}" type="presParOf" srcId="{7ED56ED0-FA0C-4751-8751-ACF89238D93C}" destId="{19498AAF-F8CD-4ABC-A1C8-23AA5EDE7AA0}" srcOrd="5" destOrd="0" presId="urn:microsoft.com/office/officeart/2005/8/layout/hProcess11"/>
    <dgm:cxn modelId="{7D147D57-1FF9-41C9-ACC0-07395A76CD67}" type="presParOf" srcId="{7ED56ED0-FA0C-4751-8751-ACF89238D93C}" destId="{F365E81C-9B49-4746-AFAC-D810A0AFFEF2}" srcOrd="6" destOrd="0" presId="urn:microsoft.com/office/officeart/2005/8/layout/hProcess11"/>
    <dgm:cxn modelId="{28061196-3704-4C33-8738-5D6A6F69BAA4}" type="presParOf" srcId="{F365E81C-9B49-4746-AFAC-D810A0AFFEF2}" destId="{0BEABBA4-E2BE-449A-A352-2611A02FE39F}" srcOrd="0" destOrd="0" presId="urn:microsoft.com/office/officeart/2005/8/layout/hProcess11"/>
    <dgm:cxn modelId="{E341CD19-657C-47F9-B30B-F9C97A0BD009}" type="presParOf" srcId="{F365E81C-9B49-4746-AFAC-D810A0AFFEF2}" destId="{9311B87C-7506-4E86-97CF-3E6F73D3FE36}" srcOrd="1" destOrd="0" presId="urn:microsoft.com/office/officeart/2005/8/layout/hProcess11"/>
    <dgm:cxn modelId="{57A27404-EA4F-46DC-B8DB-A53EDB30E5C3}" type="presParOf" srcId="{F365E81C-9B49-4746-AFAC-D810A0AFFEF2}" destId="{D100738C-F030-4A77-A6BF-EB5EA9B42717}" srcOrd="2" destOrd="0" presId="urn:microsoft.com/office/officeart/2005/8/layout/hProcess1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1.xml><?xml version="1.0" encoding="utf-8"?>
<dgm:dataModel xmlns:dgm="http://schemas.openxmlformats.org/drawingml/2006/diagram" xmlns:a="http://schemas.openxmlformats.org/drawingml/2006/main">
  <dgm:ptLst>
    <dgm:pt modelId="{98941DA6-E211-4282-A132-C455EDCB5F46}" type="doc">
      <dgm:prSet loTypeId="urn:microsoft.com/office/officeart/2005/8/layout/hierarchy4" loCatId="list" qsTypeId="urn:microsoft.com/office/officeart/2005/8/quickstyle/3d2" qsCatId="3D" csTypeId="urn:microsoft.com/office/officeart/2005/8/colors/accent0_3" csCatId="mainScheme" phldr="1"/>
      <dgm:spPr/>
      <dgm:t>
        <a:bodyPr/>
        <a:lstStyle/>
        <a:p>
          <a:endParaRPr lang="en-US"/>
        </a:p>
      </dgm:t>
    </dgm:pt>
    <dgm:pt modelId="{7DAF1D3E-AD74-4E8F-AF7A-ACCD4944F29F}">
      <dgm:prSet custT="1"/>
      <dgm:spPr/>
      <dgm:t>
        <a:bodyPr/>
        <a:lstStyle/>
        <a:p>
          <a:r>
            <a:rPr lang="el-GR" sz="1600" dirty="0"/>
            <a:t>Όταν απαιτείται η χρήση ηλεκτρονικών μέσων επικοινωνίας μπορεί να προβλέπεται ότι οι προσφορές θα υποβάλλονται με τη μορφή ηλεκτρονικού καταλόγου</a:t>
          </a:r>
        </a:p>
      </dgm:t>
    </dgm:pt>
    <dgm:pt modelId="{A7EFE8A1-E3FD-422A-AF0C-38FB24EB3754}" type="parTrans" cxnId="{2BC1858B-338D-4F19-B77C-E51C97F5DB83}">
      <dgm:prSet/>
      <dgm:spPr/>
      <dgm:t>
        <a:bodyPr/>
        <a:lstStyle/>
        <a:p>
          <a:endParaRPr lang="el-GR"/>
        </a:p>
      </dgm:t>
    </dgm:pt>
    <dgm:pt modelId="{634EBE64-9DD5-419F-8CAA-5BFA79507E67}" type="sibTrans" cxnId="{2BC1858B-338D-4F19-B77C-E51C97F5DB83}">
      <dgm:prSet/>
      <dgm:spPr/>
      <dgm:t>
        <a:bodyPr/>
        <a:lstStyle/>
        <a:p>
          <a:endParaRPr lang="el-GR"/>
        </a:p>
      </dgm:t>
    </dgm:pt>
    <dgm:pt modelId="{4FEB92D1-8E89-434E-ACA2-5EA7E52FE77C}">
      <dgm:prSet custT="1"/>
      <dgm:spPr/>
      <dgm:t>
        <a:bodyPr/>
        <a:lstStyle/>
        <a:p>
          <a:r>
            <a:rPr lang="el-GR" sz="1600" dirty="0"/>
            <a:t>Οι ηλεκτρονικοί κατάλογοι καταρτίζονται σύμφωνα με τον μορφότυπο και τις τεχνικές προδιαγραφές που καθορίζει η αναθέτουσα αρχή</a:t>
          </a:r>
        </a:p>
      </dgm:t>
    </dgm:pt>
    <dgm:pt modelId="{3A56EA75-B32B-4C11-8F91-F24A97F79891}" type="parTrans" cxnId="{ED8FA6E1-8B61-4399-B102-8D645025BD82}">
      <dgm:prSet/>
      <dgm:spPr/>
      <dgm:t>
        <a:bodyPr/>
        <a:lstStyle/>
        <a:p>
          <a:endParaRPr lang="el-GR"/>
        </a:p>
      </dgm:t>
    </dgm:pt>
    <dgm:pt modelId="{5A0E3247-88A6-472F-82F4-0BCFAA386CFB}" type="sibTrans" cxnId="{ED8FA6E1-8B61-4399-B102-8D645025BD82}">
      <dgm:prSet/>
      <dgm:spPr/>
      <dgm:t>
        <a:bodyPr/>
        <a:lstStyle/>
        <a:p>
          <a:endParaRPr lang="el-GR"/>
        </a:p>
      </dgm:t>
    </dgm:pt>
    <dgm:pt modelId="{F56DB59D-EBC3-4995-83ED-6BFF64EC3711}">
      <dgm:prSet custT="1"/>
      <dgm:spPr/>
      <dgm:t>
        <a:bodyPr/>
        <a:lstStyle/>
        <a:p>
          <a:r>
            <a:rPr lang="el-GR" sz="1600" dirty="0"/>
            <a:t>Όταν η υποβολή προσφορών επιτρέπεται η επιβάλλεται</a:t>
          </a:r>
        </a:p>
      </dgm:t>
    </dgm:pt>
    <dgm:pt modelId="{BFCB5FF8-57B6-48EB-A5C8-A97F4A63F3C5}" type="parTrans" cxnId="{FADE0DDC-EBCE-4C4D-92AA-885C265083B1}">
      <dgm:prSet/>
      <dgm:spPr/>
      <dgm:t>
        <a:bodyPr/>
        <a:lstStyle/>
        <a:p>
          <a:endParaRPr lang="el-GR"/>
        </a:p>
      </dgm:t>
    </dgm:pt>
    <dgm:pt modelId="{C65A1C24-10FE-47FF-8043-B2F395E24616}" type="sibTrans" cxnId="{FADE0DDC-EBCE-4C4D-92AA-885C265083B1}">
      <dgm:prSet/>
      <dgm:spPr/>
      <dgm:t>
        <a:bodyPr/>
        <a:lstStyle/>
        <a:p>
          <a:endParaRPr lang="el-GR"/>
        </a:p>
      </dgm:t>
    </dgm:pt>
    <dgm:pt modelId="{56B7D438-4D9A-4ABD-BE7A-936A89C073A4}">
      <dgm:prSet custT="1"/>
      <dgm:spPr/>
      <dgm:t>
        <a:bodyPr/>
        <a:lstStyle/>
        <a:p>
          <a:r>
            <a:rPr lang="el-GR" sz="1600" dirty="0"/>
            <a:t>Οι αναθέτουσες αρχές το αναφέρουν στην προκήρυξη ή στην πρόσκληση</a:t>
          </a:r>
        </a:p>
      </dgm:t>
    </dgm:pt>
    <dgm:pt modelId="{C2773DD8-DF16-4EC5-8BE1-43DB125057F4}" type="parTrans" cxnId="{BD735F91-5AD0-43CF-BE16-480E5B2ABC0B}">
      <dgm:prSet/>
      <dgm:spPr/>
      <dgm:t>
        <a:bodyPr/>
        <a:lstStyle/>
        <a:p>
          <a:endParaRPr lang="el-GR"/>
        </a:p>
      </dgm:t>
    </dgm:pt>
    <dgm:pt modelId="{18F48615-12AD-41F9-BFAF-1A8816FE301B}" type="sibTrans" cxnId="{BD735F91-5AD0-43CF-BE16-480E5B2ABC0B}">
      <dgm:prSet/>
      <dgm:spPr/>
      <dgm:t>
        <a:bodyPr/>
        <a:lstStyle/>
        <a:p>
          <a:endParaRPr lang="el-GR"/>
        </a:p>
      </dgm:t>
    </dgm:pt>
    <dgm:pt modelId="{5A451742-B116-47F6-BF5A-EAB268501D10}">
      <dgm:prSet custT="1"/>
      <dgm:spPr/>
      <dgm:t>
        <a:bodyPr/>
        <a:lstStyle/>
        <a:p>
          <a:r>
            <a:rPr lang="el-GR" sz="1600" dirty="0"/>
            <a:t>Επισημαίνουν στα έγγραφα της σύμβασης τις αναγκαίες πληροφορίες όσον αφορά τον μορφότυπο, τον χρησιμοποιούμενο ηλεκτρονικό εξοπλισμό και τις τεχνικές ρυθμίσεις και προδιαγραφές σύνδεσης για τον κατάλογο</a:t>
          </a:r>
        </a:p>
      </dgm:t>
    </dgm:pt>
    <dgm:pt modelId="{F0E942CD-265B-433D-A9D2-B6B69B774832}" type="parTrans" cxnId="{A141FD8A-D6DA-4808-84FF-B23EE806F478}">
      <dgm:prSet/>
      <dgm:spPr/>
      <dgm:t>
        <a:bodyPr/>
        <a:lstStyle/>
        <a:p>
          <a:endParaRPr lang="el-GR"/>
        </a:p>
      </dgm:t>
    </dgm:pt>
    <dgm:pt modelId="{9A69147B-5E6F-4791-B96F-F1CC32D1458A}" type="sibTrans" cxnId="{A141FD8A-D6DA-4808-84FF-B23EE806F478}">
      <dgm:prSet/>
      <dgm:spPr/>
      <dgm:t>
        <a:bodyPr/>
        <a:lstStyle/>
        <a:p>
          <a:endParaRPr lang="el-GR"/>
        </a:p>
      </dgm:t>
    </dgm:pt>
    <dgm:pt modelId="{E6A35832-9569-4FAE-A22F-44277D2E0BB3}">
      <dgm:prSet custT="1"/>
      <dgm:spPr/>
      <dgm:t>
        <a:bodyPr/>
        <a:lstStyle/>
        <a:p>
          <a:r>
            <a:rPr lang="el-GR" sz="1600" dirty="0"/>
            <a:t>Δυνατότητα η προσφορά να συνοδεύεται και από άλλα συμπληρωματικά της προσφοράς έγγραφα</a:t>
          </a:r>
        </a:p>
      </dgm:t>
    </dgm:pt>
    <dgm:pt modelId="{BEC4921B-958A-4566-B686-A97F53916927}" type="parTrans" cxnId="{6FC0BF99-631E-4B75-9986-D733CF7C9E0B}">
      <dgm:prSet/>
      <dgm:spPr/>
      <dgm:t>
        <a:bodyPr/>
        <a:lstStyle/>
        <a:p>
          <a:endParaRPr lang="el-GR"/>
        </a:p>
      </dgm:t>
    </dgm:pt>
    <dgm:pt modelId="{F1DEA6DF-913F-490F-92BB-CFDF20FB9DCB}" type="sibTrans" cxnId="{6FC0BF99-631E-4B75-9986-D733CF7C9E0B}">
      <dgm:prSet/>
      <dgm:spPr/>
      <dgm:t>
        <a:bodyPr/>
        <a:lstStyle/>
        <a:p>
          <a:endParaRPr lang="el-GR"/>
        </a:p>
      </dgm:t>
    </dgm:pt>
    <dgm:pt modelId="{B8C1FF48-DD98-4377-8F0C-A06E1E342FF4}" type="pres">
      <dgm:prSet presAssocID="{98941DA6-E211-4282-A132-C455EDCB5F46}" presName="Name0" presStyleCnt="0">
        <dgm:presLayoutVars>
          <dgm:chPref val="1"/>
          <dgm:dir/>
          <dgm:animOne val="branch"/>
          <dgm:animLvl val="lvl"/>
          <dgm:resizeHandles/>
        </dgm:presLayoutVars>
      </dgm:prSet>
      <dgm:spPr/>
    </dgm:pt>
    <dgm:pt modelId="{9191CA82-6913-4712-8791-F417F83CE4A2}" type="pres">
      <dgm:prSet presAssocID="{7DAF1D3E-AD74-4E8F-AF7A-ACCD4944F29F}" presName="vertOne" presStyleCnt="0"/>
      <dgm:spPr/>
    </dgm:pt>
    <dgm:pt modelId="{F49E97BE-64E5-4AF9-ACF2-95AA98932F75}" type="pres">
      <dgm:prSet presAssocID="{7DAF1D3E-AD74-4E8F-AF7A-ACCD4944F29F}" presName="txOne" presStyleLbl="node0" presStyleIdx="0" presStyleCnt="3" custScaleX="144866">
        <dgm:presLayoutVars>
          <dgm:chPref val="3"/>
        </dgm:presLayoutVars>
      </dgm:prSet>
      <dgm:spPr/>
    </dgm:pt>
    <dgm:pt modelId="{B47E393E-CB3B-44D4-B6E3-931579B5C56D}" type="pres">
      <dgm:prSet presAssocID="{7DAF1D3E-AD74-4E8F-AF7A-ACCD4944F29F}" presName="parTransOne" presStyleCnt="0"/>
      <dgm:spPr/>
    </dgm:pt>
    <dgm:pt modelId="{2F47E0BB-DF94-483E-8BB8-FD6DB5A353D5}" type="pres">
      <dgm:prSet presAssocID="{7DAF1D3E-AD74-4E8F-AF7A-ACCD4944F29F}" presName="horzOne" presStyleCnt="0"/>
      <dgm:spPr/>
    </dgm:pt>
    <dgm:pt modelId="{127393C5-A3D0-46DE-AB8F-7454F813C2AD}" type="pres">
      <dgm:prSet presAssocID="{E6A35832-9569-4FAE-A22F-44277D2E0BB3}" presName="vertTwo" presStyleCnt="0"/>
      <dgm:spPr/>
    </dgm:pt>
    <dgm:pt modelId="{BB16CF7E-38DC-4682-8F6D-E6E06EC6A601}" type="pres">
      <dgm:prSet presAssocID="{E6A35832-9569-4FAE-A22F-44277D2E0BB3}" presName="txTwo" presStyleLbl="node2" presStyleIdx="0" presStyleCnt="3" custScaleX="247136">
        <dgm:presLayoutVars>
          <dgm:chPref val="3"/>
        </dgm:presLayoutVars>
      </dgm:prSet>
      <dgm:spPr/>
    </dgm:pt>
    <dgm:pt modelId="{F9A4EB9E-E53B-4AB7-89E8-4D5F999B0B29}" type="pres">
      <dgm:prSet presAssocID="{E6A35832-9569-4FAE-A22F-44277D2E0BB3}" presName="horzTwo" presStyleCnt="0"/>
      <dgm:spPr/>
    </dgm:pt>
    <dgm:pt modelId="{D40BC5DE-1DE7-4689-A67A-338E79BE64FA}" type="pres">
      <dgm:prSet presAssocID="{634EBE64-9DD5-419F-8CAA-5BFA79507E67}" presName="sibSpaceOne" presStyleCnt="0"/>
      <dgm:spPr/>
    </dgm:pt>
    <dgm:pt modelId="{943BDD2E-7D11-4E18-A63C-A53BFE441932}" type="pres">
      <dgm:prSet presAssocID="{4FEB92D1-8E89-434E-ACA2-5EA7E52FE77C}" presName="vertOne" presStyleCnt="0"/>
      <dgm:spPr/>
    </dgm:pt>
    <dgm:pt modelId="{565EBE06-0926-4ED7-80E3-88F2A40609F3}" type="pres">
      <dgm:prSet presAssocID="{4FEB92D1-8E89-434E-ACA2-5EA7E52FE77C}" presName="txOne" presStyleLbl="node0" presStyleIdx="1" presStyleCnt="3" custScaleX="253344">
        <dgm:presLayoutVars>
          <dgm:chPref val="3"/>
        </dgm:presLayoutVars>
      </dgm:prSet>
      <dgm:spPr/>
    </dgm:pt>
    <dgm:pt modelId="{1D6A12D8-73D5-4FA2-AAAA-BAEF4C0AA1C9}" type="pres">
      <dgm:prSet presAssocID="{4FEB92D1-8E89-434E-ACA2-5EA7E52FE77C}" presName="horzOne" presStyleCnt="0"/>
      <dgm:spPr/>
    </dgm:pt>
    <dgm:pt modelId="{3AC396C9-C524-4912-9F16-A55C5F70035C}" type="pres">
      <dgm:prSet presAssocID="{5A0E3247-88A6-472F-82F4-0BCFAA386CFB}" presName="sibSpaceOne" presStyleCnt="0"/>
      <dgm:spPr/>
    </dgm:pt>
    <dgm:pt modelId="{B5D07BC7-D9D2-4424-B312-C9D6B84D0FA2}" type="pres">
      <dgm:prSet presAssocID="{F56DB59D-EBC3-4995-83ED-6BFF64EC3711}" presName="vertOne" presStyleCnt="0"/>
      <dgm:spPr/>
    </dgm:pt>
    <dgm:pt modelId="{A55B1324-DE4F-4B57-BBEF-950054E97876}" type="pres">
      <dgm:prSet presAssocID="{F56DB59D-EBC3-4995-83ED-6BFF64EC3711}" presName="txOne" presStyleLbl="node0" presStyleIdx="2" presStyleCnt="3">
        <dgm:presLayoutVars>
          <dgm:chPref val="3"/>
        </dgm:presLayoutVars>
      </dgm:prSet>
      <dgm:spPr/>
    </dgm:pt>
    <dgm:pt modelId="{118A8565-7A38-4F21-B021-8532D666BA09}" type="pres">
      <dgm:prSet presAssocID="{F56DB59D-EBC3-4995-83ED-6BFF64EC3711}" presName="parTransOne" presStyleCnt="0"/>
      <dgm:spPr/>
    </dgm:pt>
    <dgm:pt modelId="{F0195ABB-95D7-4C7B-AEB9-E3AFD01539B0}" type="pres">
      <dgm:prSet presAssocID="{F56DB59D-EBC3-4995-83ED-6BFF64EC3711}" presName="horzOne" presStyleCnt="0"/>
      <dgm:spPr/>
    </dgm:pt>
    <dgm:pt modelId="{7F6AB4D7-2801-456D-AB1C-BD56261E384C}" type="pres">
      <dgm:prSet presAssocID="{56B7D438-4D9A-4ABD-BE7A-936A89C073A4}" presName="vertTwo" presStyleCnt="0"/>
      <dgm:spPr/>
    </dgm:pt>
    <dgm:pt modelId="{87EBA875-A43C-4BA6-8ACA-320EA8AF829F}" type="pres">
      <dgm:prSet presAssocID="{56B7D438-4D9A-4ABD-BE7A-936A89C073A4}" presName="txTwo" presStyleLbl="node2" presStyleIdx="1" presStyleCnt="3" custScaleX="215455">
        <dgm:presLayoutVars>
          <dgm:chPref val="3"/>
        </dgm:presLayoutVars>
      </dgm:prSet>
      <dgm:spPr/>
    </dgm:pt>
    <dgm:pt modelId="{9F5EF33E-B908-421D-B7F1-3AF97E2EB839}" type="pres">
      <dgm:prSet presAssocID="{56B7D438-4D9A-4ABD-BE7A-936A89C073A4}" presName="horzTwo" presStyleCnt="0"/>
      <dgm:spPr/>
    </dgm:pt>
    <dgm:pt modelId="{FF8F7C8F-399D-43FC-878D-51DA5CF2AC81}" type="pres">
      <dgm:prSet presAssocID="{18F48615-12AD-41F9-BFAF-1A8816FE301B}" presName="sibSpaceTwo" presStyleCnt="0"/>
      <dgm:spPr/>
    </dgm:pt>
    <dgm:pt modelId="{35543FAE-879D-4D7B-8200-C69A85A39527}" type="pres">
      <dgm:prSet presAssocID="{5A451742-B116-47F6-BF5A-EAB268501D10}" presName="vertTwo" presStyleCnt="0"/>
      <dgm:spPr/>
    </dgm:pt>
    <dgm:pt modelId="{F5C4B301-59B6-47E4-B0B1-542DA5E3E110}" type="pres">
      <dgm:prSet presAssocID="{5A451742-B116-47F6-BF5A-EAB268501D10}" presName="txTwo" presStyleLbl="node2" presStyleIdx="2" presStyleCnt="3" custScaleX="343537">
        <dgm:presLayoutVars>
          <dgm:chPref val="3"/>
        </dgm:presLayoutVars>
      </dgm:prSet>
      <dgm:spPr/>
    </dgm:pt>
    <dgm:pt modelId="{55EC0DBC-794E-47AD-B89D-DB004BAA1C7F}" type="pres">
      <dgm:prSet presAssocID="{5A451742-B116-47F6-BF5A-EAB268501D10}" presName="horzTwo" presStyleCnt="0"/>
      <dgm:spPr/>
    </dgm:pt>
  </dgm:ptLst>
  <dgm:cxnLst>
    <dgm:cxn modelId="{EEE5EA86-4DEE-4C15-A506-819820540DED}" type="presOf" srcId="{5A451742-B116-47F6-BF5A-EAB268501D10}" destId="{F5C4B301-59B6-47E4-B0B1-542DA5E3E110}" srcOrd="0" destOrd="0" presId="urn:microsoft.com/office/officeart/2005/8/layout/hierarchy4"/>
    <dgm:cxn modelId="{A141FD8A-D6DA-4808-84FF-B23EE806F478}" srcId="{F56DB59D-EBC3-4995-83ED-6BFF64EC3711}" destId="{5A451742-B116-47F6-BF5A-EAB268501D10}" srcOrd="1" destOrd="0" parTransId="{F0E942CD-265B-433D-A9D2-B6B69B774832}" sibTransId="{9A69147B-5E6F-4791-B96F-F1CC32D1458A}"/>
    <dgm:cxn modelId="{2BC1858B-338D-4F19-B77C-E51C97F5DB83}" srcId="{98941DA6-E211-4282-A132-C455EDCB5F46}" destId="{7DAF1D3E-AD74-4E8F-AF7A-ACCD4944F29F}" srcOrd="0" destOrd="0" parTransId="{A7EFE8A1-E3FD-422A-AF0C-38FB24EB3754}" sibTransId="{634EBE64-9DD5-419F-8CAA-5BFA79507E67}"/>
    <dgm:cxn modelId="{BD735F91-5AD0-43CF-BE16-480E5B2ABC0B}" srcId="{F56DB59D-EBC3-4995-83ED-6BFF64EC3711}" destId="{56B7D438-4D9A-4ABD-BE7A-936A89C073A4}" srcOrd="0" destOrd="0" parTransId="{C2773DD8-DF16-4EC5-8BE1-43DB125057F4}" sibTransId="{18F48615-12AD-41F9-BFAF-1A8816FE301B}"/>
    <dgm:cxn modelId="{4661B294-0BD9-4D53-BE33-780B0AD6791F}" type="presOf" srcId="{56B7D438-4D9A-4ABD-BE7A-936A89C073A4}" destId="{87EBA875-A43C-4BA6-8ACA-320EA8AF829F}" srcOrd="0" destOrd="0" presId="urn:microsoft.com/office/officeart/2005/8/layout/hierarchy4"/>
    <dgm:cxn modelId="{6FC0BF99-631E-4B75-9986-D733CF7C9E0B}" srcId="{7DAF1D3E-AD74-4E8F-AF7A-ACCD4944F29F}" destId="{E6A35832-9569-4FAE-A22F-44277D2E0BB3}" srcOrd="0" destOrd="0" parTransId="{BEC4921B-958A-4566-B686-A97F53916927}" sibTransId="{F1DEA6DF-913F-490F-92BB-CFDF20FB9DCB}"/>
    <dgm:cxn modelId="{0DB798A1-28FB-41EA-83CF-D6F212D75EEB}" type="presOf" srcId="{F56DB59D-EBC3-4995-83ED-6BFF64EC3711}" destId="{A55B1324-DE4F-4B57-BBEF-950054E97876}" srcOrd="0" destOrd="0" presId="urn:microsoft.com/office/officeart/2005/8/layout/hierarchy4"/>
    <dgm:cxn modelId="{FADE0DDC-EBCE-4C4D-92AA-885C265083B1}" srcId="{98941DA6-E211-4282-A132-C455EDCB5F46}" destId="{F56DB59D-EBC3-4995-83ED-6BFF64EC3711}" srcOrd="2" destOrd="0" parTransId="{BFCB5FF8-57B6-48EB-A5C8-A97F4A63F3C5}" sibTransId="{C65A1C24-10FE-47FF-8043-B2F395E24616}"/>
    <dgm:cxn modelId="{ED8FA6E1-8B61-4399-B102-8D645025BD82}" srcId="{98941DA6-E211-4282-A132-C455EDCB5F46}" destId="{4FEB92D1-8E89-434E-ACA2-5EA7E52FE77C}" srcOrd="1" destOrd="0" parTransId="{3A56EA75-B32B-4C11-8F91-F24A97F79891}" sibTransId="{5A0E3247-88A6-472F-82F4-0BCFAA386CFB}"/>
    <dgm:cxn modelId="{BA4BA8E1-067B-494B-916E-20E660F6C252}" type="presOf" srcId="{4FEB92D1-8E89-434E-ACA2-5EA7E52FE77C}" destId="{565EBE06-0926-4ED7-80E3-88F2A40609F3}" srcOrd="0" destOrd="0" presId="urn:microsoft.com/office/officeart/2005/8/layout/hierarchy4"/>
    <dgm:cxn modelId="{D3E0B8E2-4D15-40EA-A0F6-13A0FAE79A83}" type="presOf" srcId="{7DAF1D3E-AD74-4E8F-AF7A-ACCD4944F29F}" destId="{F49E97BE-64E5-4AF9-ACF2-95AA98932F75}" srcOrd="0" destOrd="0" presId="urn:microsoft.com/office/officeart/2005/8/layout/hierarchy4"/>
    <dgm:cxn modelId="{6B20F2F1-0E7C-41B8-9EC7-838880539649}" type="presOf" srcId="{98941DA6-E211-4282-A132-C455EDCB5F46}" destId="{B8C1FF48-DD98-4377-8F0C-A06E1E342FF4}" srcOrd="0" destOrd="0" presId="urn:microsoft.com/office/officeart/2005/8/layout/hierarchy4"/>
    <dgm:cxn modelId="{05B2B1F6-3AC7-480E-8CFB-F68D3D4770DD}" type="presOf" srcId="{E6A35832-9569-4FAE-A22F-44277D2E0BB3}" destId="{BB16CF7E-38DC-4682-8F6D-E6E06EC6A601}" srcOrd="0" destOrd="0" presId="urn:microsoft.com/office/officeart/2005/8/layout/hierarchy4"/>
    <dgm:cxn modelId="{C8840FB0-167D-4A10-B64F-8A38733B1966}" type="presParOf" srcId="{B8C1FF48-DD98-4377-8F0C-A06E1E342FF4}" destId="{9191CA82-6913-4712-8791-F417F83CE4A2}" srcOrd="0" destOrd="0" presId="urn:microsoft.com/office/officeart/2005/8/layout/hierarchy4"/>
    <dgm:cxn modelId="{55BFA71B-A70A-4D0C-8BED-BFC3F77AD9AB}" type="presParOf" srcId="{9191CA82-6913-4712-8791-F417F83CE4A2}" destId="{F49E97BE-64E5-4AF9-ACF2-95AA98932F75}" srcOrd="0" destOrd="0" presId="urn:microsoft.com/office/officeart/2005/8/layout/hierarchy4"/>
    <dgm:cxn modelId="{36D40AEE-1445-4C2D-AFB4-19B863A435BD}" type="presParOf" srcId="{9191CA82-6913-4712-8791-F417F83CE4A2}" destId="{B47E393E-CB3B-44D4-B6E3-931579B5C56D}" srcOrd="1" destOrd="0" presId="urn:microsoft.com/office/officeart/2005/8/layout/hierarchy4"/>
    <dgm:cxn modelId="{29FC6D45-627F-4477-950A-32FE59B5762C}" type="presParOf" srcId="{9191CA82-6913-4712-8791-F417F83CE4A2}" destId="{2F47E0BB-DF94-483E-8BB8-FD6DB5A353D5}" srcOrd="2" destOrd="0" presId="urn:microsoft.com/office/officeart/2005/8/layout/hierarchy4"/>
    <dgm:cxn modelId="{5F761C1F-C695-48F2-A98A-3566149A5E2E}" type="presParOf" srcId="{2F47E0BB-DF94-483E-8BB8-FD6DB5A353D5}" destId="{127393C5-A3D0-46DE-AB8F-7454F813C2AD}" srcOrd="0" destOrd="0" presId="urn:microsoft.com/office/officeart/2005/8/layout/hierarchy4"/>
    <dgm:cxn modelId="{09EE15A1-E852-4941-AD9F-F017F31318DF}" type="presParOf" srcId="{127393C5-A3D0-46DE-AB8F-7454F813C2AD}" destId="{BB16CF7E-38DC-4682-8F6D-E6E06EC6A601}" srcOrd="0" destOrd="0" presId="urn:microsoft.com/office/officeart/2005/8/layout/hierarchy4"/>
    <dgm:cxn modelId="{384EA4C8-9E47-4E06-BEEC-E0E1607906F6}" type="presParOf" srcId="{127393C5-A3D0-46DE-AB8F-7454F813C2AD}" destId="{F9A4EB9E-E53B-4AB7-89E8-4D5F999B0B29}" srcOrd="1" destOrd="0" presId="urn:microsoft.com/office/officeart/2005/8/layout/hierarchy4"/>
    <dgm:cxn modelId="{28963D8F-5A4C-4872-912E-FC4DEE50EB6C}" type="presParOf" srcId="{B8C1FF48-DD98-4377-8F0C-A06E1E342FF4}" destId="{D40BC5DE-1DE7-4689-A67A-338E79BE64FA}" srcOrd="1" destOrd="0" presId="urn:microsoft.com/office/officeart/2005/8/layout/hierarchy4"/>
    <dgm:cxn modelId="{8DB22383-21C7-463F-9454-4DD81C809568}" type="presParOf" srcId="{B8C1FF48-DD98-4377-8F0C-A06E1E342FF4}" destId="{943BDD2E-7D11-4E18-A63C-A53BFE441932}" srcOrd="2" destOrd="0" presId="urn:microsoft.com/office/officeart/2005/8/layout/hierarchy4"/>
    <dgm:cxn modelId="{DCD7A5B0-044A-4E35-8245-5116C0F64560}" type="presParOf" srcId="{943BDD2E-7D11-4E18-A63C-A53BFE441932}" destId="{565EBE06-0926-4ED7-80E3-88F2A40609F3}" srcOrd="0" destOrd="0" presId="urn:microsoft.com/office/officeart/2005/8/layout/hierarchy4"/>
    <dgm:cxn modelId="{9D902450-DFD6-489F-BF66-1724A752E012}" type="presParOf" srcId="{943BDD2E-7D11-4E18-A63C-A53BFE441932}" destId="{1D6A12D8-73D5-4FA2-AAAA-BAEF4C0AA1C9}" srcOrd="1" destOrd="0" presId="urn:microsoft.com/office/officeart/2005/8/layout/hierarchy4"/>
    <dgm:cxn modelId="{8F4B5AEE-2B98-4E5E-9CF3-D97855E5DBD1}" type="presParOf" srcId="{B8C1FF48-DD98-4377-8F0C-A06E1E342FF4}" destId="{3AC396C9-C524-4912-9F16-A55C5F70035C}" srcOrd="3" destOrd="0" presId="urn:microsoft.com/office/officeart/2005/8/layout/hierarchy4"/>
    <dgm:cxn modelId="{53B6C658-E214-44F2-905A-6A76F4B8370C}" type="presParOf" srcId="{B8C1FF48-DD98-4377-8F0C-A06E1E342FF4}" destId="{B5D07BC7-D9D2-4424-B312-C9D6B84D0FA2}" srcOrd="4" destOrd="0" presId="urn:microsoft.com/office/officeart/2005/8/layout/hierarchy4"/>
    <dgm:cxn modelId="{6F149E3D-F078-48A4-86F2-521898469068}" type="presParOf" srcId="{B5D07BC7-D9D2-4424-B312-C9D6B84D0FA2}" destId="{A55B1324-DE4F-4B57-BBEF-950054E97876}" srcOrd="0" destOrd="0" presId="urn:microsoft.com/office/officeart/2005/8/layout/hierarchy4"/>
    <dgm:cxn modelId="{DE427E0B-EE52-4E0F-A7FF-9272E55945BF}" type="presParOf" srcId="{B5D07BC7-D9D2-4424-B312-C9D6B84D0FA2}" destId="{118A8565-7A38-4F21-B021-8532D666BA09}" srcOrd="1" destOrd="0" presId="urn:microsoft.com/office/officeart/2005/8/layout/hierarchy4"/>
    <dgm:cxn modelId="{B9FF4DB4-F9B6-4AC0-9E9E-0C550D535283}" type="presParOf" srcId="{B5D07BC7-D9D2-4424-B312-C9D6B84D0FA2}" destId="{F0195ABB-95D7-4C7B-AEB9-E3AFD01539B0}" srcOrd="2" destOrd="0" presId="urn:microsoft.com/office/officeart/2005/8/layout/hierarchy4"/>
    <dgm:cxn modelId="{236454ED-BB1E-4D80-908F-8217EDEB5CCA}" type="presParOf" srcId="{F0195ABB-95D7-4C7B-AEB9-E3AFD01539B0}" destId="{7F6AB4D7-2801-456D-AB1C-BD56261E384C}" srcOrd="0" destOrd="0" presId="urn:microsoft.com/office/officeart/2005/8/layout/hierarchy4"/>
    <dgm:cxn modelId="{8398E2A3-965F-413C-89B9-9514E241F429}" type="presParOf" srcId="{7F6AB4D7-2801-456D-AB1C-BD56261E384C}" destId="{87EBA875-A43C-4BA6-8ACA-320EA8AF829F}" srcOrd="0" destOrd="0" presId="urn:microsoft.com/office/officeart/2005/8/layout/hierarchy4"/>
    <dgm:cxn modelId="{7A2D0B71-E830-46D3-B6EC-5447607E084C}" type="presParOf" srcId="{7F6AB4D7-2801-456D-AB1C-BD56261E384C}" destId="{9F5EF33E-B908-421D-B7F1-3AF97E2EB839}" srcOrd="1" destOrd="0" presId="urn:microsoft.com/office/officeart/2005/8/layout/hierarchy4"/>
    <dgm:cxn modelId="{43D2D40C-C306-4153-9A70-A62515C4BE37}" type="presParOf" srcId="{F0195ABB-95D7-4C7B-AEB9-E3AFD01539B0}" destId="{FF8F7C8F-399D-43FC-878D-51DA5CF2AC81}" srcOrd="1" destOrd="0" presId="urn:microsoft.com/office/officeart/2005/8/layout/hierarchy4"/>
    <dgm:cxn modelId="{A4D2CD45-C20C-4A43-B520-258C4B5AFE7B}" type="presParOf" srcId="{F0195ABB-95D7-4C7B-AEB9-E3AFD01539B0}" destId="{35543FAE-879D-4D7B-8200-C69A85A39527}" srcOrd="2" destOrd="0" presId="urn:microsoft.com/office/officeart/2005/8/layout/hierarchy4"/>
    <dgm:cxn modelId="{FFFAE33A-453E-43E6-840A-FC333F465C07}" type="presParOf" srcId="{35543FAE-879D-4D7B-8200-C69A85A39527}" destId="{F5C4B301-59B6-47E4-B0B1-542DA5E3E110}" srcOrd="0" destOrd="0" presId="urn:microsoft.com/office/officeart/2005/8/layout/hierarchy4"/>
    <dgm:cxn modelId="{56AEC53E-789A-4F18-9EAC-13655BA09E15}" type="presParOf" srcId="{35543FAE-879D-4D7B-8200-C69A85A39527}" destId="{55EC0DBC-794E-47AD-B89D-DB004BAA1C7F}" srcOrd="1" destOrd="0" presId="urn:microsoft.com/office/officeart/2005/8/layout/hierarchy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2.xml><?xml version="1.0" encoding="utf-8"?>
<dgm:dataModel xmlns:dgm="http://schemas.openxmlformats.org/drawingml/2006/diagram" xmlns:a="http://schemas.openxmlformats.org/drawingml/2006/main">
  <dgm:ptLst>
    <dgm:pt modelId="{98941DA6-E211-4282-A132-C455EDCB5F46}" type="doc">
      <dgm:prSet loTypeId="urn:microsoft.com/office/officeart/2005/8/layout/chevron2" loCatId="process" qsTypeId="urn:microsoft.com/office/officeart/2005/8/quickstyle/3d2" qsCatId="3D" csTypeId="urn:microsoft.com/office/officeart/2005/8/colors/accent0_3" csCatId="mainScheme" phldr="1"/>
      <dgm:spPr/>
      <dgm:t>
        <a:bodyPr/>
        <a:lstStyle/>
        <a:p>
          <a:endParaRPr lang="en-US"/>
        </a:p>
      </dgm:t>
    </dgm:pt>
    <dgm:pt modelId="{7DAF1D3E-AD74-4E8F-AF7A-ACCD4944F29F}">
      <dgm:prSet custT="1"/>
      <dgm:spPr/>
      <dgm:t>
        <a:bodyPr/>
        <a:lstStyle/>
        <a:p>
          <a:r>
            <a:rPr lang="el-GR" sz="1800" dirty="0"/>
            <a:t>Παρ. 1</a:t>
          </a:r>
        </a:p>
      </dgm:t>
    </dgm:pt>
    <dgm:pt modelId="{A7EFE8A1-E3FD-422A-AF0C-38FB24EB3754}" type="parTrans" cxnId="{2BC1858B-338D-4F19-B77C-E51C97F5DB83}">
      <dgm:prSet/>
      <dgm:spPr/>
      <dgm:t>
        <a:bodyPr/>
        <a:lstStyle/>
        <a:p>
          <a:endParaRPr lang="el-GR"/>
        </a:p>
      </dgm:t>
    </dgm:pt>
    <dgm:pt modelId="{634EBE64-9DD5-419F-8CAA-5BFA79507E67}" type="sibTrans" cxnId="{2BC1858B-338D-4F19-B77C-E51C97F5DB83}">
      <dgm:prSet/>
      <dgm:spPr/>
      <dgm:t>
        <a:bodyPr/>
        <a:lstStyle/>
        <a:p>
          <a:endParaRPr lang="el-GR"/>
        </a:p>
      </dgm:t>
    </dgm:pt>
    <dgm:pt modelId="{4FEB92D1-8E89-434E-ACA2-5EA7E52FE77C}">
      <dgm:prSet custT="1"/>
      <dgm:spPr/>
      <dgm:t>
        <a:bodyPr/>
        <a:lstStyle/>
        <a:p>
          <a:r>
            <a:rPr lang="el-GR" sz="1800" dirty="0"/>
            <a:t>Παρ. 2</a:t>
          </a:r>
        </a:p>
      </dgm:t>
    </dgm:pt>
    <dgm:pt modelId="{3A56EA75-B32B-4C11-8F91-F24A97F79891}" type="parTrans" cxnId="{ED8FA6E1-8B61-4399-B102-8D645025BD82}">
      <dgm:prSet/>
      <dgm:spPr/>
      <dgm:t>
        <a:bodyPr/>
        <a:lstStyle/>
        <a:p>
          <a:endParaRPr lang="el-GR"/>
        </a:p>
      </dgm:t>
    </dgm:pt>
    <dgm:pt modelId="{5A0E3247-88A6-472F-82F4-0BCFAA386CFB}" type="sibTrans" cxnId="{ED8FA6E1-8B61-4399-B102-8D645025BD82}">
      <dgm:prSet/>
      <dgm:spPr/>
      <dgm:t>
        <a:bodyPr/>
        <a:lstStyle/>
        <a:p>
          <a:endParaRPr lang="el-GR"/>
        </a:p>
      </dgm:t>
    </dgm:pt>
    <dgm:pt modelId="{F56DB59D-EBC3-4995-83ED-6BFF64EC3711}">
      <dgm:prSet custT="1"/>
      <dgm:spPr/>
      <dgm:t>
        <a:bodyPr/>
        <a:lstStyle/>
        <a:p>
          <a:r>
            <a:rPr lang="el-GR" sz="1800" dirty="0"/>
            <a:t>Παρ. 3-7</a:t>
          </a:r>
        </a:p>
      </dgm:t>
    </dgm:pt>
    <dgm:pt modelId="{BFCB5FF8-57B6-48EB-A5C8-A97F4A63F3C5}" type="parTrans" cxnId="{FADE0DDC-EBCE-4C4D-92AA-885C265083B1}">
      <dgm:prSet/>
      <dgm:spPr/>
      <dgm:t>
        <a:bodyPr/>
        <a:lstStyle/>
        <a:p>
          <a:endParaRPr lang="el-GR"/>
        </a:p>
      </dgm:t>
    </dgm:pt>
    <dgm:pt modelId="{C65A1C24-10FE-47FF-8043-B2F395E24616}" type="sibTrans" cxnId="{FADE0DDC-EBCE-4C4D-92AA-885C265083B1}">
      <dgm:prSet/>
      <dgm:spPr/>
      <dgm:t>
        <a:bodyPr/>
        <a:lstStyle/>
        <a:p>
          <a:endParaRPr lang="el-GR"/>
        </a:p>
      </dgm:t>
    </dgm:pt>
    <dgm:pt modelId="{E4FFE98B-7E65-452C-90FC-E817F8D3C1E8}">
      <dgm:prSet custT="1"/>
      <dgm:spPr/>
      <dgm:t>
        <a:bodyPr/>
        <a:lstStyle/>
        <a:p>
          <a:r>
            <a:rPr lang="el-GR" sz="1800" dirty="0"/>
            <a:t>Υποχρεωτική χρήση του ΕΣΗΔΗΣ σε όλα τα στάδια της διαδικασίας σύναψης συμβάσεων με εκτιμώμενη αξία ανώτερη των 30.000,00 € προ ΦΠΑ</a:t>
          </a:r>
        </a:p>
      </dgm:t>
    </dgm:pt>
    <dgm:pt modelId="{52D30986-033C-4533-9E54-0AF5E30509AC}" type="parTrans" cxnId="{5A709A10-C9A1-4E37-9F1D-56D62642210E}">
      <dgm:prSet/>
      <dgm:spPr/>
      <dgm:t>
        <a:bodyPr/>
        <a:lstStyle/>
        <a:p>
          <a:endParaRPr lang="el-GR"/>
        </a:p>
      </dgm:t>
    </dgm:pt>
    <dgm:pt modelId="{B9E1CFF2-B3A0-4E0C-95FF-8DEBF7548E81}" type="sibTrans" cxnId="{5A709A10-C9A1-4E37-9F1D-56D62642210E}">
      <dgm:prSet/>
      <dgm:spPr/>
      <dgm:t>
        <a:bodyPr/>
        <a:lstStyle/>
        <a:p>
          <a:endParaRPr lang="el-GR"/>
        </a:p>
      </dgm:t>
    </dgm:pt>
    <dgm:pt modelId="{78B86D13-D717-46AE-A23E-9EF7E38A48BC}">
      <dgm:prSet custT="1"/>
      <dgm:spPr/>
      <dgm:t>
        <a:bodyPr/>
        <a:lstStyle/>
        <a:p>
          <a:r>
            <a:rPr lang="el-GR" sz="1800" dirty="0"/>
            <a:t>Τεχνικά ζητήματα λειτουργίας του ΕΣΗΔΗΣ</a:t>
          </a:r>
        </a:p>
      </dgm:t>
    </dgm:pt>
    <dgm:pt modelId="{D7EED33D-C537-45F7-82C4-5FBA64C5D52E}" type="parTrans" cxnId="{B95C6C53-35E5-4C4B-895D-903659228C8E}">
      <dgm:prSet/>
      <dgm:spPr/>
      <dgm:t>
        <a:bodyPr/>
        <a:lstStyle/>
        <a:p>
          <a:endParaRPr lang="el-GR"/>
        </a:p>
      </dgm:t>
    </dgm:pt>
    <dgm:pt modelId="{79A2DB41-7DA3-4D5F-994F-F5F7A18DB393}" type="sibTrans" cxnId="{B95C6C53-35E5-4C4B-895D-903659228C8E}">
      <dgm:prSet/>
      <dgm:spPr/>
      <dgm:t>
        <a:bodyPr/>
        <a:lstStyle/>
        <a:p>
          <a:endParaRPr lang="el-GR"/>
        </a:p>
      </dgm:t>
    </dgm:pt>
    <dgm:pt modelId="{AC48DB64-8CC5-43C2-B32B-0DBF2954CA24}">
      <dgm:prSet custT="1"/>
      <dgm:spPr/>
      <dgm:t>
        <a:bodyPr/>
        <a:lstStyle/>
        <a:p>
          <a:r>
            <a:rPr lang="el-GR" sz="1800" dirty="0"/>
            <a:t>Το ΕΣΗΔΗΣ οφείλει να συμμορφώνεται με τις απαιτήσεις του Παραρτήματος </a:t>
          </a:r>
          <a:r>
            <a:rPr lang="en-US" sz="1800" dirty="0"/>
            <a:t>IV</a:t>
          </a:r>
          <a:r>
            <a:rPr lang="el-GR" sz="1800" dirty="0"/>
            <a:t> του Προσαρτήματος Α΄και τους κανόνες του άρθρου 22 και του άρθρου 37 και να τηρεί τα οριζόμενα στο ΠΔ 25/2014</a:t>
          </a:r>
        </a:p>
      </dgm:t>
    </dgm:pt>
    <dgm:pt modelId="{CC5F01EF-EDB0-47D1-8011-1992CD6CBD63}" type="parTrans" cxnId="{4504F1BC-1A6A-4BDA-80B7-864869077F7B}">
      <dgm:prSet/>
      <dgm:spPr/>
      <dgm:t>
        <a:bodyPr/>
        <a:lstStyle/>
        <a:p>
          <a:endParaRPr lang="el-GR"/>
        </a:p>
      </dgm:t>
    </dgm:pt>
    <dgm:pt modelId="{4C0563B3-B2D5-433A-AE9F-B4F414E0D50F}" type="sibTrans" cxnId="{4504F1BC-1A6A-4BDA-80B7-864869077F7B}">
      <dgm:prSet/>
      <dgm:spPr/>
      <dgm:t>
        <a:bodyPr/>
        <a:lstStyle/>
        <a:p>
          <a:endParaRPr lang="el-GR"/>
        </a:p>
      </dgm:t>
    </dgm:pt>
    <dgm:pt modelId="{3C29D176-19DB-41AA-BADB-36ED34A19115}">
      <dgm:prSet custT="1"/>
      <dgm:spPr/>
      <dgm:t>
        <a:bodyPr/>
        <a:lstStyle/>
        <a:p>
          <a:r>
            <a:rPr lang="el-GR" sz="1800" dirty="0"/>
            <a:t>Άρθρο 37</a:t>
          </a:r>
        </a:p>
      </dgm:t>
    </dgm:pt>
    <dgm:pt modelId="{D86DA993-9125-477C-BB58-8B14B8FD21A7}" type="parTrans" cxnId="{DEFE1F13-CE43-411A-BED3-B3C69F34DEF2}">
      <dgm:prSet/>
      <dgm:spPr/>
      <dgm:t>
        <a:bodyPr/>
        <a:lstStyle/>
        <a:p>
          <a:endParaRPr lang="el-GR"/>
        </a:p>
      </dgm:t>
    </dgm:pt>
    <dgm:pt modelId="{93B23D08-2C01-4540-8F02-C8F7A459E1A2}" type="sibTrans" cxnId="{DEFE1F13-CE43-411A-BED3-B3C69F34DEF2}">
      <dgm:prSet/>
      <dgm:spPr/>
      <dgm:t>
        <a:bodyPr/>
        <a:lstStyle/>
        <a:p>
          <a:endParaRPr lang="el-GR"/>
        </a:p>
      </dgm:t>
    </dgm:pt>
    <dgm:pt modelId="{A5530455-61F0-464A-9965-D00FEB9DA029}">
      <dgm:prSet custT="1"/>
      <dgm:spPr/>
      <dgm:t>
        <a:bodyPr/>
        <a:lstStyle/>
        <a:p>
          <a:r>
            <a:rPr lang="el-GR" sz="1800" dirty="0"/>
            <a:t>Πολιτική ασφαλείας του ΕΣΗΔΗΣ</a:t>
          </a:r>
        </a:p>
      </dgm:t>
    </dgm:pt>
    <dgm:pt modelId="{F2BCD441-35BD-4BB0-B6A2-0D3A6B1E8AA0}" type="parTrans" cxnId="{DBB60C62-2456-4FE5-B90C-D7DA530B07CB}">
      <dgm:prSet/>
      <dgm:spPr/>
      <dgm:t>
        <a:bodyPr/>
        <a:lstStyle/>
        <a:p>
          <a:endParaRPr lang="el-GR"/>
        </a:p>
      </dgm:t>
    </dgm:pt>
    <dgm:pt modelId="{60C0559C-C440-46BB-9792-35C1F3BCD92F}" type="sibTrans" cxnId="{DBB60C62-2456-4FE5-B90C-D7DA530B07CB}">
      <dgm:prSet/>
      <dgm:spPr/>
      <dgm:t>
        <a:bodyPr/>
        <a:lstStyle/>
        <a:p>
          <a:endParaRPr lang="el-GR"/>
        </a:p>
      </dgm:t>
    </dgm:pt>
    <dgm:pt modelId="{2E35A281-413F-45E3-B8AD-2E4B224FB118}" type="pres">
      <dgm:prSet presAssocID="{98941DA6-E211-4282-A132-C455EDCB5F46}" presName="linearFlow" presStyleCnt="0">
        <dgm:presLayoutVars>
          <dgm:dir/>
          <dgm:animLvl val="lvl"/>
          <dgm:resizeHandles val="exact"/>
        </dgm:presLayoutVars>
      </dgm:prSet>
      <dgm:spPr/>
    </dgm:pt>
    <dgm:pt modelId="{BCAE6DE9-FB15-4E17-BCAF-564CE4AA72F6}" type="pres">
      <dgm:prSet presAssocID="{7DAF1D3E-AD74-4E8F-AF7A-ACCD4944F29F}" presName="composite" presStyleCnt="0"/>
      <dgm:spPr/>
    </dgm:pt>
    <dgm:pt modelId="{8FEAD3B2-A17C-4CAB-94D1-5C355C1DAB94}" type="pres">
      <dgm:prSet presAssocID="{7DAF1D3E-AD74-4E8F-AF7A-ACCD4944F29F}" presName="parentText" presStyleLbl="alignNode1" presStyleIdx="0" presStyleCnt="4">
        <dgm:presLayoutVars>
          <dgm:chMax val="1"/>
          <dgm:bulletEnabled val="1"/>
        </dgm:presLayoutVars>
      </dgm:prSet>
      <dgm:spPr/>
    </dgm:pt>
    <dgm:pt modelId="{38CF1024-BC20-425B-9183-B13CA6D51CC2}" type="pres">
      <dgm:prSet presAssocID="{7DAF1D3E-AD74-4E8F-AF7A-ACCD4944F29F}" presName="descendantText" presStyleLbl="alignAcc1" presStyleIdx="0" presStyleCnt="4">
        <dgm:presLayoutVars>
          <dgm:bulletEnabled val="1"/>
        </dgm:presLayoutVars>
      </dgm:prSet>
      <dgm:spPr/>
    </dgm:pt>
    <dgm:pt modelId="{398942B7-27E2-4E1A-9040-8E33CA8E2BF2}" type="pres">
      <dgm:prSet presAssocID="{634EBE64-9DD5-419F-8CAA-5BFA79507E67}" presName="sp" presStyleCnt="0"/>
      <dgm:spPr/>
    </dgm:pt>
    <dgm:pt modelId="{6DE8E895-518E-4ADE-B25E-A58710C96135}" type="pres">
      <dgm:prSet presAssocID="{4FEB92D1-8E89-434E-ACA2-5EA7E52FE77C}" presName="composite" presStyleCnt="0"/>
      <dgm:spPr/>
    </dgm:pt>
    <dgm:pt modelId="{0067AF46-2098-4F3A-891C-DCDE47CA43CE}" type="pres">
      <dgm:prSet presAssocID="{4FEB92D1-8E89-434E-ACA2-5EA7E52FE77C}" presName="parentText" presStyleLbl="alignNode1" presStyleIdx="1" presStyleCnt="4">
        <dgm:presLayoutVars>
          <dgm:chMax val="1"/>
          <dgm:bulletEnabled val="1"/>
        </dgm:presLayoutVars>
      </dgm:prSet>
      <dgm:spPr/>
    </dgm:pt>
    <dgm:pt modelId="{DB6CE10C-1FA8-4AE8-89B6-D61C23892A11}" type="pres">
      <dgm:prSet presAssocID="{4FEB92D1-8E89-434E-ACA2-5EA7E52FE77C}" presName="descendantText" presStyleLbl="alignAcc1" presStyleIdx="1" presStyleCnt="4">
        <dgm:presLayoutVars>
          <dgm:bulletEnabled val="1"/>
        </dgm:presLayoutVars>
      </dgm:prSet>
      <dgm:spPr/>
    </dgm:pt>
    <dgm:pt modelId="{58AC57BF-7FAB-4753-9596-31CDFCB280A5}" type="pres">
      <dgm:prSet presAssocID="{5A0E3247-88A6-472F-82F4-0BCFAA386CFB}" presName="sp" presStyleCnt="0"/>
      <dgm:spPr/>
    </dgm:pt>
    <dgm:pt modelId="{E8770533-052D-4EDE-895D-4B22D314BA42}" type="pres">
      <dgm:prSet presAssocID="{F56DB59D-EBC3-4995-83ED-6BFF64EC3711}" presName="composite" presStyleCnt="0"/>
      <dgm:spPr/>
    </dgm:pt>
    <dgm:pt modelId="{4AC27040-66B8-460E-AB39-D6A929F1E050}" type="pres">
      <dgm:prSet presAssocID="{F56DB59D-EBC3-4995-83ED-6BFF64EC3711}" presName="parentText" presStyleLbl="alignNode1" presStyleIdx="2" presStyleCnt="4">
        <dgm:presLayoutVars>
          <dgm:chMax val="1"/>
          <dgm:bulletEnabled val="1"/>
        </dgm:presLayoutVars>
      </dgm:prSet>
      <dgm:spPr/>
    </dgm:pt>
    <dgm:pt modelId="{D1513D10-76C1-4645-9E69-42541CA41471}" type="pres">
      <dgm:prSet presAssocID="{F56DB59D-EBC3-4995-83ED-6BFF64EC3711}" presName="descendantText" presStyleLbl="alignAcc1" presStyleIdx="2" presStyleCnt="4">
        <dgm:presLayoutVars>
          <dgm:bulletEnabled val="1"/>
        </dgm:presLayoutVars>
      </dgm:prSet>
      <dgm:spPr/>
    </dgm:pt>
    <dgm:pt modelId="{9C974C8B-CE49-49E8-A965-6483FB57F9E4}" type="pres">
      <dgm:prSet presAssocID="{C65A1C24-10FE-47FF-8043-B2F395E24616}" presName="sp" presStyleCnt="0"/>
      <dgm:spPr/>
    </dgm:pt>
    <dgm:pt modelId="{F8666CBC-55B4-4E75-BEC4-2C0FC5312AB7}" type="pres">
      <dgm:prSet presAssocID="{3C29D176-19DB-41AA-BADB-36ED34A19115}" presName="composite" presStyleCnt="0"/>
      <dgm:spPr/>
    </dgm:pt>
    <dgm:pt modelId="{07B28D69-832E-4AF3-A9E8-EA93B8D6C527}" type="pres">
      <dgm:prSet presAssocID="{3C29D176-19DB-41AA-BADB-36ED34A19115}" presName="parentText" presStyleLbl="alignNode1" presStyleIdx="3" presStyleCnt="4">
        <dgm:presLayoutVars>
          <dgm:chMax val="1"/>
          <dgm:bulletEnabled val="1"/>
        </dgm:presLayoutVars>
      </dgm:prSet>
      <dgm:spPr/>
    </dgm:pt>
    <dgm:pt modelId="{62C301F6-9854-4971-87F7-A24A7808433F}" type="pres">
      <dgm:prSet presAssocID="{3C29D176-19DB-41AA-BADB-36ED34A19115}" presName="descendantText" presStyleLbl="alignAcc1" presStyleIdx="3" presStyleCnt="4">
        <dgm:presLayoutVars>
          <dgm:bulletEnabled val="1"/>
        </dgm:presLayoutVars>
      </dgm:prSet>
      <dgm:spPr/>
    </dgm:pt>
  </dgm:ptLst>
  <dgm:cxnLst>
    <dgm:cxn modelId="{5A709A10-C9A1-4E37-9F1D-56D62642210E}" srcId="{7DAF1D3E-AD74-4E8F-AF7A-ACCD4944F29F}" destId="{E4FFE98B-7E65-452C-90FC-E817F8D3C1E8}" srcOrd="0" destOrd="0" parTransId="{52D30986-033C-4533-9E54-0AF5E30509AC}" sibTransId="{B9E1CFF2-B3A0-4E0C-95FF-8DEBF7548E81}"/>
    <dgm:cxn modelId="{DEFE1F13-CE43-411A-BED3-B3C69F34DEF2}" srcId="{98941DA6-E211-4282-A132-C455EDCB5F46}" destId="{3C29D176-19DB-41AA-BADB-36ED34A19115}" srcOrd="3" destOrd="0" parTransId="{D86DA993-9125-477C-BB58-8B14B8FD21A7}" sibTransId="{93B23D08-2C01-4540-8F02-C8F7A459E1A2}"/>
    <dgm:cxn modelId="{9F077820-8A84-4669-90E0-1AEA98F67722}" type="presOf" srcId="{7DAF1D3E-AD74-4E8F-AF7A-ACCD4944F29F}" destId="{8FEAD3B2-A17C-4CAB-94D1-5C355C1DAB94}" srcOrd="0" destOrd="0" presId="urn:microsoft.com/office/officeart/2005/8/layout/chevron2"/>
    <dgm:cxn modelId="{CEA0EB2A-CF86-4BFC-AB25-EEDAF7B9E83C}" type="presOf" srcId="{AC48DB64-8CC5-43C2-B32B-0DBF2954CA24}" destId="{DB6CE10C-1FA8-4AE8-89B6-D61C23892A11}" srcOrd="0" destOrd="0" presId="urn:microsoft.com/office/officeart/2005/8/layout/chevron2"/>
    <dgm:cxn modelId="{C77A942F-DE17-451D-8ED7-5563C26289E0}" type="presOf" srcId="{78B86D13-D717-46AE-A23E-9EF7E38A48BC}" destId="{D1513D10-76C1-4645-9E69-42541CA41471}" srcOrd="0" destOrd="0" presId="urn:microsoft.com/office/officeart/2005/8/layout/chevron2"/>
    <dgm:cxn modelId="{DBB60C62-2456-4FE5-B90C-D7DA530B07CB}" srcId="{3C29D176-19DB-41AA-BADB-36ED34A19115}" destId="{A5530455-61F0-464A-9965-D00FEB9DA029}" srcOrd="0" destOrd="0" parTransId="{F2BCD441-35BD-4BB0-B6A2-0D3A6B1E8AA0}" sibTransId="{60C0559C-C440-46BB-9792-35C1F3BCD92F}"/>
    <dgm:cxn modelId="{1C8D096B-2F81-46CC-95AD-FCD60B142F4F}" type="presOf" srcId="{98941DA6-E211-4282-A132-C455EDCB5F46}" destId="{2E35A281-413F-45E3-B8AD-2E4B224FB118}" srcOrd="0" destOrd="0" presId="urn:microsoft.com/office/officeart/2005/8/layout/chevron2"/>
    <dgm:cxn modelId="{D0DF4A4B-02F8-4907-AC37-5CCC2B4F004F}" type="presOf" srcId="{4FEB92D1-8E89-434E-ACA2-5EA7E52FE77C}" destId="{0067AF46-2098-4F3A-891C-DCDE47CA43CE}" srcOrd="0" destOrd="0" presId="urn:microsoft.com/office/officeart/2005/8/layout/chevron2"/>
    <dgm:cxn modelId="{B95C6C53-35E5-4C4B-895D-903659228C8E}" srcId="{F56DB59D-EBC3-4995-83ED-6BFF64EC3711}" destId="{78B86D13-D717-46AE-A23E-9EF7E38A48BC}" srcOrd="0" destOrd="0" parTransId="{D7EED33D-C537-45F7-82C4-5FBA64C5D52E}" sibTransId="{79A2DB41-7DA3-4D5F-994F-F5F7A18DB393}"/>
    <dgm:cxn modelId="{2BC1858B-338D-4F19-B77C-E51C97F5DB83}" srcId="{98941DA6-E211-4282-A132-C455EDCB5F46}" destId="{7DAF1D3E-AD74-4E8F-AF7A-ACCD4944F29F}" srcOrd="0" destOrd="0" parTransId="{A7EFE8A1-E3FD-422A-AF0C-38FB24EB3754}" sibTransId="{634EBE64-9DD5-419F-8CAA-5BFA79507E67}"/>
    <dgm:cxn modelId="{11C0828D-08F9-4DF8-8434-1F6E2BBB5DFF}" type="presOf" srcId="{F56DB59D-EBC3-4995-83ED-6BFF64EC3711}" destId="{4AC27040-66B8-460E-AB39-D6A929F1E050}" srcOrd="0" destOrd="0" presId="urn:microsoft.com/office/officeart/2005/8/layout/chevron2"/>
    <dgm:cxn modelId="{58BC4B94-DB67-4DB5-811F-EBA8EA2E4489}" type="presOf" srcId="{A5530455-61F0-464A-9965-D00FEB9DA029}" destId="{62C301F6-9854-4971-87F7-A24A7808433F}" srcOrd="0" destOrd="0" presId="urn:microsoft.com/office/officeart/2005/8/layout/chevron2"/>
    <dgm:cxn modelId="{AC9A31A3-5794-4512-BF57-0347E121DF32}" type="presOf" srcId="{3C29D176-19DB-41AA-BADB-36ED34A19115}" destId="{07B28D69-832E-4AF3-A9E8-EA93B8D6C527}" srcOrd="0" destOrd="0" presId="urn:microsoft.com/office/officeart/2005/8/layout/chevron2"/>
    <dgm:cxn modelId="{4504F1BC-1A6A-4BDA-80B7-864869077F7B}" srcId="{4FEB92D1-8E89-434E-ACA2-5EA7E52FE77C}" destId="{AC48DB64-8CC5-43C2-B32B-0DBF2954CA24}" srcOrd="0" destOrd="0" parTransId="{CC5F01EF-EDB0-47D1-8011-1992CD6CBD63}" sibTransId="{4C0563B3-B2D5-433A-AE9F-B4F414E0D50F}"/>
    <dgm:cxn modelId="{FADE0DDC-EBCE-4C4D-92AA-885C265083B1}" srcId="{98941DA6-E211-4282-A132-C455EDCB5F46}" destId="{F56DB59D-EBC3-4995-83ED-6BFF64EC3711}" srcOrd="2" destOrd="0" parTransId="{BFCB5FF8-57B6-48EB-A5C8-A97F4A63F3C5}" sibTransId="{C65A1C24-10FE-47FF-8043-B2F395E24616}"/>
    <dgm:cxn modelId="{ED8FA6E1-8B61-4399-B102-8D645025BD82}" srcId="{98941DA6-E211-4282-A132-C455EDCB5F46}" destId="{4FEB92D1-8E89-434E-ACA2-5EA7E52FE77C}" srcOrd="1" destOrd="0" parTransId="{3A56EA75-B32B-4C11-8F91-F24A97F79891}" sibTransId="{5A0E3247-88A6-472F-82F4-0BCFAA386CFB}"/>
    <dgm:cxn modelId="{9A3FCFFA-8B4D-406D-8902-F1CA144868A7}" type="presOf" srcId="{E4FFE98B-7E65-452C-90FC-E817F8D3C1E8}" destId="{38CF1024-BC20-425B-9183-B13CA6D51CC2}" srcOrd="0" destOrd="0" presId="urn:microsoft.com/office/officeart/2005/8/layout/chevron2"/>
    <dgm:cxn modelId="{6E752B23-A0A3-40CD-9F2C-8A7100AC07B0}" type="presParOf" srcId="{2E35A281-413F-45E3-B8AD-2E4B224FB118}" destId="{BCAE6DE9-FB15-4E17-BCAF-564CE4AA72F6}" srcOrd="0" destOrd="0" presId="urn:microsoft.com/office/officeart/2005/8/layout/chevron2"/>
    <dgm:cxn modelId="{19D68F5D-6F2C-4E13-8A34-D172DD6CD341}" type="presParOf" srcId="{BCAE6DE9-FB15-4E17-BCAF-564CE4AA72F6}" destId="{8FEAD3B2-A17C-4CAB-94D1-5C355C1DAB94}" srcOrd="0" destOrd="0" presId="urn:microsoft.com/office/officeart/2005/8/layout/chevron2"/>
    <dgm:cxn modelId="{F8DBBE9C-20C2-4EC4-9854-C65D2FF64B4A}" type="presParOf" srcId="{BCAE6DE9-FB15-4E17-BCAF-564CE4AA72F6}" destId="{38CF1024-BC20-425B-9183-B13CA6D51CC2}" srcOrd="1" destOrd="0" presId="urn:microsoft.com/office/officeart/2005/8/layout/chevron2"/>
    <dgm:cxn modelId="{4332DD34-F112-4073-801A-4114276A87AA}" type="presParOf" srcId="{2E35A281-413F-45E3-B8AD-2E4B224FB118}" destId="{398942B7-27E2-4E1A-9040-8E33CA8E2BF2}" srcOrd="1" destOrd="0" presId="urn:microsoft.com/office/officeart/2005/8/layout/chevron2"/>
    <dgm:cxn modelId="{EE685651-2627-43E1-B381-C1ED74997094}" type="presParOf" srcId="{2E35A281-413F-45E3-B8AD-2E4B224FB118}" destId="{6DE8E895-518E-4ADE-B25E-A58710C96135}" srcOrd="2" destOrd="0" presId="urn:microsoft.com/office/officeart/2005/8/layout/chevron2"/>
    <dgm:cxn modelId="{308F0709-B2D1-4EDE-AE38-CED1D524B4C1}" type="presParOf" srcId="{6DE8E895-518E-4ADE-B25E-A58710C96135}" destId="{0067AF46-2098-4F3A-891C-DCDE47CA43CE}" srcOrd="0" destOrd="0" presId="urn:microsoft.com/office/officeart/2005/8/layout/chevron2"/>
    <dgm:cxn modelId="{FCAA1F6C-F5F5-40CA-BD2C-9D1FB1BF5344}" type="presParOf" srcId="{6DE8E895-518E-4ADE-B25E-A58710C96135}" destId="{DB6CE10C-1FA8-4AE8-89B6-D61C23892A11}" srcOrd="1" destOrd="0" presId="urn:microsoft.com/office/officeart/2005/8/layout/chevron2"/>
    <dgm:cxn modelId="{44381369-B3EE-4F12-8374-5130F567B171}" type="presParOf" srcId="{2E35A281-413F-45E3-B8AD-2E4B224FB118}" destId="{58AC57BF-7FAB-4753-9596-31CDFCB280A5}" srcOrd="3" destOrd="0" presId="urn:microsoft.com/office/officeart/2005/8/layout/chevron2"/>
    <dgm:cxn modelId="{56617002-116C-427D-AC5E-B6BD4C4451E8}" type="presParOf" srcId="{2E35A281-413F-45E3-B8AD-2E4B224FB118}" destId="{E8770533-052D-4EDE-895D-4B22D314BA42}" srcOrd="4" destOrd="0" presId="urn:microsoft.com/office/officeart/2005/8/layout/chevron2"/>
    <dgm:cxn modelId="{2F42B832-2BB2-4710-9DFF-208B25A883B7}" type="presParOf" srcId="{E8770533-052D-4EDE-895D-4B22D314BA42}" destId="{4AC27040-66B8-460E-AB39-D6A929F1E050}" srcOrd="0" destOrd="0" presId="urn:microsoft.com/office/officeart/2005/8/layout/chevron2"/>
    <dgm:cxn modelId="{20F9AF96-9631-4C9C-BAAE-144497D1D840}" type="presParOf" srcId="{E8770533-052D-4EDE-895D-4B22D314BA42}" destId="{D1513D10-76C1-4645-9E69-42541CA41471}" srcOrd="1" destOrd="0" presId="urn:microsoft.com/office/officeart/2005/8/layout/chevron2"/>
    <dgm:cxn modelId="{F7F00E85-1016-4168-B423-81D5C696BFCE}" type="presParOf" srcId="{2E35A281-413F-45E3-B8AD-2E4B224FB118}" destId="{9C974C8B-CE49-49E8-A965-6483FB57F9E4}" srcOrd="5" destOrd="0" presId="urn:microsoft.com/office/officeart/2005/8/layout/chevron2"/>
    <dgm:cxn modelId="{65857A82-6E8C-4057-A3EF-97CA74432452}" type="presParOf" srcId="{2E35A281-413F-45E3-B8AD-2E4B224FB118}" destId="{F8666CBC-55B4-4E75-BEC4-2C0FC5312AB7}" srcOrd="6" destOrd="0" presId="urn:microsoft.com/office/officeart/2005/8/layout/chevron2"/>
    <dgm:cxn modelId="{FB90C1B0-1FCD-4B56-8FBD-4465B6A1A40E}" type="presParOf" srcId="{F8666CBC-55B4-4E75-BEC4-2C0FC5312AB7}" destId="{07B28D69-832E-4AF3-A9E8-EA93B8D6C527}" srcOrd="0" destOrd="0" presId="urn:microsoft.com/office/officeart/2005/8/layout/chevron2"/>
    <dgm:cxn modelId="{E57DDDF0-8A91-4A2A-8BE9-820157A4EC53}" type="presParOf" srcId="{F8666CBC-55B4-4E75-BEC4-2C0FC5312AB7}" destId="{62C301F6-9854-4971-87F7-A24A7808433F}" srcOrd="1" destOrd="0" presId="urn:microsoft.com/office/officeart/2005/8/layout/chevro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3.xml><?xml version="1.0" encoding="utf-8"?>
<dgm:dataModel xmlns:dgm="http://schemas.openxmlformats.org/drawingml/2006/diagram" xmlns:a="http://schemas.openxmlformats.org/drawingml/2006/main">
  <dgm:ptLst>
    <dgm:pt modelId="{F686EE88-8260-4AF7-9B0A-ADE3CE140948}" type="doc">
      <dgm:prSet loTypeId="urn:microsoft.com/office/officeart/2005/8/layout/hierarchy3" loCatId="list" qsTypeId="urn:microsoft.com/office/officeart/2005/8/quickstyle/3d3" qsCatId="3D" csTypeId="urn:microsoft.com/office/officeart/2005/8/colors/accent0_3" csCatId="mainScheme" phldr="1"/>
      <dgm:spPr/>
      <dgm:t>
        <a:bodyPr/>
        <a:lstStyle/>
        <a:p>
          <a:endParaRPr lang="el-GR"/>
        </a:p>
      </dgm:t>
    </dgm:pt>
    <dgm:pt modelId="{723E0BF8-9C6A-4BA2-AE66-C21A3BD9ECBC}">
      <dgm:prSet custT="1"/>
      <dgm:spPr/>
      <dgm:t>
        <a:bodyPr/>
        <a:lstStyle/>
        <a:p>
          <a:r>
            <a:rPr lang="el-GR" sz="1800" dirty="0"/>
            <a:t>Αντικείμενο του συμβάσεις που συνάπτονται γραπτώς, προφορικώς ή με ηλεκτρονικά μέσα από αναθέτουσες αρχές και ΚΑΑ</a:t>
          </a:r>
        </a:p>
      </dgm:t>
    </dgm:pt>
    <dgm:pt modelId="{550AD5CB-E601-45C2-AD88-54B3E855FC3B}" type="parTrans" cxnId="{873B5EB2-6F5D-4A21-8993-B0F494BF947A}">
      <dgm:prSet/>
      <dgm:spPr/>
      <dgm:t>
        <a:bodyPr/>
        <a:lstStyle/>
        <a:p>
          <a:endParaRPr lang="el-GR"/>
        </a:p>
      </dgm:t>
    </dgm:pt>
    <dgm:pt modelId="{C0686535-4F6C-416A-8253-C063D1B70004}" type="sibTrans" cxnId="{873B5EB2-6F5D-4A21-8993-B0F494BF947A}">
      <dgm:prSet/>
      <dgm:spPr/>
      <dgm:t>
        <a:bodyPr/>
        <a:lstStyle/>
        <a:p>
          <a:endParaRPr lang="el-GR"/>
        </a:p>
      </dgm:t>
    </dgm:pt>
    <dgm:pt modelId="{4328CFA4-6F70-4D45-A74C-16DD36151207}">
      <dgm:prSet custT="1"/>
      <dgm:spPr/>
      <dgm:t>
        <a:bodyPr/>
        <a:lstStyle/>
        <a:p>
          <a:r>
            <a:rPr lang="el-GR" sz="1800" dirty="0"/>
            <a:t>Εκτιμώμενη αξία ανώτερης του ποσού των δύο χιλιάδων πεντακοσίων (2.500) ευρώ και ανεξαρτήτως διαδικασίας ανάθεσης</a:t>
          </a:r>
        </a:p>
      </dgm:t>
    </dgm:pt>
    <dgm:pt modelId="{53197472-DDC5-42AA-AAED-012269F35041}" type="parTrans" cxnId="{B1DFB848-3C47-4C59-B075-2841A3A89456}">
      <dgm:prSet/>
      <dgm:spPr/>
      <dgm:t>
        <a:bodyPr/>
        <a:lstStyle/>
        <a:p>
          <a:endParaRPr lang="el-GR"/>
        </a:p>
      </dgm:t>
    </dgm:pt>
    <dgm:pt modelId="{7610AF80-D15A-410A-8E45-37683B4189CF}" type="sibTrans" cxnId="{B1DFB848-3C47-4C59-B075-2841A3A89456}">
      <dgm:prSet/>
      <dgm:spPr/>
      <dgm:t>
        <a:bodyPr/>
        <a:lstStyle/>
        <a:p>
          <a:endParaRPr lang="el-GR"/>
        </a:p>
      </dgm:t>
    </dgm:pt>
    <dgm:pt modelId="{3B08571F-1C78-4FFB-B126-1E5E412BC07E}">
      <dgm:prSet custT="1"/>
      <dgm:spPr/>
      <dgm:t>
        <a:bodyPr/>
        <a:lstStyle/>
        <a:p>
          <a:r>
            <a:rPr lang="el-GR" sz="1800" dirty="0"/>
            <a:t>Άρθρο 38-Κεντρικό Ηλεκτρονικό Μητρώο Δημοσίων Συμβάσεων (Κ.Η.Μ.ΔΗ.Σ.)</a:t>
          </a:r>
        </a:p>
      </dgm:t>
    </dgm:pt>
    <dgm:pt modelId="{512298C6-4995-4BC3-BF77-ED5399B1EE3D}" type="sibTrans" cxnId="{39E13329-0568-4699-8EAE-7DC89B9D5915}">
      <dgm:prSet/>
      <dgm:spPr/>
      <dgm:t>
        <a:bodyPr/>
        <a:lstStyle/>
        <a:p>
          <a:endParaRPr lang="el-GR"/>
        </a:p>
      </dgm:t>
    </dgm:pt>
    <dgm:pt modelId="{53151631-8EA5-4364-9C0B-6397714DA624}" type="parTrans" cxnId="{39E13329-0568-4699-8EAE-7DC89B9D5915}">
      <dgm:prSet/>
      <dgm:spPr/>
      <dgm:t>
        <a:bodyPr/>
        <a:lstStyle/>
        <a:p>
          <a:endParaRPr lang="el-GR"/>
        </a:p>
      </dgm:t>
    </dgm:pt>
    <dgm:pt modelId="{C449E79F-1882-4652-BF48-3605313451DB}" type="pres">
      <dgm:prSet presAssocID="{F686EE88-8260-4AF7-9B0A-ADE3CE140948}" presName="diagram" presStyleCnt="0">
        <dgm:presLayoutVars>
          <dgm:chPref val="1"/>
          <dgm:dir/>
          <dgm:animOne val="branch"/>
          <dgm:animLvl val="lvl"/>
          <dgm:resizeHandles/>
        </dgm:presLayoutVars>
      </dgm:prSet>
      <dgm:spPr/>
    </dgm:pt>
    <dgm:pt modelId="{0A7FE91F-03C4-444A-875D-65326C262177}" type="pres">
      <dgm:prSet presAssocID="{3B08571F-1C78-4FFB-B126-1E5E412BC07E}" presName="root" presStyleCnt="0"/>
      <dgm:spPr/>
    </dgm:pt>
    <dgm:pt modelId="{0CA3CF61-0E44-421D-A15D-B931F0D2B533}" type="pres">
      <dgm:prSet presAssocID="{3B08571F-1C78-4FFB-B126-1E5E412BC07E}" presName="rootComposite" presStyleCnt="0"/>
      <dgm:spPr/>
    </dgm:pt>
    <dgm:pt modelId="{CC246927-D9CF-467A-B563-328D8063025E}" type="pres">
      <dgm:prSet presAssocID="{3B08571F-1C78-4FFB-B126-1E5E412BC07E}" presName="rootText" presStyleLbl="node1" presStyleIdx="0" presStyleCnt="1" custScaleX="267919" custScaleY="146887"/>
      <dgm:spPr/>
    </dgm:pt>
    <dgm:pt modelId="{27F72EFD-ACD1-4810-97AE-0D2BF9152437}" type="pres">
      <dgm:prSet presAssocID="{3B08571F-1C78-4FFB-B126-1E5E412BC07E}" presName="rootConnector" presStyleLbl="node1" presStyleIdx="0" presStyleCnt="1"/>
      <dgm:spPr/>
    </dgm:pt>
    <dgm:pt modelId="{BBF87DB4-CB26-428D-87CD-4E5E4DBFC99A}" type="pres">
      <dgm:prSet presAssocID="{3B08571F-1C78-4FFB-B126-1E5E412BC07E}" presName="childShape" presStyleCnt="0"/>
      <dgm:spPr/>
    </dgm:pt>
    <dgm:pt modelId="{E59D2D76-86CF-43CB-8B35-31FDE27221FE}" type="pres">
      <dgm:prSet presAssocID="{550AD5CB-E601-45C2-AD88-54B3E855FC3B}" presName="Name13" presStyleLbl="parChTrans1D2" presStyleIdx="0" presStyleCnt="2"/>
      <dgm:spPr/>
    </dgm:pt>
    <dgm:pt modelId="{228E8E45-A063-4FDE-97A6-BBFBB08A3474}" type="pres">
      <dgm:prSet presAssocID="{723E0BF8-9C6A-4BA2-AE66-C21A3BD9ECBC}" presName="childText" presStyleLbl="bgAcc1" presStyleIdx="0" presStyleCnt="2" custScaleX="295156" custScaleY="183427">
        <dgm:presLayoutVars>
          <dgm:bulletEnabled val="1"/>
        </dgm:presLayoutVars>
      </dgm:prSet>
      <dgm:spPr/>
    </dgm:pt>
    <dgm:pt modelId="{B19E958D-9038-4E92-8910-73DE19282620}" type="pres">
      <dgm:prSet presAssocID="{53197472-DDC5-42AA-AAED-012269F35041}" presName="Name13" presStyleLbl="parChTrans1D2" presStyleIdx="1" presStyleCnt="2"/>
      <dgm:spPr/>
    </dgm:pt>
    <dgm:pt modelId="{EDDF7930-24DD-422E-A84B-379CACF7648B}" type="pres">
      <dgm:prSet presAssocID="{4328CFA4-6F70-4D45-A74C-16DD36151207}" presName="childText" presStyleLbl="bgAcc1" presStyleIdx="1" presStyleCnt="2" custScaleX="301140" custScaleY="172444">
        <dgm:presLayoutVars>
          <dgm:bulletEnabled val="1"/>
        </dgm:presLayoutVars>
      </dgm:prSet>
      <dgm:spPr/>
    </dgm:pt>
  </dgm:ptLst>
  <dgm:cxnLst>
    <dgm:cxn modelId="{734C1605-ADB6-473C-BF1F-5A823A0239E7}" type="presOf" srcId="{3B08571F-1C78-4FFB-B126-1E5E412BC07E}" destId="{27F72EFD-ACD1-4810-97AE-0D2BF9152437}" srcOrd="1" destOrd="0" presId="urn:microsoft.com/office/officeart/2005/8/layout/hierarchy3"/>
    <dgm:cxn modelId="{39E13329-0568-4699-8EAE-7DC89B9D5915}" srcId="{F686EE88-8260-4AF7-9B0A-ADE3CE140948}" destId="{3B08571F-1C78-4FFB-B126-1E5E412BC07E}" srcOrd="0" destOrd="0" parTransId="{53151631-8EA5-4364-9C0B-6397714DA624}" sibTransId="{512298C6-4995-4BC3-BF77-ED5399B1EE3D}"/>
    <dgm:cxn modelId="{0E13CF5D-D548-47F5-93BA-47353FADE750}" type="presOf" srcId="{550AD5CB-E601-45C2-AD88-54B3E855FC3B}" destId="{E59D2D76-86CF-43CB-8B35-31FDE27221FE}" srcOrd="0" destOrd="0" presId="urn:microsoft.com/office/officeart/2005/8/layout/hierarchy3"/>
    <dgm:cxn modelId="{B1DFB848-3C47-4C59-B075-2841A3A89456}" srcId="{3B08571F-1C78-4FFB-B126-1E5E412BC07E}" destId="{4328CFA4-6F70-4D45-A74C-16DD36151207}" srcOrd="1" destOrd="0" parTransId="{53197472-DDC5-42AA-AAED-012269F35041}" sibTransId="{7610AF80-D15A-410A-8E45-37683B4189CF}"/>
    <dgm:cxn modelId="{02729158-3F6A-4683-9161-5A85DBF8B699}" type="presOf" srcId="{723E0BF8-9C6A-4BA2-AE66-C21A3BD9ECBC}" destId="{228E8E45-A063-4FDE-97A6-BBFBB08A3474}" srcOrd="0" destOrd="0" presId="urn:microsoft.com/office/officeart/2005/8/layout/hierarchy3"/>
    <dgm:cxn modelId="{9331A159-BD95-4FAD-BD5E-CA2A05158770}" type="presOf" srcId="{4328CFA4-6F70-4D45-A74C-16DD36151207}" destId="{EDDF7930-24DD-422E-A84B-379CACF7648B}" srcOrd="0" destOrd="0" presId="urn:microsoft.com/office/officeart/2005/8/layout/hierarchy3"/>
    <dgm:cxn modelId="{873B5EB2-6F5D-4A21-8993-B0F494BF947A}" srcId="{3B08571F-1C78-4FFB-B126-1E5E412BC07E}" destId="{723E0BF8-9C6A-4BA2-AE66-C21A3BD9ECBC}" srcOrd="0" destOrd="0" parTransId="{550AD5CB-E601-45C2-AD88-54B3E855FC3B}" sibTransId="{C0686535-4F6C-416A-8253-C063D1B70004}"/>
    <dgm:cxn modelId="{5FE481C1-875B-44BF-A8F9-080BD1E6AEDC}" type="presOf" srcId="{53197472-DDC5-42AA-AAED-012269F35041}" destId="{B19E958D-9038-4E92-8910-73DE19282620}" srcOrd="0" destOrd="0" presId="urn:microsoft.com/office/officeart/2005/8/layout/hierarchy3"/>
    <dgm:cxn modelId="{19C8F2C2-7E97-431D-86C1-2F57579C23B5}" type="presOf" srcId="{F686EE88-8260-4AF7-9B0A-ADE3CE140948}" destId="{C449E79F-1882-4652-BF48-3605313451DB}" srcOrd="0" destOrd="0" presId="urn:microsoft.com/office/officeart/2005/8/layout/hierarchy3"/>
    <dgm:cxn modelId="{697FCCEC-5246-47D9-ACA4-1A65D10A7901}" type="presOf" srcId="{3B08571F-1C78-4FFB-B126-1E5E412BC07E}" destId="{CC246927-D9CF-467A-B563-328D8063025E}" srcOrd="0" destOrd="0" presId="urn:microsoft.com/office/officeart/2005/8/layout/hierarchy3"/>
    <dgm:cxn modelId="{ED3E3F01-F84C-4770-A9FC-03B950AD27B6}" type="presParOf" srcId="{C449E79F-1882-4652-BF48-3605313451DB}" destId="{0A7FE91F-03C4-444A-875D-65326C262177}" srcOrd="0" destOrd="0" presId="urn:microsoft.com/office/officeart/2005/8/layout/hierarchy3"/>
    <dgm:cxn modelId="{A806FEBB-6214-4C1D-AB28-4F92816D1560}" type="presParOf" srcId="{0A7FE91F-03C4-444A-875D-65326C262177}" destId="{0CA3CF61-0E44-421D-A15D-B931F0D2B533}" srcOrd="0" destOrd="0" presId="urn:microsoft.com/office/officeart/2005/8/layout/hierarchy3"/>
    <dgm:cxn modelId="{C756786C-3B89-4001-B7B6-6315CFD7B57F}" type="presParOf" srcId="{0CA3CF61-0E44-421D-A15D-B931F0D2B533}" destId="{CC246927-D9CF-467A-B563-328D8063025E}" srcOrd="0" destOrd="0" presId="urn:microsoft.com/office/officeart/2005/8/layout/hierarchy3"/>
    <dgm:cxn modelId="{2B73A07C-51CF-4626-AAB6-A421B0133407}" type="presParOf" srcId="{0CA3CF61-0E44-421D-A15D-B931F0D2B533}" destId="{27F72EFD-ACD1-4810-97AE-0D2BF9152437}" srcOrd="1" destOrd="0" presId="urn:microsoft.com/office/officeart/2005/8/layout/hierarchy3"/>
    <dgm:cxn modelId="{F4BA7006-5EBE-4B30-B58C-75A35ADC67C5}" type="presParOf" srcId="{0A7FE91F-03C4-444A-875D-65326C262177}" destId="{BBF87DB4-CB26-428D-87CD-4E5E4DBFC99A}" srcOrd="1" destOrd="0" presId="urn:microsoft.com/office/officeart/2005/8/layout/hierarchy3"/>
    <dgm:cxn modelId="{BB5E278B-8D86-4E6A-B3CB-18C124BA070E}" type="presParOf" srcId="{BBF87DB4-CB26-428D-87CD-4E5E4DBFC99A}" destId="{E59D2D76-86CF-43CB-8B35-31FDE27221FE}" srcOrd="0" destOrd="0" presId="urn:microsoft.com/office/officeart/2005/8/layout/hierarchy3"/>
    <dgm:cxn modelId="{9DE5C101-374A-457F-AB74-856527B89EE0}" type="presParOf" srcId="{BBF87DB4-CB26-428D-87CD-4E5E4DBFC99A}" destId="{228E8E45-A063-4FDE-97A6-BBFBB08A3474}" srcOrd="1" destOrd="0" presId="urn:microsoft.com/office/officeart/2005/8/layout/hierarchy3"/>
    <dgm:cxn modelId="{143BDE62-FD0B-4F1C-8EB6-F8518F423E58}" type="presParOf" srcId="{BBF87DB4-CB26-428D-87CD-4E5E4DBFC99A}" destId="{B19E958D-9038-4E92-8910-73DE19282620}" srcOrd="2" destOrd="0" presId="urn:microsoft.com/office/officeart/2005/8/layout/hierarchy3"/>
    <dgm:cxn modelId="{BD1161E0-8312-40F3-9AEE-D563E007F605}" type="presParOf" srcId="{BBF87DB4-CB26-428D-87CD-4E5E4DBFC99A}" destId="{EDDF7930-24DD-422E-A84B-379CACF7648B}" srcOrd="3" destOrd="0" presId="urn:microsoft.com/office/officeart/2005/8/layout/hierarchy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4.xml><?xml version="1.0" encoding="utf-8"?>
<dgm:dataModel xmlns:dgm="http://schemas.openxmlformats.org/drawingml/2006/diagram" xmlns:a="http://schemas.openxmlformats.org/drawingml/2006/main">
  <dgm:ptLst>
    <dgm:pt modelId="{CE7DEB34-C0B8-4593-9C0B-FF6211BB439E}" type="doc">
      <dgm:prSet loTypeId="urn:microsoft.com/office/officeart/2005/8/layout/target3" loCatId="list" qsTypeId="urn:microsoft.com/office/officeart/2005/8/quickstyle/3d1" qsCatId="3D" csTypeId="urn:microsoft.com/office/officeart/2005/8/colors/accent0_3" csCatId="mainScheme" phldr="1"/>
      <dgm:spPr/>
      <dgm:t>
        <a:bodyPr/>
        <a:lstStyle/>
        <a:p>
          <a:endParaRPr lang="el-GR"/>
        </a:p>
      </dgm:t>
    </dgm:pt>
    <dgm:pt modelId="{F2948145-EED3-4DC9-AD6B-89AF8D046ABB}">
      <dgm:prSet phldrT="[Κείμενο]" custT="1"/>
      <dgm:spPr/>
      <dgm:t>
        <a:bodyPr/>
        <a:lstStyle/>
        <a:p>
          <a:r>
            <a:rPr lang="el-GR" sz="1800" dirty="0"/>
            <a:t>Η διάρκειά τους δεν μπορεί να υπερβαίνει τα 4 έτη, εκτός εξαιρετικών περιπτώσεων, δεόντως αιτιολογημένων</a:t>
          </a:r>
        </a:p>
      </dgm:t>
    </dgm:pt>
    <dgm:pt modelId="{2FEA822C-3F4A-4DA2-A1EE-C57C809EAD03}" type="parTrans" cxnId="{319D9D42-3D61-4B03-BB63-D0E83EA82248}">
      <dgm:prSet/>
      <dgm:spPr/>
      <dgm:t>
        <a:bodyPr/>
        <a:lstStyle/>
        <a:p>
          <a:endParaRPr lang="el-GR"/>
        </a:p>
      </dgm:t>
    </dgm:pt>
    <dgm:pt modelId="{F78C3537-7E3F-43DC-8A93-53D37720A224}" type="sibTrans" cxnId="{319D9D42-3D61-4B03-BB63-D0E83EA82248}">
      <dgm:prSet/>
      <dgm:spPr/>
      <dgm:t>
        <a:bodyPr/>
        <a:lstStyle/>
        <a:p>
          <a:endParaRPr lang="el-GR"/>
        </a:p>
      </dgm:t>
    </dgm:pt>
    <dgm:pt modelId="{BF5D830D-2642-49FF-B57E-65C50CFAAA58}">
      <dgm:prSet phldrT="[Κείμενο]" custT="1"/>
      <dgm:spPr/>
      <dgm:t>
        <a:bodyPr/>
        <a:lstStyle/>
        <a:p>
          <a:r>
            <a:rPr lang="el-GR" sz="1800" dirty="0"/>
            <a:t>Δυνατότητα παράτασης της αρχικής διάρκειας, εάν ορίζεται μικρότερη της 4ετίας. Οι εκτελεστικές συμβάσεις μπορούν να εκτείνονται και πέραν του ανώτατου χρονικού ορίου της 4ετίας</a:t>
          </a:r>
        </a:p>
      </dgm:t>
    </dgm:pt>
    <dgm:pt modelId="{79510C76-2294-4881-AB78-DBDE8ACDA8DB}" type="parTrans" cxnId="{D048553E-F435-4CBA-81A7-F0CE8D6D0BDC}">
      <dgm:prSet/>
      <dgm:spPr/>
      <dgm:t>
        <a:bodyPr/>
        <a:lstStyle/>
        <a:p>
          <a:endParaRPr lang="el-GR"/>
        </a:p>
      </dgm:t>
    </dgm:pt>
    <dgm:pt modelId="{F3259FDF-1B83-412E-9ADA-FEB1834BAEC9}" type="sibTrans" cxnId="{D048553E-F435-4CBA-81A7-F0CE8D6D0BDC}">
      <dgm:prSet/>
      <dgm:spPr/>
      <dgm:t>
        <a:bodyPr/>
        <a:lstStyle/>
        <a:p>
          <a:endParaRPr lang="el-GR"/>
        </a:p>
      </dgm:t>
    </dgm:pt>
    <dgm:pt modelId="{2ACD496C-B3E1-4F61-AD6A-BC7CC2063020}">
      <dgm:prSet phldrT="[Κείμενο]" custT="1"/>
      <dgm:spPr/>
      <dgm:t>
        <a:bodyPr/>
        <a:lstStyle/>
        <a:p>
          <a:r>
            <a:rPr lang="el-GR" sz="1800" dirty="0"/>
            <a:t>Οι εκτελεστικές συμβάσεις αφορούν μόνο τις αναθέτουσες αρχές και τους οικονομικούς φορείς που είναι συμβαλλόμενα μέρη στην αρχική συμφωνία-πλαίσιο</a:t>
          </a:r>
        </a:p>
      </dgm:t>
    </dgm:pt>
    <dgm:pt modelId="{D5C00E88-1C93-4CB5-BF96-1F5E2A35B91F}" type="parTrans" cxnId="{85379C9E-65F1-4CF8-99C4-2A59A30314E8}">
      <dgm:prSet/>
      <dgm:spPr/>
      <dgm:t>
        <a:bodyPr/>
        <a:lstStyle/>
        <a:p>
          <a:endParaRPr lang="el-GR"/>
        </a:p>
      </dgm:t>
    </dgm:pt>
    <dgm:pt modelId="{5F033EF6-7828-42AD-A441-E11971BAF8A9}" type="sibTrans" cxnId="{85379C9E-65F1-4CF8-99C4-2A59A30314E8}">
      <dgm:prSet/>
      <dgm:spPr/>
      <dgm:t>
        <a:bodyPr/>
        <a:lstStyle/>
        <a:p>
          <a:endParaRPr lang="el-GR"/>
        </a:p>
      </dgm:t>
    </dgm:pt>
    <dgm:pt modelId="{9B7D3159-6125-424B-9EAE-6E7B08AB2965}">
      <dgm:prSet phldrT="[Κείμενο]" custT="1"/>
      <dgm:spPr/>
      <dgm:t>
        <a:bodyPr/>
        <a:lstStyle/>
        <a:p>
          <a:r>
            <a:rPr lang="el-GR" sz="1800" dirty="0"/>
            <a:t>Οι εκτελεστικές συμβάσεις δεν μπορούν σε καμία περίπτωση να συνεπάγονται ουσιώδεις τροποποιήσεις των όρων της συμφωνίας-πλαίσιο</a:t>
          </a:r>
        </a:p>
      </dgm:t>
    </dgm:pt>
    <dgm:pt modelId="{D99C2477-AD78-4F34-B89B-0014B5B569F3}" type="parTrans" cxnId="{C13A017D-58D4-4078-99AB-1B10A256E13A}">
      <dgm:prSet/>
      <dgm:spPr/>
      <dgm:t>
        <a:bodyPr/>
        <a:lstStyle/>
        <a:p>
          <a:endParaRPr lang="el-GR"/>
        </a:p>
      </dgm:t>
    </dgm:pt>
    <dgm:pt modelId="{20B4816B-675C-467E-8D4A-12B0AE86AD7E}" type="sibTrans" cxnId="{C13A017D-58D4-4078-99AB-1B10A256E13A}">
      <dgm:prSet/>
      <dgm:spPr/>
      <dgm:t>
        <a:bodyPr/>
        <a:lstStyle/>
        <a:p>
          <a:endParaRPr lang="el-GR"/>
        </a:p>
      </dgm:t>
    </dgm:pt>
    <dgm:pt modelId="{B3A56F0B-34B3-41D3-BA98-68A98A1EA1A4}" type="pres">
      <dgm:prSet presAssocID="{CE7DEB34-C0B8-4593-9C0B-FF6211BB439E}" presName="Name0" presStyleCnt="0">
        <dgm:presLayoutVars>
          <dgm:chMax val="7"/>
          <dgm:dir/>
          <dgm:animLvl val="lvl"/>
          <dgm:resizeHandles val="exact"/>
        </dgm:presLayoutVars>
      </dgm:prSet>
      <dgm:spPr/>
    </dgm:pt>
    <dgm:pt modelId="{148B5598-FABD-48ED-8908-C212185C147A}" type="pres">
      <dgm:prSet presAssocID="{F2948145-EED3-4DC9-AD6B-89AF8D046ABB}" presName="circle1" presStyleLbl="node1" presStyleIdx="0" presStyleCnt="4" custLinFactNeighborX="728" custLinFactNeighborY="-732"/>
      <dgm:spPr/>
    </dgm:pt>
    <dgm:pt modelId="{4BADBF52-37E4-4426-B331-78754DAF66DB}" type="pres">
      <dgm:prSet presAssocID="{F2948145-EED3-4DC9-AD6B-89AF8D046ABB}" presName="space" presStyleCnt="0"/>
      <dgm:spPr/>
    </dgm:pt>
    <dgm:pt modelId="{517C1447-66D3-4C6F-A720-091D0C79341D}" type="pres">
      <dgm:prSet presAssocID="{F2948145-EED3-4DC9-AD6B-89AF8D046ABB}" presName="rect1" presStyleLbl="alignAcc1" presStyleIdx="0" presStyleCnt="4"/>
      <dgm:spPr/>
    </dgm:pt>
    <dgm:pt modelId="{44718B86-15E1-4365-AE01-322E5961B1C5}" type="pres">
      <dgm:prSet presAssocID="{BF5D830D-2642-49FF-B57E-65C50CFAAA58}" presName="vertSpace2" presStyleLbl="node1" presStyleIdx="0" presStyleCnt="4"/>
      <dgm:spPr/>
    </dgm:pt>
    <dgm:pt modelId="{32BC5AB1-B6FE-4D02-8E37-FC013E079A67}" type="pres">
      <dgm:prSet presAssocID="{BF5D830D-2642-49FF-B57E-65C50CFAAA58}" presName="circle2" presStyleLbl="node1" presStyleIdx="1" presStyleCnt="4"/>
      <dgm:spPr/>
    </dgm:pt>
    <dgm:pt modelId="{F6293CB1-8AC9-4DA4-841B-7D5325AAE601}" type="pres">
      <dgm:prSet presAssocID="{BF5D830D-2642-49FF-B57E-65C50CFAAA58}" presName="rect2" presStyleLbl="alignAcc1" presStyleIdx="1" presStyleCnt="4"/>
      <dgm:spPr/>
    </dgm:pt>
    <dgm:pt modelId="{5621D0FE-F7C3-4880-AC97-0BD88268B364}" type="pres">
      <dgm:prSet presAssocID="{2ACD496C-B3E1-4F61-AD6A-BC7CC2063020}" presName="vertSpace3" presStyleLbl="node1" presStyleIdx="1" presStyleCnt="4"/>
      <dgm:spPr/>
    </dgm:pt>
    <dgm:pt modelId="{B9B111C3-3EE4-4C75-9B28-011070828AAE}" type="pres">
      <dgm:prSet presAssocID="{2ACD496C-B3E1-4F61-AD6A-BC7CC2063020}" presName="circle3" presStyleLbl="node1" presStyleIdx="2" presStyleCnt="4"/>
      <dgm:spPr/>
    </dgm:pt>
    <dgm:pt modelId="{0C0AF7F0-38EA-4E50-9DEE-8AD26958CD03}" type="pres">
      <dgm:prSet presAssocID="{2ACD496C-B3E1-4F61-AD6A-BC7CC2063020}" presName="rect3" presStyleLbl="alignAcc1" presStyleIdx="2" presStyleCnt="4"/>
      <dgm:spPr/>
    </dgm:pt>
    <dgm:pt modelId="{50596F70-0415-4D26-B1EA-045ECDC1441A}" type="pres">
      <dgm:prSet presAssocID="{9B7D3159-6125-424B-9EAE-6E7B08AB2965}" presName="vertSpace4" presStyleLbl="node1" presStyleIdx="2" presStyleCnt="4"/>
      <dgm:spPr/>
    </dgm:pt>
    <dgm:pt modelId="{5CE9DFE7-BA44-4833-B850-3C1AE6B69324}" type="pres">
      <dgm:prSet presAssocID="{9B7D3159-6125-424B-9EAE-6E7B08AB2965}" presName="circle4" presStyleLbl="node1" presStyleIdx="3" presStyleCnt="4"/>
      <dgm:spPr/>
    </dgm:pt>
    <dgm:pt modelId="{A816C6AD-F8A9-4442-9C3C-3DA2D0437812}" type="pres">
      <dgm:prSet presAssocID="{9B7D3159-6125-424B-9EAE-6E7B08AB2965}" presName="rect4" presStyleLbl="alignAcc1" presStyleIdx="3" presStyleCnt="4"/>
      <dgm:spPr/>
    </dgm:pt>
    <dgm:pt modelId="{DC4820B9-5027-4CEC-8B33-712C1BB9941E}" type="pres">
      <dgm:prSet presAssocID="{F2948145-EED3-4DC9-AD6B-89AF8D046ABB}" presName="rect1ParTxNoCh" presStyleLbl="alignAcc1" presStyleIdx="3" presStyleCnt="4">
        <dgm:presLayoutVars>
          <dgm:chMax val="1"/>
          <dgm:bulletEnabled val="1"/>
        </dgm:presLayoutVars>
      </dgm:prSet>
      <dgm:spPr/>
    </dgm:pt>
    <dgm:pt modelId="{D3A6A732-FF33-470A-8601-F67B64B300F2}" type="pres">
      <dgm:prSet presAssocID="{BF5D830D-2642-49FF-B57E-65C50CFAAA58}" presName="rect2ParTxNoCh" presStyleLbl="alignAcc1" presStyleIdx="3" presStyleCnt="4">
        <dgm:presLayoutVars>
          <dgm:chMax val="1"/>
          <dgm:bulletEnabled val="1"/>
        </dgm:presLayoutVars>
      </dgm:prSet>
      <dgm:spPr/>
    </dgm:pt>
    <dgm:pt modelId="{1A16B1AC-031A-4A35-9463-D1AD29321EC4}" type="pres">
      <dgm:prSet presAssocID="{2ACD496C-B3E1-4F61-AD6A-BC7CC2063020}" presName="rect3ParTxNoCh" presStyleLbl="alignAcc1" presStyleIdx="3" presStyleCnt="4">
        <dgm:presLayoutVars>
          <dgm:chMax val="1"/>
          <dgm:bulletEnabled val="1"/>
        </dgm:presLayoutVars>
      </dgm:prSet>
      <dgm:spPr/>
    </dgm:pt>
    <dgm:pt modelId="{3B1AC203-9682-46CB-BFC7-B075EB972000}" type="pres">
      <dgm:prSet presAssocID="{9B7D3159-6125-424B-9EAE-6E7B08AB2965}" presName="rect4ParTxNoCh" presStyleLbl="alignAcc1" presStyleIdx="3" presStyleCnt="4">
        <dgm:presLayoutVars>
          <dgm:chMax val="1"/>
          <dgm:bulletEnabled val="1"/>
        </dgm:presLayoutVars>
      </dgm:prSet>
      <dgm:spPr/>
    </dgm:pt>
  </dgm:ptLst>
  <dgm:cxnLst>
    <dgm:cxn modelId="{6B9B0C17-701D-4A1C-8452-0C36F2D16973}" type="presOf" srcId="{CE7DEB34-C0B8-4593-9C0B-FF6211BB439E}" destId="{B3A56F0B-34B3-41D3-BA98-68A98A1EA1A4}" srcOrd="0" destOrd="0" presId="urn:microsoft.com/office/officeart/2005/8/layout/target3"/>
    <dgm:cxn modelId="{E6EACF29-6D8E-401E-98D9-75E6647B895B}" type="presOf" srcId="{F2948145-EED3-4DC9-AD6B-89AF8D046ABB}" destId="{DC4820B9-5027-4CEC-8B33-712C1BB9941E}" srcOrd="1" destOrd="0" presId="urn:microsoft.com/office/officeart/2005/8/layout/target3"/>
    <dgm:cxn modelId="{D048553E-F435-4CBA-81A7-F0CE8D6D0BDC}" srcId="{CE7DEB34-C0B8-4593-9C0B-FF6211BB439E}" destId="{BF5D830D-2642-49FF-B57E-65C50CFAAA58}" srcOrd="1" destOrd="0" parTransId="{79510C76-2294-4881-AB78-DBDE8ACDA8DB}" sibTransId="{F3259FDF-1B83-412E-9ADA-FEB1834BAEC9}"/>
    <dgm:cxn modelId="{319D9D42-3D61-4B03-BB63-D0E83EA82248}" srcId="{CE7DEB34-C0B8-4593-9C0B-FF6211BB439E}" destId="{F2948145-EED3-4DC9-AD6B-89AF8D046ABB}" srcOrd="0" destOrd="0" parTransId="{2FEA822C-3F4A-4DA2-A1EE-C57C809EAD03}" sibTransId="{F78C3537-7E3F-43DC-8A93-53D37720A224}"/>
    <dgm:cxn modelId="{F8F37B6D-9FE2-44C0-9EAC-C52AA18A08B8}" type="presOf" srcId="{BF5D830D-2642-49FF-B57E-65C50CFAAA58}" destId="{F6293CB1-8AC9-4DA4-841B-7D5325AAE601}" srcOrd="0" destOrd="0" presId="urn:microsoft.com/office/officeart/2005/8/layout/target3"/>
    <dgm:cxn modelId="{C13A017D-58D4-4078-99AB-1B10A256E13A}" srcId="{CE7DEB34-C0B8-4593-9C0B-FF6211BB439E}" destId="{9B7D3159-6125-424B-9EAE-6E7B08AB2965}" srcOrd="3" destOrd="0" parTransId="{D99C2477-AD78-4F34-B89B-0014B5B569F3}" sibTransId="{20B4816B-675C-467E-8D4A-12B0AE86AD7E}"/>
    <dgm:cxn modelId="{0D7B958E-E6B2-4DB5-A6E2-2FD7744F0B4F}" type="presOf" srcId="{F2948145-EED3-4DC9-AD6B-89AF8D046ABB}" destId="{517C1447-66D3-4C6F-A720-091D0C79341D}" srcOrd="0" destOrd="0" presId="urn:microsoft.com/office/officeart/2005/8/layout/target3"/>
    <dgm:cxn modelId="{A80B4E92-20E9-4563-B25C-093039821F6C}" type="presOf" srcId="{9B7D3159-6125-424B-9EAE-6E7B08AB2965}" destId="{3B1AC203-9682-46CB-BFC7-B075EB972000}" srcOrd="1" destOrd="0" presId="urn:microsoft.com/office/officeart/2005/8/layout/target3"/>
    <dgm:cxn modelId="{85379C9E-65F1-4CF8-99C4-2A59A30314E8}" srcId="{CE7DEB34-C0B8-4593-9C0B-FF6211BB439E}" destId="{2ACD496C-B3E1-4F61-AD6A-BC7CC2063020}" srcOrd="2" destOrd="0" parTransId="{D5C00E88-1C93-4CB5-BF96-1F5E2A35B91F}" sibTransId="{5F033EF6-7828-42AD-A441-E11971BAF8A9}"/>
    <dgm:cxn modelId="{6DF69ACF-1D30-44DC-909C-C06D149808E9}" type="presOf" srcId="{9B7D3159-6125-424B-9EAE-6E7B08AB2965}" destId="{A816C6AD-F8A9-4442-9C3C-3DA2D0437812}" srcOrd="0" destOrd="0" presId="urn:microsoft.com/office/officeart/2005/8/layout/target3"/>
    <dgm:cxn modelId="{198B70D9-AF39-48E5-8658-A86165F28E25}" type="presOf" srcId="{2ACD496C-B3E1-4F61-AD6A-BC7CC2063020}" destId="{0C0AF7F0-38EA-4E50-9DEE-8AD26958CD03}" srcOrd="0" destOrd="0" presId="urn:microsoft.com/office/officeart/2005/8/layout/target3"/>
    <dgm:cxn modelId="{F0CCF8E0-4A72-471F-913C-EF1DCBED674E}" type="presOf" srcId="{BF5D830D-2642-49FF-B57E-65C50CFAAA58}" destId="{D3A6A732-FF33-470A-8601-F67B64B300F2}" srcOrd="1" destOrd="0" presId="urn:microsoft.com/office/officeart/2005/8/layout/target3"/>
    <dgm:cxn modelId="{23EB14FE-213D-4EBC-B5B2-75B77B86ADFD}" type="presOf" srcId="{2ACD496C-B3E1-4F61-AD6A-BC7CC2063020}" destId="{1A16B1AC-031A-4A35-9463-D1AD29321EC4}" srcOrd="1" destOrd="0" presId="urn:microsoft.com/office/officeart/2005/8/layout/target3"/>
    <dgm:cxn modelId="{3A508512-1861-40A0-B91D-9642B1BCD97F}" type="presParOf" srcId="{B3A56F0B-34B3-41D3-BA98-68A98A1EA1A4}" destId="{148B5598-FABD-48ED-8908-C212185C147A}" srcOrd="0" destOrd="0" presId="urn:microsoft.com/office/officeart/2005/8/layout/target3"/>
    <dgm:cxn modelId="{719F1230-99F4-4679-8D89-B3F8497FDF4A}" type="presParOf" srcId="{B3A56F0B-34B3-41D3-BA98-68A98A1EA1A4}" destId="{4BADBF52-37E4-4426-B331-78754DAF66DB}" srcOrd="1" destOrd="0" presId="urn:microsoft.com/office/officeart/2005/8/layout/target3"/>
    <dgm:cxn modelId="{80CF47A2-D516-4B6E-803B-7D58856AC66F}" type="presParOf" srcId="{B3A56F0B-34B3-41D3-BA98-68A98A1EA1A4}" destId="{517C1447-66D3-4C6F-A720-091D0C79341D}" srcOrd="2" destOrd="0" presId="urn:microsoft.com/office/officeart/2005/8/layout/target3"/>
    <dgm:cxn modelId="{9712AC35-FCC0-4E4F-AC6A-2B461E90730D}" type="presParOf" srcId="{B3A56F0B-34B3-41D3-BA98-68A98A1EA1A4}" destId="{44718B86-15E1-4365-AE01-322E5961B1C5}" srcOrd="3" destOrd="0" presId="urn:microsoft.com/office/officeart/2005/8/layout/target3"/>
    <dgm:cxn modelId="{BE95B788-119E-4314-A648-BCE5EBE4C8FC}" type="presParOf" srcId="{B3A56F0B-34B3-41D3-BA98-68A98A1EA1A4}" destId="{32BC5AB1-B6FE-4D02-8E37-FC013E079A67}" srcOrd="4" destOrd="0" presId="urn:microsoft.com/office/officeart/2005/8/layout/target3"/>
    <dgm:cxn modelId="{C07D257B-DE8D-4420-83D1-68EB634A0361}" type="presParOf" srcId="{B3A56F0B-34B3-41D3-BA98-68A98A1EA1A4}" destId="{F6293CB1-8AC9-4DA4-841B-7D5325AAE601}" srcOrd="5" destOrd="0" presId="urn:microsoft.com/office/officeart/2005/8/layout/target3"/>
    <dgm:cxn modelId="{A250BFAB-47AF-4E05-814E-0AD525EAF18C}" type="presParOf" srcId="{B3A56F0B-34B3-41D3-BA98-68A98A1EA1A4}" destId="{5621D0FE-F7C3-4880-AC97-0BD88268B364}" srcOrd="6" destOrd="0" presId="urn:microsoft.com/office/officeart/2005/8/layout/target3"/>
    <dgm:cxn modelId="{5735A693-D945-4622-B65E-0D4DE9AE877B}" type="presParOf" srcId="{B3A56F0B-34B3-41D3-BA98-68A98A1EA1A4}" destId="{B9B111C3-3EE4-4C75-9B28-011070828AAE}" srcOrd="7" destOrd="0" presId="urn:microsoft.com/office/officeart/2005/8/layout/target3"/>
    <dgm:cxn modelId="{6C2BA38A-1592-4D37-913E-0E2CC9EAD318}" type="presParOf" srcId="{B3A56F0B-34B3-41D3-BA98-68A98A1EA1A4}" destId="{0C0AF7F0-38EA-4E50-9DEE-8AD26958CD03}" srcOrd="8" destOrd="0" presId="urn:microsoft.com/office/officeart/2005/8/layout/target3"/>
    <dgm:cxn modelId="{1C31BAE6-3168-4E61-8C48-E1A7AEFDAE4A}" type="presParOf" srcId="{B3A56F0B-34B3-41D3-BA98-68A98A1EA1A4}" destId="{50596F70-0415-4D26-B1EA-045ECDC1441A}" srcOrd="9" destOrd="0" presId="urn:microsoft.com/office/officeart/2005/8/layout/target3"/>
    <dgm:cxn modelId="{3B45998D-3D1D-4509-A8F7-FF524C2528B9}" type="presParOf" srcId="{B3A56F0B-34B3-41D3-BA98-68A98A1EA1A4}" destId="{5CE9DFE7-BA44-4833-B850-3C1AE6B69324}" srcOrd="10" destOrd="0" presId="urn:microsoft.com/office/officeart/2005/8/layout/target3"/>
    <dgm:cxn modelId="{26FB826B-3347-4F24-8730-17CF19F6C545}" type="presParOf" srcId="{B3A56F0B-34B3-41D3-BA98-68A98A1EA1A4}" destId="{A816C6AD-F8A9-4442-9C3C-3DA2D0437812}" srcOrd="11" destOrd="0" presId="urn:microsoft.com/office/officeart/2005/8/layout/target3"/>
    <dgm:cxn modelId="{D70C8FF9-63E2-46B8-9917-D78541A3B25A}" type="presParOf" srcId="{B3A56F0B-34B3-41D3-BA98-68A98A1EA1A4}" destId="{DC4820B9-5027-4CEC-8B33-712C1BB9941E}" srcOrd="12" destOrd="0" presId="urn:microsoft.com/office/officeart/2005/8/layout/target3"/>
    <dgm:cxn modelId="{33910887-B72B-479F-8330-F6234A74CF5F}" type="presParOf" srcId="{B3A56F0B-34B3-41D3-BA98-68A98A1EA1A4}" destId="{D3A6A732-FF33-470A-8601-F67B64B300F2}" srcOrd="13" destOrd="0" presId="urn:microsoft.com/office/officeart/2005/8/layout/target3"/>
    <dgm:cxn modelId="{B835AB22-C163-4484-86F9-78927D4FD9A2}" type="presParOf" srcId="{B3A56F0B-34B3-41D3-BA98-68A98A1EA1A4}" destId="{1A16B1AC-031A-4A35-9463-D1AD29321EC4}" srcOrd="14" destOrd="0" presId="urn:microsoft.com/office/officeart/2005/8/layout/target3"/>
    <dgm:cxn modelId="{362FB4A4-3CB7-4503-80F2-B55A2A410402}" type="presParOf" srcId="{B3A56F0B-34B3-41D3-BA98-68A98A1EA1A4}" destId="{3B1AC203-9682-46CB-BFC7-B075EB972000}" srcOrd="15" destOrd="0" presId="urn:microsoft.com/office/officeart/2005/8/layout/targe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5.xml><?xml version="1.0" encoding="utf-8"?>
<dgm:dataModel xmlns:dgm="http://schemas.openxmlformats.org/drawingml/2006/diagram" xmlns:a="http://schemas.openxmlformats.org/drawingml/2006/main">
  <dgm:ptLst>
    <dgm:pt modelId="{CE7DEB34-C0B8-4593-9C0B-FF6211BB439E}" type="doc">
      <dgm:prSet loTypeId="urn:microsoft.com/office/officeart/2005/8/layout/hierarchy3" loCatId="list" qsTypeId="urn:microsoft.com/office/officeart/2005/8/quickstyle/3d1" qsCatId="3D" csTypeId="urn:microsoft.com/office/officeart/2005/8/colors/accent0_3" csCatId="mainScheme" phldr="1"/>
      <dgm:spPr/>
      <dgm:t>
        <a:bodyPr/>
        <a:lstStyle/>
        <a:p>
          <a:endParaRPr lang="el-GR"/>
        </a:p>
      </dgm:t>
    </dgm:pt>
    <dgm:pt modelId="{230DB028-970E-4769-976E-285EE172097F}">
      <dgm:prSet custT="1"/>
      <dgm:spPr/>
      <dgm:t>
        <a:bodyPr/>
        <a:lstStyle/>
        <a:p>
          <a:r>
            <a:rPr lang="el-GR" sz="1800" dirty="0"/>
            <a:t>Όταν η συμφωνία-πλαίσιο έχει υπογραφεί με έναν μόνο οικονομικό φορέα</a:t>
          </a:r>
        </a:p>
      </dgm:t>
    </dgm:pt>
    <dgm:pt modelId="{0C7BB237-74E6-480A-ADC8-9BA690CA1A60}" type="parTrans" cxnId="{1CC95060-9778-422A-BD1B-0F66C3CD20E6}">
      <dgm:prSet/>
      <dgm:spPr/>
      <dgm:t>
        <a:bodyPr/>
        <a:lstStyle/>
        <a:p>
          <a:endParaRPr lang="el-GR"/>
        </a:p>
      </dgm:t>
    </dgm:pt>
    <dgm:pt modelId="{7FEE17B9-D123-406E-9599-2D07B1E6621E}" type="sibTrans" cxnId="{1CC95060-9778-422A-BD1B-0F66C3CD20E6}">
      <dgm:prSet/>
      <dgm:spPr/>
      <dgm:t>
        <a:bodyPr/>
        <a:lstStyle/>
        <a:p>
          <a:endParaRPr lang="el-GR"/>
        </a:p>
      </dgm:t>
    </dgm:pt>
    <dgm:pt modelId="{6242A6BF-83EC-41BE-A653-4BB1E1857896}">
      <dgm:prSet phldrT="[Κείμενο]" custT="1"/>
      <dgm:spPr/>
      <dgm:t>
        <a:bodyPr/>
        <a:lstStyle/>
        <a:p>
          <a:r>
            <a:rPr lang="el-GR" sz="1800" dirty="0"/>
            <a:t>Οι επιμέρους εκτελεστικές συμβάσεις ανατίθενται σύμφωνα με τους όρους της συμφωνίας-πλαίσιο</a:t>
          </a:r>
        </a:p>
      </dgm:t>
    </dgm:pt>
    <dgm:pt modelId="{2A662096-A0D6-41A3-A2A2-2595E6214C5B}" type="parTrans" cxnId="{7EC6A990-4550-47AA-BC67-F0209B8B9D02}">
      <dgm:prSet/>
      <dgm:spPr/>
      <dgm:t>
        <a:bodyPr/>
        <a:lstStyle/>
        <a:p>
          <a:endParaRPr lang="el-GR"/>
        </a:p>
      </dgm:t>
    </dgm:pt>
    <dgm:pt modelId="{4436E4DB-3FE7-437A-A48D-9AA28E5ACA2D}" type="sibTrans" cxnId="{7EC6A990-4550-47AA-BC67-F0209B8B9D02}">
      <dgm:prSet/>
      <dgm:spPr/>
      <dgm:t>
        <a:bodyPr/>
        <a:lstStyle/>
        <a:p>
          <a:endParaRPr lang="el-GR"/>
        </a:p>
      </dgm:t>
    </dgm:pt>
    <dgm:pt modelId="{47347CD2-4AED-42B5-8978-5E6129C856DF}">
      <dgm:prSet phldrT="[Κείμενο]" custT="1"/>
      <dgm:spPr/>
      <dgm:t>
        <a:bodyPr/>
        <a:lstStyle/>
        <a:p>
          <a:r>
            <a:rPr lang="el-GR" sz="1800" dirty="0"/>
            <a:t>Δυνατότητα έγγραφης διαβούλευσης με τον μοναδικό οικονομικό φορέα</a:t>
          </a:r>
        </a:p>
      </dgm:t>
    </dgm:pt>
    <dgm:pt modelId="{DDA43552-1FDC-4E10-98F7-9F3688B56A2F}" type="parTrans" cxnId="{C6024AD1-0606-4E77-8A30-B6DE2FC0FCA4}">
      <dgm:prSet/>
      <dgm:spPr/>
      <dgm:t>
        <a:bodyPr/>
        <a:lstStyle/>
        <a:p>
          <a:endParaRPr lang="el-GR"/>
        </a:p>
      </dgm:t>
    </dgm:pt>
    <dgm:pt modelId="{C2736EAB-89FC-4366-A63C-9BD73BAD3707}" type="sibTrans" cxnId="{C6024AD1-0606-4E77-8A30-B6DE2FC0FCA4}">
      <dgm:prSet/>
      <dgm:spPr/>
      <dgm:t>
        <a:bodyPr/>
        <a:lstStyle/>
        <a:p>
          <a:endParaRPr lang="el-GR"/>
        </a:p>
      </dgm:t>
    </dgm:pt>
    <dgm:pt modelId="{C648A487-6EFC-4CEA-8074-A9065EFF856A}">
      <dgm:prSet phldrT="[Κείμενο]" custT="1"/>
      <dgm:spPr/>
      <dgm:t>
        <a:bodyPr/>
        <a:lstStyle/>
        <a:p>
          <a:r>
            <a:rPr lang="el-GR" sz="1800" dirty="0"/>
            <a:t>Δυνατότητα συμπλήρωσης της προσφοράς του</a:t>
          </a:r>
        </a:p>
      </dgm:t>
    </dgm:pt>
    <dgm:pt modelId="{0159F2DF-9C64-4FB3-8BA1-88AE2510EB6F}" type="parTrans" cxnId="{D785347C-5617-433D-B41E-089A09CCAC09}">
      <dgm:prSet/>
      <dgm:spPr/>
      <dgm:t>
        <a:bodyPr/>
        <a:lstStyle/>
        <a:p>
          <a:endParaRPr lang="el-GR"/>
        </a:p>
      </dgm:t>
    </dgm:pt>
    <dgm:pt modelId="{1ACB1759-6E35-4E2E-8DAC-BDE8C5C25B47}" type="sibTrans" cxnId="{D785347C-5617-433D-B41E-089A09CCAC09}">
      <dgm:prSet/>
      <dgm:spPr/>
      <dgm:t>
        <a:bodyPr/>
        <a:lstStyle/>
        <a:p>
          <a:endParaRPr lang="el-GR"/>
        </a:p>
      </dgm:t>
    </dgm:pt>
    <dgm:pt modelId="{70F9431A-DB70-43F4-A4CC-CE1E5FE22A9F}" type="pres">
      <dgm:prSet presAssocID="{CE7DEB34-C0B8-4593-9C0B-FF6211BB439E}" presName="diagram" presStyleCnt="0">
        <dgm:presLayoutVars>
          <dgm:chPref val="1"/>
          <dgm:dir/>
          <dgm:animOne val="branch"/>
          <dgm:animLvl val="lvl"/>
          <dgm:resizeHandles/>
        </dgm:presLayoutVars>
      </dgm:prSet>
      <dgm:spPr/>
    </dgm:pt>
    <dgm:pt modelId="{8734C0F7-C9A3-4541-A82F-5757E108ACD3}" type="pres">
      <dgm:prSet presAssocID="{230DB028-970E-4769-976E-285EE172097F}" presName="root" presStyleCnt="0"/>
      <dgm:spPr/>
    </dgm:pt>
    <dgm:pt modelId="{64259453-E4D5-46AC-A348-073BF61B42A7}" type="pres">
      <dgm:prSet presAssocID="{230DB028-970E-4769-976E-285EE172097F}" presName="rootComposite" presStyleCnt="0"/>
      <dgm:spPr/>
    </dgm:pt>
    <dgm:pt modelId="{711FA718-EBB4-40E0-BB0E-E38989D756A8}" type="pres">
      <dgm:prSet presAssocID="{230DB028-970E-4769-976E-285EE172097F}" presName="rootText" presStyleLbl="node1" presStyleIdx="0" presStyleCnt="1" custScaleX="160617"/>
      <dgm:spPr/>
    </dgm:pt>
    <dgm:pt modelId="{D15CECC5-40D7-4FEB-82DD-91AB4EF75E77}" type="pres">
      <dgm:prSet presAssocID="{230DB028-970E-4769-976E-285EE172097F}" presName="rootConnector" presStyleLbl="node1" presStyleIdx="0" presStyleCnt="1"/>
      <dgm:spPr/>
    </dgm:pt>
    <dgm:pt modelId="{687820E9-97C8-407E-8773-212379415645}" type="pres">
      <dgm:prSet presAssocID="{230DB028-970E-4769-976E-285EE172097F}" presName="childShape" presStyleCnt="0"/>
      <dgm:spPr/>
    </dgm:pt>
    <dgm:pt modelId="{466AF511-68C7-472C-8566-6D2A2FA391D9}" type="pres">
      <dgm:prSet presAssocID="{2A662096-A0D6-41A3-A2A2-2595E6214C5B}" presName="Name13" presStyleLbl="parChTrans1D2" presStyleIdx="0" presStyleCnt="3"/>
      <dgm:spPr/>
    </dgm:pt>
    <dgm:pt modelId="{EFD918A7-F0B8-4C42-9101-A3592B86DBA2}" type="pres">
      <dgm:prSet presAssocID="{6242A6BF-83EC-41BE-A653-4BB1E1857896}" presName="childText" presStyleLbl="bgAcc1" presStyleIdx="0" presStyleCnt="3" custScaleX="186971" custScaleY="112637">
        <dgm:presLayoutVars>
          <dgm:bulletEnabled val="1"/>
        </dgm:presLayoutVars>
      </dgm:prSet>
      <dgm:spPr/>
    </dgm:pt>
    <dgm:pt modelId="{ED6A97BB-A77C-467B-A576-02773528C4C0}" type="pres">
      <dgm:prSet presAssocID="{DDA43552-1FDC-4E10-98F7-9F3688B56A2F}" presName="Name13" presStyleLbl="parChTrans1D2" presStyleIdx="1" presStyleCnt="3"/>
      <dgm:spPr/>
    </dgm:pt>
    <dgm:pt modelId="{0ECA2F21-D2E9-4B1E-8E11-022EF2E35730}" type="pres">
      <dgm:prSet presAssocID="{47347CD2-4AED-42B5-8978-5E6129C856DF}" presName="childText" presStyleLbl="bgAcc1" presStyleIdx="1" presStyleCnt="3" custScaleX="191348">
        <dgm:presLayoutVars>
          <dgm:bulletEnabled val="1"/>
        </dgm:presLayoutVars>
      </dgm:prSet>
      <dgm:spPr/>
    </dgm:pt>
    <dgm:pt modelId="{1B1B4A91-2851-4992-A75B-25AFDB3F7875}" type="pres">
      <dgm:prSet presAssocID="{0159F2DF-9C64-4FB3-8BA1-88AE2510EB6F}" presName="Name13" presStyleLbl="parChTrans1D2" presStyleIdx="2" presStyleCnt="3"/>
      <dgm:spPr/>
    </dgm:pt>
    <dgm:pt modelId="{041EC201-B527-4631-A086-B7AA644ADF3E}" type="pres">
      <dgm:prSet presAssocID="{C648A487-6EFC-4CEA-8074-A9065EFF856A}" presName="childText" presStyleLbl="bgAcc1" presStyleIdx="2" presStyleCnt="3" custScaleX="192842">
        <dgm:presLayoutVars>
          <dgm:bulletEnabled val="1"/>
        </dgm:presLayoutVars>
      </dgm:prSet>
      <dgm:spPr/>
    </dgm:pt>
  </dgm:ptLst>
  <dgm:cxnLst>
    <dgm:cxn modelId="{57A41916-7F08-4703-9219-34FF0DF268EE}" type="presOf" srcId="{2A662096-A0D6-41A3-A2A2-2595E6214C5B}" destId="{466AF511-68C7-472C-8566-6D2A2FA391D9}" srcOrd="0" destOrd="0" presId="urn:microsoft.com/office/officeart/2005/8/layout/hierarchy3"/>
    <dgm:cxn modelId="{A40C4521-75B9-432B-B72B-D9751EDFA3F6}" type="presOf" srcId="{47347CD2-4AED-42B5-8978-5E6129C856DF}" destId="{0ECA2F21-D2E9-4B1E-8E11-022EF2E35730}" srcOrd="0" destOrd="0" presId="urn:microsoft.com/office/officeart/2005/8/layout/hierarchy3"/>
    <dgm:cxn modelId="{1CC95060-9778-422A-BD1B-0F66C3CD20E6}" srcId="{CE7DEB34-C0B8-4593-9C0B-FF6211BB439E}" destId="{230DB028-970E-4769-976E-285EE172097F}" srcOrd="0" destOrd="0" parTransId="{0C7BB237-74E6-480A-ADC8-9BA690CA1A60}" sibTransId="{7FEE17B9-D123-406E-9599-2D07B1E6621E}"/>
    <dgm:cxn modelId="{D785347C-5617-433D-B41E-089A09CCAC09}" srcId="{230DB028-970E-4769-976E-285EE172097F}" destId="{C648A487-6EFC-4CEA-8074-A9065EFF856A}" srcOrd="2" destOrd="0" parTransId="{0159F2DF-9C64-4FB3-8BA1-88AE2510EB6F}" sibTransId="{1ACB1759-6E35-4E2E-8DAC-BDE8C5C25B47}"/>
    <dgm:cxn modelId="{7EC6A990-4550-47AA-BC67-F0209B8B9D02}" srcId="{230DB028-970E-4769-976E-285EE172097F}" destId="{6242A6BF-83EC-41BE-A653-4BB1E1857896}" srcOrd="0" destOrd="0" parTransId="{2A662096-A0D6-41A3-A2A2-2595E6214C5B}" sibTransId="{4436E4DB-3FE7-437A-A48D-9AA28E5ACA2D}"/>
    <dgm:cxn modelId="{1C423493-C6A2-4B58-956E-06A075BE9AFE}" type="presOf" srcId="{DDA43552-1FDC-4E10-98F7-9F3688B56A2F}" destId="{ED6A97BB-A77C-467B-A576-02773528C4C0}" srcOrd="0" destOrd="0" presId="urn:microsoft.com/office/officeart/2005/8/layout/hierarchy3"/>
    <dgm:cxn modelId="{1EBD9093-B432-4215-8E78-7C564E606E60}" type="presOf" srcId="{C648A487-6EFC-4CEA-8074-A9065EFF856A}" destId="{041EC201-B527-4631-A086-B7AA644ADF3E}" srcOrd="0" destOrd="0" presId="urn:microsoft.com/office/officeart/2005/8/layout/hierarchy3"/>
    <dgm:cxn modelId="{85B86BA3-2815-4ACF-8C17-561E50F50573}" type="presOf" srcId="{0159F2DF-9C64-4FB3-8BA1-88AE2510EB6F}" destId="{1B1B4A91-2851-4992-A75B-25AFDB3F7875}" srcOrd="0" destOrd="0" presId="urn:microsoft.com/office/officeart/2005/8/layout/hierarchy3"/>
    <dgm:cxn modelId="{C76D8BAA-E2D6-4DB1-B9F1-A21D6DB5FDCA}" type="presOf" srcId="{230DB028-970E-4769-976E-285EE172097F}" destId="{D15CECC5-40D7-4FEB-82DD-91AB4EF75E77}" srcOrd="1" destOrd="0" presId="urn:microsoft.com/office/officeart/2005/8/layout/hierarchy3"/>
    <dgm:cxn modelId="{AF9E31AF-6795-4E26-9C2F-8D6543845F48}" type="presOf" srcId="{CE7DEB34-C0B8-4593-9C0B-FF6211BB439E}" destId="{70F9431A-DB70-43F4-A4CC-CE1E5FE22A9F}" srcOrd="0" destOrd="0" presId="urn:microsoft.com/office/officeart/2005/8/layout/hierarchy3"/>
    <dgm:cxn modelId="{C6024AD1-0606-4E77-8A30-B6DE2FC0FCA4}" srcId="{230DB028-970E-4769-976E-285EE172097F}" destId="{47347CD2-4AED-42B5-8978-5E6129C856DF}" srcOrd="1" destOrd="0" parTransId="{DDA43552-1FDC-4E10-98F7-9F3688B56A2F}" sibTransId="{C2736EAB-89FC-4366-A63C-9BD73BAD3707}"/>
    <dgm:cxn modelId="{63DE02E1-98B9-4C8B-93B6-98562773D217}" type="presOf" srcId="{230DB028-970E-4769-976E-285EE172097F}" destId="{711FA718-EBB4-40E0-BB0E-E38989D756A8}" srcOrd="0" destOrd="0" presId="urn:microsoft.com/office/officeart/2005/8/layout/hierarchy3"/>
    <dgm:cxn modelId="{F57A3AFE-12BA-4BC7-A2F4-49DB12874302}" type="presOf" srcId="{6242A6BF-83EC-41BE-A653-4BB1E1857896}" destId="{EFD918A7-F0B8-4C42-9101-A3592B86DBA2}" srcOrd="0" destOrd="0" presId="urn:microsoft.com/office/officeart/2005/8/layout/hierarchy3"/>
    <dgm:cxn modelId="{91195048-161B-4A82-9255-1894A271134E}" type="presParOf" srcId="{70F9431A-DB70-43F4-A4CC-CE1E5FE22A9F}" destId="{8734C0F7-C9A3-4541-A82F-5757E108ACD3}" srcOrd="0" destOrd="0" presId="urn:microsoft.com/office/officeart/2005/8/layout/hierarchy3"/>
    <dgm:cxn modelId="{6DEB7CDF-B96E-4EA1-834D-90F8C920C089}" type="presParOf" srcId="{8734C0F7-C9A3-4541-A82F-5757E108ACD3}" destId="{64259453-E4D5-46AC-A348-073BF61B42A7}" srcOrd="0" destOrd="0" presId="urn:microsoft.com/office/officeart/2005/8/layout/hierarchy3"/>
    <dgm:cxn modelId="{54D4ABEB-FEA8-41F4-AA73-9DF31A3FC172}" type="presParOf" srcId="{64259453-E4D5-46AC-A348-073BF61B42A7}" destId="{711FA718-EBB4-40E0-BB0E-E38989D756A8}" srcOrd="0" destOrd="0" presId="urn:microsoft.com/office/officeart/2005/8/layout/hierarchy3"/>
    <dgm:cxn modelId="{4788AFE8-04F6-4582-B2DB-7E546E0CFCEE}" type="presParOf" srcId="{64259453-E4D5-46AC-A348-073BF61B42A7}" destId="{D15CECC5-40D7-4FEB-82DD-91AB4EF75E77}" srcOrd="1" destOrd="0" presId="urn:microsoft.com/office/officeart/2005/8/layout/hierarchy3"/>
    <dgm:cxn modelId="{FD736F5D-1438-4A0B-AD64-BBE6FD7FF80B}" type="presParOf" srcId="{8734C0F7-C9A3-4541-A82F-5757E108ACD3}" destId="{687820E9-97C8-407E-8773-212379415645}" srcOrd="1" destOrd="0" presId="urn:microsoft.com/office/officeart/2005/8/layout/hierarchy3"/>
    <dgm:cxn modelId="{077003A7-952A-4F35-9893-AFE9FD9238D5}" type="presParOf" srcId="{687820E9-97C8-407E-8773-212379415645}" destId="{466AF511-68C7-472C-8566-6D2A2FA391D9}" srcOrd="0" destOrd="0" presId="urn:microsoft.com/office/officeart/2005/8/layout/hierarchy3"/>
    <dgm:cxn modelId="{167D51A7-397B-4259-8A2A-2A76288BBBF4}" type="presParOf" srcId="{687820E9-97C8-407E-8773-212379415645}" destId="{EFD918A7-F0B8-4C42-9101-A3592B86DBA2}" srcOrd="1" destOrd="0" presId="urn:microsoft.com/office/officeart/2005/8/layout/hierarchy3"/>
    <dgm:cxn modelId="{7AA139C1-0581-4328-A635-C4A2C5C649F6}" type="presParOf" srcId="{687820E9-97C8-407E-8773-212379415645}" destId="{ED6A97BB-A77C-467B-A576-02773528C4C0}" srcOrd="2" destOrd="0" presId="urn:microsoft.com/office/officeart/2005/8/layout/hierarchy3"/>
    <dgm:cxn modelId="{029D6FA4-26C5-48C4-A42F-B659CD212BDD}" type="presParOf" srcId="{687820E9-97C8-407E-8773-212379415645}" destId="{0ECA2F21-D2E9-4B1E-8E11-022EF2E35730}" srcOrd="3" destOrd="0" presId="urn:microsoft.com/office/officeart/2005/8/layout/hierarchy3"/>
    <dgm:cxn modelId="{465850AC-7E0C-4D39-B500-938EF0E6D59A}" type="presParOf" srcId="{687820E9-97C8-407E-8773-212379415645}" destId="{1B1B4A91-2851-4992-A75B-25AFDB3F7875}" srcOrd="4" destOrd="0" presId="urn:microsoft.com/office/officeart/2005/8/layout/hierarchy3"/>
    <dgm:cxn modelId="{5DF1BB62-BBC7-46A1-B301-1E1E57E96A51}" type="presParOf" srcId="{687820E9-97C8-407E-8773-212379415645}" destId="{041EC201-B527-4631-A086-B7AA644ADF3E}" srcOrd="5" destOrd="0" presId="urn:microsoft.com/office/officeart/2005/8/layout/hierarchy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6.xml><?xml version="1.0" encoding="utf-8"?>
<dgm:dataModel xmlns:dgm="http://schemas.openxmlformats.org/drawingml/2006/diagram" xmlns:a="http://schemas.openxmlformats.org/drawingml/2006/main">
  <dgm:ptLst>
    <dgm:pt modelId="{CE7DEB34-C0B8-4593-9C0B-FF6211BB439E}" type="doc">
      <dgm:prSet loTypeId="urn:microsoft.com/office/officeart/2005/8/layout/hList3" loCatId="list" qsTypeId="urn:microsoft.com/office/officeart/2005/8/quickstyle/3d1" qsCatId="3D" csTypeId="urn:microsoft.com/office/officeart/2005/8/colors/accent0_3" csCatId="mainScheme" phldr="1"/>
      <dgm:spPr/>
      <dgm:t>
        <a:bodyPr/>
        <a:lstStyle/>
        <a:p>
          <a:endParaRPr lang="el-GR"/>
        </a:p>
      </dgm:t>
    </dgm:pt>
    <dgm:pt modelId="{DF2B1327-5D78-40C7-82B5-E2090CE2AA27}">
      <dgm:prSet phldrT="[Κείμενο]" custT="1"/>
      <dgm:spPr/>
      <dgm:t>
        <a:bodyPr/>
        <a:lstStyle/>
        <a:p>
          <a:r>
            <a:rPr lang="el-GR" sz="1800" dirty="0"/>
            <a:t>Συμφωνία-πλαίσιο με περισσότερους του ενός οικονομικούς φορείς</a:t>
          </a:r>
        </a:p>
      </dgm:t>
    </dgm:pt>
    <dgm:pt modelId="{A031C9A7-9CE4-4838-B2CC-F8390499EA57}" type="parTrans" cxnId="{E0E70878-CE6E-41B8-808A-7ADC5BCBD1EA}">
      <dgm:prSet/>
      <dgm:spPr/>
      <dgm:t>
        <a:bodyPr/>
        <a:lstStyle/>
        <a:p>
          <a:endParaRPr lang="el-GR"/>
        </a:p>
      </dgm:t>
    </dgm:pt>
    <dgm:pt modelId="{5238FBC2-AEB1-4777-BAB2-293D637CABAE}" type="sibTrans" cxnId="{E0E70878-CE6E-41B8-808A-7ADC5BCBD1EA}">
      <dgm:prSet/>
      <dgm:spPr/>
      <dgm:t>
        <a:bodyPr/>
        <a:lstStyle/>
        <a:p>
          <a:endParaRPr lang="el-GR"/>
        </a:p>
      </dgm:t>
    </dgm:pt>
    <dgm:pt modelId="{564BF895-0112-40CB-BBA5-ED3039BD45A9}">
      <dgm:prSet custT="1"/>
      <dgm:spPr/>
      <dgm:t>
        <a:bodyPr/>
        <a:lstStyle/>
        <a:p>
          <a:r>
            <a:rPr lang="el-GR" sz="1800" dirty="0"/>
            <a:t>Χωρίς προκήρυξη νέου διαγωνισμού με αναφορά όλων των όρων και των προϋποθέσεων που διέπουν την εκτέλεση της σύμβασης και τον προσδιορισμό του αναδόχου</a:t>
          </a:r>
        </a:p>
      </dgm:t>
    </dgm:pt>
    <dgm:pt modelId="{AEF53FC4-6EDD-473B-AD15-B5C6A3361069}" type="parTrans" cxnId="{1A9B9241-F145-4A8F-80DA-37DD7E206BA6}">
      <dgm:prSet/>
      <dgm:spPr/>
      <dgm:t>
        <a:bodyPr/>
        <a:lstStyle/>
        <a:p>
          <a:endParaRPr lang="el-GR"/>
        </a:p>
      </dgm:t>
    </dgm:pt>
    <dgm:pt modelId="{F89D74DF-0167-4423-8556-C8600D2A01CA}" type="sibTrans" cxnId="{1A9B9241-F145-4A8F-80DA-37DD7E206BA6}">
      <dgm:prSet/>
      <dgm:spPr/>
      <dgm:t>
        <a:bodyPr/>
        <a:lstStyle/>
        <a:p>
          <a:endParaRPr lang="el-GR"/>
        </a:p>
      </dgm:t>
    </dgm:pt>
    <dgm:pt modelId="{3EAD96E3-7F26-4CED-BF8D-C19C17AD17E6}">
      <dgm:prSet custT="1"/>
      <dgm:spPr/>
      <dgm:t>
        <a:bodyPr/>
        <a:lstStyle/>
        <a:p>
          <a:r>
            <a:rPr lang="el-GR" sz="1800" dirty="0"/>
            <a:t>Εν μέρει χωρίς προκήρυξη νέου διαγωνισμού και εν μέρει με νέα προκήρυξη μεταξύ των οικονομικών φορέων που είναι μέλη της συμφωνίας-πλαίσιο</a:t>
          </a:r>
        </a:p>
      </dgm:t>
    </dgm:pt>
    <dgm:pt modelId="{E33C20EE-BE59-4382-AB06-7CF2E52B1B6C}" type="parTrans" cxnId="{4309F757-2ADF-4AF4-ABDD-B0B0E015AA82}">
      <dgm:prSet/>
      <dgm:spPr/>
      <dgm:t>
        <a:bodyPr/>
        <a:lstStyle/>
        <a:p>
          <a:endParaRPr lang="el-GR"/>
        </a:p>
      </dgm:t>
    </dgm:pt>
    <dgm:pt modelId="{4FE5E43C-A3B2-4E36-AF36-638A73DE384A}" type="sibTrans" cxnId="{4309F757-2ADF-4AF4-ABDD-B0B0E015AA82}">
      <dgm:prSet/>
      <dgm:spPr/>
      <dgm:t>
        <a:bodyPr/>
        <a:lstStyle/>
        <a:p>
          <a:endParaRPr lang="el-GR"/>
        </a:p>
      </dgm:t>
    </dgm:pt>
    <dgm:pt modelId="{74420AFA-80E8-4E4F-BD2C-ADFB964D17EC}">
      <dgm:prSet custT="1"/>
      <dgm:spPr/>
      <dgm:t>
        <a:bodyPr/>
        <a:lstStyle/>
        <a:p>
          <a:r>
            <a:rPr lang="el-GR" sz="1800" dirty="0"/>
            <a:t>Εφόσον δεν έχουν καθοριστεί επαρκώς όλοι οι όροι εκτέλεσης της σύμβασης με διεξαγωγή νέου διαγωνισμού</a:t>
          </a:r>
        </a:p>
      </dgm:t>
    </dgm:pt>
    <dgm:pt modelId="{81404FB8-C36F-485D-B4A3-5261431C9EC1}" type="parTrans" cxnId="{7D94337C-BA50-4DAD-A3BC-4B17F2180786}">
      <dgm:prSet/>
      <dgm:spPr/>
      <dgm:t>
        <a:bodyPr/>
        <a:lstStyle/>
        <a:p>
          <a:endParaRPr lang="el-GR"/>
        </a:p>
      </dgm:t>
    </dgm:pt>
    <dgm:pt modelId="{620DDBF2-FA92-4238-8E25-800FD5B6BAA0}" type="sibTrans" cxnId="{7D94337C-BA50-4DAD-A3BC-4B17F2180786}">
      <dgm:prSet/>
      <dgm:spPr/>
      <dgm:t>
        <a:bodyPr/>
        <a:lstStyle/>
        <a:p>
          <a:endParaRPr lang="el-GR"/>
        </a:p>
      </dgm:t>
    </dgm:pt>
    <dgm:pt modelId="{29CE77B2-99B0-4E40-A2F2-2F411170D897}" type="pres">
      <dgm:prSet presAssocID="{CE7DEB34-C0B8-4593-9C0B-FF6211BB439E}" presName="composite" presStyleCnt="0">
        <dgm:presLayoutVars>
          <dgm:chMax val="1"/>
          <dgm:dir/>
          <dgm:resizeHandles val="exact"/>
        </dgm:presLayoutVars>
      </dgm:prSet>
      <dgm:spPr/>
    </dgm:pt>
    <dgm:pt modelId="{AD3BEBBB-38BC-4558-8B8B-C85C4851C6AD}" type="pres">
      <dgm:prSet presAssocID="{DF2B1327-5D78-40C7-82B5-E2090CE2AA27}" presName="roof" presStyleLbl="dkBgShp" presStyleIdx="0" presStyleCnt="2"/>
      <dgm:spPr/>
    </dgm:pt>
    <dgm:pt modelId="{E053FA41-375C-4D83-82FA-C0B9E1DBC6B2}" type="pres">
      <dgm:prSet presAssocID="{DF2B1327-5D78-40C7-82B5-E2090CE2AA27}" presName="pillars" presStyleCnt="0"/>
      <dgm:spPr/>
    </dgm:pt>
    <dgm:pt modelId="{48280097-25A4-4921-96EC-0741C07BA503}" type="pres">
      <dgm:prSet presAssocID="{DF2B1327-5D78-40C7-82B5-E2090CE2AA27}" presName="pillar1" presStyleLbl="node1" presStyleIdx="0" presStyleCnt="3">
        <dgm:presLayoutVars>
          <dgm:bulletEnabled val="1"/>
        </dgm:presLayoutVars>
      </dgm:prSet>
      <dgm:spPr/>
    </dgm:pt>
    <dgm:pt modelId="{85D98E45-B7CA-4D67-8017-D9512940EDA5}" type="pres">
      <dgm:prSet presAssocID="{3EAD96E3-7F26-4CED-BF8D-C19C17AD17E6}" presName="pillarX" presStyleLbl="node1" presStyleIdx="1" presStyleCnt="3">
        <dgm:presLayoutVars>
          <dgm:bulletEnabled val="1"/>
        </dgm:presLayoutVars>
      </dgm:prSet>
      <dgm:spPr/>
    </dgm:pt>
    <dgm:pt modelId="{6631A97C-9B8D-44ED-8420-C02E6857EE01}" type="pres">
      <dgm:prSet presAssocID="{74420AFA-80E8-4E4F-BD2C-ADFB964D17EC}" presName="pillarX" presStyleLbl="node1" presStyleIdx="2" presStyleCnt="3">
        <dgm:presLayoutVars>
          <dgm:bulletEnabled val="1"/>
        </dgm:presLayoutVars>
      </dgm:prSet>
      <dgm:spPr/>
    </dgm:pt>
    <dgm:pt modelId="{1B8E9D88-9F7F-482E-BB9B-F7474C5B78BE}" type="pres">
      <dgm:prSet presAssocID="{DF2B1327-5D78-40C7-82B5-E2090CE2AA27}" presName="base" presStyleLbl="dkBgShp" presStyleIdx="1" presStyleCnt="2"/>
      <dgm:spPr/>
    </dgm:pt>
  </dgm:ptLst>
  <dgm:cxnLst>
    <dgm:cxn modelId="{7B843C39-596E-4DE2-BF5A-AAD693C1D163}" type="presOf" srcId="{DF2B1327-5D78-40C7-82B5-E2090CE2AA27}" destId="{AD3BEBBB-38BC-4558-8B8B-C85C4851C6AD}" srcOrd="0" destOrd="0" presId="urn:microsoft.com/office/officeart/2005/8/layout/hList3"/>
    <dgm:cxn modelId="{1A9B9241-F145-4A8F-80DA-37DD7E206BA6}" srcId="{DF2B1327-5D78-40C7-82B5-E2090CE2AA27}" destId="{564BF895-0112-40CB-BBA5-ED3039BD45A9}" srcOrd="0" destOrd="0" parTransId="{AEF53FC4-6EDD-473B-AD15-B5C6A3361069}" sibTransId="{F89D74DF-0167-4423-8556-C8600D2A01CA}"/>
    <dgm:cxn modelId="{4309F757-2ADF-4AF4-ABDD-B0B0E015AA82}" srcId="{DF2B1327-5D78-40C7-82B5-E2090CE2AA27}" destId="{3EAD96E3-7F26-4CED-BF8D-C19C17AD17E6}" srcOrd="1" destOrd="0" parTransId="{E33C20EE-BE59-4382-AB06-7CF2E52B1B6C}" sibTransId="{4FE5E43C-A3B2-4E36-AF36-638A73DE384A}"/>
    <dgm:cxn modelId="{E0E70878-CE6E-41B8-808A-7ADC5BCBD1EA}" srcId="{CE7DEB34-C0B8-4593-9C0B-FF6211BB439E}" destId="{DF2B1327-5D78-40C7-82B5-E2090CE2AA27}" srcOrd="0" destOrd="0" parTransId="{A031C9A7-9CE4-4838-B2CC-F8390499EA57}" sibTransId="{5238FBC2-AEB1-4777-BAB2-293D637CABAE}"/>
    <dgm:cxn modelId="{7D94337C-BA50-4DAD-A3BC-4B17F2180786}" srcId="{DF2B1327-5D78-40C7-82B5-E2090CE2AA27}" destId="{74420AFA-80E8-4E4F-BD2C-ADFB964D17EC}" srcOrd="2" destOrd="0" parTransId="{81404FB8-C36F-485D-B4A3-5261431C9EC1}" sibTransId="{620DDBF2-FA92-4238-8E25-800FD5B6BAA0}"/>
    <dgm:cxn modelId="{25D532BD-0CA3-4509-8875-A620703699AA}" type="presOf" srcId="{CE7DEB34-C0B8-4593-9C0B-FF6211BB439E}" destId="{29CE77B2-99B0-4E40-A2F2-2F411170D897}" srcOrd="0" destOrd="0" presId="urn:microsoft.com/office/officeart/2005/8/layout/hList3"/>
    <dgm:cxn modelId="{A365FDDF-EF70-439E-9DF7-0D4CA709BE16}" type="presOf" srcId="{3EAD96E3-7F26-4CED-BF8D-C19C17AD17E6}" destId="{85D98E45-B7CA-4D67-8017-D9512940EDA5}" srcOrd="0" destOrd="0" presId="urn:microsoft.com/office/officeart/2005/8/layout/hList3"/>
    <dgm:cxn modelId="{95DA28E9-5DE9-4F1D-95D7-21409E97A7BC}" type="presOf" srcId="{74420AFA-80E8-4E4F-BD2C-ADFB964D17EC}" destId="{6631A97C-9B8D-44ED-8420-C02E6857EE01}" srcOrd="0" destOrd="0" presId="urn:microsoft.com/office/officeart/2005/8/layout/hList3"/>
    <dgm:cxn modelId="{9BC357EA-A90B-45C3-9D22-CB507DC6553B}" type="presOf" srcId="{564BF895-0112-40CB-BBA5-ED3039BD45A9}" destId="{48280097-25A4-4921-96EC-0741C07BA503}" srcOrd="0" destOrd="0" presId="urn:microsoft.com/office/officeart/2005/8/layout/hList3"/>
    <dgm:cxn modelId="{9AE108B4-907A-45E4-A26E-C27BC02440C9}" type="presParOf" srcId="{29CE77B2-99B0-4E40-A2F2-2F411170D897}" destId="{AD3BEBBB-38BC-4558-8B8B-C85C4851C6AD}" srcOrd="0" destOrd="0" presId="urn:microsoft.com/office/officeart/2005/8/layout/hList3"/>
    <dgm:cxn modelId="{1C9B2C36-9B64-47AF-9E9E-78850445B819}" type="presParOf" srcId="{29CE77B2-99B0-4E40-A2F2-2F411170D897}" destId="{E053FA41-375C-4D83-82FA-C0B9E1DBC6B2}" srcOrd="1" destOrd="0" presId="urn:microsoft.com/office/officeart/2005/8/layout/hList3"/>
    <dgm:cxn modelId="{3601F902-B894-4F37-943F-E2B617FC2C85}" type="presParOf" srcId="{E053FA41-375C-4D83-82FA-C0B9E1DBC6B2}" destId="{48280097-25A4-4921-96EC-0741C07BA503}" srcOrd="0" destOrd="0" presId="urn:microsoft.com/office/officeart/2005/8/layout/hList3"/>
    <dgm:cxn modelId="{A6E25207-0E98-475F-9C02-2A6803CEEA15}" type="presParOf" srcId="{E053FA41-375C-4D83-82FA-C0B9E1DBC6B2}" destId="{85D98E45-B7CA-4D67-8017-D9512940EDA5}" srcOrd="1" destOrd="0" presId="urn:microsoft.com/office/officeart/2005/8/layout/hList3"/>
    <dgm:cxn modelId="{0A3F6951-769C-44DD-8972-C3C5E2645523}" type="presParOf" srcId="{E053FA41-375C-4D83-82FA-C0B9E1DBC6B2}" destId="{6631A97C-9B8D-44ED-8420-C02E6857EE01}" srcOrd="2" destOrd="0" presId="urn:microsoft.com/office/officeart/2005/8/layout/hList3"/>
    <dgm:cxn modelId="{7DE6C624-2813-4118-A012-1490744B24A6}" type="presParOf" srcId="{29CE77B2-99B0-4E40-A2F2-2F411170D897}" destId="{1B8E9D88-9F7F-482E-BB9B-F7474C5B78BE}" srcOrd="2" destOrd="0" presId="urn:microsoft.com/office/officeart/2005/8/layout/hLis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7.xml><?xml version="1.0" encoding="utf-8"?>
<dgm:dataModel xmlns:dgm="http://schemas.openxmlformats.org/drawingml/2006/diagram" xmlns:a="http://schemas.openxmlformats.org/drawingml/2006/main">
  <dgm:ptLst>
    <dgm:pt modelId="{CE7DEB34-C0B8-4593-9C0B-FF6211BB439E}" type="doc">
      <dgm:prSet loTypeId="urn:microsoft.com/office/officeart/2005/8/layout/vList5" loCatId="list" qsTypeId="urn:microsoft.com/office/officeart/2005/8/quickstyle/3d1" qsCatId="3D" csTypeId="urn:microsoft.com/office/officeart/2005/8/colors/accent0_3" csCatId="mainScheme" phldr="1"/>
      <dgm:spPr/>
      <dgm:t>
        <a:bodyPr/>
        <a:lstStyle/>
        <a:p>
          <a:endParaRPr lang="el-GR"/>
        </a:p>
      </dgm:t>
    </dgm:pt>
    <dgm:pt modelId="{DF2B1327-5D78-40C7-82B5-E2090CE2AA27}">
      <dgm:prSet phldrT="[Κείμενο]" custT="1"/>
      <dgm:spPr/>
      <dgm:t>
        <a:bodyPr/>
        <a:lstStyle/>
        <a:p>
          <a:r>
            <a:rPr lang="el-GR" sz="1800" dirty="0"/>
            <a:t>Εκτελεστικές συμβάσεις με νέα προκήρυξη είτε εν μέρει είτε εν συνόλω</a:t>
          </a:r>
        </a:p>
      </dgm:t>
    </dgm:pt>
    <dgm:pt modelId="{A031C9A7-9CE4-4838-B2CC-F8390499EA57}" type="parTrans" cxnId="{E0E70878-CE6E-41B8-808A-7ADC5BCBD1EA}">
      <dgm:prSet/>
      <dgm:spPr/>
      <dgm:t>
        <a:bodyPr/>
        <a:lstStyle/>
        <a:p>
          <a:endParaRPr lang="el-GR"/>
        </a:p>
      </dgm:t>
    </dgm:pt>
    <dgm:pt modelId="{5238FBC2-AEB1-4777-BAB2-293D637CABAE}" type="sibTrans" cxnId="{E0E70878-CE6E-41B8-808A-7ADC5BCBD1EA}">
      <dgm:prSet/>
      <dgm:spPr/>
      <dgm:t>
        <a:bodyPr/>
        <a:lstStyle/>
        <a:p>
          <a:endParaRPr lang="el-GR"/>
        </a:p>
      </dgm:t>
    </dgm:pt>
    <dgm:pt modelId="{E949BCC5-612D-41CF-AA11-85044DDDD542}">
      <dgm:prSet custT="1"/>
      <dgm:spPr/>
      <dgm:t>
        <a:bodyPr/>
        <a:lstStyle/>
        <a:p>
          <a:r>
            <a:rPr lang="el-GR" sz="1800" dirty="0"/>
            <a:t>Βασίζονται στους ίδιους όρους που ίσχυαν για τη συμφωνία-πλαίσιο/όπου κριθεί απαραίτητο σε ακριβέστερα διατυπωμένους όρους/όπου ενδείκνυται σε άλλους όρους που αναφέρονται στη συμφωνία-πλαίσιο κατά τα εξής:</a:t>
          </a:r>
        </a:p>
      </dgm:t>
    </dgm:pt>
    <dgm:pt modelId="{A7894FED-B6CE-4DBD-8100-60EB60D162F8}" type="parTrans" cxnId="{B48C4191-D3F8-4300-8729-16719A27FC11}">
      <dgm:prSet/>
      <dgm:spPr/>
      <dgm:t>
        <a:bodyPr/>
        <a:lstStyle/>
        <a:p>
          <a:endParaRPr lang="el-GR"/>
        </a:p>
      </dgm:t>
    </dgm:pt>
    <dgm:pt modelId="{FC0DAAA5-19FC-4C11-BF56-1A6A2CB1B42F}" type="sibTrans" cxnId="{B48C4191-D3F8-4300-8729-16719A27FC11}">
      <dgm:prSet/>
      <dgm:spPr/>
      <dgm:t>
        <a:bodyPr/>
        <a:lstStyle/>
        <a:p>
          <a:endParaRPr lang="el-GR"/>
        </a:p>
      </dgm:t>
    </dgm:pt>
    <dgm:pt modelId="{AA488CF1-E9B2-4886-A8A1-5765AB700EAF}">
      <dgm:prSet custT="1"/>
      <dgm:spPr/>
      <dgm:t>
        <a:bodyPr/>
        <a:lstStyle/>
        <a:p>
          <a:r>
            <a:rPr lang="el-GR" sz="1800" dirty="0"/>
            <a:t>Έγγραφη διαβούλευση για κάθε σύμβαση</a:t>
          </a:r>
        </a:p>
      </dgm:t>
    </dgm:pt>
    <dgm:pt modelId="{A9599F44-703F-4264-843A-DB31910249E7}" type="parTrans" cxnId="{3BC14589-F723-4A26-8146-719543D411ED}">
      <dgm:prSet/>
      <dgm:spPr/>
      <dgm:t>
        <a:bodyPr/>
        <a:lstStyle/>
        <a:p>
          <a:endParaRPr lang="el-GR"/>
        </a:p>
      </dgm:t>
    </dgm:pt>
    <dgm:pt modelId="{EB576FB0-A09C-464D-9993-AAC2972206C0}" type="sibTrans" cxnId="{3BC14589-F723-4A26-8146-719543D411ED}">
      <dgm:prSet/>
      <dgm:spPr/>
      <dgm:t>
        <a:bodyPr/>
        <a:lstStyle/>
        <a:p>
          <a:endParaRPr lang="el-GR"/>
        </a:p>
      </dgm:t>
    </dgm:pt>
    <dgm:pt modelId="{FDECF489-AC45-4763-B4D3-B9156E3EF32D}">
      <dgm:prSet custT="1"/>
      <dgm:spPr/>
      <dgm:t>
        <a:bodyPr/>
        <a:lstStyle/>
        <a:p>
          <a:r>
            <a:rPr lang="el-GR" sz="1800" dirty="0"/>
            <a:t>Υποβολή προσφορών εντός επαρκούς προθεσμίας για κάθε σύμβαση</a:t>
          </a:r>
        </a:p>
      </dgm:t>
    </dgm:pt>
    <dgm:pt modelId="{20058443-CD4E-499D-B725-A11F04AA0C5C}" type="parTrans" cxnId="{59FB1387-E1E0-45C3-9167-4341D458876F}">
      <dgm:prSet/>
      <dgm:spPr/>
      <dgm:t>
        <a:bodyPr/>
        <a:lstStyle/>
        <a:p>
          <a:endParaRPr lang="el-GR"/>
        </a:p>
      </dgm:t>
    </dgm:pt>
    <dgm:pt modelId="{C5939095-CBB7-446C-AD51-0B0D948A6573}" type="sibTrans" cxnId="{59FB1387-E1E0-45C3-9167-4341D458876F}">
      <dgm:prSet/>
      <dgm:spPr/>
      <dgm:t>
        <a:bodyPr/>
        <a:lstStyle/>
        <a:p>
          <a:endParaRPr lang="el-GR"/>
        </a:p>
      </dgm:t>
    </dgm:pt>
    <dgm:pt modelId="{392881A4-7E3B-46C5-9A66-AE2613A06807}">
      <dgm:prSet custT="1"/>
      <dgm:spPr/>
      <dgm:t>
        <a:bodyPr/>
        <a:lstStyle/>
        <a:p>
          <a:r>
            <a:rPr lang="el-GR" sz="1800" dirty="0"/>
            <a:t>Κατάθεση έγγραφων προσφορών</a:t>
          </a:r>
        </a:p>
      </dgm:t>
    </dgm:pt>
    <dgm:pt modelId="{5C2E763D-4FB1-42D3-92D5-0A8573070964}" type="parTrans" cxnId="{E800378C-57C8-4C9D-816A-33AA61B82850}">
      <dgm:prSet/>
      <dgm:spPr/>
      <dgm:t>
        <a:bodyPr/>
        <a:lstStyle/>
        <a:p>
          <a:endParaRPr lang="el-GR"/>
        </a:p>
      </dgm:t>
    </dgm:pt>
    <dgm:pt modelId="{EACEE634-A7F7-4B37-9BAF-B0EAECCFF257}" type="sibTrans" cxnId="{E800378C-57C8-4C9D-816A-33AA61B82850}">
      <dgm:prSet/>
      <dgm:spPr/>
      <dgm:t>
        <a:bodyPr/>
        <a:lstStyle/>
        <a:p>
          <a:endParaRPr lang="el-GR"/>
        </a:p>
      </dgm:t>
    </dgm:pt>
    <dgm:pt modelId="{43239DBB-DB00-49B9-80C6-50856BCC3503}">
      <dgm:prSet custT="1"/>
      <dgm:spPr/>
      <dgm:t>
        <a:bodyPr/>
        <a:lstStyle/>
        <a:p>
          <a:r>
            <a:rPr lang="el-GR" sz="1800" dirty="0"/>
            <a:t>Ανάθεση της επιμέρους εκτελεστικής σύμβασης στον προσφέροντα που υπέβαλε την καλύτερη προσφορά βάσει του κριτηρίου ανάθεσης που έχει οριστεί στη συμφωνία-πλαίσιο</a:t>
          </a:r>
        </a:p>
      </dgm:t>
    </dgm:pt>
    <dgm:pt modelId="{636BA235-91E6-46EA-99D0-5F3DDE83FE11}" type="parTrans" cxnId="{4D3AFE95-098E-470F-823D-33A30F70B70A}">
      <dgm:prSet/>
      <dgm:spPr/>
      <dgm:t>
        <a:bodyPr/>
        <a:lstStyle/>
        <a:p>
          <a:endParaRPr lang="el-GR"/>
        </a:p>
      </dgm:t>
    </dgm:pt>
    <dgm:pt modelId="{97A29A13-C406-4AC2-AABE-A3E869034705}" type="sibTrans" cxnId="{4D3AFE95-098E-470F-823D-33A30F70B70A}">
      <dgm:prSet/>
      <dgm:spPr/>
      <dgm:t>
        <a:bodyPr/>
        <a:lstStyle/>
        <a:p>
          <a:endParaRPr lang="el-GR"/>
        </a:p>
      </dgm:t>
    </dgm:pt>
    <dgm:pt modelId="{C044236A-E585-4944-BB15-8EB8CE8A9BAC}" type="pres">
      <dgm:prSet presAssocID="{CE7DEB34-C0B8-4593-9C0B-FF6211BB439E}" presName="Name0" presStyleCnt="0">
        <dgm:presLayoutVars>
          <dgm:dir/>
          <dgm:animLvl val="lvl"/>
          <dgm:resizeHandles val="exact"/>
        </dgm:presLayoutVars>
      </dgm:prSet>
      <dgm:spPr/>
    </dgm:pt>
    <dgm:pt modelId="{F72DE6B7-BCAC-4FA2-8EEE-7111F7EE4F39}" type="pres">
      <dgm:prSet presAssocID="{DF2B1327-5D78-40C7-82B5-E2090CE2AA27}" presName="linNode" presStyleCnt="0"/>
      <dgm:spPr/>
    </dgm:pt>
    <dgm:pt modelId="{5F399507-7247-4CD0-A2A5-755D7AAF2CBA}" type="pres">
      <dgm:prSet presAssocID="{DF2B1327-5D78-40C7-82B5-E2090CE2AA27}" presName="parentText" presStyleLbl="node1" presStyleIdx="0" presStyleCnt="1" custScaleY="43613">
        <dgm:presLayoutVars>
          <dgm:chMax val="1"/>
          <dgm:bulletEnabled val="1"/>
        </dgm:presLayoutVars>
      </dgm:prSet>
      <dgm:spPr/>
    </dgm:pt>
    <dgm:pt modelId="{E9D2F61E-3311-48DF-84CC-875E33A34528}" type="pres">
      <dgm:prSet presAssocID="{DF2B1327-5D78-40C7-82B5-E2090CE2AA27}" presName="descendantText" presStyleLbl="alignAccFollowNode1" presStyleIdx="0" presStyleCnt="1" custScaleY="96068">
        <dgm:presLayoutVars>
          <dgm:bulletEnabled val="1"/>
        </dgm:presLayoutVars>
      </dgm:prSet>
      <dgm:spPr/>
    </dgm:pt>
  </dgm:ptLst>
  <dgm:cxnLst>
    <dgm:cxn modelId="{4C5BBB0A-D6CF-4F9C-8710-9823AF7BC768}" type="presOf" srcId="{392881A4-7E3B-46C5-9A66-AE2613A06807}" destId="{E9D2F61E-3311-48DF-84CC-875E33A34528}" srcOrd="0" destOrd="3" presId="urn:microsoft.com/office/officeart/2005/8/layout/vList5"/>
    <dgm:cxn modelId="{4B538F16-9772-4C0F-8A2D-9B19DF7C6AA4}" type="presOf" srcId="{FDECF489-AC45-4763-B4D3-B9156E3EF32D}" destId="{E9D2F61E-3311-48DF-84CC-875E33A34528}" srcOrd="0" destOrd="2" presId="urn:microsoft.com/office/officeart/2005/8/layout/vList5"/>
    <dgm:cxn modelId="{0845CF35-AD7D-4FAF-A862-10C3A18FFA50}" type="presOf" srcId="{AA488CF1-E9B2-4886-A8A1-5765AB700EAF}" destId="{E9D2F61E-3311-48DF-84CC-875E33A34528}" srcOrd="0" destOrd="1" presId="urn:microsoft.com/office/officeart/2005/8/layout/vList5"/>
    <dgm:cxn modelId="{99408F37-3248-407D-928E-A16EC8E67577}" type="presOf" srcId="{E949BCC5-612D-41CF-AA11-85044DDDD542}" destId="{E9D2F61E-3311-48DF-84CC-875E33A34528}" srcOrd="0" destOrd="0" presId="urn:microsoft.com/office/officeart/2005/8/layout/vList5"/>
    <dgm:cxn modelId="{823A373F-2D04-4FA5-A03B-C9E6FA3EEBBF}" type="presOf" srcId="{43239DBB-DB00-49B9-80C6-50856BCC3503}" destId="{E9D2F61E-3311-48DF-84CC-875E33A34528}" srcOrd="0" destOrd="4" presId="urn:microsoft.com/office/officeart/2005/8/layout/vList5"/>
    <dgm:cxn modelId="{E0E70878-CE6E-41B8-808A-7ADC5BCBD1EA}" srcId="{CE7DEB34-C0B8-4593-9C0B-FF6211BB439E}" destId="{DF2B1327-5D78-40C7-82B5-E2090CE2AA27}" srcOrd="0" destOrd="0" parTransId="{A031C9A7-9CE4-4838-B2CC-F8390499EA57}" sibTransId="{5238FBC2-AEB1-4777-BAB2-293D637CABAE}"/>
    <dgm:cxn modelId="{59FB1387-E1E0-45C3-9167-4341D458876F}" srcId="{DF2B1327-5D78-40C7-82B5-E2090CE2AA27}" destId="{FDECF489-AC45-4763-B4D3-B9156E3EF32D}" srcOrd="2" destOrd="0" parTransId="{20058443-CD4E-499D-B725-A11F04AA0C5C}" sibTransId="{C5939095-CBB7-446C-AD51-0B0D948A6573}"/>
    <dgm:cxn modelId="{3BC14589-F723-4A26-8146-719543D411ED}" srcId="{DF2B1327-5D78-40C7-82B5-E2090CE2AA27}" destId="{AA488CF1-E9B2-4886-A8A1-5765AB700EAF}" srcOrd="1" destOrd="0" parTransId="{A9599F44-703F-4264-843A-DB31910249E7}" sibTransId="{EB576FB0-A09C-464D-9993-AAC2972206C0}"/>
    <dgm:cxn modelId="{CC86228A-94BA-4E9E-BA7D-180134401B88}" type="presOf" srcId="{CE7DEB34-C0B8-4593-9C0B-FF6211BB439E}" destId="{C044236A-E585-4944-BB15-8EB8CE8A9BAC}" srcOrd="0" destOrd="0" presId="urn:microsoft.com/office/officeart/2005/8/layout/vList5"/>
    <dgm:cxn modelId="{E800378C-57C8-4C9D-816A-33AA61B82850}" srcId="{DF2B1327-5D78-40C7-82B5-E2090CE2AA27}" destId="{392881A4-7E3B-46C5-9A66-AE2613A06807}" srcOrd="3" destOrd="0" parTransId="{5C2E763D-4FB1-42D3-92D5-0A8573070964}" sibTransId="{EACEE634-A7F7-4B37-9BAF-B0EAECCFF257}"/>
    <dgm:cxn modelId="{B48C4191-D3F8-4300-8729-16719A27FC11}" srcId="{DF2B1327-5D78-40C7-82B5-E2090CE2AA27}" destId="{E949BCC5-612D-41CF-AA11-85044DDDD542}" srcOrd="0" destOrd="0" parTransId="{A7894FED-B6CE-4DBD-8100-60EB60D162F8}" sibTransId="{FC0DAAA5-19FC-4C11-BF56-1A6A2CB1B42F}"/>
    <dgm:cxn modelId="{4D3AFE95-098E-470F-823D-33A30F70B70A}" srcId="{DF2B1327-5D78-40C7-82B5-E2090CE2AA27}" destId="{43239DBB-DB00-49B9-80C6-50856BCC3503}" srcOrd="4" destOrd="0" parTransId="{636BA235-91E6-46EA-99D0-5F3DDE83FE11}" sibTransId="{97A29A13-C406-4AC2-AABE-A3E869034705}"/>
    <dgm:cxn modelId="{5C1223A4-FBBD-4F8F-B650-A903008CD89F}" type="presOf" srcId="{DF2B1327-5D78-40C7-82B5-E2090CE2AA27}" destId="{5F399507-7247-4CD0-A2A5-755D7AAF2CBA}" srcOrd="0" destOrd="0" presId="urn:microsoft.com/office/officeart/2005/8/layout/vList5"/>
    <dgm:cxn modelId="{ABC85448-3A86-4CBE-B50D-22F0F87CCA4C}" type="presParOf" srcId="{C044236A-E585-4944-BB15-8EB8CE8A9BAC}" destId="{F72DE6B7-BCAC-4FA2-8EEE-7111F7EE4F39}" srcOrd="0" destOrd="0" presId="urn:microsoft.com/office/officeart/2005/8/layout/vList5"/>
    <dgm:cxn modelId="{58C9A12C-F09B-4DF7-B188-3DEC9CE4A5B2}" type="presParOf" srcId="{F72DE6B7-BCAC-4FA2-8EEE-7111F7EE4F39}" destId="{5F399507-7247-4CD0-A2A5-755D7AAF2CBA}" srcOrd="0" destOrd="0" presId="urn:microsoft.com/office/officeart/2005/8/layout/vList5"/>
    <dgm:cxn modelId="{E87A61A7-E0AD-47D0-8869-BA2D019A1B70}" type="presParOf" srcId="{F72DE6B7-BCAC-4FA2-8EEE-7111F7EE4F39}" destId="{E9D2F61E-3311-48DF-84CC-875E33A34528}" srcOrd="1" destOrd="0" presId="urn:microsoft.com/office/officeart/2005/8/layout/vList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8.xml><?xml version="1.0" encoding="utf-8"?>
<dgm:dataModel xmlns:dgm="http://schemas.openxmlformats.org/drawingml/2006/diagram" xmlns:a="http://schemas.openxmlformats.org/drawingml/2006/main">
  <dgm:ptLst>
    <dgm:pt modelId="{CE7DEB34-C0B8-4593-9C0B-FF6211BB439E}" type="doc">
      <dgm:prSet loTypeId="urn:microsoft.com/office/officeart/2005/8/layout/process4" loCatId="list" qsTypeId="urn:microsoft.com/office/officeart/2005/8/quickstyle/3d1" qsCatId="3D" csTypeId="urn:microsoft.com/office/officeart/2005/8/colors/accent0_3" csCatId="mainScheme" phldr="1"/>
      <dgm:spPr/>
      <dgm:t>
        <a:bodyPr/>
        <a:lstStyle/>
        <a:p>
          <a:endParaRPr lang="el-GR"/>
        </a:p>
      </dgm:t>
    </dgm:pt>
    <dgm:pt modelId="{DF2B1327-5D78-40C7-82B5-E2090CE2AA27}">
      <dgm:prSet phldrT="[Κείμενο]" custT="1"/>
      <dgm:spPr/>
      <dgm:t>
        <a:bodyPr/>
        <a:lstStyle/>
        <a:p>
          <a:r>
            <a:rPr lang="el-GR" sz="1800" dirty="0"/>
            <a:t>Συμφωνία-πλαίσιο με περισσότερους οικονομικούς φορείς</a:t>
          </a:r>
        </a:p>
      </dgm:t>
    </dgm:pt>
    <dgm:pt modelId="{A031C9A7-9CE4-4838-B2CC-F8390499EA57}" type="parTrans" cxnId="{E0E70878-CE6E-41B8-808A-7ADC5BCBD1EA}">
      <dgm:prSet/>
      <dgm:spPr/>
      <dgm:t>
        <a:bodyPr/>
        <a:lstStyle/>
        <a:p>
          <a:endParaRPr lang="el-GR"/>
        </a:p>
      </dgm:t>
    </dgm:pt>
    <dgm:pt modelId="{5238FBC2-AEB1-4777-BAB2-293D637CABAE}" type="sibTrans" cxnId="{E0E70878-CE6E-41B8-808A-7ADC5BCBD1EA}">
      <dgm:prSet/>
      <dgm:spPr/>
      <dgm:t>
        <a:bodyPr/>
        <a:lstStyle/>
        <a:p>
          <a:endParaRPr lang="el-GR"/>
        </a:p>
      </dgm:t>
    </dgm:pt>
    <dgm:pt modelId="{564BF895-0112-40CB-BBA5-ED3039BD45A9}">
      <dgm:prSet custT="1"/>
      <dgm:spPr/>
      <dgm:t>
        <a:bodyPr/>
        <a:lstStyle/>
        <a:p>
          <a:r>
            <a:rPr lang="el-GR" sz="1700" dirty="0"/>
            <a:t>Υποδιαίρεση σε περισσότερα τμήματα</a:t>
          </a:r>
        </a:p>
      </dgm:t>
    </dgm:pt>
    <dgm:pt modelId="{AEF53FC4-6EDD-473B-AD15-B5C6A3361069}" type="parTrans" cxnId="{1A9B9241-F145-4A8F-80DA-37DD7E206BA6}">
      <dgm:prSet/>
      <dgm:spPr/>
      <dgm:t>
        <a:bodyPr/>
        <a:lstStyle/>
        <a:p>
          <a:endParaRPr lang="el-GR"/>
        </a:p>
      </dgm:t>
    </dgm:pt>
    <dgm:pt modelId="{F89D74DF-0167-4423-8556-C8600D2A01CA}" type="sibTrans" cxnId="{1A9B9241-F145-4A8F-80DA-37DD7E206BA6}">
      <dgm:prSet/>
      <dgm:spPr/>
      <dgm:t>
        <a:bodyPr/>
        <a:lstStyle/>
        <a:p>
          <a:endParaRPr lang="el-GR"/>
        </a:p>
      </dgm:t>
    </dgm:pt>
    <dgm:pt modelId="{E949BCC5-612D-41CF-AA11-85044DDDD542}">
      <dgm:prSet custT="1"/>
      <dgm:spPr/>
      <dgm:t>
        <a:bodyPr/>
        <a:lstStyle/>
        <a:p>
          <a:r>
            <a:rPr lang="el-GR" sz="1700" dirty="0"/>
            <a:t>Καλούνται σε διαβούλευση μόνο οι οικονομικοί φορείς που ανταποκρίνονται στο εκάστοτε αντικείμενο</a:t>
          </a:r>
        </a:p>
      </dgm:t>
    </dgm:pt>
    <dgm:pt modelId="{A7894FED-B6CE-4DBD-8100-60EB60D162F8}" type="parTrans" cxnId="{B48C4191-D3F8-4300-8729-16719A27FC11}">
      <dgm:prSet/>
      <dgm:spPr/>
      <dgm:t>
        <a:bodyPr/>
        <a:lstStyle/>
        <a:p>
          <a:endParaRPr lang="el-GR"/>
        </a:p>
      </dgm:t>
    </dgm:pt>
    <dgm:pt modelId="{FC0DAAA5-19FC-4C11-BF56-1A6A2CB1B42F}" type="sibTrans" cxnId="{B48C4191-D3F8-4300-8729-16719A27FC11}">
      <dgm:prSet/>
      <dgm:spPr/>
      <dgm:t>
        <a:bodyPr/>
        <a:lstStyle/>
        <a:p>
          <a:endParaRPr lang="el-GR"/>
        </a:p>
      </dgm:t>
    </dgm:pt>
    <dgm:pt modelId="{20EDD7B8-FACD-421D-ABEE-E960F6C30CB2}">
      <dgm:prSet custT="1"/>
      <dgm:spPr/>
      <dgm:t>
        <a:bodyPr/>
        <a:lstStyle/>
        <a:p>
          <a:r>
            <a:rPr lang="el-GR" sz="1800" dirty="0"/>
            <a:t>Συμφωνία-πλαίσιο με περισσότερους οικονομικούς φορείς με νέα προκήρυξη είτε εν μέρει είτε εν συνόλω</a:t>
          </a:r>
        </a:p>
      </dgm:t>
    </dgm:pt>
    <dgm:pt modelId="{EC2993CC-FCFF-411C-822B-19ED679806CD}" type="parTrans" cxnId="{67DA2667-34C5-4F86-874F-E8BD4B9A90D8}">
      <dgm:prSet/>
      <dgm:spPr/>
      <dgm:t>
        <a:bodyPr/>
        <a:lstStyle/>
        <a:p>
          <a:endParaRPr lang="el-GR"/>
        </a:p>
      </dgm:t>
    </dgm:pt>
    <dgm:pt modelId="{BA7812EA-EB54-4A28-8EB8-A78D57CD7994}" type="sibTrans" cxnId="{67DA2667-34C5-4F86-874F-E8BD4B9A90D8}">
      <dgm:prSet/>
      <dgm:spPr/>
      <dgm:t>
        <a:bodyPr/>
        <a:lstStyle/>
        <a:p>
          <a:endParaRPr lang="el-GR"/>
        </a:p>
      </dgm:t>
    </dgm:pt>
    <dgm:pt modelId="{CFE2B1C9-8F82-46B6-9CDC-FD8D31110F85}">
      <dgm:prSet custT="1"/>
      <dgm:spPr/>
      <dgm:t>
        <a:bodyPr/>
        <a:lstStyle/>
        <a:p>
          <a:r>
            <a:rPr lang="el-GR" sz="1700" dirty="0"/>
            <a:t>Εφαρμογή του άρθρου 79 περί υποβολής ΕΕΕΣ</a:t>
          </a:r>
        </a:p>
      </dgm:t>
    </dgm:pt>
    <dgm:pt modelId="{350B662F-0EE0-4D7E-ACFF-9753D2F2E2A4}" type="parTrans" cxnId="{97920C29-7A77-48E2-86B3-3011E472D86E}">
      <dgm:prSet/>
      <dgm:spPr/>
      <dgm:t>
        <a:bodyPr/>
        <a:lstStyle/>
        <a:p>
          <a:endParaRPr lang="el-GR"/>
        </a:p>
      </dgm:t>
    </dgm:pt>
    <dgm:pt modelId="{793413D5-7AE2-4283-AC38-E9FBCD576CF1}" type="sibTrans" cxnId="{97920C29-7A77-48E2-86B3-3011E472D86E}">
      <dgm:prSet/>
      <dgm:spPr/>
      <dgm:t>
        <a:bodyPr/>
        <a:lstStyle/>
        <a:p>
          <a:endParaRPr lang="el-GR"/>
        </a:p>
      </dgm:t>
    </dgm:pt>
    <dgm:pt modelId="{AF6DFAC1-F961-42F6-9F1D-2C7DBDD3A338}">
      <dgm:prSet custT="1"/>
      <dgm:spPr/>
      <dgm:t>
        <a:bodyPr/>
        <a:lstStyle/>
        <a:p>
          <a:r>
            <a:rPr lang="el-GR" sz="1700" dirty="0"/>
            <a:t>Υποχρεωτική υποβολή ενημερωμένων δικαιολογητικών συμμετοχής/κατακύρωσης</a:t>
          </a:r>
        </a:p>
      </dgm:t>
    </dgm:pt>
    <dgm:pt modelId="{3B01756F-01F8-4C5B-8A28-A51FF8C78F3F}" type="parTrans" cxnId="{5EFB381E-E766-4268-83C2-B7F026DDAEFE}">
      <dgm:prSet/>
      <dgm:spPr/>
      <dgm:t>
        <a:bodyPr/>
        <a:lstStyle/>
        <a:p>
          <a:endParaRPr lang="el-GR"/>
        </a:p>
      </dgm:t>
    </dgm:pt>
    <dgm:pt modelId="{EFA1EE2A-08F5-4F80-A96D-76C50B97099E}" type="sibTrans" cxnId="{5EFB381E-E766-4268-83C2-B7F026DDAEFE}">
      <dgm:prSet/>
      <dgm:spPr/>
      <dgm:t>
        <a:bodyPr/>
        <a:lstStyle/>
        <a:p>
          <a:endParaRPr lang="el-GR"/>
        </a:p>
      </dgm:t>
    </dgm:pt>
    <dgm:pt modelId="{2319A2B6-D249-401A-A025-93C2EEACF4FC}" type="pres">
      <dgm:prSet presAssocID="{CE7DEB34-C0B8-4593-9C0B-FF6211BB439E}" presName="Name0" presStyleCnt="0">
        <dgm:presLayoutVars>
          <dgm:dir/>
          <dgm:animLvl val="lvl"/>
          <dgm:resizeHandles val="exact"/>
        </dgm:presLayoutVars>
      </dgm:prSet>
      <dgm:spPr/>
    </dgm:pt>
    <dgm:pt modelId="{8212B86D-4DF6-490D-A0DD-F9124C6DF096}" type="pres">
      <dgm:prSet presAssocID="{20EDD7B8-FACD-421D-ABEE-E960F6C30CB2}" presName="boxAndChildren" presStyleCnt="0"/>
      <dgm:spPr/>
    </dgm:pt>
    <dgm:pt modelId="{41941DE1-C98C-4294-88B9-A6C5296BC78C}" type="pres">
      <dgm:prSet presAssocID="{20EDD7B8-FACD-421D-ABEE-E960F6C30CB2}" presName="parentTextBox" presStyleLbl="node1" presStyleIdx="0" presStyleCnt="2"/>
      <dgm:spPr/>
    </dgm:pt>
    <dgm:pt modelId="{190448B6-B134-4A67-97C2-83062778A61D}" type="pres">
      <dgm:prSet presAssocID="{20EDD7B8-FACD-421D-ABEE-E960F6C30CB2}" presName="entireBox" presStyleLbl="node1" presStyleIdx="0" presStyleCnt="2"/>
      <dgm:spPr/>
    </dgm:pt>
    <dgm:pt modelId="{9C6461D0-F7AE-4E9A-8901-EF862C1F1360}" type="pres">
      <dgm:prSet presAssocID="{20EDD7B8-FACD-421D-ABEE-E960F6C30CB2}" presName="descendantBox" presStyleCnt="0"/>
      <dgm:spPr/>
    </dgm:pt>
    <dgm:pt modelId="{65DC41DB-67D3-4323-874F-106D24A3AFB6}" type="pres">
      <dgm:prSet presAssocID="{CFE2B1C9-8F82-46B6-9CDC-FD8D31110F85}" presName="childTextBox" presStyleLbl="fgAccFollowNode1" presStyleIdx="0" presStyleCnt="4">
        <dgm:presLayoutVars>
          <dgm:bulletEnabled val="1"/>
        </dgm:presLayoutVars>
      </dgm:prSet>
      <dgm:spPr/>
    </dgm:pt>
    <dgm:pt modelId="{076B116C-A868-4B6D-8D02-2E9C9507BA61}" type="pres">
      <dgm:prSet presAssocID="{AF6DFAC1-F961-42F6-9F1D-2C7DBDD3A338}" presName="childTextBox" presStyleLbl="fgAccFollowNode1" presStyleIdx="1" presStyleCnt="4">
        <dgm:presLayoutVars>
          <dgm:bulletEnabled val="1"/>
        </dgm:presLayoutVars>
      </dgm:prSet>
      <dgm:spPr/>
    </dgm:pt>
    <dgm:pt modelId="{3E23A919-2092-4601-AAE0-F031C8F37B29}" type="pres">
      <dgm:prSet presAssocID="{5238FBC2-AEB1-4777-BAB2-293D637CABAE}" presName="sp" presStyleCnt="0"/>
      <dgm:spPr/>
    </dgm:pt>
    <dgm:pt modelId="{48A1FF31-BC78-41F6-A30D-71339307BD89}" type="pres">
      <dgm:prSet presAssocID="{DF2B1327-5D78-40C7-82B5-E2090CE2AA27}" presName="arrowAndChildren" presStyleCnt="0"/>
      <dgm:spPr/>
    </dgm:pt>
    <dgm:pt modelId="{C06B8499-D701-4658-864C-0D7CDCCD9E52}" type="pres">
      <dgm:prSet presAssocID="{DF2B1327-5D78-40C7-82B5-E2090CE2AA27}" presName="parentTextArrow" presStyleLbl="node1" presStyleIdx="0" presStyleCnt="2"/>
      <dgm:spPr/>
    </dgm:pt>
    <dgm:pt modelId="{CE1B0E49-EEAA-46F5-A6B5-B03572CC9B11}" type="pres">
      <dgm:prSet presAssocID="{DF2B1327-5D78-40C7-82B5-E2090CE2AA27}" presName="arrow" presStyleLbl="node1" presStyleIdx="1" presStyleCnt="2"/>
      <dgm:spPr/>
    </dgm:pt>
    <dgm:pt modelId="{EB3CC6EC-5D44-49B2-A1CC-DCAA2E3CC906}" type="pres">
      <dgm:prSet presAssocID="{DF2B1327-5D78-40C7-82B5-E2090CE2AA27}" presName="descendantArrow" presStyleCnt="0"/>
      <dgm:spPr/>
    </dgm:pt>
    <dgm:pt modelId="{CD751EA7-DDD7-4DE7-A6DB-7721552B13CF}" type="pres">
      <dgm:prSet presAssocID="{564BF895-0112-40CB-BBA5-ED3039BD45A9}" presName="childTextArrow" presStyleLbl="fgAccFollowNode1" presStyleIdx="2" presStyleCnt="4">
        <dgm:presLayoutVars>
          <dgm:bulletEnabled val="1"/>
        </dgm:presLayoutVars>
      </dgm:prSet>
      <dgm:spPr/>
    </dgm:pt>
    <dgm:pt modelId="{12FB23A9-73D8-4656-A26B-F9293C9A5130}" type="pres">
      <dgm:prSet presAssocID="{E949BCC5-612D-41CF-AA11-85044DDDD542}" presName="childTextArrow" presStyleLbl="fgAccFollowNode1" presStyleIdx="3" presStyleCnt="4">
        <dgm:presLayoutVars>
          <dgm:bulletEnabled val="1"/>
        </dgm:presLayoutVars>
      </dgm:prSet>
      <dgm:spPr/>
    </dgm:pt>
  </dgm:ptLst>
  <dgm:cxnLst>
    <dgm:cxn modelId="{F9A5F90E-E9D9-4B3F-B290-D271D4F587CF}" type="presOf" srcId="{20EDD7B8-FACD-421D-ABEE-E960F6C30CB2}" destId="{190448B6-B134-4A67-97C2-83062778A61D}" srcOrd="1" destOrd="0" presId="urn:microsoft.com/office/officeart/2005/8/layout/process4"/>
    <dgm:cxn modelId="{E4F55A13-B735-41E3-A057-FDBD269B0227}" type="presOf" srcId="{DF2B1327-5D78-40C7-82B5-E2090CE2AA27}" destId="{C06B8499-D701-4658-864C-0D7CDCCD9E52}" srcOrd="0" destOrd="0" presId="urn:microsoft.com/office/officeart/2005/8/layout/process4"/>
    <dgm:cxn modelId="{B991EE18-9BD2-4DFC-BC02-378FFB47AA25}" type="presOf" srcId="{E949BCC5-612D-41CF-AA11-85044DDDD542}" destId="{12FB23A9-73D8-4656-A26B-F9293C9A5130}" srcOrd="0" destOrd="0" presId="urn:microsoft.com/office/officeart/2005/8/layout/process4"/>
    <dgm:cxn modelId="{5EFB381E-E766-4268-83C2-B7F026DDAEFE}" srcId="{20EDD7B8-FACD-421D-ABEE-E960F6C30CB2}" destId="{AF6DFAC1-F961-42F6-9F1D-2C7DBDD3A338}" srcOrd="1" destOrd="0" parTransId="{3B01756F-01F8-4C5B-8A28-A51FF8C78F3F}" sibTransId="{EFA1EE2A-08F5-4F80-A96D-76C50B97099E}"/>
    <dgm:cxn modelId="{97920C29-7A77-48E2-86B3-3011E472D86E}" srcId="{20EDD7B8-FACD-421D-ABEE-E960F6C30CB2}" destId="{CFE2B1C9-8F82-46B6-9CDC-FD8D31110F85}" srcOrd="0" destOrd="0" parTransId="{350B662F-0EE0-4D7E-ACFF-9753D2F2E2A4}" sibTransId="{793413D5-7AE2-4283-AC38-E9FBCD576CF1}"/>
    <dgm:cxn modelId="{39135F2B-3B9C-4A88-8EC1-A7B4399F8BB9}" type="presOf" srcId="{DF2B1327-5D78-40C7-82B5-E2090CE2AA27}" destId="{CE1B0E49-EEAA-46F5-A6B5-B03572CC9B11}" srcOrd="1" destOrd="0" presId="urn:microsoft.com/office/officeart/2005/8/layout/process4"/>
    <dgm:cxn modelId="{6EBCAD3A-3D5A-401E-A72D-82B43707A509}" type="presOf" srcId="{20EDD7B8-FACD-421D-ABEE-E960F6C30CB2}" destId="{41941DE1-C98C-4294-88B9-A6C5296BC78C}" srcOrd="0" destOrd="0" presId="urn:microsoft.com/office/officeart/2005/8/layout/process4"/>
    <dgm:cxn modelId="{D6AE8E3B-6DDE-4C9D-8A5C-C9159209802B}" type="presOf" srcId="{CFE2B1C9-8F82-46B6-9CDC-FD8D31110F85}" destId="{65DC41DB-67D3-4323-874F-106D24A3AFB6}" srcOrd="0" destOrd="0" presId="urn:microsoft.com/office/officeart/2005/8/layout/process4"/>
    <dgm:cxn modelId="{1A9B9241-F145-4A8F-80DA-37DD7E206BA6}" srcId="{DF2B1327-5D78-40C7-82B5-E2090CE2AA27}" destId="{564BF895-0112-40CB-BBA5-ED3039BD45A9}" srcOrd="0" destOrd="0" parTransId="{AEF53FC4-6EDD-473B-AD15-B5C6A3361069}" sibTransId="{F89D74DF-0167-4423-8556-C8600D2A01CA}"/>
    <dgm:cxn modelId="{67DA2667-34C5-4F86-874F-E8BD4B9A90D8}" srcId="{CE7DEB34-C0B8-4593-9C0B-FF6211BB439E}" destId="{20EDD7B8-FACD-421D-ABEE-E960F6C30CB2}" srcOrd="1" destOrd="0" parTransId="{EC2993CC-FCFF-411C-822B-19ED679806CD}" sibTransId="{BA7812EA-EB54-4A28-8EB8-A78D57CD7994}"/>
    <dgm:cxn modelId="{75B54F75-1B9F-4280-8F3E-0FEB2F04BC57}" type="presOf" srcId="{CE7DEB34-C0B8-4593-9C0B-FF6211BB439E}" destId="{2319A2B6-D249-401A-A025-93C2EEACF4FC}" srcOrd="0" destOrd="0" presId="urn:microsoft.com/office/officeart/2005/8/layout/process4"/>
    <dgm:cxn modelId="{E0E70878-CE6E-41B8-808A-7ADC5BCBD1EA}" srcId="{CE7DEB34-C0B8-4593-9C0B-FF6211BB439E}" destId="{DF2B1327-5D78-40C7-82B5-E2090CE2AA27}" srcOrd="0" destOrd="0" parTransId="{A031C9A7-9CE4-4838-B2CC-F8390499EA57}" sibTransId="{5238FBC2-AEB1-4777-BAB2-293D637CABAE}"/>
    <dgm:cxn modelId="{B48C4191-D3F8-4300-8729-16719A27FC11}" srcId="{DF2B1327-5D78-40C7-82B5-E2090CE2AA27}" destId="{E949BCC5-612D-41CF-AA11-85044DDDD542}" srcOrd="1" destOrd="0" parTransId="{A7894FED-B6CE-4DBD-8100-60EB60D162F8}" sibTransId="{FC0DAAA5-19FC-4C11-BF56-1A6A2CB1B42F}"/>
    <dgm:cxn modelId="{6C824DED-4D5D-49FE-8B9D-AEDAE47B09E4}" type="presOf" srcId="{AF6DFAC1-F961-42F6-9F1D-2C7DBDD3A338}" destId="{076B116C-A868-4B6D-8D02-2E9C9507BA61}" srcOrd="0" destOrd="0" presId="urn:microsoft.com/office/officeart/2005/8/layout/process4"/>
    <dgm:cxn modelId="{2EB99CFE-92AF-4C34-84C0-7E3B6726D201}" type="presOf" srcId="{564BF895-0112-40CB-BBA5-ED3039BD45A9}" destId="{CD751EA7-DDD7-4DE7-A6DB-7721552B13CF}" srcOrd="0" destOrd="0" presId="urn:microsoft.com/office/officeart/2005/8/layout/process4"/>
    <dgm:cxn modelId="{D171D33E-EF09-45CD-9F90-AB4E57A9748D}" type="presParOf" srcId="{2319A2B6-D249-401A-A025-93C2EEACF4FC}" destId="{8212B86D-4DF6-490D-A0DD-F9124C6DF096}" srcOrd="0" destOrd="0" presId="urn:microsoft.com/office/officeart/2005/8/layout/process4"/>
    <dgm:cxn modelId="{190A4360-8997-4D18-9CC9-AEE5EFB6907C}" type="presParOf" srcId="{8212B86D-4DF6-490D-A0DD-F9124C6DF096}" destId="{41941DE1-C98C-4294-88B9-A6C5296BC78C}" srcOrd="0" destOrd="0" presId="urn:microsoft.com/office/officeart/2005/8/layout/process4"/>
    <dgm:cxn modelId="{AF09B83A-3DBA-4BEF-A6F1-57EC579A9CCD}" type="presParOf" srcId="{8212B86D-4DF6-490D-A0DD-F9124C6DF096}" destId="{190448B6-B134-4A67-97C2-83062778A61D}" srcOrd="1" destOrd="0" presId="urn:microsoft.com/office/officeart/2005/8/layout/process4"/>
    <dgm:cxn modelId="{274FE39E-E7EF-4786-95E5-6D135E379E74}" type="presParOf" srcId="{8212B86D-4DF6-490D-A0DD-F9124C6DF096}" destId="{9C6461D0-F7AE-4E9A-8901-EF862C1F1360}" srcOrd="2" destOrd="0" presId="urn:microsoft.com/office/officeart/2005/8/layout/process4"/>
    <dgm:cxn modelId="{D22AD4D8-63E3-43A2-B87F-9A523ACC1003}" type="presParOf" srcId="{9C6461D0-F7AE-4E9A-8901-EF862C1F1360}" destId="{65DC41DB-67D3-4323-874F-106D24A3AFB6}" srcOrd="0" destOrd="0" presId="urn:microsoft.com/office/officeart/2005/8/layout/process4"/>
    <dgm:cxn modelId="{E57BDD54-F51F-47F9-9477-BC8A525A8B7F}" type="presParOf" srcId="{9C6461D0-F7AE-4E9A-8901-EF862C1F1360}" destId="{076B116C-A868-4B6D-8D02-2E9C9507BA61}" srcOrd="1" destOrd="0" presId="urn:microsoft.com/office/officeart/2005/8/layout/process4"/>
    <dgm:cxn modelId="{6A70448A-A20B-40E0-899C-DE8FCE5405A8}" type="presParOf" srcId="{2319A2B6-D249-401A-A025-93C2EEACF4FC}" destId="{3E23A919-2092-4601-AAE0-F031C8F37B29}" srcOrd="1" destOrd="0" presId="urn:microsoft.com/office/officeart/2005/8/layout/process4"/>
    <dgm:cxn modelId="{5D2F3796-4B3F-48A7-B709-55217F591520}" type="presParOf" srcId="{2319A2B6-D249-401A-A025-93C2EEACF4FC}" destId="{48A1FF31-BC78-41F6-A30D-71339307BD89}" srcOrd="2" destOrd="0" presId="urn:microsoft.com/office/officeart/2005/8/layout/process4"/>
    <dgm:cxn modelId="{7FDF6745-6497-4A06-AF90-773C97FBAF62}" type="presParOf" srcId="{48A1FF31-BC78-41F6-A30D-71339307BD89}" destId="{C06B8499-D701-4658-864C-0D7CDCCD9E52}" srcOrd="0" destOrd="0" presId="urn:microsoft.com/office/officeart/2005/8/layout/process4"/>
    <dgm:cxn modelId="{1368C563-9C3B-4C42-9A17-E3A2368DB643}" type="presParOf" srcId="{48A1FF31-BC78-41F6-A30D-71339307BD89}" destId="{CE1B0E49-EEAA-46F5-A6B5-B03572CC9B11}" srcOrd="1" destOrd="0" presId="urn:microsoft.com/office/officeart/2005/8/layout/process4"/>
    <dgm:cxn modelId="{874FD66B-E278-4E27-B838-52B0563117D2}" type="presParOf" srcId="{48A1FF31-BC78-41F6-A30D-71339307BD89}" destId="{EB3CC6EC-5D44-49B2-A1CC-DCAA2E3CC906}" srcOrd="2" destOrd="0" presId="urn:microsoft.com/office/officeart/2005/8/layout/process4"/>
    <dgm:cxn modelId="{DBD95F21-0793-4603-B2D7-D1ACAD1E74EB}" type="presParOf" srcId="{EB3CC6EC-5D44-49B2-A1CC-DCAA2E3CC906}" destId="{CD751EA7-DDD7-4DE7-A6DB-7721552B13CF}" srcOrd="0" destOrd="0" presId="urn:microsoft.com/office/officeart/2005/8/layout/process4"/>
    <dgm:cxn modelId="{AAAA52CE-D56A-4B27-8350-D3A970FFD8B5}" type="presParOf" srcId="{EB3CC6EC-5D44-49B2-A1CC-DCAA2E3CC906}" destId="{12FB23A9-73D8-4656-A26B-F9293C9A5130}" srcOrd="1" destOrd="0" presId="urn:microsoft.com/office/officeart/2005/8/layout/process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9.xml><?xml version="1.0" encoding="utf-8"?>
<dgm:dataModel xmlns:dgm="http://schemas.openxmlformats.org/drawingml/2006/diagram" xmlns:a="http://schemas.openxmlformats.org/drawingml/2006/main">
  <dgm:ptLst>
    <dgm:pt modelId="{CE7DEB34-C0B8-4593-9C0B-FF6211BB439E}" type="doc">
      <dgm:prSet loTypeId="urn:microsoft.com/office/officeart/2005/8/layout/vList6" loCatId="process" qsTypeId="urn:microsoft.com/office/officeart/2005/8/quickstyle/3d1" qsCatId="3D" csTypeId="urn:microsoft.com/office/officeart/2005/8/colors/accent0_3" csCatId="mainScheme" phldr="1"/>
      <dgm:spPr/>
      <dgm:t>
        <a:bodyPr/>
        <a:lstStyle/>
        <a:p>
          <a:endParaRPr lang="el-GR"/>
        </a:p>
      </dgm:t>
    </dgm:pt>
    <dgm:pt modelId="{DF2B1327-5D78-40C7-82B5-E2090CE2AA27}">
      <dgm:prSet phldrT="[Κείμενο]" custT="1"/>
      <dgm:spPr/>
      <dgm:t>
        <a:bodyPr/>
        <a:lstStyle/>
        <a:p>
          <a:r>
            <a:rPr lang="el-GR" sz="1800" dirty="0"/>
            <a:t>Αποστολή συμφωνιών-πλαίσιο για προσυμβατικό έλεγχο στο ΕλΣυν</a:t>
          </a:r>
        </a:p>
      </dgm:t>
    </dgm:pt>
    <dgm:pt modelId="{A031C9A7-9CE4-4838-B2CC-F8390499EA57}" type="parTrans" cxnId="{E0E70878-CE6E-41B8-808A-7ADC5BCBD1EA}">
      <dgm:prSet/>
      <dgm:spPr/>
      <dgm:t>
        <a:bodyPr/>
        <a:lstStyle/>
        <a:p>
          <a:endParaRPr lang="el-GR"/>
        </a:p>
      </dgm:t>
    </dgm:pt>
    <dgm:pt modelId="{5238FBC2-AEB1-4777-BAB2-293D637CABAE}" type="sibTrans" cxnId="{E0E70878-CE6E-41B8-808A-7ADC5BCBD1EA}">
      <dgm:prSet/>
      <dgm:spPr/>
      <dgm:t>
        <a:bodyPr/>
        <a:lstStyle/>
        <a:p>
          <a:endParaRPr lang="el-GR"/>
        </a:p>
      </dgm:t>
    </dgm:pt>
    <dgm:pt modelId="{5CF865B5-E1B8-4340-819B-F2E77DCD62AB}">
      <dgm:prSet custT="1"/>
      <dgm:spPr/>
      <dgm:t>
        <a:bodyPr/>
        <a:lstStyle/>
        <a:p>
          <a:r>
            <a:rPr lang="el-GR" sz="1800" dirty="0"/>
            <a:t>Κατά τις οικείες διατάξεις του άρθρου 324 του Ν. 4700/2020</a:t>
          </a:r>
        </a:p>
      </dgm:t>
    </dgm:pt>
    <dgm:pt modelId="{053CE4F7-3C94-4FD7-B77C-1DA9588FC096}" type="parTrans" cxnId="{2A8D6DD6-9E4A-4783-A460-12E223D1C041}">
      <dgm:prSet/>
      <dgm:spPr/>
      <dgm:t>
        <a:bodyPr/>
        <a:lstStyle/>
        <a:p>
          <a:endParaRPr lang="el-GR"/>
        </a:p>
      </dgm:t>
    </dgm:pt>
    <dgm:pt modelId="{0EE8DD87-AD37-4E8D-B1F4-A141C6DE70D6}" type="sibTrans" cxnId="{2A8D6DD6-9E4A-4783-A460-12E223D1C041}">
      <dgm:prSet/>
      <dgm:spPr/>
      <dgm:t>
        <a:bodyPr/>
        <a:lstStyle/>
        <a:p>
          <a:endParaRPr lang="el-GR"/>
        </a:p>
      </dgm:t>
    </dgm:pt>
    <dgm:pt modelId="{1E2CCD63-1518-43F6-B540-0FC1AC84B892}">
      <dgm:prSet custT="1"/>
      <dgm:spPr/>
      <dgm:t>
        <a:bodyPr/>
        <a:lstStyle/>
        <a:p>
          <a:r>
            <a:rPr lang="el-GR" sz="1800" dirty="0"/>
            <a:t>Αποστολή εκτελεστικών συμβάσεων για προσυμβατικό έλεγχο στο ΕλΣυν</a:t>
          </a:r>
        </a:p>
      </dgm:t>
    </dgm:pt>
    <dgm:pt modelId="{6F372A16-4F48-423A-97D4-8075689E800E}" type="parTrans" cxnId="{A3180DCB-7548-4D4E-A56B-AA8E9DAEA676}">
      <dgm:prSet/>
      <dgm:spPr/>
      <dgm:t>
        <a:bodyPr/>
        <a:lstStyle/>
        <a:p>
          <a:endParaRPr lang="el-GR"/>
        </a:p>
      </dgm:t>
    </dgm:pt>
    <dgm:pt modelId="{ED1EFD27-1FFF-49DA-B4ED-F61081F3991D}" type="sibTrans" cxnId="{A3180DCB-7548-4D4E-A56B-AA8E9DAEA676}">
      <dgm:prSet/>
      <dgm:spPr/>
      <dgm:t>
        <a:bodyPr/>
        <a:lstStyle/>
        <a:p>
          <a:endParaRPr lang="el-GR"/>
        </a:p>
      </dgm:t>
    </dgm:pt>
    <dgm:pt modelId="{90A5E0F0-8078-451D-B922-097EBFE234D7}">
      <dgm:prSet custT="1"/>
      <dgm:spPr/>
      <dgm:t>
        <a:bodyPr/>
        <a:lstStyle/>
        <a:p>
          <a:r>
            <a:rPr lang="el-GR" sz="1800" dirty="0"/>
            <a:t>Μόνο εφόσον η αξία τους υπερβαίνει αυτοτελώς τα εκάστοτε ισχύοντα όρια</a:t>
          </a:r>
        </a:p>
      </dgm:t>
    </dgm:pt>
    <dgm:pt modelId="{C7CC0010-8B4C-455C-92EE-7D205256CF47}" type="parTrans" cxnId="{FE0516EE-BEFE-480C-94C4-3B36FF1FD7B1}">
      <dgm:prSet/>
      <dgm:spPr/>
      <dgm:t>
        <a:bodyPr/>
        <a:lstStyle/>
        <a:p>
          <a:endParaRPr lang="el-GR"/>
        </a:p>
      </dgm:t>
    </dgm:pt>
    <dgm:pt modelId="{51193628-B936-41EF-ABE6-113980F6167C}" type="sibTrans" cxnId="{FE0516EE-BEFE-480C-94C4-3B36FF1FD7B1}">
      <dgm:prSet/>
      <dgm:spPr/>
      <dgm:t>
        <a:bodyPr/>
        <a:lstStyle/>
        <a:p>
          <a:endParaRPr lang="el-GR"/>
        </a:p>
      </dgm:t>
    </dgm:pt>
    <dgm:pt modelId="{87E68955-48D5-4436-98A3-E0483953C7E9}" type="pres">
      <dgm:prSet presAssocID="{CE7DEB34-C0B8-4593-9C0B-FF6211BB439E}" presName="Name0" presStyleCnt="0">
        <dgm:presLayoutVars>
          <dgm:dir/>
          <dgm:animLvl val="lvl"/>
          <dgm:resizeHandles/>
        </dgm:presLayoutVars>
      </dgm:prSet>
      <dgm:spPr/>
    </dgm:pt>
    <dgm:pt modelId="{F69F22AD-51B9-4065-B36E-AC1F618C057D}" type="pres">
      <dgm:prSet presAssocID="{DF2B1327-5D78-40C7-82B5-E2090CE2AA27}" presName="linNode" presStyleCnt="0"/>
      <dgm:spPr/>
    </dgm:pt>
    <dgm:pt modelId="{CEC171DB-C52D-40CD-AD86-A69118FF6E31}" type="pres">
      <dgm:prSet presAssocID="{DF2B1327-5D78-40C7-82B5-E2090CE2AA27}" presName="parentShp" presStyleLbl="node1" presStyleIdx="0" presStyleCnt="2" custScaleY="26324">
        <dgm:presLayoutVars>
          <dgm:bulletEnabled val="1"/>
        </dgm:presLayoutVars>
      </dgm:prSet>
      <dgm:spPr/>
    </dgm:pt>
    <dgm:pt modelId="{6C8A6BB3-2B02-4008-B2A9-E9D97E592A36}" type="pres">
      <dgm:prSet presAssocID="{DF2B1327-5D78-40C7-82B5-E2090CE2AA27}" presName="childShp" presStyleLbl="bgAccFollowNode1" presStyleIdx="0" presStyleCnt="2" custScaleY="22161">
        <dgm:presLayoutVars>
          <dgm:bulletEnabled val="1"/>
        </dgm:presLayoutVars>
      </dgm:prSet>
      <dgm:spPr/>
    </dgm:pt>
    <dgm:pt modelId="{04315E9B-A507-4E99-999A-435AF9500479}" type="pres">
      <dgm:prSet presAssocID="{5238FBC2-AEB1-4777-BAB2-293D637CABAE}" presName="spacing" presStyleCnt="0"/>
      <dgm:spPr/>
    </dgm:pt>
    <dgm:pt modelId="{C4B9FD6A-C79E-4329-983C-B8BFDA038B9A}" type="pres">
      <dgm:prSet presAssocID="{1E2CCD63-1518-43F6-B540-0FC1AC84B892}" presName="linNode" presStyleCnt="0"/>
      <dgm:spPr/>
    </dgm:pt>
    <dgm:pt modelId="{2EF7331A-9383-4905-BE52-D139F84EA303}" type="pres">
      <dgm:prSet presAssocID="{1E2CCD63-1518-43F6-B540-0FC1AC84B892}" presName="parentShp" presStyleLbl="node1" presStyleIdx="1" presStyleCnt="2" custScaleY="25415">
        <dgm:presLayoutVars>
          <dgm:bulletEnabled val="1"/>
        </dgm:presLayoutVars>
      </dgm:prSet>
      <dgm:spPr/>
    </dgm:pt>
    <dgm:pt modelId="{B076CAD4-1394-461D-B7A5-69D5DB48A56D}" type="pres">
      <dgm:prSet presAssocID="{1E2CCD63-1518-43F6-B540-0FC1AC84B892}" presName="childShp" presStyleLbl="bgAccFollowNode1" presStyleIdx="1" presStyleCnt="2" custScaleY="23126">
        <dgm:presLayoutVars>
          <dgm:bulletEnabled val="1"/>
        </dgm:presLayoutVars>
      </dgm:prSet>
      <dgm:spPr/>
    </dgm:pt>
  </dgm:ptLst>
  <dgm:cxnLst>
    <dgm:cxn modelId="{E0E70878-CE6E-41B8-808A-7ADC5BCBD1EA}" srcId="{CE7DEB34-C0B8-4593-9C0B-FF6211BB439E}" destId="{DF2B1327-5D78-40C7-82B5-E2090CE2AA27}" srcOrd="0" destOrd="0" parTransId="{A031C9A7-9CE4-4838-B2CC-F8390499EA57}" sibTransId="{5238FBC2-AEB1-4777-BAB2-293D637CABAE}"/>
    <dgm:cxn modelId="{8B64E68B-B90B-4C14-A31B-7DC1048C0776}" type="presOf" srcId="{CE7DEB34-C0B8-4593-9C0B-FF6211BB439E}" destId="{87E68955-48D5-4436-98A3-E0483953C7E9}" srcOrd="0" destOrd="0" presId="urn:microsoft.com/office/officeart/2005/8/layout/vList6"/>
    <dgm:cxn modelId="{0C312291-0A88-4A0D-A731-F0C416A1E106}" type="presOf" srcId="{DF2B1327-5D78-40C7-82B5-E2090CE2AA27}" destId="{CEC171DB-C52D-40CD-AD86-A69118FF6E31}" srcOrd="0" destOrd="0" presId="urn:microsoft.com/office/officeart/2005/8/layout/vList6"/>
    <dgm:cxn modelId="{407ECCA4-EED3-4442-99C2-FC07071F70CB}" type="presOf" srcId="{1E2CCD63-1518-43F6-B540-0FC1AC84B892}" destId="{2EF7331A-9383-4905-BE52-D139F84EA303}" srcOrd="0" destOrd="0" presId="urn:microsoft.com/office/officeart/2005/8/layout/vList6"/>
    <dgm:cxn modelId="{6AF344BD-8B02-4B37-B169-0277C5273721}" type="presOf" srcId="{5CF865B5-E1B8-4340-819B-F2E77DCD62AB}" destId="{6C8A6BB3-2B02-4008-B2A9-E9D97E592A36}" srcOrd="0" destOrd="0" presId="urn:microsoft.com/office/officeart/2005/8/layout/vList6"/>
    <dgm:cxn modelId="{A3180DCB-7548-4D4E-A56B-AA8E9DAEA676}" srcId="{CE7DEB34-C0B8-4593-9C0B-FF6211BB439E}" destId="{1E2CCD63-1518-43F6-B540-0FC1AC84B892}" srcOrd="1" destOrd="0" parTransId="{6F372A16-4F48-423A-97D4-8075689E800E}" sibTransId="{ED1EFD27-1FFF-49DA-B4ED-F61081F3991D}"/>
    <dgm:cxn modelId="{2A8D6DD6-9E4A-4783-A460-12E223D1C041}" srcId="{DF2B1327-5D78-40C7-82B5-E2090CE2AA27}" destId="{5CF865B5-E1B8-4340-819B-F2E77DCD62AB}" srcOrd="0" destOrd="0" parTransId="{053CE4F7-3C94-4FD7-B77C-1DA9588FC096}" sibTransId="{0EE8DD87-AD37-4E8D-B1F4-A141C6DE70D6}"/>
    <dgm:cxn modelId="{D5C0FFDE-66D8-40CC-9682-60F98D280977}" type="presOf" srcId="{90A5E0F0-8078-451D-B922-097EBFE234D7}" destId="{B076CAD4-1394-461D-B7A5-69D5DB48A56D}" srcOrd="0" destOrd="0" presId="urn:microsoft.com/office/officeart/2005/8/layout/vList6"/>
    <dgm:cxn modelId="{FE0516EE-BEFE-480C-94C4-3B36FF1FD7B1}" srcId="{1E2CCD63-1518-43F6-B540-0FC1AC84B892}" destId="{90A5E0F0-8078-451D-B922-097EBFE234D7}" srcOrd="0" destOrd="0" parTransId="{C7CC0010-8B4C-455C-92EE-7D205256CF47}" sibTransId="{51193628-B936-41EF-ABE6-113980F6167C}"/>
    <dgm:cxn modelId="{820C55EC-801F-4862-8D92-8A329F7B2BE5}" type="presParOf" srcId="{87E68955-48D5-4436-98A3-E0483953C7E9}" destId="{F69F22AD-51B9-4065-B36E-AC1F618C057D}" srcOrd="0" destOrd="0" presId="urn:microsoft.com/office/officeart/2005/8/layout/vList6"/>
    <dgm:cxn modelId="{A31237AC-9BBA-43C9-AEA7-091761F5D885}" type="presParOf" srcId="{F69F22AD-51B9-4065-B36E-AC1F618C057D}" destId="{CEC171DB-C52D-40CD-AD86-A69118FF6E31}" srcOrd="0" destOrd="0" presId="urn:microsoft.com/office/officeart/2005/8/layout/vList6"/>
    <dgm:cxn modelId="{B5AD7DF5-270F-4174-930B-732CA9574124}" type="presParOf" srcId="{F69F22AD-51B9-4065-B36E-AC1F618C057D}" destId="{6C8A6BB3-2B02-4008-B2A9-E9D97E592A36}" srcOrd="1" destOrd="0" presId="urn:microsoft.com/office/officeart/2005/8/layout/vList6"/>
    <dgm:cxn modelId="{ACEC74A4-E7AF-4522-BE63-13672F6A4633}" type="presParOf" srcId="{87E68955-48D5-4436-98A3-E0483953C7E9}" destId="{04315E9B-A507-4E99-999A-435AF9500479}" srcOrd="1" destOrd="0" presId="urn:microsoft.com/office/officeart/2005/8/layout/vList6"/>
    <dgm:cxn modelId="{E6EBD3BD-810A-4A8B-BD02-5080F85C3B9F}" type="presParOf" srcId="{87E68955-48D5-4436-98A3-E0483953C7E9}" destId="{C4B9FD6A-C79E-4329-983C-B8BFDA038B9A}" srcOrd="2" destOrd="0" presId="urn:microsoft.com/office/officeart/2005/8/layout/vList6"/>
    <dgm:cxn modelId="{E364A787-1735-486C-A2C9-20003EF2FAA9}" type="presParOf" srcId="{C4B9FD6A-C79E-4329-983C-B8BFDA038B9A}" destId="{2EF7331A-9383-4905-BE52-D139F84EA303}" srcOrd="0" destOrd="0" presId="urn:microsoft.com/office/officeart/2005/8/layout/vList6"/>
    <dgm:cxn modelId="{83B5F419-D034-4437-938B-F57B16EE19E2}" type="presParOf" srcId="{C4B9FD6A-C79E-4329-983C-B8BFDA038B9A}" destId="{B076CAD4-1394-461D-B7A5-69D5DB48A56D}" srcOrd="1" destOrd="0" presId="urn:microsoft.com/office/officeart/2005/8/layout/vList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98941DA6-E211-4282-A132-C455EDCB5F46}" type="doc">
      <dgm:prSet loTypeId="urn:microsoft.com/office/officeart/2005/8/layout/hierarchy3" loCatId="list" qsTypeId="urn:microsoft.com/office/officeart/2005/8/quickstyle/3d2" qsCatId="3D" csTypeId="urn:microsoft.com/office/officeart/2005/8/colors/accent0_3" csCatId="mainScheme" phldr="1"/>
      <dgm:spPr/>
      <dgm:t>
        <a:bodyPr/>
        <a:lstStyle/>
        <a:p>
          <a:endParaRPr lang="en-US"/>
        </a:p>
      </dgm:t>
    </dgm:pt>
    <dgm:pt modelId="{41BFB472-2DD7-4969-AE0B-E6EC78B228C3}">
      <dgm:prSet custT="1"/>
      <dgm:spPr/>
      <dgm:t>
        <a:bodyPr/>
        <a:lstStyle/>
        <a:p>
          <a:r>
            <a:rPr lang="el-GR" sz="1800" dirty="0"/>
            <a:t>Οργανισμοί Δημοσίου Δικαίου</a:t>
          </a:r>
        </a:p>
      </dgm:t>
    </dgm:pt>
    <dgm:pt modelId="{170DF575-E256-413E-A6FE-8B96FF423B19}" type="parTrans" cxnId="{72B0CF91-DD34-4D04-A8D9-FC23AC20BDB1}">
      <dgm:prSet/>
      <dgm:spPr/>
      <dgm:t>
        <a:bodyPr/>
        <a:lstStyle/>
        <a:p>
          <a:endParaRPr lang="el-GR"/>
        </a:p>
      </dgm:t>
    </dgm:pt>
    <dgm:pt modelId="{1D1BA8E7-459B-43BD-A62F-7505007833F4}" type="sibTrans" cxnId="{72B0CF91-DD34-4D04-A8D9-FC23AC20BDB1}">
      <dgm:prSet/>
      <dgm:spPr/>
      <dgm:t>
        <a:bodyPr/>
        <a:lstStyle/>
        <a:p>
          <a:endParaRPr lang="el-GR"/>
        </a:p>
      </dgm:t>
    </dgm:pt>
    <dgm:pt modelId="{CBA5C123-0C30-4254-BC5C-F0E4A9CE8DC9}">
      <dgm:prSet custT="1"/>
      <dgm:spPr/>
      <dgm:t>
        <a:bodyPr/>
        <a:lstStyle/>
        <a:p>
          <a:r>
            <a:rPr lang="el-GR" sz="1800" dirty="0"/>
            <a:t>Έχουν συσταθεί για τον σκοπό κάλυψης αναγκών γενικού συμφέροντος</a:t>
          </a:r>
        </a:p>
      </dgm:t>
    </dgm:pt>
    <dgm:pt modelId="{28375F75-537E-4F5D-8D91-16ED29F9471D}" type="parTrans" cxnId="{2D7942DC-9763-41FB-BFEC-3BD05371A78A}">
      <dgm:prSet/>
      <dgm:spPr/>
      <dgm:t>
        <a:bodyPr/>
        <a:lstStyle/>
        <a:p>
          <a:endParaRPr lang="el-GR" sz="1800"/>
        </a:p>
      </dgm:t>
    </dgm:pt>
    <dgm:pt modelId="{FB71B740-CF86-4221-88E5-EA8FBB8C677A}" type="sibTrans" cxnId="{2D7942DC-9763-41FB-BFEC-3BD05371A78A}">
      <dgm:prSet/>
      <dgm:spPr/>
      <dgm:t>
        <a:bodyPr/>
        <a:lstStyle/>
        <a:p>
          <a:endParaRPr lang="el-GR"/>
        </a:p>
      </dgm:t>
    </dgm:pt>
    <dgm:pt modelId="{847C9E78-5EE7-4D69-8742-83E003186B98}">
      <dgm:prSet custT="1"/>
      <dgm:spPr/>
      <dgm:t>
        <a:bodyPr/>
        <a:lstStyle/>
        <a:p>
          <a:r>
            <a:rPr lang="el-GR" sz="1800" dirty="0"/>
            <a:t>Έχουν νομική προσωπικότητα</a:t>
          </a:r>
        </a:p>
      </dgm:t>
    </dgm:pt>
    <dgm:pt modelId="{2F62A941-C36C-4944-B344-57EB453C2615}" type="parTrans" cxnId="{E1B80417-FD4D-4923-A113-2BA8D73FFA7C}">
      <dgm:prSet/>
      <dgm:spPr/>
      <dgm:t>
        <a:bodyPr/>
        <a:lstStyle/>
        <a:p>
          <a:endParaRPr lang="el-GR" sz="1800"/>
        </a:p>
      </dgm:t>
    </dgm:pt>
    <dgm:pt modelId="{F7AC1BEC-09AD-4870-9439-41229ED33B7B}" type="sibTrans" cxnId="{E1B80417-FD4D-4923-A113-2BA8D73FFA7C}">
      <dgm:prSet/>
      <dgm:spPr/>
      <dgm:t>
        <a:bodyPr/>
        <a:lstStyle/>
        <a:p>
          <a:endParaRPr lang="el-GR"/>
        </a:p>
      </dgm:t>
    </dgm:pt>
    <dgm:pt modelId="{5836598D-1790-42AF-8E2D-C3E36F4C6303}">
      <dgm:prSet custT="1"/>
      <dgm:spPr/>
      <dgm:t>
        <a:bodyPr/>
        <a:lstStyle/>
        <a:p>
          <a:r>
            <a:rPr lang="el-GR" sz="1800" dirty="0"/>
            <a:t>Χρηματοδότηση από κρατικές αρχές, αρχές τοπικής αυτοδιοίκησης κλπ.</a:t>
          </a:r>
        </a:p>
      </dgm:t>
    </dgm:pt>
    <dgm:pt modelId="{D50793BF-E8E4-4730-99BA-163B72084475}" type="parTrans" cxnId="{DFE43B6C-34DF-4D03-9C42-266F715E198A}">
      <dgm:prSet/>
      <dgm:spPr/>
      <dgm:t>
        <a:bodyPr/>
        <a:lstStyle/>
        <a:p>
          <a:endParaRPr lang="el-GR" sz="1800"/>
        </a:p>
      </dgm:t>
    </dgm:pt>
    <dgm:pt modelId="{1E621D1C-956B-46D1-8580-42095EF62B2E}" type="sibTrans" cxnId="{DFE43B6C-34DF-4D03-9C42-266F715E198A}">
      <dgm:prSet/>
      <dgm:spPr/>
      <dgm:t>
        <a:bodyPr/>
        <a:lstStyle/>
        <a:p>
          <a:endParaRPr lang="el-GR"/>
        </a:p>
      </dgm:t>
    </dgm:pt>
    <dgm:pt modelId="{38B097C3-C306-4333-9093-648329E3F2D2}" type="pres">
      <dgm:prSet presAssocID="{98941DA6-E211-4282-A132-C455EDCB5F46}" presName="diagram" presStyleCnt="0">
        <dgm:presLayoutVars>
          <dgm:chPref val="1"/>
          <dgm:dir/>
          <dgm:animOne val="branch"/>
          <dgm:animLvl val="lvl"/>
          <dgm:resizeHandles/>
        </dgm:presLayoutVars>
      </dgm:prSet>
      <dgm:spPr/>
    </dgm:pt>
    <dgm:pt modelId="{C9314F81-1245-4CE3-908A-D4302C62D2FF}" type="pres">
      <dgm:prSet presAssocID="{41BFB472-2DD7-4969-AE0B-E6EC78B228C3}" presName="root" presStyleCnt="0"/>
      <dgm:spPr/>
    </dgm:pt>
    <dgm:pt modelId="{59467A1B-7FB6-4051-937A-CCE3E26CF821}" type="pres">
      <dgm:prSet presAssocID="{41BFB472-2DD7-4969-AE0B-E6EC78B228C3}" presName="rootComposite" presStyleCnt="0"/>
      <dgm:spPr/>
    </dgm:pt>
    <dgm:pt modelId="{D7CF71AD-08E7-4147-A8A5-AF2776CFC2B7}" type="pres">
      <dgm:prSet presAssocID="{41BFB472-2DD7-4969-AE0B-E6EC78B228C3}" presName="rootText" presStyleLbl="node1" presStyleIdx="0" presStyleCnt="1" custScaleX="181850"/>
      <dgm:spPr/>
    </dgm:pt>
    <dgm:pt modelId="{7ADA3F89-6072-43F1-8B80-014A8FEEB039}" type="pres">
      <dgm:prSet presAssocID="{41BFB472-2DD7-4969-AE0B-E6EC78B228C3}" presName="rootConnector" presStyleLbl="node1" presStyleIdx="0" presStyleCnt="1"/>
      <dgm:spPr/>
    </dgm:pt>
    <dgm:pt modelId="{3D4CABE7-9126-4CE5-BFD8-21EE76809FA1}" type="pres">
      <dgm:prSet presAssocID="{41BFB472-2DD7-4969-AE0B-E6EC78B228C3}" presName="childShape" presStyleCnt="0"/>
      <dgm:spPr/>
    </dgm:pt>
    <dgm:pt modelId="{99F76B13-E95E-4E8F-AB96-E35434732CB2}" type="pres">
      <dgm:prSet presAssocID="{28375F75-537E-4F5D-8D91-16ED29F9471D}" presName="Name13" presStyleLbl="parChTrans1D2" presStyleIdx="0" presStyleCnt="3"/>
      <dgm:spPr/>
    </dgm:pt>
    <dgm:pt modelId="{F9890924-80C1-4046-B7C9-95A16B79A875}" type="pres">
      <dgm:prSet presAssocID="{CBA5C123-0C30-4254-BC5C-F0E4A9CE8DC9}" presName="childText" presStyleLbl="bgAcc1" presStyleIdx="0" presStyleCnt="3" custScaleX="216829">
        <dgm:presLayoutVars>
          <dgm:bulletEnabled val="1"/>
        </dgm:presLayoutVars>
      </dgm:prSet>
      <dgm:spPr/>
    </dgm:pt>
    <dgm:pt modelId="{5F47BE5A-E55E-4D4D-A8C8-C2C82E9F7CAD}" type="pres">
      <dgm:prSet presAssocID="{2F62A941-C36C-4944-B344-57EB453C2615}" presName="Name13" presStyleLbl="parChTrans1D2" presStyleIdx="1" presStyleCnt="3"/>
      <dgm:spPr/>
    </dgm:pt>
    <dgm:pt modelId="{2C4E170A-592B-48D4-A7F6-50496EDA7499}" type="pres">
      <dgm:prSet presAssocID="{847C9E78-5EE7-4D69-8742-83E003186B98}" presName="childText" presStyleLbl="bgAcc1" presStyleIdx="1" presStyleCnt="3" custScaleX="200792">
        <dgm:presLayoutVars>
          <dgm:bulletEnabled val="1"/>
        </dgm:presLayoutVars>
      </dgm:prSet>
      <dgm:spPr/>
    </dgm:pt>
    <dgm:pt modelId="{973A1FBA-ED69-4A80-B4E0-F96858FDDADA}" type="pres">
      <dgm:prSet presAssocID="{D50793BF-E8E4-4730-99BA-163B72084475}" presName="Name13" presStyleLbl="parChTrans1D2" presStyleIdx="2" presStyleCnt="3"/>
      <dgm:spPr/>
    </dgm:pt>
    <dgm:pt modelId="{622EF44B-B1C5-44B5-B9B7-4F35E83226F4}" type="pres">
      <dgm:prSet presAssocID="{5836598D-1790-42AF-8E2D-C3E36F4C6303}" presName="childText" presStyleLbl="bgAcc1" presStyleIdx="2" presStyleCnt="3" custScaleX="228501">
        <dgm:presLayoutVars>
          <dgm:bulletEnabled val="1"/>
        </dgm:presLayoutVars>
      </dgm:prSet>
      <dgm:spPr/>
    </dgm:pt>
  </dgm:ptLst>
  <dgm:cxnLst>
    <dgm:cxn modelId="{13EB3900-7EFD-4B12-BAEC-646928EDAB89}" type="presOf" srcId="{28375F75-537E-4F5D-8D91-16ED29F9471D}" destId="{99F76B13-E95E-4E8F-AB96-E35434732CB2}" srcOrd="0" destOrd="0" presId="urn:microsoft.com/office/officeart/2005/8/layout/hierarchy3"/>
    <dgm:cxn modelId="{E1B80417-FD4D-4923-A113-2BA8D73FFA7C}" srcId="{41BFB472-2DD7-4969-AE0B-E6EC78B228C3}" destId="{847C9E78-5EE7-4D69-8742-83E003186B98}" srcOrd="1" destOrd="0" parTransId="{2F62A941-C36C-4944-B344-57EB453C2615}" sibTransId="{F7AC1BEC-09AD-4870-9439-41229ED33B7B}"/>
    <dgm:cxn modelId="{7290BF18-BDBB-4D39-8D52-4E4B97D39F30}" type="presOf" srcId="{2F62A941-C36C-4944-B344-57EB453C2615}" destId="{5F47BE5A-E55E-4D4D-A8C8-C2C82E9F7CAD}" srcOrd="0" destOrd="0" presId="urn:microsoft.com/office/officeart/2005/8/layout/hierarchy3"/>
    <dgm:cxn modelId="{CE3DC318-9D11-48C5-AD1D-4C6303868FD9}" type="presOf" srcId="{CBA5C123-0C30-4254-BC5C-F0E4A9CE8DC9}" destId="{F9890924-80C1-4046-B7C9-95A16B79A875}" srcOrd="0" destOrd="0" presId="urn:microsoft.com/office/officeart/2005/8/layout/hierarchy3"/>
    <dgm:cxn modelId="{0EEE7325-ED14-4A6C-8B48-E4DB0A8AC195}" type="presOf" srcId="{D50793BF-E8E4-4730-99BA-163B72084475}" destId="{973A1FBA-ED69-4A80-B4E0-F96858FDDADA}" srcOrd="0" destOrd="0" presId="urn:microsoft.com/office/officeart/2005/8/layout/hierarchy3"/>
    <dgm:cxn modelId="{62CBC22D-E3B8-4BBA-8EFE-35963918D731}" type="presOf" srcId="{41BFB472-2DD7-4969-AE0B-E6EC78B228C3}" destId="{D7CF71AD-08E7-4147-A8A5-AF2776CFC2B7}" srcOrd="0" destOrd="0" presId="urn:microsoft.com/office/officeart/2005/8/layout/hierarchy3"/>
    <dgm:cxn modelId="{BEFAFC2E-CAE4-4947-B659-33639781A7B0}" type="presOf" srcId="{41BFB472-2DD7-4969-AE0B-E6EC78B228C3}" destId="{7ADA3F89-6072-43F1-8B80-014A8FEEB039}" srcOrd="1" destOrd="0" presId="urn:microsoft.com/office/officeart/2005/8/layout/hierarchy3"/>
    <dgm:cxn modelId="{DFE43B6C-34DF-4D03-9C42-266F715E198A}" srcId="{41BFB472-2DD7-4969-AE0B-E6EC78B228C3}" destId="{5836598D-1790-42AF-8E2D-C3E36F4C6303}" srcOrd="2" destOrd="0" parTransId="{D50793BF-E8E4-4730-99BA-163B72084475}" sibTransId="{1E621D1C-956B-46D1-8580-42095EF62B2E}"/>
    <dgm:cxn modelId="{1B362554-71EB-4CBB-80FC-56FA417769B5}" type="presOf" srcId="{98941DA6-E211-4282-A132-C455EDCB5F46}" destId="{38B097C3-C306-4333-9093-648329E3F2D2}" srcOrd="0" destOrd="0" presId="urn:microsoft.com/office/officeart/2005/8/layout/hierarchy3"/>
    <dgm:cxn modelId="{72B0CF91-DD34-4D04-A8D9-FC23AC20BDB1}" srcId="{98941DA6-E211-4282-A132-C455EDCB5F46}" destId="{41BFB472-2DD7-4969-AE0B-E6EC78B228C3}" srcOrd="0" destOrd="0" parTransId="{170DF575-E256-413E-A6FE-8B96FF423B19}" sibTransId="{1D1BA8E7-459B-43BD-A62F-7505007833F4}"/>
    <dgm:cxn modelId="{DF3147BA-A3AA-49A8-AD87-0A53343F85D1}" type="presOf" srcId="{847C9E78-5EE7-4D69-8742-83E003186B98}" destId="{2C4E170A-592B-48D4-A7F6-50496EDA7499}" srcOrd="0" destOrd="0" presId="urn:microsoft.com/office/officeart/2005/8/layout/hierarchy3"/>
    <dgm:cxn modelId="{2D7942DC-9763-41FB-BFEC-3BD05371A78A}" srcId="{41BFB472-2DD7-4969-AE0B-E6EC78B228C3}" destId="{CBA5C123-0C30-4254-BC5C-F0E4A9CE8DC9}" srcOrd="0" destOrd="0" parTransId="{28375F75-537E-4F5D-8D91-16ED29F9471D}" sibTransId="{FB71B740-CF86-4221-88E5-EA8FBB8C677A}"/>
    <dgm:cxn modelId="{DB6CA7E9-DC21-4ABF-BF2B-2C18C7EAB3CA}" type="presOf" srcId="{5836598D-1790-42AF-8E2D-C3E36F4C6303}" destId="{622EF44B-B1C5-44B5-B9B7-4F35E83226F4}" srcOrd="0" destOrd="0" presId="urn:microsoft.com/office/officeart/2005/8/layout/hierarchy3"/>
    <dgm:cxn modelId="{F332E7BB-E3AF-45AA-B546-1D23A73C25C7}" type="presParOf" srcId="{38B097C3-C306-4333-9093-648329E3F2D2}" destId="{C9314F81-1245-4CE3-908A-D4302C62D2FF}" srcOrd="0" destOrd="0" presId="urn:microsoft.com/office/officeart/2005/8/layout/hierarchy3"/>
    <dgm:cxn modelId="{F3BDBE4D-11FD-4ED6-A7DF-CC939D4FDF3C}" type="presParOf" srcId="{C9314F81-1245-4CE3-908A-D4302C62D2FF}" destId="{59467A1B-7FB6-4051-937A-CCE3E26CF821}" srcOrd="0" destOrd="0" presId="urn:microsoft.com/office/officeart/2005/8/layout/hierarchy3"/>
    <dgm:cxn modelId="{3D639758-3CF7-4B98-8881-F08E3238A66F}" type="presParOf" srcId="{59467A1B-7FB6-4051-937A-CCE3E26CF821}" destId="{D7CF71AD-08E7-4147-A8A5-AF2776CFC2B7}" srcOrd="0" destOrd="0" presId="urn:microsoft.com/office/officeart/2005/8/layout/hierarchy3"/>
    <dgm:cxn modelId="{FA67C73E-CFEF-4537-BB04-53B46221D5A7}" type="presParOf" srcId="{59467A1B-7FB6-4051-937A-CCE3E26CF821}" destId="{7ADA3F89-6072-43F1-8B80-014A8FEEB039}" srcOrd="1" destOrd="0" presId="urn:microsoft.com/office/officeart/2005/8/layout/hierarchy3"/>
    <dgm:cxn modelId="{D396AAC0-A0D1-4043-AF5A-0987E4B2F3CE}" type="presParOf" srcId="{C9314F81-1245-4CE3-908A-D4302C62D2FF}" destId="{3D4CABE7-9126-4CE5-BFD8-21EE76809FA1}" srcOrd="1" destOrd="0" presId="urn:microsoft.com/office/officeart/2005/8/layout/hierarchy3"/>
    <dgm:cxn modelId="{E6BF422E-B443-49E0-8737-14190336D81B}" type="presParOf" srcId="{3D4CABE7-9126-4CE5-BFD8-21EE76809FA1}" destId="{99F76B13-E95E-4E8F-AB96-E35434732CB2}" srcOrd="0" destOrd="0" presId="urn:microsoft.com/office/officeart/2005/8/layout/hierarchy3"/>
    <dgm:cxn modelId="{7C5F625C-CABA-4C5E-A2D9-66AB24F23437}" type="presParOf" srcId="{3D4CABE7-9126-4CE5-BFD8-21EE76809FA1}" destId="{F9890924-80C1-4046-B7C9-95A16B79A875}" srcOrd="1" destOrd="0" presId="urn:microsoft.com/office/officeart/2005/8/layout/hierarchy3"/>
    <dgm:cxn modelId="{2B381A6A-E64A-4002-9FDE-E8A5C280FB36}" type="presParOf" srcId="{3D4CABE7-9126-4CE5-BFD8-21EE76809FA1}" destId="{5F47BE5A-E55E-4D4D-A8C8-C2C82E9F7CAD}" srcOrd="2" destOrd="0" presId="urn:microsoft.com/office/officeart/2005/8/layout/hierarchy3"/>
    <dgm:cxn modelId="{496B7E78-181B-4202-AE9A-FD45A783BC7D}" type="presParOf" srcId="{3D4CABE7-9126-4CE5-BFD8-21EE76809FA1}" destId="{2C4E170A-592B-48D4-A7F6-50496EDA7499}" srcOrd="3" destOrd="0" presId="urn:microsoft.com/office/officeart/2005/8/layout/hierarchy3"/>
    <dgm:cxn modelId="{4388742E-2C3C-43C0-B146-32B08FC846D4}" type="presParOf" srcId="{3D4CABE7-9126-4CE5-BFD8-21EE76809FA1}" destId="{973A1FBA-ED69-4A80-B4E0-F96858FDDADA}" srcOrd="4" destOrd="0" presId="urn:microsoft.com/office/officeart/2005/8/layout/hierarchy3"/>
    <dgm:cxn modelId="{6049594B-1612-4D97-9BF4-B4DB10F329B5}" type="presParOf" srcId="{3D4CABE7-9126-4CE5-BFD8-21EE76809FA1}" destId="{622EF44B-B1C5-44B5-B9B7-4F35E83226F4}" srcOrd="5" destOrd="0" presId="urn:microsoft.com/office/officeart/2005/8/layout/hierarchy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0.xml><?xml version="1.0" encoding="utf-8"?>
<dgm:dataModel xmlns:dgm="http://schemas.openxmlformats.org/drawingml/2006/diagram" xmlns:a="http://schemas.openxmlformats.org/drawingml/2006/main">
  <dgm:ptLst>
    <dgm:pt modelId="{CE7DEB34-C0B8-4593-9C0B-FF6211BB439E}" type="doc">
      <dgm:prSet loTypeId="urn:microsoft.com/office/officeart/2005/8/layout/hierarchy4" loCatId="list" qsTypeId="urn:microsoft.com/office/officeart/2005/8/quickstyle/3d1" qsCatId="3D" csTypeId="urn:microsoft.com/office/officeart/2005/8/colors/accent0_3" csCatId="mainScheme" phldr="1"/>
      <dgm:spPr/>
      <dgm:t>
        <a:bodyPr/>
        <a:lstStyle/>
        <a:p>
          <a:endParaRPr lang="el-GR"/>
        </a:p>
      </dgm:t>
    </dgm:pt>
    <dgm:pt modelId="{DF2B1327-5D78-40C7-82B5-E2090CE2AA27}">
      <dgm:prSet phldrT="[Κείμενο]" custT="1"/>
      <dgm:spPr/>
      <dgm:t>
        <a:bodyPr/>
        <a:lstStyle/>
        <a:p>
          <a:r>
            <a:rPr lang="el-GR" sz="1800" dirty="0"/>
            <a:t>Δυνατότητα αναθετουσών αρχών για απόκτηση έργων, αγαθών, υπηρεσιών</a:t>
          </a:r>
        </a:p>
      </dgm:t>
    </dgm:pt>
    <dgm:pt modelId="{A031C9A7-9CE4-4838-B2CC-F8390499EA57}" type="parTrans" cxnId="{E0E70878-CE6E-41B8-808A-7ADC5BCBD1EA}">
      <dgm:prSet/>
      <dgm:spPr/>
      <dgm:t>
        <a:bodyPr/>
        <a:lstStyle/>
        <a:p>
          <a:endParaRPr lang="el-GR"/>
        </a:p>
      </dgm:t>
    </dgm:pt>
    <dgm:pt modelId="{5238FBC2-AEB1-4777-BAB2-293D637CABAE}" type="sibTrans" cxnId="{E0E70878-CE6E-41B8-808A-7ADC5BCBD1EA}">
      <dgm:prSet/>
      <dgm:spPr/>
      <dgm:t>
        <a:bodyPr/>
        <a:lstStyle/>
        <a:p>
          <a:endParaRPr lang="el-GR"/>
        </a:p>
      </dgm:t>
    </dgm:pt>
    <dgm:pt modelId="{564BF895-0112-40CB-BBA5-ED3039BD45A9}">
      <dgm:prSet custT="1"/>
      <dgm:spPr/>
      <dgm:t>
        <a:bodyPr/>
        <a:lstStyle/>
        <a:p>
          <a:r>
            <a:rPr lang="el-GR" sz="1800" dirty="0"/>
            <a:t>Μέσω σύναψης συμφωνίας-πλαίσιο από ΚΑΑ που προσφέρει κεντρική δραστηριότητα αγορών</a:t>
          </a:r>
        </a:p>
      </dgm:t>
    </dgm:pt>
    <dgm:pt modelId="{AEF53FC4-6EDD-473B-AD15-B5C6A3361069}" type="parTrans" cxnId="{1A9B9241-F145-4A8F-80DA-37DD7E206BA6}">
      <dgm:prSet/>
      <dgm:spPr/>
      <dgm:t>
        <a:bodyPr/>
        <a:lstStyle/>
        <a:p>
          <a:endParaRPr lang="el-GR"/>
        </a:p>
      </dgm:t>
    </dgm:pt>
    <dgm:pt modelId="{F89D74DF-0167-4423-8556-C8600D2A01CA}" type="sibTrans" cxnId="{1A9B9241-F145-4A8F-80DA-37DD7E206BA6}">
      <dgm:prSet/>
      <dgm:spPr/>
      <dgm:t>
        <a:bodyPr/>
        <a:lstStyle/>
        <a:p>
          <a:endParaRPr lang="el-GR"/>
        </a:p>
      </dgm:t>
    </dgm:pt>
    <dgm:pt modelId="{E949BCC5-612D-41CF-AA11-85044DDDD542}">
      <dgm:prSet custT="1"/>
      <dgm:spPr/>
      <dgm:t>
        <a:bodyPr/>
        <a:lstStyle/>
        <a:p>
          <a:r>
            <a:rPr lang="el-GR" sz="1800" dirty="0"/>
            <a:t>Με σύναψη εκτελεστικών συμβάσεων εντός της συναφθείσας συμφωνίας-πλαίσιο</a:t>
          </a:r>
        </a:p>
      </dgm:t>
    </dgm:pt>
    <dgm:pt modelId="{A7894FED-B6CE-4DBD-8100-60EB60D162F8}" type="parTrans" cxnId="{B48C4191-D3F8-4300-8729-16719A27FC11}">
      <dgm:prSet/>
      <dgm:spPr/>
      <dgm:t>
        <a:bodyPr/>
        <a:lstStyle/>
        <a:p>
          <a:endParaRPr lang="el-GR"/>
        </a:p>
      </dgm:t>
    </dgm:pt>
    <dgm:pt modelId="{FC0DAAA5-19FC-4C11-BF56-1A6A2CB1B42F}" type="sibTrans" cxnId="{B48C4191-D3F8-4300-8729-16719A27FC11}">
      <dgm:prSet/>
      <dgm:spPr/>
      <dgm:t>
        <a:bodyPr/>
        <a:lstStyle/>
        <a:p>
          <a:endParaRPr lang="el-GR"/>
        </a:p>
      </dgm:t>
    </dgm:pt>
    <dgm:pt modelId="{3E143F0A-0766-4808-961B-CC6DC13455C2}">
      <dgm:prSet custT="1"/>
      <dgm:spPr/>
      <dgm:t>
        <a:bodyPr/>
        <a:lstStyle/>
        <a:p>
          <a:r>
            <a:rPr lang="el-GR" sz="1800" dirty="0"/>
            <a:t>Εναπόκειται στην αναθέτουσα αρχή η ευθύνη για την εκπλήρωση των υποχρεώσεών της για την ανάθεση των εκτελεστικών συμβάσεων που την αφορούν</a:t>
          </a:r>
        </a:p>
      </dgm:t>
    </dgm:pt>
    <dgm:pt modelId="{E45FD7E4-C941-4643-B9F0-AA356214B370}" type="sibTrans" cxnId="{FFDFA32F-7768-4D19-9450-66504C86C99B}">
      <dgm:prSet/>
      <dgm:spPr/>
      <dgm:t>
        <a:bodyPr/>
        <a:lstStyle/>
        <a:p>
          <a:endParaRPr lang="el-GR"/>
        </a:p>
      </dgm:t>
    </dgm:pt>
    <dgm:pt modelId="{D4043DDB-F6FB-4D87-9833-78A784047611}" type="parTrans" cxnId="{FFDFA32F-7768-4D19-9450-66504C86C99B}">
      <dgm:prSet/>
      <dgm:spPr/>
      <dgm:t>
        <a:bodyPr/>
        <a:lstStyle/>
        <a:p>
          <a:endParaRPr lang="el-GR"/>
        </a:p>
      </dgm:t>
    </dgm:pt>
    <dgm:pt modelId="{96C79512-871C-4BDE-B11B-DC32ECC1C873}">
      <dgm:prSet custT="1"/>
      <dgm:spPr/>
      <dgm:t>
        <a:bodyPr/>
        <a:lstStyle/>
        <a:p>
          <a:r>
            <a:rPr lang="el-GR" sz="1800" dirty="0"/>
            <a:t>Οι διαδικασίες σύναψης συμβάσεων που διεξάγονται από μία ΚΑΑ διενεργούνται μέσω ΕΣΗΔΗΣ</a:t>
          </a:r>
        </a:p>
      </dgm:t>
    </dgm:pt>
    <dgm:pt modelId="{4624670E-66E7-412F-A3F0-AAF31DADB6D9}" type="parTrans" cxnId="{AF665765-904E-4916-BD6A-F72DCF28631C}">
      <dgm:prSet/>
      <dgm:spPr/>
      <dgm:t>
        <a:bodyPr/>
        <a:lstStyle/>
        <a:p>
          <a:endParaRPr lang="el-GR"/>
        </a:p>
      </dgm:t>
    </dgm:pt>
    <dgm:pt modelId="{8BBB86C2-858D-42B7-8F16-F6B57ABBC210}" type="sibTrans" cxnId="{AF665765-904E-4916-BD6A-F72DCF28631C}">
      <dgm:prSet/>
      <dgm:spPr/>
      <dgm:t>
        <a:bodyPr/>
        <a:lstStyle/>
        <a:p>
          <a:endParaRPr lang="el-GR"/>
        </a:p>
      </dgm:t>
    </dgm:pt>
    <dgm:pt modelId="{CE84112C-4A93-4EBA-AF9B-F2ECB999B0C0}" type="pres">
      <dgm:prSet presAssocID="{CE7DEB34-C0B8-4593-9C0B-FF6211BB439E}" presName="Name0" presStyleCnt="0">
        <dgm:presLayoutVars>
          <dgm:chPref val="1"/>
          <dgm:dir/>
          <dgm:animOne val="branch"/>
          <dgm:animLvl val="lvl"/>
          <dgm:resizeHandles/>
        </dgm:presLayoutVars>
      </dgm:prSet>
      <dgm:spPr/>
    </dgm:pt>
    <dgm:pt modelId="{A02E7260-1134-4231-B3C5-29CFFF655218}" type="pres">
      <dgm:prSet presAssocID="{DF2B1327-5D78-40C7-82B5-E2090CE2AA27}" presName="vertOne" presStyleCnt="0"/>
      <dgm:spPr/>
    </dgm:pt>
    <dgm:pt modelId="{5343FEDA-73A3-47A9-9CF8-7D134B19A2F6}" type="pres">
      <dgm:prSet presAssocID="{DF2B1327-5D78-40C7-82B5-E2090CE2AA27}" presName="txOne" presStyleLbl="node0" presStyleIdx="0" presStyleCnt="1" custScaleY="34028">
        <dgm:presLayoutVars>
          <dgm:chPref val="3"/>
        </dgm:presLayoutVars>
      </dgm:prSet>
      <dgm:spPr/>
    </dgm:pt>
    <dgm:pt modelId="{ECD79125-DD03-421F-A654-D68324D2BD74}" type="pres">
      <dgm:prSet presAssocID="{DF2B1327-5D78-40C7-82B5-E2090CE2AA27}" presName="parTransOne" presStyleCnt="0"/>
      <dgm:spPr/>
    </dgm:pt>
    <dgm:pt modelId="{768E47A5-7DD4-42F1-8E0D-37670B336B7A}" type="pres">
      <dgm:prSet presAssocID="{DF2B1327-5D78-40C7-82B5-E2090CE2AA27}" presName="horzOne" presStyleCnt="0"/>
      <dgm:spPr/>
    </dgm:pt>
    <dgm:pt modelId="{3873E499-3220-4872-B503-9143AB7E7F82}" type="pres">
      <dgm:prSet presAssocID="{564BF895-0112-40CB-BBA5-ED3039BD45A9}" presName="vertTwo" presStyleCnt="0"/>
      <dgm:spPr/>
    </dgm:pt>
    <dgm:pt modelId="{10A39D50-7539-4079-B511-80698FD76B3B}" type="pres">
      <dgm:prSet presAssocID="{564BF895-0112-40CB-BBA5-ED3039BD45A9}" presName="txTwo" presStyleLbl="node2" presStyleIdx="0" presStyleCnt="4">
        <dgm:presLayoutVars>
          <dgm:chPref val="3"/>
        </dgm:presLayoutVars>
      </dgm:prSet>
      <dgm:spPr/>
    </dgm:pt>
    <dgm:pt modelId="{5F4845F1-846C-4602-8F8B-08D527520EFB}" type="pres">
      <dgm:prSet presAssocID="{564BF895-0112-40CB-BBA5-ED3039BD45A9}" presName="horzTwo" presStyleCnt="0"/>
      <dgm:spPr/>
    </dgm:pt>
    <dgm:pt modelId="{D65FD499-548F-40F8-AE82-7BB7AC4F1531}" type="pres">
      <dgm:prSet presAssocID="{F89D74DF-0167-4423-8556-C8600D2A01CA}" presName="sibSpaceTwo" presStyleCnt="0"/>
      <dgm:spPr/>
    </dgm:pt>
    <dgm:pt modelId="{B2D82F41-2BCD-44DF-AEC3-C1BE5CA3F5AD}" type="pres">
      <dgm:prSet presAssocID="{E949BCC5-612D-41CF-AA11-85044DDDD542}" presName="vertTwo" presStyleCnt="0"/>
      <dgm:spPr/>
    </dgm:pt>
    <dgm:pt modelId="{2AC11326-7B83-487D-8B04-A90F29A7B747}" type="pres">
      <dgm:prSet presAssocID="{E949BCC5-612D-41CF-AA11-85044DDDD542}" presName="txTwo" presStyleLbl="node2" presStyleIdx="1" presStyleCnt="4">
        <dgm:presLayoutVars>
          <dgm:chPref val="3"/>
        </dgm:presLayoutVars>
      </dgm:prSet>
      <dgm:spPr/>
    </dgm:pt>
    <dgm:pt modelId="{CC6133FE-0BBC-46CE-84A4-66A436D79910}" type="pres">
      <dgm:prSet presAssocID="{E949BCC5-612D-41CF-AA11-85044DDDD542}" presName="horzTwo" presStyleCnt="0"/>
      <dgm:spPr/>
    </dgm:pt>
    <dgm:pt modelId="{4E8F2C26-9C17-4EC5-8126-42065970E111}" type="pres">
      <dgm:prSet presAssocID="{FC0DAAA5-19FC-4C11-BF56-1A6A2CB1B42F}" presName="sibSpaceTwo" presStyleCnt="0"/>
      <dgm:spPr/>
    </dgm:pt>
    <dgm:pt modelId="{9B205140-A96B-47A0-B634-52F0C2024126}" type="pres">
      <dgm:prSet presAssocID="{3E143F0A-0766-4808-961B-CC6DC13455C2}" presName="vertTwo" presStyleCnt="0"/>
      <dgm:spPr/>
    </dgm:pt>
    <dgm:pt modelId="{EA998FE0-4C3B-467F-8AFD-6DFE1E67641A}" type="pres">
      <dgm:prSet presAssocID="{3E143F0A-0766-4808-961B-CC6DC13455C2}" presName="txTwo" presStyleLbl="node2" presStyleIdx="2" presStyleCnt="4">
        <dgm:presLayoutVars>
          <dgm:chPref val="3"/>
        </dgm:presLayoutVars>
      </dgm:prSet>
      <dgm:spPr/>
    </dgm:pt>
    <dgm:pt modelId="{7E4C8217-FADC-40B1-AD72-BC76826F5697}" type="pres">
      <dgm:prSet presAssocID="{3E143F0A-0766-4808-961B-CC6DC13455C2}" presName="horzTwo" presStyleCnt="0"/>
      <dgm:spPr/>
    </dgm:pt>
    <dgm:pt modelId="{25985CCE-2050-4142-9146-CD2F091F4F43}" type="pres">
      <dgm:prSet presAssocID="{E45FD7E4-C941-4643-B9F0-AA356214B370}" presName="sibSpaceTwo" presStyleCnt="0"/>
      <dgm:spPr/>
    </dgm:pt>
    <dgm:pt modelId="{26ECE197-1B67-4B9E-8183-F42415B661C3}" type="pres">
      <dgm:prSet presAssocID="{96C79512-871C-4BDE-B11B-DC32ECC1C873}" presName="vertTwo" presStyleCnt="0"/>
      <dgm:spPr/>
    </dgm:pt>
    <dgm:pt modelId="{5D88B453-837F-498F-935B-8A3A055E83E0}" type="pres">
      <dgm:prSet presAssocID="{96C79512-871C-4BDE-B11B-DC32ECC1C873}" presName="txTwo" presStyleLbl="node2" presStyleIdx="3" presStyleCnt="4">
        <dgm:presLayoutVars>
          <dgm:chPref val="3"/>
        </dgm:presLayoutVars>
      </dgm:prSet>
      <dgm:spPr/>
    </dgm:pt>
    <dgm:pt modelId="{5E46EC0D-2A4C-465C-85A8-A7F342DD1D38}" type="pres">
      <dgm:prSet presAssocID="{96C79512-871C-4BDE-B11B-DC32ECC1C873}" presName="horzTwo" presStyleCnt="0"/>
      <dgm:spPr/>
    </dgm:pt>
  </dgm:ptLst>
  <dgm:cxnLst>
    <dgm:cxn modelId="{D2A22508-ABAF-41FE-8261-00FABE82B036}" type="presOf" srcId="{3E143F0A-0766-4808-961B-CC6DC13455C2}" destId="{EA998FE0-4C3B-467F-8AFD-6DFE1E67641A}" srcOrd="0" destOrd="0" presId="urn:microsoft.com/office/officeart/2005/8/layout/hierarchy4"/>
    <dgm:cxn modelId="{FFDFA32F-7768-4D19-9450-66504C86C99B}" srcId="{DF2B1327-5D78-40C7-82B5-E2090CE2AA27}" destId="{3E143F0A-0766-4808-961B-CC6DC13455C2}" srcOrd="2" destOrd="0" parTransId="{D4043DDB-F6FB-4D87-9833-78A784047611}" sibTransId="{E45FD7E4-C941-4643-B9F0-AA356214B370}"/>
    <dgm:cxn modelId="{B98BD732-C87C-4725-AFD4-AFE0948DDDD6}" type="presOf" srcId="{DF2B1327-5D78-40C7-82B5-E2090CE2AA27}" destId="{5343FEDA-73A3-47A9-9CF8-7D134B19A2F6}" srcOrd="0" destOrd="0" presId="urn:microsoft.com/office/officeart/2005/8/layout/hierarchy4"/>
    <dgm:cxn modelId="{1A9B9241-F145-4A8F-80DA-37DD7E206BA6}" srcId="{DF2B1327-5D78-40C7-82B5-E2090CE2AA27}" destId="{564BF895-0112-40CB-BBA5-ED3039BD45A9}" srcOrd="0" destOrd="0" parTransId="{AEF53FC4-6EDD-473B-AD15-B5C6A3361069}" sibTransId="{F89D74DF-0167-4423-8556-C8600D2A01CA}"/>
    <dgm:cxn modelId="{AF665765-904E-4916-BD6A-F72DCF28631C}" srcId="{DF2B1327-5D78-40C7-82B5-E2090CE2AA27}" destId="{96C79512-871C-4BDE-B11B-DC32ECC1C873}" srcOrd="3" destOrd="0" parTransId="{4624670E-66E7-412F-A3F0-AAF31DADB6D9}" sibTransId="{8BBB86C2-858D-42B7-8F16-F6B57ABBC210}"/>
    <dgm:cxn modelId="{E0E70878-CE6E-41B8-808A-7ADC5BCBD1EA}" srcId="{CE7DEB34-C0B8-4593-9C0B-FF6211BB439E}" destId="{DF2B1327-5D78-40C7-82B5-E2090CE2AA27}" srcOrd="0" destOrd="0" parTransId="{A031C9A7-9CE4-4838-B2CC-F8390499EA57}" sibTransId="{5238FBC2-AEB1-4777-BAB2-293D637CABAE}"/>
    <dgm:cxn modelId="{5928107B-52CB-4C46-9681-8BCD90958322}" type="presOf" srcId="{96C79512-871C-4BDE-B11B-DC32ECC1C873}" destId="{5D88B453-837F-498F-935B-8A3A055E83E0}" srcOrd="0" destOrd="0" presId="urn:microsoft.com/office/officeart/2005/8/layout/hierarchy4"/>
    <dgm:cxn modelId="{1C6B0289-0556-409F-B02E-F832F3CFD91F}" type="presOf" srcId="{CE7DEB34-C0B8-4593-9C0B-FF6211BB439E}" destId="{CE84112C-4A93-4EBA-AF9B-F2ECB999B0C0}" srcOrd="0" destOrd="0" presId="urn:microsoft.com/office/officeart/2005/8/layout/hierarchy4"/>
    <dgm:cxn modelId="{B48C4191-D3F8-4300-8729-16719A27FC11}" srcId="{DF2B1327-5D78-40C7-82B5-E2090CE2AA27}" destId="{E949BCC5-612D-41CF-AA11-85044DDDD542}" srcOrd="1" destOrd="0" parTransId="{A7894FED-B6CE-4DBD-8100-60EB60D162F8}" sibTransId="{FC0DAAA5-19FC-4C11-BF56-1A6A2CB1B42F}"/>
    <dgm:cxn modelId="{47AE83DE-1807-4836-995D-EC828B041246}" type="presOf" srcId="{E949BCC5-612D-41CF-AA11-85044DDDD542}" destId="{2AC11326-7B83-487D-8B04-A90F29A7B747}" srcOrd="0" destOrd="0" presId="urn:microsoft.com/office/officeart/2005/8/layout/hierarchy4"/>
    <dgm:cxn modelId="{95D2C5E0-CA46-4C45-B652-FED7788299EC}" type="presOf" srcId="{564BF895-0112-40CB-BBA5-ED3039BD45A9}" destId="{10A39D50-7539-4079-B511-80698FD76B3B}" srcOrd="0" destOrd="0" presId="urn:microsoft.com/office/officeart/2005/8/layout/hierarchy4"/>
    <dgm:cxn modelId="{778407D2-B756-49A2-917E-A49ACF2B20FF}" type="presParOf" srcId="{CE84112C-4A93-4EBA-AF9B-F2ECB999B0C0}" destId="{A02E7260-1134-4231-B3C5-29CFFF655218}" srcOrd="0" destOrd="0" presId="urn:microsoft.com/office/officeart/2005/8/layout/hierarchy4"/>
    <dgm:cxn modelId="{88D6A84D-26E4-4A45-9A76-5F162C728CC9}" type="presParOf" srcId="{A02E7260-1134-4231-B3C5-29CFFF655218}" destId="{5343FEDA-73A3-47A9-9CF8-7D134B19A2F6}" srcOrd="0" destOrd="0" presId="urn:microsoft.com/office/officeart/2005/8/layout/hierarchy4"/>
    <dgm:cxn modelId="{73A05D9C-26B7-4271-B5E4-3275D896B2AE}" type="presParOf" srcId="{A02E7260-1134-4231-B3C5-29CFFF655218}" destId="{ECD79125-DD03-421F-A654-D68324D2BD74}" srcOrd="1" destOrd="0" presId="urn:microsoft.com/office/officeart/2005/8/layout/hierarchy4"/>
    <dgm:cxn modelId="{5AAE68BA-209F-445C-9E7B-56606B0C5A57}" type="presParOf" srcId="{A02E7260-1134-4231-B3C5-29CFFF655218}" destId="{768E47A5-7DD4-42F1-8E0D-37670B336B7A}" srcOrd="2" destOrd="0" presId="urn:microsoft.com/office/officeart/2005/8/layout/hierarchy4"/>
    <dgm:cxn modelId="{E66C9C52-756F-4DFE-B961-2F88C281834E}" type="presParOf" srcId="{768E47A5-7DD4-42F1-8E0D-37670B336B7A}" destId="{3873E499-3220-4872-B503-9143AB7E7F82}" srcOrd="0" destOrd="0" presId="urn:microsoft.com/office/officeart/2005/8/layout/hierarchy4"/>
    <dgm:cxn modelId="{F21A9B8E-74C7-42C7-97E2-F6DE62CECA8A}" type="presParOf" srcId="{3873E499-3220-4872-B503-9143AB7E7F82}" destId="{10A39D50-7539-4079-B511-80698FD76B3B}" srcOrd="0" destOrd="0" presId="urn:microsoft.com/office/officeart/2005/8/layout/hierarchy4"/>
    <dgm:cxn modelId="{81ECEE8F-032E-4E2A-8758-08690240114D}" type="presParOf" srcId="{3873E499-3220-4872-B503-9143AB7E7F82}" destId="{5F4845F1-846C-4602-8F8B-08D527520EFB}" srcOrd="1" destOrd="0" presId="urn:microsoft.com/office/officeart/2005/8/layout/hierarchy4"/>
    <dgm:cxn modelId="{09387DF0-EAF0-4B8D-91A6-CBD306284CC4}" type="presParOf" srcId="{768E47A5-7DD4-42F1-8E0D-37670B336B7A}" destId="{D65FD499-548F-40F8-AE82-7BB7AC4F1531}" srcOrd="1" destOrd="0" presId="urn:microsoft.com/office/officeart/2005/8/layout/hierarchy4"/>
    <dgm:cxn modelId="{11BCF9E6-6B7F-4695-B330-05F241C525FB}" type="presParOf" srcId="{768E47A5-7DD4-42F1-8E0D-37670B336B7A}" destId="{B2D82F41-2BCD-44DF-AEC3-C1BE5CA3F5AD}" srcOrd="2" destOrd="0" presId="urn:microsoft.com/office/officeart/2005/8/layout/hierarchy4"/>
    <dgm:cxn modelId="{2105EAAB-759C-4F5B-B7EB-C92D9BE857D0}" type="presParOf" srcId="{B2D82F41-2BCD-44DF-AEC3-C1BE5CA3F5AD}" destId="{2AC11326-7B83-487D-8B04-A90F29A7B747}" srcOrd="0" destOrd="0" presId="urn:microsoft.com/office/officeart/2005/8/layout/hierarchy4"/>
    <dgm:cxn modelId="{9F18DED5-B768-4BA3-B57F-8F8B74C0763D}" type="presParOf" srcId="{B2D82F41-2BCD-44DF-AEC3-C1BE5CA3F5AD}" destId="{CC6133FE-0BBC-46CE-84A4-66A436D79910}" srcOrd="1" destOrd="0" presId="urn:microsoft.com/office/officeart/2005/8/layout/hierarchy4"/>
    <dgm:cxn modelId="{939D69A7-C6E8-4C09-B718-6B414E1DAB55}" type="presParOf" srcId="{768E47A5-7DD4-42F1-8E0D-37670B336B7A}" destId="{4E8F2C26-9C17-4EC5-8126-42065970E111}" srcOrd="3" destOrd="0" presId="urn:microsoft.com/office/officeart/2005/8/layout/hierarchy4"/>
    <dgm:cxn modelId="{A313CCD8-9972-4940-9B7B-D31919A5308C}" type="presParOf" srcId="{768E47A5-7DD4-42F1-8E0D-37670B336B7A}" destId="{9B205140-A96B-47A0-B634-52F0C2024126}" srcOrd="4" destOrd="0" presId="urn:microsoft.com/office/officeart/2005/8/layout/hierarchy4"/>
    <dgm:cxn modelId="{1C1EC348-F880-4EB0-A31E-3C6BE1D3306F}" type="presParOf" srcId="{9B205140-A96B-47A0-B634-52F0C2024126}" destId="{EA998FE0-4C3B-467F-8AFD-6DFE1E67641A}" srcOrd="0" destOrd="0" presId="urn:microsoft.com/office/officeart/2005/8/layout/hierarchy4"/>
    <dgm:cxn modelId="{F98D2847-0824-47C6-ACA8-337171E197D4}" type="presParOf" srcId="{9B205140-A96B-47A0-B634-52F0C2024126}" destId="{7E4C8217-FADC-40B1-AD72-BC76826F5697}" srcOrd="1" destOrd="0" presId="urn:microsoft.com/office/officeart/2005/8/layout/hierarchy4"/>
    <dgm:cxn modelId="{DB36C9BF-BEEA-4F4B-AF47-F8B1E7F725EF}" type="presParOf" srcId="{768E47A5-7DD4-42F1-8E0D-37670B336B7A}" destId="{25985CCE-2050-4142-9146-CD2F091F4F43}" srcOrd="5" destOrd="0" presId="urn:microsoft.com/office/officeart/2005/8/layout/hierarchy4"/>
    <dgm:cxn modelId="{4D370E37-9288-455B-875E-5C38AE37E113}" type="presParOf" srcId="{768E47A5-7DD4-42F1-8E0D-37670B336B7A}" destId="{26ECE197-1B67-4B9E-8183-F42415B661C3}" srcOrd="6" destOrd="0" presId="urn:microsoft.com/office/officeart/2005/8/layout/hierarchy4"/>
    <dgm:cxn modelId="{1FCFE6DD-D3FD-4C87-8C9C-C2675F830500}" type="presParOf" srcId="{26ECE197-1B67-4B9E-8183-F42415B661C3}" destId="{5D88B453-837F-498F-935B-8A3A055E83E0}" srcOrd="0" destOrd="0" presId="urn:microsoft.com/office/officeart/2005/8/layout/hierarchy4"/>
    <dgm:cxn modelId="{481AF8A9-8A28-470F-875E-592FC3D776F2}" type="presParOf" srcId="{26ECE197-1B67-4B9E-8183-F42415B661C3}" destId="{5E46EC0D-2A4C-465C-85A8-A7F342DD1D38}" srcOrd="1" destOrd="0" presId="urn:microsoft.com/office/officeart/2005/8/layout/hierarchy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1.xml><?xml version="1.0" encoding="utf-8"?>
<dgm:dataModel xmlns:dgm="http://schemas.openxmlformats.org/drawingml/2006/diagram" xmlns:a="http://schemas.openxmlformats.org/drawingml/2006/main">
  <dgm:ptLst>
    <dgm:pt modelId="{CE7DEB34-C0B8-4593-9C0B-FF6211BB439E}" type="doc">
      <dgm:prSet loTypeId="urn:microsoft.com/office/officeart/2005/8/layout/list1" loCatId="list" qsTypeId="urn:microsoft.com/office/officeart/2005/8/quickstyle/3d1" qsCatId="3D" csTypeId="urn:microsoft.com/office/officeart/2005/8/colors/accent0_3" csCatId="mainScheme" phldr="1"/>
      <dgm:spPr/>
      <dgm:t>
        <a:bodyPr/>
        <a:lstStyle/>
        <a:p>
          <a:endParaRPr lang="el-GR"/>
        </a:p>
      </dgm:t>
    </dgm:pt>
    <dgm:pt modelId="{DF2B1327-5D78-40C7-82B5-E2090CE2AA27}">
      <dgm:prSet phldrT="[Κείμενο]" custT="1"/>
      <dgm:spPr/>
      <dgm:t>
        <a:bodyPr/>
        <a:lstStyle/>
        <a:p>
          <a:r>
            <a:rPr lang="el-GR" sz="1800" dirty="0"/>
            <a:t>Εθνικές Κεντρικές Αρχές Αγορών (ΕΚΑΑ)</a:t>
          </a:r>
        </a:p>
      </dgm:t>
    </dgm:pt>
    <dgm:pt modelId="{A031C9A7-9CE4-4838-B2CC-F8390499EA57}" type="parTrans" cxnId="{E0E70878-CE6E-41B8-808A-7ADC5BCBD1EA}">
      <dgm:prSet/>
      <dgm:spPr/>
      <dgm:t>
        <a:bodyPr/>
        <a:lstStyle/>
        <a:p>
          <a:endParaRPr lang="el-GR"/>
        </a:p>
      </dgm:t>
    </dgm:pt>
    <dgm:pt modelId="{5238FBC2-AEB1-4777-BAB2-293D637CABAE}" type="sibTrans" cxnId="{E0E70878-CE6E-41B8-808A-7ADC5BCBD1EA}">
      <dgm:prSet/>
      <dgm:spPr/>
      <dgm:t>
        <a:bodyPr/>
        <a:lstStyle/>
        <a:p>
          <a:endParaRPr lang="el-GR"/>
        </a:p>
      </dgm:t>
    </dgm:pt>
    <dgm:pt modelId="{564BF895-0112-40CB-BBA5-ED3039BD45A9}">
      <dgm:prSet custT="1"/>
      <dgm:spPr/>
      <dgm:t>
        <a:bodyPr/>
        <a:lstStyle/>
        <a:p>
          <a:r>
            <a:rPr lang="el-GR" sz="1800" dirty="0"/>
            <a:t>Γενική Γραμματεία Υποδομών του Υπουργείου Υποδομών και Μεταφορών για συμβάσεις έργων, μελετών και παροχής τεχνικών και λοιπών συναφών επιστημονικών υπηρεσιών</a:t>
          </a:r>
        </a:p>
      </dgm:t>
    </dgm:pt>
    <dgm:pt modelId="{AEF53FC4-6EDD-473B-AD15-B5C6A3361069}" type="parTrans" cxnId="{1A9B9241-F145-4A8F-80DA-37DD7E206BA6}">
      <dgm:prSet/>
      <dgm:spPr/>
      <dgm:t>
        <a:bodyPr/>
        <a:lstStyle/>
        <a:p>
          <a:endParaRPr lang="el-GR"/>
        </a:p>
      </dgm:t>
    </dgm:pt>
    <dgm:pt modelId="{F89D74DF-0167-4423-8556-C8600D2A01CA}" type="sibTrans" cxnId="{1A9B9241-F145-4A8F-80DA-37DD7E206BA6}">
      <dgm:prSet/>
      <dgm:spPr/>
      <dgm:t>
        <a:bodyPr/>
        <a:lstStyle/>
        <a:p>
          <a:endParaRPr lang="el-GR"/>
        </a:p>
      </dgm:t>
    </dgm:pt>
    <dgm:pt modelId="{E949BCC5-612D-41CF-AA11-85044DDDD542}">
      <dgm:prSet custT="1"/>
      <dgm:spPr/>
      <dgm:t>
        <a:bodyPr/>
        <a:lstStyle/>
        <a:p>
          <a:r>
            <a:rPr lang="el-GR" sz="1800" dirty="0"/>
            <a:t>Γενική Διεύθυνση Δημοσίων Συμβάσεων της Γενικής Γραμματείας Εμπορίου και Προστασίας Καταναλωτή του Υπουργείου Ανάπτυξης και Επενδύσεων για συμβάσεις προμηθειών και υπηρεσιών</a:t>
          </a:r>
        </a:p>
      </dgm:t>
    </dgm:pt>
    <dgm:pt modelId="{A7894FED-B6CE-4DBD-8100-60EB60D162F8}" type="parTrans" cxnId="{B48C4191-D3F8-4300-8729-16719A27FC11}">
      <dgm:prSet/>
      <dgm:spPr/>
      <dgm:t>
        <a:bodyPr/>
        <a:lstStyle/>
        <a:p>
          <a:endParaRPr lang="el-GR"/>
        </a:p>
      </dgm:t>
    </dgm:pt>
    <dgm:pt modelId="{FC0DAAA5-19FC-4C11-BF56-1A6A2CB1B42F}" type="sibTrans" cxnId="{B48C4191-D3F8-4300-8729-16719A27FC11}">
      <dgm:prSet/>
      <dgm:spPr/>
      <dgm:t>
        <a:bodyPr/>
        <a:lstStyle/>
        <a:p>
          <a:endParaRPr lang="el-GR"/>
        </a:p>
      </dgm:t>
    </dgm:pt>
    <dgm:pt modelId="{2950AE1B-C3FC-4B3E-B668-61A283233869}">
      <dgm:prSet custT="1"/>
      <dgm:spPr/>
      <dgm:t>
        <a:bodyPr/>
        <a:lstStyle/>
        <a:p>
          <a:r>
            <a:rPr lang="el-GR" sz="1800" dirty="0"/>
            <a:t>Εθνική Κεντρική Αρχή Προμηθειών Υγείας (ΕΚΑΠΥ)  του Υπουργείου Υγείας για συμβάσεις προμήθειας ιατροτεχνολογικών, υγειονομικών, φαρμακευτικών αγαθών και συναφών υπηρεσιών</a:t>
          </a:r>
        </a:p>
      </dgm:t>
    </dgm:pt>
    <dgm:pt modelId="{77F9D0BC-C984-4D85-92AD-1712DECDF75E}" type="parTrans" cxnId="{6543CB6B-7F50-45D8-ACCE-3C94217B75E7}">
      <dgm:prSet/>
      <dgm:spPr/>
      <dgm:t>
        <a:bodyPr/>
        <a:lstStyle/>
        <a:p>
          <a:endParaRPr lang="el-GR"/>
        </a:p>
      </dgm:t>
    </dgm:pt>
    <dgm:pt modelId="{373A9D1F-2A27-4B7C-8193-5F212B8545F6}" type="sibTrans" cxnId="{6543CB6B-7F50-45D8-ACCE-3C94217B75E7}">
      <dgm:prSet/>
      <dgm:spPr/>
      <dgm:t>
        <a:bodyPr/>
        <a:lstStyle/>
        <a:p>
          <a:endParaRPr lang="el-GR"/>
        </a:p>
      </dgm:t>
    </dgm:pt>
    <dgm:pt modelId="{D8A74D21-828B-4898-82C0-AD7154C5695F}" type="pres">
      <dgm:prSet presAssocID="{CE7DEB34-C0B8-4593-9C0B-FF6211BB439E}" presName="linear" presStyleCnt="0">
        <dgm:presLayoutVars>
          <dgm:dir/>
          <dgm:animLvl val="lvl"/>
          <dgm:resizeHandles val="exact"/>
        </dgm:presLayoutVars>
      </dgm:prSet>
      <dgm:spPr/>
    </dgm:pt>
    <dgm:pt modelId="{86CE734D-4822-4168-80E3-6F1C2A9E6D4B}" type="pres">
      <dgm:prSet presAssocID="{DF2B1327-5D78-40C7-82B5-E2090CE2AA27}" presName="parentLin" presStyleCnt="0"/>
      <dgm:spPr/>
    </dgm:pt>
    <dgm:pt modelId="{42CC32E5-035E-4F2D-9A8F-2CBFDC527F1E}" type="pres">
      <dgm:prSet presAssocID="{DF2B1327-5D78-40C7-82B5-E2090CE2AA27}" presName="parentLeftMargin" presStyleLbl="node1" presStyleIdx="0" presStyleCnt="1"/>
      <dgm:spPr/>
    </dgm:pt>
    <dgm:pt modelId="{96A97612-DAB9-4EEE-B953-E1E5B5C1AAC3}" type="pres">
      <dgm:prSet presAssocID="{DF2B1327-5D78-40C7-82B5-E2090CE2AA27}" presName="parentText" presStyleLbl="node1" presStyleIdx="0" presStyleCnt="1" custScaleY="59412">
        <dgm:presLayoutVars>
          <dgm:chMax val="0"/>
          <dgm:bulletEnabled val="1"/>
        </dgm:presLayoutVars>
      </dgm:prSet>
      <dgm:spPr/>
    </dgm:pt>
    <dgm:pt modelId="{5D429104-0DBC-4572-9147-4FAD3CD52263}" type="pres">
      <dgm:prSet presAssocID="{DF2B1327-5D78-40C7-82B5-E2090CE2AA27}" presName="negativeSpace" presStyleCnt="0"/>
      <dgm:spPr/>
    </dgm:pt>
    <dgm:pt modelId="{12EF716F-7703-4A40-8B4B-79148485C0EA}" type="pres">
      <dgm:prSet presAssocID="{DF2B1327-5D78-40C7-82B5-E2090CE2AA27}" presName="childText" presStyleLbl="conFgAcc1" presStyleIdx="0" presStyleCnt="1" custScaleY="108438">
        <dgm:presLayoutVars>
          <dgm:bulletEnabled val="1"/>
        </dgm:presLayoutVars>
      </dgm:prSet>
      <dgm:spPr/>
    </dgm:pt>
  </dgm:ptLst>
  <dgm:cxnLst>
    <dgm:cxn modelId="{1A9B9241-F145-4A8F-80DA-37DD7E206BA6}" srcId="{DF2B1327-5D78-40C7-82B5-E2090CE2AA27}" destId="{564BF895-0112-40CB-BBA5-ED3039BD45A9}" srcOrd="0" destOrd="0" parTransId="{AEF53FC4-6EDD-473B-AD15-B5C6A3361069}" sibTransId="{F89D74DF-0167-4423-8556-C8600D2A01CA}"/>
    <dgm:cxn modelId="{CF9DCA49-DB96-41C5-BD66-2F649558E6E2}" type="presOf" srcId="{E949BCC5-612D-41CF-AA11-85044DDDD542}" destId="{12EF716F-7703-4A40-8B4B-79148485C0EA}" srcOrd="0" destOrd="1" presId="urn:microsoft.com/office/officeart/2005/8/layout/list1"/>
    <dgm:cxn modelId="{6543CB6B-7F50-45D8-ACCE-3C94217B75E7}" srcId="{DF2B1327-5D78-40C7-82B5-E2090CE2AA27}" destId="{2950AE1B-C3FC-4B3E-B668-61A283233869}" srcOrd="2" destOrd="0" parTransId="{77F9D0BC-C984-4D85-92AD-1712DECDF75E}" sibTransId="{373A9D1F-2A27-4B7C-8193-5F212B8545F6}"/>
    <dgm:cxn modelId="{E0E70878-CE6E-41B8-808A-7ADC5BCBD1EA}" srcId="{CE7DEB34-C0B8-4593-9C0B-FF6211BB439E}" destId="{DF2B1327-5D78-40C7-82B5-E2090CE2AA27}" srcOrd="0" destOrd="0" parTransId="{A031C9A7-9CE4-4838-B2CC-F8390499EA57}" sibTransId="{5238FBC2-AEB1-4777-BAB2-293D637CABAE}"/>
    <dgm:cxn modelId="{99E6C08B-295E-462D-984A-A24A2DB00583}" type="presOf" srcId="{DF2B1327-5D78-40C7-82B5-E2090CE2AA27}" destId="{42CC32E5-035E-4F2D-9A8F-2CBFDC527F1E}" srcOrd="0" destOrd="0" presId="urn:microsoft.com/office/officeart/2005/8/layout/list1"/>
    <dgm:cxn modelId="{B48C4191-D3F8-4300-8729-16719A27FC11}" srcId="{DF2B1327-5D78-40C7-82B5-E2090CE2AA27}" destId="{E949BCC5-612D-41CF-AA11-85044DDDD542}" srcOrd="1" destOrd="0" parTransId="{A7894FED-B6CE-4DBD-8100-60EB60D162F8}" sibTransId="{FC0DAAA5-19FC-4C11-BF56-1A6A2CB1B42F}"/>
    <dgm:cxn modelId="{18997CAB-1F33-4284-9F82-AE51CAD8DC5E}" type="presOf" srcId="{CE7DEB34-C0B8-4593-9C0B-FF6211BB439E}" destId="{D8A74D21-828B-4898-82C0-AD7154C5695F}" srcOrd="0" destOrd="0" presId="urn:microsoft.com/office/officeart/2005/8/layout/list1"/>
    <dgm:cxn modelId="{6A5A91B4-ED3D-49DE-B97D-7A39B77C451B}" type="presOf" srcId="{564BF895-0112-40CB-BBA5-ED3039BD45A9}" destId="{12EF716F-7703-4A40-8B4B-79148485C0EA}" srcOrd="0" destOrd="0" presId="urn:microsoft.com/office/officeart/2005/8/layout/list1"/>
    <dgm:cxn modelId="{9D59D0BA-5D0E-4BE3-A7F8-887DCDC8209D}" type="presOf" srcId="{DF2B1327-5D78-40C7-82B5-E2090CE2AA27}" destId="{96A97612-DAB9-4EEE-B953-E1E5B5C1AAC3}" srcOrd="1" destOrd="0" presId="urn:microsoft.com/office/officeart/2005/8/layout/list1"/>
    <dgm:cxn modelId="{F753BDC0-9437-4FEF-B4DB-38D73D8EE7A8}" type="presOf" srcId="{2950AE1B-C3FC-4B3E-B668-61A283233869}" destId="{12EF716F-7703-4A40-8B4B-79148485C0EA}" srcOrd="0" destOrd="2" presId="urn:microsoft.com/office/officeart/2005/8/layout/list1"/>
    <dgm:cxn modelId="{2A78224B-2282-4FEF-B659-23785D747CF5}" type="presParOf" srcId="{D8A74D21-828B-4898-82C0-AD7154C5695F}" destId="{86CE734D-4822-4168-80E3-6F1C2A9E6D4B}" srcOrd="0" destOrd="0" presId="urn:microsoft.com/office/officeart/2005/8/layout/list1"/>
    <dgm:cxn modelId="{D38079A1-4661-4519-94C5-9D1DF078AACD}" type="presParOf" srcId="{86CE734D-4822-4168-80E3-6F1C2A9E6D4B}" destId="{42CC32E5-035E-4F2D-9A8F-2CBFDC527F1E}" srcOrd="0" destOrd="0" presId="urn:microsoft.com/office/officeart/2005/8/layout/list1"/>
    <dgm:cxn modelId="{0696FBF9-A8E9-44DC-9723-B6F3C06380B1}" type="presParOf" srcId="{86CE734D-4822-4168-80E3-6F1C2A9E6D4B}" destId="{96A97612-DAB9-4EEE-B953-E1E5B5C1AAC3}" srcOrd="1" destOrd="0" presId="urn:microsoft.com/office/officeart/2005/8/layout/list1"/>
    <dgm:cxn modelId="{FDF3023A-CA32-4949-9C3D-C0A48CCADA87}" type="presParOf" srcId="{D8A74D21-828B-4898-82C0-AD7154C5695F}" destId="{5D429104-0DBC-4572-9147-4FAD3CD52263}" srcOrd="1" destOrd="0" presId="urn:microsoft.com/office/officeart/2005/8/layout/list1"/>
    <dgm:cxn modelId="{172F8854-2830-4726-905B-E6776A5BD97C}" type="presParOf" srcId="{D8A74D21-828B-4898-82C0-AD7154C5695F}" destId="{12EF716F-7703-4A40-8B4B-79148485C0EA}" srcOrd="2"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2.xml><?xml version="1.0" encoding="utf-8"?>
<dgm:dataModel xmlns:dgm="http://schemas.openxmlformats.org/drawingml/2006/diagram" xmlns:a="http://schemas.openxmlformats.org/drawingml/2006/main">
  <dgm:ptLst>
    <dgm:pt modelId="{CE7DEB34-C0B8-4593-9C0B-FF6211BB439E}" type="doc">
      <dgm:prSet loTypeId="urn:microsoft.com/office/officeart/2009/3/layout/IncreasingArrowsProcess" loCatId="process" qsTypeId="urn:microsoft.com/office/officeart/2005/8/quickstyle/3d1" qsCatId="3D" csTypeId="urn:microsoft.com/office/officeart/2005/8/colors/accent0_3" csCatId="mainScheme" phldr="1"/>
      <dgm:spPr/>
      <dgm:t>
        <a:bodyPr/>
        <a:lstStyle/>
        <a:p>
          <a:endParaRPr lang="el-GR"/>
        </a:p>
      </dgm:t>
    </dgm:pt>
    <dgm:pt modelId="{BFFFEF77-4495-4D4C-AB21-A9BCE566D7D6}">
      <dgm:prSet custT="1"/>
      <dgm:spPr/>
      <dgm:t>
        <a:bodyPr/>
        <a:lstStyle/>
        <a:p>
          <a:r>
            <a:rPr lang="el-GR" sz="1800" dirty="0"/>
            <a:t>Όροι των εγγράφων της σύμβασης σαφείς και πλήρεις</a:t>
          </a:r>
        </a:p>
      </dgm:t>
    </dgm:pt>
    <dgm:pt modelId="{31FD0CFC-C504-43D8-8615-5CF795F2169D}" type="parTrans" cxnId="{1A2ED244-801A-447B-9249-33FC83E2AA11}">
      <dgm:prSet/>
      <dgm:spPr/>
      <dgm:t>
        <a:bodyPr/>
        <a:lstStyle/>
        <a:p>
          <a:endParaRPr lang="el-GR"/>
        </a:p>
      </dgm:t>
    </dgm:pt>
    <dgm:pt modelId="{1E6B77C3-FEAC-462E-8878-E0E5193498F1}" type="sibTrans" cxnId="{1A2ED244-801A-447B-9249-33FC83E2AA11}">
      <dgm:prSet/>
      <dgm:spPr/>
      <dgm:t>
        <a:bodyPr/>
        <a:lstStyle/>
        <a:p>
          <a:endParaRPr lang="el-GR"/>
        </a:p>
      </dgm:t>
    </dgm:pt>
    <dgm:pt modelId="{35DA9B76-FDF1-430F-B935-E843384F0197}">
      <dgm:prSet custT="1"/>
      <dgm:spPr/>
      <dgm:t>
        <a:bodyPr/>
        <a:lstStyle/>
        <a:p>
          <a:r>
            <a:rPr lang="el-GR" sz="1800" dirty="0"/>
            <a:t>Στην περίπτωση συμφωνίας-πλαίσιο οι πληροφορίες αυτές περιλαμβάνονται μόνο στις εκτελεστικές συμβάσεις</a:t>
          </a:r>
        </a:p>
      </dgm:t>
    </dgm:pt>
    <dgm:pt modelId="{804C1BBE-9C9F-4B02-BF1B-64B94723FBD6}" type="parTrans" cxnId="{DAD58E78-5C53-4A5E-AB05-6E6558E8ECDA}">
      <dgm:prSet/>
      <dgm:spPr/>
      <dgm:t>
        <a:bodyPr/>
        <a:lstStyle/>
        <a:p>
          <a:endParaRPr lang="el-GR"/>
        </a:p>
      </dgm:t>
    </dgm:pt>
    <dgm:pt modelId="{46444440-A0F4-4D13-B40C-D8C49F6EFBC1}" type="sibTrans" cxnId="{DAD58E78-5C53-4A5E-AB05-6E6558E8ECDA}">
      <dgm:prSet/>
      <dgm:spPr/>
      <dgm:t>
        <a:bodyPr/>
        <a:lstStyle/>
        <a:p>
          <a:endParaRPr lang="el-GR"/>
        </a:p>
      </dgm:t>
    </dgm:pt>
    <dgm:pt modelId="{FBC0D0E4-60C1-44B8-B4B9-46F75D7C5249}">
      <dgm:prSet custT="1"/>
      <dgm:spPr/>
      <dgm:t>
        <a:bodyPr/>
        <a:lstStyle/>
        <a:p>
          <a:r>
            <a:rPr lang="el-GR" sz="1800" dirty="0"/>
            <a:t>Αναφέρεται η πηγή χρηματοδότησης και ο τρόπος πληρωμής</a:t>
          </a:r>
        </a:p>
      </dgm:t>
    </dgm:pt>
    <dgm:pt modelId="{FA9FAA47-1FDE-478E-89CB-10F978C248AD}" type="parTrans" cxnId="{931F7F4A-BD7F-4E30-8974-0BCAF26A3392}">
      <dgm:prSet/>
      <dgm:spPr/>
      <dgm:t>
        <a:bodyPr/>
        <a:lstStyle/>
        <a:p>
          <a:endParaRPr lang="el-GR"/>
        </a:p>
      </dgm:t>
    </dgm:pt>
    <dgm:pt modelId="{998C21A5-D220-4056-BDA4-3E778D0E72E3}" type="sibTrans" cxnId="{931F7F4A-BD7F-4E30-8974-0BCAF26A3392}">
      <dgm:prSet/>
      <dgm:spPr/>
      <dgm:t>
        <a:bodyPr/>
        <a:lstStyle/>
        <a:p>
          <a:endParaRPr lang="el-GR"/>
        </a:p>
      </dgm:t>
    </dgm:pt>
    <dgm:pt modelId="{D21E12B3-E65F-44E7-801F-4853D76FE996}" type="pres">
      <dgm:prSet presAssocID="{CE7DEB34-C0B8-4593-9C0B-FF6211BB439E}" presName="Name0" presStyleCnt="0">
        <dgm:presLayoutVars>
          <dgm:chMax val="5"/>
          <dgm:chPref val="5"/>
          <dgm:dir/>
          <dgm:animLvl val="lvl"/>
        </dgm:presLayoutVars>
      </dgm:prSet>
      <dgm:spPr/>
    </dgm:pt>
    <dgm:pt modelId="{6ED9D061-4674-46CB-9C12-0F57E32FFE43}" type="pres">
      <dgm:prSet presAssocID="{BFFFEF77-4495-4D4C-AB21-A9BCE566D7D6}" presName="parentText1" presStyleLbl="node1" presStyleIdx="0" presStyleCnt="1" custScaleY="129041">
        <dgm:presLayoutVars>
          <dgm:chMax/>
          <dgm:chPref val="3"/>
          <dgm:bulletEnabled val="1"/>
        </dgm:presLayoutVars>
      </dgm:prSet>
      <dgm:spPr/>
    </dgm:pt>
    <dgm:pt modelId="{1AA98C43-5D0D-4B2D-BF24-FA05084BD189}" type="pres">
      <dgm:prSet presAssocID="{BFFFEF77-4495-4D4C-AB21-A9BCE566D7D6}" presName="childText1" presStyleLbl="solidAlignAcc1" presStyleIdx="0" presStyleCnt="1" custScaleY="85490">
        <dgm:presLayoutVars>
          <dgm:chMax val="0"/>
          <dgm:chPref val="0"/>
          <dgm:bulletEnabled val="1"/>
        </dgm:presLayoutVars>
      </dgm:prSet>
      <dgm:spPr/>
    </dgm:pt>
  </dgm:ptLst>
  <dgm:cxnLst>
    <dgm:cxn modelId="{170D4B16-8E71-4530-8A14-70D8DE926063}" type="presOf" srcId="{BFFFEF77-4495-4D4C-AB21-A9BCE566D7D6}" destId="{6ED9D061-4674-46CB-9C12-0F57E32FFE43}" srcOrd="0" destOrd="0" presId="urn:microsoft.com/office/officeart/2009/3/layout/IncreasingArrowsProcess"/>
    <dgm:cxn modelId="{C17E6F16-841A-4D84-B62B-D5D4872599B5}" type="presOf" srcId="{35DA9B76-FDF1-430F-B935-E843384F0197}" destId="{1AA98C43-5D0D-4B2D-BF24-FA05084BD189}" srcOrd="0" destOrd="1" presId="urn:microsoft.com/office/officeart/2009/3/layout/IncreasingArrowsProcess"/>
    <dgm:cxn modelId="{1A2ED244-801A-447B-9249-33FC83E2AA11}" srcId="{CE7DEB34-C0B8-4593-9C0B-FF6211BB439E}" destId="{BFFFEF77-4495-4D4C-AB21-A9BCE566D7D6}" srcOrd="0" destOrd="0" parTransId="{31FD0CFC-C504-43D8-8615-5CF795F2169D}" sibTransId="{1E6B77C3-FEAC-462E-8878-E0E5193498F1}"/>
    <dgm:cxn modelId="{931F7F4A-BD7F-4E30-8974-0BCAF26A3392}" srcId="{BFFFEF77-4495-4D4C-AB21-A9BCE566D7D6}" destId="{FBC0D0E4-60C1-44B8-B4B9-46F75D7C5249}" srcOrd="0" destOrd="0" parTransId="{FA9FAA47-1FDE-478E-89CB-10F978C248AD}" sibTransId="{998C21A5-D220-4056-BDA4-3E778D0E72E3}"/>
    <dgm:cxn modelId="{DAD58E78-5C53-4A5E-AB05-6E6558E8ECDA}" srcId="{BFFFEF77-4495-4D4C-AB21-A9BCE566D7D6}" destId="{35DA9B76-FDF1-430F-B935-E843384F0197}" srcOrd="1" destOrd="0" parTransId="{804C1BBE-9C9F-4B02-BF1B-64B94723FBD6}" sibTransId="{46444440-A0F4-4D13-B40C-D8C49F6EFBC1}"/>
    <dgm:cxn modelId="{6DECB7E7-DCB2-4043-B2FC-8E340D4826D5}" type="presOf" srcId="{CE7DEB34-C0B8-4593-9C0B-FF6211BB439E}" destId="{D21E12B3-E65F-44E7-801F-4853D76FE996}" srcOrd="0" destOrd="0" presId="urn:microsoft.com/office/officeart/2009/3/layout/IncreasingArrowsProcess"/>
    <dgm:cxn modelId="{D3E24BEF-209C-40DF-A06A-8BBBD00C5C2C}" type="presOf" srcId="{FBC0D0E4-60C1-44B8-B4B9-46F75D7C5249}" destId="{1AA98C43-5D0D-4B2D-BF24-FA05084BD189}" srcOrd="0" destOrd="0" presId="urn:microsoft.com/office/officeart/2009/3/layout/IncreasingArrowsProcess"/>
    <dgm:cxn modelId="{A0A91E37-06DD-4701-A09A-9C199AA784EE}" type="presParOf" srcId="{D21E12B3-E65F-44E7-801F-4853D76FE996}" destId="{6ED9D061-4674-46CB-9C12-0F57E32FFE43}" srcOrd="0" destOrd="0" presId="urn:microsoft.com/office/officeart/2009/3/layout/IncreasingArrowsProcess"/>
    <dgm:cxn modelId="{7CB53A03-746B-4540-9A6C-FBAB83584480}" type="presParOf" srcId="{D21E12B3-E65F-44E7-801F-4853D76FE996}" destId="{1AA98C43-5D0D-4B2D-BF24-FA05084BD189}" srcOrd="1" destOrd="0" presId="urn:microsoft.com/office/officeart/2009/3/layout/IncreasingArrows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3.xml><?xml version="1.0" encoding="utf-8"?>
<dgm:dataModel xmlns:dgm="http://schemas.openxmlformats.org/drawingml/2006/diagram" xmlns:a="http://schemas.openxmlformats.org/drawingml/2006/main">
  <dgm:ptLst>
    <dgm:pt modelId="{CE7DEB34-C0B8-4593-9C0B-FF6211BB439E}" type="doc">
      <dgm:prSet loTypeId="urn:microsoft.com/office/officeart/2005/8/layout/hierarchy4" loCatId="hierarchy" qsTypeId="urn:microsoft.com/office/officeart/2005/8/quickstyle/3d1" qsCatId="3D" csTypeId="urn:microsoft.com/office/officeart/2005/8/colors/accent0_3" csCatId="mainScheme" phldr="1"/>
      <dgm:spPr/>
      <dgm:t>
        <a:bodyPr/>
        <a:lstStyle/>
        <a:p>
          <a:endParaRPr lang="el-GR"/>
        </a:p>
      </dgm:t>
    </dgm:pt>
    <dgm:pt modelId="{DF2B1327-5D78-40C7-82B5-E2090CE2AA27}">
      <dgm:prSet phldrT="[Κείμενο]" custT="1"/>
      <dgm:spPr/>
      <dgm:t>
        <a:bodyPr/>
        <a:lstStyle/>
        <a:p>
          <a:r>
            <a:rPr lang="el-GR" sz="1800" dirty="0"/>
            <a:t>Ενημέρωση των υποψηφίων ή των προσφερόντων για τις αποφάσεις που ελήφθησαν σχετικά με τη σύναψη ή μη  συμφωνίας-πλαίσιο</a:t>
          </a:r>
        </a:p>
      </dgm:t>
    </dgm:pt>
    <dgm:pt modelId="{A031C9A7-9CE4-4838-B2CC-F8390499EA57}" type="parTrans" cxnId="{E0E70878-CE6E-41B8-808A-7ADC5BCBD1EA}">
      <dgm:prSet/>
      <dgm:spPr/>
      <dgm:t>
        <a:bodyPr/>
        <a:lstStyle/>
        <a:p>
          <a:endParaRPr lang="el-GR"/>
        </a:p>
      </dgm:t>
    </dgm:pt>
    <dgm:pt modelId="{5238FBC2-AEB1-4777-BAB2-293D637CABAE}" type="sibTrans" cxnId="{E0E70878-CE6E-41B8-808A-7ADC5BCBD1EA}">
      <dgm:prSet/>
      <dgm:spPr/>
      <dgm:t>
        <a:bodyPr/>
        <a:lstStyle/>
        <a:p>
          <a:endParaRPr lang="el-GR"/>
        </a:p>
      </dgm:t>
    </dgm:pt>
    <dgm:pt modelId="{B2D303CA-67A6-49BF-B32A-918F7CC96496}">
      <dgm:prSet custT="1"/>
      <dgm:spPr/>
      <dgm:t>
        <a:bodyPr/>
        <a:lstStyle/>
        <a:p>
          <a:r>
            <a:rPr lang="el-GR" sz="1800" dirty="0"/>
            <a:t>Κατόπιν αίτησης των ενδιαφερομένων οι αναθέτουσες αρχές γνωστοποιούν το αργότερο εντός 15 ημερών από την παραλαβή της έγγραφης αίτησης</a:t>
          </a:r>
        </a:p>
      </dgm:t>
    </dgm:pt>
    <dgm:pt modelId="{D09808EE-525B-437A-8E08-C5BFFC884C34}" type="parTrans" cxnId="{618D8C0C-65D1-416C-AC37-C60A424BB04D}">
      <dgm:prSet/>
      <dgm:spPr/>
      <dgm:t>
        <a:bodyPr/>
        <a:lstStyle/>
        <a:p>
          <a:endParaRPr lang="el-GR"/>
        </a:p>
      </dgm:t>
    </dgm:pt>
    <dgm:pt modelId="{E0E57135-557A-4C73-8628-DC90E8F13C24}" type="sibTrans" cxnId="{618D8C0C-65D1-416C-AC37-C60A424BB04D}">
      <dgm:prSet/>
      <dgm:spPr/>
      <dgm:t>
        <a:bodyPr/>
        <a:lstStyle/>
        <a:p>
          <a:endParaRPr lang="el-GR"/>
        </a:p>
      </dgm:t>
    </dgm:pt>
    <dgm:pt modelId="{65BE74C1-00BD-42A0-A14C-3F1A02649A45}">
      <dgm:prSet custT="1"/>
      <dgm:spPr/>
      <dgm:t>
        <a:bodyPr/>
        <a:lstStyle/>
        <a:p>
          <a:r>
            <a:rPr lang="el-GR" sz="1800" dirty="0"/>
            <a:t>Σε κάθε απορριφθέντα υποψήφιο</a:t>
          </a:r>
        </a:p>
      </dgm:t>
    </dgm:pt>
    <dgm:pt modelId="{F05BAB4B-C09C-4967-ACB5-810911E5B0A9}" type="parTrans" cxnId="{44764820-D294-4B61-B7FF-74E7F300FC2E}">
      <dgm:prSet/>
      <dgm:spPr/>
      <dgm:t>
        <a:bodyPr/>
        <a:lstStyle/>
        <a:p>
          <a:endParaRPr lang="el-GR"/>
        </a:p>
      </dgm:t>
    </dgm:pt>
    <dgm:pt modelId="{FEDC8545-0C3A-4261-B133-72D2F6C9CF02}" type="sibTrans" cxnId="{44764820-D294-4B61-B7FF-74E7F300FC2E}">
      <dgm:prSet/>
      <dgm:spPr/>
      <dgm:t>
        <a:bodyPr/>
        <a:lstStyle/>
        <a:p>
          <a:endParaRPr lang="el-GR"/>
        </a:p>
      </dgm:t>
    </dgm:pt>
    <dgm:pt modelId="{7FDEF5DF-67EF-4BE7-9227-35B4F116E7DA}">
      <dgm:prSet custT="1"/>
      <dgm:spPr/>
      <dgm:t>
        <a:bodyPr/>
        <a:lstStyle/>
        <a:p>
          <a:r>
            <a:rPr lang="el-GR" sz="1800" dirty="0"/>
            <a:t>Σε κάθε προσφέροντα</a:t>
          </a:r>
        </a:p>
      </dgm:t>
    </dgm:pt>
    <dgm:pt modelId="{1F4ED700-8321-4139-877E-0FA470F009BD}" type="parTrans" cxnId="{D846D3B0-CE80-428C-A8D8-BB6B46FF511B}">
      <dgm:prSet/>
      <dgm:spPr/>
      <dgm:t>
        <a:bodyPr/>
        <a:lstStyle/>
        <a:p>
          <a:endParaRPr lang="el-GR"/>
        </a:p>
      </dgm:t>
    </dgm:pt>
    <dgm:pt modelId="{741030CE-CEF4-4375-AF5D-B985E64AB4C6}" type="sibTrans" cxnId="{D846D3B0-CE80-428C-A8D8-BB6B46FF511B}">
      <dgm:prSet/>
      <dgm:spPr/>
      <dgm:t>
        <a:bodyPr/>
        <a:lstStyle/>
        <a:p>
          <a:endParaRPr lang="el-GR"/>
        </a:p>
      </dgm:t>
    </dgm:pt>
    <dgm:pt modelId="{90E924C2-3A77-4D51-850D-E176853F8613}">
      <dgm:prSet custT="1"/>
      <dgm:spPr/>
      <dgm:t>
        <a:bodyPr/>
        <a:lstStyle/>
        <a:p>
          <a:r>
            <a:rPr lang="el-GR" sz="1800" dirty="0"/>
            <a:t>Τους λόγους απόρριψης της αίτησης συμμετοχής του</a:t>
          </a:r>
        </a:p>
      </dgm:t>
    </dgm:pt>
    <dgm:pt modelId="{CA8AF1EB-D1F1-4BA7-9F90-8094EADF56D5}" type="parTrans" cxnId="{1F89D329-4E14-4436-A3DB-9C8466C5CAC2}">
      <dgm:prSet/>
      <dgm:spPr/>
      <dgm:t>
        <a:bodyPr/>
        <a:lstStyle/>
        <a:p>
          <a:endParaRPr lang="el-GR"/>
        </a:p>
      </dgm:t>
    </dgm:pt>
    <dgm:pt modelId="{19905D4A-134A-4F40-97F9-6C8D0CB542F2}" type="sibTrans" cxnId="{1F89D329-4E14-4436-A3DB-9C8466C5CAC2}">
      <dgm:prSet/>
      <dgm:spPr/>
      <dgm:t>
        <a:bodyPr/>
        <a:lstStyle/>
        <a:p>
          <a:endParaRPr lang="el-GR"/>
        </a:p>
      </dgm:t>
    </dgm:pt>
    <dgm:pt modelId="{8C4871D6-F3C9-447C-A0A0-3A4B24ADE608}">
      <dgm:prSet custT="1"/>
      <dgm:spPr/>
      <dgm:t>
        <a:bodyPr/>
        <a:lstStyle/>
        <a:p>
          <a:r>
            <a:rPr lang="el-GR" sz="1800" dirty="0"/>
            <a:t>Σε κάθε προσφέροντα που έχει υποβάλλει παραδεκτή προσφορά</a:t>
          </a:r>
        </a:p>
      </dgm:t>
    </dgm:pt>
    <dgm:pt modelId="{86C44C86-4E63-467C-AAD2-76CC64F74AC9}" type="parTrans" cxnId="{CBC24089-3C24-4E03-B64D-2049B337B024}">
      <dgm:prSet/>
      <dgm:spPr/>
      <dgm:t>
        <a:bodyPr/>
        <a:lstStyle/>
        <a:p>
          <a:endParaRPr lang="el-GR"/>
        </a:p>
      </dgm:t>
    </dgm:pt>
    <dgm:pt modelId="{5875138B-B614-4D89-8310-97E49DFC6C88}" type="sibTrans" cxnId="{CBC24089-3C24-4E03-B64D-2049B337B024}">
      <dgm:prSet/>
      <dgm:spPr/>
      <dgm:t>
        <a:bodyPr/>
        <a:lstStyle/>
        <a:p>
          <a:endParaRPr lang="el-GR"/>
        </a:p>
      </dgm:t>
    </dgm:pt>
    <dgm:pt modelId="{EC1B5A2B-B6BF-4CE9-B8F4-3F7498D38BD3}">
      <dgm:prSet custT="1"/>
      <dgm:spPr/>
      <dgm:t>
        <a:bodyPr/>
        <a:lstStyle/>
        <a:p>
          <a:r>
            <a:rPr lang="el-GR" sz="1800" dirty="0"/>
            <a:t>Τους λόγους απόρριψης της προσφοράς του</a:t>
          </a:r>
        </a:p>
      </dgm:t>
    </dgm:pt>
    <dgm:pt modelId="{E8520DCF-BBDF-472E-8551-935000B5C403}" type="parTrans" cxnId="{5AF5DA34-0D92-4133-8802-36DEC8BB07D3}">
      <dgm:prSet/>
      <dgm:spPr/>
      <dgm:t>
        <a:bodyPr/>
        <a:lstStyle/>
        <a:p>
          <a:endParaRPr lang="el-GR"/>
        </a:p>
      </dgm:t>
    </dgm:pt>
    <dgm:pt modelId="{2ADF2667-4E7A-4C64-BB28-91AD0050A6E5}" type="sibTrans" cxnId="{5AF5DA34-0D92-4133-8802-36DEC8BB07D3}">
      <dgm:prSet/>
      <dgm:spPr/>
      <dgm:t>
        <a:bodyPr/>
        <a:lstStyle/>
        <a:p>
          <a:endParaRPr lang="el-GR"/>
        </a:p>
      </dgm:t>
    </dgm:pt>
    <dgm:pt modelId="{B86FCE36-77DE-4535-861E-E2DA9A8C6DC2}">
      <dgm:prSet custT="1"/>
      <dgm:spPr/>
      <dgm:t>
        <a:bodyPr/>
        <a:lstStyle/>
        <a:p>
          <a:r>
            <a:rPr lang="el-GR" sz="1600" dirty="0"/>
            <a:t>Την επιλεγείσα προσφορά και τα μέρη της συμφωνίας-πλαίσιο</a:t>
          </a:r>
        </a:p>
      </dgm:t>
    </dgm:pt>
    <dgm:pt modelId="{320A84DB-431D-4CDF-BC59-C8081D7035AA}" type="parTrans" cxnId="{5F6D8B3E-FE7B-49A3-8384-CA361A607380}">
      <dgm:prSet/>
      <dgm:spPr/>
      <dgm:t>
        <a:bodyPr/>
        <a:lstStyle/>
        <a:p>
          <a:endParaRPr lang="el-GR"/>
        </a:p>
      </dgm:t>
    </dgm:pt>
    <dgm:pt modelId="{B9BEB07D-21BE-4EC0-B444-EA47F43E47EA}" type="sibTrans" cxnId="{5F6D8B3E-FE7B-49A3-8384-CA361A607380}">
      <dgm:prSet/>
      <dgm:spPr/>
      <dgm:t>
        <a:bodyPr/>
        <a:lstStyle/>
        <a:p>
          <a:endParaRPr lang="el-GR"/>
        </a:p>
      </dgm:t>
    </dgm:pt>
    <dgm:pt modelId="{348A6E32-97D0-4CEE-B46E-32CF8F1C10BD}">
      <dgm:prSet custT="1"/>
      <dgm:spPr/>
      <dgm:t>
        <a:bodyPr/>
        <a:lstStyle/>
        <a:p>
          <a:r>
            <a:rPr lang="el-GR" sz="1600" dirty="0"/>
            <a:t>Την πρόοδο των διαπραγματεύσεων και του διαλόγου με τους προσφέροντες</a:t>
          </a:r>
        </a:p>
      </dgm:t>
    </dgm:pt>
    <dgm:pt modelId="{2A45DCFD-72EE-48D6-B194-4AF58412ECEE}" type="parTrans" cxnId="{AD92CC99-5E43-46D9-87ED-4D8BFCF9EEB4}">
      <dgm:prSet/>
      <dgm:spPr/>
      <dgm:t>
        <a:bodyPr/>
        <a:lstStyle/>
        <a:p>
          <a:endParaRPr lang="el-GR"/>
        </a:p>
      </dgm:t>
    </dgm:pt>
    <dgm:pt modelId="{5C622947-3E0A-4D15-869F-A8E1DDBF353E}" type="sibTrans" cxnId="{AD92CC99-5E43-46D9-87ED-4D8BFCF9EEB4}">
      <dgm:prSet/>
      <dgm:spPr/>
      <dgm:t>
        <a:bodyPr/>
        <a:lstStyle/>
        <a:p>
          <a:endParaRPr lang="el-GR"/>
        </a:p>
      </dgm:t>
    </dgm:pt>
    <dgm:pt modelId="{085565D5-0B2A-40D9-BF3F-9813BABFABBE}" type="pres">
      <dgm:prSet presAssocID="{CE7DEB34-C0B8-4593-9C0B-FF6211BB439E}" presName="Name0" presStyleCnt="0">
        <dgm:presLayoutVars>
          <dgm:chPref val="1"/>
          <dgm:dir/>
          <dgm:animOne val="branch"/>
          <dgm:animLvl val="lvl"/>
          <dgm:resizeHandles/>
        </dgm:presLayoutVars>
      </dgm:prSet>
      <dgm:spPr/>
    </dgm:pt>
    <dgm:pt modelId="{FC2E23E9-DA67-49ED-9421-CFF4791478D2}" type="pres">
      <dgm:prSet presAssocID="{DF2B1327-5D78-40C7-82B5-E2090CE2AA27}" presName="vertOne" presStyleCnt="0"/>
      <dgm:spPr/>
    </dgm:pt>
    <dgm:pt modelId="{2511B389-A638-4471-BBE8-ECA9BB4FAC64}" type="pres">
      <dgm:prSet presAssocID="{DF2B1327-5D78-40C7-82B5-E2090CE2AA27}" presName="txOne" presStyleLbl="node0" presStyleIdx="0" presStyleCnt="1">
        <dgm:presLayoutVars>
          <dgm:chPref val="3"/>
        </dgm:presLayoutVars>
      </dgm:prSet>
      <dgm:spPr/>
    </dgm:pt>
    <dgm:pt modelId="{B916EBEA-F57C-4374-B52C-035182AB83C4}" type="pres">
      <dgm:prSet presAssocID="{DF2B1327-5D78-40C7-82B5-E2090CE2AA27}" presName="parTransOne" presStyleCnt="0"/>
      <dgm:spPr/>
    </dgm:pt>
    <dgm:pt modelId="{0F83496B-04ED-495D-A64A-5C62E6E0517C}" type="pres">
      <dgm:prSet presAssocID="{DF2B1327-5D78-40C7-82B5-E2090CE2AA27}" presName="horzOne" presStyleCnt="0"/>
      <dgm:spPr/>
    </dgm:pt>
    <dgm:pt modelId="{BC981067-A76E-4D0D-8D0A-E5304434506A}" type="pres">
      <dgm:prSet presAssocID="{B2D303CA-67A6-49BF-B32A-918F7CC96496}" presName="vertTwo" presStyleCnt="0"/>
      <dgm:spPr/>
    </dgm:pt>
    <dgm:pt modelId="{23D45D38-71DC-416C-9CF5-7D114B3FAE44}" type="pres">
      <dgm:prSet presAssocID="{B2D303CA-67A6-49BF-B32A-918F7CC96496}" presName="txTwo" presStyleLbl="node2" presStyleIdx="0" presStyleCnt="1">
        <dgm:presLayoutVars>
          <dgm:chPref val="3"/>
        </dgm:presLayoutVars>
      </dgm:prSet>
      <dgm:spPr/>
    </dgm:pt>
    <dgm:pt modelId="{F62E7777-2CD9-434F-BE20-6646D19EA6A8}" type="pres">
      <dgm:prSet presAssocID="{B2D303CA-67A6-49BF-B32A-918F7CC96496}" presName="parTransTwo" presStyleCnt="0"/>
      <dgm:spPr/>
    </dgm:pt>
    <dgm:pt modelId="{FED3B3DB-975E-4E8D-A38A-DEFE7672A682}" type="pres">
      <dgm:prSet presAssocID="{B2D303CA-67A6-49BF-B32A-918F7CC96496}" presName="horzTwo" presStyleCnt="0"/>
      <dgm:spPr/>
    </dgm:pt>
    <dgm:pt modelId="{DED7E0DA-3753-445F-8DC8-A9186AE62F70}" type="pres">
      <dgm:prSet presAssocID="{65BE74C1-00BD-42A0-A14C-3F1A02649A45}" presName="vertThree" presStyleCnt="0"/>
      <dgm:spPr/>
    </dgm:pt>
    <dgm:pt modelId="{22783F9E-F410-41DA-83ED-FA0A79C22A26}" type="pres">
      <dgm:prSet presAssocID="{65BE74C1-00BD-42A0-A14C-3F1A02649A45}" presName="txThree" presStyleLbl="node3" presStyleIdx="0" presStyleCnt="3">
        <dgm:presLayoutVars>
          <dgm:chPref val="3"/>
        </dgm:presLayoutVars>
      </dgm:prSet>
      <dgm:spPr/>
    </dgm:pt>
    <dgm:pt modelId="{968308C7-D3A7-47C5-B6CA-9913FAF2EA84}" type="pres">
      <dgm:prSet presAssocID="{65BE74C1-00BD-42A0-A14C-3F1A02649A45}" presName="parTransThree" presStyleCnt="0"/>
      <dgm:spPr/>
    </dgm:pt>
    <dgm:pt modelId="{D732A2F0-3D31-472D-A430-1B0CB0846FBF}" type="pres">
      <dgm:prSet presAssocID="{65BE74C1-00BD-42A0-A14C-3F1A02649A45}" presName="horzThree" presStyleCnt="0"/>
      <dgm:spPr/>
    </dgm:pt>
    <dgm:pt modelId="{B4620466-2E0E-4FA9-B1AF-0A0794F4AE2C}" type="pres">
      <dgm:prSet presAssocID="{90E924C2-3A77-4D51-850D-E176853F8613}" presName="vertFour" presStyleCnt="0">
        <dgm:presLayoutVars>
          <dgm:chPref val="3"/>
        </dgm:presLayoutVars>
      </dgm:prSet>
      <dgm:spPr/>
    </dgm:pt>
    <dgm:pt modelId="{D42223DA-491F-4CE0-ABAF-F54C4EFD1E31}" type="pres">
      <dgm:prSet presAssocID="{90E924C2-3A77-4D51-850D-E176853F8613}" presName="txFour" presStyleLbl="node4" presStyleIdx="0" presStyleCnt="4">
        <dgm:presLayoutVars>
          <dgm:chPref val="3"/>
        </dgm:presLayoutVars>
      </dgm:prSet>
      <dgm:spPr/>
    </dgm:pt>
    <dgm:pt modelId="{A3D5E932-2074-4E74-A071-8D98A29BF266}" type="pres">
      <dgm:prSet presAssocID="{90E924C2-3A77-4D51-850D-E176853F8613}" presName="horzFour" presStyleCnt="0"/>
      <dgm:spPr/>
    </dgm:pt>
    <dgm:pt modelId="{9E181E41-195E-40FF-AE77-96C8E09BDC19}" type="pres">
      <dgm:prSet presAssocID="{FEDC8545-0C3A-4261-B133-72D2F6C9CF02}" presName="sibSpaceThree" presStyleCnt="0"/>
      <dgm:spPr/>
    </dgm:pt>
    <dgm:pt modelId="{9137AB30-A32D-47F8-97A6-642831663D72}" type="pres">
      <dgm:prSet presAssocID="{7FDEF5DF-67EF-4BE7-9227-35B4F116E7DA}" presName="vertThree" presStyleCnt="0"/>
      <dgm:spPr/>
    </dgm:pt>
    <dgm:pt modelId="{56EFBB2E-6E65-4BF0-8A48-B2E5F5BBFFB2}" type="pres">
      <dgm:prSet presAssocID="{7FDEF5DF-67EF-4BE7-9227-35B4F116E7DA}" presName="txThree" presStyleLbl="node3" presStyleIdx="1" presStyleCnt="3">
        <dgm:presLayoutVars>
          <dgm:chPref val="3"/>
        </dgm:presLayoutVars>
      </dgm:prSet>
      <dgm:spPr/>
    </dgm:pt>
    <dgm:pt modelId="{3550C15B-BB43-437F-800F-4BAAE5C0FF4B}" type="pres">
      <dgm:prSet presAssocID="{7FDEF5DF-67EF-4BE7-9227-35B4F116E7DA}" presName="parTransThree" presStyleCnt="0"/>
      <dgm:spPr/>
    </dgm:pt>
    <dgm:pt modelId="{58EDFEFD-8103-4CCC-BE1C-67A58F706399}" type="pres">
      <dgm:prSet presAssocID="{7FDEF5DF-67EF-4BE7-9227-35B4F116E7DA}" presName="horzThree" presStyleCnt="0"/>
      <dgm:spPr/>
    </dgm:pt>
    <dgm:pt modelId="{E6F5679B-79B0-47A8-B05E-76C3F3C9E3AD}" type="pres">
      <dgm:prSet presAssocID="{EC1B5A2B-B6BF-4CE9-B8F4-3F7498D38BD3}" presName="vertFour" presStyleCnt="0">
        <dgm:presLayoutVars>
          <dgm:chPref val="3"/>
        </dgm:presLayoutVars>
      </dgm:prSet>
      <dgm:spPr/>
    </dgm:pt>
    <dgm:pt modelId="{47C59384-8DC0-4168-B44B-ED3AE5A696F6}" type="pres">
      <dgm:prSet presAssocID="{EC1B5A2B-B6BF-4CE9-B8F4-3F7498D38BD3}" presName="txFour" presStyleLbl="node4" presStyleIdx="1" presStyleCnt="4">
        <dgm:presLayoutVars>
          <dgm:chPref val="3"/>
        </dgm:presLayoutVars>
      </dgm:prSet>
      <dgm:spPr/>
    </dgm:pt>
    <dgm:pt modelId="{7D34E2AB-FCC7-4BDE-8117-16D864F1CC76}" type="pres">
      <dgm:prSet presAssocID="{EC1B5A2B-B6BF-4CE9-B8F4-3F7498D38BD3}" presName="horzFour" presStyleCnt="0"/>
      <dgm:spPr/>
    </dgm:pt>
    <dgm:pt modelId="{70841447-39D6-4137-8ED0-4AE9BAF7DEA0}" type="pres">
      <dgm:prSet presAssocID="{741030CE-CEF4-4375-AF5D-B985E64AB4C6}" presName="sibSpaceThree" presStyleCnt="0"/>
      <dgm:spPr/>
    </dgm:pt>
    <dgm:pt modelId="{A636BD2A-67EB-462C-8047-98B4943C70B4}" type="pres">
      <dgm:prSet presAssocID="{8C4871D6-F3C9-447C-A0A0-3A4B24ADE608}" presName="vertThree" presStyleCnt="0"/>
      <dgm:spPr/>
    </dgm:pt>
    <dgm:pt modelId="{13B74A07-25A9-4158-989F-7515FD868380}" type="pres">
      <dgm:prSet presAssocID="{8C4871D6-F3C9-447C-A0A0-3A4B24ADE608}" presName="txThree" presStyleLbl="node3" presStyleIdx="2" presStyleCnt="3">
        <dgm:presLayoutVars>
          <dgm:chPref val="3"/>
        </dgm:presLayoutVars>
      </dgm:prSet>
      <dgm:spPr/>
    </dgm:pt>
    <dgm:pt modelId="{5FB93A1C-A367-4353-9BAC-BE4D99D89C43}" type="pres">
      <dgm:prSet presAssocID="{8C4871D6-F3C9-447C-A0A0-3A4B24ADE608}" presName="parTransThree" presStyleCnt="0"/>
      <dgm:spPr/>
    </dgm:pt>
    <dgm:pt modelId="{D4C4BD81-3369-4848-9D14-AFD494AAB0C4}" type="pres">
      <dgm:prSet presAssocID="{8C4871D6-F3C9-447C-A0A0-3A4B24ADE608}" presName="horzThree" presStyleCnt="0"/>
      <dgm:spPr/>
    </dgm:pt>
    <dgm:pt modelId="{85D20A85-752D-41F0-86A0-6A49880710D8}" type="pres">
      <dgm:prSet presAssocID="{B86FCE36-77DE-4535-861E-E2DA9A8C6DC2}" presName="vertFour" presStyleCnt="0">
        <dgm:presLayoutVars>
          <dgm:chPref val="3"/>
        </dgm:presLayoutVars>
      </dgm:prSet>
      <dgm:spPr/>
    </dgm:pt>
    <dgm:pt modelId="{8E88421A-0004-4380-B4A0-5602F5930B10}" type="pres">
      <dgm:prSet presAssocID="{B86FCE36-77DE-4535-861E-E2DA9A8C6DC2}" presName="txFour" presStyleLbl="node4" presStyleIdx="2" presStyleCnt="4">
        <dgm:presLayoutVars>
          <dgm:chPref val="3"/>
        </dgm:presLayoutVars>
      </dgm:prSet>
      <dgm:spPr/>
    </dgm:pt>
    <dgm:pt modelId="{7409EF84-7B63-4A34-863D-0E2A19C4EF29}" type="pres">
      <dgm:prSet presAssocID="{B86FCE36-77DE-4535-861E-E2DA9A8C6DC2}" presName="horzFour" presStyleCnt="0"/>
      <dgm:spPr/>
    </dgm:pt>
    <dgm:pt modelId="{8A0430DD-766B-4E24-8B03-BDBF317F288E}" type="pres">
      <dgm:prSet presAssocID="{B9BEB07D-21BE-4EC0-B444-EA47F43E47EA}" presName="sibSpaceFour" presStyleCnt="0"/>
      <dgm:spPr/>
    </dgm:pt>
    <dgm:pt modelId="{7ADF4798-99B3-4E4D-BC33-63E04092153C}" type="pres">
      <dgm:prSet presAssocID="{348A6E32-97D0-4CEE-B46E-32CF8F1C10BD}" presName="vertFour" presStyleCnt="0">
        <dgm:presLayoutVars>
          <dgm:chPref val="3"/>
        </dgm:presLayoutVars>
      </dgm:prSet>
      <dgm:spPr/>
    </dgm:pt>
    <dgm:pt modelId="{725174DB-3D89-49FA-9030-7655513F64B2}" type="pres">
      <dgm:prSet presAssocID="{348A6E32-97D0-4CEE-B46E-32CF8F1C10BD}" presName="txFour" presStyleLbl="node4" presStyleIdx="3" presStyleCnt="4">
        <dgm:presLayoutVars>
          <dgm:chPref val="3"/>
        </dgm:presLayoutVars>
      </dgm:prSet>
      <dgm:spPr/>
    </dgm:pt>
    <dgm:pt modelId="{4A89D9AA-6D84-4106-B97F-37FF1417B440}" type="pres">
      <dgm:prSet presAssocID="{348A6E32-97D0-4CEE-B46E-32CF8F1C10BD}" presName="horzFour" presStyleCnt="0"/>
      <dgm:spPr/>
    </dgm:pt>
  </dgm:ptLst>
  <dgm:cxnLst>
    <dgm:cxn modelId="{618D8C0C-65D1-416C-AC37-C60A424BB04D}" srcId="{DF2B1327-5D78-40C7-82B5-E2090CE2AA27}" destId="{B2D303CA-67A6-49BF-B32A-918F7CC96496}" srcOrd="0" destOrd="0" parTransId="{D09808EE-525B-437A-8E08-C5BFFC884C34}" sibTransId="{E0E57135-557A-4C73-8628-DC90E8F13C24}"/>
    <dgm:cxn modelId="{44764820-D294-4B61-B7FF-74E7F300FC2E}" srcId="{B2D303CA-67A6-49BF-B32A-918F7CC96496}" destId="{65BE74C1-00BD-42A0-A14C-3F1A02649A45}" srcOrd="0" destOrd="0" parTransId="{F05BAB4B-C09C-4967-ACB5-810911E5B0A9}" sibTransId="{FEDC8545-0C3A-4261-B133-72D2F6C9CF02}"/>
    <dgm:cxn modelId="{1F89D329-4E14-4436-A3DB-9C8466C5CAC2}" srcId="{65BE74C1-00BD-42A0-A14C-3F1A02649A45}" destId="{90E924C2-3A77-4D51-850D-E176853F8613}" srcOrd="0" destOrd="0" parTransId="{CA8AF1EB-D1F1-4BA7-9F90-8094EADF56D5}" sibTransId="{19905D4A-134A-4F40-97F9-6C8D0CB542F2}"/>
    <dgm:cxn modelId="{5AF5DA34-0D92-4133-8802-36DEC8BB07D3}" srcId="{7FDEF5DF-67EF-4BE7-9227-35B4F116E7DA}" destId="{EC1B5A2B-B6BF-4CE9-B8F4-3F7498D38BD3}" srcOrd="0" destOrd="0" parTransId="{E8520DCF-BBDF-472E-8551-935000B5C403}" sibTransId="{2ADF2667-4E7A-4C64-BB28-91AD0050A6E5}"/>
    <dgm:cxn modelId="{5F6D8B3E-FE7B-49A3-8384-CA361A607380}" srcId="{8C4871D6-F3C9-447C-A0A0-3A4B24ADE608}" destId="{B86FCE36-77DE-4535-861E-E2DA9A8C6DC2}" srcOrd="0" destOrd="0" parTransId="{320A84DB-431D-4CDF-BC59-C8081D7035AA}" sibTransId="{B9BEB07D-21BE-4EC0-B444-EA47F43E47EA}"/>
    <dgm:cxn modelId="{A5E3BE5E-5C13-4E54-A77F-182992C73352}" type="presOf" srcId="{7FDEF5DF-67EF-4BE7-9227-35B4F116E7DA}" destId="{56EFBB2E-6E65-4BF0-8A48-B2E5F5BBFFB2}" srcOrd="0" destOrd="0" presId="urn:microsoft.com/office/officeart/2005/8/layout/hierarchy4"/>
    <dgm:cxn modelId="{8D50FA64-FBE5-4A42-8617-6BF6814CA8AB}" type="presOf" srcId="{8C4871D6-F3C9-447C-A0A0-3A4B24ADE608}" destId="{13B74A07-25A9-4158-989F-7515FD868380}" srcOrd="0" destOrd="0" presId="urn:microsoft.com/office/officeart/2005/8/layout/hierarchy4"/>
    <dgm:cxn modelId="{3AE0DC4D-DE2A-4044-A0A3-AFFDC70EB4DC}" type="presOf" srcId="{348A6E32-97D0-4CEE-B46E-32CF8F1C10BD}" destId="{725174DB-3D89-49FA-9030-7655513F64B2}" srcOrd="0" destOrd="0" presId="urn:microsoft.com/office/officeart/2005/8/layout/hierarchy4"/>
    <dgm:cxn modelId="{5C03A852-EF96-4FA0-926C-F6F03D51AAA4}" type="presOf" srcId="{DF2B1327-5D78-40C7-82B5-E2090CE2AA27}" destId="{2511B389-A638-4471-BBE8-ECA9BB4FAC64}" srcOrd="0" destOrd="0" presId="urn:microsoft.com/office/officeart/2005/8/layout/hierarchy4"/>
    <dgm:cxn modelId="{11DA8B54-E786-4E22-8B67-3D29749450D4}" type="presOf" srcId="{90E924C2-3A77-4D51-850D-E176853F8613}" destId="{D42223DA-491F-4CE0-ABAF-F54C4EFD1E31}" srcOrd="0" destOrd="0" presId="urn:microsoft.com/office/officeart/2005/8/layout/hierarchy4"/>
    <dgm:cxn modelId="{E0E70878-CE6E-41B8-808A-7ADC5BCBD1EA}" srcId="{CE7DEB34-C0B8-4593-9C0B-FF6211BB439E}" destId="{DF2B1327-5D78-40C7-82B5-E2090CE2AA27}" srcOrd="0" destOrd="0" parTransId="{A031C9A7-9CE4-4838-B2CC-F8390499EA57}" sibTransId="{5238FBC2-AEB1-4777-BAB2-293D637CABAE}"/>
    <dgm:cxn modelId="{E8FAFC5A-8A61-4F3E-B8F2-1F2723E423C8}" type="presOf" srcId="{B86FCE36-77DE-4535-861E-E2DA9A8C6DC2}" destId="{8E88421A-0004-4380-B4A0-5602F5930B10}" srcOrd="0" destOrd="0" presId="urn:microsoft.com/office/officeart/2005/8/layout/hierarchy4"/>
    <dgm:cxn modelId="{61D96C7B-272A-4D08-96D9-18E47B73AD6E}" type="presOf" srcId="{CE7DEB34-C0B8-4593-9C0B-FF6211BB439E}" destId="{085565D5-0B2A-40D9-BF3F-9813BABFABBE}" srcOrd="0" destOrd="0" presId="urn:microsoft.com/office/officeart/2005/8/layout/hierarchy4"/>
    <dgm:cxn modelId="{07424388-CBA5-4FEA-968E-1A41A70DA787}" type="presOf" srcId="{EC1B5A2B-B6BF-4CE9-B8F4-3F7498D38BD3}" destId="{47C59384-8DC0-4168-B44B-ED3AE5A696F6}" srcOrd="0" destOrd="0" presId="urn:microsoft.com/office/officeart/2005/8/layout/hierarchy4"/>
    <dgm:cxn modelId="{CBC24089-3C24-4E03-B64D-2049B337B024}" srcId="{B2D303CA-67A6-49BF-B32A-918F7CC96496}" destId="{8C4871D6-F3C9-447C-A0A0-3A4B24ADE608}" srcOrd="2" destOrd="0" parTransId="{86C44C86-4E63-467C-AAD2-76CC64F74AC9}" sibTransId="{5875138B-B614-4D89-8310-97E49DFC6C88}"/>
    <dgm:cxn modelId="{0FE9F094-2DBF-4C49-B482-F45B01976014}" type="presOf" srcId="{B2D303CA-67A6-49BF-B32A-918F7CC96496}" destId="{23D45D38-71DC-416C-9CF5-7D114B3FAE44}" srcOrd="0" destOrd="0" presId="urn:microsoft.com/office/officeart/2005/8/layout/hierarchy4"/>
    <dgm:cxn modelId="{AD92CC99-5E43-46D9-87ED-4D8BFCF9EEB4}" srcId="{8C4871D6-F3C9-447C-A0A0-3A4B24ADE608}" destId="{348A6E32-97D0-4CEE-B46E-32CF8F1C10BD}" srcOrd="1" destOrd="0" parTransId="{2A45DCFD-72EE-48D6-B194-4AF58412ECEE}" sibTransId="{5C622947-3E0A-4D15-869F-A8E1DDBF353E}"/>
    <dgm:cxn modelId="{D846D3B0-CE80-428C-A8D8-BB6B46FF511B}" srcId="{B2D303CA-67A6-49BF-B32A-918F7CC96496}" destId="{7FDEF5DF-67EF-4BE7-9227-35B4F116E7DA}" srcOrd="1" destOrd="0" parTransId="{1F4ED700-8321-4139-877E-0FA470F009BD}" sibTransId="{741030CE-CEF4-4375-AF5D-B985E64AB4C6}"/>
    <dgm:cxn modelId="{8BB1FFD5-948D-4B1E-B634-6327F31ECA6F}" type="presOf" srcId="{65BE74C1-00BD-42A0-A14C-3F1A02649A45}" destId="{22783F9E-F410-41DA-83ED-FA0A79C22A26}" srcOrd="0" destOrd="0" presId="urn:microsoft.com/office/officeart/2005/8/layout/hierarchy4"/>
    <dgm:cxn modelId="{F653715D-BD51-42B4-95F1-55FBE9B9C07B}" type="presParOf" srcId="{085565D5-0B2A-40D9-BF3F-9813BABFABBE}" destId="{FC2E23E9-DA67-49ED-9421-CFF4791478D2}" srcOrd="0" destOrd="0" presId="urn:microsoft.com/office/officeart/2005/8/layout/hierarchy4"/>
    <dgm:cxn modelId="{901E9B7C-147A-422B-9D99-6892CD867067}" type="presParOf" srcId="{FC2E23E9-DA67-49ED-9421-CFF4791478D2}" destId="{2511B389-A638-4471-BBE8-ECA9BB4FAC64}" srcOrd="0" destOrd="0" presId="urn:microsoft.com/office/officeart/2005/8/layout/hierarchy4"/>
    <dgm:cxn modelId="{1DDFE07E-A149-46B4-9BD1-F4013F04A4A5}" type="presParOf" srcId="{FC2E23E9-DA67-49ED-9421-CFF4791478D2}" destId="{B916EBEA-F57C-4374-B52C-035182AB83C4}" srcOrd="1" destOrd="0" presId="urn:microsoft.com/office/officeart/2005/8/layout/hierarchy4"/>
    <dgm:cxn modelId="{B2530C60-C78F-42AC-957A-390A7BE398A2}" type="presParOf" srcId="{FC2E23E9-DA67-49ED-9421-CFF4791478D2}" destId="{0F83496B-04ED-495D-A64A-5C62E6E0517C}" srcOrd="2" destOrd="0" presId="urn:microsoft.com/office/officeart/2005/8/layout/hierarchy4"/>
    <dgm:cxn modelId="{AB8AD8F9-19B6-4B75-9A35-6AD1FE968C41}" type="presParOf" srcId="{0F83496B-04ED-495D-A64A-5C62E6E0517C}" destId="{BC981067-A76E-4D0D-8D0A-E5304434506A}" srcOrd="0" destOrd="0" presId="urn:microsoft.com/office/officeart/2005/8/layout/hierarchy4"/>
    <dgm:cxn modelId="{B130DE62-AF58-4D02-B6BB-35A6FE5B72B0}" type="presParOf" srcId="{BC981067-A76E-4D0D-8D0A-E5304434506A}" destId="{23D45D38-71DC-416C-9CF5-7D114B3FAE44}" srcOrd="0" destOrd="0" presId="urn:microsoft.com/office/officeart/2005/8/layout/hierarchy4"/>
    <dgm:cxn modelId="{237278E9-D31E-4D32-AD19-C56FE779BE27}" type="presParOf" srcId="{BC981067-A76E-4D0D-8D0A-E5304434506A}" destId="{F62E7777-2CD9-434F-BE20-6646D19EA6A8}" srcOrd="1" destOrd="0" presId="urn:microsoft.com/office/officeart/2005/8/layout/hierarchy4"/>
    <dgm:cxn modelId="{7FBD203B-7A05-49EC-91A9-4F0DC5AD99A4}" type="presParOf" srcId="{BC981067-A76E-4D0D-8D0A-E5304434506A}" destId="{FED3B3DB-975E-4E8D-A38A-DEFE7672A682}" srcOrd="2" destOrd="0" presId="urn:microsoft.com/office/officeart/2005/8/layout/hierarchy4"/>
    <dgm:cxn modelId="{6837FFD7-B719-4A96-93D7-572D0AB9CB77}" type="presParOf" srcId="{FED3B3DB-975E-4E8D-A38A-DEFE7672A682}" destId="{DED7E0DA-3753-445F-8DC8-A9186AE62F70}" srcOrd="0" destOrd="0" presId="urn:microsoft.com/office/officeart/2005/8/layout/hierarchy4"/>
    <dgm:cxn modelId="{86A00B95-29AF-4474-8F96-ACB92123031F}" type="presParOf" srcId="{DED7E0DA-3753-445F-8DC8-A9186AE62F70}" destId="{22783F9E-F410-41DA-83ED-FA0A79C22A26}" srcOrd="0" destOrd="0" presId="urn:microsoft.com/office/officeart/2005/8/layout/hierarchy4"/>
    <dgm:cxn modelId="{BCA27B74-D81B-40A4-9A40-41B817243BA4}" type="presParOf" srcId="{DED7E0DA-3753-445F-8DC8-A9186AE62F70}" destId="{968308C7-D3A7-47C5-B6CA-9913FAF2EA84}" srcOrd="1" destOrd="0" presId="urn:microsoft.com/office/officeart/2005/8/layout/hierarchy4"/>
    <dgm:cxn modelId="{1E03EB40-301A-43CB-8D81-7F3702D08CF8}" type="presParOf" srcId="{DED7E0DA-3753-445F-8DC8-A9186AE62F70}" destId="{D732A2F0-3D31-472D-A430-1B0CB0846FBF}" srcOrd="2" destOrd="0" presId="urn:microsoft.com/office/officeart/2005/8/layout/hierarchy4"/>
    <dgm:cxn modelId="{ABBB4A72-1942-4C9C-8978-307B7D906418}" type="presParOf" srcId="{D732A2F0-3D31-472D-A430-1B0CB0846FBF}" destId="{B4620466-2E0E-4FA9-B1AF-0A0794F4AE2C}" srcOrd="0" destOrd="0" presId="urn:microsoft.com/office/officeart/2005/8/layout/hierarchy4"/>
    <dgm:cxn modelId="{FB02FB3E-8FA0-4FF6-81E7-1E8A650E1035}" type="presParOf" srcId="{B4620466-2E0E-4FA9-B1AF-0A0794F4AE2C}" destId="{D42223DA-491F-4CE0-ABAF-F54C4EFD1E31}" srcOrd="0" destOrd="0" presId="urn:microsoft.com/office/officeart/2005/8/layout/hierarchy4"/>
    <dgm:cxn modelId="{123BD31D-EBA0-4D77-8DEA-666D0F6153D2}" type="presParOf" srcId="{B4620466-2E0E-4FA9-B1AF-0A0794F4AE2C}" destId="{A3D5E932-2074-4E74-A071-8D98A29BF266}" srcOrd="1" destOrd="0" presId="urn:microsoft.com/office/officeart/2005/8/layout/hierarchy4"/>
    <dgm:cxn modelId="{A6804E1C-F6FC-435D-ACF8-FCD59680D5B0}" type="presParOf" srcId="{FED3B3DB-975E-4E8D-A38A-DEFE7672A682}" destId="{9E181E41-195E-40FF-AE77-96C8E09BDC19}" srcOrd="1" destOrd="0" presId="urn:microsoft.com/office/officeart/2005/8/layout/hierarchy4"/>
    <dgm:cxn modelId="{ADB340FA-807B-4C90-88D3-10F970F5F4AD}" type="presParOf" srcId="{FED3B3DB-975E-4E8D-A38A-DEFE7672A682}" destId="{9137AB30-A32D-47F8-97A6-642831663D72}" srcOrd="2" destOrd="0" presId="urn:microsoft.com/office/officeart/2005/8/layout/hierarchy4"/>
    <dgm:cxn modelId="{D452AF68-C172-4D57-9493-060D2D237105}" type="presParOf" srcId="{9137AB30-A32D-47F8-97A6-642831663D72}" destId="{56EFBB2E-6E65-4BF0-8A48-B2E5F5BBFFB2}" srcOrd="0" destOrd="0" presId="urn:microsoft.com/office/officeart/2005/8/layout/hierarchy4"/>
    <dgm:cxn modelId="{6D2233C9-CC54-4A85-9047-C02193F60658}" type="presParOf" srcId="{9137AB30-A32D-47F8-97A6-642831663D72}" destId="{3550C15B-BB43-437F-800F-4BAAE5C0FF4B}" srcOrd="1" destOrd="0" presId="urn:microsoft.com/office/officeart/2005/8/layout/hierarchy4"/>
    <dgm:cxn modelId="{E0907F7F-C0F3-4744-BCEE-6F62CEDF139C}" type="presParOf" srcId="{9137AB30-A32D-47F8-97A6-642831663D72}" destId="{58EDFEFD-8103-4CCC-BE1C-67A58F706399}" srcOrd="2" destOrd="0" presId="urn:microsoft.com/office/officeart/2005/8/layout/hierarchy4"/>
    <dgm:cxn modelId="{AEEEB78E-7663-4B1E-9455-18DC55CB1C68}" type="presParOf" srcId="{58EDFEFD-8103-4CCC-BE1C-67A58F706399}" destId="{E6F5679B-79B0-47A8-B05E-76C3F3C9E3AD}" srcOrd="0" destOrd="0" presId="urn:microsoft.com/office/officeart/2005/8/layout/hierarchy4"/>
    <dgm:cxn modelId="{C047FDB5-21B7-4385-A8A5-0B4CB1DE5EE4}" type="presParOf" srcId="{E6F5679B-79B0-47A8-B05E-76C3F3C9E3AD}" destId="{47C59384-8DC0-4168-B44B-ED3AE5A696F6}" srcOrd="0" destOrd="0" presId="urn:microsoft.com/office/officeart/2005/8/layout/hierarchy4"/>
    <dgm:cxn modelId="{1FB65A5B-F362-45E1-81E4-18ECBB22B422}" type="presParOf" srcId="{E6F5679B-79B0-47A8-B05E-76C3F3C9E3AD}" destId="{7D34E2AB-FCC7-4BDE-8117-16D864F1CC76}" srcOrd="1" destOrd="0" presId="urn:microsoft.com/office/officeart/2005/8/layout/hierarchy4"/>
    <dgm:cxn modelId="{13A18FEF-E3CF-43D0-A914-C8E2E4F174D1}" type="presParOf" srcId="{FED3B3DB-975E-4E8D-A38A-DEFE7672A682}" destId="{70841447-39D6-4137-8ED0-4AE9BAF7DEA0}" srcOrd="3" destOrd="0" presId="urn:microsoft.com/office/officeart/2005/8/layout/hierarchy4"/>
    <dgm:cxn modelId="{F7BB08E1-EB35-4814-86BD-A6A5EDF1EB53}" type="presParOf" srcId="{FED3B3DB-975E-4E8D-A38A-DEFE7672A682}" destId="{A636BD2A-67EB-462C-8047-98B4943C70B4}" srcOrd="4" destOrd="0" presId="urn:microsoft.com/office/officeart/2005/8/layout/hierarchy4"/>
    <dgm:cxn modelId="{8405AEC7-0ED7-4543-B651-A22E2D54B3BE}" type="presParOf" srcId="{A636BD2A-67EB-462C-8047-98B4943C70B4}" destId="{13B74A07-25A9-4158-989F-7515FD868380}" srcOrd="0" destOrd="0" presId="urn:microsoft.com/office/officeart/2005/8/layout/hierarchy4"/>
    <dgm:cxn modelId="{73508E57-A829-4004-9DD6-73FD07D8ACEB}" type="presParOf" srcId="{A636BD2A-67EB-462C-8047-98B4943C70B4}" destId="{5FB93A1C-A367-4353-9BAC-BE4D99D89C43}" srcOrd="1" destOrd="0" presId="urn:microsoft.com/office/officeart/2005/8/layout/hierarchy4"/>
    <dgm:cxn modelId="{F4B88499-3638-43F1-95E8-ABC8A52CA643}" type="presParOf" srcId="{A636BD2A-67EB-462C-8047-98B4943C70B4}" destId="{D4C4BD81-3369-4848-9D14-AFD494AAB0C4}" srcOrd="2" destOrd="0" presId="urn:microsoft.com/office/officeart/2005/8/layout/hierarchy4"/>
    <dgm:cxn modelId="{359A8AAC-E047-4665-B6CA-227FC7237BC5}" type="presParOf" srcId="{D4C4BD81-3369-4848-9D14-AFD494AAB0C4}" destId="{85D20A85-752D-41F0-86A0-6A49880710D8}" srcOrd="0" destOrd="0" presId="urn:microsoft.com/office/officeart/2005/8/layout/hierarchy4"/>
    <dgm:cxn modelId="{CD2B3ED9-A32E-47DE-A5D6-214046D486AE}" type="presParOf" srcId="{85D20A85-752D-41F0-86A0-6A49880710D8}" destId="{8E88421A-0004-4380-B4A0-5602F5930B10}" srcOrd="0" destOrd="0" presId="urn:microsoft.com/office/officeart/2005/8/layout/hierarchy4"/>
    <dgm:cxn modelId="{BD7F08FB-94A9-4787-865F-996C51624122}" type="presParOf" srcId="{85D20A85-752D-41F0-86A0-6A49880710D8}" destId="{7409EF84-7B63-4A34-863D-0E2A19C4EF29}" srcOrd="1" destOrd="0" presId="urn:microsoft.com/office/officeart/2005/8/layout/hierarchy4"/>
    <dgm:cxn modelId="{F22B6394-FB1F-4DC0-98F8-7C797B1136F6}" type="presParOf" srcId="{D4C4BD81-3369-4848-9D14-AFD494AAB0C4}" destId="{8A0430DD-766B-4E24-8B03-BDBF317F288E}" srcOrd="1" destOrd="0" presId="urn:microsoft.com/office/officeart/2005/8/layout/hierarchy4"/>
    <dgm:cxn modelId="{0F3FADB0-647F-4EFB-908C-04DE52009E8E}" type="presParOf" srcId="{D4C4BD81-3369-4848-9D14-AFD494AAB0C4}" destId="{7ADF4798-99B3-4E4D-BC33-63E04092153C}" srcOrd="2" destOrd="0" presId="urn:microsoft.com/office/officeart/2005/8/layout/hierarchy4"/>
    <dgm:cxn modelId="{E7F8CA3D-0606-4EE9-8A69-3CBA3D2FA484}" type="presParOf" srcId="{7ADF4798-99B3-4E4D-BC33-63E04092153C}" destId="{725174DB-3D89-49FA-9030-7655513F64B2}" srcOrd="0" destOrd="0" presId="urn:microsoft.com/office/officeart/2005/8/layout/hierarchy4"/>
    <dgm:cxn modelId="{1E466431-EAA1-4A2C-9132-BC6D642A326F}" type="presParOf" srcId="{7ADF4798-99B3-4E4D-BC33-63E04092153C}" destId="{4A89D9AA-6D84-4106-B97F-37FF1417B440}" srcOrd="1" destOrd="0" presId="urn:microsoft.com/office/officeart/2005/8/layout/hierarchy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4.xml><?xml version="1.0" encoding="utf-8"?>
<dgm:dataModel xmlns:dgm="http://schemas.openxmlformats.org/drawingml/2006/diagram" xmlns:a="http://schemas.openxmlformats.org/drawingml/2006/main">
  <dgm:ptLst>
    <dgm:pt modelId="{CE7DEB34-C0B8-4593-9C0B-FF6211BB439E}" type="doc">
      <dgm:prSet loTypeId="urn:microsoft.com/office/officeart/2005/8/layout/arrow4" loCatId="relationship" qsTypeId="urn:microsoft.com/office/officeart/2005/8/quickstyle/3d1" qsCatId="3D" csTypeId="urn:microsoft.com/office/officeart/2005/8/colors/accent0_3" csCatId="mainScheme" phldr="1"/>
      <dgm:spPr/>
      <dgm:t>
        <a:bodyPr/>
        <a:lstStyle/>
        <a:p>
          <a:endParaRPr lang="el-GR"/>
        </a:p>
      </dgm:t>
    </dgm:pt>
    <dgm:pt modelId="{DF2B1327-5D78-40C7-82B5-E2090CE2AA27}">
      <dgm:prSet phldrT="[Κείμενο]" custT="1"/>
      <dgm:spPr/>
      <dgm:t>
        <a:bodyPr/>
        <a:lstStyle/>
        <a:p>
          <a:r>
            <a:rPr lang="el-GR" sz="1800" dirty="0"/>
            <a:t>Δυνητική και όχι υποχρεωτική η υποβολή εγγύησης συμμετοχής</a:t>
          </a:r>
        </a:p>
      </dgm:t>
    </dgm:pt>
    <dgm:pt modelId="{A031C9A7-9CE4-4838-B2CC-F8390499EA57}" type="parTrans" cxnId="{E0E70878-CE6E-41B8-808A-7ADC5BCBD1EA}">
      <dgm:prSet/>
      <dgm:spPr/>
      <dgm:t>
        <a:bodyPr/>
        <a:lstStyle/>
        <a:p>
          <a:endParaRPr lang="el-GR"/>
        </a:p>
      </dgm:t>
    </dgm:pt>
    <dgm:pt modelId="{5238FBC2-AEB1-4777-BAB2-293D637CABAE}" type="sibTrans" cxnId="{E0E70878-CE6E-41B8-808A-7ADC5BCBD1EA}">
      <dgm:prSet/>
      <dgm:spPr/>
      <dgm:t>
        <a:bodyPr/>
        <a:lstStyle/>
        <a:p>
          <a:endParaRPr lang="el-GR"/>
        </a:p>
      </dgm:t>
    </dgm:pt>
    <dgm:pt modelId="{8AA242FE-C760-4985-AAFC-AC67EFA5F317}">
      <dgm:prSet phldrT="[Κείμενο]" custT="1"/>
      <dgm:spPr/>
      <dgm:t>
        <a:bodyPr/>
        <a:lstStyle/>
        <a:p>
          <a:r>
            <a:rPr lang="el-GR" sz="1800" dirty="0"/>
            <a:t>Υποχρεωτική η υποβολή εγγύησης καλής εκτέλεσης</a:t>
          </a:r>
        </a:p>
      </dgm:t>
    </dgm:pt>
    <dgm:pt modelId="{B5ABB7E9-5169-4F25-A259-F984B1FAC229}" type="parTrans" cxnId="{7BC718E9-82F6-47CC-AF73-0EEF2160D39D}">
      <dgm:prSet/>
      <dgm:spPr/>
      <dgm:t>
        <a:bodyPr/>
        <a:lstStyle/>
        <a:p>
          <a:endParaRPr lang="el-GR"/>
        </a:p>
      </dgm:t>
    </dgm:pt>
    <dgm:pt modelId="{520E1E15-4337-4189-8856-CC399E1E3149}" type="sibTrans" cxnId="{7BC718E9-82F6-47CC-AF73-0EEF2160D39D}">
      <dgm:prSet/>
      <dgm:spPr/>
      <dgm:t>
        <a:bodyPr/>
        <a:lstStyle/>
        <a:p>
          <a:endParaRPr lang="el-GR"/>
        </a:p>
      </dgm:t>
    </dgm:pt>
    <dgm:pt modelId="{D53BA9B8-AFD1-4C7E-BE00-E2214A8E3CBA}">
      <dgm:prSet custT="1"/>
      <dgm:spPr/>
      <dgm:t>
        <a:bodyPr/>
        <a:lstStyle/>
        <a:p>
          <a:r>
            <a:rPr lang="el-GR" sz="1800" dirty="0"/>
            <a:t>Για τη σύναψη συμφωνίας-πλαίσιο</a:t>
          </a:r>
        </a:p>
      </dgm:t>
    </dgm:pt>
    <dgm:pt modelId="{24B27281-5101-4A1D-9FC7-E3510B1E094A}" type="parTrans" cxnId="{B49976B8-9B29-48F4-BED9-758E3E7E4A53}">
      <dgm:prSet/>
      <dgm:spPr/>
      <dgm:t>
        <a:bodyPr/>
        <a:lstStyle/>
        <a:p>
          <a:endParaRPr lang="el-GR"/>
        </a:p>
      </dgm:t>
    </dgm:pt>
    <dgm:pt modelId="{640E0A1B-D984-4D5A-9C0E-DD29E78B5EB1}" type="sibTrans" cxnId="{B49976B8-9B29-48F4-BED9-758E3E7E4A53}">
      <dgm:prSet/>
      <dgm:spPr/>
      <dgm:t>
        <a:bodyPr/>
        <a:lstStyle/>
        <a:p>
          <a:endParaRPr lang="el-GR"/>
        </a:p>
      </dgm:t>
    </dgm:pt>
    <dgm:pt modelId="{BD3090C9-453E-4731-8169-2CAD08AA8322}">
      <dgm:prSet custT="1"/>
      <dgm:spPr/>
      <dgm:t>
        <a:bodyPr/>
        <a:lstStyle/>
        <a:p>
          <a:r>
            <a:rPr lang="el-GR" sz="1800" dirty="0"/>
            <a:t>Για τη σύναψη κάθε επιμέρους εκτελεστικής σύμβασης</a:t>
          </a:r>
        </a:p>
      </dgm:t>
    </dgm:pt>
    <dgm:pt modelId="{FAA168BF-D6CF-455B-8FAD-EFBCA8D2D33A}" type="parTrans" cxnId="{70B79561-AC1B-49D3-8320-59B4D110AE62}">
      <dgm:prSet/>
      <dgm:spPr/>
      <dgm:t>
        <a:bodyPr/>
        <a:lstStyle/>
        <a:p>
          <a:endParaRPr lang="el-GR"/>
        </a:p>
      </dgm:t>
    </dgm:pt>
    <dgm:pt modelId="{5F8EBAEA-4021-4D3B-9BE8-2464D77D8227}" type="sibTrans" cxnId="{70B79561-AC1B-49D3-8320-59B4D110AE62}">
      <dgm:prSet/>
      <dgm:spPr/>
      <dgm:t>
        <a:bodyPr/>
        <a:lstStyle/>
        <a:p>
          <a:endParaRPr lang="el-GR"/>
        </a:p>
      </dgm:t>
    </dgm:pt>
    <dgm:pt modelId="{906DC6C2-8B04-41A1-B502-FBA0F729042E}">
      <dgm:prSet custT="1"/>
      <dgm:spPr/>
      <dgm:t>
        <a:bodyPr/>
        <a:lstStyle/>
        <a:p>
          <a:r>
            <a:rPr lang="el-GR" sz="1800" dirty="0"/>
            <a:t>Δυνητική η απαίτηση για έκδοση εγγύησης καλής εκτέλεσης ύψους μέχρι 0,5% επί της συνολικής αξίας της συμφωνίας-πλαίσιο ή του διεκδικούμενου τμήματος αυτής</a:t>
          </a:r>
        </a:p>
      </dgm:t>
    </dgm:pt>
    <dgm:pt modelId="{94D7AC04-4C06-4EF7-9742-76D1FE3FCB09}" type="parTrans" cxnId="{D97C515B-A358-4D40-A895-F6CF8089B500}">
      <dgm:prSet/>
      <dgm:spPr/>
      <dgm:t>
        <a:bodyPr/>
        <a:lstStyle/>
        <a:p>
          <a:endParaRPr lang="el-GR"/>
        </a:p>
      </dgm:t>
    </dgm:pt>
    <dgm:pt modelId="{77C7C449-E965-4674-A701-43F8EE022A92}" type="sibTrans" cxnId="{D97C515B-A358-4D40-A895-F6CF8089B500}">
      <dgm:prSet/>
      <dgm:spPr/>
      <dgm:t>
        <a:bodyPr/>
        <a:lstStyle/>
        <a:p>
          <a:endParaRPr lang="el-GR"/>
        </a:p>
      </dgm:t>
    </dgm:pt>
    <dgm:pt modelId="{C1780E88-EC6A-4E00-910D-C2B9006C72C7}" type="pres">
      <dgm:prSet presAssocID="{CE7DEB34-C0B8-4593-9C0B-FF6211BB439E}" presName="compositeShape" presStyleCnt="0">
        <dgm:presLayoutVars>
          <dgm:chMax val="2"/>
          <dgm:dir/>
          <dgm:resizeHandles val="exact"/>
        </dgm:presLayoutVars>
      </dgm:prSet>
      <dgm:spPr/>
    </dgm:pt>
    <dgm:pt modelId="{DC6C3608-00F8-48A7-8778-68E7CF134D77}" type="pres">
      <dgm:prSet presAssocID="{DF2B1327-5D78-40C7-82B5-E2090CE2AA27}" presName="upArrow" presStyleLbl="node1" presStyleIdx="0" presStyleCnt="2"/>
      <dgm:spPr/>
    </dgm:pt>
    <dgm:pt modelId="{5B695528-E298-4825-9B21-EB03EB7CFD09}" type="pres">
      <dgm:prSet presAssocID="{DF2B1327-5D78-40C7-82B5-E2090CE2AA27}" presName="upArrowText" presStyleLbl="revTx" presStyleIdx="0" presStyleCnt="2">
        <dgm:presLayoutVars>
          <dgm:chMax val="0"/>
          <dgm:bulletEnabled val="1"/>
        </dgm:presLayoutVars>
      </dgm:prSet>
      <dgm:spPr/>
    </dgm:pt>
    <dgm:pt modelId="{9618CB52-A1AB-4814-AEBE-B996AEB540DA}" type="pres">
      <dgm:prSet presAssocID="{8AA242FE-C760-4985-AAFC-AC67EFA5F317}" presName="downArrow" presStyleLbl="node1" presStyleIdx="1" presStyleCnt="2"/>
      <dgm:spPr/>
    </dgm:pt>
    <dgm:pt modelId="{B42F2534-91EA-41DF-9D7F-B6EFAFC2820F}" type="pres">
      <dgm:prSet presAssocID="{8AA242FE-C760-4985-AAFC-AC67EFA5F317}" presName="downArrowText" presStyleLbl="revTx" presStyleIdx="1" presStyleCnt="2">
        <dgm:presLayoutVars>
          <dgm:chMax val="0"/>
          <dgm:bulletEnabled val="1"/>
        </dgm:presLayoutVars>
      </dgm:prSet>
      <dgm:spPr/>
    </dgm:pt>
  </dgm:ptLst>
  <dgm:cxnLst>
    <dgm:cxn modelId="{4222F329-FB48-48CB-9458-F8026CD7A499}" type="presOf" srcId="{D53BA9B8-AFD1-4C7E-BE00-E2214A8E3CBA}" destId="{5B695528-E298-4825-9B21-EB03EB7CFD09}" srcOrd="0" destOrd="1" presId="urn:microsoft.com/office/officeart/2005/8/layout/arrow4"/>
    <dgm:cxn modelId="{D97C515B-A358-4D40-A895-F6CF8089B500}" srcId="{DF2B1327-5D78-40C7-82B5-E2090CE2AA27}" destId="{906DC6C2-8B04-41A1-B502-FBA0F729042E}" srcOrd="1" destOrd="0" parTransId="{94D7AC04-4C06-4EF7-9742-76D1FE3FCB09}" sibTransId="{77C7C449-E965-4674-A701-43F8EE022A92}"/>
    <dgm:cxn modelId="{70B79561-AC1B-49D3-8320-59B4D110AE62}" srcId="{8AA242FE-C760-4985-AAFC-AC67EFA5F317}" destId="{BD3090C9-453E-4731-8169-2CAD08AA8322}" srcOrd="0" destOrd="0" parTransId="{FAA168BF-D6CF-455B-8FAD-EFBCA8D2D33A}" sibTransId="{5F8EBAEA-4021-4D3B-9BE8-2464D77D8227}"/>
    <dgm:cxn modelId="{C4667364-4B72-42C4-AC1A-EEE44F8BDB09}" type="presOf" srcId="{DF2B1327-5D78-40C7-82B5-E2090CE2AA27}" destId="{5B695528-E298-4825-9B21-EB03EB7CFD09}" srcOrd="0" destOrd="0" presId="urn:microsoft.com/office/officeart/2005/8/layout/arrow4"/>
    <dgm:cxn modelId="{C14DCB67-E787-4A7E-88D2-8F9AD9373DB7}" type="presOf" srcId="{CE7DEB34-C0B8-4593-9C0B-FF6211BB439E}" destId="{C1780E88-EC6A-4E00-910D-C2B9006C72C7}" srcOrd="0" destOrd="0" presId="urn:microsoft.com/office/officeart/2005/8/layout/arrow4"/>
    <dgm:cxn modelId="{BAC6214F-A4F3-4F8E-8C16-AB2FF04C7902}" type="presOf" srcId="{906DC6C2-8B04-41A1-B502-FBA0F729042E}" destId="{5B695528-E298-4825-9B21-EB03EB7CFD09}" srcOrd="0" destOrd="2" presId="urn:microsoft.com/office/officeart/2005/8/layout/arrow4"/>
    <dgm:cxn modelId="{E0E70878-CE6E-41B8-808A-7ADC5BCBD1EA}" srcId="{CE7DEB34-C0B8-4593-9C0B-FF6211BB439E}" destId="{DF2B1327-5D78-40C7-82B5-E2090CE2AA27}" srcOrd="0" destOrd="0" parTransId="{A031C9A7-9CE4-4838-B2CC-F8390499EA57}" sibTransId="{5238FBC2-AEB1-4777-BAB2-293D637CABAE}"/>
    <dgm:cxn modelId="{841D38A3-0B24-407D-9251-E47B10AE677A}" type="presOf" srcId="{8AA242FE-C760-4985-AAFC-AC67EFA5F317}" destId="{B42F2534-91EA-41DF-9D7F-B6EFAFC2820F}" srcOrd="0" destOrd="0" presId="urn:microsoft.com/office/officeart/2005/8/layout/arrow4"/>
    <dgm:cxn modelId="{D5911EA5-1E4F-46CC-959B-9C608DBD085E}" type="presOf" srcId="{BD3090C9-453E-4731-8169-2CAD08AA8322}" destId="{B42F2534-91EA-41DF-9D7F-B6EFAFC2820F}" srcOrd="0" destOrd="1" presId="urn:microsoft.com/office/officeart/2005/8/layout/arrow4"/>
    <dgm:cxn modelId="{B49976B8-9B29-48F4-BED9-758E3E7E4A53}" srcId="{DF2B1327-5D78-40C7-82B5-E2090CE2AA27}" destId="{D53BA9B8-AFD1-4C7E-BE00-E2214A8E3CBA}" srcOrd="0" destOrd="0" parTransId="{24B27281-5101-4A1D-9FC7-E3510B1E094A}" sibTransId="{640E0A1B-D984-4D5A-9C0E-DD29E78B5EB1}"/>
    <dgm:cxn modelId="{7BC718E9-82F6-47CC-AF73-0EEF2160D39D}" srcId="{CE7DEB34-C0B8-4593-9C0B-FF6211BB439E}" destId="{8AA242FE-C760-4985-AAFC-AC67EFA5F317}" srcOrd="1" destOrd="0" parTransId="{B5ABB7E9-5169-4F25-A259-F984B1FAC229}" sibTransId="{520E1E15-4337-4189-8856-CC399E1E3149}"/>
    <dgm:cxn modelId="{5D6256D2-EF30-4095-B750-25A9EF868255}" type="presParOf" srcId="{C1780E88-EC6A-4E00-910D-C2B9006C72C7}" destId="{DC6C3608-00F8-48A7-8778-68E7CF134D77}" srcOrd="0" destOrd="0" presId="urn:microsoft.com/office/officeart/2005/8/layout/arrow4"/>
    <dgm:cxn modelId="{DB62E08A-2001-4464-9406-195CBD590CA8}" type="presParOf" srcId="{C1780E88-EC6A-4E00-910D-C2B9006C72C7}" destId="{5B695528-E298-4825-9B21-EB03EB7CFD09}" srcOrd="1" destOrd="0" presId="urn:microsoft.com/office/officeart/2005/8/layout/arrow4"/>
    <dgm:cxn modelId="{D1168E40-A605-48D7-911F-5C45DD7C52B9}" type="presParOf" srcId="{C1780E88-EC6A-4E00-910D-C2B9006C72C7}" destId="{9618CB52-A1AB-4814-AEBE-B996AEB540DA}" srcOrd="2" destOrd="0" presId="urn:microsoft.com/office/officeart/2005/8/layout/arrow4"/>
    <dgm:cxn modelId="{79D16542-1749-40CB-9DB2-E03690A779C9}" type="presParOf" srcId="{C1780E88-EC6A-4E00-910D-C2B9006C72C7}" destId="{B42F2534-91EA-41DF-9D7F-B6EFAFC2820F}" srcOrd="3" destOrd="0" presId="urn:microsoft.com/office/officeart/2005/8/layout/arrow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5.xml><?xml version="1.0" encoding="utf-8"?>
<dgm:dataModel xmlns:dgm="http://schemas.openxmlformats.org/drawingml/2006/diagram" xmlns:a="http://schemas.openxmlformats.org/drawingml/2006/main">
  <dgm:ptLst>
    <dgm:pt modelId="{98941DA6-E211-4282-A132-C455EDCB5F46}" type="doc">
      <dgm:prSet loTypeId="urn:microsoft.com/office/officeart/2005/8/layout/vList6" loCatId="process" qsTypeId="urn:microsoft.com/office/officeart/2005/8/quickstyle/3d2" qsCatId="3D" csTypeId="urn:microsoft.com/office/officeart/2005/8/colors/accent0_3" csCatId="mainScheme" phldr="1"/>
      <dgm:spPr/>
      <dgm:t>
        <a:bodyPr/>
        <a:lstStyle/>
        <a:p>
          <a:endParaRPr lang="en-US"/>
        </a:p>
      </dgm:t>
    </dgm:pt>
    <dgm:pt modelId="{74026E9C-D320-45D3-9B52-C5BBC6A555A1}">
      <dgm:prSet custT="1"/>
      <dgm:spPr/>
      <dgm:t>
        <a:bodyPr/>
        <a:lstStyle/>
        <a:p>
          <a:r>
            <a:rPr lang="el-GR" sz="1700" dirty="0"/>
            <a:t>Γνωμοδοτική και αποφασιστική αρμοδιότητα</a:t>
          </a:r>
        </a:p>
      </dgm:t>
    </dgm:pt>
    <dgm:pt modelId="{87C49223-AB56-44F0-BC3B-AB444AD0774B}" type="parTrans" cxnId="{A764B04A-17B6-4B9D-9EC7-5EF623260833}">
      <dgm:prSet/>
      <dgm:spPr/>
      <dgm:t>
        <a:bodyPr/>
        <a:lstStyle/>
        <a:p>
          <a:endParaRPr lang="el-GR"/>
        </a:p>
      </dgm:t>
    </dgm:pt>
    <dgm:pt modelId="{A89C53E5-4FA1-410F-963B-EE74EFF07EC0}" type="sibTrans" cxnId="{A764B04A-17B6-4B9D-9EC7-5EF623260833}">
      <dgm:prSet/>
      <dgm:spPr/>
      <dgm:t>
        <a:bodyPr/>
        <a:lstStyle/>
        <a:p>
          <a:endParaRPr lang="el-GR"/>
        </a:p>
      </dgm:t>
    </dgm:pt>
    <dgm:pt modelId="{B9AE5A41-E055-44AF-B8D2-2BA3645FA05E}">
      <dgm:prSet custT="1"/>
      <dgm:spPr/>
      <dgm:t>
        <a:bodyPr/>
        <a:lstStyle/>
        <a:p>
          <a:r>
            <a:rPr lang="el-GR" sz="1700" dirty="0"/>
            <a:t>Αρμόδιο συλλογικό γνωμοδοτούν όργανο της αναθέτουσας αρχής</a:t>
          </a:r>
        </a:p>
      </dgm:t>
    </dgm:pt>
    <dgm:pt modelId="{D574495A-92C2-43E7-95F2-F6F3CCF745A6}" type="parTrans" cxnId="{DCC22419-FE1B-47A0-BB59-BDA537E3769F}">
      <dgm:prSet/>
      <dgm:spPr/>
      <dgm:t>
        <a:bodyPr/>
        <a:lstStyle/>
        <a:p>
          <a:endParaRPr lang="el-GR"/>
        </a:p>
      </dgm:t>
    </dgm:pt>
    <dgm:pt modelId="{A5E61ACB-3CCB-491B-9059-A160B74D241A}" type="sibTrans" cxnId="{DCC22419-FE1B-47A0-BB59-BDA537E3769F}">
      <dgm:prSet/>
      <dgm:spPr/>
      <dgm:t>
        <a:bodyPr/>
        <a:lstStyle/>
        <a:p>
          <a:endParaRPr lang="el-GR"/>
        </a:p>
      </dgm:t>
    </dgm:pt>
    <dgm:pt modelId="{19AA180A-0219-4132-9EE0-3AAC2BC4B753}">
      <dgm:prSet custT="1"/>
      <dgm:spPr/>
      <dgm:t>
        <a:bodyPr/>
        <a:lstStyle/>
        <a:p>
          <a:r>
            <a:rPr lang="el-GR" sz="1700" dirty="0"/>
            <a:t>Απλή και σύμφωνη γνώμη</a:t>
          </a:r>
        </a:p>
      </dgm:t>
    </dgm:pt>
    <dgm:pt modelId="{3379D31A-FD41-479F-B784-ABA6A8094A8D}" type="parTrans" cxnId="{8FFE6A91-835C-49CA-83DE-3415CBA6B02D}">
      <dgm:prSet/>
      <dgm:spPr/>
      <dgm:t>
        <a:bodyPr/>
        <a:lstStyle/>
        <a:p>
          <a:endParaRPr lang="el-GR"/>
        </a:p>
      </dgm:t>
    </dgm:pt>
    <dgm:pt modelId="{6120ACA9-02E0-49C5-8F5D-98267CF0E4D0}" type="sibTrans" cxnId="{8FFE6A91-835C-49CA-83DE-3415CBA6B02D}">
      <dgm:prSet/>
      <dgm:spPr/>
      <dgm:t>
        <a:bodyPr/>
        <a:lstStyle/>
        <a:p>
          <a:endParaRPr lang="el-GR"/>
        </a:p>
      </dgm:t>
    </dgm:pt>
    <dgm:pt modelId="{7F2D2E59-C32B-4DA6-AD86-1496C4D34A1B}">
      <dgm:prSet custT="1"/>
      <dgm:spPr/>
      <dgm:t>
        <a:bodyPr/>
        <a:lstStyle/>
        <a:p>
          <a:r>
            <a:rPr lang="el-GR" sz="1700" dirty="0"/>
            <a:t>Γνωμοδοτούν συλλογικό όργανο</a:t>
          </a:r>
        </a:p>
      </dgm:t>
    </dgm:pt>
    <dgm:pt modelId="{DBEA3356-3061-4807-9E47-DF95BDA600FC}" type="parTrans" cxnId="{F7456F89-6AF4-4819-84F0-7FDD3BFCA003}">
      <dgm:prSet/>
      <dgm:spPr/>
      <dgm:t>
        <a:bodyPr/>
        <a:lstStyle/>
        <a:p>
          <a:endParaRPr lang="el-GR"/>
        </a:p>
      </dgm:t>
    </dgm:pt>
    <dgm:pt modelId="{5C03788E-9643-45DB-95B7-7790490D9B5D}" type="sibTrans" cxnId="{F7456F89-6AF4-4819-84F0-7FDD3BFCA003}">
      <dgm:prSet/>
      <dgm:spPr/>
      <dgm:t>
        <a:bodyPr/>
        <a:lstStyle/>
        <a:p>
          <a:endParaRPr lang="el-GR"/>
        </a:p>
      </dgm:t>
    </dgm:pt>
    <dgm:pt modelId="{084FB5EB-D4AE-4111-BA97-352F250C99FE}">
      <dgm:prSet custT="1"/>
      <dgm:spPr/>
      <dgm:t>
        <a:bodyPr/>
        <a:lstStyle/>
        <a:p>
          <a:r>
            <a:rPr lang="el-GR" sz="1700" dirty="0"/>
            <a:t>Αποφασίζον συλλογικό όργανο</a:t>
          </a:r>
        </a:p>
      </dgm:t>
    </dgm:pt>
    <dgm:pt modelId="{CC5E54C1-C4CF-4F60-B0E2-E84CC40B5F69}" type="parTrans" cxnId="{BAB244EB-D85B-49AF-935C-39BF2CFFC290}">
      <dgm:prSet/>
      <dgm:spPr/>
      <dgm:t>
        <a:bodyPr/>
        <a:lstStyle/>
        <a:p>
          <a:endParaRPr lang="el-GR"/>
        </a:p>
      </dgm:t>
    </dgm:pt>
    <dgm:pt modelId="{98584821-A3A2-4E0F-82F3-8482F26B5AAE}" type="sibTrans" cxnId="{BAB244EB-D85B-49AF-935C-39BF2CFFC290}">
      <dgm:prSet/>
      <dgm:spPr/>
      <dgm:t>
        <a:bodyPr/>
        <a:lstStyle/>
        <a:p>
          <a:endParaRPr lang="el-GR"/>
        </a:p>
      </dgm:t>
    </dgm:pt>
    <dgm:pt modelId="{D177F58B-624F-491E-B353-C6FC67BB06D9}">
      <dgm:prSet custT="1"/>
      <dgm:spPr/>
      <dgm:t>
        <a:bodyPr/>
        <a:lstStyle/>
        <a:p>
          <a:r>
            <a:rPr lang="el-GR" sz="1700" dirty="0"/>
            <a:t>Εφόσον δεν ορίζεται άλλως, η γνωμοδότηση του άρθρου 221 είναι απλή</a:t>
          </a:r>
        </a:p>
      </dgm:t>
    </dgm:pt>
    <dgm:pt modelId="{3CE96EBE-D604-4DAB-8781-3A352D7A4672}" type="parTrans" cxnId="{113F4834-F3D1-4E8D-BD73-DC1BFB54512C}">
      <dgm:prSet/>
      <dgm:spPr/>
      <dgm:t>
        <a:bodyPr/>
        <a:lstStyle/>
        <a:p>
          <a:endParaRPr lang="el-GR"/>
        </a:p>
      </dgm:t>
    </dgm:pt>
    <dgm:pt modelId="{602E19A3-47FE-469E-AE9F-34ADD910BB70}" type="sibTrans" cxnId="{113F4834-F3D1-4E8D-BD73-DC1BFB54512C}">
      <dgm:prSet/>
      <dgm:spPr/>
      <dgm:t>
        <a:bodyPr/>
        <a:lstStyle/>
        <a:p>
          <a:endParaRPr lang="el-GR"/>
        </a:p>
      </dgm:t>
    </dgm:pt>
    <dgm:pt modelId="{4C5E70F7-FDD0-424F-B695-93C5E9700168}">
      <dgm:prSet custT="1"/>
      <dgm:spPr/>
      <dgm:t>
        <a:bodyPr/>
        <a:lstStyle/>
        <a:p>
          <a:r>
            <a:rPr lang="el-GR" sz="1700" dirty="0"/>
            <a:t>Η απλή γνώμη δεν δεσμεύει το αποφασίζον όργανο που μπορεί να αποκλίνει</a:t>
          </a:r>
        </a:p>
      </dgm:t>
    </dgm:pt>
    <dgm:pt modelId="{CA010F81-3170-43E6-800F-D7118CC8AD2B}" type="parTrans" cxnId="{A28A44C8-EBE4-42A4-8AF4-95A9C0CF0DDF}">
      <dgm:prSet/>
      <dgm:spPr/>
      <dgm:t>
        <a:bodyPr/>
        <a:lstStyle/>
        <a:p>
          <a:endParaRPr lang="el-GR"/>
        </a:p>
      </dgm:t>
    </dgm:pt>
    <dgm:pt modelId="{E6280A31-1A2A-4F1F-BE51-65D755F1C097}" type="sibTrans" cxnId="{A28A44C8-EBE4-42A4-8AF4-95A9C0CF0DDF}">
      <dgm:prSet/>
      <dgm:spPr/>
      <dgm:t>
        <a:bodyPr/>
        <a:lstStyle/>
        <a:p>
          <a:endParaRPr lang="el-GR"/>
        </a:p>
      </dgm:t>
    </dgm:pt>
    <dgm:pt modelId="{12C0DD02-B51C-4185-B2A6-BF1E997DC8C2}">
      <dgm:prSet custT="1"/>
      <dgm:spPr/>
      <dgm:t>
        <a:bodyPr/>
        <a:lstStyle/>
        <a:p>
          <a:r>
            <a:rPr lang="el-GR" sz="1700" dirty="0"/>
            <a:t>Απαιτείται ειδική αιτιολογία</a:t>
          </a:r>
        </a:p>
      </dgm:t>
    </dgm:pt>
    <dgm:pt modelId="{6B8452F1-712E-44A7-9415-61156BBA1C1B}" type="parTrans" cxnId="{147AD85A-1CF3-4F85-B4AD-C9CC0229F752}">
      <dgm:prSet/>
      <dgm:spPr/>
      <dgm:t>
        <a:bodyPr/>
        <a:lstStyle/>
        <a:p>
          <a:endParaRPr lang="el-GR"/>
        </a:p>
      </dgm:t>
    </dgm:pt>
    <dgm:pt modelId="{A3ABA7C9-3868-4CF9-A8C2-4982567A800A}" type="sibTrans" cxnId="{147AD85A-1CF3-4F85-B4AD-C9CC0229F752}">
      <dgm:prSet/>
      <dgm:spPr/>
      <dgm:t>
        <a:bodyPr/>
        <a:lstStyle/>
        <a:p>
          <a:endParaRPr lang="el-GR"/>
        </a:p>
      </dgm:t>
    </dgm:pt>
    <dgm:pt modelId="{8002DE84-F877-4181-9C05-0AF9C0A81880}">
      <dgm:prSet custT="1"/>
      <dgm:spPr/>
      <dgm:t>
        <a:bodyPr/>
        <a:lstStyle/>
        <a:p>
          <a:r>
            <a:rPr lang="el-GR" sz="1700" dirty="0"/>
            <a:t>Αυτό που έχει διορισθεί προς τούτο νόμιμα βάσει του άρθρου 221 </a:t>
          </a:r>
        </a:p>
      </dgm:t>
    </dgm:pt>
    <dgm:pt modelId="{BD7ABAC1-7696-44E8-9DA0-176D16D949D7}" type="parTrans" cxnId="{964B39C8-6D3F-444C-B1D5-DF8594747A95}">
      <dgm:prSet/>
      <dgm:spPr/>
      <dgm:t>
        <a:bodyPr/>
        <a:lstStyle/>
        <a:p>
          <a:endParaRPr lang="el-GR"/>
        </a:p>
      </dgm:t>
    </dgm:pt>
    <dgm:pt modelId="{7AD2E74B-3F9D-47B7-A9B8-6950A1065165}" type="sibTrans" cxnId="{964B39C8-6D3F-444C-B1D5-DF8594747A95}">
      <dgm:prSet/>
      <dgm:spPr/>
      <dgm:t>
        <a:bodyPr/>
        <a:lstStyle/>
        <a:p>
          <a:endParaRPr lang="el-GR"/>
        </a:p>
      </dgm:t>
    </dgm:pt>
    <dgm:pt modelId="{79424794-31C7-4008-94D9-12974CC69262}">
      <dgm:prSet custT="1"/>
      <dgm:spPr/>
      <dgm:t>
        <a:bodyPr/>
        <a:lstStyle/>
        <a:p>
          <a:r>
            <a:rPr lang="el-GR" sz="1700"/>
            <a:t>Αμφότερα διορίζονται βάσει του άρθρου 221 </a:t>
          </a:r>
          <a:endParaRPr lang="el-GR" sz="1700" dirty="0"/>
        </a:p>
      </dgm:t>
    </dgm:pt>
    <dgm:pt modelId="{27A68E33-1BFF-4367-ADD4-15AD5BD5532C}" type="parTrans" cxnId="{8ADCC285-D25E-405A-A0AC-1D45CD4F3F94}">
      <dgm:prSet/>
      <dgm:spPr/>
      <dgm:t>
        <a:bodyPr/>
        <a:lstStyle/>
        <a:p>
          <a:endParaRPr lang="el-GR"/>
        </a:p>
      </dgm:t>
    </dgm:pt>
    <dgm:pt modelId="{29710498-3830-4E3E-9EBB-C9F0906FC617}" type="sibTrans" cxnId="{8ADCC285-D25E-405A-A0AC-1D45CD4F3F94}">
      <dgm:prSet/>
      <dgm:spPr/>
      <dgm:t>
        <a:bodyPr/>
        <a:lstStyle/>
        <a:p>
          <a:endParaRPr lang="el-GR"/>
        </a:p>
      </dgm:t>
    </dgm:pt>
    <dgm:pt modelId="{FAAF5C69-45C3-48A7-BF5C-F7071D61DC66}" type="pres">
      <dgm:prSet presAssocID="{98941DA6-E211-4282-A132-C455EDCB5F46}" presName="Name0" presStyleCnt="0">
        <dgm:presLayoutVars>
          <dgm:dir/>
          <dgm:animLvl val="lvl"/>
          <dgm:resizeHandles/>
        </dgm:presLayoutVars>
      </dgm:prSet>
      <dgm:spPr/>
    </dgm:pt>
    <dgm:pt modelId="{6E015105-A238-4826-931C-53BFB2D3E9A7}" type="pres">
      <dgm:prSet presAssocID="{74026E9C-D320-45D3-9B52-C5BBC6A555A1}" presName="linNode" presStyleCnt="0"/>
      <dgm:spPr/>
    </dgm:pt>
    <dgm:pt modelId="{5EB61EBB-4D07-4F8C-A0BE-B539D922F905}" type="pres">
      <dgm:prSet presAssocID="{74026E9C-D320-45D3-9B52-C5BBC6A555A1}" presName="parentShp" presStyleLbl="node1" presStyleIdx="0" presStyleCnt="3">
        <dgm:presLayoutVars>
          <dgm:bulletEnabled val="1"/>
        </dgm:presLayoutVars>
      </dgm:prSet>
      <dgm:spPr/>
    </dgm:pt>
    <dgm:pt modelId="{62D0EAC6-5515-45D6-881A-6EF0A69E9FC8}" type="pres">
      <dgm:prSet presAssocID="{74026E9C-D320-45D3-9B52-C5BBC6A555A1}" presName="childShp" presStyleLbl="bgAccFollowNode1" presStyleIdx="0" presStyleCnt="3">
        <dgm:presLayoutVars>
          <dgm:bulletEnabled val="1"/>
        </dgm:presLayoutVars>
      </dgm:prSet>
      <dgm:spPr/>
    </dgm:pt>
    <dgm:pt modelId="{8151D3E3-FFEC-4B8B-BBD6-981A3B874F4F}" type="pres">
      <dgm:prSet presAssocID="{A89C53E5-4FA1-410F-963B-EE74EFF07EC0}" presName="spacing" presStyleCnt="0"/>
      <dgm:spPr/>
    </dgm:pt>
    <dgm:pt modelId="{12C7DD15-9B69-4EE7-A709-49F7D482F604}" type="pres">
      <dgm:prSet presAssocID="{19AA180A-0219-4132-9EE0-3AAC2BC4B753}" presName="linNode" presStyleCnt="0"/>
      <dgm:spPr/>
    </dgm:pt>
    <dgm:pt modelId="{FDF0333C-0445-45B5-80CD-BD8493FD76AA}" type="pres">
      <dgm:prSet presAssocID="{19AA180A-0219-4132-9EE0-3AAC2BC4B753}" presName="parentShp" presStyleLbl="node1" presStyleIdx="1" presStyleCnt="3">
        <dgm:presLayoutVars>
          <dgm:bulletEnabled val="1"/>
        </dgm:presLayoutVars>
      </dgm:prSet>
      <dgm:spPr/>
    </dgm:pt>
    <dgm:pt modelId="{4D1B3206-1BB6-477A-9897-464F5D61AA45}" type="pres">
      <dgm:prSet presAssocID="{19AA180A-0219-4132-9EE0-3AAC2BC4B753}" presName="childShp" presStyleLbl="bgAccFollowNode1" presStyleIdx="1" presStyleCnt="3" custScaleY="154678">
        <dgm:presLayoutVars>
          <dgm:bulletEnabled val="1"/>
        </dgm:presLayoutVars>
      </dgm:prSet>
      <dgm:spPr/>
    </dgm:pt>
    <dgm:pt modelId="{F51A1191-B065-4D07-80F3-DEF9A9D32C19}" type="pres">
      <dgm:prSet presAssocID="{6120ACA9-02E0-49C5-8F5D-98267CF0E4D0}" presName="spacing" presStyleCnt="0"/>
      <dgm:spPr/>
    </dgm:pt>
    <dgm:pt modelId="{A98337B2-D255-49C5-AFEF-F447FF9F563A}" type="pres">
      <dgm:prSet presAssocID="{B9AE5A41-E055-44AF-B8D2-2BA3645FA05E}" presName="linNode" presStyleCnt="0"/>
      <dgm:spPr/>
    </dgm:pt>
    <dgm:pt modelId="{D050088F-3E5F-4B61-A10A-257A70CDD953}" type="pres">
      <dgm:prSet presAssocID="{B9AE5A41-E055-44AF-B8D2-2BA3645FA05E}" presName="parentShp" presStyleLbl="node1" presStyleIdx="2" presStyleCnt="3">
        <dgm:presLayoutVars>
          <dgm:bulletEnabled val="1"/>
        </dgm:presLayoutVars>
      </dgm:prSet>
      <dgm:spPr/>
    </dgm:pt>
    <dgm:pt modelId="{5D22E5EE-0285-4FA0-9F6A-6F0D0B8CDED4}" type="pres">
      <dgm:prSet presAssocID="{B9AE5A41-E055-44AF-B8D2-2BA3645FA05E}" presName="childShp" presStyleLbl="bgAccFollowNode1" presStyleIdx="2" presStyleCnt="3">
        <dgm:presLayoutVars>
          <dgm:bulletEnabled val="1"/>
        </dgm:presLayoutVars>
      </dgm:prSet>
      <dgm:spPr/>
    </dgm:pt>
  </dgm:ptLst>
  <dgm:cxnLst>
    <dgm:cxn modelId="{DCC22419-FE1B-47A0-BB59-BDA537E3769F}" srcId="{98941DA6-E211-4282-A132-C455EDCB5F46}" destId="{B9AE5A41-E055-44AF-B8D2-2BA3645FA05E}" srcOrd="2" destOrd="0" parTransId="{D574495A-92C2-43E7-95F2-F6F3CCF745A6}" sibTransId="{A5E61ACB-3CCB-491B-9059-A160B74D241A}"/>
    <dgm:cxn modelId="{113F4834-F3D1-4E8D-BD73-DC1BFB54512C}" srcId="{19AA180A-0219-4132-9EE0-3AAC2BC4B753}" destId="{D177F58B-624F-491E-B353-C6FC67BB06D9}" srcOrd="0" destOrd="0" parTransId="{3CE96EBE-D604-4DAB-8781-3A352D7A4672}" sibTransId="{602E19A3-47FE-469E-AE9F-34ADD910BB70}"/>
    <dgm:cxn modelId="{48E07A46-AF58-413E-B107-35A562E60C71}" type="presOf" srcId="{74026E9C-D320-45D3-9B52-C5BBC6A555A1}" destId="{5EB61EBB-4D07-4F8C-A0BE-B539D922F905}" srcOrd="0" destOrd="0" presId="urn:microsoft.com/office/officeart/2005/8/layout/vList6"/>
    <dgm:cxn modelId="{A764B04A-17B6-4B9D-9EC7-5EF623260833}" srcId="{98941DA6-E211-4282-A132-C455EDCB5F46}" destId="{74026E9C-D320-45D3-9B52-C5BBC6A555A1}" srcOrd="0" destOrd="0" parTransId="{87C49223-AB56-44F0-BC3B-AB444AD0774B}" sibTransId="{A89C53E5-4FA1-410F-963B-EE74EFF07EC0}"/>
    <dgm:cxn modelId="{147AD85A-1CF3-4F85-B4AD-C9CC0229F752}" srcId="{19AA180A-0219-4132-9EE0-3AAC2BC4B753}" destId="{12C0DD02-B51C-4185-B2A6-BF1E997DC8C2}" srcOrd="2" destOrd="0" parTransId="{6B8452F1-712E-44A7-9415-61156BBA1C1B}" sibTransId="{A3ABA7C9-3868-4CF9-A8C2-4982567A800A}"/>
    <dgm:cxn modelId="{68C4727E-48A7-4217-AEEF-C34CE8E74972}" type="presOf" srcId="{B9AE5A41-E055-44AF-B8D2-2BA3645FA05E}" destId="{D050088F-3E5F-4B61-A10A-257A70CDD953}" srcOrd="0" destOrd="0" presId="urn:microsoft.com/office/officeart/2005/8/layout/vList6"/>
    <dgm:cxn modelId="{93B0ED7E-FE2B-43FD-9E23-750FE507EFFD}" type="presOf" srcId="{8002DE84-F877-4181-9C05-0AF9C0A81880}" destId="{5D22E5EE-0285-4FA0-9F6A-6F0D0B8CDED4}" srcOrd="0" destOrd="0" presId="urn:microsoft.com/office/officeart/2005/8/layout/vList6"/>
    <dgm:cxn modelId="{8ADCC285-D25E-405A-A0AC-1D45CD4F3F94}" srcId="{74026E9C-D320-45D3-9B52-C5BBC6A555A1}" destId="{79424794-31C7-4008-94D9-12974CC69262}" srcOrd="2" destOrd="0" parTransId="{27A68E33-1BFF-4367-ADD4-15AD5BD5532C}" sibTransId="{29710498-3830-4E3E-9EBB-C9F0906FC617}"/>
    <dgm:cxn modelId="{F7456F89-6AF4-4819-84F0-7FDD3BFCA003}" srcId="{74026E9C-D320-45D3-9B52-C5BBC6A555A1}" destId="{7F2D2E59-C32B-4DA6-AD86-1496C4D34A1B}" srcOrd="0" destOrd="0" parTransId="{DBEA3356-3061-4807-9E47-DF95BDA600FC}" sibTransId="{5C03788E-9643-45DB-95B7-7790490D9B5D}"/>
    <dgm:cxn modelId="{8FFE6A91-835C-49CA-83DE-3415CBA6B02D}" srcId="{98941DA6-E211-4282-A132-C455EDCB5F46}" destId="{19AA180A-0219-4132-9EE0-3AAC2BC4B753}" srcOrd="1" destOrd="0" parTransId="{3379D31A-FD41-479F-B784-ABA6A8094A8D}" sibTransId="{6120ACA9-02E0-49C5-8F5D-98267CF0E4D0}"/>
    <dgm:cxn modelId="{9125219D-515C-49BE-8C93-BC5654CBEE95}" type="presOf" srcId="{7F2D2E59-C32B-4DA6-AD86-1496C4D34A1B}" destId="{62D0EAC6-5515-45D6-881A-6EF0A69E9FC8}" srcOrd="0" destOrd="0" presId="urn:microsoft.com/office/officeart/2005/8/layout/vList6"/>
    <dgm:cxn modelId="{5A746EC2-CB75-477B-9FE3-35AC58FFF01F}" type="presOf" srcId="{19AA180A-0219-4132-9EE0-3AAC2BC4B753}" destId="{FDF0333C-0445-45B5-80CD-BD8493FD76AA}" srcOrd="0" destOrd="0" presId="urn:microsoft.com/office/officeart/2005/8/layout/vList6"/>
    <dgm:cxn modelId="{1422FBC4-0A95-4527-B3DB-B449D2E381C2}" type="presOf" srcId="{4C5E70F7-FDD0-424F-B695-93C5E9700168}" destId="{4D1B3206-1BB6-477A-9897-464F5D61AA45}" srcOrd="0" destOrd="1" presId="urn:microsoft.com/office/officeart/2005/8/layout/vList6"/>
    <dgm:cxn modelId="{964B39C8-6D3F-444C-B1D5-DF8594747A95}" srcId="{B9AE5A41-E055-44AF-B8D2-2BA3645FA05E}" destId="{8002DE84-F877-4181-9C05-0AF9C0A81880}" srcOrd="0" destOrd="0" parTransId="{BD7ABAC1-7696-44E8-9DA0-176D16D949D7}" sibTransId="{7AD2E74B-3F9D-47B7-A9B8-6950A1065165}"/>
    <dgm:cxn modelId="{A28A44C8-EBE4-42A4-8AF4-95A9C0CF0DDF}" srcId="{19AA180A-0219-4132-9EE0-3AAC2BC4B753}" destId="{4C5E70F7-FDD0-424F-B695-93C5E9700168}" srcOrd="1" destOrd="0" parTransId="{CA010F81-3170-43E6-800F-D7118CC8AD2B}" sibTransId="{E6280A31-1A2A-4F1F-BE51-65D755F1C097}"/>
    <dgm:cxn modelId="{2BD157CF-5F49-416D-8060-F48F283AFC7A}" type="presOf" srcId="{79424794-31C7-4008-94D9-12974CC69262}" destId="{62D0EAC6-5515-45D6-881A-6EF0A69E9FC8}" srcOrd="0" destOrd="2" presId="urn:microsoft.com/office/officeart/2005/8/layout/vList6"/>
    <dgm:cxn modelId="{64D373D6-98BA-4E1A-B76F-EFC530B9BC2B}" type="presOf" srcId="{12C0DD02-B51C-4185-B2A6-BF1E997DC8C2}" destId="{4D1B3206-1BB6-477A-9897-464F5D61AA45}" srcOrd="0" destOrd="2" presId="urn:microsoft.com/office/officeart/2005/8/layout/vList6"/>
    <dgm:cxn modelId="{50CC1ADC-0BCD-40CD-BC8E-31078FE71B19}" type="presOf" srcId="{D177F58B-624F-491E-B353-C6FC67BB06D9}" destId="{4D1B3206-1BB6-477A-9897-464F5D61AA45}" srcOrd="0" destOrd="0" presId="urn:microsoft.com/office/officeart/2005/8/layout/vList6"/>
    <dgm:cxn modelId="{BAB244EB-D85B-49AF-935C-39BF2CFFC290}" srcId="{74026E9C-D320-45D3-9B52-C5BBC6A555A1}" destId="{084FB5EB-D4AE-4111-BA97-352F250C99FE}" srcOrd="1" destOrd="0" parTransId="{CC5E54C1-C4CF-4F60-B0E2-E84CC40B5F69}" sibTransId="{98584821-A3A2-4E0F-82F3-8482F26B5AAE}"/>
    <dgm:cxn modelId="{6F4611F2-3F2C-4101-A9C6-9CB6A2DC9377}" type="presOf" srcId="{084FB5EB-D4AE-4111-BA97-352F250C99FE}" destId="{62D0EAC6-5515-45D6-881A-6EF0A69E9FC8}" srcOrd="0" destOrd="1" presId="urn:microsoft.com/office/officeart/2005/8/layout/vList6"/>
    <dgm:cxn modelId="{D39429FC-FEF9-44B6-8F67-FBFD39B78510}" type="presOf" srcId="{98941DA6-E211-4282-A132-C455EDCB5F46}" destId="{FAAF5C69-45C3-48A7-BF5C-F7071D61DC66}" srcOrd="0" destOrd="0" presId="urn:microsoft.com/office/officeart/2005/8/layout/vList6"/>
    <dgm:cxn modelId="{2214F496-48EB-43B4-8824-D1F3280ED20B}" type="presParOf" srcId="{FAAF5C69-45C3-48A7-BF5C-F7071D61DC66}" destId="{6E015105-A238-4826-931C-53BFB2D3E9A7}" srcOrd="0" destOrd="0" presId="urn:microsoft.com/office/officeart/2005/8/layout/vList6"/>
    <dgm:cxn modelId="{EFE34679-E07C-42E7-A048-50CF9D9959FD}" type="presParOf" srcId="{6E015105-A238-4826-931C-53BFB2D3E9A7}" destId="{5EB61EBB-4D07-4F8C-A0BE-B539D922F905}" srcOrd="0" destOrd="0" presId="urn:microsoft.com/office/officeart/2005/8/layout/vList6"/>
    <dgm:cxn modelId="{EDC6659C-0747-44D6-99E5-B4BD2DBF34A6}" type="presParOf" srcId="{6E015105-A238-4826-931C-53BFB2D3E9A7}" destId="{62D0EAC6-5515-45D6-881A-6EF0A69E9FC8}" srcOrd="1" destOrd="0" presId="urn:microsoft.com/office/officeart/2005/8/layout/vList6"/>
    <dgm:cxn modelId="{8A46E9CF-996C-4C51-988B-20E10BB383C5}" type="presParOf" srcId="{FAAF5C69-45C3-48A7-BF5C-F7071D61DC66}" destId="{8151D3E3-FFEC-4B8B-BBD6-981A3B874F4F}" srcOrd="1" destOrd="0" presId="urn:microsoft.com/office/officeart/2005/8/layout/vList6"/>
    <dgm:cxn modelId="{53E9AC93-017D-4DA6-991B-5ADF52C0071F}" type="presParOf" srcId="{FAAF5C69-45C3-48A7-BF5C-F7071D61DC66}" destId="{12C7DD15-9B69-4EE7-A709-49F7D482F604}" srcOrd="2" destOrd="0" presId="urn:microsoft.com/office/officeart/2005/8/layout/vList6"/>
    <dgm:cxn modelId="{F32AC767-2068-4DC7-86DD-C8D7C6247AAA}" type="presParOf" srcId="{12C7DD15-9B69-4EE7-A709-49F7D482F604}" destId="{FDF0333C-0445-45B5-80CD-BD8493FD76AA}" srcOrd="0" destOrd="0" presId="urn:microsoft.com/office/officeart/2005/8/layout/vList6"/>
    <dgm:cxn modelId="{AF42284B-E5C3-40B1-9398-FF20C69EBA1F}" type="presParOf" srcId="{12C7DD15-9B69-4EE7-A709-49F7D482F604}" destId="{4D1B3206-1BB6-477A-9897-464F5D61AA45}" srcOrd="1" destOrd="0" presId="urn:microsoft.com/office/officeart/2005/8/layout/vList6"/>
    <dgm:cxn modelId="{34A54A06-4579-4340-8E3B-A6DC435F1939}" type="presParOf" srcId="{FAAF5C69-45C3-48A7-BF5C-F7071D61DC66}" destId="{F51A1191-B065-4D07-80F3-DEF9A9D32C19}" srcOrd="3" destOrd="0" presId="urn:microsoft.com/office/officeart/2005/8/layout/vList6"/>
    <dgm:cxn modelId="{198B3551-530F-43C0-BA5E-71A0936CCB13}" type="presParOf" srcId="{FAAF5C69-45C3-48A7-BF5C-F7071D61DC66}" destId="{A98337B2-D255-49C5-AFEF-F447FF9F563A}" srcOrd="4" destOrd="0" presId="urn:microsoft.com/office/officeart/2005/8/layout/vList6"/>
    <dgm:cxn modelId="{26C7C645-6BC5-4F7C-869E-6E7363021D98}" type="presParOf" srcId="{A98337B2-D255-49C5-AFEF-F447FF9F563A}" destId="{D050088F-3E5F-4B61-A10A-257A70CDD953}" srcOrd="0" destOrd="0" presId="urn:microsoft.com/office/officeart/2005/8/layout/vList6"/>
    <dgm:cxn modelId="{8365EEB6-C880-42E6-9BCF-A76F202480AF}" type="presParOf" srcId="{A98337B2-D255-49C5-AFEF-F447FF9F563A}" destId="{5D22E5EE-0285-4FA0-9F6A-6F0D0B8CDED4}" srcOrd="1" destOrd="0" presId="urn:microsoft.com/office/officeart/2005/8/layout/vList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6.xml><?xml version="1.0" encoding="utf-8"?>
<dgm:dataModel xmlns:dgm="http://schemas.openxmlformats.org/drawingml/2006/diagram" xmlns:a="http://schemas.openxmlformats.org/drawingml/2006/main">
  <dgm:ptLst>
    <dgm:pt modelId="{98941DA6-E211-4282-A132-C455EDCB5F46}" type="doc">
      <dgm:prSet loTypeId="urn:microsoft.com/office/officeart/2005/8/layout/hProcess4" loCatId="process" qsTypeId="urn:microsoft.com/office/officeart/2005/8/quickstyle/3d2" qsCatId="3D" csTypeId="urn:microsoft.com/office/officeart/2005/8/colors/accent0_3" csCatId="mainScheme" phldr="1"/>
      <dgm:spPr/>
      <dgm:t>
        <a:bodyPr/>
        <a:lstStyle/>
        <a:p>
          <a:endParaRPr lang="en-US"/>
        </a:p>
      </dgm:t>
    </dgm:pt>
    <dgm:pt modelId="{74026E9C-D320-45D3-9B52-C5BBC6A555A1}">
      <dgm:prSet custT="1"/>
      <dgm:spPr/>
      <dgm:t>
        <a:bodyPr/>
        <a:lstStyle/>
        <a:p>
          <a:r>
            <a:rPr lang="el-GR" sz="1700" dirty="0"/>
            <a:t>Προκήρυξη διαγωνισμού</a:t>
          </a:r>
        </a:p>
      </dgm:t>
    </dgm:pt>
    <dgm:pt modelId="{87C49223-AB56-44F0-BC3B-AB444AD0774B}" type="parTrans" cxnId="{A764B04A-17B6-4B9D-9EC7-5EF623260833}">
      <dgm:prSet/>
      <dgm:spPr/>
      <dgm:t>
        <a:bodyPr/>
        <a:lstStyle/>
        <a:p>
          <a:endParaRPr lang="el-GR"/>
        </a:p>
      </dgm:t>
    </dgm:pt>
    <dgm:pt modelId="{A89C53E5-4FA1-410F-963B-EE74EFF07EC0}" type="sibTrans" cxnId="{A764B04A-17B6-4B9D-9EC7-5EF623260833}">
      <dgm:prSet/>
      <dgm:spPr/>
      <dgm:t>
        <a:bodyPr/>
        <a:lstStyle/>
        <a:p>
          <a:endParaRPr lang="el-GR"/>
        </a:p>
      </dgm:t>
    </dgm:pt>
    <dgm:pt modelId="{B9AE5A41-E055-44AF-B8D2-2BA3645FA05E}">
      <dgm:prSet custT="1"/>
      <dgm:spPr/>
      <dgm:t>
        <a:bodyPr/>
        <a:lstStyle/>
        <a:p>
          <a:r>
            <a:rPr lang="el-GR" sz="1700" dirty="0"/>
            <a:t>Ολοκλήρωση προσυμβατικού σταδίου</a:t>
          </a:r>
        </a:p>
      </dgm:t>
    </dgm:pt>
    <dgm:pt modelId="{D574495A-92C2-43E7-95F2-F6F3CCF745A6}" type="parTrans" cxnId="{DCC22419-FE1B-47A0-BB59-BDA537E3769F}">
      <dgm:prSet/>
      <dgm:spPr/>
      <dgm:t>
        <a:bodyPr/>
        <a:lstStyle/>
        <a:p>
          <a:endParaRPr lang="el-GR"/>
        </a:p>
      </dgm:t>
    </dgm:pt>
    <dgm:pt modelId="{A5E61ACB-3CCB-491B-9059-A160B74D241A}" type="sibTrans" cxnId="{DCC22419-FE1B-47A0-BB59-BDA537E3769F}">
      <dgm:prSet/>
      <dgm:spPr/>
      <dgm:t>
        <a:bodyPr/>
        <a:lstStyle/>
        <a:p>
          <a:endParaRPr lang="el-GR"/>
        </a:p>
      </dgm:t>
    </dgm:pt>
    <dgm:pt modelId="{19AA180A-0219-4132-9EE0-3AAC2BC4B753}">
      <dgm:prSet custT="1"/>
      <dgm:spPr/>
      <dgm:t>
        <a:bodyPr/>
        <a:lstStyle/>
        <a:p>
          <a:r>
            <a:rPr lang="el-GR" sz="1700" dirty="0"/>
            <a:t>Κατάθεση προσφορών</a:t>
          </a:r>
        </a:p>
      </dgm:t>
    </dgm:pt>
    <dgm:pt modelId="{3379D31A-FD41-479F-B784-ABA6A8094A8D}" type="parTrans" cxnId="{8FFE6A91-835C-49CA-83DE-3415CBA6B02D}">
      <dgm:prSet/>
      <dgm:spPr/>
      <dgm:t>
        <a:bodyPr/>
        <a:lstStyle/>
        <a:p>
          <a:endParaRPr lang="el-GR"/>
        </a:p>
      </dgm:t>
    </dgm:pt>
    <dgm:pt modelId="{6120ACA9-02E0-49C5-8F5D-98267CF0E4D0}" type="sibTrans" cxnId="{8FFE6A91-835C-49CA-83DE-3415CBA6B02D}">
      <dgm:prSet/>
      <dgm:spPr/>
      <dgm:t>
        <a:bodyPr/>
        <a:lstStyle/>
        <a:p>
          <a:endParaRPr lang="el-GR"/>
        </a:p>
      </dgm:t>
    </dgm:pt>
    <dgm:pt modelId="{7F2D2E59-C32B-4DA6-AD86-1496C4D34A1B}">
      <dgm:prSet custT="1"/>
      <dgm:spPr/>
      <dgm:t>
        <a:bodyPr/>
        <a:lstStyle/>
        <a:p>
          <a:r>
            <a:rPr lang="el-GR" sz="1700" dirty="0"/>
            <a:t>Διακήρυξη για ανοιχτές διαδικασίες</a:t>
          </a:r>
        </a:p>
      </dgm:t>
    </dgm:pt>
    <dgm:pt modelId="{DBEA3356-3061-4807-9E47-DF95BDA600FC}" type="parTrans" cxnId="{F7456F89-6AF4-4819-84F0-7FDD3BFCA003}">
      <dgm:prSet/>
      <dgm:spPr/>
      <dgm:t>
        <a:bodyPr/>
        <a:lstStyle/>
        <a:p>
          <a:endParaRPr lang="el-GR"/>
        </a:p>
      </dgm:t>
    </dgm:pt>
    <dgm:pt modelId="{5C03788E-9643-45DB-95B7-7790490D9B5D}" type="sibTrans" cxnId="{F7456F89-6AF4-4819-84F0-7FDD3BFCA003}">
      <dgm:prSet/>
      <dgm:spPr/>
      <dgm:t>
        <a:bodyPr/>
        <a:lstStyle/>
        <a:p>
          <a:endParaRPr lang="el-GR"/>
        </a:p>
      </dgm:t>
    </dgm:pt>
    <dgm:pt modelId="{D177F58B-624F-491E-B353-C6FC67BB06D9}">
      <dgm:prSet custT="1"/>
      <dgm:spPr/>
      <dgm:t>
        <a:bodyPr/>
        <a:lstStyle/>
        <a:p>
          <a:r>
            <a:rPr lang="el-GR" sz="1700" dirty="0"/>
            <a:t>Δικαιολογητικά συμμετοχής</a:t>
          </a:r>
        </a:p>
      </dgm:t>
    </dgm:pt>
    <dgm:pt modelId="{3CE96EBE-D604-4DAB-8781-3A352D7A4672}" type="parTrans" cxnId="{113F4834-F3D1-4E8D-BD73-DC1BFB54512C}">
      <dgm:prSet/>
      <dgm:spPr/>
      <dgm:t>
        <a:bodyPr/>
        <a:lstStyle/>
        <a:p>
          <a:endParaRPr lang="el-GR"/>
        </a:p>
      </dgm:t>
    </dgm:pt>
    <dgm:pt modelId="{602E19A3-47FE-469E-AE9F-34ADD910BB70}" type="sibTrans" cxnId="{113F4834-F3D1-4E8D-BD73-DC1BFB54512C}">
      <dgm:prSet/>
      <dgm:spPr/>
      <dgm:t>
        <a:bodyPr/>
        <a:lstStyle/>
        <a:p>
          <a:endParaRPr lang="el-GR"/>
        </a:p>
      </dgm:t>
    </dgm:pt>
    <dgm:pt modelId="{12C0DD02-B51C-4185-B2A6-BF1E997DC8C2}">
      <dgm:prSet custT="1"/>
      <dgm:spPr/>
      <dgm:t>
        <a:bodyPr/>
        <a:lstStyle/>
        <a:p>
          <a:r>
            <a:rPr lang="el-GR" sz="1700" dirty="0"/>
            <a:t>Τεχνική &amp; οικονομική προσφορά</a:t>
          </a:r>
        </a:p>
      </dgm:t>
    </dgm:pt>
    <dgm:pt modelId="{6B8452F1-712E-44A7-9415-61156BBA1C1B}" type="parTrans" cxnId="{147AD85A-1CF3-4F85-B4AD-C9CC0229F752}">
      <dgm:prSet/>
      <dgm:spPr/>
      <dgm:t>
        <a:bodyPr/>
        <a:lstStyle/>
        <a:p>
          <a:endParaRPr lang="el-GR"/>
        </a:p>
      </dgm:t>
    </dgm:pt>
    <dgm:pt modelId="{A3ABA7C9-3868-4CF9-A8C2-4982567A800A}" type="sibTrans" cxnId="{147AD85A-1CF3-4F85-B4AD-C9CC0229F752}">
      <dgm:prSet/>
      <dgm:spPr/>
      <dgm:t>
        <a:bodyPr/>
        <a:lstStyle/>
        <a:p>
          <a:endParaRPr lang="el-GR"/>
        </a:p>
      </dgm:t>
    </dgm:pt>
    <dgm:pt modelId="{8002DE84-F877-4181-9C05-0AF9C0A81880}">
      <dgm:prSet custT="1"/>
      <dgm:spPr/>
      <dgm:t>
        <a:bodyPr/>
        <a:lstStyle/>
        <a:p>
          <a:r>
            <a:rPr lang="el-GR" sz="1700" dirty="0"/>
            <a:t>Κατακύρωση</a:t>
          </a:r>
        </a:p>
      </dgm:t>
    </dgm:pt>
    <dgm:pt modelId="{BD7ABAC1-7696-44E8-9DA0-176D16D949D7}" type="parTrans" cxnId="{964B39C8-6D3F-444C-B1D5-DF8594747A95}">
      <dgm:prSet/>
      <dgm:spPr/>
      <dgm:t>
        <a:bodyPr/>
        <a:lstStyle/>
        <a:p>
          <a:endParaRPr lang="el-GR"/>
        </a:p>
      </dgm:t>
    </dgm:pt>
    <dgm:pt modelId="{7AD2E74B-3F9D-47B7-A9B8-6950A1065165}" type="sibTrans" cxnId="{964B39C8-6D3F-444C-B1D5-DF8594747A95}">
      <dgm:prSet/>
      <dgm:spPr/>
      <dgm:t>
        <a:bodyPr/>
        <a:lstStyle/>
        <a:p>
          <a:endParaRPr lang="el-GR"/>
        </a:p>
      </dgm:t>
    </dgm:pt>
    <dgm:pt modelId="{79424794-31C7-4008-94D9-12974CC69262}">
      <dgm:prSet custT="1"/>
      <dgm:spPr/>
      <dgm:t>
        <a:bodyPr/>
        <a:lstStyle/>
        <a:p>
          <a:r>
            <a:rPr lang="el-GR" sz="1700" dirty="0"/>
            <a:t>Πρόσκληση για κλειστές διαδικασίες</a:t>
          </a:r>
        </a:p>
      </dgm:t>
    </dgm:pt>
    <dgm:pt modelId="{27A68E33-1BFF-4367-ADD4-15AD5BD5532C}" type="parTrans" cxnId="{8ADCC285-D25E-405A-A0AC-1D45CD4F3F94}">
      <dgm:prSet/>
      <dgm:spPr/>
      <dgm:t>
        <a:bodyPr/>
        <a:lstStyle/>
        <a:p>
          <a:endParaRPr lang="el-GR"/>
        </a:p>
      </dgm:t>
    </dgm:pt>
    <dgm:pt modelId="{29710498-3830-4E3E-9EBB-C9F0906FC617}" type="sibTrans" cxnId="{8ADCC285-D25E-405A-A0AC-1D45CD4F3F94}">
      <dgm:prSet/>
      <dgm:spPr/>
      <dgm:t>
        <a:bodyPr/>
        <a:lstStyle/>
        <a:p>
          <a:endParaRPr lang="el-GR"/>
        </a:p>
      </dgm:t>
    </dgm:pt>
    <dgm:pt modelId="{FBDABB48-96FD-4A1B-AE22-CF66A77E10A9}">
      <dgm:prSet custT="1"/>
      <dgm:spPr/>
      <dgm:t>
        <a:bodyPr/>
        <a:lstStyle/>
        <a:p>
          <a:r>
            <a:rPr lang="el-GR" sz="1700" dirty="0"/>
            <a:t>Δικαιολογητικά κατακύρωσης</a:t>
          </a:r>
        </a:p>
      </dgm:t>
    </dgm:pt>
    <dgm:pt modelId="{D2432DCA-4FC9-469B-AFF0-892D707A9E9D}" type="parTrans" cxnId="{2C7AE06B-2FBB-4C3E-9A95-6402E4213957}">
      <dgm:prSet/>
      <dgm:spPr/>
      <dgm:t>
        <a:bodyPr/>
        <a:lstStyle/>
        <a:p>
          <a:endParaRPr lang="el-GR"/>
        </a:p>
      </dgm:t>
    </dgm:pt>
    <dgm:pt modelId="{03BB3D10-2866-47EE-8BC6-41AFCF5DCDA0}" type="sibTrans" cxnId="{2C7AE06B-2FBB-4C3E-9A95-6402E4213957}">
      <dgm:prSet/>
      <dgm:spPr/>
      <dgm:t>
        <a:bodyPr/>
        <a:lstStyle/>
        <a:p>
          <a:endParaRPr lang="el-GR"/>
        </a:p>
      </dgm:t>
    </dgm:pt>
    <dgm:pt modelId="{9085A2B6-18C9-46D9-9365-A18862A5D6FE}">
      <dgm:prSet custT="1"/>
      <dgm:spPr/>
      <dgm:t>
        <a:bodyPr/>
        <a:lstStyle/>
        <a:p>
          <a:r>
            <a:rPr lang="el-GR" sz="1700" dirty="0"/>
            <a:t>Ολική ή μερική ματαίωση</a:t>
          </a:r>
        </a:p>
      </dgm:t>
    </dgm:pt>
    <dgm:pt modelId="{B1A31480-2916-4699-BC18-46CB41D299C5}" type="parTrans" cxnId="{BB7AAE4F-C0CF-4714-80BA-B3D71555FF11}">
      <dgm:prSet/>
      <dgm:spPr/>
      <dgm:t>
        <a:bodyPr/>
        <a:lstStyle/>
        <a:p>
          <a:endParaRPr lang="el-GR"/>
        </a:p>
      </dgm:t>
    </dgm:pt>
    <dgm:pt modelId="{184EAE7A-EC5F-44A1-A022-5E8A991D40CE}" type="sibTrans" cxnId="{BB7AAE4F-C0CF-4714-80BA-B3D71555FF11}">
      <dgm:prSet/>
      <dgm:spPr/>
      <dgm:t>
        <a:bodyPr/>
        <a:lstStyle/>
        <a:p>
          <a:endParaRPr lang="el-GR"/>
        </a:p>
      </dgm:t>
    </dgm:pt>
    <dgm:pt modelId="{0653AA1F-8DD2-4F58-B695-7BD39496E956}" type="pres">
      <dgm:prSet presAssocID="{98941DA6-E211-4282-A132-C455EDCB5F46}" presName="Name0" presStyleCnt="0">
        <dgm:presLayoutVars>
          <dgm:dir/>
          <dgm:animLvl val="lvl"/>
          <dgm:resizeHandles val="exact"/>
        </dgm:presLayoutVars>
      </dgm:prSet>
      <dgm:spPr/>
    </dgm:pt>
    <dgm:pt modelId="{ED3603D3-D3BC-446F-AE0F-344B64E577A8}" type="pres">
      <dgm:prSet presAssocID="{98941DA6-E211-4282-A132-C455EDCB5F46}" presName="tSp" presStyleCnt="0"/>
      <dgm:spPr/>
    </dgm:pt>
    <dgm:pt modelId="{A79C7A04-93E0-4A0C-AC7C-C1E321CE6A44}" type="pres">
      <dgm:prSet presAssocID="{98941DA6-E211-4282-A132-C455EDCB5F46}" presName="bSp" presStyleCnt="0"/>
      <dgm:spPr/>
    </dgm:pt>
    <dgm:pt modelId="{FB2BCCA8-13F4-4844-B319-5FCD2D3B067C}" type="pres">
      <dgm:prSet presAssocID="{98941DA6-E211-4282-A132-C455EDCB5F46}" presName="process" presStyleCnt="0"/>
      <dgm:spPr/>
    </dgm:pt>
    <dgm:pt modelId="{FEBC98E5-E47F-4D00-A821-42898419AA1E}" type="pres">
      <dgm:prSet presAssocID="{74026E9C-D320-45D3-9B52-C5BBC6A555A1}" presName="composite1" presStyleCnt="0"/>
      <dgm:spPr/>
    </dgm:pt>
    <dgm:pt modelId="{8B3BE39C-2293-4BEC-9D70-35FE1F4F357F}" type="pres">
      <dgm:prSet presAssocID="{74026E9C-D320-45D3-9B52-C5BBC6A555A1}" presName="dummyNode1" presStyleLbl="node1" presStyleIdx="0" presStyleCnt="3"/>
      <dgm:spPr/>
    </dgm:pt>
    <dgm:pt modelId="{05D7D2EF-44B7-4A8C-AA78-4B14DA076EC1}" type="pres">
      <dgm:prSet presAssocID="{74026E9C-D320-45D3-9B52-C5BBC6A555A1}" presName="childNode1" presStyleLbl="bgAcc1" presStyleIdx="0" presStyleCnt="3">
        <dgm:presLayoutVars>
          <dgm:bulletEnabled val="1"/>
        </dgm:presLayoutVars>
      </dgm:prSet>
      <dgm:spPr/>
    </dgm:pt>
    <dgm:pt modelId="{E309C9BA-5F9F-433E-837F-25638F9B855C}" type="pres">
      <dgm:prSet presAssocID="{74026E9C-D320-45D3-9B52-C5BBC6A555A1}" presName="childNode1tx" presStyleLbl="bgAcc1" presStyleIdx="0" presStyleCnt="3">
        <dgm:presLayoutVars>
          <dgm:bulletEnabled val="1"/>
        </dgm:presLayoutVars>
      </dgm:prSet>
      <dgm:spPr/>
    </dgm:pt>
    <dgm:pt modelId="{09E306C8-1B70-4FB0-AC68-D8939B9A0C94}" type="pres">
      <dgm:prSet presAssocID="{74026E9C-D320-45D3-9B52-C5BBC6A555A1}" presName="parentNode1" presStyleLbl="node1" presStyleIdx="0" presStyleCnt="3">
        <dgm:presLayoutVars>
          <dgm:chMax val="1"/>
          <dgm:bulletEnabled val="1"/>
        </dgm:presLayoutVars>
      </dgm:prSet>
      <dgm:spPr/>
    </dgm:pt>
    <dgm:pt modelId="{AB4EB16F-ACA0-4985-85A5-9B5502851A05}" type="pres">
      <dgm:prSet presAssocID="{74026E9C-D320-45D3-9B52-C5BBC6A555A1}" presName="connSite1" presStyleCnt="0"/>
      <dgm:spPr/>
    </dgm:pt>
    <dgm:pt modelId="{3B45297A-27CE-46D6-BBD4-58263BBED441}" type="pres">
      <dgm:prSet presAssocID="{A89C53E5-4FA1-410F-963B-EE74EFF07EC0}" presName="Name9" presStyleLbl="sibTrans2D1" presStyleIdx="0" presStyleCnt="2"/>
      <dgm:spPr/>
    </dgm:pt>
    <dgm:pt modelId="{82FDB657-91BC-4A1A-B929-E3C926A929FA}" type="pres">
      <dgm:prSet presAssocID="{19AA180A-0219-4132-9EE0-3AAC2BC4B753}" presName="composite2" presStyleCnt="0"/>
      <dgm:spPr/>
    </dgm:pt>
    <dgm:pt modelId="{EC964605-91C0-47A3-A69A-53D7C60A8365}" type="pres">
      <dgm:prSet presAssocID="{19AA180A-0219-4132-9EE0-3AAC2BC4B753}" presName="dummyNode2" presStyleLbl="node1" presStyleIdx="0" presStyleCnt="3"/>
      <dgm:spPr/>
    </dgm:pt>
    <dgm:pt modelId="{CF510EA1-C8A8-4EEF-8BE1-232C9E8C3A98}" type="pres">
      <dgm:prSet presAssocID="{19AA180A-0219-4132-9EE0-3AAC2BC4B753}" presName="childNode2" presStyleLbl="bgAcc1" presStyleIdx="1" presStyleCnt="3">
        <dgm:presLayoutVars>
          <dgm:bulletEnabled val="1"/>
        </dgm:presLayoutVars>
      </dgm:prSet>
      <dgm:spPr/>
    </dgm:pt>
    <dgm:pt modelId="{675E80F0-2F44-4497-852D-F56F3F425669}" type="pres">
      <dgm:prSet presAssocID="{19AA180A-0219-4132-9EE0-3AAC2BC4B753}" presName="childNode2tx" presStyleLbl="bgAcc1" presStyleIdx="1" presStyleCnt="3">
        <dgm:presLayoutVars>
          <dgm:bulletEnabled val="1"/>
        </dgm:presLayoutVars>
      </dgm:prSet>
      <dgm:spPr/>
    </dgm:pt>
    <dgm:pt modelId="{385A9DEC-A0A8-468D-A06B-2E582CDD4451}" type="pres">
      <dgm:prSet presAssocID="{19AA180A-0219-4132-9EE0-3AAC2BC4B753}" presName="parentNode2" presStyleLbl="node1" presStyleIdx="1" presStyleCnt="3">
        <dgm:presLayoutVars>
          <dgm:chMax val="0"/>
          <dgm:bulletEnabled val="1"/>
        </dgm:presLayoutVars>
      </dgm:prSet>
      <dgm:spPr/>
    </dgm:pt>
    <dgm:pt modelId="{301A704A-AE5E-41E2-91E6-86EA508C995C}" type="pres">
      <dgm:prSet presAssocID="{19AA180A-0219-4132-9EE0-3AAC2BC4B753}" presName="connSite2" presStyleCnt="0"/>
      <dgm:spPr/>
    </dgm:pt>
    <dgm:pt modelId="{BFB5E285-78C3-4680-BE88-53D222F4151E}" type="pres">
      <dgm:prSet presAssocID="{6120ACA9-02E0-49C5-8F5D-98267CF0E4D0}" presName="Name18" presStyleLbl="sibTrans2D1" presStyleIdx="1" presStyleCnt="2"/>
      <dgm:spPr/>
    </dgm:pt>
    <dgm:pt modelId="{2606FF4D-DABF-4802-8D0B-0D002F4E0537}" type="pres">
      <dgm:prSet presAssocID="{B9AE5A41-E055-44AF-B8D2-2BA3645FA05E}" presName="composite1" presStyleCnt="0"/>
      <dgm:spPr/>
    </dgm:pt>
    <dgm:pt modelId="{A3645D59-70F3-4092-BC85-EA2008FA08F3}" type="pres">
      <dgm:prSet presAssocID="{B9AE5A41-E055-44AF-B8D2-2BA3645FA05E}" presName="dummyNode1" presStyleLbl="node1" presStyleIdx="1" presStyleCnt="3"/>
      <dgm:spPr/>
    </dgm:pt>
    <dgm:pt modelId="{E3D36639-E3E0-43BA-8CB8-36BC516BA2B3}" type="pres">
      <dgm:prSet presAssocID="{B9AE5A41-E055-44AF-B8D2-2BA3645FA05E}" presName="childNode1" presStyleLbl="bgAcc1" presStyleIdx="2" presStyleCnt="3">
        <dgm:presLayoutVars>
          <dgm:bulletEnabled val="1"/>
        </dgm:presLayoutVars>
      </dgm:prSet>
      <dgm:spPr/>
    </dgm:pt>
    <dgm:pt modelId="{5E4138CE-F02C-4B1D-86D6-CA43BC70F825}" type="pres">
      <dgm:prSet presAssocID="{B9AE5A41-E055-44AF-B8D2-2BA3645FA05E}" presName="childNode1tx" presStyleLbl="bgAcc1" presStyleIdx="2" presStyleCnt="3">
        <dgm:presLayoutVars>
          <dgm:bulletEnabled val="1"/>
        </dgm:presLayoutVars>
      </dgm:prSet>
      <dgm:spPr/>
    </dgm:pt>
    <dgm:pt modelId="{3109851E-A890-40C5-BD5E-75F858C48953}" type="pres">
      <dgm:prSet presAssocID="{B9AE5A41-E055-44AF-B8D2-2BA3645FA05E}" presName="parentNode1" presStyleLbl="node1" presStyleIdx="2" presStyleCnt="3">
        <dgm:presLayoutVars>
          <dgm:chMax val="1"/>
          <dgm:bulletEnabled val="1"/>
        </dgm:presLayoutVars>
      </dgm:prSet>
      <dgm:spPr/>
    </dgm:pt>
    <dgm:pt modelId="{ECDC5C07-9882-4488-83EF-7B82C9E80828}" type="pres">
      <dgm:prSet presAssocID="{B9AE5A41-E055-44AF-B8D2-2BA3645FA05E}" presName="connSite1" presStyleCnt="0"/>
      <dgm:spPr/>
    </dgm:pt>
  </dgm:ptLst>
  <dgm:cxnLst>
    <dgm:cxn modelId="{DCC22419-FE1B-47A0-BB59-BDA537E3769F}" srcId="{98941DA6-E211-4282-A132-C455EDCB5F46}" destId="{B9AE5A41-E055-44AF-B8D2-2BA3645FA05E}" srcOrd="2" destOrd="0" parTransId="{D574495A-92C2-43E7-95F2-F6F3CCF745A6}" sibTransId="{A5E61ACB-3CCB-491B-9059-A160B74D241A}"/>
    <dgm:cxn modelId="{B0205E21-FD93-40E5-8110-F02966353A93}" type="presOf" srcId="{9085A2B6-18C9-46D9-9365-A18862A5D6FE}" destId="{E3D36639-E3E0-43BA-8CB8-36BC516BA2B3}" srcOrd="0" destOrd="1" presId="urn:microsoft.com/office/officeart/2005/8/layout/hProcess4"/>
    <dgm:cxn modelId="{CDD8F724-3212-4C6A-8C6E-7228D0BF1DAA}" type="presOf" srcId="{B9AE5A41-E055-44AF-B8D2-2BA3645FA05E}" destId="{3109851E-A890-40C5-BD5E-75F858C48953}" srcOrd="0" destOrd="0" presId="urn:microsoft.com/office/officeart/2005/8/layout/hProcess4"/>
    <dgm:cxn modelId="{F3E0DB2C-80C2-456F-9420-E082E0C97533}" type="presOf" srcId="{FBDABB48-96FD-4A1B-AE22-CF66A77E10A9}" destId="{675E80F0-2F44-4497-852D-F56F3F425669}" srcOrd="1" destOrd="2" presId="urn:microsoft.com/office/officeart/2005/8/layout/hProcess4"/>
    <dgm:cxn modelId="{113F4834-F3D1-4E8D-BD73-DC1BFB54512C}" srcId="{19AA180A-0219-4132-9EE0-3AAC2BC4B753}" destId="{D177F58B-624F-491E-B353-C6FC67BB06D9}" srcOrd="0" destOrd="0" parTransId="{3CE96EBE-D604-4DAB-8781-3A352D7A4672}" sibTransId="{602E19A3-47FE-469E-AE9F-34ADD910BB70}"/>
    <dgm:cxn modelId="{CE823E38-36DE-4F66-B1AF-1611D056E6F0}" type="presOf" srcId="{12C0DD02-B51C-4185-B2A6-BF1E997DC8C2}" destId="{CF510EA1-C8A8-4EEF-8BE1-232C9E8C3A98}" srcOrd="0" destOrd="1" presId="urn:microsoft.com/office/officeart/2005/8/layout/hProcess4"/>
    <dgm:cxn modelId="{5D57913E-94C4-493D-8A18-43151D31B261}" type="presOf" srcId="{7F2D2E59-C32B-4DA6-AD86-1496C4D34A1B}" destId="{E309C9BA-5F9F-433E-837F-25638F9B855C}" srcOrd="1" destOrd="0" presId="urn:microsoft.com/office/officeart/2005/8/layout/hProcess4"/>
    <dgm:cxn modelId="{B2BB615E-DB85-4526-8D93-D3EEC192653D}" type="presOf" srcId="{A89C53E5-4FA1-410F-963B-EE74EFF07EC0}" destId="{3B45297A-27CE-46D6-BBD4-58263BBED441}" srcOrd="0" destOrd="0" presId="urn:microsoft.com/office/officeart/2005/8/layout/hProcess4"/>
    <dgm:cxn modelId="{3CF56D45-E3FD-4EC0-A8F7-29F775054D83}" type="presOf" srcId="{79424794-31C7-4008-94D9-12974CC69262}" destId="{E309C9BA-5F9F-433E-837F-25638F9B855C}" srcOrd="1" destOrd="1" presId="urn:microsoft.com/office/officeart/2005/8/layout/hProcess4"/>
    <dgm:cxn modelId="{51465C49-8DDB-420D-BA18-1A8E002C45CF}" type="presOf" srcId="{98941DA6-E211-4282-A132-C455EDCB5F46}" destId="{0653AA1F-8DD2-4F58-B695-7BD39496E956}" srcOrd="0" destOrd="0" presId="urn:microsoft.com/office/officeart/2005/8/layout/hProcess4"/>
    <dgm:cxn modelId="{A764B04A-17B6-4B9D-9EC7-5EF623260833}" srcId="{98941DA6-E211-4282-A132-C455EDCB5F46}" destId="{74026E9C-D320-45D3-9B52-C5BBC6A555A1}" srcOrd="0" destOrd="0" parTransId="{87C49223-AB56-44F0-BC3B-AB444AD0774B}" sibTransId="{A89C53E5-4FA1-410F-963B-EE74EFF07EC0}"/>
    <dgm:cxn modelId="{2C7AE06B-2FBB-4C3E-9A95-6402E4213957}" srcId="{19AA180A-0219-4132-9EE0-3AAC2BC4B753}" destId="{FBDABB48-96FD-4A1B-AE22-CF66A77E10A9}" srcOrd="2" destOrd="0" parTransId="{D2432DCA-4FC9-469B-AFF0-892D707A9E9D}" sibTransId="{03BB3D10-2866-47EE-8BC6-41AFCF5DCDA0}"/>
    <dgm:cxn modelId="{BB7AAE4F-C0CF-4714-80BA-B3D71555FF11}" srcId="{B9AE5A41-E055-44AF-B8D2-2BA3645FA05E}" destId="{9085A2B6-18C9-46D9-9365-A18862A5D6FE}" srcOrd="1" destOrd="0" parTransId="{B1A31480-2916-4699-BC18-46CB41D299C5}" sibTransId="{184EAE7A-EC5F-44A1-A022-5E8A991D40CE}"/>
    <dgm:cxn modelId="{A7B97171-B477-4789-B4E2-4F0C6284640A}" type="presOf" srcId="{7F2D2E59-C32B-4DA6-AD86-1496C4D34A1B}" destId="{05D7D2EF-44B7-4A8C-AA78-4B14DA076EC1}" srcOrd="0" destOrd="0" presId="urn:microsoft.com/office/officeart/2005/8/layout/hProcess4"/>
    <dgm:cxn modelId="{147AD85A-1CF3-4F85-B4AD-C9CC0229F752}" srcId="{19AA180A-0219-4132-9EE0-3AAC2BC4B753}" destId="{12C0DD02-B51C-4185-B2A6-BF1E997DC8C2}" srcOrd="1" destOrd="0" parTransId="{6B8452F1-712E-44A7-9415-61156BBA1C1B}" sibTransId="{A3ABA7C9-3868-4CF9-A8C2-4982567A800A}"/>
    <dgm:cxn modelId="{F20CB47F-4BB7-4129-96A6-5D0D0A15187E}" type="presOf" srcId="{12C0DD02-B51C-4185-B2A6-BF1E997DC8C2}" destId="{675E80F0-2F44-4497-852D-F56F3F425669}" srcOrd="1" destOrd="1" presId="urn:microsoft.com/office/officeart/2005/8/layout/hProcess4"/>
    <dgm:cxn modelId="{8ADCC285-D25E-405A-A0AC-1D45CD4F3F94}" srcId="{74026E9C-D320-45D3-9B52-C5BBC6A555A1}" destId="{79424794-31C7-4008-94D9-12974CC69262}" srcOrd="1" destOrd="0" parTransId="{27A68E33-1BFF-4367-ADD4-15AD5BD5532C}" sibTransId="{29710498-3830-4E3E-9EBB-C9F0906FC617}"/>
    <dgm:cxn modelId="{F7456F89-6AF4-4819-84F0-7FDD3BFCA003}" srcId="{74026E9C-D320-45D3-9B52-C5BBC6A555A1}" destId="{7F2D2E59-C32B-4DA6-AD86-1496C4D34A1B}" srcOrd="0" destOrd="0" parTransId="{DBEA3356-3061-4807-9E47-DF95BDA600FC}" sibTransId="{5C03788E-9643-45DB-95B7-7790490D9B5D}"/>
    <dgm:cxn modelId="{8FFE6A91-835C-49CA-83DE-3415CBA6B02D}" srcId="{98941DA6-E211-4282-A132-C455EDCB5F46}" destId="{19AA180A-0219-4132-9EE0-3AAC2BC4B753}" srcOrd="1" destOrd="0" parTransId="{3379D31A-FD41-479F-B784-ABA6A8094A8D}" sibTransId="{6120ACA9-02E0-49C5-8F5D-98267CF0E4D0}"/>
    <dgm:cxn modelId="{2D641498-2AF9-42ED-963F-1F12D0FB32CB}" type="presOf" srcId="{6120ACA9-02E0-49C5-8F5D-98267CF0E4D0}" destId="{BFB5E285-78C3-4680-BE88-53D222F4151E}" srcOrd="0" destOrd="0" presId="urn:microsoft.com/office/officeart/2005/8/layout/hProcess4"/>
    <dgm:cxn modelId="{C55361A0-A176-49E4-8951-C1A1C144B1F5}" type="presOf" srcId="{19AA180A-0219-4132-9EE0-3AAC2BC4B753}" destId="{385A9DEC-A0A8-468D-A06B-2E582CDD4451}" srcOrd="0" destOrd="0" presId="urn:microsoft.com/office/officeart/2005/8/layout/hProcess4"/>
    <dgm:cxn modelId="{EF3B67BE-13E7-4384-9665-1A78A431909A}" type="presOf" srcId="{D177F58B-624F-491E-B353-C6FC67BB06D9}" destId="{675E80F0-2F44-4497-852D-F56F3F425669}" srcOrd="1" destOrd="0" presId="urn:microsoft.com/office/officeart/2005/8/layout/hProcess4"/>
    <dgm:cxn modelId="{964B39C8-6D3F-444C-B1D5-DF8594747A95}" srcId="{B9AE5A41-E055-44AF-B8D2-2BA3645FA05E}" destId="{8002DE84-F877-4181-9C05-0AF9C0A81880}" srcOrd="0" destOrd="0" parTransId="{BD7ABAC1-7696-44E8-9DA0-176D16D949D7}" sibTransId="{7AD2E74B-3F9D-47B7-A9B8-6950A1065165}"/>
    <dgm:cxn modelId="{DE493BCA-02C1-44FA-AFE1-68C68A730973}" type="presOf" srcId="{9085A2B6-18C9-46D9-9365-A18862A5D6FE}" destId="{5E4138CE-F02C-4B1D-86D6-CA43BC70F825}" srcOrd="1" destOrd="1" presId="urn:microsoft.com/office/officeart/2005/8/layout/hProcess4"/>
    <dgm:cxn modelId="{6A884BD2-79BE-418A-B2E3-5E232833F7EF}" type="presOf" srcId="{D177F58B-624F-491E-B353-C6FC67BB06D9}" destId="{CF510EA1-C8A8-4EEF-8BE1-232C9E8C3A98}" srcOrd="0" destOrd="0" presId="urn:microsoft.com/office/officeart/2005/8/layout/hProcess4"/>
    <dgm:cxn modelId="{9192CDE2-757F-49AD-A0A9-6F29CFCF6639}" type="presOf" srcId="{79424794-31C7-4008-94D9-12974CC69262}" destId="{05D7D2EF-44B7-4A8C-AA78-4B14DA076EC1}" srcOrd="0" destOrd="1" presId="urn:microsoft.com/office/officeart/2005/8/layout/hProcess4"/>
    <dgm:cxn modelId="{303C80E5-D73F-4FEA-B3E5-BEF9DCACC726}" type="presOf" srcId="{74026E9C-D320-45D3-9B52-C5BBC6A555A1}" destId="{09E306C8-1B70-4FB0-AC68-D8939B9A0C94}" srcOrd="0" destOrd="0" presId="urn:microsoft.com/office/officeart/2005/8/layout/hProcess4"/>
    <dgm:cxn modelId="{DF5307EF-55FD-4629-8D98-23B6B192211F}" type="presOf" srcId="{FBDABB48-96FD-4A1B-AE22-CF66A77E10A9}" destId="{CF510EA1-C8A8-4EEF-8BE1-232C9E8C3A98}" srcOrd="0" destOrd="2" presId="urn:microsoft.com/office/officeart/2005/8/layout/hProcess4"/>
    <dgm:cxn modelId="{2ACF12FC-822E-4D23-BE8C-5CD2A17AED24}" type="presOf" srcId="{8002DE84-F877-4181-9C05-0AF9C0A81880}" destId="{5E4138CE-F02C-4B1D-86D6-CA43BC70F825}" srcOrd="1" destOrd="0" presId="urn:microsoft.com/office/officeart/2005/8/layout/hProcess4"/>
    <dgm:cxn modelId="{CCE161FF-A574-4D03-A151-33E6DD4EA09D}" type="presOf" srcId="{8002DE84-F877-4181-9C05-0AF9C0A81880}" destId="{E3D36639-E3E0-43BA-8CB8-36BC516BA2B3}" srcOrd="0" destOrd="0" presId="urn:microsoft.com/office/officeart/2005/8/layout/hProcess4"/>
    <dgm:cxn modelId="{41525F6F-3642-4963-841F-393E2B3C6DFB}" type="presParOf" srcId="{0653AA1F-8DD2-4F58-B695-7BD39496E956}" destId="{ED3603D3-D3BC-446F-AE0F-344B64E577A8}" srcOrd="0" destOrd="0" presId="urn:microsoft.com/office/officeart/2005/8/layout/hProcess4"/>
    <dgm:cxn modelId="{FEFD1BD0-514D-4D14-B7A9-E42D453CFD87}" type="presParOf" srcId="{0653AA1F-8DD2-4F58-B695-7BD39496E956}" destId="{A79C7A04-93E0-4A0C-AC7C-C1E321CE6A44}" srcOrd="1" destOrd="0" presId="urn:microsoft.com/office/officeart/2005/8/layout/hProcess4"/>
    <dgm:cxn modelId="{7415A1A3-F014-4AA1-9699-C1E38003A091}" type="presParOf" srcId="{0653AA1F-8DD2-4F58-B695-7BD39496E956}" destId="{FB2BCCA8-13F4-4844-B319-5FCD2D3B067C}" srcOrd="2" destOrd="0" presId="urn:microsoft.com/office/officeart/2005/8/layout/hProcess4"/>
    <dgm:cxn modelId="{EA32978D-6357-4D17-9364-FBCE037BD797}" type="presParOf" srcId="{FB2BCCA8-13F4-4844-B319-5FCD2D3B067C}" destId="{FEBC98E5-E47F-4D00-A821-42898419AA1E}" srcOrd="0" destOrd="0" presId="urn:microsoft.com/office/officeart/2005/8/layout/hProcess4"/>
    <dgm:cxn modelId="{9F512AE7-5A9A-424D-97E4-F17032EE89A2}" type="presParOf" srcId="{FEBC98E5-E47F-4D00-A821-42898419AA1E}" destId="{8B3BE39C-2293-4BEC-9D70-35FE1F4F357F}" srcOrd="0" destOrd="0" presId="urn:microsoft.com/office/officeart/2005/8/layout/hProcess4"/>
    <dgm:cxn modelId="{FCD232C1-A9F4-44C5-8CD9-DD510E00BA56}" type="presParOf" srcId="{FEBC98E5-E47F-4D00-A821-42898419AA1E}" destId="{05D7D2EF-44B7-4A8C-AA78-4B14DA076EC1}" srcOrd="1" destOrd="0" presId="urn:microsoft.com/office/officeart/2005/8/layout/hProcess4"/>
    <dgm:cxn modelId="{668BE677-4A5D-49E6-8A74-BBC464511788}" type="presParOf" srcId="{FEBC98E5-E47F-4D00-A821-42898419AA1E}" destId="{E309C9BA-5F9F-433E-837F-25638F9B855C}" srcOrd="2" destOrd="0" presId="urn:microsoft.com/office/officeart/2005/8/layout/hProcess4"/>
    <dgm:cxn modelId="{6865C9E9-2863-43E8-BC49-2AC55D929555}" type="presParOf" srcId="{FEBC98E5-E47F-4D00-A821-42898419AA1E}" destId="{09E306C8-1B70-4FB0-AC68-D8939B9A0C94}" srcOrd="3" destOrd="0" presId="urn:microsoft.com/office/officeart/2005/8/layout/hProcess4"/>
    <dgm:cxn modelId="{E03D2DC9-BBE5-4FD0-9C52-6188F258F9CB}" type="presParOf" srcId="{FEBC98E5-E47F-4D00-A821-42898419AA1E}" destId="{AB4EB16F-ACA0-4985-85A5-9B5502851A05}" srcOrd="4" destOrd="0" presId="urn:microsoft.com/office/officeart/2005/8/layout/hProcess4"/>
    <dgm:cxn modelId="{05C32DEC-D993-47A0-B4B0-D01A9490CCF8}" type="presParOf" srcId="{FB2BCCA8-13F4-4844-B319-5FCD2D3B067C}" destId="{3B45297A-27CE-46D6-BBD4-58263BBED441}" srcOrd="1" destOrd="0" presId="urn:microsoft.com/office/officeart/2005/8/layout/hProcess4"/>
    <dgm:cxn modelId="{A74F75C2-896C-4517-B31F-C8A12023956D}" type="presParOf" srcId="{FB2BCCA8-13F4-4844-B319-5FCD2D3B067C}" destId="{82FDB657-91BC-4A1A-B929-E3C926A929FA}" srcOrd="2" destOrd="0" presId="urn:microsoft.com/office/officeart/2005/8/layout/hProcess4"/>
    <dgm:cxn modelId="{2E2E10C2-3CBE-4639-8454-05B77DB7E0D8}" type="presParOf" srcId="{82FDB657-91BC-4A1A-B929-E3C926A929FA}" destId="{EC964605-91C0-47A3-A69A-53D7C60A8365}" srcOrd="0" destOrd="0" presId="urn:microsoft.com/office/officeart/2005/8/layout/hProcess4"/>
    <dgm:cxn modelId="{B81CCC82-C8C9-4FF1-B15E-48AEC59FDD86}" type="presParOf" srcId="{82FDB657-91BC-4A1A-B929-E3C926A929FA}" destId="{CF510EA1-C8A8-4EEF-8BE1-232C9E8C3A98}" srcOrd="1" destOrd="0" presId="urn:microsoft.com/office/officeart/2005/8/layout/hProcess4"/>
    <dgm:cxn modelId="{A2133876-6D14-4FA6-9B91-AF2DCB4CB862}" type="presParOf" srcId="{82FDB657-91BC-4A1A-B929-E3C926A929FA}" destId="{675E80F0-2F44-4497-852D-F56F3F425669}" srcOrd="2" destOrd="0" presId="urn:microsoft.com/office/officeart/2005/8/layout/hProcess4"/>
    <dgm:cxn modelId="{A2B797D3-E951-4471-9F9C-DC163FCE087C}" type="presParOf" srcId="{82FDB657-91BC-4A1A-B929-E3C926A929FA}" destId="{385A9DEC-A0A8-468D-A06B-2E582CDD4451}" srcOrd="3" destOrd="0" presId="urn:microsoft.com/office/officeart/2005/8/layout/hProcess4"/>
    <dgm:cxn modelId="{4120B540-A126-4548-91BA-665013F754E8}" type="presParOf" srcId="{82FDB657-91BC-4A1A-B929-E3C926A929FA}" destId="{301A704A-AE5E-41E2-91E6-86EA508C995C}" srcOrd="4" destOrd="0" presId="urn:microsoft.com/office/officeart/2005/8/layout/hProcess4"/>
    <dgm:cxn modelId="{17CBE5E1-EB77-458F-8D3C-9B99982DA3DE}" type="presParOf" srcId="{FB2BCCA8-13F4-4844-B319-5FCD2D3B067C}" destId="{BFB5E285-78C3-4680-BE88-53D222F4151E}" srcOrd="3" destOrd="0" presId="urn:microsoft.com/office/officeart/2005/8/layout/hProcess4"/>
    <dgm:cxn modelId="{8B4B1797-7C37-4AB9-B6D6-ECC3DBB9B809}" type="presParOf" srcId="{FB2BCCA8-13F4-4844-B319-5FCD2D3B067C}" destId="{2606FF4D-DABF-4802-8D0B-0D002F4E0537}" srcOrd="4" destOrd="0" presId="urn:microsoft.com/office/officeart/2005/8/layout/hProcess4"/>
    <dgm:cxn modelId="{AF1CAAF1-B19B-4BF7-AAD1-E1021DB62665}" type="presParOf" srcId="{2606FF4D-DABF-4802-8D0B-0D002F4E0537}" destId="{A3645D59-70F3-4092-BC85-EA2008FA08F3}" srcOrd="0" destOrd="0" presId="urn:microsoft.com/office/officeart/2005/8/layout/hProcess4"/>
    <dgm:cxn modelId="{2BB1408A-F386-40C8-960E-F91E1D29C5B3}" type="presParOf" srcId="{2606FF4D-DABF-4802-8D0B-0D002F4E0537}" destId="{E3D36639-E3E0-43BA-8CB8-36BC516BA2B3}" srcOrd="1" destOrd="0" presId="urn:microsoft.com/office/officeart/2005/8/layout/hProcess4"/>
    <dgm:cxn modelId="{FCABCCD4-4E66-495C-BBFB-FD403403DF62}" type="presParOf" srcId="{2606FF4D-DABF-4802-8D0B-0D002F4E0537}" destId="{5E4138CE-F02C-4B1D-86D6-CA43BC70F825}" srcOrd="2" destOrd="0" presId="urn:microsoft.com/office/officeart/2005/8/layout/hProcess4"/>
    <dgm:cxn modelId="{EFFBC62A-A1DE-4AB0-9E3D-55ABE58E5B27}" type="presParOf" srcId="{2606FF4D-DABF-4802-8D0B-0D002F4E0537}" destId="{3109851E-A890-40C5-BD5E-75F858C48953}" srcOrd="3" destOrd="0" presId="urn:microsoft.com/office/officeart/2005/8/layout/hProcess4"/>
    <dgm:cxn modelId="{7E506882-E329-46F6-8D74-468C58C7552F}" type="presParOf" srcId="{2606FF4D-DABF-4802-8D0B-0D002F4E0537}" destId="{ECDC5C07-9882-4488-83EF-7B82C9E80828}" srcOrd="4" destOrd="0" presId="urn:microsoft.com/office/officeart/2005/8/layout/hProcess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7.xml><?xml version="1.0" encoding="utf-8"?>
<dgm:dataModel xmlns:dgm="http://schemas.openxmlformats.org/drawingml/2006/diagram" xmlns:a="http://schemas.openxmlformats.org/drawingml/2006/main">
  <dgm:ptLst>
    <dgm:pt modelId="{F686EE88-8260-4AF7-9B0A-ADE3CE140948}" type="doc">
      <dgm:prSet loTypeId="urn:microsoft.com/office/officeart/2005/8/layout/hierarchy4" loCatId="hierarchy" qsTypeId="urn:microsoft.com/office/officeart/2005/8/quickstyle/3d3" qsCatId="3D" csTypeId="urn:microsoft.com/office/officeart/2005/8/colors/accent0_3" csCatId="mainScheme" phldr="1"/>
      <dgm:spPr/>
      <dgm:t>
        <a:bodyPr/>
        <a:lstStyle/>
        <a:p>
          <a:endParaRPr lang="el-GR"/>
        </a:p>
      </dgm:t>
    </dgm:pt>
    <dgm:pt modelId="{3607E986-C469-4A3D-9D12-BE6A18D5E6DF}">
      <dgm:prSet phldrT="[Text]" custT="1"/>
      <dgm:spPr/>
      <dgm:t>
        <a:bodyPr/>
        <a:lstStyle/>
        <a:p>
          <a:r>
            <a:rPr lang="el-GR" sz="1800" dirty="0"/>
            <a:t>Άρθρο 100-Αποσφράγιση και αξιολόγηση προσφορών και αιτήσεων συμμετοχής στις διαδικασίες σύναψης δημοσίων συμβάσεων προμηθειών και παροχής γενικών υπηρεσιών</a:t>
          </a:r>
        </a:p>
      </dgm:t>
    </dgm:pt>
    <dgm:pt modelId="{82EBBFC7-6E39-43E4-A12B-7A4FA08F8044}" type="parTrans" cxnId="{986EA29E-0016-45CB-9A5E-AB92A1338CF9}">
      <dgm:prSet/>
      <dgm:spPr/>
      <dgm:t>
        <a:bodyPr/>
        <a:lstStyle/>
        <a:p>
          <a:endParaRPr lang="el-GR"/>
        </a:p>
      </dgm:t>
    </dgm:pt>
    <dgm:pt modelId="{7E71EFC9-8550-4688-9333-6FF3C27CD73F}" type="sibTrans" cxnId="{986EA29E-0016-45CB-9A5E-AB92A1338CF9}">
      <dgm:prSet/>
      <dgm:spPr/>
      <dgm:t>
        <a:bodyPr/>
        <a:lstStyle/>
        <a:p>
          <a:endParaRPr lang="el-GR"/>
        </a:p>
      </dgm:t>
    </dgm:pt>
    <dgm:pt modelId="{F13E6EC4-3554-42DF-88CF-C87BAD202237}">
      <dgm:prSet phldrT="[Text]" custT="1"/>
      <dgm:spPr/>
      <dgm:t>
        <a:bodyPr/>
        <a:lstStyle/>
        <a:p>
          <a:r>
            <a:rPr lang="el-GR" sz="1800" dirty="0"/>
            <a:t>Αποσφράγιση και αξιολόγηση προσφορών και αιτήσεων συμμετοχής στις διαδικασίες σύναψης δημοσίων συμβάσεων προμηθειών και παροχής γενικών υπηρεσιών</a:t>
          </a:r>
        </a:p>
      </dgm:t>
    </dgm:pt>
    <dgm:pt modelId="{AC0927C0-220E-4FDB-BDA8-4ACF9B6D3DE9}" type="parTrans" cxnId="{28C697BC-F8AD-4C72-BDA0-812314D131F8}">
      <dgm:prSet/>
      <dgm:spPr/>
      <dgm:t>
        <a:bodyPr/>
        <a:lstStyle/>
        <a:p>
          <a:endParaRPr lang="el-GR"/>
        </a:p>
      </dgm:t>
    </dgm:pt>
    <dgm:pt modelId="{34167083-DD8E-4940-93A0-C587CBEBA8E4}" type="sibTrans" cxnId="{28C697BC-F8AD-4C72-BDA0-812314D131F8}">
      <dgm:prSet/>
      <dgm:spPr/>
      <dgm:t>
        <a:bodyPr/>
        <a:lstStyle/>
        <a:p>
          <a:endParaRPr lang="el-GR"/>
        </a:p>
      </dgm:t>
    </dgm:pt>
    <dgm:pt modelId="{0FAFED95-259A-42F5-90F2-1986E31A5A5A}">
      <dgm:prSet/>
      <dgm:spPr/>
      <dgm:t>
        <a:bodyPr/>
        <a:lstStyle/>
        <a:p>
          <a:r>
            <a:rPr lang="el-GR" dirty="0"/>
            <a:t>Αποσφράγιση από το αρμόδιο όργανο σε ώρα και ημερομηνία που ορίζεται στα έγγραφα της σύμβασης</a:t>
          </a:r>
        </a:p>
      </dgm:t>
    </dgm:pt>
    <dgm:pt modelId="{534EA6A3-CA5B-40DC-A1D2-3BD567504170}" type="parTrans" cxnId="{62E528D4-D802-4E6E-A6CF-CDCE55C6754E}">
      <dgm:prSet/>
      <dgm:spPr/>
      <dgm:t>
        <a:bodyPr/>
        <a:lstStyle/>
        <a:p>
          <a:endParaRPr lang="el-GR"/>
        </a:p>
      </dgm:t>
    </dgm:pt>
    <dgm:pt modelId="{8DE78D1A-FF77-4D52-9089-89D9B11B1D3F}" type="sibTrans" cxnId="{62E528D4-D802-4E6E-A6CF-CDCE55C6754E}">
      <dgm:prSet/>
      <dgm:spPr/>
      <dgm:t>
        <a:bodyPr/>
        <a:lstStyle/>
        <a:p>
          <a:endParaRPr lang="el-GR"/>
        </a:p>
      </dgm:t>
    </dgm:pt>
    <dgm:pt modelId="{F4B223B1-8B5E-4B46-8810-1528C6C26490}">
      <dgm:prSet/>
      <dgm:spPr/>
      <dgm:t>
        <a:bodyPr/>
        <a:lstStyle/>
        <a:p>
          <a:r>
            <a:rPr lang="el-GR" dirty="0"/>
            <a:t>Όταν κριτήριο ανάθεσης της σύμβασης είναι η πλέον συμφέρουσα από οικονομική άποψη προσφορά μόνο βάσει τιμής</a:t>
          </a:r>
        </a:p>
      </dgm:t>
    </dgm:pt>
    <dgm:pt modelId="{3C96C9B5-8DDA-4E75-8B41-99CAB9754533}" type="parTrans" cxnId="{63A76C77-F79A-4BA3-9CBD-E39E3AF6B311}">
      <dgm:prSet/>
      <dgm:spPr/>
      <dgm:t>
        <a:bodyPr/>
        <a:lstStyle/>
        <a:p>
          <a:endParaRPr lang="el-GR"/>
        </a:p>
      </dgm:t>
    </dgm:pt>
    <dgm:pt modelId="{E7CB129B-FF52-4F15-B575-397EBDBDD9CC}" type="sibTrans" cxnId="{63A76C77-F79A-4BA3-9CBD-E39E3AF6B311}">
      <dgm:prSet/>
      <dgm:spPr/>
      <dgm:t>
        <a:bodyPr/>
        <a:lstStyle/>
        <a:p>
          <a:endParaRPr lang="el-GR"/>
        </a:p>
      </dgm:t>
    </dgm:pt>
    <dgm:pt modelId="{0A534537-A95E-4CA5-ADFA-50BCE51E3A74}">
      <dgm:prSet/>
      <dgm:spPr/>
      <dgm:t>
        <a:bodyPr/>
        <a:lstStyle/>
        <a:p>
          <a:r>
            <a:rPr lang="el-GR" dirty="0"/>
            <a:t>Ιδιαιτερότητες στα επιμέρους στάδια της ανοιχτής διαδικασίας και το δεύτερο στάδιο της κλειστής διαδικασίας</a:t>
          </a:r>
        </a:p>
      </dgm:t>
    </dgm:pt>
    <dgm:pt modelId="{4C6DC0E8-00FB-4B67-81F2-F0A4CF998DC0}" type="parTrans" cxnId="{7019ED01-3ACD-47A3-981A-9FB304E268FB}">
      <dgm:prSet/>
      <dgm:spPr/>
      <dgm:t>
        <a:bodyPr/>
        <a:lstStyle/>
        <a:p>
          <a:endParaRPr lang="el-GR"/>
        </a:p>
      </dgm:t>
    </dgm:pt>
    <dgm:pt modelId="{75664316-66ED-4EB1-AA74-A3496A24D9AF}" type="sibTrans" cxnId="{7019ED01-3ACD-47A3-981A-9FB304E268FB}">
      <dgm:prSet/>
      <dgm:spPr/>
      <dgm:t>
        <a:bodyPr/>
        <a:lstStyle/>
        <a:p>
          <a:endParaRPr lang="el-GR"/>
        </a:p>
      </dgm:t>
    </dgm:pt>
    <dgm:pt modelId="{DDF49C18-E45C-42DF-BD24-B072D243223E}" type="pres">
      <dgm:prSet presAssocID="{F686EE88-8260-4AF7-9B0A-ADE3CE140948}" presName="Name0" presStyleCnt="0">
        <dgm:presLayoutVars>
          <dgm:chPref val="1"/>
          <dgm:dir/>
          <dgm:animOne val="branch"/>
          <dgm:animLvl val="lvl"/>
          <dgm:resizeHandles/>
        </dgm:presLayoutVars>
      </dgm:prSet>
      <dgm:spPr/>
    </dgm:pt>
    <dgm:pt modelId="{B8E2FB9B-3169-45AB-90B7-9E106AE4D0B6}" type="pres">
      <dgm:prSet presAssocID="{3607E986-C469-4A3D-9D12-BE6A18D5E6DF}" presName="vertOne" presStyleCnt="0"/>
      <dgm:spPr/>
    </dgm:pt>
    <dgm:pt modelId="{1A5DE417-E59E-42AE-8394-983D02CB35E8}" type="pres">
      <dgm:prSet presAssocID="{3607E986-C469-4A3D-9D12-BE6A18D5E6DF}" presName="txOne" presStyleLbl="node0" presStyleIdx="0" presStyleCnt="1">
        <dgm:presLayoutVars>
          <dgm:chPref val="3"/>
        </dgm:presLayoutVars>
      </dgm:prSet>
      <dgm:spPr/>
    </dgm:pt>
    <dgm:pt modelId="{CC14FF62-409F-4BFD-89F6-A4520FC13BB7}" type="pres">
      <dgm:prSet presAssocID="{3607E986-C469-4A3D-9D12-BE6A18D5E6DF}" presName="parTransOne" presStyleCnt="0"/>
      <dgm:spPr/>
    </dgm:pt>
    <dgm:pt modelId="{4540EFB2-3E52-476F-B164-4ABE0DB9B049}" type="pres">
      <dgm:prSet presAssocID="{3607E986-C469-4A3D-9D12-BE6A18D5E6DF}" presName="horzOne" presStyleCnt="0"/>
      <dgm:spPr/>
    </dgm:pt>
    <dgm:pt modelId="{A1280579-209C-41E0-8DC0-F1A24C007E3D}" type="pres">
      <dgm:prSet presAssocID="{F13E6EC4-3554-42DF-88CF-C87BAD202237}" presName="vertTwo" presStyleCnt="0"/>
      <dgm:spPr/>
    </dgm:pt>
    <dgm:pt modelId="{8CE2A17D-FC0C-4028-A4EF-52BDD74199B7}" type="pres">
      <dgm:prSet presAssocID="{F13E6EC4-3554-42DF-88CF-C87BAD202237}" presName="txTwo" presStyleLbl="node2" presStyleIdx="0" presStyleCnt="1">
        <dgm:presLayoutVars>
          <dgm:chPref val="3"/>
        </dgm:presLayoutVars>
      </dgm:prSet>
      <dgm:spPr/>
    </dgm:pt>
    <dgm:pt modelId="{F39E62CE-3863-48D7-BF5D-13255ACBA373}" type="pres">
      <dgm:prSet presAssocID="{F13E6EC4-3554-42DF-88CF-C87BAD202237}" presName="parTransTwo" presStyleCnt="0"/>
      <dgm:spPr/>
    </dgm:pt>
    <dgm:pt modelId="{EC58701F-2090-441B-9673-BB2AF0956C4A}" type="pres">
      <dgm:prSet presAssocID="{F13E6EC4-3554-42DF-88CF-C87BAD202237}" presName="horzTwo" presStyleCnt="0"/>
      <dgm:spPr/>
    </dgm:pt>
    <dgm:pt modelId="{5B03154C-F029-4926-9FEB-585967D6355F}" type="pres">
      <dgm:prSet presAssocID="{0FAFED95-259A-42F5-90F2-1986E31A5A5A}" presName="vertThree" presStyleCnt="0"/>
      <dgm:spPr/>
    </dgm:pt>
    <dgm:pt modelId="{1CE899D3-3B01-4859-B9AB-1BC1E2D5E282}" type="pres">
      <dgm:prSet presAssocID="{0FAFED95-259A-42F5-90F2-1986E31A5A5A}" presName="txThree" presStyleLbl="node3" presStyleIdx="0" presStyleCnt="3">
        <dgm:presLayoutVars>
          <dgm:chPref val="3"/>
        </dgm:presLayoutVars>
      </dgm:prSet>
      <dgm:spPr/>
    </dgm:pt>
    <dgm:pt modelId="{E745FD3A-84FF-4C32-8E80-D3E2E0191738}" type="pres">
      <dgm:prSet presAssocID="{0FAFED95-259A-42F5-90F2-1986E31A5A5A}" presName="horzThree" presStyleCnt="0"/>
      <dgm:spPr/>
    </dgm:pt>
    <dgm:pt modelId="{040A910E-2016-4511-A766-96077FCAF725}" type="pres">
      <dgm:prSet presAssocID="{8DE78D1A-FF77-4D52-9089-89D9B11B1D3F}" presName="sibSpaceThree" presStyleCnt="0"/>
      <dgm:spPr/>
    </dgm:pt>
    <dgm:pt modelId="{3C3AD19A-B17A-4404-BCA8-BDBD86ECB50F}" type="pres">
      <dgm:prSet presAssocID="{F4B223B1-8B5E-4B46-8810-1528C6C26490}" presName="vertThree" presStyleCnt="0"/>
      <dgm:spPr/>
    </dgm:pt>
    <dgm:pt modelId="{FE904EC2-E7F0-4BBD-AAA4-A83D4A677BFA}" type="pres">
      <dgm:prSet presAssocID="{F4B223B1-8B5E-4B46-8810-1528C6C26490}" presName="txThree" presStyleLbl="node3" presStyleIdx="1" presStyleCnt="3">
        <dgm:presLayoutVars>
          <dgm:chPref val="3"/>
        </dgm:presLayoutVars>
      </dgm:prSet>
      <dgm:spPr/>
    </dgm:pt>
    <dgm:pt modelId="{ECE6C500-2326-4414-A1F9-D27888E039B6}" type="pres">
      <dgm:prSet presAssocID="{F4B223B1-8B5E-4B46-8810-1528C6C26490}" presName="horzThree" presStyleCnt="0"/>
      <dgm:spPr/>
    </dgm:pt>
    <dgm:pt modelId="{65E21A61-7F24-4B18-975D-EC8C49E18F94}" type="pres">
      <dgm:prSet presAssocID="{E7CB129B-FF52-4F15-B575-397EBDBDD9CC}" presName="sibSpaceThree" presStyleCnt="0"/>
      <dgm:spPr/>
    </dgm:pt>
    <dgm:pt modelId="{C72C08B7-5DA5-4D18-96C8-2DA34D0BDB7B}" type="pres">
      <dgm:prSet presAssocID="{0A534537-A95E-4CA5-ADFA-50BCE51E3A74}" presName="vertThree" presStyleCnt="0"/>
      <dgm:spPr/>
    </dgm:pt>
    <dgm:pt modelId="{13810FF3-6A75-4F35-8641-3FF4E5481E00}" type="pres">
      <dgm:prSet presAssocID="{0A534537-A95E-4CA5-ADFA-50BCE51E3A74}" presName="txThree" presStyleLbl="node3" presStyleIdx="2" presStyleCnt="3">
        <dgm:presLayoutVars>
          <dgm:chPref val="3"/>
        </dgm:presLayoutVars>
      </dgm:prSet>
      <dgm:spPr/>
    </dgm:pt>
    <dgm:pt modelId="{9DCAC04A-BB74-455A-B1B3-0D17B123C925}" type="pres">
      <dgm:prSet presAssocID="{0A534537-A95E-4CA5-ADFA-50BCE51E3A74}" presName="horzThree" presStyleCnt="0"/>
      <dgm:spPr/>
    </dgm:pt>
  </dgm:ptLst>
  <dgm:cxnLst>
    <dgm:cxn modelId="{7019ED01-3ACD-47A3-981A-9FB304E268FB}" srcId="{F13E6EC4-3554-42DF-88CF-C87BAD202237}" destId="{0A534537-A95E-4CA5-ADFA-50BCE51E3A74}" srcOrd="2" destOrd="0" parTransId="{4C6DC0E8-00FB-4B67-81F2-F0A4CF998DC0}" sibTransId="{75664316-66ED-4EB1-AA74-A3496A24D9AF}"/>
    <dgm:cxn modelId="{E76B1D74-1374-483C-85D2-F64DC095D1C4}" type="presOf" srcId="{F13E6EC4-3554-42DF-88CF-C87BAD202237}" destId="{8CE2A17D-FC0C-4028-A4EF-52BDD74199B7}" srcOrd="0" destOrd="0" presId="urn:microsoft.com/office/officeart/2005/8/layout/hierarchy4"/>
    <dgm:cxn modelId="{63A76C77-F79A-4BA3-9CBD-E39E3AF6B311}" srcId="{F13E6EC4-3554-42DF-88CF-C87BAD202237}" destId="{F4B223B1-8B5E-4B46-8810-1528C6C26490}" srcOrd="1" destOrd="0" parTransId="{3C96C9B5-8DDA-4E75-8B41-99CAB9754533}" sibTransId="{E7CB129B-FF52-4F15-B575-397EBDBDD9CC}"/>
    <dgm:cxn modelId="{986EA29E-0016-45CB-9A5E-AB92A1338CF9}" srcId="{F686EE88-8260-4AF7-9B0A-ADE3CE140948}" destId="{3607E986-C469-4A3D-9D12-BE6A18D5E6DF}" srcOrd="0" destOrd="0" parTransId="{82EBBFC7-6E39-43E4-A12B-7A4FA08F8044}" sibTransId="{7E71EFC9-8550-4688-9333-6FF3C27CD73F}"/>
    <dgm:cxn modelId="{DF3362A0-6945-4CA2-98FD-F09B10589DDA}" type="presOf" srcId="{3607E986-C469-4A3D-9D12-BE6A18D5E6DF}" destId="{1A5DE417-E59E-42AE-8394-983D02CB35E8}" srcOrd="0" destOrd="0" presId="urn:microsoft.com/office/officeart/2005/8/layout/hierarchy4"/>
    <dgm:cxn modelId="{05DF61A2-17F5-4A5C-9DFF-68C094BC6C0C}" type="presOf" srcId="{0FAFED95-259A-42F5-90F2-1986E31A5A5A}" destId="{1CE899D3-3B01-4859-B9AB-1BC1E2D5E282}" srcOrd="0" destOrd="0" presId="urn:microsoft.com/office/officeart/2005/8/layout/hierarchy4"/>
    <dgm:cxn modelId="{28C697BC-F8AD-4C72-BDA0-812314D131F8}" srcId="{3607E986-C469-4A3D-9D12-BE6A18D5E6DF}" destId="{F13E6EC4-3554-42DF-88CF-C87BAD202237}" srcOrd="0" destOrd="0" parTransId="{AC0927C0-220E-4FDB-BDA8-4ACF9B6D3DE9}" sibTransId="{34167083-DD8E-4940-93A0-C587CBEBA8E4}"/>
    <dgm:cxn modelId="{62E528D4-D802-4E6E-A6CF-CDCE55C6754E}" srcId="{F13E6EC4-3554-42DF-88CF-C87BAD202237}" destId="{0FAFED95-259A-42F5-90F2-1986E31A5A5A}" srcOrd="0" destOrd="0" parTransId="{534EA6A3-CA5B-40DC-A1D2-3BD567504170}" sibTransId="{8DE78D1A-FF77-4D52-9089-89D9B11B1D3F}"/>
    <dgm:cxn modelId="{EB46AEEE-6245-4223-BFA4-B4D0540C922A}" type="presOf" srcId="{0A534537-A95E-4CA5-ADFA-50BCE51E3A74}" destId="{13810FF3-6A75-4F35-8641-3FF4E5481E00}" srcOrd="0" destOrd="0" presId="urn:microsoft.com/office/officeart/2005/8/layout/hierarchy4"/>
    <dgm:cxn modelId="{417DC7F8-BA14-46AB-9FAD-1E71198D7A3C}" type="presOf" srcId="{F4B223B1-8B5E-4B46-8810-1528C6C26490}" destId="{FE904EC2-E7F0-4BBD-AAA4-A83D4A677BFA}" srcOrd="0" destOrd="0" presId="urn:microsoft.com/office/officeart/2005/8/layout/hierarchy4"/>
    <dgm:cxn modelId="{350E9DFF-4FFD-4122-B281-5EB076C41959}" type="presOf" srcId="{F686EE88-8260-4AF7-9B0A-ADE3CE140948}" destId="{DDF49C18-E45C-42DF-BD24-B072D243223E}" srcOrd="0" destOrd="0" presId="urn:microsoft.com/office/officeart/2005/8/layout/hierarchy4"/>
    <dgm:cxn modelId="{D56B9F60-91D4-4DA8-948D-E7AA79C67952}" type="presParOf" srcId="{DDF49C18-E45C-42DF-BD24-B072D243223E}" destId="{B8E2FB9B-3169-45AB-90B7-9E106AE4D0B6}" srcOrd="0" destOrd="0" presId="urn:microsoft.com/office/officeart/2005/8/layout/hierarchy4"/>
    <dgm:cxn modelId="{59077B9B-F6EE-489F-AFB8-CBE81833B2DC}" type="presParOf" srcId="{B8E2FB9B-3169-45AB-90B7-9E106AE4D0B6}" destId="{1A5DE417-E59E-42AE-8394-983D02CB35E8}" srcOrd="0" destOrd="0" presId="urn:microsoft.com/office/officeart/2005/8/layout/hierarchy4"/>
    <dgm:cxn modelId="{A14BD6F1-AC83-4A08-B98E-F0E1082DD407}" type="presParOf" srcId="{B8E2FB9B-3169-45AB-90B7-9E106AE4D0B6}" destId="{CC14FF62-409F-4BFD-89F6-A4520FC13BB7}" srcOrd="1" destOrd="0" presId="urn:microsoft.com/office/officeart/2005/8/layout/hierarchy4"/>
    <dgm:cxn modelId="{B290149A-99FD-4AEB-AE39-6430B1F7FC86}" type="presParOf" srcId="{B8E2FB9B-3169-45AB-90B7-9E106AE4D0B6}" destId="{4540EFB2-3E52-476F-B164-4ABE0DB9B049}" srcOrd="2" destOrd="0" presId="urn:microsoft.com/office/officeart/2005/8/layout/hierarchy4"/>
    <dgm:cxn modelId="{B01E660F-C13A-47D6-BD88-3E95C543F5F9}" type="presParOf" srcId="{4540EFB2-3E52-476F-B164-4ABE0DB9B049}" destId="{A1280579-209C-41E0-8DC0-F1A24C007E3D}" srcOrd="0" destOrd="0" presId="urn:microsoft.com/office/officeart/2005/8/layout/hierarchy4"/>
    <dgm:cxn modelId="{EC39A541-AA21-4B98-91AC-4EC8433836AB}" type="presParOf" srcId="{A1280579-209C-41E0-8DC0-F1A24C007E3D}" destId="{8CE2A17D-FC0C-4028-A4EF-52BDD74199B7}" srcOrd="0" destOrd="0" presId="urn:microsoft.com/office/officeart/2005/8/layout/hierarchy4"/>
    <dgm:cxn modelId="{1E8B5CC3-9FAF-4B49-8B99-FE22E3CB40D1}" type="presParOf" srcId="{A1280579-209C-41E0-8DC0-F1A24C007E3D}" destId="{F39E62CE-3863-48D7-BF5D-13255ACBA373}" srcOrd="1" destOrd="0" presId="urn:microsoft.com/office/officeart/2005/8/layout/hierarchy4"/>
    <dgm:cxn modelId="{21BD312F-CD9A-4A5E-AEC2-CC8E50CDD94B}" type="presParOf" srcId="{A1280579-209C-41E0-8DC0-F1A24C007E3D}" destId="{EC58701F-2090-441B-9673-BB2AF0956C4A}" srcOrd="2" destOrd="0" presId="urn:microsoft.com/office/officeart/2005/8/layout/hierarchy4"/>
    <dgm:cxn modelId="{BB3457AF-33BB-443A-9E3E-A8EA56B4A7EB}" type="presParOf" srcId="{EC58701F-2090-441B-9673-BB2AF0956C4A}" destId="{5B03154C-F029-4926-9FEB-585967D6355F}" srcOrd="0" destOrd="0" presId="urn:microsoft.com/office/officeart/2005/8/layout/hierarchy4"/>
    <dgm:cxn modelId="{B51D8A71-99CB-46EE-9DB5-5A55448E20DD}" type="presParOf" srcId="{5B03154C-F029-4926-9FEB-585967D6355F}" destId="{1CE899D3-3B01-4859-B9AB-1BC1E2D5E282}" srcOrd="0" destOrd="0" presId="urn:microsoft.com/office/officeart/2005/8/layout/hierarchy4"/>
    <dgm:cxn modelId="{FCF8A988-E144-4C7F-83AA-1FBA6777AABA}" type="presParOf" srcId="{5B03154C-F029-4926-9FEB-585967D6355F}" destId="{E745FD3A-84FF-4C32-8E80-D3E2E0191738}" srcOrd="1" destOrd="0" presId="urn:microsoft.com/office/officeart/2005/8/layout/hierarchy4"/>
    <dgm:cxn modelId="{9F883D3C-9DA0-462D-A303-98C048E49C2F}" type="presParOf" srcId="{EC58701F-2090-441B-9673-BB2AF0956C4A}" destId="{040A910E-2016-4511-A766-96077FCAF725}" srcOrd="1" destOrd="0" presId="urn:microsoft.com/office/officeart/2005/8/layout/hierarchy4"/>
    <dgm:cxn modelId="{70FC5682-C43B-48FB-9424-F9A1CEE1B0B9}" type="presParOf" srcId="{EC58701F-2090-441B-9673-BB2AF0956C4A}" destId="{3C3AD19A-B17A-4404-BCA8-BDBD86ECB50F}" srcOrd="2" destOrd="0" presId="urn:microsoft.com/office/officeart/2005/8/layout/hierarchy4"/>
    <dgm:cxn modelId="{74085DB9-5695-479A-9CB9-280548B72CF4}" type="presParOf" srcId="{3C3AD19A-B17A-4404-BCA8-BDBD86ECB50F}" destId="{FE904EC2-E7F0-4BBD-AAA4-A83D4A677BFA}" srcOrd="0" destOrd="0" presId="urn:microsoft.com/office/officeart/2005/8/layout/hierarchy4"/>
    <dgm:cxn modelId="{D15E28B5-2098-41EF-940A-A74C7EBE8875}" type="presParOf" srcId="{3C3AD19A-B17A-4404-BCA8-BDBD86ECB50F}" destId="{ECE6C500-2326-4414-A1F9-D27888E039B6}" srcOrd="1" destOrd="0" presId="urn:microsoft.com/office/officeart/2005/8/layout/hierarchy4"/>
    <dgm:cxn modelId="{009C85CA-5113-4B04-93BA-1517A82F13AD}" type="presParOf" srcId="{EC58701F-2090-441B-9673-BB2AF0956C4A}" destId="{65E21A61-7F24-4B18-975D-EC8C49E18F94}" srcOrd="3" destOrd="0" presId="urn:microsoft.com/office/officeart/2005/8/layout/hierarchy4"/>
    <dgm:cxn modelId="{AEAE823B-3A86-407B-93F2-D74920B1E311}" type="presParOf" srcId="{EC58701F-2090-441B-9673-BB2AF0956C4A}" destId="{C72C08B7-5DA5-4D18-96C8-2DA34D0BDB7B}" srcOrd="4" destOrd="0" presId="urn:microsoft.com/office/officeart/2005/8/layout/hierarchy4"/>
    <dgm:cxn modelId="{D3B0F85B-46C8-4C90-B239-D0AEBFE57746}" type="presParOf" srcId="{C72C08B7-5DA5-4D18-96C8-2DA34D0BDB7B}" destId="{13810FF3-6A75-4F35-8641-3FF4E5481E00}" srcOrd="0" destOrd="0" presId="urn:microsoft.com/office/officeart/2005/8/layout/hierarchy4"/>
    <dgm:cxn modelId="{7E7DFFE3-C5DC-428E-BEBA-306057223EFA}" type="presParOf" srcId="{C72C08B7-5DA5-4D18-96C8-2DA34D0BDB7B}" destId="{9DCAC04A-BB74-455A-B1B3-0D17B123C925}" srcOrd="1" destOrd="0" presId="urn:microsoft.com/office/officeart/2005/8/layout/hierarchy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8.xml><?xml version="1.0" encoding="utf-8"?>
<dgm:dataModel xmlns:dgm="http://schemas.openxmlformats.org/drawingml/2006/diagram" xmlns:a="http://schemas.openxmlformats.org/drawingml/2006/main">
  <dgm:ptLst>
    <dgm:pt modelId="{F686EE88-8260-4AF7-9B0A-ADE3CE140948}" type="doc">
      <dgm:prSet loTypeId="urn:microsoft.com/office/officeart/2005/8/layout/process5" loCatId="process" qsTypeId="urn:microsoft.com/office/officeart/2005/8/quickstyle/3d3" qsCatId="3D" csTypeId="urn:microsoft.com/office/officeart/2005/8/colors/accent0_3" csCatId="mainScheme" phldr="1"/>
      <dgm:spPr/>
      <dgm:t>
        <a:bodyPr/>
        <a:lstStyle/>
        <a:p>
          <a:endParaRPr lang="el-GR"/>
        </a:p>
      </dgm:t>
    </dgm:pt>
    <dgm:pt modelId="{F13E6EC4-3554-42DF-88CF-C87BAD202237}">
      <dgm:prSet phldrT="[Text]" custT="1"/>
      <dgm:spPr/>
      <dgm:t>
        <a:bodyPr/>
        <a:lstStyle/>
        <a:p>
          <a:r>
            <a:rPr lang="el-GR" sz="1800" dirty="0"/>
            <a:t>Αποσφράγιση δικαιολογητικών συμμετοχής, τεχνικής προσφοράς όταν προβλέπεται και οικονομικής προσφοράς</a:t>
          </a:r>
        </a:p>
      </dgm:t>
    </dgm:pt>
    <dgm:pt modelId="{AC0927C0-220E-4FDB-BDA8-4ACF9B6D3DE9}" type="parTrans" cxnId="{28C697BC-F8AD-4C72-BDA0-812314D131F8}">
      <dgm:prSet/>
      <dgm:spPr/>
      <dgm:t>
        <a:bodyPr/>
        <a:lstStyle/>
        <a:p>
          <a:endParaRPr lang="el-GR"/>
        </a:p>
      </dgm:t>
    </dgm:pt>
    <dgm:pt modelId="{34167083-DD8E-4940-93A0-C587CBEBA8E4}" type="sibTrans" cxnId="{28C697BC-F8AD-4C72-BDA0-812314D131F8}">
      <dgm:prSet/>
      <dgm:spPr/>
      <dgm:t>
        <a:bodyPr/>
        <a:lstStyle/>
        <a:p>
          <a:endParaRPr lang="el-GR"/>
        </a:p>
      </dgm:t>
    </dgm:pt>
    <dgm:pt modelId="{FF24380B-4DE7-430A-915F-BBDF144EC698}">
      <dgm:prSet phldrT="[Text]" custT="1"/>
      <dgm:spPr/>
      <dgm:t>
        <a:bodyPr/>
        <a:lstStyle/>
        <a:p>
          <a:r>
            <a:rPr lang="el-GR" sz="1800" dirty="0"/>
            <a:t>Σε ημερομηνία και ώρα που προβλέπεται στα έγγραφα της σύμβασης ή της πρόσκλησης και τα στοιχεία των προσφορών είναι προσβάσιμα μόνο στα μέλη του αρμόδιου γνωμοδοτικού οργάνου και την αναθέτουσα αρχή</a:t>
          </a:r>
        </a:p>
      </dgm:t>
    </dgm:pt>
    <dgm:pt modelId="{B09A519C-C64D-40BC-94C4-8DE3B20D2174}" type="parTrans" cxnId="{2D5509D6-F58C-4C5C-9642-4A655D15CFDA}">
      <dgm:prSet/>
      <dgm:spPr/>
      <dgm:t>
        <a:bodyPr/>
        <a:lstStyle/>
        <a:p>
          <a:endParaRPr lang="el-GR"/>
        </a:p>
      </dgm:t>
    </dgm:pt>
    <dgm:pt modelId="{3E78AB5E-B382-49A1-8A03-FB7FCB9FA008}" type="sibTrans" cxnId="{2D5509D6-F58C-4C5C-9642-4A655D15CFDA}">
      <dgm:prSet/>
      <dgm:spPr/>
      <dgm:t>
        <a:bodyPr/>
        <a:lstStyle/>
        <a:p>
          <a:endParaRPr lang="el-GR"/>
        </a:p>
      </dgm:t>
    </dgm:pt>
    <dgm:pt modelId="{650CA537-F1BD-4DB4-B6C7-64CB61C6A28E}">
      <dgm:prSet custT="1"/>
      <dgm:spPr/>
      <dgm:t>
        <a:bodyPr/>
        <a:lstStyle/>
        <a:p>
          <a:r>
            <a:rPr lang="el-GR" sz="1800" dirty="0"/>
            <a:t>Έλεγχος των δικαιολογητικών συμμετοχής και αξιολόγηση των τεχνικών προσφορών</a:t>
          </a:r>
        </a:p>
      </dgm:t>
    </dgm:pt>
    <dgm:pt modelId="{71A405D4-EE64-4A6A-83D5-F3398D28F478}" type="parTrans" cxnId="{5F45FE59-1613-4174-8D1D-7624BFCE5625}">
      <dgm:prSet/>
      <dgm:spPr/>
      <dgm:t>
        <a:bodyPr/>
        <a:lstStyle/>
        <a:p>
          <a:endParaRPr lang="el-GR"/>
        </a:p>
      </dgm:t>
    </dgm:pt>
    <dgm:pt modelId="{2059BB42-7034-4990-9E84-604440A606AC}" type="sibTrans" cxnId="{5F45FE59-1613-4174-8D1D-7624BFCE5625}">
      <dgm:prSet/>
      <dgm:spPr/>
      <dgm:t>
        <a:bodyPr/>
        <a:lstStyle/>
        <a:p>
          <a:endParaRPr lang="el-GR"/>
        </a:p>
      </dgm:t>
    </dgm:pt>
    <dgm:pt modelId="{6CF5D43D-BFFF-4700-8FE0-0ACED5627B5A}">
      <dgm:prSet custT="1"/>
      <dgm:spPr/>
      <dgm:t>
        <a:bodyPr/>
        <a:lstStyle/>
        <a:p>
          <a:r>
            <a:rPr lang="el-GR" sz="1800" dirty="0"/>
            <a:t>Ολοκλήρωση της διαδικασίας με καταχώρηση σε πρακτικό των αποτελεσμάτων ελέγχου και αξιολόγησης</a:t>
          </a:r>
        </a:p>
      </dgm:t>
    </dgm:pt>
    <dgm:pt modelId="{B198552B-EF6F-4B27-81EA-F7C8A84BA6F4}" type="parTrans" cxnId="{F87AC884-AC1F-46E1-8E81-B0159B86E30F}">
      <dgm:prSet/>
      <dgm:spPr/>
      <dgm:t>
        <a:bodyPr/>
        <a:lstStyle/>
        <a:p>
          <a:endParaRPr lang="el-GR"/>
        </a:p>
      </dgm:t>
    </dgm:pt>
    <dgm:pt modelId="{D82F6C8C-37EE-4593-8662-68BCD4CDA34F}" type="sibTrans" cxnId="{F87AC884-AC1F-46E1-8E81-B0159B86E30F}">
      <dgm:prSet/>
      <dgm:spPr/>
      <dgm:t>
        <a:bodyPr/>
        <a:lstStyle/>
        <a:p>
          <a:endParaRPr lang="el-GR"/>
        </a:p>
      </dgm:t>
    </dgm:pt>
    <dgm:pt modelId="{58C6F137-CCA4-49F8-8ADD-857D7C922200}" type="pres">
      <dgm:prSet presAssocID="{F686EE88-8260-4AF7-9B0A-ADE3CE140948}" presName="diagram" presStyleCnt="0">
        <dgm:presLayoutVars>
          <dgm:dir/>
          <dgm:resizeHandles val="exact"/>
        </dgm:presLayoutVars>
      </dgm:prSet>
      <dgm:spPr/>
    </dgm:pt>
    <dgm:pt modelId="{6C87DF4E-BC2F-4A77-A984-57FB20A6A790}" type="pres">
      <dgm:prSet presAssocID="{F13E6EC4-3554-42DF-88CF-C87BAD202237}" presName="node" presStyleLbl="node1" presStyleIdx="0" presStyleCnt="4" custScaleY="111495">
        <dgm:presLayoutVars>
          <dgm:bulletEnabled val="1"/>
        </dgm:presLayoutVars>
      </dgm:prSet>
      <dgm:spPr/>
    </dgm:pt>
    <dgm:pt modelId="{76AE805C-2F14-4822-B12D-305C360886D6}" type="pres">
      <dgm:prSet presAssocID="{34167083-DD8E-4940-93A0-C587CBEBA8E4}" presName="sibTrans" presStyleLbl="sibTrans2D1" presStyleIdx="0" presStyleCnt="3"/>
      <dgm:spPr/>
    </dgm:pt>
    <dgm:pt modelId="{1875ADB7-48EF-4AD1-BFC4-54A72FFCB95B}" type="pres">
      <dgm:prSet presAssocID="{34167083-DD8E-4940-93A0-C587CBEBA8E4}" presName="connectorText" presStyleLbl="sibTrans2D1" presStyleIdx="0" presStyleCnt="3"/>
      <dgm:spPr/>
    </dgm:pt>
    <dgm:pt modelId="{ACE11913-90D3-47D4-A4EB-5F806463CA44}" type="pres">
      <dgm:prSet presAssocID="{FF24380B-4DE7-430A-915F-BBDF144EC698}" presName="node" presStyleLbl="node1" presStyleIdx="1" presStyleCnt="4" custScaleX="155441" custScaleY="118419">
        <dgm:presLayoutVars>
          <dgm:bulletEnabled val="1"/>
        </dgm:presLayoutVars>
      </dgm:prSet>
      <dgm:spPr/>
    </dgm:pt>
    <dgm:pt modelId="{6C62B727-6674-4E80-8C6E-2E6825CA277A}" type="pres">
      <dgm:prSet presAssocID="{3E78AB5E-B382-49A1-8A03-FB7FCB9FA008}" presName="sibTrans" presStyleLbl="sibTrans2D1" presStyleIdx="1" presStyleCnt="3" custAng="849045"/>
      <dgm:spPr/>
    </dgm:pt>
    <dgm:pt modelId="{6ED14249-3223-477D-83DE-26E769680537}" type="pres">
      <dgm:prSet presAssocID="{3E78AB5E-B382-49A1-8A03-FB7FCB9FA008}" presName="connectorText" presStyleLbl="sibTrans2D1" presStyleIdx="1" presStyleCnt="3"/>
      <dgm:spPr/>
    </dgm:pt>
    <dgm:pt modelId="{A47573EF-88FA-4D1D-9BE1-34D81865CEFB}" type="pres">
      <dgm:prSet presAssocID="{650CA537-F1BD-4DB4-B6C7-64CB61C6A28E}" presName="node" presStyleLbl="node1" presStyleIdx="2" presStyleCnt="4">
        <dgm:presLayoutVars>
          <dgm:bulletEnabled val="1"/>
        </dgm:presLayoutVars>
      </dgm:prSet>
      <dgm:spPr/>
    </dgm:pt>
    <dgm:pt modelId="{9EAAF106-75E5-467B-8B4F-EDAB45ABBDCC}" type="pres">
      <dgm:prSet presAssocID="{2059BB42-7034-4990-9E84-604440A606AC}" presName="sibTrans" presStyleLbl="sibTrans2D1" presStyleIdx="2" presStyleCnt="3"/>
      <dgm:spPr/>
    </dgm:pt>
    <dgm:pt modelId="{0E966E5A-E44D-472C-8029-B64304718CDB}" type="pres">
      <dgm:prSet presAssocID="{2059BB42-7034-4990-9E84-604440A606AC}" presName="connectorText" presStyleLbl="sibTrans2D1" presStyleIdx="2" presStyleCnt="3"/>
      <dgm:spPr/>
    </dgm:pt>
    <dgm:pt modelId="{F656C333-755C-4746-98CB-5730EA8BB15D}" type="pres">
      <dgm:prSet presAssocID="{6CF5D43D-BFFF-4700-8FE0-0ACED5627B5A}" presName="node" presStyleLbl="node1" presStyleIdx="3" presStyleCnt="4" custScaleY="114740">
        <dgm:presLayoutVars>
          <dgm:bulletEnabled val="1"/>
        </dgm:presLayoutVars>
      </dgm:prSet>
      <dgm:spPr/>
    </dgm:pt>
  </dgm:ptLst>
  <dgm:cxnLst>
    <dgm:cxn modelId="{639DC814-243D-4EC7-9CA5-86DA5EB3E50E}" type="presOf" srcId="{34167083-DD8E-4940-93A0-C587CBEBA8E4}" destId="{1875ADB7-48EF-4AD1-BFC4-54A72FFCB95B}" srcOrd="1" destOrd="0" presId="urn:microsoft.com/office/officeart/2005/8/layout/process5"/>
    <dgm:cxn modelId="{0CCA622E-7723-4FAC-A2FA-4B888287E185}" type="presOf" srcId="{6CF5D43D-BFFF-4700-8FE0-0ACED5627B5A}" destId="{F656C333-755C-4746-98CB-5730EA8BB15D}" srcOrd="0" destOrd="0" presId="urn:microsoft.com/office/officeart/2005/8/layout/process5"/>
    <dgm:cxn modelId="{0535CD36-9C67-4C13-9F0A-5109854E49A5}" type="presOf" srcId="{F13E6EC4-3554-42DF-88CF-C87BAD202237}" destId="{6C87DF4E-BC2F-4A77-A984-57FB20A6A790}" srcOrd="0" destOrd="0" presId="urn:microsoft.com/office/officeart/2005/8/layout/process5"/>
    <dgm:cxn modelId="{0F9CA23A-9514-438B-9FA9-1CB754A1C26A}" type="presOf" srcId="{3E78AB5E-B382-49A1-8A03-FB7FCB9FA008}" destId="{6ED14249-3223-477D-83DE-26E769680537}" srcOrd="1" destOrd="0" presId="urn:microsoft.com/office/officeart/2005/8/layout/process5"/>
    <dgm:cxn modelId="{150FCA3C-58A1-4760-A1EA-D9E8EBB4CC0E}" type="presOf" srcId="{650CA537-F1BD-4DB4-B6C7-64CB61C6A28E}" destId="{A47573EF-88FA-4D1D-9BE1-34D81865CEFB}" srcOrd="0" destOrd="0" presId="urn:microsoft.com/office/officeart/2005/8/layout/process5"/>
    <dgm:cxn modelId="{61DD1864-E889-4ECD-A51B-689A5E319520}" type="presOf" srcId="{FF24380B-4DE7-430A-915F-BBDF144EC698}" destId="{ACE11913-90D3-47D4-A4EB-5F806463CA44}" srcOrd="0" destOrd="0" presId="urn:microsoft.com/office/officeart/2005/8/layout/process5"/>
    <dgm:cxn modelId="{C47A0547-0430-416D-A569-9C058F507BB0}" type="presOf" srcId="{3E78AB5E-B382-49A1-8A03-FB7FCB9FA008}" destId="{6C62B727-6674-4E80-8C6E-2E6825CA277A}" srcOrd="0" destOrd="0" presId="urn:microsoft.com/office/officeart/2005/8/layout/process5"/>
    <dgm:cxn modelId="{4535E768-BAEE-4182-BE16-40ED33A592D6}" type="presOf" srcId="{F686EE88-8260-4AF7-9B0A-ADE3CE140948}" destId="{58C6F137-CCA4-49F8-8ADD-857D7C922200}" srcOrd="0" destOrd="0" presId="urn:microsoft.com/office/officeart/2005/8/layout/process5"/>
    <dgm:cxn modelId="{5F45FE59-1613-4174-8D1D-7624BFCE5625}" srcId="{F686EE88-8260-4AF7-9B0A-ADE3CE140948}" destId="{650CA537-F1BD-4DB4-B6C7-64CB61C6A28E}" srcOrd="2" destOrd="0" parTransId="{71A405D4-EE64-4A6A-83D5-F3398D28F478}" sibTransId="{2059BB42-7034-4990-9E84-604440A606AC}"/>
    <dgm:cxn modelId="{F87AC884-AC1F-46E1-8E81-B0159B86E30F}" srcId="{F686EE88-8260-4AF7-9B0A-ADE3CE140948}" destId="{6CF5D43D-BFFF-4700-8FE0-0ACED5627B5A}" srcOrd="3" destOrd="0" parTransId="{B198552B-EF6F-4B27-81EA-F7C8A84BA6F4}" sibTransId="{D82F6C8C-37EE-4593-8662-68BCD4CDA34F}"/>
    <dgm:cxn modelId="{2C760096-94F5-4714-A0E4-83703F9192B9}" type="presOf" srcId="{2059BB42-7034-4990-9E84-604440A606AC}" destId="{0E966E5A-E44D-472C-8029-B64304718CDB}" srcOrd="1" destOrd="0" presId="urn:microsoft.com/office/officeart/2005/8/layout/process5"/>
    <dgm:cxn modelId="{2CDC60AB-9CD5-4666-B1E9-3E166AD7BDC9}" type="presOf" srcId="{34167083-DD8E-4940-93A0-C587CBEBA8E4}" destId="{76AE805C-2F14-4822-B12D-305C360886D6}" srcOrd="0" destOrd="0" presId="urn:microsoft.com/office/officeart/2005/8/layout/process5"/>
    <dgm:cxn modelId="{28C697BC-F8AD-4C72-BDA0-812314D131F8}" srcId="{F686EE88-8260-4AF7-9B0A-ADE3CE140948}" destId="{F13E6EC4-3554-42DF-88CF-C87BAD202237}" srcOrd="0" destOrd="0" parTransId="{AC0927C0-220E-4FDB-BDA8-4ACF9B6D3DE9}" sibTransId="{34167083-DD8E-4940-93A0-C587CBEBA8E4}"/>
    <dgm:cxn modelId="{B03810D4-0226-44CB-83ED-936415EBB05B}" type="presOf" srcId="{2059BB42-7034-4990-9E84-604440A606AC}" destId="{9EAAF106-75E5-467B-8B4F-EDAB45ABBDCC}" srcOrd="0" destOrd="0" presId="urn:microsoft.com/office/officeart/2005/8/layout/process5"/>
    <dgm:cxn modelId="{2D5509D6-F58C-4C5C-9642-4A655D15CFDA}" srcId="{F686EE88-8260-4AF7-9B0A-ADE3CE140948}" destId="{FF24380B-4DE7-430A-915F-BBDF144EC698}" srcOrd="1" destOrd="0" parTransId="{B09A519C-C64D-40BC-94C4-8DE3B20D2174}" sibTransId="{3E78AB5E-B382-49A1-8A03-FB7FCB9FA008}"/>
    <dgm:cxn modelId="{5FCAA5C1-9AB0-433F-B056-1B086D65FA29}" type="presParOf" srcId="{58C6F137-CCA4-49F8-8ADD-857D7C922200}" destId="{6C87DF4E-BC2F-4A77-A984-57FB20A6A790}" srcOrd="0" destOrd="0" presId="urn:microsoft.com/office/officeart/2005/8/layout/process5"/>
    <dgm:cxn modelId="{4AE0FB94-A5CD-4F99-8920-33206149CCCA}" type="presParOf" srcId="{58C6F137-CCA4-49F8-8ADD-857D7C922200}" destId="{76AE805C-2F14-4822-B12D-305C360886D6}" srcOrd="1" destOrd="0" presId="urn:microsoft.com/office/officeart/2005/8/layout/process5"/>
    <dgm:cxn modelId="{078FD3A4-7C3A-409B-B517-8F06ECA865B8}" type="presParOf" srcId="{76AE805C-2F14-4822-B12D-305C360886D6}" destId="{1875ADB7-48EF-4AD1-BFC4-54A72FFCB95B}" srcOrd="0" destOrd="0" presId="urn:microsoft.com/office/officeart/2005/8/layout/process5"/>
    <dgm:cxn modelId="{0E2F4204-07B8-4F86-8917-D5517A4BE868}" type="presParOf" srcId="{58C6F137-CCA4-49F8-8ADD-857D7C922200}" destId="{ACE11913-90D3-47D4-A4EB-5F806463CA44}" srcOrd="2" destOrd="0" presId="urn:microsoft.com/office/officeart/2005/8/layout/process5"/>
    <dgm:cxn modelId="{2C297750-1742-42FE-A03B-DB5598672479}" type="presParOf" srcId="{58C6F137-CCA4-49F8-8ADD-857D7C922200}" destId="{6C62B727-6674-4E80-8C6E-2E6825CA277A}" srcOrd="3" destOrd="0" presId="urn:microsoft.com/office/officeart/2005/8/layout/process5"/>
    <dgm:cxn modelId="{531377A8-52C9-4639-927F-64C973B1EB3B}" type="presParOf" srcId="{6C62B727-6674-4E80-8C6E-2E6825CA277A}" destId="{6ED14249-3223-477D-83DE-26E769680537}" srcOrd="0" destOrd="0" presId="urn:microsoft.com/office/officeart/2005/8/layout/process5"/>
    <dgm:cxn modelId="{833BD21E-CF1E-4171-B6C4-D42A3802EF45}" type="presParOf" srcId="{58C6F137-CCA4-49F8-8ADD-857D7C922200}" destId="{A47573EF-88FA-4D1D-9BE1-34D81865CEFB}" srcOrd="4" destOrd="0" presId="urn:microsoft.com/office/officeart/2005/8/layout/process5"/>
    <dgm:cxn modelId="{0FEF5FE5-00FA-488A-8EC2-F324786151AB}" type="presParOf" srcId="{58C6F137-CCA4-49F8-8ADD-857D7C922200}" destId="{9EAAF106-75E5-467B-8B4F-EDAB45ABBDCC}" srcOrd="5" destOrd="0" presId="urn:microsoft.com/office/officeart/2005/8/layout/process5"/>
    <dgm:cxn modelId="{73FEF6FB-8F3B-4915-AE69-1AEC48D17982}" type="presParOf" srcId="{9EAAF106-75E5-467B-8B4F-EDAB45ABBDCC}" destId="{0E966E5A-E44D-472C-8029-B64304718CDB}" srcOrd="0" destOrd="0" presId="urn:microsoft.com/office/officeart/2005/8/layout/process5"/>
    <dgm:cxn modelId="{6CA28584-9F83-4141-BCFA-2B4D19BFE57D}" type="presParOf" srcId="{58C6F137-CCA4-49F8-8ADD-857D7C922200}" destId="{F656C333-755C-4746-98CB-5730EA8BB15D}" srcOrd="6" destOrd="0" presId="urn:microsoft.com/office/officeart/2005/8/layout/process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9.xml><?xml version="1.0" encoding="utf-8"?>
<dgm:dataModel xmlns:dgm="http://schemas.openxmlformats.org/drawingml/2006/diagram" xmlns:a="http://schemas.openxmlformats.org/drawingml/2006/main">
  <dgm:ptLst>
    <dgm:pt modelId="{F686EE88-8260-4AF7-9B0A-ADE3CE140948}" type="doc">
      <dgm:prSet loTypeId="urn:microsoft.com/office/officeart/2005/8/layout/process5" loCatId="process" qsTypeId="urn:microsoft.com/office/officeart/2005/8/quickstyle/3d3" qsCatId="3D" csTypeId="urn:microsoft.com/office/officeart/2005/8/colors/accent0_3" csCatId="mainScheme" phldr="1"/>
      <dgm:spPr/>
      <dgm:t>
        <a:bodyPr/>
        <a:lstStyle/>
        <a:p>
          <a:endParaRPr lang="el-GR"/>
        </a:p>
      </dgm:t>
    </dgm:pt>
    <dgm:pt modelId="{F13E6EC4-3554-42DF-88CF-C87BAD202237}">
      <dgm:prSet phldrT="[Text]" custT="1"/>
      <dgm:spPr/>
      <dgm:t>
        <a:bodyPr/>
        <a:lstStyle/>
        <a:p>
          <a:r>
            <a:rPr lang="el-GR" sz="1800" dirty="0"/>
            <a:t>Αξιολόγηση οικονομικών προσφορών και καταχώρηση σε πρακτικό κατά τη σειρά μειοδοσίας</a:t>
          </a:r>
        </a:p>
      </dgm:t>
    </dgm:pt>
    <dgm:pt modelId="{AC0927C0-220E-4FDB-BDA8-4ACF9B6D3DE9}" type="parTrans" cxnId="{28C697BC-F8AD-4C72-BDA0-812314D131F8}">
      <dgm:prSet/>
      <dgm:spPr/>
      <dgm:t>
        <a:bodyPr/>
        <a:lstStyle/>
        <a:p>
          <a:endParaRPr lang="el-GR"/>
        </a:p>
      </dgm:t>
    </dgm:pt>
    <dgm:pt modelId="{34167083-DD8E-4940-93A0-C587CBEBA8E4}" type="sibTrans" cxnId="{28C697BC-F8AD-4C72-BDA0-812314D131F8}">
      <dgm:prSet/>
      <dgm:spPr/>
      <dgm:t>
        <a:bodyPr/>
        <a:lstStyle/>
        <a:p>
          <a:endParaRPr lang="el-GR"/>
        </a:p>
      </dgm:t>
    </dgm:pt>
    <dgm:pt modelId="{45B0DC75-58CC-4513-8114-9B00E4D1DE08}">
      <dgm:prSet phldrT="[Text]" custT="1"/>
      <dgm:spPr/>
      <dgm:t>
        <a:bodyPr/>
        <a:lstStyle/>
        <a:p>
          <a:r>
            <a:rPr lang="el-GR" sz="1800" dirty="0"/>
            <a:t>Μετά την ολοκλήρωση του πρώτου και δεύτερου σταδίου, προσκαλείται εγγράφως ο προσωρινός ανάδοχος για υποβολή των δικαιολογητικών κατακύρωσης</a:t>
          </a:r>
        </a:p>
      </dgm:t>
    </dgm:pt>
    <dgm:pt modelId="{946282F5-EEB5-4605-9459-641E0D787783}" type="sibTrans" cxnId="{D749A739-7E73-4643-A465-7A96CB4DEF69}">
      <dgm:prSet/>
      <dgm:spPr/>
      <dgm:t>
        <a:bodyPr/>
        <a:lstStyle/>
        <a:p>
          <a:endParaRPr lang="el-GR"/>
        </a:p>
      </dgm:t>
    </dgm:pt>
    <dgm:pt modelId="{825F0156-E9F4-4BF8-A649-F4E56B36AA1B}" type="parTrans" cxnId="{D749A739-7E73-4643-A465-7A96CB4DEF69}">
      <dgm:prSet/>
      <dgm:spPr/>
      <dgm:t>
        <a:bodyPr/>
        <a:lstStyle/>
        <a:p>
          <a:endParaRPr lang="el-GR"/>
        </a:p>
      </dgm:t>
    </dgm:pt>
    <dgm:pt modelId="{3C5D8792-697F-4395-BDBF-FABF22833F06}">
      <dgm:prSet custT="1"/>
      <dgm:spPr/>
      <dgm:t>
        <a:bodyPr/>
        <a:lstStyle/>
        <a:p>
          <a:r>
            <a:rPr lang="el-GR" sz="1800" dirty="0"/>
            <a:t>Η απόφαση έγκρισης των επιμέρους πρακτικών δεν κοινοποιείται και ενσωματώνεται στην απόφαση κατακύρωσης</a:t>
          </a:r>
        </a:p>
      </dgm:t>
    </dgm:pt>
    <dgm:pt modelId="{EBE09185-5BD7-4EF8-8D99-8D387F30C6F1}" type="sibTrans" cxnId="{B3428C24-1BA8-4595-9705-F0A20CE35C39}">
      <dgm:prSet/>
      <dgm:spPr/>
      <dgm:t>
        <a:bodyPr/>
        <a:lstStyle/>
        <a:p>
          <a:endParaRPr lang="el-GR"/>
        </a:p>
      </dgm:t>
    </dgm:pt>
    <dgm:pt modelId="{1F1C91DC-EA34-4F4A-8417-9E0D431A1F1F}" type="parTrans" cxnId="{B3428C24-1BA8-4595-9705-F0A20CE35C39}">
      <dgm:prSet/>
      <dgm:spPr/>
      <dgm:t>
        <a:bodyPr/>
        <a:lstStyle/>
        <a:p>
          <a:endParaRPr lang="el-GR"/>
        </a:p>
      </dgm:t>
    </dgm:pt>
    <dgm:pt modelId="{B6C6426A-D75A-4A08-945C-FA829683D3BD}">
      <dgm:prSet custT="1"/>
      <dgm:spPr/>
      <dgm:t>
        <a:bodyPr/>
        <a:lstStyle/>
        <a:p>
          <a:r>
            <a:rPr lang="el-GR" sz="1800" dirty="0"/>
            <a:t>Ολοκλήρωση του ελέγχου των δικαιολογητικών κατακύρωσης με τη σύνταξη πρακτικού</a:t>
          </a:r>
        </a:p>
      </dgm:t>
    </dgm:pt>
    <dgm:pt modelId="{E4B88900-D305-43B3-B4A1-4C05CDED7E53}" type="sibTrans" cxnId="{C42D329B-09BF-4182-BB95-87B16A4C7A94}">
      <dgm:prSet/>
      <dgm:spPr/>
      <dgm:t>
        <a:bodyPr/>
        <a:lstStyle/>
        <a:p>
          <a:endParaRPr lang="el-GR"/>
        </a:p>
      </dgm:t>
    </dgm:pt>
    <dgm:pt modelId="{BA616450-42D1-4D7C-B740-34EBA95D6EAA}" type="parTrans" cxnId="{C42D329B-09BF-4182-BB95-87B16A4C7A94}">
      <dgm:prSet/>
      <dgm:spPr/>
      <dgm:t>
        <a:bodyPr/>
        <a:lstStyle/>
        <a:p>
          <a:endParaRPr lang="el-GR"/>
        </a:p>
      </dgm:t>
    </dgm:pt>
    <dgm:pt modelId="{20A3FDF2-FD58-4B7C-9115-A2DF38433640}" type="pres">
      <dgm:prSet presAssocID="{F686EE88-8260-4AF7-9B0A-ADE3CE140948}" presName="diagram" presStyleCnt="0">
        <dgm:presLayoutVars>
          <dgm:dir/>
          <dgm:resizeHandles val="exact"/>
        </dgm:presLayoutVars>
      </dgm:prSet>
      <dgm:spPr/>
    </dgm:pt>
    <dgm:pt modelId="{495D634F-8384-4F0A-8500-A232920306B1}" type="pres">
      <dgm:prSet presAssocID="{F13E6EC4-3554-42DF-88CF-C87BAD202237}" presName="node" presStyleLbl="node1" presStyleIdx="0" presStyleCnt="4">
        <dgm:presLayoutVars>
          <dgm:bulletEnabled val="1"/>
        </dgm:presLayoutVars>
      </dgm:prSet>
      <dgm:spPr/>
    </dgm:pt>
    <dgm:pt modelId="{FFF4D81E-0B97-4548-9406-D04CBD7636A9}" type="pres">
      <dgm:prSet presAssocID="{34167083-DD8E-4940-93A0-C587CBEBA8E4}" presName="sibTrans" presStyleLbl="sibTrans2D1" presStyleIdx="0" presStyleCnt="3"/>
      <dgm:spPr/>
    </dgm:pt>
    <dgm:pt modelId="{F2F9597F-178B-4F4C-81CF-E9B2025C727A}" type="pres">
      <dgm:prSet presAssocID="{34167083-DD8E-4940-93A0-C587CBEBA8E4}" presName="connectorText" presStyleLbl="sibTrans2D1" presStyleIdx="0" presStyleCnt="3"/>
      <dgm:spPr/>
    </dgm:pt>
    <dgm:pt modelId="{48A15852-E197-4175-8D00-72A1FC3041BA}" type="pres">
      <dgm:prSet presAssocID="{45B0DC75-58CC-4513-8114-9B00E4D1DE08}" presName="node" presStyleLbl="node1" presStyleIdx="1" presStyleCnt="4" custScaleY="105059">
        <dgm:presLayoutVars>
          <dgm:bulletEnabled val="1"/>
        </dgm:presLayoutVars>
      </dgm:prSet>
      <dgm:spPr/>
    </dgm:pt>
    <dgm:pt modelId="{958CDDD2-3B9F-44DD-9ED3-42054AE4803E}" type="pres">
      <dgm:prSet presAssocID="{946282F5-EEB5-4605-9459-641E0D787783}" presName="sibTrans" presStyleLbl="sibTrans2D1" presStyleIdx="1" presStyleCnt="3"/>
      <dgm:spPr/>
    </dgm:pt>
    <dgm:pt modelId="{64009FAF-5F53-418B-9D5B-58D9D927DD7F}" type="pres">
      <dgm:prSet presAssocID="{946282F5-EEB5-4605-9459-641E0D787783}" presName="connectorText" presStyleLbl="sibTrans2D1" presStyleIdx="1" presStyleCnt="3"/>
      <dgm:spPr/>
    </dgm:pt>
    <dgm:pt modelId="{6643834F-8745-417A-AF46-82055B28D5A5}" type="pres">
      <dgm:prSet presAssocID="{3C5D8792-697F-4395-BDBF-FABF22833F06}" presName="node" presStyleLbl="node1" presStyleIdx="2" presStyleCnt="4">
        <dgm:presLayoutVars>
          <dgm:bulletEnabled val="1"/>
        </dgm:presLayoutVars>
      </dgm:prSet>
      <dgm:spPr/>
    </dgm:pt>
    <dgm:pt modelId="{C98BB180-068D-4750-BD06-395942B35C51}" type="pres">
      <dgm:prSet presAssocID="{EBE09185-5BD7-4EF8-8D99-8D387F30C6F1}" presName="sibTrans" presStyleLbl="sibTrans2D1" presStyleIdx="2" presStyleCnt="3"/>
      <dgm:spPr/>
    </dgm:pt>
    <dgm:pt modelId="{003303BE-F772-4113-9DCE-A6AD5E686C4D}" type="pres">
      <dgm:prSet presAssocID="{EBE09185-5BD7-4EF8-8D99-8D387F30C6F1}" presName="connectorText" presStyleLbl="sibTrans2D1" presStyleIdx="2" presStyleCnt="3"/>
      <dgm:spPr/>
    </dgm:pt>
    <dgm:pt modelId="{D16CF790-1C0D-4652-A270-36023D11154A}" type="pres">
      <dgm:prSet presAssocID="{B6C6426A-D75A-4A08-945C-FA829683D3BD}" presName="node" presStyleLbl="node1" presStyleIdx="3" presStyleCnt="4">
        <dgm:presLayoutVars>
          <dgm:bulletEnabled val="1"/>
        </dgm:presLayoutVars>
      </dgm:prSet>
      <dgm:spPr/>
    </dgm:pt>
  </dgm:ptLst>
  <dgm:cxnLst>
    <dgm:cxn modelId="{0CBB320C-E09B-42FE-AAA0-B8363915C39E}" type="presOf" srcId="{B6C6426A-D75A-4A08-945C-FA829683D3BD}" destId="{D16CF790-1C0D-4652-A270-36023D11154A}" srcOrd="0" destOrd="0" presId="urn:microsoft.com/office/officeart/2005/8/layout/process5"/>
    <dgm:cxn modelId="{E10EB91A-AEE3-4F50-B891-FD1B33B32CDB}" type="presOf" srcId="{3C5D8792-697F-4395-BDBF-FABF22833F06}" destId="{6643834F-8745-417A-AF46-82055B28D5A5}" srcOrd="0" destOrd="0" presId="urn:microsoft.com/office/officeart/2005/8/layout/process5"/>
    <dgm:cxn modelId="{DF96DC20-B6EA-4582-A72B-495FE4467F41}" type="presOf" srcId="{946282F5-EEB5-4605-9459-641E0D787783}" destId="{64009FAF-5F53-418B-9D5B-58D9D927DD7F}" srcOrd="1" destOrd="0" presId="urn:microsoft.com/office/officeart/2005/8/layout/process5"/>
    <dgm:cxn modelId="{B3428C24-1BA8-4595-9705-F0A20CE35C39}" srcId="{F686EE88-8260-4AF7-9B0A-ADE3CE140948}" destId="{3C5D8792-697F-4395-BDBF-FABF22833F06}" srcOrd="2" destOrd="0" parTransId="{1F1C91DC-EA34-4F4A-8417-9E0D431A1F1F}" sibTransId="{EBE09185-5BD7-4EF8-8D99-8D387F30C6F1}"/>
    <dgm:cxn modelId="{111FA928-8ED6-46C0-9708-A6D940D188F6}" type="presOf" srcId="{F686EE88-8260-4AF7-9B0A-ADE3CE140948}" destId="{20A3FDF2-FD58-4B7C-9115-A2DF38433640}" srcOrd="0" destOrd="0" presId="urn:microsoft.com/office/officeart/2005/8/layout/process5"/>
    <dgm:cxn modelId="{554E6829-9C6E-4EC8-9197-0703B48B3647}" type="presOf" srcId="{45B0DC75-58CC-4513-8114-9B00E4D1DE08}" destId="{48A15852-E197-4175-8D00-72A1FC3041BA}" srcOrd="0" destOrd="0" presId="urn:microsoft.com/office/officeart/2005/8/layout/process5"/>
    <dgm:cxn modelId="{D749A739-7E73-4643-A465-7A96CB4DEF69}" srcId="{F686EE88-8260-4AF7-9B0A-ADE3CE140948}" destId="{45B0DC75-58CC-4513-8114-9B00E4D1DE08}" srcOrd="1" destOrd="0" parTransId="{825F0156-E9F4-4BF8-A649-F4E56B36AA1B}" sibTransId="{946282F5-EEB5-4605-9459-641E0D787783}"/>
    <dgm:cxn modelId="{00358864-384B-4009-81BF-939B74C8A8A1}" type="presOf" srcId="{34167083-DD8E-4940-93A0-C587CBEBA8E4}" destId="{F2F9597F-178B-4F4C-81CF-E9B2025C727A}" srcOrd="1" destOrd="0" presId="urn:microsoft.com/office/officeart/2005/8/layout/process5"/>
    <dgm:cxn modelId="{5BBBE989-C99C-4B6D-AA21-50A88DA6B66F}" type="presOf" srcId="{34167083-DD8E-4940-93A0-C587CBEBA8E4}" destId="{FFF4D81E-0B97-4548-9406-D04CBD7636A9}" srcOrd="0" destOrd="0" presId="urn:microsoft.com/office/officeart/2005/8/layout/process5"/>
    <dgm:cxn modelId="{07E1A08D-BEFF-423D-AAD0-DAFCA4D4A029}" type="presOf" srcId="{F13E6EC4-3554-42DF-88CF-C87BAD202237}" destId="{495D634F-8384-4F0A-8500-A232920306B1}" srcOrd="0" destOrd="0" presId="urn:microsoft.com/office/officeart/2005/8/layout/process5"/>
    <dgm:cxn modelId="{3B8F8C8E-A237-4966-96E8-51FAD89BBE36}" type="presOf" srcId="{946282F5-EEB5-4605-9459-641E0D787783}" destId="{958CDDD2-3B9F-44DD-9ED3-42054AE4803E}" srcOrd="0" destOrd="0" presId="urn:microsoft.com/office/officeart/2005/8/layout/process5"/>
    <dgm:cxn modelId="{C42D329B-09BF-4182-BB95-87B16A4C7A94}" srcId="{F686EE88-8260-4AF7-9B0A-ADE3CE140948}" destId="{B6C6426A-D75A-4A08-945C-FA829683D3BD}" srcOrd="3" destOrd="0" parTransId="{BA616450-42D1-4D7C-B740-34EBA95D6EAA}" sibTransId="{E4B88900-D305-43B3-B4A1-4C05CDED7E53}"/>
    <dgm:cxn modelId="{5B943CAD-213D-4D12-B60E-358629487E54}" type="presOf" srcId="{EBE09185-5BD7-4EF8-8D99-8D387F30C6F1}" destId="{C98BB180-068D-4750-BD06-395942B35C51}" srcOrd="0" destOrd="0" presId="urn:microsoft.com/office/officeart/2005/8/layout/process5"/>
    <dgm:cxn modelId="{28C697BC-F8AD-4C72-BDA0-812314D131F8}" srcId="{F686EE88-8260-4AF7-9B0A-ADE3CE140948}" destId="{F13E6EC4-3554-42DF-88CF-C87BAD202237}" srcOrd="0" destOrd="0" parTransId="{AC0927C0-220E-4FDB-BDA8-4ACF9B6D3DE9}" sibTransId="{34167083-DD8E-4940-93A0-C587CBEBA8E4}"/>
    <dgm:cxn modelId="{FF9A42E7-8390-4141-A986-9C90EF7A9E0D}" type="presOf" srcId="{EBE09185-5BD7-4EF8-8D99-8D387F30C6F1}" destId="{003303BE-F772-4113-9DCE-A6AD5E686C4D}" srcOrd="1" destOrd="0" presId="urn:microsoft.com/office/officeart/2005/8/layout/process5"/>
    <dgm:cxn modelId="{E536A63B-E59A-46C0-907E-4D8566BE23E5}" type="presParOf" srcId="{20A3FDF2-FD58-4B7C-9115-A2DF38433640}" destId="{495D634F-8384-4F0A-8500-A232920306B1}" srcOrd="0" destOrd="0" presId="urn:microsoft.com/office/officeart/2005/8/layout/process5"/>
    <dgm:cxn modelId="{127606E2-965F-4320-AF32-025C06930F07}" type="presParOf" srcId="{20A3FDF2-FD58-4B7C-9115-A2DF38433640}" destId="{FFF4D81E-0B97-4548-9406-D04CBD7636A9}" srcOrd="1" destOrd="0" presId="urn:microsoft.com/office/officeart/2005/8/layout/process5"/>
    <dgm:cxn modelId="{BCB8A545-9674-45BB-83D7-4208DC97E598}" type="presParOf" srcId="{FFF4D81E-0B97-4548-9406-D04CBD7636A9}" destId="{F2F9597F-178B-4F4C-81CF-E9B2025C727A}" srcOrd="0" destOrd="0" presId="urn:microsoft.com/office/officeart/2005/8/layout/process5"/>
    <dgm:cxn modelId="{ECA5B4D3-ABCF-4041-ACE0-F50E6A78E6EB}" type="presParOf" srcId="{20A3FDF2-FD58-4B7C-9115-A2DF38433640}" destId="{48A15852-E197-4175-8D00-72A1FC3041BA}" srcOrd="2" destOrd="0" presId="urn:microsoft.com/office/officeart/2005/8/layout/process5"/>
    <dgm:cxn modelId="{9ECF3527-A5C2-4A3C-8A9D-BFF1D38F7B0F}" type="presParOf" srcId="{20A3FDF2-FD58-4B7C-9115-A2DF38433640}" destId="{958CDDD2-3B9F-44DD-9ED3-42054AE4803E}" srcOrd="3" destOrd="0" presId="urn:microsoft.com/office/officeart/2005/8/layout/process5"/>
    <dgm:cxn modelId="{E94EA96A-F873-4439-91F5-EA5FE73C741F}" type="presParOf" srcId="{958CDDD2-3B9F-44DD-9ED3-42054AE4803E}" destId="{64009FAF-5F53-418B-9D5B-58D9D927DD7F}" srcOrd="0" destOrd="0" presId="urn:microsoft.com/office/officeart/2005/8/layout/process5"/>
    <dgm:cxn modelId="{236E3DCA-97F7-4033-9C2B-F45819C1D2D8}" type="presParOf" srcId="{20A3FDF2-FD58-4B7C-9115-A2DF38433640}" destId="{6643834F-8745-417A-AF46-82055B28D5A5}" srcOrd="4" destOrd="0" presId="urn:microsoft.com/office/officeart/2005/8/layout/process5"/>
    <dgm:cxn modelId="{679B0E11-8766-4395-895C-4FED806AEAF2}" type="presParOf" srcId="{20A3FDF2-FD58-4B7C-9115-A2DF38433640}" destId="{C98BB180-068D-4750-BD06-395942B35C51}" srcOrd="5" destOrd="0" presId="urn:microsoft.com/office/officeart/2005/8/layout/process5"/>
    <dgm:cxn modelId="{986606F8-9192-47AA-A366-D5C117537C0F}" type="presParOf" srcId="{C98BB180-068D-4750-BD06-395942B35C51}" destId="{003303BE-F772-4113-9DCE-A6AD5E686C4D}" srcOrd="0" destOrd="0" presId="urn:microsoft.com/office/officeart/2005/8/layout/process5"/>
    <dgm:cxn modelId="{2172ADFE-4D29-4575-96B1-A8B08879451D}" type="presParOf" srcId="{20A3FDF2-FD58-4B7C-9115-A2DF38433640}" destId="{D16CF790-1C0D-4652-A270-36023D11154A}" srcOrd="6" destOrd="0" presId="urn:microsoft.com/office/officeart/2005/8/layout/process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98941DA6-E211-4282-A132-C455EDCB5F46}" type="doc">
      <dgm:prSet loTypeId="urn:microsoft.com/office/officeart/2005/8/layout/radial4" loCatId="relationship" qsTypeId="urn:microsoft.com/office/officeart/2005/8/quickstyle/3d2" qsCatId="3D" csTypeId="urn:microsoft.com/office/officeart/2005/8/colors/accent0_3" csCatId="mainScheme" phldr="1"/>
      <dgm:spPr/>
      <dgm:t>
        <a:bodyPr/>
        <a:lstStyle/>
        <a:p>
          <a:endParaRPr lang="en-US"/>
        </a:p>
      </dgm:t>
    </dgm:pt>
    <dgm:pt modelId="{41BFB472-2DD7-4969-AE0B-E6EC78B228C3}">
      <dgm:prSet custT="1"/>
      <dgm:spPr/>
      <dgm:t>
        <a:bodyPr/>
        <a:lstStyle/>
        <a:p>
          <a:r>
            <a:rPr lang="el-GR" sz="1800" dirty="0"/>
            <a:t>Δημόσιες Συμβάσεις</a:t>
          </a:r>
        </a:p>
      </dgm:t>
    </dgm:pt>
    <dgm:pt modelId="{170DF575-E256-413E-A6FE-8B96FF423B19}" type="parTrans" cxnId="{72B0CF91-DD34-4D04-A8D9-FC23AC20BDB1}">
      <dgm:prSet/>
      <dgm:spPr/>
      <dgm:t>
        <a:bodyPr/>
        <a:lstStyle/>
        <a:p>
          <a:endParaRPr lang="el-GR"/>
        </a:p>
      </dgm:t>
    </dgm:pt>
    <dgm:pt modelId="{1D1BA8E7-459B-43BD-A62F-7505007833F4}" type="sibTrans" cxnId="{72B0CF91-DD34-4D04-A8D9-FC23AC20BDB1}">
      <dgm:prSet/>
      <dgm:spPr/>
      <dgm:t>
        <a:bodyPr/>
        <a:lstStyle/>
        <a:p>
          <a:endParaRPr lang="el-GR"/>
        </a:p>
      </dgm:t>
    </dgm:pt>
    <dgm:pt modelId="{CBA5C123-0C30-4254-BC5C-F0E4A9CE8DC9}">
      <dgm:prSet custT="1"/>
      <dgm:spPr/>
      <dgm:t>
        <a:bodyPr/>
        <a:lstStyle/>
        <a:p>
          <a:r>
            <a:rPr lang="el-GR" sz="1800" dirty="0"/>
            <a:t>Συμβάσεις έργων, προμηθειών, υπηρεσιών</a:t>
          </a:r>
        </a:p>
      </dgm:t>
    </dgm:pt>
    <dgm:pt modelId="{28375F75-537E-4F5D-8D91-16ED29F9471D}" type="parTrans" cxnId="{2D7942DC-9763-41FB-BFEC-3BD05371A78A}">
      <dgm:prSet/>
      <dgm:spPr/>
      <dgm:t>
        <a:bodyPr/>
        <a:lstStyle/>
        <a:p>
          <a:endParaRPr lang="el-GR" sz="1800"/>
        </a:p>
      </dgm:t>
    </dgm:pt>
    <dgm:pt modelId="{FB71B740-CF86-4221-88E5-EA8FBB8C677A}" type="sibTrans" cxnId="{2D7942DC-9763-41FB-BFEC-3BD05371A78A}">
      <dgm:prSet/>
      <dgm:spPr/>
      <dgm:t>
        <a:bodyPr/>
        <a:lstStyle/>
        <a:p>
          <a:endParaRPr lang="el-GR"/>
        </a:p>
      </dgm:t>
    </dgm:pt>
    <dgm:pt modelId="{847C9E78-5EE7-4D69-8742-83E003186B98}">
      <dgm:prSet custT="1"/>
      <dgm:spPr/>
      <dgm:t>
        <a:bodyPr/>
        <a:lstStyle/>
        <a:p>
          <a:r>
            <a:rPr lang="el-GR" sz="1800" dirty="0"/>
            <a:t>Εξ επαχθούς αιτίας</a:t>
          </a:r>
        </a:p>
      </dgm:t>
    </dgm:pt>
    <dgm:pt modelId="{2F62A941-C36C-4944-B344-57EB453C2615}" type="parTrans" cxnId="{E1B80417-FD4D-4923-A113-2BA8D73FFA7C}">
      <dgm:prSet/>
      <dgm:spPr/>
      <dgm:t>
        <a:bodyPr/>
        <a:lstStyle/>
        <a:p>
          <a:endParaRPr lang="el-GR" sz="1800"/>
        </a:p>
      </dgm:t>
    </dgm:pt>
    <dgm:pt modelId="{F7AC1BEC-09AD-4870-9439-41229ED33B7B}" type="sibTrans" cxnId="{E1B80417-FD4D-4923-A113-2BA8D73FFA7C}">
      <dgm:prSet/>
      <dgm:spPr/>
      <dgm:t>
        <a:bodyPr/>
        <a:lstStyle/>
        <a:p>
          <a:endParaRPr lang="el-GR"/>
        </a:p>
      </dgm:t>
    </dgm:pt>
    <dgm:pt modelId="{5836598D-1790-42AF-8E2D-C3E36F4C6303}">
      <dgm:prSet custT="1"/>
      <dgm:spPr/>
      <dgm:t>
        <a:bodyPr/>
        <a:lstStyle/>
        <a:p>
          <a:r>
            <a:rPr lang="el-GR" sz="1800" dirty="0"/>
            <a:t>Συνάπτονται γραπτώς</a:t>
          </a:r>
        </a:p>
      </dgm:t>
    </dgm:pt>
    <dgm:pt modelId="{D50793BF-E8E4-4730-99BA-163B72084475}" type="parTrans" cxnId="{DFE43B6C-34DF-4D03-9C42-266F715E198A}">
      <dgm:prSet/>
      <dgm:spPr/>
      <dgm:t>
        <a:bodyPr/>
        <a:lstStyle/>
        <a:p>
          <a:endParaRPr lang="el-GR" sz="1800"/>
        </a:p>
      </dgm:t>
    </dgm:pt>
    <dgm:pt modelId="{1E621D1C-956B-46D1-8580-42095EF62B2E}" type="sibTrans" cxnId="{DFE43B6C-34DF-4D03-9C42-266F715E198A}">
      <dgm:prSet/>
      <dgm:spPr/>
      <dgm:t>
        <a:bodyPr/>
        <a:lstStyle/>
        <a:p>
          <a:endParaRPr lang="el-GR"/>
        </a:p>
      </dgm:t>
    </dgm:pt>
    <dgm:pt modelId="{2EA3DD4E-3DCF-4653-AAAD-DE38A5202198}">
      <dgm:prSet custT="1"/>
      <dgm:spPr/>
      <dgm:t>
        <a:bodyPr/>
        <a:lstStyle/>
        <a:p>
          <a:r>
            <a:rPr lang="el-GR" sz="1800" dirty="0"/>
            <a:t>Μεταξύ οικονομικών φορέων και αναθέτουσας αρχής</a:t>
          </a:r>
        </a:p>
      </dgm:t>
    </dgm:pt>
    <dgm:pt modelId="{CEDFB1C5-5CB8-44D8-B0C1-858B065AD4D2}" type="parTrans" cxnId="{15E10C5E-7CCF-4593-93F5-9FEF3553FD34}">
      <dgm:prSet/>
      <dgm:spPr/>
      <dgm:t>
        <a:bodyPr/>
        <a:lstStyle/>
        <a:p>
          <a:endParaRPr lang="el-GR" sz="1800"/>
        </a:p>
      </dgm:t>
    </dgm:pt>
    <dgm:pt modelId="{8D49C63B-F661-41ED-81C5-2E57DE946B4E}" type="sibTrans" cxnId="{15E10C5E-7CCF-4593-93F5-9FEF3553FD34}">
      <dgm:prSet/>
      <dgm:spPr/>
      <dgm:t>
        <a:bodyPr/>
        <a:lstStyle/>
        <a:p>
          <a:endParaRPr lang="el-GR"/>
        </a:p>
      </dgm:t>
    </dgm:pt>
    <dgm:pt modelId="{95C761EB-1DBF-4ABF-A382-9DE259E5B631}" type="pres">
      <dgm:prSet presAssocID="{98941DA6-E211-4282-A132-C455EDCB5F46}" presName="cycle" presStyleCnt="0">
        <dgm:presLayoutVars>
          <dgm:chMax val="1"/>
          <dgm:dir/>
          <dgm:animLvl val="ctr"/>
          <dgm:resizeHandles val="exact"/>
        </dgm:presLayoutVars>
      </dgm:prSet>
      <dgm:spPr/>
    </dgm:pt>
    <dgm:pt modelId="{ED6628F2-720D-4AF6-881C-380F3AF35CA7}" type="pres">
      <dgm:prSet presAssocID="{41BFB472-2DD7-4969-AE0B-E6EC78B228C3}" presName="centerShape" presStyleLbl="node0" presStyleIdx="0" presStyleCnt="1"/>
      <dgm:spPr/>
    </dgm:pt>
    <dgm:pt modelId="{4D6509B8-13A1-440E-BE5A-642E9D25DED8}" type="pres">
      <dgm:prSet presAssocID="{28375F75-537E-4F5D-8D91-16ED29F9471D}" presName="parTrans" presStyleLbl="bgSibTrans2D1" presStyleIdx="0" presStyleCnt="4"/>
      <dgm:spPr/>
    </dgm:pt>
    <dgm:pt modelId="{585A44BC-A42E-492C-836F-6B3CD28266A2}" type="pres">
      <dgm:prSet presAssocID="{CBA5C123-0C30-4254-BC5C-F0E4A9CE8DC9}" presName="node" presStyleLbl="node1" presStyleIdx="0" presStyleCnt="4">
        <dgm:presLayoutVars>
          <dgm:bulletEnabled val="1"/>
        </dgm:presLayoutVars>
      </dgm:prSet>
      <dgm:spPr/>
    </dgm:pt>
    <dgm:pt modelId="{473996C7-8CCC-44DD-AF34-F385CB333C67}" type="pres">
      <dgm:prSet presAssocID="{2F62A941-C36C-4944-B344-57EB453C2615}" presName="parTrans" presStyleLbl="bgSibTrans2D1" presStyleIdx="1" presStyleCnt="4"/>
      <dgm:spPr/>
    </dgm:pt>
    <dgm:pt modelId="{8015C354-0DC5-45D0-A54F-D263497BB662}" type="pres">
      <dgm:prSet presAssocID="{847C9E78-5EE7-4D69-8742-83E003186B98}" presName="node" presStyleLbl="node1" presStyleIdx="1" presStyleCnt="4">
        <dgm:presLayoutVars>
          <dgm:bulletEnabled val="1"/>
        </dgm:presLayoutVars>
      </dgm:prSet>
      <dgm:spPr/>
    </dgm:pt>
    <dgm:pt modelId="{16969051-7A9C-4119-BCEB-8549A20CC931}" type="pres">
      <dgm:prSet presAssocID="{D50793BF-E8E4-4730-99BA-163B72084475}" presName="parTrans" presStyleLbl="bgSibTrans2D1" presStyleIdx="2" presStyleCnt="4"/>
      <dgm:spPr/>
    </dgm:pt>
    <dgm:pt modelId="{48A1C6F8-1353-4E49-8A15-7635E0C0A88F}" type="pres">
      <dgm:prSet presAssocID="{5836598D-1790-42AF-8E2D-C3E36F4C6303}" presName="node" presStyleLbl="node1" presStyleIdx="2" presStyleCnt="4">
        <dgm:presLayoutVars>
          <dgm:bulletEnabled val="1"/>
        </dgm:presLayoutVars>
      </dgm:prSet>
      <dgm:spPr/>
    </dgm:pt>
    <dgm:pt modelId="{4EE50803-2A7F-43A1-B38C-46ECADD2DB47}" type="pres">
      <dgm:prSet presAssocID="{CEDFB1C5-5CB8-44D8-B0C1-858B065AD4D2}" presName="parTrans" presStyleLbl="bgSibTrans2D1" presStyleIdx="3" presStyleCnt="4"/>
      <dgm:spPr/>
    </dgm:pt>
    <dgm:pt modelId="{CCDE37B7-25E9-4B83-887F-F33F1F75D571}" type="pres">
      <dgm:prSet presAssocID="{2EA3DD4E-3DCF-4653-AAAD-DE38A5202198}" presName="node" presStyleLbl="node1" presStyleIdx="3" presStyleCnt="4" custScaleX="120502" custRadScaleRad="108093" custRadScaleInc="2737">
        <dgm:presLayoutVars>
          <dgm:bulletEnabled val="1"/>
        </dgm:presLayoutVars>
      </dgm:prSet>
      <dgm:spPr/>
    </dgm:pt>
  </dgm:ptLst>
  <dgm:cxnLst>
    <dgm:cxn modelId="{13218A15-3931-4D38-A93B-052CF091803E}" type="presOf" srcId="{98941DA6-E211-4282-A132-C455EDCB5F46}" destId="{95C761EB-1DBF-4ABF-A382-9DE259E5B631}" srcOrd="0" destOrd="0" presId="urn:microsoft.com/office/officeart/2005/8/layout/radial4"/>
    <dgm:cxn modelId="{E1B80417-FD4D-4923-A113-2BA8D73FFA7C}" srcId="{41BFB472-2DD7-4969-AE0B-E6EC78B228C3}" destId="{847C9E78-5EE7-4D69-8742-83E003186B98}" srcOrd="1" destOrd="0" parTransId="{2F62A941-C36C-4944-B344-57EB453C2615}" sibTransId="{F7AC1BEC-09AD-4870-9439-41229ED33B7B}"/>
    <dgm:cxn modelId="{15E10C5E-7CCF-4593-93F5-9FEF3553FD34}" srcId="{41BFB472-2DD7-4969-AE0B-E6EC78B228C3}" destId="{2EA3DD4E-3DCF-4653-AAAD-DE38A5202198}" srcOrd="3" destOrd="0" parTransId="{CEDFB1C5-5CB8-44D8-B0C1-858B065AD4D2}" sibTransId="{8D49C63B-F661-41ED-81C5-2E57DE946B4E}"/>
    <dgm:cxn modelId="{DFE43B6C-34DF-4D03-9C42-266F715E198A}" srcId="{41BFB472-2DD7-4969-AE0B-E6EC78B228C3}" destId="{5836598D-1790-42AF-8E2D-C3E36F4C6303}" srcOrd="2" destOrd="0" parTransId="{D50793BF-E8E4-4730-99BA-163B72084475}" sibTransId="{1E621D1C-956B-46D1-8580-42095EF62B2E}"/>
    <dgm:cxn modelId="{4271AF74-3893-4EAB-BD2E-05BAD06BDBB3}" type="presOf" srcId="{28375F75-537E-4F5D-8D91-16ED29F9471D}" destId="{4D6509B8-13A1-440E-BE5A-642E9D25DED8}" srcOrd="0" destOrd="0" presId="urn:microsoft.com/office/officeart/2005/8/layout/radial4"/>
    <dgm:cxn modelId="{1EA7C979-686B-4B65-9470-929B2D2CDCAC}" type="presOf" srcId="{CBA5C123-0C30-4254-BC5C-F0E4A9CE8DC9}" destId="{585A44BC-A42E-492C-836F-6B3CD28266A2}" srcOrd="0" destOrd="0" presId="urn:microsoft.com/office/officeart/2005/8/layout/radial4"/>
    <dgm:cxn modelId="{72B0CF91-DD34-4D04-A8D9-FC23AC20BDB1}" srcId="{98941DA6-E211-4282-A132-C455EDCB5F46}" destId="{41BFB472-2DD7-4969-AE0B-E6EC78B228C3}" srcOrd="0" destOrd="0" parTransId="{170DF575-E256-413E-A6FE-8B96FF423B19}" sibTransId="{1D1BA8E7-459B-43BD-A62F-7505007833F4}"/>
    <dgm:cxn modelId="{B3E9E49B-859E-4FD9-885D-A8F09DD59A84}" type="presOf" srcId="{CEDFB1C5-5CB8-44D8-B0C1-858B065AD4D2}" destId="{4EE50803-2A7F-43A1-B38C-46ECADD2DB47}" srcOrd="0" destOrd="0" presId="urn:microsoft.com/office/officeart/2005/8/layout/radial4"/>
    <dgm:cxn modelId="{1FBF2EA4-D225-4C07-842D-804276CF3B0D}" type="presOf" srcId="{2F62A941-C36C-4944-B344-57EB453C2615}" destId="{473996C7-8CCC-44DD-AF34-F385CB333C67}" srcOrd="0" destOrd="0" presId="urn:microsoft.com/office/officeart/2005/8/layout/radial4"/>
    <dgm:cxn modelId="{2C119DAA-FA59-4C94-826F-8CA14B5B649E}" type="presOf" srcId="{2EA3DD4E-3DCF-4653-AAAD-DE38A5202198}" destId="{CCDE37B7-25E9-4B83-887F-F33F1F75D571}" srcOrd="0" destOrd="0" presId="urn:microsoft.com/office/officeart/2005/8/layout/radial4"/>
    <dgm:cxn modelId="{6D3D41D5-00C2-483D-8742-2437108A5E24}" type="presOf" srcId="{41BFB472-2DD7-4969-AE0B-E6EC78B228C3}" destId="{ED6628F2-720D-4AF6-881C-380F3AF35CA7}" srcOrd="0" destOrd="0" presId="urn:microsoft.com/office/officeart/2005/8/layout/radial4"/>
    <dgm:cxn modelId="{8ACC52D8-24DF-450B-A1ED-217FF62806CF}" type="presOf" srcId="{847C9E78-5EE7-4D69-8742-83E003186B98}" destId="{8015C354-0DC5-45D0-A54F-D263497BB662}" srcOrd="0" destOrd="0" presId="urn:microsoft.com/office/officeart/2005/8/layout/radial4"/>
    <dgm:cxn modelId="{2D7942DC-9763-41FB-BFEC-3BD05371A78A}" srcId="{41BFB472-2DD7-4969-AE0B-E6EC78B228C3}" destId="{CBA5C123-0C30-4254-BC5C-F0E4A9CE8DC9}" srcOrd="0" destOrd="0" parTransId="{28375F75-537E-4F5D-8D91-16ED29F9471D}" sibTransId="{FB71B740-CF86-4221-88E5-EA8FBB8C677A}"/>
    <dgm:cxn modelId="{BD215EED-B563-42E6-93BD-FCF71C55ED6E}" type="presOf" srcId="{D50793BF-E8E4-4730-99BA-163B72084475}" destId="{16969051-7A9C-4119-BCEB-8549A20CC931}" srcOrd="0" destOrd="0" presId="urn:microsoft.com/office/officeart/2005/8/layout/radial4"/>
    <dgm:cxn modelId="{C94401FD-E01C-4A0A-AA00-23985ADC20DF}" type="presOf" srcId="{5836598D-1790-42AF-8E2D-C3E36F4C6303}" destId="{48A1C6F8-1353-4E49-8A15-7635E0C0A88F}" srcOrd="0" destOrd="0" presId="urn:microsoft.com/office/officeart/2005/8/layout/radial4"/>
    <dgm:cxn modelId="{6DA1C7A4-DEDE-48E8-B281-06807961ED26}" type="presParOf" srcId="{95C761EB-1DBF-4ABF-A382-9DE259E5B631}" destId="{ED6628F2-720D-4AF6-881C-380F3AF35CA7}" srcOrd="0" destOrd="0" presId="urn:microsoft.com/office/officeart/2005/8/layout/radial4"/>
    <dgm:cxn modelId="{219B288D-8A98-4BA2-8968-6B9916FBF3FE}" type="presParOf" srcId="{95C761EB-1DBF-4ABF-A382-9DE259E5B631}" destId="{4D6509B8-13A1-440E-BE5A-642E9D25DED8}" srcOrd="1" destOrd="0" presId="urn:microsoft.com/office/officeart/2005/8/layout/radial4"/>
    <dgm:cxn modelId="{7BFA964F-1314-4514-BB6C-DF14A569911A}" type="presParOf" srcId="{95C761EB-1DBF-4ABF-A382-9DE259E5B631}" destId="{585A44BC-A42E-492C-836F-6B3CD28266A2}" srcOrd="2" destOrd="0" presId="urn:microsoft.com/office/officeart/2005/8/layout/radial4"/>
    <dgm:cxn modelId="{5D8FCE5B-96DB-43CF-9FD8-10670FD44640}" type="presParOf" srcId="{95C761EB-1DBF-4ABF-A382-9DE259E5B631}" destId="{473996C7-8CCC-44DD-AF34-F385CB333C67}" srcOrd="3" destOrd="0" presId="urn:microsoft.com/office/officeart/2005/8/layout/radial4"/>
    <dgm:cxn modelId="{2171FB50-041C-4763-A1B3-77540418D8A6}" type="presParOf" srcId="{95C761EB-1DBF-4ABF-A382-9DE259E5B631}" destId="{8015C354-0DC5-45D0-A54F-D263497BB662}" srcOrd="4" destOrd="0" presId="urn:microsoft.com/office/officeart/2005/8/layout/radial4"/>
    <dgm:cxn modelId="{725ECF59-AC5C-4D07-95D4-B642C97C348F}" type="presParOf" srcId="{95C761EB-1DBF-4ABF-A382-9DE259E5B631}" destId="{16969051-7A9C-4119-BCEB-8549A20CC931}" srcOrd="5" destOrd="0" presId="urn:microsoft.com/office/officeart/2005/8/layout/radial4"/>
    <dgm:cxn modelId="{30878A98-2E6B-426B-86D7-D2BE1BEE9393}" type="presParOf" srcId="{95C761EB-1DBF-4ABF-A382-9DE259E5B631}" destId="{48A1C6F8-1353-4E49-8A15-7635E0C0A88F}" srcOrd="6" destOrd="0" presId="urn:microsoft.com/office/officeart/2005/8/layout/radial4"/>
    <dgm:cxn modelId="{8BFF996A-390E-475A-9ACA-3E1360A956B5}" type="presParOf" srcId="{95C761EB-1DBF-4ABF-A382-9DE259E5B631}" destId="{4EE50803-2A7F-43A1-B38C-46ECADD2DB47}" srcOrd="7" destOrd="0" presId="urn:microsoft.com/office/officeart/2005/8/layout/radial4"/>
    <dgm:cxn modelId="{AA7EB240-A940-4A6D-B5DD-518425893154}" type="presParOf" srcId="{95C761EB-1DBF-4ABF-A382-9DE259E5B631}" destId="{CCDE37B7-25E9-4B83-887F-F33F1F75D571}" srcOrd="8" destOrd="0" presId="urn:microsoft.com/office/officeart/2005/8/layout/radial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0.xml><?xml version="1.0" encoding="utf-8"?>
<dgm:dataModel xmlns:dgm="http://schemas.openxmlformats.org/drawingml/2006/diagram" xmlns:a="http://schemas.openxmlformats.org/drawingml/2006/main">
  <dgm:ptLst>
    <dgm:pt modelId="{F686EE88-8260-4AF7-9B0A-ADE3CE140948}" type="doc">
      <dgm:prSet loTypeId="urn:microsoft.com/office/officeart/2005/8/layout/process5" loCatId="process" qsTypeId="urn:microsoft.com/office/officeart/2005/8/quickstyle/3d3" qsCatId="3D" csTypeId="urn:microsoft.com/office/officeart/2005/8/colors/accent0_3" csCatId="mainScheme" phldr="1"/>
      <dgm:spPr/>
      <dgm:t>
        <a:bodyPr/>
        <a:lstStyle/>
        <a:p>
          <a:endParaRPr lang="el-GR"/>
        </a:p>
      </dgm:t>
    </dgm:pt>
    <dgm:pt modelId="{F13E6EC4-3554-42DF-88CF-C87BAD202237}">
      <dgm:prSet phldrT="[Text]" custT="1"/>
      <dgm:spPr/>
      <dgm:t>
        <a:bodyPr/>
        <a:lstStyle/>
        <a:p>
          <a:r>
            <a:rPr lang="el-GR" sz="1800" dirty="0"/>
            <a:t>Επικύρωση των αποτελεσμάτων του ελέγχου των δικαιολογητικών κατακύρωσης με την απόφαση κατακύρωσης</a:t>
          </a:r>
        </a:p>
      </dgm:t>
    </dgm:pt>
    <dgm:pt modelId="{AC0927C0-220E-4FDB-BDA8-4ACF9B6D3DE9}" type="parTrans" cxnId="{28C697BC-F8AD-4C72-BDA0-812314D131F8}">
      <dgm:prSet/>
      <dgm:spPr/>
      <dgm:t>
        <a:bodyPr/>
        <a:lstStyle/>
        <a:p>
          <a:endParaRPr lang="el-GR"/>
        </a:p>
      </dgm:t>
    </dgm:pt>
    <dgm:pt modelId="{34167083-DD8E-4940-93A0-C587CBEBA8E4}" type="sibTrans" cxnId="{28C697BC-F8AD-4C72-BDA0-812314D131F8}">
      <dgm:prSet/>
      <dgm:spPr/>
      <dgm:t>
        <a:bodyPr/>
        <a:lstStyle/>
        <a:p>
          <a:endParaRPr lang="el-GR"/>
        </a:p>
      </dgm:t>
    </dgm:pt>
    <dgm:pt modelId="{45B0DC75-58CC-4513-8114-9B00E4D1DE08}">
      <dgm:prSet phldrT="[Text]" custT="1"/>
      <dgm:spPr/>
      <dgm:t>
        <a:bodyPr/>
        <a:lstStyle/>
        <a:p>
          <a:r>
            <a:rPr lang="el-GR" sz="1800" dirty="0"/>
            <a:t>Οι λοιποί συμμετέχοντες λαμβάνουν γνώση των λοιπών συμμετεχόντων και των στοιχείων που υπέβαλαν, μετά την έκδοση και κοινοποίηση της απόφασης κατακύρωσης</a:t>
          </a:r>
        </a:p>
      </dgm:t>
    </dgm:pt>
    <dgm:pt modelId="{825F0156-E9F4-4BF8-A649-F4E56B36AA1B}" type="parTrans" cxnId="{D749A739-7E73-4643-A465-7A96CB4DEF69}">
      <dgm:prSet/>
      <dgm:spPr/>
      <dgm:t>
        <a:bodyPr/>
        <a:lstStyle/>
        <a:p>
          <a:endParaRPr lang="el-GR"/>
        </a:p>
      </dgm:t>
    </dgm:pt>
    <dgm:pt modelId="{946282F5-EEB5-4605-9459-641E0D787783}" type="sibTrans" cxnId="{D749A739-7E73-4643-A465-7A96CB4DEF69}">
      <dgm:prSet/>
      <dgm:spPr/>
      <dgm:t>
        <a:bodyPr/>
        <a:lstStyle/>
        <a:p>
          <a:endParaRPr lang="el-GR"/>
        </a:p>
      </dgm:t>
    </dgm:pt>
    <dgm:pt modelId="{3C5D8792-697F-4395-BDBF-FABF22833F06}">
      <dgm:prSet custT="1"/>
      <dgm:spPr/>
      <dgm:t>
        <a:bodyPr/>
        <a:lstStyle/>
        <a:p>
          <a:r>
            <a:rPr lang="el-GR" sz="1800" dirty="0"/>
            <a:t>Προδικαστική προσφυγή κατά της απόφασης κατακύρωσης ενώπιον της Ε.Α.ΔΗ.ΣΥ.</a:t>
          </a:r>
        </a:p>
      </dgm:t>
    </dgm:pt>
    <dgm:pt modelId="{1F1C91DC-EA34-4F4A-8417-9E0D431A1F1F}" type="parTrans" cxnId="{B3428C24-1BA8-4595-9705-F0A20CE35C39}">
      <dgm:prSet/>
      <dgm:spPr/>
      <dgm:t>
        <a:bodyPr/>
        <a:lstStyle/>
        <a:p>
          <a:endParaRPr lang="el-GR"/>
        </a:p>
      </dgm:t>
    </dgm:pt>
    <dgm:pt modelId="{EBE09185-5BD7-4EF8-8D99-8D387F30C6F1}" type="sibTrans" cxnId="{B3428C24-1BA8-4595-9705-F0A20CE35C39}">
      <dgm:prSet/>
      <dgm:spPr/>
      <dgm:t>
        <a:bodyPr/>
        <a:lstStyle/>
        <a:p>
          <a:endParaRPr lang="el-GR"/>
        </a:p>
      </dgm:t>
    </dgm:pt>
    <dgm:pt modelId="{20A3FDF2-FD58-4B7C-9115-A2DF38433640}" type="pres">
      <dgm:prSet presAssocID="{F686EE88-8260-4AF7-9B0A-ADE3CE140948}" presName="diagram" presStyleCnt="0">
        <dgm:presLayoutVars>
          <dgm:dir/>
          <dgm:resizeHandles val="exact"/>
        </dgm:presLayoutVars>
      </dgm:prSet>
      <dgm:spPr/>
    </dgm:pt>
    <dgm:pt modelId="{495D634F-8384-4F0A-8500-A232920306B1}" type="pres">
      <dgm:prSet presAssocID="{F13E6EC4-3554-42DF-88CF-C87BAD202237}" presName="node" presStyleLbl="node1" presStyleIdx="0" presStyleCnt="3">
        <dgm:presLayoutVars>
          <dgm:bulletEnabled val="1"/>
        </dgm:presLayoutVars>
      </dgm:prSet>
      <dgm:spPr/>
    </dgm:pt>
    <dgm:pt modelId="{FFF4D81E-0B97-4548-9406-D04CBD7636A9}" type="pres">
      <dgm:prSet presAssocID="{34167083-DD8E-4940-93A0-C587CBEBA8E4}" presName="sibTrans" presStyleLbl="sibTrans2D1" presStyleIdx="0" presStyleCnt="2"/>
      <dgm:spPr/>
    </dgm:pt>
    <dgm:pt modelId="{F2F9597F-178B-4F4C-81CF-E9B2025C727A}" type="pres">
      <dgm:prSet presAssocID="{34167083-DD8E-4940-93A0-C587CBEBA8E4}" presName="connectorText" presStyleLbl="sibTrans2D1" presStyleIdx="0" presStyleCnt="2"/>
      <dgm:spPr/>
    </dgm:pt>
    <dgm:pt modelId="{48A15852-E197-4175-8D00-72A1FC3041BA}" type="pres">
      <dgm:prSet presAssocID="{45B0DC75-58CC-4513-8114-9B00E4D1DE08}" presName="node" presStyleLbl="node1" presStyleIdx="1" presStyleCnt="3" custScaleX="108598" custScaleY="105059">
        <dgm:presLayoutVars>
          <dgm:bulletEnabled val="1"/>
        </dgm:presLayoutVars>
      </dgm:prSet>
      <dgm:spPr/>
    </dgm:pt>
    <dgm:pt modelId="{958CDDD2-3B9F-44DD-9ED3-42054AE4803E}" type="pres">
      <dgm:prSet presAssocID="{946282F5-EEB5-4605-9459-641E0D787783}" presName="sibTrans" presStyleLbl="sibTrans2D1" presStyleIdx="1" presStyleCnt="2"/>
      <dgm:spPr/>
    </dgm:pt>
    <dgm:pt modelId="{64009FAF-5F53-418B-9D5B-58D9D927DD7F}" type="pres">
      <dgm:prSet presAssocID="{946282F5-EEB5-4605-9459-641E0D787783}" presName="connectorText" presStyleLbl="sibTrans2D1" presStyleIdx="1" presStyleCnt="2"/>
      <dgm:spPr/>
    </dgm:pt>
    <dgm:pt modelId="{6643834F-8745-417A-AF46-82055B28D5A5}" type="pres">
      <dgm:prSet presAssocID="{3C5D8792-697F-4395-BDBF-FABF22833F06}" presName="node" presStyleLbl="node1" presStyleIdx="2" presStyleCnt="3">
        <dgm:presLayoutVars>
          <dgm:bulletEnabled val="1"/>
        </dgm:presLayoutVars>
      </dgm:prSet>
      <dgm:spPr/>
    </dgm:pt>
  </dgm:ptLst>
  <dgm:cxnLst>
    <dgm:cxn modelId="{E10EB91A-AEE3-4F50-B891-FD1B33B32CDB}" type="presOf" srcId="{3C5D8792-697F-4395-BDBF-FABF22833F06}" destId="{6643834F-8745-417A-AF46-82055B28D5A5}" srcOrd="0" destOrd="0" presId="urn:microsoft.com/office/officeart/2005/8/layout/process5"/>
    <dgm:cxn modelId="{DF96DC20-B6EA-4582-A72B-495FE4467F41}" type="presOf" srcId="{946282F5-EEB5-4605-9459-641E0D787783}" destId="{64009FAF-5F53-418B-9D5B-58D9D927DD7F}" srcOrd="1" destOrd="0" presId="urn:microsoft.com/office/officeart/2005/8/layout/process5"/>
    <dgm:cxn modelId="{B3428C24-1BA8-4595-9705-F0A20CE35C39}" srcId="{F686EE88-8260-4AF7-9B0A-ADE3CE140948}" destId="{3C5D8792-697F-4395-BDBF-FABF22833F06}" srcOrd="2" destOrd="0" parTransId="{1F1C91DC-EA34-4F4A-8417-9E0D431A1F1F}" sibTransId="{EBE09185-5BD7-4EF8-8D99-8D387F30C6F1}"/>
    <dgm:cxn modelId="{111FA928-8ED6-46C0-9708-A6D940D188F6}" type="presOf" srcId="{F686EE88-8260-4AF7-9B0A-ADE3CE140948}" destId="{20A3FDF2-FD58-4B7C-9115-A2DF38433640}" srcOrd="0" destOrd="0" presId="urn:microsoft.com/office/officeart/2005/8/layout/process5"/>
    <dgm:cxn modelId="{554E6829-9C6E-4EC8-9197-0703B48B3647}" type="presOf" srcId="{45B0DC75-58CC-4513-8114-9B00E4D1DE08}" destId="{48A15852-E197-4175-8D00-72A1FC3041BA}" srcOrd="0" destOrd="0" presId="urn:microsoft.com/office/officeart/2005/8/layout/process5"/>
    <dgm:cxn modelId="{D749A739-7E73-4643-A465-7A96CB4DEF69}" srcId="{F686EE88-8260-4AF7-9B0A-ADE3CE140948}" destId="{45B0DC75-58CC-4513-8114-9B00E4D1DE08}" srcOrd="1" destOrd="0" parTransId="{825F0156-E9F4-4BF8-A649-F4E56B36AA1B}" sibTransId="{946282F5-EEB5-4605-9459-641E0D787783}"/>
    <dgm:cxn modelId="{00358864-384B-4009-81BF-939B74C8A8A1}" type="presOf" srcId="{34167083-DD8E-4940-93A0-C587CBEBA8E4}" destId="{F2F9597F-178B-4F4C-81CF-E9B2025C727A}" srcOrd="1" destOrd="0" presId="urn:microsoft.com/office/officeart/2005/8/layout/process5"/>
    <dgm:cxn modelId="{5BBBE989-C99C-4B6D-AA21-50A88DA6B66F}" type="presOf" srcId="{34167083-DD8E-4940-93A0-C587CBEBA8E4}" destId="{FFF4D81E-0B97-4548-9406-D04CBD7636A9}" srcOrd="0" destOrd="0" presId="urn:microsoft.com/office/officeart/2005/8/layout/process5"/>
    <dgm:cxn modelId="{07E1A08D-BEFF-423D-AAD0-DAFCA4D4A029}" type="presOf" srcId="{F13E6EC4-3554-42DF-88CF-C87BAD202237}" destId="{495D634F-8384-4F0A-8500-A232920306B1}" srcOrd="0" destOrd="0" presId="urn:microsoft.com/office/officeart/2005/8/layout/process5"/>
    <dgm:cxn modelId="{3B8F8C8E-A237-4966-96E8-51FAD89BBE36}" type="presOf" srcId="{946282F5-EEB5-4605-9459-641E0D787783}" destId="{958CDDD2-3B9F-44DD-9ED3-42054AE4803E}" srcOrd="0" destOrd="0" presId="urn:microsoft.com/office/officeart/2005/8/layout/process5"/>
    <dgm:cxn modelId="{28C697BC-F8AD-4C72-BDA0-812314D131F8}" srcId="{F686EE88-8260-4AF7-9B0A-ADE3CE140948}" destId="{F13E6EC4-3554-42DF-88CF-C87BAD202237}" srcOrd="0" destOrd="0" parTransId="{AC0927C0-220E-4FDB-BDA8-4ACF9B6D3DE9}" sibTransId="{34167083-DD8E-4940-93A0-C587CBEBA8E4}"/>
    <dgm:cxn modelId="{E536A63B-E59A-46C0-907E-4D8566BE23E5}" type="presParOf" srcId="{20A3FDF2-FD58-4B7C-9115-A2DF38433640}" destId="{495D634F-8384-4F0A-8500-A232920306B1}" srcOrd="0" destOrd="0" presId="urn:microsoft.com/office/officeart/2005/8/layout/process5"/>
    <dgm:cxn modelId="{127606E2-965F-4320-AF32-025C06930F07}" type="presParOf" srcId="{20A3FDF2-FD58-4B7C-9115-A2DF38433640}" destId="{FFF4D81E-0B97-4548-9406-D04CBD7636A9}" srcOrd="1" destOrd="0" presId="urn:microsoft.com/office/officeart/2005/8/layout/process5"/>
    <dgm:cxn modelId="{BCB8A545-9674-45BB-83D7-4208DC97E598}" type="presParOf" srcId="{FFF4D81E-0B97-4548-9406-D04CBD7636A9}" destId="{F2F9597F-178B-4F4C-81CF-E9B2025C727A}" srcOrd="0" destOrd="0" presId="urn:microsoft.com/office/officeart/2005/8/layout/process5"/>
    <dgm:cxn modelId="{ECA5B4D3-ABCF-4041-ACE0-F50E6A78E6EB}" type="presParOf" srcId="{20A3FDF2-FD58-4B7C-9115-A2DF38433640}" destId="{48A15852-E197-4175-8D00-72A1FC3041BA}" srcOrd="2" destOrd="0" presId="urn:microsoft.com/office/officeart/2005/8/layout/process5"/>
    <dgm:cxn modelId="{9ECF3527-A5C2-4A3C-8A9D-BFF1D38F7B0F}" type="presParOf" srcId="{20A3FDF2-FD58-4B7C-9115-A2DF38433640}" destId="{958CDDD2-3B9F-44DD-9ED3-42054AE4803E}" srcOrd="3" destOrd="0" presId="urn:microsoft.com/office/officeart/2005/8/layout/process5"/>
    <dgm:cxn modelId="{E94EA96A-F873-4439-91F5-EA5FE73C741F}" type="presParOf" srcId="{958CDDD2-3B9F-44DD-9ED3-42054AE4803E}" destId="{64009FAF-5F53-418B-9D5B-58D9D927DD7F}" srcOrd="0" destOrd="0" presId="urn:microsoft.com/office/officeart/2005/8/layout/process5"/>
    <dgm:cxn modelId="{236E3DCA-97F7-4033-9C2B-F45819C1D2D8}" type="presParOf" srcId="{20A3FDF2-FD58-4B7C-9115-A2DF38433640}" destId="{6643834F-8745-417A-AF46-82055B28D5A5}" srcOrd="4" destOrd="0" presId="urn:microsoft.com/office/officeart/2005/8/layout/process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1.xml><?xml version="1.0" encoding="utf-8"?>
<dgm:dataModel xmlns:dgm="http://schemas.openxmlformats.org/drawingml/2006/diagram" xmlns:a="http://schemas.openxmlformats.org/drawingml/2006/main">
  <dgm:ptLst>
    <dgm:pt modelId="{F686EE88-8260-4AF7-9B0A-ADE3CE140948}" type="doc">
      <dgm:prSet loTypeId="urn:microsoft.com/office/officeart/2005/8/layout/process4" loCatId="process" qsTypeId="urn:microsoft.com/office/officeart/2005/8/quickstyle/3d3" qsCatId="3D" csTypeId="urn:microsoft.com/office/officeart/2005/8/colors/accent0_3" csCatId="mainScheme" phldr="1"/>
      <dgm:spPr/>
      <dgm:t>
        <a:bodyPr/>
        <a:lstStyle/>
        <a:p>
          <a:endParaRPr lang="el-GR"/>
        </a:p>
      </dgm:t>
    </dgm:pt>
    <dgm:pt modelId="{F13E6EC4-3554-42DF-88CF-C87BAD202237}">
      <dgm:prSet phldrT="[Text]" custT="1"/>
      <dgm:spPr/>
      <dgm:t>
        <a:bodyPr/>
        <a:lstStyle/>
        <a:p>
          <a:r>
            <a:rPr lang="el-GR" sz="1800" dirty="0"/>
            <a:t>Όταν κριτήριο ανάθεσης της σύμβασης είναι η πλέον συμφέρουσα από οικονομική άποψη προσφορά, η οποία δεν προσδιορίζεται μόνο βάσει τιμής</a:t>
          </a:r>
        </a:p>
      </dgm:t>
    </dgm:pt>
    <dgm:pt modelId="{AC0927C0-220E-4FDB-BDA8-4ACF9B6D3DE9}" type="parTrans" cxnId="{28C697BC-F8AD-4C72-BDA0-812314D131F8}">
      <dgm:prSet/>
      <dgm:spPr/>
      <dgm:t>
        <a:bodyPr/>
        <a:lstStyle/>
        <a:p>
          <a:endParaRPr lang="el-GR"/>
        </a:p>
      </dgm:t>
    </dgm:pt>
    <dgm:pt modelId="{34167083-DD8E-4940-93A0-C587CBEBA8E4}" type="sibTrans" cxnId="{28C697BC-F8AD-4C72-BDA0-812314D131F8}">
      <dgm:prSet/>
      <dgm:spPr/>
      <dgm:t>
        <a:bodyPr/>
        <a:lstStyle/>
        <a:p>
          <a:endParaRPr lang="el-GR"/>
        </a:p>
      </dgm:t>
    </dgm:pt>
    <dgm:pt modelId="{D9E1C0CB-49AC-4CCC-8BF9-CBD23906B000}">
      <dgm:prSet phldrT="[Text]" custT="1"/>
      <dgm:spPr/>
      <dgm:t>
        <a:bodyPr/>
        <a:lstStyle/>
        <a:p>
          <a:r>
            <a:rPr lang="el-GR" sz="1800" dirty="0"/>
            <a:t>Αποσφράγιση δικαιολογητικών συμμετοχής και τεχνικής προσφοράς</a:t>
          </a:r>
        </a:p>
      </dgm:t>
    </dgm:pt>
    <dgm:pt modelId="{4A6979BD-6775-4714-BB59-E2AC3E373734}" type="parTrans" cxnId="{EA0747D3-549F-419D-9A56-701B89228886}">
      <dgm:prSet/>
      <dgm:spPr/>
      <dgm:t>
        <a:bodyPr/>
        <a:lstStyle/>
        <a:p>
          <a:endParaRPr lang="el-GR"/>
        </a:p>
      </dgm:t>
    </dgm:pt>
    <dgm:pt modelId="{326BBE97-6595-4ED5-BDAF-9E57CBA1DD39}" type="sibTrans" cxnId="{EA0747D3-549F-419D-9A56-701B89228886}">
      <dgm:prSet/>
      <dgm:spPr/>
      <dgm:t>
        <a:bodyPr/>
        <a:lstStyle/>
        <a:p>
          <a:endParaRPr lang="el-GR"/>
        </a:p>
      </dgm:t>
    </dgm:pt>
    <dgm:pt modelId="{EF90497D-8CED-4D47-B0E0-E8DB6FE6F88A}">
      <dgm:prSet custT="1"/>
      <dgm:spPr/>
      <dgm:t>
        <a:bodyPr/>
        <a:lstStyle/>
        <a:p>
          <a:r>
            <a:rPr lang="el-GR" sz="1800" dirty="0"/>
            <a:t>Σε ημερομηνία και ώρα που προβλέπεται στα έγγραφα της σύμβασης ή της πρόσκλησης και τα στοιχεία των προσφορών είναι προσβάσιμα μόνο στα μέλη του αρμόδιου γνωμοδοτικού οργάνου και την αναθέτουσα αρχή</a:t>
          </a:r>
        </a:p>
      </dgm:t>
    </dgm:pt>
    <dgm:pt modelId="{4D8F8C1B-8D2C-401F-A4F4-345187BFB0AA}" type="parTrans" cxnId="{8AE93D13-BDD9-4A6F-A201-A925BBDB76D5}">
      <dgm:prSet/>
      <dgm:spPr/>
      <dgm:t>
        <a:bodyPr/>
        <a:lstStyle/>
        <a:p>
          <a:endParaRPr lang="el-GR"/>
        </a:p>
      </dgm:t>
    </dgm:pt>
    <dgm:pt modelId="{AE6B3E7A-D195-49A6-BD30-BB0F2F63072A}" type="sibTrans" cxnId="{8AE93D13-BDD9-4A6F-A201-A925BBDB76D5}">
      <dgm:prSet/>
      <dgm:spPr/>
      <dgm:t>
        <a:bodyPr/>
        <a:lstStyle/>
        <a:p>
          <a:endParaRPr lang="el-GR"/>
        </a:p>
      </dgm:t>
    </dgm:pt>
    <dgm:pt modelId="{540C432F-24AC-415E-BB1B-B3626F7003BC}">
      <dgm:prSet custT="1"/>
      <dgm:spPr/>
      <dgm:t>
        <a:bodyPr/>
        <a:lstStyle/>
        <a:p>
          <a:r>
            <a:rPr lang="el-GR" sz="1800" dirty="0"/>
            <a:t>Έλεγχος των δικαιολογητικών συμμετοχής και αξιολόγηση των τεχνικών προσφορών μόνο των προσφερόντων που τα δικαιολογητικά τους κρίθηκαν πλήρη</a:t>
          </a:r>
        </a:p>
      </dgm:t>
    </dgm:pt>
    <dgm:pt modelId="{44B385A3-5E6D-434E-9A3B-294555AD2E96}" type="parTrans" cxnId="{397429F1-9BB3-4566-9E07-95E1450BDC36}">
      <dgm:prSet/>
      <dgm:spPr/>
      <dgm:t>
        <a:bodyPr/>
        <a:lstStyle/>
        <a:p>
          <a:endParaRPr lang="el-GR"/>
        </a:p>
      </dgm:t>
    </dgm:pt>
    <dgm:pt modelId="{1051D330-D8F6-4C90-8CEE-EF5AE840040B}" type="sibTrans" cxnId="{397429F1-9BB3-4566-9E07-95E1450BDC36}">
      <dgm:prSet/>
      <dgm:spPr/>
      <dgm:t>
        <a:bodyPr/>
        <a:lstStyle/>
        <a:p>
          <a:endParaRPr lang="el-GR"/>
        </a:p>
      </dgm:t>
    </dgm:pt>
    <dgm:pt modelId="{28CE93C9-0EEC-4965-B005-17D009446B28}">
      <dgm:prSet custT="1"/>
      <dgm:spPr/>
      <dgm:t>
        <a:bodyPr/>
        <a:lstStyle/>
        <a:p>
          <a:r>
            <a:rPr lang="el-GR" sz="1800" dirty="0"/>
            <a:t>Ολοκλήρωση της διαδικασίας με καταχώρηση σε πρακτικό των αποτελεσμάτων ελέγχου και αξιολόγησης των τεχνικών προσφορών</a:t>
          </a:r>
        </a:p>
      </dgm:t>
    </dgm:pt>
    <dgm:pt modelId="{A3085B0E-0D83-44EB-95F6-1D37D8BB4FE8}" type="parTrans" cxnId="{0742D7B7-93DE-4D73-88F4-3EBCE6702A13}">
      <dgm:prSet/>
      <dgm:spPr/>
      <dgm:t>
        <a:bodyPr/>
        <a:lstStyle/>
        <a:p>
          <a:endParaRPr lang="el-GR"/>
        </a:p>
      </dgm:t>
    </dgm:pt>
    <dgm:pt modelId="{EEABCD27-2F6F-49E0-93B7-33F7AB35DF4A}" type="sibTrans" cxnId="{0742D7B7-93DE-4D73-88F4-3EBCE6702A13}">
      <dgm:prSet/>
      <dgm:spPr/>
      <dgm:t>
        <a:bodyPr/>
        <a:lstStyle/>
        <a:p>
          <a:endParaRPr lang="el-GR"/>
        </a:p>
      </dgm:t>
    </dgm:pt>
    <dgm:pt modelId="{4855F76C-C262-4674-8D74-47D7D0C8C35E}" type="pres">
      <dgm:prSet presAssocID="{F686EE88-8260-4AF7-9B0A-ADE3CE140948}" presName="Name0" presStyleCnt="0">
        <dgm:presLayoutVars>
          <dgm:dir/>
          <dgm:animLvl val="lvl"/>
          <dgm:resizeHandles val="exact"/>
        </dgm:presLayoutVars>
      </dgm:prSet>
      <dgm:spPr/>
    </dgm:pt>
    <dgm:pt modelId="{210238CF-B7EA-453B-A1A3-1DA0AB56CD1B}" type="pres">
      <dgm:prSet presAssocID="{28CE93C9-0EEC-4965-B005-17D009446B28}" presName="boxAndChildren" presStyleCnt="0"/>
      <dgm:spPr/>
    </dgm:pt>
    <dgm:pt modelId="{4441D628-0CB4-4D2B-A20A-253DB9DC8C9C}" type="pres">
      <dgm:prSet presAssocID="{28CE93C9-0EEC-4965-B005-17D009446B28}" presName="parentTextBox" presStyleLbl="node1" presStyleIdx="0" presStyleCnt="5"/>
      <dgm:spPr/>
    </dgm:pt>
    <dgm:pt modelId="{391299B8-3298-4E7F-A7C3-58CF1DC04C2D}" type="pres">
      <dgm:prSet presAssocID="{1051D330-D8F6-4C90-8CEE-EF5AE840040B}" presName="sp" presStyleCnt="0"/>
      <dgm:spPr/>
    </dgm:pt>
    <dgm:pt modelId="{E1855EF2-4AF9-44BF-B698-F3270DC0B72C}" type="pres">
      <dgm:prSet presAssocID="{540C432F-24AC-415E-BB1B-B3626F7003BC}" presName="arrowAndChildren" presStyleCnt="0"/>
      <dgm:spPr/>
    </dgm:pt>
    <dgm:pt modelId="{99202CFE-2E92-4C08-BE68-72F502F180C1}" type="pres">
      <dgm:prSet presAssocID="{540C432F-24AC-415E-BB1B-B3626F7003BC}" presName="parentTextArrow" presStyleLbl="node1" presStyleIdx="1" presStyleCnt="5"/>
      <dgm:spPr/>
    </dgm:pt>
    <dgm:pt modelId="{494025DA-E2DA-4DBF-B291-EFA3B5ECE1AB}" type="pres">
      <dgm:prSet presAssocID="{AE6B3E7A-D195-49A6-BD30-BB0F2F63072A}" presName="sp" presStyleCnt="0"/>
      <dgm:spPr/>
    </dgm:pt>
    <dgm:pt modelId="{FA0C0729-EE68-4D32-9C13-EC513F7DCC8D}" type="pres">
      <dgm:prSet presAssocID="{EF90497D-8CED-4D47-B0E0-E8DB6FE6F88A}" presName="arrowAndChildren" presStyleCnt="0"/>
      <dgm:spPr/>
    </dgm:pt>
    <dgm:pt modelId="{1D681E50-528C-4832-97A3-21BBE22CB0D9}" type="pres">
      <dgm:prSet presAssocID="{EF90497D-8CED-4D47-B0E0-E8DB6FE6F88A}" presName="parentTextArrow" presStyleLbl="node1" presStyleIdx="2" presStyleCnt="5" custScaleY="115718"/>
      <dgm:spPr/>
    </dgm:pt>
    <dgm:pt modelId="{8B1D25F2-A388-4FF5-BED4-A6B69D2569DF}" type="pres">
      <dgm:prSet presAssocID="{326BBE97-6595-4ED5-BDAF-9E57CBA1DD39}" presName="sp" presStyleCnt="0"/>
      <dgm:spPr/>
    </dgm:pt>
    <dgm:pt modelId="{411A33A5-D602-4EEB-88FD-3C358A0C435C}" type="pres">
      <dgm:prSet presAssocID="{D9E1C0CB-49AC-4CCC-8BF9-CBD23906B000}" presName="arrowAndChildren" presStyleCnt="0"/>
      <dgm:spPr/>
    </dgm:pt>
    <dgm:pt modelId="{EAE54FFF-204B-4484-B8C2-EB623CC1823E}" type="pres">
      <dgm:prSet presAssocID="{D9E1C0CB-49AC-4CCC-8BF9-CBD23906B000}" presName="parentTextArrow" presStyleLbl="node1" presStyleIdx="3" presStyleCnt="5"/>
      <dgm:spPr/>
    </dgm:pt>
    <dgm:pt modelId="{2ED924BA-3837-4463-9F4E-4FB7B5AFE08D}" type="pres">
      <dgm:prSet presAssocID="{34167083-DD8E-4940-93A0-C587CBEBA8E4}" presName="sp" presStyleCnt="0"/>
      <dgm:spPr/>
    </dgm:pt>
    <dgm:pt modelId="{25CA05C0-B50D-4DE5-8A8A-E0E64F79E259}" type="pres">
      <dgm:prSet presAssocID="{F13E6EC4-3554-42DF-88CF-C87BAD202237}" presName="arrowAndChildren" presStyleCnt="0"/>
      <dgm:spPr/>
    </dgm:pt>
    <dgm:pt modelId="{261B41BE-89DC-4624-8C28-D9D22F03B5E2}" type="pres">
      <dgm:prSet presAssocID="{F13E6EC4-3554-42DF-88CF-C87BAD202237}" presName="parentTextArrow" presStyleLbl="node1" presStyleIdx="4" presStyleCnt="5"/>
      <dgm:spPr/>
    </dgm:pt>
  </dgm:ptLst>
  <dgm:cxnLst>
    <dgm:cxn modelId="{8AE93D13-BDD9-4A6F-A201-A925BBDB76D5}" srcId="{F686EE88-8260-4AF7-9B0A-ADE3CE140948}" destId="{EF90497D-8CED-4D47-B0E0-E8DB6FE6F88A}" srcOrd="2" destOrd="0" parTransId="{4D8F8C1B-8D2C-401F-A4F4-345187BFB0AA}" sibTransId="{AE6B3E7A-D195-49A6-BD30-BB0F2F63072A}"/>
    <dgm:cxn modelId="{6CEF3E25-5840-4B76-B5E0-25BC41BC1739}" type="presOf" srcId="{F686EE88-8260-4AF7-9B0A-ADE3CE140948}" destId="{4855F76C-C262-4674-8D74-47D7D0C8C35E}" srcOrd="0" destOrd="0" presId="urn:microsoft.com/office/officeart/2005/8/layout/process4"/>
    <dgm:cxn modelId="{BCD14530-6121-4FB4-8F86-C3A1723C4BC2}" type="presOf" srcId="{F13E6EC4-3554-42DF-88CF-C87BAD202237}" destId="{261B41BE-89DC-4624-8C28-D9D22F03B5E2}" srcOrd="0" destOrd="0" presId="urn:microsoft.com/office/officeart/2005/8/layout/process4"/>
    <dgm:cxn modelId="{3E4ECF35-C3DA-4504-BFFE-5FC5183D26D4}" type="presOf" srcId="{D9E1C0CB-49AC-4CCC-8BF9-CBD23906B000}" destId="{EAE54FFF-204B-4484-B8C2-EB623CC1823E}" srcOrd="0" destOrd="0" presId="urn:microsoft.com/office/officeart/2005/8/layout/process4"/>
    <dgm:cxn modelId="{C7CC53A6-CEA9-43A4-8020-06F539B8883B}" type="presOf" srcId="{540C432F-24AC-415E-BB1B-B3626F7003BC}" destId="{99202CFE-2E92-4C08-BE68-72F502F180C1}" srcOrd="0" destOrd="0" presId="urn:microsoft.com/office/officeart/2005/8/layout/process4"/>
    <dgm:cxn modelId="{0742D7B7-93DE-4D73-88F4-3EBCE6702A13}" srcId="{F686EE88-8260-4AF7-9B0A-ADE3CE140948}" destId="{28CE93C9-0EEC-4965-B005-17D009446B28}" srcOrd="4" destOrd="0" parTransId="{A3085B0E-0D83-44EB-95F6-1D37D8BB4FE8}" sibTransId="{EEABCD27-2F6F-49E0-93B7-33F7AB35DF4A}"/>
    <dgm:cxn modelId="{28C697BC-F8AD-4C72-BDA0-812314D131F8}" srcId="{F686EE88-8260-4AF7-9B0A-ADE3CE140948}" destId="{F13E6EC4-3554-42DF-88CF-C87BAD202237}" srcOrd="0" destOrd="0" parTransId="{AC0927C0-220E-4FDB-BDA8-4ACF9B6D3DE9}" sibTransId="{34167083-DD8E-4940-93A0-C587CBEBA8E4}"/>
    <dgm:cxn modelId="{C5647EC9-2D80-44A2-A70C-B707E8FA6902}" type="presOf" srcId="{28CE93C9-0EEC-4965-B005-17D009446B28}" destId="{4441D628-0CB4-4D2B-A20A-253DB9DC8C9C}" srcOrd="0" destOrd="0" presId="urn:microsoft.com/office/officeart/2005/8/layout/process4"/>
    <dgm:cxn modelId="{EA0747D3-549F-419D-9A56-701B89228886}" srcId="{F686EE88-8260-4AF7-9B0A-ADE3CE140948}" destId="{D9E1C0CB-49AC-4CCC-8BF9-CBD23906B000}" srcOrd="1" destOrd="0" parTransId="{4A6979BD-6775-4714-BB59-E2AC3E373734}" sibTransId="{326BBE97-6595-4ED5-BDAF-9E57CBA1DD39}"/>
    <dgm:cxn modelId="{C31728E6-8047-4EE3-84A2-99F5A3294434}" type="presOf" srcId="{EF90497D-8CED-4D47-B0E0-E8DB6FE6F88A}" destId="{1D681E50-528C-4832-97A3-21BBE22CB0D9}" srcOrd="0" destOrd="0" presId="urn:microsoft.com/office/officeart/2005/8/layout/process4"/>
    <dgm:cxn modelId="{397429F1-9BB3-4566-9E07-95E1450BDC36}" srcId="{F686EE88-8260-4AF7-9B0A-ADE3CE140948}" destId="{540C432F-24AC-415E-BB1B-B3626F7003BC}" srcOrd="3" destOrd="0" parTransId="{44B385A3-5E6D-434E-9A3B-294555AD2E96}" sibTransId="{1051D330-D8F6-4C90-8CEE-EF5AE840040B}"/>
    <dgm:cxn modelId="{D4A860C2-B7D5-412F-B623-2FAEFAFABDE4}" type="presParOf" srcId="{4855F76C-C262-4674-8D74-47D7D0C8C35E}" destId="{210238CF-B7EA-453B-A1A3-1DA0AB56CD1B}" srcOrd="0" destOrd="0" presId="urn:microsoft.com/office/officeart/2005/8/layout/process4"/>
    <dgm:cxn modelId="{483CE705-CBAB-49EC-9BAE-C771C6B950B7}" type="presParOf" srcId="{210238CF-B7EA-453B-A1A3-1DA0AB56CD1B}" destId="{4441D628-0CB4-4D2B-A20A-253DB9DC8C9C}" srcOrd="0" destOrd="0" presId="urn:microsoft.com/office/officeart/2005/8/layout/process4"/>
    <dgm:cxn modelId="{F3C4F895-AFFA-4B9D-9ECA-5EB7C854821D}" type="presParOf" srcId="{4855F76C-C262-4674-8D74-47D7D0C8C35E}" destId="{391299B8-3298-4E7F-A7C3-58CF1DC04C2D}" srcOrd="1" destOrd="0" presId="urn:microsoft.com/office/officeart/2005/8/layout/process4"/>
    <dgm:cxn modelId="{60217E84-E2A2-4E21-AACF-0F76DC86ECBD}" type="presParOf" srcId="{4855F76C-C262-4674-8D74-47D7D0C8C35E}" destId="{E1855EF2-4AF9-44BF-B698-F3270DC0B72C}" srcOrd="2" destOrd="0" presId="urn:microsoft.com/office/officeart/2005/8/layout/process4"/>
    <dgm:cxn modelId="{872C3DE4-B3DF-410F-A079-C015F264609E}" type="presParOf" srcId="{E1855EF2-4AF9-44BF-B698-F3270DC0B72C}" destId="{99202CFE-2E92-4C08-BE68-72F502F180C1}" srcOrd="0" destOrd="0" presId="urn:microsoft.com/office/officeart/2005/8/layout/process4"/>
    <dgm:cxn modelId="{21DC4A3F-D410-4D21-940D-A4AAAE6C9CED}" type="presParOf" srcId="{4855F76C-C262-4674-8D74-47D7D0C8C35E}" destId="{494025DA-E2DA-4DBF-B291-EFA3B5ECE1AB}" srcOrd="3" destOrd="0" presId="urn:microsoft.com/office/officeart/2005/8/layout/process4"/>
    <dgm:cxn modelId="{2408E4E1-BB14-4E4E-A43D-407454B2BB01}" type="presParOf" srcId="{4855F76C-C262-4674-8D74-47D7D0C8C35E}" destId="{FA0C0729-EE68-4D32-9C13-EC513F7DCC8D}" srcOrd="4" destOrd="0" presId="urn:microsoft.com/office/officeart/2005/8/layout/process4"/>
    <dgm:cxn modelId="{65C6D0CC-78E9-45EC-BE72-42A3CF8C6897}" type="presParOf" srcId="{FA0C0729-EE68-4D32-9C13-EC513F7DCC8D}" destId="{1D681E50-528C-4832-97A3-21BBE22CB0D9}" srcOrd="0" destOrd="0" presId="urn:microsoft.com/office/officeart/2005/8/layout/process4"/>
    <dgm:cxn modelId="{FE28EEF5-BD83-4C6F-9E17-3360EFC06320}" type="presParOf" srcId="{4855F76C-C262-4674-8D74-47D7D0C8C35E}" destId="{8B1D25F2-A388-4FF5-BED4-A6B69D2569DF}" srcOrd="5" destOrd="0" presId="urn:microsoft.com/office/officeart/2005/8/layout/process4"/>
    <dgm:cxn modelId="{8BA7BBF9-CD0D-45D3-AA89-261BCF866B5D}" type="presParOf" srcId="{4855F76C-C262-4674-8D74-47D7D0C8C35E}" destId="{411A33A5-D602-4EEB-88FD-3C358A0C435C}" srcOrd="6" destOrd="0" presId="urn:microsoft.com/office/officeart/2005/8/layout/process4"/>
    <dgm:cxn modelId="{2042837F-82F4-4D7A-9800-ACCA96787297}" type="presParOf" srcId="{411A33A5-D602-4EEB-88FD-3C358A0C435C}" destId="{EAE54FFF-204B-4484-B8C2-EB623CC1823E}" srcOrd="0" destOrd="0" presId="urn:microsoft.com/office/officeart/2005/8/layout/process4"/>
    <dgm:cxn modelId="{C157A7F4-9ADB-49B0-9E05-D8B40B4DC9BA}" type="presParOf" srcId="{4855F76C-C262-4674-8D74-47D7D0C8C35E}" destId="{2ED924BA-3837-4463-9F4E-4FB7B5AFE08D}" srcOrd="7" destOrd="0" presId="urn:microsoft.com/office/officeart/2005/8/layout/process4"/>
    <dgm:cxn modelId="{9091A7A1-45F4-4E70-8DCA-91598896D552}" type="presParOf" srcId="{4855F76C-C262-4674-8D74-47D7D0C8C35E}" destId="{25CA05C0-B50D-4DE5-8A8A-E0E64F79E259}" srcOrd="8" destOrd="0" presId="urn:microsoft.com/office/officeart/2005/8/layout/process4"/>
    <dgm:cxn modelId="{E267FD86-DFE6-4EC4-B1D0-3B591E49E122}" type="presParOf" srcId="{25CA05C0-B50D-4DE5-8A8A-E0E64F79E259}" destId="{261B41BE-89DC-4624-8C28-D9D22F03B5E2}" srcOrd="0" destOrd="0" presId="urn:microsoft.com/office/officeart/2005/8/layout/process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2.xml><?xml version="1.0" encoding="utf-8"?>
<dgm:dataModel xmlns:dgm="http://schemas.openxmlformats.org/drawingml/2006/diagram" xmlns:a="http://schemas.openxmlformats.org/drawingml/2006/main">
  <dgm:ptLst>
    <dgm:pt modelId="{F686EE88-8260-4AF7-9B0A-ADE3CE140948}" type="doc">
      <dgm:prSet loTypeId="urn:microsoft.com/office/officeart/2005/8/layout/bProcess4" loCatId="process" qsTypeId="urn:microsoft.com/office/officeart/2005/8/quickstyle/3d3" qsCatId="3D" csTypeId="urn:microsoft.com/office/officeart/2005/8/colors/accent0_3" csCatId="mainScheme" phldr="1"/>
      <dgm:spPr/>
      <dgm:t>
        <a:bodyPr/>
        <a:lstStyle/>
        <a:p>
          <a:endParaRPr lang="el-GR"/>
        </a:p>
      </dgm:t>
    </dgm:pt>
    <dgm:pt modelId="{F13E6EC4-3554-42DF-88CF-C87BAD202237}">
      <dgm:prSet phldrT="[Text]" custT="1"/>
      <dgm:spPr/>
      <dgm:t>
        <a:bodyPr/>
        <a:lstStyle/>
        <a:p>
          <a:r>
            <a:rPr lang="el-GR" sz="1800" dirty="0"/>
            <a:t>Επικύρωση των αποτελεσμάτων ελέγχου των δικαιολογητικών συμμετοχής και αξιολόγησης των τεχνικών προσφορών με απόφαση της αναθέτουσας αρχής κατά την οποία χωρεί προδικαστική προσφυγή ενώπιον της Ε.Α.ΔΗ.ΣΥ.</a:t>
          </a:r>
        </a:p>
      </dgm:t>
    </dgm:pt>
    <dgm:pt modelId="{AC0927C0-220E-4FDB-BDA8-4ACF9B6D3DE9}" type="parTrans" cxnId="{28C697BC-F8AD-4C72-BDA0-812314D131F8}">
      <dgm:prSet/>
      <dgm:spPr/>
      <dgm:t>
        <a:bodyPr/>
        <a:lstStyle/>
        <a:p>
          <a:endParaRPr lang="el-GR"/>
        </a:p>
      </dgm:t>
    </dgm:pt>
    <dgm:pt modelId="{34167083-DD8E-4940-93A0-C587CBEBA8E4}" type="sibTrans" cxnId="{28C697BC-F8AD-4C72-BDA0-812314D131F8}">
      <dgm:prSet/>
      <dgm:spPr/>
      <dgm:t>
        <a:bodyPr/>
        <a:lstStyle/>
        <a:p>
          <a:endParaRPr lang="el-GR"/>
        </a:p>
      </dgm:t>
    </dgm:pt>
    <dgm:pt modelId="{540C432F-24AC-415E-BB1B-B3626F7003BC}">
      <dgm:prSet custT="1"/>
      <dgm:spPr/>
      <dgm:t>
        <a:bodyPr/>
        <a:lstStyle/>
        <a:p>
          <a:r>
            <a:rPr lang="el-GR" sz="1800" dirty="0"/>
            <a:t>Οι λοιποί συμμετέχοντες λαμβάνουν γνώση των λοιπών συμμετεχόντων και των στοιχείων που υπέβαλαν, μετά την έκδοση και κοινοποίηση της ανωτέρω απόφασης της αναθέτουσας αρχής</a:t>
          </a:r>
        </a:p>
      </dgm:t>
    </dgm:pt>
    <dgm:pt modelId="{44B385A3-5E6D-434E-9A3B-294555AD2E96}" type="parTrans" cxnId="{397429F1-9BB3-4566-9E07-95E1450BDC36}">
      <dgm:prSet/>
      <dgm:spPr/>
      <dgm:t>
        <a:bodyPr/>
        <a:lstStyle/>
        <a:p>
          <a:endParaRPr lang="el-GR"/>
        </a:p>
      </dgm:t>
    </dgm:pt>
    <dgm:pt modelId="{1051D330-D8F6-4C90-8CEE-EF5AE840040B}" type="sibTrans" cxnId="{397429F1-9BB3-4566-9E07-95E1450BDC36}">
      <dgm:prSet/>
      <dgm:spPr/>
      <dgm:t>
        <a:bodyPr/>
        <a:lstStyle/>
        <a:p>
          <a:endParaRPr lang="el-GR"/>
        </a:p>
      </dgm:t>
    </dgm:pt>
    <dgm:pt modelId="{28CE93C9-0EEC-4965-B005-17D009446B28}">
      <dgm:prSet custT="1"/>
      <dgm:spPr/>
      <dgm:t>
        <a:bodyPr/>
        <a:lstStyle/>
        <a:p>
          <a:r>
            <a:rPr lang="el-GR" sz="1800" dirty="0"/>
            <a:t>Ολοκλήρωση της διαδικασίας με καταχώρηση σε πρακτικό των προσφορών κατά τη σειρά κατάταξης με βάση τη συνολική βαθμολογία τους</a:t>
          </a:r>
        </a:p>
      </dgm:t>
    </dgm:pt>
    <dgm:pt modelId="{A3085B0E-0D83-44EB-95F6-1D37D8BB4FE8}" type="parTrans" cxnId="{0742D7B7-93DE-4D73-88F4-3EBCE6702A13}">
      <dgm:prSet/>
      <dgm:spPr/>
      <dgm:t>
        <a:bodyPr/>
        <a:lstStyle/>
        <a:p>
          <a:endParaRPr lang="el-GR"/>
        </a:p>
      </dgm:t>
    </dgm:pt>
    <dgm:pt modelId="{EEABCD27-2F6F-49E0-93B7-33F7AB35DF4A}" type="sibTrans" cxnId="{0742D7B7-93DE-4D73-88F4-3EBCE6702A13}">
      <dgm:prSet/>
      <dgm:spPr/>
      <dgm:t>
        <a:bodyPr/>
        <a:lstStyle/>
        <a:p>
          <a:endParaRPr lang="el-GR"/>
        </a:p>
      </dgm:t>
    </dgm:pt>
    <dgm:pt modelId="{312A0103-635E-40AE-91BE-0D27A711C465}">
      <dgm:prSet custT="1"/>
      <dgm:spPr/>
      <dgm:t>
        <a:bodyPr/>
        <a:lstStyle/>
        <a:p>
          <a:r>
            <a:rPr lang="el-GR" sz="1800" dirty="0"/>
            <a:t>Κατόπιν, αποσφραγίζονται και αξιολογούνται οι οικονομικές προσφορές μόνο των οικονομικών φορέων που τα δικαιολογητικά συμμετοχής και η τεχνική προσφορά κρίθηκε αποδεκτή και βαθμολογήθηκε</a:t>
          </a:r>
        </a:p>
      </dgm:t>
    </dgm:pt>
    <dgm:pt modelId="{6176FE25-9CE6-4ED4-A70E-DC2CB64291E9}" type="parTrans" cxnId="{E6016C9D-F85F-4348-BCE6-8D9F2BD8F401}">
      <dgm:prSet/>
      <dgm:spPr/>
      <dgm:t>
        <a:bodyPr/>
        <a:lstStyle/>
        <a:p>
          <a:endParaRPr lang="el-GR"/>
        </a:p>
      </dgm:t>
    </dgm:pt>
    <dgm:pt modelId="{C46754A8-EE42-4208-87B6-1F5999356314}" type="sibTrans" cxnId="{E6016C9D-F85F-4348-BCE6-8D9F2BD8F401}">
      <dgm:prSet/>
      <dgm:spPr/>
      <dgm:t>
        <a:bodyPr/>
        <a:lstStyle/>
        <a:p>
          <a:endParaRPr lang="el-GR"/>
        </a:p>
      </dgm:t>
    </dgm:pt>
    <dgm:pt modelId="{36BB72D8-67D1-4E5A-B104-1896C8EED4BF}" type="pres">
      <dgm:prSet presAssocID="{F686EE88-8260-4AF7-9B0A-ADE3CE140948}" presName="Name0" presStyleCnt="0">
        <dgm:presLayoutVars>
          <dgm:dir/>
          <dgm:resizeHandles/>
        </dgm:presLayoutVars>
      </dgm:prSet>
      <dgm:spPr/>
    </dgm:pt>
    <dgm:pt modelId="{6BDB393C-3447-4023-93A1-EE9138235FAA}" type="pres">
      <dgm:prSet presAssocID="{F13E6EC4-3554-42DF-88CF-C87BAD202237}" presName="compNode" presStyleCnt="0"/>
      <dgm:spPr/>
    </dgm:pt>
    <dgm:pt modelId="{3F51B318-E8AB-48F0-B99D-E2DCC49C14EB}" type="pres">
      <dgm:prSet presAssocID="{F13E6EC4-3554-42DF-88CF-C87BAD202237}" presName="dummyConnPt" presStyleCnt="0"/>
      <dgm:spPr/>
    </dgm:pt>
    <dgm:pt modelId="{1115C152-1F38-4E0D-A7C9-93EFFE3262AE}" type="pres">
      <dgm:prSet presAssocID="{F13E6EC4-3554-42DF-88CF-C87BAD202237}" presName="node" presStyleLbl="node1" presStyleIdx="0" presStyleCnt="4" custScaleX="105422">
        <dgm:presLayoutVars>
          <dgm:bulletEnabled val="1"/>
        </dgm:presLayoutVars>
      </dgm:prSet>
      <dgm:spPr/>
    </dgm:pt>
    <dgm:pt modelId="{60678DA9-DF5C-4D5E-8149-02189BA2E31A}" type="pres">
      <dgm:prSet presAssocID="{34167083-DD8E-4940-93A0-C587CBEBA8E4}" presName="sibTrans" presStyleLbl="bgSibTrans2D1" presStyleIdx="0" presStyleCnt="3"/>
      <dgm:spPr/>
    </dgm:pt>
    <dgm:pt modelId="{CE10CF46-7628-4847-8512-79ADAB21FFB7}" type="pres">
      <dgm:prSet presAssocID="{540C432F-24AC-415E-BB1B-B3626F7003BC}" presName="compNode" presStyleCnt="0"/>
      <dgm:spPr/>
    </dgm:pt>
    <dgm:pt modelId="{0DFE44BA-18D0-4AAE-8F97-A9C214536D51}" type="pres">
      <dgm:prSet presAssocID="{540C432F-24AC-415E-BB1B-B3626F7003BC}" presName="dummyConnPt" presStyleCnt="0"/>
      <dgm:spPr/>
    </dgm:pt>
    <dgm:pt modelId="{EAB9FFB3-6588-4681-AA18-D005562F8B67}" type="pres">
      <dgm:prSet presAssocID="{540C432F-24AC-415E-BB1B-B3626F7003BC}" presName="node" presStyleLbl="node1" presStyleIdx="1" presStyleCnt="4">
        <dgm:presLayoutVars>
          <dgm:bulletEnabled val="1"/>
        </dgm:presLayoutVars>
      </dgm:prSet>
      <dgm:spPr/>
    </dgm:pt>
    <dgm:pt modelId="{0EF2F39B-94A2-40EF-A078-F385CC92195D}" type="pres">
      <dgm:prSet presAssocID="{1051D330-D8F6-4C90-8CEE-EF5AE840040B}" presName="sibTrans" presStyleLbl="bgSibTrans2D1" presStyleIdx="1" presStyleCnt="3"/>
      <dgm:spPr/>
    </dgm:pt>
    <dgm:pt modelId="{7098D721-8724-4049-98C6-9068D669F955}" type="pres">
      <dgm:prSet presAssocID="{312A0103-635E-40AE-91BE-0D27A711C465}" presName="compNode" presStyleCnt="0"/>
      <dgm:spPr/>
    </dgm:pt>
    <dgm:pt modelId="{83928FF5-2B46-47CD-84FE-88005EA3ECCE}" type="pres">
      <dgm:prSet presAssocID="{312A0103-635E-40AE-91BE-0D27A711C465}" presName="dummyConnPt" presStyleCnt="0"/>
      <dgm:spPr/>
    </dgm:pt>
    <dgm:pt modelId="{929F40CB-D6BD-41B1-B871-A65110E37C4C}" type="pres">
      <dgm:prSet presAssocID="{312A0103-635E-40AE-91BE-0D27A711C465}" presName="node" presStyleLbl="node1" presStyleIdx="2" presStyleCnt="4">
        <dgm:presLayoutVars>
          <dgm:bulletEnabled val="1"/>
        </dgm:presLayoutVars>
      </dgm:prSet>
      <dgm:spPr/>
    </dgm:pt>
    <dgm:pt modelId="{4D2DCED0-2886-4F8B-BC1E-1E44E0C2E2BA}" type="pres">
      <dgm:prSet presAssocID="{C46754A8-EE42-4208-87B6-1F5999356314}" presName="sibTrans" presStyleLbl="bgSibTrans2D1" presStyleIdx="2" presStyleCnt="3"/>
      <dgm:spPr/>
    </dgm:pt>
    <dgm:pt modelId="{E15BD5FA-7DDA-4982-9586-48C9A48ED29C}" type="pres">
      <dgm:prSet presAssocID="{28CE93C9-0EEC-4965-B005-17D009446B28}" presName="compNode" presStyleCnt="0"/>
      <dgm:spPr/>
    </dgm:pt>
    <dgm:pt modelId="{D39F0F07-691D-406A-B577-EDAFABCD3982}" type="pres">
      <dgm:prSet presAssocID="{28CE93C9-0EEC-4965-B005-17D009446B28}" presName="dummyConnPt" presStyleCnt="0"/>
      <dgm:spPr/>
    </dgm:pt>
    <dgm:pt modelId="{900B0E7F-FCD5-43A1-A4C7-E82C337F7056}" type="pres">
      <dgm:prSet presAssocID="{28CE93C9-0EEC-4965-B005-17D009446B28}" presName="node" presStyleLbl="node1" presStyleIdx="3" presStyleCnt="4">
        <dgm:presLayoutVars>
          <dgm:bulletEnabled val="1"/>
        </dgm:presLayoutVars>
      </dgm:prSet>
      <dgm:spPr/>
    </dgm:pt>
  </dgm:ptLst>
  <dgm:cxnLst>
    <dgm:cxn modelId="{5D194564-5935-4B80-ABF3-8746615F81C4}" type="presOf" srcId="{28CE93C9-0EEC-4965-B005-17D009446B28}" destId="{900B0E7F-FCD5-43A1-A4C7-E82C337F7056}" srcOrd="0" destOrd="0" presId="urn:microsoft.com/office/officeart/2005/8/layout/bProcess4"/>
    <dgm:cxn modelId="{6204426A-6F04-4DFD-8238-751CBC774093}" type="presOf" srcId="{C46754A8-EE42-4208-87B6-1F5999356314}" destId="{4D2DCED0-2886-4F8B-BC1E-1E44E0C2E2BA}" srcOrd="0" destOrd="0" presId="urn:microsoft.com/office/officeart/2005/8/layout/bProcess4"/>
    <dgm:cxn modelId="{49EC588A-86C9-481F-880D-C42372D0B6D8}" type="presOf" srcId="{312A0103-635E-40AE-91BE-0D27A711C465}" destId="{929F40CB-D6BD-41B1-B871-A65110E37C4C}" srcOrd="0" destOrd="0" presId="urn:microsoft.com/office/officeart/2005/8/layout/bProcess4"/>
    <dgm:cxn modelId="{E6016C9D-F85F-4348-BCE6-8D9F2BD8F401}" srcId="{F686EE88-8260-4AF7-9B0A-ADE3CE140948}" destId="{312A0103-635E-40AE-91BE-0D27A711C465}" srcOrd="2" destOrd="0" parTransId="{6176FE25-9CE6-4ED4-A70E-DC2CB64291E9}" sibTransId="{C46754A8-EE42-4208-87B6-1F5999356314}"/>
    <dgm:cxn modelId="{93E8DDB3-B14C-4FD4-8395-6C3806B0AFEE}" type="presOf" srcId="{540C432F-24AC-415E-BB1B-B3626F7003BC}" destId="{EAB9FFB3-6588-4681-AA18-D005562F8B67}" srcOrd="0" destOrd="0" presId="urn:microsoft.com/office/officeart/2005/8/layout/bProcess4"/>
    <dgm:cxn modelId="{0742D7B7-93DE-4D73-88F4-3EBCE6702A13}" srcId="{F686EE88-8260-4AF7-9B0A-ADE3CE140948}" destId="{28CE93C9-0EEC-4965-B005-17D009446B28}" srcOrd="3" destOrd="0" parTransId="{A3085B0E-0D83-44EB-95F6-1D37D8BB4FE8}" sibTransId="{EEABCD27-2F6F-49E0-93B7-33F7AB35DF4A}"/>
    <dgm:cxn modelId="{28C697BC-F8AD-4C72-BDA0-812314D131F8}" srcId="{F686EE88-8260-4AF7-9B0A-ADE3CE140948}" destId="{F13E6EC4-3554-42DF-88CF-C87BAD202237}" srcOrd="0" destOrd="0" parTransId="{AC0927C0-220E-4FDB-BDA8-4ACF9B6D3DE9}" sibTransId="{34167083-DD8E-4940-93A0-C587CBEBA8E4}"/>
    <dgm:cxn modelId="{586EB5CC-189A-4978-93F0-40EDBCCE6F38}" type="presOf" srcId="{34167083-DD8E-4940-93A0-C587CBEBA8E4}" destId="{60678DA9-DF5C-4D5E-8149-02189BA2E31A}" srcOrd="0" destOrd="0" presId="urn:microsoft.com/office/officeart/2005/8/layout/bProcess4"/>
    <dgm:cxn modelId="{390B46CF-3DA8-431C-88DB-4E5164AFEB1C}" type="presOf" srcId="{F686EE88-8260-4AF7-9B0A-ADE3CE140948}" destId="{36BB72D8-67D1-4E5A-B104-1896C8EED4BF}" srcOrd="0" destOrd="0" presId="urn:microsoft.com/office/officeart/2005/8/layout/bProcess4"/>
    <dgm:cxn modelId="{0238E1D6-13D6-47AB-98FA-3D069CFA93B2}" type="presOf" srcId="{1051D330-D8F6-4C90-8CEE-EF5AE840040B}" destId="{0EF2F39B-94A2-40EF-A078-F385CC92195D}" srcOrd="0" destOrd="0" presId="urn:microsoft.com/office/officeart/2005/8/layout/bProcess4"/>
    <dgm:cxn modelId="{397429F1-9BB3-4566-9E07-95E1450BDC36}" srcId="{F686EE88-8260-4AF7-9B0A-ADE3CE140948}" destId="{540C432F-24AC-415E-BB1B-B3626F7003BC}" srcOrd="1" destOrd="0" parTransId="{44B385A3-5E6D-434E-9A3B-294555AD2E96}" sibTransId="{1051D330-D8F6-4C90-8CEE-EF5AE840040B}"/>
    <dgm:cxn modelId="{19EC61FD-3AFD-4FA8-94DA-A448DE23A476}" type="presOf" srcId="{F13E6EC4-3554-42DF-88CF-C87BAD202237}" destId="{1115C152-1F38-4E0D-A7C9-93EFFE3262AE}" srcOrd="0" destOrd="0" presId="urn:microsoft.com/office/officeart/2005/8/layout/bProcess4"/>
    <dgm:cxn modelId="{A5EC0F6F-4B58-4604-9F97-46F2217B20C6}" type="presParOf" srcId="{36BB72D8-67D1-4E5A-B104-1896C8EED4BF}" destId="{6BDB393C-3447-4023-93A1-EE9138235FAA}" srcOrd="0" destOrd="0" presId="urn:microsoft.com/office/officeart/2005/8/layout/bProcess4"/>
    <dgm:cxn modelId="{96B23834-DC6A-4178-9FAF-26B70D031489}" type="presParOf" srcId="{6BDB393C-3447-4023-93A1-EE9138235FAA}" destId="{3F51B318-E8AB-48F0-B99D-E2DCC49C14EB}" srcOrd="0" destOrd="0" presId="urn:microsoft.com/office/officeart/2005/8/layout/bProcess4"/>
    <dgm:cxn modelId="{8584AF68-8095-4275-8C84-36A130D153E3}" type="presParOf" srcId="{6BDB393C-3447-4023-93A1-EE9138235FAA}" destId="{1115C152-1F38-4E0D-A7C9-93EFFE3262AE}" srcOrd="1" destOrd="0" presId="urn:microsoft.com/office/officeart/2005/8/layout/bProcess4"/>
    <dgm:cxn modelId="{1703CAF6-4C6F-429B-B21F-A469A2C3B882}" type="presParOf" srcId="{36BB72D8-67D1-4E5A-B104-1896C8EED4BF}" destId="{60678DA9-DF5C-4D5E-8149-02189BA2E31A}" srcOrd="1" destOrd="0" presId="urn:microsoft.com/office/officeart/2005/8/layout/bProcess4"/>
    <dgm:cxn modelId="{A46C38A8-A041-4825-AB1D-93CC70FA7DDA}" type="presParOf" srcId="{36BB72D8-67D1-4E5A-B104-1896C8EED4BF}" destId="{CE10CF46-7628-4847-8512-79ADAB21FFB7}" srcOrd="2" destOrd="0" presId="urn:microsoft.com/office/officeart/2005/8/layout/bProcess4"/>
    <dgm:cxn modelId="{313629D4-6DEA-483C-9CE6-E5B54B36216D}" type="presParOf" srcId="{CE10CF46-7628-4847-8512-79ADAB21FFB7}" destId="{0DFE44BA-18D0-4AAE-8F97-A9C214536D51}" srcOrd="0" destOrd="0" presId="urn:microsoft.com/office/officeart/2005/8/layout/bProcess4"/>
    <dgm:cxn modelId="{70420BEC-547B-4075-8F2A-4B9EE837D2E9}" type="presParOf" srcId="{CE10CF46-7628-4847-8512-79ADAB21FFB7}" destId="{EAB9FFB3-6588-4681-AA18-D005562F8B67}" srcOrd="1" destOrd="0" presId="urn:microsoft.com/office/officeart/2005/8/layout/bProcess4"/>
    <dgm:cxn modelId="{75EFF34B-B955-48F6-97C2-7F565D73180F}" type="presParOf" srcId="{36BB72D8-67D1-4E5A-B104-1896C8EED4BF}" destId="{0EF2F39B-94A2-40EF-A078-F385CC92195D}" srcOrd="3" destOrd="0" presId="urn:microsoft.com/office/officeart/2005/8/layout/bProcess4"/>
    <dgm:cxn modelId="{34AA2B2E-A008-4AF0-A09C-8D73D28A1B65}" type="presParOf" srcId="{36BB72D8-67D1-4E5A-B104-1896C8EED4BF}" destId="{7098D721-8724-4049-98C6-9068D669F955}" srcOrd="4" destOrd="0" presId="urn:microsoft.com/office/officeart/2005/8/layout/bProcess4"/>
    <dgm:cxn modelId="{C9FFBF5C-1E5D-47FE-9D58-F1C74A502ED5}" type="presParOf" srcId="{7098D721-8724-4049-98C6-9068D669F955}" destId="{83928FF5-2B46-47CD-84FE-88005EA3ECCE}" srcOrd="0" destOrd="0" presId="urn:microsoft.com/office/officeart/2005/8/layout/bProcess4"/>
    <dgm:cxn modelId="{F60D3BEB-18D3-4BE6-A6DB-C368CB0DD034}" type="presParOf" srcId="{7098D721-8724-4049-98C6-9068D669F955}" destId="{929F40CB-D6BD-41B1-B871-A65110E37C4C}" srcOrd="1" destOrd="0" presId="urn:microsoft.com/office/officeart/2005/8/layout/bProcess4"/>
    <dgm:cxn modelId="{9B51EFB4-00D7-4C7E-9FA2-6C5C0E38EC7D}" type="presParOf" srcId="{36BB72D8-67D1-4E5A-B104-1896C8EED4BF}" destId="{4D2DCED0-2886-4F8B-BC1E-1E44E0C2E2BA}" srcOrd="5" destOrd="0" presId="urn:microsoft.com/office/officeart/2005/8/layout/bProcess4"/>
    <dgm:cxn modelId="{C9874D66-E17C-4856-9FA7-B6389C1CD148}" type="presParOf" srcId="{36BB72D8-67D1-4E5A-B104-1896C8EED4BF}" destId="{E15BD5FA-7DDA-4982-9586-48C9A48ED29C}" srcOrd="6" destOrd="0" presId="urn:microsoft.com/office/officeart/2005/8/layout/bProcess4"/>
    <dgm:cxn modelId="{19ED222C-325A-4BC8-B7D6-4B00EFAE7A08}" type="presParOf" srcId="{E15BD5FA-7DDA-4982-9586-48C9A48ED29C}" destId="{D39F0F07-691D-406A-B577-EDAFABCD3982}" srcOrd="0" destOrd="0" presId="urn:microsoft.com/office/officeart/2005/8/layout/bProcess4"/>
    <dgm:cxn modelId="{12E76876-2C07-43B1-BFB9-71C352064D5D}" type="presParOf" srcId="{E15BD5FA-7DDA-4982-9586-48C9A48ED29C}" destId="{900B0E7F-FCD5-43A1-A4C7-E82C337F7056}" srcOrd="1" destOrd="0" presId="urn:microsoft.com/office/officeart/2005/8/layout/bProcess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3.xml><?xml version="1.0" encoding="utf-8"?>
<dgm:dataModel xmlns:dgm="http://schemas.openxmlformats.org/drawingml/2006/diagram" xmlns:a="http://schemas.openxmlformats.org/drawingml/2006/main">
  <dgm:ptLst>
    <dgm:pt modelId="{F686EE88-8260-4AF7-9B0A-ADE3CE140948}" type="doc">
      <dgm:prSet loTypeId="urn:microsoft.com/office/officeart/2005/8/layout/vProcess5" loCatId="process" qsTypeId="urn:microsoft.com/office/officeart/2005/8/quickstyle/3d3" qsCatId="3D" csTypeId="urn:microsoft.com/office/officeart/2005/8/colors/accent0_3" csCatId="mainScheme" phldr="1"/>
      <dgm:spPr/>
      <dgm:t>
        <a:bodyPr/>
        <a:lstStyle/>
        <a:p>
          <a:endParaRPr lang="el-GR"/>
        </a:p>
      </dgm:t>
    </dgm:pt>
    <dgm:pt modelId="{47502B91-3871-497C-BD16-31F77046ECD8}">
      <dgm:prSet custT="1"/>
      <dgm:spPr/>
      <dgm:t>
        <a:bodyPr/>
        <a:lstStyle/>
        <a:p>
          <a:r>
            <a:rPr lang="el-GR" sz="1700" dirty="0"/>
            <a:t>Μετά την ολοκλήρωση του δεύτερου σταδίου, εφόσον η αναθέτουσα εγκρίνει το πρακτικό κατάταξης προσφορών με απόφασή της, προσκαλείται εγγράφως ο προσωρινός ανάδοχος για υποβολή των δικαιολογητικών κατακύρωσης</a:t>
          </a:r>
        </a:p>
      </dgm:t>
    </dgm:pt>
    <dgm:pt modelId="{B21F157E-ABDE-4D4A-BCAF-DD33737ADB09}" type="parTrans" cxnId="{652020E1-BFCD-4BE5-B6A0-CE2C3F7FD989}">
      <dgm:prSet/>
      <dgm:spPr/>
      <dgm:t>
        <a:bodyPr/>
        <a:lstStyle/>
        <a:p>
          <a:endParaRPr lang="el-GR"/>
        </a:p>
      </dgm:t>
    </dgm:pt>
    <dgm:pt modelId="{993835D8-D695-4AC3-B071-2174A55F3148}" type="sibTrans" cxnId="{652020E1-BFCD-4BE5-B6A0-CE2C3F7FD989}">
      <dgm:prSet/>
      <dgm:spPr/>
      <dgm:t>
        <a:bodyPr/>
        <a:lstStyle/>
        <a:p>
          <a:endParaRPr lang="el-GR"/>
        </a:p>
      </dgm:t>
    </dgm:pt>
    <dgm:pt modelId="{0759C2BB-C7BE-4F9E-8430-CD34C7C3232B}">
      <dgm:prSet custT="1"/>
      <dgm:spPr/>
      <dgm:t>
        <a:bodyPr/>
        <a:lstStyle/>
        <a:p>
          <a:r>
            <a:rPr lang="el-GR" sz="1700" dirty="0"/>
            <a:t>Η απόφαση έγκρισης του πρακτικού κατάταξης δεν κοινοποιείται και ενσωματώνεται στην απόφαση κατακύρωσης</a:t>
          </a:r>
        </a:p>
      </dgm:t>
    </dgm:pt>
    <dgm:pt modelId="{D6E1C127-F8E2-4401-9B87-0AB8B926DB73}" type="parTrans" cxnId="{4E02BBA2-9BB5-4195-8272-70D7DEE01107}">
      <dgm:prSet/>
      <dgm:spPr/>
      <dgm:t>
        <a:bodyPr/>
        <a:lstStyle/>
        <a:p>
          <a:endParaRPr lang="el-GR"/>
        </a:p>
      </dgm:t>
    </dgm:pt>
    <dgm:pt modelId="{7F9B912E-5039-499A-898C-FD2EA9A40281}" type="sibTrans" cxnId="{4E02BBA2-9BB5-4195-8272-70D7DEE01107}">
      <dgm:prSet/>
      <dgm:spPr/>
      <dgm:t>
        <a:bodyPr/>
        <a:lstStyle/>
        <a:p>
          <a:endParaRPr lang="el-GR"/>
        </a:p>
      </dgm:t>
    </dgm:pt>
    <dgm:pt modelId="{61413B54-658F-40E7-9177-A956C3AD665D}">
      <dgm:prSet custT="1"/>
      <dgm:spPr/>
      <dgm:t>
        <a:bodyPr/>
        <a:lstStyle/>
        <a:p>
          <a:r>
            <a:rPr lang="el-GR" sz="1700" dirty="0"/>
            <a:t>Ολοκλήρωση του ελέγχου των δικαιολογητικών κατακύρωσης με τη σύνταξη πρακτικού</a:t>
          </a:r>
        </a:p>
      </dgm:t>
    </dgm:pt>
    <dgm:pt modelId="{2F327C5C-41D5-49CC-A065-299F53309835}" type="parTrans" cxnId="{C5841F42-70FC-43C3-8C8B-CD59042DE9AC}">
      <dgm:prSet/>
      <dgm:spPr/>
      <dgm:t>
        <a:bodyPr/>
        <a:lstStyle/>
        <a:p>
          <a:endParaRPr lang="el-GR"/>
        </a:p>
      </dgm:t>
    </dgm:pt>
    <dgm:pt modelId="{60C2D6CE-C20C-4616-881D-42250BED4DAA}" type="sibTrans" cxnId="{C5841F42-70FC-43C3-8C8B-CD59042DE9AC}">
      <dgm:prSet/>
      <dgm:spPr/>
      <dgm:t>
        <a:bodyPr/>
        <a:lstStyle/>
        <a:p>
          <a:endParaRPr lang="el-GR"/>
        </a:p>
      </dgm:t>
    </dgm:pt>
    <dgm:pt modelId="{9B254D66-0FF0-4AC5-B08A-534B17F48D15}">
      <dgm:prSet custT="1"/>
      <dgm:spPr/>
      <dgm:t>
        <a:bodyPr/>
        <a:lstStyle/>
        <a:p>
          <a:r>
            <a:rPr lang="el-GR" sz="1700" dirty="0"/>
            <a:t>Επικύρωση των αποτελεσμάτων του ελέγχου των δικαιολογητικών κατακύρωσης με την απόφαση κατακύρωσης</a:t>
          </a:r>
        </a:p>
      </dgm:t>
    </dgm:pt>
    <dgm:pt modelId="{792619E7-DACC-4171-9581-829FF7BCE33B}" type="parTrans" cxnId="{554DFB21-8D0F-42BF-91E1-C10126D6AA54}">
      <dgm:prSet/>
      <dgm:spPr/>
      <dgm:t>
        <a:bodyPr/>
        <a:lstStyle/>
        <a:p>
          <a:endParaRPr lang="el-GR"/>
        </a:p>
      </dgm:t>
    </dgm:pt>
    <dgm:pt modelId="{853AC4B2-EC01-419D-8336-0E5A3D5C6F54}" type="sibTrans" cxnId="{554DFB21-8D0F-42BF-91E1-C10126D6AA54}">
      <dgm:prSet/>
      <dgm:spPr/>
      <dgm:t>
        <a:bodyPr/>
        <a:lstStyle/>
        <a:p>
          <a:endParaRPr lang="el-GR"/>
        </a:p>
      </dgm:t>
    </dgm:pt>
    <dgm:pt modelId="{571A4AB3-DDD9-4103-8BF7-19DD9E425719}" type="pres">
      <dgm:prSet presAssocID="{F686EE88-8260-4AF7-9B0A-ADE3CE140948}" presName="outerComposite" presStyleCnt="0">
        <dgm:presLayoutVars>
          <dgm:chMax val="5"/>
          <dgm:dir/>
          <dgm:resizeHandles val="exact"/>
        </dgm:presLayoutVars>
      </dgm:prSet>
      <dgm:spPr/>
    </dgm:pt>
    <dgm:pt modelId="{4BE909F5-0459-4B8E-A1F8-0B8435229594}" type="pres">
      <dgm:prSet presAssocID="{F686EE88-8260-4AF7-9B0A-ADE3CE140948}" presName="dummyMaxCanvas" presStyleCnt="0">
        <dgm:presLayoutVars/>
      </dgm:prSet>
      <dgm:spPr/>
    </dgm:pt>
    <dgm:pt modelId="{47EE784E-6A5D-42D1-94FC-EF227D07A8D3}" type="pres">
      <dgm:prSet presAssocID="{F686EE88-8260-4AF7-9B0A-ADE3CE140948}" presName="FourNodes_1" presStyleLbl="node1" presStyleIdx="0" presStyleCnt="4" custScaleY="108845">
        <dgm:presLayoutVars>
          <dgm:bulletEnabled val="1"/>
        </dgm:presLayoutVars>
      </dgm:prSet>
      <dgm:spPr/>
    </dgm:pt>
    <dgm:pt modelId="{DD6399FB-50E5-49C0-B4B6-F87DD67F8897}" type="pres">
      <dgm:prSet presAssocID="{F686EE88-8260-4AF7-9B0A-ADE3CE140948}" presName="FourNodes_2" presStyleLbl="node1" presStyleIdx="1" presStyleCnt="4" custScaleY="99253">
        <dgm:presLayoutVars>
          <dgm:bulletEnabled val="1"/>
        </dgm:presLayoutVars>
      </dgm:prSet>
      <dgm:spPr/>
    </dgm:pt>
    <dgm:pt modelId="{E29DF30B-57FE-4212-9EEF-2BA3A48F6E39}" type="pres">
      <dgm:prSet presAssocID="{F686EE88-8260-4AF7-9B0A-ADE3CE140948}" presName="FourNodes_3" presStyleLbl="node1" presStyleIdx="2" presStyleCnt="4" custScaleY="99253">
        <dgm:presLayoutVars>
          <dgm:bulletEnabled val="1"/>
        </dgm:presLayoutVars>
      </dgm:prSet>
      <dgm:spPr/>
    </dgm:pt>
    <dgm:pt modelId="{BB2B5001-909D-460C-8406-13DF05C2ADFC}" type="pres">
      <dgm:prSet presAssocID="{F686EE88-8260-4AF7-9B0A-ADE3CE140948}" presName="FourNodes_4" presStyleLbl="node1" presStyleIdx="3" presStyleCnt="4" custScaleY="99253">
        <dgm:presLayoutVars>
          <dgm:bulletEnabled val="1"/>
        </dgm:presLayoutVars>
      </dgm:prSet>
      <dgm:spPr/>
    </dgm:pt>
    <dgm:pt modelId="{6DC8483A-785D-48FA-976C-1479B9CD6331}" type="pres">
      <dgm:prSet presAssocID="{F686EE88-8260-4AF7-9B0A-ADE3CE140948}" presName="FourConn_1-2" presStyleLbl="fgAccFollowNode1" presStyleIdx="0" presStyleCnt="3">
        <dgm:presLayoutVars>
          <dgm:bulletEnabled val="1"/>
        </dgm:presLayoutVars>
      </dgm:prSet>
      <dgm:spPr/>
    </dgm:pt>
    <dgm:pt modelId="{C98BFE96-93CE-40ED-AB54-52400B9B3E93}" type="pres">
      <dgm:prSet presAssocID="{F686EE88-8260-4AF7-9B0A-ADE3CE140948}" presName="FourConn_2-3" presStyleLbl="fgAccFollowNode1" presStyleIdx="1" presStyleCnt="3">
        <dgm:presLayoutVars>
          <dgm:bulletEnabled val="1"/>
        </dgm:presLayoutVars>
      </dgm:prSet>
      <dgm:spPr/>
    </dgm:pt>
    <dgm:pt modelId="{D04617D9-FCC0-4D88-BF2D-5B3408C26EB6}" type="pres">
      <dgm:prSet presAssocID="{F686EE88-8260-4AF7-9B0A-ADE3CE140948}" presName="FourConn_3-4" presStyleLbl="fgAccFollowNode1" presStyleIdx="2" presStyleCnt="3">
        <dgm:presLayoutVars>
          <dgm:bulletEnabled val="1"/>
        </dgm:presLayoutVars>
      </dgm:prSet>
      <dgm:spPr/>
    </dgm:pt>
    <dgm:pt modelId="{16959B3A-6270-414B-ADAA-A24AC57E14B3}" type="pres">
      <dgm:prSet presAssocID="{F686EE88-8260-4AF7-9B0A-ADE3CE140948}" presName="FourNodes_1_text" presStyleLbl="node1" presStyleIdx="3" presStyleCnt="4">
        <dgm:presLayoutVars>
          <dgm:bulletEnabled val="1"/>
        </dgm:presLayoutVars>
      </dgm:prSet>
      <dgm:spPr/>
    </dgm:pt>
    <dgm:pt modelId="{51E2ABC6-036A-404C-B8AC-34840181BAD5}" type="pres">
      <dgm:prSet presAssocID="{F686EE88-8260-4AF7-9B0A-ADE3CE140948}" presName="FourNodes_2_text" presStyleLbl="node1" presStyleIdx="3" presStyleCnt="4">
        <dgm:presLayoutVars>
          <dgm:bulletEnabled val="1"/>
        </dgm:presLayoutVars>
      </dgm:prSet>
      <dgm:spPr/>
    </dgm:pt>
    <dgm:pt modelId="{5B835371-2187-41E5-8C24-AF5AFAF4B8B7}" type="pres">
      <dgm:prSet presAssocID="{F686EE88-8260-4AF7-9B0A-ADE3CE140948}" presName="FourNodes_3_text" presStyleLbl="node1" presStyleIdx="3" presStyleCnt="4">
        <dgm:presLayoutVars>
          <dgm:bulletEnabled val="1"/>
        </dgm:presLayoutVars>
      </dgm:prSet>
      <dgm:spPr/>
    </dgm:pt>
    <dgm:pt modelId="{E8D39851-C560-432A-851B-49362E7601F2}" type="pres">
      <dgm:prSet presAssocID="{F686EE88-8260-4AF7-9B0A-ADE3CE140948}" presName="FourNodes_4_text" presStyleLbl="node1" presStyleIdx="3" presStyleCnt="4">
        <dgm:presLayoutVars>
          <dgm:bulletEnabled val="1"/>
        </dgm:presLayoutVars>
      </dgm:prSet>
      <dgm:spPr/>
    </dgm:pt>
  </dgm:ptLst>
  <dgm:cxnLst>
    <dgm:cxn modelId="{022F4504-2FCC-42FF-8760-B647405E464E}" type="presOf" srcId="{0759C2BB-C7BE-4F9E-8430-CD34C7C3232B}" destId="{DD6399FB-50E5-49C0-B4B6-F87DD67F8897}" srcOrd="0" destOrd="0" presId="urn:microsoft.com/office/officeart/2005/8/layout/vProcess5"/>
    <dgm:cxn modelId="{B8116208-4610-46F3-AAC1-2EF92B8BFC9C}" type="presOf" srcId="{61413B54-658F-40E7-9177-A956C3AD665D}" destId="{5B835371-2187-41E5-8C24-AF5AFAF4B8B7}" srcOrd="1" destOrd="0" presId="urn:microsoft.com/office/officeart/2005/8/layout/vProcess5"/>
    <dgm:cxn modelId="{554DFB21-8D0F-42BF-91E1-C10126D6AA54}" srcId="{F686EE88-8260-4AF7-9B0A-ADE3CE140948}" destId="{9B254D66-0FF0-4AC5-B08A-534B17F48D15}" srcOrd="3" destOrd="0" parTransId="{792619E7-DACC-4171-9581-829FF7BCE33B}" sibTransId="{853AC4B2-EC01-419D-8336-0E5A3D5C6F54}"/>
    <dgm:cxn modelId="{77CA7725-6B23-4F6B-B4EE-0273AEE0B601}" type="presOf" srcId="{0759C2BB-C7BE-4F9E-8430-CD34C7C3232B}" destId="{51E2ABC6-036A-404C-B8AC-34840181BAD5}" srcOrd="1" destOrd="0" presId="urn:microsoft.com/office/officeart/2005/8/layout/vProcess5"/>
    <dgm:cxn modelId="{69876D3B-E67C-4FBA-9706-908E7D9E237E}" type="presOf" srcId="{47502B91-3871-497C-BD16-31F77046ECD8}" destId="{47EE784E-6A5D-42D1-94FC-EF227D07A8D3}" srcOrd="0" destOrd="0" presId="urn:microsoft.com/office/officeart/2005/8/layout/vProcess5"/>
    <dgm:cxn modelId="{C5841F42-70FC-43C3-8C8B-CD59042DE9AC}" srcId="{F686EE88-8260-4AF7-9B0A-ADE3CE140948}" destId="{61413B54-658F-40E7-9177-A956C3AD665D}" srcOrd="2" destOrd="0" parTransId="{2F327C5C-41D5-49CC-A065-299F53309835}" sibTransId="{60C2D6CE-C20C-4616-881D-42250BED4DAA}"/>
    <dgm:cxn modelId="{E8209242-A5E1-4D6E-9499-B3AAAA0F17A5}" type="presOf" srcId="{7F9B912E-5039-499A-898C-FD2EA9A40281}" destId="{C98BFE96-93CE-40ED-AB54-52400B9B3E93}" srcOrd="0" destOrd="0" presId="urn:microsoft.com/office/officeart/2005/8/layout/vProcess5"/>
    <dgm:cxn modelId="{7832DC52-953A-4E60-A4F3-1C8013846DE8}" type="presOf" srcId="{60C2D6CE-C20C-4616-881D-42250BED4DAA}" destId="{D04617D9-FCC0-4D88-BF2D-5B3408C26EB6}" srcOrd="0" destOrd="0" presId="urn:microsoft.com/office/officeart/2005/8/layout/vProcess5"/>
    <dgm:cxn modelId="{2DA13F80-8934-4FD5-A081-932EFF08CD4A}" type="presOf" srcId="{9B254D66-0FF0-4AC5-B08A-534B17F48D15}" destId="{E8D39851-C560-432A-851B-49362E7601F2}" srcOrd="1" destOrd="0" presId="urn:microsoft.com/office/officeart/2005/8/layout/vProcess5"/>
    <dgm:cxn modelId="{728C1989-6D4C-4FE6-93BD-B211C69BD16B}" type="presOf" srcId="{993835D8-D695-4AC3-B071-2174A55F3148}" destId="{6DC8483A-785D-48FA-976C-1479B9CD6331}" srcOrd="0" destOrd="0" presId="urn:microsoft.com/office/officeart/2005/8/layout/vProcess5"/>
    <dgm:cxn modelId="{19C5259D-434B-4C0D-A32B-365F15158CF4}" type="presOf" srcId="{47502B91-3871-497C-BD16-31F77046ECD8}" destId="{16959B3A-6270-414B-ADAA-A24AC57E14B3}" srcOrd="1" destOrd="0" presId="urn:microsoft.com/office/officeart/2005/8/layout/vProcess5"/>
    <dgm:cxn modelId="{4E02BBA2-9BB5-4195-8272-70D7DEE01107}" srcId="{F686EE88-8260-4AF7-9B0A-ADE3CE140948}" destId="{0759C2BB-C7BE-4F9E-8430-CD34C7C3232B}" srcOrd="1" destOrd="0" parTransId="{D6E1C127-F8E2-4401-9B87-0AB8B926DB73}" sibTransId="{7F9B912E-5039-499A-898C-FD2EA9A40281}"/>
    <dgm:cxn modelId="{8F33EEA5-A5FD-4951-A7B1-05E596CB6857}" type="presOf" srcId="{9B254D66-0FF0-4AC5-B08A-534B17F48D15}" destId="{BB2B5001-909D-460C-8406-13DF05C2ADFC}" srcOrd="0" destOrd="0" presId="urn:microsoft.com/office/officeart/2005/8/layout/vProcess5"/>
    <dgm:cxn modelId="{F3009CDE-56FC-4365-9443-394D02BDE88E}" type="presOf" srcId="{F686EE88-8260-4AF7-9B0A-ADE3CE140948}" destId="{571A4AB3-DDD9-4103-8BF7-19DD9E425719}" srcOrd="0" destOrd="0" presId="urn:microsoft.com/office/officeart/2005/8/layout/vProcess5"/>
    <dgm:cxn modelId="{652020E1-BFCD-4BE5-B6A0-CE2C3F7FD989}" srcId="{F686EE88-8260-4AF7-9B0A-ADE3CE140948}" destId="{47502B91-3871-497C-BD16-31F77046ECD8}" srcOrd="0" destOrd="0" parTransId="{B21F157E-ABDE-4D4A-BCAF-DD33737ADB09}" sibTransId="{993835D8-D695-4AC3-B071-2174A55F3148}"/>
    <dgm:cxn modelId="{6AB4C9E2-E819-4B89-BE35-72E6686E696C}" type="presOf" srcId="{61413B54-658F-40E7-9177-A956C3AD665D}" destId="{E29DF30B-57FE-4212-9EEF-2BA3A48F6E39}" srcOrd="0" destOrd="0" presId="urn:microsoft.com/office/officeart/2005/8/layout/vProcess5"/>
    <dgm:cxn modelId="{20B45FF0-C338-4C76-A7E5-1A778845AACC}" type="presParOf" srcId="{571A4AB3-DDD9-4103-8BF7-19DD9E425719}" destId="{4BE909F5-0459-4B8E-A1F8-0B8435229594}" srcOrd="0" destOrd="0" presId="urn:microsoft.com/office/officeart/2005/8/layout/vProcess5"/>
    <dgm:cxn modelId="{B707C410-6086-4562-A803-933A23B8468F}" type="presParOf" srcId="{571A4AB3-DDD9-4103-8BF7-19DD9E425719}" destId="{47EE784E-6A5D-42D1-94FC-EF227D07A8D3}" srcOrd="1" destOrd="0" presId="urn:microsoft.com/office/officeart/2005/8/layout/vProcess5"/>
    <dgm:cxn modelId="{6840107F-A559-4E79-A436-00C9B2177A38}" type="presParOf" srcId="{571A4AB3-DDD9-4103-8BF7-19DD9E425719}" destId="{DD6399FB-50E5-49C0-B4B6-F87DD67F8897}" srcOrd="2" destOrd="0" presId="urn:microsoft.com/office/officeart/2005/8/layout/vProcess5"/>
    <dgm:cxn modelId="{FA46C95B-D36A-4251-BEF9-7AEDF0EB5057}" type="presParOf" srcId="{571A4AB3-DDD9-4103-8BF7-19DD9E425719}" destId="{E29DF30B-57FE-4212-9EEF-2BA3A48F6E39}" srcOrd="3" destOrd="0" presId="urn:microsoft.com/office/officeart/2005/8/layout/vProcess5"/>
    <dgm:cxn modelId="{391FEAB1-6CEA-4E02-B6FA-10D270E0314D}" type="presParOf" srcId="{571A4AB3-DDD9-4103-8BF7-19DD9E425719}" destId="{BB2B5001-909D-460C-8406-13DF05C2ADFC}" srcOrd="4" destOrd="0" presId="urn:microsoft.com/office/officeart/2005/8/layout/vProcess5"/>
    <dgm:cxn modelId="{FFC90AD8-595B-47ED-90AB-40C916ED61D7}" type="presParOf" srcId="{571A4AB3-DDD9-4103-8BF7-19DD9E425719}" destId="{6DC8483A-785D-48FA-976C-1479B9CD6331}" srcOrd="5" destOrd="0" presId="urn:microsoft.com/office/officeart/2005/8/layout/vProcess5"/>
    <dgm:cxn modelId="{55BE91B1-EA75-4460-88C2-780DCB08F8BC}" type="presParOf" srcId="{571A4AB3-DDD9-4103-8BF7-19DD9E425719}" destId="{C98BFE96-93CE-40ED-AB54-52400B9B3E93}" srcOrd="6" destOrd="0" presId="urn:microsoft.com/office/officeart/2005/8/layout/vProcess5"/>
    <dgm:cxn modelId="{471B4BAD-76C7-4F8B-9DC6-6B6A342C6352}" type="presParOf" srcId="{571A4AB3-DDD9-4103-8BF7-19DD9E425719}" destId="{D04617D9-FCC0-4D88-BF2D-5B3408C26EB6}" srcOrd="7" destOrd="0" presId="urn:microsoft.com/office/officeart/2005/8/layout/vProcess5"/>
    <dgm:cxn modelId="{80C0B66A-FFA7-4381-A8CC-20133CD91621}" type="presParOf" srcId="{571A4AB3-DDD9-4103-8BF7-19DD9E425719}" destId="{16959B3A-6270-414B-ADAA-A24AC57E14B3}" srcOrd="8" destOrd="0" presId="urn:microsoft.com/office/officeart/2005/8/layout/vProcess5"/>
    <dgm:cxn modelId="{CD0F81E2-1C07-465B-B6B1-2314B6EF26CE}" type="presParOf" srcId="{571A4AB3-DDD9-4103-8BF7-19DD9E425719}" destId="{51E2ABC6-036A-404C-B8AC-34840181BAD5}" srcOrd="9" destOrd="0" presId="urn:microsoft.com/office/officeart/2005/8/layout/vProcess5"/>
    <dgm:cxn modelId="{AE0CB95F-0025-49FB-8D2C-233F4831DB4B}" type="presParOf" srcId="{571A4AB3-DDD9-4103-8BF7-19DD9E425719}" destId="{5B835371-2187-41E5-8C24-AF5AFAF4B8B7}" srcOrd="10" destOrd="0" presId="urn:microsoft.com/office/officeart/2005/8/layout/vProcess5"/>
    <dgm:cxn modelId="{9283094E-7770-4C0A-A2F3-39076CDB5EB5}" type="presParOf" srcId="{571A4AB3-DDD9-4103-8BF7-19DD9E425719}" destId="{E8D39851-C560-432A-851B-49362E7601F2}" srcOrd="11" destOrd="0" presId="urn:microsoft.com/office/officeart/2005/8/layout/vProcess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4.xml><?xml version="1.0" encoding="utf-8"?>
<dgm:dataModel xmlns:dgm="http://schemas.openxmlformats.org/drawingml/2006/diagram" xmlns:a="http://schemas.openxmlformats.org/drawingml/2006/main">
  <dgm:ptLst>
    <dgm:pt modelId="{F686EE88-8260-4AF7-9B0A-ADE3CE140948}" type="doc">
      <dgm:prSet loTypeId="urn:microsoft.com/office/officeart/2005/8/layout/process5" loCatId="process" qsTypeId="urn:microsoft.com/office/officeart/2005/8/quickstyle/3d3" qsCatId="3D" csTypeId="urn:microsoft.com/office/officeart/2005/8/colors/accent0_3" csCatId="mainScheme" phldr="1"/>
      <dgm:spPr/>
      <dgm:t>
        <a:bodyPr/>
        <a:lstStyle/>
        <a:p>
          <a:endParaRPr lang="el-GR"/>
        </a:p>
      </dgm:t>
    </dgm:pt>
    <dgm:pt modelId="{47502B91-3871-497C-BD16-31F77046ECD8}">
      <dgm:prSet custT="1"/>
      <dgm:spPr/>
      <dgm:t>
        <a:bodyPr/>
        <a:lstStyle/>
        <a:p>
          <a:r>
            <a:rPr lang="el-GR" sz="1700" dirty="0"/>
            <a:t>Οι λοιποί συμμετέχοντες λαμβάνουν γνώση των οικονομικών προσφορών που αποσφραγίστηκαν, της κατάταξης των προσφορών και των υποβληθέντων δικαιολογητικών κατακύρωσης, μετά την έκδοση και κοινοποίηση της απόφασης κατακύρωσης</a:t>
          </a:r>
        </a:p>
      </dgm:t>
    </dgm:pt>
    <dgm:pt modelId="{B21F157E-ABDE-4D4A-BCAF-DD33737ADB09}" type="parTrans" cxnId="{652020E1-BFCD-4BE5-B6A0-CE2C3F7FD989}">
      <dgm:prSet/>
      <dgm:spPr/>
      <dgm:t>
        <a:bodyPr/>
        <a:lstStyle/>
        <a:p>
          <a:endParaRPr lang="el-GR"/>
        </a:p>
      </dgm:t>
    </dgm:pt>
    <dgm:pt modelId="{993835D8-D695-4AC3-B071-2174A55F3148}" type="sibTrans" cxnId="{652020E1-BFCD-4BE5-B6A0-CE2C3F7FD989}">
      <dgm:prSet/>
      <dgm:spPr/>
      <dgm:t>
        <a:bodyPr/>
        <a:lstStyle/>
        <a:p>
          <a:endParaRPr lang="el-GR"/>
        </a:p>
      </dgm:t>
    </dgm:pt>
    <dgm:pt modelId="{E21378AB-60F5-4A23-95AE-108F1AAB9BF5}">
      <dgm:prSet custT="1"/>
      <dgm:spPr/>
      <dgm:t>
        <a:bodyPr/>
        <a:lstStyle/>
        <a:p>
          <a:r>
            <a:rPr lang="el-GR" sz="1700" dirty="0"/>
            <a:t>Προδικαστική προσφυγή κατά της απόφασης κατακύρωσης ενώπιον της Ε.Α.ΔΗ.ΣΥ.</a:t>
          </a:r>
        </a:p>
      </dgm:t>
    </dgm:pt>
    <dgm:pt modelId="{15CB31C1-AD06-402E-8EE3-05855E854911}" type="parTrans" cxnId="{051EA46F-8E77-481E-AAFC-73CEE0758BCF}">
      <dgm:prSet/>
      <dgm:spPr/>
      <dgm:t>
        <a:bodyPr/>
        <a:lstStyle/>
        <a:p>
          <a:endParaRPr lang="el-GR"/>
        </a:p>
      </dgm:t>
    </dgm:pt>
    <dgm:pt modelId="{A9A1FEAF-28FF-45DC-80A1-AB3B44A6EB0C}" type="sibTrans" cxnId="{051EA46F-8E77-481E-AAFC-73CEE0758BCF}">
      <dgm:prSet/>
      <dgm:spPr/>
      <dgm:t>
        <a:bodyPr/>
        <a:lstStyle/>
        <a:p>
          <a:endParaRPr lang="el-GR"/>
        </a:p>
      </dgm:t>
    </dgm:pt>
    <dgm:pt modelId="{5576AE42-765B-4D4B-8A17-8F3BF7334F15}" type="pres">
      <dgm:prSet presAssocID="{F686EE88-8260-4AF7-9B0A-ADE3CE140948}" presName="diagram" presStyleCnt="0">
        <dgm:presLayoutVars>
          <dgm:dir/>
          <dgm:resizeHandles val="exact"/>
        </dgm:presLayoutVars>
      </dgm:prSet>
      <dgm:spPr/>
    </dgm:pt>
    <dgm:pt modelId="{57A90EB0-AEF4-4BA7-BB41-B81D9D83F0F0}" type="pres">
      <dgm:prSet presAssocID="{47502B91-3871-497C-BD16-31F77046ECD8}" presName="node" presStyleLbl="node1" presStyleIdx="0" presStyleCnt="2" custScaleY="112042">
        <dgm:presLayoutVars>
          <dgm:bulletEnabled val="1"/>
        </dgm:presLayoutVars>
      </dgm:prSet>
      <dgm:spPr/>
    </dgm:pt>
    <dgm:pt modelId="{ABF988A7-4CD9-4798-B65D-DD38F2FC0E4C}" type="pres">
      <dgm:prSet presAssocID="{993835D8-D695-4AC3-B071-2174A55F3148}" presName="sibTrans" presStyleLbl="sibTrans2D1" presStyleIdx="0" presStyleCnt="1"/>
      <dgm:spPr/>
    </dgm:pt>
    <dgm:pt modelId="{BCF242F0-742A-40FA-8196-7752FF4BBD26}" type="pres">
      <dgm:prSet presAssocID="{993835D8-D695-4AC3-B071-2174A55F3148}" presName="connectorText" presStyleLbl="sibTrans2D1" presStyleIdx="0" presStyleCnt="1"/>
      <dgm:spPr/>
    </dgm:pt>
    <dgm:pt modelId="{CF622DAE-3737-454C-B20E-8DC7156F5AF9}" type="pres">
      <dgm:prSet presAssocID="{E21378AB-60F5-4A23-95AE-108F1AAB9BF5}" presName="node" presStyleLbl="node1" presStyleIdx="1" presStyleCnt="2">
        <dgm:presLayoutVars>
          <dgm:bulletEnabled val="1"/>
        </dgm:presLayoutVars>
      </dgm:prSet>
      <dgm:spPr/>
    </dgm:pt>
  </dgm:ptLst>
  <dgm:cxnLst>
    <dgm:cxn modelId="{6376CF0F-F74F-4E2E-98C3-6E26E474DFD1}" type="presOf" srcId="{47502B91-3871-497C-BD16-31F77046ECD8}" destId="{57A90EB0-AEF4-4BA7-BB41-B81D9D83F0F0}" srcOrd="0" destOrd="0" presId="urn:microsoft.com/office/officeart/2005/8/layout/process5"/>
    <dgm:cxn modelId="{4A76615C-719F-4841-AAA8-330C40C340AB}" type="presOf" srcId="{993835D8-D695-4AC3-B071-2174A55F3148}" destId="{ABF988A7-4CD9-4798-B65D-DD38F2FC0E4C}" srcOrd="0" destOrd="0" presId="urn:microsoft.com/office/officeart/2005/8/layout/process5"/>
    <dgm:cxn modelId="{F0777047-73A3-4D6E-A152-6C27A2D21DAC}" type="presOf" srcId="{F686EE88-8260-4AF7-9B0A-ADE3CE140948}" destId="{5576AE42-765B-4D4B-8A17-8F3BF7334F15}" srcOrd="0" destOrd="0" presId="urn:microsoft.com/office/officeart/2005/8/layout/process5"/>
    <dgm:cxn modelId="{051EA46F-8E77-481E-AAFC-73CEE0758BCF}" srcId="{F686EE88-8260-4AF7-9B0A-ADE3CE140948}" destId="{E21378AB-60F5-4A23-95AE-108F1AAB9BF5}" srcOrd="1" destOrd="0" parTransId="{15CB31C1-AD06-402E-8EE3-05855E854911}" sibTransId="{A9A1FEAF-28FF-45DC-80A1-AB3B44A6EB0C}"/>
    <dgm:cxn modelId="{21812DCF-A77A-4F0D-ACFE-0E0D6A4295B5}" type="presOf" srcId="{E21378AB-60F5-4A23-95AE-108F1AAB9BF5}" destId="{CF622DAE-3737-454C-B20E-8DC7156F5AF9}" srcOrd="0" destOrd="0" presId="urn:microsoft.com/office/officeart/2005/8/layout/process5"/>
    <dgm:cxn modelId="{B74ABFDB-33D3-4B95-8E68-34A29461D1F0}" type="presOf" srcId="{993835D8-D695-4AC3-B071-2174A55F3148}" destId="{BCF242F0-742A-40FA-8196-7752FF4BBD26}" srcOrd="1" destOrd="0" presId="urn:microsoft.com/office/officeart/2005/8/layout/process5"/>
    <dgm:cxn modelId="{652020E1-BFCD-4BE5-B6A0-CE2C3F7FD989}" srcId="{F686EE88-8260-4AF7-9B0A-ADE3CE140948}" destId="{47502B91-3871-497C-BD16-31F77046ECD8}" srcOrd="0" destOrd="0" parTransId="{B21F157E-ABDE-4D4A-BCAF-DD33737ADB09}" sibTransId="{993835D8-D695-4AC3-B071-2174A55F3148}"/>
    <dgm:cxn modelId="{046F295F-C89F-4DD1-A576-A4386DD7213E}" type="presParOf" srcId="{5576AE42-765B-4D4B-8A17-8F3BF7334F15}" destId="{57A90EB0-AEF4-4BA7-BB41-B81D9D83F0F0}" srcOrd="0" destOrd="0" presId="urn:microsoft.com/office/officeart/2005/8/layout/process5"/>
    <dgm:cxn modelId="{CBB5F7D5-0457-4198-994E-F13D763A3980}" type="presParOf" srcId="{5576AE42-765B-4D4B-8A17-8F3BF7334F15}" destId="{ABF988A7-4CD9-4798-B65D-DD38F2FC0E4C}" srcOrd="1" destOrd="0" presId="urn:microsoft.com/office/officeart/2005/8/layout/process5"/>
    <dgm:cxn modelId="{0F358973-3D9E-44F0-95AF-AC016A948088}" type="presParOf" srcId="{ABF988A7-4CD9-4798-B65D-DD38F2FC0E4C}" destId="{BCF242F0-742A-40FA-8196-7752FF4BBD26}" srcOrd="0" destOrd="0" presId="urn:microsoft.com/office/officeart/2005/8/layout/process5"/>
    <dgm:cxn modelId="{C8D5CCA4-17F5-4AA5-9070-776BB2F8FD21}" type="presParOf" srcId="{5576AE42-765B-4D4B-8A17-8F3BF7334F15}" destId="{CF622DAE-3737-454C-B20E-8DC7156F5AF9}" srcOrd="2" destOrd="0" presId="urn:microsoft.com/office/officeart/2005/8/layout/process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5.xml><?xml version="1.0" encoding="utf-8"?>
<dgm:dataModel xmlns:dgm="http://schemas.openxmlformats.org/drawingml/2006/diagram" xmlns:a="http://schemas.openxmlformats.org/drawingml/2006/main">
  <dgm:ptLst>
    <dgm:pt modelId="{F686EE88-8260-4AF7-9B0A-ADE3CE140948}" type="doc">
      <dgm:prSet loTypeId="urn:microsoft.com/office/officeart/2005/8/layout/lProcess1" loCatId="process" qsTypeId="urn:microsoft.com/office/officeart/2005/8/quickstyle/3d3" qsCatId="3D" csTypeId="urn:microsoft.com/office/officeart/2005/8/colors/accent0_3" csCatId="mainScheme" phldr="1"/>
      <dgm:spPr/>
      <dgm:t>
        <a:bodyPr/>
        <a:lstStyle/>
        <a:p>
          <a:endParaRPr lang="el-GR"/>
        </a:p>
      </dgm:t>
    </dgm:pt>
    <dgm:pt modelId="{47502B91-3871-497C-BD16-31F77046ECD8}">
      <dgm:prSet custT="1"/>
      <dgm:spPr/>
      <dgm:t>
        <a:bodyPr/>
        <a:lstStyle/>
        <a:p>
          <a:r>
            <a:rPr lang="el-GR" sz="1700" dirty="0"/>
            <a:t>Όταν κριτήριο ανάθεσης είναι η πλέον συμφέρουσα από οικονομική άποψη προσφορά, η οποία δεν προσδιορίζεται μόνο βάσει τιμής</a:t>
          </a:r>
        </a:p>
      </dgm:t>
    </dgm:pt>
    <dgm:pt modelId="{B21F157E-ABDE-4D4A-BCAF-DD33737ADB09}" type="parTrans" cxnId="{652020E1-BFCD-4BE5-B6A0-CE2C3F7FD989}">
      <dgm:prSet/>
      <dgm:spPr/>
      <dgm:t>
        <a:bodyPr/>
        <a:lstStyle/>
        <a:p>
          <a:endParaRPr lang="el-GR"/>
        </a:p>
      </dgm:t>
    </dgm:pt>
    <dgm:pt modelId="{993835D8-D695-4AC3-B071-2174A55F3148}" type="sibTrans" cxnId="{652020E1-BFCD-4BE5-B6A0-CE2C3F7FD989}">
      <dgm:prSet/>
      <dgm:spPr/>
      <dgm:t>
        <a:bodyPr/>
        <a:lstStyle/>
        <a:p>
          <a:endParaRPr lang="el-GR"/>
        </a:p>
      </dgm:t>
    </dgm:pt>
    <dgm:pt modelId="{6F54FA58-F293-425D-A7C3-0984531457A5}">
      <dgm:prSet custT="1"/>
      <dgm:spPr/>
      <dgm:t>
        <a:bodyPr/>
        <a:lstStyle/>
        <a:p>
          <a:r>
            <a:rPr lang="el-GR" sz="1700" dirty="0"/>
            <a:t>Όταν εξ αρχής έχει υποβληθεί μία προσφορά</a:t>
          </a:r>
        </a:p>
      </dgm:t>
    </dgm:pt>
    <dgm:pt modelId="{3D60F57A-121A-414B-9CE2-764D5FF60D2B}" type="parTrans" cxnId="{9F622104-7D7D-4FE7-AD10-500A599E69E0}">
      <dgm:prSet/>
      <dgm:spPr/>
      <dgm:t>
        <a:bodyPr/>
        <a:lstStyle/>
        <a:p>
          <a:endParaRPr lang="el-GR"/>
        </a:p>
      </dgm:t>
    </dgm:pt>
    <dgm:pt modelId="{A9CD2312-4287-4036-932E-56FBC9BB474A}" type="sibTrans" cxnId="{9F622104-7D7D-4FE7-AD10-500A599E69E0}">
      <dgm:prSet/>
      <dgm:spPr/>
      <dgm:t>
        <a:bodyPr/>
        <a:lstStyle/>
        <a:p>
          <a:endParaRPr lang="el-GR"/>
        </a:p>
      </dgm:t>
    </dgm:pt>
    <dgm:pt modelId="{2CF04769-F043-4CEA-BBEA-CE64D8315E79}">
      <dgm:prSet custT="1"/>
      <dgm:spPr/>
      <dgm:t>
        <a:bodyPr/>
        <a:lstStyle/>
        <a:p>
          <a:r>
            <a:rPr lang="el-GR" sz="1700" dirty="0"/>
            <a:t>Τα αποτελέσματα όλων των σταδίων επικυρώνονται με την απόφαση κατακύρωσης που εκδίδεται μετά το πέρας και του τελευταίου σταδίου</a:t>
          </a:r>
        </a:p>
      </dgm:t>
    </dgm:pt>
    <dgm:pt modelId="{260C1ED4-7A7B-488A-9287-50D25AFE5293}" type="parTrans" cxnId="{2CFFD44A-338B-4BA8-A5DE-0D108833CA52}">
      <dgm:prSet/>
      <dgm:spPr/>
      <dgm:t>
        <a:bodyPr/>
        <a:lstStyle/>
        <a:p>
          <a:endParaRPr lang="el-GR"/>
        </a:p>
      </dgm:t>
    </dgm:pt>
    <dgm:pt modelId="{2A940ADF-DB86-416D-A2FA-ACDB2D957C87}" type="sibTrans" cxnId="{2CFFD44A-338B-4BA8-A5DE-0D108833CA52}">
      <dgm:prSet/>
      <dgm:spPr/>
      <dgm:t>
        <a:bodyPr/>
        <a:lstStyle/>
        <a:p>
          <a:endParaRPr lang="el-GR"/>
        </a:p>
      </dgm:t>
    </dgm:pt>
    <dgm:pt modelId="{27F72F2F-2A5F-4748-9F3C-34FDEEFB82A6}">
      <dgm:prSet custT="1"/>
      <dgm:spPr/>
      <dgm:t>
        <a:bodyPr/>
        <a:lstStyle/>
        <a:p>
          <a:r>
            <a:rPr lang="el-GR" sz="1700" dirty="0"/>
            <a:t>Προδικαστική προσφυγή κατά της απόφασης κατακύρωσης ενώπιον της Ε.Α.ΔΗ.ΣΥ.</a:t>
          </a:r>
        </a:p>
      </dgm:t>
    </dgm:pt>
    <dgm:pt modelId="{D3C8AFA7-93CB-4F9B-A07F-8EC1DD8682AB}" type="parTrans" cxnId="{A0AFC107-0AD7-4E25-AC55-2BDBDFABBAD6}">
      <dgm:prSet/>
      <dgm:spPr/>
      <dgm:t>
        <a:bodyPr/>
        <a:lstStyle/>
        <a:p>
          <a:endParaRPr lang="el-GR"/>
        </a:p>
      </dgm:t>
    </dgm:pt>
    <dgm:pt modelId="{3AB59ACC-7562-4C77-A86C-0C83A0D199FB}" type="sibTrans" cxnId="{A0AFC107-0AD7-4E25-AC55-2BDBDFABBAD6}">
      <dgm:prSet/>
      <dgm:spPr/>
      <dgm:t>
        <a:bodyPr/>
        <a:lstStyle/>
        <a:p>
          <a:endParaRPr lang="el-GR"/>
        </a:p>
      </dgm:t>
    </dgm:pt>
    <dgm:pt modelId="{5E351427-7CB5-4B74-B94B-87548C414CD2}" type="pres">
      <dgm:prSet presAssocID="{F686EE88-8260-4AF7-9B0A-ADE3CE140948}" presName="Name0" presStyleCnt="0">
        <dgm:presLayoutVars>
          <dgm:dir/>
          <dgm:animLvl val="lvl"/>
          <dgm:resizeHandles val="exact"/>
        </dgm:presLayoutVars>
      </dgm:prSet>
      <dgm:spPr/>
    </dgm:pt>
    <dgm:pt modelId="{58CC0057-15D1-40A9-86A2-B5533D0EEB0C}" type="pres">
      <dgm:prSet presAssocID="{47502B91-3871-497C-BD16-31F77046ECD8}" presName="vertFlow" presStyleCnt="0"/>
      <dgm:spPr/>
    </dgm:pt>
    <dgm:pt modelId="{06DA610E-A5E7-4380-8B3C-D40AE34CD361}" type="pres">
      <dgm:prSet presAssocID="{47502B91-3871-497C-BD16-31F77046ECD8}" presName="header" presStyleLbl="node1" presStyleIdx="0" presStyleCnt="1"/>
      <dgm:spPr/>
    </dgm:pt>
    <dgm:pt modelId="{9D258941-3C84-4CDA-A46B-D62C3BF08B41}" type="pres">
      <dgm:prSet presAssocID="{3D60F57A-121A-414B-9CE2-764D5FF60D2B}" presName="parTrans" presStyleLbl="sibTrans2D1" presStyleIdx="0" presStyleCnt="3"/>
      <dgm:spPr/>
    </dgm:pt>
    <dgm:pt modelId="{8DE32083-3007-4CB9-8531-EFA8CC205092}" type="pres">
      <dgm:prSet presAssocID="{6F54FA58-F293-425D-A7C3-0984531457A5}" presName="child" presStyleLbl="alignAccFollowNode1" presStyleIdx="0" presStyleCnt="3">
        <dgm:presLayoutVars>
          <dgm:chMax val="0"/>
          <dgm:bulletEnabled val="1"/>
        </dgm:presLayoutVars>
      </dgm:prSet>
      <dgm:spPr/>
    </dgm:pt>
    <dgm:pt modelId="{25D66264-7B6D-4443-AEE2-22CA5F00A596}" type="pres">
      <dgm:prSet presAssocID="{A9CD2312-4287-4036-932E-56FBC9BB474A}" presName="sibTrans" presStyleLbl="sibTrans2D1" presStyleIdx="1" presStyleCnt="3"/>
      <dgm:spPr/>
    </dgm:pt>
    <dgm:pt modelId="{EE4E8BC6-223A-4B1D-B3B8-F4451E2B3C6F}" type="pres">
      <dgm:prSet presAssocID="{2CF04769-F043-4CEA-BBEA-CE64D8315E79}" presName="child" presStyleLbl="alignAccFollowNode1" presStyleIdx="1" presStyleCnt="3">
        <dgm:presLayoutVars>
          <dgm:chMax val="0"/>
          <dgm:bulletEnabled val="1"/>
        </dgm:presLayoutVars>
      </dgm:prSet>
      <dgm:spPr/>
    </dgm:pt>
    <dgm:pt modelId="{4BBA7E2E-34AE-4140-8A14-50181A7D9FEC}" type="pres">
      <dgm:prSet presAssocID="{2A940ADF-DB86-416D-A2FA-ACDB2D957C87}" presName="sibTrans" presStyleLbl="sibTrans2D1" presStyleIdx="2" presStyleCnt="3"/>
      <dgm:spPr/>
    </dgm:pt>
    <dgm:pt modelId="{EF8DA26A-5BF6-49A4-915C-279D7960587E}" type="pres">
      <dgm:prSet presAssocID="{27F72F2F-2A5F-4748-9F3C-34FDEEFB82A6}" presName="child" presStyleLbl="alignAccFollowNode1" presStyleIdx="2" presStyleCnt="3">
        <dgm:presLayoutVars>
          <dgm:chMax val="0"/>
          <dgm:bulletEnabled val="1"/>
        </dgm:presLayoutVars>
      </dgm:prSet>
      <dgm:spPr/>
    </dgm:pt>
  </dgm:ptLst>
  <dgm:cxnLst>
    <dgm:cxn modelId="{F35CB500-75B1-4F8D-9D3A-CEDF5B53635D}" type="presOf" srcId="{27F72F2F-2A5F-4748-9F3C-34FDEEFB82A6}" destId="{EF8DA26A-5BF6-49A4-915C-279D7960587E}" srcOrd="0" destOrd="0" presId="urn:microsoft.com/office/officeart/2005/8/layout/lProcess1"/>
    <dgm:cxn modelId="{9F622104-7D7D-4FE7-AD10-500A599E69E0}" srcId="{47502B91-3871-497C-BD16-31F77046ECD8}" destId="{6F54FA58-F293-425D-A7C3-0984531457A5}" srcOrd="0" destOrd="0" parTransId="{3D60F57A-121A-414B-9CE2-764D5FF60D2B}" sibTransId="{A9CD2312-4287-4036-932E-56FBC9BB474A}"/>
    <dgm:cxn modelId="{A0AFC107-0AD7-4E25-AC55-2BDBDFABBAD6}" srcId="{47502B91-3871-497C-BD16-31F77046ECD8}" destId="{27F72F2F-2A5F-4748-9F3C-34FDEEFB82A6}" srcOrd="2" destOrd="0" parTransId="{D3C8AFA7-93CB-4F9B-A07F-8EC1DD8682AB}" sibTransId="{3AB59ACC-7562-4C77-A86C-0C83A0D199FB}"/>
    <dgm:cxn modelId="{71A81B2F-26ED-461C-9B27-8D6B245040FF}" type="presOf" srcId="{47502B91-3871-497C-BD16-31F77046ECD8}" destId="{06DA610E-A5E7-4380-8B3C-D40AE34CD361}" srcOrd="0" destOrd="0" presId="urn:microsoft.com/office/officeart/2005/8/layout/lProcess1"/>
    <dgm:cxn modelId="{CCA8DA36-50C5-4415-8D10-057891CC6AE3}" type="presOf" srcId="{2CF04769-F043-4CEA-BBEA-CE64D8315E79}" destId="{EE4E8BC6-223A-4B1D-B3B8-F4451E2B3C6F}" srcOrd="0" destOrd="0" presId="urn:microsoft.com/office/officeart/2005/8/layout/lProcess1"/>
    <dgm:cxn modelId="{9B345748-70B8-4CE5-8290-E8A0697714A1}" type="presOf" srcId="{3D60F57A-121A-414B-9CE2-764D5FF60D2B}" destId="{9D258941-3C84-4CDA-A46B-D62C3BF08B41}" srcOrd="0" destOrd="0" presId="urn:microsoft.com/office/officeart/2005/8/layout/lProcess1"/>
    <dgm:cxn modelId="{2CFFD44A-338B-4BA8-A5DE-0D108833CA52}" srcId="{47502B91-3871-497C-BD16-31F77046ECD8}" destId="{2CF04769-F043-4CEA-BBEA-CE64D8315E79}" srcOrd="1" destOrd="0" parTransId="{260C1ED4-7A7B-488A-9287-50D25AFE5293}" sibTransId="{2A940ADF-DB86-416D-A2FA-ACDB2D957C87}"/>
    <dgm:cxn modelId="{01F6BE73-0560-415A-AA21-93C243A06FB9}" type="presOf" srcId="{6F54FA58-F293-425D-A7C3-0984531457A5}" destId="{8DE32083-3007-4CB9-8531-EFA8CC205092}" srcOrd="0" destOrd="0" presId="urn:microsoft.com/office/officeart/2005/8/layout/lProcess1"/>
    <dgm:cxn modelId="{F4392C56-979A-440A-A1B8-A2CB12B2158E}" type="presOf" srcId="{A9CD2312-4287-4036-932E-56FBC9BB474A}" destId="{25D66264-7B6D-4443-AEE2-22CA5F00A596}" srcOrd="0" destOrd="0" presId="urn:microsoft.com/office/officeart/2005/8/layout/lProcess1"/>
    <dgm:cxn modelId="{A96414C1-81A9-4173-BCDE-7768D65451D9}" type="presOf" srcId="{2A940ADF-DB86-416D-A2FA-ACDB2D957C87}" destId="{4BBA7E2E-34AE-4140-8A14-50181A7D9FEC}" srcOrd="0" destOrd="0" presId="urn:microsoft.com/office/officeart/2005/8/layout/lProcess1"/>
    <dgm:cxn modelId="{652020E1-BFCD-4BE5-B6A0-CE2C3F7FD989}" srcId="{F686EE88-8260-4AF7-9B0A-ADE3CE140948}" destId="{47502B91-3871-497C-BD16-31F77046ECD8}" srcOrd="0" destOrd="0" parTransId="{B21F157E-ABDE-4D4A-BCAF-DD33737ADB09}" sibTransId="{993835D8-D695-4AC3-B071-2174A55F3148}"/>
    <dgm:cxn modelId="{4DBD08F5-4EC0-4AD9-81BA-24A275F7D53D}" type="presOf" srcId="{F686EE88-8260-4AF7-9B0A-ADE3CE140948}" destId="{5E351427-7CB5-4B74-B94B-87548C414CD2}" srcOrd="0" destOrd="0" presId="urn:microsoft.com/office/officeart/2005/8/layout/lProcess1"/>
    <dgm:cxn modelId="{39C27373-2F65-4B42-A0C8-9262936DCDC3}" type="presParOf" srcId="{5E351427-7CB5-4B74-B94B-87548C414CD2}" destId="{58CC0057-15D1-40A9-86A2-B5533D0EEB0C}" srcOrd="0" destOrd="0" presId="urn:microsoft.com/office/officeart/2005/8/layout/lProcess1"/>
    <dgm:cxn modelId="{2C7B833B-A452-47F8-A31D-3FDAAD55400F}" type="presParOf" srcId="{58CC0057-15D1-40A9-86A2-B5533D0EEB0C}" destId="{06DA610E-A5E7-4380-8B3C-D40AE34CD361}" srcOrd="0" destOrd="0" presId="urn:microsoft.com/office/officeart/2005/8/layout/lProcess1"/>
    <dgm:cxn modelId="{2A8D5AE5-D1AD-488E-AE23-89C3F89474CB}" type="presParOf" srcId="{58CC0057-15D1-40A9-86A2-B5533D0EEB0C}" destId="{9D258941-3C84-4CDA-A46B-D62C3BF08B41}" srcOrd="1" destOrd="0" presId="urn:microsoft.com/office/officeart/2005/8/layout/lProcess1"/>
    <dgm:cxn modelId="{A835E333-877B-49FE-B134-BAB4C785D9AC}" type="presParOf" srcId="{58CC0057-15D1-40A9-86A2-B5533D0EEB0C}" destId="{8DE32083-3007-4CB9-8531-EFA8CC205092}" srcOrd="2" destOrd="0" presId="urn:microsoft.com/office/officeart/2005/8/layout/lProcess1"/>
    <dgm:cxn modelId="{EDE9A5BF-4E20-47B1-8413-D6476E5F9252}" type="presParOf" srcId="{58CC0057-15D1-40A9-86A2-B5533D0EEB0C}" destId="{25D66264-7B6D-4443-AEE2-22CA5F00A596}" srcOrd="3" destOrd="0" presId="urn:microsoft.com/office/officeart/2005/8/layout/lProcess1"/>
    <dgm:cxn modelId="{0D1CC57C-8CE8-42C0-B39A-8CD2975E27C5}" type="presParOf" srcId="{58CC0057-15D1-40A9-86A2-B5533D0EEB0C}" destId="{EE4E8BC6-223A-4B1D-B3B8-F4451E2B3C6F}" srcOrd="4" destOrd="0" presId="urn:microsoft.com/office/officeart/2005/8/layout/lProcess1"/>
    <dgm:cxn modelId="{390F3092-BBBE-4B85-812C-61DFF450751C}" type="presParOf" srcId="{58CC0057-15D1-40A9-86A2-B5533D0EEB0C}" destId="{4BBA7E2E-34AE-4140-8A14-50181A7D9FEC}" srcOrd="5" destOrd="0" presId="urn:microsoft.com/office/officeart/2005/8/layout/lProcess1"/>
    <dgm:cxn modelId="{486E86CB-448C-47FB-9165-8F8B484D727F}" type="presParOf" srcId="{58CC0057-15D1-40A9-86A2-B5533D0EEB0C}" destId="{EF8DA26A-5BF6-49A4-915C-279D7960587E}" srcOrd="6" destOrd="0" presId="urn:microsoft.com/office/officeart/2005/8/layout/lProcess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6.xml><?xml version="1.0" encoding="utf-8"?>
<dgm:dataModel xmlns:dgm="http://schemas.openxmlformats.org/drawingml/2006/diagram" xmlns:a="http://schemas.openxmlformats.org/drawingml/2006/main">
  <dgm:ptLst>
    <dgm:pt modelId="{98941DA6-E211-4282-A132-C455EDCB5F46}" type="doc">
      <dgm:prSet loTypeId="urn:microsoft.com/office/officeart/2005/8/layout/hierarchy2" loCatId="hierarchy" qsTypeId="urn:microsoft.com/office/officeart/2005/8/quickstyle/3d2" qsCatId="3D" csTypeId="urn:microsoft.com/office/officeart/2005/8/colors/accent0_3" csCatId="mainScheme" phldr="1"/>
      <dgm:spPr/>
      <dgm:t>
        <a:bodyPr/>
        <a:lstStyle/>
        <a:p>
          <a:endParaRPr lang="en-US"/>
        </a:p>
      </dgm:t>
    </dgm:pt>
    <dgm:pt modelId="{6F9CEE18-36F3-4330-8A35-B10A51D4E232}">
      <dgm:prSet custT="1"/>
      <dgm:spPr/>
      <dgm:t>
        <a:bodyPr/>
        <a:lstStyle/>
        <a:p>
          <a:r>
            <a:rPr lang="el-GR" sz="1900" dirty="0"/>
            <a:t>Άρθρο 106</a:t>
          </a:r>
        </a:p>
      </dgm:t>
    </dgm:pt>
    <dgm:pt modelId="{4B618E5E-13A0-4683-B6F3-ADC6B1D9B963}" type="parTrans" cxnId="{EA860C8D-1789-43C6-A42F-5D665F0FA248}">
      <dgm:prSet/>
      <dgm:spPr/>
      <dgm:t>
        <a:bodyPr/>
        <a:lstStyle/>
        <a:p>
          <a:endParaRPr lang="el-GR"/>
        </a:p>
      </dgm:t>
    </dgm:pt>
    <dgm:pt modelId="{2946F930-A9AA-4A29-80C9-597B25052CA7}" type="sibTrans" cxnId="{EA860C8D-1789-43C6-A42F-5D665F0FA248}">
      <dgm:prSet/>
      <dgm:spPr/>
      <dgm:t>
        <a:bodyPr/>
        <a:lstStyle/>
        <a:p>
          <a:endParaRPr lang="el-GR"/>
        </a:p>
      </dgm:t>
    </dgm:pt>
    <dgm:pt modelId="{C09CFBEE-962B-4033-9983-CC94254BB810}" type="asst">
      <dgm:prSet custT="1"/>
      <dgm:spPr/>
      <dgm:t>
        <a:bodyPr/>
        <a:lstStyle/>
        <a:p>
          <a:r>
            <a:rPr lang="el-GR" sz="1900" dirty="0"/>
            <a:t>Οριστική ματαίωση παρ. 1 α και β) και παρ. 2 α)-στ)</a:t>
          </a:r>
        </a:p>
      </dgm:t>
    </dgm:pt>
    <dgm:pt modelId="{B28ECA84-BA38-42AE-B914-446CFF44A9A3}" type="parTrans" cxnId="{48EF9107-9623-42A3-8F06-F39BB37EAD20}">
      <dgm:prSet/>
      <dgm:spPr/>
      <dgm:t>
        <a:bodyPr/>
        <a:lstStyle/>
        <a:p>
          <a:endParaRPr lang="el-GR"/>
        </a:p>
      </dgm:t>
    </dgm:pt>
    <dgm:pt modelId="{7CAC6378-4A77-4125-865F-37B80DE2A929}" type="sibTrans" cxnId="{48EF9107-9623-42A3-8F06-F39BB37EAD20}">
      <dgm:prSet/>
      <dgm:spPr/>
      <dgm:t>
        <a:bodyPr/>
        <a:lstStyle/>
        <a:p>
          <a:endParaRPr lang="el-GR"/>
        </a:p>
      </dgm:t>
    </dgm:pt>
    <dgm:pt modelId="{FE5D828A-80ED-4122-9161-2B093F2A5945}" type="asst">
      <dgm:prSet custT="1"/>
      <dgm:spPr/>
      <dgm:t>
        <a:bodyPr/>
        <a:lstStyle/>
        <a:p>
          <a:r>
            <a:rPr lang="el-GR" sz="1900" dirty="0"/>
            <a:t>Ειδικά αιτιολογημένη απόφαση &amp; γνώμη του αρμόδιου οργάνου</a:t>
          </a:r>
        </a:p>
      </dgm:t>
    </dgm:pt>
    <dgm:pt modelId="{0FD096BB-2830-4305-9CD5-D023E44A1199}" type="parTrans" cxnId="{BAA9E0A4-4259-4D8A-BEA6-40B63A81BD97}">
      <dgm:prSet/>
      <dgm:spPr/>
      <dgm:t>
        <a:bodyPr/>
        <a:lstStyle/>
        <a:p>
          <a:endParaRPr lang="el-GR"/>
        </a:p>
      </dgm:t>
    </dgm:pt>
    <dgm:pt modelId="{6A8C8024-858D-4CBF-9812-27E03B835D48}" type="sibTrans" cxnId="{BAA9E0A4-4259-4D8A-BEA6-40B63A81BD97}">
      <dgm:prSet/>
      <dgm:spPr/>
      <dgm:t>
        <a:bodyPr/>
        <a:lstStyle/>
        <a:p>
          <a:endParaRPr lang="el-GR"/>
        </a:p>
      </dgm:t>
    </dgm:pt>
    <dgm:pt modelId="{97CBC28D-A0DA-4392-982C-4265457CBCE0}" type="asst">
      <dgm:prSet custT="1"/>
      <dgm:spPr/>
      <dgm:t>
        <a:bodyPr/>
        <a:lstStyle/>
        <a:p>
          <a:r>
            <a:rPr lang="el-GR" sz="1900" dirty="0"/>
            <a:t>Η διαδικασία απέβη άγονη</a:t>
          </a:r>
        </a:p>
      </dgm:t>
    </dgm:pt>
    <dgm:pt modelId="{A069C63D-F26F-4363-A2DE-ACDD73C3D7F3}" type="parTrans" cxnId="{819D5688-B73C-4631-9634-128C0CED1A82}">
      <dgm:prSet/>
      <dgm:spPr/>
      <dgm:t>
        <a:bodyPr/>
        <a:lstStyle/>
        <a:p>
          <a:endParaRPr lang="el-GR"/>
        </a:p>
      </dgm:t>
    </dgm:pt>
    <dgm:pt modelId="{880727C1-2FC3-40C9-9B42-16629061F9AC}" type="sibTrans" cxnId="{819D5688-B73C-4631-9634-128C0CED1A82}">
      <dgm:prSet/>
      <dgm:spPr/>
      <dgm:t>
        <a:bodyPr/>
        <a:lstStyle/>
        <a:p>
          <a:endParaRPr lang="el-GR"/>
        </a:p>
      </dgm:t>
    </dgm:pt>
    <dgm:pt modelId="{7F64BC29-E470-47B1-918D-E2116F7A1CAA}" type="asst">
      <dgm:prSet custT="1"/>
      <dgm:spPr/>
      <dgm:t>
        <a:bodyPr/>
        <a:lstStyle/>
        <a:p>
          <a:r>
            <a:rPr lang="el-GR" sz="1900" dirty="0"/>
            <a:t>Όταν κανείς από τους προσφέροντες δεν προσέλθει για υπογραφή της σύμβασης (παρ. 5 του άρθρου 105)</a:t>
          </a:r>
        </a:p>
      </dgm:t>
    </dgm:pt>
    <dgm:pt modelId="{AA70DCA7-BA09-46DA-9145-D1F7E4A75D49}" type="parTrans" cxnId="{E6BE535A-37F4-4B47-8E9C-E13D4DFD3998}">
      <dgm:prSet/>
      <dgm:spPr/>
      <dgm:t>
        <a:bodyPr/>
        <a:lstStyle/>
        <a:p>
          <a:endParaRPr lang="el-GR"/>
        </a:p>
      </dgm:t>
    </dgm:pt>
    <dgm:pt modelId="{22FF0729-22DB-42A0-B417-08AC194FEE53}" type="sibTrans" cxnId="{E6BE535A-37F4-4B47-8E9C-E13D4DFD3998}">
      <dgm:prSet/>
      <dgm:spPr/>
      <dgm:t>
        <a:bodyPr/>
        <a:lstStyle/>
        <a:p>
          <a:endParaRPr lang="el-GR"/>
        </a:p>
      </dgm:t>
    </dgm:pt>
    <dgm:pt modelId="{9B0CDC53-98F4-442D-9E3E-D5832FAA31F2}" type="asst">
      <dgm:prSet custT="1"/>
      <dgm:spPr/>
      <dgm:t>
        <a:bodyPr/>
        <a:lstStyle/>
        <a:p>
          <a:r>
            <a:rPr lang="el-GR" sz="1900" dirty="0"/>
            <a:t>Παράτυπη διεξαγωγή της διαδικασίας, λόγοι ανωτέρας βίας, μη συμφέρουσα η επιλεγείσα προσφορά κλπ.</a:t>
          </a:r>
        </a:p>
      </dgm:t>
    </dgm:pt>
    <dgm:pt modelId="{AC8FA8D8-3FE0-44C9-BA1A-B52C8EBD2662}" type="parTrans" cxnId="{DC3295FE-CE88-4AF7-B958-7D1AE51C97B3}">
      <dgm:prSet/>
      <dgm:spPr/>
      <dgm:t>
        <a:bodyPr/>
        <a:lstStyle/>
        <a:p>
          <a:endParaRPr lang="el-GR"/>
        </a:p>
      </dgm:t>
    </dgm:pt>
    <dgm:pt modelId="{2B371C45-1D7B-4EC3-BB95-13F9213B4F84}" type="sibTrans" cxnId="{DC3295FE-CE88-4AF7-B958-7D1AE51C97B3}">
      <dgm:prSet/>
      <dgm:spPr/>
      <dgm:t>
        <a:bodyPr/>
        <a:lstStyle/>
        <a:p>
          <a:endParaRPr lang="el-GR"/>
        </a:p>
      </dgm:t>
    </dgm:pt>
    <dgm:pt modelId="{50BDD4B3-8162-44BB-BEC8-611CC256A367}" type="asst">
      <dgm:prSet custT="1"/>
      <dgm:spPr/>
      <dgm:t>
        <a:bodyPr/>
        <a:lstStyle/>
        <a:p>
          <a:r>
            <a:rPr lang="el-GR" sz="1900" dirty="0"/>
            <a:t>Μερική ματαίωση παρ. 3</a:t>
          </a:r>
        </a:p>
      </dgm:t>
    </dgm:pt>
    <dgm:pt modelId="{283B84EA-6D9D-4F02-AE3E-D999E012BDD2}" type="parTrans" cxnId="{8068E56C-7E90-4851-A8A7-C0F4C1D22F69}">
      <dgm:prSet/>
      <dgm:spPr/>
      <dgm:t>
        <a:bodyPr/>
        <a:lstStyle/>
        <a:p>
          <a:endParaRPr lang="el-GR"/>
        </a:p>
      </dgm:t>
    </dgm:pt>
    <dgm:pt modelId="{55D48335-1DFE-43D6-A159-ADFCBC3914E4}" type="sibTrans" cxnId="{8068E56C-7E90-4851-A8A7-C0F4C1D22F69}">
      <dgm:prSet/>
      <dgm:spPr/>
      <dgm:t>
        <a:bodyPr/>
        <a:lstStyle/>
        <a:p>
          <a:endParaRPr lang="el-GR"/>
        </a:p>
      </dgm:t>
    </dgm:pt>
    <dgm:pt modelId="{7684B7BB-EB1C-429C-A93C-22C3B5E246A4}">
      <dgm:prSet custT="1"/>
      <dgm:spPr/>
      <dgm:t>
        <a:bodyPr/>
        <a:lstStyle/>
        <a:p>
          <a:r>
            <a:rPr lang="el-GR" sz="1900" dirty="0"/>
            <a:t>Σφάλματα ή παραλείψεις σε οποιοδήποτε στάδιο της διαδικασίας μετά από γνώμη του αρμόδιου οργάνου μερική ακύρωση ή αναμόρφωση της διαδικασίας</a:t>
          </a:r>
        </a:p>
      </dgm:t>
    </dgm:pt>
    <dgm:pt modelId="{2C73EE94-C90D-41A1-ACD3-DFF3A7B42025}" type="parTrans" cxnId="{327EDBB5-BEC9-40A6-A407-7217158F1388}">
      <dgm:prSet/>
      <dgm:spPr/>
      <dgm:t>
        <a:bodyPr/>
        <a:lstStyle/>
        <a:p>
          <a:endParaRPr lang="el-GR"/>
        </a:p>
      </dgm:t>
    </dgm:pt>
    <dgm:pt modelId="{693C64EF-6999-4BF6-AD0F-B9604D024433}" type="sibTrans" cxnId="{327EDBB5-BEC9-40A6-A407-7217158F1388}">
      <dgm:prSet/>
      <dgm:spPr/>
      <dgm:t>
        <a:bodyPr/>
        <a:lstStyle/>
        <a:p>
          <a:endParaRPr lang="el-GR"/>
        </a:p>
      </dgm:t>
    </dgm:pt>
    <dgm:pt modelId="{E7C2E3DC-5535-4B5A-960F-B3389B1BFBFD}" type="pres">
      <dgm:prSet presAssocID="{98941DA6-E211-4282-A132-C455EDCB5F46}" presName="diagram" presStyleCnt="0">
        <dgm:presLayoutVars>
          <dgm:chPref val="1"/>
          <dgm:dir/>
          <dgm:animOne val="branch"/>
          <dgm:animLvl val="lvl"/>
          <dgm:resizeHandles val="exact"/>
        </dgm:presLayoutVars>
      </dgm:prSet>
      <dgm:spPr/>
    </dgm:pt>
    <dgm:pt modelId="{88F9B2B2-8ACC-49AC-94BD-848AAF016A38}" type="pres">
      <dgm:prSet presAssocID="{6F9CEE18-36F3-4330-8A35-B10A51D4E232}" presName="root1" presStyleCnt="0"/>
      <dgm:spPr/>
    </dgm:pt>
    <dgm:pt modelId="{53CDC024-2719-42F6-AD32-39105493469D}" type="pres">
      <dgm:prSet presAssocID="{6F9CEE18-36F3-4330-8A35-B10A51D4E232}" presName="LevelOneTextNode" presStyleLbl="node0" presStyleIdx="0" presStyleCnt="1" custLinFactNeighborX="-51659" custLinFactNeighborY="2448">
        <dgm:presLayoutVars>
          <dgm:chPref val="3"/>
        </dgm:presLayoutVars>
      </dgm:prSet>
      <dgm:spPr/>
    </dgm:pt>
    <dgm:pt modelId="{708E557B-97FF-4F97-9B4B-D2BE931C421E}" type="pres">
      <dgm:prSet presAssocID="{6F9CEE18-36F3-4330-8A35-B10A51D4E232}" presName="level2hierChild" presStyleCnt="0"/>
      <dgm:spPr/>
    </dgm:pt>
    <dgm:pt modelId="{BC79CE57-8FAC-4134-B61C-8F3DF67919C8}" type="pres">
      <dgm:prSet presAssocID="{B28ECA84-BA38-42AE-B914-446CFF44A9A3}" presName="conn2-1" presStyleLbl="parChTrans1D2" presStyleIdx="0" presStyleCnt="2"/>
      <dgm:spPr/>
    </dgm:pt>
    <dgm:pt modelId="{1C2621C1-16D1-42ED-90CF-0F414F8653A7}" type="pres">
      <dgm:prSet presAssocID="{B28ECA84-BA38-42AE-B914-446CFF44A9A3}" presName="connTx" presStyleLbl="parChTrans1D2" presStyleIdx="0" presStyleCnt="2"/>
      <dgm:spPr/>
    </dgm:pt>
    <dgm:pt modelId="{128730F5-CE90-4249-B765-661BEFFF9E3A}" type="pres">
      <dgm:prSet presAssocID="{C09CFBEE-962B-4033-9983-CC94254BB810}" presName="root2" presStyleCnt="0"/>
      <dgm:spPr/>
    </dgm:pt>
    <dgm:pt modelId="{D85A41A1-1FFA-4F6F-BA7C-A65B8D8FCBD5}" type="pres">
      <dgm:prSet presAssocID="{C09CFBEE-962B-4033-9983-CC94254BB810}" presName="LevelTwoTextNode" presStyleLbl="asst1" presStyleIdx="0" presStyleCnt="6" custScaleX="117797" custScaleY="315407" custLinFactNeighborX="-40995">
        <dgm:presLayoutVars>
          <dgm:chPref val="3"/>
        </dgm:presLayoutVars>
      </dgm:prSet>
      <dgm:spPr/>
    </dgm:pt>
    <dgm:pt modelId="{15B30D87-A7F7-403C-842B-2162730150EC}" type="pres">
      <dgm:prSet presAssocID="{C09CFBEE-962B-4033-9983-CC94254BB810}" presName="level3hierChild" presStyleCnt="0"/>
      <dgm:spPr/>
    </dgm:pt>
    <dgm:pt modelId="{C25C29E2-455C-48DA-A74E-91275835237B}" type="pres">
      <dgm:prSet presAssocID="{0FD096BB-2830-4305-9CD5-D023E44A1199}" presName="conn2-1" presStyleLbl="parChTrans1D3" presStyleIdx="0" presStyleCnt="5"/>
      <dgm:spPr/>
    </dgm:pt>
    <dgm:pt modelId="{277A0172-D25B-4DBE-8BF2-68C7753B06A8}" type="pres">
      <dgm:prSet presAssocID="{0FD096BB-2830-4305-9CD5-D023E44A1199}" presName="connTx" presStyleLbl="parChTrans1D3" presStyleIdx="0" presStyleCnt="5"/>
      <dgm:spPr/>
    </dgm:pt>
    <dgm:pt modelId="{53D619A6-54CE-4705-B73F-5E5238307985}" type="pres">
      <dgm:prSet presAssocID="{FE5D828A-80ED-4122-9161-2B093F2A5945}" presName="root2" presStyleCnt="0"/>
      <dgm:spPr/>
    </dgm:pt>
    <dgm:pt modelId="{DFB13132-C663-4743-B162-CBA879E95980}" type="pres">
      <dgm:prSet presAssocID="{FE5D828A-80ED-4122-9161-2B093F2A5945}" presName="LevelTwoTextNode" presStyleLbl="asst1" presStyleIdx="1" presStyleCnt="6" custScaleX="260263" custScaleY="154029">
        <dgm:presLayoutVars>
          <dgm:chPref val="3"/>
        </dgm:presLayoutVars>
      </dgm:prSet>
      <dgm:spPr/>
    </dgm:pt>
    <dgm:pt modelId="{CD71B7A9-1DAF-4638-85BE-D246A5D1E79E}" type="pres">
      <dgm:prSet presAssocID="{FE5D828A-80ED-4122-9161-2B093F2A5945}" presName="level3hierChild" presStyleCnt="0"/>
      <dgm:spPr/>
    </dgm:pt>
    <dgm:pt modelId="{D938B47C-EC94-496D-9A91-3625E44C1937}" type="pres">
      <dgm:prSet presAssocID="{A069C63D-F26F-4363-A2DE-ACDD73C3D7F3}" presName="conn2-1" presStyleLbl="parChTrans1D3" presStyleIdx="1" presStyleCnt="5"/>
      <dgm:spPr/>
    </dgm:pt>
    <dgm:pt modelId="{6711226A-1E34-4F7C-A7D5-6C4037BEE3CE}" type="pres">
      <dgm:prSet presAssocID="{A069C63D-F26F-4363-A2DE-ACDD73C3D7F3}" presName="connTx" presStyleLbl="parChTrans1D3" presStyleIdx="1" presStyleCnt="5"/>
      <dgm:spPr/>
    </dgm:pt>
    <dgm:pt modelId="{DA2614EE-AB36-45E6-98E9-E8A60739742D}" type="pres">
      <dgm:prSet presAssocID="{97CBC28D-A0DA-4392-982C-4265457CBCE0}" presName="root2" presStyleCnt="0"/>
      <dgm:spPr/>
    </dgm:pt>
    <dgm:pt modelId="{6CFFDFAA-FC0F-4A67-A39B-2EC971CF62A6}" type="pres">
      <dgm:prSet presAssocID="{97CBC28D-A0DA-4392-982C-4265457CBCE0}" presName="LevelTwoTextNode" presStyleLbl="asst1" presStyleIdx="2" presStyleCnt="6" custScaleX="283684">
        <dgm:presLayoutVars>
          <dgm:chPref val="3"/>
        </dgm:presLayoutVars>
      </dgm:prSet>
      <dgm:spPr/>
    </dgm:pt>
    <dgm:pt modelId="{1F5E6864-EE1A-41D3-98AC-F5CFEC0D2591}" type="pres">
      <dgm:prSet presAssocID="{97CBC28D-A0DA-4392-982C-4265457CBCE0}" presName="level3hierChild" presStyleCnt="0"/>
      <dgm:spPr/>
    </dgm:pt>
    <dgm:pt modelId="{A8AFBF9B-454C-4FC6-A8A8-184FE43DDD92}" type="pres">
      <dgm:prSet presAssocID="{AA70DCA7-BA09-46DA-9145-D1F7E4A75D49}" presName="conn2-1" presStyleLbl="parChTrans1D3" presStyleIdx="2" presStyleCnt="5"/>
      <dgm:spPr/>
    </dgm:pt>
    <dgm:pt modelId="{A0646755-B1B6-4C00-B17C-75CCD54C87DF}" type="pres">
      <dgm:prSet presAssocID="{AA70DCA7-BA09-46DA-9145-D1F7E4A75D49}" presName="connTx" presStyleLbl="parChTrans1D3" presStyleIdx="2" presStyleCnt="5"/>
      <dgm:spPr/>
    </dgm:pt>
    <dgm:pt modelId="{477D34C8-8206-47D6-A24E-F37FC6A74C23}" type="pres">
      <dgm:prSet presAssocID="{7F64BC29-E470-47B1-918D-E2116F7A1CAA}" presName="root2" presStyleCnt="0"/>
      <dgm:spPr/>
    </dgm:pt>
    <dgm:pt modelId="{F8110C34-D06D-44A4-8AC9-544E611C2296}" type="pres">
      <dgm:prSet presAssocID="{7F64BC29-E470-47B1-918D-E2116F7A1CAA}" presName="LevelTwoTextNode" presStyleLbl="asst1" presStyleIdx="3" presStyleCnt="6" custScaleX="410857" custScaleY="171683">
        <dgm:presLayoutVars>
          <dgm:chPref val="3"/>
        </dgm:presLayoutVars>
      </dgm:prSet>
      <dgm:spPr/>
    </dgm:pt>
    <dgm:pt modelId="{1D14A404-9CC1-49DD-BF55-14239A92D8DE}" type="pres">
      <dgm:prSet presAssocID="{7F64BC29-E470-47B1-918D-E2116F7A1CAA}" presName="level3hierChild" presStyleCnt="0"/>
      <dgm:spPr/>
    </dgm:pt>
    <dgm:pt modelId="{F9E5AB00-E9D1-4BD8-A64E-1CA3A9D04B30}" type="pres">
      <dgm:prSet presAssocID="{AC8FA8D8-3FE0-44C9-BA1A-B52C8EBD2662}" presName="conn2-1" presStyleLbl="parChTrans1D3" presStyleIdx="3" presStyleCnt="5"/>
      <dgm:spPr/>
    </dgm:pt>
    <dgm:pt modelId="{2C23A942-F967-4898-BEF1-47ABB99F76DE}" type="pres">
      <dgm:prSet presAssocID="{AC8FA8D8-3FE0-44C9-BA1A-B52C8EBD2662}" presName="connTx" presStyleLbl="parChTrans1D3" presStyleIdx="3" presStyleCnt="5"/>
      <dgm:spPr/>
    </dgm:pt>
    <dgm:pt modelId="{518F393C-4527-4FC8-A576-5B1DBF9AE915}" type="pres">
      <dgm:prSet presAssocID="{9B0CDC53-98F4-442D-9E3E-D5832FAA31F2}" presName="root2" presStyleCnt="0"/>
      <dgm:spPr/>
    </dgm:pt>
    <dgm:pt modelId="{A56BB315-5282-4B7E-BAD9-F6D36A2DAD41}" type="pres">
      <dgm:prSet presAssocID="{9B0CDC53-98F4-442D-9E3E-D5832FAA31F2}" presName="LevelTwoTextNode" presStyleLbl="asst1" presStyleIdx="4" presStyleCnt="6" custScaleX="407039" custScaleY="157941">
        <dgm:presLayoutVars>
          <dgm:chPref val="3"/>
        </dgm:presLayoutVars>
      </dgm:prSet>
      <dgm:spPr/>
    </dgm:pt>
    <dgm:pt modelId="{996204F4-D6DA-4FC1-A13C-8272D3A7954D}" type="pres">
      <dgm:prSet presAssocID="{9B0CDC53-98F4-442D-9E3E-D5832FAA31F2}" presName="level3hierChild" presStyleCnt="0"/>
      <dgm:spPr/>
    </dgm:pt>
    <dgm:pt modelId="{A2265B30-43B3-4124-BB2B-7EE4C5742BF2}" type="pres">
      <dgm:prSet presAssocID="{283B84EA-6D9D-4F02-AE3E-D999E012BDD2}" presName="conn2-1" presStyleLbl="parChTrans1D2" presStyleIdx="1" presStyleCnt="2"/>
      <dgm:spPr/>
    </dgm:pt>
    <dgm:pt modelId="{35633A5B-8778-436D-96E3-B5FB16AC4B30}" type="pres">
      <dgm:prSet presAssocID="{283B84EA-6D9D-4F02-AE3E-D999E012BDD2}" presName="connTx" presStyleLbl="parChTrans1D2" presStyleIdx="1" presStyleCnt="2"/>
      <dgm:spPr/>
    </dgm:pt>
    <dgm:pt modelId="{6DA83151-3E38-4FEF-865D-20AA3C191CFF}" type="pres">
      <dgm:prSet presAssocID="{50BDD4B3-8162-44BB-BEC8-611CC256A367}" presName="root2" presStyleCnt="0"/>
      <dgm:spPr/>
    </dgm:pt>
    <dgm:pt modelId="{D1E03826-33C8-4423-B6A6-EF237A992AAA}" type="pres">
      <dgm:prSet presAssocID="{50BDD4B3-8162-44BB-BEC8-611CC256A367}" presName="LevelTwoTextNode" presStyleLbl="asst1" presStyleIdx="5" presStyleCnt="6" custScaleX="136325" custScaleY="160610" custLinFactNeighborX="-47546" custLinFactNeighborY="-1694">
        <dgm:presLayoutVars>
          <dgm:chPref val="3"/>
        </dgm:presLayoutVars>
      </dgm:prSet>
      <dgm:spPr/>
    </dgm:pt>
    <dgm:pt modelId="{AFB46806-2298-4E26-9F43-DBA63822AA0D}" type="pres">
      <dgm:prSet presAssocID="{50BDD4B3-8162-44BB-BEC8-611CC256A367}" presName="level3hierChild" presStyleCnt="0"/>
      <dgm:spPr/>
    </dgm:pt>
    <dgm:pt modelId="{C9D11880-6D49-4597-A9CB-B0282438BE56}" type="pres">
      <dgm:prSet presAssocID="{2C73EE94-C90D-41A1-ACD3-DFF3A7B42025}" presName="conn2-1" presStyleLbl="parChTrans1D3" presStyleIdx="4" presStyleCnt="5"/>
      <dgm:spPr/>
    </dgm:pt>
    <dgm:pt modelId="{BBAC55C5-37B8-40C0-80E6-4216DA3EF198}" type="pres">
      <dgm:prSet presAssocID="{2C73EE94-C90D-41A1-ACD3-DFF3A7B42025}" presName="connTx" presStyleLbl="parChTrans1D3" presStyleIdx="4" presStyleCnt="5"/>
      <dgm:spPr/>
    </dgm:pt>
    <dgm:pt modelId="{FAA21680-F675-4598-B981-A6E0DBECCA81}" type="pres">
      <dgm:prSet presAssocID="{7684B7BB-EB1C-429C-A93C-22C3B5E246A4}" presName="root2" presStyleCnt="0"/>
      <dgm:spPr/>
    </dgm:pt>
    <dgm:pt modelId="{10B4E521-1CA5-4597-9066-007DED6E7AA4}" type="pres">
      <dgm:prSet presAssocID="{7684B7BB-EB1C-429C-A93C-22C3B5E246A4}" presName="LevelTwoTextNode" presStyleLbl="node3" presStyleIdx="0" presStyleCnt="1" custScaleX="461797" custScaleY="217057">
        <dgm:presLayoutVars>
          <dgm:chPref val="3"/>
        </dgm:presLayoutVars>
      </dgm:prSet>
      <dgm:spPr/>
    </dgm:pt>
    <dgm:pt modelId="{772366B3-8972-4A1F-B015-743A3DD4390C}" type="pres">
      <dgm:prSet presAssocID="{7684B7BB-EB1C-429C-A93C-22C3B5E246A4}" presName="level3hierChild" presStyleCnt="0"/>
      <dgm:spPr/>
    </dgm:pt>
  </dgm:ptLst>
  <dgm:cxnLst>
    <dgm:cxn modelId="{48EF9107-9623-42A3-8F06-F39BB37EAD20}" srcId="{6F9CEE18-36F3-4330-8A35-B10A51D4E232}" destId="{C09CFBEE-962B-4033-9983-CC94254BB810}" srcOrd="0" destOrd="0" parTransId="{B28ECA84-BA38-42AE-B914-446CFF44A9A3}" sibTransId="{7CAC6378-4A77-4125-865F-37B80DE2A929}"/>
    <dgm:cxn modelId="{49EBD808-C77D-4A9C-8162-0C5BB88BFB9A}" type="presOf" srcId="{7684B7BB-EB1C-429C-A93C-22C3B5E246A4}" destId="{10B4E521-1CA5-4597-9066-007DED6E7AA4}" srcOrd="0" destOrd="0" presId="urn:microsoft.com/office/officeart/2005/8/layout/hierarchy2"/>
    <dgm:cxn modelId="{B78FF50C-49CE-4E2B-A265-5BF950013446}" type="presOf" srcId="{A069C63D-F26F-4363-A2DE-ACDD73C3D7F3}" destId="{6711226A-1E34-4F7C-A7D5-6C4037BEE3CE}" srcOrd="1" destOrd="0" presId="urn:microsoft.com/office/officeart/2005/8/layout/hierarchy2"/>
    <dgm:cxn modelId="{67EFC914-1485-49F7-AAC3-348B35120AE7}" type="presOf" srcId="{9B0CDC53-98F4-442D-9E3E-D5832FAA31F2}" destId="{A56BB315-5282-4B7E-BAD9-F6D36A2DAD41}" srcOrd="0" destOrd="0" presId="urn:microsoft.com/office/officeart/2005/8/layout/hierarchy2"/>
    <dgm:cxn modelId="{FDD3891A-F587-4AE2-9342-6B55A027A4BB}" type="presOf" srcId="{A069C63D-F26F-4363-A2DE-ACDD73C3D7F3}" destId="{D938B47C-EC94-496D-9A91-3625E44C1937}" srcOrd="0" destOrd="0" presId="urn:microsoft.com/office/officeart/2005/8/layout/hierarchy2"/>
    <dgm:cxn modelId="{B6E68E22-3581-407B-B6C2-B3E05BDD6DC0}" type="presOf" srcId="{98941DA6-E211-4282-A132-C455EDCB5F46}" destId="{E7C2E3DC-5535-4B5A-960F-B3389B1BFBFD}" srcOrd="0" destOrd="0" presId="urn:microsoft.com/office/officeart/2005/8/layout/hierarchy2"/>
    <dgm:cxn modelId="{EF990A27-E8AA-4844-AA60-8227601B1F83}" type="presOf" srcId="{2C73EE94-C90D-41A1-ACD3-DFF3A7B42025}" destId="{BBAC55C5-37B8-40C0-80E6-4216DA3EF198}" srcOrd="1" destOrd="0" presId="urn:microsoft.com/office/officeart/2005/8/layout/hierarchy2"/>
    <dgm:cxn modelId="{18FEB238-A4C2-4CD8-8A32-71F9F80182A1}" type="presOf" srcId="{FE5D828A-80ED-4122-9161-2B093F2A5945}" destId="{DFB13132-C663-4743-B162-CBA879E95980}" srcOrd="0" destOrd="0" presId="urn:microsoft.com/office/officeart/2005/8/layout/hierarchy2"/>
    <dgm:cxn modelId="{D8C13862-68FC-40C6-BB18-8E931B03B48C}" type="presOf" srcId="{7F64BC29-E470-47B1-918D-E2116F7A1CAA}" destId="{F8110C34-D06D-44A4-8AC9-544E611C2296}" srcOrd="0" destOrd="0" presId="urn:microsoft.com/office/officeart/2005/8/layout/hierarchy2"/>
    <dgm:cxn modelId="{BEE62347-EAA4-4575-9B9E-25E79A75478B}" type="presOf" srcId="{0FD096BB-2830-4305-9CD5-D023E44A1199}" destId="{C25C29E2-455C-48DA-A74E-91275835237B}" srcOrd="0" destOrd="0" presId="urn:microsoft.com/office/officeart/2005/8/layout/hierarchy2"/>
    <dgm:cxn modelId="{8068E56C-7E90-4851-A8A7-C0F4C1D22F69}" srcId="{6F9CEE18-36F3-4330-8A35-B10A51D4E232}" destId="{50BDD4B3-8162-44BB-BEC8-611CC256A367}" srcOrd="1" destOrd="0" parTransId="{283B84EA-6D9D-4F02-AE3E-D999E012BDD2}" sibTransId="{55D48335-1DFE-43D6-A159-ADFCBC3914E4}"/>
    <dgm:cxn modelId="{F978A74E-539D-4A2C-9FFF-F389982B58F9}" type="presOf" srcId="{B28ECA84-BA38-42AE-B914-446CFF44A9A3}" destId="{1C2621C1-16D1-42ED-90CF-0F414F8653A7}" srcOrd="1" destOrd="0" presId="urn:microsoft.com/office/officeart/2005/8/layout/hierarchy2"/>
    <dgm:cxn modelId="{FCB84B70-47FA-4E59-9BF3-28D71BA29B08}" type="presOf" srcId="{B28ECA84-BA38-42AE-B914-446CFF44A9A3}" destId="{BC79CE57-8FAC-4134-B61C-8F3DF67919C8}" srcOrd="0" destOrd="0" presId="urn:microsoft.com/office/officeart/2005/8/layout/hierarchy2"/>
    <dgm:cxn modelId="{E8D76A76-A3FB-47A5-83DF-90F652710DA8}" type="presOf" srcId="{AA70DCA7-BA09-46DA-9145-D1F7E4A75D49}" destId="{A0646755-B1B6-4C00-B17C-75CCD54C87DF}" srcOrd="1" destOrd="0" presId="urn:microsoft.com/office/officeart/2005/8/layout/hierarchy2"/>
    <dgm:cxn modelId="{E6BE535A-37F4-4B47-8E9C-E13D4DFD3998}" srcId="{C09CFBEE-962B-4033-9983-CC94254BB810}" destId="{7F64BC29-E470-47B1-918D-E2116F7A1CAA}" srcOrd="2" destOrd="0" parTransId="{AA70DCA7-BA09-46DA-9145-D1F7E4A75D49}" sibTransId="{22FF0729-22DB-42A0-B417-08AC194FEE53}"/>
    <dgm:cxn modelId="{819D5688-B73C-4631-9634-128C0CED1A82}" srcId="{C09CFBEE-962B-4033-9983-CC94254BB810}" destId="{97CBC28D-A0DA-4392-982C-4265457CBCE0}" srcOrd="1" destOrd="0" parTransId="{A069C63D-F26F-4363-A2DE-ACDD73C3D7F3}" sibTransId="{880727C1-2FC3-40C9-9B42-16629061F9AC}"/>
    <dgm:cxn modelId="{824D548A-7F8C-4494-A8BA-4FE300C586C2}" type="presOf" srcId="{0FD096BB-2830-4305-9CD5-D023E44A1199}" destId="{277A0172-D25B-4DBE-8BF2-68C7753B06A8}" srcOrd="1" destOrd="0" presId="urn:microsoft.com/office/officeart/2005/8/layout/hierarchy2"/>
    <dgm:cxn modelId="{15F9488C-67B5-44E9-AE5C-C9C3BA22A8A5}" type="presOf" srcId="{97CBC28D-A0DA-4392-982C-4265457CBCE0}" destId="{6CFFDFAA-FC0F-4A67-A39B-2EC971CF62A6}" srcOrd="0" destOrd="0" presId="urn:microsoft.com/office/officeart/2005/8/layout/hierarchy2"/>
    <dgm:cxn modelId="{EA860C8D-1789-43C6-A42F-5D665F0FA248}" srcId="{98941DA6-E211-4282-A132-C455EDCB5F46}" destId="{6F9CEE18-36F3-4330-8A35-B10A51D4E232}" srcOrd="0" destOrd="0" parTransId="{4B618E5E-13A0-4683-B6F3-ADC6B1D9B963}" sibTransId="{2946F930-A9AA-4A29-80C9-597B25052CA7}"/>
    <dgm:cxn modelId="{B2091790-F5CF-4B25-B788-7C4CA1633EE5}" type="presOf" srcId="{283B84EA-6D9D-4F02-AE3E-D999E012BDD2}" destId="{35633A5B-8778-436D-96E3-B5FB16AC4B30}" srcOrd="1" destOrd="0" presId="urn:microsoft.com/office/officeart/2005/8/layout/hierarchy2"/>
    <dgm:cxn modelId="{7E905C9C-E0E6-4FFF-B019-F7F661D5FE3F}" type="presOf" srcId="{C09CFBEE-962B-4033-9983-CC94254BB810}" destId="{D85A41A1-1FFA-4F6F-BA7C-A65B8D8FCBD5}" srcOrd="0" destOrd="0" presId="urn:microsoft.com/office/officeart/2005/8/layout/hierarchy2"/>
    <dgm:cxn modelId="{E54FF39F-5FA3-4F79-9378-ADA8E0DF2FFF}" type="presOf" srcId="{AC8FA8D8-3FE0-44C9-BA1A-B52C8EBD2662}" destId="{F9E5AB00-E9D1-4BD8-A64E-1CA3A9D04B30}" srcOrd="0" destOrd="0" presId="urn:microsoft.com/office/officeart/2005/8/layout/hierarchy2"/>
    <dgm:cxn modelId="{BAA9E0A4-4259-4D8A-BEA6-40B63A81BD97}" srcId="{C09CFBEE-962B-4033-9983-CC94254BB810}" destId="{FE5D828A-80ED-4122-9161-2B093F2A5945}" srcOrd="0" destOrd="0" parTransId="{0FD096BB-2830-4305-9CD5-D023E44A1199}" sibTransId="{6A8C8024-858D-4CBF-9812-27E03B835D48}"/>
    <dgm:cxn modelId="{2B6505B3-B934-442E-80FD-D13D1BDED642}" type="presOf" srcId="{2C73EE94-C90D-41A1-ACD3-DFF3A7B42025}" destId="{C9D11880-6D49-4597-A9CB-B0282438BE56}" srcOrd="0" destOrd="0" presId="urn:microsoft.com/office/officeart/2005/8/layout/hierarchy2"/>
    <dgm:cxn modelId="{327EDBB5-BEC9-40A6-A407-7217158F1388}" srcId="{50BDD4B3-8162-44BB-BEC8-611CC256A367}" destId="{7684B7BB-EB1C-429C-A93C-22C3B5E246A4}" srcOrd="0" destOrd="0" parTransId="{2C73EE94-C90D-41A1-ACD3-DFF3A7B42025}" sibTransId="{693C64EF-6999-4BF6-AD0F-B9604D024433}"/>
    <dgm:cxn modelId="{9914CEB6-A734-4854-A278-73520AEB648D}" type="presOf" srcId="{283B84EA-6D9D-4F02-AE3E-D999E012BDD2}" destId="{A2265B30-43B3-4124-BB2B-7EE4C5742BF2}" srcOrd="0" destOrd="0" presId="urn:microsoft.com/office/officeart/2005/8/layout/hierarchy2"/>
    <dgm:cxn modelId="{FE1AFCB6-4CD4-472D-B0E3-A7AAE3A07CDA}" type="presOf" srcId="{6F9CEE18-36F3-4330-8A35-B10A51D4E232}" destId="{53CDC024-2719-42F6-AD32-39105493469D}" srcOrd="0" destOrd="0" presId="urn:microsoft.com/office/officeart/2005/8/layout/hierarchy2"/>
    <dgm:cxn modelId="{846ADCCD-3BBC-4863-9893-18E600314D8E}" type="presOf" srcId="{AC8FA8D8-3FE0-44C9-BA1A-B52C8EBD2662}" destId="{2C23A942-F967-4898-BEF1-47ABB99F76DE}" srcOrd="1" destOrd="0" presId="urn:microsoft.com/office/officeart/2005/8/layout/hierarchy2"/>
    <dgm:cxn modelId="{88C079DC-E939-4ED3-8210-60790BF5A468}" type="presOf" srcId="{AA70DCA7-BA09-46DA-9145-D1F7E4A75D49}" destId="{A8AFBF9B-454C-4FC6-A8A8-184FE43DDD92}" srcOrd="0" destOrd="0" presId="urn:microsoft.com/office/officeart/2005/8/layout/hierarchy2"/>
    <dgm:cxn modelId="{0FFE8BEA-D047-43B6-A118-1DDE18215F50}" type="presOf" srcId="{50BDD4B3-8162-44BB-BEC8-611CC256A367}" destId="{D1E03826-33C8-4423-B6A6-EF237A992AAA}" srcOrd="0" destOrd="0" presId="urn:microsoft.com/office/officeart/2005/8/layout/hierarchy2"/>
    <dgm:cxn modelId="{DC3295FE-CE88-4AF7-B958-7D1AE51C97B3}" srcId="{C09CFBEE-962B-4033-9983-CC94254BB810}" destId="{9B0CDC53-98F4-442D-9E3E-D5832FAA31F2}" srcOrd="3" destOrd="0" parTransId="{AC8FA8D8-3FE0-44C9-BA1A-B52C8EBD2662}" sibTransId="{2B371C45-1D7B-4EC3-BB95-13F9213B4F84}"/>
    <dgm:cxn modelId="{E75F8C34-5DEE-46EE-B80E-940AFDD9FDF5}" type="presParOf" srcId="{E7C2E3DC-5535-4B5A-960F-B3389B1BFBFD}" destId="{88F9B2B2-8ACC-49AC-94BD-848AAF016A38}" srcOrd="0" destOrd="0" presId="urn:microsoft.com/office/officeart/2005/8/layout/hierarchy2"/>
    <dgm:cxn modelId="{42F05926-76A7-4C44-9CF8-F2C9EB7E5045}" type="presParOf" srcId="{88F9B2B2-8ACC-49AC-94BD-848AAF016A38}" destId="{53CDC024-2719-42F6-AD32-39105493469D}" srcOrd="0" destOrd="0" presId="urn:microsoft.com/office/officeart/2005/8/layout/hierarchy2"/>
    <dgm:cxn modelId="{BC9C8107-92C3-487D-8ACB-1E70A64E903A}" type="presParOf" srcId="{88F9B2B2-8ACC-49AC-94BD-848AAF016A38}" destId="{708E557B-97FF-4F97-9B4B-D2BE931C421E}" srcOrd="1" destOrd="0" presId="urn:microsoft.com/office/officeart/2005/8/layout/hierarchy2"/>
    <dgm:cxn modelId="{68C14216-91A1-4A24-A311-50FDC73A36B4}" type="presParOf" srcId="{708E557B-97FF-4F97-9B4B-D2BE931C421E}" destId="{BC79CE57-8FAC-4134-B61C-8F3DF67919C8}" srcOrd="0" destOrd="0" presId="urn:microsoft.com/office/officeart/2005/8/layout/hierarchy2"/>
    <dgm:cxn modelId="{24EED236-ED37-4C7E-BE44-1EA22B654D45}" type="presParOf" srcId="{BC79CE57-8FAC-4134-B61C-8F3DF67919C8}" destId="{1C2621C1-16D1-42ED-90CF-0F414F8653A7}" srcOrd="0" destOrd="0" presId="urn:microsoft.com/office/officeart/2005/8/layout/hierarchy2"/>
    <dgm:cxn modelId="{8287B1BB-ECC8-4C95-8961-B8C8A6D56088}" type="presParOf" srcId="{708E557B-97FF-4F97-9B4B-D2BE931C421E}" destId="{128730F5-CE90-4249-B765-661BEFFF9E3A}" srcOrd="1" destOrd="0" presId="urn:microsoft.com/office/officeart/2005/8/layout/hierarchy2"/>
    <dgm:cxn modelId="{063E4F7F-ACBF-4769-AC98-BA89D9969C95}" type="presParOf" srcId="{128730F5-CE90-4249-B765-661BEFFF9E3A}" destId="{D85A41A1-1FFA-4F6F-BA7C-A65B8D8FCBD5}" srcOrd="0" destOrd="0" presId="urn:microsoft.com/office/officeart/2005/8/layout/hierarchy2"/>
    <dgm:cxn modelId="{387BD2FF-D064-4297-BC7A-6DF360EE9698}" type="presParOf" srcId="{128730F5-CE90-4249-B765-661BEFFF9E3A}" destId="{15B30D87-A7F7-403C-842B-2162730150EC}" srcOrd="1" destOrd="0" presId="urn:microsoft.com/office/officeart/2005/8/layout/hierarchy2"/>
    <dgm:cxn modelId="{7F26620F-2C17-44C9-8813-5038E12E7FD3}" type="presParOf" srcId="{15B30D87-A7F7-403C-842B-2162730150EC}" destId="{C25C29E2-455C-48DA-A74E-91275835237B}" srcOrd="0" destOrd="0" presId="urn:microsoft.com/office/officeart/2005/8/layout/hierarchy2"/>
    <dgm:cxn modelId="{914E4BEC-82D4-4D71-84B6-EA01FA6E3505}" type="presParOf" srcId="{C25C29E2-455C-48DA-A74E-91275835237B}" destId="{277A0172-D25B-4DBE-8BF2-68C7753B06A8}" srcOrd="0" destOrd="0" presId="urn:microsoft.com/office/officeart/2005/8/layout/hierarchy2"/>
    <dgm:cxn modelId="{03E364D4-BC57-4B25-ACA4-DC300D4F3B9D}" type="presParOf" srcId="{15B30D87-A7F7-403C-842B-2162730150EC}" destId="{53D619A6-54CE-4705-B73F-5E5238307985}" srcOrd="1" destOrd="0" presId="urn:microsoft.com/office/officeart/2005/8/layout/hierarchy2"/>
    <dgm:cxn modelId="{B5B0971A-9D50-4D05-B827-7DE47FB5EBFF}" type="presParOf" srcId="{53D619A6-54CE-4705-B73F-5E5238307985}" destId="{DFB13132-C663-4743-B162-CBA879E95980}" srcOrd="0" destOrd="0" presId="urn:microsoft.com/office/officeart/2005/8/layout/hierarchy2"/>
    <dgm:cxn modelId="{937B8B87-2C01-4F06-BAA3-EF9E99726F3C}" type="presParOf" srcId="{53D619A6-54CE-4705-B73F-5E5238307985}" destId="{CD71B7A9-1DAF-4638-85BE-D246A5D1E79E}" srcOrd="1" destOrd="0" presId="urn:microsoft.com/office/officeart/2005/8/layout/hierarchy2"/>
    <dgm:cxn modelId="{3A8DB4CD-DC49-4254-8F87-CCC55F46477E}" type="presParOf" srcId="{15B30D87-A7F7-403C-842B-2162730150EC}" destId="{D938B47C-EC94-496D-9A91-3625E44C1937}" srcOrd="2" destOrd="0" presId="urn:microsoft.com/office/officeart/2005/8/layout/hierarchy2"/>
    <dgm:cxn modelId="{F1A9D8BC-BCE5-4468-AEDE-C4B7EFC0095B}" type="presParOf" srcId="{D938B47C-EC94-496D-9A91-3625E44C1937}" destId="{6711226A-1E34-4F7C-A7D5-6C4037BEE3CE}" srcOrd="0" destOrd="0" presId="urn:microsoft.com/office/officeart/2005/8/layout/hierarchy2"/>
    <dgm:cxn modelId="{DCE88B04-63A8-4CD1-B169-8D9E98D37DBA}" type="presParOf" srcId="{15B30D87-A7F7-403C-842B-2162730150EC}" destId="{DA2614EE-AB36-45E6-98E9-E8A60739742D}" srcOrd="3" destOrd="0" presId="urn:microsoft.com/office/officeart/2005/8/layout/hierarchy2"/>
    <dgm:cxn modelId="{B835E112-DF49-402B-8CC5-8192FEEA8F38}" type="presParOf" srcId="{DA2614EE-AB36-45E6-98E9-E8A60739742D}" destId="{6CFFDFAA-FC0F-4A67-A39B-2EC971CF62A6}" srcOrd="0" destOrd="0" presId="urn:microsoft.com/office/officeart/2005/8/layout/hierarchy2"/>
    <dgm:cxn modelId="{0B7A023B-51AC-4DEC-9EC5-4D3135867632}" type="presParOf" srcId="{DA2614EE-AB36-45E6-98E9-E8A60739742D}" destId="{1F5E6864-EE1A-41D3-98AC-F5CFEC0D2591}" srcOrd="1" destOrd="0" presId="urn:microsoft.com/office/officeart/2005/8/layout/hierarchy2"/>
    <dgm:cxn modelId="{C933963C-C3B5-4413-9F8E-C58F04554A09}" type="presParOf" srcId="{15B30D87-A7F7-403C-842B-2162730150EC}" destId="{A8AFBF9B-454C-4FC6-A8A8-184FE43DDD92}" srcOrd="4" destOrd="0" presId="urn:microsoft.com/office/officeart/2005/8/layout/hierarchy2"/>
    <dgm:cxn modelId="{290272AA-F15C-4593-82F5-7ACFE468F6FE}" type="presParOf" srcId="{A8AFBF9B-454C-4FC6-A8A8-184FE43DDD92}" destId="{A0646755-B1B6-4C00-B17C-75CCD54C87DF}" srcOrd="0" destOrd="0" presId="urn:microsoft.com/office/officeart/2005/8/layout/hierarchy2"/>
    <dgm:cxn modelId="{3CA8ABA6-7725-4A86-9818-A308EA30D430}" type="presParOf" srcId="{15B30D87-A7F7-403C-842B-2162730150EC}" destId="{477D34C8-8206-47D6-A24E-F37FC6A74C23}" srcOrd="5" destOrd="0" presId="urn:microsoft.com/office/officeart/2005/8/layout/hierarchy2"/>
    <dgm:cxn modelId="{055BA4A0-9D43-4AEA-B932-B59A39A5D2D7}" type="presParOf" srcId="{477D34C8-8206-47D6-A24E-F37FC6A74C23}" destId="{F8110C34-D06D-44A4-8AC9-544E611C2296}" srcOrd="0" destOrd="0" presId="urn:microsoft.com/office/officeart/2005/8/layout/hierarchy2"/>
    <dgm:cxn modelId="{1F546675-21CF-43A6-AD7E-89448C9EB047}" type="presParOf" srcId="{477D34C8-8206-47D6-A24E-F37FC6A74C23}" destId="{1D14A404-9CC1-49DD-BF55-14239A92D8DE}" srcOrd="1" destOrd="0" presId="urn:microsoft.com/office/officeart/2005/8/layout/hierarchy2"/>
    <dgm:cxn modelId="{C8A2B3E9-781D-4EBB-9EDF-B2EDC9537CAD}" type="presParOf" srcId="{15B30D87-A7F7-403C-842B-2162730150EC}" destId="{F9E5AB00-E9D1-4BD8-A64E-1CA3A9D04B30}" srcOrd="6" destOrd="0" presId="urn:microsoft.com/office/officeart/2005/8/layout/hierarchy2"/>
    <dgm:cxn modelId="{85EDB7D3-5E69-4F1E-BAAC-B93A64D179BF}" type="presParOf" srcId="{F9E5AB00-E9D1-4BD8-A64E-1CA3A9D04B30}" destId="{2C23A942-F967-4898-BEF1-47ABB99F76DE}" srcOrd="0" destOrd="0" presId="urn:microsoft.com/office/officeart/2005/8/layout/hierarchy2"/>
    <dgm:cxn modelId="{6FE980E1-B4F4-4FEC-8B65-1D33B2DA29BB}" type="presParOf" srcId="{15B30D87-A7F7-403C-842B-2162730150EC}" destId="{518F393C-4527-4FC8-A576-5B1DBF9AE915}" srcOrd="7" destOrd="0" presId="urn:microsoft.com/office/officeart/2005/8/layout/hierarchy2"/>
    <dgm:cxn modelId="{C5BF9C92-AE57-4FB2-8A08-046AF71C4840}" type="presParOf" srcId="{518F393C-4527-4FC8-A576-5B1DBF9AE915}" destId="{A56BB315-5282-4B7E-BAD9-F6D36A2DAD41}" srcOrd="0" destOrd="0" presId="urn:microsoft.com/office/officeart/2005/8/layout/hierarchy2"/>
    <dgm:cxn modelId="{771942A4-C56A-47B8-B743-E5ADE5803E24}" type="presParOf" srcId="{518F393C-4527-4FC8-A576-5B1DBF9AE915}" destId="{996204F4-D6DA-4FC1-A13C-8272D3A7954D}" srcOrd="1" destOrd="0" presId="urn:microsoft.com/office/officeart/2005/8/layout/hierarchy2"/>
    <dgm:cxn modelId="{3A47B361-ED55-44FA-B55B-322742ED5E3C}" type="presParOf" srcId="{708E557B-97FF-4F97-9B4B-D2BE931C421E}" destId="{A2265B30-43B3-4124-BB2B-7EE4C5742BF2}" srcOrd="2" destOrd="0" presId="urn:microsoft.com/office/officeart/2005/8/layout/hierarchy2"/>
    <dgm:cxn modelId="{DC1D6B1D-85E1-42DB-BFD0-FBAED1274FB9}" type="presParOf" srcId="{A2265B30-43B3-4124-BB2B-7EE4C5742BF2}" destId="{35633A5B-8778-436D-96E3-B5FB16AC4B30}" srcOrd="0" destOrd="0" presId="urn:microsoft.com/office/officeart/2005/8/layout/hierarchy2"/>
    <dgm:cxn modelId="{5BA3293B-B883-4419-AB97-4153822D3137}" type="presParOf" srcId="{708E557B-97FF-4F97-9B4B-D2BE931C421E}" destId="{6DA83151-3E38-4FEF-865D-20AA3C191CFF}" srcOrd="3" destOrd="0" presId="urn:microsoft.com/office/officeart/2005/8/layout/hierarchy2"/>
    <dgm:cxn modelId="{F9C2C546-B1E4-43F2-8669-549FED2EE54C}" type="presParOf" srcId="{6DA83151-3E38-4FEF-865D-20AA3C191CFF}" destId="{D1E03826-33C8-4423-B6A6-EF237A992AAA}" srcOrd="0" destOrd="0" presId="urn:microsoft.com/office/officeart/2005/8/layout/hierarchy2"/>
    <dgm:cxn modelId="{EA4CC1D7-4E40-4A8B-9014-B8CB632D5970}" type="presParOf" srcId="{6DA83151-3E38-4FEF-865D-20AA3C191CFF}" destId="{AFB46806-2298-4E26-9F43-DBA63822AA0D}" srcOrd="1" destOrd="0" presId="urn:microsoft.com/office/officeart/2005/8/layout/hierarchy2"/>
    <dgm:cxn modelId="{472C2B35-E516-4D8C-9C18-5484A389DABD}" type="presParOf" srcId="{AFB46806-2298-4E26-9F43-DBA63822AA0D}" destId="{C9D11880-6D49-4597-A9CB-B0282438BE56}" srcOrd="0" destOrd="0" presId="urn:microsoft.com/office/officeart/2005/8/layout/hierarchy2"/>
    <dgm:cxn modelId="{87D9AB6C-461C-4454-8515-0537508B985E}" type="presParOf" srcId="{C9D11880-6D49-4597-A9CB-B0282438BE56}" destId="{BBAC55C5-37B8-40C0-80E6-4216DA3EF198}" srcOrd="0" destOrd="0" presId="urn:microsoft.com/office/officeart/2005/8/layout/hierarchy2"/>
    <dgm:cxn modelId="{C560E7A1-65F0-476D-BAAC-134A262CECEB}" type="presParOf" srcId="{AFB46806-2298-4E26-9F43-DBA63822AA0D}" destId="{FAA21680-F675-4598-B981-A6E0DBECCA81}" srcOrd="1" destOrd="0" presId="urn:microsoft.com/office/officeart/2005/8/layout/hierarchy2"/>
    <dgm:cxn modelId="{9F32EAB7-58DF-4237-ADAC-7C0BAFA181AB}" type="presParOf" srcId="{FAA21680-F675-4598-B981-A6E0DBECCA81}" destId="{10B4E521-1CA5-4597-9066-007DED6E7AA4}" srcOrd="0" destOrd="0" presId="urn:microsoft.com/office/officeart/2005/8/layout/hierarchy2"/>
    <dgm:cxn modelId="{593B2A69-0E05-4348-BF1E-957813BB0F76}" type="presParOf" srcId="{FAA21680-F675-4598-B981-A6E0DBECCA81}" destId="{772366B3-8972-4A1F-B015-743A3DD4390C}" srcOrd="1" destOrd="0" presId="urn:microsoft.com/office/officeart/2005/8/layout/hierarchy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7.xml><?xml version="1.0" encoding="utf-8"?>
<dgm:dataModel xmlns:dgm="http://schemas.openxmlformats.org/drawingml/2006/diagram" xmlns:a="http://schemas.openxmlformats.org/drawingml/2006/main">
  <dgm:ptLst>
    <dgm:pt modelId="{98941DA6-E211-4282-A132-C455EDCB5F46}" type="doc">
      <dgm:prSet loTypeId="urn:microsoft.com/office/officeart/2005/8/layout/radial1" loCatId="cycle" qsTypeId="urn:microsoft.com/office/officeart/2005/8/quickstyle/3d2" qsCatId="3D" csTypeId="urn:microsoft.com/office/officeart/2005/8/colors/accent0_3" csCatId="mainScheme" phldr="1"/>
      <dgm:spPr/>
      <dgm:t>
        <a:bodyPr/>
        <a:lstStyle/>
        <a:p>
          <a:endParaRPr lang="en-US"/>
        </a:p>
      </dgm:t>
    </dgm:pt>
    <dgm:pt modelId="{6C675338-E595-4E17-905B-1F7547DDD010}">
      <dgm:prSet custT="1"/>
      <dgm:spPr/>
      <dgm:t>
        <a:bodyPr/>
        <a:lstStyle/>
        <a:p>
          <a:r>
            <a:rPr lang="el-GR" sz="1800"/>
            <a:t>Πλέον συμφέρουσα από οικονομική άποψη προσφορά</a:t>
          </a:r>
          <a:endParaRPr lang="el-GR" sz="1800" dirty="0"/>
        </a:p>
      </dgm:t>
    </dgm:pt>
    <dgm:pt modelId="{78F04B5F-9DD6-4543-B772-077092F26DE7}" type="parTrans" cxnId="{D37AD69E-D738-4874-A151-9EEE52B0F07C}">
      <dgm:prSet/>
      <dgm:spPr/>
      <dgm:t>
        <a:bodyPr/>
        <a:lstStyle/>
        <a:p>
          <a:endParaRPr lang="el-GR"/>
        </a:p>
      </dgm:t>
    </dgm:pt>
    <dgm:pt modelId="{C9C22240-DE6E-4643-BBB9-FAE4D283E2C2}" type="sibTrans" cxnId="{D37AD69E-D738-4874-A151-9EEE52B0F07C}">
      <dgm:prSet/>
      <dgm:spPr/>
      <dgm:t>
        <a:bodyPr/>
        <a:lstStyle/>
        <a:p>
          <a:endParaRPr lang="el-GR" dirty="0"/>
        </a:p>
      </dgm:t>
    </dgm:pt>
    <dgm:pt modelId="{B6FD2EDB-46D7-4E59-B3C0-1907CFEE4A38}" type="asst">
      <dgm:prSet custT="1"/>
      <dgm:spPr/>
      <dgm:t>
        <a:bodyPr/>
        <a:lstStyle/>
        <a:p>
          <a:r>
            <a:rPr lang="el-GR" sz="1800" dirty="0"/>
            <a:t>Βάσει της τιμής ή του κόστους</a:t>
          </a:r>
        </a:p>
      </dgm:t>
    </dgm:pt>
    <dgm:pt modelId="{443CCBD6-CDBD-4215-B7FD-219540C3C056}" type="parTrans" cxnId="{14DFBD3F-685F-4941-AA7A-410698EBC974}">
      <dgm:prSet/>
      <dgm:spPr/>
      <dgm:t>
        <a:bodyPr/>
        <a:lstStyle/>
        <a:p>
          <a:endParaRPr lang="el-GR"/>
        </a:p>
      </dgm:t>
    </dgm:pt>
    <dgm:pt modelId="{B7DC6638-E9FE-40BF-AD57-3DF44FDCC944}" type="sibTrans" cxnId="{14DFBD3F-685F-4941-AA7A-410698EBC974}">
      <dgm:prSet/>
      <dgm:spPr/>
      <dgm:t>
        <a:bodyPr/>
        <a:lstStyle/>
        <a:p>
          <a:endParaRPr lang="el-GR"/>
        </a:p>
      </dgm:t>
    </dgm:pt>
    <dgm:pt modelId="{626DFD95-EAB6-4B24-9F26-397030693A30}" type="asst">
      <dgm:prSet custT="1"/>
      <dgm:spPr/>
      <dgm:t>
        <a:bodyPr/>
        <a:lstStyle/>
        <a:p>
          <a:r>
            <a:rPr lang="el-GR" sz="1800" dirty="0"/>
            <a:t>Με χρήση προσέγγισης κόστους-αποτελεσματικότητας, όπως η κοστολόγηση του κύκλου ζωής, περιλαμβανομένης ή όχι της βέλτιστης σχέσης ποιότητας-τιμής</a:t>
          </a:r>
        </a:p>
      </dgm:t>
    </dgm:pt>
    <dgm:pt modelId="{C4BBB2EF-2464-47C6-B785-BEA051042D5C}" type="parTrans" cxnId="{086CC7CC-EADD-40B6-8420-34073AB0DAC7}">
      <dgm:prSet/>
      <dgm:spPr/>
      <dgm:t>
        <a:bodyPr/>
        <a:lstStyle/>
        <a:p>
          <a:endParaRPr lang="el-GR"/>
        </a:p>
      </dgm:t>
    </dgm:pt>
    <dgm:pt modelId="{03FACB78-A8FB-434A-8CA7-BF03FDFDCF2E}" type="sibTrans" cxnId="{086CC7CC-EADD-40B6-8420-34073AB0DAC7}">
      <dgm:prSet/>
      <dgm:spPr/>
      <dgm:t>
        <a:bodyPr/>
        <a:lstStyle/>
        <a:p>
          <a:endParaRPr lang="el-GR"/>
        </a:p>
      </dgm:t>
    </dgm:pt>
    <dgm:pt modelId="{0AD00975-1611-4C65-A59A-34841C4B88A8}">
      <dgm:prSet/>
      <dgm:spPr/>
      <dgm:t>
        <a:bodyPr/>
        <a:lstStyle/>
        <a:p>
          <a:endParaRPr lang="el-GR" dirty="0"/>
        </a:p>
      </dgm:t>
    </dgm:pt>
    <dgm:pt modelId="{5AF4AE3D-83B2-4944-A59A-72508BFC7565}" type="parTrans" cxnId="{586522AD-18FB-41D0-957D-13465FE7358F}">
      <dgm:prSet/>
      <dgm:spPr/>
      <dgm:t>
        <a:bodyPr/>
        <a:lstStyle/>
        <a:p>
          <a:endParaRPr lang="el-GR"/>
        </a:p>
      </dgm:t>
    </dgm:pt>
    <dgm:pt modelId="{0FD1F5B3-8261-4FB1-ACB3-DD2DB6D7F7FD}" type="sibTrans" cxnId="{586522AD-18FB-41D0-957D-13465FE7358F}">
      <dgm:prSet/>
      <dgm:spPr/>
      <dgm:t>
        <a:bodyPr/>
        <a:lstStyle/>
        <a:p>
          <a:endParaRPr lang="el-GR"/>
        </a:p>
      </dgm:t>
    </dgm:pt>
    <dgm:pt modelId="{6A106911-7316-4BAA-A4CA-75E584B80A64}" type="pres">
      <dgm:prSet presAssocID="{98941DA6-E211-4282-A132-C455EDCB5F46}" presName="cycle" presStyleCnt="0">
        <dgm:presLayoutVars>
          <dgm:chMax val="1"/>
          <dgm:dir/>
          <dgm:animLvl val="ctr"/>
          <dgm:resizeHandles val="exact"/>
        </dgm:presLayoutVars>
      </dgm:prSet>
      <dgm:spPr/>
    </dgm:pt>
    <dgm:pt modelId="{85947CD0-9587-4D30-8A6E-20329B271BF6}" type="pres">
      <dgm:prSet presAssocID="{6C675338-E595-4E17-905B-1F7547DDD010}" presName="centerShape" presStyleLbl="node0" presStyleIdx="0" presStyleCnt="1"/>
      <dgm:spPr/>
    </dgm:pt>
    <dgm:pt modelId="{308B961C-2382-404D-A174-638C34C9DDE4}" type="pres">
      <dgm:prSet presAssocID="{443CCBD6-CDBD-4215-B7FD-219540C3C056}" presName="Name9" presStyleLbl="parChTrans1D2" presStyleIdx="0" presStyleCnt="1"/>
      <dgm:spPr/>
    </dgm:pt>
    <dgm:pt modelId="{4DC15162-1596-4EC7-86C2-868737CC4843}" type="pres">
      <dgm:prSet presAssocID="{443CCBD6-CDBD-4215-B7FD-219540C3C056}" presName="connTx" presStyleLbl="parChTrans1D2" presStyleIdx="0" presStyleCnt="1"/>
      <dgm:spPr/>
    </dgm:pt>
    <dgm:pt modelId="{805B070D-7224-4B02-9EBC-96B0DEF83909}" type="pres">
      <dgm:prSet presAssocID="{B6FD2EDB-46D7-4E59-B3C0-1907CFEE4A38}" presName="node" presStyleLbl="node1" presStyleIdx="0" presStyleCnt="1">
        <dgm:presLayoutVars>
          <dgm:bulletEnabled val="1"/>
        </dgm:presLayoutVars>
      </dgm:prSet>
      <dgm:spPr/>
    </dgm:pt>
  </dgm:ptLst>
  <dgm:cxnLst>
    <dgm:cxn modelId="{10C07638-A66B-4299-B6F0-CF601DF195B7}" type="presOf" srcId="{0AD00975-1611-4C65-A59A-34841C4B88A8}" destId="{805B070D-7224-4B02-9EBC-96B0DEF83909}" srcOrd="0" destOrd="2" presId="urn:microsoft.com/office/officeart/2005/8/layout/radial1"/>
    <dgm:cxn modelId="{8F7B1D3B-87E8-404C-9AB3-03AD8B3B64E9}" type="presOf" srcId="{626DFD95-EAB6-4B24-9F26-397030693A30}" destId="{805B070D-7224-4B02-9EBC-96B0DEF83909}" srcOrd="0" destOrd="1" presId="urn:microsoft.com/office/officeart/2005/8/layout/radial1"/>
    <dgm:cxn modelId="{14DFBD3F-685F-4941-AA7A-410698EBC974}" srcId="{6C675338-E595-4E17-905B-1F7547DDD010}" destId="{B6FD2EDB-46D7-4E59-B3C0-1907CFEE4A38}" srcOrd="0" destOrd="0" parTransId="{443CCBD6-CDBD-4215-B7FD-219540C3C056}" sibTransId="{B7DC6638-E9FE-40BF-AD57-3DF44FDCC944}"/>
    <dgm:cxn modelId="{91987B70-FB3D-42C4-BDD5-BC813DF61BD8}" type="presOf" srcId="{443CCBD6-CDBD-4215-B7FD-219540C3C056}" destId="{308B961C-2382-404D-A174-638C34C9DDE4}" srcOrd="0" destOrd="0" presId="urn:microsoft.com/office/officeart/2005/8/layout/radial1"/>
    <dgm:cxn modelId="{1438237B-FC75-4997-9A36-736B717FA9D1}" type="presOf" srcId="{443CCBD6-CDBD-4215-B7FD-219540C3C056}" destId="{4DC15162-1596-4EC7-86C2-868737CC4843}" srcOrd="1" destOrd="0" presId="urn:microsoft.com/office/officeart/2005/8/layout/radial1"/>
    <dgm:cxn modelId="{79E87B8E-2F24-4259-A828-20B00638C5AA}" type="presOf" srcId="{98941DA6-E211-4282-A132-C455EDCB5F46}" destId="{6A106911-7316-4BAA-A4CA-75E584B80A64}" srcOrd="0" destOrd="0" presId="urn:microsoft.com/office/officeart/2005/8/layout/radial1"/>
    <dgm:cxn modelId="{D37AD69E-D738-4874-A151-9EEE52B0F07C}" srcId="{98941DA6-E211-4282-A132-C455EDCB5F46}" destId="{6C675338-E595-4E17-905B-1F7547DDD010}" srcOrd="0" destOrd="0" parTransId="{78F04B5F-9DD6-4543-B772-077092F26DE7}" sibTransId="{C9C22240-DE6E-4643-BBB9-FAE4D283E2C2}"/>
    <dgm:cxn modelId="{586522AD-18FB-41D0-957D-13465FE7358F}" srcId="{626DFD95-EAB6-4B24-9F26-397030693A30}" destId="{0AD00975-1611-4C65-A59A-34841C4B88A8}" srcOrd="0" destOrd="0" parTransId="{5AF4AE3D-83B2-4944-A59A-72508BFC7565}" sibTransId="{0FD1F5B3-8261-4FB1-ACB3-DD2DB6D7F7FD}"/>
    <dgm:cxn modelId="{5E1BE5AF-DA3F-47A6-9BCD-A1EA46827AB6}" type="presOf" srcId="{6C675338-E595-4E17-905B-1F7547DDD010}" destId="{85947CD0-9587-4D30-8A6E-20329B271BF6}" srcOrd="0" destOrd="0" presId="urn:microsoft.com/office/officeart/2005/8/layout/radial1"/>
    <dgm:cxn modelId="{086CC7CC-EADD-40B6-8420-34073AB0DAC7}" srcId="{B6FD2EDB-46D7-4E59-B3C0-1907CFEE4A38}" destId="{626DFD95-EAB6-4B24-9F26-397030693A30}" srcOrd="0" destOrd="0" parTransId="{C4BBB2EF-2464-47C6-B785-BEA051042D5C}" sibTransId="{03FACB78-A8FB-434A-8CA7-BF03FDFDCF2E}"/>
    <dgm:cxn modelId="{36BC6EFE-78AB-48F4-B86D-5A41C12DD237}" type="presOf" srcId="{B6FD2EDB-46D7-4E59-B3C0-1907CFEE4A38}" destId="{805B070D-7224-4B02-9EBC-96B0DEF83909}" srcOrd="0" destOrd="0" presId="urn:microsoft.com/office/officeart/2005/8/layout/radial1"/>
    <dgm:cxn modelId="{77399B69-DF30-4EAF-BDB8-78E1BC367B17}" type="presParOf" srcId="{6A106911-7316-4BAA-A4CA-75E584B80A64}" destId="{85947CD0-9587-4D30-8A6E-20329B271BF6}" srcOrd="0" destOrd="0" presId="urn:microsoft.com/office/officeart/2005/8/layout/radial1"/>
    <dgm:cxn modelId="{8EBA5A84-0540-4297-A3D9-48CE372DE0CB}" type="presParOf" srcId="{6A106911-7316-4BAA-A4CA-75E584B80A64}" destId="{308B961C-2382-404D-A174-638C34C9DDE4}" srcOrd="1" destOrd="0" presId="urn:microsoft.com/office/officeart/2005/8/layout/radial1"/>
    <dgm:cxn modelId="{CADF3D52-BE05-4EAF-9D95-5D8092F2B56F}" type="presParOf" srcId="{308B961C-2382-404D-A174-638C34C9DDE4}" destId="{4DC15162-1596-4EC7-86C2-868737CC4843}" srcOrd="0" destOrd="0" presId="urn:microsoft.com/office/officeart/2005/8/layout/radial1"/>
    <dgm:cxn modelId="{5C9FED17-13DA-47CD-8C8A-53584CC9814B}" type="presParOf" srcId="{6A106911-7316-4BAA-A4CA-75E584B80A64}" destId="{805B070D-7224-4B02-9EBC-96B0DEF83909}" srcOrd="2" destOrd="0" presId="urn:microsoft.com/office/officeart/2005/8/layout/radial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8.xml><?xml version="1.0" encoding="utf-8"?>
<dgm:dataModel xmlns:dgm="http://schemas.openxmlformats.org/drawingml/2006/diagram" xmlns:a="http://schemas.openxmlformats.org/drawingml/2006/main">
  <dgm:ptLst>
    <dgm:pt modelId="{98941DA6-E211-4282-A132-C455EDCB5F46}" type="doc">
      <dgm:prSet loTypeId="urn:microsoft.com/office/officeart/2005/8/layout/hierarchy1" loCatId="hierarchy" qsTypeId="urn:microsoft.com/office/officeart/2005/8/quickstyle/3d2" qsCatId="3D" csTypeId="urn:microsoft.com/office/officeart/2005/8/colors/accent0_3" csCatId="mainScheme" phldr="1"/>
      <dgm:spPr/>
      <dgm:t>
        <a:bodyPr/>
        <a:lstStyle/>
        <a:p>
          <a:endParaRPr lang="en-US"/>
        </a:p>
      </dgm:t>
    </dgm:pt>
    <dgm:pt modelId="{6C675338-E595-4E17-905B-1F7547DDD010}">
      <dgm:prSet custT="1"/>
      <dgm:spPr/>
      <dgm:t>
        <a:bodyPr/>
        <a:lstStyle/>
        <a:p>
          <a:r>
            <a:rPr lang="el-GR" sz="1800" dirty="0"/>
            <a:t>Κριτήριο ανάθεσης ή κατακύρωσης</a:t>
          </a:r>
        </a:p>
      </dgm:t>
    </dgm:pt>
    <dgm:pt modelId="{78F04B5F-9DD6-4543-B772-077092F26DE7}" type="parTrans" cxnId="{D37AD69E-D738-4874-A151-9EEE52B0F07C}">
      <dgm:prSet/>
      <dgm:spPr/>
      <dgm:t>
        <a:bodyPr/>
        <a:lstStyle/>
        <a:p>
          <a:endParaRPr lang="el-GR"/>
        </a:p>
      </dgm:t>
    </dgm:pt>
    <dgm:pt modelId="{C9C22240-DE6E-4643-BBB9-FAE4D283E2C2}" type="sibTrans" cxnId="{D37AD69E-D738-4874-A151-9EEE52B0F07C}">
      <dgm:prSet/>
      <dgm:spPr/>
      <dgm:t>
        <a:bodyPr/>
        <a:lstStyle/>
        <a:p>
          <a:endParaRPr lang="el-GR" dirty="0"/>
        </a:p>
      </dgm:t>
    </dgm:pt>
    <dgm:pt modelId="{08D101D6-F9C6-48A6-92B8-C993FA961C30}" type="asst">
      <dgm:prSet custT="1"/>
      <dgm:spPr/>
      <dgm:t>
        <a:bodyPr/>
        <a:lstStyle/>
        <a:p>
          <a:r>
            <a:rPr lang="el-GR" sz="1800" dirty="0"/>
            <a:t>Πλέον συμφέρουσα από οικονομική άποψη προσφορά</a:t>
          </a:r>
        </a:p>
      </dgm:t>
    </dgm:pt>
    <dgm:pt modelId="{DE7FB4FD-576D-4EAA-BD69-759838964800}" type="parTrans" cxnId="{4B1651E9-EFFE-4024-9BAA-D9998FA6BC12}">
      <dgm:prSet/>
      <dgm:spPr/>
      <dgm:t>
        <a:bodyPr/>
        <a:lstStyle/>
        <a:p>
          <a:endParaRPr lang="el-GR"/>
        </a:p>
      </dgm:t>
    </dgm:pt>
    <dgm:pt modelId="{53224E35-FF87-4707-82CC-12265D691EEF}" type="sibTrans" cxnId="{4B1651E9-EFFE-4024-9BAA-D9998FA6BC12}">
      <dgm:prSet/>
      <dgm:spPr/>
      <dgm:t>
        <a:bodyPr/>
        <a:lstStyle/>
        <a:p>
          <a:endParaRPr lang="el-GR"/>
        </a:p>
      </dgm:t>
    </dgm:pt>
    <dgm:pt modelId="{B6FD2EDB-46D7-4E59-B3C0-1907CFEE4A38}" type="asst">
      <dgm:prSet custT="1"/>
      <dgm:spPr/>
      <dgm:t>
        <a:bodyPr/>
        <a:lstStyle/>
        <a:p>
          <a:r>
            <a:rPr lang="el-GR" sz="1800" dirty="0"/>
            <a:t>Αποκλειστικά βάσει τιμής</a:t>
          </a:r>
        </a:p>
      </dgm:t>
    </dgm:pt>
    <dgm:pt modelId="{443CCBD6-CDBD-4215-B7FD-219540C3C056}" type="parTrans" cxnId="{14DFBD3F-685F-4941-AA7A-410698EBC974}">
      <dgm:prSet/>
      <dgm:spPr/>
      <dgm:t>
        <a:bodyPr/>
        <a:lstStyle/>
        <a:p>
          <a:endParaRPr lang="el-GR"/>
        </a:p>
      </dgm:t>
    </dgm:pt>
    <dgm:pt modelId="{B7DC6638-E9FE-40BF-AD57-3DF44FDCC944}" type="sibTrans" cxnId="{14DFBD3F-685F-4941-AA7A-410698EBC974}">
      <dgm:prSet/>
      <dgm:spPr/>
      <dgm:t>
        <a:bodyPr/>
        <a:lstStyle/>
        <a:p>
          <a:endParaRPr lang="el-GR"/>
        </a:p>
      </dgm:t>
    </dgm:pt>
    <dgm:pt modelId="{626DFD95-EAB6-4B24-9F26-397030693A30}" type="asst">
      <dgm:prSet custT="1"/>
      <dgm:spPr/>
      <dgm:t>
        <a:bodyPr/>
        <a:lstStyle/>
        <a:p>
          <a:r>
            <a:rPr lang="el-GR" sz="1800" dirty="0"/>
            <a:t>Βάσει βέλτιστης σχέσης ποιότητας-τιμής</a:t>
          </a:r>
        </a:p>
      </dgm:t>
    </dgm:pt>
    <dgm:pt modelId="{C4BBB2EF-2464-47C6-B785-BEA051042D5C}" type="parTrans" cxnId="{086CC7CC-EADD-40B6-8420-34073AB0DAC7}">
      <dgm:prSet/>
      <dgm:spPr/>
      <dgm:t>
        <a:bodyPr/>
        <a:lstStyle/>
        <a:p>
          <a:endParaRPr lang="el-GR"/>
        </a:p>
      </dgm:t>
    </dgm:pt>
    <dgm:pt modelId="{03FACB78-A8FB-434A-8CA7-BF03FDFDCF2E}" type="sibTrans" cxnId="{086CC7CC-EADD-40B6-8420-34073AB0DAC7}">
      <dgm:prSet/>
      <dgm:spPr/>
      <dgm:t>
        <a:bodyPr/>
        <a:lstStyle/>
        <a:p>
          <a:endParaRPr lang="el-GR"/>
        </a:p>
      </dgm:t>
    </dgm:pt>
    <dgm:pt modelId="{38D17FFA-F1E5-407D-865E-E0B09CB9736D}">
      <dgm:prSet custT="1"/>
      <dgm:spPr/>
      <dgm:t>
        <a:bodyPr/>
        <a:lstStyle/>
        <a:p>
          <a:r>
            <a:rPr lang="el-GR" sz="1800" dirty="0"/>
            <a:t>Σύνδεση με το αντικείμενο της σύμβασης</a:t>
          </a:r>
        </a:p>
      </dgm:t>
    </dgm:pt>
    <dgm:pt modelId="{C69B08EB-79ED-46B0-BA66-4DDCE65B53E5}" type="parTrans" cxnId="{6164C893-B0EA-48F1-9437-5771E2A76C70}">
      <dgm:prSet/>
      <dgm:spPr/>
      <dgm:t>
        <a:bodyPr/>
        <a:lstStyle/>
        <a:p>
          <a:endParaRPr lang="el-GR"/>
        </a:p>
      </dgm:t>
    </dgm:pt>
    <dgm:pt modelId="{44538B20-D380-45D0-AE9D-846502AF207E}" type="sibTrans" cxnId="{6164C893-B0EA-48F1-9437-5771E2A76C70}">
      <dgm:prSet/>
      <dgm:spPr/>
      <dgm:t>
        <a:bodyPr/>
        <a:lstStyle/>
        <a:p>
          <a:endParaRPr lang="el-GR"/>
        </a:p>
      </dgm:t>
    </dgm:pt>
    <dgm:pt modelId="{CE0F4EE8-26A6-4F18-8710-AA702CAB915C}">
      <dgm:prSet custT="1"/>
      <dgm:spPr/>
      <dgm:t>
        <a:bodyPr/>
        <a:lstStyle/>
        <a:p>
          <a:r>
            <a:rPr lang="el-GR" sz="1800" dirty="0"/>
            <a:t>Αξιολόγηση του επιπέδου απόδοσης των προσφορών</a:t>
          </a:r>
        </a:p>
      </dgm:t>
    </dgm:pt>
    <dgm:pt modelId="{D18EF0F8-0509-40A6-97CB-E98690B6785F}" type="parTrans" cxnId="{96E7008E-37A5-4C26-A482-0366A97A572C}">
      <dgm:prSet/>
      <dgm:spPr/>
      <dgm:t>
        <a:bodyPr/>
        <a:lstStyle/>
        <a:p>
          <a:endParaRPr lang="el-GR"/>
        </a:p>
      </dgm:t>
    </dgm:pt>
    <dgm:pt modelId="{9482D82B-17DF-4E91-B4E2-441DCDC0B49E}" type="sibTrans" cxnId="{96E7008E-37A5-4C26-A482-0366A97A572C}">
      <dgm:prSet/>
      <dgm:spPr/>
      <dgm:t>
        <a:bodyPr/>
        <a:lstStyle/>
        <a:p>
          <a:endParaRPr lang="el-GR"/>
        </a:p>
      </dgm:t>
    </dgm:pt>
    <dgm:pt modelId="{4EA2C649-F01E-4448-9216-D8A06B73F8E7}">
      <dgm:prSet custT="1"/>
      <dgm:spPr/>
      <dgm:t>
        <a:bodyPr/>
        <a:lstStyle/>
        <a:p>
          <a:r>
            <a:rPr lang="el-GR" sz="1800" dirty="0"/>
            <a:t>Βάσει τεχνικών προδιαγραφών και μέτρησης ποιότητας/τιμής</a:t>
          </a:r>
        </a:p>
      </dgm:t>
    </dgm:pt>
    <dgm:pt modelId="{E12F0CF0-6D51-408D-B373-A1D1F1D770FF}" type="parTrans" cxnId="{1DC534F1-445E-481A-9660-AE33F6186E00}">
      <dgm:prSet/>
      <dgm:spPr/>
      <dgm:t>
        <a:bodyPr/>
        <a:lstStyle/>
        <a:p>
          <a:endParaRPr lang="el-GR"/>
        </a:p>
      </dgm:t>
    </dgm:pt>
    <dgm:pt modelId="{BAF3CAAC-25BC-47CC-BF16-5FD5D892DE9E}" type="sibTrans" cxnId="{1DC534F1-445E-481A-9660-AE33F6186E00}">
      <dgm:prSet/>
      <dgm:spPr/>
      <dgm:t>
        <a:bodyPr/>
        <a:lstStyle/>
        <a:p>
          <a:endParaRPr lang="el-GR"/>
        </a:p>
      </dgm:t>
    </dgm:pt>
    <dgm:pt modelId="{60665B63-DDF2-4FA7-9638-A744D7CC929E}" type="pres">
      <dgm:prSet presAssocID="{98941DA6-E211-4282-A132-C455EDCB5F46}" presName="hierChild1" presStyleCnt="0">
        <dgm:presLayoutVars>
          <dgm:chPref val="1"/>
          <dgm:dir/>
          <dgm:animOne val="branch"/>
          <dgm:animLvl val="lvl"/>
          <dgm:resizeHandles/>
        </dgm:presLayoutVars>
      </dgm:prSet>
      <dgm:spPr/>
    </dgm:pt>
    <dgm:pt modelId="{13CFE66D-C073-4974-B6BE-4C95854263F8}" type="pres">
      <dgm:prSet presAssocID="{6C675338-E595-4E17-905B-1F7547DDD010}" presName="hierRoot1" presStyleCnt="0"/>
      <dgm:spPr/>
    </dgm:pt>
    <dgm:pt modelId="{038033B6-2C8A-4EA2-9962-A017ABDA1258}" type="pres">
      <dgm:prSet presAssocID="{6C675338-E595-4E17-905B-1F7547DDD010}" presName="composite" presStyleCnt="0"/>
      <dgm:spPr/>
    </dgm:pt>
    <dgm:pt modelId="{CFC9834A-37E8-4F18-B908-A084EAEE8AE5}" type="pres">
      <dgm:prSet presAssocID="{6C675338-E595-4E17-905B-1F7547DDD010}" presName="background" presStyleLbl="node0" presStyleIdx="0" presStyleCnt="1"/>
      <dgm:spPr/>
    </dgm:pt>
    <dgm:pt modelId="{628C1A90-7CE8-496A-9179-9A498919C088}" type="pres">
      <dgm:prSet presAssocID="{6C675338-E595-4E17-905B-1F7547DDD010}" presName="text" presStyleLbl="fgAcc0" presStyleIdx="0" presStyleCnt="1" custScaleX="133132">
        <dgm:presLayoutVars>
          <dgm:chPref val="3"/>
        </dgm:presLayoutVars>
      </dgm:prSet>
      <dgm:spPr/>
    </dgm:pt>
    <dgm:pt modelId="{E580CC05-2452-47EA-8367-A5754C54C88C}" type="pres">
      <dgm:prSet presAssocID="{6C675338-E595-4E17-905B-1F7547DDD010}" presName="hierChild2" presStyleCnt="0"/>
      <dgm:spPr/>
    </dgm:pt>
    <dgm:pt modelId="{1AD21F04-07AE-481F-B4AC-4B61FC14BBD2}" type="pres">
      <dgm:prSet presAssocID="{DE7FB4FD-576D-4EAA-BD69-759838964800}" presName="Name10" presStyleLbl="parChTrans1D2" presStyleIdx="0" presStyleCnt="2"/>
      <dgm:spPr/>
    </dgm:pt>
    <dgm:pt modelId="{ECEE72B1-83D0-47E3-A48E-C4421CF03D02}" type="pres">
      <dgm:prSet presAssocID="{08D101D6-F9C6-48A6-92B8-C993FA961C30}" presName="hierRoot2" presStyleCnt="0"/>
      <dgm:spPr/>
    </dgm:pt>
    <dgm:pt modelId="{4423743B-8B3B-4861-8D2C-C897C16289E6}" type="pres">
      <dgm:prSet presAssocID="{08D101D6-F9C6-48A6-92B8-C993FA961C30}" presName="composite2" presStyleCnt="0"/>
      <dgm:spPr/>
    </dgm:pt>
    <dgm:pt modelId="{8280C2A5-B162-41AE-88D1-4151A8C07069}" type="pres">
      <dgm:prSet presAssocID="{08D101D6-F9C6-48A6-92B8-C993FA961C30}" presName="background2" presStyleLbl="asst1" presStyleIdx="0" presStyleCnt="3"/>
      <dgm:spPr/>
    </dgm:pt>
    <dgm:pt modelId="{47E0A141-8247-4FDC-92A9-2C9E207C2781}" type="pres">
      <dgm:prSet presAssocID="{08D101D6-F9C6-48A6-92B8-C993FA961C30}" presName="text2" presStyleLbl="fgAcc2" presStyleIdx="0" presStyleCnt="2" custScaleX="129945">
        <dgm:presLayoutVars>
          <dgm:chPref val="3"/>
        </dgm:presLayoutVars>
      </dgm:prSet>
      <dgm:spPr/>
    </dgm:pt>
    <dgm:pt modelId="{F20E2084-ABE8-463D-A9C6-B1992AF7A5AE}" type="pres">
      <dgm:prSet presAssocID="{08D101D6-F9C6-48A6-92B8-C993FA961C30}" presName="hierChild3" presStyleCnt="0"/>
      <dgm:spPr/>
    </dgm:pt>
    <dgm:pt modelId="{C7D93D48-8A0E-48F0-B021-E132BF3ED6D8}" type="pres">
      <dgm:prSet presAssocID="{443CCBD6-CDBD-4215-B7FD-219540C3C056}" presName="Name17" presStyleLbl="parChTrans1D3" presStyleIdx="0" presStyleCnt="4"/>
      <dgm:spPr/>
    </dgm:pt>
    <dgm:pt modelId="{6A437AB0-55DC-4B7D-9F98-86CBDDF36E1E}" type="pres">
      <dgm:prSet presAssocID="{B6FD2EDB-46D7-4E59-B3C0-1907CFEE4A38}" presName="hierRoot3" presStyleCnt="0"/>
      <dgm:spPr/>
    </dgm:pt>
    <dgm:pt modelId="{5545CCFF-705E-4451-88EF-DD6C24C01708}" type="pres">
      <dgm:prSet presAssocID="{B6FD2EDB-46D7-4E59-B3C0-1907CFEE4A38}" presName="composite3" presStyleCnt="0"/>
      <dgm:spPr/>
    </dgm:pt>
    <dgm:pt modelId="{CD7A3B07-6BDB-4A77-9F62-88194A597694}" type="pres">
      <dgm:prSet presAssocID="{B6FD2EDB-46D7-4E59-B3C0-1907CFEE4A38}" presName="background3" presStyleLbl="asst1" presStyleIdx="1" presStyleCnt="3"/>
      <dgm:spPr/>
    </dgm:pt>
    <dgm:pt modelId="{6AA5798D-B16E-421B-8FDE-6EDE6EE9874F}" type="pres">
      <dgm:prSet presAssocID="{B6FD2EDB-46D7-4E59-B3C0-1907CFEE4A38}" presName="text3" presStyleLbl="fgAcc3" presStyleIdx="0" presStyleCnt="4">
        <dgm:presLayoutVars>
          <dgm:chPref val="3"/>
        </dgm:presLayoutVars>
      </dgm:prSet>
      <dgm:spPr/>
    </dgm:pt>
    <dgm:pt modelId="{27791CB5-377B-4A19-B94F-D7E684718164}" type="pres">
      <dgm:prSet presAssocID="{B6FD2EDB-46D7-4E59-B3C0-1907CFEE4A38}" presName="hierChild4" presStyleCnt="0"/>
      <dgm:spPr/>
    </dgm:pt>
    <dgm:pt modelId="{B711121A-EAE4-4C5E-A202-1A61F04194F5}" type="pres">
      <dgm:prSet presAssocID="{C4BBB2EF-2464-47C6-B785-BEA051042D5C}" presName="Name17" presStyleLbl="parChTrans1D3" presStyleIdx="1" presStyleCnt="4"/>
      <dgm:spPr/>
    </dgm:pt>
    <dgm:pt modelId="{D7E863A9-4756-4D4A-8548-A221AB04C0C1}" type="pres">
      <dgm:prSet presAssocID="{626DFD95-EAB6-4B24-9F26-397030693A30}" presName="hierRoot3" presStyleCnt="0"/>
      <dgm:spPr/>
    </dgm:pt>
    <dgm:pt modelId="{F947CFAB-0BB6-40D9-B6F9-A196C0856B01}" type="pres">
      <dgm:prSet presAssocID="{626DFD95-EAB6-4B24-9F26-397030693A30}" presName="composite3" presStyleCnt="0"/>
      <dgm:spPr/>
    </dgm:pt>
    <dgm:pt modelId="{848C9F4D-7EDB-49B0-B041-A7CE5940AA09}" type="pres">
      <dgm:prSet presAssocID="{626DFD95-EAB6-4B24-9F26-397030693A30}" presName="background3" presStyleLbl="asst1" presStyleIdx="2" presStyleCnt="3"/>
      <dgm:spPr/>
    </dgm:pt>
    <dgm:pt modelId="{D61443E4-9B23-4F2F-8D55-FE80C6DBB3ED}" type="pres">
      <dgm:prSet presAssocID="{626DFD95-EAB6-4B24-9F26-397030693A30}" presName="text3" presStyleLbl="fgAcc3" presStyleIdx="1" presStyleCnt="4" custScaleY="134466">
        <dgm:presLayoutVars>
          <dgm:chPref val="3"/>
        </dgm:presLayoutVars>
      </dgm:prSet>
      <dgm:spPr/>
    </dgm:pt>
    <dgm:pt modelId="{111EC16A-0D61-4A57-861E-33D4CED79934}" type="pres">
      <dgm:prSet presAssocID="{626DFD95-EAB6-4B24-9F26-397030693A30}" presName="hierChild4" presStyleCnt="0"/>
      <dgm:spPr/>
    </dgm:pt>
    <dgm:pt modelId="{86C07C15-93D3-45D1-90AF-FB3FBF8C73F9}" type="pres">
      <dgm:prSet presAssocID="{C69B08EB-79ED-46B0-BA66-4DDCE65B53E5}" presName="Name10" presStyleLbl="parChTrans1D2" presStyleIdx="1" presStyleCnt="2"/>
      <dgm:spPr/>
    </dgm:pt>
    <dgm:pt modelId="{F2F7FACE-639C-46FF-92CC-212C00FB8B53}" type="pres">
      <dgm:prSet presAssocID="{38D17FFA-F1E5-407D-865E-E0B09CB9736D}" presName="hierRoot2" presStyleCnt="0"/>
      <dgm:spPr/>
    </dgm:pt>
    <dgm:pt modelId="{7812E079-5B00-4CE0-87BC-272E44F00142}" type="pres">
      <dgm:prSet presAssocID="{38D17FFA-F1E5-407D-865E-E0B09CB9736D}" presName="composite2" presStyleCnt="0"/>
      <dgm:spPr/>
    </dgm:pt>
    <dgm:pt modelId="{91CAB084-0602-43C2-B0DA-CA0D4729B57D}" type="pres">
      <dgm:prSet presAssocID="{38D17FFA-F1E5-407D-865E-E0B09CB9736D}" presName="background2" presStyleLbl="node2" presStyleIdx="0" presStyleCnt="1"/>
      <dgm:spPr/>
    </dgm:pt>
    <dgm:pt modelId="{25EB2DE5-3F26-4BD3-85B9-5E04CB69FD25}" type="pres">
      <dgm:prSet presAssocID="{38D17FFA-F1E5-407D-865E-E0B09CB9736D}" presName="text2" presStyleLbl="fgAcc2" presStyleIdx="1" presStyleCnt="2" custScaleX="135132">
        <dgm:presLayoutVars>
          <dgm:chPref val="3"/>
        </dgm:presLayoutVars>
      </dgm:prSet>
      <dgm:spPr/>
    </dgm:pt>
    <dgm:pt modelId="{2E2C6C6C-289D-4935-99A2-222FFD6FF64A}" type="pres">
      <dgm:prSet presAssocID="{38D17FFA-F1E5-407D-865E-E0B09CB9736D}" presName="hierChild3" presStyleCnt="0"/>
      <dgm:spPr/>
    </dgm:pt>
    <dgm:pt modelId="{AA0CB8DC-43A4-46B4-B4E0-139DF767CE6A}" type="pres">
      <dgm:prSet presAssocID="{D18EF0F8-0509-40A6-97CB-E98690B6785F}" presName="Name17" presStyleLbl="parChTrans1D3" presStyleIdx="2" presStyleCnt="4"/>
      <dgm:spPr/>
    </dgm:pt>
    <dgm:pt modelId="{21E74D8D-70B4-4D74-8132-F32C86E63BBE}" type="pres">
      <dgm:prSet presAssocID="{CE0F4EE8-26A6-4F18-8710-AA702CAB915C}" presName="hierRoot3" presStyleCnt="0"/>
      <dgm:spPr/>
    </dgm:pt>
    <dgm:pt modelId="{28C0AB99-4FF3-45A6-B1A6-30C21A3F28BB}" type="pres">
      <dgm:prSet presAssocID="{CE0F4EE8-26A6-4F18-8710-AA702CAB915C}" presName="composite3" presStyleCnt="0"/>
      <dgm:spPr/>
    </dgm:pt>
    <dgm:pt modelId="{79F9C673-36BC-4BE2-B826-3EDA7D627BE3}" type="pres">
      <dgm:prSet presAssocID="{CE0F4EE8-26A6-4F18-8710-AA702CAB915C}" presName="background3" presStyleLbl="node3" presStyleIdx="0" presStyleCnt="2"/>
      <dgm:spPr/>
    </dgm:pt>
    <dgm:pt modelId="{6F48C345-B5A9-4751-94B0-FBD3F2E0970B}" type="pres">
      <dgm:prSet presAssocID="{CE0F4EE8-26A6-4F18-8710-AA702CAB915C}" presName="text3" presStyleLbl="fgAcc3" presStyleIdx="2" presStyleCnt="4" custScaleY="138427">
        <dgm:presLayoutVars>
          <dgm:chPref val="3"/>
        </dgm:presLayoutVars>
      </dgm:prSet>
      <dgm:spPr/>
    </dgm:pt>
    <dgm:pt modelId="{642663A1-B50E-4647-947B-941A748A4419}" type="pres">
      <dgm:prSet presAssocID="{CE0F4EE8-26A6-4F18-8710-AA702CAB915C}" presName="hierChild4" presStyleCnt="0"/>
      <dgm:spPr/>
    </dgm:pt>
    <dgm:pt modelId="{43097B74-5BD6-49F8-A437-9BF95CB7027C}" type="pres">
      <dgm:prSet presAssocID="{E12F0CF0-6D51-408D-B373-A1D1F1D770FF}" presName="Name17" presStyleLbl="parChTrans1D3" presStyleIdx="3" presStyleCnt="4"/>
      <dgm:spPr/>
    </dgm:pt>
    <dgm:pt modelId="{AADD2D78-F72D-4548-963B-58135BD21B1E}" type="pres">
      <dgm:prSet presAssocID="{4EA2C649-F01E-4448-9216-D8A06B73F8E7}" presName="hierRoot3" presStyleCnt="0"/>
      <dgm:spPr/>
    </dgm:pt>
    <dgm:pt modelId="{F761B06D-C6E1-4DF3-AC20-1979CFBC7FB5}" type="pres">
      <dgm:prSet presAssocID="{4EA2C649-F01E-4448-9216-D8A06B73F8E7}" presName="composite3" presStyleCnt="0"/>
      <dgm:spPr/>
    </dgm:pt>
    <dgm:pt modelId="{4BD2EC55-137C-4ADA-BDEB-4C31ACFC1EDD}" type="pres">
      <dgm:prSet presAssocID="{4EA2C649-F01E-4448-9216-D8A06B73F8E7}" presName="background3" presStyleLbl="node3" presStyleIdx="1" presStyleCnt="2"/>
      <dgm:spPr/>
    </dgm:pt>
    <dgm:pt modelId="{A8DB2395-B1EE-4E3C-BFB7-619EECB3FABF}" type="pres">
      <dgm:prSet presAssocID="{4EA2C649-F01E-4448-9216-D8A06B73F8E7}" presName="text3" presStyleLbl="fgAcc3" presStyleIdx="3" presStyleCnt="4" custScaleX="120454" custScaleY="115230">
        <dgm:presLayoutVars>
          <dgm:chPref val="3"/>
        </dgm:presLayoutVars>
      </dgm:prSet>
      <dgm:spPr/>
    </dgm:pt>
    <dgm:pt modelId="{48FC6960-2F8D-439A-9582-B893CAD870E6}" type="pres">
      <dgm:prSet presAssocID="{4EA2C649-F01E-4448-9216-D8A06B73F8E7}" presName="hierChild4" presStyleCnt="0"/>
      <dgm:spPr/>
    </dgm:pt>
  </dgm:ptLst>
  <dgm:cxnLst>
    <dgm:cxn modelId="{2332A700-9857-4C0A-A345-2DB5238DC824}" type="presOf" srcId="{626DFD95-EAB6-4B24-9F26-397030693A30}" destId="{D61443E4-9B23-4F2F-8D55-FE80C6DBB3ED}" srcOrd="0" destOrd="0" presId="urn:microsoft.com/office/officeart/2005/8/layout/hierarchy1"/>
    <dgm:cxn modelId="{6233C507-572A-4451-A81B-1065DCD40D07}" type="presOf" srcId="{CE0F4EE8-26A6-4F18-8710-AA702CAB915C}" destId="{6F48C345-B5A9-4751-94B0-FBD3F2E0970B}" srcOrd="0" destOrd="0" presId="urn:microsoft.com/office/officeart/2005/8/layout/hierarchy1"/>
    <dgm:cxn modelId="{F191A416-E125-4639-BA86-E209BFABC826}" type="presOf" srcId="{38D17FFA-F1E5-407D-865E-E0B09CB9736D}" destId="{25EB2DE5-3F26-4BD3-85B9-5E04CB69FD25}" srcOrd="0" destOrd="0" presId="urn:microsoft.com/office/officeart/2005/8/layout/hierarchy1"/>
    <dgm:cxn modelId="{1B3D671D-6943-42D8-9D8F-6CE73143964F}" type="presOf" srcId="{C4BBB2EF-2464-47C6-B785-BEA051042D5C}" destId="{B711121A-EAE4-4C5E-A202-1A61F04194F5}" srcOrd="0" destOrd="0" presId="urn:microsoft.com/office/officeart/2005/8/layout/hierarchy1"/>
    <dgm:cxn modelId="{14DFBD3F-685F-4941-AA7A-410698EBC974}" srcId="{08D101D6-F9C6-48A6-92B8-C993FA961C30}" destId="{B6FD2EDB-46D7-4E59-B3C0-1907CFEE4A38}" srcOrd="0" destOrd="0" parTransId="{443CCBD6-CDBD-4215-B7FD-219540C3C056}" sibTransId="{B7DC6638-E9FE-40BF-AD57-3DF44FDCC944}"/>
    <dgm:cxn modelId="{4DDE2C47-06E4-4F24-B371-C0E8A71465EB}" type="presOf" srcId="{DE7FB4FD-576D-4EAA-BD69-759838964800}" destId="{1AD21F04-07AE-481F-B4AC-4B61FC14BBD2}" srcOrd="0" destOrd="0" presId="urn:microsoft.com/office/officeart/2005/8/layout/hierarchy1"/>
    <dgm:cxn modelId="{F4F6EB6E-E54F-4A34-93A4-CFBE1491BBBB}" type="presOf" srcId="{4EA2C649-F01E-4448-9216-D8A06B73F8E7}" destId="{A8DB2395-B1EE-4E3C-BFB7-619EECB3FABF}" srcOrd="0" destOrd="0" presId="urn:microsoft.com/office/officeart/2005/8/layout/hierarchy1"/>
    <dgm:cxn modelId="{9A1CD683-6078-4221-BABD-E29CB9B6A694}" type="presOf" srcId="{E12F0CF0-6D51-408D-B373-A1D1F1D770FF}" destId="{43097B74-5BD6-49F8-A437-9BF95CB7027C}" srcOrd="0" destOrd="0" presId="urn:microsoft.com/office/officeart/2005/8/layout/hierarchy1"/>
    <dgm:cxn modelId="{6A19518A-4C33-4D1E-96D9-35C0D489ACF6}" type="presOf" srcId="{98941DA6-E211-4282-A132-C455EDCB5F46}" destId="{60665B63-DDF2-4FA7-9638-A744D7CC929E}" srcOrd="0" destOrd="0" presId="urn:microsoft.com/office/officeart/2005/8/layout/hierarchy1"/>
    <dgm:cxn modelId="{96E7008E-37A5-4C26-A482-0366A97A572C}" srcId="{38D17FFA-F1E5-407D-865E-E0B09CB9736D}" destId="{CE0F4EE8-26A6-4F18-8710-AA702CAB915C}" srcOrd="0" destOrd="0" parTransId="{D18EF0F8-0509-40A6-97CB-E98690B6785F}" sibTransId="{9482D82B-17DF-4E91-B4E2-441DCDC0B49E}"/>
    <dgm:cxn modelId="{63C6E18E-9CDB-4BDB-9FDD-EFEB7D236321}" type="presOf" srcId="{08D101D6-F9C6-48A6-92B8-C993FA961C30}" destId="{47E0A141-8247-4FDC-92A9-2C9E207C2781}" srcOrd="0" destOrd="0" presId="urn:microsoft.com/office/officeart/2005/8/layout/hierarchy1"/>
    <dgm:cxn modelId="{6164C893-B0EA-48F1-9437-5771E2A76C70}" srcId="{6C675338-E595-4E17-905B-1F7547DDD010}" destId="{38D17FFA-F1E5-407D-865E-E0B09CB9736D}" srcOrd="1" destOrd="0" parTransId="{C69B08EB-79ED-46B0-BA66-4DDCE65B53E5}" sibTransId="{44538B20-D380-45D0-AE9D-846502AF207E}"/>
    <dgm:cxn modelId="{D37AD69E-D738-4874-A151-9EEE52B0F07C}" srcId="{98941DA6-E211-4282-A132-C455EDCB5F46}" destId="{6C675338-E595-4E17-905B-1F7547DDD010}" srcOrd="0" destOrd="0" parTransId="{78F04B5F-9DD6-4543-B772-077092F26DE7}" sibTransId="{C9C22240-DE6E-4643-BBB9-FAE4D283E2C2}"/>
    <dgm:cxn modelId="{5AFA42A8-D853-4EC5-AAB6-E46F11F6A2CE}" type="presOf" srcId="{B6FD2EDB-46D7-4E59-B3C0-1907CFEE4A38}" destId="{6AA5798D-B16E-421B-8FDE-6EDE6EE9874F}" srcOrd="0" destOrd="0" presId="urn:microsoft.com/office/officeart/2005/8/layout/hierarchy1"/>
    <dgm:cxn modelId="{2054FDC8-C987-4739-9164-F3826CBCAB73}" type="presOf" srcId="{443CCBD6-CDBD-4215-B7FD-219540C3C056}" destId="{C7D93D48-8A0E-48F0-B021-E132BF3ED6D8}" srcOrd="0" destOrd="0" presId="urn:microsoft.com/office/officeart/2005/8/layout/hierarchy1"/>
    <dgm:cxn modelId="{086CC7CC-EADD-40B6-8420-34073AB0DAC7}" srcId="{08D101D6-F9C6-48A6-92B8-C993FA961C30}" destId="{626DFD95-EAB6-4B24-9F26-397030693A30}" srcOrd="1" destOrd="0" parTransId="{C4BBB2EF-2464-47C6-B785-BEA051042D5C}" sibTransId="{03FACB78-A8FB-434A-8CA7-BF03FDFDCF2E}"/>
    <dgm:cxn modelId="{FACE1FD2-F5F3-4BF3-A055-4E8A58D5FA35}" type="presOf" srcId="{C69B08EB-79ED-46B0-BA66-4DDCE65B53E5}" destId="{86C07C15-93D3-45D1-90AF-FB3FBF8C73F9}" srcOrd="0" destOrd="0" presId="urn:microsoft.com/office/officeart/2005/8/layout/hierarchy1"/>
    <dgm:cxn modelId="{6A726DDB-B43F-437B-B8CC-2F5C4FA4BCB3}" type="presOf" srcId="{D18EF0F8-0509-40A6-97CB-E98690B6785F}" destId="{AA0CB8DC-43A4-46B4-B4E0-139DF767CE6A}" srcOrd="0" destOrd="0" presId="urn:microsoft.com/office/officeart/2005/8/layout/hierarchy1"/>
    <dgm:cxn modelId="{4B1651E9-EFFE-4024-9BAA-D9998FA6BC12}" srcId="{6C675338-E595-4E17-905B-1F7547DDD010}" destId="{08D101D6-F9C6-48A6-92B8-C993FA961C30}" srcOrd="0" destOrd="0" parTransId="{DE7FB4FD-576D-4EAA-BD69-759838964800}" sibTransId="{53224E35-FF87-4707-82CC-12265D691EEF}"/>
    <dgm:cxn modelId="{1DC534F1-445E-481A-9660-AE33F6186E00}" srcId="{38D17FFA-F1E5-407D-865E-E0B09CB9736D}" destId="{4EA2C649-F01E-4448-9216-D8A06B73F8E7}" srcOrd="1" destOrd="0" parTransId="{E12F0CF0-6D51-408D-B373-A1D1F1D770FF}" sibTransId="{BAF3CAAC-25BC-47CC-BF16-5FD5D892DE9E}"/>
    <dgm:cxn modelId="{8C2D3AF1-62ED-4C60-99B1-FF5A40DF86FF}" type="presOf" srcId="{6C675338-E595-4E17-905B-1F7547DDD010}" destId="{628C1A90-7CE8-496A-9179-9A498919C088}" srcOrd="0" destOrd="0" presId="urn:microsoft.com/office/officeart/2005/8/layout/hierarchy1"/>
    <dgm:cxn modelId="{81EA28E2-5ECD-4E7D-8BD0-CD9D20915426}" type="presParOf" srcId="{60665B63-DDF2-4FA7-9638-A744D7CC929E}" destId="{13CFE66D-C073-4974-B6BE-4C95854263F8}" srcOrd="0" destOrd="0" presId="urn:microsoft.com/office/officeart/2005/8/layout/hierarchy1"/>
    <dgm:cxn modelId="{DA16E821-F261-4B2A-B471-D9E35C7BEC9E}" type="presParOf" srcId="{13CFE66D-C073-4974-B6BE-4C95854263F8}" destId="{038033B6-2C8A-4EA2-9962-A017ABDA1258}" srcOrd="0" destOrd="0" presId="urn:microsoft.com/office/officeart/2005/8/layout/hierarchy1"/>
    <dgm:cxn modelId="{B7512234-92E1-47DC-A53D-0BE0E257C04F}" type="presParOf" srcId="{038033B6-2C8A-4EA2-9962-A017ABDA1258}" destId="{CFC9834A-37E8-4F18-B908-A084EAEE8AE5}" srcOrd="0" destOrd="0" presId="urn:microsoft.com/office/officeart/2005/8/layout/hierarchy1"/>
    <dgm:cxn modelId="{2A2C83CB-126B-41C1-9813-9DD4A4A2E6DB}" type="presParOf" srcId="{038033B6-2C8A-4EA2-9962-A017ABDA1258}" destId="{628C1A90-7CE8-496A-9179-9A498919C088}" srcOrd="1" destOrd="0" presId="urn:microsoft.com/office/officeart/2005/8/layout/hierarchy1"/>
    <dgm:cxn modelId="{B89FD4B7-DDDC-4874-9C25-C46C00511449}" type="presParOf" srcId="{13CFE66D-C073-4974-B6BE-4C95854263F8}" destId="{E580CC05-2452-47EA-8367-A5754C54C88C}" srcOrd="1" destOrd="0" presId="urn:microsoft.com/office/officeart/2005/8/layout/hierarchy1"/>
    <dgm:cxn modelId="{4478AFC2-BA83-4E00-8399-0CD2C8536D36}" type="presParOf" srcId="{E580CC05-2452-47EA-8367-A5754C54C88C}" destId="{1AD21F04-07AE-481F-B4AC-4B61FC14BBD2}" srcOrd="0" destOrd="0" presId="urn:microsoft.com/office/officeart/2005/8/layout/hierarchy1"/>
    <dgm:cxn modelId="{91587A39-A628-48AB-91CA-8B1621259469}" type="presParOf" srcId="{E580CC05-2452-47EA-8367-A5754C54C88C}" destId="{ECEE72B1-83D0-47E3-A48E-C4421CF03D02}" srcOrd="1" destOrd="0" presId="urn:microsoft.com/office/officeart/2005/8/layout/hierarchy1"/>
    <dgm:cxn modelId="{890672A0-60FF-4548-8184-452D426322C1}" type="presParOf" srcId="{ECEE72B1-83D0-47E3-A48E-C4421CF03D02}" destId="{4423743B-8B3B-4861-8D2C-C897C16289E6}" srcOrd="0" destOrd="0" presId="urn:microsoft.com/office/officeart/2005/8/layout/hierarchy1"/>
    <dgm:cxn modelId="{FFE46A74-181A-4532-81AB-4C0781496FC3}" type="presParOf" srcId="{4423743B-8B3B-4861-8D2C-C897C16289E6}" destId="{8280C2A5-B162-41AE-88D1-4151A8C07069}" srcOrd="0" destOrd="0" presId="urn:microsoft.com/office/officeart/2005/8/layout/hierarchy1"/>
    <dgm:cxn modelId="{2E11848D-62C8-42A6-8954-2B2FE414FBF1}" type="presParOf" srcId="{4423743B-8B3B-4861-8D2C-C897C16289E6}" destId="{47E0A141-8247-4FDC-92A9-2C9E207C2781}" srcOrd="1" destOrd="0" presId="urn:microsoft.com/office/officeart/2005/8/layout/hierarchy1"/>
    <dgm:cxn modelId="{E2CC6F2A-8206-4F0A-99CB-CAB8B48353ED}" type="presParOf" srcId="{ECEE72B1-83D0-47E3-A48E-C4421CF03D02}" destId="{F20E2084-ABE8-463D-A9C6-B1992AF7A5AE}" srcOrd="1" destOrd="0" presId="urn:microsoft.com/office/officeart/2005/8/layout/hierarchy1"/>
    <dgm:cxn modelId="{3600524A-CA43-4DE9-A1FB-2BDD798BEE7A}" type="presParOf" srcId="{F20E2084-ABE8-463D-A9C6-B1992AF7A5AE}" destId="{C7D93D48-8A0E-48F0-B021-E132BF3ED6D8}" srcOrd="0" destOrd="0" presId="urn:microsoft.com/office/officeart/2005/8/layout/hierarchy1"/>
    <dgm:cxn modelId="{CFD86663-554D-4C97-8D30-DB2390496819}" type="presParOf" srcId="{F20E2084-ABE8-463D-A9C6-B1992AF7A5AE}" destId="{6A437AB0-55DC-4B7D-9F98-86CBDDF36E1E}" srcOrd="1" destOrd="0" presId="urn:microsoft.com/office/officeart/2005/8/layout/hierarchy1"/>
    <dgm:cxn modelId="{D37E14A6-B576-4932-8955-430D358014E3}" type="presParOf" srcId="{6A437AB0-55DC-4B7D-9F98-86CBDDF36E1E}" destId="{5545CCFF-705E-4451-88EF-DD6C24C01708}" srcOrd="0" destOrd="0" presId="urn:microsoft.com/office/officeart/2005/8/layout/hierarchy1"/>
    <dgm:cxn modelId="{5E56B4B4-46C0-48BD-8225-A63A5F48DD5D}" type="presParOf" srcId="{5545CCFF-705E-4451-88EF-DD6C24C01708}" destId="{CD7A3B07-6BDB-4A77-9F62-88194A597694}" srcOrd="0" destOrd="0" presId="urn:microsoft.com/office/officeart/2005/8/layout/hierarchy1"/>
    <dgm:cxn modelId="{F37EE29D-9A7F-4D7D-A045-8DE063E35DE9}" type="presParOf" srcId="{5545CCFF-705E-4451-88EF-DD6C24C01708}" destId="{6AA5798D-B16E-421B-8FDE-6EDE6EE9874F}" srcOrd="1" destOrd="0" presId="urn:microsoft.com/office/officeart/2005/8/layout/hierarchy1"/>
    <dgm:cxn modelId="{77893AC7-33DD-49E5-ADC1-7DCF69DED578}" type="presParOf" srcId="{6A437AB0-55DC-4B7D-9F98-86CBDDF36E1E}" destId="{27791CB5-377B-4A19-B94F-D7E684718164}" srcOrd="1" destOrd="0" presId="urn:microsoft.com/office/officeart/2005/8/layout/hierarchy1"/>
    <dgm:cxn modelId="{D3456DBE-4929-47CF-8B78-5FA2550163D2}" type="presParOf" srcId="{F20E2084-ABE8-463D-A9C6-B1992AF7A5AE}" destId="{B711121A-EAE4-4C5E-A202-1A61F04194F5}" srcOrd="2" destOrd="0" presId="urn:microsoft.com/office/officeart/2005/8/layout/hierarchy1"/>
    <dgm:cxn modelId="{AB12E5A1-C398-490D-BBB2-51A619F24C25}" type="presParOf" srcId="{F20E2084-ABE8-463D-A9C6-B1992AF7A5AE}" destId="{D7E863A9-4756-4D4A-8548-A221AB04C0C1}" srcOrd="3" destOrd="0" presId="urn:microsoft.com/office/officeart/2005/8/layout/hierarchy1"/>
    <dgm:cxn modelId="{E0B48B41-E561-47DD-9B9C-6D240DEFF072}" type="presParOf" srcId="{D7E863A9-4756-4D4A-8548-A221AB04C0C1}" destId="{F947CFAB-0BB6-40D9-B6F9-A196C0856B01}" srcOrd="0" destOrd="0" presId="urn:microsoft.com/office/officeart/2005/8/layout/hierarchy1"/>
    <dgm:cxn modelId="{C51AAB84-9D05-46EC-A66B-6524CFFE863D}" type="presParOf" srcId="{F947CFAB-0BB6-40D9-B6F9-A196C0856B01}" destId="{848C9F4D-7EDB-49B0-B041-A7CE5940AA09}" srcOrd="0" destOrd="0" presId="urn:microsoft.com/office/officeart/2005/8/layout/hierarchy1"/>
    <dgm:cxn modelId="{78587C62-010F-480F-BF28-8D9DE38C0E45}" type="presParOf" srcId="{F947CFAB-0BB6-40D9-B6F9-A196C0856B01}" destId="{D61443E4-9B23-4F2F-8D55-FE80C6DBB3ED}" srcOrd="1" destOrd="0" presId="urn:microsoft.com/office/officeart/2005/8/layout/hierarchy1"/>
    <dgm:cxn modelId="{0CB8DEB2-2C34-4D65-AB8D-12BC16BAABEE}" type="presParOf" srcId="{D7E863A9-4756-4D4A-8548-A221AB04C0C1}" destId="{111EC16A-0D61-4A57-861E-33D4CED79934}" srcOrd="1" destOrd="0" presId="urn:microsoft.com/office/officeart/2005/8/layout/hierarchy1"/>
    <dgm:cxn modelId="{3C6B8D3D-3FB0-44CB-806C-E791910C5259}" type="presParOf" srcId="{E580CC05-2452-47EA-8367-A5754C54C88C}" destId="{86C07C15-93D3-45D1-90AF-FB3FBF8C73F9}" srcOrd="2" destOrd="0" presId="urn:microsoft.com/office/officeart/2005/8/layout/hierarchy1"/>
    <dgm:cxn modelId="{E0123F84-AF6C-4AE2-8445-73D431421AE0}" type="presParOf" srcId="{E580CC05-2452-47EA-8367-A5754C54C88C}" destId="{F2F7FACE-639C-46FF-92CC-212C00FB8B53}" srcOrd="3" destOrd="0" presId="urn:microsoft.com/office/officeart/2005/8/layout/hierarchy1"/>
    <dgm:cxn modelId="{2A35F069-435F-46A9-AF7C-70385A15E7B0}" type="presParOf" srcId="{F2F7FACE-639C-46FF-92CC-212C00FB8B53}" destId="{7812E079-5B00-4CE0-87BC-272E44F00142}" srcOrd="0" destOrd="0" presId="urn:microsoft.com/office/officeart/2005/8/layout/hierarchy1"/>
    <dgm:cxn modelId="{1798394E-FC12-462C-AD7E-BC122F411FAD}" type="presParOf" srcId="{7812E079-5B00-4CE0-87BC-272E44F00142}" destId="{91CAB084-0602-43C2-B0DA-CA0D4729B57D}" srcOrd="0" destOrd="0" presId="urn:microsoft.com/office/officeart/2005/8/layout/hierarchy1"/>
    <dgm:cxn modelId="{73450A3F-7540-4E29-82E7-28B6DB8AA1FF}" type="presParOf" srcId="{7812E079-5B00-4CE0-87BC-272E44F00142}" destId="{25EB2DE5-3F26-4BD3-85B9-5E04CB69FD25}" srcOrd="1" destOrd="0" presId="urn:microsoft.com/office/officeart/2005/8/layout/hierarchy1"/>
    <dgm:cxn modelId="{C6E4F5B2-894B-45E3-95FA-88F5E4D17F98}" type="presParOf" srcId="{F2F7FACE-639C-46FF-92CC-212C00FB8B53}" destId="{2E2C6C6C-289D-4935-99A2-222FFD6FF64A}" srcOrd="1" destOrd="0" presId="urn:microsoft.com/office/officeart/2005/8/layout/hierarchy1"/>
    <dgm:cxn modelId="{07A222A4-7894-43D2-8237-51FDE264D29F}" type="presParOf" srcId="{2E2C6C6C-289D-4935-99A2-222FFD6FF64A}" destId="{AA0CB8DC-43A4-46B4-B4E0-139DF767CE6A}" srcOrd="0" destOrd="0" presId="urn:microsoft.com/office/officeart/2005/8/layout/hierarchy1"/>
    <dgm:cxn modelId="{4A69F6C5-0AFA-4FB8-8675-869B80BAF314}" type="presParOf" srcId="{2E2C6C6C-289D-4935-99A2-222FFD6FF64A}" destId="{21E74D8D-70B4-4D74-8132-F32C86E63BBE}" srcOrd="1" destOrd="0" presId="urn:microsoft.com/office/officeart/2005/8/layout/hierarchy1"/>
    <dgm:cxn modelId="{66583F98-28C8-456A-A0D6-A47EFE9AFD46}" type="presParOf" srcId="{21E74D8D-70B4-4D74-8132-F32C86E63BBE}" destId="{28C0AB99-4FF3-45A6-B1A6-30C21A3F28BB}" srcOrd="0" destOrd="0" presId="urn:microsoft.com/office/officeart/2005/8/layout/hierarchy1"/>
    <dgm:cxn modelId="{F129C56C-65F2-49FA-BE0F-888EDE570FBA}" type="presParOf" srcId="{28C0AB99-4FF3-45A6-B1A6-30C21A3F28BB}" destId="{79F9C673-36BC-4BE2-B826-3EDA7D627BE3}" srcOrd="0" destOrd="0" presId="urn:microsoft.com/office/officeart/2005/8/layout/hierarchy1"/>
    <dgm:cxn modelId="{1C8044FC-1B0D-4C0B-9E36-47CC44FFEBC4}" type="presParOf" srcId="{28C0AB99-4FF3-45A6-B1A6-30C21A3F28BB}" destId="{6F48C345-B5A9-4751-94B0-FBD3F2E0970B}" srcOrd="1" destOrd="0" presId="urn:microsoft.com/office/officeart/2005/8/layout/hierarchy1"/>
    <dgm:cxn modelId="{AD38317C-0B7B-448F-8716-4C18E17E963C}" type="presParOf" srcId="{21E74D8D-70B4-4D74-8132-F32C86E63BBE}" destId="{642663A1-B50E-4647-947B-941A748A4419}" srcOrd="1" destOrd="0" presId="urn:microsoft.com/office/officeart/2005/8/layout/hierarchy1"/>
    <dgm:cxn modelId="{95260ACB-8A8F-4234-81FE-BC9606F1ED74}" type="presParOf" srcId="{2E2C6C6C-289D-4935-99A2-222FFD6FF64A}" destId="{43097B74-5BD6-49F8-A437-9BF95CB7027C}" srcOrd="2" destOrd="0" presId="urn:microsoft.com/office/officeart/2005/8/layout/hierarchy1"/>
    <dgm:cxn modelId="{A46F718E-A2FA-44C7-AABA-93CFC9635E4E}" type="presParOf" srcId="{2E2C6C6C-289D-4935-99A2-222FFD6FF64A}" destId="{AADD2D78-F72D-4548-963B-58135BD21B1E}" srcOrd="3" destOrd="0" presId="urn:microsoft.com/office/officeart/2005/8/layout/hierarchy1"/>
    <dgm:cxn modelId="{6BBD82D7-11B5-4DAD-AB5E-89A76D576D2C}" type="presParOf" srcId="{AADD2D78-F72D-4548-963B-58135BD21B1E}" destId="{F761B06D-C6E1-4DF3-AC20-1979CFBC7FB5}" srcOrd="0" destOrd="0" presId="urn:microsoft.com/office/officeart/2005/8/layout/hierarchy1"/>
    <dgm:cxn modelId="{0F97CC35-D4E9-4CD4-8247-8CF8A89461DE}" type="presParOf" srcId="{F761B06D-C6E1-4DF3-AC20-1979CFBC7FB5}" destId="{4BD2EC55-137C-4ADA-BDEB-4C31ACFC1EDD}" srcOrd="0" destOrd="0" presId="urn:microsoft.com/office/officeart/2005/8/layout/hierarchy1"/>
    <dgm:cxn modelId="{475F5AAF-898C-404F-8D09-7871B6A4AB17}" type="presParOf" srcId="{F761B06D-C6E1-4DF3-AC20-1979CFBC7FB5}" destId="{A8DB2395-B1EE-4E3C-BFB7-619EECB3FABF}" srcOrd="1" destOrd="0" presId="urn:microsoft.com/office/officeart/2005/8/layout/hierarchy1"/>
    <dgm:cxn modelId="{AE05AD0C-587C-4285-ABDB-4576E893CD4A}" type="presParOf" srcId="{AADD2D78-F72D-4548-963B-58135BD21B1E}" destId="{48FC6960-2F8D-439A-9582-B893CAD870E6}" srcOrd="1" destOrd="0" presId="urn:microsoft.com/office/officeart/2005/8/layout/hierarchy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9.xml><?xml version="1.0" encoding="utf-8"?>
<dgm:dataModel xmlns:dgm="http://schemas.openxmlformats.org/drawingml/2006/diagram" xmlns:a="http://schemas.openxmlformats.org/drawingml/2006/main">
  <dgm:ptLst>
    <dgm:pt modelId="{98941DA6-E211-4282-A132-C455EDCB5F46}" type="doc">
      <dgm:prSet loTypeId="urn:microsoft.com/office/officeart/2005/8/layout/list1" loCatId="list" qsTypeId="urn:microsoft.com/office/officeart/2005/8/quickstyle/3d2" qsCatId="3D" csTypeId="urn:microsoft.com/office/officeart/2005/8/colors/accent0_3" csCatId="mainScheme" phldr="1"/>
      <dgm:spPr/>
      <dgm:t>
        <a:bodyPr/>
        <a:lstStyle/>
        <a:p>
          <a:endParaRPr lang="en-US"/>
        </a:p>
      </dgm:t>
    </dgm:pt>
    <dgm:pt modelId="{6C675338-E595-4E17-905B-1F7547DDD010}">
      <dgm:prSet custT="1"/>
      <dgm:spPr/>
      <dgm:t>
        <a:bodyPr/>
        <a:lstStyle/>
        <a:p>
          <a:r>
            <a:rPr lang="el-GR" sz="1800" dirty="0"/>
            <a:t>Κριτήρια βαθμολόγησης</a:t>
          </a:r>
        </a:p>
      </dgm:t>
    </dgm:pt>
    <dgm:pt modelId="{78F04B5F-9DD6-4543-B772-077092F26DE7}" type="parTrans" cxnId="{D37AD69E-D738-4874-A151-9EEE52B0F07C}">
      <dgm:prSet/>
      <dgm:spPr/>
      <dgm:t>
        <a:bodyPr/>
        <a:lstStyle/>
        <a:p>
          <a:endParaRPr lang="el-GR"/>
        </a:p>
      </dgm:t>
    </dgm:pt>
    <dgm:pt modelId="{C9C22240-DE6E-4643-BBB9-FAE4D283E2C2}" type="sibTrans" cxnId="{D37AD69E-D738-4874-A151-9EEE52B0F07C}">
      <dgm:prSet/>
      <dgm:spPr/>
      <dgm:t>
        <a:bodyPr/>
        <a:lstStyle/>
        <a:p>
          <a:endParaRPr lang="el-GR" dirty="0"/>
        </a:p>
      </dgm:t>
    </dgm:pt>
    <dgm:pt modelId="{08D101D6-F9C6-48A6-92B8-C993FA961C30}" type="asst">
      <dgm:prSet custT="1"/>
      <dgm:spPr/>
      <dgm:t>
        <a:bodyPr/>
        <a:lstStyle/>
        <a:p>
          <a:r>
            <a:rPr lang="el-GR" sz="1800" dirty="0"/>
            <a:t>Η ποιότητα, περιλαμβανομένης της τεχνικής αξίας, τα αισθητικά και λειτουργικά χαρακτηριστικά, η προσβασιμότητα, ο σχεδιασμός για όλους τους χρήστες, τα κοινωνικά (ευπαθείς ομάδες, ισότητα, καταπολέμηση διακρίσεων), περιβαλλοντικά και καινοτόμα χαρακτηριστικά, η εμπορία και οι σχετικοί όροι</a:t>
          </a:r>
        </a:p>
      </dgm:t>
    </dgm:pt>
    <dgm:pt modelId="{DE7FB4FD-576D-4EAA-BD69-759838964800}" type="parTrans" cxnId="{4B1651E9-EFFE-4024-9BAA-D9998FA6BC12}">
      <dgm:prSet/>
      <dgm:spPr/>
      <dgm:t>
        <a:bodyPr/>
        <a:lstStyle/>
        <a:p>
          <a:endParaRPr lang="el-GR"/>
        </a:p>
      </dgm:t>
    </dgm:pt>
    <dgm:pt modelId="{53224E35-FF87-4707-82CC-12265D691EEF}" type="sibTrans" cxnId="{4B1651E9-EFFE-4024-9BAA-D9998FA6BC12}">
      <dgm:prSet/>
      <dgm:spPr/>
      <dgm:t>
        <a:bodyPr/>
        <a:lstStyle/>
        <a:p>
          <a:endParaRPr lang="el-GR"/>
        </a:p>
      </dgm:t>
    </dgm:pt>
    <dgm:pt modelId="{3287A773-7106-469D-B888-7D4306A74639}" type="asst">
      <dgm:prSet custT="1"/>
      <dgm:spPr/>
      <dgm:t>
        <a:bodyPr/>
        <a:lstStyle/>
        <a:p>
          <a:r>
            <a:rPr lang="el-GR" sz="1800" dirty="0"/>
            <a:t>Η οργάνωση, τα προσόντα και η εμπειρία του προσωπικού της ομάδας έργου, όταν η ποιότητα των στελεχών μπορεί να έχει σημαντική επίδραση το επίπεδο εκτέλεσης της σύμβασης</a:t>
          </a:r>
        </a:p>
      </dgm:t>
    </dgm:pt>
    <dgm:pt modelId="{39826178-867A-4F16-AF9E-6A9CEAD27C0C}" type="parTrans" cxnId="{C4523AA2-6F6D-4928-8137-75B61D6DF91F}">
      <dgm:prSet/>
      <dgm:spPr/>
      <dgm:t>
        <a:bodyPr/>
        <a:lstStyle/>
        <a:p>
          <a:endParaRPr lang="el-GR"/>
        </a:p>
      </dgm:t>
    </dgm:pt>
    <dgm:pt modelId="{DB59AF7B-62DD-4648-9D17-0381DE940871}" type="sibTrans" cxnId="{C4523AA2-6F6D-4928-8137-75B61D6DF91F}">
      <dgm:prSet/>
      <dgm:spPr/>
      <dgm:t>
        <a:bodyPr/>
        <a:lstStyle/>
        <a:p>
          <a:endParaRPr lang="el-GR"/>
        </a:p>
      </dgm:t>
    </dgm:pt>
    <dgm:pt modelId="{BB6C67BE-7979-4161-B31D-AD3431986A79}" type="asst">
      <dgm:prSet custT="1"/>
      <dgm:spPr/>
      <dgm:t>
        <a:bodyPr/>
        <a:lstStyle/>
        <a:p>
          <a:r>
            <a:rPr lang="el-GR" sz="1800" dirty="0"/>
            <a:t>Η εξυπηρέτηση μετά την πώληση και η τεχνική υποστήριξη</a:t>
          </a:r>
        </a:p>
      </dgm:t>
    </dgm:pt>
    <dgm:pt modelId="{A19DFC45-7A3F-4F2C-8E7E-48D98ABFAF47}" type="parTrans" cxnId="{8378ED7F-6E82-4210-AC6C-7657A7FBECF8}">
      <dgm:prSet/>
      <dgm:spPr/>
      <dgm:t>
        <a:bodyPr/>
        <a:lstStyle/>
        <a:p>
          <a:endParaRPr lang="el-GR"/>
        </a:p>
      </dgm:t>
    </dgm:pt>
    <dgm:pt modelId="{F399D269-2A3C-48C3-8126-0A25478DDDA3}" type="sibTrans" cxnId="{8378ED7F-6E82-4210-AC6C-7657A7FBECF8}">
      <dgm:prSet/>
      <dgm:spPr/>
      <dgm:t>
        <a:bodyPr/>
        <a:lstStyle/>
        <a:p>
          <a:endParaRPr lang="el-GR"/>
        </a:p>
      </dgm:t>
    </dgm:pt>
    <dgm:pt modelId="{2ABB5D22-1613-41E5-8877-784564752C8A}" type="asst">
      <dgm:prSet custT="1"/>
      <dgm:spPr/>
      <dgm:t>
        <a:bodyPr/>
        <a:lstStyle/>
        <a:p>
          <a:r>
            <a:rPr lang="el-GR" sz="1800" dirty="0"/>
            <a:t>Οι όροι παράδοσης, όπως η ημερομηνία παράδοσης, η διαδικασία και η προθεσμία παράδοσης ή η διαδικασία ολοκλήρωσης ή περαίωσης</a:t>
          </a:r>
        </a:p>
      </dgm:t>
    </dgm:pt>
    <dgm:pt modelId="{C292C75E-2E55-41CC-B7CF-B6D9EBAAFA3A}" type="parTrans" cxnId="{F3CFBFCA-3A09-4CCD-B059-2ACF470C6F53}">
      <dgm:prSet/>
      <dgm:spPr/>
      <dgm:t>
        <a:bodyPr/>
        <a:lstStyle/>
        <a:p>
          <a:endParaRPr lang="el-GR"/>
        </a:p>
      </dgm:t>
    </dgm:pt>
    <dgm:pt modelId="{1F327E05-2FD8-4D53-B1A9-BFED6B1FC7DF}" type="sibTrans" cxnId="{F3CFBFCA-3A09-4CCD-B059-2ACF470C6F53}">
      <dgm:prSet/>
      <dgm:spPr/>
      <dgm:t>
        <a:bodyPr/>
        <a:lstStyle/>
        <a:p>
          <a:endParaRPr lang="el-GR"/>
        </a:p>
      </dgm:t>
    </dgm:pt>
    <dgm:pt modelId="{73999EBC-FD61-42BD-A54D-5CA091C95861}" type="asst">
      <dgm:prSet custT="1"/>
      <dgm:spPr/>
      <dgm:t>
        <a:bodyPr/>
        <a:lstStyle/>
        <a:p>
          <a:r>
            <a:rPr lang="el-GR" sz="1800" dirty="0"/>
            <a:t>Η παροχή εγγύησης καλής λειτουργίας</a:t>
          </a:r>
        </a:p>
      </dgm:t>
    </dgm:pt>
    <dgm:pt modelId="{D0FA20F1-3C97-4DFC-8012-6480F163E23D}" type="parTrans" cxnId="{94C6A5A4-EEF6-4B21-A5A7-DC9E8E9580D8}">
      <dgm:prSet/>
      <dgm:spPr/>
      <dgm:t>
        <a:bodyPr/>
        <a:lstStyle/>
        <a:p>
          <a:endParaRPr lang="el-GR"/>
        </a:p>
      </dgm:t>
    </dgm:pt>
    <dgm:pt modelId="{C90645D2-CF82-4F99-8467-F35A1D94883F}" type="sibTrans" cxnId="{94C6A5A4-EEF6-4B21-A5A7-DC9E8E9580D8}">
      <dgm:prSet/>
      <dgm:spPr/>
      <dgm:t>
        <a:bodyPr/>
        <a:lstStyle/>
        <a:p>
          <a:endParaRPr lang="el-GR"/>
        </a:p>
      </dgm:t>
    </dgm:pt>
    <dgm:pt modelId="{3B9AA31D-3834-4CC8-B7BC-E8C91777493D}" type="asst">
      <dgm:prSet custT="1"/>
      <dgm:spPr/>
      <dgm:t>
        <a:bodyPr/>
        <a:lstStyle/>
        <a:p>
          <a:r>
            <a:rPr lang="el-GR" sz="1800" dirty="0"/>
            <a:t>Η προσαύξηση του προβλεπόμενου στα έγγραφα της σύμβασης χρόνου εγγύησης</a:t>
          </a:r>
        </a:p>
      </dgm:t>
    </dgm:pt>
    <dgm:pt modelId="{D8D1C3B3-3FF0-4E1F-9D73-4028C66A558A}" type="parTrans" cxnId="{56A3E219-5A87-455E-AC3B-174BD75E39B5}">
      <dgm:prSet/>
      <dgm:spPr/>
      <dgm:t>
        <a:bodyPr/>
        <a:lstStyle/>
        <a:p>
          <a:endParaRPr lang="el-GR"/>
        </a:p>
      </dgm:t>
    </dgm:pt>
    <dgm:pt modelId="{7CCEF2AD-7099-4A31-B28E-58D527109A1C}" type="sibTrans" cxnId="{56A3E219-5A87-455E-AC3B-174BD75E39B5}">
      <dgm:prSet/>
      <dgm:spPr/>
      <dgm:t>
        <a:bodyPr/>
        <a:lstStyle/>
        <a:p>
          <a:endParaRPr lang="el-GR"/>
        </a:p>
      </dgm:t>
    </dgm:pt>
    <dgm:pt modelId="{7C869D67-DB56-4663-8D07-D6C1FDDB8A38}" type="pres">
      <dgm:prSet presAssocID="{98941DA6-E211-4282-A132-C455EDCB5F46}" presName="linear" presStyleCnt="0">
        <dgm:presLayoutVars>
          <dgm:dir/>
          <dgm:animLvl val="lvl"/>
          <dgm:resizeHandles val="exact"/>
        </dgm:presLayoutVars>
      </dgm:prSet>
      <dgm:spPr/>
    </dgm:pt>
    <dgm:pt modelId="{BA81C6F3-F8AD-4812-9A63-7FAF578517A7}" type="pres">
      <dgm:prSet presAssocID="{6C675338-E595-4E17-905B-1F7547DDD010}" presName="parentLin" presStyleCnt="0"/>
      <dgm:spPr/>
    </dgm:pt>
    <dgm:pt modelId="{4C69D24A-4AEB-47C9-A455-791D38A58F9F}" type="pres">
      <dgm:prSet presAssocID="{6C675338-E595-4E17-905B-1F7547DDD010}" presName="parentLeftMargin" presStyleLbl="node1" presStyleIdx="0" presStyleCnt="1"/>
      <dgm:spPr/>
    </dgm:pt>
    <dgm:pt modelId="{DF11EAAA-B730-4330-B756-30C4BDC91B5F}" type="pres">
      <dgm:prSet presAssocID="{6C675338-E595-4E17-905B-1F7547DDD010}" presName="parentText" presStyleLbl="node1" presStyleIdx="0" presStyleCnt="1">
        <dgm:presLayoutVars>
          <dgm:chMax val="0"/>
          <dgm:bulletEnabled val="1"/>
        </dgm:presLayoutVars>
      </dgm:prSet>
      <dgm:spPr/>
    </dgm:pt>
    <dgm:pt modelId="{1EBB317A-AE09-4AFD-8F53-CEEE81503126}" type="pres">
      <dgm:prSet presAssocID="{6C675338-E595-4E17-905B-1F7547DDD010}" presName="negativeSpace" presStyleCnt="0"/>
      <dgm:spPr/>
    </dgm:pt>
    <dgm:pt modelId="{4FA16056-9B3F-49B5-950A-7B67D89B0DA2}" type="pres">
      <dgm:prSet presAssocID="{6C675338-E595-4E17-905B-1F7547DDD010}" presName="childText" presStyleLbl="conFgAcc1" presStyleIdx="0" presStyleCnt="1">
        <dgm:presLayoutVars>
          <dgm:bulletEnabled val="1"/>
        </dgm:presLayoutVars>
      </dgm:prSet>
      <dgm:spPr/>
    </dgm:pt>
  </dgm:ptLst>
  <dgm:cxnLst>
    <dgm:cxn modelId="{56A3E219-5A87-455E-AC3B-174BD75E39B5}" srcId="{6C675338-E595-4E17-905B-1F7547DDD010}" destId="{3B9AA31D-3834-4CC8-B7BC-E8C91777493D}" srcOrd="5" destOrd="0" parTransId="{D8D1C3B3-3FF0-4E1F-9D73-4028C66A558A}" sibTransId="{7CCEF2AD-7099-4A31-B28E-58D527109A1C}"/>
    <dgm:cxn modelId="{A6B40526-2E47-49C7-B511-6EAD7B23439B}" type="presOf" srcId="{08D101D6-F9C6-48A6-92B8-C993FA961C30}" destId="{4FA16056-9B3F-49B5-950A-7B67D89B0DA2}" srcOrd="0" destOrd="0" presId="urn:microsoft.com/office/officeart/2005/8/layout/list1"/>
    <dgm:cxn modelId="{2A42ED2A-BBAE-47BC-9364-1A82C99F4E6D}" type="presOf" srcId="{98941DA6-E211-4282-A132-C455EDCB5F46}" destId="{7C869D67-DB56-4663-8D07-D6C1FDDB8A38}" srcOrd="0" destOrd="0" presId="urn:microsoft.com/office/officeart/2005/8/layout/list1"/>
    <dgm:cxn modelId="{87AB5560-114B-4151-A0A6-F1089E74627A}" type="presOf" srcId="{3B9AA31D-3834-4CC8-B7BC-E8C91777493D}" destId="{4FA16056-9B3F-49B5-950A-7B67D89B0DA2}" srcOrd="0" destOrd="5" presId="urn:microsoft.com/office/officeart/2005/8/layout/list1"/>
    <dgm:cxn modelId="{AF7ED958-D36C-4858-90D1-281A2EEC8B74}" type="presOf" srcId="{6C675338-E595-4E17-905B-1F7547DDD010}" destId="{DF11EAAA-B730-4330-B756-30C4BDC91B5F}" srcOrd="1" destOrd="0" presId="urn:microsoft.com/office/officeart/2005/8/layout/list1"/>
    <dgm:cxn modelId="{3F23A37F-EB7F-44C6-B050-13C9A33AA276}" type="presOf" srcId="{73999EBC-FD61-42BD-A54D-5CA091C95861}" destId="{4FA16056-9B3F-49B5-950A-7B67D89B0DA2}" srcOrd="0" destOrd="4" presId="urn:microsoft.com/office/officeart/2005/8/layout/list1"/>
    <dgm:cxn modelId="{8378ED7F-6E82-4210-AC6C-7657A7FBECF8}" srcId="{6C675338-E595-4E17-905B-1F7547DDD010}" destId="{BB6C67BE-7979-4161-B31D-AD3431986A79}" srcOrd="2" destOrd="0" parTransId="{A19DFC45-7A3F-4F2C-8E7E-48D98ABFAF47}" sibTransId="{F399D269-2A3C-48C3-8126-0A25478DDDA3}"/>
    <dgm:cxn modelId="{D37AD69E-D738-4874-A151-9EEE52B0F07C}" srcId="{98941DA6-E211-4282-A132-C455EDCB5F46}" destId="{6C675338-E595-4E17-905B-1F7547DDD010}" srcOrd="0" destOrd="0" parTransId="{78F04B5F-9DD6-4543-B772-077092F26DE7}" sibTransId="{C9C22240-DE6E-4643-BBB9-FAE4D283E2C2}"/>
    <dgm:cxn modelId="{C4523AA2-6F6D-4928-8137-75B61D6DF91F}" srcId="{6C675338-E595-4E17-905B-1F7547DDD010}" destId="{3287A773-7106-469D-B888-7D4306A74639}" srcOrd="1" destOrd="0" parTransId="{39826178-867A-4F16-AF9E-6A9CEAD27C0C}" sibTransId="{DB59AF7B-62DD-4648-9D17-0381DE940871}"/>
    <dgm:cxn modelId="{E50AD5A2-CBBB-4109-A14C-0DDE733D2C43}" type="presOf" srcId="{3287A773-7106-469D-B888-7D4306A74639}" destId="{4FA16056-9B3F-49B5-950A-7B67D89B0DA2}" srcOrd="0" destOrd="1" presId="urn:microsoft.com/office/officeart/2005/8/layout/list1"/>
    <dgm:cxn modelId="{94C6A5A4-EEF6-4B21-A5A7-DC9E8E9580D8}" srcId="{6C675338-E595-4E17-905B-1F7547DDD010}" destId="{73999EBC-FD61-42BD-A54D-5CA091C95861}" srcOrd="4" destOrd="0" parTransId="{D0FA20F1-3C97-4DFC-8012-6480F163E23D}" sibTransId="{C90645D2-CF82-4F99-8467-F35A1D94883F}"/>
    <dgm:cxn modelId="{F3CFBFCA-3A09-4CCD-B059-2ACF470C6F53}" srcId="{6C675338-E595-4E17-905B-1F7547DDD010}" destId="{2ABB5D22-1613-41E5-8877-784564752C8A}" srcOrd="3" destOrd="0" parTransId="{C292C75E-2E55-41CC-B7CF-B6D9EBAAFA3A}" sibTransId="{1F327E05-2FD8-4D53-B1A9-BFED6B1FC7DF}"/>
    <dgm:cxn modelId="{8A89D6CB-4EFF-4F23-8DEE-BE47DD690FF3}" type="presOf" srcId="{6C675338-E595-4E17-905B-1F7547DDD010}" destId="{4C69D24A-4AEB-47C9-A455-791D38A58F9F}" srcOrd="0" destOrd="0" presId="urn:microsoft.com/office/officeart/2005/8/layout/list1"/>
    <dgm:cxn modelId="{7C5F70E2-FC9A-4B98-8505-F929C62E3AC6}" type="presOf" srcId="{2ABB5D22-1613-41E5-8877-784564752C8A}" destId="{4FA16056-9B3F-49B5-950A-7B67D89B0DA2}" srcOrd="0" destOrd="3" presId="urn:microsoft.com/office/officeart/2005/8/layout/list1"/>
    <dgm:cxn modelId="{4B1651E9-EFFE-4024-9BAA-D9998FA6BC12}" srcId="{6C675338-E595-4E17-905B-1F7547DDD010}" destId="{08D101D6-F9C6-48A6-92B8-C993FA961C30}" srcOrd="0" destOrd="0" parTransId="{DE7FB4FD-576D-4EAA-BD69-759838964800}" sibTransId="{53224E35-FF87-4707-82CC-12265D691EEF}"/>
    <dgm:cxn modelId="{698B85F3-BE9F-4090-95BF-F31E840D031C}" type="presOf" srcId="{BB6C67BE-7979-4161-B31D-AD3431986A79}" destId="{4FA16056-9B3F-49B5-950A-7B67D89B0DA2}" srcOrd="0" destOrd="2" presId="urn:microsoft.com/office/officeart/2005/8/layout/list1"/>
    <dgm:cxn modelId="{74CF9019-0A82-4D38-9FED-09DDED2EF6C7}" type="presParOf" srcId="{7C869D67-DB56-4663-8D07-D6C1FDDB8A38}" destId="{BA81C6F3-F8AD-4812-9A63-7FAF578517A7}" srcOrd="0" destOrd="0" presId="urn:microsoft.com/office/officeart/2005/8/layout/list1"/>
    <dgm:cxn modelId="{D932994A-564E-4696-A0F9-6D86421FD20F}" type="presParOf" srcId="{BA81C6F3-F8AD-4812-9A63-7FAF578517A7}" destId="{4C69D24A-4AEB-47C9-A455-791D38A58F9F}" srcOrd="0" destOrd="0" presId="urn:microsoft.com/office/officeart/2005/8/layout/list1"/>
    <dgm:cxn modelId="{A008663B-9BC3-42CA-9F7F-9D00E4E8A46F}" type="presParOf" srcId="{BA81C6F3-F8AD-4812-9A63-7FAF578517A7}" destId="{DF11EAAA-B730-4330-B756-30C4BDC91B5F}" srcOrd="1" destOrd="0" presId="urn:microsoft.com/office/officeart/2005/8/layout/list1"/>
    <dgm:cxn modelId="{F80378B4-878A-4AF4-A72E-20EB68B14B29}" type="presParOf" srcId="{7C869D67-DB56-4663-8D07-D6C1FDDB8A38}" destId="{1EBB317A-AE09-4AFD-8F53-CEEE81503126}" srcOrd="1" destOrd="0" presId="urn:microsoft.com/office/officeart/2005/8/layout/list1"/>
    <dgm:cxn modelId="{1F56E1F0-E38D-4853-8050-5B7B5CC592FA}" type="presParOf" srcId="{7C869D67-DB56-4663-8D07-D6C1FDDB8A38}" destId="{4FA16056-9B3F-49B5-950A-7B67D89B0DA2}" srcOrd="2"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98941DA6-E211-4282-A132-C455EDCB5F46}" type="doc">
      <dgm:prSet loTypeId="urn:microsoft.com/office/officeart/2005/8/layout/hierarchy4" loCatId="hierarchy" qsTypeId="urn:microsoft.com/office/officeart/2005/8/quickstyle/3d2" qsCatId="3D" csTypeId="urn:microsoft.com/office/officeart/2005/8/colors/accent0_3" csCatId="mainScheme" phldr="1"/>
      <dgm:spPr/>
      <dgm:t>
        <a:bodyPr/>
        <a:lstStyle/>
        <a:p>
          <a:endParaRPr lang="en-US"/>
        </a:p>
      </dgm:t>
    </dgm:pt>
    <dgm:pt modelId="{41BFB472-2DD7-4969-AE0B-E6EC78B228C3}">
      <dgm:prSet custT="1"/>
      <dgm:spPr/>
      <dgm:t>
        <a:bodyPr/>
        <a:lstStyle/>
        <a:p>
          <a:r>
            <a:rPr lang="el-GR" sz="1800" dirty="0"/>
            <a:t>Απόκτηση έργων, αγαθών, υπηρεσιών</a:t>
          </a:r>
        </a:p>
      </dgm:t>
    </dgm:pt>
    <dgm:pt modelId="{170DF575-E256-413E-A6FE-8B96FF423B19}" type="parTrans" cxnId="{72B0CF91-DD34-4D04-A8D9-FC23AC20BDB1}">
      <dgm:prSet/>
      <dgm:spPr/>
      <dgm:t>
        <a:bodyPr/>
        <a:lstStyle/>
        <a:p>
          <a:endParaRPr lang="el-GR"/>
        </a:p>
      </dgm:t>
    </dgm:pt>
    <dgm:pt modelId="{1D1BA8E7-459B-43BD-A62F-7505007833F4}" type="sibTrans" cxnId="{72B0CF91-DD34-4D04-A8D9-FC23AC20BDB1}">
      <dgm:prSet/>
      <dgm:spPr/>
      <dgm:t>
        <a:bodyPr/>
        <a:lstStyle/>
        <a:p>
          <a:endParaRPr lang="el-GR"/>
        </a:p>
      </dgm:t>
    </dgm:pt>
    <dgm:pt modelId="{83F91FCF-0C04-46B2-A82F-E7781747332F}">
      <dgm:prSet custT="1"/>
      <dgm:spPr/>
      <dgm:t>
        <a:bodyPr/>
        <a:lstStyle/>
        <a:p>
          <a:r>
            <a:rPr lang="el-GR" sz="1800" dirty="0"/>
            <a:t>Συμβαλλόμενοι</a:t>
          </a:r>
        </a:p>
      </dgm:t>
    </dgm:pt>
    <dgm:pt modelId="{E927025A-B5F7-4CF1-882D-52FA8C096468}" type="parTrans" cxnId="{B2B8D180-84F6-48C9-BE3A-D9393F2DFDE5}">
      <dgm:prSet/>
      <dgm:spPr/>
      <dgm:t>
        <a:bodyPr/>
        <a:lstStyle/>
        <a:p>
          <a:endParaRPr lang="el-GR"/>
        </a:p>
      </dgm:t>
    </dgm:pt>
    <dgm:pt modelId="{E0CDDF3D-F721-4DAC-B84C-ACB9DB6DBE3A}" type="sibTrans" cxnId="{B2B8D180-84F6-48C9-BE3A-D9393F2DFDE5}">
      <dgm:prSet/>
      <dgm:spPr/>
      <dgm:t>
        <a:bodyPr/>
        <a:lstStyle/>
        <a:p>
          <a:endParaRPr lang="el-GR"/>
        </a:p>
      </dgm:t>
    </dgm:pt>
    <dgm:pt modelId="{BFE2B388-5BB5-41C8-A1FE-08004B0D68D6}">
      <dgm:prSet custT="1"/>
      <dgm:spPr/>
      <dgm:t>
        <a:bodyPr/>
        <a:lstStyle/>
        <a:p>
          <a:r>
            <a:rPr lang="el-GR" sz="1800" dirty="0"/>
            <a:t>Προορίζονται για εξυπηρέτηση δημόσιου σκοπού</a:t>
          </a:r>
        </a:p>
      </dgm:t>
    </dgm:pt>
    <dgm:pt modelId="{9D50E44F-F500-4308-989F-A2B20FB1BE9A}" type="parTrans" cxnId="{72D1CB45-B305-4398-AD54-C201D967186A}">
      <dgm:prSet/>
      <dgm:spPr/>
      <dgm:t>
        <a:bodyPr/>
        <a:lstStyle/>
        <a:p>
          <a:endParaRPr lang="el-GR"/>
        </a:p>
      </dgm:t>
    </dgm:pt>
    <dgm:pt modelId="{B496A67C-D3FA-435C-8E2F-0D1EDAFC5C4A}" type="sibTrans" cxnId="{72D1CB45-B305-4398-AD54-C201D967186A}">
      <dgm:prSet/>
      <dgm:spPr/>
      <dgm:t>
        <a:bodyPr/>
        <a:lstStyle/>
        <a:p>
          <a:endParaRPr lang="el-GR"/>
        </a:p>
      </dgm:t>
    </dgm:pt>
    <dgm:pt modelId="{E6967C8C-CB02-4DBB-B16F-E04CA85DE0D9}">
      <dgm:prSet custT="1"/>
      <dgm:spPr/>
      <dgm:t>
        <a:bodyPr/>
        <a:lstStyle/>
        <a:p>
          <a:r>
            <a:rPr lang="el-GR" sz="1800" dirty="0"/>
            <a:t>Ελληνικό Δημόσιο η ΝΠΔΔ ή και ΝΠΙΔ κατ’ ενάσκηση δημόσιας εξουσίας</a:t>
          </a:r>
        </a:p>
      </dgm:t>
    </dgm:pt>
    <dgm:pt modelId="{E13AEC85-06B1-480A-B01B-BEEC4D413A30}" type="parTrans" cxnId="{270DD14F-D0BF-42C6-80F8-A71F4B92FE77}">
      <dgm:prSet/>
      <dgm:spPr/>
      <dgm:t>
        <a:bodyPr/>
        <a:lstStyle/>
        <a:p>
          <a:endParaRPr lang="el-GR"/>
        </a:p>
      </dgm:t>
    </dgm:pt>
    <dgm:pt modelId="{63FBE3D9-E085-44A8-B70F-821B0503B0DA}" type="sibTrans" cxnId="{270DD14F-D0BF-42C6-80F8-A71F4B92FE77}">
      <dgm:prSet/>
      <dgm:spPr/>
      <dgm:t>
        <a:bodyPr/>
        <a:lstStyle/>
        <a:p>
          <a:endParaRPr lang="el-GR"/>
        </a:p>
      </dgm:t>
    </dgm:pt>
    <dgm:pt modelId="{260CFB79-DF4D-4070-85DD-75FF47377D00}">
      <dgm:prSet custT="1"/>
      <dgm:spPr/>
      <dgm:t>
        <a:bodyPr/>
        <a:lstStyle/>
        <a:p>
          <a:r>
            <a:rPr lang="el-GR" sz="1800" dirty="0"/>
            <a:t>Οικονομικός φορέας/Ανάδοχος</a:t>
          </a:r>
        </a:p>
      </dgm:t>
    </dgm:pt>
    <dgm:pt modelId="{AC485A05-CC9E-420F-9082-899C890C99FE}" type="parTrans" cxnId="{26ECF23A-9AA9-44E4-B0D3-7472C7666877}">
      <dgm:prSet/>
      <dgm:spPr/>
      <dgm:t>
        <a:bodyPr/>
        <a:lstStyle/>
        <a:p>
          <a:endParaRPr lang="el-GR"/>
        </a:p>
      </dgm:t>
    </dgm:pt>
    <dgm:pt modelId="{F926BE21-5854-492B-A77B-A22B36C2DDEF}" type="sibTrans" cxnId="{26ECF23A-9AA9-44E4-B0D3-7472C7666877}">
      <dgm:prSet/>
      <dgm:spPr/>
      <dgm:t>
        <a:bodyPr/>
        <a:lstStyle/>
        <a:p>
          <a:endParaRPr lang="el-GR"/>
        </a:p>
      </dgm:t>
    </dgm:pt>
    <dgm:pt modelId="{EEC40817-D870-4CF2-9018-4EA351DF7F68}">
      <dgm:prSet custT="1"/>
      <dgm:spPr/>
      <dgm:t>
        <a:bodyPr/>
        <a:lstStyle/>
        <a:p>
          <a:r>
            <a:rPr lang="el-GR" sz="1800" dirty="0"/>
            <a:t>Υπέρτερη θέση</a:t>
          </a:r>
        </a:p>
      </dgm:t>
    </dgm:pt>
    <dgm:pt modelId="{F33CB904-9CA9-4E00-ADCC-F9601095851E}" type="parTrans" cxnId="{AEE56703-80D4-4DD0-8590-308E0498E6C6}">
      <dgm:prSet/>
      <dgm:spPr/>
      <dgm:t>
        <a:bodyPr/>
        <a:lstStyle/>
        <a:p>
          <a:endParaRPr lang="el-GR"/>
        </a:p>
      </dgm:t>
    </dgm:pt>
    <dgm:pt modelId="{9B25108F-2820-4469-A201-2EF41D0D9475}" type="sibTrans" cxnId="{AEE56703-80D4-4DD0-8590-308E0498E6C6}">
      <dgm:prSet/>
      <dgm:spPr/>
      <dgm:t>
        <a:bodyPr/>
        <a:lstStyle/>
        <a:p>
          <a:endParaRPr lang="el-GR"/>
        </a:p>
      </dgm:t>
    </dgm:pt>
    <dgm:pt modelId="{20798AF7-A21C-4141-9002-04E85159DAD6}">
      <dgm:prSet custT="1"/>
      <dgm:spPr/>
      <dgm:t>
        <a:bodyPr/>
        <a:lstStyle/>
        <a:p>
          <a:r>
            <a:rPr lang="el-GR" sz="1800" dirty="0"/>
            <a:t>Δυνατότητα μονομερούς επιβολής κυρώσεων</a:t>
          </a:r>
        </a:p>
      </dgm:t>
    </dgm:pt>
    <dgm:pt modelId="{A78A9E7A-6AE2-4FD8-B7FF-37A530AC7389}" type="parTrans" cxnId="{6B967907-B253-4A18-906C-0BEFC49126D0}">
      <dgm:prSet/>
      <dgm:spPr/>
      <dgm:t>
        <a:bodyPr/>
        <a:lstStyle/>
        <a:p>
          <a:endParaRPr lang="el-GR"/>
        </a:p>
      </dgm:t>
    </dgm:pt>
    <dgm:pt modelId="{5C50A498-2DAF-4E4F-83C1-DF6A7364EE2B}" type="sibTrans" cxnId="{6B967907-B253-4A18-906C-0BEFC49126D0}">
      <dgm:prSet/>
      <dgm:spPr/>
      <dgm:t>
        <a:bodyPr/>
        <a:lstStyle/>
        <a:p>
          <a:endParaRPr lang="el-GR"/>
        </a:p>
      </dgm:t>
    </dgm:pt>
    <dgm:pt modelId="{7BA3F4C8-8E1E-47CB-B5C9-1546A41C6FA2}">
      <dgm:prSet custT="1"/>
      <dgm:spPr/>
      <dgm:t>
        <a:bodyPr/>
        <a:lstStyle/>
        <a:p>
          <a:r>
            <a:rPr lang="el-GR" sz="1800" dirty="0"/>
            <a:t>Επιδιώκεται η ικανοποίηση αυτού του σκοπού</a:t>
          </a:r>
        </a:p>
      </dgm:t>
    </dgm:pt>
    <dgm:pt modelId="{5732874D-64B6-4503-A557-4B961BF927D8}" type="parTrans" cxnId="{17D43D03-BB41-472A-A524-FDE046700121}">
      <dgm:prSet/>
      <dgm:spPr/>
      <dgm:t>
        <a:bodyPr/>
        <a:lstStyle/>
        <a:p>
          <a:endParaRPr lang="el-GR"/>
        </a:p>
      </dgm:t>
    </dgm:pt>
    <dgm:pt modelId="{0E98C348-54B1-4AE7-921F-49FB2EEB046C}" type="sibTrans" cxnId="{17D43D03-BB41-472A-A524-FDE046700121}">
      <dgm:prSet/>
      <dgm:spPr/>
      <dgm:t>
        <a:bodyPr/>
        <a:lstStyle/>
        <a:p>
          <a:endParaRPr lang="el-GR"/>
        </a:p>
      </dgm:t>
    </dgm:pt>
    <dgm:pt modelId="{B9EBE28B-1EF0-44C1-AAD1-82133232B7A3}" type="pres">
      <dgm:prSet presAssocID="{98941DA6-E211-4282-A132-C455EDCB5F46}" presName="Name0" presStyleCnt="0">
        <dgm:presLayoutVars>
          <dgm:chPref val="1"/>
          <dgm:dir/>
          <dgm:animOne val="branch"/>
          <dgm:animLvl val="lvl"/>
          <dgm:resizeHandles/>
        </dgm:presLayoutVars>
      </dgm:prSet>
      <dgm:spPr/>
    </dgm:pt>
    <dgm:pt modelId="{6087CCAB-C07F-4467-919D-CCBC7B1B02FE}" type="pres">
      <dgm:prSet presAssocID="{41BFB472-2DD7-4969-AE0B-E6EC78B228C3}" presName="vertOne" presStyleCnt="0"/>
      <dgm:spPr/>
    </dgm:pt>
    <dgm:pt modelId="{70B79561-DEB6-4853-BECD-3644BDCDACA1}" type="pres">
      <dgm:prSet presAssocID="{41BFB472-2DD7-4969-AE0B-E6EC78B228C3}" presName="txOne" presStyleLbl="node0" presStyleIdx="0" presStyleCnt="2">
        <dgm:presLayoutVars>
          <dgm:chPref val="3"/>
        </dgm:presLayoutVars>
      </dgm:prSet>
      <dgm:spPr/>
    </dgm:pt>
    <dgm:pt modelId="{7EDB58DD-B147-4541-9F49-C36185135E62}" type="pres">
      <dgm:prSet presAssocID="{41BFB472-2DD7-4969-AE0B-E6EC78B228C3}" presName="parTransOne" presStyleCnt="0"/>
      <dgm:spPr/>
    </dgm:pt>
    <dgm:pt modelId="{CB96B0D3-E8BB-4F47-A9D5-3F2D5CA1DFAB}" type="pres">
      <dgm:prSet presAssocID="{41BFB472-2DD7-4969-AE0B-E6EC78B228C3}" presName="horzOne" presStyleCnt="0"/>
      <dgm:spPr/>
    </dgm:pt>
    <dgm:pt modelId="{2A953EC6-5DAD-4DEE-9BC6-047B07294B0B}" type="pres">
      <dgm:prSet presAssocID="{BFE2B388-5BB5-41C8-A1FE-08004B0D68D6}" presName="vertTwo" presStyleCnt="0"/>
      <dgm:spPr/>
    </dgm:pt>
    <dgm:pt modelId="{150B007A-8EEF-437A-AFA2-8FC6FDFBC33C}" type="pres">
      <dgm:prSet presAssocID="{BFE2B388-5BB5-41C8-A1FE-08004B0D68D6}" presName="txTwo" presStyleLbl="node2" presStyleIdx="0" presStyleCnt="3">
        <dgm:presLayoutVars>
          <dgm:chPref val="3"/>
        </dgm:presLayoutVars>
      </dgm:prSet>
      <dgm:spPr/>
    </dgm:pt>
    <dgm:pt modelId="{199EA11B-A142-470D-A6A3-23CFD9622E23}" type="pres">
      <dgm:prSet presAssocID="{BFE2B388-5BB5-41C8-A1FE-08004B0D68D6}" presName="parTransTwo" presStyleCnt="0"/>
      <dgm:spPr/>
    </dgm:pt>
    <dgm:pt modelId="{21BC12AA-81AC-4128-BE83-F37394766F49}" type="pres">
      <dgm:prSet presAssocID="{BFE2B388-5BB5-41C8-A1FE-08004B0D68D6}" presName="horzTwo" presStyleCnt="0"/>
      <dgm:spPr/>
    </dgm:pt>
    <dgm:pt modelId="{A5995B62-EDC2-4E2A-832F-DAC41F937A01}" type="pres">
      <dgm:prSet presAssocID="{7BA3F4C8-8E1E-47CB-B5C9-1546A41C6FA2}" presName="vertThree" presStyleCnt="0"/>
      <dgm:spPr/>
    </dgm:pt>
    <dgm:pt modelId="{83AF078D-A75A-4397-B9F7-63F0D974A56D}" type="pres">
      <dgm:prSet presAssocID="{7BA3F4C8-8E1E-47CB-B5C9-1546A41C6FA2}" presName="txThree" presStyleLbl="node3" presStyleIdx="0" presStyleCnt="3">
        <dgm:presLayoutVars>
          <dgm:chPref val="3"/>
        </dgm:presLayoutVars>
      </dgm:prSet>
      <dgm:spPr/>
    </dgm:pt>
    <dgm:pt modelId="{6DC9DDF8-8CB9-4B28-A801-172D3F1751AC}" type="pres">
      <dgm:prSet presAssocID="{7BA3F4C8-8E1E-47CB-B5C9-1546A41C6FA2}" presName="horzThree" presStyleCnt="0"/>
      <dgm:spPr/>
    </dgm:pt>
    <dgm:pt modelId="{359557EE-A528-45DF-B0DF-5070B2DD35BC}" type="pres">
      <dgm:prSet presAssocID="{1D1BA8E7-459B-43BD-A62F-7505007833F4}" presName="sibSpaceOne" presStyleCnt="0"/>
      <dgm:spPr/>
    </dgm:pt>
    <dgm:pt modelId="{11239D07-4535-4034-AAAF-229069D3ECD9}" type="pres">
      <dgm:prSet presAssocID="{83F91FCF-0C04-46B2-A82F-E7781747332F}" presName="vertOne" presStyleCnt="0"/>
      <dgm:spPr/>
    </dgm:pt>
    <dgm:pt modelId="{1F53BD03-2C16-4750-9C36-D27A14181021}" type="pres">
      <dgm:prSet presAssocID="{83F91FCF-0C04-46B2-A82F-E7781747332F}" presName="txOne" presStyleLbl="node0" presStyleIdx="1" presStyleCnt="2">
        <dgm:presLayoutVars>
          <dgm:chPref val="3"/>
        </dgm:presLayoutVars>
      </dgm:prSet>
      <dgm:spPr/>
    </dgm:pt>
    <dgm:pt modelId="{8D21C451-CE22-4652-B892-663B02750586}" type="pres">
      <dgm:prSet presAssocID="{83F91FCF-0C04-46B2-A82F-E7781747332F}" presName="parTransOne" presStyleCnt="0"/>
      <dgm:spPr/>
    </dgm:pt>
    <dgm:pt modelId="{9A9CC032-C7CF-44AF-9E49-B21DBAB4DFB4}" type="pres">
      <dgm:prSet presAssocID="{83F91FCF-0C04-46B2-A82F-E7781747332F}" presName="horzOne" presStyleCnt="0"/>
      <dgm:spPr/>
    </dgm:pt>
    <dgm:pt modelId="{C32F4945-A3E4-4262-9801-5AC9E75A940F}" type="pres">
      <dgm:prSet presAssocID="{E6967C8C-CB02-4DBB-B16F-E04CA85DE0D9}" presName="vertTwo" presStyleCnt="0"/>
      <dgm:spPr/>
    </dgm:pt>
    <dgm:pt modelId="{B1993D54-E6D4-480B-9F54-11A3C629BBB1}" type="pres">
      <dgm:prSet presAssocID="{E6967C8C-CB02-4DBB-B16F-E04CA85DE0D9}" presName="txTwo" presStyleLbl="node2" presStyleIdx="1" presStyleCnt="3">
        <dgm:presLayoutVars>
          <dgm:chPref val="3"/>
        </dgm:presLayoutVars>
      </dgm:prSet>
      <dgm:spPr/>
    </dgm:pt>
    <dgm:pt modelId="{4C658D76-1147-4060-9310-001EFCBB96E4}" type="pres">
      <dgm:prSet presAssocID="{E6967C8C-CB02-4DBB-B16F-E04CA85DE0D9}" presName="parTransTwo" presStyleCnt="0"/>
      <dgm:spPr/>
    </dgm:pt>
    <dgm:pt modelId="{9C06C529-57D5-4546-8176-CAEDCEAA96A8}" type="pres">
      <dgm:prSet presAssocID="{E6967C8C-CB02-4DBB-B16F-E04CA85DE0D9}" presName="horzTwo" presStyleCnt="0"/>
      <dgm:spPr/>
    </dgm:pt>
    <dgm:pt modelId="{1B0935DD-382C-47BE-B861-B67E01D2E301}" type="pres">
      <dgm:prSet presAssocID="{EEC40817-D870-4CF2-9018-4EA351DF7F68}" presName="vertThree" presStyleCnt="0"/>
      <dgm:spPr/>
    </dgm:pt>
    <dgm:pt modelId="{4D5D6BF2-6FB9-458A-B302-9A04B26E3BB8}" type="pres">
      <dgm:prSet presAssocID="{EEC40817-D870-4CF2-9018-4EA351DF7F68}" presName="txThree" presStyleLbl="node3" presStyleIdx="1" presStyleCnt="3">
        <dgm:presLayoutVars>
          <dgm:chPref val="3"/>
        </dgm:presLayoutVars>
      </dgm:prSet>
      <dgm:spPr/>
    </dgm:pt>
    <dgm:pt modelId="{B926CD57-0849-406A-B968-E5A9406FC224}" type="pres">
      <dgm:prSet presAssocID="{EEC40817-D870-4CF2-9018-4EA351DF7F68}" presName="horzThree" presStyleCnt="0"/>
      <dgm:spPr/>
    </dgm:pt>
    <dgm:pt modelId="{F11258F0-0630-4231-8E6D-3107571A1673}" type="pres">
      <dgm:prSet presAssocID="{9B25108F-2820-4469-A201-2EF41D0D9475}" presName="sibSpaceThree" presStyleCnt="0"/>
      <dgm:spPr/>
    </dgm:pt>
    <dgm:pt modelId="{44DD1031-48A2-4CEA-86D0-D7C3C546B118}" type="pres">
      <dgm:prSet presAssocID="{20798AF7-A21C-4141-9002-04E85159DAD6}" presName="vertThree" presStyleCnt="0"/>
      <dgm:spPr/>
    </dgm:pt>
    <dgm:pt modelId="{99AFCDE4-5A80-42D7-AC2A-FEE01CF4BD85}" type="pres">
      <dgm:prSet presAssocID="{20798AF7-A21C-4141-9002-04E85159DAD6}" presName="txThree" presStyleLbl="node3" presStyleIdx="2" presStyleCnt="3">
        <dgm:presLayoutVars>
          <dgm:chPref val="3"/>
        </dgm:presLayoutVars>
      </dgm:prSet>
      <dgm:spPr/>
    </dgm:pt>
    <dgm:pt modelId="{25120B8C-7C83-4378-A26B-E22BD23D8A55}" type="pres">
      <dgm:prSet presAssocID="{20798AF7-A21C-4141-9002-04E85159DAD6}" presName="horzThree" presStyleCnt="0"/>
      <dgm:spPr/>
    </dgm:pt>
    <dgm:pt modelId="{44F140B3-7ECE-4A75-9AC6-47079B544EFF}" type="pres">
      <dgm:prSet presAssocID="{63FBE3D9-E085-44A8-B70F-821B0503B0DA}" presName="sibSpaceTwo" presStyleCnt="0"/>
      <dgm:spPr/>
    </dgm:pt>
    <dgm:pt modelId="{E61316FA-5BD5-4C29-BF56-181C5FEB49D2}" type="pres">
      <dgm:prSet presAssocID="{260CFB79-DF4D-4070-85DD-75FF47377D00}" presName="vertTwo" presStyleCnt="0"/>
      <dgm:spPr/>
    </dgm:pt>
    <dgm:pt modelId="{660762B4-D457-4AC6-AF55-F99369395824}" type="pres">
      <dgm:prSet presAssocID="{260CFB79-DF4D-4070-85DD-75FF47377D00}" presName="txTwo" presStyleLbl="node2" presStyleIdx="2" presStyleCnt="3" custScaleX="137760">
        <dgm:presLayoutVars>
          <dgm:chPref val="3"/>
        </dgm:presLayoutVars>
      </dgm:prSet>
      <dgm:spPr/>
    </dgm:pt>
    <dgm:pt modelId="{E0F9B21C-60F9-4307-9300-9D33C48519D5}" type="pres">
      <dgm:prSet presAssocID="{260CFB79-DF4D-4070-85DD-75FF47377D00}" presName="horzTwo" presStyleCnt="0"/>
      <dgm:spPr/>
    </dgm:pt>
  </dgm:ptLst>
  <dgm:cxnLst>
    <dgm:cxn modelId="{17D43D03-BB41-472A-A524-FDE046700121}" srcId="{BFE2B388-5BB5-41C8-A1FE-08004B0D68D6}" destId="{7BA3F4C8-8E1E-47CB-B5C9-1546A41C6FA2}" srcOrd="0" destOrd="0" parTransId="{5732874D-64B6-4503-A557-4B961BF927D8}" sibTransId="{0E98C348-54B1-4AE7-921F-49FB2EEB046C}"/>
    <dgm:cxn modelId="{AEE56703-80D4-4DD0-8590-308E0498E6C6}" srcId="{E6967C8C-CB02-4DBB-B16F-E04CA85DE0D9}" destId="{EEC40817-D870-4CF2-9018-4EA351DF7F68}" srcOrd="0" destOrd="0" parTransId="{F33CB904-9CA9-4E00-ADCC-F9601095851E}" sibTransId="{9B25108F-2820-4469-A201-2EF41D0D9475}"/>
    <dgm:cxn modelId="{6B967907-B253-4A18-906C-0BEFC49126D0}" srcId="{E6967C8C-CB02-4DBB-B16F-E04CA85DE0D9}" destId="{20798AF7-A21C-4141-9002-04E85159DAD6}" srcOrd="1" destOrd="0" parTransId="{A78A9E7A-6AE2-4FD8-B7FF-37A530AC7389}" sibTransId="{5C50A498-2DAF-4E4F-83C1-DF6A7364EE2B}"/>
    <dgm:cxn modelId="{EEEDB72A-C42F-4B54-918B-F2CC7F112E89}" type="presOf" srcId="{83F91FCF-0C04-46B2-A82F-E7781747332F}" destId="{1F53BD03-2C16-4750-9C36-D27A14181021}" srcOrd="0" destOrd="0" presId="urn:microsoft.com/office/officeart/2005/8/layout/hierarchy4"/>
    <dgm:cxn modelId="{D6BB912E-A9B5-4713-BE40-43F09971992C}" type="presOf" srcId="{7BA3F4C8-8E1E-47CB-B5C9-1546A41C6FA2}" destId="{83AF078D-A75A-4397-B9F7-63F0D974A56D}" srcOrd="0" destOrd="0" presId="urn:microsoft.com/office/officeart/2005/8/layout/hierarchy4"/>
    <dgm:cxn modelId="{B08E2139-AA48-4DC0-9865-4C305FBFDEE2}" type="presOf" srcId="{EEC40817-D870-4CF2-9018-4EA351DF7F68}" destId="{4D5D6BF2-6FB9-458A-B302-9A04B26E3BB8}" srcOrd="0" destOrd="0" presId="urn:microsoft.com/office/officeart/2005/8/layout/hierarchy4"/>
    <dgm:cxn modelId="{26ECF23A-9AA9-44E4-B0D3-7472C7666877}" srcId="{83F91FCF-0C04-46B2-A82F-E7781747332F}" destId="{260CFB79-DF4D-4070-85DD-75FF47377D00}" srcOrd="1" destOrd="0" parTransId="{AC485A05-CC9E-420F-9082-899C890C99FE}" sibTransId="{F926BE21-5854-492B-A77B-A22B36C2DDEF}"/>
    <dgm:cxn modelId="{634CC83F-D865-45CD-AB54-2BDA2EBA7177}" type="presOf" srcId="{98941DA6-E211-4282-A132-C455EDCB5F46}" destId="{B9EBE28B-1EF0-44C1-AAD1-82133232B7A3}" srcOrd="0" destOrd="0" presId="urn:microsoft.com/office/officeart/2005/8/layout/hierarchy4"/>
    <dgm:cxn modelId="{72D1CB45-B305-4398-AD54-C201D967186A}" srcId="{41BFB472-2DD7-4969-AE0B-E6EC78B228C3}" destId="{BFE2B388-5BB5-41C8-A1FE-08004B0D68D6}" srcOrd="0" destOrd="0" parTransId="{9D50E44F-F500-4308-989F-A2B20FB1BE9A}" sibTransId="{B496A67C-D3FA-435C-8E2F-0D1EDAFC5C4A}"/>
    <dgm:cxn modelId="{22DE7F46-40C4-495E-BF85-8F4B98F07CCA}" type="presOf" srcId="{260CFB79-DF4D-4070-85DD-75FF47377D00}" destId="{660762B4-D457-4AC6-AF55-F99369395824}" srcOrd="0" destOrd="0" presId="urn:microsoft.com/office/officeart/2005/8/layout/hierarchy4"/>
    <dgm:cxn modelId="{270DD14F-D0BF-42C6-80F8-A71F4B92FE77}" srcId="{83F91FCF-0C04-46B2-A82F-E7781747332F}" destId="{E6967C8C-CB02-4DBB-B16F-E04CA85DE0D9}" srcOrd="0" destOrd="0" parTransId="{E13AEC85-06B1-480A-B01B-BEEC4D413A30}" sibTransId="{63FBE3D9-E085-44A8-B70F-821B0503B0DA}"/>
    <dgm:cxn modelId="{12D69471-6112-4D0E-A6B6-C0E40C8B0BA8}" type="presOf" srcId="{41BFB472-2DD7-4969-AE0B-E6EC78B228C3}" destId="{70B79561-DEB6-4853-BECD-3644BDCDACA1}" srcOrd="0" destOrd="0" presId="urn:microsoft.com/office/officeart/2005/8/layout/hierarchy4"/>
    <dgm:cxn modelId="{F9EE947C-D521-445D-A9C8-E27B381774EE}" type="presOf" srcId="{BFE2B388-5BB5-41C8-A1FE-08004B0D68D6}" destId="{150B007A-8EEF-437A-AFA2-8FC6FDFBC33C}" srcOrd="0" destOrd="0" presId="urn:microsoft.com/office/officeart/2005/8/layout/hierarchy4"/>
    <dgm:cxn modelId="{E575047D-9AA9-4AD8-B1C5-F0338F732FF1}" type="presOf" srcId="{E6967C8C-CB02-4DBB-B16F-E04CA85DE0D9}" destId="{B1993D54-E6D4-480B-9F54-11A3C629BBB1}" srcOrd="0" destOrd="0" presId="urn:microsoft.com/office/officeart/2005/8/layout/hierarchy4"/>
    <dgm:cxn modelId="{B2B8D180-84F6-48C9-BE3A-D9393F2DFDE5}" srcId="{98941DA6-E211-4282-A132-C455EDCB5F46}" destId="{83F91FCF-0C04-46B2-A82F-E7781747332F}" srcOrd="1" destOrd="0" parTransId="{E927025A-B5F7-4CF1-882D-52FA8C096468}" sibTransId="{E0CDDF3D-F721-4DAC-B84C-ACB9DB6DBE3A}"/>
    <dgm:cxn modelId="{72B0CF91-DD34-4D04-A8D9-FC23AC20BDB1}" srcId="{98941DA6-E211-4282-A132-C455EDCB5F46}" destId="{41BFB472-2DD7-4969-AE0B-E6EC78B228C3}" srcOrd="0" destOrd="0" parTransId="{170DF575-E256-413E-A6FE-8B96FF423B19}" sibTransId="{1D1BA8E7-459B-43BD-A62F-7505007833F4}"/>
    <dgm:cxn modelId="{D49508CD-7A4D-4C8E-A8F6-9FBACFECBC31}" type="presOf" srcId="{20798AF7-A21C-4141-9002-04E85159DAD6}" destId="{99AFCDE4-5A80-42D7-AC2A-FEE01CF4BD85}" srcOrd="0" destOrd="0" presId="urn:microsoft.com/office/officeart/2005/8/layout/hierarchy4"/>
    <dgm:cxn modelId="{70FAB20B-BB2D-425D-8FE8-1CE930C0917C}" type="presParOf" srcId="{B9EBE28B-1EF0-44C1-AAD1-82133232B7A3}" destId="{6087CCAB-C07F-4467-919D-CCBC7B1B02FE}" srcOrd="0" destOrd="0" presId="urn:microsoft.com/office/officeart/2005/8/layout/hierarchy4"/>
    <dgm:cxn modelId="{8845260C-0F8F-4952-BB55-73398DC2638D}" type="presParOf" srcId="{6087CCAB-C07F-4467-919D-CCBC7B1B02FE}" destId="{70B79561-DEB6-4853-BECD-3644BDCDACA1}" srcOrd="0" destOrd="0" presId="urn:microsoft.com/office/officeart/2005/8/layout/hierarchy4"/>
    <dgm:cxn modelId="{87C271DD-EB38-4F9A-814E-D9E94F387B32}" type="presParOf" srcId="{6087CCAB-C07F-4467-919D-CCBC7B1B02FE}" destId="{7EDB58DD-B147-4541-9F49-C36185135E62}" srcOrd="1" destOrd="0" presId="urn:microsoft.com/office/officeart/2005/8/layout/hierarchy4"/>
    <dgm:cxn modelId="{7ED9A9E0-48B6-4602-8E3F-188D42D303E0}" type="presParOf" srcId="{6087CCAB-C07F-4467-919D-CCBC7B1B02FE}" destId="{CB96B0D3-E8BB-4F47-A9D5-3F2D5CA1DFAB}" srcOrd="2" destOrd="0" presId="urn:microsoft.com/office/officeart/2005/8/layout/hierarchy4"/>
    <dgm:cxn modelId="{540D9EF2-C910-4AF4-9B1C-B6BA7E536C87}" type="presParOf" srcId="{CB96B0D3-E8BB-4F47-A9D5-3F2D5CA1DFAB}" destId="{2A953EC6-5DAD-4DEE-9BC6-047B07294B0B}" srcOrd="0" destOrd="0" presId="urn:microsoft.com/office/officeart/2005/8/layout/hierarchy4"/>
    <dgm:cxn modelId="{FED4A1F5-488E-4F35-B7FB-B6B75CAD8015}" type="presParOf" srcId="{2A953EC6-5DAD-4DEE-9BC6-047B07294B0B}" destId="{150B007A-8EEF-437A-AFA2-8FC6FDFBC33C}" srcOrd="0" destOrd="0" presId="urn:microsoft.com/office/officeart/2005/8/layout/hierarchy4"/>
    <dgm:cxn modelId="{811898DC-9DDF-4D2D-84BE-D52AF1F0E593}" type="presParOf" srcId="{2A953EC6-5DAD-4DEE-9BC6-047B07294B0B}" destId="{199EA11B-A142-470D-A6A3-23CFD9622E23}" srcOrd="1" destOrd="0" presId="urn:microsoft.com/office/officeart/2005/8/layout/hierarchy4"/>
    <dgm:cxn modelId="{C02D3F64-DF1D-4A24-8EBE-A444E8CBDD0F}" type="presParOf" srcId="{2A953EC6-5DAD-4DEE-9BC6-047B07294B0B}" destId="{21BC12AA-81AC-4128-BE83-F37394766F49}" srcOrd="2" destOrd="0" presId="urn:microsoft.com/office/officeart/2005/8/layout/hierarchy4"/>
    <dgm:cxn modelId="{5F106408-17AA-4EC7-A48B-5236242CD317}" type="presParOf" srcId="{21BC12AA-81AC-4128-BE83-F37394766F49}" destId="{A5995B62-EDC2-4E2A-832F-DAC41F937A01}" srcOrd="0" destOrd="0" presId="urn:microsoft.com/office/officeart/2005/8/layout/hierarchy4"/>
    <dgm:cxn modelId="{DDE8A3BA-0A80-483E-B39A-6EE3F2EAAF5B}" type="presParOf" srcId="{A5995B62-EDC2-4E2A-832F-DAC41F937A01}" destId="{83AF078D-A75A-4397-B9F7-63F0D974A56D}" srcOrd="0" destOrd="0" presId="urn:microsoft.com/office/officeart/2005/8/layout/hierarchy4"/>
    <dgm:cxn modelId="{E4D5DF64-C84C-4BE6-879D-7EA358350319}" type="presParOf" srcId="{A5995B62-EDC2-4E2A-832F-DAC41F937A01}" destId="{6DC9DDF8-8CB9-4B28-A801-172D3F1751AC}" srcOrd="1" destOrd="0" presId="urn:microsoft.com/office/officeart/2005/8/layout/hierarchy4"/>
    <dgm:cxn modelId="{F2A98F8D-4092-43D3-B795-1ACD67E2BD3D}" type="presParOf" srcId="{B9EBE28B-1EF0-44C1-AAD1-82133232B7A3}" destId="{359557EE-A528-45DF-B0DF-5070B2DD35BC}" srcOrd="1" destOrd="0" presId="urn:microsoft.com/office/officeart/2005/8/layout/hierarchy4"/>
    <dgm:cxn modelId="{5682A31C-8C39-4B49-A90C-DD484C0F981C}" type="presParOf" srcId="{B9EBE28B-1EF0-44C1-AAD1-82133232B7A3}" destId="{11239D07-4535-4034-AAAF-229069D3ECD9}" srcOrd="2" destOrd="0" presId="urn:microsoft.com/office/officeart/2005/8/layout/hierarchy4"/>
    <dgm:cxn modelId="{F247200E-7359-4DF0-A859-D0C1597DE7D1}" type="presParOf" srcId="{11239D07-4535-4034-AAAF-229069D3ECD9}" destId="{1F53BD03-2C16-4750-9C36-D27A14181021}" srcOrd="0" destOrd="0" presId="urn:microsoft.com/office/officeart/2005/8/layout/hierarchy4"/>
    <dgm:cxn modelId="{FE336D6A-BC3D-4E3A-B331-56FDCA79737E}" type="presParOf" srcId="{11239D07-4535-4034-AAAF-229069D3ECD9}" destId="{8D21C451-CE22-4652-B892-663B02750586}" srcOrd="1" destOrd="0" presId="urn:microsoft.com/office/officeart/2005/8/layout/hierarchy4"/>
    <dgm:cxn modelId="{3EEEEDCC-590E-43A9-AC18-E10993109B25}" type="presParOf" srcId="{11239D07-4535-4034-AAAF-229069D3ECD9}" destId="{9A9CC032-C7CF-44AF-9E49-B21DBAB4DFB4}" srcOrd="2" destOrd="0" presId="urn:microsoft.com/office/officeart/2005/8/layout/hierarchy4"/>
    <dgm:cxn modelId="{7F6808D1-54F0-4C71-9542-D958BC9E70CD}" type="presParOf" srcId="{9A9CC032-C7CF-44AF-9E49-B21DBAB4DFB4}" destId="{C32F4945-A3E4-4262-9801-5AC9E75A940F}" srcOrd="0" destOrd="0" presId="urn:microsoft.com/office/officeart/2005/8/layout/hierarchy4"/>
    <dgm:cxn modelId="{415C5F19-0E8A-43EA-AA5B-CCBEEC5FAE77}" type="presParOf" srcId="{C32F4945-A3E4-4262-9801-5AC9E75A940F}" destId="{B1993D54-E6D4-480B-9F54-11A3C629BBB1}" srcOrd="0" destOrd="0" presId="urn:microsoft.com/office/officeart/2005/8/layout/hierarchy4"/>
    <dgm:cxn modelId="{00FE25CC-C87D-4C36-8DC8-D7FE3FB539F0}" type="presParOf" srcId="{C32F4945-A3E4-4262-9801-5AC9E75A940F}" destId="{4C658D76-1147-4060-9310-001EFCBB96E4}" srcOrd="1" destOrd="0" presId="urn:microsoft.com/office/officeart/2005/8/layout/hierarchy4"/>
    <dgm:cxn modelId="{6851F826-2F3D-4295-AD67-DAD596EC27D6}" type="presParOf" srcId="{C32F4945-A3E4-4262-9801-5AC9E75A940F}" destId="{9C06C529-57D5-4546-8176-CAEDCEAA96A8}" srcOrd="2" destOrd="0" presId="urn:microsoft.com/office/officeart/2005/8/layout/hierarchy4"/>
    <dgm:cxn modelId="{3DA8AA8D-3D09-48E3-BD8E-3708B662EC5F}" type="presParOf" srcId="{9C06C529-57D5-4546-8176-CAEDCEAA96A8}" destId="{1B0935DD-382C-47BE-B861-B67E01D2E301}" srcOrd="0" destOrd="0" presId="urn:microsoft.com/office/officeart/2005/8/layout/hierarchy4"/>
    <dgm:cxn modelId="{23D71283-871E-463F-BDA6-519B32FA11DF}" type="presParOf" srcId="{1B0935DD-382C-47BE-B861-B67E01D2E301}" destId="{4D5D6BF2-6FB9-458A-B302-9A04B26E3BB8}" srcOrd="0" destOrd="0" presId="urn:microsoft.com/office/officeart/2005/8/layout/hierarchy4"/>
    <dgm:cxn modelId="{602DA3C0-FDF6-4801-858D-6D716DA248BB}" type="presParOf" srcId="{1B0935DD-382C-47BE-B861-B67E01D2E301}" destId="{B926CD57-0849-406A-B968-E5A9406FC224}" srcOrd="1" destOrd="0" presId="urn:microsoft.com/office/officeart/2005/8/layout/hierarchy4"/>
    <dgm:cxn modelId="{DB62A270-B590-495C-9350-F8727D8EE4A6}" type="presParOf" srcId="{9C06C529-57D5-4546-8176-CAEDCEAA96A8}" destId="{F11258F0-0630-4231-8E6D-3107571A1673}" srcOrd="1" destOrd="0" presId="urn:microsoft.com/office/officeart/2005/8/layout/hierarchy4"/>
    <dgm:cxn modelId="{0F2B747C-D0BB-4E7A-B8B0-9086F0F1FCAD}" type="presParOf" srcId="{9C06C529-57D5-4546-8176-CAEDCEAA96A8}" destId="{44DD1031-48A2-4CEA-86D0-D7C3C546B118}" srcOrd="2" destOrd="0" presId="urn:microsoft.com/office/officeart/2005/8/layout/hierarchy4"/>
    <dgm:cxn modelId="{EB1CAA00-FE1C-4EBD-80C5-9060F2819A68}" type="presParOf" srcId="{44DD1031-48A2-4CEA-86D0-D7C3C546B118}" destId="{99AFCDE4-5A80-42D7-AC2A-FEE01CF4BD85}" srcOrd="0" destOrd="0" presId="urn:microsoft.com/office/officeart/2005/8/layout/hierarchy4"/>
    <dgm:cxn modelId="{4F53C299-8FE4-418A-A609-24A90FF9764C}" type="presParOf" srcId="{44DD1031-48A2-4CEA-86D0-D7C3C546B118}" destId="{25120B8C-7C83-4378-A26B-E22BD23D8A55}" srcOrd="1" destOrd="0" presId="urn:microsoft.com/office/officeart/2005/8/layout/hierarchy4"/>
    <dgm:cxn modelId="{471A1C25-036C-4E3D-A6BC-CF76FC87DB1B}" type="presParOf" srcId="{9A9CC032-C7CF-44AF-9E49-B21DBAB4DFB4}" destId="{44F140B3-7ECE-4A75-9AC6-47079B544EFF}" srcOrd="1" destOrd="0" presId="urn:microsoft.com/office/officeart/2005/8/layout/hierarchy4"/>
    <dgm:cxn modelId="{CDD04305-6B71-4748-A881-34F6562D5F28}" type="presParOf" srcId="{9A9CC032-C7CF-44AF-9E49-B21DBAB4DFB4}" destId="{E61316FA-5BD5-4C29-BF56-181C5FEB49D2}" srcOrd="2" destOrd="0" presId="urn:microsoft.com/office/officeart/2005/8/layout/hierarchy4"/>
    <dgm:cxn modelId="{8AEA6149-B77B-48A1-B7FC-93EB5645C6DC}" type="presParOf" srcId="{E61316FA-5BD5-4C29-BF56-181C5FEB49D2}" destId="{660762B4-D457-4AC6-AF55-F99369395824}" srcOrd="0" destOrd="0" presId="urn:microsoft.com/office/officeart/2005/8/layout/hierarchy4"/>
    <dgm:cxn modelId="{CDABC39A-8C1D-4C80-9329-EFC126D67DC7}" type="presParOf" srcId="{E61316FA-5BD5-4C29-BF56-181C5FEB49D2}" destId="{E0F9B21C-60F9-4307-9300-9D33C48519D5}" srcOrd="1" destOrd="0" presId="urn:microsoft.com/office/officeart/2005/8/layout/hierarchy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0.xml><?xml version="1.0" encoding="utf-8"?>
<dgm:dataModel xmlns:dgm="http://schemas.openxmlformats.org/drawingml/2006/diagram" xmlns:a="http://schemas.openxmlformats.org/drawingml/2006/main">
  <dgm:ptLst>
    <dgm:pt modelId="{98941DA6-E211-4282-A132-C455EDCB5F46}" type="doc">
      <dgm:prSet loTypeId="urn:microsoft.com/office/officeart/2009/3/layout/PlusandMinus" loCatId="relationship" qsTypeId="urn:microsoft.com/office/officeart/2005/8/quickstyle/3d2" qsCatId="3D" csTypeId="urn:microsoft.com/office/officeart/2005/8/colors/accent0_3" csCatId="mainScheme" phldr="1"/>
      <dgm:spPr/>
      <dgm:t>
        <a:bodyPr/>
        <a:lstStyle/>
        <a:p>
          <a:endParaRPr lang="en-US"/>
        </a:p>
      </dgm:t>
    </dgm:pt>
    <dgm:pt modelId="{CE0F4EE8-26A6-4F18-8710-AA702CAB915C}">
      <dgm:prSet custT="1"/>
      <dgm:spPr/>
      <dgm:t>
        <a:bodyPr/>
        <a:lstStyle/>
        <a:p>
          <a:r>
            <a:rPr lang="el-GR" sz="1800" dirty="0">
              <a:solidFill>
                <a:schemeClr val="bg1"/>
              </a:solidFill>
            </a:rPr>
            <a:t>Ορθότητα κριτηρίου ανάθεσης</a:t>
          </a:r>
        </a:p>
      </dgm:t>
    </dgm:pt>
    <dgm:pt modelId="{D18EF0F8-0509-40A6-97CB-E98690B6785F}" type="parTrans" cxnId="{96E7008E-37A5-4C26-A482-0366A97A572C}">
      <dgm:prSet/>
      <dgm:spPr/>
      <dgm:t>
        <a:bodyPr/>
        <a:lstStyle/>
        <a:p>
          <a:endParaRPr lang="el-GR"/>
        </a:p>
      </dgm:t>
    </dgm:pt>
    <dgm:pt modelId="{9482D82B-17DF-4E91-B4E2-441DCDC0B49E}" type="sibTrans" cxnId="{96E7008E-37A5-4C26-A482-0366A97A572C}">
      <dgm:prSet/>
      <dgm:spPr/>
      <dgm:t>
        <a:bodyPr/>
        <a:lstStyle/>
        <a:p>
          <a:endParaRPr lang="el-GR"/>
        </a:p>
      </dgm:t>
    </dgm:pt>
    <dgm:pt modelId="{1884A44C-1E4F-4264-8018-BB6FBBA97330}">
      <dgm:prSet custT="1"/>
      <dgm:spPr/>
      <dgm:t>
        <a:bodyPr/>
        <a:lstStyle/>
        <a:p>
          <a:r>
            <a:rPr lang="el-GR" sz="1800" dirty="0">
              <a:solidFill>
                <a:schemeClr val="bg1"/>
              </a:solidFill>
            </a:rPr>
            <a:t>Αντικειμενικά κριτήρια</a:t>
          </a:r>
        </a:p>
      </dgm:t>
    </dgm:pt>
    <dgm:pt modelId="{145F1832-DEAF-463C-A56F-C948489C78E0}" type="parTrans" cxnId="{0FD310D0-FA64-413F-8011-8C1A503808F4}">
      <dgm:prSet/>
      <dgm:spPr/>
      <dgm:t>
        <a:bodyPr/>
        <a:lstStyle/>
        <a:p>
          <a:endParaRPr lang="el-GR"/>
        </a:p>
      </dgm:t>
    </dgm:pt>
    <dgm:pt modelId="{498F5906-3869-4235-9491-24A2C27306F8}" type="sibTrans" cxnId="{0FD310D0-FA64-413F-8011-8C1A503808F4}">
      <dgm:prSet/>
      <dgm:spPr/>
      <dgm:t>
        <a:bodyPr/>
        <a:lstStyle/>
        <a:p>
          <a:endParaRPr lang="el-GR"/>
        </a:p>
      </dgm:t>
    </dgm:pt>
    <dgm:pt modelId="{E011C62B-025F-400A-8EA1-41C97580B49A}">
      <dgm:prSet custT="1"/>
      <dgm:spPr/>
      <dgm:t>
        <a:bodyPr/>
        <a:lstStyle/>
        <a:p>
          <a:r>
            <a:rPr lang="el-GR" sz="1800" dirty="0">
              <a:solidFill>
                <a:schemeClr val="bg1"/>
              </a:solidFill>
            </a:rPr>
            <a:t>Αρχή της ισότητας</a:t>
          </a:r>
        </a:p>
      </dgm:t>
    </dgm:pt>
    <dgm:pt modelId="{746E5439-7674-4F9E-B48A-4E93506F6142}" type="parTrans" cxnId="{F937072D-BBB4-442A-8614-7462494E815E}">
      <dgm:prSet/>
      <dgm:spPr/>
      <dgm:t>
        <a:bodyPr/>
        <a:lstStyle/>
        <a:p>
          <a:endParaRPr lang="el-GR"/>
        </a:p>
      </dgm:t>
    </dgm:pt>
    <dgm:pt modelId="{9B8E3536-5BA4-4558-B49E-9B285CB8FE11}" type="sibTrans" cxnId="{F937072D-BBB4-442A-8614-7462494E815E}">
      <dgm:prSet/>
      <dgm:spPr/>
      <dgm:t>
        <a:bodyPr/>
        <a:lstStyle/>
        <a:p>
          <a:endParaRPr lang="el-GR"/>
        </a:p>
      </dgm:t>
    </dgm:pt>
    <dgm:pt modelId="{0A9C8AAF-ECC6-411C-9243-DE119CED8058}">
      <dgm:prSet custT="1"/>
      <dgm:spPr/>
      <dgm:t>
        <a:bodyPr/>
        <a:lstStyle/>
        <a:p>
          <a:r>
            <a:rPr lang="el-GR" sz="1800" dirty="0">
              <a:solidFill>
                <a:schemeClr val="bg1"/>
              </a:solidFill>
            </a:rPr>
            <a:t>Διαφάνεια</a:t>
          </a:r>
        </a:p>
      </dgm:t>
    </dgm:pt>
    <dgm:pt modelId="{2D8F0657-DD79-4CE0-ABBA-E82C2B1A32A2}" type="parTrans" cxnId="{2D5FDDC5-2982-45D1-8B0D-EEF527F694DF}">
      <dgm:prSet/>
      <dgm:spPr/>
      <dgm:t>
        <a:bodyPr/>
        <a:lstStyle/>
        <a:p>
          <a:endParaRPr lang="el-GR"/>
        </a:p>
      </dgm:t>
    </dgm:pt>
    <dgm:pt modelId="{5DE63106-C2C3-4780-8AED-E903488B17C4}" type="sibTrans" cxnId="{2D5FDDC5-2982-45D1-8B0D-EEF527F694DF}">
      <dgm:prSet/>
      <dgm:spPr/>
      <dgm:t>
        <a:bodyPr/>
        <a:lstStyle/>
        <a:p>
          <a:endParaRPr lang="el-GR"/>
        </a:p>
      </dgm:t>
    </dgm:pt>
    <dgm:pt modelId="{5788AAC2-1E4F-4546-9686-17760A6E7D61}">
      <dgm:prSet custT="1"/>
      <dgm:spPr/>
      <dgm:t>
        <a:bodyPr/>
        <a:lstStyle/>
        <a:p>
          <a:r>
            <a:rPr lang="el-GR" sz="1800" dirty="0">
              <a:solidFill>
                <a:schemeClr val="bg1"/>
              </a:solidFill>
            </a:rPr>
            <a:t>Πλέον συμφέρουσα οικονομική προσφορά</a:t>
          </a:r>
        </a:p>
      </dgm:t>
    </dgm:pt>
    <dgm:pt modelId="{03BDC2BC-1F4B-4B33-95F4-A21D70E0E461}" type="parTrans" cxnId="{2288DDD9-5C06-4D1D-81B5-95923896A3AF}">
      <dgm:prSet/>
      <dgm:spPr/>
      <dgm:t>
        <a:bodyPr/>
        <a:lstStyle/>
        <a:p>
          <a:endParaRPr lang="el-GR"/>
        </a:p>
      </dgm:t>
    </dgm:pt>
    <dgm:pt modelId="{7BD23A76-061F-4C05-89B4-05FD5F14483E}" type="sibTrans" cxnId="{2288DDD9-5C06-4D1D-81B5-95923896A3AF}">
      <dgm:prSet/>
      <dgm:spPr/>
      <dgm:t>
        <a:bodyPr/>
        <a:lstStyle/>
        <a:p>
          <a:endParaRPr lang="el-GR"/>
        </a:p>
      </dgm:t>
    </dgm:pt>
    <dgm:pt modelId="{46D3CA8E-35F5-46B5-88DC-B4F5CE553E7A}">
      <dgm:prSet custT="1"/>
      <dgm:spPr/>
      <dgm:t>
        <a:bodyPr/>
        <a:lstStyle/>
        <a:p>
          <a:r>
            <a:rPr lang="el-GR" sz="1800" dirty="0">
              <a:solidFill>
                <a:schemeClr val="bg1"/>
              </a:solidFill>
            </a:rPr>
            <a:t>Απαγόρευση των διακρίσεων</a:t>
          </a:r>
        </a:p>
      </dgm:t>
    </dgm:pt>
    <dgm:pt modelId="{7FCAFD35-8A52-4E90-819F-CF7F615D8031}" type="parTrans" cxnId="{572DCFFB-B262-4285-A308-CAC929737CA8}">
      <dgm:prSet/>
      <dgm:spPr/>
      <dgm:t>
        <a:bodyPr/>
        <a:lstStyle/>
        <a:p>
          <a:endParaRPr lang="el-GR"/>
        </a:p>
      </dgm:t>
    </dgm:pt>
    <dgm:pt modelId="{7DDDDA1C-006D-408D-96AE-A4FAE587DDD6}" type="sibTrans" cxnId="{572DCFFB-B262-4285-A308-CAC929737CA8}">
      <dgm:prSet/>
      <dgm:spPr/>
      <dgm:t>
        <a:bodyPr/>
        <a:lstStyle/>
        <a:p>
          <a:endParaRPr lang="el-GR"/>
        </a:p>
      </dgm:t>
    </dgm:pt>
    <dgm:pt modelId="{40C89022-B4CA-4597-A1AC-C865D5BB9BCA}">
      <dgm:prSet custT="1"/>
      <dgm:spPr/>
      <dgm:t>
        <a:bodyPr/>
        <a:lstStyle/>
        <a:p>
          <a:r>
            <a:rPr lang="el-GR" sz="1800" dirty="0">
              <a:solidFill>
                <a:schemeClr val="bg1"/>
              </a:solidFill>
            </a:rPr>
            <a:t>Δεν μπορεί τα κριτήρια ανάθεσης να παρέχουν απεριόριστη ελευθερία</a:t>
          </a:r>
        </a:p>
      </dgm:t>
    </dgm:pt>
    <dgm:pt modelId="{7023532D-2D4F-417A-AD9A-78C37EFF9BDF}" type="parTrans" cxnId="{55BB8E3F-CF78-46B1-A378-C844F31F2540}">
      <dgm:prSet/>
      <dgm:spPr/>
      <dgm:t>
        <a:bodyPr/>
        <a:lstStyle/>
        <a:p>
          <a:endParaRPr lang="el-GR"/>
        </a:p>
      </dgm:t>
    </dgm:pt>
    <dgm:pt modelId="{2AD42EA5-169A-44EC-8707-09EF094AC16C}" type="sibTrans" cxnId="{55BB8E3F-CF78-46B1-A378-C844F31F2540}">
      <dgm:prSet/>
      <dgm:spPr/>
      <dgm:t>
        <a:bodyPr/>
        <a:lstStyle/>
        <a:p>
          <a:endParaRPr lang="el-GR"/>
        </a:p>
      </dgm:t>
    </dgm:pt>
    <dgm:pt modelId="{C8381298-5FDD-4598-874E-1EB4D9B6B641}">
      <dgm:prSet custT="1"/>
      <dgm:spPr/>
      <dgm:t>
        <a:bodyPr/>
        <a:lstStyle/>
        <a:p>
          <a:r>
            <a:rPr lang="el-GR" sz="1800" dirty="0">
              <a:solidFill>
                <a:schemeClr val="bg1"/>
              </a:solidFill>
            </a:rPr>
            <a:t>Υποχρεωτική σύνδεση των κριτηρίων με το προς ανάθεση αντικείμενο</a:t>
          </a:r>
        </a:p>
      </dgm:t>
    </dgm:pt>
    <dgm:pt modelId="{D0CA4AF6-0DF0-4E55-8737-B49BE26A2EB5}" type="parTrans" cxnId="{F615CDEB-9321-4359-9778-163C4183654B}">
      <dgm:prSet/>
      <dgm:spPr/>
      <dgm:t>
        <a:bodyPr/>
        <a:lstStyle/>
        <a:p>
          <a:endParaRPr lang="el-GR"/>
        </a:p>
      </dgm:t>
    </dgm:pt>
    <dgm:pt modelId="{0CC2606E-6C40-4AE9-BA55-B4DB94DE960E}" type="sibTrans" cxnId="{F615CDEB-9321-4359-9778-163C4183654B}">
      <dgm:prSet/>
      <dgm:spPr/>
      <dgm:t>
        <a:bodyPr/>
        <a:lstStyle/>
        <a:p>
          <a:endParaRPr lang="el-GR"/>
        </a:p>
      </dgm:t>
    </dgm:pt>
    <dgm:pt modelId="{403E06C0-5D3F-4970-A513-809CE10ABD3C}">
      <dgm:prSet custT="1"/>
      <dgm:spPr/>
      <dgm:t>
        <a:bodyPr/>
        <a:lstStyle/>
        <a:p>
          <a:r>
            <a:rPr lang="el-GR" sz="1800" dirty="0">
              <a:solidFill>
                <a:schemeClr val="bg1"/>
              </a:solidFill>
            </a:rPr>
            <a:t>Ελευθερία επιλογής</a:t>
          </a:r>
        </a:p>
      </dgm:t>
    </dgm:pt>
    <dgm:pt modelId="{6A0363AB-DF1C-4145-A63F-A447FB1B27D6}" type="parTrans" cxnId="{B8A7AE5B-84DD-46D7-94A5-D3F30A6EBB6F}">
      <dgm:prSet/>
      <dgm:spPr/>
      <dgm:t>
        <a:bodyPr/>
        <a:lstStyle/>
        <a:p>
          <a:endParaRPr lang="el-GR"/>
        </a:p>
      </dgm:t>
    </dgm:pt>
    <dgm:pt modelId="{6FFF24EA-1811-476D-B089-93A4B6C7E5F8}" type="sibTrans" cxnId="{B8A7AE5B-84DD-46D7-94A5-D3F30A6EBB6F}">
      <dgm:prSet/>
      <dgm:spPr/>
      <dgm:t>
        <a:bodyPr/>
        <a:lstStyle/>
        <a:p>
          <a:endParaRPr lang="el-GR"/>
        </a:p>
      </dgm:t>
    </dgm:pt>
    <dgm:pt modelId="{2EB82CE4-6A12-49D1-BF4A-A8739A2C44D2}">
      <dgm:prSet custT="1"/>
      <dgm:spPr/>
      <dgm:t>
        <a:bodyPr/>
        <a:lstStyle/>
        <a:p>
          <a:r>
            <a:rPr lang="el-GR" sz="1800" dirty="0">
              <a:solidFill>
                <a:schemeClr val="bg1"/>
              </a:solidFill>
            </a:rPr>
            <a:t>Πρέπει να κατατείνουν μόνο στον προσδιορισμό της πλέον συμφέρουσας οικονομικά προσφοράς</a:t>
          </a:r>
        </a:p>
      </dgm:t>
    </dgm:pt>
    <dgm:pt modelId="{466EB974-CF16-4CBC-B2B6-A68B7C7D38BD}" type="parTrans" cxnId="{725B47F7-AF1E-4AB4-B87F-BDC96CF15DE8}">
      <dgm:prSet/>
      <dgm:spPr/>
      <dgm:t>
        <a:bodyPr/>
        <a:lstStyle/>
        <a:p>
          <a:endParaRPr lang="el-GR"/>
        </a:p>
      </dgm:t>
    </dgm:pt>
    <dgm:pt modelId="{B58C1304-7629-47C1-8F2E-B0731C8FE02B}" type="sibTrans" cxnId="{725B47F7-AF1E-4AB4-B87F-BDC96CF15DE8}">
      <dgm:prSet/>
      <dgm:spPr/>
      <dgm:t>
        <a:bodyPr/>
        <a:lstStyle/>
        <a:p>
          <a:endParaRPr lang="el-GR"/>
        </a:p>
      </dgm:t>
    </dgm:pt>
    <dgm:pt modelId="{68665DC7-EA0C-4FFD-9EEA-259FC1DD35C6}">
      <dgm:prSet custT="1"/>
      <dgm:spPr/>
      <dgm:t>
        <a:bodyPr/>
        <a:lstStyle/>
        <a:p>
          <a:r>
            <a:rPr lang="el-GR" sz="1800" dirty="0">
              <a:solidFill>
                <a:schemeClr val="bg1"/>
              </a:solidFill>
            </a:rPr>
            <a:t>Όλοι οι ευλόγως ενημερωμένοι και με τη συνήθη επιμέλεια διαγωνιζόμενοι να αντιλαμβάνονται και να ερμηνεύουν το κριτήριο με τον ίδιο τρόπο</a:t>
          </a:r>
        </a:p>
      </dgm:t>
    </dgm:pt>
    <dgm:pt modelId="{71199665-7826-41A6-A5E5-2EABE35F470E}" type="parTrans" cxnId="{6C440804-47D7-45C2-A5A3-24470C06CF98}">
      <dgm:prSet/>
      <dgm:spPr/>
      <dgm:t>
        <a:bodyPr/>
        <a:lstStyle/>
        <a:p>
          <a:endParaRPr lang="el-GR"/>
        </a:p>
      </dgm:t>
    </dgm:pt>
    <dgm:pt modelId="{D9C86E41-1E23-4FD3-AEA8-72E79E3753B0}" type="sibTrans" cxnId="{6C440804-47D7-45C2-A5A3-24470C06CF98}">
      <dgm:prSet/>
      <dgm:spPr/>
      <dgm:t>
        <a:bodyPr/>
        <a:lstStyle/>
        <a:p>
          <a:endParaRPr lang="el-GR"/>
        </a:p>
      </dgm:t>
    </dgm:pt>
    <dgm:pt modelId="{C75284B2-F7D5-4C7E-B2EC-396029259BB0}">
      <dgm:prSet custT="1"/>
      <dgm:spPr/>
      <dgm:t>
        <a:bodyPr/>
        <a:lstStyle/>
        <a:p>
          <a:r>
            <a:rPr lang="el-GR" sz="1800" dirty="0">
              <a:solidFill>
                <a:schemeClr val="bg1"/>
              </a:solidFill>
            </a:rPr>
            <a:t>Όχι μόνο αμιγώς οικονομικής φύσης</a:t>
          </a:r>
        </a:p>
      </dgm:t>
    </dgm:pt>
    <dgm:pt modelId="{76E738F5-287D-4088-AB90-517BAFA37FAE}" type="parTrans" cxnId="{5C67000D-E8D5-4E8C-88B6-42C60CC2D040}">
      <dgm:prSet/>
      <dgm:spPr/>
      <dgm:t>
        <a:bodyPr/>
        <a:lstStyle/>
        <a:p>
          <a:endParaRPr lang="el-GR"/>
        </a:p>
      </dgm:t>
    </dgm:pt>
    <dgm:pt modelId="{9B532300-980A-47F0-9E82-2C91846BE17C}" type="sibTrans" cxnId="{5C67000D-E8D5-4E8C-88B6-42C60CC2D040}">
      <dgm:prSet/>
      <dgm:spPr/>
      <dgm:t>
        <a:bodyPr/>
        <a:lstStyle/>
        <a:p>
          <a:endParaRPr lang="el-GR"/>
        </a:p>
      </dgm:t>
    </dgm:pt>
    <dgm:pt modelId="{F688DB78-3403-4102-891E-0771F8F8E47F}" type="pres">
      <dgm:prSet presAssocID="{98941DA6-E211-4282-A132-C455EDCB5F46}" presName="Name0" presStyleCnt="0">
        <dgm:presLayoutVars>
          <dgm:chMax val="2"/>
          <dgm:chPref val="2"/>
          <dgm:dir/>
          <dgm:animOne/>
          <dgm:resizeHandles val="exact"/>
        </dgm:presLayoutVars>
      </dgm:prSet>
      <dgm:spPr/>
    </dgm:pt>
    <dgm:pt modelId="{2F3BDA1C-DFEC-484F-984E-297C3A6414F1}" type="pres">
      <dgm:prSet presAssocID="{98941DA6-E211-4282-A132-C455EDCB5F46}" presName="Background" presStyleLbl="bgImgPlace1" presStyleIdx="0" presStyleCnt="1" custScaleX="105874" custScaleY="121951" custLinFactNeighborX="-483" custLinFactNeighborY="-1869"/>
      <dgm:spPr/>
    </dgm:pt>
    <dgm:pt modelId="{401340F8-0270-4C17-B92F-456DEB062D98}" type="pres">
      <dgm:prSet presAssocID="{98941DA6-E211-4282-A132-C455EDCB5F46}" presName="ParentText1" presStyleLbl="revTx" presStyleIdx="0" presStyleCnt="2" custLinFactNeighborX="561" custLinFactNeighborY="-3799">
        <dgm:presLayoutVars>
          <dgm:chMax val="0"/>
          <dgm:chPref val="0"/>
          <dgm:bulletEnabled val="1"/>
        </dgm:presLayoutVars>
      </dgm:prSet>
      <dgm:spPr/>
    </dgm:pt>
    <dgm:pt modelId="{C039058E-2DCF-415C-84BD-B41A37A3991E}" type="pres">
      <dgm:prSet presAssocID="{98941DA6-E211-4282-A132-C455EDCB5F46}" presName="ParentText2" presStyleLbl="revTx" presStyleIdx="1" presStyleCnt="2" custScaleY="105052">
        <dgm:presLayoutVars>
          <dgm:chMax val="0"/>
          <dgm:chPref val="0"/>
          <dgm:bulletEnabled val="1"/>
        </dgm:presLayoutVars>
      </dgm:prSet>
      <dgm:spPr/>
    </dgm:pt>
    <dgm:pt modelId="{F6A741B4-8F6B-49D6-898D-7BA2B5E38F40}" type="pres">
      <dgm:prSet presAssocID="{98941DA6-E211-4282-A132-C455EDCB5F46}" presName="Plus" presStyleLbl="alignNode1" presStyleIdx="0" presStyleCnt="2"/>
      <dgm:spPr/>
    </dgm:pt>
    <dgm:pt modelId="{3998C7DC-AC4F-42E6-AA17-250AAA86AB9E}" type="pres">
      <dgm:prSet presAssocID="{98941DA6-E211-4282-A132-C455EDCB5F46}" presName="Minus" presStyleLbl="alignNode1" presStyleIdx="1" presStyleCnt="2"/>
      <dgm:spPr/>
    </dgm:pt>
    <dgm:pt modelId="{BAB20BCE-BEA2-4E63-AF5A-590FA18740A2}" type="pres">
      <dgm:prSet presAssocID="{98941DA6-E211-4282-A132-C455EDCB5F46}" presName="Divider" presStyleLbl="parChTrans1D1" presStyleIdx="0" presStyleCnt="1"/>
      <dgm:spPr/>
    </dgm:pt>
  </dgm:ptLst>
  <dgm:cxnLst>
    <dgm:cxn modelId="{6C440804-47D7-45C2-A5A3-24470C06CF98}" srcId="{CE0F4EE8-26A6-4F18-8710-AA702CAB915C}" destId="{68665DC7-EA0C-4FFD-9EEA-259FC1DD35C6}" srcOrd="2" destOrd="0" parTransId="{71199665-7826-41A6-A5E5-2EABE35F470E}" sibTransId="{D9C86E41-1E23-4FD3-AEA8-72E79E3753B0}"/>
    <dgm:cxn modelId="{5C67000D-E8D5-4E8C-88B6-42C60CC2D040}" srcId="{5788AAC2-1E4F-4546-9686-17760A6E7D61}" destId="{C75284B2-F7D5-4C7E-B2EC-396029259BB0}" srcOrd="6" destOrd="0" parTransId="{76E738F5-287D-4088-AB90-517BAFA37FAE}" sibTransId="{9B532300-980A-47F0-9E82-2C91846BE17C}"/>
    <dgm:cxn modelId="{8A730D15-AD75-4AB6-ACBB-657089D557C5}" type="presOf" srcId="{403E06C0-5D3F-4970-A513-809CE10ABD3C}" destId="{401340F8-0270-4C17-B92F-456DEB062D98}" srcOrd="0" destOrd="5" presId="urn:microsoft.com/office/officeart/2009/3/layout/PlusandMinus"/>
    <dgm:cxn modelId="{ED4A6929-0F50-4B2E-B3D1-CBE15D95CE8B}" type="presOf" srcId="{98941DA6-E211-4282-A132-C455EDCB5F46}" destId="{F688DB78-3403-4102-891E-0771F8F8E47F}" srcOrd="0" destOrd="0" presId="urn:microsoft.com/office/officeart/2009/3/layout/PlusandMinus"/>
    <dgm:cxn modelId="{F937072D-BBB4-442A-8614-7462494E815E}" srcId="{5788AAC2-1E4F-4546-9686-17760A6E7D61}" destId="{E011C62B-025F-400A-8EA1-41C97580B49A}" srcOrd="0" destOrd="0" parTransId="{746E5439-7674-4F9E-B48A-4E93506F6142}" sibTransId="{9B8E3536-5BA4-4558-B49E-9B285CB8FE11}"/>
    <dgm:cxn modelId="{55BB8E3F-CF78-46B1-A378-C844F31F2540}" srcId="{CE0F4EE8-26A6-4F18-8710-AA702CAB915C}" destId="{40C89022-B4CA-4597-A1AC-C865D5BB9BCA}" srcOrd="0" destOrd="0" parTransId="{7023532D-2D4F-417A-AD9A-78C37EFF9BDF}" sibTransId="{2AD42EA5-169A-44EC-8707-09EF094AC16C}"/>
    <dgm:cxn modelId="{B8A7AE5B-84DD-46D7-94A5-D3F30A6EBB6F}" srcId="{5788AAC2-1E4F-4546-9686-17760A6E7D61}" destId="{403E06C0-5D3F-4970-A513-809CE10ABD3C}" srcOrd="4" destOrd="0" parTransId="{6A0363AB-DF1C-4145-A63F-A447FB1B27D6}" sibTransId="{6FFF24EA-1811-476D-B089-93A4B6C7E5F8}"/>
    <dgm:cxn modelId="{26BB2B6D-7EAC-44B8-90CD-4561DC13D4BB}" type="presOf" srcId="{CE0F4EE8-26A6-4F18-8710-AA702CAB915C}" destId="{C039058E-2DCF-415C-84BD-B41A37A3991E}" srcOrd="0" destOrd="0" presId="urn:microsoft.com/office/officeart/2009/3/layout/PlusandMinus"/>
    <dgm:cxn modelId="{451CC672-4643-4122-8727-43F93481E389}" type="presOf" srcId="{5788AAC2-1E4F-4546-9686-17760A6E7D61}" destId="{401340F8-0270-4C17-B92F-456DEB062D98}" srcOrd="0" destOrd="0" presId="urn:microsoft.com/office/officeart/2009/3/layout/PlusandMinus"/>
    <dgm:cxn modelId="{9453F18A-D159-407C-873F-3BC3509F4A34}" type="presOf" srcId="{1884A44C-1E4F-4264-8018-BB6FBBA97330}" destId="{401340F8-0270-4C17-B92F-456DEB062D98}" srcOrd="0" destOrd="4" presId="urn:microsoft.com/office/officeart/2009/3/layout/PlusandMinus"/>
    <dgm:cxn modelId="{96E7008E-37A5-4C26-A482-0366A97A572C}" srcId="{98941DA6-E211-4282-A132-C455EDCB5F46}" destId="{CE0F4EE8-26A6-4F18-8710-AA702CAB915C}" srcOrd="1" destOrd="0" parTransId="{D18EF0F8-0509-40A6-97CB-E98690B6785F}" sibTransId="{9482D82B-17DF-4E91-B4E2-441DCDC0B49E}"/>
    <dgm:cxn modelId="{353F1E8F-3E19-4174-A6B9-257D6A451D0B}" type="presOf" srcId="{40C89022-B4CA-4597-A1AC-C865D5BB9BCA}" destId="{C039058E-2DCF-415C-84BD-B41A37A3991E}" srcOrd="0" destOrd="1" presId="urn:microsoft.com/office/officeart/2009/3/layout/PlusandMinus"/>
    <dgm:cxn modelId="{7A70278F-3251-40A1-BAD1-767660211415}" type="presOf" srcId="{E011C62B-025F-400A-8EA1-41C97580B49A}" destId="{401340F8-0270-4C17-B92F-456DEB062D98}" srcOrd="0" destOrd="1" presId="urn:microsoft.com/office/officeart/2009/3/layout/PlusandMinus"/>
    <dgm:cxn modelId="{EF5C6591-EEA9-4A41-9C28-05B3683C9537}" type="presOf" srcId="{C75284B2-F7D5-4C7E-B2EC-396029259BB0}" destId="{401340F8-0270-4C17-B92F-456DEB062D98}" srcOrd="0" destOrd="7" presId="urn:microsoft.com/office/officeart/2009/3/layout/PlusandMinus"/>
    <dgm:cxn modelId="{CBCDFB95-12D6-4DE6-B857-8E84F1FE143B}" type="presOf" srcId="{2EB82CE4-6A12-49D1-BF4A-A8739A2C44D2}" destId="{401340F8-0270-4C17-B92F-456DEB062D98}" srcOrd="0" destOrd="6" presId="urn:microsoft.com/office/officeart/2009/3/layout/PlusandMinus"/>
    <dgm:cxn modelId="{0B53F4C4-06D6-43AD-832B-7184354DF613}" type="presOf" srcId="{C8381298-5FDD-4598-874E-1EB4D9B6B641}" destId="{C039058E-2DCF-415C-84BD-B41A37A3991E}" srcOrd="0" destOrd="2" presId="urn:microsoft.com/office/officeart/2009/3/layout/PlusandMinus"/>
    <dgm:cxn modelId="{2E4F0DC5-EA41-456B-9507-ED624E33685E}" type="presOf" srcId="{68665DC7-EA0C-4FFD-9EEA-259FC1DD35C6}" destId="{C039058E-2DCF-415C-84BD-B41A37A3991E}" srcOrd="0" destOrd="3" presId="urn:microsoft.com/office/officeart/2009/3/layout/PlusandMinus"/>
    <dgm:cxn modelId="{2D5FDDC5-2982-45D1-8B0D-EEF527F694DF}" srcId="{5788AAC2-1E4F-4546-9686-17760A6E7D61}" destId="{0A9C8AAF-ECC6-411C-9243-DE119CED8058}" srcOrd="2" destOrd="0" parTransId="{2D8F0657-DD79-4CE0-ABBA-E82C2B1A32A2}" sibTransId="{5DE63106-C2C3-4780-8AED-E903488B17C4}"/>
    <dgm:cxn modelId="{0FD310D0-FA64-413F-8011-8C1A503808F4}" srcId="{5788AAC2-1E4F-4546-9686-17760A6E7D61}" destId="{1884A44C-1E4F-4264-8018-BB6FBBA97330}" srcOrd="3" destOrd="0" parTransId="{145F1832-DEAF-463C-A56F-C948489C78E0}" sibTransId="{498F5906-3869-4235-9491-24A2C27306F8}"/>
    <dgm:cxn modelId="{2288DDD9-5C06-4D1D-81B5-95923896A3AF}" srcId="{98941DA6-E211-4282-A132-C455EDCB5F46}" destId="{5788AAC2-1E4F-4546-9686-17760A6E7D61}" srcOrd="0" destOrd="0" parTransId="{03BDC2BC-1F4B-4B33-95F4-A21D70E0E461}" sibTransId="{7BD23A76-061F-4C05-89B4-05FD5F14483E}"/>
    <dgm:cxn modelId="{37DD95E6-86D2-46D1-9D24-38459ED93B17}" type="presOf" srcId="{46D3CA8E-35F5-46B5-88DC-B4F5CE553E7A}" destId="{401340F8-0270-4C17-B92F-456DEB062D98}" srcOrd="0" destOrd="2" presId="urn:microsoft.com/office/officeart/2009/3/layout/PlusandMinus"/>
    <dgm:cxn modelId="{F615CDEB-9321-4359-9778-163C4183654B}" srcId="{CE0F4EE8-26A6-4F18-8710-AA702CAB915C}" destId="{C8381298-5FDD-4598-874E-1EB4D9B6B641}" srcOrd="1" destOrd="0" parTransId="{D0CA4AF6-0DF0-4E55-8737-B49BE26A2EB5}" sibTransId="{0CC2606E-6C40-4AE9-BA55-B4DB94DE960E}"/>
    <dgm:cxn modelId="{725B47F7-AF1E-4AB4-B87F-BDC96CF15DE8}" srcId="{5788AAC2-1E4F-4546-9686-17760A6E7D61}" destId="{2EB82CE4-6A12-49D1-BF4A-A8739A2C44D2}" srcOrd="5" destOrd="0" parTransId="{466EB974-CF16-4CBC-B2B6-A68B7C7D38BD}" sibTransId="{B58C1304-7629-47C1-8F2E-B0731C8FE02B}"/>
    <dgm:cxn modelId="{572DCFFB-B262-4285-A308-CAC929737CA8}" srcId="{5788AAC2-1E4F-4546-9686-17760A6E7D61}" destId="{46D3CA8E-35F5-46B5-88DC-B4F5CE553E7A}" srcOrd="1" destOrd="0" parTransId="{7FCAFD35-8A52-4E90-819F-CF7F615D8031}" sibTransId="{7DDDDA1C-006D-408D-96AE-A4FAE587DDD6}"/>
    <dgm:cxn modelId="{28A7CDFE-EE14-49E5-9E2C-B915A00BEB83}" type="presOf" srcId="{0A9C8AAF-ECC6-411C-9243-DE119CED8058}" destId="{401340F8-0270-4C17-B92F-456DEB062D98}" srcOrd="0" destOrd="3" presId="urn:microsoft.com/office/officeart/2009/3/layout/PlusandMinus"/>
    <dgm:cxn modelId="{53C69EA1-E2C3-4C31-89F8-002BB553856B}" type="presParOf" srcId="{F688DB78-3403-4102-891E-0771F8F8E47F}" destId="{2F3BDA1C-DFEC-484F-984E-297C3A6414F1}" srcOrd="0" destOrd="0" presId="urn:microsoft.com/office/officeart/2009/3/layout/PlusandMinus"/>
    <dgm:cxn modelId="{D4A7577D-97CB-4FD8-937D-4FE30504EC04}" type="presParOf" srcId="{F688DB78-3403-4102-891E-0771F8F8E47F}" destId="{401340F8-0270-4C17-B92F-456DEB062D98}" srcOrd="1" destOrd="0" presId="urn:microsoft.com/office/officeart/2009/3/layout/PlusandMinus"/>
    <dgm:cxn modelId="{27C09556-B536-4FC6-BBA0-326B7D618E3E}" type="presParOf" srcId="{F688DB78-3403-4102-891E-0771F8F8E47F}" destId="{C039058E-2DCF-415C-84BD-B41A37A3991E}" srcOrd="2" destOrd="0" presId="urn:microsoft.com/office/officeart/2009/3/layout/PlusandMinus"/>
    <dgm:cxn modelId="{EA78EFE9-74EA-48ED-8AAE-28BAA3806263}" type="presParOf" srcId="{F688DB78-3403-4102-891E-0771F8F8E47F}" destId="{F6A741B4-8F6B-49D6-898D-7BA2B5E38F40}" srcOrd="3" destOrd="0" presId="urn:microsoft.com/office/officeart/2009/3/layout/PlusandMinus"/>
    <dgm:cxn modelId="{A5874B67-0283-4404-8589-8E322B200372}" type="presParOf" srcId="{F688DB78-3403-4102-891E-0771F8F8E47F}" destId="{3998C7DC-AC4F-42E6-AA17-250AAA86AB9E}" srcOrd="4" destOrd="0" presId="urn:microsoft.com/office/officeart/2009/3/layout/PlusandMinus"/>
    <dgm:cxn modelId="{E0904613-EDA0-41AC-9257-6600623F4A03}" type="presParOf" srcId="{F688DB78-3403-4102-891E-0771F8F8E47F}" destId="{BAB20BCE-BEA2-4E63-AF5A-590FA18740A2}" srcOrd="5" destOrd="0" presId="urn:microsoft.com/office/officeart/2009/3/layout/PlusandMinu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1.xml><?xml version="1.0" encoding="utf-8"?>
<dgm:dataModel xmlns:dgm="http://schemas.openxmlformats.org/drawingml/2006/diagram" xmlns:a="http://schemas.openxmlformats.org/drawingml/2006/main">
  <dgm:ptLst>
    <dgm:pt modelId="{98941DA6-E211-4282-A132-C455EDCB5F46}" type="doc">
      <dgm:prSet loTypeId="urn:microsoft.com/office/officeart/2008/layout/VerticalCurvedList" loCatId="list" qsTypeId="urn:microsoft.com/office/officeart/2005/8/quickstyle/3d2" qsCatId="3D" csTypeId="urn:microsoft.com/office/officeart/2005/8/colors/accent0_3" csCatId="mainScheme" phldr="1"/>
      <dgm:spPr/>
      <dgm:t>
        <a:bodyPr/>
        <a:lstStyle/>
        <a:p>
          <a:endParaRPr lang="en-US"/>
        </a:p>
      </dgm:t>
    </dgm:pt>
    <dgm:pt modelId="{5788AAC2-1E4F-4546-9686-17760A6E7D61}">
      <dgm:prSet custT="1"/>
      <dgm:spPr/>
      <dgm:t>
        <a:bodyPr/>
        <a:lstStyle/>
        <a:p>
          <a:r>
            <a:rPr lang="el-GR" sz="1700" dirty="0"/>
            <a:t>Ανάθεση της σύμβασης με κριτήριο αποκλειστικά τη χαμηλότερη τιμή στον μειοδότη που υπέβαλε την προσφορά με τη μικρότερη αξία</a:t>
          </a:r>
          <a:endParaRPr lang="el-GR" sz="1700" dirty="0">
            <a:solidFill>
              <a:schemeClr val="bg1"/>
            </a:solidFill>
          </a:endParaRPr>
        </a:p>
      </dgm:t>
    </dgm:pt>
    <dgm:pt modelId="{03BDC2BC-1F4B-4B33-95F4-A21D70E0E461}" type="parTrans" cxnId="{2288DDD9-5C06-4D1D-81B5-95923896A3AF}">
      <dgm:prSet/>
      <dgm:spPr/>
      <dgm:t>
        <a:bodyPr/>
        <a:lstStyle/>
        <a:p>
          <a:endParaRPr lang="el-GR"/>
        </a:p>
      </dgm:t>
    </dgm:pt>
    <dgm:pt modelId="{7BD23A76-061F-4C05-89B4-05FD5F14483E}" type="sibTrans" cxnId="{2288DDD9-5C06-4D1D-81B5-95923896A3AF}">
      <dgm:prSet/>
      <dgm:spPr/>
      <dgm:t>
        <a:bodyPr/>
        <a:lstStyle/>
        <a:p>
          <a:endParaRPr lang="el-GR"/>
        </a:p>
      </dgm:t>
    </dgm:pt>
    <dgm:pt modelId="{85D9383C-06BF-45E1-9B89-8DF2ED1D438C}">
      <dgm:prSet custT="1"/>
      <dgm:spPr/>
      <dgm:t>
        <a:bodyPr/>
        <a:lstStyle/>
        <a:p>
          <a:r>
            <a:rPr lang="el-GR" sz="1700" dirty="0"/>
            <a:t>Το αντικείμενο περιγράφεται αναλυτικά και περιοριστικά στα έγγραφα διαγωνισμού &amp; δεν επιτρέπεται στους οικονομικούς φορείς να προτείνουν διαφορετικές λύσεις</a:t>
          </a:r>
          <a:endParaRPr lang="el-GR" sz="1700" dirty="0">
            <a:solidFill>
              <a:schemeClr val="bg1"/>
            </a:solidFill>
          </a:endParaRPr>
        </a:p>
      </dgm:t>
    </dgm:pt>
    <dgm:pt modelId="{6F7E54AA-C065-4983-A516-14CC6F95CAAF}" type="parTrans" cxnId="{439FF1B4-487A-4191-A708-1C2BA8948F09}">
      <dgm:prSet/>
      <dgm:spPr/>
      <dgm:t>
        <a:bodyPr/>
        <a:lstStyle/>
        <a:p>
          <a:endParaRPr lang="el-GR"/>
        </a:p>
      </dgm:t>
    </dgm:pt>
    <dgm:pt modelId="{7A267F5F-3E85-4309-A7B8-1B834779CD7A}" type="sibTrans" cxnId="{439FF1B4-487A-4191-A708-1C2BA8948F09}">
      <dgm:prSet/>
      <dgm:spPr/>
      <dgm:t>
        <a:bodyPr/>
        <a:lstStyle/>
        <a:p>
          <a:endParaRPr lang="el-GR"/>
        </a:p>
      </dgm:t>
    </dgm:pt>
    <dgm:pt modelId="{635869A2-FD9E-4720-AA07-E8A551104698}">
      <dgm:prSet custT="1"/>
      <dgm:spPr/>
      <dgm:t>
        <a:bodyPr/>
        <a:lstStyle/>
        <a:p>
          <a:r>
            <a:rPr lang="el-GR" sz="1700" dirty="0"/>
            <a:t>Δεν αξιολογείται η τεχνική αξία της προσφοράς</a:t>
          </a:r>
          <a:endParaRPr lang="el-GR" sz="1700" dirty="0">
            <a:solidFill>
              <a:schemeClr val="bg1"/>
            </a:solidFill>
          </a:endParaRPr>
        </a:p>
      </dgm:t>
    </dgm:pt>
    <dgm:pt modelId="{D9F24E52-ED05-417A-B566-0FD87B1CEDD6}" type="parTrans" cxnId="{7D2FED10-DD17-47A5-AD28-BDDC54E37953}">
      <dgm:prSet/>
      <dgm:spPr/>
      <dgm:t>
        <a:bodyPr/>
        <a:lstStyle/>
        <a:p>
          <a:endParaRPr lang="el-GR"/>
        </a:p>
      </dgm:t>
    </dgm:pt>
    <dgm:pt modelId="{D8B20184-DF04-4B68-8612-2E320F4ED143}" type="sibTrans" cxnId="{7D2FED10-DD17-47A5-AD28-BDDC54E37953}">
      <dgm:prSet/>
      <dgm:spPr/>
      <dgm:t>
        <a:bodyPr/>
        <a:lstStyle/>
        <a:p>
          <a:endParaRPr lang="el-GR"/>
        </a:p>
      </dgm:t>
    </dgm:pt>
    <dgm:pt modelId="{0535E3FA-01D0-43F9-B7B4-20CCDA89C082}">
      <dgm:prSet custT="1"/>
      <dgm:spPr/>
      <dgm:t>
        <a:bodyPr/>
        <a:lstStyle/>
        <a:p>
          <a:r>
            <a:rPr lang="el-GR" sz="1700" dirty="0"/>
            <a:t>Προκρίνεται ως λύση σε συμβάσεις με απλό και όχι σύνθετο τεχνικά αντικείμενο, των οποίων η φύση και η ποιότητα των προσφερόμενων αγαθών ή υπηρεσιών δεν διαφέρουν ουσιωδώς μεταξύ τους και είναι σχετικά τυποποιημένα ή/και παρουσιάζουν χαμηλό επίπεδο πολυπλοκότητας </a:t>
          </a:r>
          <a:endParaRPr lang="el-GR" sz="1700" dirty="0">
            <a:solidFill>
              <a:schemeClr val="bg1"/>
            </a:solidFill>
          </a:endParaRPr>
        </a:p>
      </dgm:t>
    </dgm:pt>
    <dgm:pt modelId="{09B562A1-BDBF-4A69-9067-CDCD71B473EE}" type="parTrans" cxnId="{CAD8C07E-9223-4B00-8D39-2F913CBB3F22}">
      <dgm:prSet/>
      <dgm:spPr/>
      <dgm:t>
        <a:bodyPr/>
        <a:lstStyle/>
        <a:p>
          <a:endParaRPr lang="el-GR"/>
        </a:p>
      </dgm:t>
    </dgm:pt>
    <dgm:pt modelId="{B0A53AF8-0675-46D7-A062-03CFB00F5A3B}" type="sibTrans" cxnId="{CAD8C07E-9223-4B00-8D39-2F913CBB3F22}">
      <dgm:prSet/>
      <dgm:spPr/>
      <dgm:t>
        <a:bodyPr/>
        <a:lstStyle/>
        <a:p>
          <a:endParaRPr lang="el-GR"/>
        </a:p>
      </dgm:t>
    </dgm:pt>
    <dgm:pt modelId="{A5AE76F7-1C61-4AAA-A6B8-C2F9A5365D4E}" type="pres">
      <dgm:prSet presAssocID="{98941DA6-E211-4282-A132-C455EDCB5F46}" presName="Name0" presStyleCnt="0">
        <dgm:presLayoutVars>
          <dgm:chMax val="7"/>
          <dgm:chPref val="7"/>
          <dgm:dir/>
        </dgm:presLayoutVars>
      </dgm:prSet>
      <dgm:spPr/>
    </dgm:pt>
    <dgm:pt modelId="{A43C693D-8FC8-40E8-AA01-A5A7A16A8389}" type="pres">
      <dgm:prSet presAssocID="{98941DA6-E211-4282-A132-C455EDCB5F46}" presName="Name1" presStyleCnt="0"/>
      <dgm:spPr/>
    </dgm:pt>
    <dgm:pt modelId="{8BDEBC9C-ED14-497A-8C66-6221261791BC}" type="pres">
      <dgm:prSet presAssocID="{98941DA6-E211-4282-A132-C455EDCB5F46}" presName="cycle" presStyleCnt="0"/>
      <dgm:spPr/>
    </dgm:pt>
    <dgm:pt modelId="{67876107-2089-4FFA-8FCD-C3CBB3A39F04}" type="pres">
      <dgm:prSet presAssocID="{98941DA6-E211-4282-A132-C455EDCB5F46}" presName="srcNode" presStyleLbl="node1" presStyleIdx="0" presStyleCnt="4"/>
      <dgm:spPr/>
    </dgm:pt>
    <dgm:pt modelId="{DEF4A195-58D8-4275-9D65-3FFE93425A42}" type="pres">
      <dgm:prSet presAssocID="{98941DA6-E211-4282-A132-C455EDCB5F46}" presName="conn" presStyleLbl="parChTrans1D2" presStyleIdx="0" presStyleCnt="1"/>
      <dgm:spPr/>
    </dgm:pt>
    <dgm:pt modelId="{70D7DB8E-C80D-44B2-B9D5-C323EC917A57}" type="pres">
      <dgm:prSet presAssocID="{98941DA6-E211-4282-A132-C455EDCB5F46}" presName="extraNode" presStyleLbl="node1" presStyleIdx="0" presStyleCnt="4"/>
      <dgm:spPr/>
    </dgm:pt>
    <dgm:pt modelId="{317B42EB-766E-43E2-9491-99B6B46B3E5B}" type="pres">
      <dgm:prSet presAssocID="{98941DA6-E211-4282-A132-C455EDCB5F46}" presName="dstNode" presStyleLbl="node1" presStyleIdx="0" presStyleCnt="4"/>
      <dgm:spPr/>
    </dgm:pt>
    <dgm:pt modelId="{0D403CA1-2A4D-4C94-BA00-3CFBE5BF40B6}" type="pres">
      <dgm:prSet presAssocID="{5788AAC2-1E4F-4546-9686-17760A6E7D61}" presName="text_1" presStyleLbl="node1" presStyleIdx="0" presStyleCnt="4">
        <dgm:presLayoutVars>
          <dgm:bulletEnabled val="1"/>
        </dgm:presLayoutVars>
      </dgm:prSet>
      <dgm:spPr/>
    </dgm:pt>
    <dgm:pt modelId="{6CCDA2B9-2224-4165-9619-43FECE78AE1C}" type="pres">
      <dgm:prSet presAssocID="{5788AAC2-1E4F-4546-9686-17760A6E7D61}" presName="accent_1" presStyleCnt="0"/>
      <dgm:spPr/>
    </dgm:pt>
    <dgm:pt modelId="{EFD626EB-746F-46D8-B4E6-5CDEC182A6F8}" type="pres">
      <dgm:prSet presAssocID="{5788AAC2-1E4F-4546-9686-17760A6E7D61}" presName="accentRepeatNode" presStyleLbl="solidFgAcc1" presStyleIdx="0" presStyleCnt="4"/>
      <dgm:spPr/>
    </dgm:pt>
    <dgm:pt modelId="{6840F27E-7053-4B98-86F7-DD697A15DFA3}" type="pres">
      <dgm:prSet presAssocID="{85D9383C-06BF-45E1-9B89-8DF2ED1D438C}" presName="text_2" presStyleLbl="node1" presStyleIdx="1" presStyleCnt="4">
        <dgm:presLayoutVars>
          <dgm:bulletEnabled val="1"/>
        </dgm:presLayoutVars>
      </dgm:prSet>
      <dgm:spPr/>
    </dgm:pt>
    <dgm:pt modelId="{F6983390-B808-4DD0-AB5A-F4F4375C484E}" type="pres">
      <dgm:prSet presAssocID="{85D9383C-06BF-45E1-9B89-8DF2ED1D438C}" presName="accent_2" presStyleCnt="0"/>
      <dgm:spPr/>
    </dgm:pt>
    <dgm:pt modelId="{2AAF03B8-5EA6-4BE1-9949-F7597D8919B5}" type="pres">
      <dgm:prSet presAssocID="{85D9383C-06BF-45E1-9B89-8DF2ED1D438C}" presName="accentRepeatNode" presStyleLbl="solidFgAcc1" presStyleIdx="1" presStyleCnt="4"/>
      <dgm:spPr/>
    </dgm:pt>
    <dgm:pt modelId="{7EEE3ECA-2DEF-4FED-A0E9-740F4D783703}" type="pres">
      <dgm:prSet presAssocID="{635869A2-FD9E-4720-AA07-E8A551104698}" presName="text_3" presStyleLbl="node1" presStyleIdx="2" presStyleCnt="4">
        <dgm:presLayoutVars>
          <dgm:bulletEnabled val="1"/>
        </dgm:presLayoutVars>
      </dgm:prSet>
      <dgm:spPr/>
    </dgm:pt>
    <dgm:pt modelId="{D9ACA356-77ED-4AC4-9B4A-96998095E1FE}" type="pres">
      <dgm:prSet presAssocID="{635869A2-FD9E-4720-AA07-E8A551104698}" presName="accent_3" presStyleCnt="0"/>
      <dgm:spPr/>
    </dgm:pt>
    <dgm:pt modelId="{1AF9F5AC-89D4-453F-A816-216D6B35B048}" type="pres">
      <dgm:prSet presAssocID="{635869A2-FD9E-4720-AA07-E8A551104698}" presName="accentRepeatNode" presStyleLbl="solidFgAcc1" presStyleIdx="2" presStyleCnt="4"/>
      <dgm:spPr/>
    </dgm:pt>
    <dgm:pt modelId="{B7A3E2D2-4D3F-48E9-A7B3-180F5B2353B0}" type="pres">
      <dgm:prSet presAssocID="{0535E3FA-01D0-43F9-B7B4-20CCDA89C082}" presName="text_4" presStyleLbl="node1" presStyleIdx="3" presStyleCnt="4" custScaleY="157186">
        <dgm:presLayoutVars>
          <dgm:bulletEnabled val="1"/>
        </dgm:presLayoutVars>
      </dgm:prSet>
      <dgm:spPr/>
    </dgm:pt>
    <dgm:pt modelId="{4F2CB845-2810-4D5C-B8B5-1EB58A241BB0}" type="pres">
      <dgm:prSet presAssocID="{0535E3FA-01D0-43F9-B7B4-20CCDA89C082}" presName="accent_4" presStyleCnt="0"/>
      <dgm:spPr/>
    </dgm:pt>
    <dgm:pt modelId="{41EA7082-45DA-4EAA-87D9-3F6BCC05C95D}" type="pres">
      <dgm:prSet presAssocID="{0535E3FA-01D0-43F9-B7B4-20CCDA89C082}" presName="accentRepeatNode" presStyleLbl="solidFgAcc1" presStyleIdx="3" presStyleCnt="4"/>
      <dgm:spPr/>
    </dgm:pt>
  </dgm:ptLst>
  <dgm:cxnLst>
    <dgm:cxn modelId="{7D2FED10-DD17-47A5-AD28-BDDC54E37953}" srcId="{98941DA6-E211-4282-A132-C455EDCB5F46}" destId="{635869A2-FD9E-4720-AA07-E8A551104698}" srcOrd="2" destOrd="0" parTransId="{D9F24E52-ED05-417A-B566-0FD87B1CEDD6}" sibTransId="{D8B20184-DF04-4B68-8612-2E320F4ED143}"/>
    <dgm:cxn modelId="{2D0CE236-F5C0-498C-9CC3-7315EFA2ABD7}" type="presOf" srcId="{7BD23A76-061F-4C05-89B4-05FD5F14483E}" destId="{DEF4A195-58D8-4275-9D65-3FFE93425A42}" srcOrd="0" destOrd="0" presId="urn:microsoft.com/office/officeart/2008/layout/VerticalCurvedList"/>
    <dgm:cxn modelId="{93FDE266-9FF4-4C98-8535-665D79224DB6}" type="presOf" srcId="{635869A2-FD9E-4720-AA07-E8A551104698}" destId="{7EEE3ECA-2DEF-4FED-A0E9-740F4D783703}" srcOrd="0" destOrd="0" presId="urn:microsoft.com/office/officeart/2008/layout/VerticalCurvedList"/>
    <dgm:cxn modelId="{B5556A67-9246-4500-9B98-3DC87E204A63}" type="presOf" srcId="{98941DA6-E211-4282-A132-C455EDCB5F46}" destId="{A5AE76F7-1C61-4AAA-A6B8-C2F9A5365D4E}" srcOrd="0" destOrd="0" presId="urn:microsoft.com/office/officeart/2008/layout/VerticalCurvedList"/>
    <dgm:cxn modelId="{89EE5676-4B68-4CC9-86D4-F0DAA0E2A67A}" type="presOf" srcId="{5788AAC2-1E4F-4546-9686-17760A6E7D61}" destId="{0D403CA1-2A4D-4C94-BA00-3CFBE5BF40B6}" srcOrd="0" destOrd="0" presId="urn:microsoft.com/office/officeart/2008/layout/VerticalCurvedList"/>
    <dgm:cxn modelId="{CAD8C07E-9223-4B00-8D39-2F913CBB3F22}" srcId="{98941DA6-E211-4282-A132-C455EDCB5F46}" destId="{0535E3FA-01D0-43F9-B7B4-20CCDA89C082}" srcOrd="3" destOrd="0" parTransId="{09B562A1-BDBF-4A69-9067-CDCD71B473EE}" sibTransId="{B0A53AF8-0675-46D7-A062-03CFB00F5A3B}"/>
    <dgm:cxn modelId="{439FF1B4-487A-4191-A708-1C2BA8948F09}" srcId="{98941DA6-E211-4282-A132-C455EDCB5F46}" destId="{85D9383C-06BF-45E1-9B89-8DF2ED1D438C}" srcOrd="1" destOrd="0" parTransId="{6F7E54AA-C065-4983-A516-14CC6F95CAAF}" sibTransId="{7A267F5F-3E85-4309-A7B8-1B834779CD7A}"/>
    <dgm:cxn modelId="{91BB74B8-090F-4F73-ADFE-DC23C11BEC78}" type="presOf" srcId="{0535E3FA-01D0-43F9-B7B4-20CCDA89C082}" destId="{B7A3E2D2-4D3F-48E9-A7B3-180F5B2353B0}" srcOrd="0" destOrd="0" presId="urn:microsoft.com/office/officeart/2008/layout/VerticalCurvedList"/>
    <dgm:cxn modelId="{2288DDD9-5C06-4D1D-81B5-95923896A3AF}" srcId="{98941DA6-E211-4282-A132-C455EDCB5F46}" destId="{5788AAC2-1E4F-4546-9686-17760A6E7D61}" srcOrd="0" destOrd="0" parTransId="{03BDC2BC-1F4B-4B33-95F4-A21D70E0E461}" sibTransId="{7BD23A76-061F-4C05-89B4-05FD5F14483E}"/>
    <dgm:cxn modelId="{A1C111FC-0C99-4E0E-8588-72239363BD89}" type="presOf" srcId="{85D9383C-06BF-45E1-9B89-8DF2ED1D438C}" destId="{6840F27E-7053-4B98-86F7-DD697A15DFA3}" srcOrd="0" destOrd="0" presId="urn:microsoft.com/office/officeart/2008/layout/VerticalCurvedList"/>
    <dgm:cxn modelId="{83AA6D0E-8002-4357-BF94-F1BDC5781C31}" type="presParOf" srcId="{A5AE76F7-1C61-4AAA-A6B8-C2F9A5365D4E}" destId="{A43C693D-8FC8-40E8-AA01-A5A7A16A8389}" srcOrd="0" destOrd="0" presId="urn:microsoft.com/office/officeart/2008/layout/VerticalCurvedList"/>
    <dgm:cxn modelId="{ABF1F809-7A55-4A8C-AD0D-E5CCC6E6AD12}" type="presParOf" srcId="{A43C693D-8FC8-40E8-AA01-A5A7A16A8389}" destId="{8BDEBC9C-ED14-497A-8C66-6221261791BC}" srcOrd="0" destOrd="0" presId="urn:microsoft.com/office/officeart/2008/layout/VerticalCurvedList"/>
    <dgm:cxn modelId="{781704E5-A9ED-415E-AC25-2E44A71C66A9}" type="presParOf" srcId="{8BDEBC9C-ED14-497A-8C66-6221261791BC}" destId="{67876107-2089-4FFA-8FCD-C3CBB3A39F04}" srcOrd="0" destOrd="0" presId="urn:microsoft.com/office/officeart/2008/layout/VerticalCurvedList"/>
    <dgm:cxn modelId="{E7E7C67C-D560-430E-98A9-B23EC7754648}" type="presParOf" srcId="{8BDEBC9C-ED14-497A-8C66-6221261791BC}" destId="{DEF4A195-58D8-4275-9D65-3FFE93425A42}" srcOrd="1" destOrd="0" presId="urn:microsoft.com/office/officeart/2008/layout/VerticalCurvedList"/>
    <dgm:cxn modelId="{F32DCED1-C594-41E4-B53D-BFE278AB46A5}" type="presParOf" srcId="{8BDEBC9C-ED14-497A-8C66-6221261791BC}" destId="{70D7DB8E-C80D-44B2-B9D5-C323EC917A57}" srcOrd="2" destOrd="0" presId="urn:microsoft.com/office/officeart/2008/layout/VerticalCurvedList"/>
    <dgm:cxn modelId="{D24EDA9D-C104-4472-A5FA-69BF502181AD}" type="presParOf" srcId="{8BDEBC9C-ED14-497A-8C66-6221261791BC}" destId="{317B42EB-766E-43E2-9491-99B6B46B3E5B}" srcOrd="3" destOrd="0" presId="urn:microsoft.com/office/officeart/2008/layout/VerticalCurvedList"/>
    <dgm:cxn modelId="{973F71C1-C727-419D-B39A-6313F06B1D18}" type="presParOf" srcId="{A43C693D-8FC8-40E8-AA01-A5A7A16A8389}" destId="{0D403CA1-2A4D-4C94-BA00-3CFBE5BF40B6}" srcOrd="1" destOrd="0" presId="urn:microsoft.com/office/officeart/2008/layout/VerticalCurvedList"/>
    <dgm:cxn modelId="{63ECA526-EC2D-4A2B-9958-96911BD0650F}" type="presParOf" srcId="{A43C693D-8FC8-40E8-AA01-A5A7A16A8389}" destId="{6CCDA2B9-2224-4165-9619-43FECE78AE1C}" srcOrd="2" destOrd="0" presId="urn:microsoft.com/office/officeart/2008/layout/VerticalCurvedList"/>
    <dgm:cxn modelId="{CF7913F9-ACB1-49A2-A8E9-A8AAB3332F67}" type="presParOf" srcId="{6CCDA2B9-2224-4165-9619-43FECE78AE1C}" destId="{EFD626EB-746F-46D8-B4E6-5CDEC182A6F8}" srcOrd="0" destOrd="0" presId="urn:microsoft.com/office/officeart/2008/layout/VerticalCurvedList"/>
    <dgm:cxn modelId="{3A570EDE-2C22-4239-A318-F29A32041C01}" type="presParOf" srcId="{A43C693D-8FC8-40E8-AA01-A5A7A16A8389}" destId="{6840F27E-7053-4B98-86F7-DD697A15DFA3}" srcOrd="3" destOrd="0" presId="urn:microsoft.com/office/officeart/2008/layout/VerticalCurvedList"/>
    <dgm:cxn modelId="{D8365D77-70D9-4DEA-9A7C-1CE3F383B386}" type="presParOf" srcId="{A43C693D-8FC8-40E8-AA01-A5A7A16A8389}" destId="{F6983390-B808-4DD0-AB5A-F4F4375C484E}" srcOrd="4" destOrd="0" presId="urn:microsoft.com/office/officeart/2008/layout/VerticalCurvedList"/>
    <dgm:cxn modelId="{F7985BF6-81C4-40DE-90CC-2A015DAEEB12}" type="presParOf" srcId="{F6983390-B808-4DD0-AB5A-F4F4375C484E}" destId="{2AAF03B8-5EA6-4BE1-9949-F7597D8919B5}" srcOrd="0" destOrd="0" presId="urn:microsoft.com/office/officeart/2008/layout/VerticalCurvedList"/>
    <dgm:cxn modelId="{5CDCFCAA-9675-48A6-B456-9CEFC4D440FE}" type="presParOf" srcId="{A43C693D-8FC8-40E8-AA01-A5A7A16A8389}" destId="{7EEE3ECA-2DEF-4FED-A0E9-740F4D783703}" srcOrd="5" destOrd="0" presId="urn:microsoft.com/office/officeart/2008/layout/VerticalCurvedList"/>
    <dgm:cxn modelId="{F75ACAF2-A667-4AFB-A46E-3B874696944A}" type="presParOf" srcId="{A43C693D-8FC8-40E8-AA01-A5A7A16A8389}" destId="{D9ACA356-77ED-4AC4-9B4A-96998095E1FE}" srcOrd="6" destOrd="0" presId="urn:microsoft.com/office/officeart/2008/layout/VerticalCurvedList"/>
    <dgm:cxn modelId="{097314C6-80A2-460C-AABD-A90050BCA7C4}" type="presParOf" srcId="{D9ACA356-77ED-4AC4-9B4A-96998095E1FE}" destId="{1AF9F5AC-89D4-453F-A816-216D6B35B048}" srcOrd="0" destOrd="0" presId="urn:microsoft.com/office/officeart/2008/layout/VerticalCurvedList"/>
    <dgm:cxn modelId="{42B13FC9-CDBD-435E-9DF6-8EC560F021B9}" type="presParOf" srcId="{A43C693D-8FC8-40E8-AA01-A5A7A16A8389}" destId="{B7A3E2D2-4D3F-48E9-A7B3-180F5B2353B0}" srcOrd="7" destOrd="0" presId="urn:microsoft.com/office/officeart/2008/layout/VerticalCurvedList"/>
    <dgm:cxn modelId="{F61EFB07-91F1-419A-AECF-430707C32503}" type="presParOf" srcId="{A43C693D-8FC8-40E8-AA01-A5A7A16A8389}" destId="{4F2CB845-2810-4D5C-B8B5-1EB58A241BB0}" srcOrd="8" destOrd="0" presId="urn:microsoft.com/office/officeart/2008/layout/VerticalCurvedList"/>
    <dgm:cxn modelId="{CC51B1E0-F57D-4CFD-8156-35C34C0FEA63}" type="presParOf" srcId="{4F2CB845-2810-4D5C-B8B5-1EB58A241BB0}" destId="{41EA7082-45DA-4EAA-87D9-3F6BCC05C95D}"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2.xml><?xml version="1.0" encoding="utf-8"?>
<dgm:dataModel xmlns:dgm="http://schemas.openxmlformats.org/drawingml/2006/diagram" xmlns:a="http://schemas.openxmlformats.org/drawingml/2006/main">
  <dgm:ptLst>
    <dgm:pt modelId="{98941DA6-E211-4282-A132-C455EDCB5F46}" type="doc">
      <dgm:prSet loTypeId="urn:microsoft.com/office/officeart/2005/8/layout/cycle7" loCatId="cycle" qsTypeId="urn:microsoft.com/office/officeart/2005/8/quickstyle/3d2" qsCatId="3D" csTypeId="urn:microsoft.com/office/officeart/2005/8/colors/accent0_3" csCatId="mainScheme" phldr="1"/>
      <dgm:spPr/>
      <dgm:t>
        <a:bodyPr/>
        <a:lstStyle/>
        <a:p>
          <a:endParaRPr lang="en-US"/>
        </a:p>
      </dgm:t>
    </dgm:pt>
    <dgm:pt modelId="{5788AAC2-1E4F-4546-9686-17760A6E7D61}">
      <dgm:prSet custT="1"/>
      <dgm:spPr/>
      <dgm:t>
        <a:bodyPr/>
        <a:lstStyle/>
        <a:p>
          <a:r>
            <a:rPr lang="el-GR" sz="1700" dirty="0">
              <a:solidFill>
                <a:schemeClr val="tx1"/>
              </a:solidFill>
            </a:rPr>
            <a:t>Εντάσσεται στη λογική να αποφευχθούν φαινόμενα διαφθοράς</a:t>
          </a:r>
        </a:p>
      </dgm:t>
    </dgm:pt>
    <dgm:pt modelId="{03BDC2BC-1F4B-4B33-95F4-A21D70E0E461}" type="parTrans" cxnId="{2288DDD9-5C06-4D1D-81B5-95923896A3AF}">
      <dgm:prSet/>
      <dgm:spPr/>
      <dgm:t>
        <a:bodyPr/>
        <a:lstStyle/>
        <a:p>
          <a:endParaRPr lang="el-GR"/>
        </a:p>
      </dgm:t>
    </dgm:pt>
    <dgm:pt modelId="{7BD23A76-061F-4C05-89B4-05FD5F14483E}" type="sibTrans" cxnId="{2288DDD9-5C06-4D1D-81B5-95923896A3AF}">
      <dgm:prSet/>
      <dgm:spPr/>
      <dgm:t>
        <a:bodyPr/>
        <a:lstStyle/>
        <a:p>
          <a:endParaRPr lang="el-GR"/>
        </a:p>
      </dgm:t>
    </dgm:pt>
    <dgm:pt modelId="{D7113E11-C089-4120-921E-FB28D389C14F}">
      <dgm:prSet custT="1"/>
      <dgm:spPr/>
      <dgm:t>
        <a:bodyPr/>
        <a:lstStyle/>
        <a:p>
          <a:r>
            <a:rPr lang="el-GR" sz="1700" dirty="0">
              <a:solidFill>
                <a:schemeClr val="tx1"/>
              </a:solidFill>
            </a:rPr>
            <a:t>Δεν ενδείκνυται για συμβάσεις με σύνθετο τεχνολογικό και επιστημονικό αντικείμενο</a:t>
          </a:r>
        </a:p>
      </dgm:t>
    </dgm:pt>
    <dgm:pt modelId="{FC30A739-F1D8-4B5E-BF16-1FD5FFDD0C79}" type="parTrans" cxnId="{7E16D023-45AA-4248-9AD8-54C8C4729DE9}">
      <dgm:prSet/>
      <dgm:spPr/>
      <dgm:t>
        <a:bodyPr/>
        <a:lstStyle/>
        <a:p>
          <a:endParaRPr lang="el-GR"/>
        </a:p>
      </dgm:t>
    </dgm:pt>
    <dgm:pt modelId="{DFAD2019-9759-467A-9D97-CBCC9D639505}" type="sibTrans" cxnId="{7E16D023-45AA-4248-9AD8-54C8C4729DE9}">
      <dgm:prSet/>
      <dgm:spPr/>
      <dgm:t>
        <a:bodyPr/>
        <a:lstStyle/>
        <a:p>
          <a:endParaRPr lang="el-GR"/>
        </a:p>
      </dgm:t>
    </dgm:pt>
    <dgm:pt modelId="{A30DED8C-0448-4534-9454-E12CFDCBDA17}">
      <dgm:prSet custT="1"/>
      <dgm:spPr/>
      <dgm:t>
        <a:bodyPr/>
        <a:lstStyle/>
        <a:p>
          <a:r>
            <a:rPr lang="el-GR" sz="1700" dirty="0">
              <a:solidFill>
                <a:schemeClr val="tx1"/>
              </a:solidFill>
            </a:rPr>
            <a:t>Συνδέεται με τις απαρχές των δημοσίων συμβάσεων και κυρίως με το δόγμα ότι το δημόσιο (πρέπει να) αγοράζει φτηνά</a:t>
          </a:r>
        </a:p>
      </dgm:t>
    </dgm:pt>
    <dgm:pt modelId="{230A3170-E940-48A6-80E7-C851C44C77F5}" type="parTrans" cxnId="{B348AEF6-164C-48D4-98E7-1BF68EAD4C20}">
      <dgm:prSet/>
      <dgm:spPr/>
      <dgm:t>
        <a:bodyPr/>
        <a:lstStyle/>
        <a:p>
          <a:endParaRPr lang="el-GR"/>
        </a:p>
      </dgm:t>
    </dgm:pt>
    <dgm:pt modelId="{F7C9D7EC-6F66-4C00-90AE-0D9FBC1FE1CE}" type="sibTrans" cxnId="{B348AEF6-164C-48D4-98E7-1BF68EAD4C20}">
      <dgm:prSet/>
      <dgm:spPr/>
      <dgm:t>
        <a:bodyPr/>
        <a:lstStyle/>
        <a:p>
          <a:endParaRPr lang="el-GR"/>
        </a:p>
      </dgm:t>
    </dgm:pt>
    <dgm:pt modelId="{FB6502DA-0418-4FF0-95F7-D51D6E70EFCB}" type="pres">
      <dgm:prSet presAssocID="{98941DA6-E211-4282-A132-C455EDCB5F46}" presName="Name0" presStyleCnt="0">
        <dgm:presLayoutVars>
          <dgm:dir/>
          <dgm:resizeHandles val="exact"/>
        </dgm:presLayoutVars>
      </dgm:prSet>
      <dgm:spPr/>
    </dgm:pt>
    <dgm:pt modelId="{25A940AE-E21A-4624-A150-73765BB2C5F7}" type="pres">
      <dgm:prSet presAssocID="{5788AAC2-1E4F-4546-9686-17760A6E7D61}" presName="node" presStyleLbl="node1" presStyleIdx="0" presStyleCnt="3">
        <dgm:presLayoutVars>
          <dgm:bulletEnabled val="1"/>
        </dgm:presLayoutVars>
      </dgm:prSet>
      <dgm:spPr/>
    </dgm:pt>
    <dgm:pt modelId="{2B7E9A41-1586-41F9-861C-AACA5D9F3AA1}" type="pres">
      <dgm:prSet presAssocID="{7BD23A76-061F-4C05-89B4-05FD5F14483E}" presName="sibTrans" presStyleLbl="sibTrans2D1" presStyleIdx="0" presStyleCnt="3"/>
      <dgm:spPr/>
    </dgm:pt>
    <dgm:pt modelId="{6A62A2B4-67BD-4F75-9F4E-ED47C91BB5DD}" type="pres">
      <dgm:prSet presAssocID="{7BD23A76-061F-4C05-89B4-05FD5F14483E}" presName="connectorText" presStyleLbl="sibTrans2D1" presStyleIdx="0" presStyleCnt="3"/>
      <dgm:spPr/>
    </dgm:pt>
    <dgm:pt modelId="{53DE4795-483A-4306-A73E-A132314AB722}" type="pres">
      <dgm:prSet presAssocID="{A30DED8C-0448-4534-9454-E12CFDCBDA17}" presName="node" presStyleLbl="node1" presStyleIdx="1" presStyleCnt="3" custScaleX="113502">
        <dgm:presLayoutVars>
          <dgm:bulletEnabled val="1"/>
        </dgm:presLayoutVars>
      </dgm:prSet>
      <dgm:spPr/>
    </dgm:pt>
    <dgm:pt modelId="{F8265A6B-C3E2-4939-9619-F26DD8F15A6F}" type="pres">
      <dgm:prSet presAssocID="{F7C9D7EC-6F66-4C00-90AE-0D9FBC1FE1CE}" presName="sibTrans" presStyleLbl="sibTrans2D1" presStyleIdx="1" presStyleCnt="3"/>
      <dgm:spPr/>
    </dgm:pt>
    <dgm:pt modelId="{91B962C6-005C-46A4-ABF7-0A05C2EFB89E}" type="pres">
      <dgm:prSet presAssocID="{F7C9D7EC-6F66-4C00-90AE-0D9FBC1FE1CE}" presName="connectorText" presStyleLbl="sibTrans2D1" presStyleIdx="1" presStyleCnt="3"/>
      <dgm:spPr/>
    </dgm:pt>
    <dgm:pt modelId="{E02AAEFF-0B65-468C-B0C9-7255CAA49CCF}" type="pres">
      <dgm:prSet presAssocID="{D7113E11-C089-4120-921E-FB28D389C14F}" presName="node" presStyleLbl="node1" presStyleIdx="2" presStyleCnt="3">
        <dgm:presLayoutVars>
          <dgm:bulletEnabled val="1"/>
        </dgm:presLayoutVars>
      </dgm:prSet>
      <dgm:spPr/>
    </dgm:pt>
    <dgm:pt modelId="{1E4EA3F0-D133-477D-AF80-7BDECB44945D}" type="pres">
      <dgm:prSet presAssocID="{DFAD2019-9759-467A-9D97-CBCC9D639505}" presName="sibTrans" presStyleLbl="sibTrans2D1" presStyleIdx="2" presStyleCnt="3"/>
      <dgm:spPr/>
    </dgm:pt>
    <dgm:pt modelId="{E87D6927-829E-434C-9538-88804A38A439}" type="pres">
      <dgm:prSet presAssocID="{DFAD2019-9759-467A-9D97-CBCC9D639505}" presName="connectorText" presStyleLbl="sibTrans2D1" presStyleIdx="2" presStyleCnt="3"/>
      <dgm:spPr/>
    </dgm:pt>
  </dgm:ptLst>
  <dgm:cxnLst>
    <dgm:cxn modelId="{5214E822-5B23-4F52-BF56-346BA278D764}" type="presOf" srcId="{DFAD2019-9759-467A-9D97-CBCC9D639505}" destId="{1E4EA3F0-D133-477D-AF80-7BDECB44945D}" srcOrd="0" destOrd="0" presId="urn:microsoft.com/office/officeart/2005/8/layout/cycle7"/>
    <dgm:cxn modelId="{7E16D023-45AA-4248-9AD8-54C8C4729DE9}" srcId="{98941DA6-E211-4282-A132-C455EDCB5F46}" destId="{D7113E11-C089-4120-921E-FB28D389C14F}" srcOrd="2" destOrd="0" parTransId="{FC30A739-F1D8-4B5E-BF16-1FD5FFDD0C79}" sibTransId="{DFAD2019-9759-467A-9D97-CBCC9D639505}"/>
    <dgm:cxn modelId="{5479BD3F-C615-4DE6-9830-94A27E5A4A82}" type="presOf" srcId="{5788AAC2-1E4F-4546-9686-17760A6E7D61}" destId="{25A940AE-E21A-4624-A150-73765BB2C5F7}" srcOrd="0" destOrd="0" presId="urn:microsoft.com/office/officeart/2005/8/layout/cycle7"/>
    <dgm:cxn modelId="{6767E95B-E8F5-4C94-8FEA-A8C33546F062}" type="presOf" srcId="{7BD23A76-061F-4C05-89B4-05FD5F14483E}" destId="{2B7E9A41-1586-41F9-861C-AACA5D9F3AA1}" srcOrd="0" destOrd="0" presId="urn:microsoft.com/office/officeart/2005/8/layout/cycle7"/>
    <dgm:cxn modelId="{F32FFC46-00B3-45D1-A15E-A18AB9268E02}" type="presOf" srcId="{F7C9D7EC-6F66-4C00-90AE-0D9FBC1FE1CE}" destId="{91B962C6-005C-46A4-ABF7-0A05C2EFB89E}" srcOrd="1" destOrd="0" presId="urn:microsoft.com/office/officeart/2005/8/layout/cycle7"/>
    <dgm:cxn modelId="{2BB6946A-0358-4D54-AD68-F103DBA72FD1}" type="presOf" srcId="{98941DA6-E211-4282-A132-C455EDCB5F46}" destId="{FB6502DA-0418-4FF0-95F7-D51D6E70EFCB}" srcOrd="0" destOrd="0" presId="urn:microsoft.com/office/officeart/2005/8/layout/cycle7"/>
    <dgm:cxn modelId="{190FD682-1391-4D6D-A722-4EABB702EC79}" type="presOf" srcId="{A30DED8C-0448-4534-9454-E12CFDCBDA17}" destId="{53DE4795-483A-4306-A73E-A132314AB722}" srcOrd="0" destOrd="0" presId="urn:microsoft.com/office/officeart/2005/8/layout/cycle7"/>
    <dgm:cxn modelId="{9A922E97-566A-4630-8041-05C2D21E6FDD}" type="presOf" srcId="{DFAD2019-9759-467A-9D97-CBCC9D639505}" destId="{E87D6927-829E-434C-9538-88804A38A439}" srcOrd="1" destOrd="0" presId="urn:microsoft.com/office/officeart/2005/8/layout/cycle7"/>
    <dgm:cxn modelId="{9DCD739F-4751-4D6D-86E1-9440D7A7F38E}" type="presOf" srcId="{7BD23A76-061F-4C05-89B4-05FD5F14483E}" destId="{6A62A2B4-67BD-4F75-9F4E-ED47C91BB5DD}" srcOrd="1" destOrd="0" presId="urn:microsoft.com/office/officeart/2005/8/layout/cycle7"/>
    <dgm:cxn modelId="{5B32B3D4-FF20-46CA-8290-F38533B4CDEA}" type="presOf" srcId="{F7C9D7EC-6F66-4C00-90AE-0D9FBC1FE1CE}" destId="{F8265A6B-C3E2-4939-9619-F26DD8F15A6F}" srcOrd="0" destOrd="0" presId="urn:microsoft.com/office/officeart/2005/8/layout/cycle7"/>
    <dgm:cxn modelId="{2288DDD9-5C06-4D1D-81B5-95923896A3AF}" srcId="{98941DA6-E211-4282-A132-C455EDCB5F46}" destId="{5788AAC2-1E4F-4546-9686-17760A6E7D61}" srcOrd="0" destOrd="0" parTransId="{03BDC2BC-1F4B-4B33-95F4-A21D70E0E461}" sibTransId="{7BD23A76-061F-4C05-89B4-05FD5F14483E}"/>
    <dgm:cxn modelId="{A17B64EC-5272-476F-A747-C96F92A71E35}" type="presOf" srcId="{D7113E11-C089-4120-921E-FB28D389C14F}" destId="{E02AAEFF-0B65-468C-B0C9-7255CAA49CCF}" srcOrd="0" destOrd="0" presId="urn:microsoft.com/office/officeart/2005/8/layout/cycle7"/>
    <dgm:cxn modelId="{B348AEF6-164C-48D4-98E7-1BF68EAD4C20}" srcId="{98941DA6-E211-4282-A132-C455EDCB5F46}" destId="{A30DED8C-0448-4534-9454-E12CFDCBDA17}" srcOrd="1" destOrd="0" parTransId="{230A3170-E940-48A6-80E7-C851C44C77F5}" sibTransId="{F7C9D7EC-6F66-4C00-90AE-0D9FBC1FE1CE}"/>
    <dgm:cxn modelId="{9668E120-A2FA-459D-996B-A080A1F2D28A}" type="presParOf" srcId="{FB6502DA-0418-4FF0-95F7-D51D6E70EFCB}" destId="{25A940AE-E21A-4624-A150-73765BB2C5F7}" srcOrd="0" destOrd="0" presId="urn:microsoft.com/office/officeart/2005/8/layout/cycle7"/>
    <dgm:cxn modelId="{DC535184-E201-4E89-9225-7024F4BDE26F}" type="presParOf" srcId="{FB6502DA-0418-4FF0-95F7-D51D6E70EFCB}" destId="{2B7E9A41-1586-41F9-861C-AACA5D9F3AA1}" srcOrd="1" destOrd="0" presId="urn:microsoft.com/office/officeart/2005/8/layout/cycle7"/>
    <dgm:cxn modelId="{93786ADE-36F0-474C-8DEC-CBAC38E91ED5}" type="presParOf" srcId="{2B7E9A41-1586-41F9-861C-AACA5D9F3AA1}" destId="{6A62A2B4-67BD-4F75-9F4E-ED47C91BB5DD}" srcOrd="0" destOrd="0" presId="urn:microsoft.com/office/officeart/2005/8/layout/cycle7"/>
    <dgm:cxn modelId="{FD9334C2-D5D8-4224-87F9-EF0F1DAE41D5}" type="presParOf" srcId="{FB6502DA-0418-4FF0-95F7-D51D6E70EFCB}" destId="{53DE4795-483A-4306-A73E-A132314AB722}" srcOrd="2" destOrd="0" presId="urn:microsoft.com/office/officeart/2005/8/layout/cycle7"/>
    <dgm:cxn modelId="{7BE3FB0A-ADA8-46A6-AE33-D99E432D5EA0}" type="presParOf" srcId="{FB6502DA-0418-4FF0-95F7-D51D6E70EFCB}" destId="{F8265A6B-C3E2-4939-9619-F26DD8F15A6F}" srcOrd="3" destOrd="0" presId="urn:microsoft.com/office/officeart/2005/8/layout/cycle7"/>
    <dgm:cxn modelId="{85F6C5AE-B3C3-4FA1-86F6-78DD5C112F98}" type="presParOf" srcId="{F8265A6B-C3E2-4939-9619-F26DD8F15A6F}" destId="{91B962C6-005C-46A4-ABF7-0A05C2EFB89E}" srcOrd="0" destOrd="0" presId="urn:microsoft.com/office/officeart/2005/8/layout/cycle7"/>
    <dgm:cxn modelId="{D168584B-F0A2-46C6-9576-EEA3A6B940D2}" type="presParOf" srcId="{FB6502DA-0418-4FF0-95F7-D51D6E70EFCB}" destId="{E02AAEFF-0B65-468C-B0C9-7255CAA49CCF}" srcOrd="4" destOrd="0" presId="urn:microsoft.com/office/officeart/2005/8/layout/cycle7"/>
    <dgm:cxn modelId="{95FD14F2-9382-4FEC-BBFC-E3EE15B47393}" type="presParOf" srcId="{FB6502DA-0418-4FF0-95F7-D51D6E70EFCB}" destId="{1E4EA3F0-D133-477D-AF80-7BDECB44945D}" srcOrd="5" destOrd="0" presId="urn:microsoft.com/office/officeart/2005/8/layout/cycle7"/>
    <dgm:cxn modelId="{8193F639-E9AD-4213-9DFA-70ED5772DECC}" type="presParOf" srcId="{1E4EA3F0-D133-477D-AF80-7BDECB44945D}" destId="{E87D6927-829E-434C-9538-88804A38A439}" srcOrd="0" destOrd="0" presId="urn:microsoft.com/office/officeart/2005/8/layout/cycle7"/>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3.xml><?xml version="1.0" encoding="utf-8"?>
<dgm:dataModel xmlns:dgm="http://schemas.openxmlformats.org/drawingml/2006/diagram" xmlns:a="http://schemas.openxmlformats.org/drawingml/2006/main">
  <dgm:ptLst>
    <dgm:pt modelId="{98941DA6-E211-4282-A132-C455EDCB5F46}" type="doc">
      <dgm:prSet loTypeId="urn:microsoft.com/office/officeart/2009/3/layout/OpposingIdeas" loCatId="relationship" qsTypeId="urn:microsoft.com/office/officeart/2005/8/quickstyle/3d2" qsCatId="3D" csTypeId="urn:microsoft.com/office/officeart/2005/8/colors/accent1_1" csCatId="accent1" phldr="1"/>
      <dgm:spPr/>
      <dgm:t>
        <a:bodyPr/>
        <a:lstStyle/>
        <a:p>
          <a:endParaRPr lang="en-US"/>
        </a:p>
      </dgm:t>
    </dgm:pt>
    <dgm:pt modelId="{CE0F4EE8-26A6-4F18-8710-AA702CAB915C}">
      <dgm:prSet custT="1"/>
      <dgm:spPr/>
      <dgm:t>
        <a:bodyPr/>
        <a:lstStyle/>
        <a:p>
          <a:r>
            <a:rPr lang="el-GR" sz="1800" dirty="0">
              <a:solidFill>
                <a:schemeClr val="bg1"/>
              </a:solidFill>
            </a:rPr>
            <a:t>Κριτήρια ανάθεσης (αρ. 86)</a:t>
          </a:r>
        </a:p>
      </dgm:t>
    </dgm:pt>
    <dgm:pt modelId="{D18EF0F8-0509-40A6-97CB-E98690B6785F}" type="parTrans" cxnId="{96E7008E-37A5-4C26-A482-0366A97A572C}">
      <dgm:prSet/>
      <dgm:spPr/>
      <dgm:t>
        <a:bodyPr/>
        <a:lstStyle/>
        <a:p>
          <a:endParaRPr lang="el-GR"/>
        </a:p>
      </dgm:t>
    </dgm:pt>
    <dgm:pt modelId="{9482D82B-17DF-4E91-B4E2-441DCDC0B49E}" type="sibTrans" cxnId="{96E7008E-37A5-4C26-A482-0366A97A572C}">
      <dgm:prSet/>
      <dgm:spPr/>
      <dgm:t>
        <a:bodyPr/>
        <a:lstStyle/>
        <a:p>
          <a:endParaRPr lang="el-GR"/>
        </a:p>
      </dgm:t>
    </dgm:pt>
    <dgm:pt modelId="{E011C62B-025F-400A-8EA1-41C97580B49A}">
      <dgm:prSet custT="1"/>
      <dgm:spPr/>
      <dgm:t>
        <a:bodyPr/>
        <a:lstStyle/>
        <a:p>
          <a:r>
            <a:rPr lang="el-GR" sz="1800" dirty="0">
              <a:solidFill>
                <a:schemeClr val="bg1"/>
              </a:solidFill>
            </a:rPr>
            <a:t>Τεχνική και επαγγελματική επάρκεια</a:t>
          </a:r>
        </a:p>
      </dgm:t>
    </dgm:pt>
    <dgm:pt modelId="{746E5439-7674-4F9E-B48A-4E93506F6142}" type="parTrans" cxnId="{F937072D-BBB4-442A-8614-7462494E815E}">
      <dgm:prSet/>
      <dgm:spPr/>
      <dgm:t>
        <a:bodyPr/>
        <a:lstStyle/>
        <a:p>
          <a:endParaRPr lang="el-GR"/>
        </a:p>
      </dgm:t>
    </dgm:pt>
    <dgm:pt modelId="{9B8E3536-5BA4-4558-B49E-9B285CB8FE11}" type="sibTrans" cxnId="{F937072D-BBB4-442A-8614-7462494E815E}">
      <dgm:prSet/>
      <dgm:spPr/>
      <dgm:t>
        <a:bodyPr/>
        <a:lstStyle/>
        <a:p>
          <a:endParaRPr lang="el-GR"/>
        </a:p>
      </dgm:t>
    </dgm:pt>
    <dgm:pt modelId="{5788AAC2-1E4F-4546-9686-17760A6E7D61}">
      <dgm:prSet custT="1"/>
      <dgm:spPr/>
      <dgm:t>
        <a:bodyPr/>
        <a:lstStyle/>
        <a:p>
          <a:r>
            <a:rPr lang="el-GR" sz="1800" dirty="0">
              <a:solidFill>
                <a:schemeClr val="bg1"/>
              </a:solidFill>
            </a:rPr>
            <a:t>Κριτήρια επιλογής (αρ. 75)</a:t>
          </a:r>
        </a:p>
      </dgm:t>
    </dgm:pt>
    <dgm:pt modelId="{03BDC2BC-1F4B-4B33-95F4-A21D70E0E461}" type="parTrans" cxnId="{2288DDD9-5C06-4D1D-81B5-95923896A3AF}">
      <dgm:prSet/>
      <dgm:spPr/>
      <dgm:t>
        <a:bodyPr/>
        <a:lstStyle/>
        <a:p>
          <a:endParaRPr lang="el-GR"/>
        </a:p>
      </dgm:t>
    </dgm:pt>
    <dgm:pt modelId="{7BD23A76-061F-4C05-89B4-05FD5F14483E}" type="sibTrans" cxnId="{2288DDD9-5C06-4D1D-81B5-95923896A3AF}">
      <dgm:prSet/>
      <dgm:spPr/>
      <dgm:t>
        <a:bodyPr/>
        <a:lstStyle/>
        <a:p>
          <a:endParaRPr lang="el-GR"/>
        </a:p>
      </dgm:t>
    </dgm:pt>
    <dgm:pt modelId="{40C89022-B4CA-4597-A1AC-C865D5BB9BCA}">
      <dgm:prSet custT="1"/>
      <dgm:spPr/>
      <dgm:t>
        <a:bodyPr/>
        <a:lstStyle/>
        <a:p>
          <a:r>
            <a:rPr lang="el-GR" sz="1800" dirty="0">
              <a:solidFill>
                <a:schemeClr val="bg1"/>
              </a:solidFill>
            </a:rPr>
            <a:t>Αξιολόγηση κριτηρίων</a:t>
          </a:r>
        </a:p>
      </dgm:t>
    </dgm:pt>
    <dgm:pt modelId="{7023532D-2D4F-417A-AD9A-78C37EFF9BDF}" type="parTrans" cxnId="{55BB8E3F-CF78-46B1-A378-C844F31F2540}">
      <dgm:prSet/>
      <dgm:spPr/>
      <dgm:t>
        <a:bodyPr/>
        <a:lstStyle/>
        <a:p>
          <a:endParaRPr lang="el-GR"/>
        </a:p>
      </dgm:t>
    </dgm:pt>
    <dgm:pt modelId="{2AD42EA5-169A-44EC-8707-09EF094AC16C}" type="sibTrans" cxnId="{55BB8E3F-CF78-46B1-A378-C844F31F2540}">
      <dgm:prSet/>
      <dgm:spPr/>
      <dgm:t>
        <a:bodyPr/>
        <a:lstStyle/>
        <a:p>
          <a:endParaRPr lang="el-GR"/>
        </a:p>
      </dgm:t>
    </dgm:pt>
    <dgm:pt modelId="{D5986C85-3244-40CC-A275-13FBCF1BEDA2}">
      <dgm:prSet custT="1"/>
      <dgm:spPr/>
      <dgm:t>
        <a:bodyPr/>
        <a:lstStyle/>
        <a:p>
          <a:r>
            <a:rPr lang="el-GR" sz="1800" dirty="0">
              <a:solidFill>
                <a:schemeClr val="bg1"/>
              </a:solidFill>
            </a:rPr>
            <a:t>Οικονομική χρηματοικονομική ικανότητα</a:t>
          </a:r>
        </a:p>
      </dgm:t>
    </dgm:pt>
    <dgm:pt modelId="{CB81F528-BF01-434C-9064-A8378C604B9D}" type="parTrans" cxnId="{A9CECBFF-C5B1-45D2-ADAE-93D8F37B64FD}">
      <dgm:prSet/>
      <dgm:spPr/>
      <dgm:t>
        <a:bodyPr/>
        <a:lstStyle/>
        <a:p>
          <a:endParaRPr lang="el-GR"/>
        </a:p>
      </dgm:t>
    </dgm:pt>
    <dgm:pt modelId="{E1FB55E4-5144-4331-A428-57C9B9AD305B}" type="sibTrans" cxnId="{A9CECBFF-C5B1-45D2-ADAE-93D8F37B64FD}">
      <dgm:prSet/>
      <dgm:spPr/>
      <dgm:t>
        <a:bodyPr/>
        <a:lstStyle/>
        <a:p>
          <a:endParaRPr lang="el-GR"/>
        </a:p>
      </dgm:t>
    </dgm:pt>
    <dgm:pt modelId="{55F5460D-1B65-456C-911E-0FB36B7FEB40}">
      <dgm:prSet custT="1"/>
      <dgm:spPr/>
      <dgm:t>
        <a:bodyPr/>
        <a:lstStyle/>
        <a:p>
          <a:r>
            <a:rPr lang="el-GR" sz="1800" dirty="0">
              <a:solidFill>
                <a:schemeClr val="bg1"/>
              </a:solidFill>
            </a:rPr>
            <a:t>Επιλέγονται οι κατάλληλοι υποψήφιοι</a:t>
          </a:r>
        </a:p>
      </dgm:t>
    </dgm:pt>
    <dgm:pt modelId="{3393FCEE-18FD-4D23-B7FF-863EB998B303}" type="parTrans" cxnId="{E0473C5D-DEFA-4D1E-9E95-AD99D06E38BC}">
      <dgm:prSet/>
      <dgm:spPr/>
      <dgm:t>
        <a:bodyPr/>
        <a:lstStyle/>
        <a:p>
          <a:endParaRPr lang="el-GR"/>
        </a:p>
      </dgm:t>
    </dgm:pt>
    <dgm:pt modelId="{EAFE116B-4D88-42D4-A762-931F78E8E49E}" type="sibTrans" cxnId="{E0473C5D-DEFA-4D1E-9E95-AD99D06E38BC}">
      <dgm:prSet/>
      <dgm:spPr/>
      <dgm:t>
        <a:bodyPr/>
        <a:lstStyle/>
        <a:p>
          <a:endParaRPr lang="el-GR"/>
        </a:p>
      </dgm:t>
    </dgm:pt>
    <dgm:pt modelId="{1EC2DB78-375E-4FA9-A2B5-580766F46727}">
      <dgm:prSet custT="1"/>
      <dgm:spPr/>
      <dgm:t>
        <a:bodyPr/>
        <a:lstStyle/>
        <a:p>
          <a:r>
            <a:rPr lang="el-GR" sz="1800" dirty="0">
              <a:solidFill>
                <a:schemeClr val="bg1"/>
              </a:solidFill>
            </a:rPr>
            <a:t>Αξιολόγηση κριτηρίων</a:t>
          </a:r>
        </a:p>
      </dgm:t>
    </dgm:pt>
    <dgm:pt modelId="{5C4F3D56-6064-46CC-90B6-194B24C57F09}" type="parTrans" cxnId="{CB445063-68EA-4631-9D17-E30B70854BBD}">
      <dgm:prSet/>
      <dgm:spPr/>
      <dgm:t>
        <a:bodyPr/>
        <a:lstStyle/>
        <a:p>
          <a:endParaRPr lang="el-GR"/>
        </a:p>
      </dgm:t>
    </dgm:pt>
    <dgm:pt modelId="{24FF5CD7-0932-405C-9992-3B789B5ED925}" type="sibTrans" cxnId="{CB445063-68EA-4631-9D17-E30B70854BBD}">
      <dgm:prSet/>
      <dgm:spPr/>
      <dgm:t>
        <a:bodyPr/>
        <a:lstStyle/>
        <a:p>
          <a:endParaRPr lang="el-GR"/>
        </a:p>
      </dgm:t>
    </dgm:pt>
    <dgm:pt modelId="{2BEEBC2C-16D1-46C7-BF24-21EAA6C51B00}">
      <dgm:prSet custT="1"/>
      <dgm:spPr/>
      <dgm:t>
        <a:bodyPr/>
        <a:lstStyle/>
        <a:p>
          <a:r>
            <a:rPr lang="el-GR" sz="1800" dirty="0">
              <a:solidFill>
                <a:schemeClr val="bg1"/>
              </a:solidFill>
            </a:rPr>
            <a:t>Βάσει τιμής ή βάσει ποιοτικών χαρακτηριστικών</a:t>
          </a:r>
        </a:p>
        <a:p>
          <a:r>
            <a:rPr lang="el-GR" sz="1800" dirty="0">
              <a:solidFill>
                <a:schemeClr val="bg1"/>
              </a:solidFill>
            </a:rPr>
            <a:t>Τελική φάση επιλογής  του πλέον ικανού προς ανάθεση υποψηφίου</a:t>
          </a:r>
        </a:p>
      </dgm:t>
    </dgm:pt>
    <dgm:pt modelId="{1BB2815A-0A41-4C2D-87F2-C0513FFA4AEB}" type="parTrans" cxnId="{864AAA6A-A128-49EE-B102-FF1813716A36}">
      <dgm:prSet/>
      <dgm:spPr/>
      <dgm:t>
        <a:bodyPr/>
        <a:lstStyle/>
        <a:p>
          <a:endParaRPr lang="el-GR"/>
        </a:p>
      </dgm:t>
    </dgm:pt>
    <dgm:pt modelId="{83C8990B-14EA-48B1-A982-7FD2E81D96D5}" type="sibTrans" cxnId="{864AAA6A-A128-49EE-B102-FF1813716A36}">
      <dgm:prSet/>
      <dgm:spPr/>
      <dgm:t>
        <a:bodyPr/>
        <a:lstStyle/>
        <a:p>
          <a:endParaRPr lang="el-GR"/>
        </a:p>
      </dgm:t>
    </dgm:pt>
    <dgm:pt modelId="{58226789-978B-414D-AAF5-74E5B2391F52}">
      <dgm:prSet custT="1"/>
      <dgm:spPr/>
      <dgm:t>
        <a:bodyPr/>
        <a:lstStyle/>
        <a:p>
          <a:r>
            <a:rPr lang="el-GR" sz="1800" dirty="0">
              <a:solidFill>
                <a:schemeClr val="bg1"/>
              </a:solidFill>
            </a:rPr>
            <a:t>Προσδιορίζεται ο κύκλος των κατάλληλων υποψηφίων</a:t>
          </a:r>
        </a:p>
      </dgm:t>
    </dgm:pt>
    <dgm:pt modelId="{880A8B15-A3AA-43D2-BD6F-A9C5CFB9A007}" type="parTrans" cxnId="{7A5DC511-07BA-4B67-AC39-36434CC83CB9}">
      <dgm:prSet/>
      <dgm:spPr/>
      <dgm:t>
        <a:bodyPr/>
        <a:lstStyle/>
        <a:p>
          <a:endParaRPr lang="el-GR"/>
        </a:p>
      </dgm:t>
    </dgm:pt>
    <dgm:pt modelId="{5A32E488-025F-4264-B136-B89CAA34969C}" type="sibTrans" cxnId="{7A5DC511-07BA-4B67-AC39-36434CC83CB9}">
      <dgm:prSet/>
      <dgm:spPr/>
      <dgm:t>
        <a:bodyPr/>
        <a:lstStyle/>
        <a:p>
          <a:endParaRPr lang="el-GR"/>
        </a:p>
      </dgm:t>
    </dgm:pt>
    <dgm:pt modelId="{8E9E8495-002C-436A-B659-3D34633E6FE2}">
      <dgm:prSet custT="1"/>
      <dgm:spPr/>
      <dgm:t>
        <a:bodyPr/>
        <a:lstStyle/>
        <a:p>
          <a:r>
            <a:rPr lang="el-GR" sz="1800" dirty="0">
              <a:solidFill>
                <a:schemeClr val="bg1"/>
              </a:solidFill>
            </a:rPr>
            <a:t>Επαγγελματική καταλληλότητα</a:t>
          </a:r>
        </a:p>
      </dgm:t>
    </dgm:pt>
    <dgm:pt modelId="{932A6D98-61F8-4CC4-B2B1-F669953247B1}" type="parTrans" cxnId="{0901CCA6-EA22-4559-98BD-3C8A04E441F8}">
      <dgm:prSet/>
      <dgm:spPr/>
      <dgm:t>
        <a:bodyPr/>
        <a:lstStyle/>
        <a:p>
          <a:endParaRPr lang="el-GR"/>
        </a:p>
      </dgm:t>
    </dgm:pt>
    <dgm:pt modelId="{1FEFA0E2-86BE-4638-828C-714F6D1B9E49}" type="sibTrans" cxnId="{0901CCA6-EA22-4559-98BD-3C8A04E441F8}">
      <dgm:prSet/>
      <dgm:spPr/>
      <dgm:t>
        <a:bodyPr/>
        <a:lstStyle/>
        <a:p>
          <a:endParaRPr lang="el-GR"/>
        </a:p>
      </dgm:t>
    </dgm:pt>
    <dgm:pt modelId="{56C48929-67E3-4EF1-94E0-10CFF712267A}" type="pres">
      <dgm:prSet presAssocID="{98941DA6-E211-4282-A132-C455EDCB5F46}" presName="Name0" presStyleCnt="0">
        <dgm:presLayoutVars>
          <dgm:chMax val="2"/>
          <dgm:dir/>
          <dgm:animOne val="branch"/>
          <dgm:animLvl val="lvl"/>
          <dgm:resizeHandles val="exact"/>
        </dgm:presLayoutVars>
      </dgm:prSet>
      <dgm:spPr/>
    </dgm:pt>
    <dgm:pt modelId="{4F580016-84C8-4D05-9E7B-65594306829A}" type="pres">
      <dgm:prSet presAssocID="{98941DA6-E211-4282-A132-C455EDCB5F46}" presName="Background" presStyleLbl="node1" presStyleIdx="0" presStyleCnt="1" custScaleY="151515"/>
      <dgm:spPr/>
    </dgm:pt>
    <dgm:pt modelId="{37F7582F-C240-419B-82F5-8109DEDE657F}" type="pres">
      <dgm:prSet presAssocID="{98941DA6-E211-4282-A132-C455EDCB5F46}" presName="Divider" presStyleLbl="callout" presStyleIdx="0" presStyleCnt="1"/>
      <dgm:spPr/>
    </dgm:pt>
    <dgm:pt modelId="{02EDEDA6-3A77-4A1F-A772-FDDD3B7DAC13}" type="pres">
      <dgm:prSet presAssocID="{98941DA6-E211-4282-A132-C455EDCB5F46}" presName="ChildText1" presStyleLbl="revTx" presStyleIdx="0" presStyleCnt="0" custLinFactNeighborX="1392" custLinFactNeighborY="-32444">
        <dgm:presLayoutVars>
          <dgm:chMax val="0"/>
          <dgm:chPref val="0"/>
          <dgm:bulletEnabled val="1"/>
        </dgm:presLayoutVars>
      </dgm:prSet>
      <dgm:spPr/>
    </dgm:pt>
    <dgm:pt modelId="{81D7616D-DC04-4771-ADDE-A1BB94FCE45E}" type="pres">
      <dgm:prSet presAssocID="{98941DA6-E211-4282-A132-C455EDCB5F46}" presName="ChildText2" presStyleLbl="revTx" presStyleIdx="0" presStyleCnt="0" custLinFactNeighborX="-184" custLinFactNeighborY="-24680">
        <dgm:presLayoutVars>
          <dgm:chMax val="0"/>
          <dgm:chPref val="0"/>
          <dgm:bulletEnabled val="1"/>
        </dgm:presLayoutVars>
      </dgm:prSet>
      <dgm:spPr/>
    </dgm:pt>
    <dgm:pt modelId="{651F0F1B-7303-453B-9E0A-9751E9CA8F8A}" type="pres">
      <dgm:prSet presAssocID="{98941DA6-E211-4282-A132-C455EDCB5F46}" presName="ParentText1" presStyleLbl="revTx" presStyleIdx="0" presStyleCnt="0">
        <dgm:presLayoutVars>
          <dgm:chMax val="1"/>
          <dgm:chPref val="1"/>
        </dgm:presLayoutVars>
      </dgm:prSet>
      <dgm:spPr/>
    </dgm:pt>
    <dgm:pt modelId="{727A14A5-4F0D-4AEE-B8BD-1E5FD49F83D3}" type="pres">
      <dgm:prSet presAssocID="{98941DA6-E211-4282-A132-C455EDCB5F46}" presName="ParentShape1" presStyleLbl="alignImgPlace1" presStyleIdx="0" presStyleCnt="2">
        <dgm:presLayoutVars/>
      </dgm:prSet>
      <dgm:spPr/>
    </dgm:pt>
    <dgm:pt modelId="{72C9C2F5-FA70-4C2A-AE87-98D1DB0B38CC}" type="pres">
      <dgm:prSet presAssocID="{98941DA6-E211-4282-A132-C455EDCB5F46}" presName="ParentText2" presStyleLbl="revTx" presStyleIdx="0" presStyleCnt="0">
        <dgm:presLayoutVars>
          <dgm:chMax val="1"/>
          <dgm:chPref val="1"/>
        </dgm:presLayoutVars>
      </dgm:prSet>
      <dgm:spPr/>
    </dgm:pt>
    <dgm:pt modelId="{C6DA704C-5192-4FBD-AD48-1B3A5C436450}" type="pres">
      <dgm:prSet presAssocID="{98941DA6-E211-4282-A132-C455EDCB5F46}" presName="ParentShape2" presStyleLbl="alignImgPlace1" presStyleIdx="1" presStyleCnt="2">
        <dgm:presLayoutVars/>
      </dgm:prSet>
      <dgm:spPr/>
    </dgm:pt>
  </dgm:ptLst>
  <dgm:cxnLst>
    <dgm:cxn modelId="{8D23D904-52C0-4146-AD3E-C5E991F53ED3}" type="presOf" srcId="{40C89022-B4CA-4597-A1AC-C865D5BB9BCA}" destId="{81D7616D-DC04-4771-ADDE-A1BB94FCE45E}" srcOrd="0" destOrd="0" presId="urn:microsoft.com/office/officeart/2009/3/layout/OpposingIdeas"/>
    <dgm:cxn modelId="{7A5DC511-07BA-4B67-AC39-36434CC83CB9}" srcId="{5788AAC2-1E4F-4546-9686-17760A6E7D61}" destId="{58226789-978B-414D-AAF5-74E5B2391F52}" srcOrd="5" destOrd="0" parTransId="{880A8B15-A3AA-43D2-BD6F-A9C5CFB9A007}" sibTransId="{5A32E488-025F-4264-B136-B89CAA34969C}"/>
    <dgm:cxn modelId="{88BA5612-E27F-4EA6-A417-F05D77907368}" type="presOf" srcId="{98941DA6-E211-4282-A132-C455EDCB5F46}" destId="{56C48929-67E3-4EF1-94E0-10CFF712267A}" srcOrd="0" destOrd="0" presId="urn:microsoft.com/office/officeart/2009/3/layout/OpposingIdeas"/>
    <dgm:cxn modelId="{6832491F-9611-4F02-ADF8-504F4870A71A}" type="presOf" srcId="{2BEEBC2C-16D1-46C7-BF24-21EAA6C51B00}" destId="{81D7616D-DC04-4771-ADDE-A1BB94FCE45E}" srcOrd="0" destOrd="1" presId="urn:microsoft.com/office/officeart/2009/3/layout/OpposingIdeas"/>
    <dgm:cxn modelId="{948D0924-2500-4A0B-9982-226903244155}" type="presOf" srcId="{5788AAC2-1E4F-4546-9686-17760A6E7D61}" destId="{727A14A5-4F0D-4AEE-B8BD-1E5FD49F83D3}" srcOrd="1" destOrd="0" presId="urn:microsoft.com/office/officeart/2009/3/layout/OpposingIdeas"/>
    <dgm:cxn modelId="{E03E9728-34E2-456F-B0F9-1603980C0FB8}" type="presOf" srcId="{CE0F4EE8-26A6-4F18-8710-AA702CAB915C}" destId="{C6DA704C-5192-4FBD-AD48-1B3A5C436450}" srcOrd="1" destOrd="0" presId="urn:microsoft.com/office/officeart/2009/3/layout/OpposingIdeas"/>
    <dgm:cxn modelId="{F937072D-BBB4-442A-8614-7462494E815E}" srcId="{5788AAC2-1E4F-4546-9686-17760A6E7D61}" destId="{E011C62B-025F-400A-8EA1-41C97580B49A}" srcOrd="2" destOrd="0" parTransId="{746E5439-7674-4F9E-B48A-4E93506F6142}" sibTransId="{9B8E3536-5BA4-4558-B49E-9B285CB8FE11}"/>
    <dgm:cxn modelId="{55BB8E3F-CF78-46B1-A378-C844F31F2540}" srcId="{CE0F4EE8-26A6-4F18-8710-AA702CAB915C}" destId="{40C89022-B4CA-4597-A1AC-C865D5BB9BCA}" srcOrd="0" destOrd="0" parTransId="{7023532D-2D4F-417A-AD9A-78C37EFF9BDF}" sibTransId="{2AD42EA5-169A-44EC-8707-09EF094AC16C}"/>
    <dgm:cxn modelId="{E0473C5D-DEFA-4D1E-9E95-AD99D06E38BC}" srcId="{5788AAC2-1E4F-4546-9686-17760A6E7D61}" destId="{55F5460D-1B65-456C-911E-0FB36B7FEB40}" srcOrd="4" destOrd="0" parTransId="{3393FCEE-18FD-4D23-B7FF-863EB998B303}" sibTransId="{EAFE116B-4D88-42D4-A762-931F78E8E49E}"/>
    <dgm:cxn modelId="{CB445063-68EA-4631-9D17-E30B70854BBD}" srcId="{5788AAC2-1E4F-4546-9686-17760A6E7D61}" destId="{1EC2DB78-375E-4FA9-A2B5-580766F46727}" srcOrd="0" destOrd="0" parTransId="{5C4F3D56-6064-46CC-90B6-194B24C57F09}" sibTransId="{24FF5CD7-0932-405C-9992-3B789B5ED925}"/>
    <dgm:cxn modelId="{864AAA6A-A128-49EE-B102-FF1813716A36}" srcId="{CE0F4EE8-26A6-4F18-8710-AA702CAB915C}" destId="{2BEEBC2C-16D1-46C7-BF24-21EAA6C51B00}" srcOrd="1" destOrd="0" parTransId="{1BB2815A-0A41-4C2D-87F2-C0513FFA4AEB}" sibTransId="{83C8990B-14EA-48B1-A982-7FD2E81D96D5}"/>
    <dgm:cxn modelId="{3AD16F76-31C7-4417-8D0F-E838F8191759}" type="presOf" srcId="{58226789-978B-414D-AAF5-74E5B2391F52}" destId="{02EDEDA6-3A77-4A1F-A772-FDDD3B7DAC13}" srcOrd="0" destOrd="5" presId="urn:microsoft.com/office/officeart/2009/3/layout/OpposingIdeas"/>
    <dgm:cxn modelId="{11462F88-2546-435C-8872-574935A02791}" type="presOf" srcId="{CE0F4EE8-26A6-4F18-8710-AA702CAB915C}" destId="{72C9C2F5-FA70-4C2A-AE87-98D1DB0B38CC}" srcOrd="0" destOrd="0" presId="urn:microsoft.com/office/officeart/2009/3/layout/OpposingIdeas"/>
    <dgm:cxn modelId="{96E7008E-37A5-4C26-A482-0366A97A572C}" srcId="{98941DA6-E211-4282-A132-C455EDCB5F46}" destId="{CE0F4EE8-26A6-4F18-8710-AA702CAB915C}" srcOrd="1" destOrd="0" parTransId="{D18EF0F8-0509-40A6-97CB-E98690B6785F}" sibTransId="{9482D82B-17DF-4E91-B4E2-441DCDC0B49E}"/>
    <dgm:cxn modelId="{0901CCA6-EA22-4559-98BD-3C8A04E441F8}" srcId="{5788AAC2-1E4F-4546-9686-17760A6E7D61}" destId="{8E9E8495-002C-436A-B659-3D34633E6FE2}" srcOrd="1" destOrd="0" parTransId="{932A6D98-61F8-4CC4-B2B1-F669953247B1}" sibTransId="{1FEFA0E2-86BE-4638-828C-714F6D1B9E49}"/>
    <dgm:cxn modelId="{A8BCB4A8-D0B6-4E0E-B862-54C2193A8317}" type="presOf" srcId="{55F5460D-1B65-456C-911E-0FB36B7FEB40}" destId="{02EDEDA6-3A77-4A1F-A772-FDDD3B7DAC13}" srcOrd="0" destOrd="4" presId="urn:microsoft.com/office/officeart/2009/3/layout/OpposingIdeas"/>
    <dgm:cxn modelId="{1E3732AE-5C95-4DBF-A959-D22C725F1484}" type="presOf" srcId="{1EC2DB78-375E-4FA9-A2B5-580766F46727}" destId="{02EDEDA6-3A77-4A1F-A772-FDDD3B7DAC13}" srcOrd="0" destOrd="0" presId="urn:microsoft.com/office/officeart/2009/3/layout/OpposingIdeas"/>
    <dgm:cxn modelId="{A0A185AF-189C-4C39-816A-ADA25868B457}" type="presOf" srcId="{5788AAC2-1E4F-4546-9686-17760A6E7D61}" destId="{651F0F1B-7303-453B-9E0A-9751E9CA8F8A}" srcOrd="0" destOrd="0" presId="urn:microsoft.com/office/officeart/2009/3/layout/OpposingIdeas"/>
    <dgm:cxn modelId="{2370E7BC-5EF2-4B1D-AD1F-2B2AE0ADF98C}" type="presOf" srcId="{E011C62B-025F-400A-8EA1-41C97580B49A}" destId="{02EDEDA6-3A77-4A1F-A772-FDDD3B7DAC13}" srcOrd="0" destOrd="2" presId="urn:microsoft.com/office/officeart/2009/3/layout/OpposingIdeas"/>
    <dgm:cxn modelId="{C9D78ECE-C430-4F82-9696-EBB48A1BEA56}" type="presOf" srcId="{8E9E8495-002C-436A-B659-3D34633E6FE2}" destId="{02EDEDA6-3A77-4A1F-A772-FDDD3B7DAC13}" srcOrd="0" destOrd="1" presId="urn:microsoft.com/office/officeart/2009/3/layout/OpposingIdeas"/>
    <dgm:cxn modelId="{2288DDD9-5C06-4D1D-81B5-95923896A3AF}" srcId="{98941DA6-E211-4282-A132-C455EDCB5F46}" destId="{5788AAC2-1E4F-4546-9686-17760A6E7D61}" srcOrd="0" destOrd="0" parTransId="{03BDC2BC-1F4B-4B33-95F4-A21D70E0E461}" sibTransId="{7BD23A76-061F-4C05-89B4-05FD5F14483E}"/>
    <dgm:cxn modelId="{0A6E04EE-9CFF-411D-AA82-A4FBD7EC49EA}" type="presOf" srcId="{D5986C85-3244-40CC-A275-13FBCF1BEDA2}" destId="{02EDEDA6-3A77-4A1F-A772-FDDD3B7DAC13}" srcOrd="0" destOrd="3" presId="urn:microsoft.com/office/officeart/2009/3/layout/OpposingIdeas"/>
    <dgm:cxn modelId="{A9CECBFF-C5B1-45D2-ADAE-93D8F37B64FD}" srcId="{5788AAC2-1E4F-4546-9686-17760A6E7D61}" destId="{D5986C85-3244-40CC-A275-13FBCF1BEDA2}" srcOrd="3" destOrd="0" parTransId="{CB81F528-BF01-434C-9064-A8378C604B9D}" sibTransId="{E1FB55E4-5144-4331-A428-57C9B9AD305B}"/>
    <dgm:cxn modelId="{FD2441D8-EEA9-426E-8DCB-FFFDF88054E3}" type="presParOf" srcId="{56C48929-67E3-4EF1-94E0-10CFF712267A}" destId="{4F580016-84C8-4D05-9E7B-65594306829A}" srcOrd="0" destOrd="0" presId="urn:microsoft.com/office/officeart/2009/3/layout/OpposingIdeas"/>
    <dgm:cxn modelId="{F3B2FD0C-2AE8-4EA4-876F-940FC4D10991}" type="presParOf" srcId="{56C48929-67E3-4EF1-94E0-10CFF712267A}" destId="{37F7582F-C240-419B-82F5-8109DEDE657F}" srcOrd="1" destOrd="0" presId="urn:microsoft.com/office/officeart/2009/3/layout/OpposingIdeas"/>
    <dgm:cxn modelId="{1CA51B48-BB39-41B5-80AC-7E2FFD42DB5B}" type="presParOf" srcId="{56C48929-67E3-4EF1-94E0-10CFF712267A}" destId="{02EDEDA6-3A77-4A1F-A772-FDDD3B7DAC13}" srcOrd="2" destOrd="0" presId="urn:microsoft.com/office/officeart/2009/3/layout/OpposingIdeas"/>
    <dgm:cxn modelId="{156CC898-98D8-4220-80ED-35681B6F9A29}" type="presParOf" srcId="{56C48929-67E3-4EF1-94E0-10CFF712267A}" destId="{81D7616D-DC04-4771-ADDE-A1BB94FCE45E}" srcOrd="3" destOrd="0" presId="urn:microsoft.com/office/officeart/2009/3/layout/OpposingIdeas"/>
    <dgm:cxn modelId="{FAFF2325-287C-404B-85C3-B66E849DFCE9}" type="presParOf" srcId="{56C48929-67E3-4EF1-94E0-10CFF712267A}" destId="{651F0F1B-7303-453B-9E0A-9751E9CA8F8A}" srcOrd="4" destOrd="0" presId="urn:microsoft.com/office/officeart/2009/3/layout/OpposingIdeas"/>
    <dgm:cxn modelId="{976984EA-A6BD-4798-8E71-E3ADE2EEB4ED}" type="presParOf" srcId="{56C48929-67E3-4EF1-94E0-10CFF712267A}" destId="{727A14A5-4F0D-4AEE-B8BD-1E5FD49F83D3}" srcOrd="5" destOrd="0" presId="urn:microsoft.com/office/officeart/2009/3/layout/OpposingIdeas"/>
    <dgm:cxn modelId="{09C616D9-6497-4ECD-985C-F04C7CD84323}" type="presParOf" srcId="{56C48929-67E3-4EF1-94E0-10CFF712267A}" destId="{72C9C2F5-FA70-4C2A-AE87-98D1DB0B38CC}" srcOrd="6" destOrd="0" presId="urn:microsoft.com/office/officeart/2009/3/layout/OpposingIdeas"/>
    <dgm:cxn modelId="{C84983D7-ECC1-4E7E-B9DB-86A3F7E6546A}" type="presParOf" srcId="{56C48929-67E3-4EF1-94E0-10CFF712267A}" destId="{C6DA704C-5192-4FBD-AD48-1B3A5C436450}" srcOrd="7" destOrd="0" presId="urn:microsoft.com/office/officeart/2009/3/layout/OpposingIdea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4.xml><?xml version="1.0" encoding="utf-8"?>
<dgm:dataModel xmlns:dgm="http://schemas.openxmlformats.org/drawingml/2006/diagram" xmlns:a="http://schemas.openxmlformats.org/drawingml/2006/main">
  <dgm:ptLst>
    <dgm:pt modelId="{98941DA6-E211-4282-A132-C455EDCB5F46}" type="doc">
      <dgm:prSet loTypeId="urn:microsoft.com/office/officeart/2005/8/layout/matrix3" loCatId="matrix" qsTypeId="urn:microsoft.com/office/officeart/2005/8/quickstyle/3d2" qsCatId="3D" csTypeId="urn:microsoft.com/office/officeart/2005/8/colors/accent0_3" csCatId="mainScheme" phldr="1"/>
      <dgm:spPr/>
      <dgm:t>
        <a:bodyPr/>
        <a:lstStyle/>
        <a:p>
          <a:endParaRPr lang="en-US"/>
        </a:p>
      </dgm:t>
    </dgm:pt>
    <dgm:pt modelId="{CE0F4EE8-26A6-4F18-8710-AA702CAB915C}">
      <dgm:prSet custT="1"/>
      <dgm:spPr/>
      <dgm:t>
        <a:bodyPr/>
        <a:lstStyle/>
        <a:p>
          <a:r>
            <a:rPr lang="el-GR" sz="1600" dirty="0"/>
            <a:t>Διάσταση στόχου, προτεραιότητας και θέσης</a:t>
          </a:r>
        </a:p>
      </dgm:t>
    </dgm:pt>
    <dgm:pt modelId="{D18EF0F8-0509-40A6-97CB-E98690B6785F}" type="parTrans" cxnId="{96E7008E-37A5-4C26-A482-0366A97A572C}">
      <dgm:prSet/>
      <dgm:spPr/>
      <dgm:t>
        <a:bodyPr/>
        <a:lstStyle/>
        <a:p>
          <a:endParaRPr lang="el-GR"/>
        </a:p>
      </dgm:t>
    </dgm:pt>
    <dgm:pt modelId="{9482D82B-17DF-4E91-B4E2-441DCDC0B49E}" type="sibTrans" cxnId="{96E7008E-37A5-4C26-A482-0366A97A572C}">
      <dgm:prSet/>
      <dgm:spPr/>
      <dgm:t>
        <a:bodyPr/>
        <a:lstStyle/>
        <a:p>
          <a:endParaRPr lang="el-GR"/>
        </a:p>
      </dgm:t>
    </dgm:pt>
    <dgm:pt modelId="{5788AAC2-1E4F-4546-9686-17760A6E7D61}">
      <dgm:prSet custT="1"/>
      <dgm:spPr/>
      <dgm:t>
        <a:bodyPr/>
        <a:lstStyle/>
        <a:p>
          <a:r>
            <a:rPr lang="el-GR" sz="1600" dirty="0"/>
            <a:t>Απολύτως διακριτές έννοιες</a:t>
          </a:r>
        </a:p>
      </dgm:t>
    </dgm:pt>
    <dgm:pt modelId="{03BDC2BC-1F4B-4B33-95F4-A21D70E0E461}" type="parTrans" cxnId="{2288DDD9-5C06-4D1D-81B5-95923896A3AF}">
      <dgm:prSet/>
      <dgm:spPr/>
      <dgm:t>
        <a:bodyPr/>
        <a:lstStyle/>
        <a:p>
          <a:endParaRPr lang="el-GR"/>
        </a:p>
      </dgm:t>
    </dgm:pt>
    <dgm:pt modelId="{7BD23A76-061F-4C05-89B4-05FD5F14483E}" type="sibTrans" cxnId="{2288DDD9-5C06-4D1D-81B5-95923896A3AF}">
      <dgm:prSet/>
      <dgm:spPr/>
      <dgm:t>
        <a:bodyPr/>
        <a:lstStyle/>
        <a:p>
          <a:endParaRPr lang="el-GR"/>
        </a:p>
      </dgm:t>
    </dgm:pt>
    <dgm:pt modelId="{2C962A41-F09A-4377-913F-D68055E9571B}">
      <dgm:prSet custT="1"/>
      <dgm:spPr/>
      <dgm:t>
        <a:bodyPr/>
        <a:lstStyle/>
        <a:p>
          <a:r>
            <a:rPr lang="el-GR" sz="1600" dirty="0"/>
            <a:t>Διάκριση ως προς το περιεχόμενο και τις επιμέρους παραμέτρους</a:t>
          </a:r>
        </a:p>
      </dgm:t>
    </dgm:pt>
    <dgm:pt modelId="{021C1BAB-8BF4-4D67-AB19-7DFEF3F63572}" type="parTrans" cxnId="{815EA63A-F032-4BB2-92FA-E43413824AB5}">
      <dgm:prSet/>
      <dgm:spPr/>
      <dgm:t>
        <a:bodyPr/>
        <a:lstStyle/>
        <a:p>
          <a:endParaRPr lang="el-GR"/>
        </a:p>
      </dgm:t>
    </dgm:pt>
    <dgm:pt modelId="{4747A919-956E-410C-8DF3-C304CCFC603F}" type="sibTrans" cxnId="{815EA63A-F032-4BB2-92FA-E43413824AB5}">
      <dgm:prSet/>
      <dgm:spPr/>
      <dgm:t>
        <a:bodyPr/>
        <a:lstStyle/>
        <a:p>
          <a:endParaRPr lang="el-GR"/>
        </a:p>
      </dgm:t>
    </dgm:pt>
    <dgm:pt modelId="{81572FFC-5076-433A-803C-D8210D7AA7C3}">
      <dgm:prSet custT="1"/>
      <dgm:spPr/>
      <dgm:t>
        <a:bodyPr/>
        <a:lstStyle/>
        <a:p>
          <a:r>
            <a:rPr lang="el-GR" sz="1600" dirty="0"/>
            <a:t>Διαφορετικοί κανόνες</a:t>
          </a:r>
        </a:p>
      </dgm:t>
    </dgm:pt>
    <dgm:pt modelId="{926C7955-CA25-4DF3-8250-C11CC6D65309}" type="parTrans" cxnId="{0868C9B9-C0BD-47E6-8FB0-2247367CC837}">
      <dgm:prSet/>
      <dgm:spPr/>
      <dgm:t>
        <a:bodyPr/>
        <a:lstStyle/>
        <a:p>
          <a:endParaRPr lang="el-GR"/>
        </a:p>
      </dgm:t>
    </dgm:pt>
    <dgm:pt modelId="{0571C5DF-7E24-4390-8536-656E35486D1C}" type="sibTrans" cxnId="{0868C9B9-C0BD-47E6-8FB0-2247367CC837}">
      <dgm:prSet/>
      <dgm:spPr/>
      <dgm:t>
        <a:bodyPr/>
        <a:lstStyle/>
        <a:p>
          <a:endParaRPr lang="el-GR"/>
        </a:p>
      </dgm:t>
    </dgm:pt>
    <dgm:pt modelId="{D87389CA-55DE-4169-947C-0783E801D7F7}" type="pres">
      <dgm:prSet presAssocID="{98941DA6-E211-4282-A132-C455EDCB5F46}" presName="matrix" presStyleCnt="0">
        <dgm:presLayoutVars>
          <dgm:chMax val="1"/>
          <dgm:dir/>
          <dgm:resizeHandles val="exact"/>
        </dgm:presLayoutVars>
      </dgm:prSet>
      <dgm:spPr/>
    </dgm:pt>
    <dgm:pt modelId="{1206401D-0AE9-4F7B-8638-E03DF0192EE6}" type="pres">
      <dgm:prSet presAssocID="{98941DA6-E211-4282-A132-C455EDCB5F46}" presName="diamond" presStyleLbl="bgShp" presStyleIdx="0" presStyleCnt="1"/>
      <dgm:spPr/>
    </dgm:pt>
    <dgm:pt modelId="{B38B3876-675B-4948-83F2-E9D397E3BC60}" type="pres">
      <dgm:prSet presAssocID="{98941DA6-E211-4282-A132-C455EDCB5F46}" presName="quad1" presStyleLbl="node1" presStyleIdx="0" presStyleCnt="4">
        <dgm:presLayoutVars>
          <dgm:chMax val="0"/>
          <dgm:chPref val="0"/>
          <dgm:bulletEnabled val="1"/>
        </dgm:presLayoutVars>
      </dgm:prSet>
      <dgm:spPr/>
    </dgm:pt>
    <dgm:pt modelId="{60D1B519-1F1B-4CD9-976A-9222E23FDE80}" type="pres">
      <dgm:prSet presAssocID="{98941DA6-E211-4282-A132-C455EDCB5F46}" presName="quad2" presStyleLbl="node1" presStyleIdx="1" presStyleCnt="4">
        <dgm:presLayoutVars>
          <dgm:chMax val="0"/>
          <dgm:chPref val="0"/>
          <dgm:bulletEnabled val="1"/>
        </dgm:presLayoutVars>
      </dgm:prSet>
      <dgm:spPr/>
    </dgm:pt>
    <dgm:pt modelId="{B19930D4-E859-4AED-914C-D64714D0552B}" type="pres">
      <dgm:prSet presAssocID="{98941DA6-E211-4282-A132-C455EDCB5F46}" presName="quad3" presStyleLbl="node1" presStyleIdx="2" presStyleCnt="4">
        <dgm:presLayoutVars>
          <dgm:chMax val="0"/>
          <dgm:chPref val="0"/>
          <dgm:bulletEnabled val="1"/>
        </dgm:presLayoutVars>
      </dgm:prSet>
      <dgm:spPr/>
    </dgm:pt>
    <dgm:pt modelId="{3867AE00-CE67-48AB-BAA2-F5DC3D34B271}" type="pres">
      <dgm:prSet presAssocID="{98941DA6-E211-4282-A132-C455EDCB5F46}" presName="quad4" presStyleLbl="node1" presStyleIdx="3" presStyleCnt="4">
        <dgm:presLayoutVars>
          <dgm:chMax val="0"/>
          <dgm:chPref val="0"/>
          <dgm:bulletEnabled val="1"/>
        </dgm:presLayoutVars>
      </dgm:prSet>
      <dgm:spPr/>
    </dgm:pt>
  </dgm:ptLst>
  <dgm:cxnLst>
    <dgm:cxn modelId="{BF3D230F-D62B-4B14-B1CA-BA7C614F353F}" type="presOf" srcId="{81572FFC-5076-433A-803C-D8210D7AA7C3}" destId="{3867AE00-CE67-48AB-BAA2-F5DC3D34B271}" srcOrd="0" destOrd="0" presId="urn:microsoft.com/office/officeart/2005/8/layout/matrix3"/>
    <dgm:cxn modelId="{714BB235-E3F3-4C17-9877-C5B0C0C2F660}" type="presOf" srcId="{98941DA6-E211-4282-A132-C455EDCB5F46}" destId="{D87389CA-55DE-4169-947C-0783E801D7F7}" srcOrd="0" destOrd="0" presId="urn:microsoft.com/office/officeart/2005/8/layout/matrix3"/>
    <dgm:cxn modelId="{815EA63A-F032-4BB2-92FA-E43413824AB5}" srcId="{98941DA6-E211-4282-A132-C455EDCB5F46}" destId="{2C962A41-F09A-4377-913F-D68055E9571B}" srcOrd="2" destOrd="0" parTransId="{021C1BAB-8BF4-4D67-AB19-7DFEF3F63572}" sibTransId="{4747A919-956E-410C-8DF3-C304CCFC603F}"/>
    <dgm:cxn modelId="{AAEE9A89-9CF5-481D-8096-F1AB4DB4063D}" type="presOf" srcId="{5788AAC2-1E4F-4546-9686-17760A6E7D61}" destId="{B38B3876-675B-4948-83F2-E9D397E3BC60}" srcOrd="0" destOrd="0" presId="urn:microsoft.com/office/officeart/2005/8/layout/matrix3"/>
    <dgm:cxn modelId="{08723E8C-4F21-45DE-9114-9F059E2C2ABC}" type="presOf" srcId="{2C962A41-F09A-4377-913F-D68055E9571B}" destId="{B19930D4-E859-4AED-914C-D64714D0552B}" srcOrd="0" destOrd="0" presId="urn:microsoft.com/office/officeart/2005/8/layout/matrix3"/>
    <dgm:cxn modelId="{96E7008E-37A5-4C26-A482-0366A97A572C}" srcId="{98941DA6-E211-4282-A132-C455EDCB5F46}" destId="{CE0F4EE8-26A6-4F18-8710-AA702CAB915C}" srcOrd="1" destOrd="0" parTransId="{D18EF0F8-0509-40A6-97CB-E98690B6785F}" sibTransId="{9482D82B-17DF-4E91-B4E2-441DCDC0B49E}"/>
    <dgm:cxn modelId="{0868C9B9-C0BD-47E6-8FB0-2247367CC837}" srcId="{98941DA6-E211-4282-A132-C455EDCB5F46}" destId="{81572FFC-5076-433A-803C-D8210D7AA7C3}" srcOrd="3" destOrd="0" parTransId="{926C7955-CA25-4DF3-8250-C11CC6D65309}" sibTransId="{0571C5DF-7E24-4390-8536-656E35486D1C}"/>
    <dgm:cxn modelId="{2288DDD9-5C06-4D1D-81B5-95923896A3AF}" srcId="{98941DA6-E211-4282-A132-C455EDCB5F46}" destId="{5788AAC2-1E4F-4546-9686-17760A6E7D61}" srcOrd="0" destOrd="0" parTransId="{03BDC2BC-1F4B-4B33-95F4-A21D70E0E461}" sibTransId="{7BD23A76-061F-4C05-89B4-05FD5F14483E}"/>
    <dgm:cxn modelId="{6E203CF3-BFDD-4A8B-A938-B0EC760E0508}" type="presOf" srcId="{CE0F4EE8-26A6-4F18-8710-AA702CAB915C}" destId="{60D1B519-1F1B-4CD9-976A-9222E23FDE80}" srcOrd="0" destOrd="0" presId="urn:microsoft.com/office/officeart/2005/8/layout/matrix3"/>
    <dgm:cxn modelId="{44DD51A2-FBFB-4C3B-B456-6FB7727B45E8}" type="presParOf" srcId="{D87389CA-55DE-4169-947C-0783E801D7F7}" destId="{1206401D-0AE9-4F7B-8638-E03DF0192EE6}" srcOrd="0" destOrd="0" presId="urn:microsoft.com/office/officeart/2005/8/layout/matrix3"/>
    <dgm:cxn modelId="{FCBD20A2-3239-40DB-AD25-F1AF1D1C4919}" type="presParOf" srcId="{D87389CA-55DE-4169-947C-0783E801D7F7}" destId="{B38B3876-675B-4948-83F2-E9D397E3BC60}" srcOrd="1" destOrd="0" presId="urn:microsoft.com/office/officeart/2005/8/layout/matrix3"/>
    <dgm:cxn modelId="{FB36E10A-5CFD-4640-92CE-C28976039568}" type="presParOf" srcId="{D87389CA-55DE-4169-947C-0783E801D7F7}" destId="{60D1B519-1F1B-4CD9-976A-9222E23FDE80}" srcOrd="2" destOrd="0" presId="urn:microsoft.com/office/officeart/2005/8/layout/matrix3"/>
    <dgm:cxn modelId="{72FF0A7D-1DD5-4833-88C6-9AF65EA67416}" type="presParOf" srcId="{D87389CA-55DE-4169-947C-0783E801D7F7}" destId="{B19930D4-E859-4AED-914C-D64714D0552B}" srcOrd="3" destOrd="0" presId="urn:microsoft.com/office/officeart/2005/8/layout/matrix3"/>
    <dgm:cxn modelId="{7A5C85F3-E070-40C0-B66C-2EA820E474CE}" type="presParOf" srcId="{D87389CA-55DE-4169-947C-0783E801D7F7}" destId="{3867AE00-CE67-48AB-BAA2-F5DC3D34B271}" srcOrd="4" destOrd="0" presId="urn:microsoft.com/office/officeart/2005/8/layout/matrix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5.xml><?xml version="1.0" encoding="utf-8"?>
<dgm:dataModel xmlns:dgm="http://schemas.openxmlformats.org/drawingml/2006/diagram" xmlns:a="http://schemas.openxmlformats.org/drawingml/2006/main">
  <dgm:ptLst>
    <dgm:pt modelId="{98941DA6-E211-4282-A132-C455EDCB5F46}" type="doc">
      <dgm:prSet loTypeId="urn:microsoft.com/office/officeart/2005/8/layout/matrix1" loCatId="matrix" qsTypeId="urn:microsoft.com/office/officeart/2005/8/quickstyle/3d2" qsCatId="3D" csTypeId="urn:microsoft.com/office/officeart/2005/8/colors/accent0_3" csCatId="mainScheme" phldr="1"/>
      <dgm:spPr/>
      <dgm:t>
        <a:bodyPr/>
        <a:lstStyle/>
        <a:p>
          <a:endParaRPr lang="en-US"/>
        </a:p>
      </dgm:t>
    </dgm:pt>
    <dgm:pt modelId="{5788AAC2-1E4F-4546-9686-17760A6E7D61}">
      <dgm:prSet custT="1"/>
      <dgm:spPr/>
      <dgm:t>
        <a:bodyPr/>
        <a:lstStyle/>
        <a:p>
          <a:r>
            <a:rPr lang="el-GR" sz="1800" dirty="0"/>
            <a:t>Κατ’ εξαίρεση βλ. άρθρο 86 και 311 παρ. 2 β)</a:t>
          </a:r>
        </a:p>
      </dgm:t>
    </dgm:pt>
    <dgm:pt modelId="{03BDC2BC-1F4B-4B33-95F4-A21D70E0E461}" type="parTrans" cxnId="{2288DDD9-5C06-4D1D-81B5-95923896A3AF}">
      <dgm:prSet/>
      <dgm:spPr/>
      <dgm:t>
        <a:bodyPr/>
        <a:lstStyle/>
        <a:p>
          <a:endParaRPr lang="el-GR"/>
        </a:p>
      </dgm:t>
    </dgm:pt>
    <dgm:pt modelId="{7BD23A76-061F-4C05-89B4-05FD5F14483E}" type="sibTrans" cxnId="{2288DDD9-5C06-4D1D-81B5-95923896A3AF}">
      <dgm:prSet/>
      <dgm:spPr/>
      <dgm:t>
        <a:bodyPr/>
        <a:lstStyle/>
        <a:p>
          <a:endParaRPr lang="el-GR"/>
        </a:p>
      </dgm:t>
    </dgm:pt>
    <dgm:pt modelId="{BF0F71D2-49D3-4C1E-A536-4C04A88F9DDD}">
      <dgm:prSet custT="1"/>
      <dgm:spPr/>
      <dgm:t>
        <a:bodyPr/>
        <a:lstStyle/>
        <a:p>
          <a:r>
            <a:rPr lang="el-GR" sz="1800" dirty="0"/>
            <a:t>Στις συμβάσεις με κριτήριο κατακύρωσης βάσει της βέλτιστης σχέσης ποιότητας τιμής</a:t>
          </a:r>
        </a:p>
      </dgm:t>
    </dgm:pt>
    <dgm:pt modelId="{8FC33526-515E-4D05-9906-5119374EAC10}" type="parTrans" cxnId="{55834F67-20C7-4A4A-B4C6-64F5DE11719D}">
      <dgm:prSet/>
      <dgm:spPr/>
      <dgm:t>
        <a:bodyPr/>
        <a:lstStyle/>
        <a:p>
          <a:endParaRPr lang="el-GR"/>
        </a:p>
      </dgm:t>
    </dgm:pt>
    <dgm:pt modelId="{3974CE95-E5AA-47E9-8BC5-FE8639C5C1A0}" type="sibTrans" cxnId="{55834F67-20C7-4A4A-B4C6-64F5DE11719D}">
      <dgm:prSet/>
      <dgm:spPr/>
      <dgm:t>
        <a:bodyPr/>
        <a:lstStyle/>
        <a:p>
          <a:endParaRPr lang="el-GR"/>
        </a:p>
      </dgm:t>
    </dgm:pt>
    <dgm:pt modelId="{4D2296E0-B603-4F11-A025-A6DB0F4DD5A6}">
      <dgm:prSet custT="1"/>
      <dgm:spPr/>
      <dgm:t>
        <a:bodyPr/>
        <a:lstStyle/>
        <a:p>
          <a:r>
            <a:rPr lang="el-GR" sz="1800" dirty="0"/>
            <a:t>Δυνατότητα χρησιμοποίησης κριτηρίων επιλογής ως κριτηρίων ανάθεσης εφόσον δεν αφορά την αφηρημένη ικανότητα ή καταλληλότητα των υποψηφίων αλλά την επιλογή της βέλτιστης προσφοράς βάσει ποιότητας/τιμής</a:t>
          </a:r>
        </a:p>
      </dgm:t>
    </dgm:pt>
    <dgm:pt modelId="{7890A1B5-BAB4-4237-8EB4-ECF9473AB38D}" type="parTrans" cxnId="{50711249-4734-40D3-8354-35BD134BB76D}">
      <dgm:prSet/>
      <dgm:spPr/>
      <dgm:t>
        <a:bodyPr/>
        <a:lstStyle/>
        <a:p>
          <a:endParaRPr lang="el-GR"/>
        </a:p>
      </dgm:t>
    </dgm:pt>
    <dgm:pt modelId="{92E434DF-3E97-435A-BE54-93DAFB0C4F48}" type="sibTrans" cxnId="{50711249-4734-40D3-8354-35BD134BB76D}">
      <dgm:prSet/>
      <dgm:spPr/>
      <dgm:t>
        <a:bodyPr/>
        <a:lstStyle/>
        <a:p>
          <a:endParaRPr lang="el-GR"/>
        </a:p>
      </dgm:t>
    </dgm:pt>
    <dgm:pt modelId="{561335D1-2DFB-4C9C-A024-3DDBEBE36381}">
      <dgm:prSet custT="1"/>
      <dgm:spPr/>
      <dgm:t>
        <a:bodyPr/>
        <a:lstStyle/>
        <a:p>
          <a:r>
            <a:rPr lang="el-GR" sz="1800" dirty="0"/>
            <a:t>Όταν η ποιότητα του απασχολούμενου προσωπικού επηρεάζει το επίπεδο απόδοσης και την ποιότητα εκτέλεσης της σύμβασης (επαγγελματική πείρα/κατάρτιση)</a:t>
          </a:r>
        </a:p>
      </dgm:t>
    </dgm:pt>
    <dgm:pt modelId="{22D3F872-09A3-4A58-BEF5-695F79DBC8B2}" type="parTrans" cxnId="{F2FFD570-8E44-4447-AAF7-7F79D4D05F7E}">
      <dgm:prSet/>
      <dgm:spPr/>
      <dgm:t>
        <a:bodyPr/>
        <a:lstStyle/>
        <a:p>
          <a:endParaRPr lang="el-GR"/>
        </a:p>
      </dgm:t>
    </dgm:pt>
    <dgm:pt modelId="{7170E508-9249-4D4B-AF40-DB2C3E79EE4F}" type="sibTrans" cxnId="{F2FFD570-8E44-4447-AAF7-7F79D4D05F7E}">
      <dgm:prSet/>
      <dgm:spPr/>
      <dgm:t>
        <a:bodyPr/>
        <a:lstStyle/>
        <a:p>
          <a:endParaRPr lang="el-GR"/>
        </a:p>
      </dgm:t>
    </dgm:pt>
    <dgm:pt modelId="{E20CD2AA-B562-4B70-A7E9-8D4C6AB2CBF6}">
      <dgm:prSet custT="1"/>
      <dgm:spPr/>
      <dgm:t>
        <a:bodyPr/>
        <a:lstStyle/>
        <a:p>
          <a:r>
            <a:rPr lang="el-GR" sz="1800" dirty="0"/>
            <a:t>Αναγνωρίζεται η σύνδεση της προτεινόμενης τεχνικής ομάδας (</a:t>
          </a:r>
          <a:r>
            <a:rPr lang="en-US" sz="1800" dirty="0"/>
            <a:t>project team</a:t>
          </a:r>
          <a:r>
            <a:rPr lang="el-GR" sz="1800" dirty="0"/>
            <a:t>) με το αντικείμενο της σύμβασης</a:t>
          </a:r>
        </a:p>
      </dgm:t>
    </dgm:pt>
    <dgm:pt modelId="{6F9A0601-F621-4858-A8A9-CDB9AE2F38A5}" type="parTrans" cxnId="{ED944078-4BF1-453F-A84E-E66C08F7DE75}">
      <dgm:prSet/>
      <dgm:spPr/>
      <dgm:t>
        <a:bodyPr/>
        <a:lstStyle/>
        <a:p>
          <a:endParaRPr lang="el-GR"/>
        </a:p>
      </dgm:t>
    </dgm:pt>
    <dgm:pt modelId="{C422C8BB-EB2A-46EF-A443-DE55117562D4}" type="sibTrans" cxnId="{ED944078-4BF1-453F-A84E-E66C08F7DE75}">
      <dgm:prSet/>
      <dgm:spPr/>
      <dgm:t>
        <a:bodyPr/>
        <a:lstStyle/>
        <a:p>
          <a:endParaRPr lang="el-GR"/>
        </a:p>
      </dgm:t>
    </dgm:pt>
    <dgm:pt modelId="{918010D7-AC43-4F55-80D8-8FE16C4CA9E0}" type="pres">
      <dgm:prSet presAssocID="{98941DA6-E211-4282-A132-C455EDCB5F46}" presName="diagram" presStyleCnt="0">
        <dgm:presLayoutVars>
          <dgm:chMax val="1"/>
          <dgm:dir/>
          <dgm:animLvl val="ctr"/>
          <dgm:resizeHandles val="exact"/>
        </dgm:presLayoutVars>
      </dgm:prSet>
      <dgm:spPr/>
    </dgm:pt>
    <dgm:pt modelId="{CA516A88-51FB-473A-A59C-ACFB5916314E}" type="pres">
      <dgm:prSet presAssocID="{98941DA6-E211-4282-A132-C455EDCB5F46}" presName="matrix" presStyleCnt="0"/>
      <dgm:spPr/>
    </dgm:pt>
    <dgm:pt modelId="{437F7106-AB83-4ABC-8AA3-8A163797806F}" type="pres">
      <dgm:prSet presAssocID="{98941DA6-E211-4282-A132-C455EDCB5F46}" presName="tile1" presStyleLbl="node1" presStyleIdx="0" presStyleCnt="4"/>
      <dgm:spPr/>
    </dgm:pt>
    <dgm:pt modelId="{7F7E3B9F-067D-446A-B459-05A82054C1C6}" type="pres">
      <dgm:prSet presAssocID="{98941DA6-E211-4282-A132-C455EDCB5F46}" presName="tile1text" presStyleLbl="node1" presStyleIdx="0" presStyleCnt="4">
        <dgm:presLayoutVars>
          <dgm:chMax val="0"/>
          <dgm:chPref val="0"/>
          <dgm:bulletEnabled val="1"/>
        </dgm:presLayoutVars>
      </dgm:prSet>
      <dgm:spPr/>
    </dgm:pt>
    <dgm:pt modelId="{676287B5-93D7-44DA-ADE2-D0631F92A092}" type="pres">
      <dgm:prSet presAssocID="{98941DA6-E211-4282-A132-C455EDCB5F46}" presName="tile2" presStyleLbl="node1" presStyleIdx="1" presStyleCnt="4"/>
      <dgm:spPr/>
    </dgm:pt>
    <dgm:pt modelId="{6A0674DA-49CB-4FD8-9BA3-2E4275164017}" type="pres">
      <dgm:prSet presAssocID="{98941DA6-E211-4282-A132-C455EDCB5F46}" presName="tile2text" presStyleLbl="node1" presStyleIdx="1" presStyleCnt="4">
        <dgm:presLayoutVars>
          <dgm:chMax val="0"/>
          <dgm:chPref val="0"/>
          <dgm:bulletEnabled val="1"/>
        </dgm:presLayoutVars>
      </dgm:prSet>
      <dgm:spPr/>
    </dgm:pt>
    <dgm:pt modelId="{2764E1B5-EA88-4D4A-BD6D-9524F8B96905}" type="pres">
      <dgm:prSet presAssocID="{98941DA6-E211-4282-A132-C455EDCB5F46}" presName="tile3" presStyleLbl="node1" presStyleIdx="2" presStyleCnt="4"/>
      <dgm:spPr/>
    </dgm:pt>
    <dgm:pt modelId="{7E5BD136-8CDD-488F-968F-3E645C30ADA1}" type="pres">
      <dgm:prSet presAssocID="{98941DA6-E211-4282-A132-C455EDCB5F46}" presName="tile3text" presStyleLbl="node1" presStyleIdx="2" presStyleCnt="4">
        <dgm:presLayoutVars>
          <dgm:chMax val="0"/>
          <dgm:chPref val="0"/>
          <dgm:bulletEnabled val="1"/>
        </dgm:presLayoutVars>
      </dgm:prSet>
      <dgm:spPr/>
    </dgm:pt>
    <dgm:pt modelId="{D7937164-097A-48A4-BA88-00E60440EC5E}" type="pres">
      <dgm:prSet presAssocID="{98941DA6-E211-4282-A132-C455EDCB5F46}" presName="tile4" presStyleLbl="node1" presStyleIdx="3" presStyleCnt="4"/>
      <dgm:spPr/>
    </dgm:pt>
    <dgm:pt modelId="{FF33BAF9-DB32-494C-8070-D28F7EAEAD42}" type="pres">
      <dgm:prSet presAssocID="{98941DA6-E211-4282-A132-C455EDCB5F46}" presName="tile4text" presStyleLbl="node1" presStyleIdx="3" presStyleCnt="4">
        <dgm:presLayoutVars>
          <dgm:chMax val="0"/>
          <dgm:chPref val="0"/>
          <dgm:bulletEnabled val="1"/>
        </dgm:presLayoutVars>
      </dgm:prSet>
      <dgm:spPr/>
    </dgm:pt>
    <dgm:pt modelId="{1D93A8EB-E283-46A6-B230-AFDB47CD2A80}" type="pres">
      <dgm:prSet presAssocID="{98941DA6-E211-4282-A132-C455EDCB5F46}" presName="centerTile" presStyleLbl="fgShp" presStyleIdx="0" presStyleCnt="1">
        <dgm:presLayoutVars>
          <dgm:chMax val="0"/>
          <dgm:chPref val="0"/>
        </dgm:presLayoutVars>
      </dgm:prSet>
      <dgm:spPr/>
    </dgm:pt>
  </dgm:ptLst>
  <dgm:cxnLst>
    <dgm:cxn modelId="{71BA0319-C38A-42D5-9E6F-1FE76D51BFF1}" type="presOf" srcId="{E20CD2AA-B562-4B70-A7E9-8D4C6AB2CBF6}" destId="{FF33BAF9-DB32-494C-8070-D28F7EAEAD42}" srcOrd="1" destOrd="0" presId="urn:microsoft.com/office/officeart/2005/8/layout/matrix1"/>
    <dgm:cxn modelId="{36B2C21D-CDE2-4C58-B49F-D34924EDDC86}" type="presOf" srcId="{BF0F71D2-49D3-4C1E-A536-4C04A88F9DDD}" destId="{437F7106-AB83-4ABC-8AA3-8A163797806F}" srcOrd="0" destOrd="0" presId="urn:microsoft.com/office/officeart/2005/8/layout/matrix1"/>
    <dgm:cxn modelId="{55834F67-20C7-4A4A-B4C6-64F5DE11719D}" srcId="{5788AAC2-1E4F-4546-9686-17760A6E7D61}" destId="{BF0F71D2-49D3-4C1E-A536-4C04A88F9DDD}" srcOrd="0" destOrd="0" parTransId="{8FC33526-515E-4D05-9906-5119374EAC10}" sibTransId="{3974CE95-E5AA-47E9-8BC5-FE8639C5C1A0}"/>
    <dgm:cxn modelId="{50711249-4734-40D3-8354-35BD134BB76D}" srcId="{5788AAC2-1E4F-4546-9686-17760A6E7D61}" destId="{4D2296E0-B603-4F11-A025-A6DB0F4DD5A6}" srcOrd="1" destOrd="0" parTransId="{7890A1B5-BAB4-4237-8EB4-ECF9473AB38D}" sibTransId="{92E434DF-3E97-435A-BE54-93DAFB0C4F48}"/>
    <dgm:cxn modelId="{872CCE4E-FB38-425D-9456-AC235E342A3E}" type="presOf" srcId="{561335D1-2DFB-4C9C-A024-3DDBEBE36381}" destId="{7E5BD136-8CDD-488F-968F-3E645C30ADA1}" srcOrd="1" destOrd="0" presId="urn:microsoft.com/office/officeart/2005/8/layout/matrix1"/>
    <dgm:cxn modelId="{F2FFD570-8E44-4447-AAF7-7F79D4D05F7E}" srcId="{5788AAC2-1E4F-4546-9686-17760A6E7D61}" destId="{561335D1-2DFB-4C9C-A024-3DDBEBE36381}" srcOrd="2" destOrd="0" parTransId="{22D3F872-09A3-4A58-BEF5-695F79DBC8B2}" sibTransId="{7170E508-9249-4D4B-AF40-DB2C3E79EE4F}"/>
    <dgm:cxn modelId="{86FDB557-CB16-4B7A-874A-154EA8A79D55}" type="presOf" srcId="{4D2296E0-B603-4F11-A025-A6DB0F4DD5A6}" destId="{676287B5-93D7-44DA-ADE2-D0631F92A092}" srcOrd="0" destOrd="0" presId="urn:microsoft.com/office/officeart/2005/8/layout/matrix1"/>
    <dgm:cxn modelId="{ED944078-4BF1-453F-A84E-E66C08F7DE75}" srcId="{5788AAC2-1E4F-4546-9686-17760A6E7D61}" destId="{E20CD2AA-B562-4B70-A7E9-8D4C6AB2CBF6}" srcOrd="3" destOrd="0" parTransId="{6F9A0601-F621-4858-A8A9-CDB9AE2F38A5}" sibTransId="{C422C8BB-EB2A-46EF-A443-DE55117562D4}"/>
    <dgm:cxn modelId="{0347F38E-858E-4983-AF5A-20C8F3A17D71}" type="presOf" srcId="{4D2296E0-B603-4F11-A025-A6DB0F4DD5A6}" destId="{6A0674DA-49CB-4FD8-9BA3-2E4275164017}" srcOrd="1" destOrd="0" presId="urn:microsoft.com/office/officeart/2005/8/layout/matrix1"/>
    <dgm:cxn modelId="{BF09C0B9-988C-437C-9FC5-E82F0F0F5D5A}" type="presOf" srcId="{BF0F71D2-49D3-4C1E-A536-4C04A88F9DDD}" destId="{7F7E3B9F-067D-446A-B459-05A82054C1C6}" srcOrd="1" destOrd="0" presId="urn:microsoft.com/office/officeart/2005/8/layout/matrix1"/>
    <dgm:cxn modelId="{359D08C9-B94A-4E22-BBF1-679C90DAFAD5}" type="presOf" srcId="{561335D1-2DFB-4C9C-A024-3DDBEBE36381}" destId="{2764E1B5-EA88-4D4A-BD6D-9524F8B96905}" srcOrd="0" destOrd="0" presId="urn:microsoft.com/office/officeart/2005/8/layout/matrix1"/>
    <dgm:cxn modelId="{2288DDD9-5C06-4D1D-81B5-95923896A3AF}" srcId="{98941DA6-E211-4282-A132-C455EDCB5F46}" destId="{5788AAC2-1E4F-4546-9686-17760A6E7D61}" srcOrd="0" destOrd="0" parTransId="{03BDC2BC-1F4B-4B33-95F4-A21D70E0E461}" sibTransId="{7BD23A76-061F-4C05-89B4-05FD5F14483E}"/>
    <dgm:cxn modelId="{9F25ACE7-A31C-4638-BEDA-F98463C8BF9D}" type="presOf" srcId="{98941DA6-E211-4282-A132-C455EDCB5F46}" destId="{918010D7-AC43-4F55-80D8-8FE16C4CA9E0}" srcOrd="0" destOrd="0" presId="urn:microsoft.com/office/officeart/2005/8/layout/matrix1"/>
    <dgm:cxn modelId="{89FA18EE-EB6F-4DD8-B2D4-A1B040373302}" type="presOf" srcId="{5788AAC2-1E4F-4546-9686-17760A6E7D61}" destId="{1D93A8EB-E283-46A6-B230-AFDB47CD2A80}" srcOrd="0" destOrd="0" presId="urn:microsoft.com/office/officeart/2005/8/layout/matrix1"/>
    <dgm:cxn modelId="{D41793F2-48D6-4CED-B0B2-F900CA02BEB4}" type="presOf" srcId="{E20CD2AA-B562-4B70-A7E9-8D4C6AB2CBF6}" destId="{D7937164-097A-48A4-BA88-00E60440EC5E}" srcOrd="0" destOrd="0" presId="urn:microsoft.com/office/officeart/2005/8/layout/matrix1"/>
    <dgm:cxn modelId="{567858C7-A65E-4D5D-B918-99719F95567E}" type="presParOf" srcId="{918010D7-AC43-4F55-80D8-8FE16C4CA9E0}" destId="{CA516A88-51FB-473A-A59C-ACFB5916314E}" srcOrd="0" destOrd="0" presId="urn:microsoft.com/office/officeart/2005/8/layout/matrix1"/>
    <dgm:cxn modelId="{21DF85B5-0E6B-4415-BD83-371D8C48FAED}" type="presParOf" srcId="{CA516A88-51FB-473A-A59C-ACFB5916314E}" destId="{437F7106-AB83-4ABC-8AA3-8A163797806F}" srcOrd="0" destOrd="0" presId="urn:microsoft.com/office/officeart/2005/8/layout/matrix1"/>
    <dgm:cxn modelId="{CB3A8E0A-B9C4-4FAB-A3C1-0BC982CCB02E}" type="presParOf" srcId="{CA516A88-51FB-473A-A59C-ACFB5916314E}" destId="{7F7E3B9F-067D-446A-B459-05A82054C1C6}" srcOrd="1" destOrd="0" presId="urn:microsoft.com/office/officeart/2005/8/layout/matrix1"/>
    <dgm:cxn modelId="{908FCCD4-163A-4A09-9784-16C601191460}" type="presParOf" srcId="{CA516A88-51FB-473A-A59C-ACFB5916314E}" destId="{676287B5-93D7-44DA-ADE2-D0631F92A092}" srcOrd="2" destOrd="0" presId="urn:microsoft.com/office/officeart/2005/8/layout/matrix1"/>
    <dgm:cxn modelId="{1716A6A9-EE85-4D91-A203-C3E19C8B230F}" type="presParOf" srcId="{CA516A88-51FB-473A-A59C-ACFB5916314E}" destId="{6A0674DA-49CB-4FD8-9BA3-2E4275164017}" srcOrd="3" destOrd="0" presId="urn:microsoft.com/office/officeart/2005/8/layout/matrix1"/>
    <dgm:cxn modelId="{3DA5A699-09A7-47D0-BBDA-2636663003F4}" type="presParOf" srcId="{CA516A88-51FB-473A-A59C-ACFB5916314E}" destId="{2764E1B5-EA88-4D4A-BD6D-9524F8B96905}" srcOrd="4" destOrd="0" presId="urn:microsoft.com/office/officeart/2005/8/layout/matrix1"/>
    <dgm:cxn modelId="{7D4CDE24-5273-48CB-A31A-CC8484260690}" type="presParOf" srcId="{CA516A88-51FB-473A-A59C-ACFB5916314E}" destId="{7E5BD136-8CDD-488F-968F-3E645C30ADA1}" srcOrd="5" destOrd="0" presId="urn:microsoft.com/office/officeart/2005/8/layout/matrix1"/>
    <dgm:cxn modelId="{6D312CAD-9D3B-4BF7-96C4-4C4162EF517B}" type="presParOf" srcId="{CA516A88-51FB-473A-A59C-ACFB5916314E}" destId="{D7937164-097A-48A4-BA88-00E60440EC5E}" srcOrd="6" destOrd="0" presId="urn:microsoft.com/office/officeart/2005/8/layout/matrix1"/>
    <dgm:cxn modelId="{385FB7B0-56D3-4F16-8504-AEBA26CE5E9A}" type="presParOf" srcId="{CA516A88-51FB-473A-A59C-ACFB5916314E}" destId="{FF33BAF9-DB32-494C-8070-D28F7EAEAD42}" srcOrd="7" destOrd="0" presId="urn:microsoft.com/office/officeart/2005/8/layout/matrix1"/>
    <dgm:cxn modelId="{2170B095-030E-48E4-AFD0-2D5E3561E4A9}" type="presParOf" srcId="{918010D7-AC43-4F55-80D8-8FE16C4CA9E0}" destId="{1D93A8EB-E283-46A6-B230-AFDB47CD2A80}" srcOrd="1" destOrd="0" presId="urn:microsoft.com/office/officeart/2005/8/layout/matrix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6.xml><?xml version="1.0" encoding="utf-8"?>
<dgm:dataModel xmlns:dgm="http://schemas.openxmlformats.org/drawingml/2006/diagram" xmlns:a="http://schemas.openxmlformats.org/drawingml/2006/main">
  <dgm:ptLst>
    <dgm:pt modelId="{CE7DEB34-C0B8-4593-9C0B-FF6211BB439E}" type="doc">
      <dgm:prSet loTypeId="urn:microsoft.com/office/officeart/2005/8/layout/vList5" loCatId="list" qsTypeId="urn:microsoft.com/office/officeart/2005/8/quickstyle/3d1" qsCatId="3D" csTypeId="urn:microsoft.com/office/officeart/2005/8/colors/accent0_3" csCatId="mainScheme" phldr="1"/>
      <dgm:spPr/>
      <dgm:t>
        <a:bodyPr/>
        <a:lstStyle/>
        <a:p>
          <a:endParaRPr lang="el-GR"/>
        </a:p>
      </dgm:t>
    </dgm:pt>
    <dgm:pt modelId="{DF2B1327-5D78-40C7-82B5-E2090CE2AA27}">
      <dgm:prSet phldrT="[Κείμενο]" custT="1"/>
      <dgm:spPr/>
      <dgm:t>
        <a:bodyPr/>
        <a:lstStyle/>
        <a:p>
          <a:r>
            <a:rPr lang="el-GR" sz="1800" dirty="0"/>
            <a:t>Βιβλίο Ι του Ν. 4412/2016</a:t>
          </a:r>
        </a:p>
      </dgm:t>
    </dgm:pt>
    <dgm:pt modelId="{A031C9A7-9CE4-4838-B2CC-F8390499EA57}" type="parTrans" cxnId="{E0E70878-CE6E-41B8-808A-7ADC5BCBD1EA}">
      <dgm:prSet/>
      <dgm:spPr/>
      <dgm:t>
        <a:bodyPr/>
        <a:lstStyle/>
        <a:p>
          <a:endParaRPr lang="el-GR"/>
        </a:p>
      </dgm:t>
    </dgm:pt>
    <dgm:pt modelId="{5238FBC2-AEB1-4777-BAB2-293D637CABAE}" type="sibTrans" cxnId="{E0E70878-CE6E-41B8-808A-7ADC5BCBD1EA}">
      <dgm:prSet/>
      <dgm:spPr/>
      <dgm:t>
        <a:bodyPr/>
        <a:lstStyle/>
        <a:p>
          <a:endParaRPr lang="el-GR"/>
        </a:p>
      </dgm:t>
    </dgm:pt>
    <dgm:pt modelId="{F2948145-EED3-4DC9-AD6B-89AF8D046ABB}">
      <dgm:prSet phldrT="[Κείμενο]" custT="1"/>
      <dgm:spPr/>
      <dgm:t>
        <a:bodyPr/>
        <a:lstStyle/>
        <a:p>
          <a:r>
            <a:rPr lang="el-GR" sz="1800" dirty="0"/>
            <a:t>Βιβλίο ΙΙ του Ν.4412/2016</a:t>
          </a:r>
        </a:p>
      </dgm:t>
    </dgm:pt>
    <dgm:pt modelId="{2FEA822C-3F4A-4DA2-A1EE-C57C809EAD03}" type="parTrans" cxnId="{319D9D42-3D61-4B03-BB63-D0E83EA82248}">
      <dgm:prSet/>
      <dgm:spPr/>
      <dgm:t>
        <a:bodyPr/>
        <a:lstStyle/>
        <a:p>
          <a:endParaRPr lang="el-GR"/>
        </a:p>
      </dgm:t>
    </dgm:pt>
    <dgm:pt modelId="{F78C3537-7E3F-43DC-8A93-53D37720A224}" type="sibTrans" cxnId="{319D9D42-3D61-4B03-BB63-D0E83EA82248}">
      <dgm:prSet/>
      <dgm:spPr/>
      <dgm:t>
        <a:bodyPr/>
        <a:lstStyle/>
        <a:p>
          <a:endParaRPr lang="el-GR"/>
        </a:p>
      </dgm:t>
    </dgm:pt>
    <dgm:pt modelId="{09AA52F9-4B32-47E4-A251-36428AE43E7D}">
      <dgm:prSet phldrT="[Κείμενο]" custT="1"/>
      <dgm:spPr/>
      <dgm:t>
        <a:bodyPr/>
        <a:lstStyle/>
        <a:p>
          <a:r>
            <a:rPr lang="el-GR" sz="1800" dirty="0"/>
            <a:t>Άρθρο 132</a:t>
          </a:r>
        </a:p>
      </dgm:t>
    </dgm:pt>
    <dgm:pt modelId="{5FFE30D5-1109-4F9D-8B4B-24D77DB2B968}" type="parTrans" cxnId="{F4FBC144-3707-4A9E-9719-788EFE4366DA}">
      <dgm:prSet/>
      <dgm:spPr/>
      <dgm:t>
        <a:bodyPr/>
        <a:lstStyle/>
        <a:p>
          <a:endParaRPr lang="el-GR"/>
        </a:p>
      </dgm:t>
    </dgm:pt>
    <dgm:pt modelId="{1322147A-4789-4F26-990D-27C0CE0D9B14}" type="sibTrans" cxnId="{F4FBC144-3707-4A9E-9719-788EFE4366DA}">
      <dgm:prSet/>
      <dgm:spPr/>
      <dgm:t>
        <a:bodyPr/>
        <a:lstStyle/>
        <a:p>
          <a:endParaRPr lang="el-GR"/>
        </a:p>
      </dgm:t>
    </dgm:pt>
    <dgm:pt modelId="{47ACA0DA-6506-4541-8DE5-F1EC923CB8F0}">
      <dgm:prSet phldrT="[Κείμενο]" custT="1"/>
      <dgm:spPr/>
      <dgm:t>
        <a:bodyPr/>
        <a:lstStyle/>
        <a:p>
          <a:r>
            <a:rPr lang="el-GR" sz="1800" dirty="0"/>
            <a:t>Άρθρο 72 της Οδηγίας 2014/24/ΕΕ</a:t>
          </a:r>
        </a:p>
      </dgm:t>
    </dgm:pt>
    <dgm:pt modelId="{C8FACA74-C3C4-455F-8567-B23CEF4B39D1}" type="parTrans" cxnId="{43F26C41-34F4-44AD-8175-89A2C9687A00}">
      <dgm:prSet/>
      <dgm:spPr/>
      <dgm:t>
        <a:bodyPr/>
        <a:lstStyle/>
        <a:p>
          <a:endParaRPr lang="el-GR"/>
        </a:p>
      </dgm:t>
    </dgm:pt>
    <dgm:pt modelId="{9ABAD36A-42BE-4FF6-8ADA-4FFBA734ED14}" type="sibTrans" cxnId="{43F26C41-34F4-44AD-8175-89A2C9687A00}">
      <dgm:prSet/>
      <dgm:spPr/>
      <dgm:t>
        <a:bodyPr/>
        <a:lstStyle/>
        <a:p>
          <a:endParaRPr lang="el-GR"/>
        </a:p>
      </dgm:t>
    </dgm:pt>
    <dgm:pt modelId="{BAA5053A-DEF9-402C-BA7F-305E7A55AFAC}">
      <dgm:prSet phldrT="[Κείμενο]" custT="1"/>
      <dgm:spPr/>
      <dgm:t>
        <a:bodyPr/>
        <a:lstStyle/>
        <a:p>
          <a:r>
            <a:rPr lang="el-GR" sz="1800" dirty="0"/>
            <a:t>Άρθρο 337</a:t>
          </a:r>
        </a:p>
      </dgm:t>
    </dgm:pt>
    <dgm:pt modelId="{44151767-761E-4D3B-BDDE-E170EBE00575}" type="parTrans" cxnId="{4C5D647F-5417-4651-A6B9-EB624CB259E3}">
      <dgm:prSet/>
      <dgm:spPr/>
      <dgm:t>
        <a:bodyPr/>
        <a:lstStyle/>
        <a:p>
          <a:endParaRPr lang="el-GR"/>
        </a:p>
      </dgm:t>
    </dgm:pt>
    <dgm:pt modelId="{E65E325A-BDFA-44AF-B2D5-D49F7C51F5D3}" type="sibTrans" cxnId="{4C5D647F-5417-4651-A6B9-EB624CB259E3}">
      <dgm:prSet/>
      <dgm:spPr/>
      <dgm:t>
        <a:bodyPr/>
        <a:lstStyle/>
        <a:p>
          <a:endParaRPr lang="el-GR"/>
        </a:p>
      </dgm:t>
    </dgm:pt>
    <dgm:pt modelId="{BF5D830D-2642-49FF-B57E-65C50CFAAA58}">
      <dgm:prSet phldrT="[Κείμενο]" custT="1"/>
      <dgm:spPr/>
      <dgm:t>
        <a:bodyPr/>
        <a:lstStyle/>
        <a:p>
          <a:r>
            <a:rPr lang="el-GR" sz="1800" dirty="0"/>
            <a:t>Άρθρο 89 της Οδηγίας 2014/2/5/ΕΕ</a:t>
          </a:r>
        </a:p>
      </dgm:t>
    </dgm:pt>
    <dgm:pt modelId="{79510C76-2294-4881-AB78-DBDE8ACDA8DB}" type="parTrans" cxnId="{D048553E-F435-4CBA-81A7-F0CE8D6D0BDC}">
      <dgm:prSet/>
      <dgm:spPr/>
      <dgm:t>
        <a:bodyPr/>
        <a:lstStyle/>
        <a:p>
          <a:endParaRPr lang="el-GR"/>
        </a:p>
      </dgm:t>
    </dgm:pt>
    <dgm:pt modelId="{F3259FDF-1B83-412E-9ADA-FEB1834BAEC9}" type="sibTrans" cxnId="{D048553E-F435-4CBA-81A7-F0CE8D6D0BDC}">
      <dgm:prSet/>
      <dgm:spPr/>
      <dgm:t>
        <a:bodyPr/>
        <a:lstStyle/>
        <a:p>
          <a:endParaRPr lang="el-GR"/>
        </a:p>
      </dgm:t>
    </dgm:pt>
    <dgm:pt modelId="{104C3A7C-C250-4B7E-9691-ACA766D07DF1}" type="pres">
      <dgm:prSet presAssocID="{CE7DEB34-C0B8-4593-9C0B-FF6211BB439E}" presName="Name0" presStyleCnt="0">
        <dgm:presLayoutVars>
          <dgm:dir/>
          <dgm:animLvl val="lvl"/>
          <dgm:resizeHandles val="exact"/>
        </dgm:presLayoutVars>
      </dgm:prSet>
      <dgm:spPr/>
    </dgm:pt>
    <dgm:pt modelId="{9845B1C7-F9E5-42B9-AC18-8F0151E50513}" type="pres">
      <dgm:prSet presAssocID="{DF2B1327-5D78-40C7-82B5-E2090CE2AA27}" presName="linNode" presStyleCnt="0"/>
      <dgm:spPr/>
    </dgm:pt>
    <dgm:pt modelId="{C797CC83-C881-4BAB-85B8-E7A07C67284B}" type="pres">
      <dgm:prSet presAssocID="{DF2B1327-5D78-40C7-82B5-E2090CE2AA27}" presName="parentText" presStyleLbl="node1" presStyleIdx="0" presStyleCnt="2" custScaleY="20866">
        <dgm:presLayoutVars>
          <dgm:chMax val="1"/>
          <dgm:bulletEnabled val="1"/>
        </dgm:presLayoutVars>
      </dgm:prSet>
      <dgm:spPr/>
    </dgm:pt>
    <dgm:pt modelId="{A11241C7-3B3F-48A3-853B-6A9F494BF63D}" type="pres">
      <dgm:prSet presAssocID="{DF2B1327-5D78-40C7-82B5-E2090CE2AA27}" presName="descendantText" presStyleLbl="alignAccFollowNode1" presStyleIdx="0" presStyleCnt="2" custScaleY="23375">
        <dgm:presLayoutVars>
          <dgm:bulletEnabled val="1"/>
        </dgm:presLayoutVars>
      </dgm:prSet>
      <dgm:spPr/>
    </dgm:pt>
    <dgm:pt modelId="{A8012367-FE6B-491A-A86F-AFA6ADADB874}" type="pres">
      <dgm:prSet presAssocID="{5238FBC2-AEB1-4777-BAB2-293D637CABAE}" presName="sp" presStyleCnt="0"/>
      <dgm:spPr/>
    </dgm:pt>
    <dgm:pt modelId="{966E42C8-20D6-42FB-BBE1-7576B34A3BCE}" type="pres">
      <dgm:prSet presAssocID="{F2948145-EED3-4DC9-AD6B-89AF8D046ABB}" presName="linNode" presStyleCnt="0"/>
      <dgm:spPr/>
    </dgm:pt>
    <dgm:pt modelId="{E57AC243-11B0-4B0A-8484-4AC92401B79A}" type="pres">
      <dgm:prSet presAssocID="{F2948145-EED3-4DC9-AD6B-89AF8D046ABB}" presName="parentText" presStyleLbl="node1" presStyleIdx="1" presStyleCnt="2" custScaleY="21260" custLinFactNeighborX="-12" custLinFactNeighborY="-1183">
        <dgm:presLayoutVars>
          <dgm:chMax val="1"/>
          <dgm:bulletEnabled val="1"/>
        </dgm:presLayoutVars>
      </dgm:prSet>
      <dgm:spPr/>
    </dgm:pt>
    <dgm:pt modelId="{A433CDF3-DB1F-4D8C-9D58-12689D5620D4}" type="pres">
      <dgm:prSet presAssocID="{F2948145-EED3-4DC9-AD6B-89AF8D046ABB}" presName="descendantText" presStyleLbl="alignAccFollowNode1" presStyleIdx="1" presStyleCnt="2" custScaleY="22821">
        <dgm:presLayoutVars>
          <dgm:bulletEnabled val="1"/>
        </dgm:presLayoutVars>
      </dgm:prSet>
      <dgm:spPr/>
    </dgm:pt>
  </dgm:ptLst>
  <dgm:cxnLst>
    <dgm:cxn modelId="{18940602-1587-4815-BB94-0B1F5AF34C48}" type="presOf" srcId="{BF5D830D-2642-49FF-B57E-65C50CFAAA58}" destId="{A433CDF3-DB1F-4D8C-9D58-12689D5620D4}" srcOrd="0" destOrd="1" presId="urn:microsoft.com/office/officeart/2005/8/layout/vList5"/>
    <dgm:cxn modelId="{EA2D6F0B-99E9-438E-9E07-6CF6B4AD28FB}" type="presOf" srcId="{BAA5053A-DEF9-402C-BA7F-305E7A55AFAC}" destId="{A433CDF3-DB1F-4D8C-9D58-12689D5620D4}" srcOrd="0" destOrd="0" presId="urn:microsoft.com/office/officeart/2005/8/layout/vList5"/>
    <dgm:cxn modelId="{96F74132-B000-47CC-A654-7EB1F49C97C4}" type="presOf" srcId="{DF2B1327-5D78-40C7-82B5-E2090CE2AA27}" destId="{C797CC83-C881-4BAB-85B8-E7A07C67284B}" srcOrd="0" destOrd="0" presId="urn:microsoft.com/office/officeart/2005/8/layout/vList5"/>
    <dgm:cxn modelId="{D048553E-F435-4CBA-81A7-F0CE8D6D0BDC}" srcId="{F2948145-EED3-4DC9-AD6B-89AF8D046ABB}" destId="{BF5D830D-2642-49FF-B57E-65C50CFAAA58}" srcOrd="1" destOrd="0" parTransId="{79510C76-2294-4881-AB78-DBDE8ACDA8DB}" sibTransId="{F3259FDF-1B83-412E-9ADA-FEB1834BAEC9}"/>
    <dgm:cxn modelId="{43F26C41-34F4-44AD-8175-89A2C9687A00}" srcId="{DF2B1327-5D78-40C7-82B5-E2090CE2AA27}" destId="{47ACA0DA-6506-4541-8DE5-F1EC923CB8F0}" srcOrd="1" destOrd="0" parTransId="{C8FACA74-C3C4-455F-8567-B23CEF4B39D1}" sibTransId="{9ABAD36A-42BE-4FF6-8ADA-4FFBA734ED14}"/>
    <dgm:cxn modelId="{319D9D42-3D61-4B03-BB63-D0E83EA82248}" srcId="{CE7DEB34-C0B8-4593-9C0B-FF6211BB439E}" destId="{F2948145-EED3-4DC9-AD6B-89AF8D046ABB}" srcOrd="1" destOrd="0" parTransId="{2FEA822C-3F4A-4DA2-A1EE-C57C809EAD03}" sibTransId="{F78C3537-7E3F-43DC-8A93-53D37720A224}"/>
    <dgm:cxn modelId="{F4FBC144-3707-4A9E-9719-788EFE4366DA}" srcId="{DF2B1327-5D78-40C7-82B5-E2090CE2AA27}" destId="{09AA52F9-4B32-47E4-A251-36428AE43E7D}" srcOrd="0" destOrd="0" parTransId="{5FFE30D5-1109-4F9D-8B4B-24D77DB2B968}" sibTransId="{1322147A-4789-4F26-990D-27C0CE0D9B14}"/>
    <dgm:cxn modelId="{E0E70878-CE6E-41B8-808A-7ADC5BCBD1EA}" srcId="{CE7DEB34-C0B8-4593-9C0B-FF6211BB439E}" destId="{DF2B1327-5D78-40C7-82B5-E2090CE2AA27}" srcOrd="0" destOrd="0" parTransId="{A031C9A7-9CE4-4838-B2CC-F8390499EA57}" sibTransId="{5238FBC2-AEB1-4777-BAB2-293D637CABAE}"/>
    <dgm:cxn modelId="{4C5D647F-5417-4651-A6B9-EB624CB259E3}" srcId="{F2948145-EED3-4DC9-AD6B-89AF8D046ABB}" destId="{BAA5053A-DEF9-402C-BA7F-305E7A55AFAC}" srcOrd="0" destOrd="0" parTransId="{44151767-761E-4D3B-BDDE-E170EBE00575}" sibTransId="{E65E325A-BDFA-44AF-B2D5-D49F7C51F5D3}"/>
    <dgm:cxn modelId="{A9646C82-7831-4935-9A24-9C773591F35A}" type="presOf" srcId="{CE7DEB34-C0B8-4593-9C0B-FF6211BB439E}" destId="{104C3A7C-C250-4B7E-9691-ACA766D07DF1}" srcOrd="0" destOrd="0" presId="urn:microsoft.com/office/officeart/2005/8/layout/vList5"/>
    <dgm:cxn modelId="{28B8F782-4267-4988-BF48-E73BAD38F664}" type="presOf" srcId="{09AA52F9-4B32-47E4-A251-36428AE43E7D}" destId="{A11241C7-3B3F-48A3-853B-6A9F494BF63D}" srcOrd="0" destOrd="0" presId="urn:microsoft.com/office/officeart/2005/8/layout/vList5"/>
    <dgm:cxn modelId="{8F0582E2-53EF-4A6E-BC98-CBDC2B7572EB}" type="presOf" srcId="{F2948145-EED3-4DC9-AD6B-89AF8D046ABB}" destId="{E57AC243-11B0-4B0A-8484-4AC92401B79A}" srcOrd="0" destOrd="0" presId="urn:microsoft.com/office/officeart/2005/8/layout/vList5"/>
    <dgm:cxn modelId="{EF194DF2-E4E6-4F46-95F1-C8F597D738BF}" type="presOf" srcId="{47ACA0DA-6506-4541-8DE5-F1EC923CB8F0}" destId="{A11241C7-3B3F-48A3-853B-6A9F494BF63D}" srcOrd="0" destOrd="1" presId="urn:microsoft.com/office/officeart/2005/8/layout/vList5"/>
    <dgm:cxn modelId="{A5A96BAC-8C12-4216-9E48-E65DC5D873B4}" type="presParOf" srcId="{104C3A7C-C250-4B7E-9691-ACA766D07DF1}" destId="{9845B1C7-F9E5-42B9-AC18-8F0151E50513}" srcOrd="0" destOrd="0" presId="urn:microsoft.com/office/officeart/2005/8/layout/vList5"/>
    <dgm:cxn modelId="{E112BC28-7B60-4709-A9A3-1AAE7598B6E7}" type="presParOf" srcId="{9845B1C7-F9E5-42B9-AC18-8F0151E50513}" destId="{C797CC83-C881-4BAB-85B8-E7A07C67284B}" srcOrd="0" destOrd="0" presId="urn:microsoft.com/office/officeart/2005/8/layout/vList5"/>
    <dgm:cxn modelId="{C4B85760-5FE3-4C6F-808F-1731CA3B3D15}" type="presParOf" srcId="{9845B1C7-F9E5-42B9-AC18-8F0151E50513}" destId="{A11241C7-3B3F-48A3-853B-6A9F494BF63D}" srcOrd="1" destOrd="0" presId="urn:microsoft.com/office/officeart/2005/8/layout/vList5"/>
    <dgm:cxn modelId="{BA9E6EAE-55DA-4A3D-9723-75EFD6F856FE}" type="presParOf" srcId="{104C3A7C-C250-4B7E-9691-ACA766D07DF1}" destId="{A8012367-FE6B-491A-A86F-AFA6ADADB874}" srcOrd="1" destOrd="0" presId="urn:microsoft.com/office/officeart/2005/8/layout/vList5"/>
    <dgm:cxn modelId="{7805CB6C-A44B-42B5-9477-3BFB40B8B267}" type="presParOf" srcId="{104C3A7C-C250-4B7E-9691-ACA766D07DF1}" destId="{966E42C8-20D6-42FB-BBE1-7576B34A3BCE}" srcOrd="2" destOrd="0" presId="urn:microsoft.com/office/officeart/2005/8/layout/vList5"/>
    <dgm:cxn modelId="{35314B24-A75D-424E-964D-22AD479259E0}" type="presParOf" srcId="{966E42C8-20D6-42FB-BBE1-7576B34A3BCE}" destId="{E57AC243-11B0-4B0A-8484-4AC92401B79A}" srcOrd="0" destOrd="0" presId="urn:microsoft.com/office/officeart/2005/8/layout/vList5"/>
    <dgm:cxn modelId="{8EE7012B-A1A8-482F-B6B4-ED542DB41D22}" type="presParOf" srcId="{966E42C8-20D6-42FB-BBE1-7576B34A3BCE}" destId="{A433CDF3-DB1F-4D8C-9D58-12689D5620D4}" srcOrd="1" destOrd="0" presId="urn:microsoft.com/office/officeart/2005/8/layout/vList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7.xml><?xml version="1.0" encoding="utf-8"?>
<dgm:dataModel xmlns:dgm="http://schemas.openxmlformats.org/drawingml/2006/diagram" xmlns:a="http://schemas.openxmlformats.org/drawingml/2006/main">
  <dgm:ptLst>
    <dgm:pt modelId="{CE7DEB34-C0B8-4593-9C0B-FF6211BB439E}" type="doc">
      <dgm:prSet loTypeId="urn:microsoft.com/office/officeart/2005/8/layout/lProcess2" loCatId="list" qsTypeId="urn:microsoft.com/office/officeart/2005/8/quickstyle/3d1" qsCatId="3D" csTypeId="urn:microsoft.com/office/officeart/2005/8/colors/accent0_3" csCatId="mainScheme" phldr="1"/>
      <dgm:spPr/>
      <dgm:t>
        <a:bodyPr/>
        <a:lstStyle/>
        <a:p>
          <a:endParaRPr lang="el-GR"/>
        </a:p>
      </dgm:t>
    </dgm:pt>
    <dgm:pt modelId="{DF2B1327-5D78-40C7-82B5-E2090CE2AA27}">
      <dgm:prSet phldrT="[Κείμενο]" custT="1"/>
      <dgm:spPr>
        <a:xfrm>
          <a:off x="3410" y="0"/>
          <a:ext cx="6977954" cy="3816424"/>
        </a:xfrm>
        <a:prstGeom prst="roundRect">
          <a:avLst>
            <a:gd name="adj" fmla="val 10000"/>
          </a:avLst>
        </a:prstGeom>
        <a:scene3d>
          <a:camera prst="orthographicFront"/>
          <a:lightRig rig="flat" dir="t"/>
        </a:scene3d>
        <a:sp3d z="-190500" extrusionH="12700" prstMaterial="plastic">
          <a:bevelT w="50800" h="50800"/>
        </a:sp3d>
      </dgm:spPr>
      <dgm:t>
        <a:bodyPr/>
        <a:lstStyle/>
        <a:p>
          <a:pPr>
            <a:buNone/>
          </a:pPr>
          <a:r>
            <a:rPr lang="el-GR" sz="1800">
              <a:latin typeface="+mn-lt"/>
              <a:ea typeface="+mn-ea"/>
              <a:cs typeface="+mn-cs"/>
            </a:rPr>
            <a:t>Άρθρο 132 και 337 του Ν. 4412/2016</a:t>
          </a:r>
          <a:endParaRPr lang="el-GR" sz="1800" dirty="0">
            <a:latin typeface="+mn-lt"/>
            <a:ea typeface="+mn-ea"/>
            <a:cs typeface="+mn-cs"/>
          </a:endParaRPr>
        </a:p>
      </dgm:t>
    </dgm:pt>
    <dgm:pt modelId="{A031C9A7-9CE4-4838-B2CC-F8390499EA57}" type="parTrans" cxnId="{E0E70878-CE6E-41B8-808A-7ADC5BCBD1EA}">
      <dgm:prSet/>
      <dgm:spPr/>
      <dgm:t>
        <a:bodyPr/>
        <a:lstStyle/>
        <a:p>
          <a:endParaRPr lang="el-GR"/>
        </a:p>
      </dgm:t>
    </dgm:pt>
    <dgm:pt modelId="{5238FBC2-AEB1-4777-BAB2-293D637CABAE}" type="sibTrans" cxnId="{E0E70878-CE6E-41B8-808A-7ADC5BCBD1EA}">
      <dgm:prSet/>
      <dgm:spPr/>
      <dgm:t>
        <a:bodyPr/>
        <a:lstStyle/>
        <a:p>
          <a:endParaRPr lang="el-GR"/>
        </a:p>
      </dgm:t>
    </dgm:pt>
    <dgm:pt modelId="{09AA52F9-4B32-47E4-A251-36428AE43E7D}">
      <dgm:prSet phldrT="[Κείμενο]" custT="1"/>
      <dgm:spPr>
        <a:xfrm>
          <a:off x="701206" y="1145253"/>
          <a:ext cx="5582363" cy="749774"/>
        </a:xfrm>
        <a:prstGeom prst="roundRect">
          <a:avLst>
            <a:gd name="adj" fmla="val 10000"/>
          </a:avLst>
        </a:prstGeom>
        <a:scene3d>
          <a:camera prst="orthographicFront"/>
          <a:lightRig rig="flat" dir="t"/>
        </a:scene3d>
        <a:sp3d prstMaterial="plastic">
          <a:bevelT w="120900" h="88900"/>
          <a:bevelB w="88900" h="31750" prst="angle"/>
        </a:sp3d>
      </dgm:spPr>
      <dgm:t>
        <a:bodyPr/>
        <a:lstStyle/>
        <a:p>
          <a:pPr>
            <a:buNone/>
          </a:pPr>
          <a:r>
            <a:rPr lang="el-GR" sz="1800" dirty="0">
              <a:latin typeface="+mn-lt"/>
              <a:ea typeface="+mn-ea"/>
              <a:cs typeface="+mn-cs"/>
            </a:rPr>
            <a:t>Εισαγωγή για πρώτη φορά διατάξεων που ρυθμίζουν όχι πλέον το «προσυμβατικό στάδιο», αλλά εκείνο που ακολουθεί την υπογραφή μιας σύμβασης ανάθεσης</a:t>
          </a:r>
        </a:p>
      </dgm:t>
    </dgm:pt>
    <dgm:pt modelId="{5FFE30D5-1109-4F9D-8B4B-24D77DB2B968}" type="parTrans" cxnId="{F4FBC144-3707-4A9E-9719-788EFE4366DA}">
      <dgm:prSet/>
      <dgm:spPr/>
      <dgm:t>
        <a:bodyPr/>
        <a:lstStyle/>
        <a:p>
          <a:endParaRPr lang="el-GR"/>
        </a:p>
      </dgm:t>
    </dgm:pt>
    <dgm:pt modelId="{1322147A-4789-4F26-990D-27C0CE0D9B14}" type="sibTrans" cxnId="{F4FBC144-3707-4A9E-9719-788EFE4366DA}">
      <dgm:prSet/>
      <dgm:spPr/>
      <dgm:t>
        <a:bodyPr/>
        <a:lstStyle/>
        <a:p>
          <a:endParaRPr lang="el-GR"/>
        </a:p>
      </dgm:t>
    </dgm:pt>
    <dgm:pt modelId="{47ACA0DA-6506-4541-8DE5-F1EC923CB8F0}">
      <dgm:prSet phldrT="[Κείμενο]" custT="1"/>
      <dgm:spPr>
        <a:xfrm>
          <a:off x="701206" y="2875502"/>
          <a:ext cx="5582363" cy="749774"/>
        </a:xfrm>
        <a:prstGeom prst="roundRect">
          <a:avLst>
            <a:gd name="adj" fmla="val 10000"/>
          </a:avLst>
        </a:prstGeom>
        <a:scene3d>
          <a:camera prst="orthographicFront"/>
          <a:lightRig rig="flat" dir="t"/>
        </a:scene3d>
        <a:sp3d prstMaterial="plastic">
          <a:bevelT w="120900" h="88900"/>
          <a:bevelB w="88900" h="31750" prst="angle"/>
        </a:sp3d>
      </dgm:spPr>
      <dgm:t>
        <a:bodyPr/>
        <a:lstStyle/>
        <a:p>
          <a:pPr>
            <a:buNone/>
          </a:pPr>
          <a:r>
            <a:rPr lang="el-GR" sz="1800" dirty="0">
              <a:latin typeface="+mn-lt"/>
              <a:ea typeface="+mn-ea"/>
              <a:cs typeface="+mn-cs"/>
            </a:rPr>
            <a:t>Αποσαφήνιση και οριοθέτηση των ειδικότερων προϋποθέσεων και των όρων, υπό τους οποίους είναι επιτρεπτή  η τροποποίηση εκτελούμενης σύμβασης</a:t>
          </a:r>
        </a:p>
      </dgm:t>
    </dgm:pt>
    <dgm:pt modelId="{C8FACA74-C3C4-455F-8567-B23CEF4B39D1}" type="parTrans" cxnId="{43F26C41-34F4-44AD-8175-89A2C9687A00}">
      <dgm:prSet/>
      <dgm:spPr/>
      <dgm:t>
        <a:bodyPr/>
        <a:lstStyle/>
        <a:p>
          <a:endParaRPr lang="el-GR"/>
        </a:p>
      </dgm:t>
    </dgm:pt>
    <dgm:pt modelId="{9ABAD36A-42BE-4FF6-8ADA-4FFBA734ED14}" type="sibTrans" cxnId="{43F26C41-34F4-44AD-8175-89A2C9687A00}">
      <dgm:prSet/>
      <dgm:spPr/>
      <dgm:t>
        <a:bodyPr/>
        <a:lstStyle/>
        <a:p>
          <a:endParaRPr lang="el-GR"/>
        </a:p>
      </dgm:t>
    </dgm:pt>
    <dgm:pt modelId="{9B9B5DC3-B4B9-473C-98C8-F11E98AA488C}">
      <dgm:prSet phldrT="[Text]" custT="1"/>
      <dgm:spPr>
        <a:xfrm>
          <a:off x="701206" y="2010377"/>
          <a:ext cx="5582363" cy="749774"/>
        </a:xfrm>
        <a:prstGeom prst="roundRect">
          <a:avLst>
            <a:gd name="adj" fmla="val 10000"/>
          </a:avLst>
        </a:prstGeom>
        <a:scene3d>
          <a:camera prst="orthographicFront"/>
          <a:lightRig rig="flat" dir="t"/>
        </a:scene3d>
        <a:sp3d prstMaterial="plastic">
          <a:bevelT w="120900" h="88900"/>
          <a:bevelB w="88900" h="31750" prst="angle"/>
        </a:sp3d>
      </dgm:spPr>
      <dgm:t>
        <a:bodyPr/>
        <a:lstStyle/>
        <a:p>
          <a:pPr>
            <a:buNone/>
          </a:pPr>
          <a:r>
            <a:rPr lang="el-GR" sz="1800">
              <a:latin typeface="+mn-lt"/>
              <a:ea typeface="+mn-ea"/>
              <a:cs typeface="+mn-cs"/>
            </a:rPr>
            <a:t>Ρυθμίζεται πλέον το στάδιο εκτέλεσης υπογεγραμμένων συμβάσεων κατά τη διάρκεια ισχύος τους. Κωδικοποίηση της νομολογίας του ΔΕΕ</a:t>
          </a:r>
          <a:endParaRPr lang="el-GR" sz="1800" dirty="0">
            <a:latin typeface="+mn-lt"/>
            <a:ea typeface="+mn-ea"/>
            <a:cs typeface="+mn-cs"/>
          </a:endParaRPr>
        </a:p>
      </dgm:t>
    </dgm:pt>
    <dgm:pt modelId="{3A0A77DC-9FC5-4551-81A5-1DD3BB2B6A34}" type="parTrans" cxnId="{2C1BA366-7161-43D2-A569-85E2FB727517}">
      <dgm:prSet/>
      <dgm:spPr/>
      <dgm:t>
        <a:bodyPr/>
        <a:lstStyle/>
        <a:p>
          <a:endParaRPr lang="el-GR"/>
        </a:p>
      </dgm:t>
    </dgm:pt>
    <dgm:pt modelId="{A111D4A9-CC41-49B5-8256-E0BB514F5E10}" type="sibTrans" cxnId="{2C1BA366-7161-43D2-A569-85E2FB727517}">
      <dgm:prSet/>
      <dgm:spPr/>
      <dgm:t>
        <a:bodyPr/>
        <a:lstStyle/>
        <a:p>
          <a:endParaRPr lang="el-GR"/>
        </a:p>
      </dgm:t>
    </dgm:pt>
    <dgm:pt modelId="{6E43A16F-CF54-43FF-905E-B9A738F896D5}" type="pres">
      <dgm:prSet presAssocID="{CE7DEB34-C0B8-4593-9C0B-FF6211BB439E}" presName="theList" presStyleCnt="0">
        <dgm:presLayoutVars>
          <dgm:dir/>
          <dgm:animLvl val="lvl"/>
          <dgm:resizeHandles val="exact"/>
        </dgm:presLayoutVars>
      </dgm:prSet>
      <dgm:spPr/>
    </dgm:pt>
    <dgm:pt modelId="{0B971EC4-C8FB-4A09-84E4-A26ED222A796}" type="pres">
      <dgm:prSet presAssocID="{DF2B1327-5D78-40C7-82B5-E2090CE2AA27}" presName="compNode" presStyleCnt="0"/>
      <dgm:spPr/>
    </dgm:pt>
    <dgm:pt modelId="{D7C64EF2-E877-44B5-9C47-A1F8081CC228}" type="pres">
      <dgm:prSet presAssocID="{DF2B1327-5D78-40C7-82B5-E2090CE2AA27}" presName="aNode" presStyleLbl="bgShp" presStyleIdx="0" presStyleCnt="1" custLinFactNeighborX="-3661" custLinFactNeighborY="-7547"/>
      <dgm:spPr/>
    </dgm:pt>
    <dgm:pt modelId="{E4FF3A7F-3A55-4EFE-A1FA-BC09F983A256}" type="pres">
      <dgm:prSet presAssocID="{DF2B1327-5D78-40C7-82B5-E2090CE2AA27}" presName="textNode" presStyleLbl="bgShp" presStyleIdx="0" presStyleCnt="1"/>
      <dgm:spPr/>
    </dgm:pt>
    <dgm:pt modelId="{D7D75F3C-1E90-4480-BFEA-C49C817DF823}" type="pres">
      <dgm:prSet presAssocID="{DF2B1327-5D78-40C7-82B5-E2090CE2AA27}" presName="compChildNode" presStyleCnt="0"/>
      <dgm:spPr/>
    </dgm:pt>
    <dgm:pt modelId="{4655F9EB-CDE2-49DA-AC3C-3458BAE17687}" type="pres">
      <dgm:prSet presAssocID="{DF2B1327-5D78-40C7-82B5-E2090CE2AA27}" presName="theInnerList" presStyleCnt="0"/>
      <dgm:spPr/>
    </dgm:pt>
    <dgm:pt modelId="{AF8D86EB-6E30-4419-898A-615A23D440AD}" type="pres">
      <dgm:prSet presAssocID="{09AA52F9-4B32-47E4-A251-36428AE43E7D}" presName="childNode" presStyleLbl="node1" presStyleIdx="0" presStyleCnt="3">
        <dgm:presLayoutVars>
          <dgm:bulletEnabled val="1"/>
        </dgm:presLayoutVars>
      </dgm:prSet>
      <dgm:spPr/>
    </dgm:pt>
    <dgm:pt modelId="{C810F2C6-D5F9-440C-81CD-600FB4E4AB4D}" type="pres">
      <dgm:prSet presAssocID="{09AA52F9-4B32-47E4-A251-36428AE43E7D}" presName="aSpace2" presStyleCnt="0"/>
      <dgm:spPr/>
    </dgm:pt>
    <dgm:pt modelId="{BE1C29D9-62F5-4D2C-991C-EC3897F30334}" type="pres">
      <dgm:prSet presAssocID="{9B9B5DC3-B4B9-473C-98C8-F11E98AA488C}" presName="childNode" presStyleLbl="node1" presStyleIdx="1" presStyleCnt="3">
        <dgm:presLayoutVars>
          <dgm:bulletEnabled val="1"/>
        </dgm:presLayoutVars>
      </dgm:prSet>
      <dgm:spPr/>
    </dgm:pt>
    <dgm:pt modelId="{2561F9F1-A808-4ADA-8553-610706CCB9DE}" type="pres">
      <dgm:prSet presAssocID="{9B9B5DC3-B4B9-473C-98C8-F11E98AA488C}" presName="aSpace2" presStyleCnt="0"/>
      <dgm:spPr/>
    </dgm:pt>
    <dgm:pt modelId="{8E3CCC04-47C7-472D-A652-98BF07B32EAE}" type="pres">
      <dgm:prSet presAssocID="{47ACA0DA-6506-4541-8DE5-F1EC923CB8F0}" presName="childNode" presStyleLbl="node1" presStyleIdx="2" presStyleCnt="3">
        <dgm:presLayoutVars>
          <dgm:bulletEnabled val="1"/>
        </dgm:presLayoutVars>
      </dgm:prSet>
      <dgm:spPr/>
    </dgm:pt>
  </dgm:ptLst>
  <dgm:cxnLst>
    <dgm:cxn modelId="{156D2501-FAE3-4674-AE72-68E99F0D2070}" type="presOf" srcId="{47ACA0DA-6506-4541-8DE5-F1EC923CB8F0}" destId="{8E3CCC04-47C7-472D-A652-98BF07B32EAE}" srcOrd="0" destOrd="0" presId="urn:microsoft.com/office/officeart/2005/8/layout/lProcess2"/>
    <dgm:cxn modelId="{43F26C41-34F4-44AD-8175-89A2C9687A00}" srcId="{DF2B1327-5D78-40C7-82B5-E2090CE2AA27}" destId="{47ACA0DA-6506-4541-8DE5-F1EC923CB8F0}" srcOrd="2" destOrd="0" parTransId="{C8FACA74-C3C4-455F-8567-B23CEF4B39D1}" sibTransId="{9ABAD36A-42BE-4FF6-8ADA-4FFBA734ED14}"/>
    <dgm:cxn modelId="{F4FBC144-3707-4A9E-9719-788EFE4366DA}" srcId="{DF2B1327-5D78-40C7-82B5-E2090CE2AA27}" destId="{09AA52F9-4B32-47E4-A251-36428AE43E7D}" srcOrd="0" destOrd="0" parTransId="{5FFE30D5-1109-4F9D-8B4B-24D77DB2B968}" sibTransId="{1322147A-4789-4F26-990D-27C0CE0D9B14}"/>
    <dgm:cxn modelId="{2C1BA366-7161-43D2-A569-85E2FB727517}" srcId="{DF2B1327-5D78-40C7-82B5-E2090CE2AA27}" destId="{9B9B5DC3-B4B9-473C-98C8-F11E98AA488C}" srcOrd="1" destOrd="0" parTransId="{3A0A77DC-9FC5-4551-81A5-1DD3BB2B6A34}" sibTransId="{A111D4A9-CC41-49B5-8256-E0BB514F5E10}"/>
    <dgm:cxn modelId="{1C72DB51-2CB9-467C-AF53-A38F0EDFF2EF}" type="presOf" srcId="{DF2B1327-5D78-40C7-82B5-E2090CE2AA27}" destId="{E4FF3A7F-3A55-4EFE-A1FA-BC09F983A256}" srcOrd="1" destOrd="0" presId="urn:microsoft.com/office/officeart/2005/8/layout/lProcess2"/>
    <dgm:cxn modelId="{E0E70878-CE6E-41B8-808A-7ADC5BCBD1EA}" srcId="{CE7DEB34-C0B8-4593-9C0B-FF6211BB439E}" destId="{DF2B1327-5D78-40C7-82B5-E2090CE2AA27}" srcOrd="0" destOrd="0" parTransId="{A031C9A7-9CE4-4838-B2CC-F8390499EA57}" sibTransId="{5238FBC2-AEB1-4777-BAB2-293D637CABAE}"/>
    <dgm:cxn modelId="{F287C979-20DE-4A09-8C28-108F6FA7A3AA}" type="presOf" srcId="{09AA52F9-4B32-47E4-A251-36428AE43E7D}" destId="{AF8D86EB-6E30-4419-898A-615A23D440AD}" srcOrd="0" destOrd="0" presId="urn:microsoft.com/office/officeart/2005/8/layout/lProcess2"/>
    <dgm:cxn modelId="{449A0E91-BB81-4924-A993-F0CA72092461}" type="presOf" srcId="{CE7DEB34-C0B8-4593-9C0B-FF6211BB439E}" destId="{6E43A16F-CF54-43FF-905E-B9A738F896D5}" srcOrd="0" destOrd="0" presId="urn:microsoft.com/office/officeart/2005/8/layout/lProcess2"/>
    <dgm:cxn modelId="{F96191A3-55A4-4132-BEEE-EE78DB47BC28}" type="presOf" srcId="{9B9B5DC3-B4B9-473C-98C8-F11E98AA488C}" destId="{BE1C29D9-62F5-4D2C-991C-EC3897F30334}" srcOrd="0" destOrd="0" presId="urn:microsoft.com/office/officeart/2005/8/layout/lProcess2"/>
    <dgm:cxn modelId="{3538C8D8-2C48-4BB4-AB9F-A3EE3421CB9C}" type="presOf" srcId="{DF2B1327-5D78-40C7-82B5-E2090CE2AA27}" destId="{D7C64EF2-E877-44B5-9C47-A1F8081CC228}" srcOrd="0" destOrd="0" presId="urn:microsoft.com/office/officeart/2005/8/layout/lProcess2"/>
    <dgm:cxn modelId="{C0166091-96CA-4059-BA3A-61CA1719762A}" type="presParOf" srcId="{6E43A16F-CF54-43FF-905E-B9A738F896D5}" destId="{0B971EC4-C8FB-4A09-84E4-A26ED222A796}" srcOrd="0" destOrd="0" presId="urn:microsoft.com/office/officeart/2005/8/layout/lProcess2"/>
    <dgm:cxn modelId="{9F093CD5-23F3-4435-BF4D-C64781BD01EA}" type="presParOf" srcId="{0B971EC4-C8FB-4A09-84E4-A26ED222A796}" destId="{D7C64EF2-E877-44B5-9C47-A1F8081CC228}" srcOrd="0" destOrd="0" presId="urn:microsoft.com/office/officeart/2005/8/layout/lProcess2"/>
    <dgm:cxn modelId="{2C9D7FEE-FBD6-4DAB-BD21-1F94C9990B43}" type="presParOf" srcId="{0B971EC4-C8FB-4A09-84E4-A26ED222A796}" destId="{E4FF3A7F-3A55-4EFE-A1FA-BC09F983A256}" srcOrd="1" destOrd="0" presId="urn:microsoft.com/office/officeart/2005/8/layout/lProcess2"/>
    <dgm:cxn modelId="{729097A9-E1BB-4690-ADF0-FE3AC8E28629}" type="presParOf" srcId="{0B971EC4-C8FB-4A09-84E4-A26ED222A796}" destId="{D7D75F3C-1E90-4480-BFEA-C49C817DF823}" srcOrd="2" destOrd="0" presId="urn:microsoft.com/office/officeart/2005/8/layout/lProcess2"/>
    <dgm:cxn modelId="{1B7D1A35-E535-48B0-9C1F-920D6CE1536F}" type="presParOf" srcId="{D7D75F3C-1E90-4480-BFEA-C49C817DF823}" destId="{4655F9EB-CDE2-49DA-AC3C-3458BAE17687}" srcOrd="0" destOrd="0" presId="urn:microsoft.com/office/officeart/2005/8/layout/lProcess2"/>
    <dgm:cxn modelId="{AF23DC1D-F464-4DB8-8D01-9E4BA9B88B8E}" type="presParOf" srcId="{4655F9EB-CDE2-49DA-AC3C-3458BAE17687}" destId="{AF8D86EB-6E30-4419-898A-615A23D440AD}" srcOrd="0" destOrd="0" presId="urn:microsoft.com/office/officeart/2005/8/layout/lProcess2"/>
    <dgm:cxn modelId="{3712DC57-D4C6-4E0C-A351-1C84879B3822}" type="presParOf" srcId="{4655F9EB-CDE2-49DA-AC3C-3458BAE17687}" destId="{C810F2C6-D5F9-440C-81CD-600FB4E4AB4D}" srcOrd="1" destOrd="0" presId="urn:microsoft.com/office/officeart/2005/8/layout/lProcess2"/>
    <dgm:cxn modelId="{64BBF4E3-F3F1-4B53-8D07-48CFCEA14706}" type="presParOf" srcId="{4655F9EB-CDE2-49DA-AC3C-3458BAE17687}" destId="{BE1C29D9-62F5-4D2C-991C-EC3897F30334}" srcOrd="2" destOrd="0" presId="urn:microsoft.com/office/officeart/2005/8/layout/lProcess2"/>
    <dgm:cxn modelId="{82EA606A-94EB-4AA6-86B5-B4E7CF89959C}" type="presParOf" srcId="{4655F9EB-CDE2-49DA-AC3C-3458BAE17687}" destId="{2561F9F1-A808-4ADA-8553-610706CCB9DE}" srcOrd="3" destOrd="0" presId="urn:microsoft.com/office/officeart/2005/8/layout/lProcess2"/>
    <dgm:cxn modelId="{9E6159B5-72EF-42EB-89CE-5120174539F8}" type="presParOf" srcId="{4655F9EB-CDE2-49DA-AC3C-3458BAE17687}" destId="{8E3CCC04-47C7-472D-A652-98BF07B32EAE}" srcOrd="4" destOrd="0" presId="urn:microsoft.com/office/officeart/2005/8/layout/lProcess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8.xml><?xml version="1.0" encoding="utf-8"?>
<dgm:dataModel xmlns:dgm="http://schemas.openxmlformats.org/drawingml/2006/diagram" xmlns:a="http://schemas.openxmlformats.org/drawingml/2006/main">
  <dgm:ptLst>
    <dgm:pt modelId="{CE7DEB34-C0B8-4593-9C0B-FF6211BB439E}" type="doc">
      <dgm:prSet loTypeId="urn:microsoft.com/office/officeart/2005/8/layout/lProcess1" loCatId="process" qsTypeId="urn:microsoft.com/office/officeart/2005/8/quickstyle/3d1" qsCatId="3D" csTypeId="urn:microsoft.com/office/officeart/2005/8/colors/accent0_3" csCatId="mainScheme" phldr="1"/>
      <dgm:spPr/>
      <dgm:t>
        <a:bodyPr/>
        <a:lstStyle/>
        <a:p>
          <a:endParaRPr lang="el-GR"/>
        </a:p>
      </dgm:t>
    </dgm:pt>
    <dgm:pt modelId="{DF2B1327-5D78-40C7-82B5-E2090CE2AA27}">
      <dgm:prSet phldrT="[Κείμενο]" custT="1"/>
      <dgm:spPr>
        <a:xfrm>
          <a:off x="2363079" y="209"/>
          <a:ext cx="3022577" cy="755644"/>
        </a:xfrm>
        <a:prstGeom prst="roundRect">
          <a:avLst>
            <a:gd name="adj" fmla="val 10000"/>
          </a:avLst>
        </a:prstGeom>
        <a:scene3d>
          <a:camera prst="orthographicFront"/>
          <a:lightRig rig="flat" dir="t"/>
        </a:scene3d>
        <a:sp3d prstMaterial="plastic">
          <a:bevelT w="120900" h="88900"/>
          <a:bevelB w="88900" h="31750" prst="angle"/>
        </a:sp3d>
      </dgm:spPr>
      <dgm:t>
        <a:bodyPr/>
        <a:lstStyle/>
        <a:p>
          <a:pPr>
            <a:buNone/>
          </a:pPr>
          <a:r>
            <a:rPr lang="el-GR" sz="1800">
              <a:latin typeface="+mn-lt"/>
              <a:ea typeface="+mn-ea"/>
              <a:cs typeface="+mn-cs"/>
            </a:rPr>
            <a:t>Οριζόντια προϋπόθεση</a:t>
          </a:r>
          <a:endParaRPr lang="el-GR" sz="1800" dirty="0">
            <a:latin typeface="+mn-lt"/>
            <a:ea typeface="+mn-ea"/>
            <a:cs typeface="+mn-cs"/>
          </a:endParaRPr>
        </a:p>
      </dgm:t>
    </dgm:pt>
    <dgm:pt modelId="{A031C9A7-9CE4-4838-B2CC-F8390499EA57}" type="parTrans" cxnId="{E0E70878-CE6E-41B8-808A-7ADC5BCBD1EA}">
      <dgm:prSet/>
      <dgm:spPr/>
      <dgm:t>
        <a:bodyPr/>
        <a:lstStyle/>
        <a:p>
          <a:endParaRPr lang="el-GR"/>
        </a:p>
      </dgm:t>
    </dgm:pt>
    <dgm:pt modelId="{5238FBC2-AEB1-4777-BAB2-293D637CABAE}" type="sibTrans" cxnId="{E0E70878-CE6E-41B8-808A-7ADC5BCBD1EA}">
      <dgm:prSet/>
      <dgm:spPr/>
      <dgm:t>
        <a:bodyPr/>
        <a:lstStyle/>
        <a:p>
          <a:endParaRPr lang="el-GR"/>
        </a:p>
      </dgm:t>
    </dgm:pt>
    <dgm:pt modelId="{09AA52F9-4B32-47E4-A251-36428AE43E7D}">
      <dgm:prSet phldrT="[Κείμενο]" custT="1"/>
      <dgm:spPr>
        <a:xfrm>
          <a:off x="2363079" y="1020329"/>
          <a:ext cx="3022577" cy="755644"/>
        </a:xfrm>
        <a:prstGeom prst="roundRect">
          <a:avLst>
            <a:gd name="adj" fmla="val 10000"/>
          </a:avLst>
        </a:prstGeom>
        <a:scene3d>
          <a:camera prst="orthographicFront"/>
          <a:lightRig rig="flat" dir="t"/>
        </a:scene3d>
        <a:sp3d extrusionH="12700" prstMaterial="plastic">
          <a:bevelT w="50800" h="50800"/>
        </a:sp3d>
      </dgm:spPr>
      <dgm:t>
        <a:bodyPr/>
        <a:lstStyle/>
        <a:p>
          <a:pPr>
            <a:buNone/>
          </a:pPr>
          <a:r>
            <a:rPr lang="el-GR" sz="1800">
              <a:latin typeface="+mn-lt"/>
              <a:ea typeface="+mn-ea"/>
              <a:cs typeface="+mn-cs"/>
            </a:rPr>
            <a:t>Τροποποίηση αρχικής σύμβασης</a:t>
          </a:r>
          <a:endParaRPr lang="el-GR" sz="1800" dirty="0">
            <a:latin typeface="+mn-lt"/>
            <a:ea typeface="+mn-ea"/>
            <a:cs typeface="+mn-cs"/>
          </a:endParaRPr>
        </a:p>
      </dgm:t>
    </dgm:pt>
    <dgm:pt modelId="{5FFE30D5-1109-4F9D-8B4B-24D77DB2B968}" type="parTrans" cxnId="{F4FBC144-3707-4A9E-9719-788EFE4366DA}">
      <dgm:prSet/>
      <dgm:spPr>
        <a:xfrm rot="5400000">
          <a:off x="3808249" y="821973"/>
          <a:ext cx="132237" cy="132237"/>
        </a:xfrm>
        <a:prstGeom prst="rightArrow">
          <a:avLst>
            <a:gd name="adj1" fmla="val 66700"/>
            <a:gd name="adj2" fmla="val 50000"/>
          </a:avLst>
        </a:prstGeom>
        <a:scene3d>
          <a:camera prst="orthographicFront"/>
          <a:lightRig rig="flat" dir="t"/>
        </a:scene3d>
        <a:sp3d z="-80000" prstMaterial="plastic">
          <a:bevelT w="50800" h="50800"/>
          <a:bevelB w="25400" h="25400" prst="angle"/>
        </a:sp3d>
      </dgm:spPr>
      <dgm:t>
        <a:bodyPr/>
        <a:lstStyle/>
        <a:p>
          <a:endParaRPr lang="el-GR"/>
        </a:p>
      </dgm:t>
    </dgm:pt>
    <dgm:pt modelId="{1322147A-4789-4F26-990D-27C0CE0D9B14}" type="sibTrans" cxnId="{F4FBC144-3707-4A9E-9719-788EFE4366DA}">
      <dgm:prSet/>
      <dgm:spPr>
        <a:xfrm rot="5400000">
          <a:off x="3808249" y="1842093"/>
          <a:ext cx="132237" cy="132237"/>
        </a:xfrm>
        <a:prstGeom prst="rightArrow">
          <a:avLst>
            <a:gd name="adj1" fmla="val 66700"/>
            <a:gd name="adj2" fmla="val 50000"/>
          </a:avLst>
        </a:prstGeom>
        <a:scene3d>
          <a:camera prst="orthographicFront"/>
          <a:lightRig rig="flat" dir="t"/>
        </a:scene3d>
        <a:sp3d z="-80000" prstMaterial="plastic">
          <a:bevelT w="50800" h="50800"/>
          <a:bevelB w="25400" h="25400" prst="angle"/>
        </a:sp3d>
      </dgm:spPr>
      <dgm:t>
        <a:bodyPr/>
        <a:lstStyle/>
        <a:p>
          <a:endParaRPr lang="el-GR"/>
        </a:p>
      </dgm:t>
    </dgm:pt>
    <dgm:pt modelId="{47ACA0DA-6506-4541-8DE5-F1EC923CB8F0}">
      <dgm:prSet phldrT="[Κείμενο]" custT="1"/>
      <dgm:spPr>
        <a:xfrm>
          <a:off x="2363079" y="3060569"/>
          <a:ext cx="3022577" cy="755644"/>
        </a:xfrm>
        <a:prstGeom prst="roundRect">
          <a:avLst>
            <a:gd name="adj" fmla="val 10000"/>
          </a:avLst>
        </a:prstGeom>
        <a:scene3d>
          <a:camera prst="orthographicFront"/>
          <a:lightRig rig="flat" dir="t"/>
        </a:scene3d>
        <a:sp3d extrusionH="12700" prstMaterial="plastic">
          <a:bevelT w="50800" h="50800"/>
        </a:sp3d>
      </dgm:spPr>
      <dgm:t>
        <a:bodyPr/>
        <a:lstStyle/>
        <a:p>
          <a:pPr>
            <a:buNone/>
          </a:pPr>
          <a:r>
            <a:rPr lang="el-GR" sz="1800" dirty="0">
              <a:latin typeface="+mn-lt"/>
              <a:ea typeface="+mn-ea"/>
              <a:cs typeface="+mn-cs"/>
            </a:rPr>
            <a:t>Πριν την ολοκλήρωση της σύμβασης κατά το άρθρο 202 του Ν. 4412/2016</a:t>
          </a:r>
        </a:p>
      </dgm:t>
    </dgm:pt>
    <dgm:pt modelId="{C8FACA74-C3C4-455F-8567-B23CEF4B39D1}" type="parTrans" cxnId="{43F26C41-34F4-44AD-8175-89A2C9687A00}">
      <dgm:prSet/>
      <dgm:spPr/>
      <dgm:t>
        <a:bodyPr/>
        <a:lstStyle/>
        <a:p>
          <a:endParaRPr lang="el-GR"/>
        </a:p>
      </dgm:t>
    </dgm:pt>
    <dgm:pt modelId="{9ABAD36A-42BE-4FF6-8ADA-4FFBA734ED14}" type="sibTrans" cxnId="{43F26C41-34F4-44AD-8175-89A2C9687A00}">
      <dgm:prSet/>
      <dgm:spPr/>
      <dgm:t>
        <a:bodyPr/>
        <a:lstStyle/>
        <a:p>
          <a:endParaRPr lang="el-GR"/>
        </a:p>
      </dgm:t>
    </dgm:pt>
    <dgm:pt modelId="{9B9B5DC3-B4B9-473C-98C8-F11E98AA488C}">
      <dgm:prSet phldrT="[Text]" custT="1"/>
      <dgm:spPr>
        <a:xfrm>
          <a:off x="2363079" y="2040449"/>
          <a:ext cx="3022577" cy="755644"/>
        </a:xfrm>
        <a:prstGeom prst="roundRect">
          <a:avLst>
            <a:gd name="adj" fmla="val 10000"/>
          </a:avLst>
        </a:prstGeom>
        <a:scene3d>
          <a:camera prst="orthographicFront"/>
          <a:lightRig rig="flat" dir="t"/>
        </a:scene3d>
        <a:sp3d extrusionH="12700" prstMaterial="plastic">
          <a:bevelT w="50800" h="50800"/>
        </a:sp3d>
      </dgm:spPr>
      <dgm:t>
        <a:bodyPr/>
        <a:lstStyle/>
        <a:p>
          <a:pPr>
            <a:buNone/>
          </a:pPr>
          <a:r>
            <a:rPr lang="el-GR" sz="1800" dirty="0">
              <a:latin typeface="+mn-lt"/>
              <a:ea typeface="+mn-ea"/>
              <a:cs typeface="+mn-cs"/>
            </a:rPr>
            <a:t>Κατά τον χρόνο που είναι σε ισχύ και άρα εκτελείται ακόμα</a:t>
          </a:r>
        </a:p>
      </dgm:t>
    </dgm:pt>
    <dgm:pt modelId="{3A0A77DC-9FC5-4551-81A5-1DD3BB2B6A34}" type="parTrans" cxnId="{2C1BA366-7161-43D2-A569-85E2FB727517}">
      <dgm:prSet/>
      <dgm:spPr/>
      <dgm:t>
        <a:bodyPr/>
        <a:lstStyle/>
        <a:p>
          <a:endParaRPr lang="el-GR"/>
        </a:p>
      </dgm:t>
    </dgm:pt>
    <dgm:pt modelId="{A111D4A9-CC41-49B5-8256-E0BB514F5E10}" type="sibTrans" cxnId="{2C1BA366-7161-43D2-A569-85E2FB727517}">
      <dgm:prSet/>
      <dgm:spPr>
        <a:xfrm rot="5400000">
          <a:off x="3808249" y="2862213"/>
          <a:ext cx="132237" cy="132237"/>
        </a:xfrm>
        <a:prstGeom prst="rightArrow">
          <a:avLst>
            <a:gd name="adj1" fmla="val 66700"/>
            <a:gd name="adj2" fmla="val 50000"/>
          </a:avLst>
        </a:prstGeom>
        <a:scene3d>
          <a:camera prst="orthographicFront"/>
          <a:lightRig rig="flat" dir="t"/>
        </a:scene3d>
        <a:sp3d z="-80000" prstMaterial="plastic">
          <a:bevelT w="50800" h="50800"/>
          <a:bevelB w="25400" h="25400" prst="angle"/>
        </a:sp3d>
      </dgm:spPr>
      <dgm:t>
        <a:bodyPr/>
        <a:lstStyle/>
        <a:p>
          <a:endParaRPr lang="el-GR"/>
        </a:p>
      </dgm:t>
    </dgm:pt>
    <dgm:pt modelId="{B0BBF283-34CA-4D8A-B70D-85D81AA01700}" type="pres">
      <dgm:prSet presAssocID="{CE7DEB34-C0B8-4593-9C0B-FF6211BB439E}" presName="Name0" presStyleCnt="0">
        <dgm:presLayoutVars>
          <dgm:dir/>
          <dgm:animLvl val="lvl"/>
          <dgm:resizeHandles val="exact"/>
        </dgm:presLayoutVars>
      </dgm:prSet>
      <dgm:spPr/>
    </dgm:pt>
    <dgm:pt modelId="{2A2FC8E3-FEB8-4208-AA4F-7BAE0E458E73}" type="pres">
      <dgm:prSet presAssocID="{DF2B1327-5D78-40C7-82B5-E2090CE2AA27}" presName="vertFlow" presStyleCnt="0"/>
      <dgm:spPr/>
    </dgm:pt>
    <dgm:pt modelId="{00B6D5BC-8798-4189-9585-17774E83079C}" type="pres">
      <dgm:prSet presAssocID="{DF2B1327-5D78-40C7-82B5-E2090CE2AA27}" presName="header" presStyleLbl="node1" presStyleIdx="0" presStyleCnt="1"/>
      <dgm:spPr/>
    </dgm:pt>
    <dgm:pt modelId="{248D3210-CECD-45D1-A14B-FE986106D390}" type="pres">
      <dgm:prSet presAssocID="{5FFE30D5-1109-4F9D-8B4B-24D77DB2B968}" presName="parTrans" presStyleLbl="sibTrans2D1" presStyleIdx="0" presStyleCnt="3"/>
      <dgm:spPr/>
    </dgm:pt>
    <dgm:pt modelId="{22418514-FEBF-4255-93A5-EE593E6E05ED}" type="pres">
      <dgm:prSet presAssocID="{09AA52F9-4B32-47E4-A251-36428AE43E7D}" presName="child" presStyleLbl="alignAccFollowNode1" presStyleIdx="0" presStyleCnt="3">
        <dgm:presLayoutVars>
          <dgm:chMax val="0"/>
          <dgm:bulletEnabled val="1"/>
        </dgm:presLayoutVars>
      </dgm:prSet>
      <dgm:spPr/>
    </dgm:pt>
    <dgm:pt modelId="{3CAA7946-31C7-4148-A751-35C59F52F435}" type="pres">
      <dgm:prSet presAssocID="{1322147A-4789-4F26-990D-27C0CE0D9B14}" presName="sibTrans" presStyleLbl="sibTrans2D1" presStyleIdx="1" presStyleCnt="3"/>
      <dgm:spPr/>
    </dgm:pt>
    <dgm:pt modelId="{57A9743A-48C7-4336-A844-1D1438A26ABB}" type="pres">
      <dgm:prSet presAssocID="{9B9B5DC3-B4B9-473C-98C8-F11E98AA488C}" presName="child" presStyleLbl="alignAccFollowNode1" presStyleIdx="1" presStyleCnt="3">
        <dgm:presLayoutVars>
          <dgm:chMax val="0"/>
          <dgm:bulletEnabled val="1"/>
        </dgm:presLayoutVars>
      </dgm:prSet>
      <dgm:spPr/>
    </dgm:pt>
    <dgm:pt modelId="{ACCBEA26-0DC8-41C8-B3F1-A04E909A2D94}" type="pres">
      <dgm:prSet presAssocID="{A111D4A9-CC41-49B5-8256-E0BB514F5E10}" presName="sibTrans" presStyleLbl="sibTrans2D1" presStyleIdx="2" presStyleCnt="3"/>
      <dgm:spPr/>
    </dgm:pt>
    <dgm:pt modelId="{11042AA4-F8D3-48A1-8BF1-27DE1C95C322}" type="pres">
      <dgm:prSet presAssocID="{47ACA0DA-6506-4541-8DE5-F1EC923CB8F0}" presName="child" presStyleLbl="alignAccFollowNode1" presStyleIdx="2" presStyleCnt="3">
        <dgm:presLayoutVars>
          <dgm:chMax val="0"/>
          <dgm:bulletEnabled val="1"/>
        </dgm:presLayoutVars>
      </dgm:prSet>
      <dgm:spPr/>
    </dgm:pt>
  </dgm:ptLst>
  <dgm:cxnLst>
    <dgm:cxn modelId="{DFE59A31-6392-41FF-8B01-584E1B7FA268}" type="presOf" srcId="{CE7DEB34-C0B8-4593-9C0B-FF6211BB439E}" destId="{B0BBF283-34CA-4D8A-B70D-85D81AA01700}" srcOrd="0" destOrd="0" presId="urn:microsoft.com/office/officeart/2005/8/layout/lProcess1"/>
    <dgm:cxn modelId="{43F26C41-34F4-44AD-8175-89A2C9687A00}" srcId="{DF2B1327-5D78-40C7-82B5-E2090CE2AA27}" destId="{47ACA0DA-6506-4541-8DE5-F1EC923CB8F0}" srcOrd="2" destOrd="0" parTransId="{C8FACA74-C3C4-455F-8567-B23CEF4B39D1}" sibTransId="{9ABAD36A-42BE-4FF6-8ADA-4FFBA734ED14}"/>
    <dgm:cxn modelId="{F4FBC144-3707-4A9E-9719-788EFE4366DA}" srcId="{DF2B1327-5D78-40C7-82B5-E2090CE2AA27}" destId="{09AA52F9-4B32-47E4-A251-36428AE43E7D}" srcOrd="0" destOrd="0" parTransId="{5FFE30D5-1109-4F9D-8B4B-24D77DB2B968}" sibTransId="{1322147A-4789-4F26-990D-27C0CE0D9B14}"/>
    <dgm:cxn modelId="{2C1BA366-7161-43D2-A569-85E2FB727517}" srcId="{DF2B1327-5D78-40C7-82B5-E2090CE2AA27}" destId="{9B9B5DC3-B4B9-473C-98C8-F11E98AA488C}" srcOrd="1" destOrd="0" parTransId="{3A0A77DC-9FC5-4551-81A5-1DD3BB2B6A34}" sibTransId="{A111D4A9-CC41-49B5-8256-E0BB514F5E10}"/>
    <dgm:cxn modelId="{E0E70878-CE6E-41B8-808A-7ADC5BCBD1EA}" srcId="{CE7DEB34-C0B8-4593-9C0B-FF6211BB439E}" destId="{DF2B1327-5D78-40C7-82B5-E2090CE2AA27}" srcOrd="0" destOrd="0" parTransId="{A031C9A7-9CE4-4838-B2CC-F8390499EA57}" sibTransId="{5238FBC2-AEB1-4777-BAB2-293D637CABAE}"/>
    <dgm:cxn modelId="{DFA51289-D5F4-4A00-94DC-42BDB8544B16}" type="presOf" srcId="{09AA52F9-4B32-47E4-A251-36428AE43E7D}" destId="{22418514-FEBF-4255-93A5-EE593E6E05ED}" srcOrd="0" destOrd="0" presId="urn:microsoft.com/office/officeart/2005/8/layout/lProcess1"/>
    <dgm:cxn modelId="{397ABF90-C532-42D9-9467-406353F2DF7C}" type="presOf" srcId="{1322147A-4789-4F26-990D-27C0CE0D9B14}" destId="{3CAA7946-31C7-4148-A751-35C59F52F435}" srcOrd="0" destOrd="0" presId="urn:microsoft.com/office/officeart/2005/8/layout/lProcess1"/>
    <dgm:cxn modelId="{A0DF3BA3-5801-48FA-A8F1-1C82D7BA2036}" type="presOf" srcId="{47ACA0DA-6506-4541-8DE5-F1EC923CB8F0}" destId="{11042AA4-F8D3-48A1-8BF1-27DE1C95C322}" srcOrd="0" destOrd="0" presId="urn:microsoft.com/office/officeart/2005/8/layout/lProcess1"/>
    <dgm:cxn modelId="{B64A29BF-10DE-4EA9-8178-1DE4091EFC16}" type="presOf" srcId="{DF2B1327-5D78-40C7-82B5-E2090CE2AA27}" destId="{00B6D5BC-8798-4189-9585-17774E83079C}" srcOrd="0" destOrd="0" presId="urn:microsoft.com/office/officeart/2005/8/layout/lProcess1"/>
    <dgm:cxn modelId="{EEAD6EC0-99CF-4D78-8376-EB297E3EF2C7}" type="presOf" srcId="{9B9B5DC3-B4B9-473C-98C8-F11E98AA488C}" destId="{57A9743A-48C7-4336-A844-1D1438A26ABB}" srcOrd="0" destOrd="0" presId="urn:microsoft.com/office/officeart/2005/8/layout/lProcess1"/>
    <dgm:cxn modelId="{D6AE33D4-C4C6-4F38-942C-0FB41ABAFAD2}" type="presOf" srcId="{A111D4A9-CC41-49B5-8256-E0BB514F5E10}" destId="{ACCBEA26-0DC8-41C8-B3F1-A04E909A2D94}" srcOrd="0" destOrd="0" presId="urn:microsoft.com/office/officeart/2005/8/layout/lProcess1"/>
    <dgm:cxn modelId="{0582E2F5-E8AD-4963-BF56-DCB19177E8B8}" type="presOf" srcId="{5FFE30D5-1109-4F9D-8B4B-24D77DB2B968}" destId="{248D3210-CECD-45D1-A14B-FE986106D390}" srcOrd="0" destOrd="0" presId="urn:microsoft.com/office/officeart/2005/8/layout/lProcess1"/>
    <dgm:cxn modelId="{41970DB9-C6E1-4F47-AF44-1ED86A9BC364}" type="presParOf" srcId="{B0BBF283-34CA-4D8A-B70D-85D81AA01700}" destId="{2A2FC8E3-FEB8-4208-AA4F-7BAE0E458E73}" srcOrd="0" destOrd="0" presId="urn:microsoft.com/office/officeart/2005/8/layout/lProcess1"/>
    <dgm:cxn modelId="{BC608A14-1B50-4454-BAC3-386BD7135057}" type="presParOf" srcId="{2A2FC8E3-FEB8-4208-AA4F-7BAE0E458E73}" destId="{00B6D5BC-8798-4189-9585-17774E83079C}" srcOrd="0" destOrd="0" presId="urn:microsoft.com/office/officeart/2005/8/layout/lProcess1"/>
    <dgm:cxn modelId="{FF4B2419-A40A-4DA3-A077-7A43B88ED359}" type="presParOf" srcId="{2A2FC8E3-FEB8-4208-AA4F-7BAE0E458E73}" destId="{248D3210-CECD-45D1-A14B-FE986106D390}" srcOrd="1" destOrd="0" presId="urn:microsoft.com/office/officeart/2005/8/layout/lProcess1"/>
    <dgm:cxn modelId="{E7DE385B-D8EA-4A60-AB6B-C2A6B46507D3}" type="presParOf" srcId="{2A2FC8E3-FEB8-4208-AA4F-7BAE0E458E73}" destId="{22418514-FEBF-4255-93A5-EE593E6E05ED}" srcOrd="2" destOrd="0" presId="urn:microsoft.com/office/officeart/2005/8/layout/lProcess1"/>
    <dgm:cxn modelId="{821C6781-360C-4445-8EFD-D2C8089A4F51}" type="presParOf" srcId="{2A2FC8E3-FEB8-4208-AA4F-7BAE0E458E73}" destId="{3CAA7946-31C7-4148-A751-35C59F52F435}" srcOrd="3" destOrd="0" presId="urn:microsoft.com/office/officeart/2005/8/layout/lProcess1"/>
    <dgm:cxn modelId="{23B93543-F909-43B0-A3EA-50CD04E51399}" type="presParOf" srcId="{2A2FC8E3-FEB8-4208-AA4F-7BAE0E458E73}" destId="{57A9743A-48C7-4336-A844-1D1438A26ABB}" srcOrd="4" destOrd="0" presId="urn:microsoft.com/office/officeart/2005/8/layout/lProcess1"/>
    <dgm:cxn modelId="{9C32C819-28D2-49EF-BCE1-FADAEB7B2CD9}" type="presParOf" srcId="{2A2FC8E3-FEB8-4208-AA4F-7BAE0E458E73}" destId="{ACCBEA26-0DC8-41C8-B3F1-A04E909A2D94}" srcOrd="5" destOrd="0" presId="urn:microsoft.com/office/officeart/2005/8/layout/lProcess1"/>
    <dgm:cxn modelId="{534545F5-7494-44E2-951C-A9F5AADBCCAA}" type="presParOf" srcId="{2A2FC8E3-FEB8-4208-AA4F-7BAE0E458E73}" destId="{11042AA4-F8D3-48A1-8BF1-27DE1C95C322}" srcOrd="6" destOrd="0" presId="urn:microsoft.com/office/officeart/2005/8/layout/lProcess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9.xml><?xml version="1.0" encoding="utf-8"?>
<dgm:dataModel xmlns:dgm="http://schemas.openxmlformats.org/drawingml/2006/diagram" xmlns:a="http://schemas.openxmlformats.org/drawingml/2006/main">
  <dgm:ptLst>
    <dgm:pt modelId="{CE7DEB34-C0B8-4593-9C0B-FF6211BB439E}" type="doc">
      <dgm:prSet loTypeId="urn:microsoft.com/office/officeart/2005/8/layout/default" loCatId="list" qsTypeId="urn:microsoft.com/office/officeart/2005/8/quickstyle/3d1" qsCatId="3D" csTypeId="urn:microsoft.com/office/officeart/2005/8/colors/accent0_3" csCatId="mainScheme" phldr="1"/>
      <dgm:spPr/>
      <dgm:t>
        <a:bodyPr/>
        <a:lstStyle/>
        <a:p>
          <a:endParaRPr lang="el-GR"/>
        </a:p>
      </dgm:t>
    </dgm:pt>
    <dgm:pt modelId="{9A4B5EF7-603F-4E10-A158-F3411EC58C91}">
      <dgm:prSet custT="1"/>
      <dgm:spPr/>
      <dgm:t>
        <a:bodyPr/>
        <a:lstStyle/>
        <a:p>
          <a:r>
            <a:rPr lang="el-GR" sz="1800" dirty="0">
              <a:latin typeface="+mn-lt"/>
              <a:ea typeface="+mn-ea"/>
              <a:cs typeface="+mn-cs"/>
            </a:rPr>
            <a:t>Παραδόθηκε ολόκληρη η ποσότητα ή παρασχέθηκαν στο σύνολό τους οι υπηρεσίες και έχει παρέλθει η καταληκτική ημερομηνία για την περαίωση της σύμβασης που έχει τεθεί στην διακήρυξη</a:t>
          </a:r>
        </a:p>
      </dgm:t>
    </dgm:pt>
    <dgm:pt modelId="{13021AA1-BD1C-4A21-B352-1B3EED5CD81A}" type="parTrans" cxnId="{EE3A97CF-153E-43A6-8D53-12FD9F7898C1}">
      <dgm:prSet/>
      <dgm:spPr/>
      <dgm:t>
        <a:bodyPr/>
        <a:lstStyle/>
        <a:p>
          <a:endParaRPr lang="el-GR"/>
        </a:p>
      </dgm:t>
    </dgm:pt>
    <dgm:pt modelId="{F7511D76-A129-46E0-8C15-05EDB09F60B6}" type="sibTrans" cxnId="{EE3A97CF-153E-43A6-8D53-12FD9F7898C1}">
      <dgm:prSet/>
      <dgm:spPr/>
      <dgm:t>
        <a:bodyPr/>
        <a:lstStyle/>
        <a:p>
          <a:endParaRPr lang="el-GR"/>
        </a:p>
      </dgm:t>
    </dgm:pt>
    <dgm:pt modelId="{E93581A5-0345-4860-912B-3BD2366B70A3}">
      <dgm:prSet custT="1"/>
      <dgm:spPr/>
      <dgm:t>
        <a:bodyPr/>
        <a:lstStyle/>
        <a:p>
          <a:r>
            <a:rPr lang="el-GR" sz="1800" dirty="0">
              <a:latin typeface="+mn-lt"/>
              <a:ea typeface="+mn-ea"/>
              <a:cs typeface="+mn-cs"/>
            </a:rPr>
            <a:t>Οριστική ποσοτική και ποιοτική παραλαβή υλικών ή υπηρεσιών</a:t>
          </a:r>
        </a:p>
      </dgm:t>
    </dgm:pt>
    <dgm:pt modelId="{8CB9CEE4-CF31-46B7-B862-B0585696538E}" type="parTrans" cxnId="{D4CD7C24-6C6F-4222-8905-FE3781B02427}">
      <dgm:prSet/>
      <dgm:spPr/>
      <dgm:t>
        <a:bodyPr/>
        <a:lstStyle/>
        <a:p>
          <a:endParaRPr lang="el-GR"/>
        </a:p>
      </dgm:t>
    </dgm:pt>
    <dgm:pt modelId="{537FFC71-8D3D-42A2-BA9C-F1450A6A47A1}" type="sibTrans" cxnId="{D4CD7C24-6C6F-4222-8905-FE3781B02427}">
      <dgm:prSet/>
      <dgm:spPr/>
      <dgm:t>
        <a:bodyPr/>
        <a:lstStyle/>
        <a:p>
          <a:endParaRPr lang="el-GR"/>
        </a:p>
      </dgm:t>
    </dgm:pt>
    <dgm:pt modelId="{09B7BA95-2024-4B5E-A030-4A0163DA8279}">
      <dgm:prSet custT="1"/>
      <dgm:spPr/>
      <dgm:t>
        <a:bodyPr/>
        <a:lstStyle/>
        <a:p>
          <a:r>
            <a:rPr lang="el-GR" sz="1800" dirty="0">
              <a:latin typeface="+mn-lt"/>
              <a:ea typeface="+mn-ea"/>
              <a:cs typeface="+mn-cs"/>
            </a:rPr>
            <a:t>Αποπληρωμή του συμβατικού τιμήματος, αφού επιβλήθηκαν κυρώσεις ή εκπτώσεις</a:t>
          </a:r>
        </a:p>
      </dgm:t>
    </dgm:pt>
    <dgm:pt modelId="{CA8104E0-A18D-4884-81DE-694E8657CB49}" type="parTrans" cxnId="{4CAE0D95-2884-4957-85DC-A1979FDB28CD}">
      <dgm:prSet/>
      <dgm:spPr/>
      <dgm:t>
        <a:bodyPr/>
        <a:lstStyle/>
        <a:p>
          <a:endParaRPr lang="el-GR"/>
        </a:p>
      </dgm:t>
    </dgm:pt>
    <dgm:pt modelId="{C09E59A5-51D0-40A1-A8F0-79ABAD1B295C}" type="sibTrans" cxnId="{4CAE0D95-2884-4957-85DC-A1979FDB28CD}">
      <dgm:prSet/>
      <dgm:spPr/>
      <dgm:t>
        <a:bodyPr/>
        <a:lstStyle/>
        <a:p>
          <a:endParaRPr lang="el-GR"/>
        </a:p>
      </dgm:t>
    </dgm:pt>
    <dgm:pt modelId="{A6C326A6-3061-44A2-9804-AD217BB355E3}">
      <dgm:prSet custT="1"/>
      <dgm:spPr/>
      <dgm:t>
        <a:bodyPr/>
        <a:lstStyle/>
        <a:p>
          <a:r>
            <a:rPr lang="el-GR" sz="1800" dirty="0">
              <a:latin typeface="+mn-lt"/>
              <a:ea typeface="+mn-ea"/>
              <a:cs typeface="+mn-cs"/>
            </a:rPr>
            <a:t>Εκπλήρωση λοιπών συμβατικών υποχρεώσεων και από τα δύο συμβαλλόμενα μέρη και αποδέσμευση των σχετικών εγγυήσεων κατά τα προβλεπόμενα από τη σύμβαση</a:t>
          </a:r>
        </a:p>
      </dgm:t>
    </dgm:pt>
    <dgm:pt modelId="{2E82023C-5EC8-4D36-89BD-04216EBC07CA}" type="parTrans" cxnId="{941F225D-1232-475D-8FFC-B639832C6F5E}">
      <dgm:prSet/>
      <dgm:spPr/>
      <dgm:t>
        <a:bodyPr/>
        <a:lstStyle/>
        <a:p>
          <a:endParaRPr lang="el-GR"/>
        </a:p>
      </dgm:t>
    </dgm:pt>
    <dgm:pt modelId="{379F3034-D02D-410D-9B74-C196FD7EAE86}" type="sibTrans" cxnId="{941F225D-1232-475D-8FFC-B639832C6F5E}">
      <dgm:prSet/>
      <dgm:spPr/>
      <dgm:t>
        <a:bodyPr/>
        <a:lstStyle/>
        <a:p>
          <a:endParaRPr lang="el-GR"/>
        </a:p>
      </dgm:t>
    </dgm:pt>
    <dgm:pt modelId="{B1E3266F-9F13-43A6-93C2-3023A2BE0574}" type="pres">
      <dgm:prSet presAssocID="{CE7DEB34-C0B8-4593-9C0B-FF6211BB439E}" presName="diagram" presStyleCnt="0">
        <dgm:presLayoutVars>
          <dgm:dir/>
          <dgm:resizeHandles val="exact"/>
        </dgm:presLayoutVars>
      </dgm:prSet>
      <dgm:spPr/>
    </dgm:pt>
    <dgm:pt modelId="{A5459544-6E81-4D71-AF83-E76F0E1992F5}" type="pres">
      <dgm:prSet presAssocID="{9A4B5EF7-603F-4E10-A158-F3411EC58C91}" presName="node" presStyleLbl="node1" presStyleIdx="0" presStyleCnt="4">
        <dgm:presLayoutVars>
          <dgm:bulletEnabled val="1"/>
        </dgm:presLayoutVars>
      </dgm:prSet>
      <dgm:spPr/>
    </dgm:pt>
    <dgm:pt modelId="{E7256905-EE6A-46E2-810C-13F9CAE301B6}" type="pres">
      <dgm:prSet presAssocID="{F7511D76-A129-46E0-8C15-05EDB09F60B6}" presName="sibTrans" presStyleCnt="0"/>
      <dgm:spPr/>
    </dgm:pt>
    <dgm:pt modelId="{76ED7766-5662-45C6-8E9F-758F19079E32}" type="pres">
      <dgm:prSet presAssocID="{E93581A5-0345-4860-912B-3BD2366B70A3}" presName="node" presStyleLbl="node1" presStyleIdx="1" presStyleCnt="4">
        <dgm:presLayoutVars>
          <dgm:bulletEnabled val="1"/>
        </dgm:presLayoutVars>
      </dgm:prSet>
      <dgm:spPr/>
    </dgm:pt>
    <dgm:pt modelId="{B5CA0BE5-C52D-4431-B655-79DFBCED5439}" type="pres">
      <dgm:prSet presAssocID="{537FFC71-8D3D-42A2-BA9C-F1450A6A47A1}" presName="sibTrans" presStyleCnt="0"/>
      <dgm:spPr/>
    </dgm:pt>
    <dgm:pt modelId="{D56131EF-2A9F-414E-BE37-833073FB0CDD}" type="pres">
      <dgm:prSet presAssocID="{09B7BA95-2024-4B5E-A030-4A0163DA8279}" presName="node" presStyleLbl="node1" presStyleIdx="2" presStyleCnt="4">
        <dgm:presLayoutVars>
          <dgm:bulletEnabled val="1"/>
        </dgm:presLayoutVars>
      </dgm:prSet>
      <dgm:spPr/>
    </dgm:pt>
    <dgm:pt modelId="{1114028D-E9FB-42F4-9C54-86FF5FE3E10B}" type="pres">
      <dgm:prSet presAssocID="{C09E59A5-51D0-40A1-A8F0-79ABAD1B295C}" presName="sibTrans" presStyleCnt="0"/>
      <dgm:spPr/>
    </dgm:pt>
    <dgm:pt modelId="{97163222-38AD-4071-A442-50F3892D7E9E}" type="pres">
      <dgm:prSet presAssocID="{A6C326A6-3061-44A2-9804-AD217BB355E3}" presName="node" presStyleLbl="node1" presStyleIdx="3" presStyleCnt="4">
        <dgm:presLayoutVars>
          <dgm:bulletEnabled val="1"/>
        </dgm:presLayoutVars>
      </dgm:prSet>
      <dgm:spPr/>
    </dgm:pt>
  </dgm:ptLst>
  <dgm:cxnLst>
    <dgm:cxn modelId="{D4CD7C24-6C6F-4222-8905-FE3781B02427}" srcId="{CE7DEB34-C0B8-4593-9C0B-FF6211BB439E}" destId="{E93581A5-0345-4860-912B-3BD2366B70A3}" srcOrd="1" destOrd="0" parTransId="{8CB9CEE4-CF31-46B7-B862-B0585696538E}" sibTransId="{537FFC71-8D3D-42A2-BA9C-F1450A6A47A1}"/>
    <dgm:cxn modelId="{941F225D-1232-475D-8FFC-B639832C6F5E}" srcId="{CE7DEB34-C0B8-4593-9C0B-FF6211BB439E}" destId="{A6C326A6-3061-44A2-9804-AD217BB355E3}" srcOrd="3" destOrd="0" parTransId="{2E82023C-5EC8-4D36-89BD-04216EBC07CA}" sibTransId="{379F3034-D02D-410D-9B74-C196FD7EAE86}"/>
    <dgm:cxn modelId="{B4530D78-F45D-46B8-92C4-AE5B15997F5D}" type="presOf" srcId="{CE7DEB34-C0B8-4593-9C0B-FF6211BB439E}" destId="{B1E3266F-9F13-43A6-93C2-3023A2BE0574}" srcOrd="0" destOrd="0" presId="urn:microsoft.com/office/officeart/2005/8/layout/default"/>
    <dgm:cxn modelId="{4CAE0D95-2884-4957-85DC-A1979FDB28CD}" srcId="{CE7DEB34-C0B8-4593-9C0B-FF6211BB439E}" destId="{09B7BA95-2024-4B5E-A030-4A0163DA8279}" srcOrd="2" destOrd="0" parTransId="{CA8104E0-A18D-4884-81DE-694E8657CB49}" sibTransId="{C09E59A5-51D0-40A1-A8F0-79ABAD1B295C}"/>
    <dgm:cxn modelId="{3F985BA1-4684-44C2-9F26-D61B8E2B1F15}" type="presOf" srcId="{E93581A5-0345-4860-912B-3BD2366B70A3}" destId="{76ED7766-5662-45C6-8E9F-758F19079E32}" srcOrd="0" destOrd="0" presId="urn:microsoft.com/office/officeart/2005/8/layout/default"/>
    <dgm:cxn modelId="{EE3A97CF-153E-43A6-8D53-12FD9F7898C1}" srcId="{CE7DEB34-C0B8-4593-9C0B-FF6211BB439E}" destId="{9A4B5EF7-603F-4E10-A158-F3411EC58C91}" srcOrd="0" destOrd="0" parTransId="{13021AA1-BD1C-4A21-B352-1B3EED5CD81A}" sibTransId="{F7511D76-A129-46E0-8C15-05EDB09F60B6}"/>
    <dgm:cxn modelId="{0BC0ECD5-EA5E-4ED6-AF78-DF947DA804F1}" type="presOf" srcId="{09B7BA95-2024-4B5E-A030-4A0163DA8279}" destId="{D56131EF-2A9F-414E-BE37-833073FB0CDD}" srcOrd="0" destOrd="0" presId="urn:microsoft.com/office/officeart/2005/8/layout/default"/>
    <dgm:cxn modelId="{4C9454E4-DB61-48AB-9304-078363D27DEE}" type="presOf" srcId="{9A4B5EF7-603F-4E10-A158-F3411EC58C91}" destId="{A5459544-6E81-4D71-AF83-E76F0E1992F5}" srcOrd="0" destOrd="0" presId="urn:microsoft.com/office/officeart/2005/8/layout/default"/>
    <dgm:cxn modelId="{3CE338F9-2623-45EB-901E-121AE0D2F8AA}" type="presOf" srcId="{A6C326A6-3061-44A2-9804-AD217BB355E3}" destId="{97163222-38AD-4071-A442-50F3892D7E9E}" srcOrd="0" destOrd="0" presId="urn:microsoft.com/office/officeart/2005/8/layout/default"/>
    <dgm:cxn modelId="{57AEA99D-E35C-4FC4-A9AA-BF3E4E232516}" type="presParOf" srcId="{B1E3266F-9F13-43A6-93C2-3023A2BE0574}" destId="{A5459544-6E81-4D71-AF83-E76F0E1992F5}" srcOrd="0" destOrd="0" presId="urn:microsoft.com/office/officeart/2005/8/layout/default"/>
    <dgm:cxn modelId="{4DE0D44E-D49D-4AF9-9A28-9A83EFB2573D}" type="presParOf" srcId="{B1E3266F-9F13-43A6-93C2-3023A2BE0574}" destId="{E7256905-EE6A-46E2-810C-13F9CAE301B6}" srcOrd="1" destOrd="0" presId="urn:microsoft.com/office/officeart/2005/8/layout/default"/>
    <dgm:cxn modelId="{23EC8454-1772-4ED9-8DCD-0F1038A431E8}" type="presParOf" srcId="{B1E3266F-9F13-43A6-93C2-3023A2BE0574}" destId="{76ED7766-5662-45C6-8E9F-758F19079E32}" srcOrd="2" destOrd="0" presId="urn:microsoft.com/office/officeart/2005/8/layout/default"/>
    <dgm:cxn modelId="{365ED993-6592-494A-B236-E2C604A49616}" type="presParOf" srcId="{B1E3266F-9F13-43A6-93C2-3023A2BE0574}" destId="{B5CA0BE5-C52D-4431-B655-79DFBCED5439}" srcOrd="3" destOrd="0" presId="urn:microsoft.com/office/officeart/2005/8/layout/default"/>
    <dgm:cxn modelId="{42DBBA76-288F-49CD-84AC-0F3050AF0D84}" type="presParOf" srcId="{B1E3266F-9F13-43A6-93C2-3023A2BE0574}" destId="{D56131EF-2A9F-414E-BE37-833073FB0CDD}" srcOrd="4" destOrd="0" presId="urn:microsoft.com/office/officeart/2005/8/layout/default"/>
    <dgm:cxn modelId="{1DACE622-CFD2-4979-B2AF-62679FD049E1}" type="presParOf" srcId="{B1E3266F-9F13-43A6-93C2-3023A2BE0574}" destId="{1114028D-E9FB-42F4-9C54-86FF5FE3E10B}" srcOrd="5" destOrd="0" presId="urn:microsoft.com/office/officeart/2005/8/layout/default"/>
    <dgm:cxn modelId="{7E7521A6-53E1-47CB-8A20-84DB904C34B3}" type="presParOf" srcId="{B1E3266F-9F13-43A6-93C2-3023A2BE0574}" destId="{97163222-38AD-4071-A442-50F3892D7E9E}" srcOrd="6" destOrd="0" presId="urn:microsoft.com/office/officeart/2005/8/layout/defaul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4.xml><?xml version="1.0" encoding="utf-8"?>
<dgm:dataModel xmlns:dgm="http://schemas.openxmlformats.org/drawingml/2006/diagram" xmlns:a="http://schemas.openxmlformats.org/drawingml/2006/main">
  <dgm:ptLst>
    <dgm:pt modelId="{98941DA6-E211-4282-A132-C455EDCB5F46}" type="doc">
      <dgm:prSet loTypeId="urn:microsoft.com/office/officeart/2005/8/layout/lProcess2" loCatId="relationship" qsTypeId="urn:microsoft.com/office/officeart/2005/8/quickstyle/3d2" qsCatId="3D" csTypeId="urn:microsoft.com/office/officeart/2005/8/colors/accent0_3" csCatId="mainScheme" phldr="1"/>
      <dgm:spPr/>
      <dgm:t>
        <a:bodyPr/>
        <a:lstStyle/>
        <a:p>
          <a:endParaRPr lang="en-US"/>
        </a:p>
      </dgm:t>
    </dgm:pt>
    <dgm:pt modelId="{41BFB472-2DD7-4969-AE0B-E6EC78B228C3}">
      <dgm:prSet custT="1"/>
      <dgm:spPr/>
      <dgm:t>
        <a:bodyPr/>
        <a:lstStyle/>
        <a:p>
          <a:r>
            <a:rPr lang="el-GR" sz="1800" dirty="0"/>
            <a:t>Συμβάσεις έργων</a:t>
          </a:r>
        </a:p>
      </dgm:t>
    </dgm:pt>
    <dgm:pt modelId="{170DF575-E256-413E-A6FE-8B96FF423B19}" type="parTrans" cxnId="{72B0CF91-DD34-4D04-A8D9-FC23AC20BDB1}">
      <dgm:prSet/>
      <dgm:spPr/>
      <dgm:t>
        <a:bodyPr/>
        <a:lstStyle/>
        <a:p>
          <a:endParaRPr lang="el-GR"/>
        </a:p>
      </dgm:t>
    </dgm:pt>
    <dgm:pt modelId="{1D1BA8E7-459B-43BD-A62F-7505007833F4}" type="sibTrans" cxnId="{72B0CF91-DD34-4D04-A8D9-FC23AC20BDB1}">
      <dgm:prSet/>
      <dgm:spPr/>
      <dgm:t>
        <a:bodyPr/>
        <a:lstStyle/>
        <a:p>
          <a:endParaRPr lang="el-GR"/>
        </a:p>
      </dgm:t>
    </dgm:pt>
    <dgm:pt modelId="{CBA5C123-0C30-4254-BC5C-F0E4A9CE8DC9}">
      <dgm:prSet custT="1"/>
      <dgm:spPr/>
      <dgm:t>
        <a:bodyPr/>
        <a:lstStyle/>
        <a:p>
          <a:r>
            <a:rPr lang="el-GR" sz="1800" dirty="0"/>
            <a:t>Εκτέλεση ή/και μελέτη και εκτέλεση εργασιών του Παραρτήματος ΙΙ του Προσαρτήματος Α΄ και του Παραρτήματος Ι του Προσαρτήματος Β΄</a:t>
          </a:r>
        </a:p>
      </dgm:t>
    </dgm:pt>
    <dgm:pt modelId="{28375F75-537E-4F5D-8D91-16ED29F9471D}" type="parTrans" cxnId="{2D7942DC-9763-41FB-BFEC-3BD05371A78A}">
      <dgm:prSet/>
      <dgm:spPr/>
      <dgm:t>
        <a:bodyPr/>
        <a:lstStyle/>
        <a:p>
          <a:endParaRPr lang="el-GR"/>
        </a:p>
      </dgm:t>
    </dgm:pt>
    <dgm:pt modelId="{FB71B740-CF86-4221-88E5-EA8FBB8C677A}" type="sibTrans" cxnId="{2D7942DC-9763-41FB-BFEC-3BD05371A78A}">
      <dgm:prSet/>
      <dgm:spPr/>
      <dgm:t>
        <a:bodyPr/>
        <a:lstStyle/>
        <a:p>
          <a:endParaRPr lang="el-GR"/>
        </a:p>
      </dgm:t>
    </dgm:pt>
    <dgm:pt modelId="{847C9E78-5EE7-4D69-8742-83E003186B98}">
      <dgm:prSet custT="1"/>
      <dgm:spPr/>
      <dgm:t>
        <a:bodyPr/>
        <a:lstStyle/>
        <a:p>
          <a:r>
            <a:rPr lang="el-GR" sz="1800" dirty="0"/>
            <a:t>Εκτέλεση ή/και μελέτη και εκτέλεση έργου</a:t>
          </a:r>
        </a:p>
      </dgm:t>
    </dgm:pt>
    <dgm:pt modelId="{2F62A941-C36C-4944-B344-57EB453C2615}" type="parTrans" cxnId="{E1B80417-FD4D-4923-A113-2BA8D73FFA7C}">
      <dgm:prSet/>
      <dgm:spPr/>
      <dgm:t>
        <a:bodyPr/>
        <a:lstStyle/>
        <a:p>
          <a:endParaRPr lang="el-GR"/>
        </a:p>
      </dgm:t>
    </dgm:pt>
    <dgm:pt modelId="{F7AC1BEC-09AD-4870-9439-41229ED33B7B}" type="sibTrans" cxnId="{E1B80417-FD4D-4923-A113-2BA8D73FFA7C}">
      <dgm:prSet/>
      <dgm:spPr/>
      <dgm:t>
        <a:bodyPr/>
        <a:lstStyle/>
        <a:p>
          <a:endParaRPr lang="el-GR"/>
        </a:p>
      </dgm:t>
    </dgm:pt>
    <dgm:pt modelId="{5836598D-1790-42AF-8E2D-C3E36F4C6303}">
      <dgm:prSet custT="1"/>
      <dgm:spPr/>
      <dgm:t>
        <a:bodyPr/>
        <a:lstStyle/>
        <a:p>
          <a:r>
            <a:rPr lang="el-GR" sz="1800" dirty="0"/>
            <a:t>Υλοποίηση έργου βάσει των απαιτήσεων της αναθέτουσας αρχής</a:t>
          </a:r>
        </a:p>
      </dgm:t>
    </dgm:pt>
    <dgm:pt modelId="{D50793BF-E8E4-4730-99BA-163B72084475}" type="parTrans" cxnId="{DFE43B6C-34DF-4D03-9C42-266F715E198A}">
      <dgm:prSet/>
      <dgm:spPr/>
      <dgm:t>
        <a:bodyPr/>
        <a:lstStyle/>
        <a:p>
          <a:endParaRPr lang="el-GR"/>
        </a:p>
      </dgm:t>
    </dgm:pt>
    <dgm:pt modelId="{1E621D1C-956B-46D1-8580-42095EF62B2E}" type="sibTrans" cxnId="{DFE43B6C-34DF-4D03-9C42-266F715E198A}">
      <dgm:prSet/>
      <dgm:spPr/>
      <dgm:t>
        <a:bodyPr/>
        <a:lstStyle/>
        <a:p>
          <a:endParaRPr lang="el-GR"/>
        </a:p>
      </dgm:t>
    </dgm:pt>
    <dgm:pt modelId="{A85123E4-DCEC-4717-B659-362893888E45}">
      <dgm:prSet custT="1"/>
      <dgm:spPr/>
      <dgm:t>
        <a:bodyPr/>
        <a:lstStyle/>
        <a:p>
          <a:r>
            <a:rPr lang="el-GR" sz="1800" dirty="0"/>
            <a:t>Έννοια έργου (άρθρο 2 παρ. 1 περ. 7)</a:t>
          </a:r>
        </a:p>
      </dgm:t>
    </dgm:pt>
    <dgm:pt modelId="{7BA6E6F6-B223-48E8-9135-E0A0023F71BB}" type="parTrans" cxnId="{30D55F29-C3A2-45BA-BA39-1D0E14F194D8}">
      <dgm:prSet/>
      <dgm:spPr/>
      <dgm:t>
        <a:bodyPr/>
        <a:lstStyle/>
        <a:p>
          <a:endParaRPr lang="el-GR"/>
        </a:p>
      </dgm:t>
    </dgm:pt>
    <dgm:pt modelId="{5382B5F3-0175-4297-8402-2438B4B15ACC}" type="sibTrans" cxnId="{30D55F29-C3A2-45BA-BA39-1D0E14F194D8}">
      <dgm:prSet/>
      <dgm:spPr/>
      <dgm:t>
        <a:bodyPr/>
        <a:lstStyle/>
        <a:p>
          <a:endParaRPr lang="el-GR"/>
        </a:p>
      </dgm:t>
    </dgm:pt>
    <dgm:pt modelId="{CD408192-19A7-4E80-A6B3-62AA5A90EFA6}" type="pres">
      <dgm:prSet presAssocID="{98941DA6-E211-4282-A132-C455EDCB5F46}" presName="theList" presStyleCnt="0">
        <dgm:presLayoutVars>
          <dgm:dir/>
          <dgm:animLvl val="lvl"/>
          <dgm:resizeHandles val="exact"/>
        </dgm:presLayoutVars>
      </dgm:prSet>
      <dgm:spPr/>
    </dgm:pt>
    <dgm:pt modelId="{089CC609-0968-4BF1-BA67-78AFE1C7F55D}" type="pres">
      <dgm:prSet presAssocID="{41BFB472-2DD7-4969-AE0B-E6EC78B228C3}" presName="compNode" presStyleCnt="0"/>
      <dgm:spPr/>
    </dgm:pt>
    <dgm:pt modelId="{2C55EE28-42F8-4DFE-9F85-3AA37977B9AF}" type="pres">
      <dgm:prSet presAssocID="{41BFB472-2DD7-4969-AE0B-E6EC78B228C3}" presName="aNode" presStyleLbl="bgShp" presStyleIdx="0" presStyleCnt="1"/>
      <dgm:spPr/>
    </dgm:pt>
    <dgm:pt modelId="{266FD249-03EE-4911-8BAD-A57496F8EF57}" type="pres">
      <dgm:prSet presAssocID="{41BFB472-2DD7-4969-AE0B-E6EC78B228C3}" presName="textNode" presStyleLbl="bgShp" presStyleIdx="0" presStyleCnt="1"/>
      <dgm:spPr/>
    </dgm:pt>
    <dgm:pt modelId="{4AEED96B-1039-41FE-B58C-96F0097EE36B}" type="pres">
      <dgm:prSet presAssocID="{41BFB472-2DD7-4969-AE0B-E6EC78B228C3}" presName="compChildNode" presStyleCnt="0"/>
      <dgm:spPr/>
    </dgm:pt>
    <dgm:pt modelId="{86F648CA-9889-435D-9AA6-003D1E49CAD8}" type="pres">
      <dgm:prSet presAssocID="{41BFB472-2DD7-4969-AE0B-E6EC78B228C3}" presName="theInnerList" presStyleCnt="0"/>
      <dgm:spPr/>
    </dgm:pt>
    <dgm:pt modelId="{AE9F48F2-F3E5-43E0-8AB6-411AE848C3D2}" type="pres">
      <dgm:prSet presAssocID="{CBA5C123-0C30-4254-BC5C-F0E4A9CE8DC9}" presName="childNode" presStyleLbl="node1" presStyleIdx="0" presStyleCnt="4" custScaleY="170649">
        <dgm:presLayoutVars>
          <dgm:bulletEnabled val="1"/>
        </dgm:presLayoutVars>
      </dgm:prSet>
      <dgm:spPr/>
    </dgm:pt>
    <dgm:pt modelId="{491E98DA-5CAB-4111-AD41-375A60CAF854}" type="pres">
      <dgm:prSet presAssocID="{CBA5C123-0C30-4254-BC5C-F0E4A9CE8DC9}" presName="aSpace2" presStyleCnt="0"/>
      <dgm:spPr/>
    </dgm:pt>
    <dgm:pt modelId="{722D17B8-BD68-4B24-8952-EDD3C8AC2B07}" type="pres">
      <dgm:prSet presAssocID="{847C9E78-5EE7-4D69-8742-83E003186B98}" presName="childNode" presStyleLbl="node1" presStyleIdx="1" presStyleCnt="4">
        <dgm:presLayoutVars>
          <dgm:bulletEnabled val="1"/>
        </dgm:presLayoutVars>
      </dgm:prSet>
      <dgm:spPr/>
    </dgm:pt>
    <dgm:pt modelId="{53A3E235-F4AC-42FA-B7F4-7B06EB752C32}" type="pres">
      <dgm:prSet presAssocID="{847C9E78-5EE7-4D69-8742-83E003186B98}" presName="aSpace2" presStyleCnt="0"/>
      <dgm:spPr/>
    </dgm:pt>
    <dgm:pt modelId="{3C45ECEA-62AF-4C35-B803-58287C749845}" type="pres">
      <dgm:prSet presAssocID="{5836598D-1790-42AF-8E2D-C3E36F4C6303}" presName="childNode" presStyleLbl="node1" presStyleIdx="2" presStyleCnt="4">
        <dgm:presLayoutVars>
          <dgm:bulletEnabled val="1"/>
        </dgm:presLayoutVars>
      </dgm:prSet>
      <dgm:spPr/>
    </dgm:pt>
    <dgm:pt modelId="{B8A61AB7-95FA-4EE0-83D5-78E52FAB1F73}" type="pres">
      <dgm:prSet presAssocID="{5836598D-1790-42AF-8E2D-C3E36F4C6303}" presName="aSpace2" presStyleCnt="0"/>
      <dgm:spPr/>
    </dgm:pt>
    <dgm:pt modelId="{E081913C-E2FC-441C-88E7-52FFA091271F}" type="pres">
      <dgm:prSet presAssocID="{A85123E4-DCEC-4717-B659-362893888E45}" presName="childNode" presStyleLbl="node1" presStyleIdx="3" presStyleCnt="4">
        <dgm:presLayoutVars>
          <dgm:bulletEnabled val="1"/>
        </dgm:presLayoutVars>
      </dgm:prSet>
      <dgm:spPr/>
    </dgm:pt>
  </dgm:ptLst>
  <dgm:cxnLst>
    <dgm:cxn modelId="{E1B80417-FD4D-4923-A113-2BA8D73FFA7C}" srcId="{41BFB472-2DD7-4969-AE0B-E6EC78B228C3}" destId="{847C9E78-5EE7-4D69-8742-83E003186B98}" srcOrd="1" destOrd="0" parTransId="{2F62A941-C36C-4944-B344-57EB453C2615}" sibTransId="{F7AC1BEC-09AD-4870-9439-41229ED33B7B}"/>
    <dgm:cxn modelId="{30D55F29-C3A2-45BA-BA39-1D0E14F194D8}" srcId="{41BFB472-2DD7-4969-AE0B-E6EC78B228C3}" destId="{A85123E4-DCEC-4717-B659-362893888E45}" srcOrd="3" destOrd="0" parTransId="{7BA6E6F6-B223-48E8-9135-E0A0023F71BB}" sibTransId="{5382B5F3-0175-4297-8402-2438B4B15ACC}"/>
    <dgm:cxn modelId="{60916133-E0D1-4D21-94CC-13FB0B9DDC1F}" type="presOf" srcId="{98941DA6-E211-4282-A132-C455EDCB5F46}" destId="{CD408192-19A7-4E80-A6B3-62AA5A90EFA6}" srcOrd="0" destOrd="0" presId="urn:microsoft.com/office/officeart/2005/8/layout/lProcess2"/>
    <dgm:cxn modelId="{A076EC3C-C19B-4F83-A6C3-114438C82A65}" type="presOf" srcId="{CBA5C123-0C30-4254-BC5C-F0E4A9CE8DC9}" destId="{AE9F48F2-F3E5-43E0-8AB6-411AE848C3D2}" srcOrd="0" destOrd="0" presId="urn:microsoft.com/office/officeart/2005/8/layout/lProcess2"/>
    <dgm:cxn modelId="{DFE43B6C-34DF-4D03-9C42-266F715E198A}" srcId="{41BFB472-2DD7-4969-AE0B-E6EC78B228C3}" destId="{5836598D-1790-42AF-8E2D-C3E36F4C6303}" srcOrd="2" destOrd="0" parTransId="{D50793BF-E8E4-4730-99BA-163B72084475}" sibTransId="{1E621D1C-956B-46D1-8580-42095EF62B2E}"/>
    <dgm:cxn modelId="{77E1A452-01CF-404D-8185-B4B0B2E91CD9}" type="presOf" srcId="{41BFB472-2DD7-4969-AE0B-E6EC78B228C3}" destId="{2C55EE28-42F8-4DFE-9F85-3AA37977B9AF}" srcOrd="0" destOrd="0" presId="urn:microsoft.com/office/officeart/2005/8/layout/lProcess2"/>
    <dgm:cxn modelId="{E8D34A88-34D1-405A-B2BF-37A332AB9E8B}" type="presOf" srcId="{A85123E4-DCEC-4717-B659-362893888E45}" destId="{E081913C-E2FC-441C-88E7-52FFA091271F}" srcOrd="0" destOrd="0" presId="urn:microsoft.com/office/officeart/2005/8/layout/lProcess2"/>
    <dgm:cxn modelId="{99199691-197F-4114-A3E6-1F91565F1B0D}" type="presOf" srcId="{847C9E78-5EE7-4D69-8742-83E003186B98}" destId="{722D17B8-BD68-4B24-8952-EDD3C8AC2B07}" srcOrd="0" destOrd="0" presId="urn:microsoft.com/office/officeart/2005/8/layout/lProcess2"/>
    <dgm:cxn modelId="{72B0CF91-DD34-4D04-A8D9-FC23AC20BDB1}" srcId="{98941DA6-E211-4282-A132-C455EDCB5F46}" destId="{41BFB472-2DD7-4969-AE0B-E6EC78B228C3}" srcOrd="0" destOrd="0" parTransId="{170DF575-E256-413E-A6FE-8B96FF423B19}" sibTransId="{1D1BA8E7-459B-43BD-A62F-7505007833F4}"/>
    <dgm:cxn modelId="{65F90498-A9B2-4318-969C-B2F0F9271F5C}" type="presOf" srcId="{5836598D-1790-42AF-8E2D-C3E36F4C6303}" destId="{3C45ECEA-62AF-4C35-B803-58287C749845}" srcOrd="0" destOrd="0" presId="urn:microsoft.com/office/officeart/2005/8/layout/lProcess2"/>
    <dgm:cxn modelId="{2D7942DC-9763-41FB-BFEC-3BD05371A78A}" srcId="{41BFB472-2DD7-4969-AE0B-E6EC78B228C3}" destId="{CBA5C123-0C30-4254-BC5C-F0E4A9CE8DC9}" srcOrd="0" destOrd="0" parTransId="{28375F75-537E-4F5D-8D91-16ED29F9471D}" sibTransId="{FB71B740-CF86-4221-88E5-EA8FBB8C677A}"/>
    <dgm:cxn modelId="{105BD1E2-39C8-49B0-A9D7-FC623A70DA0D}" type="presOf" srcId="{41BFB472-2DD7-4969-AE0B-E6EC78B228C3}" destId="{266FD249-03EE-4911-8BAD-A57496F8EF57}" srcOrd="1" destOrd="0" presId="urn:microsoft.com/office/officeart/2005/8/layout/lProcess2"/>
    <dgm:cxn modelId="{26F4B181-33A5-411C-8A44-8EB75B00FE07}" type="presParOf" srcId="{CD408192-19A7-4E80-A6B3-62AA5A90EFA6}" destId="{089CC609-0968-4BF1-BA67-78AFE1C7F55D}" srcOrd="0" destOrd="0" presId="urn:microsoft.com/office/officeart/2005/8/layout/lProcess2"/>
    <dgm:cxn modelId="{F88C1D07-813E-4FEF-866A-8266C945FFB8}" type="presParOf" srcId="{089CC609-0968-4BF1-BA67-78AFE1C7F55D}" destId="{2C55EE28-42F8-4DFE-9F85-3AA37977B9AF}" srcOrd="0" destOrd="0" presId="urn:microsoft.com/office/officeart/2005/8/layout/lProcess2"/>
    <dgm:cxn modelId="{D65A9905-FFA4-437F-87A5-CA3FA0B3D0A5}" type="presParOf" srcId="{089CC609-0968-4BF1-BA67-78AFE1C7F55D}" destId="{266FD249-03EE-4911-8BAD-A57496F8EF57}" srcOrd="1" destOrd="0" presId="urn:microsoft.com/office/officeart/2005/8/layout/lProcess2"/>
    <dgm:cxn modelId="{7D74A19C-6F57-4959-9285-E6855E2DB7E9}" type="presParOf" srcId="{089CC609-0968-4BF1-BA67-78AFE1C7F55D}" destId="{4AEED96B-1039-41FE-B58C-96F0097EE36B}" srcOrd="2" destOrd="0" presId="urn:microsoft.com/office/officeart/2005/8/layout/lProcess2"/>
    <dgm:cxn modelId="{593AD52F-5FA8-413D-9D0A-A0A3A0AD18BE}" type="presParOf" srcId="{4AEED96B-1039-41FE-B58C-96F0097EE36B}" destId="{86F648CA-9889-435D-9AA6-003D1E49CAD8}" srcOrd="0" destOrd="0" presId="urn:microsoft.com/office/officeart/2005/8/layout/lProcess2"/>
    <dgm:cxn modelId="{193E38CB-819F-450B-A3CB-EE88F83425A5}" type="presParOf" srcId="{86F648CA-9889-435D-9AA6-003D1E49CAD8}" destId="{AE9F48F2-F3E5-43E0-8AB6-411AE848C3D2}" srcOrd="0" destOrd="0" presId="urn:microsoft.com/office/officeart/2005/8/layout/lProcess2"/>
    <dgm:cxn modelId="{A3CED6C7-78D6-4CEF-B8DC-81A7B59B1233}" type="presParOf" srcId="{86F648CA-9889-435D-9AA6-003D1E49CAD8}" destId="{491E98DA-5CAB-4111-AD41-375A60CAF854}" srcOrd="1" destOrd="0" presId="urn:microsoft.com/office/officeart/2005/8/layout/lProcess2"/>
    <dgm:cxn modelId="{5B8B0AAD-0A87-4027-B493-346C88745E2D}" type="presParOf" srcId="{86F648CA-9889-435D-9AA6-003D1E49CAD8}" destId="{722D17B8-BD68-4B24-8952-EDD3C8AC2B07}" srcOrd="2" destOrd="0" presId="urn:microsoft.com/office/officeart/2005/8/layout/lProcess2"/>
    <dgm:cxn modelId="{0FA87B41-F9F6-4A24-B44B-CFB0B6486688}" type="presParOf" srcId="{86F648CA-9889-435D-9AA6-003D1E49CAD8}" destId="{53A3E235-F4AC-42FA-B7F4-7B06EB752C32}" srcOrd="3" destOrd="0" presId="urn:microsoft.com/office/officeart/2005/8/layout/lProcess2"/>
    <dgm:cxn modelId="{13EDEC2E-D0D3-4DCD-BE40-185167B26AE5}" type="presParOf" srcId="{86F648CA-9889-435D-9AA6-003D1E49CAD8}" destId="{3C45ECEA-62AF-4C35-B803-58287C749845}" srcOrd="4" destOrd="0" presId="urn:microsoft.com/office/officeart/2005/8/layout/lProcess2"/>
    <dgm:cxn modelId="{38918AB8-4CDC-4B98-A497-4F926B82CB8E}" type="presParOf" srcId="{86F648CA-9889-435D-9AA6-003D1E49CAD8}" destId="{B8A61AB7-95FA-4EE0-83D5-78E52FAB1F73}" srcOrd="5" destOrd="0" presId="urn:microsoft.com/office/officeart/2005/8/layout/lProcess2"/>
    <dgm:cxn modelId="{7AC2B0BD-B4BC-4E77-A3BA-E3F30DCD2B6C}" type="presParOf" srcId="{86F648CA-9889-435D-9AA6-003D1E49CAD8}" destId="{E081913C-E2FC-441C-88E7-52FFA091271F}" srcOrd="6" destOrd="0" presId="urn:microsoft.com/office/officeart/2005/8/layout/lProcess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40.xml><?xml version="1.0" encoding="utf-8"?>
<dgm:dataModel xmlns:dgm="http://schemas.openxmlformats.org/drawingml/2006/diagram" xmlns:a="http://schemas.openxmlformats.org/drawingml/2006/main">
  <dgm:ptLst>
    <dgm:pt modelId="{CE7DEB34-C0B8-4593-9C0B-FF6211BB439E}" type="doc">
      <dgm:prSet loTypeId="urn:microsoft.com/office/officeart/2008/layout/VerticalCurvedList" loCatId="list" qsTypeId="urn:microsoft.com/office/officeart/2005/8/quickstyle/3d1" qsCatId="3D" csTypeId="urn:microsoft.com/office/officeart/2005/8/colors/accent0_3" csCatId="mainScheme" phldr="1"/>
      <dgm:spPr/>
      <dgm:t>
        <a:bodyPr/>
        <a:lstStyle/>
        <a:p>
          <a:endParaRPr lang="el-GR"/>
        </a:p>
      </dgm:t>
    </dgm:pt>
    <dgm:pt modelId="{DF2B1327-5D78-40C7-82B5-E2090CE2AA27}">
      <dgm:prSet phldrT="[Κείμενο]" custT="1"/>
      <dgm:spPr>
        <a:xfrm>
          <a:off x="416659" y="282334"/>
          <a:ext cx="5630338" cy="564963"/>
        </a:xfrm>
        <a:prstGeom prst="rect">
          <a:avLst/>
        </a:prstGeom>
        <a:scene3d>
          <a:camera prst="orthographicFront"/>
          <a:lightRig rig="flat" dir="t"/>
        </a:scene3d>
        <a:sp3d prstMaterial="plastic">
          <a:bevelT w="120900" h="88900"/>
          <a:bevelB w="88900" h="31750" prst="angle"/>
        </a:sp3d>
      </dgm:spPr>
      <dgm:t>
        <a:bodyPr/>
        <a:lstStyle/>
        <a:p>
          <a:pPr>
            <a:buNone/>
          </a:pPr>
          <a:r>
            <a:rPr lang="el-GR" sz="1800">
              <a:latin typeface="+mn-lt"/>
              <a:ea typeface="+mn-ea"/>
              <a:cs typeface="+mn-cs"/>
            </a:rPr>
            <a:t>Μόνο με τη σωρευτική τήρηση των αυστηρών προϋποθέσεων του νόμου</a:t>
          </a:r>
          <a:endParaRPr lang="el-GR" sz="1800" dirty="0">
            <a:latin typeface="+mn-lt"/>
            <a:ea typeface="+mn-ea"/>
            <a:cs typeface="+mn-cs"/>
          </a:endParaRPr>
        </a:p>
      </dgm:t>
    </dgm:pt>
    <dgm:pt modelId="{A031C9A7-9CE4-4838-B2CC-F8390499EA57}" type="parTrans" cxnId="{E0E70878-CE6E-41B8-808A-7ADC5BCBD1EA}">
      <dgm:prSet/>
      <dgm:spPr/>
      <dgm:t>
        <a:bodyPr/>
        <a:lstStyle/>
        <a:p>
          <a:endParaRPr lang="el-GR"/>
        </a:p>
      </dgm:t>
    </dgm:pt>
    <dgm:pt modelId="{5238FBC2-AEB1-4777-BAB2-293D637CABAE}" type="sibTrans" cxnId="{E0E70878-CE6E-41B8-808A-7ADC5BCBD1EA}">
      <dgm:prSet/>
      <dgm:spPr>
        <a:xfrm>
          <a:off x="-4151295" y="-637054"/>
          <a:ext cx="4946516" cy="4946516"/>
        </a:xfrm>
        <a:prstGeom prst="blockArc">
          <a:avLst>
            <a:gd name="adj1" fmla="val 18900000"/>
            <a:gd name="adj2" fmla="val 2700000"/>
            <a:gd name="adj3" fmla="val 437"/>
          </a:avLst>
        </a:prstGeom>
        <a:scene3d>
          <a:camera prst="orthographicFront"/>
          <a:lightRig rig="flat" dir="t"/>
        </a:scene3d>
        <a:sp3d prstMaterial="matte"/>
      </dgm:spPr>
      <dgm:t>
        <a:bodyPr/>
        <a:lstStyle/>
        <a:p>
          <a:endParaRPr lang="el-GR"/>
        </a:p>
      </dgm:t>
    </dgm:pt>
    <dgm:pt modelId="{F2948145-EED3-4DC9-AD6B-89AF8D046ABB}">
      <dgm:prSet phldrT="[Κείμενο]" custT="1"/>
      <dgm:spPr>
        <a:xfrm>
          <a:off x="740565" y="1052382"/>
          <a:ext cx="5306432" cy="720051"/>
        </a:xfrm>
        <a:prstGeom prst="rect">
          <a:avLst/>
        </a:prstGeom>
        <a:scene3d>
          <a:camera prst="orthographicFront"/>
          <a:lightRig rig="flat" dir="t"/>
        </a:scene3d>
        <a:sp3d prstMaterial="plastic">
          <a:bevelT w="120900" h="88900"/>
          <a:bevelB w="88900" h="31750" prst="angle"/>
        </a:sp3d>
      </dgm:spPr>
      <dgm:t>
        <a:bodyPr/>
        <a:lstStyle/>
        <a:p>
          <a:pPr>
            <a:buNone/>
          </a:pPr>
          <a:r>
            <a:rPr lang="el-GR" sz="1800" dirty="0">
              <a:latin typeface="+mn-lt"/>
              <a:ea typeface="+mn-ea"/>
              <a:cs typeface="+mn-cs"/>
            </a:rPr>
            <a:t>Οι περιπτώσεις των επιτρεπτών τροποποιήσεων εκτελούμενων συμβάσεων απαριθμούνται περιοριστικά στα επίμαχα άρθρα</a:t>
          </a:r>
        </a:p>
      </dgm:t>
    </dgm:pt>
    <dgm:pt modelId="{2FEA822C-3F4A-4DA2-A1EE-C57C809EAD03}" type="parTrans" cxnId="{319D9D42-3D61-4B03-BB63-D0E83EA82248}">
      <dgm:prSet/>
      <dgm:spPr/>
      <dgm:t>
        <a:bodyPr/>
        <a:lstStyle/>
        <a:p>
          <a:endParaRPr lang="el-GR"/>
        </a:p>
      </dgm:t>
    </dgm:pt>
    <dgm:pt modelId="{F78C3537-7E3F-43DC-8A93-53D37720A224}" type="sibTrans" cxnId="{319D9D42-3D61-4B03-BB63-D0E83EA82248}">
      <dgm:prSet/>
      <dgm:spPr/>
      <dgm:t>
        <a:bodyPr/>
        <a:lstStyle/>
        <a:p>
          <a:endParaRPr lang="el-GR"/>
        </a:p>
      </dgm:t>
    </dgm:pt>
    <dgm:pt modelId="{BF5D830D-2642-49FF-B57E-65C50CFAAA58}">
      <dgm:prSet phldrT="[Κείμενο]" custT="1"/>
      <dgm:spPr>
        <a:xfrm>
          <a:off x="740565" y="2016223"/>
          <a:ext cx="5306432" cy="487551"/>
        </a:xfrm>
        <a:prstGeom prst="rect">
          <a:avLst/>
        </a:prstGeom>
        <a:scene3d>
          <a:camera prst="orthographicFront"/>
          <a:lightRig rig="flat" dir="t"/>
        </a:scene3d>
        <a:sp3d prstMaterial="plastic">
          <a:bevelT w="120900" h="88900"/>
          <a:bevelB w="88900" h="31750" prst="angle"/>
        </a:sp3d>
      </dgm:spPr>
      <dgm:t>
        <a:bodyPr/>
        <a:lstStyle/>
        <a:p>
          <a:pPr>
            <a:buNone/>
          </a:pPr>
          <a:r>
            <a:rPr lang="el-GR" sz="1800" dirty="0">
              <a:latin typeface="+mn-lt"/>
              <a:ea typeface="+mn-ea"/>
              <a:cs typeface="+mn-cs"/>
            </a:rPr>
            <a:t>Επιτρεπτή τροποποίηση της αρχικής σύμβασης χωρίς νέα διαδικασία ανάθεσης</a:t>
          </a:r>
        </a:p>
      </dgm:t>
    </dgm:pt>
    <dgm:pt modelId="{79510C76-2294-4881-AB78-DBDE8ACDA8DB}" type="parTrans" cxnId="{D048553E-F435-4CBA-81A7-F0CE8D6D0BDC}">
      <dgm:prSet/>
      <dgm:spPr/>
      <dgm:t>
        <a:bodyPr/>
        <a:lstStyle/>
        <a:p>
          <a:endParaRPr lang="el-GR"/>
        </a:p>
      </dgm:t>
    </dgm:pt>
    <dgm:pt modelId="{F3259FDF-1B83-412E-9ADA-FEB1834BAEC9}" type="sibTrans" cxnId="{D048553E-F435-4CBA-81A7-F0CE8D6D0BDC}">
      <dgm:prSet/>
      <dgm:spPr/>
      <dgm:t>
        <a:bodyPr/>
        <a:lstStyle/>
        <a:p>
          <a:endParaRPr lang="el-GR"/>
        </a:p>
      </dgm:t>
    </dgm:pt>
    <dgm:pt modelId="{EE998E15-FFF2-4A12-9CE7-DFFCBBFC8454}">
      <dgm:prSet phldrT="[Κείμενο]" custT="1"/>
      <dgm:spPr>
        <a:xfrm>
          <a:off x="416659" y="2708792"/>
          <a:ext cx="5630338" cy="797598"/>
        </a:xfrm>
        <a:prstGeom prst="rect">
          <a:avLst/>
        </a:prstGeom>
        <a:scene3d>
          <a:camera prst="orthographicFront"/>
          <a:lightRig rig="flat" dir="t"/>
        </a:scene3d>
        <a:sp3d prstMaterial="plastic">
          <a:bevelT w="120900" h="88900"/>
          <a:bevelB w="88900" h="31750" prst="angle"/>
        </a:sp3d>
      </dgm:spPr>
      <dgm:t>
        <a:bodyPr/>
        <a:lstStyle/>
        <a:p>
          <a:pPr>
            <a:buNone/>
          </a:pPr>
          <a:r>
            <a:rPr lang="el-GR" sz="1800" dirty="0">
              <a:latin typeface="+mn-lt"/>
              <a:ea typeface="+mn-ea"/>
              <a:cs typeface="+mn-cs"/>
            </a:rPr>
            <a:t>Κριτήρια βάσει των οποίων, καθίσταται τόσο ουσιώδης η τροποποίηση, ώστε είναι επιβεβλημένη η εκκίνηση νέας διαδικασίας ανάθεσης</a:t>
          </a:r>
        </a:p>
      </dgm:t>
    </dgm:pt>
    <dgm:pt modelId="{B81BFA71-E998-45B2-898B-E7043C0088F6}" type="parTrans" cxnId="{2003AEC9-D2F0-47EE-BA5C-5DB0A8099C63}">
      <dgm:prSet/>
      <dgm:spPr/>
      <dgm:t>
        <a:bodyPr/>
        <a:lstStyle/>
        <a:p>
          <a:endParaRPr lang="el-GR"/>
        </a:p>
      </dgm:t>
    </dgm:pt>
    <dgm:pt modelId="{F57F6703-7195-40EE-9064-20B88C951D77}" type="sibTrans" cxnId="{2003AEC9-D2F0-47EE-BA5C-5DB0A8099C63}">
      <dgm:prSet/>
      <dgm:spPr/>
      <dgm:t>
        <a:bodyPr/>
        <a:lstStyle/>
        <a:p>
          <a:endParaRPr lang="el-GR"/>
        </a:p>
      </dgm:t>
    </dgm:pt>
    <dgm:pt modelId="{B861A5F0-C337-4B6A-B595-634907930A0F}" type="pres">
      <dgm:prSet presAssocID="{CE7DEB34-C0B8-4593-9C0B-FF6211BB439E}" presName="Name0" presStyleCnt="0">
        <dgm:presLayoutVars>
          <dgm:chMax val="7"/>
          <dgm:chPref val="7"/>
          <dgm:dir/>
        </dgm:presLayoutVars>
      </dgm:prSet>
      <dgm:spPr/>
    </dgm:pt>
    <dgm:pt modelId="{91DC520F-B7B5-4EA5-A096-25C9C610296A}" type="pres">
      <dgm:prSet presAssocID="{CE7DEB34-C0B8-4593-9C0B-FF6211BB439E}" presName="Name1" presStyleCnt="0"/>
      <dgm:spPr/>
    </dgm:pt>
    <dgm:pt modelId="{2E5675C0-4224-4206-853E-1AE3EDDC86F5}" type="pres">
      <dgm:prSet presAssocID="{CE7DEB34-C0B8-4593-9C0B-FF6211BB439E}" presName="cycle" presStyleCnt="0"/>
      <dgm:spPr/>
    </dgm:pt>
    <dgm:pt modelId="{80ECA725-443D-405B-AF11-86208D02978F}" type="pres">
      <dgm:prSet presAssocID="{CE7DEB34-C0B8-4593-9C0B-FF6211BB439E}" presName="srcNode" presStyleLbl="node1" presStyleIdx="0" presStyleCnt="4"/>
      <dgm:spPr/>
    </dgm:pt>
    <dgm:pt modelId="{9A7376EC-5531-48DF-B92D-FBAFEB90CF36}" type="pres">
      <dgm:prSet presAssocID="{CE7DEB34-C0B8-4593-9C0B-FF6211BB439E}" presName="conn" presStyleLbl="parChTrans1D2" presStyleIdx="0" presStyleCnt="1"/>
      <dgm:spPr/>
    </dgm:pt>
    <dgm:pt modelId="{47A075C8-496C-4FA5-B353-F7B9AB121A71}" type="pres">
      <dgm:prSet presAssocID="{CE7DEB34-C0B8-4593-9C0B-FF6211BB439E}" presName="extraNode" presStyleLbl="node1" presStyleIdx="0" presStyleCnt="4"/>
      <dgm:spPr/>
    </dgm:pt>
    <dgm:pt modelId="{29984366-CB5D-44D7-A4B8-88E2302D91E6}" type="pres">
      <dgm:prSet presAssocID="{CE7DEB34-C0B8-4593-9C0B-FF6211BB439E}" presName="dstNode" presStyleLbl="node1" presStyleIdx="0" presStyleCnt="4"/>
      <dgm:spPr/>
    </dgm:pt>
    <dgm:pt modelId="{B050F2EB-9230-43EA-AA99-9936A8CB8B43}" type="pres">
      <dgm:prSet presAssocID="{DF2B1327-5D78-40C7-82B5-E2090CE2AA27}" presName="text_1" presStyleLbl="node1" presStyleIdx="0" presStyleCnt="4">
        <dgm:presLayoutVars>
          <dgm:bulletEnabled val="1"/>
        </dgm:presLayoutVars>
      </dgm:prSet>
      <dgm:spPr/>
    </dgm:pt>
    <dgm:pt modelId="{6D63633F-1BF8-4CBE-93C6-28373082A741}" type="pres">
      <dgm:prSet presAssocID="{DF2B1327-5D78-40C7-82B5-E2090CE2AA27}" presName="accent_1" presStyleCnt="0"/>
      <dgm:spPr/>
    </dgm:pt>
    <dgm:pt modelId="{BE692648-19A6-43F4-A1C8-E0E8F7997DF5}" type="pres">
      <dgm:prSet presAssocID="{DF2B1327-5D78-40C7-82B5-E2090CE2AA27}" presName="accentRepeatNode" presStyleLbl="solidFgAcc1" presStyleIdx="0" presStyleCnt="4"/>
      <dgm:spPr>
        <a:xfrm>
          <a:off x="63557" y="211714"/>
          <a:ext cx="706204" cy="706204"/>
        </a:xfrm>
        <a:prstGeom prst="ellipse">
          <a:avLst/>
        </a:prstGeom>
        <a:scene3d>
          <a:camera prst="orthographicFront"/>
          <a:lightRig rig="flat" dir="t"/>
        </a:scene3d>
        <a:sp3d z="190500" extrusionH="12700" prstMaterial="plastic">
          <a:bevelT w="50800" h="50800"/>
        </a:sp3d>
      </dgm:spPr>
    </dgm:pt>
    <dgm:pt modelId="{695616A3-E921-4187-BFC8-0E892B691AA7}" type="pres">
      <dgm:prSet presAssocID="{F2948145-EED3-4DC9-AD6B-89AF8D046ABB}" presName="text_2" presStyleLbl="node1" presStyleIdx="1" presStyleCnt="4" custScaleY="127451">
        <dgm:presLayoutVars>
          <dgm:bulletEnabled val="1"/>
        </dgm:presLayoutVars>
      </dgm:prSet>
      <dgm:spPr/>
    </dgm:pt>
    <dgm:pt modelId="{50A30B36-7C17-41AF-A684-A92116DD9B57}" type="pres">
      <dgm:prSet presAssocID="{F2948145-EED3-4DC9-AD6B-89AF8D046ABB}" presName="accent_2" presStyleCnt="0"/>
      <dgm:spPr/>
    </dgm:pt>
    <dgm:pt modelId="{458C5158-854A-408E-994F-73359EAE1E0E}" type="pres">
      <dgm:prSet presAssocID="{F2948145-EED3-4DC9-AD6B-89AF8D046ABB}" presName="accentRepeatNode" presStyleLbl="solidFgAcc1" presStyleIdx="1" presStyleCnt="4"/>
      <dgm:spPr>
        <a:xfrm>
          <a:off x="387463" y="1059306"/>
          <a:ext cx="706204" cy="706204"/>
        </a:xfrm>
        <a:prstGeom prst="ellipse">
          <a:avLst/>
        </a:prstGeom>
        <a:scene3d>
          <a:camera prst="orthographicFront"/>
          <a:lightRig rig="flat" dir="t"/>
        </a:scene3d>
        <a:sp3d z="190500" extrusionH="12700" prstMaterial="plastic">
          <a:bevelT w="50800" h="50800"/>
        </a:sp3d>
      </dgm:spPr>
    </dgm:pt>
    <dgm:pt modelId="{4E93DDA7-22AF-40C7-988F-7CD2BB2DF3D2}" type="pres">
      <dgm:prSet presAssocID="{BF5D830D-2642-49FF-B57E-65C50CFAAA58}" presName="text_3" presStyleLbl="node1" presStyleIdx="2" presStyleCnt="4" custScaleY="86298">
        <dgm:presLayoutVars>
          <dgm:bulletEnabled val="1"/>
        </dgm:presLayoutVars>
      </dgm:prSet>
      <dgm:spPr/>
    </dgm:pt>
    <dgm:pt modelId="{4150FBC0-F1DC-4A84-AA56-C40251F2EE66}" type="pres">
      <dgm:prSet presAssocID="{BF5D830D-2642-49FF-B57E-65C50CFAAA58}" presName="accent_3" presStyleCnt="0"/>
      <dgm:spPr/>
    </dgm:pt>
    <dgm:pt modelId="{89C30B38-171E-4941-8E10-E20133261860}" type="pres">
      <dgm:prSet presAssocID="{BF5D830D-2642-49FF-B57E-65C50CFAAA58}" presName="accentRepeatNode" presStyleLbl="solidFgAcc1" presStyleIdx="2" presStyleCnt="4"/>
      <dgm:spPr>
        <a:xfrm>
          <a:off x="387463" y="1906897"/>
          <a:ext cx="706204" cy="706204"/>
        </a:xfrm>
        <a:prstGeom prst="ellipse">
          <a:avLst/>
        </a:prstGeom>
        <a:scene3d>
          <a:camera prst="orthographicFront"/>
          <a:lightRig rig="flat" dir="t"/>
        </a:scene3d>
        <a:sp3d z="190500" extrusionH="12700" prstMaterial="plastic">
          <a:bevelT w="50800" h="50800"/>
        </a:sp3d>
      </dgm:spPr>
    </dgm:pt>
    <dgm:pt modelId="{17FF136B-D361-42AB-9BEA-28CCDF9CD65E}" type="pres">
      <dgm:prSet presAssocID="{EE998E15-FFF2-4A12-9CE7-DFFCBBFC8454}" presName="text_4" presStyleLbl="node1" presStyleIdx="3" presStyleCnt="4" custScaleY="98736">
        <dgm:presLayoutVars>
          <dgm:bulletEnabled val="1"/>
        </dgm:presLayoutVars>
      </dgm:prSet>
      <dgm:spPr/>
    </dgm:pt>
    <dgm:pt modelId="{5E1AB51D-4DED-42B1-AFC1-8DDFD5E6A4B4}" type="pres">
      <dgm:prSet presAssocID="{EE998E15-FFF2-4A12-9CE7-DFFCBBFC8454}" presName="accent_4" presStyleCnt="0"/>
      <dgm:spPr/>
    </dgm:pt>
    <dgm:pt modelId="{56CCF026-A948-40F8-9D4A-559AAD6071F2}" type="pres">
      <dgm:prSet presAssocID="{EE998E15-FFF2-4A12-9CE7-DFFCBBFC8454}" presName="accentRepeatNode" presStyleLbl="solidFgAcc1" presStyleIdx="3" presStyleCnt="4"/>
      <dgm:spPr>
        <a:xfrm>
          <a:off x="63557" y="2754489"/>
          <a:ext cx="706204" cy="706204"/>
        </a:xfrm>
        <a:prstGeom prst="ellipse">
          <a:avLst/>
        </a:prstGeom>
        <a:scene3d>
          <a:camera prst="orthographicFront"/>
          <a:lightRig rig="flat" dir="t"/>
        </a:scene3d>
        <a:sp3d z="190500" extrusionH="12700" prstMaterial="plastic">
          <a:bevelT w="50800" h="50800"/>
        </a:sp3d>
      </dgm:spPr>
    </dgm:pt>
  </dgm:ptLst>
  <dgm:cxnLst>
    <dgm:cxn modelId="{8D514E00-E985-4F28-9770-25086226D8F5}" type="presOf" srcId="{BF5D830D-2642-49FF-B57E-65C50CFAAA58}" destId="{4E93DDA7-22AF-40C7-988F-7CD2BB2DF3D2}" srcOrd="0" destOrd="0" presId="urn:microsoft.com/office/officeart/2008/layout/VerticalCurvedList"/>
    <dgm:cxn modelId="{AD4CE60E-68D8-4342-82D3-3CBBE104DDE1}" type="presOf" srcId="{F2948145-EED3-4DC9-AD6B-89AF8D046ABB}" destId="{695616A3-E921-4187-BFC8-0E892B691AA7}" srcOrd="0" destOrd="0" presId="urn:microsoft.com/office/officeart/2008/layout/VerticalCurvedList"/>
    <dgm:cxn modelId="{BDEF273C-6CDD-4D0E-A597-C5F424F015E0}" type="presOf" srcId="{CE7DEB34-C0B8-4593-9C0B-FF6211BB439E}" destId="{B861A5F0-C337-4B6A-B595-634907930A0F}" srcOrd="0" destOrd="0" presId="urn:microsoft.com/office/officeart/2008/layout/VerticalCurvedList"/>
    <dgm:cxn modelId="{D048553E-F435-4CBA-81A7-F0CE8D6D0BDC}" srcId="{CE7DEB34-C0B8-4593-9C0B-FF6211BB439E}" destId="{BF5D830D-2642-49FF-B57E-65C50CFAAA58}" srcOrd="2" destOrd="0" parTransId="{79510C76-2294-4881-AB78-DBDE8ACDA8DB}" sibTransId="{F3259FDF-1B83-412E-9ADA-FEB1834BAEC9}"/>
    <dgm:cxn modelId="{8C05BD3E-2507-48C6-A114-40050E07B9DB}" type="presOf" srcId="{5238FBC2-AEB1-4777-BAB2-293D637CABAE}" destId="{9A7376EC-5531-48DF-B92D-FBAFEB90CF36}" srcOrd="0" destOrd="0" presId="urn:microsoft.com/office/officeart/2008/layout/VerticalCurvedList"/>
    <dgm:cxn modelId="{319D9D42-3D61-4B03-BB63-D0E83EA82248}" srcId="{CE7DEB34-C0B8-4593-9C0B-FF6211BB439E}" destId="{F2948145-EED3-4DC9-AD6B-89AF8D046ABB}" srcOrd="1" destOrd="0" parTransId="{2FEA822C-3F4A-4DA2-A1EE-C57C809EAD03}" sibTransId="{F78C3537-7E3F-43DC-8A93-53D37720A224}"/>
    <dgm:cxn modelId="{8A503245-1685-4A4C-8065-2F56A947252A}" type="presOf" srcId="{EE998E15-FFF2-4A12-9CE7-DFFCBBFC8454}" destId="{17FF136B-D361-42AB-9BEA-28CCDF9CD65E}" srcOrd="0" destOrd="0" presId="urn:microsoft.com/office/officeart/2008/layout/VerticalCurvedList"/>
    <dgm:cxn modelId="{E0E70878-CE6E-41B8-808A-7ADC5BCBD1EA}" srcId="{CE7DEB34-C0B8-4593-9C0B-FF6211BB439E}" destId="{DF2B1327-5D78-40C7-82B5-E2090CE2AA27}" srcOrd="0" destOrd="0" parTransId="{A031C9A7-9CE4-4838-B2CC-F8390499EA57}" sibTransId="{5238FBC2-AEB1-4777-BAB2-293D637CABAE}"/>
    <dgm:cxn modelId="{B56F279D-9183-4D6F-855E-1A37EAB3D9C5}" type="presOf" srcId="{DF2B1327-5D78-40C7-82B5-E2090CE2AA27}" destId="{B050F2EB-9230-43EA-AA99-9936A8CB8B43}" srcOrd="0" destOrd="0" presId="urn:microsoft.com/office/officeart/2008/layout/VerticalCurvedList"/>
    <dgm:cxn modelId="{2003AEC9-D2F0-47EE-BA5C-5DB0A8099C63}" srcId="{CE7DEB34-C0B8-4593-9C0B-FF6211BB439E}" destId="{EE998E15-FFF2-4A12-9CE7-DFFCBBFC8454}" srcOrd="3" destOrd="0" parTransId="{B81BFA71-E998-45B2-898B-E7043C0088F6}" sibTransId="{F57F6703-7195-40EE-9064-20B88C951D77}"/>
    <dgm:cxn modelId="{5730FCCC-5D92-40F9-9108-86A80D01CBE7}" type="presParOf" srcId="{B861A5F0-C337-4B6A-B595-634907930A0F}" destId="{91DC520F-B7B5-4EA5-A096-25C9C610296A}" srcOrd="0" destOrd="0" presId="urn:microsoft.com/office/officeart/2008/layout/VerticalCurvedList"/>
    <dgm:cxn modelId="{32DFDD70-A34C-4816-BDF9-9CA86E1213E4}" type="presParOf" srcId="{91DC520F-B7B5-4EA5-A096-25C9C610296A}" destId="{2E5675C0-4224-4206-853E-1AE3EDDC86F5}" srcOrd="0" destOrd="0" presId="urn:microsoft.com/office/officeart/2008/layout/VerticalCurvedList"/>
    <dgm:cxn modelId="{EF1ED8EA-4DE2-43EE-BB5C-4D73315B9C3E}" type="presParOf" srcId="{2E5675C0-4224-4206-853E-1AE3EDDC86F5}" destId="{80ECA725-443D-405B-AF11-86208D02978F}" srcOrd="0" destOrd="0" presId="urn:microsoft.com/office/officeart/2008/layout/VerticalCurvedList"/>
    <dgm:cxn modelId="{B1A146B5-125C-47ED-90DB-B67190E0F1D8}" type="presParOf" srcId="{2E5675C0-4224-4206-853E-1AE3EDDC86F5}" destId="{9A7376EC-5531-48DF-B92D-FBAFEB90CF36}" srcOrd="1" destOrd="0" presId="urn:microsoft.com/office/officeart/2008/layout/VerticalCurvedList"/>
    <dgm:cxn modelId="{0562238A-B0FE-43C7-B1AC-764DC8744265}" type="presParOf" srcId="{2E5675C0-4224-4206-853E-1AE3EDDC86F5}" destId="{47A075C8-496C-4FA5-B353-F7B9AB121A71}" srcOrd="2" destOrd="0" presId="urn:microsoft.com/office/officeart/2008/layout/VerticalCurvedList"/>
    <dgm:cxn modelId="{E70037C6-7980-4530-87BD-166B040913E0}" type="presParOf" srcId="{2E5675C0-4224-4206-853E-1AE3EDDC86F5}" destId="{29984366-CB5D-44D7-A4B8-88E2302D91E6}" srcOrd="3" destOrd="0" presId="urn:microsoft.com/office/officeart/2008/layout/VerticalCurvedList"/>
    <dgm:cxn modelId="{7A376F5E-532E-4CC4-BEA0-1F0C78342677}" type="presParOf" srcId="{91DC520F-B7B5-4EA5-A096-25C9C610296A}" destId="{B050F2EB-9230-43EA-AA99-9936A8CB8B43}" srcOrd="1" destOrd="0" presId="urn:microsoft.com/office/officeart/2008/layout/VerticalCurvedList"/>
    <dgm:cxn modelId="{659E2513-F7B3-4650-BACA-E0EB9F242353}" type="presParOf" srcId="{91DC520F-B7B5-4EA5-A096-25C9C610296A}" destId="{6D63633F-1BF8-4CBE-93C6-28373082A741}" srcOrd="2" destOrd="0" presId="urn:microsoft.com/office/officeart/2008/layout/VerticalCurvedList"/>
    <dgm:cxn modelId="{D695B399-CC21-4A42-B0FB-EA348175FE3D}" type="presParOf" srcId="{6D63633F-1BF8-4CBE-93C6-28373082A741}" destId="{BE692648-19A6-43F4-A1C8-E0E8F7997DF5}" srcOrd="0" destOrd="0" presId="urn:microsoft.com/office/officeart/2008/layout/VerticalCurvedList"/>
    <dgm:cxn modelId="{B846FD83-F4B2-418E-923A-49831EE7B37F}" type="presParOf" srcId="{91DC520F-B7B5-4EA5-A096-25C9C610296A}" destId="{695616A3-E921-4187-BFC8-0E892B691AA7}" srcOrd="3" destOrd="0" presId="urn:microsoft.com/office/officeart/2008/layout/VerticalCurvedList"/>
    <dgm:cxn modelId="{1FB293AD-1EC3-48F6-B3D9-7AC3E1CB2DB0}" type="presParOf" srcId="{91DC520F-B7B5-4EA5-A096-25C9C610296A}" destId="{50A30B36-7C17-41AF-A684-A92116DD9B57}" srcOrd="4" destOrd="0" presId="urn:microsoft.com/office/officeart/2008/layout/VerticalCurvedList"/>
    <dgm:cxn modelId="{06E3B8FE-EFA1-40C0-80BE-DCB77A93F373}" type="presParOf" srcId="{50A30B36-7C17-41AF-A684-A92116DD9B57}" destId="{458C5158-854A-408E-994F-73359EAE1E0E}" srcOrd="0" destOrd="0" presId="urn:microsoft.com/office/officeart/2008/layout/VerticalCurvedList"/>
    <dgm:cxn modelId="{7AD307AA-365D-49D2-B2EA-AC9C202C02D6}" type="presParOf" srcId="{91DC520F-B7B5-4EA5-A096-25C9C610296A}" destId="{4E93DDA7-22AF-40C7-988F-7CD2BB2DF3D2}" srcOrd="5" destOrd="0" presId="urn:microsoft.com/office/officeart/2008/layout/VerticalCurvedList"/>
    <dgm:cxn modelId="{94AA021E-7DEF-4381-97BC-0AD6B8A82C03}" type="presParOf" srcId="{91DC520F-B7B5-4EA5-A096-25C9C610296A}" destId="{4150FBC0-F1DC-4A84-AA56-C40251F2EE66}" srcOrd="6" destOrd="0" presId="urn:microsoft.com/office/officeart/2008/layout/VerticalCurvedList"/>
    <dgm:cxn modelId="{200770DD-AE73-45AC-A673-3EE10958B79D}" type="presParOf" srcId="{4150FBC0-F1DC-4A84-AA56-C40251F2EE66}" destId="{89C30B38-171E-4941-8E10-E20133261860}" srcOrd="0" destOrd="0" presId="urn:microsoft.com/office/officeart/2008/layout/VerticalCurvedList"/>
    <dgm:cxn modelId="{F69FD556-2E0C-4355-8FE9-5F07B10C313A}" type="presParOf" srcId="{91DC520F-B7B5-4EA5-A096-25C9C610296A}" destId="{17FF136B-D361-42AB-9BEA-28CCDF9CD65E}" srcOrd="7" destOrd="0" presId="urn:microsoft.com/office/officeart/2008/layout/VerticalCurvedList"/>
    <dgm:cxn modelId="{D7DB7997-7CCA-4CF3-B43F-789DCA55FEE3}" type="presParOf" srcId="{91DC520F-B7B5-4EA5-A096-25C9C610296A}" destId="{5E1AB51D-4DED-42B1-AFC1-8DDFD5E6A4B4}" srcOrd="8" destOrd="0" presId="urn:microsoft.com/office/officeart/2008/layout/VerticalCurvedList"/>
    <dgm:cxn modelId="{57E432C7-9766-4C65-804D-3BEE077F1F9B}" type="presParOf" srcId="{5E1AB51D-4DED-42B1-AFC1-8DDFD5E6A4B4}" destId="{56CCF026-A948-40F8-9D4A-559AAD6071F2}"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41.xml><?xml version="1.0" encoding="utf-8"?>
<dgm:dataModel xmlns:dgm="http://schemas.openxmlformats.org/drawingml/2006/diagram" xmlns:a="http://schemas.openxmlformats.org/drawingml/2006/main">
  <dgm:ptLst>
    <dgm:pt modelId="{CE7DEB34-C0B8-4593-9C0B-FF6211BB439E}" type="doc">
      <dgm:prSet loTypeId="urn:microsoft.com/office/officeart/2005/8/layout/radial4" loCatId="relationship" qsTypeId="urn:microsoft.com/office/officeart/2005/8/quickstyle/3d1" qsCatId="3D" csTypeId="urn:microsoft.com/office/officeart/2005/8/colors/accent0_3" csCatId="mainScheme" phldr="1"/>
      <dgm:spPr/>
      <dgm:t>
        <a:bodyPr/>
        <a:lstStyle/>
        <a:p>
          <a:endParaRPr lang="el-GR"/>
        </a:p>
      </dgm:t>
    </dgm:pt>
    <dgm:pt modelId="{DF2B1327-5D78-40C7-82B5-E2090CE2AA27}">
      <dgm:prSet phldrT="[Κείμενο]" custT="1"/>
      <dgm:spPr>
        <a:xfrm>
          <a:off x="2358990" y="1638231"/>
          <a:ext cx="2134206" cy="2037006"/>
        </a:xfrm>
        <a:prstGeom prst="ellipse">
          <a:avLst/>
        </a:prstGeom>
        <a:scene3d>
          <a:camera prst="orthographicFront"/>
          <a:lightRig rig="flat" dir="t"/>
        </a:scene3d>
        <a:sp3d prstMaterial="plastic">
          <a:bevelT w="120900" h="88900"/>
          <a:bevelB w="88900" h="31750" prst="angle"/>
        </a:sp3d>
      </dgm:spPr>
      <dgm:t>
        <a:bodyPr/>
        <a:lstStyle/>
        <a:p>
          <a:pPr>
            <a:buNone/>
          </a:pPr>
          <a:r>
            <a:rPr lang="el-GR" sz="1800">
              <a:latin typeface="+mn-lt"/>
              <a:ea typeface="+mn-ea"/>
              <a:cs typeface="+mn-cs"/>
            </a:rPr>
            <a:t>Τροποποίηση εκτελούμενης σύμβασης</a:t>
          </a:r>
          <a:endParaRPr lang="el-GR" sz="1800" dirty="0">
            <a:latin typeface="+mn-lt"/>
            <a:ea typeface="+mn-ea"/>
            <a:cs typeface="+mn-cs"/>
          </a:endParaRPr>
        </a:p>
      </dgm:t>
    </dgm:pt>
    <dgm:pt modelId="{A031C9A7-9CE4-4838-B2CC-F8390499EA57}" type="parTrans" cxnId="{E0E70878-CE6E-41B8-808A-7ADC5BCBD1EA}">
      <dgm:prSet/>
      <dgm:spPr/>
      <dgm:t>
        <a:bodyPr/>
        <a:lstStyle/>
        <a:p>
          <a:endParaRPr lang="el-GR"/>
        </a:p>
      </dgm:t>
    </dgm:pt>
    <dgm:pt modelId="{5238FBC2-AEB1-4777-BAB2-293D637CABAE}" type="sibTrans" cxnId="{E0E70878-CE6E-41B8-808A-7ADC5BCBD1EA}">
      <dgm:prSet/>
      <dgm:spPr/>
      <dgm:t>
        <a:bodyPr/>
        <a:lstStyle/>
        <a:p>
          <a:endParaRPr lang="el-GR"/>
        </a:p>
      </dgm:t>
    </dgm:pt>
    <dgm:pt modelId="{09AA52F9-4B32-47E4-A251-36428AE43E7D}">
      <dgm:prSet phldrT="[Κείμενο]" custT="1"/>
      <dgm:spPr>
        <a:xfrm>
          <a:off x="0" y="715168"/>
          <a:ext cx="1712260" cy="1661097"/>
        </a:xfrm>
        <a:prstGeom prst="roundRect">
          <a:avLst>
            <a:gd name="adj" fmla="val 10000"/>
          </a:avLst>
        </a:prstGeom>
        <a:scene3d>
          <a:camera prst="orthographicFront"/>
          <a:lightRig rig="flat" dir="t"/>
        </a:scene3d>
        <a:sp3d prstMaterial="plastic">
          <a:bevelT w="120900" h="88900"/>
          <a:bevelB w="88900" h="31750" prst="angle"/>
        </a:sp3d>
      </dgm:spPr>
      <dgm:t>
        <a:bodyPr/>
        <a:lstStyle/>
        <a:p>
          <a:pPr>
            <a:buNone/>
          </a:pPr>
          <a:r>
            <a:rPr lang="el-GR" sz="1800" dirty="0">
              <a:latin typeface="+mn-lt"/>
              <a:ea typeface="+mn-ea"/>
              <a:cs typeface="+mn-cs"/>
            </a:rPr>
            <a:t>Οι επιτρεπτές τροποποιήσεις, όπως αυτές εξειδικεύονται περαιτέρω στις περιπτώσεις α)-ε) της παρ. 1</a:t>
          </a:r>
        </a:p>
      </dgm:t>
    </dgm:pt>
    <dgm:pt modelId="{5FFE30D5-1109-4F9D-8B4B-24D77DB2B968}" type="parTrans" cxnId="{F4FBC144-3707-4A9E-9719-788EFE4366DA}">
      <dgm:prSet/>
      <dgm:spPr>
        <a:xfrm rot="12202755">
          <a:off x="788597" y="1623849"/>
          <a:ext cx="1645100" cy="496537"/>
        </a:xfrm>
        <a:prstGeom prst="leftArrow">
          <a:avLst>
            <a:gd name="adj1" fmla="val 60000"/>
            <a:gd name="adj2" fmla="val 50000"/>
          </a:avLst>
        </a:prstGeom>
        <a:scene3d>
          <a:camera prst="orthographicFront"/>
          <a:lightRig rig="flat" dir="t"/>
        </a:scene3d>
        <a:sp3d z="-190500" prstMaterial="plastic">
          <a:bevelT w="50800" h="50800"/>
          <a:bevelB w="25400" h="25400" prst="angle"/>
        </a:sp3d>
      </dgm:spPr>
      <dgm:t>
        <a:bodyPr/>
        <a:lstStyle/>
        <a:p>
          <a:endParaRPr lang="el-GR"/>
        </a:p>
      </dgm:t>
    </dgm:pt>
    <dgm:pt modelId="{1322147A-4789-4F26-990D-27C0CE0D9B14}" type="sibTrans" cxnId="{F4FBC144-3707-4A9E-9719-788EFE4366DA}">
      <dgm:prSet/>
      <dgm:spPr/>
      <dgm:t>
        <a:bodyPr/>
        <a:lstStyle/>
        <a:p>
          <a:endParaRPr lang="el-GR"/>
        </a:p>
      </dgm:t>
    </dgm:pt>
    <dgm:pt modelId="{47ACA0DA-6506-4541-8DE5-F1EC923CB8F0}">
      <dgm:prSet phldrT="[Κείμενο]" custT="1"/>
      <dgm:spPr>
        <a:xfrm>
          <a:off x="5053280" y="515612"/>
          <a:ext cx="1655125" cy="2492368"/>
        </a:xfrm>
        <a:prstGeom prst="roundRect">
          <a:avLst>
            <a:gd name="adj" fmla="val 10000"/>
          </a:avLst>
        </a:prstGeom>
        <a:scene3d>
          <a:camera prst="orthographicFront"/>
          <a:lightRig rig="flat" dir="t"/>
        </a:scene3d>
        <a:sp3d prstMaterial="plastic">
          <a:bevelT w="120900" h="88900"/>
          <a:bevelB w="88900" h="31750" prst="angle"/>
        </a:sp3d>
      </dgm:spPr>
      <dgm:t>
        <a:bodyPr/>
        <a:lstStyle/>
        <a:p>
          <a:pPr>
            <a:buNone/>
          </a:pPr>
          <a:r>
            <a:rPr lang="el-GR" sz="1800" dirty="0">
              <a:latin typeface="+mn-lt"/>
              <a:ea typeface="+mn-ea"/>
              <a:cs typeface="+mn-cs"/>
            </a:rPr>
            <a:t>Οι περιπτώσεις της παρ. 4. Η τροποποίηση θεωρείται τόσο ουσιώδης που η κίνηση νέας διαδικασίας είναι μονόδρομος</a:t>
          </a:r>
        </a:p>
      </dgm:t>
    </dgm:pt>
    <dgm:pt modelId="{C8FACA74-C3C4-455F-8567-B23CEF4B39D1}" type="parTrans" cxnId="{43F26C41-34F4-44AD-8175-89A2C9687A00}">
      <dgm:prSet/>
      <dgm:spPr>
        <a:xfrm rot="20398167">
          <a:off x="4458783" y="1764666"/>
          <a:ext cx="1466411" cy="496537"/>
        </a:xfrm>
        <a:prstGeom prst="leftArrow">
          <a:avLst>
            <a:gd name="adj1" fmla="val 60000"/>
            <a:gd name="adj2" fmla="val 50000"/>
          </a:avLst>
        </a:prstGeom>
        <a:scene3d>
          <a:camera prst="orthographicFront"/>
          <a:lightRig rig="flat" dir="t"/>
        </a:scene3d>
        <a:sp3d z="-190500" prstMaterial="plastic">
          <a:bevelT w="50800" h="50800"/>
          <a:bevelB w="25400" h="25400" prst="angle"/>
        </a:sp3d>
      </dgm:spPr>
      <dgm:t>
        <a:bodyPr/>
        <a:lstStyle/>
        <a:p>
          <a:endParaRPr lang="el-GR"/>
        </a:p>
      </dgm:t>
    </dgm:pt>
    <dgm:pt modelId="{9ABAD36A-42BE-4FF6-8ADA-4FFBA734ED14}" type="sibTrans" cxnId="{43F26C41-34F4-44AD-8175-89A2C9687A00}">
      <dgm:prSet/>
      <dgm:spPr/>
      <dgm:t>
        <a:bodyPr/>
        <a:lstStyle/>
        <a:p>
          <a:endParaRPr lang="el-GR"/>
        </a:p>
      </dgm:t>
    </dgm:pt>
    <dgm:pt modelId="{9B9B5DC3-B4B9-473C-98C8-F11E98AA488C}">
      <dgm:prSet phldrT="[Text]" custT="1"/>
      <dgm:spPr>
        <a:xfrm>
          <a:off x="2159073" y="-27914"/>
          <a:ext cx="2594724" cy="1142182"/>
        </a:xfrm>
        <a:prstGeom prst="roundRect">
          <a:avLst>
            <a:gd name="adj" fmla="val 10000"/>
          </a:avLst>
        </a:prstGeom>
        <a:scene3d>
          <a:camera prst="orthographicFront"/>
          <a:lightRig rig="flat" dir="t"/>
        </a:scene3d>
        <a:sp3d prstMaterial="plastic">
          <a:bevelT w="120900" h="88900"/>
          <a:bevelB w="88900" h="31750" prst="angle"/>
        </a:sp3d>
      </dgm:spPr>
      <dgm:t>
        <a:bodyPr/>
        <a:lstStyle/>
        <a:p>
          <a:pPr>
            <a:buNone/>
          </a:pPr>
          <a:r>
            <a:rPr lang="el-GR" sz="1800">
              <a:latin typeface="+mn-lt"/>
              <a:ea typeface="+mn-ea"/>
              <a:cs typeface="+mn-cs"/>
            </a:rPr>
            <a:t>Οι περιπτώσεις ήσσονος αξίας «</a:t>
          </a:r>
          <a:r>
            <a:rPr lang="en-US" sz="1800" i="1">
              <a:latin typeface="+mn-lt"/>
              <a:ea typeface="+mn-ea"/>
              <a:cs typeface="+mn-cs"/>
            </a:rPr>
            <a:t>de minimis</a:t>
          </a:r>
          <a:r>
            <a:rPr lang="el-GR" sz="1800">
              <a:latin typeface="+mn-lt"/>
              <a:ea typeface="+mn-ea"/>
              <a:cs typeface="+mn-cs"/>
            </a:rPr>
            <a:t>» τροποποιήσεων, κατά τα οριζόμενα στην παρ. 2 του άρθρου 132/337</a:t>
          </a:r>
          <a:endParaRPr lang="el-GR" sz="1800" dirty="0">
            <a:latin typeface="+mn-lt"/>
            <a:ea typeface="+mn-ea"/>
            <a:cs typeface="+mn-cs"/>
          </a:endParaRPr>
        </a:p>
      </dgm:t>
    </dgm:pt>
    <dgm:pt modelId="{3A0A77DC-9FC5-4551-81A5-1DD3BB2B6A34}" type="parTrans" cxnId="{2C1BA366-7161-43D2-A569-85E2FB727517}">
      <dgm:prSet/>
      <dgm:spPr>
        <a:xfrm rot="16249349">
          <a:off x="2931495" y="812366"/>
          <a:ext cx="1035023" cy="496537"/>
        </a:xfrm>
        <a:prstGeom prst="leftArrow">
          <a:avLst>
            <a:gd name="adj1" fmla="val 60000"/>
            <a:gd name="adj2" fmla="val 50000"/>
          </a:avLst>
        </a:prstGeom>
        <a:scene3d>
          <a:camera prst="orthographicFront"/>
          <a:lightRig rig="flat" dir="t"/>
        </a:scene3d>
        <a:sp3d z="-190500" prstMaterial="plastic">
          <a:bevelT w="50800" h="50800"/>
          <a:bevelB w="25400" h="25400" prst="angle"/>
        </a:sp3d>
      </dgm:spPr>
      <dgm:t>
        <a:bodyPr/>
        <a:lstStyle/>
        <a:p>
          <a:endParaRPr lang="el-GR"/>
        </a:p>
      </dgm:t>
    </dgm:pt>
    <dgm:pt modelId="{A111D4A9-CC41-49B5-8256-E0BB514F5E10}" type="sibTrans" cxnId="{2C1BA366-7161-43D2-A569-85E2FB727517}">
      <dgm:prSet/>
      <dgm:spPr/>
      <dgm:t>
        <a:bodyPr/>
        <a:lstStyle/>
        <a:p>
          <a:endParaRPr lang="el-GR"/>
        </a:p>
      </dgm:t>
    </dgm:pt>
    <dgm:pt modelId="{7F5F5DD4-1C55-45DD-A7EF-789DF4071888}" type="pres">
      <dgm:prSet presAssocID="{CE7DEB34-C0B8-4593-9C0B-FF6211BB439E}" presName="cycle" presStyleCnt="0">
        <dgm:presLayoutVars>
          <dgm:chMax val="1"/>
          <dgm:dir/>
          <dgm:animLvl val="ctr"/>
          <dgm:resizeHandles val="exact"/>
        </dgm:presLayoutVars>
      </dgm:prSet>
      <dgm:spPr/>
    </dgm:pt>
    <dgm:pt modelId="{07884C35-7288-42AE-8AAF-C98B332A8488}" type="pres">
      <dgm:prSet presAssocID="{DF2B1327-5D78-40C7-82B5-E2090CE2AA27}" presName="centerShape" presStyleLbl="node0" presStyleIdx="0" presStyleCnt="1" custScaleX="122498" custScaleY="116919" custLinFactNeighborX="-1765" custLinFactNeighborY="-3704"/>
      <dgm:spPr/>
    </dgm:pt>
    <dgm:pt modelId="{27CFF65B-EE12-4453-8E6C-D421DDC07C3F}" type="pres">
      <dgm:prSet presAssocID="{5FFE30D5-1109-4F9D-8B4B-24D77DB2B968}" presName="parTrans" presStyleLbl="bgSibTrans2D1" presStyleIdx="0" presStyleCnt="3"/>
      <dgm:spPr/>
    </dgm:pt>
    <dgm:pt modelId="{AB53464A-323E-4C06-9D8F-99EB2C82D298}" type="pres">
      <dgm:prSet presAssocID="{09AA52F9-4B32-47E4-A251-36428AE43E7D}" presName="node" presStyleLbl="node1" presStyleIdx="0" presStyleCnt="3" custScaleX="103452" custScaleY="125451" custRadScaleRad="135059" custRadScaleInc="-17444">
        <dgm:presLayoutVars>
          <dgm:bulletEnabled val="1"/>
        </dgm:presLayoutVars>
      </dgm:prSet>
      <dgm:spPr/>
    </dgm:pt>
    <dgm:pt modelId="{C7991633-6521-4BCF-B88D-03A414BCD55C}" type="pres">
      <dgm:prSet presAssocID="{3A0A77DC-9FC5-4551-81A5-1DD3BB2B6A34}" presName="parTrans" presStyleLbl="bgSibTrans2D1" presStyleIdx="1" presStyleCnt="3"/>
      <dgm:spPr/>
    </dgm:pt>
    <dgm:pt modelId="{BD2556BD-76E7-4591-B87B-C147CF48B10E}" type="pres">
      <dgm:prSet presAssocID="{9B9B5DC3-B4B9-473C-98C8-F11E98AA488C}" presName="node" presStyleLbl="node1" presStyleIdx="1" presStyleCnt="3" custScaleX="156769" custScaleY="86261" custRadScaleRad="100226" custRadScaleInc="-2097">
        <dgm:presLayoutVars>
          <dgm:bulletEnabled val="1"/>
        </dgm:presLayoutVars>
      </dgm:prSet>
      <dgm:spPr/>
    </dgm:pt>
    <dgm:pt modelId="{C1C885EC-1CA0-4131-BE97-57469038BD6F}" type="pres">
      <dgm:prSet presAssocID="{C8FACA74-C3C4-455F-8567-B23CEF4B39D1}" presName="parTrans" presStyleLbl="bgSibTrans2D1" presStyleIdx="2" presStyleCnt="3"/>
      <dgm:spPr/>
    </dgm:pt>
    <dgm:pt modelId="{E4D6E932-354D-48E2-98BF-A0C1637EAD1C}" type="pres">
      <dgm:prSet presAssocID="{47ACA0DA-6506-4541-8DE5-F1EC923CB8F0}" presName="node" presStyleLbl="node1" presStyleIdx="2" presStyleCnt="3" custScaleY="188231" custRadScaleRad="113977" custRadScaleInc="18099">
        <dgm:presLayoutVars>
          <dgm:bulletEnabled val="1"/>
        </dgm:presLayoutVars>
      </dgm:prSet>
      <dgm:spPr/>
    </dgm:pt>
  </dgm:ptLst>
  <dgm:cxnLst>
    <dgm:cxn modelId="{58901A13-7B5A-4FE6-8803-ED42AC3005C7}" type="presOf" srcId="{3A0A77DC-9FC5-4551-81A5-1DD3BB2B6A34}" destId="{C7991633-6521-4BCF-B88D-03A414BCD55C}" srcOrd="0" destOrd="0" presId="urn:microsoft.com/office/officeart/2005/8/layout/radial4"/>
    <dgm:cxn modelId="{43F26C41-34F4-44AD-8175-89A2C9687A00}" srcId="{DF2B1327-5D78-40C7-82B5-E2090CE2AA27}" destId="{47ACA0DA-6506-4541-8DE5-F1EC923CB8F0}" srcOrd="2" destOrd="0" parTransId="{C8FACA74-C3C4-455F-8567-B23CEF4B39D1}" sibTransId="{9ABAD36A-42BE-4FF6-8ADA-4FFBA734ED14}"/>
    <dgm:cxn modelId="{F4FBC144-3707-4A9E-9719-788EFE4366DA}" srcId="{DF2B1327-5D78-40C7-82B5-E2090CE2AA27}" destId="{09AA52F9-4B32-47E4-A251-36428AE43E7D}" srcOrd="0" destOrd="0" parTransId="{5FFE30D5-1109-4F9D-8B4B-24D77DB2B968}" sibTransId="{1322147A-4789-4F26-990D-27C0CE0D9B14}"/>
    <dgm:cxn modelId="{2C1BA366-7161-43D2-A569-85E2FB727517}" srcId="{DF2B1327-5D78-40C7-82B5-E2090CE2AA27}" destId="{9B9B5DC3-B4B9-473C-98C8-F11E98AA488C}" srcOrd="1" destOrd="0" parTransId="{3A0A77DC-9FC5-4551-81A5-1DD3BB2B6A34}" sibTransId="{A111D4A9-CC41-49B5-8256-E0BB514F5E10}"/>
    <dgm:cxn modelId="{05FD5274-6D7E-4935-8003-D9F72868C820}" type="presOf" srcId="{CE7DEB34-C0B8-4593-9C0B-FF6211BB439E}" destId="{7F5F5DD4-1C55-45DD-A7EF-789DF4071888}" srcOrd="0" destOrd="0" presId="urn:microsoft.com/office/officeart/2005/8/layout/radial4"/>
    <dgm:cxn modelId="{E0E70878-CE6E-41B8-808A-7ADC5BCBD1EA}" srcId="{CE7DEB34-C0B8-4593-9C0B-FF6211BB439E}" destId="{DF2B1327-5D78-40C7-82B5-E2090CE2AA27}" srcOrd="0" destOrd="0" parTransId="{A031C9A7-9CE4-4838-B2CC-F8390499EA57}" sibTransId="{5238FBC2-AEB1-4777-BAB2-293D637CABAE}"/>
    <dgm:cxn modelId="{652647A8-3A9A-497A-9FE0-F8B62F988DF5}" type="presOf" srcId="{5FFE30D5-1109-4F9D-8B4B-24D77DB2B968}" destId="{27CFF65B-EE12-4453-8E6C-D421DDC07C3F}" srcOrd="0" destOrd="0" presId="urn:microsoft.com/office/officeart/2005/8/layout/radial4"/>
    <dgm:cxn modelId="{813C44B4-1683-4CAF-87CA-D17FCF6ED986}" type="presOf" srcId="{9B9B5DC3-B4B9-473C-98C8-F11E98AA488C}" destId="{BD2556BD-76E7-4591-B87B-C147CF48B10E}" srcOrd="0" destOrd="0" presId="urn:microsoft.com/office/officeart/2005/8/layout/radial4"/>
    <dgm:cxn modelId="{744B3EB7-9A7A-4770-B006-61ACDB1D0946}" type="presOf" srcId="{C8FACA74-C3C4-455F-8567-B23CEF4B39D1}" destId="{C1C885EC-1CA0-4131-BE97-57469038BD6F}" srcOrd="0" destOrd="0" presId="urn:microsoft.com/office/officeart/2005/8/layout/radial4"/>
    <dgm:cxn modelId="{CD7E11C0-075A-422C-A7A1-96053055F937}" type="presOf" srcId="{09AA52F9-4B32-47E4-A251-36428AE43E7D}" destId="{AB53464A-323E-4C06-9D8F-99EB2C82D298}" srcOrd="0" destOrd="0" presId="urn:microsoft.com/office/officeart/2005/8/layout/radial4"/>
    <dgm:cxn modelId="{BB6D17DE-AF93-4E83-B6CD-C3C956B18BFF}" type="presOf" srcId="{47ACA0DA-6506-4541-8DE5-F1EC923CB8F0}" destId="{E4D6E932-354D-48E2-98BF-A0C1637EAD1C}" srcOrd="0" destOrd="0" presId="urn:microsoft.com/office/officeart/2005/8/layout/radial4"/>
    <dgm:cxn modelId="{C00AD2E0-C9BA-46AC-92B7-A2FECA1C1317}" type="presOf" srcId="{DF2B1327-5D78-40C7-82B5-E2090CE2AA27}" destId="{07884C35-7288-42AE-8AAF-C98B332A8488}" srcOrd="0" destOrd="0" presId="urn:microsoft.com/office/officeart/2005/8/layout/radial4"/>
    <dgm:cxn modelId="{EC1DBF6C-DA2E-47A9-ABDC-73284A68B5FE}" type="presParOf" srcId="{7F5F5DD4-1C55-45DD-A7EF-789DF4071888}" destId="{07884C35-7288-42AE-8AAF-C98B332A8488}" srcOrd="0" destOrd="0" presId="urn:microsoft.com/office/officeart/2005/8/layout/radial4"/>
    <dgm:cxn modelId="{D7F2E018-7C6D-4731-830F-93F8BFFA7E70}" type="presParOf" srcId="{7F5F5DD4-1C55-45DD-A7EF-789DF4071888}" destId="{27CFF65B-EE12-4453-8E6C-D421DDC07C3F}" srcOrd="1" destOrd="0" presId="urn:microsoft.com/office/officeart/2005/8/layout/radial4"/>
    <dgm:cxn modelId="{04285611-79B6-4C3D-9B71-70A9ADADB74C}" type="presParOf" srcId="{7F5F5DD4-1C55-45DD-A7EF-789DF4071888}" destId="{AB53464A-323E-4C06-9D8F-99EB2C82D298}" srcOrd="2" destOrd="0" presId="urn:microsoft.com/office/officeart/2005/8/layout/radial4"/>
    <dgm:cxn modelId="{16874729-AB72-4BCD-8CBA-AB68C6AFA8AB}" type="presParOf" srcId="{7F5F5DD4-1C55-45DD-A7EF-789DF4071888}" destId="{C7991633-6521-4BCF-B88D-03A414BCD55C}" srcOrd="3" destOrd="0" presId="urn:microsoft.com/office/officeart/2005/8/layout/radial4"/>
    <dgm:cxn modelId="{4C6B9061-3EFF-4771-98BB-DB19D0E7FD69}" type="presParOf" srcId="{7F5F5DD4-1C55-45DD-A7EF-789DF4071888}" destId="{BD2556BD-76E7-4591-B87B-C147CF48B10E}" srcOrd="4" destOrd="0" presId="urn:microsoft.com/office/officeart/2005/8/layout/radial4"/>
    <dgm:cxn modelId="{BC22CD44-49EA-47CE-89C2-7EA6DD94C21B}" type="presParOf" srcId="{7F5F5DD4-1C55-45DD-A7EF-789DF4071888}" destId="{C1C885EC-1CA0-4131-BE97-57469038BD6F}" srcOrd="5" destOrd="0" presId="urn:microsoft.com/office/officeart/2005/8/layout/radial4"/>
    <dgm:cxn modelId="{398A9CC0-0F43-489E-9E30-069EFF8D8DFE}" type="presParOf" srcId="{7F5F5DD4-1C55-45DD-A7EF-789DF4071888}" destId="{E4D6E932-354D-48E2-98BF-A0C1637EAD1C}" srcOrd="6" destOrd="0" presId="urn:microsoft.com/office/officeart/2005/8/layout/radial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42.xml><?xml version="1.0" encoding="utf-8"?>
<dgm:dataModel xmlns:dgm="http://schemas.openxmlformats.org/drawingml/2006/diagram" xmlns:a="http://schemas.openxmlformats.org/drawingml/2006/main">
  <dgm:ptLst>
    <dgm:pt modelId="{CE7DEB34-C0B8-4593-9C0B-FF6211BB439E}" type="doc">
      <dgm:prSet loTypeId="urn:microsoft.com/office/officeart/2005/8/layout/chevron2" loCatId="process" qsTypeId="urn:microsoft.com/office/officeart/2005/8/quickstyle/3d1" qsCatId="3D" csTypeId="urn:microsoft.com/office/officeart/2005/8/colors/accent0_3" csCatId="mainScheme" phldr="1"/>
      <dgm:spPr/>
      <dgm:t>
        <a:bodyPr/>
        <a:lstStyle/>
        <a:p>
          <a:endParaRPr lang="el-GR"/>
        </a:p>
      </dgm:t>
    </dgm:pt>
    <dgm:pt modelId="{DF2B1327-5D78-40C7-82B5-E2090CE2AA27}">
      <dgm:prSet phldrT="[Κείμενο]" custT="1"/>
      <dgm:spPr>
        <a:xfrm rot="5400000">
          <a:off x="-572463" y="572463"/>
          <a:ext cx="3816424" cy="2671496"/>
        </a:xfrm>
        <a:prstGeom prst="chevron">
          <a:avLst/>
        </a:prstGeom>
        <a:scene3d>
          <a:camera prst="orthographicFront"/>
          <a:lightRig rig="flat" dir="t"/>
        </a:scene3d>
        <a:sp3d prstMaterial="plastic">
          <a:bevelT w="120900" h="88900"/>
          <a:bevelB w="88900" h="31750" prst="angle"/>
        </a:sp3d>
      </dgm:spPr>
      <dgm:t>
        <a:bodyPr/>
        <a:lstStyle/>
        <a:p>
          <a:pPr>
            <a:buNone/>
          </a:pPr>
          <a:r>
            <a:rPr lang="el-GR" sz="1800" dirty="0">
              <a:latin typeface="+mn-lt"/>
              <a:ea typeface="+mn-ea"/>
              <a:cs typeface="+mn-cs"/>
            </a:rPr>
            <a:t>Επιτρεπτή τροποποίηση δημόσιας σύμβασης ή συμφωνίας-πλαίσιο [περίπτωση α) της παρ. 1]</a:t>
          </a:r>
        </a:p>
      </dgm:t>
    </dgm:pt>
    <dgm:pt modelId="{A031C9A7-9CE4-4838-B2CC-F8390499EA57}" type="parTrans" cxnId="{E0E70878-CE6E-41B8-808A-7ADC5BCBD1EA}">
      <dgm:prSet/>
      <dgm:spPr/>
      <dgm:t>
        <a:bodyPr/>
        <a:lstStyle/>
        <a:p>
          <a:endParaRPr lang="el-GR"/>
        </a:p>
      </dgm:t>
    </dgm:pt>
    <dgm:pt modelId="{5238FBC2-AEB1-4777-BAB2-293D637CABAE}" type="sibTrans" cxnId="{E0E70878-CE6E-41B8-808A-7ADC5BCBD1EA}">
      <dgm:prSet/>
      <dgm:spPr/>
      <dgm:t>
        <a:bodyPr/>
        <a:lstStyle/>
        <a:p>
          <a:endParaRPr lang="el-GR"/>
        </a:p>
      </dgm:t>
    </dgm:pt>
    <dgm:pt modelId="{564BF895-0112-40CB-BBA5-ED3039BD45A9}">
      <dgm:prSet custT="1"/>
      <dgm:spPr>
        <a:xfrm rot="5400000">
          <a:off x="3981610" y="-1310113"/>
          <a:ext cx="2480675" cy="5100903"/>
        </a:xfrm>
        <a:prstGeom prst="round2SameRect">
          <a:avLst/>
        </a:prstGeom>
        <a:scene3d>
          <a:camera prst="orthographicFront"/>
          <a:lightRig rig="flat" dir="t"/>
        </a:scene3d>
        <a:sp3d extrusionH="12700" prstMaterial="plastic">
          <a:bevelT w="50800" h="50800"/>
        </a:sp3d>
      </dgm:spPr>
      <dgm:t>
        <a:bodyPr/>
        <a:lstStyle/>
        <a:p>
          <a:pPr>
            <a:buChar char="•"/>
          </a:pPr>
          <a:r>
            <a:rPr lang="el-GR" sz="1800" dirty="0">
              <a:latin typeface="+mn-lt"/>
              <a:ea typeface="+mn-ea"/>
              <a:cs typeface="+mn-cs"/>
            </a:rPr>
            <a:t>Ρητές και σαφείς ρήτρες αναθεώρησης που προβλέπονται στα αρχικά έγγραφα της σύμβασης</a:t>
          </a:r>
        </a:p>
      </dgm:t>
    </dgm:pt>
    <dgm:pt modelId="{AEF53FC4-6EDD-473B-AD15-B5C6A3361069}" type="parTrans" cxnId="{1A9B9241-F145-4A8F-80DA-37DD7E206BA6}">
      <dgm:prSet/>
      <dgm:spPr/>
      <dgm:t>
        <a:bodyPr/>
        <a:lstStyle/>
        <a:p>
          <a:endParaRPr lang="el-GR"/>
        </a:p>
      </dgm:t>
    </dgm:pt>
    <dgm:pt modelId="{F89D74DF-0167-4423-8556-C8600D2A01CA}" type="sibTrans" cxnId="{1A9B9241-F145-4A8F-80DA-37DD7E206BA6}">
      <dgm:prSet/>
      <dgm:spPr/>
      <dgm:t>
        <a:bodyPr/>
        <a:lstStyle/>
        <a:p>
          <a:endParaRPr lang="el-GR"/>
        </a:p>
      </dgm:t>
    </dgm:pt>
    <dgm:pt modelId="{E949BCC5-612D-41CF-AA11-85044DDDD542}">
      <dgm:prSet custT="1"/>
      <dgm:spPr>
        <a:xfrm rot="5400000">
          <a:off x="3981610" y="-1310113"/>
          <a:ext cx="2480675" cy="5100903"/>
        </a:xfrm>
        <a:prstGeom prst="round2SameRect">
          <a:avLst/>
        </a:prstGeom>
        <a:scene3d>
          <a:camera prst="orthographicFront"/>
          <a:lightRig rig="flat" dir="t"/>
        </a:scene3d>
        <a:sp3d extrusionH="12700" prstMaterial="plastic">
          <a:bevelT w="50800" h="50800"/>
        </a:sp3d>
      </dgm:spPr>
      <dgm:t>
        <a:bodyPr/>
        <a:lstStyle/>
        <a:p>
          <a:pPr>
            <a:buChar char="•"/>
          </a:pPr>
          <a:r>
            <a:rPr lang="el-GR" sz="1800" dirty="0">
              <a:latin typeface="+mn-lt"/>
              <a:ea typeface="+mn-ea"/>
              <a:cs typeface="+mn-cs"/>
            </a:rPr>
            <a:t>Αναφέρεται το αντικείμενο και η φύση των σχετικών ρητρών τροποποίησης ή προαίρεσης</a:t>
          </a:r>
        </a:p>
      </dgm:t>
    </dgm:pt>
    <dgm:pt modelId="{A7894FED-B6CE-4DBD-8100-60EB60D162F8}" type="parTrans" cxnId="{B48C4191-D3F8-4300-8729-16719A27FC11}">
      <dgm:prSet/>
      <dgm:spPr/>
      <dgm:t>
        <a:bodyPr/>
        <a:lstStyle/>
        <a:p>
          <a:endParaRPr lang="el-GR"/>
        </a:p>
      </dgm:t>
    </dgm:pt>
    <dgm:pt modelId="{FC0DAAA5-19FC-4C11-BF56-1A6A2CB1B42F}" type="sibTrans" cxnId="{B48C4191-D3F8-4300-8729-16719A27FC11}">
      <dgm:prSet/>
      <dgm:spPr/>
      <dgm:t>
        <a:bodyPr/>
        <a:lstStyle/>
        <a:p>
          <a:endParaRPr lang="el-GR"/>
        </a:p>
      </dgm:t>
    </dgm:pt>
    <dgm:pt modelId="{6701BD75-665B-4AD4-BD23-A69A96722A39}">
      <dgm:prSet custT="1"/>
      <dgm:spPr>
        <a:xfrm rot="5400000">
          <a:off x="3981610" y="-1310113"/>
          <a:ext cx="2480675" cy="5100903"/>
        </a:xfrm>
        <a:prstGeom prst="round2SameRect">
          <a:avLst/>
        </a:prstGeom>
        <a:scene3d>
          <a:camera prst="orthographicFront"/>
          <a:lightRig rig="flat" dir="t"/>
        </a:scene3d>
        <a:sp3d extrusionH="12700" prstMaterial="plastic">
          <a:bevelT w="50800" h="50800"/>
        </a:sp3d>
      </dgm:spPr>
      <dgm:t>
        <a:bodyPr/>
        <a:lstStyle/>
        <a:p>
          <a:pPr>
            <a:buChar char="•"/>
          </a:pPr>
          <a:r>
            <a:rPr lang="el-GR" sz="1800">
              <a:latin typeface="+mn-lt"/>
              <a:ea typeface="+mn-ea"/>
              <a:cs typeface="+mn-cs"/>
            </a:rPr>
            <a:t>Και ρήτρες αναθεώρησης τιμών ή προαιρέσεις</a:t>
          </a:r>
          <a:endParaRPr lang="el-GR" sz="1800" dirty="0">
            <a:latin typeface="+mn-lt"/>
            <a:ea typeface="+mn-ea"/>
            <a:cs typeface="+mn-cs"/>
          </a:endParaRPr>
        </a:p>
      </dgm:t>
    </dgm:pt>
    <dgm:pt modelId="{32B79DFC-408A-49A3-893C-8C9BD60230B5}" type="parTrans" cxnId="{64A890DE-39F0-406A-865B-59E7478594FA}">
      <dgm:prSet/>
      <dgm:spPr/>
      <dgm:t>
        <a:bodyPr/>
        <a:lstStyle/>
        <a:p>
          <a:endParaRPr lang="el-GR"/>
        </a:p>
      </dgm:t>
    </dgm:pt>
    <dgm:pt modelId="{BA91272F-37DE-4D20-A57D-6BBD79A7B1A8}" type="sibTrans" cxnId="{64A890DE-39F0-406A-865B-59E7478594FA}">
      <dgm:prSet/>
      <dgm:spPr/>
      <dgm:t>
        <a:bodyPr/>
        <a:lstStyle/>
        <a:p>
          <a:endParaRPr lang="el-GR"/>
        </a:p>
      </dgm:t>
    </dgm:pt>
    <dgm:pt modelId="{F617A9B5-290C-46FD-9833-2A55754F1E9B}">
      <dgm:prSet custT="1"/>
      <dgm:spPr>
        <a:xfrm rot="5400000">
          <a:off x="3981610" y="-1310113"/>
          <a:ext cx="2480675" cy="5100903"/>
        </a:xfrm>
        <a:prstGeom prst="round2SameRect">
          <a:avLst/>
        </a:prstGeom>
        <a:scene3d>
          <a:camera prst="orthographicFront"/>
          <a:lightRig rig="flat" dir="t"/>
        </a:scene3d>
        <a:sp3d extrusionH="12700" prstMaterial="plastic">
          <a:bevelT w="50800" h="50800"/>
        </a:sp3d>
      </dgm:spPr>
      <dgm:t>
        <a:bodyPr/>
        <a:lstStyle/>
        <a:p>
          <a:pPr>
            <a:buChar char="•"/>
          </a:pPr>
          <a:r>
            <a:rPr lang="el-GR" sz="1800">
              <a:latin typeface="+mn-lt"/>
              <a:ea typeface="+mn-ea"/>
              <a:cs typeface="+mn-cs"/>
            </a:rPr>
            <a:t>Όροι υπό τους οποίους ενεργοποιούνται οι σχετικές ρήτρες</a:t>
          </a:r>
          <a:endParaRPr lang="el-GR" sz="1800" dirty="0">
            <a:latin typeface="+mn-lt"/>
            <a:ea typeface="+mn-ea"/>
            <a:cs typeface="+mn-cs"/>
          </a:endParaRPr>
        </a:p>
      </dgm:t>
    </dgm:pt>
    <dgm:pt modelId="{1DFC7E89-0906-4530-80F1-7BADA00D8C5D}" type="parTrans" cxnId="{88EE2589-86B5-4058-8878-F48C4C89A153}">
      <dgm:prSet/>
      <dgm:spPr/>
      <dgm:t>
        <a:bodyPr/>
        <a:lstStyle/>
        <a:p>
          <a:endParaRPr lang="el-GR"/>
        </a:p>
      </dgm:t>
    </dgm:pt>
    <dgm:pt modelId="{9202E77C-8BCE-45AB-A793-B56410B644E9}" type="sibTrans" cxnId="{88EE2589-86B5-4058-8878-F48C4C89A153}">
      <dgm:prSet/>
      <dgm:spPr/>
      <dgm:t>
        <a:bodyPr/>
        <a:lstStyle/>
        <a:p>
          <a:endParaRPr lang="el-GR"/>
        </a:p>
      </dgm:t>
    </dgm:pt>
    <dgm:pt modelId="{944F6B7F-D469-4DCB-9886-502FEA512016}">
      <dgm:prSet custT="1"/>
      <dgm:spPr>
        <a:xfrm rot="5400000">
          <a:off x="3981610" y="-1310113"/>
          <a:ext cx="2480675" cy="5100903"/>
        </a:xfrm>
        <a:prstGeom prst="round2SameRect">
          <a:avLst/>
        </a:prstGeom>
        <a:scene3d>
          <a:camera prst="orthographicFront"/>
          <a:lightRig rig="flat" dir="t"/>
        </a:scene3d>
        <a:sp3d extrusionH="12700" prstMaterial="plastic">
          <a:bevelT w="50800" h="50800"/>
        </a:sp3d>
      </dgm:spPr>
      <dgm:t>
        <a:bodyPr/>
        <a:lstStyle/>
        <a:p>
          <a:pPr>
            <a:buChar char="•"/>
          </a:pPr>
          <a:r>
            <a:rPr lang="el-GR" sz="1800" dirty="0">
              <a:latin typeface="+mn-lt"/>
              <a:ea typeface="+mn-ea"/>
              <a:cs typeface="+mn-cs"/>
            </a:rPr>
            <a:t>Απαγορεύεται η μεταβολή της συνολικής φύσης της αρχικής σύμβασης ή της συμφωνίας-πλαίσιο</a:t>
          </a:r>
        </a:p>
      </dgm:t>
    </dgm:pt>
    <dgm:pt modelId="{4547F2A4-2A95-4898-85A6-E226029A4FB8}" type="parTrans" cxnId="{2841A298-DDAB-4FFE-9C28-E1B71A460DD4}">
      <dgm:prSet/>
      <dgm:spPr/>
      <dgm:t>
        <a:bodyPr/>
        <a:lstStyle/>
        <a:p>
          <a:endParaRPr lang="el-GR"/>
        </a:p>
      </dgm:t>
    </dgm:pt>
    <dgm:pt modelId="{4890E7DA-FD1B-4A81-B1F9-BCDC1C197D65}" type="sibTrans" cxnId="{2841A298-DDAB-4FFE-9C28-E1B71A460DD4}">
      <dgm:prSet/>
      <dgm:spPr/>
      <dgm:t>
        <a:bodyPr/>
        <a:lstStyle/>
        <a:p>
          <a:endParaRPr lang="el-GR"/>
        </a:p>
      </dgm:t>
    </dgm:pt>
    <dgm:pt modelId="{5C90D50C-8F7D-4EA5-8DC3-5B970F6C9E7B}" type="pres">
      <dgm:prSet presAssocID="{CE7DEB34-C0B8-4593-9C0B-FF6211BB439E}" presName="linearFlow" presStyleCnt="0">
        <dgm:presLayoutVars>
          <dgm:dir/>
          <dgm:animLvl val="lvl"/>
          <dgm:resizeHandles val="exact"/>
        </dgm:presLayoutVars>
      </dgm:prSet>
      <dgm:spPr/>
    </dgm:pt>
    <dgm:pt modelId="{DABEAA1E-1156-4EA5-8ADC-342A2F53A073}" type="pres">
      <dgm:prSet presAssocID="{DF2B1327-5D78-40C7-82B5-E2090CE2AA27}" presName="composite" presStyleCnt="0"/>
      <dgm:spPr/>
    </dgm:pt>
    <dgm:pt modelId="{0C0DB30A-9C5F-4ED9-BF16-1A13F7BECDB4}" type="pres">
      <dgm:prSet presAssocID="{DF2B1327-5D78-40C7-82B5-E2090CE2AA27}" presName="parentText" presStyleLbl="alignNode1" presStyleIdx="0" presStyleCnt="1">
        <dgm:presLayoutVars>
          <dgm:chMax val="1"/>
          <dgm:bulletEnabled val="1"/>
        </dgm:presLayoutVars>
      </dgm:prSet>
      <dgm:spPr/>
    </dgm:pt>
    <dgm:pt modelId="{264A9ACA-C086-433E-8DFB-247300F5E991}" type="pres">
      <dgm:prSet presAssocID="{DF2B1327-5D78-40C7-82B5-E2090CE2AA27}" presName="descendantText" presStyleLbl="alignAcc1" presStyleIdx="0" presStyleCnt="1">
        <dgm:presLayoutVars>
          <dgm:bulletEnabled val="1"/>
        </dgm:presLayoutVars>
      </dgm:prSet>
      <dgm:spPr/>
    </dgm:pt>
  </dgm:ptLst>
  <dgm:cxnLst>
    <dgm:cxn modelId="{0D52DE08-1966-4998-8980-95FE15A1F278}" type="presOf" srcId="{6701BD75-665B-4AD4-BD23-A69A96722A39}" destId="{264A9ACA-C086-433E-8DFB-247300F5E991}" srcOrd="0" destOrd="1" presId="urn:microsoft.com/office/officeart/2005/8/layout/chevron2"/>
    <dgm:cxn modelId="{8487E01E-7585-465A-95CA-1DB2BC78B742}" type="presOf" srcId="{CE7DEB34-C0B8-4593-9C0B-FF6211BB439E}" destId="{5C90D50C-8F7D-4EA5-8DC3-5B970F6C9E7B}" srcOrd="0" destOrd="0" presId="urn:microsoft.com/office/officeart/2005/8/layout/chevron2"/>
    <dgm:cxn modelId="{356D753C-CA13-4591-96D3-C964A8AE75AE}" type="presOf" srcId="{F617A9B5-290C-46FD-9833-2A55754F1E9B}" destId="{264A9ACA-C086-433E-8DFB-247300F5E991}" srcOrd="0" destOrd="3" presId="urn:microsoft.com/office/officeart/2005/8/layout/chevron2"/>
    <dgm:cxn modelId="{89354140-2ED7-481A-98AE-185E575634A5}" type="presOf" srcId="{944F6B7F-D469-4DCB-9886-502FEA512016}" destId="{264A9ACA-C086-433E-8DFB-247300F5E991}" srcOrd="0" destOrd="4" presId="urn:microsoft.com/office/officeart/2005/8/layout/chevron2"/>
    <dgm:cxn modelId="{04CE785E-0756-4B6A-839F-B9CF4BB12E30}" type="presOf" srcId="{564BF895-0112-40CB-BBA5-ED3039BD45A9}" destId="{264A9ACA-C086-433E-8DFB-247300F5E991}" srcOrd="0" destOrd="0" presId="urn:microsoft.com/office/officeart/2005/8/layout/chevron2"/>
    <dgm:cxn modelId="{1A9B9241-F145-4A8F-80DA-37DD7E206BA6}" srcId="{DF2B1327-5D78-40C7-82B5-E2090CE2AA27}" destId="{564BF895-0112-40CB-BBA5-ED3039BD45A9}" srcOrd="0" destOrd="0" parTransId="{AEF53FC4-6EDD-473B-AD15-B5C6A3361069}" sibTransId="{F89D74DF-0167-4423-8556-C8600D2A01CA}"/>
    <dgm:cxn modelId="{E0E70878-CE6E-41B8-808A-7ADC5BCBD1EA}" srcId="{CE7DEB34-C0B8-4593-9C0B-FF6211BB439E}" destId="{DF2B1327-5D78-40C7-82B5-E2090CE2AA27}" srcOrd="0" destOrd="0" parTransId="{A031C9A7-9CE4-4838-B2CC-F8390499EA57}" sibTransId="{5238FBC2-AEB1-4777-BAB2-293D637CABAE}"/>
    <dgm:cxn modelId="{6CD9B283-10A8-4B95-99D2-A186024E5A30}" type="presOf" srcId="{DF2B1327-5D78-40C7-82B5-E2090CE2AA27}" destId="{0C0DB30A-9C5F-4ED9-BF16-1A13F7BECDB4}" srcOrd="0" destOrd="0" presId="urn:microsoft.com/office/officeart/2005/8/layout/chevron2"/>
    <dgm:cxn modelId="{53386D88-E9FE-461C-B390-7A279575E9C5}" type="presOf" srcId="{E949BCC5-612D-41CF-AA11-85044DDDD542}" destId="{264A9ACA-C086-433E-8DFB-247300F5E991}" srcOrd="0" destOrd="2" presId="urn:microsoft.com/office/officeart/2005/8/layout/chevron2"/>
    <dgm:cxn modelId="{88EE2589-86B5-4058-8878-F48C4C89A153}" srcId="{DF2B1327-5D78-40C7-82B5-E2090CE2AA27}" destId="{F617A9B5-290C-46FD-9833-2A55754F1E9B}" srcOrd="3" destOrd="0" parTransId="{1DFC7E89-0906-4530-80F1-7BADA00D8C5D}" sibTransId="{9202E77C-8BCE-45AB-A793-B56410B644E9}"/>
    <dgm:cxn modelId="{B48C4191-D3F8-4300-8729-16719A27FC11}" srcId="{DF2B1327-5D78-40C7-82B5-E2090CE2AA27}" destId="{E949BCC5-612D-41CF-AA11-85044DDDD542}" srcOrd="2" destOrd="0" parTransId="{A7894FED-B6CE-4DBD-8100-60EB60D162F8}" sibTransId="{FC0DAAA5-19FC-4C11-BF56-1A6A2CB1B42F}"/>
    <dgm:cxn modelId="{2841A298-DDAB-4FFE-9C28-E1B71A460DD4}" srcId="{DF2B1327-5D78-40C7-82B5-E2090CE2AA27}" destId="{944F6B7F-D469-4DCB-9886-502FEA512016}" srcOrd="4" destOrd="0" parTransId="{4547F2A4-2A95-4898-85A6-E226029A4FB8}" sibTransId="{4890E7DA-FD1B-4A81-B1F9-BCDC1C197D65}"/>
    <dgm:cxn modelId="{64A890DE-39F0-406A-865B-59E7478594FA}" srcId="{DF2B1327-5D78-40C7-82B5-E2090CE2AA27}" destId="{6701BD75-665B-4AD4-BD23-A69A96722A39}" srcOrd="1" destOrd="0" parTransId="{32B79DFC-408A-49A3-893C-8C9BD60230B5}" sibTransId="{BA91272F-37DE-4D20-A57D-6BBD79A7B1A8}"/>
    <dgm:cxn modelId="{1C7D30B0-53AF-4308-8A0E-862568DB755B}" type="presParOf" srcId="{5C90D50C-8F7D-4EA5-8DC3-5B970F6C9E7B}" destId="{DABEAA1E-1156-4EA5-8ADC-342A2F53A073}" srcOrd="0" destOrd="0" presId="urn:microsoft.com/office/officeart/2005/8/layout/chevron2"/>
    <dgm:cxn modelId="{664CDF26-E813-4269-8AA2-6359C86FFA28}" type="presParOf" srcId="{DABEAA1E-1156-4EA5-8ADC-342A2F53A073}" destId="{0C0DB30A-9C5F-4ED9-BF16-1A13F7BECDB4}" srcOrd="0" destOrd="0" presId="urn:microsoft.com/office/officeart/2005/8/layout/chevron2"/>
    <dgm:cxn modelId="{2F013650-683B-4121-A44B-15E6BFB33FF7}" type="presParOf" srcId="{DABEAA1E-1156-4EA5-8ADC-342A2F53A073}" destId="{264A9ACA-C086-433E-8DFB-247300F5E991}" srcOrd="1" destOrd="0" presId="urn:microsoft.com/office/officeart/2005/8/layout/chevro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43.xml><?xml version="1.0" encoding="utf-8"?>
<dgm:dataModel xmlns:dgm="http://schemas.openxmlformats.org/drawingml/2006/diagram" xmlns:a="http://schemas.openxmlformats.org/drawingml/2006/main">
  <dgm:ptLst>
    <dgm:pt modelId="{CE7DEB34-C0B8-4593-9C0B-FF6211BB439E}" type="doc">
      <dgm:prSet loTypeId="urn:microsoft.com/office/officeart/2005/8/layout/bProcess3" loCatId="process" qsTypeId="urn:microsoft.com/office/officeart/2005/8/quickstyle/3d1" qsCatId="3D" csTypeId="urn:microsoft.com/office/officeart/2005/8/colors/accent0_3" csCatId="mainScheme" phldr="1"/>
      <dgm:spPr/>
      <dgm:t>
        <a:bodyPr/>
        <a:lstStyle/>
        <a:p>
          <a:endParaRPr lang="el-GR"/>
        </a:p>
      </dgm:t>
    </dgm:pt>
    <dgm:pt modelId="{DF2B1327-5D78-40C7-82B5-E2090CE2AA27}">
      <dgm:prSet phldrT="[Κείμενο]" custT="1"/>
      <dgm:spPr>
        <a:xfrm rot="5400000">
          <a:off x="-572463" y="572463"/>
          <a:ext cx="3816424" cy="2671496"/>
        </a:xfrm>
        <a:scene3d>
          <a:camera prst="orthographicFront"/>
          <a:lightRig rig="flat" dir="t"/>
        </a:scene3d>
        <a:sp3d prstMaterial="plastic">
          <a:bevelT w="120900" h="88900"/>
          <a:bevelB w="88900" h="31750" prst="angle"/>
        </a:sp3d>
      </dgm:spPr>
      <dgm:t>
        <a:bodyPr/>
        <a:lstStyle/>
        <a:p>
          <a:pPr>
            <a:buNone/>
          </a:pPr>
          <a:r>
            <a:rPr lang="el-GR" sz="1800" dirty="0">
              <a:latin typeface="+mn-lt"/>
              <a:ea typeface="+mn-ea"/>
              <a:cs typeface="+mn-cs"/>
            </a:rPr>
            <a:t>Όροι που διαφοροποιούν ουσιωδώς την αρχική σύμβαση και υποδηλώνουν πρόθεση επαναδιαπραγμάτευσης των όρων αυτής</a:t>
          </a:r>
        </a:p>
      </dgm:t>
    </dgm:pt>
    <dgm:pt modelId="{A031C9A7-9CE4-4838-B2CC-F8390499EA57}" type="parTrans" cxnId="{E0E70878-CE6E-41B8-808A-7ADC5BCBD1EA}">
      <dgm:prSet/>
      <dgm:spPr/>
      <dgm:t>
        <a:bodyPr/>
        <a:lstStyle/>
        <a:p>
          <a:endParaRPr lang="el-GR"/>
        </a:p>
      </dgm:t>
    </dgm:pt>
    <dgm:pt modelId="{5238FBC2-AEB1-4777-BAB2-293D637CABAE}" type="sibTrans" cxnId="{E0E70878-CE6E-41B8-808A-7ADC5BCBD1EA}">
      <dgm:prSet/>
      <dgm:spPr/>
      <dgm:t>
        <a:bodyPr/>
        <a:lstStyle/>
        <a:p>
          <a:endParaRPr lang="el-GR"/>
        </a:p>
      </dgm:t>
    </dgm:pt>
    <dgm:pt modelId="{744E779A-0BA4-455B-972F-F88DAFC5C476}">
      <dgm:prSet phldrT="[Κείμενο]" custT="1"/>
      <dgm:spPr>
        <a:xfrm rot="5400000">
          <a:off x="-572463" y="572463"/>
          <a:ext cx="3816424" cy="2671496"/>
        </a:xfrm>
        <a:scene3d>
          <a:camera prst="orthographicFront"/>
          <a:lightRig rig="flat" dir="t"/>
        </a:scene3d>
        <a:sp3d prstMaterial="plastic">
          <a:bevelT w="120900" h="88900"/>
          <a:bevelB w="88900" h="31750" prst="angle"/>
        </a:sp3d>
      </dgm:spPr>
      <dgm:t>
        <a:bodyPr/>
        <a:lstStyle/>
        <a:p>
          <a:pPr>
            <a:buNone/>
          </a:pPr>
          <a:r>
            <a:rPr lang="el-GR" sz="1800" dirty="0">
              <a:latin typeface="+mn-lt"/>
              <a:ea typeface="+mn-ea"/>
              <a:cs typeface="+mn-cs"/>
            </a:rPr>
            <a:t>Όροι που αν είχαν γνωστοποιηθεί εγκαίρως είτε θα είχαν προσελκύσει και έτερους διαγωνιζόμενους είτε θα είχαν οδηγήσει σε ανάθεση σε διαφορετικό ανάδοχο</a:t>
          </a:r>
        </a:p>
      </dgm:t>
    </dgm:pt>
    <dgm:pt modelId="{24C8026E-DBA4-4159-A615-416ACE0041AE}" type="parTrans" cxnId="{9928E57D-27BF-4A31-940F-4BE542B280D8}">
      <dgm:prSet/>
      <dgm:spPr/>
      <dgm:t>
        <a:bodyPr/>
        <a:lstStyle/>
        <a:p>
          <a:endParaRPr lang="el-GR"/>
        </a:p>
      </dgm:t>
    </dgm:pt>
    <dgm:pt modelId="{E353D36D-BD6F-47DF-8555-FFFD8F0C66DC}" type="sibTrans" cxnId="{9928E57D-27BF-4A31-940F-4BE542B280D8}">
      <dgm:prSet/>
      <dgm:spPr/>
      <dgm:t>
        <a:bodyPr/>
        <a:lstStyle/>
        <a:p>
          <a:endParaRPr lang="el-GR"/>
        </a:p>
      </dgm:t>
    </dgm:pt>
    <dgm:pt modelId="{E40ECB6F-AF9E-4EBB-91B5-F7035EF4CF06}">
      <dgm:prSet phldrT="[Κείμενο]" custT="1"/>
      <dgm:spPr>
        <a:xfrm rot="5400000">
          <a:off x="-572463" y="572463"/>
          <a:ext cx="3816424" cy="2671496"/>
        </a:xfrm>
        <a:scene3d>
          <a:camera prst="orthographicFront"/>
          <a:lightRig rig="flat" dir="t"/>
        </a:scene3d>
        <a:sp3d prstMaterial="plastic">
          <a:bevelT w="120900" h="88900"/>
          <a:bevelB w="88900" h="31750" prst="angle"/>
        </a:sp3d>
      </dgm:spPr>
      <dgm:t>
        <a:bodyPr/>
        <a:lstStyle/>
        <a:p>
          <a:pPr>
            <a:buNone/>
          </a:pPr>
          <a:r>
            <a:rPr lang="el-GR" sz="1800">
              <a:latin typeface="+mn-lt"/>
              <a:ea typeface="+mn-ea"/>
              <a:cs typeface="+mn-cs"/>
            </a:rPr>
            <a:t>Σημαντική διεύρυνση του αντικειμένου της σύμβασης</a:t>
          </a:r>
          <a:endParaRPr lang="el-GR" sz="1800" dirty="0">
            <a:latin typeface="+mn-lt"/>
            <a:ea typeface="+mn-ea"/>
            <a:cs typeface="+mn-cs"/>
          </a:endParaRPr>
        </a:p>
      </dgm:t>
    </dgm:pt>
    <dgm:pt modelId="{12990F25-D32C-4725-899E-288BDA90EDA4}" type="parTrans" cxnId="{4FD023D7-1061-4DE9-8293-9DEFE3B5E5EA}">
      <dgm:prSet/>
      <dgm:spPr/>
      <dgm:t>
        <a:bodyPr/>
        <a:lstStyle/>
        <a:p>
          <a:endParaRPr lang="el-GR"/>
        </a:p>
      </dgm:t>
    </dgm:pt>
    <dgm:pt modelId="{5043A625-7910-4523-BC67-F669D6045F8E}" type="sibTrans" cxnId="{4FD023D7-1061-4DE9-8293-9DEFE3B5E5EA}">
      <dgm:prSet/>
      <dgm:spPr/>
      <dgm:t>
        <a:bodyPr/>
        <a:lstStyle/>
        <a:p>
          <a:endParaRPr lang="el-GR"/>
        </a:p>
      </dgm:t>
    </dgm:pt>
    <dgm:pt modelId="{D988FFBE-398B-4C0A-9775-BFAA2E57EA73}">
      <dgm:prSet phldrT="[Κείμενο]" custT="1"/>
      <dgm:spPr>
        <a:xfrm rot="5400000">
          <a:off x="-572463" y="572463"/>
          <a:ext cx="3816424" cy="2671496"/>
        </a:xfrm>
        <a:scene3d>
          <a:camera prst="orthographicFront"/>
          <a:lightRig rig="flat" dir="t"/>
        </a:scene3d>
        <a:sp3d prstMaterial="plastic">
          <a:bevelT w="120900" h="88900"/>
          <a:bevelB w="88900" h="31750" prst="angle"/>
        </a:sp3d>
      </dgm:spPr>
      <dgm:t>
        <a:bodyPr/>
        <a:lstStyle/>
        <a:p>
          <a:pPr>
            <a:buNone/>
          </a:pPr>
          <a:r>
            <a:rPr lang="el-GR" sz="1800" dirty="0">
              <a:latin typeface="+mn-lt"/>
              <a:ea typeface="+mn-ea"/>
              <a:cs typeface="+mn-cs"/>
            </a:rPr>
            <a:t>Μεταβολή της οικονομικής ισορροπίας της σύμβασης υπέρ του μειοδότη</a:t>
          </a:r>
        </a:p>
      </dgm:t>
    </dgm:pt>
    <dgm:pt modelId="{5C5A8574-BF2C-4BEA-8078-51B0F032C7F2}" type="parTrans" cxnId="{00F919DC-B471-43AF-879E-EB6BB492A529}">
      <dgm:prSet/>
      <dgm:spPr/>
      <dgm:t>
        <a:bodyPr/>
        <a:lstStyle/>
        <a:p>
          <a:endParaRPr lang="el-GR"/>
        </a:p>
      </dgm:t>
    </dgm:pt>
    <dgm:pt modelId="{17316D29-81FA-4F9B-AFE7-63965CC2D9E9}" type="sibTrans" cxnId="{00F919DC-B471-43AF-879E-EB6BB492A529}">
      <dgm:prSet/>
      <dgm:spPr/>
      <dgm:t>
        <a:bodyPr/>
        <a:lstStyle/>
        <a:p>
          <a:endParaRPr lang="el-GR"/>
        </a:p>
      </dgm:t>
    </dgm:pt>
    <dgm:pt modelId="{2DBCA777-583E-4EEC-B6E7-435E62FBB9C9}" type="pres">
      <dgm:prSet presAssocID="{CE7DEB34-C0B8-4593-9C0B-FF6211BB439E}" presName="Name0" presStyleCnt="0">
        <dgm:presLayoutVars>
          <dgm:dir/>
          <dgm:resizeHandles val="exact"/>
        </dgm:presLayoutVars>
      </dgm:prSet>
      <dgm:spPr/>
    </dgm:pt>
    <dgm:pt modelId="{FFCCDC55-DECB-408B-BFC8-1BD0D3965C1A}" type="pres">
      <dgm:prSet presAssocID="{DF2B1327-5D78-40C7-82B5-E2090CE2AA27}" presName="node" presStyleLbl="node1" presStyleIdx="0" presStyleCnt="4">
        <dgm:presLayoutVars>
          <dgm:bulletEnabled val="1"/>
        </dgm:presLayoutVars>
      </dgm:prSet>
      <dgm:spPr/>
    </dgm:pt>
    <dgm:pt modelId="{68B5C1C4-1A04-4FEF-90D2-CA5ADC5F2E28}" type="pres">
      <dgm:prSet presAssocID="{5238FBC2-AEB1-4777-BAB2-293D637CABAE}" presName="sibTrans" presStyleLbl="sibTrans1D1" presStyleIdx="0" presStyleCnt="3"/>
      <dgm:spPr/>
    </dgm:pt>
    <dgm:pt modelId="{42E2C3F0-3FE5-4D44-8B97-33062770F2F7}" type="pres">
      <dgm:prSet presAssocID="{5238FBC2-AEB1-4777-BAB2-293D637CABAE}" presName="connectorText" presStyleLbl="sibTrans1D1" presStyleIdx="0" presStyleCnt="3"/>
      <dgm:spPr/>
    </dgm:pt>
    <dgm:pt modelId="{C0C1B8A1-1F85-4270-A970-7BCE393A2D12}" type="pres">
      <dgm:prSet presAssocID="{744E779A-0BA4-455B-972F-F88DAFC5C476}" presName="node" presStyleLbl="node1" presStyleIdx="1" presStyleCnt="4">
        <dgm:presLayoutVars>
          <dgm:bulletEnabled val="1"/>
        </dgm:presLayoutVars>
      </dgm:prSet>
      <dgm:spPr/>
    </dgm:pt>
    <dgm:pt modelId="{8946A4CC-0F43-4049-AA0D-BA5DF608C3D9}" type="pres">
      <dgm:prSet presAssocID="{E353D36D-BD6F-47DF-8555-FFFD8F0C66DC}" presName="sibTrans" presStyleLbl="sibTrans1D1" presStyleIdx="1" presStyleCnt="3"/>
      <dgm:spPr/>
    </dgm:pt>
    <dgm:pt modelId="{75C7F27D-9E13-4C57-9E27-C32DB778A9E3}" type="pres">
      <dgm:prSet presAssocID="{E353D36D-BD6F-47DF-8555-FFFD8F0C66DC}" presName="connectorText" presStyleLbl="sibTrans1D1" presStyleIdx="1" presStyleCnt="3"/>
      <dgm:spPr/>
    </dgm:pt>
    <dgm:pt modelId="{F94D7FC5-0148-410D-8FFF-FA959F134C09}" type="pres">
      <dgm:prSet presAssocID="{E40ECB6F-AF9E-4EBB-91B5-F7035EF4CF06}" presName="node" presStyleLbl="node1" presStyleIdx="2" presStyleCnt="4">
        <dgm:presLayoutVars>
          <dgm:bulletEnabled val="1"/>
        </dgm:presLayoutVars>
      </dgm:prSet>
      <dgm:spPr/>
    </dgm:pt>
    <dgm:pt modelId="{DB32129E-41CB-4096-8620-94EAF487B5D5}" type="pres">
      <dgm:prSet presAssocID="{5043A625-7910-4523-BC67-F669D6045F8E}" presName="sibTrans" presStyleLbl="sibTrans1D1" presStyleIdx="2" presStyleCnt="3"/>
      <dgm:spPr/>
    </dgm:pt>
    <dgm:pt modelId="{0E654C64-E54D-4196-A1F3-DE0AB30590ED}" type="pres">
      <dgm:prSet presAssocID="{5043A625-7910-4523-BC67-F669D6045F8E}" presName="connectorText" presStyleLbl="sibTrans1D1" presStyleIdx="2" presStyleCnt="3"/>
      <dgm:spPr/>
    </dgm:pt>
    <dgm:pt modelId="{614C763E-89A6-467C-A711-700FD5504EA2}" type="pres">
      <dgm:prSet presAssocID="{D988FFBE-398B-4C0A-9775-BFAA2E57EA73}" presName="node" presStyleLbl="node1" presStyleIdx="3" presStyleCnt="4">
        <dgm:presLayoutVars>
          <dgm:bulletEnabled val="1"/>
        </dgm:presLayoutVars>
      </dgm:prSet>
      <dgm:spPr/>
    </dgm:pt>
  </dgm:ptLst>
  <dgm:cxnLst>
    <dgm:cxn modelId="{3499C204-D3AC-4801-8950-682CBA5D0B0D}" type="presOf" srcId="{CE7DEB34-C0B8-4593-9C0B-FF6211BB439E}" destId="{2DBCA777-583E-4EEC-B6E7-435E62FBB9C9}" srcOrd="0" destOrd="0" presId="urn:microsoft.com/office/officeart/2005/8/layout/bProcess3"/>
    <dgm:cxn modelId="{7947BB2D-36BE-4AF4-9E92-D67D013D75B9}" type="presOf" srcId="{5043A625-7910-4523-BC67-F669D6045F8E}" destId="{0E654C64-E54D-4196-A1F3-DE0AB30590ED}" srcOrd="1" destOrd="0" presId="urn:microsoft.com/office/officeart/2005/8/layout/bProcess3"/>
    <dgm:cxn modelId="{9D82A532-7BF4-4547-A40E-69427D71F26E}" type="presOf" srcId="{5043A625-7910-4523-BC67-F669D6045F8E}" destId="{DB32129E-41CB-4096-8620-94EAF487B5D5}" srcOrd="0" destOrd="0" presId="urn:microsoft.com/office/officeart/2005/8/layout/bProcess3"/>
    <dgm:cxn modelId="{11E38437-52B9-4D93-A657-A1E0671BB71D}" type="presOf" srcId="{E40ECB6F-AF9E-4EBB-91B5-F7035EF4CF06}" destId="{F94D7FC5-0148-410D-8FFF-FA959F134C09}" srcOrd="0" destOrd="0" presId="urn:microsoft.com/office/officeart/2005/8/layout/bProcess3"/>
    <dgm:cxn modelId="{E7E8A663-61C1-4835-898E-C34C3820E8A5}" type="presOf" srcId="{DF2B1327-5D78-40C7-82B5-E2090CE2AA27}" destId="{FFCCDC55-DECB-408B-BFC8-1BD0D3965C1A}" srcOrd="0" destOrd="0" presId="urn:microsoft.com/office/officeart/2005/8/layout/bProcess3"/>
    <dgm:cxn modelId="{EC530744-E2A5-44F5-882E-38892F7F9394}" type="presOf" srcId="{5238FBC2-AEB1-4777-BAB2-293D637CABAE}" destId="{42E2C3F0-3FE5-4D44-8B97-33062770F2F7}" srcOrd="1" destOrd="0" presId="urn:microsoft.com/office/officeart/2005/8/layout/bProcess3"/>
    <dgm:cxn modelId="{E0E70878-CE6E-41B8-808A-7ADC5BCBD1EA}" srcId="{CE7DEB34-C0B8-4593-9C0B-FF6211BB439E}" destId="{DF2B1327-5D78-40C7-82B5-E2090CE2AA27}" srcOrd="0" destOrd="0" parTransId="{A031C9A7-9CE4-4838-B2CC-F8390499EA57}" sibTransId="{5238FBC2-AEB1-4777-BAB2-293D637CABAE}"/>
    <dgm:cxn modelId="{9928E57D-27BF-4A31-940F-4BE542B280D8}" srcId="{CE7DEB34-C0B8-4593-9C0B-FF6211BB439E}" destId="{744E779A-0BA4-455B-972F-F88DAFC5C476}" srcOrd="1" destOrd="0" parTransId="{24C8026E-DBA4-4159-A615-416ACE0041AE}" sibTransId="{E353D36D-BD6F-47DF-8555-FFFD8F0C66DC}"/>
    <dgm:cxn modelId="{6BC712AE-0458-43CB-B395-43E6F4C2B44B}" type="presOf" srcId="{E353D36D-BD6F-47DF-8555-FFFD8F0C66DC}" destId="{8946A4CC-0F43-4049-AA0D-BA5DF608C3D9}" srcOrd="0" destOrd="0" presId="urn:microsoft.com/office/officeart/2005/8/layout/bProcess3"/>
    <dgm:cxn modelId="{AB9975C1-4913-4651-BFD7-7CFEA7FA1F63}" type="presOf" srcId="{5238FBC2-AEB1-4777-BAB2-293D637CABAE}" destId="{68B5C1C4-1A04-4FEF-90D2-CA5ADC5F2E28}" srcOrd="0" destOrd="0" presId="urn:microsoft.com/office/officeart/2005/8/layout/bProcess3"/>
    <dgm:cxn modelId="{4FD023D7-1061-4DE9-8293-9DEFE3B5E5EA}" srcId="{CE7DEB34-C0B8-4593-9C0B-FF6211BB439E}" destId="{E40ECB6F-AF9E-4EBB-91B5-F7035EF4CF06}" srcOrd="2" destOrd="0" parTransId="{12990F25-D32C-4725-899E-288BDA90EDA4}" sibTransId="{5043A625-7910-4523-BC67-F669D6045F8E}"/>
    <dgm:cxn modelId="{00F919DC-B471-43AF-879E-EB6BB492A529}" srcId="{CE7DEB34-C0B8-4593-9C0B-FF6211BB439E}" destId="{D988FFBE-398B-4C0A-9775-BFAA2E57EA73}" srcOrd="3" destOrd="0" parTransId="{5C5A8574-BF2C-4BEA-8078-51B0F032C7F2}" sibTransId="{17316D29-81FA-4F9B-AFE7-63965CC2D9E9}"/>
    <dgm:cxn modelId="{405660E6-DF9C-4158-B775-01046513C32D}" type="presOf" srcId="{744E779A-0BA4-455B-972F-F88DAFC5C476}" destId="{C0C1B8A1-1F85-4270-A970-7BCE393A2D12}" srcOrd="0" destOrd="0" presId="urn:microsoft.com/office/officeart/2005/8/layout/bProcess3"/>
    <dgm:cxn modelId="{611333F5-FEAC-4714-97B3-2C2A1A696A03}" type="presOf" srcId="{E353D36D-BD6F-47DF-8555-FFFD8F0C66DC}" destId="{75C7F27D-9E13-4C57-9E27-C32DB778A9E3}" srcOrd="1" destOrd="0" presId="urn:microsoft.com/office/officeart/2005/8/layout/bProcess3"/>
    <dgm:cxn modelId="{089864FA-8803-4672-987F-45E588BB5E1D}" type="presOf" srcId="{D988FFBE-398B-4C0A-9775-BFAA2E57EA73}" destId="{614C763E-89A6-467C-A711-700FD5504EA2}" srcOrd="0" destOrd="0" presId="urn:microsoft.com/office/officeart/2005/8/layout/bProcess3"/>
    <dgm:cxn modelId="{02D98A77-F7EC-4CBA-9702-80244B1BEC89}" type="presParOf" srcId="{2DBCA777-583E-4EEC-B6E7-435E62FBB9C9}" destId="{FFCCDC55-DECB-408B-BFC8-1BD0D3965C1A}" srcOrd="0" destOrd="0" presId="urn:microsoft.com/office/officeart/2005/8/layout/bProcess3"/>
    <dgm:cxn modelId="{8E0F7593-E758-4B8C-A7EC-153D897E89C0}" type="presParOf" srcId="{2DBCA777-583E-4EEC-B6E7-435E62FBB9C9}" destId="{68B5C1C4-1A04-4FEF-90D2-CA5ADC5F2E28}" srcOrd="1" destOrd="0" presId="urn:microsoft.com/office/officeart/2005/8/layout/bProcess3"/>
    <dgm:cxn modelId="{54B8CCB7-644B-4552-9744-F557E6987AE7}" type="presParOf" srcId="{68B5C1C4-1A04-4FEF-90D2-CA5ADC5F2E28}" destId="{42E2C3F0-3FE5-4D44-8B97-33062770F2F7}" srcOrd="0" destOrd="0" presId="urn:microsoft.com/office/officeart/2005/8/layout/bProcess3"/>
    <dgm:cxn modelId="{ABE1585F-E311-4973-8F5E-7855B4F6B8DC}" type="presParOf" srcId="{2DBCA777-583E-4EEC-B6E7-435E62FBB9C9}" destId="{C0C1B8A1-1F85-4270-A970-7BCE393A2D12}" srcOrd="2" destOrd="0" presId="urn:microsoft.com/office/officeart/2005/8/layout/bProcess3"/>
    <dgm:cxn modelId="{3E095B2F-C4DC-47DE-A461-F5A4B3EA1778}" type="presParOf" srcId="{2DBCA777-583E-4EEC-B6E7-435E62FBB9C9}" destId="{8946A4CC-0F43-4049-AA0D-BA5DF608C3D9}" srcOrd="3" destOrd="0" presId="urn:microsoft.com/office/officeart/2005/8/layout/bProcess3"/>
    <dgm:cxn modelId="{25DF4509-0FA1-4CC9-A46A-3FE2F14A7EE2}" type="presParOf" srcId="{8946A4CC-0F43-4049-AA0D-BA5DF608C3D9}" destId="{75C7F27D-9E13-4C57-9E27-C32DB778A9E3}" srcOrd="0" destOrd="0" presId="urn:microsoft.com/office/officeart/2005/8/layout/bProcess3"/>
    <dgm:cxn modelId="{41381732-837C-4724-A281-43100AEB5A56}" type="presParOf" srcId="{2DBCA777-583E-4EEC-B6E7-435E62FBB9C9}" destId="{F94D7FC5-0148-410D-8FFF-FA959F134C09}" srcOrd="4" destOrd="0" presId="urn:microsoft.com/office/officeart/2005/8/layout/bProcess3"/>
    <dgm:cxn modelId="{5C2B3641-3A3C-4105-9143-57133595EC23}" type="presParOf" srcId="{2DBCA777-583E-4EEC-B6E7-435E62FBB9C9}" destId="{DB32129E-41CB-4096-8620-94EAF487B5D5}" srcOrd="5" destOrd="0" presId="urn:microsoft.com/office/officeart/2005/8/layout/bProcess3"/>
    <dgm:cxn modelId="{441924AF-74D1-4843-A66F-AA7073F9A75F}" type="presParOf" srcId="{DB32129E-41CB-4096-8620-94EAF487B5D5}" destId="{0E654C64-E54D-4196-A1F3-DE0AB30590ED}" srcOrd="0" destOrd="0" presId="urn:microsoft.com/office/officeart/2005/8/layout/bProcess3"/>
    <dgm:cxn modelId="{3D8B2864-5247-4721-A83B-D44D28694F32}" type="presParOf" srcId="{2DBCA777-583E-4EEC-B6E7-435E62FBB9C9}" destId="{614C763E-89A6-467C-A711-700FD5504EA2}" srcOrd="6" destOrd="0" presId="urn:microsoft.com/office/officeart/2005/8/layout/bProcess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44.xml><?xml version="1.0" encoding="utf-8"?>
<dgm:dataModel xmlns:dgm="http://schemas.openxmlformats.org/drawingml/2006/diagram" xmlns:a="http://schemas.openxmlformats.org/drawingml/2006/main">
  <dgm:ptLst>
    <dgm:pt modelId="{CE7DEB34-C0B8-4593-9C0B-FF6211BB439E}" type="doc">
      <dgm:prSet loTypeId="urn:microsoft.com/office/officeart/2005/8/layout/hList3" loCatId="list" qsTypeId="urn:microsoft.com/office/officeart/2005/8/quickstyle/3d1" qsCatId="3D" csTypeId="urn:microsoft.com/office/officeart/2005/8/colors/accent0_3" csCatId="mainScheme" phldr="1"/>
      <dgm:spPr/>
      <dgm:t>
        <a:bodyPr/>
        <a:lstStyle/>
        <a:p>
          <a:endParaRPr lang="el-GR"/>
        </a:p>
      </dgm:t>
    </dgm:pt>
    <dgm:pt modelId="{DF2B1327-5D78-40C7-82B5-E2090CE2AA27}">
      <dgm:prSet phldrT="[Κείμενο]" custT="1"/>
      <dgm:spPr>
        <a:xfrm>
          <a:off x="0" y="0"/>
          <a:ext cx="7772400" cy="1144927"/>
        </a:xfrm>
        <a:prstGeom prst="rect">
          <a:avLst/>
        </a:prstGeom>
        <a:scene3d>
          <a:camera prst="orthographicFront"/>
          <a:lightRig rig="flat" dir="t"/>
        </a:scene3d>
        <a:sp3d z="-190500" extrusionH="12700" prstMaterial="plastic">
          <a:bevelT w="50800" h="50800"/>
        </a:sp3d>
      </dgm:spPr>
      <dgm:t>
        <a:bodyPr/>
        <a:lstStyle/>
        <a:p>
          <a:pPr>
            <a:buNone/>
          </a:pPr>
          <a:r>
            <a:rPr lang="el-GR" sz="1800" dirty="0">
              <a:latin typeface="+mn-lt"/>
              <a:ea typeface="+mn-ea"/>
              <a:cs typeface="+mn-cs"/>
            </a:rPr>
            <a:t>Επιτρεπτή τροποποίηση δημόσιας σύμβασης ή συμφωνίας-πλαίσιο [περίπτωση β) της παρ. 1]</a:t>
          </a:r>
        </a:p>
      </dgm:t>
    </dgm:pt>
    <dgm:pt modelId="{A031C9A7-9CE4-4838-B2CC-F8390499EA57}" type="parTrans" cxnId="{E0E70878-CE6E-41B8-808A-7ADC5BCBD1EA}">
      <dgm:prSet/>
      <dgm:spPr/>
      <dgm:t>
        <a:bodyPr/>
        <a:lstStyle/>
        <a:p>
          <a:endParaRPr lang="el-GR"/>
        </a:p>
      </dgm:t>
    </dgm:pt>
    <dgm:pt modelId="{5238FBC2-AEB1-4777-BAB2-293D637CABAE}" type="sibTrans" cxnId="{E0E70878-CE6E-41B8-808A-7ADC5BCBD1EA}">
      <dgm:prSet/>
      <dgm:spPr/>
      <dgm:t>
        <a:bodyPr/>
        <a:lstStyle/>
        <a:p>
          <a:endParaRPr lang="el-GR"/>
        </a:p>
      </dgm:t>
    </dgm:pt>
    <dgm:pt modelId="{D53BA9B8-AFD1-4C7E-BE00-E2214A8E3CBA}">
      <dgm:prSet custT="1"/>
      <dgm:spPr>
        <a:xfrm>
          <a:off x="0" y="1144927"/>
          <a:ext cx="1943099" cy="2404347"/>
        </a:xfrm>
        <a:prstGeom prst="rect">
          <a:avLst/>
        </a:prstGeom>
        <a:scene3d>
          <a:camera prst="orthographicFront"/>
          <a:lightRig rig="flat" dir="t"/>
        </a:scene3d>
        <a:sp3d prstMaterial="plastic">
          <a:bevelT w="120900" h="88900"/>
          <a:bevelB w="88900" h="31750" prst="angle"/>
        </a:sp3d>
      </dgm:spPr>
      <dgm:t>
        <a:bodyPr/>
        <a:lstStyle/>
        <a:p>
          <a:pPr>
            <a:buNone/>
          </a:pPr>
          <a:r>
            <a:rPr lang="el-GR" sz="1800" dirty="0">
              <a:latin typeface="+mn-lt"/>
              <a:ea typeface="+mn-ea"/>
              <a:cs typeface="+mn-cs"/>
            </a:rPr>
            <a:t>Συμπληρωματικά έργα, υπηρεσίες ή αγαθά</a:t>
          </a:r>
        </a:p>
      </dgm:t>
    </dgm:pt>
    <dgm:pt modelId="{24B27281-5101-4A1D-9FC7-E3510B1E094A}" type="parTrans" cxnId="{B49976B8-9B29-48F4-BED9-758E3E7E4A53}">
      <dgm:prSet/>
      <dgm:spPr/>
      <dgm:t>
        <a:bodyPr/>
        <a:lstStyle/>
        <a:p>
          <a:endParaRPr lang="el-GR"/>
        </a:p>
      </dgm:t>
    </dgm:pt>
    <dgm:pt modelId="{640E0A1B-D984-4D5A-9C0E-DD29E78B5EB1}" type="sibTrans" cxnId="{B49976B8-9B29-48F4-BED9-758E3E7E4A53}">
      <dgm:prSet/>
      <dgm:spPr/>
      <dgm:t>
        <a:bodyPr/>
        <a:lstStyle/>
        <a:p>
          <a:endParaRPr lang="el-GR"/>
        </a:p>
      </dgm:t>
    </dgm:pt>
    <dgm:pt modelId="{C75C8B08-273E-4461-BC24-576BF242DFCF}">
      <dgm:prSet custT="1"/>
      <dgm:spPr>
        <a:xfrm>
          <a:off x="1943100" y="1144927"/>
          <a:ext cx="1943099" cy="2404347"/>
        </a:xfrm>
        <a:prstGeom prst="rect">
          <a:avLst/>
        </a:prstGeom>
        <a:scene3d>
          <a:camera prst="orthographicFront"/>
          <a:lightRig rig="flat" dir="t"/>
        </a:scene3d>
        <a:sp3d prstMaterial="plastic">
          <a:bevelT w="120900" h="88900"/>
          <a:bevelB w="88900" h="31750" prst="angle"/>
        </a:sp3d>
      </dgm:spPr>
      <dgm:t>
        <a:bodyPr/>
        <a:lstStyle/>
        <a:p>
          <a:pPr>
            <a:buNone/>
          </a:pPr>
          <a:r>
            <a:rPr lang="el-GR" sz="1800">
              <a:latin typeface="+mn-lt"/>
              <a:ea typeface="+mn-ea"/>
              <a:cs typeface="+mn-cs"/>
            </a:rPr>
            <a:t>Δεν περιλαμβάνονταν στην αρχική σύμβαση</a:t>
          </a:r>
          <a:endParaRPr lang="el-GR" sz="1800" dirty="0">
            <a:latin typeface="+mn-lt"/>
            <a:ea typeface="+mn-ea"/>
            <a:cs typeface="+mn-cs"/>
          </a:endParaRPr>
        </a:p>
      </dgm:t>
    </dgm:pt>
    <dgm:pt modelId="{8871B52A-DE21-4538-8E98-A779B0D15C8A}" type="parTrans" cxnId="{8FE682B1-6B86-423E-846A-2818F0CBC2A4}">
      <dgm:prSet/>
      <dgm:spPr/>
      <dgm:t>
        <a:bodyPr/>
        <a:lstStyle/>
        <a:p>
          <a:endParaRPr lang="el-GR"/>
        </a:p>
      </dgm:t>
    </dgm:pt>
    <dgm:pt modelId="{9280FBF9-A404-4A21-85DB-DF273D6FEB27}" type="sibTrans" cxnId="{8FE682B1-6B86-423E-846A-2818F0CBC2A4}">
      <dgm:prSet/>
      <dgm:spPr/>
      <dgm:t>
        <a:bodyPr/>
        <a:lstStyle/>
        <a:p>
          <a:endParaRPr lang="el-GR"/>
        </a:p>
      </dgm:t>
    </dgm:pt>
    <dgm:pt modelId="{DFB67371-064E-4E1C-80EA-1DABE724B2AA}">
      <dgm:prSet custT="1"/>
      <dgm:spPr>
        <a:xfrm>
          <a:off x="3886200" y="1144927"/>
          <a:ext cx="1943099" cy="2404347"/>
        </a:xfrm>
        <a:prstGeom prst="rect">
          <a:avLst/>
        </a:prstGeom>
        <a:scene3d>
          <a:camera prst="orthographicFront"/>
          <a:lightRig rig="flat" dir="t"/>
        </a:scene3d>
        <a:sp3d prstMaterial="plastic">
          <a:bevelT w="120900" h="88900"/>
          <a:bevelB w="88900" h="31750" prst="angle"/>
        </a:sp3d>
      </dgm:spPr>
      <dgm:t>
        <a:bodyPr/>
        <a:lstStyle/>
        <a:p>
          <a:pPr>
            <a:buChar char="•"/>
          </a:pPr>
          <a:r>
            <a:rPr lang="el-GR" sz="1600">
              <a:latin typeface="+mn-lt"/>
              <a:ea typeface="+mn-ea"/>
              <a:cs typeface="+mn-cs"/>
            </a:rPr>
            <a:t>Δεν μπορεί να γίνει για λόγους οικονομικούς ή τεχνικούς</a:t>
          </a:r>
          <a:endParaRPr lang="el-GR" sz="1600" dirty="0">
            <a:latin typeface="+mn-lt"/>
            <a:ea typeface="+mn-ea"/>
            <a:cs typeface="+mn-cs"/>
          </a:endParaRPr>
        </a:p>
      </dgm:t>
    </dgm:pt>
    <dgm:pt modelId="{2F2E1FE8-B628-4060-9A1A-08F9F250A710}" type="parTrans" cxnId="{7ED7A418-EC01-45C9-9B02-F9844615B0D7}">
      <dgm:prSet/>
      <dgm:spPr/>
      <dgm:t>
        <a:bodyPr/>
        <a:lstStyle/>
        <a:p>
          <a:endParaRPr lang="el-GR"/>
        </a:p>
      </dgm:t>
    </dgm:pt>
    <dgm:pt modelId="{9E712C2B-B150-4810-8BDB-79BF75F9DBE5}" type="sibTrans" cxnId="{7ED7A418-EC01-45C9-9B02-F9844615B0D7}">
      <dgm:prSet/>
      <dgm:spPr/>
      <dgm:t>
        <a:bodyPr/>
        <a:lstStyle/>
        <a:p>
          <a:endParaRPr lang="el-GR"/>
        </a:p>
      </dgm:t>
    </dgm:pt>
    <dgm:pt modelId="{C823BA68-ACF5-4DAC-A53A-D9C31D130711}">
      <dgm:prSet custT="1"/>
      <dgm:spPr>
        <a:xfrm>
          <a:off x="3886200" y="1144927"/>
          <a:ext cx="1943099" cy="2404347"/>
        </a:xfrm>
        <a:prstGeom prst="rect">
          <a:avLst/>
        </a:prstGeom>
        <a:scene3d>
          <a:camera prst="orthographicFront"/>
          <a:lightRig rig="flat" dir="t"/>
        </a:scene3d>
        <a:sp3d prstMaterial="plastic">
          <a:bevelT w="120900" h="88900"/>
          <a:bevelB w="88900" h="31750" prst="angle"/>
        </a:sp3d>
      </dgm:spPr>
      <dgm:t>
        <a:bodyPr/>
        <a:lstStyle/>
        <a:p>
          <a:pPr>
            <a:buNone/>
          </a:pPr>
          <a:r>
            <a:rPr lang="el-GR" sz="1800">
              <a:latin typeface="+mn-lt"/>
              <a:ea typeface="+mn-ea"/>
              <a:cs typeface="+mn-cs"/>
            </a:rPr>
            <a:t>Και εφόσον η αλλαγή αναδόχου:</a:t>
          </a:r>
          <a:endParaRPr lang="el-GR" sz="1800" dirty="0">
            <a:latin typeface="+mn-lt"/>
            <a:ea typeface="+mn-ea"/>
            <a:cs typeface="+mn-cs"/>
          </a:endParaRPr>
        </a:p>
      </dgm:t>
    </dgm:pt>
    <dgm:pt modelId="{3FB2F008-AFD8-4AC7-9FA2-ABAD06337C37}" type="parTrans" cxnId="{72676636-0E6C-45CA-B014-FFE145B224C3}">
      <dgm:prSet/>
      <dgm:spPr/>
      <dgm:t>
        <a:bodyPr/>
        <a:lstStyle/>
        <a:p>
          <a:endParaRPr lang="el-GR"/>
        </a:p>
      </dgm:t>
    </dgm:pt>
    <dgm:pt modelId="{E681A84E-572D-4890-9FA0-0F73B8EB5210}" type="sibTrans" cxnId="{72676636-0E6C-45CA-B014-FFE145B224C3}">
      <dgm:prSet/>
      <dgm:spPr/>
      <dgm:t>
        <a:bodyPr/>
        <a:lstStyle/>
        <a:p>
          <a:endParaRPr lang="el-GR"/>
        </a:p>
      </dgm:t>
    </dgm:pt>
    <dgm:pt modelId="{36C2171D-D315-4958-B312-B6512EB24A4B}">
      <dgm:prSet custT="1"/>
      <dgm:spPr>
        <a:xfrm>
          <a:off x="3886200" y="1144927"/>
          <a:ext cx="1943099" cy="2404347"/>
        </a:xfrm>
        <a:prstGeom prst="rect">
          <a:avLst/>
        </a:prstGeom>
        <a:scene3d>
          <a:camera prst="orthographicFront"/>
          <a:lightRig rig="flat" dir="t"/>
        </a:scene3d>
        <a:sp3d prstMaterial="plastic">
          <a:bevelT w="120900" h="88900"/>
          <a:bevelB w="88900" h="31750" prst="angle"/>
        </a:sp3d>
      </dgm:spPr>
      <dgm:t>
        <a:bodyPr/>
        <a:lstStyle/>
        <a:p>
          <a:pPr>
            <a:buChar char="•"/>
          </a:pPr>
          <a:r>
            <a:rPr lang="el-GR" sz="1600">
              <a:latin typeface="+mn-lt"/>
              <a:ea typeface="+mn-ea"/>
              <a:cs typeface="+mn-cs"/>
            </a:rPr>
            <a:t>Θα συνεπαγόταν σημαντικά προβλήματα ή ουσιαστική επικάλυψη δαπανών</a:t>
          </a:r>
          <a:endParaRPr lang="el-GR" sz="1600" dirty="0">
            <a:latin typeface="+mn-lt"/>
            <a:ea typeface="+mn-ea"/>
            <a:cs typeface="+mn-cs"/>
          </a:endParaRPr>
        </a:p>
      </dgm:t>
    </dgm:pt>
    <dgm:pt modelId="{E4032FC4-C16C-442B-8124-CE8DBC290ACC}" type="parTrans" cxnId="{B7A4754D-669B-4E82-894E-6297C7015369}">
      <dgm:prSet/>
      <dgm:spPr/>
      <dgm:t>
        <a:bodyPr/>
        <a:lstStyle/>
        <a:p>
          <a:endParaRPr lang="el-GR"/>
        </a:p>
      </dgm:t>
    </dgm:pt>
    <dgm:pt modelId="{7E39D69C-DD08-418B-8746-D1E41207D565}" type="sibTrans" cxnId="{B7A4754D-669B-4E82-894E-6297C7015369}">
      <dgm:prSet/>
      <dgm:spPr/>
      <dgm:t>
        <a:bodyPr/>
        <a:lstStyle/>
        <a:p>
          <a:endParaRPr lang="el-GR"/>
        </a:p>
      </dgm:t>
    </dgm:pt>
    <dgm:pt modelId="{44F271D5-1DCC-4EC4-9DD7-4FD10013849B}">
      <dgm:prSet custT="1"/>
      <dgm:spPr>
        <a:xfrm>
          <a:off x="5829299" y="1144927"/>
          <a:ext cx="1943099" cy="2404347"/>
        </a:xfrm>
        <a:prstGeom prst="rect">
          <a:avLst/>
        </a:prstGeom>
        <a:scene3d>
          <a:camera prst="orthographicFront"/>
          <a:lightRig rig="flat" dir="t"/>
        </a:scene3d>
        <a:sp3d prstMaterial="plastic">
          <a:bevelT w="120900" h="88900"/>
          <a:bevelB w="88900" h="31750" prst="angle"/>
        </a:sp3d>
      </dgm:spPr>
      <dgm:t>
        <a:bodyPr/>
        <a:lstStyle/>
        <a:p>
          <a:pPr>
            <a:buNone/>
          </a:pPr>
          <a:r>
            <a:rPr lang="el-GR" sz="1800" dirty="0">
              <a:latin typeface="+mn-lt"/>
              <a:ea typeface="+mn-ea"/>
              <a:cs typeface="+mn-cs"/>
            </a:rPr>
            <a:t>Κατώφλι 50% της αξίας της αρχικής σύμβασης</a:t>
          </a:r>
        </a:p>
      </dgm:t>
    </dgm:pt>
    <dgm:pt modelId="{37D07294-5D6D-493C-8EE2-B33082E52442}" type="parTrans" cxnId="{89DDE8E6-04B1-4762-AAD2-90E84715201E}">
      <dgm:prSet/>
      <dgm:spPr/>
      <dgm:t>
        <a:bodyPr/>
        <a:lstStyle/>
        <a:p>
          <a:endParaRPr lang="el-GR"/>
        </a:p>
      </dgm:t>
    </dgm:pt>
    <dgm:pt modelId="{B1178EFF-AC20-4C24-A24D-7D21549AB2EC}" type="sibTrans" cxnId="{89DDE8E6-04B1-4762-AAD2-90E84715201E}">
      <dgm:prSet/>
      <dgm:spPr/>
      <dgm:t>
        <a:bodyPr/>
        <a:lstStyle/>
        <a:p>
          <a:endParaRPr lang="el-GR"/>
        </a:p>
      </dgm:t>
    </dgm:pt>
    <dgm:pt modelId="{3580AE01-6DA4-4A4A-A1FF-0E8C14A94DD5}" type="pres">
      <dgm:prSet presAssocID="{CE7DEB34-C0B8-4593-9C0B-FF6211BB439E}" presName="composite" presStyleCnt="0">
        <dgm:presLayoutVars>
          <dgm:chMax val="1"/>
          <dgm:dir/>
          <dgm:resizeHandles val="exact"/>
        </dgm:presLayoutVars>
      </dgm:prSet>
      <dgm:spPr/>
    </dgm:pt>
    <dgm:pt modelId="{A9DC491F-E780-4F51-B0BC-6A751094DE2D}" type="pres">
      <dgm:prSet presAssocID="{DF2B1327-5D78-40C7-82B5-E2090CE2AA27}" presName="roof" presStyleLbl="dkBgShp" presStyleIdx="0" presStyleCnt="2"/>
      <dgm:spPr/>
    </dgm:pt>
    <dgm:pt modelId="{1614820C-028C-4354-BD42-41C8BD3BF03F}" type="pres">
      <dgm:prSet presAssocID="{DF2B1327-5D78-40C7-82B5-E2090CE2AA27}" presName="pillars" presStyleCnt="0"/>
      <dgm:spPr/>
    </dgm:pt>
    <dgm:pt modelId="{41242B7C-1732-4FCE-A17A-DD8755BBD78C}" type="pres">
      <dgm:prSet presAssocID="{DF2B1327-5D78-40C7-82B5-E2090CE2AA27}" presName="pillar1" presStyleLbl="node1" presStyleIdx="0" presStyleCnt="4">
        <dgm:presLayoutVars>
          <dgm:bulletEnabled val="1"/>
        </dgm:presLayoutVars>
      </dgm:prSet>
      <dgm:spPr/>
    </dgm:pt>
    <dgm:pt modelId="{8B98D71A-70F0-4975-87AE-4DC979BD0E91}" type="pres">
      <dgm:prSet presAssocID="{C75C8B08-273E-4461-BC24-576BF242DFCF}" presName="pillarX" presStyleLbl="node1" presStyleIdx="1" presStyleCnt="4">
        <dgm:presLayoutVars>
          <dgm:bulletEnabled val="1"/>
        </dgm:presLayoutVars>
      </dgm:prSet>
      <dgm:spPr/>
    </dgm:pt>
    <dgm:pt modelId="{45A56ADD-CEF4-4A72-958E-C60E0012215A}" type="pres">
      <dgm:prSet presAssocID="{C823BA68-ACF5-4DAC-A53A-D9C31D130711}" presName="pillarX" presStyleLbl="node1" presStyleIdx="2" presStyleCnt="4">
        <dgm:presLayoutVars>
          <dgm:bulletEnabled val="1"/>
        </dgm:presLayoutVars>
      </dgm:prSet>
      <dgm:spPr/>
    </dgm:pt>
    <dgm:pt modelId="{E29E5054-91E2-460A-A105-9F20F8363B4B}" type="pres">
      <dgm:prSet presAssocID="{44F271D5-1DCC-4EC4-9DD7-4FD10013849B}" presName="pillarX" presStyleLbl="node1" presStyleIdx="3" presStyleCnt="4">
        <dgm:presLayoutVars>
          <dgm:bulletEnabled val="1"/>
        </dgm:presLayoutVars>
      </dgm:prSet>
      <dgm:spPr/>
    </dgm:pt>
    <dgm:pt modelId="{AD790A49-8FA2-4C82-B50A-355EED3DA100}" type="pres">
      <dgm:prSet presAssocID="{DF2B1327-5D78-40C7-82B5-E2090CE2AA27}" presName="base" presStyleLbl="dkBgShp" presStyleIdx="1" presStyleCnt="2"/>
      <dgm:spPr>
        <a:xfrm>
          <a:off x="0" y="3549274"/>
          <a:ext cx="7772400" cy="267149"/>
        </a:xfrm>
        <a:prstGeom prst="rect">
          <a:avLst/>
        </a:prstGeom>
        <a:scene3d>
          <a:camera prst="orthographicFront"/>
          <a:lightRig rig="flat" dir="t"/>
        </a:scene3d>
        <a:sp3d z="-190500" extrusionH="12700" prstMaterial="plastic">
          <a:bevelT w="50800" h="50800"/>
        </a:sp3d>
      </dgm:spPr>
    </dgm:pt>
  </dgm:ptLst>
  <dgm:cxnLst>
    <dgm:cxn modelId="{587BB408-D11A-4E28-B4CB-8A2A4042EBAB}" type="presOf" srcId="{44F271D5-1DCC-4EC4-9DD7-4FD10013849B}" destId="{E29E5054-91E2-460A-A105-9F20F8363B4B}" srcOrd="0" destOrd="0" presId="urn:microsoft.com/office/officeart/2005/8/layout/hList3"/>
    <dgm:cxn modelId="{FE26C617-5BF8-49E9-9055-8255E8A615E2}" type="presOf" srcId="{D53BA9B8-AFD1-4C7E-BE00-E2214A8E3CBA}" destId="{41242B7C-1732-4FCE-A17A-DD8755BBD78C}" srcOrd="0" destOrd="0" presId="urn:microsoft.com/office/officeart/2005/8/layout/hList3"/>
    <dgm:cxn modelId="{7ED7A418-EC01-45C9-9B02-F9844615B0D7}" srcId="{C823BA68-ACF5-4DAC-A53A-D9C31D130711}" destId="{DFB67371-064E-4E1C-80EA-1DABE724B2AA}" srcOrd="0" destOrd="0" parTransId="{2F2E1FE8-B628-4060-9A1A-08F9F250A710}" sibTransId="{9E712C2B-B150-4810-8BDB-79BF75F9DBE5}"/>
    <dgm:cxn modelId="{72676636-0E6C-45CA-B014-FFE145B224C3}" srcId="{DF2B1327-5D78-40C7-82B5-E2090CE2AA27}" destId="{C823BA68-ACF5-4DAC-A53A-D9C31D130711}" srcOrd="2" destOrd="0" parTransId="{3FB2F008-AFD8-4AC7-9FA2-ABAD06337C37}" sibTransId="{E681A84E-572D-4890-9FA0-0F73B8EB5210}"/>
    <dgm:cxn modelId="{C44E0E65-6E83-4DFD-8473-3D6D6A8E1C88}" type="presOf" srcId="{CE7DEB34-C0B8-4593-9C0B-FF6211BB439E}" destId="{3580AE01-6DA4-4A4A-A1FF-0E8C14A94DD5}" srcOrd="0" destOrd="0" presId="urn:microsoft.com/office/officeart/2005/8/layout/hList3"/>
    <dgm:cxn modelId="{65F39E6B-4293-44A7-8A38-653443F4F652}" type="presOf" srcId="{C75C8B08-273E-4461-BC24-576BF242DFCF}" destId="{8B98D71A-70F0-4975-87AE-4DC979BD0E91}" srcOrd="0" destOrd="0" presId="urn:microsoft.com/office/officeart/2005/8/layout/hList3"/>
    <dgm:cxn modelId="{B7A4754D-669B-4E82-894E-6297C7015369}" srcId="{C823BA68-ACF5-4DAC-A53A-D9C31D130711}" destId="{36C2171D-D315-4958-B312-B6512EB24A4B}" srcOrd="1" destOrd="0" parTransId="{E4032FC4-C16C-442B-8124-CE8DBC290ACC}" sibTransId="{7E39D69C-DD08-418B-8746-D1E41207D565}"/>
    <dgm:cxn modelId="{99CE4E6F-F2BE-4BC4-8467-B448CE7CDE08}" type="presOf" srcId="{DFB67371-064E-4E1C-80EA-1DABE724B2AA}" destId="{45A56ADD-CEF4-4A72-958E-C60E0012215A}" srcOrd="0" destOrd="1" presId="urn:microsoft.com/office/officeart/2005/8/layout/hList3"/>
    <dgm:cxn modelId="{E0E70878-CE6E-41B8-808A-7ADC5BCBD1EA}" srcId="{CE7DEB34-C0B8-4593-9C0B-FF6211BB439E}" destId="{DF2B1327-5D78-40C7-82B5-E2090CE2AA27}" srcOrd="0" destOrd="0" parTransId="{A031C9A7-9CE4-4838-B2CC-F8390499EA57}" sibTransId="{5238FBC2-AEB1-4777-BAB2-293D637CABAE}"/>
    <dgm:cxn modelId="{F627658F-5FE5-4887-8D77-8EF6C05E5B96}" type="presOf" srcId="{C823BA68-ACF5-4DAC-A53A-D9C31D130711}" destId="{45A56ADD-CEF4-4A72-958E-C60E0012215A}" srcOrd="0" destOrd="0" presId="urn:microsoft.com/office/officeart/2005/8/layout/hList3"/>
    <dgm:cxn modelId="{8FE682B1-6B86-423E-846A-2818F0CBC2A4}" srcId="{DF2B1327-5D78-40C7-82B5-E2090CE2AA27}" destId="{C75C8B08-273E-4461-BC24-576BF242DFCF}" srcOrd="1" destOrd="0" parTransId="{8871B52A-DE21-4538-8E98-A779B0D15C8A}" sibTransId="{9280FBF9-A404-4A21-85DB-DF273D6FEB27}"/>
    <dgm:cxn modelId="{B49976B8-9B29-48F4-BED9-758E3E7E4A53}" srcId="{DF2B1327-5D78-40C7-82B5-E2090CE2AA27}" destId="{D53BA9B8-AFD1-4C7E-BE00-E2214A8E3CBA}" srcOrd="0" destOrd="0" parTransId="{24B27281-5101-4A1D-9FC7-E3510B1E094A}" sibTransId="{640E0A1B-D984-4D5A-9C0E-DD29E78B5EB1}"/>
    <dgm:cxn modelId="{06CE2ACA-864D-4AB8-BE37-AF74B3088726}" type="presOf" srcId="{36C2171D-D315-4958-B312-B6512EB24A4B}" destId="{45A56ADD-CEF4-4A72-958E-C60E0012215A}" srcOrd="0" destOrd="2" presId="urn:microsoft.com/office/officeart/2005/8/layout/hList3"/>
    <dgm:cxn modelId="{89DDE8E6-04B1-4762-AAD2-90E84715201E}" srcId="{DF2B1327-5D78-40C7-82B5-E2090CE2AA27}" destId="{44F271D5-1DCC-4EC4-9DD7-4FD10013849B}" srcOrd="3" destOrd="0" parTransId="{37D07294-5D6D-493C-8EE2-B33082E52442}" sibTransId="{B1178EFF-AC20-4C24-A24D-7D21549AB2EC}"/>
    <dgm:cxn modelId="{B6E8D4F3-E349-4D9D-86AA-F6AB07F9DB48}" type="presOf" srcId="{DF2B1327-5D78-40C7-82B5-E2090CE2AA27}" destId="{A9DC491F-E780-4F51-B0BC-6A751094DE2D}" srcOrd="0" destOrd="0" presId="urn:microsoft.com/office/officeart/2005/8/layout/hList3"/>
    <dgm:cxn modelId="{21EEC895-8CB3-4D04-89B5-6BCB21D9B0CD}" type="presParOf" srcId="{3580AE01-6DA4-4A4A-A1FF-0E8C14A94DD5}" destId="{A9DC491F-E780-4F51-B0BC-6A751094DE2D}" srcOrd="0" destOrd="0" presId="urn:microsoft.com/office/officeart/2005/8/layout/hList3"/>
    <dgm:cxn modelId="{7D9D1CDD-40BF-4EE1-B172-0B3356789F5D}" type="presParOf" srcId="{3580AE01-6DA4-4A4A-A1FF-0E8C14A94DD5}" destId="{1614820C-028C-4354-BD42-41C8BD3BF03F}" srcOrd="1" destOrd="0" presId="urn:microsoft.com/office/officeart/2005/8/layout/hList3"/>
    <dgm:cxn modelId="{90A00DDB-1E2D-4406-9AF5-295A00A79594}" type="presParOf" srcId="{1614820C-028C-4354-BD42-41C8BD3BF03F}" destId="{41242B7C-1732-4FCE-A17A-DD8755BBD78C}" srcOrd="0" destOrd="0" presId="urn:microsoft.com/office/officeart/2005/8/layout/hList3"/>
    <dgm:cxn modelId="{850BE93C-1BF8-4D12-8E27-197514B4823B}" type="presParOf" srcId="{1614820C-028C-4354-BD42-41C8BD3BF03F}" destId="{8B98D71A-70F0-4975-87AE-4DC979BD0E91}" srcOrd="1" destOrd="0" presId="urn:microsoft.com/office/officeart/2005/8/layout/hList3"/>
    <dgm:cxn modelId="{22EBB596-CCE3-4032-8A3E-780FF6B52E6E}" type="presParOf" srcId="{1614820C-028C-4354-BD42-41C8BD3BF03F}" destId="{45A56ADD-CEF4-4A72-958E-C60E0012215A}" srcOrd="2" destOrd="0" presId="urn:microsoft.com/office/officeart/2005/8/layout/hList3"/>
    <dgm:cxn modelId="{664B59D4-C90B-459F-B1EE-90AA8B4C16C7}" type="presParOf" srcId="{1614820C-028C-4354-BD42-41C8BD3BF03F}" destId="{E29E5054-91E2-460A-A105-9F20F8363B4B}" srcOrd="3" destOrd="0" presId="urn:microsoft.com/office/officeart/2005/8/layout/hList3"/>
    <dgm:cxn modelId="{AF8BFD18-6C49-4A6A-B3BE-CE2753A9415B}" type="presParOf" srcId="{3580AE01-6DA4-4A4A-A1FF-0E8C14A94DD5}" destId="{AD790A49-8FA2-4C82-B50A-355EED3DA100}" srcOrd="2" destOrd="0" presId="urn:microsoft.com/office/officeart/2005/8/layout/hLis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45.xml><?xml version="1.0" encoding="utf-8"?>
<dgm:dataModel xmlns:dgm="http://schemas.openxmlformats.org/drawingml/2006/diagram" xmlns:a="http://schemas.openxmlformats.org/drawingml/2006/main">
  <dgm:ptLst>
    <dgm:pt modelId="{CE7DEB34-C0B8-4593-9C0B-FF6211BB439E}" type="doc">
      <dgm:prSet loTypeId="urn:microsoft.com/office/officeart/2005/8/layout/process4" loCatId="list" qsTypeId="urn:microsoft.com/office/officeart/2005/8/quickstyle/3d1" qsCatId="3D" csTypeId="urn:microsoft.com/office/officeart/2005/8/colors/accent0_3" csCatId="mainScheme" phldr="1"/>
      <dgm:spPr/>
      <dgm:t>
        <a:bodyPr/>
        <a:lstStyle/>
        <a:p>
          <a:endParaRPr lang="el-GR"/>
        </a:p>
      </dgm:t>
    </dgm:pt>
    <dgm:pt modelId="{DF2B1327-5D78-40C7-82B5-E2090CE2AA27}">
      <dgm:prSet phldrT="[Κείμενο]" custT="1"/>
      <dgm:spPr>
        <a:xfrm rot="10800000">
          <a:off x="0" y="638"/>
          <a:ext cx="7766680" cy="1216015"/>
        </a:xfrm>
        <a:prstGeom prst="upArrowCallout">
          <a:avLst/>
        </a:prstGeom>
        <a:scene3d>
          <a:camera prst="orthographicFront"/>
          <a:lightRig rig="flat" dir="t"/>
        </a:scene3d>
        <a:sp3d prstMaterial="plastic">
          <a:bevelT w="120900" h="88900"/>
          <a:bevelB w="88900" h="31750" prst="angle"/>
        </a:sp3d>
      </dgm:spPr>
      <dgm:t>
        <a:bodyPr/>
        <a:lstStyle/>
        <a:p>
          <a:pPr>
            <a:buNone/>
          </a:pPr>
          <a:r>
            <a:rPr lang="el-GR" sz="1800">
              <a:latin typeface="+mn-lt"/>
              <a:ea typeface="+mn-ea"/>
              <a:cs typeface="+mn-cs"/>
            </a:rPr>
            <a:t>Επιτρεπτή τροποποίηση δημόσιας σύμβασης ή συμφωνίας-πλαίσιο [περίπτωση γ) της παρ. 1]</a:t>
          </a:r>
          <a:endParaRPr lang="el-GR" sz="1800" dirty="0">
            <a:latin typeface="+mn-lt"/>
            <a:ea typeface="+mn-ea"/>
            <a:cs typeface="+mn-cs"/>
          </a:endParaRPr>
        </a:p>
      </dgm:t>
    </dgm:pt>
    <dgm:pt modelId="{A031C9A7-9CE4-4838-B2CC-F8390499EA57}" type="parTrans" cxnId="{E0E70878-CE6E-41B8-808A-7ADC5BCBD1EA}">
      <dgm:prSet/>
      <dgm:spPr/>
      <dgm:t>
        <a:bodyPr/>
        <a:lstStyle/>
        <a:p>
          <a:endParaRPr lang="el-GR"/>
        </a:p>
      </dgm:t>
    </dgm:pt>
    <dgm:pt modelId="{5238FBC2-AEB1-4777-BAB2-293D637CABAE}" type="sibTrans" cxnId="{E0E70878-CE6E-41B8-808A-7ADC5BCBD1EA}">
      <dgm:prSet/>
      <dgm:spPr/>
      <dgm:t>
        <a:bodyPr/>
        <a:lstStyle/>
        <a:p>
          <a:endParaRPr lang="el-GR"/>
        </a:p>
      </dgm:t>
    </dgm:pt>
    <dgm:pt modelId="{F2948145-EED3-4DC9-AD6B-89AF8D046ABB}">
      <dgm:prSet phldrT="[Κείμενο]" custT="1"/>
      <dgm:spPr>
        <a:xfrm>
          <a:off x="0" y="1179266"/>
          <a:ext cx="7766680" cy="2492503"/>
        </a:xfrm>
        <a:prstGeom prst="rect">
          <a:avLst/>
        </a:prstGeom>
        <a:scene3d>
          <a:camera prst="orthographicFront"/>
          <a:lightRig rig="flat" dir="t"/>
        </a:scene3d>
        <a:sp3d prstMaterial="plastic">
          <a:bevelT w="120900" h="88900"/>
          <a:bevelB w="88900" h="31750" prst="angle"/>
        </a:sp3d>
      </dgm:spPr>
      <dgm:t>
        <a:bodyPr/>
        <a:lstStyle/>
        <a:p>
          <a:pPr>
            <a:buNone/>
          </a:pPr>
          <a:r>
            <a:rPr lang="el-GR" sz="1800" dirty="0">
              <a:latin typeface="+mn-lt"/>
              <a:ea typeface="+mn-ea"/>
              <a:cs typeface="+mn-cs"/>
            </a:rPr>
            <a:t>Πληρούνται σωρευτικά οι ακόλουθες προϋποθέσεις</a:t>
          </a:r>
        </a:p>
      </dgm:t>
    </dgm:pt>
    <dgm:pt modelId="{2FEA822C-3F4A-4DA2-A1EE-C57C809EAD03}" type="parTrans" cxnId="{319D9D42-3D61-4B03-BB63-D0E83EA82248}">
      <dgm:prSet/>
      <dgm:spPr/>
      <dgm:t>
        <a:bodyPr/>
        <a:lstStyle/>
        <a:p>
          <a:endParaRPr lang="el-GR"/>
        </a:p>
      </dgm:t>
    </dgm:pt>
    <dgm:pt modelId="{F78C3537-7E3F-43DC-8A93-53D37720A224}" type="sibTrans" cxnId="{319D9D42-3D61-4B03-BB63-D0E83EA82248}">
      <dgm:prSet/>
      <dgm:spPr/>
      <dgm:t>
        <a:bodyPr/>
        <a:lstStyle/>
        <a:p>
          <a:endParaRPr lang="el-GR"/>
        </a:p>
      </dgm:t>
    </dgm:pt>
    <dgm:pt modelId="{EEEBD8BD-4687-4588-9BD2-CFCE3906D369}">
      <dgm:prSet custT="1"/>
      <dgm:spPr>
        <a:xfrm>
          <a:off x="3792" y="2475367"/>
          <a:ext cx="2586365" cy="1146551"/>
        </a:xfrm>
        <a:prstGeom prst="rect">
          <a:avLst/>
        </a:prstGeom>
        <a:scene3d>
          <a:camera prst="orthographicFront"/>
          <a:lightRig rig="flat" dir="t"/>
        </a:scene3d>
        <a:sp3d z="190500" extrusionH="12700" prstMaterial="plastic">
          <a:bevelT w="50800" h="50800"/>
        </a:sp3d>
      </dgm:spPr>
      <dgm:t>
        <a:bodyPr/>
        <a:lstStyle/>
        <a:p>
          <a:pPr>
            <a:buNone/>
          </a:pPr>
          <a:r>
            <a:rPr lang="el-GR" sz="1800" dirty="0">
              <a:latin typeface="+mn-lt"/>
              <a:ea typeface="+mn-ea"/>
              <a:cs typeface="+mn-cs"/>
            </a:rPr>
            <a:t>Περιστάσεις που δεν ήταν δυνατόν να προβλεφθούν από μία επιμελή αναθέτουσα αρχή</a:t>
          </a:r>
        </a:p>
      </dgm:t>
    </dgm:pt>
    <dgm:pt modelId="{758B5913-A93E-49D7-B965-B2ADAAF4462B}" type="parTrans" cxnId="{80D106EC-94A7-4868-AA1C-8792168B69D8}">
      <dgm:prSet/>
      <dgm:spPr/>
      <dgm:t>
        <a:bodyPr/>
        <a:lstStyle/>
        <a:p>
          <a:endParaRPr lang="el-GR"/>
        </a:p>
      </dgm:t>
    </dgm:pt>
    <dgm:pt modelId="{F601D815-9695-4189-8FA3-DB66C022F748}" type="sibTrans" cxnId="{80D106EC-94A7-4868-AA1C-8792168B69D8}">
      <dgm:prSet/>
      <dgm:spPr/>
      <dgm:t>
        <a:bodyPr/>
        <a:lstStyle/>
        <a:p>
          <a:endParaRPr lang="el-GR"/>
        </a:p>
      </dgm:t>
    </dgm:pt>
    <dgm:pt modelId="{9F8B6F3A-576A-49F5-B97C-79F5396E952B}">
      <dgm:prSet custT="1"/>
      <dgm:spPr>
        <a:xfrm>
          <a:off x="2590157" y="2475367"/>
          <a:ext cx="2586365" cy="1146551"/>
        </a:xfrm>
        <a:prstGeom prst="rect">
          <a:avLst/>
        </a:prstGeom>
        <a:scene3d>
          <a:camera prst="orthographicFront"/>
          <a:lightRig rig="flat" dir="t"/>
        </a:scene3d>
        <a:sp3d z="190500" extrusionH="12700" prstMaterial="plastic">
          <a:bevelT w="50800" h="50800"/>
        </a:sp3d>
      </dgm:spPr>
      <dgm:t>
        <a:bodyPr/>
        <a:lstStyle/>
        <a:p>
          <a:pPr>
            <a:buNone/>
          </a:pPr>
          <a:r>
            <a:rPr lang="el-GR" sz="1800">
              <a:latin typeface="+mn-lt"/>
              <a:ea typeface="+mn-ea"/>
              <a:cs typeface="+mn-cs"/>
            </a:rPr>
            <a:t>Δεν μεταβάλλεται η συνολική φύση της σύμβασης</a:t>
          </a:r>
          <a:endParaRPr lang="el-GR" sz="1800" dirty="0">
            <a:latin typeface="+mn-lt"/>
            <a:ea typeface="+mn-ea"/>
            <a:cs typeface="+mn-cs"/>
          </a:endParaRPr>
        </a:p>
      </dgm:t>
    </dgm:pt>
    <dgm:pt modelId="{9BC0C166-6DB8-425E-9354-78AC5B1360F7}" type="parTrans" cxnId="{2792A8F1-91B7-4ABB-B5C5-91C28C281AE1}">
      <dgm:prSet/>
      <dgm:spPr/>
      <dgm:t>
        <a:bodyPr/>
        <a:lstStyle/>
        <a:p>
          <a:endParaRPr lang="el-GR"/>
        </a:p>
      </dgm:t>
    </dgm:pt>
    <dgm:pt modelId="{D26164A8-F460-41EB-AEE2-8F5BD19B7826}" type="sibTrans" cxnId="{2792A8F1-91B7-4ABB-B5C5-91C28C281AE1}">
      <dgm:prSet/>
      <dgm:spPr/>
      <dgm:t>
        <a:bodyPr/>
        <a:lstStyle/>
        <a:p>
          <a:endParaRPr lang="el-GR"/>
        </a:p>
      </dgm:t>
    </dgm:pt>
    <dgm:pt modelId="{2D4DEF99-B617-4D27-9219-60C9E5470E65}">
      <dgm:prSet custT="1"/>
      <dgm:spPr>
        <a:xfrm>
          <a:off x="5176522" y="2475367"/>
          <a:ext cx="2586365" cy="1146551"/>
        </a:xfrm>
        <a:prstGeom prst="rect">
          <a:avLst/>
        </a:prstGeom>
        <a:scene3d>
          <a:camera prst="orthographicFront"/>
          <a:lightRig rig="flat" dir="t"/>
        </a:scene3d>
        <a:sp3d z="190500" extrusionH="12700" prstMaterial="plastic">
          <a:bevelT w="50800" h="50800"/>
        </a:sp3d>
      </dgm:spPr>
      <dgm:t>
        <a:bodyPr/>
        <a:lstStyle/>
        <a:p>
          <a:pPr>
            <a:buNone/>
          </a:pPr>
          <a:r>
            <a:rPr lang="el-GR" sz="1800" dirty="0">
              <a:latin typeface="+mn-lt"/>
              <a:ea typeface="+mn-ea"/>
              <a:cs typeface="+mn-cs"/>
            </a:rPr>
            <a:t>Κατώφλι 50% της αξίας της αρχικής σύμβασης</a:t>
          </a:r>
        </a:p>
      </dgm:t>
    </dgm:pt>
    <dgm:pt modelId="{7C90C648-D56D-4539-B39B-74ACDAAEEC9E}" type="parTrans" cxnId="{0120442C-DAB5-493B-8FAD-7A557E9539E1}">
      <dgm:prSet/>
      <dgm:spPr/>
      <dgm:t>
        <a:bodyPr/>
        <a:lstStyle/>
        <a:p>
          <a:endParaRPr lang="el-GR"/>
        </a:p>
      </dgm:t>
    </dgm:pt>
    <dgm:pt modelId="{169AC1FF-9A62-4F8D-AA70-CA318F6690BD}" type="sibTrans" cxnId="{0120442C-DAB5-493B-8FAD-7A557E9539E1}">
      <dgm:prSet/>
      <dgm:spPr/>
      <dgm:t>
        <a:bodyPr/>
        <a:lstStyle/>
        <a:p>
          <a:endParaRPr lang="el-GR"/>
        </a:p>
      </dgm:t>
    </dgm:pt>
    <dgm:pt modelId="{B3CC84FC-0C0C-4051-B362-06F72CB2A686}" type="pres">
      <dgm:prSet presAssocID="{CE7DEB34-C0B8-4593-9C0B-FF6211BB439E}" presName="Name0" presStyleCnt="0">
        <dgm:presLayoutVars>
          <dgm:dir/>
          <dgm:animLvl val="lvl"/>
          <dgm:resizeHandles val="exact"/>
        </dgm:presLayoutVars>
      </dgm:prSet>
      <dgm:spPr/>
    </dgm:pt>
    <dgm:pt modelId="{C4EA0A84-5D86-47FB-9F07-912FEF6B147C}" type="pres">
      <dgm:prSet presAssocID="{F2948145-EED3-4DC9-AD6B-89AF8D046ABB}" presName="boxAndChildren" presStyleCnt="0"/>
      <dgm:spPr/>
    </dgm:pt>
    <dgm:pt modelId="{EFBA01AD-C209-4D39-A0CC-02D5C7340F15}" type="pres">
      <dgm:prSet presAssocID="{F2948145-EED3-4DC9-AD6B-89AF8D046ABB}" presName="parentTextBox" presStyleLbl="node1" presStyleIdx="0" presStyleCnt="2"/>
      <dgm:spPr/>
    </dgm:pt>
    <dgm:pt modelId="{F20C96DE-25A6-4E12-A865-F0AE9C031AF1}" type="pres">
      <dgm:prSet presAssocID="{F2948145-EED3-4DC9-AD6B-89AF8D046ABB}" presName="entireBox" presStyleLbl="node1" presStyleIdx="0" presStyleCnt="2"/>
      <dgm:spPr/>
    </dgm:pt>
    <dgm:pt modelId="{84BD601C-CA40-4A00-9942-D1E888084461}" type="pres">
      <dgm:prSet presAssocID="{F2948145-EED3-4DC9-AD6B-89AF8D046ABB}" presName="descendantBox" presStyleCnt="0"/>
      <dgm:spPr/>
    </dgm:pt>
    <dgm:pt modelId="{5CDDD2F3-E17A-4584-A8CE-134D2644619E}" type="pres">
      <dgm:prSet presAssocID="{EEEBD8BD-4687-4588-9BD2-CFCE3906D369}" presName="childTextBox" presStyleLbl="fgAccFollowNode1" presStyleIdx="0" presStyleCnt="3">
        <dgm:presLayoutVars>
          <dgm:bulletEnabled val="1"/>
        </dgm:presLayoutVars>
      </dgm:prSet>
      <dgm:spPr/>
    </dgm:pt>
    <dgm:pt modelId="{0A8BDE13-996B-43E8-BADC-EEFEFF1ABA67}" type="pres">
      <dgm:prSet presAssocID="{9F8B6F3A-576A-49F5-B97C-79F5396E952B}" presName="childTextBox" presStyleLbl="fgAccFollowNode1" presStyleIdx="1" presStyleCnt="3">
        <dgm:presLayoutVars>
          <dgm:bulletEnabled val="1"/>
        </dgm:presLayoutVars>
      </dgm:prSet>
      <dgm:spPr/>
    </dgm:pt>
    <dgm:pt modelId="{DC228C34-6D04-4938-88C2-3C306E7B589C}" type="pres">
      <dgm:prSet presAssocID="{2D4DEF99-B617-4D27-9219-60C9E5470E65}" presName="childTextBox" presStyleLbl="fgAccFollowNode1" presStyleIdx="2" presStyleCnt="3">
        <dgm:presLayoutVars>
          <dgm:bulletEnabled val="1"/>
        </dgm:presLayoutVars>
      </dgm:prSet>
      <dgm:spPr/>
    </dgm:pt>
    <dgm:pt modelId="{FAB808AD-E179-4ADC-A17B-9539637F7F42}" type="pres">
      <dgm:prSet presAssocID="{5238FBC2-AEB1-4777-BAB2-293D637CABAE}" presName="sp" presStyleCnt="0"/>
      <dgm:spPr/>
    </dgm:pt>
    <dgm:pt modelId="{7F27B07C-BE04-499A-911D-74E2C3CBC8DF}" type="pres">
      <dgm:prSet presAssocID="{DF2B1327-5D78-40C7-82B5-E2090CE2AA27}" presName="arrowAndChildren" presStyleCnt="0"/>
      <dgm:spPr/>
    </dgm:pt>
    <dgm:pt modelId="{2DC69F49-7B77-4F63-9F3D-432897D51195}" type="pres">
      <dgm:prSet presAssocID="{DF2B1327-5D78-40C7-82B5-E2090CE2AA27}" presName="parentTextArrow" presStyleLbl="node1" presStyleIdx="1" presStyleCnt="2" custScaleY="31721"/>
      <dgm:spPr/>
    </dgm:pt>
  </dgm:ptLst>
  <dgm:cxnLst>
    <dgm:cxn modelId="{564E0902-3742-4420-BE9F-607B9D1EB5A1}" type="presOf" srcId="{2D4DEF99-B617-4D27-9219-60C9E5470E65}" destId="{DC228C34-6D04-4938-88C2-3C306E7B589C}" srcOrd="0" destOrd="0" presId="urn:microsoft.com/office/officeart/2005/8/layout/process4"/>
    <dgm:cxn modelId="{0120442C-DAB5-493B-8FAD-7A557E9539E1}" srcId="{F2948145-EED3-4DC9-AD6B-89AF8D046ABB}" destId="{2D4DEF99-B617-4D27-9219-60C9E5470E65}" srcOrd="2" destOrd="0" parTransId="{7C90C648-D56D-4539-B39B-74ACDAAEEC9E}" sibTransId="{169AC1FF-9A62-4F8D-AA70-CA318F6690BD}"/>
    <dgm:cxn modelId="{4148D25E-C8B8-42C4-9464-E4B72F271B02}" type="presOf" srcId="{DF2B1327-5D78-40C7-82B5-E2090CE2AA27}" destId="{2DC69F49-7B77-4F63-9F3D-432897D51195}" srcOrd="0" destOrd="0" presId="urn:microsoft.com/office/officeart/2005/8/layout/process4"/>
    <dgm:cxn modelId="{319D9D42-3D61-4B03-BB63-D0E83EA82248}" srcId="{CE7DEB34-C0B8-4593-9C0B-FF6211BB439E}" destId="{F2948145-EED3-4DC9-AD6B-89AF8D046ABB}" srcOrd="1" destOrd="0" parTransId="{2FEA822C-3F4A-4DA2-A1EE-C57C809EAD03}" sibTransId="{F78C3537-7E3F-43DC-8A93-53D37720A224}"/>
    <dgm:cxn modelId="{F9B9E371-7E30-47AD-B768-54FF63A6918F}" type="presOf" srcId="{CE7DEB34-C0B8-4593-9C0B-FF6211BB439E}" destId="{B3CC84FC-0C0C-4051-B362-06F72CB2A686}" srcOrd="0" destOrd="0" presId="urn:microsoft.com/office/officeart/2005/8/layout/process4"/>
    <dgm:cxn modelId="{E0E70878-CE6E-41B8-808A-7ADC5BCBD1EA}" srcId="{CE7DEB34-C0B8-4593-9C0B-FF6211BB439E}" destId="{DF2B1327-5D78-40C7-82B5-E2090CE2AA27}" srcOrd="0" destOrd="0" parTransId="{A031C9A7-9CE4-4838-B2CC-F8390499EA57}" sibTransId="{5238FBC2-AEB1-4777-BAB2-293D637CABAE}"/>
    <dgm:cxn modelId="{2C5AC68D-EDFC-4F1F-A669-B3A53F259EE2}" type="presOf" srcId="{F2948145-EED3-4DC9-AD6B-89AF8D046ABB}" destId="{EFBA01AD-C209-4D39-A0CC-02D5C7340F15}" srcOrd="0" destOrd="0" presId="urn:microsoft.com/office/officeart/2005/8/layout/process4"/>
    <dgm:cxn modelId="{7B89AFA1-6ECB-4AC0-AE0A-6EC5AEBB8AD2}" type="presOf" srcId="{9F8B6F3A-576A-49F5-B97C-79F5396E952B}" destId="{0A8BDE13-996B-43E8-BADC-EEFEFF1ABA67}" srcOrd="0" destOrd="0" presId="urn:microsoft.com/office/officeart/2005/8/layout/process4"/>
    <dgm:cxn modelId="{45BC42AA-E7C8-45A7-8386-B08EFBD84BE2}" type="presOf" srcId="{F2948145-EED3-4DC9-AD6B-89AF8D046ABB}" destId="{F20C96DE-25A6-4E12-A865-F0AE9C031AF1}" srcOrd="1" destOrd="0" presId="urn:microsoft.com/office/officeart/2005/8/layout/process4"/>
    <dgm:cxn modelId="{2EAA9BCD-427D-4F5C-AE4B-A8E1482F12A7}" type="presOf" srcId="{EEEBD8BD-4687-4588-9BD2-CFCE3906D369}" destId="{5CDDD2F3-E17A-4584-A8CE-134D2644619E}" srcOrd="0" destOrd="0" presId="urn:microsoft.com/office/officeart/2005/8/layout/process4"/>
    <dgm:cxn modelId="{80D106EC-94A7-4868-AA1C-8792168B69D8}" srcId="{F2948145-EED3-4DC9-AD6B-89AF8D046ABB}" destId="{EEEBD8BD-4687-4588-9BD2-CFCE3906D369}" srcOrd="0" destOrd="0" parTransId="{758B5913-A93E-49D7-B965-B2ADAAF4462B}" sibTransId="{F601D815-9695-4189-8FA3-DB66C022F748}"/>
    <dgm:cxn modelId="{2792A8F1-91B7-4ABB-B5C5-91C28C281AE1}" srcId="{F2948145-EED3-4DC9-AD6B-89AF8D046ABB}" destId="{9F8B6F3A-576A-49F5-B97C-79F5396E952B}" srcOrd="1" destOrd="0" parTransId="{9BC0C166-6DB8-425E-9354-78AC5B1360F7}" sibTransId="{D26164A8-F460-41EB-AEE2-8F5BD19B7826}"/>
    <dgm:cxn modelId="{8DDCE4C6-4DE1-4DCC-B67B-5C33C1CE3C45}" type="presParOf" srcId="{B3CC84FC-0C0C-4051-B362-06F72CB2A686}" destId="{C4EA0A84-5D86-47FB-9F07-912FEF6B147C}" srcOrd="0" destOrd="0" presId="urn:microsoft.com/office/officeart/2005/8/layout/process4"/>
    <dgm:cxn modelId="{94D747EA-0C85-446D-842A-EAD4EEF30015}" type="presParOf" srcId="{C4EA0A84-5D86-47FB-9F07-912FEF6B147C}" destId="{EFBA01AD-C209-4D39-A0CC-02D5C7340F15}" srcOrd="0" destOrd="0" presId="urn:microsoft.com/office/officeart/2005/8/layout/process4"/>
    <dgm:cxn modelId="{EA77333F-48B3-4CE3-89C3-D7B8B1353247}" type="presParOf" srcId="{C4EA0A84-5D86-47FB-9F07-912FEF6B147C}" destId="{F20C96DE-25A6-4E12-A865-F0AE9C031AF1}" srcOrd="1" destOrd="0" presId="urn:microsoft.com/office/officeart/2005/8/layout/process4"/>
    <dgm:cxn modelId="{E46E31E8-09CA-4EB7-A877-34CF45C19571}" type="presParOf" srcId="{C4EA0A84-5D86-47FB-9F07-912FEF6B147C}" destId="{84BD601C-CA40-4A00-9942-D1E888084461}" srcOrd="2" destOrd="0" presId="urn:microsoft.com/office/officeart/2005/8/layout/process4"/>
    <dgm:cxn modelId="{F69D8AF8-DD1F-4D33-B0AE-370672843330}" type="presParOf" srcId="{84BD601C-CA40-4A00-9942-D1E888084461}" destId="{5CDDD2F3-E17A-4584-A8CE-134D2644619E}" srcOrd="0" destOrd="0" presId="urn:microsoft.com/office/officeart/2005/8/layout/process4"/>
    <dgm:cxn modelId="{2B835DAA-889A-4E74-B56B-3946BE9B1E22}" type="presParOf" srcId="{84BD601C-CA40-4A00-9942-D1E888084461}" destId="{0A8BDE13-996B-43E8-BADC-EEFEFF1ABA67}" srcOrd="1" destOrd="0" presId="urn:microsoft.com/office/officeart/2005/8/layout/process4"/>
    <dgm:cxn modelId="{69A594EE-1E87-42E2-BC16-9832743DF383}" type="presParOf" srcId="{84BD601C-CA40-4A00-9942-D1E888084461}" destId="{DC228C34-6D04-4938-88C2-3C306E7B589C}" srcOrd="2" destOrd="0" presId="urn:microsoft.com/office/officeart/2005/8/layout/process4"/>
    <dgm:cxn modelId="{91D55CA4-69E9-44A3-B300-B1AC9F1E2849}" type="presParOf" srcId="{B3CC84FC-0C0C-4051-B362-06F72CB2A686}" destId="{FAB808AD-E179-4ADC-A17B-9539637F7F42}" srcOrd="1" destOrd="0" presId="urn:microsoft.com/office/officeart/2005/8/layout/process4"/>
    <dgm:cxn modelId="{A13273A2-21E1-45BC-99CE-5DEDFA6D5DD7}" type="presParOf" srcId="{B3CC84FC-0C0C-4051-B362-06F72CB2A686}" destId="{7F27B07C-BE04-499A-911D-74E2C3CBC8DF}" srcOrd="2" destOrd="0" presId="urn:microsoft.com/office/officeart/2005/8/layout/process4"/>
    <dgm:cxn modelId="{8C6C7A6E-DD75-4B81-AEB7-7F4CE32FAA68}" type="presParOf" srcId="{7F27B07C-BE04-499A-911D-74E2C3CBC8DF}" destId="{2DC69F49-7B77-4F63-9F3D-432897D51195}" srcOrd="0" destOrd="0" presId="urn:microsoft.com/office/officeart/2005/8/layout/process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46.xml><?xml version="1.0" encoding="utf-8"?>
<dgm:dataModel xmlns:dgm="http://schemas.openxmlformats.org/drawingml/2006/diagram" xmlns:a="http://schemas.openxmlformats.org/drawingml/2006/main">
  <dgm:ptLst>
    <dgm:pt modelId="{CE7DEB34-C0B8-4593-9C0B-FF6211BB439E}" type="doc">
      <dgm:prSet loTypeId="urn:microsoft.com/office/officeart/2005/8/layout/vList6" loCatId="list" qsTypeId="urn:microsoft.com/office/officeart/2005/8/quickstyle/3d1" qsCatId="3D" csTypeId="urn:microsoft.com/office/officeart/2005/8/colors/accent0_3" csCatId="mainScheme" phldr="1"/>
      <dgm:spPr/>
      <dgm:t>
        <a:bodyPr/>
        <a:lstStyle/>
        <a:p>
          <a:endParaRPr lang="el-GR"/>
        </a:p>
      </dgm:t>
    </dgm:pt>
    <dgm:pt modelId="{DF2B1327-5D78-40C7-82B5-E2090CE2AA27}">
      <dgm:prSet phldrT="[Κείμενο]" custT="1"/>
      <dgm:spPr>
        <a:xfrm>
          <a:off x="0" y="845571"/>
          <a:ext cx="3106672" cy="1981264"/>
        </a:xfrm>
        <a:prstGeom prst="roundRect">
          <a:avLst/>
        </a:prstGeom>
        <a:scene3d>
          <a:camera prst="orthographicFront"/>
          <a:lightRig rig="flat" dir="t"/>
        </a:scene3d>
        <a:sp3d prstMaterial="plastic">
          <a:bevelT w="120900" h="88900"/>
          <a:bevelB w="88900" h="31750" prst="angle"/>
        </a:sp3d>
      </dgm:spPr>
      <dgm:t>
        <a:bodyPr/>
        <a:lstStyle/>
        <a:p>
          <a:pPr>
            <a:buNone/>
          </a:pPr>
          <a:r>
            <a:rPr lang="el-GR" sz="1800">
              <a:latin typeface="+mn-lt"/>
              <a:ea typeface="+mn-ea"/>
              <a:cs typeface="+mn-cs"/>
            </a:rPr>
            <a:t>ΑΕΠΠ 55/2019</a:t>
          </a:r>
          <a:endParaRPr lang="el-GR" sz="1800" dirty="0">
            <a:latin typeface="+mn-lt"/>
            <a:ea typeface="+mn-ea"/>
            <a:cs typeface="+mn-cs"/>
          </a:endParaRPr>
        </a:p>
      </dgm:t>
    </dgm:pt>
    <dgm:pt modelId="{A031C9A7-9CE4-4838-B2CC-F8390499EA57}" type="parTrans" cxnId="{E0E70878-CE6E-41B8-808A-7ADC5BCBD1EA}">
      <dgm:prSet/>
      <dgm:spPr/>
      <dgm:t>
        <a:bodyPr/>
        <a:lstStyle/>
        <a:p>
          <a:endParaRPr lang="el-GR"/>
        </a:p>
      </dgm:t>
    </dgm:pt>
    <dgm:pt modelId="{5238FBC2-AEB1-4777-BAB2-293D637CABAE}" type="sibTrans" cxnId="{E0E70878-CE6E-41B8-808A-7ADC5BCBD1EA}">
      <dgm:prSet/>
      <dgm:spPr/>
      <dgm:t>
        <a:bodyPr/>
        <a:lstStyle/>
        <a:p>
          <a:endParaRPr lang="el-GR"/>
        </a:p>
      </dgm:t>
    </dgm:pt>
    <dgm:pt modelId="{2A86205C-4056-4642-96CB-E32C84FC78A9}">
      <dgm:prSet custT="1"/>
      <dgm:spPr>
        <a:xfrm>
          <a:off x="3106671" y="70289"/>
          <a:ext cx="4660008" cy="3531828"/>
        </a:xfrm>
        <a:prstGeom prst="rightArrow">
          <a:avLst>
            <a:gd name="adj1" fmla="val 75000"/>
            <a:gd name="adj2" fmla="val 50000"/>
          </a:avLst>
        </a:prstGeom>
        <a:scene3d>
          <a:camera prst="orthographicFront"/>
          <a:lightRig rig="flat" dir="t"/>
        </a:scene3d>
        <a:sp3d z="-190500" extrusionH="12700" prstMaterial="plastic">
          <a:bevelT w="50800" h="50800"/>
        </a:sp3d>
      </dgm:spPr>
      <dgm:t>
        <a:bodyPr/>
        <a:lstStyle/>
        <a:p>
          <a:pPr>
            <a:buChar char="•"/>
          </a:pPr>
          <a:r>
            <a:rPr lang="el-GR" sz="1800" dirty="0">
              <a:latin typeface="+mn-lt"/>
              <a:ea typeface="+mn-ea"/>
              <a:cs typeface="+mn-cs"/>
            </a:rPr>
            <a:t>Μοναδική περίπτωση όπου η αναθέτουσα αρχή επικαλέστηκε περίπτωση τροποποίησης σύμβασης κατά τη διάρκεια εκτέλεσής της βάσει του άρθρου 132 παρ. 1, περίπτωση γ)</a:t>
          </a:r>
        </a:p>
      </dgm:t>
    </dgm:pt>
    <dgm:pt modelId="{8AD13DD0-26F0-47FA-B55C-D4E3CED75DA9}" type="parTrans" cxnId="{A3975B5B-B1EB-4F25-95B5-D10EA0AE8F83}">
      <dgm:prSet/>
      <dgm:spPr/>
      <dgm:t>
        <a:bodyPr/>
        <a:lstStyle/>
        <a:p>
          <a:endParaRPr lang="el-GR"/>
        </a:p>
      </dgm:t>
    </dgm:pt>
    <dgm:pt modelId="{A36A3057-0F7B-429D-9E4C-B299B50A8D3E}" type="sibTrans" cxnId="{A3975B5B-B1EB-4F25-95B5-D10EA0AE8F83}">
      <dgm:prSet/>
      <dgm:spPr/>
      <dgm:t>
        <a:bodyPr/>
        <a:lstStyle/>
        <a:p>
          <a:endParaRPr lang="el-GR"/>
        </a:p>
      </dgm:t>
    </dgm:pt>
    <dgm:pt modelId="{A8407CC7-B6D9-4B12-9E0B-1BFD4B0C8DB5}">
      <dgm:prSet custT="1"/>
      <dgm:spPr>
        <a:xfrm>
          <a:off x="3106671" y="70289"/>
          <a:ext cx="4660008" cy="3531828"/>
        </a:xfrm>
        <a:prstGeom prst="rightArrow">
          <a:avLst>
            <a:gd name="adj1" fmla="val 75000"/>
            <a:gd name="adj2" fmla="val 50000"/>
          </a:avLst>
        </a:prstGeom>
        <a:scene3d>
          <a:camera prst="orthographicFront"/>
          <a:lightRig rig="flat" dir="t"/>
        </a:scene3d>
        <a:sp3d z="-190500" extrusionH="12700" prstMaterial="plastic">
          <a:bevelT w="50800" h="50800"/>
        </a:sp3d>
      </dgm:spPr>
      <dgm:t>
        <a:bodyPr/>
        <a:lstStyle/>
        <a:p>
          <a:pPr>
            <a:buChar char="•"/>
          </a:pPr>
          <a:r>
            <a:rPr lang="el-GR" sz="1800" dirty="0">
              <a:latin typeface="+mn-lt"/>
              <a:ea typeface="+mn-ea"/>
              <a:cs typeface="+mn-cs"/>
            </a:rPr>
            <a:t>Η ΑΕΠΠ έκρινε ότι δεν διαπιστώθηκε η ύπαρξη «απρόβλεπτου γεγονότος» και άρα συνέτρεχε περίπτωση έλλειψης επιμέλειας και συνετού προγραμματισμού εκ μέρους της αναθέτουσας αρχής</a:t>
          </a:r>
        </a:p>
      </dgm:t>
    </dgm:pt>
    <dgm:pt modelId="{B788246B-3469-4BEF-A9FB-C39E78A2CB9A}" type="parTrans" cxnId="{4E4141F7-BCF6-489E-AF62-A3FF25A71679}">
      <dgm:prSet/>
      <dgm:spPr/>
      <dgm:t>
        <a:bodyPr/>
        <a:lstStyle/>
        <a:p>
          <a:endParaRPr lang="el-GR"/>
        </a:p>
      </dgm:t>
    </dgm:pt>
    <dgm:pt modelId="{DAEF99D4-3CFD-403D-B526-BD8FFA0C4157}" type="sibTrans" cxnId="{4E4141F7-BCF6-489E-AF62-A3FF25A71679}">
      <dgm:prSet/>
      <dgm:spPr/>
      <dgm:t>
        <a:bodyPr/>
        <a:lstStyle/>
        <a:p>
          <a:endParaRPr lang="el-GR"/>
        </a:p>
      </dgm:t>
    </dgm:pt>
    <dgm:pt modelId="{3D6146A4-E539-4ADC-A4DF-655FF83876F9}" type="pres">
      <dgm:prSet presAssocID="{CE7DEB34-C0B8-4593-9C0B-FF6211BB439E}" presName="Name0" presStyleCnt="0">
        <dgm:presLayoutVars>
          <dgm:dir/>
          <dgm:animLvl val="lvl"/>
          <dgm:resizeHandles/>
        </dgm:presLayoutVars>
      </dgm:prSet>
      <dgm:spPr/>
    </dgm:pt>
    <dgm:pt modelId="{6DE06332-0F82-4D8A-B6C5-98BAED0EBFF8}" type="pres">
      <dgm:prSet presAssocID="{DF2B1327-5D78-40C7-82B5-E2090CE2AA27}" presName="linNode" presStyleCnt="0"/>
      <dgm:spPr/>
    </dgm:pt>
    <dgm:pt modelId="{458DC992-5317-4012-81E2-65F22E39CE67}" type="pres">
      <dgm:prSet presAssocID="{DF2B1327-5D78-40C7-82B5-E2090CE2AA27}" presName="parentShp" presStyleLbl="node1" presStyleIdx="0" presStyleCnt="1" custScaleY="29703">
        <dgm:presLayoutVars>
          <dgm:bulletEnabled val="1"/>
        </dgm:presLayoutVars>
      </dgm:prSet>
      <dgm:spPr/>
    </dgm:pt>
    <dgm:pt modelId="{12904F64-2D70-487C-A68A-5BA8ED9D7C40}" type="pres">
      <dgm:prSet presAssocID="{DF2B1327-5D78-40C7-82B5-E2090CE2AA27}" presName="childShp" presStyleLbl="bgAccFollowNode1" presStyleIdx="0" presStyleCnt="1" custScaleY="84465">
        <dgm:presLayoutVars>
          <dgm:bulletEnabled val="1"/>
        </dgm:presLayoutVars>
      </dgm:prSet>
      <dgm:spPr/>
    </dgm:pt>
  </dgm:ptLst>
  <dgm:cxnLst>
    <dgm:cxn modelId="{B8EE3E3E-F574-413C-9D98-C05B3B48F77D}" type="presOf" srcId="{DF2B1327-5D78-40C7-82B5-E2090CE2AA27}" destId="{458DC992-5317-4012-81E2-65F22E39CE67}" srcOrd="0" destOrd="0" presId="urn:microsoft.com/office/officeart/2005/8/layout/vList6"/>
    <dgm:cxn modelId="{A3975B5B-B1EB-4F25-95B5-D10EA0AE8F83}" srcId="{DF2B1327-5D78-40C7-82B5-E2090CE2AA27}" destId="{2A86205C-4056-4642-96CB-E32C84FC78A9}" srcOrd="0" destOrd="0" parTransId="{8AD13DD0-26F0-47FA-B55C-D4E3CED75DA9}" sibTransId="{A36A3057-0F7B-429D-9E4C-B299B50A8D3E}"/>
    <dgm:cxn modelId="{E0E70878-CE6E-41B8-808A-7ADC5BCBD1EA}" srcId="{CE7DEB34-C0B8-4593-9C0B-FF6211BB439E}" destId="{DF2B1327-5D78-40C7-82B5-E2090CE2AA27}" srcOrd="0" destOrd="0" parTransId="{A031C9A7-9CE4-4838-B2CC-F8390499EA57}" sibTransId="{5238FBC2-AEB1-4777-BAB2-293D637CABAE}"/>
    <dgm:cxn modelId="{AFD8ACBD-EC25-45B8-9658-66E706480FE9}" type="presOf" srcId="{2A86205C-4056-4642-96CB-E32C84FC78A9}" destId="{12904F64-2D70-487C-A68A-5BA8ED9D7C40}" srcOrd="0" destOrd="0" presId="urn:microsoft.com/office/officeart/2005/8/layout/vList6"/>
    <dgm:cxn modelId="{D861EAEC-7D3A-4DFA-910C-2EF2D181F74E}" type="presOf" srcId="{CE7DEB34-C0B8-4593-9C0B-FF6211BB439E}" destId="{3D6146A4-E539-4ADC-A4DF-655FF83876F9}" srcOrd="0" destOrd="0" presId="urn:microsoft.com/office/officeart/2005/8/layout/vList6"/>
    <dgm:cxn modelId="{4E4141F7-BCF6-489E-AF62-A3FF25A71679}" srcId="{DF2B1327-5D78-40C7-82B5-E2090CE2AA27}" destId="{A8407CC7-B6D9-4B12-9E0B-1BFD4B0C8DB5}" srcOrd="1" destOrd="0" parTransId="{B788246B-3469-4BEF-A9FB-C39E78A2CB9A}" sibTransId="{DAEF99D4-3CFD-403D-B526-BD8FFA0C4157}"/>
    <dgm:cxn modelId="{C78B96FA-FF40-4047-AA3D-C6D276FF3067}" type="presOf" srcId="{A8407CC7-B6D9-4B12-9E0B-1BFD4B0C8DB5}" destId="{12904F64-2D70-487C-A68A-5BA8ED9D7C40}" srcOrd="0" destOrd="1" presId="urn:microsoft.com/office/officeart/2005/8/layout/vList6"/>
    <dgm:cxn modelId="{B53A0924-3D78-4025-BFBD-FAF5F5D40F31}" type="presParOf" srcId="{3D6146A4-E539-4ADC-A4DF-655FF83876F9}" destId="{6DE06332-0F82-4D8A-B6C5-98BAED0EBFF8}" srcOrd="0" destOrd="0" presId="urn:microsoft.com/office/officeart/2005/8/layout/vList6"/>
    <dgm:cxn modelId="{5559FC03-70CD-431D-9E25-24E1E24DE0F4}" type="presParOf" srcId="{6DE06332-0F82-4D8A-B6C5-98BAED0EBFF8}" destId="{458DC992-5317-4012-81E2-65F22E39CE67}" srcOrd="0" destOrd="0" presId="urn:microsoft.com/office/officeart/2005/8/layout/vList6"/>
    <dgm:cxn modelId="{AC7A6729-857A-494B-8AC6-0B986D9C4EF5}" type="presParOf" srcId="{6DE06332-0F82-4D8A-B6C5-98BAED0EBFF8}" destId="{12904F64-2D70-487C-A68A-5BA8ED9D7C40}" srcOrd="1" destOrd="0" presId="urn:microsoft.com/office/officeart/2005/8/layout/vList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47.xml><?xml version="1.0" encoding="utf-8"?>
<dgm:dataModel xmlns:dgm="http://schemas.openxmlformats.org/drawingml/2006/diagram" xmlns:a="http://schemas.openxmlformats.org/drawingml/2006/main">
  <dgm:ptLst>
    <dgm:pt modelId="{CE7DEB34-C0B8-4593-9C0B-FF6211BB439E}" type="doc">
      <dgm:prSet loTypeId="urn:microsoft.com/office/officeart/2005/8/layout/StepDownProcess" loCatId="process" qsTypeId="urn:microsoft.com/office/officeart/2005/8/quickstyle/3d1" qsCatId="3D" csTypeId="urn:microsoft.com/office/officeart/2005/8/colors/accent0_3" csCatId="mainScheme" phldr="1"/>
      <dgm:spPr/>
      <dgm:t>
        <a:bodyPr/>
        <a:lstStyle/>
        <a:p>
          <a:endParaRPr lang="el-GR"/>
        </a:p>
      </dgm:t>
    </dgm:pt>
    <dgm:pt modelId="{DF2B1327-5D78-40C7-82B5-E2090CE2AA27}">
      <dgm:prSet phldrT="[Κείμενο]" custT="1"/>
      <dgm:spPr>
        <a:xfrm>
          <a:off x="696198" y="116946"/>
          <a:ext cx="2455803" cy="1052949"/>
        </a:xfrm>
        <a:prstGeom prst="roundRect">
          <a:avLst>
            <a:gd name="adj" fmla="val 16670"/>
          </a:avLst>
        </a:prstGeom>
        <a:scene3d>
          <a:camera prst="orthographicFront"/>
          <a:lightRig rig="flat" dir="t"/>
        </a:scene3d>
        <a:sp3d prstMaterial="plastic">
          <a:bevelT w="120900" h="88900"/>
          <a:bevelB w="88900" h="31750" prst="angle"/>
        </a:sp3d>
      </dgm:spPr>
      <dgm:t>
        <a:bodyPr/>
        <a:lstStyle/>
        <a:p>
          <a:pPr>
            <a:buNone/>
          </a:pPr>
          <a:r>
            <a:rPr lang="el-GR" sz="1800">
              <a:latin typeface="+mn-lt"/>
              <a:ea typeface="+mn-ea"/>
              <a:cs typeface="+mn-cs"/>
            </a:rPr>
            <a:t>Επιτρεπτή τροποποίηση δημόσιας σύμβασης ή συμφωνίας-πλαίσιο [περίπτωση δ) της παρ. 1]</a:t>
          </a:r>
          <a:endParaRPr lang="el-GR" sz="1800" dirty="0">
            <a:latin typeface="+mn-lt"/>
            <a:ea typeface="+mn-ea"/>
            <a:cs typeface="+mn-cs"/>
          </a:endParaRPr>
        </a:p>
      </dgm:t>
    </dgm:pt>
    <dgm:pt modelId="{A031C9A7-9CE4-4838-B2CC-F8390499EA57}" type="parTrans" cxnId="{E0E70878-CE6E-41B8-808A-7ADC5BCBD1EA}">
      <dgm:prSet/>
      <dgm:spPr/>
      <dgm:t>
        <a:bodyPr/>
        <a:lstStyle/>
        <a:p>
          <a:endParaRPr lang="el-GR"/>
        </a:p>
      </dgm:t>
    </dgm:pt>
    <dgm:pt modelId="{5238FBC2-AEB1-4777-BAB2-293D637CABAE}" type="sibTrans" cxnId="{E0E70878-CE6E-41B8-808A-7ADC5BCBD1EA}">
      <dgm:prSet/>
      <dgm:spPr/>
      <dgm:t>
        <a:bodyPr/>
        <a:lstStyle/>
        <a:p>
          <a:endParaRPr lang="el-GR"/>
        </a:p>
      </dgm:t>
    </dgm:pt>
    <dgm:pt modelId="{ADB660FD-9932-4F8B-A361-A3A457B2D93B}">
      <dgm:prSet phldrT="[Κείμενο]" custT="1"/>
      <dgm:spPr>
        <a:xfrm>
          <a:off x="2590051" y="1800207"/>
          <a:ext cx="1612547" cy="1285096"/>
        </a:xfrm>
        <a:prstGeom prst="roundRect">
          <a:avLst>
            <a:gd name="adj" fmla="val 16670"/>
          </a:avLst>
        </a:prstGeom>
        <a:scene3d>
          <a:camera prst="orthographicFront"/>
          <a:lightRig rig="flat" dir="t"/>
        </a:scene3d>
        <a:sp3d prstMaterial="plastic">
          <a:bevelT w="120900" h="88900"/>
          <a:bevelB w="88900" h="31750" prst="angle"/>
        </a:sp3d>
      </dgm:spPr>
      <dgm:t>
        <a:bodyPr/>
        <a:lstStyle/>
        <a:p>
          <a:pPr>
            <a:buNone/>
          </a:pPr>
          <a:r>
            <a:rPr lang="el-GR" sz="1800" dirty="0">
              <a:latin typeface="+mn-lt"/>
              <a:ea typeface="+mn-ea"/>
              <a:cs typeface="+mn-cs"/>
            </a:rPr>
            <a:t>Υποκατάσταση αρχικού αναδόχου από νέο ανάδοχο</a:t>
          </a:r>
        </a:p>
      </dgm:t>
    </dgm:pt>
    <dgm:pt modelId="{B7D96D6B-03E9-49A3-B11E-7DCCC5BA1FED}" type="parTrans" cxnId="{5BC9F095-8F55-4DF0-9A13-9324CB1BA206}">
      <dgm:prSet/>
      <dgm:spPr/>
      <dgm:t>
        <a:bodyPr/>
        <a:lstStyle/>
        <a:p>
          <a:endParaRPr lang="el-GR"/>
        </a:p>
      </dgm:t>
    </dgm:pt>
    <dgm:pt modelId="{FC36E97E-38A8-40AA-9D8A-E55C07B19415}" type="sibTrans" cxnId="{5BC9F095-8F55-4DF0-9A13-9324CB1BA206}">
      <dgm:prSet/>
      <dgm:spPr/>
      <dgm:t>
        <a:bodyPr/>
        <a:lstStyle/>
        <a:p>
          <a:endParaRPr lang="el-GR"/>
        </a:p>
      </dgm:t>
    </dgm:pt>
    <dgm:pt modelId="{530A3259-A1AA-49E1-A012-D849571EB90D}">
      <dgm:prSet custT="1"/>
      <dgm:spPr>
        <a:xfrm>
          <a:off x="4296279" y="1512166"/>
          <a:ext cx="3476120" cy="2187504"/>
        </a:xfrm>
        <a:prstGeom prst="rect">
          <a:avLst/>
        </a:prstGeom>
      </dgm:spPr>
      <dgm:t>
        <a:bodyPr/>
        <a:lstStyle/>
        <a:p>
          <a:pPr>
            <a:buChar char="•"/>
          </a:pPr>
          <a:r>
            <a:rPr lang="el-GR" sz="1800" dirty="0">
              <a:latin typeface="+mn-lt"/>
              <a:ea typeface="+mn-ea"/>
              <a:cs typeface="+mn-cs"/>
            </a:rPr>
            <a:t>Βάσει ρητής ρήτρας αναθεώρησης ή προαίρεσης κατά την περίπτωση α) της παρ. 1</a:t>
          </a:r>
        </a:p>
      </dgm:t>
    </dgm:pt>
    <dgm:pt modelId="{4A9DF1C7-3444-4360-9A6E-F3B0D8F30142}" type="parTrans" cxnId="{963B9D93-AC80-40FC-9D77-3C21E8280643}">
      <dgm:prSet/>
      <dgm:spPr/>
      <dgm:t>
        <a:bodyPr/>
        <a:lstStyle/>
        <a:p>
          <a:endParaRPr lang="el-GR"/>
        </a:p>
      </dgm:t>
    </dgm:pt>
    <dgm:pt modelId="{0FD439D3-C98F-4AF9-A387-C9D10C3A0627}" type="sibTrans" cxnId="{963B9D93-AC80-40FC-9D77-3C21E8280643}">
      <dgm:prSet/>
      <dgm:spPr/>
      <dgm:t>
        <a:bodyPr/>
        <a:lstStyle/>
        <a:p>
          <a:endParaRPr lang="el-GR"/>
        </a:p>
      </dgm:t>
    </dgm:pt>
    <dgm:pt modelId="{1852BACA-D049-466C-8D5B-73ED77D145C4}">
      <dgm:prSet custT="1"/>
      <dgm:spPr>
        <a:xfrm>
          <a:off x="4296279" y="1512166"/>
          <a:ext cx="3476120" cy="2187504"/>
        </a:xfrm>
        <a:prstGeom prst="rect">
          <a:avLst/>
        </a:prstGeom>
      </dgm:spPr>
      <dgm:t>
        <a:bodyPr/>
        <a:lstStyle/>
        <a:p>
          <a:pPr>
            <a:buChar char="•"/>
          </a:pPr>
          <a:r>
            <a:rPr lang="el-GR" sz="1800">
              <a:latin typeface="+mn-lt"/>
              <a:ea typeface="+mn-ea"/>
              <a:cs typeface="+mn-cs"/>
            </a:rPr>
            <a:t>Ολική η μερική διαδοχή του αρχικού αναδόχου από άλλον οικονομικό φορέα</a:t>
          </a:r>
          <a:endParaRPr lang="el-GR" sz="1800" dirty="0">
            <a:latin typeface="+mn-lt"/>
            <a:ea typeface="+mn-ea"/>
            <a:cs typeface="+mn-cs"/>
          </a:endParaRPr>
        </a:p>
      </dgm:t>
    </dgm:pt>
    <dgm:pt modelId="{68575884-A675-44E1-9DAF-8AA942D17E61}" type="parTrans" cxnId="{55EB0433-5A7B-4448-A3BB-FADD8CED0470}">
      <dgm:prSet/>
      <dgm:spPr/>
      <dgm:t>
        <a:bodyPr/>
        <a:lstStyle/>
        <a:p>
          <a:endParaRPr lang="el-GR"/>
        </a:p>
      </dgm:t>
    </dgm:pt>
    <dgm:pt modelId="{229DCD25-8947-4EDD-AF3E-1EFD5B14E5D4}" type="sibTrans" cxnId="{55EB0433-5A7B-4448-A3BB-FADD8CED0470}">
      <dgm:prSet/>
      <dgm:spPr/>
      <dgm:t>
        <a:bodyPr/>
        <a:lstStyle/>
        <a:p>
          <a:endParaRPr lang="el-GR"/>
        </a:p>
      </dgm:t>
    </dgm:pt>
    <dgm:pt modelId="{CE778117-502A-41D1-95A0-15EABDA7BA4B}">
      <dgm:prSet custT="1"/>
      <dgm:spPr>
        <a:xfrm>
          <a:off x="4296279" y="1512166"/>
          <a:ext cx="3476120" cy="2187504"/>
        </a:xfrm>
        <a:prstGeom prst="rect">
          <a:avLst/>
        </a:prstGeom>
      </dgm:spPr>
      <dgm:t>
        <a:bodyPr/>
        <a:lstStyle/>
        <a:p>
          <a:pPr>
            <a:buChar char="•"/>
          </a:pPr>
          <a:r>
            <a:rPr lang="el-GR" sz="1800" dirty="0">
              <a:latin typeface="+mn-lt"/>
              <a:ea typeface="+mn-ea"/>
              <a:cs typeface="+mn-cs"/>
            </a:rPr>
            <a:t>Όταν η </a:t>
          </a:r>
          <a:r>
            <a:rPr lang="el-GR" sz="1800" dirty="0" err="1">
              <a:latin typeface="+mn-lt"/>
              <a:ea typeface="+mn-ea"/>
              <a:cs typeface="+mn-cs"/>
            </a:rPr>
            <a:t>α.α.</a:t>
          </a:r>
          <a:r>
            <a:rPr lang="el-GR" sz="1800" dirty="0">
              <a:latin typeface="+mn-lt"/>
              <a:ea typeface="+mn-ea"/>
              <a:cs typeface="+mn-cs"/>
            </a:rPr>
            <a:t> αναλαμβάνει τις υποχρεώσεις του κύριου αναδόχου έναντι των υπεργολάβων του</a:t>
          </a:r>
        </a:p>
      </dgm:t>
    </dgm:pt>
    <dgm:pt modelId="{5F45284B-F360-4463-A128-32753A007299}" type="parTrans" cxnId="{AC22CAE3-0500-46F6-B2A8-EF575653EBE7}">
      <dgm:prSet/>
      <dgm:spPr/>
      <dgm:t>
        <a:bodyPr/>
        <a:lstStyle/>
        <a:p>
          <a:endParaRPr lang="el-GR"/>
        </a:p>
      </dgm:t>
    </dgm:pt>
    <dgm:pt modelId="{0677D08A-E452-41AF-8165-FC467D9C5644}" type="sibTrans" cxnId="{AC22CAE3-0500-46F6-B2A8-EF575653EBE7}">
      <dgm:prSet/>
      <dgm:spPr/>
      <dgm:t>
        <a:bodyPr/>
        <a:lstStyle/>
        <a:p>
          <a:endParaRPr lang="el-GR"/>
        </a:p>
      </dgm:t>
    </dgm:pt>
    <dgm:pt modelId="{0D294661-536D-46DC-ABDB-9A7FCD67D99D}" type="pres">
      <dgm:prSet presAssocID="{CE7DEB34-C0B8-4593-9C0B-FF6211BB439E}" presName="rootnode" presStyleCnt="0">
        <dgm:presLayoutVars>
          <dgm:chMax/>
          <dgm:chPref/>
          <dgm:dir/>
          <dgm:animLvl val="lvl"/>
        </dgm:presLayoutVars>
      </dgm:prSet>
      <dgm:spPr/>
    </dgm:pt>
    <dgm:pt modelId="{82A4DB29-5C24-44AC-89A8-D137450890E5}" type="pres">
      <dgm:prSet presAssocID="{DF2B1327-5D78-40C7-82B5-E2090CE2AA27}" presName="composite" presStyleCnt="0"/>
      <dgm:spPr/>
    </dgm:pt>
    <dgm:pt modelId="{D7902CDC-45E2-48D8-A878-CF2ED218560A}" type="pres">
      <dgm:prSet presAssocID="{DF2B1327-5D78-40C7-82B5-E2090CE2AA27}" presName="bentUpArrow1" presStyleLbl="alignImgPlace1" presStyleIdx="0" presStyleCnt="1" custLinFactNeighborX="2506" custLinFactNeighborY="-18665"/>
      <dgm:spPr>
        <a:xfrm rot="5400000">
          <a:off x="1196370" y="1085051"/>
          <a:ext cx="1327399" cy="1511197"/>
        </a:xfrm>
        <a:prstGeom prst="bentUpArrow">
          <a:avLst>
            <a:gd name="adj1" fmla="val 32840"/>
            <a:gd name="adj2" fmla="val 25000"/>
            <a:gd name="adj3" fmla="val 35780"/>
          </a:avLst>
        </a:prstGeom>
        <a:scene3d>
          <a:camera prst="orthographicFront"/>
          <a:lightRig rig="flat" dir="t"/>
        </a:scene3d>
        <a:sp3d prstMaterial="plastic">
          <a:bevelT w="88900" h="88900"/>
          <a:bevelB w="88900" h="31750" prst="angle"/>
        </a:sp3d>
      </dgm:spPr>
    </dgm:pt>
    <dgm:pt modelId="{FCFAABB6-6FF7-4A0B-A5BA-6025EE58CDA9}" type="pres">
      <dgm:prSet presAssocID="{DF2B1327-5D78-40C7-82B5-E2090CE2AA27}" presName="ParentText" presStyleLbl="node1" presStyleIdx="0" presStyleCnt="2" custScaleX="109901" custScaleY="67319">
        <dgm:presLayoutVars>
          <dgm:chMax val="1"/>
          <dgm:chPref val="1"/>
          <dgm:bulletEnabled val="1"/>
        </dgm:presLayoutVars>
      </dgm:prSet>
      <dgm:spPr/>
    </dgm:pt>
    <dgm:pt modelId="{FC3FB31F-2877-4929-ABA9-F93306D78E7F}" type="pres">
      <dgm:prSet presAssocID="{DF2B1327-5D78-40C7-82B5-E2090CE2AA27}" presName="ChildText" presStyleLbl="revTx" presStyleIdx="0" presStyleCnt="2">
        <dgm:presLayoutVars>
          <dgm:chMax val="0"/>
          <dgm:chPref val="0"/>
          <dgm:bulletEnabled val="1"/>
        </dgm:presLayoutVars>
      </dgm:prSet>
      <dgm:spPr>
        <a:xfrm>
          <a:off x="3041380" y="10535"/>
          <a:ext cx="1625206" cy="1264190"/>
        </a:xfrm>
        <a:prstGeom prst="rect">
          <a:avLst/>
        </a:prstGeom>
      </dgm:spPr>
    </dgm:pt>
    <dgm:pt modelId="{4AF1BBD8-6F8B-44BE-AFFE-703737AB1D79}" type="pres">
      <dgm:prSet presAssocID="{5238FBC2-AEB1-4777-BAB2-293D637CABAE}" presName="sibTrans" presStyleCnt="0"/>
      <dgm:spPr/>
    </dgm:pt>
    <dgm:pt modelId="{DD0C01BF-B4B6-4043-8EE3-9800FCB6EADF}" type="pres">
      <dgm:prSet presAssocID="{ADB660FD-9932-4F8B-A361-A3A457B2D93B}" presName="composite" presStyleCnt="0"/>
      <dgm:spPr/>
    </dgm:pt>
    <dgm:pt modelId="{3ADF34FB-E89E-46CE-939B-CA6A8A0952BE}" type="pres">
      <dgm:prSet presAssocID="{ADB660FD-9932-4F8B-A361-A3A457B2D93B}" presName="ParentText" presStyleLbl="node1" presStyleIdx="1" presStyleCnt="2" custScaleX="72164" custScaleY="82161" custLinFactNeighborX="4665" custLinFactNeighborY="-19069">
        <dgm:presLayoutVars>
          <dgm:chMax val="1"/>
          <dgm:chPref val="1"/>
          <dgm:bulletEnabled val="1"/>
        </dgm:presLayoutVars>
      </dgm:prSet>
      <dgm:spPr/>
    </dgm:pt>
    <dgm:pt modelId="{911427AC-E396-4523-851D-BC1DDCD2A499}" type="pres">
      <dgm:prSet presAssocID="{ADB660FD-9932-4F8B-A361-A3A457B2D93B}" presName="FinalChildText" presStyleLbl="revTx" presStyleIdx="1" presStyleCnt="2" custScaleX="197409" custScaleY="173036" custLinFactNeighborX="42838" custLinFactNeighborY="-8402">
        <dgm:presLayoutVars>
          <dgm:chMax val="0"/>
          <dgm:chPref val="0"/>
          <dgm:bulletEnabled val="1"/>
        </dgm:presLayoutVars>
      </dgm:prSet>
      <dgm:spPr/>
    </dgm:pt>
  </dgm:ptLst>
  <dgm:cxnLst>
    <dgm:cxn modelId="{55EB0433-5A7B-4448-A3BB-FADD8CED0470}" srcId="{ADB660FD-9932-4F8B-A361-A3A457B2D93B}" destId="{1852BACA-D049-466C-8D5B-73ED77D145C4}" srcOrd="1" destOrd="0" parTransId="{68575884-A675-44E1-9DAF-8AA942D17E61}" sibTransId="{229DCD25-8947-4EDD-AF3E-1EFD5B14E5D4}"/>
    <dgm:cxn modelId="{ECBF6A41-8B11-4C28-B7F8-647D6DF9A57E}" type="presOf" srcId="{CE7DEB34-C0B8-4593-9C0B-FF6211BB439E}" destId="{0D294661-536D-46DC-ABDB-9A7FCD67D99D}" srcOrd="0" destOrd="0" presId="urn:microsoft.com/office/officeart/2005/8/layout/StepDownProcess"/>
    <dgm:cxn modelId="{E0E70878-CE6E-41B8-808A-7ADC5BCBD1EA}" srcId="{CE7DEB34-C0B8-4593-9C0B-FF6211BB439E}" destId="{DF2B1327-5D78-40C7-82B5-E2090CE2AA27}" srcOrd="0" destOrd="0" parTransId="{A031C9A7-9CE4-4838-B2CC-F8390499EA57}" sibTransId="{5238FBC2-AEB1-4777-BAB2-293D637CABAE}"/>
    <dgm:cxn modelId="{963B9D93-AC80-40FC-9D77-3C21E8280643}" srcId="{ADB660FD-9932-4F8B-A361-A3A457B2D93B}" destId="{530A3259-A1AA-49E1-A012-D849571EB90D}" srcOrd="0" destOrd="0" parTransId="{4A9DF1C7-3444-4360-9A6E-F3B0D8F30142}" sibTransId="{0FD439D3-C98F-4AF9-A387-C9D10C3A0627}"/>
    <dgm:cxn modelId="{5BC9F095-8F55-4DF0-9A13-9324CB1BA206}" srcId="{CE7DEB34-C0B8-4593-9C0B-FF6211BB439E}" destId="{ADB660FD-9932-4F8B-A361-A3A457B2D93B}" srcOrd="1" destOrd="0" parTransId="{B7D96D6B-03E9-49A3-B11E-7DCCC5BA1FED}" sibTransId="{FC36E97E-38A8-40AA-9D8A-E55C07B19415}"/>
    <dgm:cxn modelId="{946E26B8-883F-4861-93AD-0F4E5A09EEE4}" type="presOf" srcId="{1852BACA-D049-466C-8D5B-73ED77D145C4}" destId="{911427AC-E396-4523-851D-BC1DDCD2A499}" srcOrd="0" destOrd="1" presId="urn:microsoft.com/office/officeart/2005/8/layout/StepDownProcess"/>
    <dgm:cxn modelId="{8CBDDDC6-0876-4037-B1A8-D60CCCFDC0B6}" type="presOf" srcId="{530A3259-A1AA-49E1-A012-D849571EB90D}" destId="{911427AC-E396-4523-851D-BC1DDCD2A499}" srcOrd="0" destOrd="0" presId="urn:microsoft.com/office/officeart/2005/8/layout/StepDownProcess"/>
    <dgm:cxn modelId="{FC7AADD2-5636-4663-828C-F884F3EFE7C7}" type="presOf" srcId="{CE778117-502A-41D1-95A0-15EABDA7BA4B}" destId="{911427AC-E396-4523-851D-BC1DDCD2A499}" srcOrd="0" destOrd="2" presId="urn:microsoft.com/office/officeart/2005/8/layout/StepDownProcess"/>
    <dgm:cxn modelId="{AC22CAE3-0500-46F6-B2A8-EF575653EBE7}" srcId="{ADB660FD-9932-4F8B-A361-A3A457B2D93B}" destId="{CE778117-502A-41D1-95A0-15EABDA7BA4B}" srcOrd="2" destOrd="0" parTransId="{5F45284B-F360-4463-A128-32753A007299}" sibTransId="{0677D08A-E452-41AF-8165-FC467D9C5644}"/>
    <dgm:cxn modelId="{FF0A4EE6-4A7B-447F-8D24-535C8C3D392D}" type="presOf" srcId="{ADB660FD-9932-4F8B-A361-A3A457B2D93B}" destId="{3ADF34FB-E89E-46CE-939B-CA6A8A0952BE}" srcOrd="0" destOrd="0" presId="urn:microsoft.com/office/officeart/2005/8/layout/StepDownProcess"/>
    <dgm:cxn modelId="{C1CBCEFC-140C-478B-B189-EBAECBEEF039}" type="presOf" srcId="{DF2B1327-5D78-40C7-82B5-E2090CE2AA27}" destId="{FCFAABB6-6FF7-4A0B-A5BA-6025EE58CDA9}" srcOrd="0" destOrd="0" presId="urn:microsoft.com/office/officeart/2005/8/layout/StepDownProcess"/>
    <dgm:cxn modelId="{AF6F48C8-561C-478B-BB54-3A64C9BFBBAB}" type="presParOf" srcId="{0D294661-536D-46DC-ABDB-9A7FCD67D99D}" destId="{82A4DB29-5C24-44AC-89A8-D137450890E5}" srcOrd="0" destOrd="0" presId="urn:microsoft.com/office/officeart/2005/8/layout/StepDownProcess"/>
    <dgm:cxn modelId="{CCB6BA09-6E23-4C0A-8E15-B373FC4369A1}" type="presParOf" srcId="{82A4DB29-5C24-44AC-89A8-D137450890E5}" destId="{D7902CDC-45E2-48D8-A878-CF2ED218560A}" srcOrd="0" destOrd="0" presId="urn:microsoft.com/office/officeart/2005/8/layout/StepDownProcess"/>
    <dgm:cxn modelId="{D6D598AF-513E-49F0-B9C3-CCC0BD2C16A6}" type="presParOf" srcId="{82A4DB29-5C24-44AC-89A8-D137450890E5}" destId="{FCFAABB6-6FF7-4A0B-A5BA-6025EE58CDA9}" srcOrd="1" destOrd="0" presId="urn:microsoft.com/office/officeart/2005/8/layout/StepDownProcess"/>
    <dgm:cxn modelId="{CA7F7747-4D74-41EC-876C-98C27507E5CD}" type="presParOf" srcId="{82A4DB29-5C24-44AC-89A8-D137450890E5}" destId="{FC3FB31F-2877-4929-ABA9-F93306D78E7F}" srcOrd="2" destOrd="0" presId="urn:microsoft.com/office/officeart/2005/8/layout/StepDownProcess"/>
    <dgm:cxn modelId="{8C43DDC4-D6E5-4691-BC0E-CAC2B5E09601}" type="presParOf" srcId="{0D294661-536D-46DC-ABDB-9A7FCD67D99D}" destId="{4AF1BBD8-6F8B-44BE-AFFE-703737AB1D79}" srcOrd="1" destOrd="0" presId="urn:microsoft.com/office/officeart/2005/8/layout/StepDownProcess"/>
    <dgm:cxn modelId="{4C2FEFDA-C439-421E-924B-C91E153E16F2}" type="presParOf" srcId="{0D294661-536D-46DC-ABDB-9A7FCD67D99D}" destId="{DD0C01BF-B4B6-4043-8EE3-9800FCB6EADF}" srcOrd="2" destOrd="0" presId="urn:microsoft.com/office/officeart/2005/8/layout/StepDownProcess"/>
    <dgm:cxn modelId="{48CEF1F4-7627-4FF4-AE84-F40793CEC79E}" type="presParOf" srcId="{DD0C01BF-B4B6-4043-8EE3-9800FCB6EADF}" destId="{3ADF34FB-E89E-46CE-939B-CA6A8A0952BE}" srcOrd="0" destOrd="0" presId="urn:microsoft.com/office/officeart/2005/8/layout/StepDownProcess"/>
    <dgm:cxn modelId="{2E7CCED4-803D-460E-B1A5-DFEA6E794B5A}" type="presParOf" srcId="{DD0C01BF-B4B6-4043-8EE3-9800FCB6EADF}" destId="{911427AC-E396-4523-851D-BC1DDCD2A499}" srcOrd="1" destOrd="0" presId="urn:microsoft.com/office/officeart/2005/8/layout/StepDown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48.xml><?xml version="1.0" encoding="utf-8"?>
<dgm:dataModel xmlns:dgm="http://schemas.openxmlformats.org/drawingml/2006/diagram" xmlns:a="http://schemas.openxmlformats.org/drawingml/2006/main">
  <dgm:ptLst>
    <dgm:pt modelId="{CE7DEB34-C0B8-4593-9C0B-FF6211BB439E}" type="doc">
      <dgm:prSet loTypeId="urn:microsoft.com/office/officeart/2009/3/layout/IncreasingArrowsProcess" loCatId="process" qsTypeId="urn:microsoft.com/office/officeart/2005/8/quickstyle/3d1" qsCatId="3D" csTypeId="urn:microsoft.com/office/officeart/2005/8/colors/accent0_3" csCatId="mainScheme" phldr="1"/>
      <dgm:spPr/>
      <dgm:t>
        <a:bodyPr/>
        <a:lstStyle/>
        <a:p>
          <a:endParaRPr lang="el-GR"/>
        </a:p>
      </dgm:t>
    </dgm:pt>
    <dgm:pt modelId="{DF2B1327-5D78-40C7-82B5-E2090CE2AA27}">
      <dgm:prSet phldrT="[Κείμενο]" custT="1"/>
      <dgm:spPr>
        <a:xfrm>
          <a:off x="0" y="53834"/>
          <a:ext cx="7772400" cy="1277993"/>
        </a:xfrm>
        <a:prstGeom prst="rightArrow">
          <a:avLst>
            <a:gd name="adj1" fmla="val 50000"/>
            <a:gd name="adj2" fmla="val 50000"/>
          </a:avLst>
        </a:prstGeom>
        <a:scene3d>
          <a:camera prst="orthographicFront"/>
          <a:lightRig rig="flat" dir="t"/>
        </a:scene3d>
        <a:sp3d prstMaterial="plastic">
          <a:bevelT w="120900" h="88900"/>
          <a:bevelB w="88900" h="31750" prst="angle"/>
        </a:sp3d>
      </dgm:spPr>
      <dgm:t>
        <a:bodyPr/>
        <a:lstStyle/>
        <a:p>
          <a:pPr>
            <a:buNone/>
          </a:pPr>
          <a:r>
            <a:rPr lang="el-GR" sz="1800" dirty="0">
              <a:latin typeface="+mn-lt"/>
              <a:ea typeface="+mn-ea"/>
              <a:cs typeface="+mn-cs"/>
            </a:rPr>
            <a:t>Επιτρεπτή τροποποίηση δημόσιας σύμβασης ή συμφωνίας-πλαίσιο [περίπτωση ε) της παρ. 1]</a:t>
          </a:r>
        </a:p>
      </dgm:t>
    </dgm:pt>
    <dgm:pt modelId="{A031C9A7-9CE4-4838-B2CC-F8390499EA57}" type="parTrans" cxnId="{E0E70878-CE6E-41B8-808A-7ADC5BCBD1EA}">
      <dgm:prSet/>
      <dgm:spPr/>
      <dgm:t>
        <a:bodyPr/>
        <a:lstStyle/>
        <a:p>
          <a:endParaRPr lang="el-GR"/>
        </a:p>
      </dgm:t>
    </dgm:pt>
    <dgm:pt modelId="{5238FBC2-AEB1-4777-BAB2-293D637CABAE}" type="sibTrans" cxnId="{E0E70878-CE6E-41B8-808A-7ADC5BCBD1EA}">
      <dgm:prSet/>
      <dgm:spPr/>
      <dgm:t>
        <a:bodyPr/>
        <a:lstStyle/>
        <a:p>
          <a:endParaRPr lang="el-GR"/>
        </a:p>
      </dgm:t>
    </dgm:pt>
    <dgm:pt modelId="{E949BCC5-612D-41CF-AA11-85044DDDD542}">
      <dgm:prSet custT="1"/>
      <dgm:spPr>
        <a:xfrm>
          <a:off x="0" y="1002585"/>
          <a:ext cx="3590848" cy="2526795"/>
        </a:xfrm>
        <a:prstGeom prst="rect">
          <a:avLst/>
        </a:prstGeom>
        <a:scene3d>
          <a:camera prst="orthographicFront"/>
          <a:lightRig rig="flat" dir="t"/>
        </a:scene3d>
        <a:sp3d extrusionH="12700" prstMaterial="plastic">
          <a:bevelT w="50800" h="50800"/>
        </a:sp3d>
      </dgm:spPr>
      <dgm:t>
        <a:bodyPr/>
        <a:lstStyle/>
        <a:p>
          <a:pPr>
            <a:buNone/>
          </a:pPr>
          <a:r>
            <a:rPr lang="el-GR" sz="1800" dirty="0">
              <a:latin typeface="+mn-lt"/>
              <a:ea typeface="+mn-ea"/>
              <a:cs typeface="+mn-cs"/>
            </a:rPr>
            <a:t>Όταν η τροποποίηση ανεξαρτήτως της αξίας της δεν είναι ουσιώδης κατά την έννοια της παρ. 4</a:t>
          </a:r>
        </a:p>
      </dgm:t>
    </dgm:pt>
    <dgm:pt modelId="{A7894FED-B6CE-4DBD-8100-60EB60D162F8}" type="parTrans" cxnId="{B48C4191-D3F8-4300-8729-16719A27FC11}">
      <dgm:prSet/>
      <dgm:spPr/>
      <dgm:t>
        <a:bodyPr/>
        <a:lstStyle/>
        <a:p>
          <a:endParaRPr lang="el-GR"/>
        </a:p>
      </dgm:t>
    </dgm:pt>
    <dgm:pt modelId="{FC0DAAA5-19FC-4C11-BF56-1A6A2CB1B42F}" type="sibTrans" cxnId="{B48C4191-D3F8-4300-8729-16719A27FC11}">
      <dgm:prSet/>
      <dgm:spPr/>
      <dgm:t>
        <a:bodyPr/>
        <a:lstStyle/>
        <a:p>
          <a:endParaRPr lang="el-GR"/>
        </a:p>
      </dgm:t>
    </dgm:pt>
    <dgm:pt modelId="{20EDD7B8-FACD-421D-ABEE-E960F6C30CB2}">
      <dgm:prSet custT="1"/>
      <dgm:spPr>
        <a:xfrm>
          <a:off x="3590848" y="504030"/>
          <a:ext cx="4181551" cy="1132049"/>
        </a:xfrm>
        <a:prstGeom prst="rightArrow">
          <a:avLst>
            <a:gd name="adj1" fmla="val 50000"/>
            <a:gd name="adj2" fmla="val 50000"/>
          </a:avLst>
        </a:prstGeom>
        <a:scene3d>
          <a:camera prst="orthographicFront"/>
          <a:lightRig rig="flat" dir="t"/>
        </a:scene3d>
        <a:sp3d prstMaterial="plastic">
          <a:bevelT w="120900" h="88900"/>
          <a:bevelB w="88900" h="31750" prst="angle"/>
        </a:sp3d>
      </dgm:spPr>
      <dgm:t>
        <a:bodyPr/>
        <a:lstStyle/>
        <a:p>
          <a:pPr>
            <a:buNone/>
          </a:pPr>
          <a:r>
            <a:rPr lang="el-GR" sz="1800">
              <a:latin typeface="+mn-lt"/>
              <a:ea typeface="+mn-ea"/>
              <a:cs typeface="+mn-cs"/>
            </a:rPr>
            <a:t>Τροποποίηση βάσει της περίπτωσης β) ή γ) της παρ. 1</a:t>
          </a:r>
          <a:endParaRPr lang="el-GR" sz="1800" dirty="0">
            <a:latin typeface="+mn-lt"/>
            <a:ea typeface="+mn-ea"/>
            <a:cs typeface="+mn-cs"/>
          </a:endParaRPr>
        </a:p>
      </dgm:t>
    </dgm:pt>
    <dgm:pt modelId="{EC2993CC-FCFF-411C-822B-19ED679806CD}" type="parTrans" cxnId="{67DA2667-34C5-4F86-874F-E8BD4B9A90D8}">
      <dgm:prSet/>
      <dgm:spPr/>
      <dgm:t>
        <a:bodyPr/>
        <a:lstStyle/>
        <a:p>
          <a:endParaRPr lang="el-GR"/>
        </a:p>
      </dgm:t>
    </dgm:pt>
    <dgm:pt modelId="{BA7812EA-EB54-4A28-8EB8-A78D57CD7994}" type="sibTrans" cxnId="{67DA2667-34C5-4F86-874F-E8BD4B9A90D8}">
      <dgm:prSet/>
      <dgm:spPr/>
      <dgm:t>
        <a:bodyPr/>
        <a:lstStyle/>
        <a:p>
          <a:endParaRPr lang="el-GR"/>
        </a:p>
      </dgm:t>
    </dgm:pt>
    <dgm:pt modelId="{CFE2B1C9-8F82-46B6-9CDC-FD8D31110F85}">
      <dgm:prSet custT="1"/>
      <dgm:spPr>
        <a:xfrm>
          <a:off x="3590848" y="1379809"/>
          <a:ext cx="3590848" cy="2526795"/>
        </a:xfrm>
        <a:prstGeom prst="rect">
          <a:avLst/>
        </a:prstGeom>
        <a:scene3d>
          <a:camera prst="orthographicFront"/>
          <a:lightRig rig="flat" dir="t"/>
        </a:scene3d>
        <a:sp3d extrusionH="12700" prstMaterial="plastic">
          <a:bevelT w="50800" h="50800"/>
        </a:sp3d>
      </dgm:spPr>
      <dgm:t>
        <a:bodyPr/>
        <a:lstStyle/>
        <a:p>
          <a:pPr>
            <a:buNone/>
          </a:pPr>
          <a:r>
            <a:rPr lang="el-GR" sz="1800">
              <a:latin typeface="+mn-lt"/>
              <a:ea typeface="+mn-ea"/>
              <a:cs typeface="+mn-cs"/>
            </a:rPr>
            <a:t>Δημοσίευση στην Επίσημη Εφημερίδα της ΕΕ</a:t>
          </a:r>
          <a:endParaRPr lang="el-GR" sz="1800" dirty="0">
            <a:latin typeface="+mn-lt"/>
            <a:ea typeface="+mn-ea"/>
            <a:cs typeface="+mn-cs"/>
          </a:endParaRPr>
        </a:p>
      </dgm:t>
    </dgm:pt>
    <dgm:pt modelId="{350B662F-0EE0-4D7E-ACFF-9753D2F2E2A4}" type="parTrans" cxnId="{97920C29-7A77-48E2-86B3-3011E472D86E}">
      <dgm:prSet/>
      <dgm:spPr/>
      <dgm:t>
        <a:bodyPr/>
        <a:lstStyle/>
        <a:p>
          <a:endParaRPr lang="el-GR"/>
        </a:p>
      </dgm:t>
    </dgm:pt>
    <dgm:pt modelId="{793413D5-7AE2-4283-AC38-E9FBCD576CF1}" type="sibTrans" cxnId="{97920C29-7A77-48E2-86B3-3011E472D86E}">
      <dgm:prSet/>
      <dgm:spPr/>
      <dgm:t>
        <a:bodyPr/>
        <a:lstStyle/>
        <a:p>
          <a:endParaRPr lang="el-GR"/>
        </a:p>
      </dgm:t>
    </dgm:pt>
    <dgm:pt modelId="{AF6DFAC1-F961-42F6-9F1D-2C7DBDD3A338}">
      <dgm:prSet custT="1"/>
      <dgm:spPr>
        <a:xfrm>
          <a:off x="3590848" y="1379809"/>
          <a:ext cx="3590848" cy="2526795"/>
        </a:xfrm>
        <a:prstGeom prst="rect">
          <a:avLst/>
        </a:prstGeom>
        <a:scene3d>
          <a:camera prst="orthographicFront"/>
          <a:lightRig rig="flat" dir="t"/>
        </a:scene3d>
        <a:sp3d extrusionH="12700" prstMaterial="plastic">
          <a:bevelT w="50800" h="50800"/>
        </a:sp3d>
      </dgm:spPr>
      <dgm:t>
        <a:bodyPr/>
        <a:lstStyle/>
        <a:p>
          <a:pPr>
            <a:buNone/>
          </a:pPr>
          <a:r>
            <a:rPr lang="el-GR" sz="1800" dirty="0">
              <a:latin typeface="+mn-lt"/>
              <a:ea typeface="+mn-ea"/>
              <a:cs typeface="+mn-cs"/>
            </a:rPr>
            <a:t>Δημοσιευτέες πληροφορίες σύμφωνα με τα άρθρα 65 και 295 αντίστοιχα</a:t>
          </a:r>
        </a:p>
      </dgm:t>
    </dgm:pt>
    <dgm:pt modelId="{3B01756F-01F8-4C5B-8A28-A51FF8C78F3F}" type="parTrans" cxnId="{5EFB381E-E766-4268-83C2-B7F026DDAEFE}">
      <dgm:prSet/>
      <dgm:spPr/>
      <dgm:t>
        <a:bodyPr/>
        <a:lstStyle/>
        <a:p>
          <a:endParaRPr lang="el-GR"/>
        </a:p>
      </dgm:t>
    </dgm:pt>
    <dgm:pt modelId="{EFA1EE2A-08F5-4F80-A96D-76C50B97099E}" type="sibTrans" cxnId="{5EFB381E-E766-4268-83C2-B7F026DDAEFE}">
      <dgm:prSet/>
      <dgm:spPr/>
      <dgm:t>
        <a:bodyPr/>
        <a:lstStyle/>
        <a:p>
          <a:endParaRPr lang="el-GR"/>
        </a:p>
      </dgm:t>
    </dgm:pt>
    <dgm:pt modelId="{A272D705-6D11-47D8-822D-1C86D90F617B}" type="pres">
      <dgm:prSet presAssocID="{CE7DEB34-C0B8-4593-9C0B-FF6211BB439E}" presName="Name0" presStyleCnt="0">
        <dgm:presLayoutVars>
          <dgm:chMax val="5"/>
          <dgm:chPref val="5"/>
          <dgm:dir/>
          <dgm:animLvl val="lvl"/>
        </dgm:presLayoutVars>
      </dgm:prSet>
      <dgm:spPr/>
    </dgm:pt>
    <dgm:pt modelId="{A322B97B-7C82-46DA-BDF7-637238E13404}" type="pres">
      <dgm:prSet presAssocID="{DF2B1327-5D78-40C7-82B5-E2090CE2AA27}" presName="parentText1" presStyleLbl="node1" presStyleIdx="0" presStyleCnt="2" custScaleY="112892">
        <dgm:presLayoutVars>
          <dgm:chMax/>
          <dgm:chPref val="3"/>
          <dgm:bulletEnabled val="1"/>
        </dgm:presLayoutVars>
      </dgm:prSet>
      <dgm:spPr/>
    </dgm:pt>
    <dgm:pt modelId="{426668EB-A7B0-4882-8D37-795419C54C08}" type="pres">
      <dgm:prSet presAssocID="{DF2B1327-5D78-40C7-82B5-E2090CE2AA27}" presName="childText1" presStyleLbl="solidAlignAcc1" presStyleIdx="0" presStyleCnt="2">
        <dgm:presLayoutVars>
          <dgm:chMax val="0"/>
          <dgm:chPref val="0"/>
          <dgm:bulletEnabled val="1"/>
        </dgm:presLayoutVars>
      </dgm:prSet>
      <dgm:spPr/>
    </dgm:pt>
    <dgm:pt modelId="{B6D52376-1EF9-4758-B9E4-6C9CF664165F}" type="pres">
      <dgm:prSet presAssocID="{20EDD7B8-FACD-421D-ABEE-E960F6C30CB2}" presName="parentText2" presStyleLbl="node1" presStyleIdx="1" presStyleCnt="2">
        <dgm:presLayoutVars>
          <dgm:chMax/>
          <dgm:chPref val="3"/>
          <dgm:bulletEnabled val="1"/>
        </dgm:presLayoutVars>
      </dgm:prSet>
      <dgm:spPr/>
    </dgm:pt>
    <dgm:pt modelId="{37F3368B-5E4D-4EF6-BDEE-EBF496CEFA5A}" type="pres">
      <dgm:prSet presAssocID="{20EDD7B8-FACD-421D-ABEE-E960F6C30CB2}" presName="childText2" presStyleLbl="solidAlignAcc1" presStyleIdx="1" presStyleCnt="2">
        <dgm:presLayoutVars>
          <dgm:chMax val="0"/>
          <dgm:chPref val="0"/>
          <dgm:bulletEnabled val="1"/>
        </dgm:presLayoutVars>
      </dgm:prSet>
      <dgm:spPr/>
    </dgm:pt>
  </dgm:ptLst>
  <dgm:cxnLst>
    <dgm:cxn modelId="{5EFB381E-E766-4268-83C2-B7F026DDAEFE}" srcId="{20EDD7B8-FACD-421D-ABEE-E960F6C30CB2}" destId="{AF6DFAC1-F961-42F6-9F1D-2C7DBDD3A338}" srcOrd="1" destOrd="0" parTransId="{3B01756F-01F8-4C5B-8A28-A51FF8C78F3F}" sibTransId="{EFA1EE2A-08F5-4F80-A96D-76C50B97099E}"/>
    <dgm:cxn modelId="{97920C29-7A77-48E2-86B3-3011E472D86E}" srcId="{20EDD7B8-FACD-421D-ABEE-E960F6C30CB2}" destId="{CFE2B1C9-8F82-46B6-9CDC-FD8D31110F85}" srcOrd="0" destOrd="0" parTransId="{350B662F-0EE0-4D7E-ACFF-9753D2F2E2A4}" sibTransId="{793413D5-7AE2-4283-AC38-E9FBCD576CF1}"/>
    <dgm:cxn modelId="{B48B863E-FEE2-41A7-8D11-B64BDCDE203A}" type="presOf" srcId="{CE7DEB34-C0B8-4593-9C0B-FF6211BB439E}" destId="{A272D705-6D11-47D8-822D-1C86D90F617B}" srcOrd="0" destOrd="0" presId="urn:microsoft.com/office/officeart/2009/3/layout/IncreasingArrowsProcess"/>
    <dgm:cxn modelId="{67DA2667-34C5-4F86-874F-E8BD4B9A90D8}" srcId="{CE7DEB34-C0B8-4593-9C0B-FF6211BB439E}" destId="{20EDD7B8-FACD-421D-ABEE-E960F6C30CB2}" srcOrd="1" destOrd="0" parTransId="{EC2993CC-FCFF-411C-822B-19ED679806CD}" sibTransId="{BA7812EA-EB54-4A28-8EB8-A78D57CD7994}"/>
    <dgm:cxn modelId="{E0E70878-CE6E-41B8-808A-7ADC5BCBD1EA}" srcId="{CE7DEB34-C0B8-4593-9C0B-FF6211BB439E}" destId="{DF2B1327-5D78-40C7-82B5-E2090CE2AA27}" srcOrd="0" destOrd="0" parTransId="{A031C9A7-9CE4-4838-B2CC-F8390499EA57}" sibTransId="{5238FBC2-AEB1-4777-BAB2-293D637CABAE}"/>
    <dgm:cxn modelId="{43C9108A-69AD-4844-99BE-D3EF9166AC2F}" type="presOf" srcId="{AF6DFAC1-F961-42F6-9F1D-2C7DBDD3A338}" destId="{37F3368B-5E4D-4EF6-BDEE-EBF496CEFA5A}" srcOrd="0" destOrd="1" presId="urn:microsoft.com/office/officeart/2009/3/layout/IncreasingArrowsProcess"/>
    <dgm:cxn modelId="{B48C4191-D3F8-4300-8729-16719A27FC11}" srcId="{DF2B1327-5D78-40C7-82B5-E2090CE2AA27}" destId="{E949BCC5-612D-41CF-AA11-85044DDDD542}" srcOrd="0" destOrd="0" parTransId="{A7894FED-B6CE-4DBD-8100-60EB60D162F8}" sibTransId="{FC0DAAA5-19FC-4C11-BF56-1A6A2CB1B42F}"/>
    <dgm:cxn modelId="{0015F7AF-A568-45A2-AE0C-AFCD734AD741}" type="presOf" srcId="{E949BCC5-612D-41CF-AA11-85044DDDD542}" destId="{426668EB-A7B0-4882-8D37-795419C54C08}" srcOrd="0" destOrd="0" presId="urn:microsoft.com/office/officeart/2009/3/layout/IncreasingArrowsProcess"/>
    <dgm:cxn modelId="{398432E5-7809-47B1-9F94-0654F9842321}" type="presOf" srcId="{DF2B1327-5D78-40C7-82B5-E2090CE2AA27}" destId="{A322B97B-7C82-46DA-BDF7-637238E13404}" srcOrd="0" destOrd="0" presId="urn:microsoft.com/office/officeart/2009/3/layout/IncreasingArrowsProcess"/>
    <dgm:cxn modelId="{573FBFEF-12B0-411B-B13A-3DA284107451}" type="presOf" srcId="{20EDD7B8-FACD-421D-ABEE-E960F6C30CB2}" destId="{B6D52376-1EF9-4758-B9E4-6C9CF664165F}" srcOrd="0" destOrd="0" presId="urn:microsoft.com/office/officeart/2009/3/layout/IncreasingArrowsProcess"/>
    <dgm:cxn modelId="{997994F8-2871-4D84-B5BC-9531EB732859}" type="presOf" srcId="{CFE2B1C9-8F82-46B6-9CDC-FD8D31110F85}" destId="{37F3368B-5E4D-4EF6-BDEE-EBF496CEFA5A}" srcOrd="0" destOrd="0" presId="urn:microsoft.com/office/officeart/2009/3/layout/IncreasingArrowsProcess"/>
    <dgm:cxn modelId="{F1EE0B95-118B-416D-BAC4-5A892A889375}" type="presParOf" srcId="{A272D705-6D11-47D8-822D-1C86D90F617B}" destId="{A322B97B-7C82-46DA-BDF7-637238E13404}" srcOrd="0" destOrd="0" presId="urn:microsoft.com/office/officeart/2009/3/layout/IncreasingArrowsProcess"/>
    <dgm:cxn modelId="{0F04AD39-DA98-45D7-A3A3-9D195E53D0B4}" type="presParOf" srcId="{A272D705-6D11-47D8-822D-1C86D90F617B}" destId="{426668EB-A7B0-4882-8D37-795419C54C08}" srcOrd="1" destOrd="0" presId="urn:microsoft.com/office/officeart/2009/3/layout/IncreasingArrowsProcess"/>
    <dgm:cxn modelId="{6A138B84-D515-4DBA-83C0-279FC3607C38}" type="presParOf" srcId="{A272D705-6D11-47D8-822D-1C86D90F617B}" destId="{B6D52376-1EF9-4758-B9E4-6C9CF664165F}" srcOrd="2" destOrd="0" presId="urn:microsoft.com/office/officeart/2009/3/layout/IncreasingArrowsProcess"/>
    <dgm:cxn modelId="{094A8840-B115-4987-8FA6-637CD8683B29}" type="presParOf" srcId="{A272D705-6D11-47D8-822D-1C86D90F617B}" destId="{37F3368B-5E4D-4EF6-BDEE-EBF496CEFA5A}" srcOrd="3" destOrd="0" presId="urn:microsoft.com/office/officeart/2009/3/layout/IncreasingArrows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49.xml><?xml version="1.0" encoding="utf-8"?>
<dgm:dataModel xmlns:dgm="http://schemas.openxmlformats.org/drawingml/2006/diagram" xmlns:a="http://schemas.openxmlformats.org/drawingml/2006/main">
  <dgm:ptLst>
    <dgm:pt modelId="{CE7DEB34-C0B8-4593-9C0B-FF6211BB439E}" type="doc">
      <dgm:prSet loTypeId="urn:microsoft.com/office/officeart/2005/8/layout/hierarchy2" loCatId="hierarchy" qsTypeId="urn:microsoft.com/office/officeart/2005/8/quickstyle/3d1" qsCatId="3D" csTypeId="urn:microsoft.com/office/officeart/2005/8/colors/accent0_3" csCatId="mainScheme" phldr="1"/>
      <dgm:spPr/>
      <dgm:t>
        <a:bodyPr/>
        <a:lstStyle/>
        <a:p>
          <a:endParaRPr lang="el-GR"/>
        </a:p>
      </dgm:t>
    </dgm:pt>
    <dgm:pt modelId="{DF2B1327-5D78-40C7-82B5-E2090CE2AA27}">
      <dgm:prSet phldrT="[Κείμενο]" custT="1"/>
      <dgm:spPr>
        <a:xfrm>
          <a:off x="9461" y="1876032"/>
          <a:ext cx="2040388" cy="1020194"/>
        </a:xfrm>
        <a:prstGeom prst="roundRect">
          <a:avLst>
            <a:gd name="adj" fmla="val 10000"/>
          </a:avLst>
        </a:prstGeom>
        <a:scene3d>
          <a:camera prst="orthographicFront"/>
          <a:lightRig rig="flat" dir="t"/>
        </a:scene3d>
        <a:sp3d prstMaterial="plastic">
          <a:bevelT w="120900" h="88900"/>
          <a:bevelB w="88900" h="31750" prst="angle"/>
        </a:sp3d>
      </dgm:spPr>
      <dgm:t>
        <a:bodyPr/>
        <a:lstStyle/>
        <a:p>
          <a:pPr>
            <a:buNone/>
          </a:pPr>
          <a:r>
            <a:rPr lang="el-GR" sz="1800" dirty="0">
              <a:latin typeface="+mn-lt"/>
              <a:ea typeface="+mn-ea"/>
              <a:cs typeface="+mn-cs"/>
            </a:rPr>
            <a:t>Τροποποιήσεις ήσσονος σημασίας </a:t>
          </a:r>
          <a:r>
            <a:rPr lang="el-GR" sz="1800" i="1" dirty="0">
              <a:latin typeface="+mn-lt"/>
              <a:ea typeface="+mn-ea"/>
              <a:cs typeface="+mn-cs"/>
            </a:rPr>
            <a:t>(</a:t>
          </a:r>
          <a:r>
            <a:rPr lang="en-US" sz="1800" i="1" dirty="0">
              <a:latin typeface="+mn-lt"/>
              <a:ea typeface="+mn-ea"/>
              <a:cs typeface="+mn-cs"/>
            </a:rPr>
            <a:t>de minimis</a:t>
          </a:r>
          <a:r>
            <a:rPr lang="el-GR" sz="1800" i="1" dirty="0">
              <a:latin typeface="+mn-lt"/>
              <a:ea typeface="+mn-ea"/>
              <a:cs typeface="+mn-cs"/>
            </a:rPr>
            <a:t>)</a:t>
          </a:r>
        </a:p>
      </dgm:t>
    </dgm:pt>
    <dgm:pt modelId="{A031C9A7-9CE4-4838-B2CC-F8390499EA57}" type="parTrans" cxnId="{E0E70878-CE6E-41B8-808A-7ADC5BCBD1EA}">
      <dgm:prSet/>
      <dgm:spPr/>
      <dgm:t>
        <a:bodyPr/>
        <a:lstStyle/>
        <a:p>
          <a:endParaRPr lang="el-GR"/>
        </a:p>
      </dgm:t>
    </dgm:pt>
    <dgm:pt modelId="{5238FBC2-AEB1-4777-BAB2-293D637CABAE}" type="sibTrans" cxnId="{E0E70878-CE6E-41B8-808A-7ADC5BCBD1EA}">
      <dgm:prSet/>
      <dgm:spPr/>
      <dgm:t>
        <a:bodyPr/>
        <a:lstStyle/>
        <a:p>
          <a:endParaRPr lang="el-GR"/>
        </a:p>
      </dgm:t>
    </dgm:pt>
    <dgm:pt modelId="{AA488CF1-E9B2-4886-A8A1-5765AB700EAF}">
      <dgm:prSet custT="1"/>
      <dgm:spPr>
        <a:xfrm>
          <a:off x="5722549" y="153607"/>
          <a:ext cx="2040388" cy="1020194"/>
        </a:xfrm>
        <a:prstGeom prst="roundRect">
          <a:avLst>
            <a:gd name="adj" fmla="val 10000"/>
          </a:avLst>
        </a:prstGeom>
        <a:scene3d>
          <a:camera prst="orthographicFront"/>
          <a:lightRig rig="flat" dir="t"/>
        </a:scene3d>
        <a:sp3d prstMaterial="plastic">
          <a:bevelT w="120900" h="88900"/>
          <a:bevelB w="88900" h="31750" prst="angle"/>
        </a:sp3d>
      </dgm:spPr>
      <dgm:t>
        <a:bodyPr/>
        <a:lstStyle/>
        <a:p>
          <a:pPr>
            <a:buNone/>
          </a:pPr>
          <a:r>
            <a:rPr lang="el-GR" sz="1800" dirty="0">
              <a:latin typeface="+mn-lt"/>
              <a:ea typeface="+mn-ea"/>
              <a:cs typeface="+mn-cs"/>
            </a:rPr>
            <a:t>Κατώτερη των ορίων του άρθρου 5 ή 235 αντίστοιχα και (σωρευτικά)</a:t>
          </a:r>
        </a:p>
      </dgm:t>
    </dgm:pt>
    <dgm:pt modelId="{A9599F44-703F-4264-843A-DB31910249E7}" type="parTrans" cxnId="{3BC14589-F723-4A26-8146-719543D411ED}">
      <dgm:prSet/>
      <dgm:spPr>
        <a:xfrm rot="18341982">
          <a:off x="4615154" y="1207552"/>
          <a:ext cx="1398635" cy="48117"/>
        </a:xfrm>
        <a:custGeom>
          <a:avLst/>
          <a:gdLst/>
          <a:ahLst/>
          <a:cxnLst/>
          <a:rect l="0" t="0" r="0" b="0"/>
          <a:pathLst>
            <a:path>
              <a:moveTo>
                <a:pt x="0" y="24058"/>
              </a:moveTo>
              <a:lnTo>
                <a:pt x="1398635" y="24058"/>
              </a:lnTo>
            </a:path>
          </a:pathLst>
        </a:custGeom>
        <a:scene3d>
          <a:camera prst="orthographicFront"/>
          <a:lightRig rig="flat" dir="t"/>
        </a:scene3d>
        <a:sp3d prstMaterial="matte"/>
      </dgm:spPr>
      <dgm:t>
        <a:bodyPr/>
        <a:lstStyle/>
        <a:p>
          <a:pPr>
            <a:buNone/>
          </a:pPr>
          <a:endParaRPr lang="el-GR">
            <a:solidFill>
              <a:srgbClr val="000000">
                <a:hueOff val="0"/>
                <a:satOff val="0"/>
                <a:lumOff val="0"/>
                <a:alphaOff val="0"/>
              </a:srgbClr>
            </a:solidFill>
            <a:latin typeface="Calibri" panose="020F0502020204030204"/>
            <a:ea typeface="+mn-ea"/>
            <a:cs typeface="+mn-cs"/>
          </a:endParaRPr>
        </a:p>
      </dgm:t>
    </dgm:pt>
    <dgm:pt modelId="{EB576FB0-A09C-464D-9993-AAC2972206C0}" type="sibTrans" cxnId="{3BC14589-F723-4A26-8146-719543D411ED}">
      <dgm:prSet/>
      <dgm:spPr/>
      <dgm:t>
        <a:bodyPr/>
        <a:lstStyle/>
        <a:p>
          <a:endParaRPr lang="el-GR"/>
        </a:p>
      </dgm:t>
    </dgm:pt>
    <dgm:pt modelId="{CCFC2F85-1FA9-4586-8BDB-BDBE0BA2A895}">
      <dgm:prSet custT="1"/>
      <dgm:spPr>
        <a:xfrm>
          <a:off x="2866005" y="2642621"/>
          <a:ext cx="2040388" cy="1020194"/>
        </a:xfrm>
        <a:prstGeom prst="roundRect">
          <a:avLst>
            <a:gd name="adj" fmla="val 10000"/>
          </a:avLst>
        </a:prstGeom>
        <a:scene3d>
          <a:camera prst="orthographicFront"/>
          <a:lightRig rig="flat" dir="t"/>
        </a:scene3d>
        <a:sp3d prstMaterial="plastic">
          <a:bevelT w="120900" h="88900"/>
          <a:bevelB w="88900" h="31750" prst="angle"/>
        </a:sp3d>
      </dgm:spPr>
      <dgm:t>
        <a:bodyPr/>
        <a:lstStyle/>
        <a:p>
          <a:pPr>
            <a:buNone/>
          </a:pPr>
          <a:r>
            <a:rPr lang="el-GR" sz="1800" dirty="0">
              <a:latin typeface="+mn-lt"/>
              <a:ea typeface="+mn-ea"/>
              <a:cs typeface="+mn-cs"/>
            </a:rPr>
            <a:t>Δεν πρέπει να μεταβάλλεται η συνολική φύση της σύμβασης</a:t>
          </a:r>
        </a:p>
      </dgm:t>
    </dgm:pt>
    <dgm:pt modelId="{A7C9CE78-C6DC-4892-998E-317392B2D16D}" type="parTrans" cxnId="{680EF9F7-000F-46BE-B53B-32E5E04BFCC6}">
      <dgm:prSet/>
      <dgm:spPr>
        <a:xfrm rot="2592377">
          <a:off x="1898068" y="2745365"/>
          <a:ext cx="1119718" cy="48117"/>
        </a:xfrm>
        <a:custGeom>
          <a:avLst/>
          <a:gdLst/>
          <a:ahLst/>
          <a:cxnLst/>
          <a:rect l="0" t="0" r="0" b="0"/>
          <a:pathLst>
            <a:path>
              <a:moveTo>
                <a:pt x="0" y="24058"/>
              </a:moveTo>
              <a:lnTo>
                <a:pt x="1119718" y="24058"/>
              </a:lnTo>
            </a:path>
          </a:pathLst>
        </a:custGeom>
        <a:scene3d>
          <a:camera prst="orthographicFront"/>
          <a:lightRig rig="flat" dir="t"/>
        </a:scene3d>
        <a:sp3d prstMaterial="matte"/>
      </dgm:spPr>
      <dgm:t>
        <a:bodyPr/>
        <a:lstStyle/>
        <a:p>
          <a:pPr>
            <a:buNone/>
          </a:pPr>
          <a:endParaRPr lang="el-GR">
            <a:solidFill>
              <a:srgbClr val="000000">
                <a:hueOff val="0"/>
                <a:satOff val="0"/>
                <a:lumOff val="0"/>
                <a:alphaOff val="0"/>
              </a:srgbClr>
            </a:solidFill>
            <a:latin typeface="Calibri" panose="020F0502020204030204"/>
            <a:ea typeface="+mn-ea"/>
            <a:cs typeface="+mn-cs"/>
          </a:endParaRPr>
        </a:p>
      </dgm:t>
    </dgm:pt>
    <dgm:pt modelId="{79770E3E-2CEA-4C56-92C0-832BB58CB9D1}" type="sibTrans" cxnId="{680EF9F7-000F-46BE-B53B-32E5E04BFCC6}">
      <dgm:prSet/>
      <dgm:spPr/>
      <dgm:t>
        <a:bodyPr/>
        <a:lstStyle/>
        <a:p>
          <a:endParaRPr lang="el-GR"/>
        </a:p>
      </dgm:t>
    </dgm:pt>
    <dgm:pt modelId="{9D66770D-64A7-42CE-B56A-B2EB19613235}">
      <dgm:prSet custT="1"/>
      <dgm:spPr>
        <a:xfrm>
          <a:off x="2866005" y="1109443"/>
          <a:ext cx="2040388" cy="1380149"/>
        </a:xfrm>
        <a:prstGeom prst="roundRect">
          <a:avLst>
            <a:gd name="adj" fmla="val 10000"/>
          </a:avLst>
        </a:prstGeom>
        <a:scene3d>
          <a:camera prst="orthographicFront"/>
          <a:lightRig rig="flat" dir="t"/>
        </a:scene3d>
        <a:sp3d prstMaterial="plastic">
          <a:bevelT w="120900" h="88900"/>
          <a:bevelB w="88900" h="31750" prst="angle"/>
        </a:sp3d>
      </dgm:spPr>
      <dgm:t>
        <a:bodyPr/>
        <a:lstStyle/>
        <a:p>
          <a:pPr>
            <a:buNone/>
          </a:pPr>
          <a:r>
            <a:rPr lang="el-GR" sz="1800" dirty="0">
              <a:latin typeface="+mn-lt"/>
              <a:ea typeface="+mn-ea"/>
              <a:cs typeface="+mn-cs"/>
            </a:rPr>
            <a:t>Χωρίς ανάγκη επαλήθευσης περί τήρησης των περιπτώσεων α)-δ) της παρ. 4</a:t>
          </a:r>
        </a:p>
      </dgm:t>
    </dgm:pt>
    <dgm:pt modelId="{C4AEFE33-0D63-482E-A399-3CC41C321536}" type="parTrans" cxnId="{EFAFE1E7-B8F4-46AD-80A6-E53AF477B5A2}">
      <dgm:prSet/>
      <dgm:spPr>
        <a:xfrm rot="19457599">
          <a:off x="1955378" y="2068765"/>
          <a:ext cx="1005098" cy="48117"/>
        </a:xfrm>
        <a:custGeom>
          <a:avLst/>
          <a:gdLst/>
          <a:ahLst/>
          <a:cxnLst/>
          <a:rect l="0" t="0" r="0" b="0"/>
          <a:pathLst>
            <a:path>
              <a:moveTo>
                <a:pt x="0" y="24058"/>
              </a:moveTo>
              <a:lnTo>
                <a:pt x="1005098" y="24058"/>
              </a:lnTo>
            </a:path>
          </a:pathLst>
        </a:custGeom>
        <a:scene3d>
          <a:camera prst="orthographicFront"/>
          <a:lightRig rig="flat" dir="t"/>
        </a:scene3d>
        <a:sp3d prstMaterial="matte"/>
      </dgm:spPr>
      <dgm:t>
        <a:bodyPr/>
        <a:lstStyle/>
        <a:p>
          <a:pPr>
            <a:buNone/>
          </a:pPr>
          <a:endParaRPr lang="el-GR">
            <a:solidFill>
              <a:srgbClr val="000000">
                <a:hueOff val="0"/>
                <a:satOff val="0"/>
                <a:lumOff val="0"/>
                <a:alphaOff val="0"/>
              </a:srgbClr>
            </a:solidFill>
            <a:latin typeface="Calibri" panose="020F0502020204030204"/>
            <a:ea typeface="+mn-ea"/>
            <a:cs typeface="+mn-cs"/>
          </a:endParaRPr>
        </a:p>
      </dgm:t>
    </dgm:pt>
    <dgm:pt modelId="{5CC49C02-2864-4892-9BD5-C9FED7D970EA}" type="sibTrans" cxnId="{EFAFE1E7-B8F4-46AD-80A6-E53AF477B5A2}">
      <dgm:prSet/>
      <dgm:spPr/>
      <dgm:t>
        <a:bodyPr/>
        <a:lstStyle/>
        <a:p>
          <a:endParaRPr lang="el-GR"/>
        </a:p>
      </dgm:t>
    </dgm:pt>
    <dgm:pt modelId="{8144B151-31CC-4FFF-A59F-7102DADAE460}">
      <dgm:prSet custT="1"/>
      <dgm:spPr>
        <a:xfrm>
          <a:off x="5722549" y="1326831"/>
          <a:ext cx="2040388" cy="2118596"/>
        </a:xfrm>
        <a:prstGeom prst="roundRect">
          <a:avLst>
            <a:gd name="adj" fmla="val 10000"/>
          </a:avLst>
        </a:prstGeom>
        <a:scene3d>
          <a:camera prst="orthographicFront"/>
          <a:lightRig rig="flat" dir="t"/>
        </a:scene3d>
        <a:sp3d prstMaterial="plastic">
          <a:bevelT w="120900" h="88900"/>
          <a:bevelB w="88900" h="31750" prst="angle"/>
        </a:sp3d>
      </dgm:spPr>
      <dgm:t>
        <a:bodyPr/>
        <a:lstStyle/>
        <a:p>
          <a:pPr>
            <a:buNone/>
          </a:pPr>
          <a:r>
            <a:rPr lang="el-GR" sz="1800">
              <a:latin typeface="+mn-lt"/>
              <a:ea typeface="+mn-ea"/>
              <a:cs typeface="+mn-cs"/>
            </a:rPr>
            <a:t>Κατώτερη του 10% της αρχικής αξίας της σύμβασης για συμβάσεις προμηθειών και υπηρεσιών και του 15% για συμβάσεις έργων</a:t>
          </a:r>
          <a:endParaRPr lang="el-GR" sz="1800" dirty="0">
            <a:latin typeface="+mn-lt"/>
            <a:ea typeface="+mn-ea"/>
            <a:cs typeface="+mn-cs"/>
          </a:endParaRPr>
        </a:p>
      </dgm:t>
    </dgm:pt>
    <dgm:pt modelId="{31D0F715-A250-44B2-B610-9D3A05398F43}" type="parTrans" cxnId="{6F4CA701-AD8C-45F0-97AA-74764DC57D31}">
      <dgm:prSet/>
      <dgm:spPr>
        <a:xfrm rot="2142401">
          <a:off x="4811922" y="2068765"/>
          <a:ext cx="1005098" cy="48117"/>
        </a:xfrm>
        <a:custGeom>
          <a:avLst/>
          <a:gdLst/>
          <a:ahLst/>
          <a:cxnLst/>
          <a:rect l="0" t="0" r="0" b="0"/>
          <a:pathLst>
            <a:path>
              <a:moveTo>
                <a:pt x="0" y="24058"/>
              </a:moveTo>
              <a:lnTo>
                <a:pt x="1005098" y="24058"/>
              </a:lnTo>
            </a:path>
          </a:pathLst>
        </a:custGeom>
        <a:scene3d>
          <a:camera prst="orthographicFront"/>
          <a:lightRig rig="flat" dir="t"/>
        </a:scene3d>
        <a:sp3d prstMaterial="matte"/>
      </dgm:spPr>
      <dgm:t>
        <a:bodyPr/>
        <a:lstStyle/>
        <a:p>
          <a:pPr>
            <a:buNone/>
          </a:pPr>
          <a:endParaRPr lang="el-GR">
            <a:solidFill>
              <a:srgbClr val="000000">
                <a:hueOff val="0"/>
                <a:satOff val="0"/>
                <a:lumOff val="0"/>
                <a:alphaOff val="0"/>
              </a:srgbClr>
            </a:solidFill>
            <a:latin typeface="Calibri" panose="020F0502020204030204"/>
            <a:ea typeface="+mn-ea"/>
            <a:cs typeface="+mn-cs"/>
          </a:endParaRPr>
        </a:p>
      </dgm:t>
    </dgm:pt>
    <dgm:pt modelId="{A9DB879C-19B3-4A4C-BA17-08A4BAB08DD2}" type="sibTrans" cxnId="{6F4CA701-AD8C-45F0-97AA-74764DC57D31}">
      <dgm:prSet/>
      <dgm:spPr/>
      <dgm:t>
        <a:bodyPr/>
        <a:lstStyle/>
        <a:p>
          <a:endParaRPr lang="el-GR"/>
        </a:p>
      </dgm:t>
    </dgm:pt>
    <dgm:pt modelId="{0EF49CCE-CAFF-49F7-A7AF-AC2356A7E50E}" type="pres">
      <dgm:prSet presAssocID="{CE7DEB34-C0B8-4593-9C0B-FF6211BB439E}" presName="diagram" presStyleCnt="0">
        <dgm:presLayoutVars>
          <dgm:chPref val="1"/>
          <dgm:dir/>
          <dgm:animOne val="branch"/>
          <dgm:animLvl val="lvl"/>
          <dgm:resizeHandles val="exact"/>
        </dgm:presLayoutVars>
      </dgm:prSet>
      <dgm:spPr/>
    </dgm:pt>
    <dgm:pt modelId="{2AD0F5DE-514C-47FB-9CB7-73A8202BCAA8}" type="pres">
      <dgm:prSet presAssocID="{DF2B1327-5D78-40C7-82B5-E2090CE2AA27}" presName="root1" presStyleCnt="0"/>
      <dgm:spPr/>
    </dgm:pt>
    <dgm:pt modelId="{61CC5BD0-83E6-4403-862F-B13D3DC562AE}" type="pres">
      <dgm:prSet presAssocID="{DF2B1327-5D78-40C7-82B5-E2090CE2AA27}" presName="LevelOneTextNode" presStyleLbl="node0" presStyleIdx="0" presStyleCnt="1">
        <dgm:presLayoutVars>
          <dgm:chPref val="3"/>
        </dgm:presLayoutVars>
      </dgm:prSet>
      <dgm:spPr/>
    </dgm:pt>
    <dgm:pt modelId="{1BD3C115-D06D-478E-B90A-7DB866E15635}" type="pres">
      <dgm:prSet presAssocID="{DF2B1327-5D78-40C7-82B5-E2090CE2AA27}" presName="level2hierChild" presStyleCnt="0"/>
      <dgm:spPr/>
    </dgm:pt>
    <dgm:pt modelId="{8A32FA61-397F-4BCC-B786-2FA0ECC86C29}" type="pres">
      <dgm:prSet presAssocID="{C4AEFE33-0D63-482E-A399-3CC41C321536}" presName="conn2-1" presStyleLbl="parChTrans1D2" presStyleIdx="0" presStyleCnt="2"/>
      <dgm:spPr/>
    </dgm:pt>
    <dgm:pt modelId="{CFABACCB-D37B-4298-B092-34A88C0B380F}" type="pres">
      <dgm:prSet presAssocID="{C4AEFE33-0D63-482E-A399-3CC41C321536}" presName="connTx" presStyleLbl="parChTrans1D2" presStyleIdx="0" presStyleCnt="2"/>
      <dgm:spPr/>
    </dgm:pt>
    <dgm:pt modelId="{EFFA7F5D-9D2C-48FE-8290-2293D930169A}" type="pres">
      <dgm:prSet presAssocID="{9D66770D-64A7-42CE-B56A-B2EB19613235}" presName="root2" presStyleCnt="0"/>
      <dgm:spPr/>
    </dgm:pt>
    <dgm:pt modelId="{ED58720E-57A2-4EB0-A6E4-2271305D38A5}" type="pres">
      <dgm:prSet presAssocID="{9D66770D-64A7-42CE-B56A-B2EB19613235}" presName="LevelTwoTextNode" presStyleLbl="node2" presStyleIdx="0" presStyleCnt="2" custScaleY="135283">
        <dgm:presLayoutVars>
          <dgm:chPref val="3"/>
        </dgm:presLayoutVars>
      </dgm:prSet>
      <dgm:spPr/>
    </dgm:pt>
    <dgm:pt modelId="{43AD7E8E-2D22-4655-9AC7-8F918C31DCCB}" type="pres">
      <dgm:prSet presAssocID="{9D66770D-64A7-42CE-B56A-B2EB19613235}" presName="level3hierChild" presStyleCnt="0"/>
      <dgm:spPr/>
    </dgm:pt>
    <dgm:pt modelId="{714CEA3A-A8BF-4FDE-A019-A8AB96B081CF}" type="pres">
      <dgm:prSet presAssocID="{A9599F44-703F-4264-843A-DB31910249E7}" presName="conn2-1" presStyleLbl="parChTrans1D3" presStyleIdx="0" presStyleCnt="2"/>
      <dgm:spPr/>
    </dgm:pt>
    <dgm:pt modelId="{9F553CB4-3B15-4129-9735-A4AE093C8410}" type="pres">
      <dgm:prSet presAssocID="{A9599F44-703F-4264-843A-DB31910249E7}" presName="connTx" presStyleLbl="parChTrans1D3" presStyleIdx="0" presStyleCnt="2"/>
      <dgm:spPr/>
    </dgm:pt>
    <dgm:pt modelId="{11706BC7-69E3-4453-8B7A-DD572A7B19BD}" type="pres">
      <dgm:prSet presAssocID="{AA488CF1-E9B2-4886-A8A1-5765AB700EAF}" presName="root2" presStyleCnt="0"/>
      <dgm:spPr/>
    </dgm:pt>
    <dgm:pt modelId="{0D393829-A3A0-4C96-84FB-F277B2D9947B}" type="pres">
      <dgm:prSet presAssocID="{AA488CF1-E9B2-4886-A8A1-5765AB700EAF}" presName="LevelTwoTextNode" presStyleLbl="node3" presStyleIdx="0" presStyleCnt="2">
        <dgm:presLayoutVars>
          <dgm:chPref val="3"/>
        </dgm:presLayoutVars>
      </dgm:prSet>
      <dgm:spPr/>
    </dgm:pt>
    <dgm:pt modelId="{DBCE8E8B-BEA5-4312-94AA-33DEE0984455}" type="pres">
      <dgm:prSet presAssocID="{AA488CF1-E9B2-4886-A8A1-5765AB700EAF}" presName="level3hierChild" presStyleCnt="0"/>
      <dgm:spPr/>
    </dgm:pt>
    <dgm:pt modelId="{D9460FDE-3D13-44E9-A424-4D4E6F6F4630}" type="pres">
      <dgm:prSet presAssocID="{31D0F715-A250-44B2-B610-9D3A05398F43}" presName="conn2-1" presStyleLbl="parChTrans1D3" presStyleIdx="1" presStyleCnt="2"/>
      <dgm:spPr/>
    </dgm:pt>
    <dgm:pt modelId="{69E56FD4-5866-46DA-8074-427078471949}" type="pres">
      <dgm:prSet presAssocID="{31D0F715-A250-44B2-B610-9D3A05398F43}" presName="connTx" presStyleLbl="parChTrans1D3" presStyleIdx="1" presStyleCnt="2"/>
      <dgm:spPr/>
    </dgm:pt>
    <dgm:pt modelId="{D4E87C89-60AB-44D8-8DEC-17F6B427A040}" type="pres">
      <dgm:prSet presAssocID="{8144B151-31CC-4FFF-A59F-7102DADAE460}" presName="root2" presStyleCnt="0"/>
      <dgm:spPr/>
    </dgm:pt>
    <dgm:pt modelId="{C117A7A5-C41B-44EC-B331-BB75BD9A8C15}" type="pres">
      <dgm:prSet presAssocID="{8144B151-31CC-4FFF-A59F-7102DADAE460}" presName="LevelTwoTextNode" presStyleLbl="node3" presStyleIdx="1" presStyleCnt="2" custScaleY="207666">
        <dgm:presLayoutVars>
          <dgm:chPref val="3"/>
        </dgm:presLayoutVars>
      </dgm:prSet>
      <dgm:spPr/>
    </dgm:pt>
    <dgm:pt modelId="{3589B957-E32B-473C-A12C-7E22A00847E9}" type="pres">
      <dgm:prSet presAssocID="{8144B151-31CC-4FFF-A59F-7102DADAE460}" presName="level3hierChild" presStyleCnt="0"/>
      <dgm:spPr/>
    </dgm:pt>
    <dgm:pt modelId="{53628CBA-BCD2-4A78-B869-7E1B4F029639}" type="pres">
      <dgm:prSet presAssocID="{A7C9CE78-C6DC-4892-998E-317392B2D16D}" presName="conn2-1" presStyleLbl="parChTrans1D2" presStyleIdx="1" presStyleCnt="2"/>
      <dgm:spPr/>
    </dgm:pt>
    <dgm:pt modelId="{4672FC06-4727-4529-9FA0-D0EF0F722FEB}" type="pres">
      <dgm:prSet presAssocID="{A7C9CE78-C6DC-4892-998E-317392B2D16D}" presName="connTx" presStyleLbl="parChTrans1D2" presStyleIdx="1" presStyleCnt="2"/>
      <dgm:spPr/>
    </dgm:pt>
    <dgm:pt modelId="{9407329B-C37E-45A0-923F-359D0AED61D9}" type="pres">
      <dgm:prSet presAssocID="{CCFC2F85-1FA9-4586-8BDB-BDBE0BA2A895}" presName="root2" presStyleCnt="0"/>
      <dgm:spPr/>
    </dgm:pt>
    <dgm:pt modelId="{AA92E8A7-8CAF-42B0-8835-CD5771336BA0}" type="pres">
      <dgm:prSet presAssocID="{CCFC2F85-1FA9-4586-8BDB-BDBE0BA2A895}" presName="LevelTwoTextNode" presStyleLbl="node2" presStyleIdx="1" presStyleCnt="2">
        <dgm:presLayoutVars>
          <dgm:chPref val="3"/>
        </dgm:presLayoutVars>
      </dgm:prSet>
      <dgm:spPr/>
    </dgm:pt>
    <dgm:pt modelId="{EB3C89D9-B09A-497D-89A1-230D19F3F982}" type="pres">
      <dgm:prSet presAssocID="{CCFC2F85-1FA9-4586-8BDB-BDBE0BA2A895}" presName="level3hierChild" presStyleCnt="0"/>
      <dgm:spPr/>
    </dgm:pt>
  </dgm:ptLst>
  <dgm:cxnLst>
    <dgm:cxn modelId="{0D388900-E65A-4EF1-8D47-A9A913A5E20D}" type="presOf" srcId="{CCFC2F85-1FA9-4586-8BDB-BDBE0BA2A895}" destId="{AA92E8A7-8CAF-42B0-8835-CD5771336BA0}" srcOrd="0" destOrd="0" presId="urn:microsoft.com/office/officeart/2005/8/layout/hierarchy2"/>
    <dgm:cxn modelId="{6F4CA701-AD8C-45F0-97AA-74764DC57D31}" srcId="{9D66770D-64A7-42CE-B56A-B2EB19613235}" destId="{8144B151-31CC-4FFF-A59F-7102DADAE460}" srcOrd="1" destOrd="0" parTransId="{31D0F715-A250-44B2-B610-9D3A05398F43}" sibTransId="{A9DB879C-19B3-4A4C-BA17-08A4BAB08DD2}"/>
    <dgm:cxn modelId="{B9BB1303-FC7F-47A7-8AC2-DC59C2294369}" type="presOf" srcId="{AA488CF1-E9B2-4886-A8A1-5765AB700EAF}" destId="{0D393829-A3A0-4C96-84FB-F277B2D9947B}" srcOrd="0" destOrd="0" presId="urn:microsoft.com/office/officeart/2005/8/layout/hierarchy2"/>
    <dgm:cxn modelId="{6C549C1E-6C1B-448A-912C-D10941210913}" type="presOf" srcId="{C4AEFE33-0D63-482E-A399-3CC41C321536}" destId="{CFABACCB-D37B-4298-B092-34A88C0B380F}" srcOrd="1" destOrd="0" presId="urn:microsoft.com/office/officeart/2005/8/layout/hierarchy2"/>
    <dgm:cxn modelId="{90257F2E-3033-492F-B46D-EC8307773000}" type="presOf" srcId="{A7C9CE78-C6DC-4892-998E-317392B2D16D}" destId="{53628CBA-BCD2-4A78-B869-7E1B4F029639}" srcOrd="0" destOrd="0" presId="urn:microsoft.com/office/officeart/2005/8/layout/hierarchy2"/>
    <dgm:cxn modelId="{3ACC9234-15D2-4CBA-B8E8-335F93B394E6}" type="presOf" srcId="{8144B151-31CC-4FFF-A59F-7102DADAE460}" destId="{C117A7A5-C41B-44EC-B331-BB75BD9A8C15}" srcOrd="0" destOrd="0" presId="urn:microsoft.com/office/officeart/2005/8/layout/hierarchy2"/>
    <dgm:cxn modelId="{A9CE2D5E-0C37-47C7-B698-E7B32687E294}" type="presOf" srcId="{C4AEFE33-0D63-482E-A399-3CC41C321536}" destId="{8A32FA61-397F-4BCC-B786-2FA0ECC86C29}" srcOrd="0" destOrd="0" presId="urn:microsoft.com/office/officeart/2005/8/layout/hierarchy2"/>
    <dgm:cxn modelId="{5F002D72-DB07-41C5-8DA6-0DA31A6A5E87}" type="presOf" srcId="{A7C9CE78-C6DC-4892-998E-317392B2D16D}" destId="{4672FC06-4727-4529-9FA0-D0EF0F722FEB}" srcOrd="1" destOrd="0" presId="urn:microsoft.com/office/officeart/2005/8/layout/hierarchy2"/>
    <dgm:cxn modelId="{B957C875-8F3C-4EE3-A761-DD2E4325A038}" type="presOf" srcId="{9D66770D-64A7-42CE-B56A-B2EB19613235}" destId="{ED58720E-57A2-4EB0-A6E4-2271305D38A5}" srcOrd="0" destOrd="0" presId="urn:microsoft.com/office/officeart/2005/8/layout/hierarchy2"/>
    <dgm:cxn modelId="{E0E70878-CE6E-41B8-808A-7ADC5BCBD1EA}" srcId="{CE7DEB34-C0B8-4593-9C0B-FF6211BB439E}" destId="{DF2B1327-5D78-40C7-82B5-E2090CE2AA27}" srcOrd="0" destOrd="0" parTransId="{A031C9A7-9CE4-4838-B2CC-F8390499EA57}" sibTransId="{5238FBC2-AEB1-4777-BAB2-293D637CABAE}"/>
    <dgm:cxn modelId="{B0573678-AEC8-41DD-935F-37A7E5D8B8A4}" type="presOf" srcId="{CE7DEB34-C0B8-4593-9C0B-FF6211BB439E}" destId="{0EF49CCE-CAFF-49F7-A7AF-AC2356A7E50E}" srcOrd="0" destOrd="0" presId="urn:microsoft.com/office/officeart/2005/8/layout/hierarchy2"/>
    <dgm:cxn modelId="{142A6E5A-A045-496B-82D0-7BC4360D151E}" type="presOf" srcId="{31D0F715-A250-44B2-B610-9D3A05398F43}" destId="{D9460FDE-3D13-44E9-A424-4D4E6F6F4630}" srcOrd="0" destOrd="0" presId="urn:microsoft.com/office/officeart/2005/8/layout/hierarchy2"/>
    <dgm:cxn modelId="{30AE4D7E-B322-4D5F-85A2-36AA64E9D2F4}" type="presOf" srcId="{A9599F44-703F-4264-843A-DB31910249E7}" destId="{9F553CB4-3B15-4129-9735-A4AE093C8410}" srcOrd="1" destOrd="0" presId="urn:microsoft.com/office/officeart/2005/8/layout/hierarchy2"/>
    <dgm:cxn modelId="{5A9FA682-DF8E-478A-9F76-F890D0F6D016}" type="presOf" srcId="{DF2B1327-5D78-40C7-82B5-E2090CE2AA27}" destId="{61CC5BD0-83E6-4403-862F-B13D3DC562AE}" srcOrd="0" destOrd="0" presId="urn:microsoft.com/office/officeart/2005/8/layout/hierarchy2"/>
    <dgm:cxn modelId="{3BC14589-F723-4A26-8146-719543D411ED}" srcId="{9D66770D-64A7-42CE-B56A-B2EB19613235}" destId="{AA488CF1-E9B2-4886-A8A1-5765AB700EAF}" srcOrd="0" destOrd="0" parTransId="{A9599F44-703F-4264-843A-DB31910249E7}" sibTransId="{EB576FB0-A09C-464D-9993-AAC2972206C0}"/>
    <dgm:cxn modelId="{D4E985BA-C8F8-4654-9805-71B6E498D030}" type="presOf" srcId="{31D0F715-A250-44B2-B610-9D3A05398F43}" destId="{69E56FD4-5866-46DA-8074-427078471949}" srcOrd="1" destOrd="0" presId="urn:microsoft.com/office/officeart/2005/8/layout/hierarchy2"/>
    <dgm:cxn modelId="{EFAFE1E7-B8F4-46AD-80A6-E53AF477B5A2}" srcId="{DF2B1327-5D78-40C7-82B5-E2090CE2AA27}" destId="{9D66770D-64A7-42CE-B56A-B2EB19613235}" srcOrd="0" destOrd="0" parTransId="{C4AEFE33-0D63-482E-A399-3CC41C321536}" sibTransId="{5CC49C02-2864-4892-9BD5-C9FED7D970EA}"/>
    <dgm:cxn modelId="{B50B58E8-A000-49BE-BAE0-D25FF3CDFC68}" type="presOf" srcId="{A9599F44-703F-4264-843A-DB31910249E7}" destId="{714CEA3A-A8BF-4FDE-A019-A8AB96B081CF}" srcOrd="0" destOrd="0" presId="urn:microsoft.com/office/officeart/2005/8/layout/hierarchy2"/>
    <dgm:cxn modelId="{680EF9F7-000F-46BE-B53B-32E5E04BFCC6}" srcId="{DF2B1327-5D78-40C7-82B5-E2090CE2AA27}" destId="{CCFC2F85-1FA9-4586-8BDB-BDBE0BA2A895}" srcOrd="1" destOrd="0" parTransId="{A7C9CE78-C6DC-4892-998E-317392B2D16D}" sibTransId="{79770E3E-2CEA-4C56-92C0-832BB58CB9D1}"/>
    <dgm:cxn modelId="{2CCCE407-4E81-4460-95CB-76EF2D8245D3}" type="presParOf" srcId="{0EF49CCE-CAFF-49F7-A7AF-AC2356A7E50E}" destId="{2AD0F5DE-514C-47FB-9CB7-73A8202BCAA8}" srcOrd="0" destOrd="0" presId="urn:microsoft.com/office/officeart/2005/8/layout/hierarchy2"/>
    <dgm:cxn modelId="{E7C6080D-16DD-44FE-8804-4AB2053FA918}" type="presParOf" srcId="{2AD0F5DE-514C-47FB-9CB7-73A8202BCAA8}" destId="{61CC5BD0-83E6-4403-862F-B13D3DC562AE}" srcOrd="0" destOrd="0" presId="urn:microsoft.com/office/officeart/2005/8/layout/hierarchy2"/>
    <dgm:cxn modelId="{3DCE585A-81B3-4880-BF0D-E191A06A058D}" type="presParOf" srcId="{2AD0F5DE-514C-47FB-9CB7-73A8202BCAA8}" destId="{1BD3C115-D06D-478E-B90A-7DB866E15635}" srcOrd="1" destOrd="0" presId="urn:microsoft.com/office/officeart/2005/8/layout/hierarchy2"/>
    <dgm:cxn modelId="{F3BD032C-F17F-4217-B270-CA8AD417C70C}" type="presParOf" srcId="{1BD3C115-D06D-478E-B90A-7DB866E15635}" destId="{8A32FA61-397F-4BCC-B786-2FA0ECC86C29}" srcOrd="0" destOrd="0" presId="urn:microsoft.com/office/officeart/2005/8/layout/hierarchy2"/>
    <dgm:cxn modelId="{61E4AC29-DE32-4A63-BA40-B6AE050950B5}" type="presParOf" srcId="{8A32FA61-397F-4BCC-B786-2FA0ECC86C29}" destId="{CFABACCB-D37B-4298-B092-34A88C0B380F}" srcOrd="0" destOrd="0" presId="urn:microsoft.com/office/officeart/2005/8/layout/hierarchy2"/>
    <dgm:cxn modelId="{42EFCA38-E796-4EB7-A051-A2064DB49400}" type="presParOf" srcId="{1BD3C115-D06D-478E-B90A-7DB866E15635}" destId="{EFFA7F5D-9D2C-48FE-8290-2293D930169A}" srcOrd="1" destOrd="0" presId="urn:microsoft.com/office/officeart/2005/8/layout/hierarchy2"/>
    <dgm:cxn modelId="{B872BC73-EB31-47B2-AF73-45D65910CAC3}" type="presParOf" srcId="{EFFA7F5D-9D2C-48FE-8290-2293D930169A}" destId="{ED58720E-57A2-4EB0-A6E4-2271305D38A5}" srcOrd="0" destOrd="0" presId="urn:microsoft.com/office/officeart/2005/8/layout/hierarchy2"/>
    <dgm:cxn modelId="{A399FF8A-6825-46AA-ACA9-74B4D40A51E2}" type="presParOf" srcId="{EFFA7F5D-9D2C-48FE-8290-2293D930169A}" destId="{43AD7E8E-2D22-4655-9AC7-8F918C31DCCB}" srcOrd="1" destOrd="0" presId="urn:microsoft.com/office/officeart/2005/8/layout/hierarchy2"/>
    <dgm:cxn modelId="{7FB49947-DE82-41CF-A362-7C81B6AA5087}" type="presParOf" srcId="{43AD7E8E-2D22-4655-9AC7-8F918C31DCCB}" destId="{714CEA3A-A8BF-4FDE-A019-A8AB96B081CF}" srcOrd="0" destOrd="0" presId="urn:microsoft.com/office/officeart/2005/8/layout/hierarchy2"/>
    <dgm:cxn modelId="{75FEA3AD-001C-4D0D-BD35-989B0214C0E6}" type="presParOf" srcId="{714CEA3A-A8BF-4FDE-A019-A8AB96B081CF}" destId="{9F553CB4-3B15-4129-9735-A4AE093C8410}" srcOrd="0" destOrd="0" presId="urn:microsoft.com/office/officeart/2005/8/layout/hierarchy2"/>
    <dgm:cxn modelId="{4A83AE7C-82E9-434F-9AC3-DE533A5259AB}" type="presParOf" srcId="{43AD7E8E-2D22-4655-9AC7-8F918C31DCCB}" destId="{11706BC7-69E3-4453-8B7A-DD572A7B19BD}" srcOrd="1" destOrd="0" presId="urn:microsoft.com/office/officeart/2005/8/layout/hierarchy2"/>
    <dgm:cxn modelId="{C934AB5E-EA74-4991-BFE7-72FF3A9125B3}" type="presParOf" srcId="{11706BC7-69E3-4453-8B7A-DD572A7B19BD}" destId="{0D393829-A3A0-4C96-84FB-F277B2D9947B}" srcOrd="0" destOrd="0" presId="urn:microsoft.com/office/officeart/2005/8/layout/hierarchy2"/>
    <dgm:cxn modelId="{040810D4-B29E-4004-888F-25E6F9A4B8CC}" type="presParOf" srcId="{11706BC7-69E3-4453-8B7A-DD572A7B19BD}" destId="{DBCE8E8B-BEA5-4312-94AA-33DEE0984455}" srcOrd="1" destOrd="0" presId="urn:microsoft.com/office/officeart/2005/8/layout/hierarchy2"/>
    <dgm:cxn modelId="{95036A39-2930-47F5-971C-579AC2A48B47}" type="presParOf" srcId="{43AD7E8E-2D22-4655-9AC7-8F918C31DCCB}" destId="{D9460FDE-3D13-44E9-A424-4D4E6F6F4630}" srcOrd="2" destOrd="0" presId="urn:microsoft.com/office/officeart/2005/8/layout/hierarchy2"/>
    <dgm:cxn modelId="{84E6CF5F-302B-436D-9611-266C44C5527E}" type="presParOf" srcId="{D9460FDE-3D13-44E9-A424-4D4E6F6F4630}" destId="{69E56FD4-5866-46DA-8074-427078471949}" srcOrd="0" destOrd="0" presId="urn:microsoft.com/office/officeart/2005/8/layout/hierarchy2"/>
    <dgm:cxn modelId="{2E710FFB-26B3-44C7-BB8D-02BA23482902}" type="presParOf" srcId="{43AD7E8E-2D22-4655-9AC7-8F918C31DCCB}" destId="{D4E87C89-60AB-44D8-8DEC-17F6B427A040}" srcOrd="3" destOrd="0" presId="urn:microsoft.com/office/officeart/2005/8/layout/hierarchy2"/>
    <dgm:cxn modelId="{B03DD557-4ACA-41A4-ABF1-AF864EBEFAF5}" type="presParOf" srcId="{D4E87C89-60AB-44D8-8DEC-17F6B427A040}" destId="{C117A7A5-C41B-44EC-B331-BB75BD9A8C15}" srcOrd="0" destOrd="0" presId="urn:microsoft.com/office/officeart/2005/8/layout/hierarchy2"/>
    <dgm:cxn modelId="{5D7926ED-BDD5-4175-A99B-74E0E64B232A}" type="presParOf" srcId="{D4E87C89-60AB-44D8-8DEC-17F6B427A040}" destId="{3589B957-E32B-473C-A12C-7E22A00847E9}" srcOrd="1" destOrd="0" presId="urn:microsoft.com/office/officeart/2005/8/layout/hierarchy2"/>
    <dgm:cxn modelId="{69CBAF24-BE1F-4433-BF1A-12415EFFC6D7}" type="presParOf" srcId="{1BD3C115-D06D-478E-B90A-7DB866E15635}" destId="{53628CBA-BCD2-4A78-B869-7E1B4F029639}" srcOrd="2" destOrd="0" presId="urn:microsoft.com/office/officeart/2005/8/layout/hierarchy2"/>
    <dgm:cxn modelId="{12070B6C-360A-45A0-A567-3728798FBD1D}" type="presParOf" srcId="{53628CBA-BCD2-4A78-B869-7E1B4F029639}" destId="{4672FC06-4727-4529-9FA0-D0EF0F722FEB}" srcOrd="0" destOrd="0" presId="urn:microsoft.com/office/officeart/2005/8/layout/hierarchy2"/>
    <dgm:cxn modelId="{84D85FCF-3D7F-4233-96B6-B1282AFFE859}" type="presParOf" srcId="{1BD3C115-D06D-478E-B90A-7DB866E15635}" destId="{9407329B-C37E-45A0-923F-359D0AED61D9}" srcOrd="3" destOrd="0" presId="urn:microsoft.com/office/officeart/2005/8/layout/hierarchy2"/>
    <dgm:cxn modelId="{CD33EA9C-5AD3-4401-9658-7186C9ED401C}" type="presParOf" srcId="{9407329B-C37E-45A0-923F-359D0AED61D9}" destId="{AA92E8A7-8CAF-42B0-8835-CD5771336BA0}" srcOrd="0" destOrd="0" presId="urn:microsoft.com/office/officeart/2005/8/layout/hierarchy2"/>
    <dgm:cxn modelId="{658ED37E-B8EC-48CE-B8E9-78338956F67E}" type="presParOf" srcId="{9407329B-C37E-45A0-923F-359D0AED61D9}" destId="{EB3C89D9-B09A-497D-89A1-230D19F3F982}" srcOrd="1" destOrd="0" presId="urn:microsoft.com/office/officeart/2005/8/layout/hierarchy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5.xml><?xml version="1.0" encoding="utf-8"?>
<dgm:dataModel xmlns:dgm="http://schemas.openxmlformats.org/drawingml/2006/diagram" xmlns:a="http://schemas.openxmlformats.org/drawingml/2006/main">
  <dgm:ptLst>
    <dgm:pt modelId="{98941DA6-E211-4282-A132-C455EDCB5F46}" type="doc">
      <dgm:prSet loTypeId="urn:microsoft.com/office/officeart/2005/8/layout/lProcess2" loCatId="relationship" qsTypeId="urn:microsoft.com/office/officeart/2005/8/quickstyle/3d2" qsCatId="3D" csTypeId="urn:microsoft.com/office/officeart/2005/8/colors/accent0_3" csCatId="mainScheme" phldr="1"/>
      <dgm:spPr/>
      <dgm:t>
        <a:bodyPr/>
        <a:lstStyle/>
        <a:p>
          <a:endParaRPr lang="en-US"/>
        </a:p>
      </dgm:t>
    </dgm:pt>
    <dgm:pt modelId="{41BFB472-2DD7-4969-AE0B-E6EC78B228C3}">
      <dgm:prSet custT="1"/>
      <dgm:spPr/>
      <dgm:t>
        <a:bodyPr/>
        <a:lstStyle/>
        <a:p>
          <a:r>
            <a:rPr lang="el-GR" sz="1800" dirty="0"/>
            <a:t>Συμβάσεις προμηθειών</a:t>
          </a:r>
        </a:p>
      </dgm:t>
    </dgm:pt>
    <dgm:pt modelId="{170DF575-E256-413E-A6FE-8B96FF423B19}" type="parTrans" cxnId="{72B0CF91-DD34-4D04-A8D9-FC23AC20BDB1}">
      <dgm:prSet/>
      <dgm:spPr/>
      <dgm:t>
        <a:bodyPr/>
        <a:lstStyle/>
        <a:p>
          <a:endParaRPr lang="el-GR"/>
        </a:p>
      </dgm:t>
    </dgm:pt>
    <dgm:pt modelId="{1D1BA8E7-459B-43BD-A62F-7505007833F4}" type="sibTrans" cxnId="{72B0CF91-DD34-4D04-A8D9-FC23AC20BDB1}">
      <dgm:prSet/>
      <dgm:spPr/>
      <dgm:t>
        <a:bodyPr/>
        <a:lstStyle/>
        <a:p>
          <a:endParaRPr lang="el-GR"/>
        </a:p>
      </dgm:t>
    </dgm:pt>
    <dgm:pt modelId="{CBA5C123-0C30-4254-BC5C-F0E4A9CE8DC9}">
      <dgm:prSet custT="1"/>
      <dgm:spPr/>
      <dgm:t>
        <a:bodyPr/>
        <a:lstStyle/>
        <a:p>
          <a:r>
            <a:rPr lang="el-GR" sz="1800" dirty="0"/>
            <a:t>Αγορά, χρηματοδοτική μίσθωση, μίσθωση, μίσθωση-πώληση με ή χωρίς δικαίωμα αγοράς προϊόντων</a:t>
          </a:r>
        </a:p>
      </dgm:t>
    </dgm:pt>
    <dgm:pt modelId="{28375F75-537E-4F5D-8D91-16ED29F9471D}" type="parTrans" cxnId="{2D7942DC-9763-41FB-BFEC-3BD05371A78A}">
      <dgm:prSet/>
      <dgm:spPr/>
      <dgm:t>
        <a:bodyPr/>
        <a:lstStyle/>
        <a:p>
          <a:endParaRPr lang="el-GR"/>
        </a:p>
      </dgm:t>
    </dgm:pt>
    <dgm:pt modelId="{FB71B740-CF86-4221-88E5-EA8FBB8C677A}" type="sibTrans" cxnId="{2D7942DC-9763-41FB-BFEC-3BD05371A78A}">
      <dgm:prSet/>
      <dgm:spPr/>
      <dgm:t>
        <a:bodyPr/>
        <a:lstStyle/>
        <a:p>
          <a:endParaRPr lang="el-GR"/>
        </a:p>
      </dgm:t>
    </dgm:pt>
    <dgm:pt modelId="{847C9E78-5EE7-4D69-8742-83E003186B98}">
      <dgm:prSet custT="1"/>
      <dgm:spPr/>
      <dgm:t>
        <a:bodyPr/>
        <a:lstStyle/>
        <a:p>
          <a:r>
            <a:rPr lang="el-GR" sz="1800" dirty="0"/>
            <a:t>Παρεμπίπτουσες εργασίες τοποθέτησης και εγκατάστασης</a:t>
          </a:r>
        </a:p>
      </dgm:t>
    </dgm:pt>
    <dgm:pt modelId="{2F62A941-C36C-4944-B344-57EB453C2615}" type="parTrans" cxnId="{E1B80417-FD4D-4923-A113-2BA8D73FFA7C}">
      <dgm:prSet/>
      <dgm:spPr/>
      <dgm:t>
        <a:bodyPr/>
        <a:lstStyle/>
        <a:p>
          <a:endParaRPr lang="el-GR"/>
        </a:p>
      </dgm:t>
    </dgm:pt>
    <dgm:pt modelId="{F7AC1BEC-09AD-4870-9439-41229ED33B7B}" type="sibTrans" cxnId="{E1B80417-FD4D-4923-A113-2BA8D73FFA7C}">
      <dgm:prSet/>
      <dgm:spPr/>
      <dgm:t>
        <a:bodyPr/>
        <a:lstStyle/>
        <a:p>
          <a:endParaRPr lang="el-GR"/>
        </a:p>
      </dgm:t>
    </dgm:pt>
    <dgm:pt modelId="{3F990377-5D23-491A-911F-18907F8F31DD}">
      <dgm:prSet custT="1"/>
      <dgm:spPr/>
      <dgm:t>
        <a:bodyPr/>
        <a:lstStyle/>
        <a:p>
          <a:r>
            <a:rPr lang="el-GR" sz="1800" dirty="0"/>
            <a:t>Έννοια προμήθειας (άρθρο 2 παρ. 1 περ. 8)</a:t>
          </a:r>
        </a:p>
      </dgm:t>
    </dgm:pt>
    <dgm:pt modelId="{6A6BF41D-B896-491D-B673-8154173B638C}" type="parTrans" cxnId="{BBACFAF9-0423-4C52-9201-2E1253585815}">
      <dgm:prSet/>
      <dgm:spPr/>
    </dgm:pt>
    <dgm:pt modelId="{D2B4A2F2-EFAA-4881-98A9-A52532733975}" type="sibTrans" cxnId="{BBACFAF9-0423-4C52-9201-2E1253585815}">
      <dgm:prSet/>
      <dgm:spPr/>
    </dgm:pt>
    <dgm:pt modelId="{CD408192-19A7-4E80-A6B3-62AA5A90EFA6}" type="pres">
      <dgm:prSet presAssocID="{98941DA6-E211-4282-A132-C455EDCB5F46}" presName="theList" presStyleCnt="0">
        <dgm:presLayoutVars>
          <dgm:dir/>
          <dgm:animLvl val="lvl"/>
          <dgm:resizeHandles val="exact"/>
        </dgm:presLayoutVars>
      </dgm:prSet>
      <dgm:spPr/>
    </dgm:pt>
    <dgm:pt modelId="{089CC609-0968-4BF1-BA67-78AFE1C7F55D}" type="pres">
      <dgm:prSet presAssocID="{41BFB472-2DD7-4969-AE0B-E6EC78B228C3}" presName="compNode" presStyleCnt="0"/>
      <dgm:spPr/>
    </dgm:pt>
    <dgm:pt modelId="{2C55EE28-42F8-4DFE-9F85-3AA37977B9AF}" type="pres">
      <dgm:prSet presAssocID="{41BFB472-2DD7-4969-AE0B-E6EC78B228C3}" presName="aNode" presStyleLbl="bgShp" presStyleIdx="0" presStyleCnt="1"/>
      <dgm:spPr/>
    </dgm:pt>
    <dgm:pt modelId="{266FD249-03EE-4911-8BAD-A57496F8EF57}" type="pres">
      <dgm:prSet presAssocID="{41BFB472-2DD7-4969-AE0B-E6EC78B228C3}" presName="textNode" presStyleLbl="bgShp" presStyleIdx="0" presStyleCnt="1"/>
      <dgm:spPr/>
    </dgm:pt>
    <dgm:pt modelId="{4AEED96B-1039-41FE-B58C-96F0097EE36B}" type="pres">
      <dgm:prSet presAssocID="{41BFB472-2DD7-4969-AE0B-E6EC78B228C3}" presName="compChildNode" presStyleCnt="0"/>
      <dgm:spPr/>
    </dgm:pt>
    <dgm:pt modelId="{86F648CA-9889-435D-9AA6-003D1E49CAD8}" type="pres">
      <dgm:prSet presAssocID="{41BFB472-2DD7-4969-AE0B-E6EC78B228C3}" presName="theInnerList" presStyleCnt="0"/>
      <dgm:spPr/>
    </dgm:pt>
    <dgm:pt modelId="{AE9F48F2-F3E5-43E0-8AB6-411AE848C3D2}" type="pres">
      <dgm:prSet presAssocID="{CBA5C123-0C30-4254-BC5C-F0E4A9CE8DC9}" presName="childNode" presStyleLbl="node1" presStyleIdx="0" presStyleCnt="3">
        <dgm:presLayoutVars>
          <dgm:bulletEnabled val="1"/>
        </dgm:presLayoutVars>
      </dgm:prSet>
      <dgm:spPr/>
    </dgm:pt>
    <dgm:pt modelId="{491E98DA-5CAB-4111-AD41-375A60CAF854}" type="pres">
      <dgm:prSet presAssocID="{CBA5C123-0C30-4254-BC5C-F0E4A9CE8DC9}" presName="aSpace2" presStyleCnt="0"/>
      <dgm:spPr/>
    </dgm:pt>
    <dgm:pt modelId="{722D17B8-BD68-4B24-8952-EDD3C8AC2B07}" type="pres">
      <dgm:prSet presAssocID="{847C9E78-5EE7-4D69-8742-83E003186B98}" presName="childNode" presStyleLbl="node1" presStyleIdx="1" presStyleCnt="3">
        <dgm:presLayoutVars>
          <dgm:bulletEnabled val="1"/>
        </dgm:presLayoutVars>
      </dgm:prSet>
      <dgm:spPr/>
    </dgm:pt>
    <dgm:pt modelId="{2B817561-A0DC-4001-B33B-6DE647EF1736}" type="pres">
      <dgm:prSet presAssocID="{847C9E78-5EE7-4D69-8742-83E003186B98}" presName="aSpace2" presStyleCnt="0"/>
      <dgm:spPr/>
    </dgm:pt>
    <dgm:pt modelId="{D5E7B374-4FEA-4336-8663-8D2FF446207B}" type="pres">
      <dgm:prSet presAssocID="{3F990377-5D23-491A-911F-18907F8F31DD}" presName="childNode" presStyleLbl="node1" presStyleIdx="2" presStyleCnt="3">
        <dgm:presLayoutVars>
          <dgm:bulletEnabled val="1"/>
        </dgm:presLayoutVars>
      </dgm:prSet>
      <dgm:spPr/>
    </dgm:pt>
  </dgm:ptLst>
  <dgm:cxnLst>
    <dgm:cxn modelId="{E1B80417-FD4D-4923-A113-2BA8D73FFA7C}" srcId="{41BFB472-2DD7-4969-AE0B-E6EC78B228C3}" destId="{847C9E78-5EE7-4D69-8742-83E003186B98}" srcOrd="1" destOrd="0" parTransId="{2F62A941-C36C-4944-B344-57EB453C2615}" sibTransId="{F7AC1BEC-09AD-4870-9439-41229ED33B7B}"/>
    <dgm:cxn modelId="{8961CF28-8B01-4A8E-9E51-3074885E9647}" type="presOf" srcId="{3F990377-5D23-491A-911F-18907F8F31DD}" destId="{D5E7B374-4FEA-4336-8663-8D2FF446207B}" srcOrd="0" destOrd="0" presId="urn:microsoft.com/office/officeart/2005/8/layout/lProcess2"/>
    <dgm:cxn modelId="{60916133-E0D1-4D21-94CC-13FB0B9DDC1F}" type="presOf" srcId="{98941DA6-E211-4282-A132-C455EDCB5F46}" destId="{CD408192-19A7-4E80-A6B3-62AA5A90EFA6}" srcOrd="0" destOrd="0" presId="urn:microsoft.com/office/officeart/2005/8/layout/lProcess2"/>
    <dgm:cxn modelId="{A076EC3C-C19B-4F83-A6C3-114438C82A65}" type="presOf" srcId="{CBA5C123-0C30-4254-BC5C-F0E4A9CE8DC9}" destId="{AE9F48F2-F3E5-43E0-8AB6-411AE848C3D2}" srcOrd="0" destOrd="0" presId="urn:microsoft.com/office/officeart/2005/8/layout/lProcess2"/>
    <dgm:cxn modelId="{77E1A452-01CF-404D-8185-B4B0B2E91CD9}" type="presOf" srcId="{41BFB472-2DD7-4969-AE0B-E6EC78B228C3}" destId="{2C55EE28-42F8-4DFE-9F85-3AA37977B9AF}" srcOrd="0" destOrd="0" presId="urn:microsoft.com/office/officeart/2005/8/layout/lProcess2"/>
    <dgm:cxn modelId="{99199691-197F-4114-A3E6-1F91565F1B0D}" type="presOf" srcId="{847C9E78-5EE7-4D69-8742-83E003186B98}" destId="{722D17B8-BD68-4B24-8952-EDD3C8AC2B07}" srcOrd="0" destOrd="0" presId="urn:microsoft.com/office/officeart/2005/8/layout/lProcess2"/>
    <dgm:cxn modelId="{72B0CF91-DD34-4D04-A8D9-FC23AC20BDB1}" srcId="{98941DA6-E211-4282-A132-C455EDCB5F46}" destId="{41BFB472-2DD7-4969-AE0B-E6EC78B228C3}" srcOrd="0" destOrd="0" parTransId="{170DF575-E256-413E-A6FE-8B96FF423B19}" sibTransId="{1D1BA8E7-459B-43BD-A62F-7505007833F4}"/>
    <dgm:cxn modelId="{2D7942DC-9763-41FB-BFEC-3BD05371A78A}" srcId="{41BFB472-2DD7-4969-AE0B-E6EC78B228C3}" destId="{CBA5C123-0C30-4254-BC5C-F0E4A9CE8DC9}" srcOrd="0" destOrd="0" parTransId="{28375F75-537E-4F5D-8D91-16ED29F9471D}" sibTransId="{FB71B740-CF86-4221-88E5-EA8FBB8C677A}"/>
    <dgm:cxn modelId="{105BD1E2-39C8-49B0-A9D7-FC623A70DA0D}" type="presOf" srcId="{41BFB472-2DD7-4969-AE0B-E6EC78B228C3}" destId="{266FD249-03EE-4911-8BAD-A57496F8EF57}" srcOrd="1" destOrd="0" presId="urn:microsoft.com/office/officeart/2005/8/layout/lProcess2"/>
    <dgm:cxn modelId="{BBACFAF9-0423-4C52-9201-2E1253585815}" srcId="{41BFB472-2DD7-4969-AE0B-E6EC78B228C3}" destId="{3F990377-5D23-491A-911F-18907F8F31DD}" srcOrd="2" destOrd="0" parTransId="{6A6BF41D-B896-491D-B673-8154173B638C}" sibTransId="{D2B4A2F2-EFAA-4881-98A9-A52532733975}"/>
    <dgm:cxn modelId="{26F4B181-33A5-411C-8A44-8EB75B00FE07}" type="presParOf" srcId="{CD408192-19A7-4E80-A6B3-62AA5A90EFA6}" destId="{089CC609-0968-4BF1-BA67-78AFE1C7F55D}" srcOrd="0" destOrd="0" presId="urn:microsoft.com/office/officeart/2005/8/layout/lProcess2"/>
    <dgm:cxn modelId="{F88C1D07-813E-4FEF-866A-8266C945FFB8}" type="presParOf" srcId="{089CC609-0968-4BF1-BA67-78AFE1C7F55D}" destId="{2C55EE28-42F8-4DFE-9F85-3AA37977B9AF}" srcOrd="0" destOrd="0" presId="urn:microsoft.com/office/officeart/2005/8/layout/lProcess2"/>
    <dgm:cxn modelId="{D65A9905-FFA4-437F-87A5-CA3FA0B3D0A5}" type="presParOf" srcId="{089CC609-0968-4BF1-BA67-78AFE1C7F55D}" destId="{266FD249-03EE-4911-8BAD-A57496F8EF57}" srcOrd="1" destOrd="0" presId="urn:microsoft.com/office/officeart/2005/8/layout/lProcess2"/>
    <dgm:cxn modelId="{7D74A19C-6F57-4959-9285-E6855E2DB7E9}" type="presParOf" srcId="{089CC609-0968-4BF1-BA67-78AFE1C7F55D}" destId="{4AEED96B-1039-41FE-B58C-96F0097EE36B}" srcOrd="2" destOrd="0" presId="urn:microsoft.com/office/officeart/2005/8/layout/lProcess2"/>
    <dgm:cxn modelId="{593AD52F-5FA8-413D-9D0A-A0A3A0AD18BE}" type="presParOf" srcId="{4AEED96B-1039-41FE-B58C-96F0097EE36B}" destId="{86F648CA-9889-435D-9AA6-003D1E49CAD8}" srcOrd="0" destOrd="0" presId="urn:microsoft.com/office/officeart/2005/8/layout/lProcess2"/>
    <dgm:cxn modelId="{193E38CB-819F-450B-A3CB-EE88F83425A5}" type="presParOf" srcId="{86F648CA-9889-435D-9AA6-003D1E49CAD8}" destId="{AE9F48F2-F3E5-43E0-8AB6-411AE848C3D2}" srcOrd="0" destOrd="0" presId="urn:microsoft.com/office/officeart/2005/8/layout/lProcess2"/>
    <dgm:cxn modelId="{A3CED6C7-78D6-4CEF-B8DC-81A7B59B1233}" type="presParOf" srcId="{86F648CA-9889-435D-9AA6-003D1E49CAD8}" destId="{491E98DA-5CAB-4111-AD41-375A60CAF854}" srcOrd="1" destOrd="0" presId="urn:microsoft.com/office/officeart/2005/8/layout/lProcess2"/>
    <dgm:cxn modelId="{5B8B0AAD-0A87-4027-B493-346C88745E2D}" type="presParOf" srcId="{86F648CA-9889-435D-9AA6-003D1E49CAD8}" destId="{722D17B8-BD68-4B24-8952-EDD3C8AC2B07}" srcOrd="2" destOrd="0" presId="urn:microsoft.com/office/officeart/2005/8/layout/lProcess2"/>
    <dgm:cxn modelId="{1B7B67B1-C600-4AD1-BC7A-19B53D24B5D5}" type="presParOf" srcId="{86F648CA-9889-435D-9AA6-003D1E49CAD8}" destId="{2B817561-A0DC-4001-B33B-6DE647EF1736}" srcOrd="3" destOrd="0" presId="urn:microsoft.com/office/officeart/2005/8/layout/lProcess2"/>
    <dgm:cxn modelId="{6C976FF8-BC67-4483-8067-74AA2F2504FB}" type="presParOf" srcId="{86F648CA-9889-435D-9AA6-003D1E49CAD8}" destId="{D5E7B374-4FEA-4336-8663-8D2FF446207B}" srcOrd="4" destOrd="0" presId="urn:microsoft.com/office/officeart/2005/8/layout/lProcess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50.xml><?xml version="1.0" encoding="utf-8"?>
<dgm:dataModel xmlns:dgm="http://schemas.openxmlformats.org/drawingml/2006/diagram" xmlns:a="http://schemas.openxmlformats.org/drawingml/2006/main">
  <dgm:ptLst>
    <dgm:pt modelId="{CE7DEB34-C0B8-4593-9C0B-FF6211BB439E}" type="doc">
      <dgm:prSet loTypeId="urn:microsoft.com/office/officeart/2005/8/layout/hierarchy1" loCatId="hierarchy" qsTypeId="urn:microsoft.com/office/officeart/2005/8/quickstyle/3d1" qsCatId="3D" csTypeId="urn:microsoft.com/office/officeart/2005/8/colors/accent0_3" csCatId="mainScheme" phldr="1"/>
      <dgm:spPr/>
      <dgm:t>
        <a:bodyPr/>
        <a:lstStyle/>
        <a:p>
          <a:endParaRPr lang="el-GR"/>
        </a:p>
      </dgm:t>
    </dgm:pt>
    <dgm:pt modelId="{DF2B1327-5D78-40C7-82B5-E2090CE2AA27}">
      <dgm:prSet phldrT="[Κείμενο]" custT="1"/>
      <dgm:spPr>
        <a:xfrm>
          <a:off x="2923094" y="247714"/>
          <a:ext cx="2331515" cy="1480512"/>
        </a:xfrm>
        <a:prstGeom prst="roundRect">
          <a:avLst>
            <a:gd name="adj" fmla="val 10000"/>
          </a:avLst>
        </a:prstGeom>
        <a:scene3d>
          <a:camera prst="orthographicFront"/>
          <a:lightRig rig="flat" dir="t"/>
        </a:scene3d>
        <a:sp3d z="190500" extrusionH="12700" prstMaterial="plastic">
          <a:bevelT w="50800" h="50800"/>
        </a:sp3d>
      </dgm:spPr>
      <dgm:t>
        <a:bodyPr/>
        <a:lstStyle/>
        <a:p>
          <a:pPr>
            <a:buNone/>
          </a:pPr>
          <a:r>
            <a:rPr lang="el-GR" sz="1800">
              <a:latin typeface="+mn-lt"/>
              <a:ea typeface="+mn-ea"/>
              <a:cs typeface="+mn-cs"/>
            </a:rPr>
            <a:t>Απαγόρευση τροποποίησης εκτελούμενης σύμβασης (παρ. 4)</a:t>
          </a:r>
          <a:endParaRPr lang="el-GR" sz="1800" dirty="0">
            <a:latin typeface="+mn-lt"/>
            <a:ea typeface="+mn-ea"/>
            <a:cs typeface="+mn-cs"/>
          </a:endParaRPr>
        </a:p>
      </dgm:t>
    </dgm:pt>
    <dgm:pt modelId="{A031C9A7-9CE4-4838-B2CC-F8390499EA57}" type="parTrans" cxnId="{E0E70878-CE6E-41B8-808A-7ADC5BCBD1EA}">
      <dgm:prSet/>
      <dgm:spPr/>
      <dgm:t>
        <a:bodyPr/>
        <a:lstStyle/>
        <a:p>
          <a:endParaRPr lang="el-GR"/>
        </a:p>
      </dgm:t>
    </dgm:pt>
    <dgm:pt modelId="{5238FBC2-AEB1-4777-BAB2-293D637CABAE}" type="sibTrans" cxnId="{E0E70878-CE6E-41B8-808A-7ADC5BCBD1EA}">
      <dgm:prSet/>
      <dgm:spPr/>
      <dgm:t>
        <a:bodyPr/>
        <a:lstStyle/>
        <a:p>
          <a:endParaRPr lang="el-GR"/>
        </a:p>
      </dgm:t>
    </dgm:pt>
    <dgm:pt modelId="{2AC9636B-BF64-4829-BFDB-D03B5EE34D64}">
      <dgm:prSet custT="1"/>
      <dgm:spPr>
        <a:xfrm>
          <a:off x="1498279" y="2406309"/>
          <a:ext cx="2331515" cy="1480512"/>
        </a:xfrm>
        <a:prstGeom prst="roundRect">
          <a:avLst>
            <a:gd name="adj" fmla="val 10000"/>
          </a:avLst>
        </a:prstGeom>
        <a:scene3d>
          <a:camera prst="orthographicFront"/>
          <a:lightRig rig="flat" dir="t"/>
        </a:scene3d>
        <a:sp3d z="190500" extrusionH="12700" prstMaterial="plastic">
          <a:bevelT w="50800" h="50800"/>
        </a:sp3d>
      </dgm:spPr>
      <dgm:t>
        <a:bodyPr/>
        <a:lstStyle/>
        <a:p>
          <a:pPr>
            <a:buNone/>
          </a:pPr>
          <a:r>
            <a:rPr lang="el-GR" sz="1800" dirty="0">
              <a:latin typeface="+mn-lt"/>
              <a:ea typeface="+mn-ea"/>
              <a:cs typeface="+mn-cs"/>
            </a:rPr>
            <a:t>Ουσιώδης κατά την έννοια της περίπτωσης ε) της παρ. 1</a:t>
          </a:r>
        </a:p>
      </dgm:t>
    </dgm:pt>
    <dgm:pt modelId="{07707ECB-842B-4A7F-8EA2-D08A5752ABAE}" type="parTrans" cxnId="{76440B5C-407D-4AE8-BA19-322F01346B2D}">
      <dgm:prSet/>
      <dgm:spPr>
        <a:xfrm>
          <a:off x="2404980" y="1482122"/>
          <a:ext cx="1424815" cy="678082"/>
        </a:xfrm>
        <a:custGeom>
          <a:avLst/>
          <a:gdLst/>
          <a:ahLst/>
          <a:cxnLst/>
          <a:rect l="0" t="0" r="0" b="0"/>
          <a:pathLst>
            <a:path>
              <a:moveTo>
                <a:pt x="1424815" y="0"/>
              </a:moveTo>
              <a:lnTo>
                <a:pt x="1424815" y="462093"/>
              </a:lnTo>
              <a:lnTo>
                <a:pt x="0" y="462093"/>
              </a:lnTo>
              <a:lnTo>
                <a:pt x="0" y="678082"/>
              </a:lnTo>
            </a:path>
          </a:pathLst>
        </a:custGeom>
        <a:scene3d>
          <a:camera prst="orthographicFront"/>
          <a:lightRig rig="flat" dir="t"/>
        </a:scene3d>
        <a:sp3d prstMaterial="matte"/>
      </dgm:spPr>
      <dgm:t>
        <a:bodyPr/>
        <a:lstStyle/>
        <a:p>
          <a:endParaRPr lang="el-GR"/>
        </a:p>
      </dgm:t>
    </dgm:pt>
    <dgm:pt modelId="{CC8A6D9B-CB46-487C-ADDB-8EF2224A2F29}" type="sibTrans" cxnId="{76440B5C-407D-4AE8-BA19-322F01346B2D}">
      <dgm:prSet/>
      <dgm:spPr/>
      <dgm:t>
        <a:bodyPr/>
        <a:lstStyle/>
        <a:p>
          <a:endParaRPr lang="el-GR"/>
        </a:p>
      </dgm:t>
    </dgm:pt>
    <dgm:pt modelId="{ABE161F7-6DA4-4AC6-A2D8-DF8EF408DBD2}">
      <dgm:prSet custT="1"/>
      <dgm:spPr>
        <a:xfrm>
          <a:off x="4347909" y="2406309"/>
          <a:ext cx="2331515" cy="1480512"/>
        </a:xfrm>
        <a:prstGeom prst="roundRect">
          <a:avLst>
            <a:gd name="adj" fmla="val 10000"/>
          </a:avLst>
        </a:prstGeom>
        <a:scene3d>
          <a:camera prst="orthographicFront"/>
          <a:lightRig rig="flat" dir="t"/>
        </a:scene3d>
        <a:sp3d z="190500" extrusionH="12700" prstMaterial="plastic">
          <a:bevelT w="50800" h="50800"/>
        </a:sp3d>
      </dgm:spPr>
      <dgm:t>
        <a:bodyPr/>
        <a:lstStyle/>
        <a:p>
          <a:pPr>
            <a:buNone/>
          </a:pPr>
          <a:r>
            <a:rPr lang="el-GR" sz="1800" dirty="0">
              <a:latin typeface="+mn-lt"/>
              <a:ea typeface="+mn-ea"/>
              <a:cs typeface="+mn-cs"/>
            </a:rPr>
            <a:t>Εφόσον καθιστά τη σύμβαση ή συμφωνία-πλαίσιο ουσιωδώς διαφορετική ως προς τον χαρακτήρα της σε σχέση με την αρχική</a:t>
          </a:r>
        </a:p>
      </dgm:t>
    </dgm:pt>
    <dgm:pt modelId="{EA596EC4-2335-485D-9F34-FEE72283EF58}" type="parTrans" cxnId="{37F35732-E52A-4100-8621-16FC18DDAF44}">
      <dgm:prSet/>
      <dgm:spPr>
        <a:xfrm>
          <a:off x="3829795" y="1482122"/>
          <a:ext cx="1424815" cy="678082"/>
        </a:xfrm>
        <a:custGeom>
          <a:avLst/>
          <a:gdLst/>
          <a:ahLst/>
          <a:cxnLst/>
          <a:rect l="0" t="0" r="0" b="0"/>
          <a:pathLst>
            <a:path>
              <a:moveTo>
                <a:pt x="0" y="0"/>
              </a:moveTo>
              <a:lnTo>
                <a:pt x="0" y="462093"/>
              </a:lnTo>
              <a:lnTo>
                <a:pt x="1424815" y="462093"/>
              </a:lnTo>
              <a:lnTo>
                <a:pt x="1424815" y="678082"/>
              </a:lnTo>
            </a:path>
          </a:pathLst>
        </a:custGeom>
        <a:scene3d>
          <a:camera prst="orthographicFront"/>
          <a:lightRig rig="flat" dir="t"/>
        </a:scene3d>
        <a:sp3d prstMaterial="matte"/>
      </dgm:spPr>
      <dgm:t>
        <a:bodyPr/>
        <a:lstStyle/>
        <a:p>
          <a:endParaRPr lang="el-GR"/>
        </a:p>
      </dgm:t>
    </dgm:pt>
    <dgm:pt modelId="{CBD97B13-320C-424F-892C-E7635308382E}" type="sibTrans" cxnId="{37F35732-E52A-4100-8621-16FC18DDAF44}">
      <dgm:prSet/>
      <dgm:spPr/>
      <dgm:t>
        <a:bodyPr/>
        <a:lstStyle/>
        <a:p>
          <a:endParaRPr lang="el-GR"/>
        </a:p>
      </dgm:t>
    </dgm:pt>
    <dgm:pt modelId="{72337E5A-DAE5-4F97-A3F4-D1CE5A9891A9}" type="pres">
      <dgm:prSet presAssocID="{CE7DEB34-C0B8-4593-9C0B-FF6211BB439E}" presName="hierChild1" presStyleCnt="0">
        <dgm:presLayoutVars>
          <dgm:chPref val="1"/>
          <dgm:dir/>
          <dgm:animOne val="branch"/>
          <dgm:animLvl val="lvl"/>
          <dgm:resizeHandles/>
        </dgm:presLayoutVars>
      </dgm:prSet>
      <dgm:spPr/>
    </dgm:pt>
    <dgm:pt modelId="{E5D0968B-FB59-4903-BEB5-6173577B5E6E}" type="pres">
      <dgm:prSet presAssocID="{DF2B1327-5D78-40C7-82B5-E2090CE2AA27}" presName="hierRoot1" presStyleCnt="0"/>
      <dgm:spPr/>
    </dgm:pt>
    <dgm:pt modelId="{544D04D8-5902-4F6F-86A2-A0F090EC09B6}" type="pres">
      <dgm:prSet presAssocID="{DF2B1327-5D78-40C7-82B5-E2090CE2AA27}" presName="composite" presStyleCnt="0"/>
      <dgm:spPr/>
    </dgm:pt>
    <dgm:pt modelId="{6423827D-3DB4-4DBE-A898-66B949542639}" type="pres">
      <dgm:prSet presAssocID="{DF2B1327-5D78-40C7-82B5-E2090CE2AA27}" presName="background" presStyleLbl="node0" presStyleIdx="0" presStyleCnt="1"/>
      <dgm:spPr>
        <a:xfrm>
          <a:off x="2664037" y="1609"/>
          <a:ext cx="2331515" cy="1480512"/>
        </a:xfrm>
        <a:prstGeom prst="roundRect">
          <a:avLst>
            <a:gd name="adj" fmla="val 10000"/>
          </a:avLst>
        </a:prstGeom>
        <a:scene3d>
          <a:camera prst="orthographicFront"/>
          <a:lightRig rig="flat" dir="t"/>
        </a:scene3d>
        <a:sp3d prstMaterial="plastic">
          <a:bevelT w="120900" h="88900"/>
          <a:bevelB w="88900" h="31750" prst="angle"/>
        </a:sp3d>
      </dgm:spPr>
    </dgm:pt>
    <dgm:pt modelId="{E917B642-DD25-4D85-BF7C-85BD48B1F76C}" type="pres">
      <dgm:prSet presAssocID="{DF2B1327-5D78-40C7-82B5-E2090CE2AA27}" presName="text" presStyleLbl="fgAcc0" presStyleIdx="0" presStyleCnt="1">
        <dgm:presLayoutVars>
          <dgm:chPref val="3"/>
        </dgm:presLayoutVars>
      </dgm:prSet>
      <dgm:spPr/>
    </dgm:pt>
    <dgm:pt modelId="{49274CF8-FC54-4A11-A2EC-D01C78913523}" type="pres">
      <dgm:prSet presAssocID="{DF2B1327-5D78-40C7-82B5-E2090CE2AA27}" presName="hierChild2" presStyleCnt="0"/>
      <dgm:spPr/>
    </dgm:pt>
    <dgm:pt modelId="{78B08514-7967-41DF-A0F9-E22D6D8F1F4A}" type="pres">
      <dgm:prSet presAssocID="{07707ECB-842B-4A7F-8EA2-D08A5752ABAE}" presName="Name10" presStyleLbl="parChTrans1D2" presStyleIdx="0" presStyleCnt="2"/>
      <dgm:spPr/>
    </dgm:pt>
    <dgm:pt modelId="{45D68C27-932C-49F2-A8B0-EA371C374F27}" type="pres">
      <dgm:prSet presAssocID="{2AC9636B-BF64-4829-BFDB-D03B5EE34D64}" presName="hierRoot2" presStyleCnt="0"/>
      <dgm:spPr/>
    </dgm:pt>
    <dgm:pt modelId="{A33EC336-A9A0-4299-8364-2DA41C3E8D89}" type="pres">
      <dgm:prSet presAssocID="{2AC9636B-BF64-4829-BFDB-D03B5EE34D64}" presName="composite2" presStyleCnt="0"/>
      <dgm:spPr/>
    </dgm:pt>
    <dgm:pt modelId="{CA18E23E-7337-4754-9615-00C092688C45}" type="pres">
      <dgm:prSet presAssocID="{2AC9636B-BF64-4829-BFDB-D03B5EE34D64}" presName="background2" presStyleLbl="node2" presStyleIdx="0" presStyleCnt="2"/>
      <dgm:spPr>
        <a:xfrm>
          <a:off x="1239222" y="2160205"/>
          <a:ext cx="2331515" cy="1480512"/>
        </a:xfrm>
        <a:prstGeom prst="roundRect">
          <a:avLst>
            <a:gd name="adj" fmla="val 10000"/>
          </a:avLst>
        </a:prstGeom>
        <a:scene3d>
          <a:camera prst="orthographicFront"/>
          <a:lightRig rig="flat" dir="t"/>
        </a:scene3d>
        <a:sp3d prstMaterial="plastic">
          <a:bevelT w="120900" h="88900"/>
          <a:bevelB w="88900" h="31750" prst="angle"/>
        </a:sp3d>
      </dgm:spPr>
    </dgm:pt>
    <dgm:pt modelId="{DA408683-E984-4E06-A2F7-41AFB8EB3695}" type="pres">
      <dgm:prSet presAssocID="{2AC9636B-BF64-4829-BFDB-D03B5EE34D64}" presName="text2" presStyleLbl="fgAcc2" presStyleIdx="0" presStyleCnt="2">
        <dgm:presLayoutVars>
          <dgm:chPref val="3"/>
        </dgm:presLayoutVars>
      </dgm:prSet>
      <dgm:spPr/>
    </dgm:pt>
    <dgm:pt modelId="{5B2F5621-3C43-4C45-A17D-886FB2BD0842}" type="pres">
      <dgm:prSet presAssocID="{2AC9636B-BF64-4829-BFDB-D03B5EE34D64}" presName="hierChild3" presStyleCnt="0"/>
      <dgm:spPr/>
    </dgm:pt>
    <dgm:pt modelId="{3444786C-87AB-4082-A47F-6DE789C60578}" type="pres">
      <dgm:prSet presAssocID="{EA596EC4-2335-485D-9F34-FEE72283EF58}" presName="Name10" presStyleLbl="parChTrans1D2" presStyleIdx="1" presStyleCnt="2"/>
      <dgm:spPr/>
    </dgm:pt>
    <dgm:pt modelId="{17BE0DC9-F984-46B5-8040-5E7BEBD9BA30}" type="pres">
      <dgm:prSet presAssocID="{ABE161F7-6DA4-4AC6-A2D8-DF8EF408DBD2}" presName="hierRoot2" presStyleCnt="0"/>
      <dgm:spPr/>
    </dgm:pt>
    <dgm:pt modelId="{D1DDB280-0A3E-4D86-AC63-03D9683F340E}" type="pres">
      <dgm:prSet presAssocID="{ABE161F7-6DA4-4AC6-A2D8-DF8EF408DBD2}" presName="composite2" presStyleCnt="0"/>
      <dgm:spPr/>
    </dgm:pt>
    <dgm:pt modelId="{E84F8D66-BD8E-4539-8B0D-B70B9D575889}" type="pres">
      <dgm:prSet presAssocID="{ABE161F7-6DA4-4AC6-A2D8-DF8EF408DBD2}" presName="background2" presStyleLbl="node2" presStyleIdx="1" presStyleCnt="2"/>
      <dgm:spPr>
        <a:xfrm>
          <a:off x="4088852" y="2160205"/>
          <a:ext cx="2331515" cy="1480512"/>
        </a:xfrm>
        <a:prstGeom prst="roundRect">
          <a:avLst>
            <a:gd name="adj" fmla="val 10000"/>
          </a:avLst>
        </a:prstGeom>
        <a:scene3d>
          <a:camera prst="orthographicFront"/>
          <a:lightRig rig="flat" dir="t"/>
        </a:scene3d>
        <a:sp3d prstMaterial="plastic">
          <a:bevelT w="120900" h="88900"/>
          <a:bevelB w="88900" h="31750" prst="angle"/>
        </a:sp3d>
      </dgm:spPr>
    </dgm:pt>
    <dgm:pt modelId="{C06D4903-9B8D-49C1-80F6-6AF3FF187B49}" type="pres">
      <dgm:prSet presAssocID="{ABE161F7-6DA4-4AC6-A2D8-DF8EF408DBD2}" presName="text2" presStyleLbl="fgAcc2" presStyleIdx="1" presStyleCnt="2">
        <dgm:presLayoutVars>
          <dgm:chPref val="3"/>
        </dgm:presLayoutVars>
      </dgm:prSet>
      <dgm:spPr/>
    </dgm:pt>
    <dgm:pt modelId="{795BEA00-1058-49AA-91E3-BAE77D6CEAB4}" type="pres">
      <dgm:prSet presAssocID="{ABE161F7-6DA4-4AC6-A2D8-DF8EF408DBD2}" presName="hierChild3" presStyleCnt="0"/>
      <dgm:spPr/>
    </dgm:pt>
  </dgm:ptLst>
  <dgm:cxnLst>
    <dgm:cxn modelId="{D4019626-5B56-419C-A0E1-48DD0AB4D753}" type="presOf" srcId="{ABE161F7-6DA4-4AC6-A2D8-DF8EF408DBD2}" destId="{C06D4903-9B8D-49C1-80F6-6AF3FF187B49}" srcOrd="0" destOrd="0" presId="urn:microsoft.com/office/officeart/2005/8/layout/hierarchy1"/>
    <dgm:cxn modelId="{37F35732-E52A-4100-8621-16FC18DDAF44}" srcId="{DF2B1327-5D78-40C7-82B5-E2090CE2AA27}" destId="{ABE161F7-6DA4-4AC6-A2D8-DF8EF408DBD2}" srcOrd="1" destOrd="0" parTransId="{EA596EC4-2335-485D-9F34-FEE72283EF58}" sibTransId="{CBD97B13-320C-424F-892C-E7635308382E}"/>
    <dgm:cxn modelId="{76440B5C-407D-4AE8-BA19-322F01346B2D}" srcId="{DF2B1327-5D78-40C7-82B5-E2090CE2AA27}" destId="{2AC9636B-BF64-4829-BFDB-D03B5EE34D64}" srcOrd="0" destOrd="0" parTransId="{07707ECB-842B-4A7F-8EA2-D08A5752ABAE}" sibTransId="{CC8A6D9B-CB46-487C-ADDB-8EF2224A2F29}"/>
    <dgm:cxn modelId="{D7B32644-E093-4E8F-ACC7-D3964A6D77EC}" type="presOf" srcId="{EA596EC4-2335-485D-9F34-FEE72283EF58}" destId="{3444786C-87AB-4082-A47F-6DE789C60578}" srcOrd="0" destOrd="0" presId="urn:microsoft.com/office/officeart/2005/8/layout/hierarchy1"/>
    <dgm:cxn modelId="{E0E70878-CE6E-41B8-808A-7ADC5BCBD1EA}" srcId="{CE7DEB34-C0B8-4593-9C0B-FF6211BB439E}" destId="{DF2B1327-5D78-40C7-82B5-E2090CE2AA27}" srcOrd="0" destOrd="0" parTransId="{A031C9A7-9CE4-4838-B2CC-F8390499EA57}" sibTransId="{5238FBC2-AEB1-4777-BAB2-293D637CABAE}"/>
    <dgm:cxn modelId="{C6FBC3A1-0A0A-4B72-9805-6323C445CCBA}" type="presOf" srcId="{07707ECB-842B-4A7F-8EA2-D08A5752ABAE}" destId="{78B08514-7967-41DF-A0F9-E22D6D8F1F4A}" srcOrd="0" destOrd="0" presId="urn:microsoft.com/office/officeart/2005/8/layout/hierarchy1"/>
    <dgm:cxn modelId="{0C5028B7-CA16-441E-B3B7-73B4B6CA4CEB}" type="presOf" srcId="{DF2B1327-5D78-40C7-82B5-E2090CE2AA27}" destId="{E917B642-DD25-4D85-BF7C-85BD48B1F76C}" srcOrd="0" destOrd="0" presId="urn:microsoft.com/office/officeart/2005/8/layout/hierarchy1"/>
    <dgm:cxn modelId="{8DCDACDE-F2BE-413F-AF4D-036B547CE22A}" type="presOf" srcId="{CE7DEB34-C0B8-4593-9C0B-FF6211BB439E}" destId="{72337E5A-DAE5-4F97-A3F4-D1CE5A9891A9}" srcOrd="0" destOrd="0" presId="urn:microsoft.com/office/officeart/2005/8/layout/hierarchy1"/>
    <dgm:cxn modelId="{5030A1F8-0613-458A-A229-F352AFE15317}" type="presOf" srcId="{2AC9636B-BF64-4829-BFDB-D03B5EE34D64}" destId="{DA408683-E984-4E06-A2F7-41AFB8EB3695}" srcOrd="0" destOrd="0" presId="urn:microsoft.com/office/officeart/2005/8/layout/hierarchy1"/>
    <dgm:cxn modelId="{5E94EF44-5949-40B4-BFA7-2B325C137982}" type="presParOf" srcId="{72337E5A-DAE5-4F97-A3F4-D1CE5A9891A9}" destId="{E5D0968B-FB59-4903-BEB5-6173577B5E6E}" srcOrd="0" destOrd="0" presId="urn:microsoft.com/office/officeart/2005/8/layout/hierarchy1"/>
    <dgm:cxn modelId="{B9B5EC9B-0580-4FC8-8FE7-3561429DF2C9}" type="presParOf" srcId="{E5D0968B-FB59-4903-BEB5-6173577B5E6E}" destId="{544D04D8-5902-4F6F-86A2-A0F090EC09B6}" srcOrd="0" destOrd="0" presId="urn:microsoft.com/office/officeart/2005/8/layout/hierarchy1"/>
    <dgm:cxn modelId="{A8B88BC8-529B-4F87-BAA8-107D3AD66896}" type="presParOf" srcId="{544D04D8-5902-4F6F-86A2-A0F090EC09B6}" destId="{6423827D-3DB4-4DBE-A898-66B949542639}" srcOrd="0" destOrd="0" presId="urn:microsoft.com/office/officeart/2005/8/layout/hierarchy1"/>
    <dgm:cxn modelId="{E56A54B7-FE69-49FB-909B-92FA2AF42C92}" type="presParOf" srcId="{544D04D8-5902-4F6F-86A2-A0F090EC09B6}" destId="{E917B642-DD25-4D85-BF7C-85BD48B1F76C}" srcOrd="1" destOrd="0" presId="urn:microsoft.com/office/officeart/2005/8/layout/hierarchy1"/>
    <dgm:cxn modelId="{397E7270-F242-4506-ADBC-6056A77F8830}" type="presParOf" srcId="{E5D0968B-FB59-4903-BEB5-6173577B5E6E}" destId="{49274CF8-FC54-4A11-A2EC-D01C78913523}" srcOrd="1" destOrd="0" presId="urn:microsoft.com/office/officeart/2005/8/layout/hierarchy1"/>
    <dgm:cxn modelId="{0D922F84-368E-4341-B91C-4537117011F0}" type="presParOf" srcId="{49274CF8-FC54-4A11-A2EC-D01C78913523}" destId="{78B08514-7967-41DF-A0F9-E22D6D8F1F4A}" srcOrd="0" destOrd="0" presId="urn:microsoft.com/office/officeart/2005/8/layout/hierarchy1"/>
    <dgm:cxn modelId="{CAD66DC7-4565-4E0F-826C-C8BE49F8FFB9}" type="presParOf" srcId="{49274CF8-FC54-4A11-A2EC-D01C78913523}" destId="{45D68C27-932C-49F2-A8B0-EA371C374F27}" srcOrd="1" destOrd="0" presId="urn:microsoft.com/office/officeart/2005/8/layout/hierarchy1"/>
    <dgm:cxn modelId="{CB2DEB2C-EDD2-434B-B962-69C3A958CE14}" type="presParOf" srcId="{45D68C27-932C-49F2-A8B0-EA371C374F27}" destId="{A33EC336-A9A0-4299-8364-2DA41C3E8D89}" srcOrd="0" destOrd="0" presId="urn:microsoft.com/office/officeart/2005/8/layout/hierarchy1"/>
    <dgm:cxn modelId="{614B8C71-0D00-4B49-98FA-CF864478C0EF}" type="presParOf" srcId="{A33EC336-A9A0-4299-8364-2DA41C3E8D89}" destId="{CA18E23E-7337-4754-9615-00C092688C45}" srcOrd="0" destOrd="0" presId="urn:microsoft.com/office/officeart/2005/8/layout/hierarchy1"/>
    <dgm:cxn modelId="{79504E59-836C-4B76-BED2-A212BE986B17}" type="presParOf" srcId="{A33EC336-A9A0-4299-8364-2DA41C3E8D89}" destId="{DA408683-E984-4E06-A2F7-41AFB8EB3695}" srcOrd="1" destOrd="0" presId="urn:microsoft.com/office/officeart/2005/8/layout/hierarchy1"/>
    <dgm:cxn modelId="{6B93C86E-91A6-48A6-8CB8-84A665B575A9}" type="presParOf" srcId="{45D68C27-932C-49F2-A8B0-EA371C374F27}" destId="{5B2F5621-3C43-4C45-A17D-886FB2BD0842}" srcOrd="1" destOrd="0" presId="urn:microsoft.com/office/officeart/2005/8/layout/hierarchy1"/>
    <dgm:cxn modelId="{1BCBC782-D817-4EDA-ADD7-46E3578FCC4C}" type="presParOf" srcId="{49274CF8-FC54-4A11-A2EC-D01C78913523}" destId="{3444786C-87AB-4082-A47F-6DE789C60578}" srcOrd="2" destOrd="0" presId="urn:microsoft.com/office/officeart/2005/8/layout/hierarchy1"/>
    <dgm:cxn modelId="{98341C11-2E25-4D49-BE89-32833E392D22}" type="presParOf" srcId="{49274CF8-FC54-4A11-A2EC-D01C78913523}" destId="{17BE0DC9-F984-46B5-8040-5E7BEBD9BA30}" srcOrd="3" destOrd="0" presId="urn:microsoft.com/office/officeart/2005/8/layout/hierarchy1"/>
    <dgm:cxn modelId="{5124B36B-1174-4EC1-A9B7-F8EEE92B0C8B}" type="presParOf" srcId="{17BE0DC9-F984-46B5-8040-5E7BEBD9BA30}" destId="{D1DDB280-0A3E-4D86-AC63-03D9683F340E}" srcOrd="0" destOrd="0" presId="urn:microsoft.com/office/officeart/2005/8/layout/hierarchy1"/>
    <dgm:cxn modelId="{6BD23CF3-2144-478F-913E-019733C38C6E}" type="presParOf" srcId="{D1DDB280-0A3E-4D86-AC63-03D9683F340E}" destId="{E84F8D66-BD8E-4539-8B0D-B70B9D575889}" srcOrd="0" destOrd="0" presId="urn:microsoft.com/office/officeart/2005/8/layout/hierarchy1"/>
    <dgm:cxn modelId="{3F6DDE59-2D2F-4675-A76A-17CBA54F92BF}" type="presParOf" srcId="{D1DDB280-0A3E-4D86-AC63-03D9683F340E}" destId="{C06D4903-9B8D-49C1-80F6-6AF3FF187B49}" srcOrd="1" destOrd="0" presId="urn:microsoft.com/office/officeart/2005/8/layout/hierarchy1"/>
    <dgm:cxn modelId="{03D75D18-141C-4DA0-AC35-09E32DF52998}" type="presParOf" srcId="{17BE0DC9-F984-46B5-8040-5E7BEBD9BA30}" destId="{795BEA00-1058-49AA-91E3-BAE77D6CEAB4}" srcOrd="1" destOrd="0" presId="urn:microsoft.com/office/officeart/2005/8/layout/hierarchy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51.xml><?xml version="1.0" encoding="utf-8"?>
<dgm:dataModel xmlns:dgm="http://schemas.openxmlformats.org/drawingml/2006/diagram" xmlns:a="http://schemas.openxmlformats.org/drawingml/2006/main">
  <dgm:ptLst>
    <dgm:pt modelId="{CE7DEB34-C0B8-4593-9C0B-FF6211BB439E}" type="doc">
      <dgm:prSet loTypeId="urn:microsoft.com/office/officeart/2005/8/layout/target3" loCatId="list" qsTypeId="urn:microsoft.com/office/officeart/2005/8/quickstyle/3d1" qsCatId="3D" csTypeId="urn:microsoft.com/office/officeart/2005/8/colors/accent0_3" csCatId="mainScheme" phldr="1"/>
      <dgm:spPr/>
      <dgm:t>
        <a:bodyPr/>
        <a:lstStyle/>
        <a:p>
          <a:endParaRPr lang="el-GR"/>
        </a:p>
      </dgm:t>
    </dgm:pt>
    <dgm:pt modelId="{DF2B1327-5D78-40C7-82B5-E2090CE2AA27}">
      <dgm:prSet phldrT="[Κείμενο]" custT="1"/>
      <dgm:spPr>
        <a:xfrm>
          <a:off x="1944216" y="0"/>
          <a:ext cx="5828184" cy="3888432"/>
        </a:xfrm>
        <a:prstGeom prst="rect">
          <a:avLst/>
        </a:prstGeom>
        <a:scene3d>
          <a:camera prst="orthographicFront"/>
          <a:lightRig rig="flat" dir="t"/>
        </a:scene3d>
        <a:sp3d extrusionH="12700" prstMaterial="plastic">
          <a:bevelT w="50800" h="50800"/>
        </a:sp3d>
      </dgm:spPr>
      <dgm:t>
        <a:bodyPr/>
        <a:lstStyle/>
        <a:p>
          <a:pPr>
            <a:buNone/>
          </a:pPr>
          <a:r>
            <a:rPr lang="el-GR" sz="1800" dirty="0">
              <a:latin typeface="+mn-lt"/>
              <a:ea typeface="+mn-ea"/>
              <a:cs typeface="+mn-cs"/>
            </a:rPr>
            <a:t>Η τροποποίηση εισάγει όρους που αν είχαν αποτελέσει μέρος της αρχικής διαγωνιστικής διαδικασίας θα είχε μεταβάλλει τον αριθμό ή τα πρόσωπα των συμμετεχόντων</a:t>
          </a:r>
        </a:p>
      </dgm:t>
    </dgm:pt>
    <dgm:pt modelId="{A031C9A7-9CE4-4838-B2CC-F8390499EA57}" type="parTrans" cxnId="{E0E70878-CE6E-41B8-808A-7ADC5BCBD1EA}">
      <dgm:prSet/>
      <dgm:spPr/>
      <dgm:t>
        <a:bodyPr/>
        <a:lstStyle/>
        <a:p>
          <a:endParaRPr lang="el-GR"/>
        </a:p>
      </dgm:t>
    </dgm:pt>
    <dgm:pt modelId="{5238FBC2-AEB1-4777-BAB2-293D637CABAE}" type="sibTrans" cxnId="{E0E70878-CE6E-41B8-808A-7ADC5BCBD1EA}">
      <dgm:prSet/>
      <dgm:spPr/>
      <dgm:t>
        <a:bodyPr/>
        <a:lstStyle/>
        <a:p>
          <a:endParaRPr lang="el-GR"/>
        </a:p>
      </dgm:t>
    </dgm:pt>
    <dgm:pt modelId="{0D1DB4B1-F1EF-4CF6-B80D-F4CBCC129FF2}">
      <dgm:prSet phldrT="[Κείμενο]" custT="1"/>
      <dgm:spPr>
        <a:xfrm>
          <a:off x="1944216" y="1652583"/>
          <a:ext cx="5828184" cy="1847005"/>
        </a:xfrm>
        <a:prstGeom prst="rect">
          <a:avLst/>
        </a:prstGeom>
        <a:scene3d>
          <a:camera prst="orthographicFront"/>
          <a:lightRig rig="flat" dir="t"/>
        </a:scene3d>
        <a:sp3d extrusionH="12700" prstMaterial="plastic">
          <a:bevelT w="50800" h="50800"/>
        </a:sp3d>
      </dgm:spPr>
      <dgm:t>
        <a:bodyPr/>
        <a:lstStyle/>
        <a:p>
          <a:pPr>
            <a:buNone/>
          </a:pPr>
          <a:r>
            <a:rPr lang="el-GR" sz="1800">
              <a:latin typeface="+mn-lt"/>
              <a:ea typeface="+mn-ea"/>
              <a:cs typeface="+mn-cs"/>
            </a:rPr>
            <a:t>Η τροποποίηση επεκτείνει σημαντικά το αντικείμενο της σύμβασης</a:t>
          </a:r>
          <a:endParaRPr lang="el-GR" sz="1800" dirty="0">
            <a:latin typeface="+mn-lt"/>
            <a:ea typeface="+mn-ea"/>
            <a:cs typeface="+mn-cs"/>
          </a:endParaRPr>
        </a:p>
      </dgm:t>
    </dgm:pt>
    <dgm:pt modelId="{A625291F-AE32-45D0-8A71-DE2F3A4D7A35}" type="parTrans" cxnId="{F9823D1F-A009-40C2-8BAE-9AA547505B31}">
      <dgm:prSet/>
      <dgm:spPr/>
      <dgm:t>
        <a:bodyPr/>
        <a:lstStyle/>
        <a:p>
          <a:endParaRPr lang="el-GR"/>
        </a:p>
      </dgm:t>
    </dgm:pt>
    <dgm:pt modelId="{48484D4C-9FF5-4BD6-B5A9-1383D74E3673}" type="sibTrans" cxnId="{F9823D1F-A009-40C2-8BAE-9AA547505B31}">
      <dgm:prSet/>
      <dgm:spPr/>
      <dgm:t>
        <a:bodyPr/>
        <a:lstStyle/>
        <a:p>
          <a:endParaRPr lang="el-GR"/>
        </a:p>
      </dgm:t>
    </dgm:pt>
    <dgm:pt modelId="{46A567AD-06F0-4CB9-9A4F-415235693DB7}">
      <dgm:prSet phldrT="[Κείμενο]" custT="1"/>
      <dgm:spPr>
        <a:xfrm>
          <a:off x="1944216" y="826291"/>
          <a:ext cx="5828184" cy="2867718"/>
        </a:xfrm>
        <a:prstGeom prst="rect">
          <a:avLst/>
        </a:prstGeom>
        <a:scene3d>
          <a:camera prst="orthographicFront"/>
          <a:lightRig rig="flat" dir="t"/>
        </a:scene3d>
        <a:sp3d extrusionH="12700" prstMaterial="plastic">
          <a:bevelT w="50800" h="50800"/>
        </a:sp3d>
      </dgm:spPr>
      <dgm:t>
        <a:bodyPr/>
        <a:lstStyle/>
        <a:p>
          <a:pPr>
            <a:buNone/>
          </a:pPr>
          <a:r>
            <a:rPr lang="el-GR" sz="1800">
              <a:latin typeface="+mn-lt"/>
              <a:ea typeface="+mn-ea"/>
              <a:cs typeface="+mn-cs"/>
            </a:rPr>
            <a:t>Η τροποποίηση αλλάζει την οικονομική ισορροπία της σύμβασης υπέρ του αναδόχου κατά τρόπο που δεν προβλεπόταν στην αρχική σύμβαση</a:t>
          </a:r>
          <a:endParaRPr lang="el-GR" sz="1800" dirty="0">
            <a:latin typeface="+mn-lt"/>
            <a:ea typeface="+mn-ea"/>
            <a:cs typeface="+mn-cs"/>
          </a:endParaRPr>
        </a:p>
      </dgm:t>
    </dgm:pt>
    <dgm:pt modelId="{34068F61-6938-422B-BACE-7F10A12952D6}" type="parTrans" cxnId="{EF46B10F-A2B2-470E-AFE5-D1FDC0394667}">
      <dgm:prSet/>
      <dgm:spPr/>
      <dgm:t>
        <a:bodyPr/>
        <a:lstStyle/>
        <a:p>
          <a:endParaRPr lang="el-GR"/>
        </a:p>
      </dgm:t>
    </dgm:pt>
    <dgm:pt modelId="{018AFE97-F398-4FF6-AF95-D2BE918E1387}" type="sibTrans" cxnId="{EF46B10F-A2B2-470E-AFE5-D1FDC0394667}">
      <dgm:prSet/>
      <dgm:spPr/>
      <dgm:t>
        <a:bodyPr/>
        <a:lstStyle/>
        <a:p>
          <a:endParaRPr lang="el-GR"/>
        </a:p>
      </dgm:t>
    </dgm:pt>
    <dgm:pt modelId="{2E1586BC-60A2-4322-8C68-378CAA84EC45}">
      <dgm:prSet phldrT="[Κείμενο]" custT="1"/>
      <dgm:spPr>
        <a:xfrm>
          <a:off x="1944216" y="2478875"/>
          <a:ext cx="5828184" cy="826291"/>
        </a:xfrm>
        <a:prstGeom prst="rect">
          <a:avLst/>
        </a:prstGeom>
        <a:scene3d>
          <a:camera prst="orthographicFront"/>
          <a:lightRig rig="flat" dir="t"/>
        </a:scene3d>
        <a:sp3d extrusionH="12700" prstMaterial="plastic">
          <a:bevelT w="50800" h="50800"/>
        </a:sp3d>
      </dgm:spPr>
      <dgm:t>
        <a:bodyPr/>
        <a:lstStyle/>
        <a:p>
          <a:pPr>
            <a:buNone/>
          </a:pPr>
          <a:r>
            <a:rPr lang="el-GR" sz="1800" dirty="0">
              <a:latin typeface="+mn-lt"/>
              <a:ea typeface="+mn-ea"/>
              <a:cs typeface="+mn-cs"/>
            </a:rPr>
            <a:t>Ο νέος ανάδοχος υποκαθιστά τον αρχικό σε περιπτώσεις διαφορετικές από τις επιτρεπτές βάσει της παρ. 1 περίπτωση δ)</a:t>
          </a:r>
        </a:p>
      </dgm:t>
    </dgm:pt>
    <dgm:pt modelId="{3032DC75-F232-40B6-BDC8-95E350EC1BB4}" type="parTrans" cxnId="{A255894F-1127-4927-B283-168165535A54}">
      <dgm:prSet/>
      <dgm:spPr/>
      <dgm:t>
        <a:bodyPr/>
        <a:lstStyle/>
        <a:p>
          <a:endParaRPr lang="el-GR"/>
        </a:p>
      </dgm:t>
    </dgm:pt>
    <dgm:pt modelId="{23E7B3F4-8142-4CEE-A157-A878DE843889}" type="sibTrans" cxnId="{A255894F-1127-4927-B283-168165535A54}">
      <dgm:prSet/>
      <dgm:spPr/>
      <dgm:t>
        <a:bodyPr/>
        <a:lstStyle/>
        <a:p>
          <a:endParaRPr lang="el-GR"/>
        </a:p>
      </dgm:t>
    </dgm:pt>
    <dgm:pt modelId="{7405D950-3F4A-47A2-9D59-FFA70EEF40AB}" type="pres">
      <dgm:prSet presAssocID="{CE7DEB34-C0B8-4593-9C0B-FF6211BB439E}" presName="Name0" presStyleCnt="0">
        <dgm:presLayoutVars>
          <dgm:chMax val="7"/>
          <dgm:dir/>
          <dgm:animLvl val="lvl"/>
          <dgm:resizeHandles val="exact"/>
        </dgm:presLayoutVars>
      </dgm:prSet>
      <dgm:spPr/>
    </dgm:pt>
    <dgm:pt modelId="{1DE6FD5B-A0C3-4098-B390-BD0BD411B04A}" type="pres">
      <dgm:prSet presAssocID="{DF2B1327-5D78-40C7-82B5-E2090CE2AA27}" presName="circle1" presStyleLbl="node1" presStyleIdx="0" presStyleCnt="4"/>
      <dgm:spPr>
        <a:xfrm>
          <a:off x="0" y="0"/>
          <a:ext cx="3888432" cy="3888432"/>
        </a:xfrm>
        <a:prstGeom prst="pie">
          <a:avLst>
            <a:gd name="adj1" fmla="val 5400000"/>
            <a:gd name="adj2" fmla="val 16200000"/>
          </a:avLst>
        </a:prstGeom>
        <a:scene3d>
          <a:camera prst="orthographicFront"/>
          <a:lightRig rig="flat" dir="t"/>
        </a:scene3d>
        <a:sp3d prstMaterial="plastic">
          <a:bevelT w="120900" h="88900"/>
          <a:bevelB w="88900" h="31750" prst="angle"/>
        </a:sp3d>
      </dgm:spPr>
    </dgm:pt>
    <dgm:pt modelId="{0C4BD485-CAD3-4799-98BB-77EA44975F62}" type="pres">
      <dgm:prSet presAssocID="{DF2B1327-5D78-40C7-82B5-E2090CE2AA27}" presName="space" presStyleCnt="0"/>
      <dgm:spPr/>
    </dgm:pt>
    <dgm:pt modelId="{2319B57D-D4EB-40ED-9256-7FDC16D71778}" type="pres">
      <dgm:prSet presAssocID="{DF2B1327-5D78-40C7-82B5-E2090CE2AA27}" presName="rect1" presStyleLbl="alignAcc1" presStyleIdx="0" presStyleCnt="4"/>
      <dgm:spPr/>
    </dgm:pt>
    <dgm:pt modelId="{2AE56130-9F9E-475F-A179-5DE9ADC94654}" type="pres">
      <dgm:prSet presAssocID="{46A567AD-06F0-4CB9-9A4F-415235693DB7}" presName="vertSpace2" presStyleLbl="node1" presStyleIdx="0" presStyleCnt="4"/>
      <dgm:spPr/>
    </dgm:pt>
    <dgm:pt modelId="{BB0EF3B9-B6D5-447C-B5E8-3C1AA8C5A0E8}" type="pres">
      <dgm:prSet presAssocID="{46A567AD-06F0-4CB9-9A4F-415235693DB7}" presName="circle2" presStyleLbl="node1" presStyleIdx="1" presStyleCnt="4"/>
      <dgm:spPr>
        <a:xfrm>
          <a:off x="510356" y="826291"/>
          <a:ext cx="2867718" cy="2867718"/>
        </a:xfrm>
        <a:prstGeom prst="pie">
          <a:avLst>
            <a:gd name="adj1" fmla="val 5400000"/>
            <a:gd name="adj2" fmla="val 16200000"/>
          </a:avLst>
        </a:prstGeom>
        <a:scene3d>
          <a:camera prst="orthographicFront"/>
          <a:lightRig rig="flat" dir="t"/>
        </a:scene3d>
        <a:sp3d prstMaterial="plastic">
          <a:bevelT w="120900" h="88900"/>
          <a:bevelB w="88900" h="31750" prst="angle"/>
        </a:sp3d>
      </dgm:spPr>
    </dgm:pt>
    <dgm:pt modelId="{4CC74464-A818-4B88-A190-B169F7A5526F}" type="pres">
      <dgm:prSet presAssocID="{46A567AD-06F0-4CB9-9A4F-415235693DB7}" presName="rect2" presStyleLbl="alignAcc1" presStyleIdx="1" presStyleCnt="4"/>
      <dgm:spPr/>
    </dgm:pt>
    <dgm:pt modelId="{CA012007-228E-45B3-8FE1-07A3A33113B9}" type="pres">
      <dgm:prSet presAssocID="{0D1DB4B1-F1EF-4CF6-B80D-F4CBCC129FF2}" presName="vertSpace3" presStyleLbl="node1" presStyleIdx="1" presStyleCnt="4"/>
      <dgm:spPr/>
    </dgm:pt>
    <dgm:pt modelId="{0E14FDB0-1B9C-45D1-BF35-7FA2A2368629}" type="pres">
      <dgm:prSet presAssocID="{0D1DB4B1-F1EF-4CF6-B80D-F4CBCC129FF2}" presName="circle3" presStyleLbl="node1" presStyleIdx="2" presStyleCnt="4"/>
      <dgm:spPr>
        <a:xfrm>
          <a:off x="1020713" y="1652583"/>
          <a:ext cx="1847005" cy="1847005"/>
        </a:xfrm>
        <a:prstGeom prst="pie">
          <a:avLst>
            <a:gd name="adj1" fmla="val 5400000"/>
            <a:gd name="adj2" fmla="val 16200000"/>
          </a:avLst>
        </a:prstGeom>
        <a:scene3d>
          <a:camera prst="orthographicFront"/>
          <a:lightRig rig="flat" dir="t"/>
        </a:scene3d>
        <a:sp3d prstMaterial="plastic">
          <a:bevelT w="120900" h="88900"/>
          <a:bevelB w="88900" h="31750" prst="angle"/>
        </a:sp3d>
      </dgm:spPr>
    </dgm:pt>
    <dgm:pt modelId="{413ED67D-8BD6-47EB-8813-AA96B28517DA}" type="pres">
      <dgm:prSet presAssocID="{0D1DB4B1-F1EF-4CF6-B80D-F4CBCC129FF2}" presName="rect3" presStyleLbl="alignAcc1" presStyleIdx="2" presStyleCnt="4"/>
      <dgm:spPr/>
    </dgm:pt>
    <dgm:pt modelId="{0A01F3B7-AF17-4EDE-BECE-B62ADD9F9E5F}" type="pres">
      <dgm:prSet presAssocID="{2E1586BC-60A2-4322-8C68-378CAA84EC45}" presName="vertSpace4" presStyleLbl="node1" presStyleIdx="2" presStyleCnt="4"/>
      <dgm:spPr/>
    </dgm:pt>
    <dgm:pt modelId="{33E89A4C-E11A-42BC-8F41-8864547D0A85}" type="pres">
      <dgm:prSet presAssocID="{2E1586BC-60A2-4322-8C68-378CAA84EC45}" presName="circle4" presStyleLbl="node1" presStyleIdx="3" presStyleCnt="4"/>
      <dgm:spPr>
        <a:xfrm>
          <a:off x="1531070" y="2478875"/>
          <a:ext cx="826291" cy="826291"/>
        </a:xfrm>
        <a:prstGeom prst="pie">
          <a:avLst>
            <a:gd name="adj1" fmla="val 5400000"/>
            <a:gd name="adj2" fmla="val 16200000"/>
          </a:avLst>
        </a:prstGeom>
        <a:scene3d>
          <a:camera prst="orthographicFront"/>
          <a:lightRig rig="flat" dir="t"/>
        </a:scene3d>
        <a:sp3d prstMaterial="plastic">
          <a:bevelT w="120900" h="88900"/>
          <a:bevelB w="88900" h="31750" prst="angle"/>
        </a:sp3d>
      </dgm:spPr>
    </dgm:pt>
    <dgm:pt modelId="{F1A2CEE9-2749-4678-817D-C50D22A59BB4}" type="pres">
      <dgm:prSet presAssocID="{2E1586BC-60A2-4322-8C68-378CAA84EC45}" presName="rect4" presStyleLbl="alignAcc1" presStyleIdx="3" presStyleCnt="4"/>
      <dgm:spPr/>
    </dgm:pt>
    <dgm:pt modelId="{D574DA7E-0AC4-4844-8BBC-98919036023D}" type="pres">
      <dgm:prSet presAssocID="{DF2B1327-5D78-40C7-82B5-E2090CE2AA27}" presName="rect1ParTxNoCh" presStyleLbl="alignAcc1" presStyleIdx="3" presStyleCnt="4">
        <dgm:presLayoutVars>
          <dgm:chMax val="1"/>
          <dgm:bulletEnabled val="1"/>
        </dgm:presLayoutVars>
      </dgm:prSet>
      <dgm:spPr/>
    </dgm:pt>
    <dgm:pt modelId="{A936F5DB-94D4-4EC6-8CCA-AB304EC8815E}" type="pres">
      <dgm:prSet presAssocID="{46A567AD-06F0-4CB9-9A4F-415235693DB7}" presName="rect2ParTxNoCh" presStyleLbl="alignAcc1" presStyleIdx="3" presStyleCnt="4">
        <dgm:presLayoutVars>
          <dgm:chMax val="1"/>
          <dgm:bulletEnabled val="1"/>
        </dgm:presLayoutVars>
      </dgm:prSet>
      <dgm:spPr/>
    </dgm:pt>
    <dgm:pt modelId="{062737A3-9558-425C-8BA0-53BC79CB91EE}" type="pres">
      <dgm:prSet presAssocID="{0D1DB4B1-F1EF-4CF6-B80D-F4CBCC129FF2}" presName="rect3ParTxNoCh" presStyleLbl="alignAcc1" presStyleIdx="3" presStyleCnt="4">
        <dgm:presLayoutVars>
          <dgm:chMax val="1"/>
          <dgm:bulletEnabled val="1"/>
        </dgm:presLayoutVars>
      </dgm:prSet>
      <dgm:spPr/>
    </dgm:pt>
    <dgm:pt modelId="{E87F2A32-EF99-4427-A07F-FC24DE46C0C3}" type="pres">
      <dgm:prSet presAssocID="{2E1586BC-60A2-4322-8C68-378CAA84EC45}" presName="rect4ParTxNoCh" presStyleLbl="alignAcc1" presStyleIdx="3" presStyleCnt="4">
        <dgm:presLayoutVars>
          <dgm:chMax val="1"/>
          <dgm:bulletEnabled val="1"/>
        </dgm:presLayoutVars>
      </dgm:prSet>
      <dgm:spPr/>
    </dgm:pt>
  </dgm:ptLst>
  <dgm:cxnLst>
    <dgm:cxn modelId="{2BE06302-A919-479D-8789-89AA64D2D1F1}" type="presOf" srcId="{0D1DB4B1-F1EF-4CF6-B80D-F4CBCC129FF2}" destId="{413ED67D-8BD6-47EB-8813-AA96B28517DA}" srcOrd="0" destOrd="0" presId="urn:microsoft.com/office/officeart/2005/8/layout/target3"/>
    <dgm:cxn modelId="{EF46B10F-A2B2-470E-AFE5-D1FDC0394667}" srcId="{CE7DEB34-C0B8-4593-9C0B-FF6211BB439E}" destId="{46A567AD-06F0-4CB9-9A4F-415235693DB7}" srcOrd="1" destOrd="0" parTransId="{34068F61-6938-422B-BACE-7F10A12952D6}" sibTransId="{018AFE97-F398-4FF6-AF95-D2BE918E1387}"/>
    <dgm:cxn modelId="{CC8D7B1A-9253-4E84-917F-0C34BE7463FB}" type="presOf" srcId="{DF2B1327-5D78-40C7-82B5-E2090CE2AA27}" destId="{D574DA7E-0AC4-4844-8BBC-98919036023D}" srcOrd="1" destOrd="0" presId="urn:microsoft.com/office/officeart/2005/8/layout/target3"/>
    <dgm:cxn modelId="{F9823D1F-A009-40C2-8BAE-9AA547505B31}" srcId="{CE7DEB34-C0B8-4593-9C0B-FF6211BB439E}" destId="{0D1DB4B1-F1EF-4CF6-B80D-F4CBCC129FF2}" srcOrd="2" destOrd="0" parTransId="{A625291F-AE32-45D0-8A71-DE2F3A4D7A35}" sibTransId="{48484D4C-9FF5-4BD6-B5A9-1383D74E3673}"/>
    <dgm:cxn modelId="{A9305642-01D3-43AE-9863-0654C74641E9}" type="presOf" srcId="{0D1DB4B1-F1EF-4CF6-B80D-F4CBCC129FF2}" destId="{062737A3-9558-425C-8BA0-53BC79CB91EE}" srcOrd="1" destOrd="0" presId="urn:microsoft.com/office/officeart/2005/8/layout/target3"/>
    <dgm:cxn modelId="{16788342-6803-401E-877D-4C0BF3E9C1E5}" type="presOf" srcId="{46A567AD-06F0-4CB9-9A4F-415235693DB7}" destId="{A936F5DB-94D4-4EC6-8CCA-AB304EC8815E}" srcOrd="1" destOrd="0" presId="urn:microsoft.com/office/officeart/2005/8/layout/target3"/>
    <dgm:cxn modelId="{F6108E64-0B6B-435E-9181-02BC3A9464FF}" type="presOf" srcId="{2E1586BC-60A2-4322-8C68-378CAA84EC45}" destId="{F1A2CEE9-2749-4678-817D-C50D22A59BB4}" srcOrd="0" destOrd="0" presId="urn:microsoft.com/office/officeart/2005/8/layout/target3"/>
    <dgm:cxn modelId="{5325B366-2963-45BE-A7A3-298AD4950255}" type="presOf" srcId="{2E1586BC-60A2-4322-8C68-378CAA84EC45}" destId="{E87F2A32-EF99-4427-A07F-FC24DE46C0C3}" srcOrd="1" destOrd="0" presId="urn:microsoft.com/office/officeart/2005/8/layout/target3"/>
    <dgm:cxn modelId="{A255894F-1127-4927-B283-168165535A54}" srcId="{CE7DEB34-C0B8-4593-9C0B-FF6211BB439E}" destId="{2E1586BC-60A2-4322-8C68-378CAA84EC45}" srcOrd="3" destOrd="0" parTransId="{3032DC75-F232-40B6-BDC8-95E350EC1BB4}" sibTransId="{23E7B3F4-8142-4CEE-A157-A878DE843889}"/>
    <dgm:cxn modelId="{1426EE56-916E-430B-877B-3385E2E47E3C}" type="presOf" srcId="{DF2B1327-5D78-40C7-82B5-E2090CE2AA27}" destId="{2319B57D-D4EB-40ED-9256-7FDC16D71778}" srcOrd="0" destOrd="0" presId="urn:microsoft.com/office/officeart/2005/8/layout/target3"/>
    <dgm:cxn modelId="{E0E70878-CE6E-41B8-808A-7ADC5BCBD1EA}" srcId="{CE7DEB34-C0B8-4593-9C0B-FF6211BB439E}" destId="{DF2B1327-5D78-40C7-82B5-E2090CE2AA27}" srcOrd="0" destOrd="0" parTransId="{A031C9A7-9CE4-4838-B2CC-F8390499EA57}" sibTransId="{5238FBC2-AEB1-4777-BAB2-293D637CABAE}"/>
    <dgm:cxn modelId="{4D49B27E-A91F-4FDF-AD3C-9EAE048B384D}" type="presOf" srcId="{46A567AD-06F0-4CB9-9A4F-415235693DB7}" destId="{4CC74464-A818-4B88-A190-B169F7A5526F}" srcOrd="0" destOrd="0" presId="urn:microsoft.com/office/officeart/2005/8/layout/target3"/>
    <dgm:cxn modelId="{2BB70BCE-7E19-445D-99EE-432E1A1858FD}" type="presOf" srcId="{CE7DEB34-C0B8-4593-9C0B-FF6211BB439E}" destId="{7405D950-3F4A-47A2-9D59-FFA70EEF40AB}" srcOrd="0" destOrd="0" presId="urn:microsoft.com/office/officeart/2005/8/layout/target3"/>
    <dgm:cxn modelId="{40DC079B-3A65-4565-8669-7E7A5C670620}" type="presParOf" srcId="{7405D950-3F4A-47A2-9D59-FFA70EEF40AB}" destId="{1DE6FD5B-A0C3-4098-B390-BD0BD411B04A}" srcOrd="0" destOrd="0" presId="urn:microsoft.com/office/officeart/2005/8/layout/target3"/>
    <dgm:cxn modelId="{59D601F6-A819-4894-AE0A-6BE4CAC671DB}" type="presParOf" srcId="{7405D950-3F4A-47A2-9D59-FFA70EEF40AB}" destId="{0C4BD485-CAD3-4799-98BB-77EA44975F62}" srcOrd="1" destOrd="0" presId="urn:microsoft.com/office/officeart/2005/8/layout/target3"/>
    <dgm:cxn modelId="{1924EB79-A306-4E24-8875-6116BE02661A}" type="presParOf" srcId="{7405D950-3F4A-47A2-9D59-FFA70EEF40AB}" destId="{2319B57D-D4EB-40ED-9256-7FDC16D71778}" srcOrd="2" destOrd="0" presId="urn:microsoft.com/office/officeart/2005/8/layout/target3"/>
    <dgm:cxn modelId="{C50E14C0-9EE5-4565-B2A2-F97E8DE5145A}" type="presParOf" srcId="{7405D950-3F4A-47A2-9D59-FFA70EEF40AB}" destId="{2AE56130-9F9E-475F-A179-5DE9ADC94654}" srcOrd="3" destOrd="0" presId="urn:microsoft.com/office/officeart/2005/8/layout/target3"/>
    <dgm:cxn modelId="{B37855FF-EDC5-434B-A592-AE00189B1AEA}" type="presParOf" srcId="{7405D950-3F4A-47A2-9D59-FFA70EEF40AB}" destId="{BB0EF3B9-B6D5-447C-B5E8-3C1AA8C5A0E8}" srcOrd="4" destOrd="0" presId="urn:microsoft.com/office/officeart/2005/8/layout/target3"/>
    <dgm:cxn modelId="{99F570C0-27D6-4E9A-8B00-22EF84959F1C}" type="presParOf" srcId="{7405D950-3F4A-47A2-9D59-FFA70EEF40AB}" destId="{4CC74464-A818-4B88-A190-B169F7A5526F}" srcOrd="5" destOrd="0" presId="urn:microsoft.com/office/officeart/2005/8/layout/target3"/>
    <dgm:cxn modelId="{E5C02E7E-CD3C-4C46-9CA9-D756669A1B17}" type="presParOf" srcId="{7405D950-3F4A-47A2-9D59-FFA70EEF40AB}" destId="{CA012007-228E-45B3-8FE1-07A3A33113B9}" srcOrd="6" destOrd="0" presId="urn:microsoft.com/office/officeart/2005/8/layout/target3"/>
    <dgm:cxn modelId="{5F04BA8F-6128-405C-9475-F3A65DEF90BC}" type="presParOf" srcId="{7405D950-3F4A-47A2-9D59-FFA70EEF40AB}" destId="{0E14FDB0-1B9C-45D1-BF35-7FA2A2368629}" srcOrd="7" destOrd="0" presId="urn:microsoft.com/office/officeart/2005/8/layout/target3"/>
    <dgm:cxn modelId="{5F2511A9-A2AA-4ACE-B4D8-AD222B6A08F5}" type="presParOf" srcId="{7405D950-3F4A-47A2-9D59-FFA70EEF40AB}" destId="{413ED67D-8BD6-47EB-8813-AA96B28517DA}" srcOrd="8" destOrd="0" presId="urn:microsoft.com/office/officeart/2005/8/layout/target3"/>
    <dgm:cxn modelId="{14D677E0-198E-4F1D-99DD-736136FE839B}" type="presParOf" srcId="{7405D950-3F4A-47A2-9D59-FFA70EEF40AB}" destId="{0A01F3B7-AF17-4EDE-BECE-B62ADD9F9E5F}" srcOrd="9" destOrd="0" presId="urn:microsoft.com/office/officeart/2005/8/layout/target3"/>
    <dgm:cxn modelId="{39F6A836-E950-4F24-81E9-30D7A86FD525}" type="presParOf" srcId="{7405D950-3F4A-47A2-9D59-FFA70EEF40AB}" destId="{33E89A4C-E11A-42BC-8F41-8864547D0A85}" srcOrd="10" destOrd="0" presId="urn:microsoft.com/office/officeart/2005/8/layout/target3"/>
    <dgm:cxn modelId="{04D0F2A9-3ECD-4E08-A527-3DF306F14641}" type="presParOf" srcId="{7405D950-3F4A-47A2-9D59-FFA70EEF40AB}" destId="{F1A2CEE9-2749-4678-817D-C50D22A59BB4}" srcOrd="11" destOrd="0" presId="urn:microsoft.com/office/officeart/2005/8/layout/target3"/>
    <dgm:cxn modelId="{2E4C1AA9-B100-4D2C-A3DB-3356818B6A2A}" type="presParOf" srcId="{7405D950-3F4A-47A2-9D59-FFA70EEF40AB}" destId="{D574DA7E-0AC4-4844-8BBC-98919036023D}" srcOrd="12" destOrd="0" presId="urn:microsoft.com/office/officeart/2005/8/layout/target3"/>
    <dgm:cxn modelId="{41307DF7-A1E3-4E1D-AE2F-C0C6604FDF76}" type="presParOf" srcId="{7405D950-3F4A-47A2-9D59-FFA70EEF40AB}" destId="{A936F5DB-94D4-4EC6-8CCA-AB304EC8815E}" srcOrd="13" destOrd="0" presId="urn:microsoft.com/office/officeart/2005/8/layout/target3"/>
    <dgm:cxn modelId="{94052038-E3DC-4EB3-8EC2-9C9301034603}" type="presParOf" srcId="{7405D950-3F4A-47A2-9D59-FFA70EEF40AB}" destId="{062737A3-9558-425C-8BA0-53BC79CB91EE}" srcOrd="14" destOrd="0" presId="urn:microsoft.com/office/officeart/2005/8/layout/target3"/>
    <dgm:cxn modelId="{4F795BE9-0275-4403-A725-55E50A28E77F}" type="presParOf" srcId="{7405D950-3F4A-47A2-9D59-FFA70EEF40AB}" destId="{E87F2A32-EF99-4427-A07F-FC24DE46C0C3}" srcOrd="15" destOrd="0" presId="urn:microsoft.com/office/officeart/2005/8/layout/targe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52.xml><?xml version="1.0" encoding="utf-8"?>
<dgm:dataModel xmlns:dgm="http://schemas.openxmlformats.org/drawingml/2006/diagram" xmlns:a="http://schemas.openxmlformats.org/drawingml/2006/main">
  <dgm:ptLst>
    <dgm:pt modelId="{CE7DEB34-C0B8-4593-9C0B-FF6211BB439E}" type="doc">
      <dgm:prSet loTypeId="urn:microsoft.com/office/officeart/2009/layout/CircleArrowProcess" loCatId="cycle" qsTypeId="urn:microsoft.com/office/officeart/2005/8/quickstyle/3d1" qsCatId="3D" csTypeId="urn:microsoft.com/office/officeart/2005/8/colors/accent0_3" csCatId="mainScheme" phldr="1"/>
      <dgm:spPr/>
      <dgm:t>
        <a:bodyPr/>
        <a:lstStyle/>
        <a:p>
          <a:endParaRPr lang="el-GR"/>
        </a:p>
      </dgm:t>
    </dgm:pt>
    <dgm:pt modelId="{DF2B1327-5D78-40C7-82B5-E2090CE2AA27}">
      <dgm:prSet phldrT="[Κείμενο]" custT="1"/>
      <dgm:spPr>
        <a:xfrm>
          <a:off x="3438710" y="920903"/>
          <a:ext cx="1419114" cy="709473"/>
        </a:xfrm>
        <a:prstGeom prst="rect">
          <a:avLst/>
        </a:prstGeom>
      </dgm:spPr>
      <dgm:t>
        <a:bodyPr/>
        <a:lstStyle/>
        <a:p>
          <a:pPr>
            <a:buNone/>
          </a:pPr>
          <a:r>
            <a:rPr lang="el-GR" sz="1800" dirty="0">
              <a:latin typeface="+mn-lt"/>
              <a:ea typeface="+mn-ea"/>
              <a:cs typeface="+mn-cs"/>
            </a:rPr>
            <a:t>Απαγόρευση τροποποίησης εκτελούμενης σύμβασης </a:t>
          </a:r>
        </a:p>
      </dgm:t>
    </dgm:pt>
    <dgm:pt modelId="{A031C9A7-9CE4-4838-B2CC-F8390499EA57}" type="parTrans" cxnId="{E0E70878-CE6E-41B8-808A-7ADC5BCBD1EA}">
      <dgm:prSet/>
      <dgm:spPr/>
      <dgm:t>
        <a:bodyPr/>
        <a:lstStyle/>
        <a:p>
          <a:endParaRPr lang="el-GR"/>
        </a:p>
      </dgm:t>
    </dgm:pt>
    <dgm:pt modelId="{5238FBC2-AEB1-4777-BAB2-293D637CABAE}" type="sibTrans" cxnId="{E0E70878-CE6E-41B8-808A-7ADC5BCBD1EA}">
      <dgm:prSet/>
      <dgm:spPr/>
      <dgm:t>
        <a:bodyPr/>
        <a:lstStyle/>
        <a:p>
          <a:endParaRPr lang="el-GR"/>
        </a:p>
      </dgm:t>
    </dgm:pt>
    <dgm:pt modelId="{9243418D-ABDF-460A-A893-724389161112}">
      <dgm:prSet phldrT="[Κείμενο]" custT="1"/>
      <dgm:spPr>
        <a:xfrm>
          <a:off x="2729153" y="2385265"/>
          <a:ext cx="1419114" cy="709473"/>
        </a:xfrm>
        <a:prstGeom prst="rect">
          <a:avLst/>
        </a:prstGeom>
      </dgm:spPr>
      <dgm:t>
        <a:bodyPr/>
        <a:lstStyle/>
        <a:p>
          <a:pPr>
            <a:buNone/>
          </a:pPr>
          <a:r>
            <a:rPr lang="el-GR" sz="1800" dirty="0">
              <a:latin typeface="+mn-lt"/>
              <a:ea typeface="+mn-ea"/>
              <a:cs typeface="+mn-cs"/>
            </a:rPr>
            <a:t>Όταν οι προϋποθέσεις είναι εκτός του ρυθμιστικού πλαισίου των παρ. 1 και 2</a:t>
          </a:r>
        </a:p>
      </dgm:t>
    </dgm:pt>
    <dgm:pt modelId="{EB19523E-8495-491B-80BC-58E5028D1D1D}" type="parTrans" cxnId="{C7C2CDDA-9387-4F34-BEE2-09ADABF0BCA6}">
      <dgm:prSet/>
      <dgm:spPr/>
      <dgm:t>
        <a:bodyPr/>
        <a:lstStyle/>
        <a:p>
          <a:endParaRPr lang="el-GR"/>
        </a:p>
      </dgm:t>
    </dgm:pt>
    <dgm:pt modelId="{039AA0A8-9507-4A1F-A21D-ABFFF1C7B02C}" type="sibTrans" cxnId="{C7C2CDDA-9387-4F34-BEE2-09ADABF0BCA6}">
      <dgm:prSet/>
      <dgm:spPr/>
      <dgm:t>
        <a:bodyPr/>
        <a:lstStyle/>
        <a:p>
          <a:endParaRPr lang="el-GR"/>
        </a:p>
      </dgm:t>
    </dgm:pt>
    <dgm:pt modelId="{F73E511E-9373-4073-BD85-3F9A644E52C0}" type="pres">
      <dgm:prSet presAssocID="{CE7DEB34-C0B8-4593-9C0B-FF6211BB439E}" presName="Name0" presStyleCnt="0">
        <dgm:presLayoutVars>
          <dgm:chMax val="7"/>
          <dgm:chPref val="7"/>
          <dgm:dir/>
          <dgm:animLvl val="lvl"/>
        </dgm:presLayoutVars>
      </dgm:prSet>
      <dgm:spPr/>
    </dgm:pt>
    <dgm:pt modelId="{60AA77D9-68AD-43AF-8B36-55EC11A9B721}" type="pres">
      <dgm:prSet presAssocID="{DF2B1327-5D78-40C7-82B5-E2090CE2AA27}" presName="Accent1" presStyleCnt="0"/>
      <dgm:spPr/>
    </dgm:pt>
    <dgm:pt modelId="{F8A3B3D5-17C0-4276-AA25-39ACD031DD80}" type="pres">
      <dgm:prSet presAssocID="{DF2B1327-5D78-40C7-82B5-E2090CE2AA27}" presName="Accent" presStyleLbl="node1" presStyleIdx="0" presStyleCnt="2"/>
      <dgm:spPr>
        <a:xfrm>
          <a:off x="2876940" y="0"/>
          <a:ext cx="2543573" cy="2543646"/>
        </a:xfrm>
        <a:prstGeom prst="circularArrow">
          <a:avLst>
            <a:gd name="adj1" fmla="val 10980"/>
            <a:gd name="adj2" fmla="val 1142322"/>
            <a:gd name="adj3" fmla="val 4500000"/>
            <a:gd name="adj4" fmla="val 10800000"/>
            <a:gd name="adj5" fmla="val 12500"/>
          </a:avLst>
        </a:prstGeom>
        <a:scene3d>
          <a:camera prst="orthographicFront"/>
          <a:lightRig rig="flat" dir="t"/>
        </a:scene3d>
        <a:sp3d prstMaterial="plastic">
          <a:bevelT w="120900" h="88900"/>
          <a:bevelB w="88900" h="31750" prst="angle"/>
        </a:sp3d>
      </dgm:spPr>
    </dgm:pt>
    <dgm:pt modelId="{CCC087D3-7219-47C8-A488-4C09B1E905BF}" type="pres">
      <dgm:prSet presAssocID="{DF2B1327-5D78-40C7-82B5-E2090CE2AA27}" presName="Parent1" presStyleLbl="revTx" presStyleIdx="0" presStyleCnt="2">
        <dgm:presLayoutVars>
          <dgm:chMax val="1"/>
          <dgm:chPref val="1"/>
          <dgm:bulletEnabled val="1"/>
        </dgm:presLayoutVars>
      </dgm:prSet>
      <dgm:spPr/>
    </dgm:pt>
    <dgm:pt modelId="{0ACAA7A3-88BD-4CA6-9E26-59EBD4B7A528}" type="pres">
      <dgm:prSet presAssocID="{9243418D-ABDF-460A-A893-724389161112}" presName="Accent2" presStyleCnt="0"/>
      <dgm:spPr/>
    </dgm:pt>
    <dgm:pt modelId="{E6BAE78E-18EC-48DF-BFB6-AC21E9C9086B}" type="pres">
      <dgm:prSet presAssocID="{9243418D-ABDF-460A-A893-724389161112}" presName="Accent" presStyleLbl="node1" presStyleIdx="1" presStyleCnt="2"/>
      <dgm:spPr>
        <a:xfrm>
          <a:off x="2351886" y="1630376"/>
          <a:ext cx="2185123" cy="2186047"/>
        </a:xfrm>
        <a:prstGeom prst="blockArc">
          <a:avLst>
            <a:gd name="adj1" fmla="val 0"/>
            <a:gd name="adj2" fmla="val 18900000"/>
            <a:gd name="adj3" fmla="val 12740"/>
          </a:avLst>
        </a:prstGeom>
        <a:scene3d>
          <a:camera prst="orthographicFront"/>
          <a:lightRig rig="flat" dir="t"/>
        </a:scene3d>
        <a:sp3d prstMaterial="plastic">
          <a:bevelT w="120900" h="88900"/>
          <a:bevelB w="88900" h="31750" prst="angle"/>
        </a:sp3d>
      </dgm:spPr>
    </dgm:pt>
    <dgm:pt modelId="{22780AFC-0630-40BC-AB6D-E01D8C915306}" type="pres">
      <dgm:prSet presAssocID="{9243418D-ABDF-460A-A893-724389161112}" presName="Parent2" presStyleLbl="revTx" presStyleIdx="1" presStyleCnt="2">
        <dgm:presLayoutVars>
          <dgm:chMax val="1"/>
          <dgm:chPref val="1"/>
          <dgm:bulletEnabled val="1"/>
        </dgm:presLayoutVars>
      </dgm:prSet>
      <dgm:spPr/>
    </dgm:pt>
  </dgm:ptLst>
  <dgm:cxnLst>
    <dgm:cxn modelId="{1C877032-AC0D-4071-9B94-B6F6BE6DFBEE}" type="presOf" srcId="{DF2B1327-5D78-40C7-82B5-E2090CE2AA27}" destId="{CCC087D3-7219-47C8-A488-4C09B1E905BF}" srcOrd="0" destOrd="0" presId="urn:microsoft.com/office/officeart/2009/layout/CircleArrowProcess"/>
    <dgm:cxn modelId="{2AC3716F-80C9-49D6-8204-5E41E6A67B72}" type="presOf" srcId="{CE7DEB34-C0B8-4593-9C0B-FF6211BB439E}" destId="{F73E511E-9373-4073-BD85-3F9A644E52C0}" srcOrd="0" destOrd="0" presId="urn:microsoft.com/office/officeart/2009/layout/CircleArrowProcess"/>
    <dgm:cxn modelId="{E0E70878-CE6E-41B8-808A-7ADC5BCBD1EA}" srcId="{CE7DEB34-C0B8-4593-9C0B-FF6211BB439E}" destId="{DF2B1327-5D78-40C7-82B5-E2090CE2AA27}" srcOrd="0" destOrd="0" parTransId="{A031C9A7-9CE4-4838-B2CC-F8390499EA57}" sibTransId="{5238FBC2-AEB1-4777-BAB2-293D637CABAE}"/>
    <dgm:cxn modelId="{C7C2CDDA-9387-4F34-BEE2-09ADABF0BCA6}" srcId="{CE7DEB34-C0B8-4593-9C0B-FF6211BB439E}" destId="{9243418D-ABDF-460A-A893-724389161112}" srcOrd="1" destOrd="0" parTransId="{EB19523E-8495-491B-80BC-58E5028D1D1D}" sibTransId="{039AA0A8-9507-4A1F-A21D-ABFFF1C7B02C}"/>
    <dgm:cxn modelId="{FD2F8FFB-461F-440D-B68D-356F9F2479F3}" type="presOf" srcId="{9243418D-ABDF-460A-A893-724389161112}" destId="{22780AFC-0630-40BC-AB6D-E01D8C915306}" srcOrd="0" destOrd="0" presId="urn:microsoft.com/office/officeart/2009/layout/CircleArrowProcess"/>
    <dgm:cxn modelId="{6CD4E9F5-B95D-45E1-B7D8-0E06D10E3E81}" type="presParOf" srcId="{F73E511E-9373-4073-BD85-3F9A644E52C0}" destId="{60AA77D9-68AD-43AF-8B36-55EC11A9B721}" srcOrd="0" destOrd="0" presId="urn:microsoft.com/office/officeart/2009/layout/CircleArrowProcess"/>
    <dgm:cxn modelId="{04F8798D-6A5D-4729-AEEC-51CF97B4E85D}" type="presParOf" srcId="{60AA77D9-68AD-43AF-8B36-55EC11A9B721}" destId="{F8A3B3D5-17C0-4276-AA25-39ACD031DD80}" srcOrd="0" destOrd="0" presId="urn:microsoft.com/office/officeart/2009/layout/CircleArrowProcess"/>
    <dgm:cxn modelId="{5EB913F5-F398-4327-A152-5402B17D4C4A}" type="presParOf" srcId="{F73E511E-9373-4073-BD85-3F9A644E52C0}" destId="{CCC087D3-7219-47C8-A488-4C09B1E905BF}" srcOrd="1" destOrd="0" presId="urn:microsoft.com/office/officeart/2009/layout/CircleArrowProcess"/>
    <dgm:cxn modelId="{A229E8A2-1BA5-4337-85E7-E3791BBAFB8F}" type="presParOf" srcId="{F73E511E-9373-4073-BD85-3F9A644E52C0}" destId="{0ACAA7A3-88BD-4CA6-9E26-59EBD4B7A528}" srcOrd="2" destOrd="0" presId="urn:microsoft.com/office/officeart/2009/layout/CircleArrowProcess"/>
    <dgm:cxn modelId="{52AE6ED0-67BA-44FA-BFD0-439AD30BF239}" type="presParOf" srcId="{0ACAA7A3-88BD-4CA6-9E26-59EBD4B7A528}" destId="{E6BAE78E-18EC-48DF-BFB6-AC21E9C9086B}" srcOrd="0" destOrd="0" presId="urn:microsoft.com/office/officeart/2009/layout/CircleArrowProcess"/>
    <dgm:cxn modelId="{1247FA2E-C476-495C-9421-544970243DA0}" type="presParOf" srcId="{F73E511E-9373-4073-BD85-3F9A644E52C0}" destId="{22780AFC-0630-40BC-AB6D-E01D8C915306}" srcOrd="3" destOrd="0" presId="urn:microsoft.com/office/officeart/2009/layout/CircleArrow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53.xml><?xml version="1.0" encoding="utf-8"?>
<dgm:dataModel xmlns:dgm="http://schemas.openxmlformats.org/drawingml/2006/diagram" xmlns:a="http://schemas.openxmlformats.org/drawingml/2006/main">
  <dgm:ptLst>
    <dgm:pt modelId="{CE7DEB34-C0B8-4593-9C0B-FF6211BB439E}" type="doc">
      <dgm:prSet loTypeId="urn:microsoft.com/office/officeart/2009/3/layout/StepUpProcess" loCatId="process" qsTypeId="urn:microsoft.com/office/officeart/2005/8/quickstyle/3d1" qsCatId="3D" csTypeId="urn:microsoft.com/office/officeart/2005/8/colors/accent0_3" csCatId="mainScheme" phldr="1"/>
      <dgm:spPr/>
      <dgm:t>
        <a:bodyPr/>
        <a:lstStyle/>
        <a:p>
          <a:endParaRPr lang="el-GR"/>
        </a:p>
      </dgm:t>
    </dgm:pt>
    <dgm:pt modelId="{5841360F-BC3C-42EB-8895-93649AB7346E}">
      <dgm:prSet custT="1"/>
      <dgm:spPr>
        <a:xfrm>
          <a:off x="995382" y="1130234"/>
          <a:ext cx="2734515" cy="2396963"/>
        </a:xfrm>
        <a:prstGeom prst="rect">
          <a:avLst/>
        </a:prstGeom>
      </dgm:spPr>
      <dgm:t>
        <a:bodyPr/>
        <a:lstStyle/>
        <a:p>
          <a:pPr algn="just">
            <a:buNone/>
          </a:pPr>
          <a:r>
            <a:rPr lang="el-GR" sz="1800">
              <a:latin typeface="+mn-lt"/>
              <a:ea typeface="+mn-ea"/>
              <a:cs typeface="+mn-cs"/>
            </a:rPr>
            <a:t>Ο υπολογισμός της εκτιμώμενης αξίας μιας σύμβασης βασίζεται στο συνολικό πληρωτέο ποσό προ ΦΠΑ κατ’ ελεύθερη εκτίμηση της αναθέτουσας αρχής</a:t>
          </a:r>
          <a:endParaRPr lang="en-US" sz="1800" dirty="0">
            <a:latin typeface="+mn-lt"/>
            <a:ea typeface="+mn-ea"/>
            <a:cs typeface="+mn-cs"/>
          </a:endParaRPr>
        </a:p>
      </dgm:t>
    </dgm:pt>
    <dgm:pt modelId="{5821048A-9E5B-4261-8C19-AC600C2F17FC}" type="parTrans" cxnId="{CAE3A224-209B-48E0-BA30-63A69EF9D56A}">
      <dgm:prSet/>
      <dgm:spPr/>
      <dgm:t>
        <a:bodyPr/>
        <a:lstStyle/>
        <a:p>
          <a:endParaRPr lang="en-US"/>
        </a:p>
      </dgm:t>
    </dgm:pt>
    <dgm:pt modelId="{AB1293C3-B234-4574-B6A9-5E21FEC91907}" type="sibTrans" cxnId="{CAE3A224-209B-48E0-BA30-63A69EF9D56A}">
      <dgm:prSet/>
      <dgm:spPr/>
      <dgm:t>
        <a:bodyPr/>
        <a:lstStyle/>
        <a:p>
          <a:endParaRPr lang="en-US"/>
        </a:p>
      </dgm:t>
    </dgm:pt>
    <dgm:pt modelId="{27850727-C4C6-491D-8A8B-D1BB64089DE5}">
      <dgm:prSet custT="1"/>
      <dgm:spPr>
        <a:xfrm>
          <a:off x="4342964" y="301872"/>
          <a:ext cx="2734515" cy="2396963"/>
        </a:xfrm>
        <a:prstGeom prst="rect">
          <a:avLst/>
        </a:prstGeom>
      </dgm:spPr>
      <dgm:t>
        <a:bodyPr/>
        <a:lstStyle/>
        <a:p>
          <a:pPr algn="just">
            <a:buNone/>
          </a:pPr>
          <a:r>
            <a:rPr lang="el-GR" sz="1800" dirty="0">
              <a:latin typeface="+mn-lt"/>
              <a:ea typeface="+mn-ea"/>
              <a:cs typeface="+mn-cs"/>
            </a:rPr>
            <a:t>Περιλαμβάνονται σε αυτό όλα τα τυχόν δικαιώματα προαίρεσης ή παράτασης, όπως ρητά ορίζονται στα έγγραφα της σύμβασης</a:t>
          </a:r>
          <a:endParaRPr lang="en-US" sz="1800" dirty="0">
            <a:latin typeface="+mn-lt"/>
            <a:ea typeface="+mn-ea"/>
            <a:cs typeface="+mn-cs"/>
          </a:endParaRPr>
        </a:p>
      </dgm:t>
    </dgm:pt>
    <dgm:pt modelId="{AC4A8AF0-542A-4177-9FD7-86994069120F}" type="parTrans" cxnId="{7F0C2A61-71EF-4379-AE92-BFF01BC5D964}">
      <dgm:prSet/>
      <dgm:spPr/>
      <dgm:t>
        <a:bodyPr/>
        <a:lstStyle/>
        <a:p>
          <a:endParaRPr lang="el-GR"/>
        </a:p>
      </dgm:t>
    </dgm:pt>
    <dgm:pt modelId="{051C1D24-C5E6-4C83-8B01-F9430A32730D}" type="sibTrans" cxnId="{7F0C2A61-71EF-4379-AE92-BFF01BC5D964}">
      <dgm:prSet/>
      <dgm:spPr/>
      <dgm:t>
        <a:bodyPr/>
        <a:lstStyle/>
        <a:p>
          <a:endParaRPr lang="el-GR"/>
        </a:p>
      </dgm:t>
    </dgm:pt>
    <dgm:pt modelId="{A4E69EF2-A546-47CC-9B94-C1261A6FC459}" type="pres">
      <dgm:prSet presAssocID="{CE7DEB34-C0B8-4593-9C0B-FF6211BB439E}" presName="rootnode" presStyleCnt="0">
        <dgm:presLayoutVars>
          <dgm:chMax/>
          <dgm:chPref/>
          <dgm:dir/>
          <dgm:animLvl val="lvl"/>
        </dgm:presLayoutVars>
      </dgm:prSet>
      <dgm:spPr/>
    </dgm:pt>
    <dgm:pt modelId="{DB00B9CE-BB94-4FFB-B050-3DE8BEBD2E47}" type="pres">
      <dgm:prSet presAssocID="{5841360F-BC3C-42EB-8895-93649AB7346E}" presName="composite" presStyleCnt="0"/>
      <dgm:spPr/>
    </dgm:pt>
    <dgm:pt modelId="{39E7A912-7848-4E78-BB18-502FF859DBFE}" type="pres">
      <dgm:prSet presAssocID="{5841360F-BC3C-42EB-8895-93649AB7346E}" presName="LShape" presStyleLbl="alignNode1" presStyleIdx="0" presStyleCnt="3"/>
      <dgm:spPr>
        <a:xfrm rot="5400000">
          <a:off x="1299233" y="225243"/>
          <a:ext cx="1820282" cy="3028908"/>
        </a:xfrm>
        <a:prstGeom prst="corner">
          <a:avLst>
            <a:gd name="adj1" fmla="val 16120"/>
            <a:gd name="adj2" fmla="val 16110"/>
          </a:avLst>
        </a:prstGeom>
        <a:scene3d>
          <a:camera prst="orthographicFront"/>
          <a:lightRig rig="flat" dir="t"/>
        </a:scene3d>
        <a:sp3d prstMaterial="plastic">
          <a:bevelT w="120900" h="88900"/>
          <a:bevelB w="88900" h="31750" prst="angle"/>
        </a:sp3d>
      </dgm:spPr>
    </dgm:pt>
    <dgm:pt modelId="{56DD8289-B76A-4C79-BAE8-DD0FBBC95427}" type="pres">
      <dgm:prSet presAssocID="{5841360F-BC3C-42EB-8895-93649AB7346E}" presName="ParentText" presStyleLbl="revTx" presStyleIdx="0" presStyleCnt="2">
        <dgm:presLayoutVars>
          <dgm:chMax val="0"/>
          <dgm:chPref val="0"/>
          <dgm:bulletEnabled val="1"/>
        </dgm:presLayoutVars>
      </dgm:prSet>
      <dgm:spPr/>
    </dgm:pt>
    <dgm:pt modelId="{BB61570B-7FB1-412F-924F-92807C99CA9C}" type="pres">
      <dgm:prSet presAssocID="{5841360F-BC3C-42EB-8895-93649AB7346E}" presName="Triangle" presStyleLbl="alignNode1" presStyleIdx="1" presStyleCnt="3"/>
      <dgm:spPr>
        <a:xfrm>
          <a:off x="3213952" y="2251"/>
          <a:ext cx="515946" cy="515946"/>
        </a:xfrm>
        <a:prstGeom prst="triangle">
          <a:avLst>
            <a:gd name="adj" fmla="val 100000"/>
          </a:avLst>
        </a:prstGeom>
        <a:scene3d>
          <a:camera prst="orthographicFront"/>
          <a:lightRig rig="flat" dir="t"/>
        </a:scene3d>
        <a:sp3d prstMaterial="plastic">
          <a:bevelT w="120900" h="88900"/>
          <a:bevelB w="88900" h="31750" prst="angle"/>
        </a:sp3d>
      </dgm:spPr>
    </dgm:pt>
    <dgm:pt modelId="{D086E20F-F1B4-499F-8B4D-CD89D87D7E18}" type="pres">
      <dgm:prSet presAssocID="{AB1293C3-B234-4574-B6A9-5E21FEC91907}" presName="sibTrans" presStyleCnt="0"/>
      <dgm:spPr/>
    </dgm:pt>
    <dgm:pt modelId="{424DD3EE-E402-43A2-B806-01869EA45ABA}" type="pres">
      <dgm:prSet presAssocID="{AB1293C3-B234-4574-B6A9-5E21FEC91907}" presName="space" presStyleCnt="0"/>
      <dgm:spPr/>
    </dgm:pt>
    <dgm:pt modelId="{9041FEDA-8FCA-4F30-A093-98BC3A3D2EFF}" type="pres">
      <dgm:prSet presAssocID="{27850727-C4C6-491D-8A8B-D1BB64089DE5}" presName="composite" presStyleCnt="0"/>
      <dgm:spPr/>
    </dgm:pt>
    <dgm:pt modelId="{BF8D7A74-AC69-4FEA-BD05-A3358B948950}" type="pres">
      <dgm:prSet presAssocID="{27850727-C4C6-491D-8A8B-D1BB64089DE5}" presName="LShape" presStyleLbl="alignNode1" presStyleIdx="2" presStyleCnt="3"/>
      <dgm:spPr>
        <a:xfrm rot="5400000">
          <a:off x="4646814" y="-603119"/>
          <a:ext cx="1820282" cy="3028908"/>
        </a:xfrm>
        <a:prstGeom prst="corner">
          <a:avLst>
            <a:gd name="adj1" fmla="val 16120"/>
            <a:gd name="adj2" fmla="val 16110"/>
          </a:avLst>
        </a:prstGeom>
        <a:scene3d>
          <a:camera prst="orthographicFront"/>
          <a:lightRig rig="flat" dir="t"/>
        </a:scene3d>
        <a:sp3d prstMaterial="plastic">
          <a:bevelT w="120900" h="88900"/>
          <a:bevelB w="88900" h="31750" prst="angle"/>
        </a:sp3d>
      </dgm:spPr>
    </dgm:pt>
    <dgm:pt modelId="{2DD55B54-DF33-4665-9183-E8BE8F3C0F13}" type="pres">
      <dgm:prSet presAssocID="{27850727-C4C6-491D-8A8B-D1BB64089DE5}" presName="ParentText" presStyleLbl="revTx" presStyleIdx="1" presStyleCnt="2">
        <dgm:presLayoutVars>
          <dgm:chMax val="0"/>
          <dgm:chPref val="0"/>
          <dgm:bulletEnabled val="1"/>
        </dgm:presLayoutVars>
      </dgm:prSet>
      <dgm:spPr/>
    </dgm:pt>
  </dgm:ptLst>
  <dgm:cxnLst>
    <dgm:cxn modelId="{CAE3A224-209B-48E0-BA30-63A69EF9D56A}" srcId="{CE7DEB34-C0B8-4593-9C0B-FF6211BB439E}" destId="{5841360F-BC3C-42EB-8895-93649AB7346E}" srcOrd="0" destOrd="0" parTransId="{5821048A-9E5B-4261-8C19-AC600C2F17FC}" sibTransId="{AB1293C3-B234-4574-B6A9-5E21FEC91907}"/>
    <dgm:cxn modelId="{7F0C2A61-71EF-4379-AE92-BFF01BC5D964}" srcId="{CE7DEB34-C0B8-4593-9C0B-FF6211BB439E}" destId="{27850727-C4C6-491D-8A8B-D1BB64089DE5}" srcOrd="1" destOrd="0" parTransId="{AC4A8AF0-542A-4177-9FD7-86994069120F}" sibTransId="{051C1D24-C5E6-4C83-8B01-F9430A32730D}"/>
    <dgm:cxn modelId="{461CEC7D-5DC8-4557-964C-9406B4F19EA4}" type="presOf" srcId="{27850727-C4C6-491D-8A8B-D1BB64089DE5}" destId="{2DD55B54-DF33-4665-9183-E8BE8F3C0F13}" srcOrd="0" destOrd="0" presId="urn:microsoft.com/office/officeart/2009/3/layout/StepUpProcess"/>
    <dgm:cxn modelId="{A54B03DF-D56F-4E33-8743-FE698C1596F0}" type="presOf" srcId="{5841360F-BC3C-42EB-8895-93649AB7346E}" destId="{56DD8289-B76A-4C79-BAE8-DD0FBBC95427}" srcOrd="0" destOrd="0" presId="urn:microsoft.com/office/officeart/2009/3/layout/StepUpProcess"/>
    <dgm:cxn modelId="{78E699F9-4B9C-4474-8340-700DB2239F5A}" type="presOf" srcId="{CE7DEB34-C0B8-4593-9C0B-FF6211BB439E}" destId="{A4E69EF2-A546-47CC-9B94-C1261A6FC459}" srcOrd="0" destOrd="0" presId="urn:microsoft.com/office/officeart/2009/3/layout/StepUpProcess"/>
    <dgm:cxn modelId="{CA5CFEB5-2909-4B24-BE16-16CE09BAEA46}" type="presParOf" srcId="{A4E69EF2-A546-47CC-9B94-C1261A6FC459}" destId="{DB00B9CE-BB94-4FFB-B050-3DE8BEBD2E47}" srcOrd="0" destOrd="0" presId="urn:microsoft.com/office/officeart/2009/3/layout/StepUpProcess"/>
    <dgm:cxn modelId="{BB3A09D8-ADEE-4E81-B7F8-8CAE00D7D6EF}" type="presParOf" srcId="{DB00B9CE-BB94-4FFB-B050-3DE8BEBD2E47}" destId="{39E7A912-7848-4E78-BB18-502FF859DBFE}" srcOrd="0" destOrd="0" presId="urn:microsoft.com/office/officeart/2009/3/layout/StepUpProcess"/>
    <dgm:cxn modelId="{FE45A62E-CA73-497E-9894-DFB3F8685886}" type="presParOf" srcId="{DB00B9CE-BB94-4FFB-B050-3DE8BEBD2E47}" destId="{56DD8289-B76A-4C79-BAE8-DD0FBBC95427}" srcOrd="1" destOrd="0" presId="urn:microsoft.com/office/officeart/2009/3/layout/StepUpProcess"/>
    <dgm:cxn modelId="{8BC06DE3-3757-4962-A2D6-9DD62C3254C4}" type="presParOf" srcId="{DB00B9CE-BB94-4FFB-B050-3DE8BEBD2E47}" destId="{BB61570B-7FB1-412F-924F-92807C99CA9C}" srcOrd="2" destOrd="0" presId="urn:microsoft.com/office/officeart/2009/3/layout/StepUpProcess"/>
    <dgm:cxn modelId="{AAB5F692-B60C-4176-8B2C-A0153E8E53CC}" type="presParOf" srcId="{A4E69EF2-A546-47CC-9B94-C1261A6FC459}" destId="{D086E20F-F1B4-499F-8B4D-CD89D87D7E18}" srcOrd="1" destOrd="0" presId="urn:microsoft.com/office/officeart/2009/3/layout/StepUpProcess"/>
    <dgm:cxn modelId="{21C18CDA-1ECF-4808-BED6-1C08EDD5BAC0}" type="presParOf" srcId="{D086E20F-F1B4-499F-8B4D-CD89D87D7E18}" destId="{424DD3EE-E402-43A2-B806-01869EA45ABA}" srcOrd="0" destOrd="0" presId="urn:microsoft.com/office/officeart/2009/3/layout/StepUpProcess"/>
    <dgm:cxn modelId="{D73B9585-0BAE-464F-A7EA-15843C3F98AA}" type="presParOf" srcId="{A4E69EF2-A546-47CC-9B94-C1261A6FC459}" destId="{9041FEDA-8FCA-4F30-A093-98BC3A3D2EFF}" srcOrd="2" destOrd="0" presId="urn:microsoft.com/office/officeart/2009/3/layout/StepUpProcess"/>
    <dgm:cxn modelId="{34B7F6B0-A43D-4D23-BA86-BE64EB87EF8A}" type="presParOf" srcId="{9041FEDA-8FCA-4F30-A093-98BC3A3D2EFF}" destId="{BF8D7A74-AC69-4FEA-BD05-A3358B948950}" srcOrd="0" destOrd="0" presId="urn:microsoft.com/office/officeart/2009/3/layout/StepUpProcess"/>
    <dgm:cxn modelId="{822C2896-136B-4BDE-B562-6F642296C20F}" type="presParOf" srcId="{9041FEDA-8FCA-4F30-A093-98BC3A3D2EFF}" destId="{2DD55B54-DF33-4665-9183-E8BE8F3C0F13}" srcOrd="1" destOrd="0" presId="urn:microsoft.com/office/officeart/2009/3/layout/StepUp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54.xml><?xml version="1.0" encoding="utf-8"?>
<dgm:dataModel xmlns:dgm="http://schemas.openxmlformats.org/drawingml/2006/diagram" xmlns:a="http://schemas.openxmlformats.org/drawingml/2006/main">
  <dgm:ptLst>
    <dgm:pt modelId="{CE7DEB34-C0B8-4593-9C0B-FF6211BB439E}" type="doc">
      <dgm:prSet loTypeId="urn:microsoft.com/office/officeart/2005/8/layout/process3" loCatId="process" qsTypeId="urn:microsoft.com/office/officeart/2005/8/quickstyle/3d1" qsCatId="3D" csTypeId="urn:microsoft.com/office/officeart/2005/8/colors/accent0_3" csCatId="mainScheme" phldr="1"/>
      <dgm:spPr/>
      <dgm:t>
        <a:bodyPr/>
        <a:lstStyle/>
        <a:p>
          <a:endParaRPr lang="el-GR"/>
        </a:p>
      </dgm:t>
    </dgm:pt>
    <dgm:pt modelId="{5841360F-BC3C-42EB-8895-93649AB7346E}">
      <dgm:prSet custT="1"/>
      <dgm:spPr>
        <a:xfrm>
          <a:off x="0" y="94720"/>
          <a:ext cx="6451092" cy="1569212"/>
        </a:xfrm>
        <a:prstGeom prst="roundRect">
          <a:avLst>
            <a:gd name="adj" fmla="val 10000"/>
          </a:avLst>
        </a:prstGeom>
        <a:scene3d>
          <a:camera prst="orthographicFront"/>
          <a:lightRig rig="flat" dir="t"/>
        </a:scene3d>
        <a:sp3d prstMaterial="plastic">
          <a:bevelT w="120900" h="88900"/>
          <a:bevelB w="88900" h="31750" prst="angle"/>
        </a:sp3d>
      </dgm:spPr>
      <dgm:t>
        <a:bodyPr/>
        <a:lstStyle/>
        <a:p>
          <a:pPr>
            <a:buNone/>
          </a:pPr>
          <a:r>
            <a:rPr lang="el-GR" sz="1800">
              <a:latin typeface="+mn-lt"/>
              <a:ea typeface="+mn-ea"/>
              <a:cs typeface="+mn-cs"/>
            </a:rPr>
            <a:t>Τα έγγραφα της σύμβασης περιέχουν μεταξύ άλλων:</a:t>
          </a:r>
          <a:endParaRPr lang="en-US" sz="1800" dirty="0">
            <a:latin typeface="+mn-lt"/>
            <a:ea typeface="+mn-ea"/>
            <a:cs typeface="+mn-cs"/>
          </a:endParaRPr>
        </a:p>
      </dgm:t>
    </dgm:pt>
    <dgm:pt modelId="{5821048A-9E5B-4261-8C19-AC600C2F17FC}" type="parTrans" cxnId="{CAE3A224-209B-48E0-BA30-63A69EF9D56A}">
      <dgm:prSet/>
      <dgm:spPr/>
      <dgm:t>
        <a:bodyPr/>
        <a:lstStyle/>
        <a:p>
          <a:endParaRPr lang="en-US"/>
        </a:p>
      </dgm:t>
    </dgm:pt>
    <dgm:pt modelId="{AB1293C3-B234-4574-B6A9-5E21FEC91907}" type="sibTrans" cxnId="{CAE3A224-209B-48E0-BA30-63A69EF9D56A}">
      <dgm:prSet/>
      <dgm:spPr/>
      <dgm:t>
        <a:bodyPr/>
        <a:lstStyle/>
        <a:p>
          <a:endParaRPr lang="en-US"/>
        </a:p>
      </dgm:t>
    </dgm:pt>
    <dgm:pt modelId="{AC995FCC-0AB1-4410-83B8-0AB2E124A719}">
      <dgm:prSet custT="1"/>
      <dgm:spPr>
        <a:xfrm>
          <a:off x="1321307" y="1367705"/>
          <a:ext cx="6451092" cy="1705925"/>
        </a:xfrm>
        <a:prstGeom prst="roundRect">
          <a:avLst>
            <a:gd name="adj" fmla="val 10000"/>
          </a:avLst>
        </a:prstGeom>
        <a:scene3d>
          <a:camera prst="orthographicFront"/>
          <a:lightRig rig="flat" dir="t"/>
        </a:scene3d>
        <a:sp3d z="190500" extrusionH="12700" prstMaterial="plastic">
          <a:bevelT w="50800" h="50800"/>
        </a:sp3d>
      </dgm:spPr>
      <dgm:t>
        <a:bodyPr/>
        <a:lstStyle/>
        <a:p>
          <a:pPr>
            <a:buChar char="•"/>
          </a:pPr>
          <a:r>
            <a:rPr lang="el-GR" sz="1800" dirty="0">
              <a:latin typeface="+mn-lt"/>
              <a:ea typeface="+mn-ea"/>
              <a:cs typeface="+mn-cs"/>
            </a:rPr>
            <a:t>Ακριβή περιγραφή του φυσικού αντικειμένου της σύμβασης, οποιαδήποτε δικαιώματα προαίρεσης, καθώς και τον χρόνο άσκησής τους </a:t>
          </a:r>
        </a:p>
      </dgm:t>
    </dgm:pt>
    <dgm:pt modelId="{D49B1B43-5C9D-4411-BD47-EF3C898380A9}" type="parTrans" cxnId="{35BD52B1-110F-4A9E-B117-6CCF36C0C012}">
      <dgm:prSet/>
      <dgm:spPr/>
      <dgm:t>
        <a:bodyPr/>
        <a:lstStyle/>
        <a:p>
          <a:endParaRPr lang="el-GR"/>
        </a:p>
      </dgm:t>
    </dgm:pt>
    <dgm:pt modelId="{938D466B-64A7-4EF8-B9FA-0A54CB37E9AD}" type="sibTrans" cxnId="{35BD52B1-110F-4A9E-B117-6CCF36C0C012}">
      <dgm:prSet/>
      <dgm:spPr/>
      <dgm:t>
        <a:bodyPr/>
        <a:lstStyle/>
        <a:p>
          <a:endParaRPr lang="el-GR"/>
        </a:p>
      </dgm:t>
    </dgm:pt>
    <dgm:pt modelId="{B19E3D87-D376-4EA5-A0B7-C8220312601F}" type="pres">
      <dgm:prSet presAssocID="{CE7DEB34-C0B8-4593-9C0B-FF6211BB439E}" presName="linearFlow" presStyleCnt="0">
        <dgm:presLayoutVars>
          <dgm:dir/>
          <dgm:animLvl val="lvl"/>
          <dgm:resizeHandles val="exact"/>
        </dgm:presLayoutVars>
      </dgm:prSet>
      <dgm:spPr/>
    </dgm:pt>
    <dgm:pt modelId="{D119F354-1025-4154-834F-ADEB2C78AF49}" type="pres">
      <dgm:prSet presAssocID="{5841360F-BC3C-42EB-8895-93649AB7346E}" presName="composite" presStyleCnt="0"/>
      <dgm:spPr/>
    </dgm:pt>
    <dgm:pt modelId="{64A06627-125A-4079-A2B2-44086F272859}" type="pres">
      <dgm:prSet presAssocID="{5841360F-BC3C-42EB-8895-93649AB7346E}" presName="parTx" presStyleLbl="node1" presStyleIdx="0" presStyleCnt="1">
        <dgm:presLayoutVars>
          <dgm:chMax val="0"/>
          <dgm:chPref val="0"/>
          <dgm:bulletEnabled val="1"/>
        </dgm:presLayoutVars>
      </dgm:prSet>
      <dgm:spPr/>
    </dgm:pt>
    <dgm:pt modelId="{D0303646-22D3-483B-8A7A-6DEE820B6054}" type="pres">
      <dgm:prSet presAssocID="{5841360F-BC3C-42EB-8895-93649AB7346E}" presName="parSh" presStyleLbl="node1" presStyleIdx="0" presStyleCnt="1" custScaleY="88596"/>
      <dgm:spPr/>
    </dgm:pt>
    <dgm:pt modelId="{25CA0D82-32C1-433F-88A6-C0486EFD9A6D}" type="pres">
      <dgm:prSet presAssocID="{5841360F-BC3C-42EB-8895-93649AB7346E}" presName="desTx" presStyleLbl="fgAcc1" presStyleIdx="0" presStyleCnt="1" custScaleY="72236">
        <dgm:presLayoutVars>
          <dgm:bulletEnabled val="1"/>
        </dgm:presLayoutVars>
      </dgm:prSet>
      <dgm:spPr/>
    </dgm:pt>
  </dgm:ptLst>
  <dgm:cxnLst>
    <dgm:cxn modelId="{CAE3A224-209B-48E0-BA30-63A69EF9D56A}" srcId="{CE7DEB34-C0B8-4593-9C0B-FF6211BB439E}" destId="{5841360F-BC3C-42EB-8895-93649AB7346E}" srcOrd="0" destOrd="0" parTransId="{5821048A-9E5B-4261-8C19-AC600C2F17FC}" sibTransId="{AB1293C3-B234-4574-B6A9-5E21FEC91907}"/>
    <dgm:cxn modelId="{6F431931-020D-4521-B524-6BEBAA9B7BAF}" type="presOf" srcId="{5841360F-BC3C-42EB-8895-93649AB7346E}" destId="{D0303646-22D3-483B-8A7A-6DEE820B6054}" srcOrd="1" destOrd="0" presId="urn:microsoft.com/office/officeart/2005/8/layout/process3"/>
    <dgm:cxn modelId="{0F92E885-4556-451D-9E5E-962C851DD382}" type="presOf" srcId="{AC995FCC-0AB1-4410-83B8-0AB2E124A719}" destId="{25CA0D82-32C1-433F-88A6-C0486EFD9A6D}" srcOrd="0" destOrd="0" presId="urn:microsoft.com/office/officeart/2005/8/layout/process3"/>
    <dgm:cxn modelId="{35BD52B1-110F-4A9E-B117-6CCF36C0C012}" srcId="{5841360F-BC3C-42EB-8895-93649AB7346E}" destId="{AC995FCC-0AB1-4410-83B8-0AB2E124A719}" srcOrd="0" destOrd="0" parTransId="{D49B1B43-5C9D-4411-BD47-EF3C898380A9}" sibTransId="{938D466B-64A7-4EF8-B9FA-0A54CB37E9AD}"/>
    <dgm:cxn modelId="{BF532BCD-0E81-4347-BC2D-DEE517469939}" type="presOf" srcId="{CE7DEB34-C0B8-4593-9C0B-FF6211BB439E}" destId="{B19E3D87-D376-4EA5-A0B7-C8220312601F}" srcOrd="0" destOrd="0" presId="urn:microsoft.com/office/officeart/2005/8/layout/process3"/>
    <dgm:cxn modelId="{6B288CE7-DF88-4E67-B3E0-56D8B9614FF0}" type="presOf" srcId="{5841360F-BC3C-42EB-8895-93649AB7346E}" destId="{64A06627-125A-4079-A2B2-44086F272859}" srcOrd="0" destOrd="0" presId="urn:microsoft.com/office/officeart/2005/8/layout/process3"/>
    <dgm:cxn modelId="{387E987A-8060-4B86-BBA4-4E4E3501BED7}" type="presParOf" srcId="{B19E3D87-D376-4EA5-A0B7-C8220312601F}" destId="{D119F354-1025-4154-834F-ADEB2C78AF49}" srcOrd="0" destOrd="0" presId="urn:microsoft.com/office/officeart/2005/8/layout/process3"/>
    <dgm:cxn modelId="{FE371DCF-8909-4680-B3CA-9C6EAE1B1A42}" type="presParOf" srcId="{D119F354-1025-4154-834F-ADEB2C78AF49}" destId="{64A06627-125A-4079-A2B2-44086F272859}" srcOrd="0" destOrd="0" presId="urn:microsoft.com/office/officeart/2005/8/layout/process3"/>
    <dgm:cxn modelId="{E9770910-3DAB-4FE2-B195-C7DA516A4345}" type="presParOf" srcId="{D119F354-1025-4154-834F-ADEB2C78AF49}" destId="{D0303646-22D3-483B-8A7A-6DEE820B6054}" srcOrd="1" destOrd="0" presId="urn:microsoft.com/office/officeart/2005/8/layout/process3"/>
    <dgm:cxn modelId="{46F24495-BB0F-4EB7-AF9A-3F0C02C1DE08}" type="presParOf" srcId="{D119F354-1025-4154-834F-ADEB2C78AF49}" destId="{25CA0D82-32C1-433F-88A6-C0486EFD9A6D}" srcOrd="2" destOrd="0" presId="urn:microsoft.com/office/officeart/2005/8/layout/process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55.xml><?xml version="1.0" encoding="utf-8"?>
<dgm:dataModel xmlns:dgm="http://schemas.openxmlformats.org/drawingml/2006/diagram" xmlns:a="http://schemas.openxmlformats.org/drawingml/2006/main">
  <dgm:ptLst>
    <dgm:pt modelId="{CE7DEB34-C0B8-4593-9C0B-FF6211BB439E}" type="doc">
      <dgm:prSet loTypeId="urn:microsoft.com/office/officeart/2005/8/layout/hProcess9" loCatId="process" qsTypeId="urn:microsoft.com/office/officeart/2005/8/quickstyle/3d1" qsCatId="3D" csTypeId="urn:microsoft.com/office/officeart/2005/8/colors/accent0_3" csCatId="mainScheme" phldr="1"/>
      <dgm:spPr/>
      <dgm:t>
        <a:bodyPr/>
        <a:lstStyle/>
        <a:p>
          <a:endParaRPr lang="el-GR"/>
        </a:p>
      </dgm:t>
    </dgm:pt>
    <dgm:pt modelId="{5841360F-BC3C-42EB-8895-93649AB7346E}">
      <dgm:prSet custT="1"/>
      <dgm:spPr>
        <a:xfrm>
          <a:off x="2656" y="1166529"/>
          <a:ext cx="1726019" cy="1555372"/>
        </a:xfrm>
        <a:prstGeom prst="roundRect">
          <a:avLst/>
        </a:prstGeom>
        <a:scene3d>
          <a:camera prst="orthographicFront"/>
          <a:lightRig rig="flat" dir="t"/>
        </a:scene3d>
        <a:sp3d prstMaterial="plastic">
          <a:bevelT w="120900" h="88900"/>
          <a:bevelB w="88900" h="31750" prst="angle"/>
        </a:sp3d>
      </dgm:spPr>
      <dgm:t>
        <a:bodyPr/>
        <a:lstStyle/>
        <a:p>
          <a:pPr>
            <a:buNone/>
          </a:pPr>
          <a:r>
            <a:rPr lang="el-GR" sz="1800" dirty="0">
              <a:latin typeface="+mn-lt"/>
              <a:ea typeface="+mn-ea"/>
              <a:cs typeface="+mn-cs"/>
            </a:rPr>
            <a:t>Γεγονός μελλοντικό και αβέβαιο που κατά κανόνα επάγεται αύξηση του οικονομικού αντικειμένου</a:t>
          </a:r>
          <a:endParaRPr lang="en-US" sz="1800" dirty="0">
            <a:latin typeface="+mn-lt"/>
            <a:ea typeface="+mn-ea"/>
            <a:cs typeface="+mn-cs"/>
          </a:endParaRPr>
        </a:p>
      </dgm:t>
    </dgm:pt>
    <dgm:pt modelId="{5821048A-9E5B-4261-8C19-AC600C2F17FC}" type="parTrans" cxnId="{CAE3A224-209B-48E0-BA30-63A69EF9D56A}">
      <dgm:prSet/>
      <dgm:spPr/>
      <dgm:t>
        <a:bodyPr/>
        <a:lstStyle/>
        <a:p>
          <a:endParaRPr lang="en-US"/>
        </a:p>
      </dgm:t>
    </dgm:pt>
    <dgm:pt modelId="{AB1293C3-B234-4574-B6A9-5E21FEC91907}" type="sibTrans" cxnId="{CAE3A224-209B-48E0-BA30-63A69EF9D56A}">
      <dgm:prSet/>
      <dgm:spPr/>
      <dgm:t>
        <a:bodyPr/>
        <a:lstStyle/>
        <a:p>
          <a:endParaRPr lang="en-US"/>
        </a:p>
      </dgm:t>
    </dgm:pt>
    <dgm:pt modelId="{27850727-C4C6-491D-8A8B-D1BB64089DE5}">
      <dgm:prSet custT="1"/>
      <dgm:spPr>
        <a:xfrm>
          <a:off x="2016345" y="1166529"/>
          <a:ext cx="1726019" cy="1555372"/>
        </a:xfrm>
        <a:prstGeom prst="roundRect">
          <a:avLst/>
        </a:prstGeom>
        <a:scene3d>
          <a:camera prst="orthographicFront"/>
          <a:lightRig rig="flat" dir="t"/>
        </a:scene3d>
        <a:sp3d prstMaterial="plastic">
          <a:bevelT w="120900" h="88900"/>
          <a:bevelB w="88900" h="31750" prst="angle"/>
        </a:sp3d>
      </dgm:spPr>
      <dgm:t>
        <a:bodyPr/>
        <a:lstStyle/>
        <a:p>
          <a:pPr>
            <a:buNone/>
          </a:pPr>
          <a:r>
            <a:rPr lang="el-GR" sz="1800">
              <a:latin typeface="+mn-lt"/>
              <a:ea typeface="+mn-ea"/>
              <a:cs typeface="+mn-cs"/>
            </a:rPr>
            <a:t>Απαιτείται ρητή πρόβλεψή του στα έγγραφα της σύμβασης</a:t>
          </a:r>
          <a:endParaRPr lang="en-US" sz="1800" dirty="0">
            <a:latin typeface="+mn-lt"/>
            <a:ea typeface="+mn-ea"/>
            <a:cs typeface="+mn-cs"/>
          </a:endParaRPr>
        </a:p>
      </dgm:t>
    </dgm:pt>
    <dgm:pt modelId="{AC4A8AF0-542A-4177-9FD7-86994069120F}" type="parTrans" cxnId="{7F0C2A61-71EF-4379-AE92-BFF01BC5D964}">
      <dgm:prSet/>
      <dgm:spPr/>
      <dgm:t>
        <a:bodyPr/>
        <a:lstStyle/>
        <a:p>
          <a:endParaRPr lang="el-GR"/>
        </a:p>
      </dgm:t>
    </dgm:pt>
    <dgm:pt modelId="{051C1D24-C5E6-4C83-8B01-F9430A32730D}" type="sibTrans" cxnId="{7F0C2A61-71EF-4379-AE92-BFF01BC5D964}">
      <dgm:prSet/>
      <dgm:spPr/>
      <dgm:t>
        <a:bodyPr/>
        <a:lstStyle/>
        <a:p>
          <a:endParaRPr lang="el-GR"/>
        </a:p>
      </dgm:t>
    </dgm:pt>
    <dgm:pt modelId="{FF590D95-8DCA-464D-B3C6-5FDC0CA4140E}">
      <dgm:prSet custT="1"/>
      <dgm:spPr>
        <a:xfrm>
          <a:off x="4030034" y="1166529"/>
          <a:ext cx="1726019" cy="1555372"/>
        </a:xfrm>
        <a:prstGeom prst="roundRect">
          <a:avLst/>
        </a:prstGeom>
        <a:scene3d>
          <a:camera prst="orthographicFront"/>
          <a:lightRig rig="flat" dir="t"/>
        </a:scene3d>
        <a:sp3d prstMaterial="plastic">
          <a:bevelT w="120900" h="88900"/>
          <a:bevelB w="88900" h="31750" prst="angle"/>
        </a:sp3d>
      </dgm:spPr>
      <dgm:t>
        <a:bodyPr/>
        <a:lstStyle/>
        <a:p>
          <a:pPr>
            <a:buNone/>
          </a:pPr>
          <a:r>
            <a:rPr lang="el-GR" sz="1800">
              <a:latin typeface="+mn-lt"/>
              <a:ea typeface="+mn-ea"/>
              <a:cs typeface="+mn-cs"/>
            </a:rPr>
            <a:t>Κατά τη διάρκεια εκτέλεσης της αρχικής σύμβασης και πριν την ολοκλήρωσή της</a:t>
          </a:r>
          <a:endParaRPr lang="en-US" sz="1800" dirty="0">
            <a:latin typeface="+mn-lt"/>
            <a:ea typeface="+mn-ea"/>
            <a:cs typeface="+mn-cs"/>
          </a:endParaRPr>
        </a:p>
      </dgm:t>
    </dgm:pt>
    <dgm:pt modelId="{284BC09E-83E6-44C2-98B0-2EE68F3F1FBE}" type="parTrans" cxnId="{CE30E701-ED5A-48F3-8B6F-CF279668B474}">
      <dgm:prSet/>
      <dgm:spPr/>
      <dgm:t>
        <a:bodyPr/>
        <a:lstStyle/>
        <a:p>
          <a:endParaRPr lang="el-GR"/>
        </a:p>
      </dgm:t>
    </dgm:pt>
    <dgm:pt modelId="{9B96E0C8-75EF-4632-B3AD-A4F5D5A1DDFE}" type="sibTrans" cxnId="{CE30E701-ED5A-48F3-8B6F-CF279668B474}">
      <dgm:prSet/>
      <dgm:spPr/>
      <dgm:t>
        <a:bodyPr/>
        <a:lstStyle/>
        <a:p>
          <a:endParaRPr lang="el-GR"/>
        </a:p>
      </dgm:t>
    </dgm:pt>
    <dgm:pt modelId="{F4A6B7C0-38AB-4E9E-B3C1-1F7FE0AEDE3F}">
      <dgm:prSet custT="1"/>
      <dgm:spPr>
        <a:xfrm>
          <a:off x="6043724" y="1166529"/>
          <a:ext cx="1726019" cy="1555372"/>
        </a:xfrm>
        <a:prstGeom prst="roundRect">
          <a:avLst/>
        </a:prstGeom>
        <a:scene3d>
          <a:camera prst="orthographicFront"/>
          <a:lightRig rig="flat" dir="t"/>
        </a:scene3d>
        <a:sp3d prstMaterial="plastic">
          <a:bevelT w="120900" h="88900"/>
          <a:bevelB w="88900" h="31750" prst="angle"/>
        </a:sp3d>
      </dgm:spPr>
      <dgm:t>
        <a:bodyPr/>
        <a:lstStyle/>
        <a:p>
          <a:pPr>
            <a:buNone/>
          </a:pPr>
          <a:r>
            <a:rPr lang="el-GR" sz="1800" dirty="0">
              <a:latin typeface="+mn-lt"/>
              <a:ea typeface="+mn-ea"/>
              <a:cs typeface="+mn-cs"/>
            </a:rPr>
            <a:t>Έννοια είδους σε σχέση με την περιπτωσιολογία επιτρεπτών τροποποιήσεων του άρθρου 132/337</a:t>
          </a:r>
          <a:endParaRPr lang="en-US" sz="1800" dirty="0">
            <a:latin typeface="+mn-lt"/>
            <a:ea typeface="+mn-ea"/>
            <a:cs typeface="+mn-cs"/>
          </a:endParaRPr>
        </a:p>
      </dgm:t>
    </dgm:pt>
    <dgm:pt modelId="{BE96129A-3889-4336-8D01-0E3404CF95EB}" type="parTrans" cxnId="{72B09D9C-4E70-42DD-8358-5F4D42D17542}">
      <dgm:prSet/>
      <dgm:spPr/>
      <dgm:t>
        <a:bodyPr/>
        <a:lstStyle/>
        <a:p>
          <a:endParaRPr lang="el-GR"/>
        </a:p>
      </dgm:t>
    </dgm:pt>
    <dgm:pt modelId="{076D0B0D-83FA-4ACB-A375-B97FC90F2CF3}" type="sibTrans" cxnId="{72B09D9C-4E70-42DD-8358-5F4D42D17542}">
      <dgm:prSet/>
      <dgm:spPr/>
      <dgm:t>
        <a:bodyPr/>
        <a:lstStyle/>
        <a:p>
          <a:endParaRPr lang="el-GR"/>
        </a:p>
      </dgm:t>
    </dgm:pt>
    <dgm:pt modelId="{771D9949-1A7C-4873-BA3C-2914CDDBC144}" type="pres">
      <dgm:prSet presAssocID="{CE7DEB34-C0B8-4593-9C0B-FF6211BB439E}" presName="CompostProcess" presStyleCnt="0">
        <dgm:presLayoutVars>
          <dgm:dir/>
          <dgm:resizeHandles val="exact"/>
        </dgm:presLayoutVars>
      </dgm:prSet>
      <dgm:spPr/>
    </dgm:pt>
    <dgm:pt modelId="{301594FA-EB64-4436-B80C-7893F5A6E884}" type="pres">
      <dgm:prSet presAssocID="{CE7DEB34-C0B8-4593-9C0B-FF6211BB439E}" presName="arrow" presStyleLbl="bgShp" presStyleIdx="0" presStyleCnt="1"/>
      <dgm:spPr>
        <a:xfrm>
          <a:off x="582929" y="0"/>
          <a:ext cx="6606540" cy="3888432"/>
        </a:xfrm>
        <a:prstGeom prst="rightArrow">
          <a:avLst/>
        </a:prstGeom>
        <a:scene3d>
          <a:camera prst="orthographicFront"/>
          <a:lightRig rig="flat" dir="t"/>
        </a:scene3d>
        <a:sp3d z="-190500" extrusionH="12700" prstMaterial="plastic">
          <a:bevelT w="50800" h="50800"/>
        </a:sp3d>
      </dgm:spPr>
    </dgm:pt>
    <dgm:pt modelId="{453AC8CD-A00B-4FD5-9381-0B7668870D5F}" type="pres">
      <dgm:prSet presAssocID="{CE7DEB34-C0B8-4593-9C0B-FF6211BB439E}" presName="linearProcess" presStyleCnt="0"/>
      <dgm:spPr/>
    </dgm:pt>
    <dgm:pt modelId="{B1BB6D44-9131-4F77-A46F-47E9A1DDE14B}" type="pres">
      <dgm:prSet presAssocID="{5841360F-BC3C-42EB-8895-93649AB7346E}" presName="textNode" presStyleLbl="node1" presStyleIdx="0" presStyleCnt="4">
        <dgm:presLayoutVars>
          <dgm:bulletEnabled val="1"/>
        </dgm:presLayoutVars>
      </dgm:prSet>
      <dgm:spPr/>
    </dgm:pt>
    <dgm:pt modelId="{51E9A6AB-269F-4A2C-8E93-2628211DCD20}" type="pres">
      <dgm:prSet presAssocID="{AB1293C3-B234-4574-B6A9-5E21FEC91907}" presName="sibTrans" presStyleCnt="0"/>
      <dgm:spPr/>
    </dgm:pt>
    <dgm:pt modelId="{DC64D068-F9FD-4D6A-85F4-8EF5912AADCC}" type="pres">
      <dgm:prSet presAssocID="{27850727-C4C6-491D-8A8B-D1BB64089DE5}" presName="textNode" presStyleLbl="node1" presStyleIdx="1" presStyleCnt="4">
        <dgm:presLayoutVars>
          <dgm:bulletEnabled val="1"/>
        </dgm:presLayoutVars>
      </dgm:prSet>
      <dgm:spPr/>
    </dgm:pt>
    <dgm:pt modelId="{4DF23743-8F37-4E8D-B042-40D30A920BB6}" type="pres">
      <dgm:prSet presAssocID="{051C1D24-C5E6-4C83-8B01-F9430A32730D}" presName="sibTrans" presStyleCnt="0"/>
      <dgm:spPr/>
    </dgm:pt>
    <dgm:pt modelId="{2377EB4D-2613-4B7A-9310-6996944DBA6E}" type="pres">
      <dgm:prSet presAssocID="{FF590D95-8DCA-464D-B3C6-5FDC0CA4140E}" presName="textNode" presStyleLbl="node1" presStyleIdx="2" presStyleCnt="4">
        <dgm:presLayoutVars>
          <dgm:bulletEnabled val="1"/>
        </dgm:presLayoutVars>
      </dgm:prSet>
      <dgm:spPr/>
    </dgm:pt>
    <dgm:pt modelId="{58B4D019-1AD6-4E46-8E06-FC12914A3FD5}" type="pres">
      <dgm:prSet presAssocID="{9B96E0C8-75EF-4632-B3AD-A4F5D5A1DDFE}" presName="sibTrans" presStyleCnt="0"/>
      <dgm:spPr/>
    </dgm:pt>
    <dgm:pt modelId="{D6AE9746-9E54-46E3-9783-83815B11F1B5}" type="pres">
      <dgm:prSet presAssocID="{F4A6B7C0-38AB-4E9E-B3C1-1F7FE0AEDE3F}" presName="textNode" presStyleLbl="node1" presStyleIdx="3" presStyleCnt="4">
        <dgm:presLayoutVars>
          <dgm:bulletEnabled val="1"/>
        </dgm:presLayoutVars>
      </dgm:prSet>
      <dgm:spPr/>
    </dgm:pt>
  </dgm:ptLst>
  <dgm:cxnLst>
    <dgm:cxn modelId="{CE30E701-ED5A-48F3-8B6F-CF279668B474}" srcId="{CE7DEB34-C0B8-4593-9C0B-FF6211BB439E}" destId="{FF590D95-8DCA-464D-B3C6-5FDC0CA4140E}" srcOrd="2" destOrd="0" parTransId="{284BC09E-83E6-44C2-98B0-2EE68F3F1FBE}" sibTransId="{9B96E0C8-75EF-4632-B3AD-A4F5D5A1DDFE}"/>
    <dgm:cxn modelId="{CAE3A224-209B-48E0-BA30-63A69EF9D56A}" srcId="{CE7DEB34-C0B8-4593-9C0B-FF6211BB439E}" destId="{5841360F-BC3C-42EB-8895-93649AB7346E}" srcOrd="0" destOrd="0" parTransId="{5821048A-9E5B-4261-8C19-AC600C2F17FC}" sibTransId="{AB1293C3-B234-4574-B6A9-5E21FEC91907}"/>
    <dgm:cxn modelId="{11D63438-F1C7-4662-B028-3F15EC95B743}" type="presOf" srcId="{F4A6B7C0-38AB-4E9E-B3C1-1F7FE0AEDE3F}" destId="{D6AE9746-9E54-46E3-9783-83815B11F1B5}" srcOrd="0" destOrd="0" presId="urn:microsoft.com/office/officeart/2005/8/layout/hProcess9"/>
    <dgm:cxn modelId="{4B50965F-4139-43CB-95B5-CAC7F3DD4AF8}" type="presOf" srcId="{FF590D95-8DCA-464D-B3C6-5FDC0CA4140E}" destId="{2377EB4D-2613-4B7A-9310-6996944DBA6E}" srcOrd="0" destOrd="0" presId="urn:microsoft.com/office/officeart/2005/8/layout/hProcess9"/>
    <dgm:cxn modelId="{7F0C2A61-71EF-4379-AE92-BFF01BC5D964}" srcId="{CE7DEB34-C0B8-4593-9C0B-FF6211BB439E}" destId="{27850727-C4C6-491D-8A8B-D1BB64089DE5}" srcOrd="1" destOrd="0" parTransId="{AC4A8AF0-542A-4177-9FD7-86994069120F}" sibTransId="{051C1D24-C5E6-4C83-8B01-F9430A32730D}"/>
    <dgm:cxn modelId="{72B09D9C-4E70-42DD-8358-5F4D42D17542}" srcId="{CE7DEB34-C0B8-4593-9C0B-FF6211BB439E}" destId="{F4A6B7C0-38AB-4E9E-B3C1-1F7FE0AEDE3F}" srcOrd="3" destOrd="0" parTransId="{BE96129A-3889-4336-8D01-0E3404CF95EB}" sibTransId="{076D0B0D-83FA-4ACB-A375-B97FC90F2CF3}"/>
    <dgm:cxn modelId="{6F469CA8-1070-4ECF-9674-78599E6B0683}" type="presOf" srcId="{5841360F-BC3C-42EB-8895-93649AB7346E}" destId="{B1BB6D44-9131-4F77-A46F-47E9A1DDE14B}" srcOrd="0" destOrd="0" presId="urn:microsoft.com/office/officeart/2005/8/layout/hProcess9"/>
    <dgm:cxn modelId="{4A73FDDC-5322-4996-931B-6EC8CDC9050D}" type="presOf" srcId="{CE7DEB34-C0B8-4593-9C0B-FF6211BB439E}" destId="{771D9949-1A7C-4873-BA3C-2914CDDBC144}" srcOrd="0" destOrd="0" presId="urn:microsoft.com/office/officeart/2005/8/layout/hProcess9"/>
    <dgm:cxn modelId="{3F45D2E9-4A03-4C27-B7F7-F28368765DDC}" type="presOf" srcId="{27850727-C4C6-491D-8A8B-D1BB64089DE5}" destId="{DC64D068-F9FD-4D6A-85F4-8EF5912AADCC}" srcOrd="0" destOrd="0" presId="urn:microsoft.com/office/officeart/2005/8/layout/hProcess9"/>
    <dgm:cxn modelId="{59F2AEBD-E9CC-48DE-B90E-C50D5EF9A5C8}" type="presParOf" srcId="{771D9949-1A7C-4873-BA3C-2914CDDBC144}" destId="{301594FA-EB64-4436-B80C-7893F5A6E884}" srcOrd="0" destOrd="0" presId="urn:microsoft.com/office/officeart/2005/8/layout/hProcess9"/>
    <dgm:cxn modelId="{A3C147FE-A541-4F00-A961-0401490E1807}" type="presParOf" srcId="{771D9949-1A7C-4873-BA3C-2914CDDBC144}" destId="{453AC8CD-A00B-4FD5-9381-0B7668870D5F}" srcOrd="1" destOrd="0" presId="urn:microsoft.com/office/officeart/2005/8/layout/hProcess9"/>
    <dgm:cxn modelId="{2FF0CA2B-2E59-4165-81C9-E774E0F6D791}" type="presParOf" srcId="{453AC8CD-A00B-4FD5-9381-0B7668870D5F}" destId="{B1BB6D44-9131-4F77-A46F-47E9A1DDE14B}" srcOrd="0" destOrd="0" presId="urn:microsoft.com/office/officeart/2005/8/layout/hProcess9"/>
    <dgm:cxn modelId="{8BB78C5B-C451-4B10-A91A-B7D104B61B0D}" type="presParOf" srcId="{453AC8CD-A00B-4FD5-9381-0B7668870D5F}" destId="{51E9A6AB-269F-4A2C-8E93-2628211DCD20}" srcOrd="1" destOrd="0" presId="urn:microsoft.com/office/officeart/2005/8/layout/hProcess9"/>
    <dgm:cxn modelId="{EF9E1EAD-3535-4756-BBAD-5284D2C2072F}" type="presParOf" srcId="{453AC8CD-A00B-4FD5-9381-0B7668870D5F}" destId="{DC64D068-F9FD-4D6A-85F4-8EF5912AADCC}" srcOrd="2" destOrd="0" presId="urn:microsoft.com/office/officeart/2005/8/layout/hProcess9"/>
    <dgm:cxn modelId="{EAE8AF62-ADE7-48C3-AF7E-52037B3063F8}" type="presParOf" srcId="{453AC8CD-A00B-4FD5-9381-0B7668870D5F}" destId="{4DF23743-8F37-4E8D-B042-40D30A920BB6}" srcOrd="3" destOrd="0" presId="urn:microsoft.com/office/officeart/2005/8/layout/hProcess9"/>
    <dgm:cxn modelId="{795CB064-5161-4F25-9E43-39AB1C6D018D}" type="presParOf" srcId="{453AC8CD-A00B-4FD5-9381-0B7668870D5F}" destId="{2377EB4D-2613-4B7A-9310-6996944DBA6E}" srcOrd="4" destOrd="0" presId="urn:microsoft.com/office/officeart/2005/8/layout/hProcess9"/>
    <dgm:cxn modelId="{201AD55C-FBB5-4434-8CBC-A878DFB68131}" type="presParOf" srcId="{453AC8CD-A00B-4FD5-9381-0B7668870D5F}" destId="{58B4D019-1AD6-4E46-8E06-FC12914A3FD5}" srcOrd="5" destOrd="0" presId="urn:microsoft.com/office/officeart/2005/8/layout/hProcess9"/>
    <dgm:cxn modelId="{FE25D91A-0F41-4BFB-ADD8-C86FBC8E2FF0}" type="presParOf" srcId="{453AC8CD-A00B-4FD5-9381-0B7668870D5F}" destId="{D6AE9746-9E54-46E3-9783-83815B11F1B5}" srcOrd="6" destOrd="0" presId="urn:microsoft.com/office/officeart/2005/8/layout/hProcess9"/>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56.xml><?xml version="1.0" encoding="utf-8"?>
<dgm:dataModel xmlns:dgm="http://schemas.openxmlformats.org/drawingml/2006/diagram" xmlns:a="http://schemas.openxmlformats.org/drawingml/2006/main">
  <dgm:ptLst>
    <dgm:pt modelId="{CE7DEB34-C0B8-4593-9C0B-FF6211BB439E}" type="doc">
      <dgm:prSet loTypeId="urn:microsoft.com/office/officeart/2005/8/layout/process4" loCatId="process" qsTypeId="urn:microsoft.com/office/officeart/2005/8/quickstyle/3d1" qsCatId="3D" csTypeId="urn:microsoft.com/office/officeart/2005/8/colors/accent0_3" csCatId="mainScheme" phldr="1"/>
      <dgm:spPr/>
      <dgm:t>
        <a:bodyPr/>
        <a:lstStyle/>
        <a:p>
          <a:endParaRPr lang="el-GR"/>
        </a:p>
      </dgm:t>
    </dgm:pt>
    <dgm:pt modelId="{5841360F-BC3C-42EB-8895-93649AB7346E}">
      <dgm:prSet custT="1"/>
      <dgm:spPr>
        <a:xfrm>
          <a:off x="0" y="0"/>
          <a:ext cx="7772400" cy="3384376"/>
        </a:xfrm>
        <a:prstGeom prst="rect">
          <a:avLst/>
        </a:prstGeom>
        <a:scene3d>
          <a:camera prst="orthographicFront"/>
          <a:lightRig rig="flat" dir="t"/>
        </a:scene3d>
        <a:sp3d prstMaterial="plastic">
          <a:bevelT w="120900" h="88900"/>
          <a:bevelB w="88900" h="31750" prst="angle"/>
        </a:sp3d>
      </dgm:spPr>
      <dgm:t>
        <a:bodyPr/>
        <a:lstStyle/>
        <a:p>
          <a:pPr>
            <a:buNone/>
          </a:pPr>
          <a:r>
            <a:rPr lang="el-GR" sz="1800">
              <a:latin typeface="+mn-lt"/>
              <a:ea typeface="+mn-ea"/>
              <a:cs typeface="+mn-cs"/>
            </a:rPr>
            <a:t>Δημόσιες συμβάσεις προμηθειών ή παροχής υπηρεσιών</a:t>
          </a:r>
          <a:endParaRPr lang="en-US" sz="1800" dirty="0">
            <a:latin typeface="+mn-lt"/>
            <a:ea typeface="+mn-ea"/>
            <a:cs typeface="+mn-cs"/>
          </a:endParaRPr>
        </a:p>
      </dgm:t>
    </dgm:pt>
    <dgm:pt modelId="{5821048A-9E5B-4261-8C19-AC600C2F17FC}" type="parTrans" cxnId="{CAE3A224-209B-48E0-BA30-63A69EF9D56A}">
      <dgm:prSet/>
      <dgm:spPr/>
      <dgm:t>
        <a:bodyPr/>
        <a:lstStyle/>
        <a:p>
          <a:endParaRPr lang="en-US"/>
        </a:p>
      </dgm:t>
    </dgm:pt>
    <dgm:pt modelId="{AB1293C3-B234-4574-B6A9-5E21FEC91907}" type="sibTrans" cxnId="{CAE3A224-209B-48E0-BA30-63A69EF9D56A}">
      <dgm:prSet/>
      <dgm:spPr/>
      <dgm:t>
        <a:bodyPr/>
        <a:lstStyle/>
        <a:p>
          <a:endParaRPr lang="en-US"/>
        </a:p>
      </dgm:t>
    </dgm:pt>
    <dgm:pt modelId="{91A33DA4-F893-46F9-AFFA-B6CD64694022}">
      <dgm:prSet custT="1"/>
      <dgm:spPr>
        <a:xfrm>
          <a:off x="3795" y="1759875"/>
          <a:ext cx="2588269" cy="1556812"/>
        </a:xfrm>
        <a:prstGeom prst="rect">
          <a:avLst/>
        </a:prstGeom>
        <a:scene3d>
          <a:camera prst="orthographicFront"/>
          <a:lightRig rig="flat" dir="t"/>
        </a:scene3d>
        <a:sp3d z="190500" extrusionH="12700" prstMaterial="plastic">
          <a:bevelT w="50800" h="50800"/>
        </a:sp3d>
      </dgm:spPr>
      <dgm:t>
        <a:bodyPr/>
        <a:lstStyle/>
        <a:p>
          <a:pPr>
            <a:buNone/>
          </a:pPr>
          <a:r>
            <a:rPr lang="el-GR" sz="1800" dirty="0">
              <a:latin typeface="+mn-lt"/>
              <a:ea typeface="+mn-ea"/>
              <a:cs typeface="+mn-cs"/>
            </a:rPr>
            <a:t>Δυνατότητα κατακύρωσης της σύμβασης για ολόκληρη ή μεγαλύτερη ή μικρότερη ποσότητα</a:t>
          </a:r>
        </a:p>
      </dgm:t>
    </dgm:pt>
    <dgm:pt modelId="{7101BDAB-2338-46F5-996C-658F14F644F1}" type="parTrans" cxnId="{DFBBD5DA-E35C-4A34-988C-0E26F99400AA}">
      <dgm:prSet/>
      <dgm:spPr/>
      <dgm:t>
        <a:bodyPr/>
        <a:lstStyle/>
        <a:p>
          <a:endParaRPr lang="el-GR"/>
        </a:p>
      </dgm:t>
    </dgm:pt>
    <dgm:pt modelId="{14A36F97-2A06-4D83-B438-598BC04C7DD3}" type="sibTrans" cxnId="{DFBBD5DA-E35C-4A34-988C-0E26F99400AA}">
      <dgm:prSet/>
      <dgm:spPr/>
      <dgm:t>
        <a:bodyPr/>
        <a:lstStyle/>
        <a:p>
          <a:endParaRPr lang="el-GR"/>
        </a:p>
      </dgm:t>
    </dgm:pt>
    <dgm:pt modelId="{6ECE186A-86B6-42A5-A656-0C2D6B609732}">
      <dgm:prSet custT="1"/>
      <dgm:spPr>
        <a:xfrm>
          <a:off x="2592065" y="1759875"/>
          <a:ext cx="2588269" cy="1556812"/>
        </a:xfrm>
        <a:prstGeom prst="rect">
          <a:avLst/>
        </a:prstGeom>
        <a:scene3d>
          <a:camera prst="orthographicFront"/>
          <a:lightRig rig="flat" dir="t"/>
        </a:scene3d>
        <a:sp3d z="190500" extrusionH="12700" prstMaterial="plastic">
          <a:bevelT w="50800" h="50800"/>
        </a:sp3d>
      </dgm:spPr>
      <dgm:t>
        <a:bodyPr/>
        <a:lstStyle/>
        <a:p>
          <a:pPr>
            <a:buNone/>
          </a:pPr>
          <a:r>
            <a:rPr lang="el-GR" sz="1800" dirty="0">
              <a:latin typeface="+mn-lt"/>
              <a:ea typeface="+mn-ea"/>
              <a:cs typeface="+mn-cs"/>
            </a:rPr>
            <a:t>Εφόσον ο σχετικός όρος έχει περιληφθεί ρητά στα έγγραφα της σύμβασης</a:t>
          </a:r>
        </a:p>
      </dgm:t>
    </dgm:pt>
    <dgm:pt modelId="{1C27C711-994E-4F35-A5A4-5FCA0D2329CC}" type="parTrans" cxnId="{A606B9C1-984A-4A31-9E70-EA7EB1F01FEC}">
      <dgm:prSet/>
      <dgm:spPr/>
      <dgm:t>
        <a:bodyPr/>
        <a:lstStyle/>
        <a:p>
          <a:endParaRPr lang="el-GR"/>
        </a:p>
      </dgm:t>
    </dgm:pt>
    <dgm:pt modelId="{1262F70B-BBC4-4C68-B568-47E460EC5828}" type="sibTrans" cxnId="{A606B9C1-984A-4A31-9E70-EA7EB1F01FEC}">
      <dgm:prSet/>
      <dgm:spPr/>
      <dgm:t>
        <a:bodyPr/>
        <a:lstStyle/>
        <a:p>
          <a:endParaRPr lang="el-GR"/>
        </a:p>
      </dgm:t>
    </dgm:pt>
    <dgm:pt modelId="{128187A3-6CB0-4138-B82F-6B40E51035FE}">
      <dgm:prSet custT="1"/>
      <dgm:spPr>
        <a:xfrm>
          <a:off x="5180334" y="1759875"/>
          <a:ext cx="2588269" cy="1556812"/>
        </a:xfrm>
        <a:prstGeom prst="rect">
          <a:avLst/>
        </a:prstGeom>
        <a:scene3d>
          <a:camera prst="orthographicFront"/>
          <a:lightRig rig="flat" dir="t"/>
        </a:scene3d>
        <a:sp3d z="190500" extrusionH="12700" prstMaterial="plastic">
          <a:bevelT w="50800" h="50800"/>
        </a:sp3d>
      </dgm:spPr>
      <dgm:t>
        <a:bodyPr/>
        <a:lstStyle/>
        <a:p>
          <a:pPr>
            <a:buNone/>
          </a:pPr>
          <a:r>
            <a:rPr lang="el-GR" sz="1800" dirty="0">
              <a:latin typeface="+mn-lt"/>
              <a:ea typeface="+mn-ea"/>
              <a:cs typeface="+mn-cs"/>
            </a:rPr>
            <a:t>Μόνο για τις συμβάσεις του Βιβλίου Ι (άρθρο 105 παρ. 1) τίθεται κατώτατο και ανώτατο όριο κατακύρωσης (80%-120%)</a:t>
          </a:r>
        </a:p>
      </dgm:t>
    </dgm:pt>
    <dgm:pt modelId="{5ABD6C29-4FE4-4210-82F5-5D0F646BE768}" type="parTrans" cxnId="{6E44BB91-91B6-481B-BC8B-046B6B768578}">
      <dgm:prSet/>
      <dgm:spPr/>
      <dgm:t>
        <a:bodyPr/>
        <a:lstStyle/>
        <a:p>
          <a:endParaRPr lang="el-GR"/>
        </a:p>
      </dgm:t>
    </dgm:pt>
    <dgm:pt modelId="{CEC433C7-B359-417D-AD4D-22AF946F89E7}" type="sibTrans" cxnId="{6E44BB91-91B6-481B-BC8B-046B6B768578}">
      <dgm:prSet/>
      <dgm:spPr/>
      <dgm:t>
        <a:bodyPr/>
        <a:lstStyle/>
        <a:p>
          <a:endParaRPr lang="el-GR"/>
        </a:p>
      </dgm:t>
    </dgm:pt>
    <dgm:pt modelId="{0693D251-172C-4594-B951-69EB50BD7B18}" type="pres">
      <dgm:prSet presAssocID="{CE7DEB34-C0B8-4593-9C0B-FF6211BB439E}" presName="Name0" presStyleCnt="0">
        <dgm:presLayoutVars>
          <dgm:dir/>
          <dgm:animLvl val="lvl"/>
          <dgm:resizeHandles val="exact"/>
        </dgm:presLayoutVars>
      </dgm:prSet>
      <dgm:spPr/>
    </dgm:pt>
    <dgm:pt modelId="{F66442BF-DF19-4174-B68A-0FAA435F86FC}" type="pres">
      <dgm:prSet presAssocID="{5841360F-BC3C-42EB-8895-93649AB7346E}" presName="boxAndChildren" presStyleCnt="0"/>
      <dgm:spPr/>
    </dgm:pt>
    <dgm:pt modelId="{C6A09D82-A1D3-4391-96B5-C584FF1E297C}" type="pres">
      <dgm:prSet presAssocID="{5841360F-BC3C-42EB-8895-93649AB7346E}" presName="parentTextBox" presStyleLbl="node1" presStyleIdx="0" presStyleCnt="1"/>
      <dgm:spPr/>
    </dgm:pt>
    <dgm:pt modelId="{7F117DFB-949C-4419-8C1E-7B2E47234A46}" type="pres">
      <dgm:prSet presAssocID="{5841360F-BC3C-42EB-8895-93649AB7346E}" presName="entireBox" presStyleLbl="node1" presStyleIdx="0" presStyleCnt="1"/>
      <dgm:spPr/>
    </dgm:pt>
    <dgm:pt modelId="{30CB7290-AFF8-47A6-94E4-7B2431B9CBC6}" type="pres">
      <dgm:prSet presAssocID="{5841360F-BC3C-42EB-8895-93649AB7346E}" presName="descendantBox" presStyleCnt="0"/>
      <dgm:spPr/>
    </dgm:pt>
    <dgm:pt modelId="{AE9EB792-9CBB-4033-9A67-0EACE4B03485}" type="pres">
      <dgm:prSet presAssocID="{91A33DA4-F893-46F9-AFFA-B6CD64694022}" presName="childTextBox" presStyleLbl="fgAccFollowNode1" presStyleIdx="0" presStyleCnt="3">
        <dgm:presLayoutVars>
          <dgm:bulletEnabled val="1"/>
        </dgm:presLayoutVars>
      </dgm:prSet>
      <dgm:spPr/>
    </dgm:pt>
    <dgm:pt modelId="{3F94B992-26A8-4AD5-9199-7D34EC66347D}" type="pres">
      <dgm:prSet presAssocID="{6ECE186A-86B6-42A5-A656-0C2D6B609732}" presName="childTextBox" presStyleLbl="fgAccFollowNode1" presStyleIdx="1" presStyleCnt="3">
        <dgm:presLayoutVars>
          <dgm:bulletEnabled val="1"/>
        </dgm:presLayoutVars>
      </dgm:prSet>
      <dgm:spPr/>
    </dgm:pt>
    <dgm:pt modelId="{9924B3E9-07C5-4952-A72C-8922130B17B9}" type="pres">
      <dgm:prSet presAssocID="{128187A3-6CB0-4138-B82F-6B40E51035FE}" presName="childTextBox" presStyleLbl="fgAccFollowNode1" presStyleIdx="2" presStyleCnt="3">
        <dgm:presLayoutVars>
          <dgm:bulletEnabled val="1"/>
        </dgm:presLayoutVars>
      </dgm:prSet>
      <dgm:spPr/>
    </dgm:pt>
  </dgm:ptLst>
  <dgm:cxnLst>
    <dgm:cxn modelId="{D2CB231B-3ECE-4354-B16F-F28066CCEB50}" type="presOf" srcId="{91A33DA4-F893-46F9-AFFA-B6CD64694022}" destId="{AE9EB792-9CBB-4033-9A67-0EACE4B03485}" srcOrd="0" destOrd="0" presId="urn:microsoft.com/office/officeart/2005/8/layout/process4"/>
    <dgm:cxn modelId="{CAE3A224-209B-48E0-BA30-63A69EF9D56A}" srcId="{CE7DEB34-C0B8-4593-9C0B-FF6211BB439E}" destId="{5841360F-BC3C-42EB-8895-93649AB7346E}" srcOrd="0" destOrd="0" parTransId="{5821048A-9E5B-4261-8C19-AC600C2F17FC}" sibTransId="{AB1293C3-B234-4574-B6A9-5E21FEC91907}"/>
    <dgm:cxn modelId="{18F6C67A-331E-404C-84F7-C5B7B3C1757E}" type="presOf" srcId="{5841360F-BC3C-42EB-8895-93649AB7346E}" destId="{C6A09D82-A1D3-4391-96B5-C584FF1E297C}" srcOrd="0" destOrd="0" presId="urn:microsoft.com/office/officeart/2005/8/layout/process4"/>
    <dgm:cxn modelId="{8FFCB48E-5518-4DBB-89BE-44B158313298}" type="presOf" srcId="{5841360F-BC3C-42EB-8895-93649AB7346E}" destId="{7F117DFB-949C-4419-8C1E-7B2E47234A46}" srcOrd="1" destOrd="0" presId="urn:microsoft.com/office/officeart/2005/8/layout/process4"/>
    <dgm:cxn modelId="{6E44BB91-91B6-481B-BC8B-046B6B768578}" srcId="{5841360F-BC3C-42EB-8895-93649AB7346E}" destId="{128187A3-6CB0-4138-B82F-6B40E51035FE}" srcOrd="2" destOrd="0" parTransId="{5ABD6C29-4FE4-4210-82F5-5D0F646BE768}" sibTransId="{CEC433C7-B359-417D-AD4D-22AF946F89E7}"/>
    <dgm:cxn modelId="{A606B9C1-984A-4A31-9E70-EA7EB1F01FEC}" srcId="{5841360F-BC3C-42EB-8895-93649AB7346E}" destId="{6ECE186A-86B6-42A5-A656-0C2D6B609732}" srcOrd="1" destOrd="0" parTransId="{1C27C711-994E-4F35-A5A4-5FCA0D2329CC}" sibTransId="{1262F70B-BBC4-4C68-B568-47E460EC5828}"/>
    <dgm:cxn modelId="{CD9986C3-063F-4477-A2A0-73350BCDD4D1}" type="presOf" srcId="{6ECE186A-86B6-42A5-A656-0C2D6B609732}" destId="{3F94B992-26A8-4AD5-9199-7D34EC66347D}" srcOrd="0" destOrd="0" presId="urn:microsoft.com/office/officeart/2005/8/layout/process4"/>
    <dgm:cxn modelId="{566AFED8-23D2-4473-B0C8-5AD910F5B15E}" type="presOf" srcId="{CE7DEB34-C0B8-4593-9C0B-FF6211BB439E}" destId="{0693D251-172C-4594-B951-69EB50BD7B18}" srcOrd="0" destOrd="0" presId="urn:microsoft.com/office/officeart/2005/8/layout/process4"/>
    <dgm:cxn modelId="{DFBBD5DA-E35C-4A34-988C-0E26F99400AA}" srcId="{5841360F-BC3C-42EB-8895-93649AB7346E}" destId="{91A33DA4-F893-46F9-AFFA-B6CD64694022}" srcOrd="0" destOrd="0" parTransId="{7101BDAB-2338-46F5-996C-658F14F644F1}" sibTransId="{14A36F97-2A06-4D83-B438-598BC04C7DD3}"/>
    <dgm:cxn modelId="{B68EEFF9-3A53-4A37-9F32-33FEC5716CA9}" type="presOf" srcId="{128187A3-6CB0-4138-B82F-6B40E51035FE}" destId="{9924B3E9-07C5-4952-A72C-8922130B17B9}" srcOrd="0" destOrd="0" presId="urn:microsoft.com/office/officeart/2005/8/layout/process4"/>
    <dgm:cxn modelId="{81249EA2-BBA7-4F13-8D78-0A6A9CECA568}" type="presParOf" srcId="{0693D251-172C-4594-B951-69EB50BD7B18}" destId="{F66442BF-DF19-4174-B68A-0FAA435F86FC}" srcOrd="0" destOrd="0" presId="urn:microsoft.com/office/officeart/2005/8/layout/process4"/>
    <dgm:cxn modelId="{3CFF1D9E-EC2E-4E91-81A1-C260CD8D7B8B}" type="presParOf" srcId="{F66442BF-DF19-4174-B68A-0FAA435F86FC}" destId="{C6A09D82-A1D3-4391-96B5-C584FF1E297C}" srcOrd="0" destOrd="0" presId="urn:microsoft.com/office/officeart/2005/8/layout/process4"/>
    <dgm:cxn modelId="{A3613E35-E7C7-494A-A887-DE933F63DE0D}" type="presParOf" srcId="{F66442BF-DF19-4174-B68A-0FAA435F86FC}" destId="{7F117DFB-949C-4419-8C1E-7B2E47234A46}" srcOrd="1" destOrd="0" presId="urn:microsoft.com/office/officeart/2005/8/layout/process4"/>
    <dgm:cxn modelId="{18E1354A-695C-4F99-93B4-B9C64CDC3B47}" type="presParOf" srcId="{F66442BF-DF19-4174-B68A-0FAA435F86FC}" destId="{30CB7290-AFF8-47A6-94E4-7B2431B9CBC6}" srcOrd="2" destOrd="0" presId="urn:microsoft.com/office/officeart/2005/8/layout/process4"/>
    <dgm:cxn modelId="{CDAAE841-8492-4F36-B52A-880951586008}" type="presParOf" srcId="{30CB7290-AFF8-47A6-94E4-7B2431B9CBC6}" destId="{AE9EB792-9CBB-4033-9A67-0EACE4B03485}" srcOrd="0" destOrd="0" presId="urn:microsoft.com/office/officeart/2005/8/layout/process4"/>
    <dgm:cxn modelId="{48FDDDBD-F3DA-4DB5-80D7-2EBB9DEAEC97}" type="presParOf" srcId="{30CB7290-AFF8-47A6-94E4-7B2431B9CBC6}" destId="{3F94B992-26A8-4AD5-9199-7D34EC66347D}" srcOrd="1" destOrd="0" presId="urn:microsoft.com/office/officeart/2005/8/layout/process4"/>
    <dgm:cxn modelId="{74D2B689-5BE2-4A17-B3A2-88A4D836E675}" type="presParOf" srcId="{30CB7290-AFF8-47A6-94E4-7B2431B9CBC6}" destId="{9924B3E9-07C5-4952-A72C-8922130B17B9}" srcOrd="2" destOrd="0" presId="urn:microsoft.com/office/officeart/2005/8/layout/process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57.xml><?xml version="1.0" encoding="utf-8"?>
<dgm:dataModel xmlns:dgm="http://schemas.openxmlformats.org/drawingml/2006/diagram" xmlns:a="http://schemas.openxmlformats.org/drawingml/2006/main">
  <dgm:ptLst>
    <dgm:pt modelId="{CE7DEB34-C0B8-4593-9C0B-FF6211BB439E}" type="doc">
      <dgm:prSet loTypeId="urn:microsoft.com/office/officeart/2005/8/layout/cycle3" loCatId="cycle" qsTypeId="urn:microsoft.com/office/officeart/2005/8/quickstyle/3d1" qsCatId="3D" csTypeId="urn:microsoft.com/office/officeart/2005/8/colors/accent0_3" csCatId="mainScheme" phldr="1"/>
      <dgm:spPr/>
      <dgm:t>
        <a:bodyPr/>
        <a:lstStyle/>
        <a:p>
          <a:endParaRPr lang="el-GR"/>
        </a:p>
      </dgm:t>
    </dgm:pt>
    <dgm:pt modelId="{5841360F-BC3C-42EB-8895-93649AB7346E}">
      <dgm:prSet custT="1"/>
      <dgm:spPr>
        <a:xfrm>
          <a:off x="2418902" y="1033"/>
          <a:ext cx="2573089" cy="1286544"/>
        </a:xfrm>
        <a:prstGeom prst="roundRect">
          <a:avLst/>
        </a:prstGeom>
        <a:scene3d>
          <a:camera prst="orthographicFront"/>
          <a:lightRig rig="flat" dir="t"/>
        </a:scene3d>
        <a:sp3d prstMaterial="plastic">
          <a:bevelT w="120900" h="88900"/>
          <a:bevelB w="88900" h="31750" prst="angle"/>
        </a:sp3d>
      </dgm:spPr>
      <dgm:t>
        <a:bodyPr/>
        <a:lstStyle/>
        <a:p>
          <a:pPr>
            <a:buNone/>
          </a:pPr>
          <a:r>
            <a:rPr lang="el-GR" sz="1800">
              <a:latin typeface="+mn-lt"/>
              <a:ea typeface="+mn-ea"/>
              <a:cs typeface="+mn-cs"/>
            </a:rPr>
            <a:t>Υποπερίπτωση των επιτρεπτών περιπτώσεων τροποποίησης εκτελούμενης σύμβασης</a:t>
          </a:r>
          <a:endParaRPr lang="en-US" sz="1800" dirty="0">
            <a:latin typeface="+mn-lt"/>
            <a:ea typeface="+mn-ea"/>
            <a:cs typeface="+mn-cs"/>
          </a:endParaRPr>
        </a:p>
      </dgm:t>
    </dgm:pt>
    <dgm:pt modelId="{5821048A-9E5B-4261-8C19-AC600C2F17FC}" type="parTrans" cxnId="{CAE3A224-209B-48E0-BA30-63A69EF9D56A}">
      <dgm:prSet/>
      <dgm:spPr/>
      <dgm:t>
        <a:bodyPr/>
        <a:lstStyle/>
        <a:p>
          <a:endParaRPr lang="en-US"/>
        </a:p>
      </dgm:t>
    </dgm:pt>
    <dgm:pt modelId="{AB1293C3-B234-4574-B6A9-5E21FEC91907}" type="sibTrans" cxnId="{CAE3A224-209B-48E0-BA30-63A69EF9D56A}">
      <dgm:prSet/>
      <dgm:spPr>
        <a:xfrm>
          <a:off x="1889788" y="-211605"/>
          <a:ext cx="3631316" cy="3631316"/>
        </a:xfrm>
        <a:prstGeom prst="circularArrow">
          <a:avLst>
            <a:gd name="adj1" fmla="val 5689"/>
            <a:gd name="adj2" fmla="val 340510"/>
            <a:gd name="adj3" fmla="val 12387292"/>
            <a:gd name="adj4" fmla="val 18294451"/>
            <a:gd name="adj5" fmla="val 5908"/>
          </a:avLst>
        </a:prstGeom>
        <a:scene3d>
          <a:camera prst="orthographicFront"/>
          <a:lightRig rig="flat" dir="t"/>
        </a:scene3d>
        <a:sp3d z="-190500" extrusionH="12700" prstMaterial="plastic">
          <a:bevelT w="50800" h="50800"/>
        </a:sp3d>
      </dgm:spPr>
      <dgm:t>
        <a:bodyPr/>
        <a:lstStyle/>
        <a:p>
          <a:endParaRPr lang="en-US"/>
        </a:p>
      </dgm:t>
    </dgm:pt>
    <dgm:pt modelId="{3A7B4CB0-4AB0-4ADD-BA7D-1847BB872982}">
      <dgm:prSet custT="1"/>
      <dgm:spPr>
        <a:xfrm>
          <a:off x="3901036" y="2237031"/>
          <a:ext cx="3296101" cy="1286544"/>
        </a:xfrm>
        <a:prstGeom prst="roundRect">
          <a:avLst/>
        </a:prstGeom>
        <a:scene3d>
          <a:camera prst="orthographicFront"/>
          <a:lightRig rig="flat" dir="t"/>
        </a:scene3d>
        <a:sp3d prstMaterial="plastic">
          <a:bevelT w="120900" h="88900"/>
          <a:bevelB w="88900" h="31750" prst="angle"/>
        </a:sp3d>
      </dgm:spPr>
      <dgm:t>
        <a:bodyPr/>
        <a:lstStyle/>
        <a:p>
          <a:pPr>
            <a:buNone/>
          </a:pPr>
          <a:r>
            <a:rPr lang="el-GR" sz="1800">
              <a:latin typeface="+mn-lt"/>
              <a:ea typeface="+mn-ea"/>
              <a:cs typeface="+mn-cs"/>
            </a:rPr>
            <a:t>Δυνατότητα παράτασης της αρχικής διάρκειας ολοκλήρωσης της σύμβασης είτε με πρωτοβουλία της αναθέτουσας αρχής είτε κατόπιν αιτήματος του αναδόχου</a:t>
          </a:r>
          <a:endParaRPr lang="en-US" sz="1800" dirty="0">
            <a:latin typeface="+mn-lt"/>
            <a:ea typeface="+mn-ea"/>
            <a:cs typeface="+mn-cs"/>
          </a:endParaRPr>
        </a:p>
      </dgm:t>
    </dgm:pt>
    <dgm:pt modelId="{A945806D-C4A8-4BCE-9D88-674759F34E8B}" type="parTrans" cxnId="{D098122A-4331-432D-996D-B4B0B617A5CB}">
      <dgm:prSet/>
      <dgm:spPr/>
      <dgm:t>
        <a:bodyPr/>
        <a:lstStyle/>
        <a:p>
          <a:endParaRPr lang="el-GR"/>
        </a:p>
      </dgm:t>
    </dgm:pt>
    <dgm:pt modelId="{3147E2B6-7E7F-4067-B85D-AD1F3F413FA1}" type="sibTrans" cxnId="{D098122A-4331-432D-996D-B4B0B617A5CB}">
      <dgm:prSet/>
      <dgm:spPr/>
      <dgm:t>
        <a:bodyPr/>
        <a:lstStyle/>
        <a:p>
          <a:endParaRPr lang="el-GR"/>
        </a:p>
      </dgm:t>
    </dgm:pt>
    <dgm:pt modelId="{5A0E854C-1810-4554-A92C-BDD40BF01C38}">
      <dgm:prSet custT="1"/>
      <dgm:spPr>
        <a:xfrm>
          <a:off x="645844" y="1800208"/>
          <a:ext cx="2573089" cy="1286544"/>
        </a:xfrm>
        <a:prstGeom prst="roundRect">
          <a:avLst/>
        </a:prstGeom>
        <a:scene3d>
          <a:camera prst="orthographicFront"/>
          <a:lightRig rig="flat" dir="t"/>
        </a:scene3d>
        <a:sp3d prstMaterial="plastic">
          <a:bevelT w="120900" h="88900"/>
          <a:bevelB w="88900" h="31750" prst="angle"/>
        </a:sp3d>
      </dgm:spPr>
      <dgm:t>
        <a:bodyPr/>
        <a:lstStyle/>
        <a:p>
          <a:pPr>
            <a:buNone/>
          </a:pPr>
          <a:r>
            <a:rPr lang="el-GR" sz="1800" dirty="0">
              <a:latin typeface="+mn-lt"/>
              <a:ea typeface="+mn-ea"/>
              <a:cs typeface="+mn-cs"/>
            </a:rPr>
            <a:t>Ανεπίτρεπτη υπέρβαση του ανώτατου χρονικού ορίου της χορηγηθείσας παράτασης συνεπάγεται την έκπτωση του μειοδότη </a:t>
          </a:r>
          <a:endParaRPr lang="en-US" sz="1800" dirty="0">
            <a:latin typeface="+mn-lt"/>
            <a:ea typeface="+mn-ea"/>
            <a:cs typeface="+mn-cs"/>
          </a:endParaRPr>
        </a:p>
      </dgm:t>
    </dgm:pt>
    <dgm:pt modelId="{D7DBC0E9-6A47-4532-8DFE-57EEDBD20ADE}" type="parTrans" cxnId="{BFEFDDFB-FF1B-417F-9755-663EBDC16F95}">
      <dgm:prSet/>
      <dgm:spPr/>
      <dgm:t>
        <a:bodyPr/>
        <a:lstStyle/>
        <a:p>
          <a:endParaRPr lang="el-GR"/>
        </a:p>
      </dgm:t>
    </dgm:pt>
    <dgm:pt modelId="{31CDD8C1-E5E1-479E-836F-03AB557E535E}" type="sibTrans" cxnId="{BFEFDDFB-FF1B-417F-9755-663EBDC16F95}">
      <dgm:prSet/>
      <dgm:spPr/>
      <dgm:t>
        <a:bodyPr/>
        <a:lstStyle/>
        <a:p>
          <a:endParaRPr lang="el-GR"/>
        </a:p>
      </dgm:t>
    </dgm:pt>
    <dgm:pt modelId="{B94BFAEE-175B-487C-814C-F1BFE1B0E11B}" type="pres">
      <dgm:prSet presAssocID="{CE7DEB34-C0B8-4593-9C0B-FF6211BB439E}" presName="Name0" presStyleCnt="0">
        <dgm:presLayoutVars>
          <dgm:dir/>
          <dgm:resizeHandles val="exact"/>
        </dgm:presLayoutVars>
      </dgm:prSet>
      <dgm:spPr/>
    </dgm:pt>
    <dgm:pt modelId="{504F49E1-6421-4D37-B466-0D8DC53EAFC3}" type="pres">
      <dgm:prSet presAssocID="{CE7DEB34-C0B8-4593-9C0B-FF6211BB439E}" presName="cycle" presStyleCnt="0"/>
      <dgm:spPr/>
    </dgm:pt>
    <dgm:pt modelId="{F2BB4A77-AC93-4927-A3D7-95571E2E18FD}" type="pres">
      <dgm:prSet presAssocID="{5841360F-BC3C-42EB-8895-93649AB7346E}" presName="nodeFirstNode" presStyleLbl="node1" presStyleIdx="0" presStyleCnt="3">
        <dgm:presLayoutVars>
          <dgm:bulletEnabled val="1"/>
        </dgm:presLayoutVars>
      </dgm:prSet>
      <dgm:spPr/>
    </dgm:pt>
    <dgm:pt modelId="{204D95D9-8F1B-4215-884C-2F9D48883F13}" type="pres">
      <dgm:prSet presAssocID="{AB1293C3-B234-4574-B6A9-5E21FEC91907}" presName="sibTransFirstNode" presStyleLbl="bgShp" presStyleIdx="0" presStyleCnt="1"/>
      <dgm:spPr/>
    </dgm:pt>
    <dgm:pt modelId="{7F1C6956-527F-4FD2-87EB-3A51A9DA41EE}" type="pres">
      <dgm:prSet presAssocID="{3A7B4CB0-4AB0-4ADD-BA7D-1847BB872982}" presName="nodeFollowingNodes" presStyleLbl="node1" presStyleIdx="1" presStyleCnt="3" custScaleX="128099" custRadScaleRad="122943" custRadScaleInc="-11853">
        <dgm:presLayoutVars>
          <dgm:bulletEnabled val="1"/>
        </dgm:presLayoutVars>
      </dgm:prSet>
      <dgm:spPr/>
    </dgm:pt>
    <dgm:pt modelId="{42AB1003-F15D-4484-A56A-41815E252118}" type="pres">
      <dgm:prSet presAssocID="{5A0E854C-1810-4554-A92C-BDD40BF01C38}" presName="nodeFollowingNodes" presStyleLbl="node1" presStyleIdx="2" presStyleCnt="3" custRadScaleRad="112349" custRadScaleInc="25829">
        <dgm:presLayoutVars>
          <dgm:bulletEnabled val="1"/>
        </dgm:presLayoutVars>
      </dgm:prSet>
      <dgm:spPr/>
    </dgm:pt>
  </dgm:ptLst>
  <dgm:cxnLst>
    <dgm:cxn modelId="{0AB6FA0E-5EC4-4BB9-A843-35CD3D80DBEC}" type="presOf" srcId="{5841360F-BC3C-42EB-8895-93649AB7346E}" destId="{F2BB4A77-AC93-4927-A3D7-95571E2E18FD}" srcOrd="0" destOrd="0" presId="urn:microsoft.com/office/officeart/2005/8/layout/cycle3"/>
    <dgm:cxn modelId="{CAE3A224-209B-48E0-BA30-63A69EF9D56A}" srcId="{CE7DEB34-C0B8-4593-9C0B-FF6211BB439E}" destId="{5841360F-BC3C-42EB-8895-93649AB7346E}" srcOrd="0" destOrd="0" parTransId="{5821048A-9E5B-4261-8C19-AC600C2F17FC}" sibTransId="{AB1293C3-B234-4574-B6A9-5E21FEC91907}"/>
    <dgm:cxn modelId="{D098122A-4331-432D-996D-B4B0B617A5CB}" srcId="{CE7DEB34-C0B8-4593-9C0B-FF6211BB439E}" destId="{3A7B4CB0-4AB0-4ADD-BA7D-1847BB872982}" srcOrd="1" destOrd="0" parTransId="{A945806D-C4A8-4BCE-9D88-674759F34E8B}" sibTransId="{3147E2B6-7E7F-4067-B85D-AD1F3F413FA1}"/>
    <dgm:cxn modelId="{BB869364-6973-4BB4-961B-01BFA43D558A}" type="presOf" srcId="{CE7DEB34-C0B8-4593-9C0B-FF6211BB439E}" destId="{B94BFAEE-175B-487C-814C-F1BFE1B0E11B}" srcOrd="0" destOrd="0" presId="urn:microsoft.com/office/officeart/2005/8/layout/cycle3"/>
    <dgm:cxn modelId="{8BBDB568-1DFE-4967-9E80-7D43734885DA}" type="presOf" srcId="{3A7B4CB0-4AB0-4ADD-BA7D-1847BB872982}" destId="{7F1C6956-527F-4FD2-87EB-3A51A9DA41EE}" srcOrd="0" destOrd="0" presId="urn:microsoft.com/office/officeart/2005/8/layout/cycle3"/>
    <dgm:cxn modelId="{6ED2B451-0287-4CD0-A0E3-C299B63F6F4D}" type="presOf" srcId="{AB1293C3-B234-4574-B6A9-5E21FEC91907}" destId="{204D95D9-8F1B-4215-884C-2F9D48883F13}" srcOrd="0" destOrd="0" presId="urn:microsoft.com/office/officeart/2005/8/layout/cycle3"/>
    <dgm:cxn modelId="{3171B2F1-C58C-4C6D-B594-B5A2EE0D555E}" type="presOf" srcId="{5A0E854C-1810-4554-A92C-BDD40BF01C38}" destId="{42AB1003-F15D-4484-A56A-41815E252118}" srcOrd="0" destOrd="0" presId="urn:microsoft.com/office/officeart/2005/8/layout/cycle3"/>
    <dgm:cxn modelId="{BFEFDDFB-FF1B-417F-9755-663EBDC16F95}" srcId="{CE7DEB34-C0B8-4593-9C0B-FF6211BB439E}" destId="{5A0E854C-1810-4554-A92C-BDD40BF01C38}" srcOrd="2" destOrd="0" parTransId="{D7DBC0E9-6A47-4532-8DFE-57EEDBD20ADE}" sibTransId="{31CDD8C1-E5E1-479E-836F-03AB557E535E}"/>
    <dgm:cxn modelId="{14C968C1-E51C-4D2A-B02E-E04BC23BE375}" type="presParOf" srcId="{B94BFAEE-175B-487C-814C-F1BFE1B0E11B}" destId="{504F49E1-6421-4D37-B466-0D8DC53EAFC3}" srcOrd="0" destOrd="0" presId="urn:microsoft.com/office/officeart/2005/8/layout/cycle3"/>
    <dgm:cxn modelId="{7C6C7BDB-48FC-4F0C-9DB9-B20F39FDD073}" type="presParOf" srcId="{504F49E1-6421-4D37-B466-0D8DC53EAFC3}" destId="{F2BB4A77-AC93-4927-A3D7-95571E2E18FD}" srcOrd="0" destOrd="0" presId="urn:microsoft.com/office/officeart/2005/8/layout/cycle3"/>
    <dgm:cxn modelId="{C8981552-6731-4369-82CC-B6CCC5F03463}" type="presParOf" srcId="{504F49E1-6421-4D37-B466-0D8DC53EAFC3}" destId="{204D95D9-8F1B-4215-884C-2F9D48883F13}" srcOrd="1" destOrd="0" presId="urn:microsoft.com/office/officeart/2005/8/layout/cycle3"/>
    <dgm:cxn modelId="{3475E4F2-F170-4418-8EAF-BD79DE0B1C21}" type="presParOf" srcId="{504F49E1-6421-4D37-B466-0D8DC53EAFC3}" destId="{7F1C6956-527F-4FD2-87EB-3A51A9DA41EE}" srcOrd="2" destOrd="0" presId="urn:microsoft.com/office/officeart/2005/8/layout/cycle3"/>
    <dgm:cxn modelId="{0FE73AD0-16D4-478A-ACEE-DDF7A99B90A2}" type="presParOf" srcId="{504F49E1-6421-4D37-B466-0D8DC53EAFC3}" destId="{42AB1003-F15D-4484-A56A-41815E252118}" srcOrd="3" destOrd="0" presId="urn:microsoft.com/office/officeart/2005/8/layout/cycle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58.xml><?xml version="1.0" encoding="utf-8"?>
<dgm:dataModel xmlns:dgm="http://schemas.openxmlformats.org/drawingml/2006/diagram" xmlns:a="http://schemas.openxmlformats.org/drawingml/2006/main">
  <dgm:ptLst>
    <dgm:pt modelId="{CE7DEB34-C0B8-4593-9C0B-FF6211BB439E}" type="doc">
      <dgm:prSet loTypeId="urn:microsoft.com/office/officeart/2005/8/layout/hierarchy2" loCatId="hierarchy" qsTypeId="urn:microsoft.com/office/officeart/2005/8/quickstyle/3d1" qsCatId="3D" csTypeId="urn:microsoft.com/office/officeart/2005/8/colors/accent0_3" csCatId="mainScheme" phldr="1"/>
      <dgm:spPr/>
      <dgm:t>
        <a:bodyPr/>
        <a:lstStyle/>
        <a:p>
          <a:endParaRPr lang="el-GR"/>
        </a:p>
      </dgm:t>
    </dgm:pt>
    <dgm:pt modelId="{DF2B1327-5D78-40C7-82B5-E2090CE2AA27}">
      <dgm:prSet phldrT="[Κείμενο]" custT="1"/>
      <dgm:spPr>
        <a:xfrm>
          <a:off x="9461" y="858824"/>
          <a:ext cx="2040388" cy="1512162"/>
        </a:xfrm>
        <a:prstGeom prst="roundRect">
          <a:avLst>
            <a:gd name="adj" fmla="val 10000"/>
          </a:avLst>
        </a:prstGeom>
        <a:scene3d>
          <a:camera prst="orthographicFront"/>
          <a:lightRig rig="flat" dir="t"/>
        </a:scene3d>
        <a:sp3d prstMaterial="plastic">
          <a:bevelT w="120900" h="88900"/>
          <a:bevelB w="88900" h="31750" prst="angle"/>
        </a:sp3d>
      </dgm:spPr>
      <dgm:t>
        <a:bodyPr/>
        <a:lstStyle/>
        <a:p>
          <a:pPr>
            <a:buNone/>
          </a:pPr>
          <a:r>
            <a:rPr lang="el-GR" sz="1800" b="0">
              <a:latin typeface="+mn-lt"/>
              <a:ea typeface="+mn-ea"/>
              <a:cs typeface="+mn-cs"/>
            </a:rPr>
            <a:t>Λοιπές εκ του νόμου οριζόμενες περιπτώσεις παράτασης του αρχικού συμβατικού χρόνου</a:t>
          </a:r>
          <a:endParaRPr lang="el-GR" sz="1800" b="0" dirty="0">
            <a:latin typeface="+mn-lt"/>
            <a:ea typeface="+mn-ea"/>
            <a:cs typeface="+mn-cs"/>
          </a:endParaRPr>
        </a:p>
      </dgm:t>
    </dgm:pt>
    <dgm:pt modelId="{A031C9A7-9CE4-4838-B2CC-F8390499EA57}" type="parTrans" cxnId="{E0E70878-CE6E-41B8-808A-7ADC5BCBD1EA}">
      <dgm:prSet/>
      <dgm:spPr/>
      <dgm:t>
        <a:bodyPr/>
        <a:lstStyle/>
        <a:p>
          <a:endParaRPr lang="el-GR"/>
        </a:p>
      </dgm:t>
    </dgm:pt>
    <dgm:pt modelId="{5238FBC2-AEB1-4777-BAB2-293D637CABAE}" type="sibTrans" cxnId="{E0E70878-CE6E-41B8-808A-7ADC5BCBD1EA}">
      <dgm:prSet/>
      <dgm:spPr/>
      <dgm:t>
        <a:bodyPr/>
        <a:lstStyle/>
        <a:p>
          <a:endParaRPr lang="el-GR"/>
        </a:p>
      </dgm:t>
    </dgm:pt>
    <dgm:pt modelId="{2770E49A-6536-43AC-9B55-A506D77A29A6}">
      <dgm:prSet custT="1"/>
      <dgm:spPr>
        <a:xfrm>
          <a:off x="2866005" y="1489534"/>
          <a:ext cx="2040388" cy="1020194"/>
        </a:xfrm>
        <a:prstGeom prst="roundRect">
          <a:avLst>
            <a:gd name="adj" fmla="val 10000"/>
          </a:avLst>
        </a:prstGeom>
        <a:scene3d>
          <a:camera prst="orthographicFront"/>
          <a:lightRig rig="flat" dir="t"/>
        </a:scene3d>
        <a:sp3d prstMaterial="plastic">
          <a:bevelT w="120900" h="88900"/>
          <a:bevelB w="88900" h="31750" prst="angle"/>
        </a:sp3d>
      </dgm:spPr>
      <dgm:t>
        <a:bodyPr/>
        <a:lstStyle/>
        <a:p>
          <a:pPr>
            <a:buNone/>
          </a:pPr>
          <a:r>
            <a:rPr lang="el-GR" sz="1800" dirty="0">
              <a:latin typeface="+mn-lt"/>
              <a:ea typeface="+mn-ea"/>
              <a:cs typeface="+mn-cs"/>
            </a:rPr>
            <a:t>Εξ αρχής δυνατότητα πρόβλεψης στα έγγραφα της σύμβασης</a:t>
          </a:r>
        </a:p>
      </dgm:t>
    </dgm:pt>
    <dgm:pt modelId="{1130FB62-5BFF-4A25-A66A-5CD017D09967}" type="parTrans" cxnId="{B82A1CEC-5C78-41A3-A293-85C78F1465B4}">
      <dgm:prSet/>
      <dgm:spPr>
        <a:xfrm rot="1514316">
          <a:off x="2006784" y="1783210"/>
          <a:ext cx="902287" cy="48117"/>
        </a:xfrm>
        <a:custGeom>
          <a:avLst/>
          <a:gdLst/>
          <a:ahLst/>
          <a:cxnLst/>
          <a:rect l="0" t="0" r="0" b="0"/>
          <a:pathLst>
            <a:path>
              <a:moveTo>
                <a:pt x="0" y="24058"/>
              </a:moveTo>
              <a:lnTo>
                <a:pt x="902287" y="24058"/>
              </a:lnTo>
            </a:path>
          </a:pathLst>
        </a:custGeom>
        <a:scene3d>
          <a:camera prst="orthographicFront"/>
          <a:lightRig rig="flat" dir="t"/>
        </a:scene3d>
        <a:sp3d prstMaterial="matte"/>
      </dgm:spPr>
      <dgm:t>
        <a:bodyPr/>
        <a:lstStyle/>
        <a:p>
          <a:pPr>
            <a:buNone/>
          </a:pPr>
          <a:endParaRPr lang="el-GR">
            <a:solidFill>
              <a:srgbClr val="000000">
                <a:hueOff val="0"/>
                <a:satOff val="0"/>
                <a:lumOff val="0"/>
                <a:alphaOff val="0"/>
              </a:srgbClr>
            </a:solidFill>
            <a:latin typeface="Calibri" panose="020F0502020204030204"/>
            <a:ea typeface="+mn-ea"/>
            <a:cs typeface="+mn-cs"/>
          </a:endParaRPr>
        </a:p>
      </dgm:t>
    </dgm:pt>
    <dgm:pt modelId="{5DBE1BD4-FCB1-406B-91B7-A1089690141B}" type="sibTrans" cxnId="{B82A1CEC-5C78-41A3-A293-85C78F1465B4}">
      <dgm:prSet/>
      <dgm:spPr/>
      <dgm:t>
        <a:bodyPr/>
        <a:lstStyle/>
        <a:p>
          <a:endParaRPr lang="el-GR"/>
        </a:p>
      </dgm:t>
    </dgm:pt>
    <dgm:pt modelId="{809107BB-8FFF-4135-81CC-BA36FA1F6EE5}">
      <dgm:prSet custT="1"/>
      <dgm:spPr>
        <a:xfrm>
          <a:off x="5722549" y="902922"/>
          <a:ext cx="2040388" cy="1020194"/>
        </a:xfrm>
        <a:prstGeom prst="roundRect">
          <a:avLst>
            <a:gd name="adj" fmla="val 10000"/>
          </a:avLst>
        </a:prstGeom>
        <a:scene3d>
          <a:camera prst="orthographicFront"/>
          <a:lightRig rig="flat" dir="t"/>
        </a:scene3d>
        <a:sp3d prstMaterial="plastic">
          <a:bevelT w="120900" h="88900"/>
          <a:bevelB w="88900" h="31750" prst="angle"/>
        </a:sp3d>
      </dgm:spPr>
      <dgm:t>
        <a:bodyPr/>
        <a:lstStyle/>
        <a:p>
          <a:pPr>
            <a:buNone/>
          </a:pPr>
          <a:r>
            <a:rPr lang="el-GR" sz="1800">
              <a:latin typeface="+mn-lt"/>
              <a:ea typeface="+mn-ea"/>
              <a:cs typeface="+mn-cs"/>
            </a:rPr>
            <a:t>Δυναμικά συστήματα αγορών</a:t>
          </a:r>
          <a:endParaRPr lang="el-GR" sz="1800" dirty="0">
            <a:latin typeface="+mn-lt"/>
            <a:ea typeface="+mn-ea"/>
            <a:cs typeface="+mn-cs"/>
          </a:endParaRPr>
        </a:p>
      </dgm:t>
    </dgm:pt>
    <dgm:pt modelId="{175504D5-B8A2-43B4-AFDB-6816DB5404F2}" type="parTrans" cxnId="{480F96FD-8BE7-4A94-A4DC-32C8760FD249}">
      <dgm:prSet/>
      <dgm:spPr>
        <a:xfrm rot="19457599">
          <a:off x="4811922" y="1682267"/>
          <a:ext cx="1005098" cy="48117"/>
        </a:xfrm>
        <a:custGeom>
          <a:avLst/>
          <a:gdLst/>
          <a:ahLst/>
          <a:cxnLst/>
          <a:rect l="0" t="0" r="0" b="0"/>
          <a:pathLst>
            <a:path>
              <a:moveTo>
                <a:pt x="0" y="24058"/>
              </a:moveTo>
              <a:lnTo>
                <a:pt x="1005098" y="24058"/>
              </a:lnTo>
            </a:path>
          </a:pathLst>
        </a:custGeom>
        <a:scene3d>
          <a:camera prst="orthographicFront"/>
          <a:lightRig rig="flat" dir="t"/>
        </a:scene3d>
        <a:sp3d prstMaterial="matte"/>
      </dgm:spPr>
      <dgm:t>
        <a:bodyPr/>
        <a:lstStyle/>
        <a:p>
          <a:pPr>
            <a:buNone/>
          </a:pPr>
          <a:endParaRPr lang="el-GR">
            <a:solidFill>
              <a:srgbClr val="000000">
                <a:hueOff val="0"/>
                <a:satOff val="0"/>
                <a:lumOff val="0"/>
                <a:alphaOff val="0"/>
              </a:srgbClr>
            </a:solidFill>
            <a:latin typeface="Calibri" panose="020F0502020204030204"/>
            <a:ea typeface="+mn-ea"/>
            <a:cs typeface="+mn-cs"/>
          </a:endParaRPr>
        </a:p>
      </dgm:t>
    </dgm:pt>
    <dgm:pt modelId="{B27409C7-0458-4276-8620-C77D71016683}" type="sibTrans" cxnId="{480F96FD-8BE7-4A94-A4DC-32C8760FD249}">
      <dgm:prSet/>
      <dgm:spPr/>
      <dgm:t>
        <a:bodyPr/>
        <a:lstStyle/>
        <a:p>
          <a:endParaRPr lang="el-GR"/>
        </a:p>
      </dgm:t>
    </dgm:pt>
    <dgm:pt modelId="{15AA2513-67A3-438A-8265-68498B2BAAF0}">
      <dgm:prSet custT="1"/>
      <dgm:spPr>
        <a:xfrm>
          <a:off x="5722549" y="2076146"/>
          <a:ext cx="2040388" cy="1020194"/>
        </a:xfrm>
        <a:prstGeom prst="roundRect">
          <a:avLst>
            <a:gd name="adj" fmla="val 10000"/>
          </a:avLst>
        </a:prstGeom>
        <a:scene3d>
          <a:camera prst="orthographicFront"/>
          <a:lightRig rig="flat" dir="t"/>
        </a:scene3d>
        <a:sp3d prstMaterial="plastic">
          <a:bevelT w="120900" h="88900"/>
          <a:bevelB w="88900" h="31750" prst="angle"/>
        </a:sp3d>
      </dgm:spPr>
      <dgm:t>
        <a:bodyPr/>
        <a:lstStyle/>
        <a:p>
          <a:pPr>
            <a:buNone/>
          </a:pPr>
          <a:r>
            <a:rPr lang="el-GR" sz="1800" dirty="0">
              <a:latin typeface="+mn-lt"/>
              <a:ea typeface="+mn-ea"/>
              <a:cs typeface="+mn-cs"/>
            </a:rPr>
            <a:t>Συμφωνίες-πλαίσιο</a:t>
          </a:r>
        </a:p>
      </dgm:t>
    </dgm:pt>
    <dgm:pt modelId="{33414188-1BCC-43BF-9641-EB7E8C7A4A44}" type="parTrans" cxnId="{67B9C140-301A-43D9-89BB-B3B9FFCE8330}">
      <dgm:prSet/>
      <dgm:spPr>
        <a:xfrm rot="2142401">
          <a:off x="4811922" y="2268878"/>
          <a:ext cx="1005098" cy="48117"/>
        </a:xfrm>
        <a:custGeom>
          <a:avLst/>
          <a:gdLst/>
          <a:ahLst/>
          <a:cxnLst/>
          <a:rect l="0" t="0" r="0" b="0"/>
          <a:pathLst>
            <a:path>
              <a:moveTo>
                <a:pt x="0" y="24058"/>
              </a:moveTo>
              <a:lnTo>
                <a:pt x="1005098" y="24058"/>
              </a:lnTo>
            </a:path>
          </a:pathLst>
        </a:custGeom>
        <a:scene3d>
          <a:camera prst="orthographicFront"/>
          <a:lightRig rig="flat" dir="t"/>
        </a:scene3d>
        <a:sp3d prstMaterial="matte"/>
      </dgm:spPr>
      <dgm:t>
        <a:bodyPr/>
        <a:lstStyle/>
        <a:p>
          <a:pPr>
            <a:buNone/>
          </a:pPr>
          <a:endParaRPr lang="el-GR">
            <a:solidFill>
              <a:srgbClr val="000000">
                <a:hueOff val="0"/>
                <a:satOff val="0"/>
                <a:lumOff val="0"/>
                <a:alphaOff val="0"/>
              </a:srgbClr>
            </a:solidFill>
            <a:latin typeface="Calibri" panose="020F0502020204030204"/>
            <a:ea typeface="+mn-ea"/>
            <a:cs typeface="+mn-cs"/>
          </a:endParaRPr>
        </a:p>
      </dgm:t>
    </dgm:pt>
    <dgm:pt modelId="{84C78818-D867-474C-AD81-902C75937A8B}" type="sibTrans" cxnId="{67B9C140-301A-43D9-89BB-B3B9FFCE8330}">
      <dgm:prSet/>
      <dgm:spPr/>
      <dgm:t>
        <a:bodyPr/>
        <a:lstStyle/>
        <a:p>
          <a:endParaRPr lang="el-GR"/>
        </a:p>
      </dgm:t>
    </dgm:pt>
    <dgm:pt modelId="{46AA7BFA-8E67-46D2-88B3-0933C376D562}">
      <dgm:prSet custT="1"/>
      <dgm:spPr>
        <a:xfrm>
          <a:off x="2866005" y="720083"/>
          <a:ext cx="2040388" cy="616421"/>
        </a:xfrm>
        <a:prstGeom prst="roundRect">
          <a:avLst>
            <a:gd name="adj" fmla="val 10000"/>
          </a:avLst>
        </a:prstGeom>
        <a:scene3d>
          <a:camera prst="orthographicFront"/>
          <a:lightRig rig="flat" dir="t"/>
        </a:scene3d>
        <a:sp3d prstMaterial="plastic">
          <a:bevelT w="120900" h="88900"/>
          <a:bevelB w="88900" h="31750" prst="angle"/>
        </a:sp3d>
      </dgm:spPr>
      <dgm:t>
        <a:bodyPr/>
        <a:lstStyle/>
        <a:p>
          <a:pPr>
            <a:buNone/>
          </a:pPr>
          <a:r>
            <a:rPr lang="el-GR" sz="1800">
              <a:latin typeface="+mn-lt"/>
              <a:ea typeface="+mn-ea"/>
              <a:cs typeface="+mn-cs"/>
            </a:rPr>
            <a:t>Έργα</a:t>
          </a:r>
          <a:endParaRPr lang="el-GR" sz="1800" dirty="0">
            <a:latin typeface="+mn-lt"/>
            <a:ea typeface="+mn-ea"/>
            <a:cs typeface="+mn-cs"/>
          </a:endParaRPr>
        </a:p>
      </dgm:t>
    </dgm:pt>
    <dgm:pt modelId="{B1808B3F-E8D1-494F-BF6F-057E368CEF4C}" type="parTrans" cxnId="{48856FBB-56FD-49C2-97A2-5B2AC1AD2287}">
      <dgm:prSet/>
      <dgm:spPr>
        <a:xfrm rot="19457599">
          <a:off x="1955378" y="1297541"/>
          <a:ext cx="1005098" cy="48117"/>
        </a:xfrm>
        <a:custGeom>
          <a:avLst/>
          <a:gdLst/>
          <a:ahLst/>
          <a:cxnLst/>
          <a:rect l="0" t="0" r="0" b="0"/>
          <a:pathLst>
            <a:path>
              <a:moveTo>
                <a:pt x="0" y="24058"/>
              </a:moveTo>
              <a:lnTo>
                <a:pt x="1005098" y="24058"/>
              </a:lnTo>
            </a:path>
          </a:pathLst>
        </a:custGeom>
        <a:scene3d>
          <a:camera prst="orthographicFront"/>
          <a:lightRig rig="flat" dir="t"/>
        </a:scene3d>
        <a:sp3d prstMaterial="matte"/>
      </dgm:spPr>
      <dgm:t>
        <a:bodyPr/>
        <a:lstStyle/>
        <a:p>
          <a:pPr>
            <a:buNone/>
          </a:pPr>
          <a:endParaRPr lang="el-GR">
            <a:solidFill>
              <a:srgbClr val="000000">
                <a:hueOff val="0"/>
                <a:satOff val="0"/>
                <a:lumOff val="0"/>
                <a:alphaOff val="0"/>
              </a:srgbClr>
            </a:solidFill>
            <a:latin typeface="Calibri" panose="020F0502020204030204"/>
            <a:ea typeface="+mn-ea"/>
            <a:cs typeface="+mn-cs"/>
          </a:endParaRPr>
        </a:p>
      </dgm:t>
    </dgm:pt>
    <dgm:pt modelId="{C994D042-2D7A-445A-BAC9-F3CB6E27B0BB}" type="sibTrans" cxnId="{48856FBB-56FD-49C2-97A2-5B2AC1AD2287}">
      <dgm:prSet/>
      <dgm:spPr/>
      <dgm:t>
        <a:bodyPr/>
        <a:lstStyle/>
        <a:p>
          <a:endParaRPr lang="el-GR"/>
        </a:p>
      </dgm:t>
    </dgm:pt>
    <dgm:pt modelId="{793F5862-DD77-4A6B-A554-7425F12485EA}" type="pres">
      <dgm:prSet presAssocID="{CE7DEB34-C0B8-4593-9C0B-FF6211BB439E}" presName="diagram" presStyleCnt="0">
        <dgm:presLayoutVars>
          <dgm:chPref val="1"/>
          <dgm:dir/>
          <dgm:animOne val="branch"/>
          <dgm:animLvl val="lvl"/>
          <dgm:resizeHandles val="exact"/>
        </dgm:presLayoutVars>
      </dgm:prSet>
      <dgm:spPr/>
    </dgm:pt>
    <dgm:pt modelId="{6FAE9864-363A-4856-BF9B-ADCF9759E2B2}" type="pres">
      <dgm:prSet presAssocID="{DF2B1327-5D78-40C7-82B5-E2090CE2AA27}" presName="root1" presStyleCnt="0"/>
      <dgm:spPr/>
    </dgm:pt>
    <dgm:pt modelId="{C162C4E7-44F8-4A5C-9C0F-5FA6C6B2235D}" type="pres">
      <dgm:prSet presAssocID="{DF2B1327-5D78-40C7-82B5-E2090CE2AA27}" presName="LevelOneTextNode" presStyleLbl="node0" presStyleIdx="0" presStyleCnt="1" custScaleY="148223">
        <dgm:presLayoutVars>
          <dgm:chPref val="3"/>
        </dgm:presLayoutVars>
      </dgm:prSet>
      <dgm:spPr/>
    </dgm:pt>
    <dgm:pt modelId="{D30F5F2A-F2FB-4792-B26C-BED93C521F01}" type="pres">
      <dgm:prSet presAssocID="{DF2B1327-5D78-40C7-82B5-E2090CE2AA27}" presName="level2hierChild" presStyleCnt="0"/>
      <dgm:spPr/>
    </dgm:pt>
    <dgm:pt modelId="{C11C8DF3-C18C-4996-AD9A-A6647DDB2607}" type="pres">
      <dgm:prSet presAssocID="{B1808B3F-E8D1-494F-BF6F-057E368CEF4C}" presName="conn2-1" presStyleLbl="parChTrans1D2" presStyleIdx="0" presStyleCnt="2"/>
      <dgm:spPr/>
    </dgm:pt>
    <dgm:pt modelId="{C204597B-01E0-46FD-817A-93ECAAA55EF2}" type="pres">
      <dgm:prSet presAssocID="{B1808B3F-E8D1-494F-BF6F-057E368CEF4C}" presName="connTx" presStyleLbl="parChTrans1D2" presStyleIdx="0" presStyleCnt="2"/>
      <dgm:spPr/>
    </dgm:pt>
    <dgm:pt modelId="{B77F0822-D875-4D0A-B9C7-B1D81EFC17C6}" type="pres">
      <dgm:prSet presAssocID="{46AA7BFA-8E67-46D2-88B3-0933C376D562}" presName="root2" presStyleCnt="0"/>
      <dgm:spPr/>
    </dgm:pt>
    <dgm:pt modelId="{D01D02B5-44BB-4322-933E-2C5E7B265C0F}" type="pres">
      <dgm:prSet presAssocID="{46AA7BFA-8E67-46D2-88B3-0933C376D562}" presName="LevelTwoTextNode" presStyleLbl="node2" presStyleIdx="0" presStyleCnt="2" custScaleY="60422">
        <dgm:presLayoutVars>
          <dgm:chPref val="3"/>
        </dgm:presLayoutVars>
      </dgm:prSet>
      <dgm:spPr/>
    </dgm:pt>
    <dgm:pt modelId="{8DAF1B79-CFAD-43F6-ABD6-6E2E41DA716F}" type="pres">
      <dgm:prSet presAssocID="{46AA7BFA-8E67-46D2-88B3-0933C376D562}" presName="level3hierChild" presStyleCnt="0"/>
      <dgm:spPr/>
    </dgm:pt>
    <dgm:pt modelId="{C2E83D9C-A98C-48FC-8410-7A4FC937803B}" type="pres">
      <dgm:prSet presAssocID="{1130FB62-5BFF-4A25-A66A-5CD017D09967}" presName="conn2-1" presStyleLbl="parChTrans1D2" presStyleIdx="1" presStyleCnt="2"/>
      <dgm:spPr/>
    </dgm:pt>
    <dgm:pt modelId="{B9EC0611-E7E0-483B-9E54-33B6EE881915}" type="pres">
      <dgm:prSet presAssocID="{1130FB62-5BFF-4A25-A66A-5CD017D09967}" presName="connTx" presStyleLbl="parChTrans1D2" presStyleIdx="1" presStyleCnt="2"/>
      <dgm:spPr/>
    </dgm:pt>
    <dgm:pt modelId="{8C26F7BE-9D95-467A-A764-583C74E7E981}" type="pres">
      <dgm:prSet presAssocID="{2770E49A-6536-43AC-9B55-A506D77A29A6}" presName="root2" presStyleCnt="0"/>
      <dgm:spPr/>
    </dgm:pt>
    <dgm:pt modelId="{668CF570-DF76-456A-B108-01999F5F4263}" type="pres">
      <dgm:prSet presAssocID="{2770E49A-6536-43AC-9B55-A506D77A29A6}" presName="LevelTwoTextNode" presStyleLbl="node2" presStyleIdx="1" presStyleCnt="2">
        <dgm:presLayoutVars>
          <dgm:chPref val="3"/>
        </dgm:presLayoutVars>
      </dgm:prSet>
      <dgm:spPr/>
    </dgm:pt>
    <dgm:pt modelId="{D96EA3D7-09EB-4250-B505-BD1BD23A948C}" type="pres">
      <dgm:prSet presAssocID="{2770E49A-6536-43AC-9B55-A506D77A29A6}" presName="level3hierChild" presStyleCnt="0"/>
      <dgm:spPr/>
    </dgm:pt>
    <dgm:pt modelId="{EE68ED78-CDBB-4736-86F9-0820723E8A19}" type="pres">
      <dgm:prSet presAssocID="{175504D5-B8A2-43B4-AFDB-6816DB5404F2}" presName="conn2-1" presStyleLbl="parChTrans1D3" presStyleIdx="0" presStyleCnt="2"/>
      <dgm:spPr/>
    </dgm:pt>
    <dgm:pt modelId="{E7EF31D5-0E54-4869-AB07-0777AF21A3BC}" type="pres">
      <dgm:prSet presAssocID="{175504D5-B8A2-43B4-AFDB-6816DB5404F2}" presName="connTx" presStyleLbl="parChTrans1D3" presStyleIdx="0" presStyleCnt="2"/>
      <dgm:spPr/>
    </dgm:pt>
    <dgm:pt modelId="{1091B876-6890-4787-A739-8033062D5247}" type="pres">
      <dgm:prSet presAssocID="{809107BB-8FFF-4135-81CC-BA36FA1F6EE5}" presName="root2" presStyleCnt="0"/>
      <dgm:spPr/>
    </dgm:pt>
    <dgm:pt modelId="{E2462A9F-F391-448A-9F8B-15C16BD95223}" type="pres">
      <dgm:prSet presAssocID="{809107BB-8FFF-4135-81CC-BA36FA1F6EE5}" presName="LevelTwoTextNode" presStyleLbl="node3" presStyleIdx="0" presStyleCnt="2">
        <dgm:presLayoutVars>
          <dgm:chPref val="3"/>
        </dgm:presLayoutVars>
      </dgm:prSet>
      <dgm:spPr/>
    </dgm:pt>
    <dgm:pt modelId="{6DA1FA14-14B5-4492-AEBE-CCC5E0AD5B57}" type="pres">
      <dgm:prSet presAssocID="{809107BB-8FFF-4135-81CC-BA36FA1F6EE5}" presName="level3hierChild" presStyleCnt="0"/>
      <dgm:spPr/>
    </dgm:pt>
    <dgm:pt modelId="{5449E7A8-0881-4FE4-B030-11876E0384F8}" type="pres">
      <dgm:prSet presAssocID="{33414188-1BCC-43BF-9641-EB7E8C7A4A44}" presName="conn2-1" presStyleLbl="parChTrans1D3" presStyleIdx="1" presStyleCnt="2"/>
      <dgm:spPr/>
    </dgm:pt>
    <dgm:pt modelId="{23D7122D-64D8-43AF-8066-40B5F1461A3B}" type="pres">
      <dgm:prSet presAssocID="{33414188-1BCC-43BF-9641-EB7E8C7A4A44}" presName="connTx" presStyleLbl="parChTrans1D3" presStyleIdx="1" presStyleCnt="2"/>
      <dgm:spPr/>
    </dgm:pt>
    <dgm:pt modelId="{AA50938B-C183-426C-9C78-90C65CD29757}" type="pres">
      <dgm:prSet presAssocID="{15AA2513-67A3-438A-8265-68498B2BAAF0}" presName="root2" presStyleCnt="0"/>
      <dgm:spPr/>
    </dgm:pt>
    <dgm:pt modelId="{DEF3C476-477B-46DA-B774-E3F5E3EE6C1A}" type="pres">
      <dgm:prSet presAssocID="{15AA2513-67A3-438A-8265-68498B2BAAF0}" presName="LevelTwoTextNode" presStyleLbl="node3" presStyleIdx="1" presStyleCnt="2">
        <dgm:presLayoutVars>
          <dgm:chPref val="3"/>
        </dgm:presLayoutVars>
      </dgm:prSet>
      <dgm:spPr/>
    </dgm:pt>
    <dgm:pt modelId="{DCB4F266-C9FA-41CB-A8C5-F721BFF8F1AA}" type="pres">
      <dgm:prSet presAssocID="{15AA2513-67A3-438A-8265-68498B2BAAF0}" presName="level3hierChild" presStyleCnt="0"/>
      <dgm:spPr/>
    </dgm:pt>
  </dgm:ptLst>
  <dgm:cxnLst>
    <dgm:cxn modelId="{F2D0460A-C3E8-4344-B0CF-7E4BA7D98F96}" type="presOf" srcId="{175504D5-B8A2-43B4-AFDB-6816DB5404F2}" destId="{EE68ED78-CDBB-4736-86F9-0820723E8A19}" srcOrd="0" destOrd="0" presId="urn:microsoft.com/office/officeart/2005/8/layout/hierarchy2"/>
    <dgm:cxn modelId="{68A58F1D-08AE-4FC6-A60A-E87B327550A9}" type="presOf" srcId="{B1808B3F-E8D1-494F-BF6F-057E368CEF4C}" destId="{C204597B-01E0-46FD-817A-93ECAAA55EF2}" srcOrd="1" destOrd="0" presId="urn:microsoft.com/office/officeart/2005/8/layout/hierarchy2"/>
    <dgm:cxn modelId="{5C32CC23-FD16-433E-AFA0-C3AD403DAC9A}" type="presOf" srcId="{CE7DEB34-C0B8-4593-9C0B-FF6211BB439E}" destId="{793F5862-DD77-4A6B-A554-7425F12485EA}" srcOrd="0" destOrd="0" presId="urn:microsoft.com/office/officeart/2005/8/layout/hierarchy2"/>
    <dgm:cxn modelId="{341B473D-85D3-403B-A7E0-FEDFFF793846}" type="presOf" srcId="{DF2B1327-5D78-40C7-82B5-E2090CE2AA27}" destId="{C162C4E7-44F8-4A5C-9C0F-5FA6C6B2235D}" srcOrd="0" destOrd="0" presId="urn:microsoft.com/office/officeart/2005/8/layout/hierarchy2"/>
    <dgm:cxn modelId="{67B9C140-301A-43D9-89BB-B3B9FFCE8330}" srcId="{2770E49A-6536-43AC-9B55-A506D77A29A6}" destId="{15AA2513-67A3-438A-8265-68498B2BAAF0}" srcOrd="1" destOrd="0" parTransId="{33414188-1BCC-43BF-9641-EB7E8C7A4A44}" sibTransId="{84C78818-D867-474C-AD81-902C75937A8B}"/>
    <dgm:cxn modelId="{83F28649-77C3-4DC0-A141-DB404BC739A9}" type="presOf" srcId="{33414188-1BCC-43BF-9641-EB7E8C7A4A44}" destId="{23D7122D-64D8-43AF-8066-40B5F1461A3B}" srcOrd="1" destOrd="0" presId="urn:microsoft.com/office/officeart/2005/8/layout/hierarchy2"/>
    <dgm:cxn modelId="{E0E70878-CE6E-41B8-808A-7ADC5BCBD1EA}" srcId="{CE7DEB34-C0B8-4593-9C0B-FF6211BB439E}" destId="{DF2B1327-5D78-40C7-82B5-E2090CE2AA27}" srcOrd="0" destOrd="0" parTransId="{A031C9A7-9CE4-4838-B2CC-F8390499EA57}" sibTransId="{5238FBC2-AEB1-4777-BAB2-293D637CABAE}"/>
    <dgm:cxn modelId="{37D56A8A-DE7E-47A4-9162-6EBF3640DB40}" type="presOf" srcId="{33414188-1BCC-43BF-9641-EB7E8C7A4A44}" destId="{5449E7A8-0881-4FE4-B030-11876E0384F8}" srcOrd="0" destOrd="0" presId="urn:microsoft.com/office/officeart/2005/8/layout/hierarchy2"/>
    <dgm:cxn modelId="{0AEF4D8D-CD9C-4058-A57E-CC287790A2AF}" type="presOf" srcId="{809107BB-8FFF-4135-81CC-BA36FA1F6EE5}" destId="{E2462A9F-F391-448A-9F8B-15C16BD95223}" srcOrd="0" destOrd="0" presId="urn:microsoft.com/office/officeart/2005/8/layout/hierarchy2"/>
    <dgm:cxn modelId="{AED224A0-D9D2-4C35-9AD1-7FAE3F088F9F}" type="presOf" srcId="{B1808B3F-E8D1-494F-BF6F-057E368CEF4C}" destId="{C11C8DF3-C18C-4996-AD9A-A6647DDB2607}" srcOrd="0" destOrd="0" presId="urn:microsoft.com/office/officeart/2005/8/layout/hierarchy2"/>
    <dgm:cxn modelId="{DD93A5A2-FB53-43F1-85E5-DBBA2E1C0E79}" type="presOf" srcId="{46AA7BFA-8E67-46D2-88B3-0933C376D562}" destId="{D01D02B5-44BB-4322-933E-2C5E7B265C0F}" srcOrd="0" destOrd="0" presId="urn:microsoft.com/office/officeart/2005/8/layout/hierarchy2"/>
    <dgm:cxn modelId="{9FE663B3-7861-44D9-BF1A-5D2A5E2F46CE}" type="presOf" srcId="{1130FB62-5BFF-4A25-A66A-5CD017D09967}" destId="{B9EC0611-E7E0-483B-9E54-33B6EE881915}" srcOrd="1" destOrd="0" presId="urn:microsoft.com/office/officeart/2005/8/layout/hierarchy2"/>
    <dgm:cxn modelId="{48856FBB-56FD-49C2-97A2-5B2AC1AD2287}" srcId="{DF2B1327-5D78-40C7-82B5-E2090CE2AA27}" destId="{46AA7BFA-8E67-46D2-88B3-0933C376D562}" srcOrd="0" destOrd="0" parTransId="{B1808B3F-E8D1-494F-BF6F-057E368CEF4C}" sibTransId="{C994D042-2D7A-445A-BAC9-F3CB6E27B0BB}"/>
    <dgm:cxn modelId="{4396EBC2-DEA8-40DA-88CE-972296D90AEC}" type="presOf" srcId="{2770E49A-6536-43AC-9B55-A506D77A29A6}" destId="{668CF570-DF76-456A-B108-01999F5F4263}" srcOrd="0" destOrd="0" presId="urn:microsoft.com/office/officeart/2005/8/layout/hierarchy2"/>
    <dgm:cxn modelId="{B1F808CF-1C70-491E-BAAA-5EE9873DA1EB}" type="presOf" srcId="{1130FB62-5BFF-4A25-A66A-5CD017D09967}" destId="{C2E83D9C-A98C-48FC-8410-7A4FC937803B}" srcOrd="0" destOrd="0" presId="urn:microsoft.com/office/officeart/2005/8/layout/hierarchy2"/>
    <dgm:cxn modelId="{FD5181E4-1720-487F-A289-B7DF58E93731}" type="presOf" srcId="{15AA2513-67A3-438A-8265-68498B2BAAF0}" destId="{DEF3C476-477B-46DA-B774-E3F5E3EE6C1A}" srcOrd="0" destOrd="0" presId="urn:microsoft.com/office/officeart/2005/8/layout/hierarchy2"/>
    <dgm:cxn modelId="{C6A3CBE9-FB26-40DD-8D87-E79E5C62B72F}" type="presOf" srcId="{175504D5-B8A2-43B4-AFDB-6816DB5404F2}" destId="{E7EF31D5-0E54-4869-AB07-0777AF21A3BC}" srcOrd="1" destOrd="0" presId="urn:microsoft.com/office/officeart/2005/8/layout/hierarchy2"/>
    <dgm:cxn modelId="{B82A1CEC-5C78-41A3-A293-85C78F1465B4}" srcId="{DF2B1327-5D78-40C7-82B5-E2090CE2AA27}" destId="{2770E49A-6536-43AC-9B55-A506D77A29A6}" srcOrd="1" destOrd="0" parTransId="{1130FB62-5BFF-4A25-A66A-5CD017D09967}" sibTransId="{5DBE1BD4-FCB1-406B-91B7-A1089690141B}"/>
    <dgm:cxn modelId="{480F96FD-8BE7-4A94-A4DC-32C8760FD249}" srcId="{2770E49A-6536-43AC-9B55-A506D77A29A6}" destId="{809107BB-8FFF-4135-81CC-BA36FA1F6EE5}" srcOrd="0" destOrd="0" parTransId="{175504D5-B8A2-43B4-AFDB-6816DB5404F2}" sibTransId="{B27409C7-0458-4276-8620-C77D71016683}"/>
    <dgm:cxn modelId="{CBE4F393-5B4E-4B8B-BDDD-37362A9E49B2}" type="presParOf" srcId="{793F5862-DD77-4A6B-A554-7425F12485EA}" destId="{6FAE9864-363A-4856-BF9B-ADCF9759E2B2}" srcOrd="0" destOrd="0" presId="urn:microsoft.com/office/officeart/2005/8/layout/hierarchy2"/>
    <dgm:cxn modelId="{6601AA09-FC3F-4FD3-A339-03D9B11B3CCB}" type="presParOf" srcId="{6FAE9864-363A-4856-BF9B-ADCF9759E2B2}" destId="{C162C4E7-44F8-4A5C-9C0F-5FA6C6B2235D}" srcOrd="0" destOrd="0" presId="urn:microsoft.com/office/officeart/2005/8/layout/hierarchy2"/>
    <dgm:cxn modelId="{361EACA4-FAFF-42ED-AAD8-0E5384784579}" type="presParOf" srcId="{6FAE9864-363A-4856-BF9B-ADCF9759E2B2}" destId="{D30F5F2A-F2FB-4792-B26C-BED93C521F01}" srcOrd="1" destOrd="0" presId="urn:microsoft.com/office/officeart/2005/8/layout/hierarchy2"/>
    <dgm:cxn modelId="{622F1A6F-A2B1-4AFB-9BD6-D8A8FA96E7C9}" type="presParOf" srcId="{D30F5F2A-F2FB-4792-B26C-BED93C521F01}" destId="{C11C8DF3-C18C-4996-AD9A-A6647DDB2607}" srcOrd="0" destOrd="0" presId="urn:microsoft.com/office/officeart/2005/8/layout/hierarchy2"/>
    <dgm:cxn modelId="{55282522-EEE6-4AA6-89C6-76FFBC8677DE}" type="presParOf" srcId="{C11C8DF3-C18C-4996-AD9A-A6647DDB2607}" destId="{C204597B-01E0-46FD-817A-93ECAAA55EF2}" srcOrd="0" destOrd="0" presId="urn:microsoft.com/office/officeart/2005/8/layout/hierarchy2"/>
    <dgm:cxn modelId="{354782BD-3D03-42EC-859E-AB18BB360EAD}" type="presParOf" srcId="{D30F5F2A-F2FB-4792-B26C-BED93C521F01}" destId="{B77F0822-D875-4D0A-B9C7-B1D81EFC17C6}" srcOrd="1" destOrd="0" presId="urn:microsoft.com/office/officeart/2005/8/layout/hierarchy2"/>
    <dgm:cxn modelId="{D225277D-46C7-4EB4-B785-A54A3349ECF1}" type="presParOf" srcId="{B77F0822-D875-4D0A-B9C7-B1D81EFC17C6}" destId="{D01D02B5-44BB-4322-933E-2C5E7B265C0F}" srcOrd="0" destOrd="0" presId="urn:microsoft.com/office/officeart/2005/8/layout/hierarchy2"/>
    <dgm:cxn modelId="{FCF30442-AB23-45E6-B532-6BA362201B1F}" type="presParOf" srcId="{B77F0822-D875-4D0A-B9C7-B1D81EFC17C6}" destId="{8DAF1B79-CFAD-43F6-ABD6-6E2E41DA716F}" srcOrd="1" destOrd="0" presId="urn:microsoft.com/office/officeart/2005/8/layout/hierarchy2"/>
    <dgm:cxn modelId="{AA2F2D41-3679-4557-8057-E1EFA34E0143}" type="presParOf" srcId="{D30F5F2A-F2FB-4792-B26C-BED93C521F01}" destId="{C2E83D9C-A98C-48FC-8410-7A4FC937803B}" srcOrd="2" destOrd="0" presId="urn:microsoft.com/office/officeart/2005/8/layout/hierarchy2"/>
    <dgm:cxn modelId="{D7511760-B85A-40F0-8F1C-0DC62C985C41}" type="presParOf" srcId="{C2E83D9C-A98C-48FC-8410-7A4FC937803B}" destId="{B9EC0611-E7E0-483B-9E54-33B6EE881915}" srcOrd="0" destOrd="0" presId="urn:microsoft.com/office/officeart/2005/8/layout/hierarchy2"/>
    <dgm:cxn modelId="{4FA4E19A-BA6A-4535-B127-C103FA83B125}" type="presParOf" srcId="{D30F5F2A-F2FB-4792-B26C-BED93C521F01}" destId="{8C26F7BE-9D95-467A-A764-583C74E7E981}" srcOrd="3" destOrd="0" presId="urn:microsoft.com/office/officeart/2005/8/layout/hierarchy2"/>
    <dgm:cxn modelId="{8768323D-C2E8-4DE3-A199-658829F0F00F}" type="presParOf" srcId="{8C26F7BE-9D95-467A-A764-583C74E7E981}" destId="{668CF570-DF76-456A-B108-01999F5F4263}" srcOrd="0" destOrd="0" presId="urn:microsoft.com/office/officeart/2005/8/layout/hierarchy2"/>
    <dgm:cxn modelId="{770E3C67-226D-46C3-8DAA-691DACE1AC07}" type="presParOf" srcId="{8C26F7BE-9D95-467A-A764-583C74E7E981}" destId="{D96EA3D7-09EB-4250-B505-BD1BD23A948C}" srcOrd="1" destOrd="0" presId="urn:microsoft.com/office/officeart/2005/8/layout/hierarchy2"/>
    <dgm:cxn modelId="{13B77C17-5543-430B-BFF2-16BC11479C32}" type="presParOf" srcId="{D96EA3D7-09EB-4250-B505-BD1BD23A948C}" destId="{EE68ED78-CDBB-4736-86F9-0820723E8A19}" srcOrd="0" destOrd="0" presId="urn:microsoft.com/office/officeart/2005/8/layout/hierarchy2"/>
    <dgm:cxn modelId="{A7583FF9-42C1-45FB-A2A8-61BDDB2DC9A4}" type="presParOf" srcId="{EE68ED78-CDBB-4736-86F9-0820723E8A19}" destId="{E7EF31D5-0E54-4869-AB07-0777AF21A3BC}" srcOrd="0" destOrd="0" presId="urn:microsoft.com/office/officeart/2005/8/layout/hierarchy2"/>
    <dgm:cxn modelId="{C64B71D6-3E04-4407-9B98-C59C4C120389}" type="presParOf" srcId="{D96EA3D7-09EB-4250-B505-BD1BD23A948C}" destId="{1091B876-6890-4787-A739-8033062D5247}" srcOrd="1" destOrd="0" presId="urn:microsoft.com/office/officeart/2005/8/layout/hierarchy2"/>
    <dgm:cxn modelId="{511AEE65-9111-489C-A39B-B1C77A5399CD}" type="presParOf" srcId="{1091B876-6890-4787-A739-8033062D5247}" destId="{E2462A9F-F391-448A-9F8B-15C16BD95223}" srcOrd="0" destOrd="0" presId="urn:microsoft.com/office/officeart/2005/8/layout/hierarchy2"/>
    <dgm:cxn modelId="{25466EE3-39D5-44AC-B947-377C38C58565}" type="presParOf" srcId="{1091B876-6890-4787-A739-8033062D5247}" destId="{6DA1FA14-14B5-4492-AEBE-CCC5E0AD5B57}" srcOrd="1" destOrd="0" presId="urn:microsoft.com/office/officeart/2005/8/layout/hierarchy2"/>
    <dgm:cxn modelId="{6DF2DCBB-7640-4569-BC60-3A26C8321C49}" type="presParOf" srcId="{D96EA3D7-09EB-4250-B505-BD1BD23A948C}" destId="{5449E7A8-0881-4FE4-B030-11876E0384F8}" srcOrd="2" destOrd="0" presId="urn:microsoft.com/office/officeart/2005/8/layout/hierarchy2"/>
    <dgm:cxn modelId="{DCC4E1E6-0FA2-4050-99DA-05429F8A0AE1}" type="presParOf" srcId="{5449E7A8-0881-4FE4-B030-11876E0384F8}" destId="{23D7122D-64D8-43AF-8066-40B5F1461A3B}" srcOrd="0" destOrd="0" presId="urn:microsoft.com/office/officeart/2005/8/layout/hierarchy2"/>
    <dgm:cxn modelId="{46D8BD75-BF92-44E6-B6D7-288D3D0813AB}" type="presParOf" srcId="{D96EA3D7-09EB-4250-B505-BD1BD23A948C}" destId="{AA50938B-C183-426C-9C78-90C65CD29757}" srcOrd="3" destOrd="0" presId="urn:microsoft.com/office/officeart/2005/8/layout/hierarchy2"/>
    <dgm:cxn modelId="{B9EB5229-AC60-4D85-8690-2ED19C079023}" type="presParOf" srcId="{AA50938B-C183-426C-9C78-90C65CD29757}" destId="{DEF3C476-477B-46DA-B774-E3F5E3EE6C1A}" srcOrd="0" destOrd="0" presId="urn:microsoft.com/office/officeart/2005/8/layout/hierarchy2"/>
    <dgm:cxn modelId="{DCBD5678-B293-4FF4-A7F0-359577CF1AB1}" type="presParOf" srcId="{AA50938B-C183-426C-9C78-90C65CD29757}" destId="{DCB4F266-C9FA-41CB-A8C5-F721BFF8F1AA}" srcOrd="1" destOrd="0" presId="urn:microsoft.com/office/officeart/2005/8/layout/hierarchy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59.xml><?xml version="1.0" encoding="utf-8"?>
<dgm:dataModel xmlns:dgm="http://schemas.openxmlformats.org/drawingml/2006/diagram" xmlns:a="http://schemas.openxmlformats.org/drawingml/2006/main">
  <dgm:ptLst>
    <dgm:pt modelId="{CE7DEB34-C0B8-4593-9C0B-FF6211BB439E}" type="doc">
      <dgm:prSet loTypeId="urn:microsoft.com/office/officeart/2005/8/layout/list1" loCatId="list" qsTypeId="urn:microsoft.com/office/officeart/2005/8/quickstyle/3d1" qsCatId="3D" csTypeId="urn:microsoft.com/office/officeart/2005/8/colors/accent0_3" csCatId="mainScheme" phldr="1"/>
      <dgm:spPr/>
      <dgm:t>
        <a:bodyPr/>
        <a:lstStyle/>
        <a:p>
          <a:endParaRPr lang="el-GR"/>
        </a:p>
      </dgm:t>
    </dgm:pt>
    <dgm:pt modelId="{DF2B1327-5D78-40C7-82B5-E2090CE2AA27}">
      <dgm:prSet phldrT="[Κείμενο]" custT="1"/>
      <dgm:spPr>
        <a:xfrm>
          <a:off x="388620" y="29734"/>
          <a:ext cx="5440680" cy="440357"/>
        </a:xfrm>
        <a:prstGeom prst="roundRect">
          <a:avLst/>
        </a:prstGeom>
        <a:scene3d>
          <a:camera prst="orthographicFront"/>
          <a:lightRig rig="flat" dir="t"/>
        </a:scene3d>
        <a:sp3d prstMaterial="plastic">
          <a:bevelT w="120900" h="88900"/>
          <a:bevelB w="88900" h="31750" prst="angle"/>
        </a:sp3d>
      </dgm:spPr>
      <dgm:t>
        <a:bodyPr/>
        <a:lstStyle/>
        <a:p>
          <a:pPr algn="just">
            <a:buNone/>
          </a:pPr>
          <a:r>
            <a:rPr lang="el-GR" sz="1800" b="0" dirty="0">
              <a:latin typeface="+mn-lt"/>
              <a:ea typeface="+mn-ea"/>
              <a:cs typeface="+mn-cs"/>
            </a:rPr>
            <a:t>Υποχρεωτική πρόβλεψη αναπροσαρμογής τιμών</a:t>
          </a:r>
        </a:p>
      </dgm:t>
    </dgm:pt>
    <dgm:pt modelId="{A031C9A7-9CE4-4838-B2CC-F8390499EA57}" type="parTrans" cxnId="{E0E70878-CE6E-41B8-808A-7ADC5BCBD1EA}">
      <dgm:prSet/>
      <dgm:spPr/>
      <dgm:t>
        <a:bodyPr/>
        <a:lstStyle/>
        <a:p>
          <a:endParaRPr lang="el-GR"/>
        </a:p>
      </dgm:t>
    </dgm:pt>
    <dgm:pt modelId="{5238FBC2-AEB1-4777-BAB2-293D637CABAE}" type="sibTrans" cxnId="{E0E70878-CE6E-41B8-808A-7ADC5BCBD1EA}">
      <dgm:prSet/>
      <dgm:spPr/>
      <dgm:t>
        <a:bodyPr/>
        <a:lstStyle/>
        <a:p>
          <a:endParaRPr lang="el-GR"/>
        </a:p>
      </dgm:t>
    </dgm:pt>
    <dgm:pt modelId="{46AA7BFA-8E67-46D2-88B3-0933C376D562}">
      <dgm:prSet custT="1"/>
      <dgm:spPr>
        <a:xfrm>
          <a:off x="388620" y="2669404"/>
          <a:ext cx="5440680" cy="659981"/>
        </a:xfrm>
        <a:prstGeom prst="roundRect">
          <a:avLst/>
        </a:prstGeom>
        <a:scene3d>
          <a:camera prst="orthographicFront"/>
          <a:lightRig rig="flat" dir="t"/>
        </a:scene3d>
        <a:sp3d prstMaterial="plastic">
          <a:bevelT w="120900" h="88900"/>
          <a:bevelB w="88900" h="31750" prst="angle"/>
        </a:sp3d>
      </dgm:spPr>
      <dgm:t>
        <a:bodyPr/>
        <a:lstStyle/>
        <a:p>
          <a:pPr algn="just">
            <a:buNone/>
          </a:pPr>
          <a:r>
            <a:rPr lang="el-GR" sz="1800">
              <a:latin typeface="+mn-lt"/>
              <a:ea typeface="+mn-ea"/>
              <a:cs typeface="+mn-cs"/>
            </a:rPr>
            <a:t>Αδυναμία αναδρομικής εφαρμογής στις συμβάσεις παροχής υπηρεσιών</a:t>
          </a:r>
          <a:endParaRPr lang="el-GR" sz="1800" dirty="0">
            <a:latin typeface="+mn-lt"/>
            <a:ea typeface="+mn-ea"/>
            <a:cs typeface="+mn-cs"/>
          </a:endParaRPr>
        </a:p>
      </dgm:t>
    </dgm:pt>
    <dgm:pt modelId="{B1808B3F-E8D1-494F-BF6F-057E368CEF4C}" type="parTrans" cxnId="{48856FBB-56FD-49C2-97A2-5B2AC1AD2287}">
      <dgm:prSet/>
      <dgm:spPr/>
      <dgm:t>
        <a:bodyPr/>
        <a:lstStyle/>
        <a:p>
          <a:endParaRPr lang="el-GR"/>
        </a:p>
      </dgm:t>
    </dgm:pt>
    <dgm:pt modelId="{C994D042-2D7A-445A-BAC9-F3CB6E27B0BB}" type="sibTrans" cxnId="{48856FBB-56FD-49C2-97A2-5B2AC1AD2287}">
      <dgm:prSet/>
      <dgm:spPr/>
      <dgm:t>
        <a:bodyPr/>
        <a:lstStyle/>
        <a:p>
          <a:endParaRPr lang="el-GR"/>
        </a:p>
      </dgm:t>
    </dgm:pt>
    <dgm:pt modelId="{4606F979-2488-4B5D-A063-1C288429F400}">
      <dgm:prSet custT="1"/>
      <dgm:spPr>
        <a:xfrm>
          <a:off x="0" y="307890"/>
          <a:ext cx="7772400" cy="2302171"/>
        </a:xfrm>
        <a:prstGeom prst="rect">
          <a:avLst/>
        </a:prstGeom>
        <a:scene3d>
          <a:camera prst="orthographicFront"/>
          <a:lightRig rig="flat" dir="t"/>
        </a:scene3d>
        <a:sp3d z="190500" extrusionH="12700" prstMaterial="plastic">
          <a:bevelT w="50800" h="50800"/>
        </a:sp3d>
      </dgm:spPr>
      <dgm:t>
        <a:bodyPr/>
        <a:lstStyle/>
        <a:p>
          <a:pPr algn="just">
            <a:buChar char="•"/>
          </a:pPr>
          <a:r>
            <a:rPr lang="el-GR" sz="1800" dirty="0">
              <a:latin typeface="+mn-lt"/>
              <a:ea typeface="+mn-ea"/>
              <a:cs typeface="+mn-cs"/>
            </a:rPr>
            <a:t>Αφορά διαδικασίες ανάθεσης που εκκινούν μετά την 1</a:t>
          </a:r>
          <a:r>
            <a:rPr lang="el-GR" sz="1800" baseline="30000" dirty="0">
              <a:latin typeface="+mn-lt"/>
              <a:ea typeface="+mn-ea"/>
              <a:cs typeface="+mn-cs"/>
            </a:rPr>
            <a:t>η</a:t>
          </a:r>
          <a:r>
            <a:rPr lang="el-GR" sz="1800" dirty="0">
              <a:latin typeface="+mn-lt"/>
              <a:ea typeface="+mn-ea"/>
              <a:cs typeface="+mn-cs"/>
            </a:rPr>
            <a:t> Οκτωβρίου 2022</a:t>
          </a:r>
        </a:p>
      </dgm:t>
    </dgm:pt>
    <dgm:pt modelId="{4C478E38-CCDA-41E8-B584-84DF90B35743}" type="parTrans" cxnId="{7E8849E6-6ECD-4925-B2C1-3934A8E34023}">
      <dgm:prSet/>
      <dgm:spPr/>
      <dgm:t>
        <a:bodyPr/>
        <a:lstStyle/>
        <a:p>
          <a:endParaRPr lang="el-GR"/>
        </a:p>
      </dgm:t>
    </dgm:pt>
    <dgm:pt modelId="{8C229CCD-3806-4CF9-82DE-8357A97D28C6}" type="sibTrans" cxnId="{7E8849E6-6ECD-4925-B2C1-3934A8E34023}">
      <dgm:prSet/>
      <dgm:spPr/>
      <dgm:t>
        <a:bodyPr/>
        <a:lstStyle/>
        <a:p>
          <a:endParaRPr lang="el-GR"/>
        </a:p>
      </dgm:t>
    </dgm:pt>
    <dgm:pt modelId="{5AF4C730-4462-4EA6-BAC9-3BB418C59E8A}">
      <dgm:prSet custT="1"/>
      <dgm:spPr>
        <a:xfrm>
          <a:off x="0" y="307890"/>
          <a:ext cx="7772400" cy="2302171"/>
        </a:xfrm>
        <a:prstGeom prst="rect">
          <a:avLst/>
        </a:prstGeom>
        <a:scene3d>
          <a:camera prst="orthographicFront"/>
          <a:lightRig rig="flat" dir="t"/>
        </a:scene3d>
        <a:sp3d z="190500" extrusionH="12700" prstMaterial="plastic">
          <a:bevelT w="50800" h="50800"/>
        </a:sp3d>
      </dgm:spPr>
      <dgm:t>
        <a:bodyPr/>
        <a:lstStyle/>
        <a:p>
          <a:pPr algn="just">
            <a:buChar char="•"/>
          </a:pPr>
          <a:r>
            <a:rPr lang="el-GR" sz="1800" dirty="0">
              <a:latin typeface="+mn-lt"/>
              <a:ea typeface="+mn-ea"/>
              <a:cs typeface="+mn-cs"/>
            </a:rPr>
            <a:t>Εξαίρεση για τις συμβάσεις προμηθειών που έχουν ήδη ανατεθεί και εκτελούνται ή υπηρεσιών καθαριότητας και φύλαξης κτιρίων που είτε έχουν ξεκινήσει οι διαδικασίες ανάθεσης είτε εκτελούνται ήδη</a:t>
          </a:r>
        </a:p>
      </dgm:t>
    </dgm:pt>
    <dgm:pt modelId="{BC4C0FFF-80E4-4ADE-9F14-A31745E0A9C5}" type="parTrans" cxnId="{FDCFA77E-3653-40FB-A2BC-D5B21477637C}">
      <dgm:prSet/>
      <dgm:spPr/>
      <dgm:t>
        <a:bodyPr/>
        <a:lstStyle/>
        <a:p>
          <a:endParaRPr lang="el-GR"/>
        </a:p>
      </dgm:t>
    </dgm:pt>
    <dgm:pt modelId="{8A74842A-0812-45C7-B333-EB482E59F372}" type="sibTrans" cxnId="{FDCFA77E-3653-40FB-A2BC-D5B21477637C}">
      <dgm:prSet/>
      <dgm:spPr/>
      <dgm:t>
        <a:bodyPr/>
        <a:lstStyle/>
        <a:p>
          <a:endParaRPr lang="el-GR"/>
        </a:p>
      </dgm:t>
    </dgm:pt>
    <dgm:pt modelId="{CF5DC2D2-9915-4930-B08B-754EBF314D28}">
      <dgm:prSet custT="1"/>
      <dgm:spPr>
        <a:xfrm>
          <a:off x="0" y="3167184"/>
          <a:ext cx="7772400" cy="763520"/>
        </a:xfrm>
        <a:prstGeom prst="rect">
          <a:avLst/>
        </a:prstGeom>
        <a:scene3d>
          <a:camera prst="orthographicFront"/>
          <a:lightRig rig="flat" dir="t"/>
        </a:scene3d>
        <a:sp3d z="190500" extrusionH="12700" prstMaterial="plastic">
          <a:bevelT w="50800" h="50800"/>
        </a:sp3d>
      </dgm:spPr>
      <dgm:t>
        <a:bodyPr/>
        <a:lstStyle/>
        <a:p>
          <a:pPr algn="just">
            <a:buChar char="•"/>
          </a:pPr>
          <a:r>
            <a:rPr lang="el-GR" sz="1800" dirty="0">
              <a:latin typeface="+mn-lt"/>
              <a:ea typeface="+mn-ea"/>
              <a:cs typeface="+mn-cs"/>
            </a:rPr>
            <a:t>Ισχύει ο γενικός κανόνας εφαρμογής για τους διαγωνισμούς που εκκινούν μετά την 1</a:t>
          </a:r>
          <a:r>
            <a:rPr lang="el-GR" sz="1800" baseline="30000" dirty="0">
              <a:latin typeface="+mn-lt"/>
              <a:ea typeface="+mn-ea"/>
              <a:cs typeface="+mn-cs"/>
            </a:rPr>
            <a:t>η</a:t>
          </a:r>
          <a:r>
            <a:rPr lang="el-GR" sz="1800" dirty="0">
              <a:latin typeface="+mn-lt"/>
              <a:ea typeface="+mn-ea"/>
              <a:cs typeface="+mn-cs"/>
            </a:rPr>
            <a:t> Οκτωβρίου 2022</a:t>
          </a:r>
        </a:p>
      </dgm:t>
    </dgm:pt>
    <dgm:pt modelId="{EB40F462-FCC9-47E7-B29C-987E39B4F690}" type="parTrans" cxnId="{CFF56827-0CBB-42E2-A84A-F8CEC7DBC703}">
      <dgm:prSet/>
      <dgm:spPr/>
      <dgm:t>
        <a:bodyPr/>
        <a:lstStyle/>
        <a:p>
          <a:endParaRPr lang="el-GR"/>
        </a:p>
      </dgm:t>
    </dgm:pt>
    <dgm:pt modelId="{8A0AAC67-CB64-41A8-9E25-AA8751DBC888}" type="sibTrans" cxnId="{CFF56827-0CBB-42E2-A84A-F8CEC7DBC703}">
      <dgm:prSet/>
      <dgm:spPr/>
      <dgm:t>
        <a:bodyPr/>
        <a:lstStyle/>
        <a:p>
          <a:endParaRPr lang="el-GR"/>
        </a:p>
      </dgm:t>
    </dgm:pt>
    <dgm:pt modelId="{5B507D29-A42E-4480-B3A5-E65019500D99}">
      <dgm:prSet custT="1"/>
      <dgm:spPr>
        <a:xfrm>
          <a:off x="0" y="307890"/>
          <a:ext cx="7772400" cy="2302171"/>
        </a:xfrm>
        <a:prstGeom prst="rect">
          <a:avLst/>
        </a:prstGeom>
        <a:scene3d>
          <a:camera prst="orthographicFront"/>
          <a:lightRig rig="flat" dir="t"/>
        </a:scene3d>
        <a:sp3d z="190500" extrusionH="12700" prstMaterial="plastic">
          <a:bevelT w="50800" h="50800"/>
        </a:sp3d>
      </dgm:spPr>
      <dgm:t>
        <a:bodyPr/>
        <a:lstStyle/>
        <a:p>
          <a:pPr algn="just">
            <a:buChar char="•"/>
          </a:pPr>
          <a:r>
            <a:rPr lang="el-GR" sz="1800" dirty="0">
              <a:latin typeface="+mn-lt"/>
              <a:ea typeface="+mn-ea"/>
              <a:cs typeface="+mn-cs"/>
            </a:rPr>
            <a:t>Απαιτείται προηγούμενη απόφαση της </a:t>
          </a:r>
          <a:r>
            <a:rPr lang="el-GR" sz="1800" dirty="0" err="1">
              <a:latin typeface="+mn-lt"/>
              <a:ea typeface="+mn-ea"/>
              <a:cs typeface="+mn-cs"/>
            </a:rPr>
            <a:t>α.α.</a:t>
          </a:r>
          <a:r>
            <a:rPr lang="el-GR" sz="1800" dirty="0">
              <a:latin typeface="+mn-lt"/>
              <a:ea typeface="+mn-ea"/>
              <a:cs typeface="+mn-cs"/>
            </a:rPr>
            <a:t> περί τροποποίησης του σχετικού όρου, η οποία ωστόσο ενσωματώνεται αυτόματα και δεσμεύει αμφότερα τα συμβαλλόμενα μέρη (προμήθειες)/δεν ενσωματώνεται αυτόματα και απαιτείται τροποποίηση της σύμβασης (υπηρεσίες)</a:t>
          </a:r>
        </a:p>
      </dgm:t>
    </dgm:pt>
    <dgm:pt modelId="{564E4746-CD3E-4673-9DCE-EF18A863FEA7}" type="parTrans" cxnId="{646394F8-9F87-4EA3-A9C9-5CC6715BC4ED}">
      <dgm:prSet/>
      <dgm:spPr/>
      <dgm:t>
        <a:bodyPr/>
        <a:lstStyle/>
        <a:p>
          <a:endParaRPr lang="el-GR"/>
        </a:p>
      </dgm:t>
    </dgm:pt>
    <dgm:pt modelId="{62E9D822-3AA4-4813-A366-E1BEEF1048F3}" type="sibTrans" cxnId="{646394F8-9F87-4EA3-A9C9-5CC6715BC4ED}">
      <dgm:prSet/>
      <dgm:spPr/>
      <dgm:t>
        <a:bodyPr/>
        <a:lstStyle/>
        <a:p>
          <a:endParaRPr lang="el-GR"/>
        </a:p>
      </dgm:t>
    </dgm:pt>
    <dgm:pt modelId="{A75133B8-B3B2-4F9C-AEA7-A3407F771213}">
      <dgm:prSet custT="1"/>
      <dgm:spPr>
        <a:xfrm>
          <a:off x="0" y="307890"/>
          <a:ext cx="7772400" cy="2302171"/>
        </a:xfrm>
        <a:prstGeom prst="rect">
          <a:avLst/>
        </a:prstGeom>
        <a:scene3d>
          <a:camera prst="orthographicFront"/>
          <a:lightRig rig="flat" dir="t"/>
        </a:scene3d>
        <a:sp3d z="190500" extrusionH="12700" prstMaterial="plastic">
          <a:bevelT w="50800" h="50800"/>
        </a:sp3d>
      </dgm:spPr>
      <dgm:t>
        <a:bodyPr/>
        <a:lstStyle/>
        <a:p>
          <a:pPr algn="just">
            <a:buChar char="•"/>
          </a:pPr>
          <a:r>
            <a:rPr lang="el-GR" sz="1800">
              <a:latin typeface="+mn-lt"/>
              <a:ea typeface="+mn-ea"/>
              <a:cs typeface="+mn-cs"/>
            </a:rPr>
            <a:t>Έναρξη ισχύος από τη δημοσίευση στο ΦΕΚ εκτός αν άλλως ορίζεται σε επιμέρους διατάξεις</a:t>
          </a:r>
          <a:endParaRPr lang="el-GR" sz="1800" dirty="0">
            <a:latin typeface="+mn-lt"/>
            <a:ea typeface="+mn-ea"/>
            <a:cs typeface="+mn-cs"/>
          </a:endParaRPr>
        </a:p>
      </dgm:t>
    </dgm:pt>
    <dgm:pt modelId="{31B1C65A-9391-4293-81F3-516019E8B55A}" type="parTrans" cxnId="{18991314-0E9E-4B7B-BB97-64EF78DC2A81}">
      <dgm:prSet/>
      <dgm:spPr/>
      <dgm:t>
        <a:bodyPr/>
        <a:lstStyle/>
        <a:p>
          <a:endParaRPr lang="el-GR"/>
        </a:p>
      </dgm:t>
    </dgm:pt>
    <dgm:pt modelId="{3CBE874A-7E14-4DFD-B74A-2D7EA0E05F48}" type="sibTrans" cxnId="{18991314-0E9E-4B7B-BB97-64EF78DC2A81}">
      <dgm:prSet/>
      <dgm:spPr/>
      <dgm:t>
        <a:bodyPr/>
        <a:lstStyle/>
        <a:p>
          <a:endParaRPr lang="el-GR"/>
        </a:p>
      </dgm:t>
    </dgm:pt>
    <dgm:pt modelId="{57EAFED3-E563-42C9-BADE-659BF30AF75B}" type="pres">
      <dgm:prSet presAssocID="{CE7DEB34-C0B8-4593-9C0B-FF6211BB439E}" presName="linear" presStyleCnt="0">
        <dgm:presLayoutVars>
          <dgm:dir/>
          <dgm:animLvl val="lvl"/>
          <dgm:resizeHandles val="exact"/>
        </dgm:presLayoutVars>
      </dgm:prSet>
      <dgm:spPr/>
    </dgm:pt>
    <dgm:pt modelId="{63427023-52E2-41FF-812C-6272A7A33295}" type="pres">
      <dgm:prSet presAssocID="{DF2B1327-5D78-40C7-82B5-E2090CE2AA27}" presName="parentLin" presStyleCnt="0"/>
      <dgm:spPr/>
    </dgm:pt>
    <dgm:pt modelId="{B0D174E1-ADE4-4BE9-8705-1A9A27BF227B}" type="pres">
      <dgm:prSet presAssocID="{DF2B1327-5D78-40C7-82B5-E2090CE2AA27}" presName="parentLeftMargin" presStyleLbl="node1" presStyleIdx="0" presStyleCnt="2"/>
      <dgm:spPr/>
    </dgm:pt>
    <dgm:pt modelId="{1F6FFF13-8070-4445-AAFB-9EAB700427AB}" type="pres">
      <dgm:prSet presAssocID="{DF2B1327-5D78-40C7-82B5-E2090CE2AA27}" presName="parentText" presStyleLbl="node1" presStyleIdx="0" presStyleCnt="2" custScaleY="41211">
        <dgm:presLayoutVars>
          <dgm:chMax val="0"/>
          <dgm:bulletEnabled val="1"/>
        </dgm:presLayoutVars>
      </dgm:prSet>
      <dgm:spPr/>
    </dgm:pt>
    <dgm:pt modelId="{94D5FDE4-DEEA-4277-87E7-20925D89FA52}" type="pres">
      <dgm:prSet presAssocID="{DF2B1327-5D78-40C7-82B5-E2090CE2AA27}" presName="negativeSpace" presStyleCnt="0"/>
      <dgm:spPr/>
    </dgm:pt>
    <dgm:pt modelId="{4ACF6BC1-4DB0-4505-B904-216191751367}" type="pres">
      <dgm:prSet presAssocID="{DF2B1327-5D78-40C7-82B5-E2090CE2AA27}" presName="childText" presStyleLbl="conFgAcc1" presStyleIdx="0" presStyleCnt="2" custScaleY="97470">
        <dgm:presLayoutVars>
          <dgm:bulletEnabled val="1"/>
        </dgm:presLayoutVars>
      </dgm:prSet>
      <dgm:spPr/>
    </dgm:pt>
    <dgm:pt modelId="{C09C2565-F585-414A-ABD9-7C897FEF425A}" type="pres">
      <dgm:prSet presAssocID="{5238FBC2-AEB1-4777-BAB2-293D637CABAE}" presName="spaceBetweenRectangles" presStyleCnt="0"/>
      <dgm:spPr/>
    </dgm:pt>
    <dgm:pt modelId="{A0EDD577-7A25-45BC-A9BF-F359AECE07C5}" type="pres">
      <dgm:prSet presAssocID="{46AA7BFA-8E67-46D2-88B3-0933C376D562}" presName="parentLin" presStyleCnt="0"/>
      <dgm:spPr/>
    </dgm:pt>
    <dgm:pt modelId="{1AE1E4D8-0250-4A42-9C5F-DD5C2DF0B3EB}" type="pres">
      <dgm:prSet presAssocID="{46AA7BFA-8E67-46D2-88B3-0933C376D562}" presName="parentLeftMargin" presStyleLbl="node1" presStyleIdx="0" presStyleCnt="2"/>
      <dgm:spPr/>
    </dgm:pt>
    <dgm:pt modelId="{9DAEBC80-3AD7-471E-B007-41186D874D2C}" type="pres">
      <dgm:prSet presAssocID="{46AA7BFA-8E67-46D2-88B3-0933C376D562}" presName="parentText" presStyleLbl="node1" presStyleIdx="1" presStyleCnt="2" custScaleY="55442">
        <dgm:presLayoutVars>
          <dgm:chMax val="0"/>
          <dgm:bulletEnabled val="1"/>
        </dgm:presLayoutVars>
      </dgm:prSet>
      <dgm:spPr/>
    </dgm:pt>
    <dgm:pt modelId="{7D66C563-62AC-4954-8507-E69EE59E6C23}" type="pres">
      <dgm:prSet presAssocID="{46AA7BFA-8E67-46D2-88B3-0933C376D562}" presName="negativeSpace" presStyleCnt="0"/>
      <dgm:spPr/>
    </dgm:pt>
    <dgm:pt modelId="{2459B926-C77C-46FA-B7A8-DADBACAAB4C1}" type="pres">
      <dgm:prSet presAssocID="{46AA7BFA-8E67-46D2-88B3-0933C376D562}" presName="childText" presStyleLbl="conFgAcc1" presStyleIdx="1" presStyleCnt="2" custScaleY="95899">
        <dgm:presLayoutVars>
          <dgm:bulletEnabled val="1"/>
        </dgm:presLayoutVars>
      </dgm:prSet>
      <dgm:spPr/>
    </dgm:pt>
  </dgm:ptLst>
  <dgm:cxnLst>
    <dgm:cxn modelId="{EC4C3411-E4AA-45B2-94F7-9926A49F92DD}" type="presOf" srcId="{A75133B8-B3B2-4F9C-AEA7-A3407F771213}" destId="{4ACF6BC1-4DB0-4505-B904-216191751367}" srcOrd="0" destOrd="0" presId="urn:microsoft.com/office/officeart/2005/8/layout/list1"/>
    <dgm:cxn modelId="{C810D511-A052-4EDB-B9A1-E8D829926B35}" type="presOf" srcId="{CE7DEB34-C0B8-4593-9C0B-FF6211BB439E}" destId="{57EAFED3-E563-42C9-BADE-659BF30AF75B}" srcOrd="0" destOrd="0" presId="urn:microsoft.com/office/officeart/2005/8/layout/list1"/>
    <dgm:cxn modelId="{18991314-0E9E-4B7B-BB97-64EF78DC2A81}" srcId="{DF2B1327-5D78-40C7-82B5-E2090CE2AA27}" destId="{A75133B8-B3B2-4F9C-AEA7-A3407F771213}" srcOrd="0" destOrd="0" parTransId="{31B1C65A-9391-4293-81F3-516019E8B55A}" sibTransId="{3CBE874A-7E14-4DFD-B74A-2D7EA0E05F48}"/>
    <dgm:cxn modelId="{CFF56827-0CBB-42E2-A84A-F8CEC7DBC703}" srcId="{46AA7BFA-8E67-46D2-88B3-0933C376D562}" destId="{CF5DC2D2-9915-4930-B08B-754EBF314D28}" srcOrd="0" destOrd="0" parTransId="{EB40F462-FCC9-47E7-B29C-987E39B4F690}" sibTransId="{8A0AAC67-CB64-41A8-9E25-AA8751DBC888}"/>
    <dgm:cxn modelId="{94F8223C-DA37-4533-825B-7C46B774C732}" type="presOf" srcId="{46AA7BFA-8E67-46D2-88B3-0933C376D562}" destId="{1AE1E4D8-0250-4A42-9C5F-DD5C2DF0B3EB}" srcOrd="0" destOrd="0" presId="urn:microsoft.com/office/officeart/2005/8/layout/list1"/>
    <dgm:cxn modelId="{E0E70878-CE6E-41B8-808A-7ADC5BCBD1EA}" srcId="{CE7DEB34-C0B8-4593-9C0B-FF6211BB439E}" destId="{DF2B1327-5D78-40C7-82B5-E2090CE2AA27}" srcOrd="0" destOrd="0" parTransId="{A031C9A7-9CE4-4838-B2CC-F8390499EA57}" sibTransId="{5238FBC2-AEB1-4777-BAB2-293D637CABAE}"/>
    <dgm:cxn modelId="{FDCFA77E-3653-40FB-A2BC-D5B21477637C}" srcId="{DF2B1327-5D78-40C7-82B5-E2090CE2AA27}" destId="{5AF4C730-4462-4EA6-BAC9-3BB418C59E8A}" srcOrd="2" destOrd="0" parTransId="{BC4C0FFF-80E4-4ADE-9F14-A31745E0A9C5}" sibTransId="{8A74842A-0812-45C7-B333-EB482E59F372}"/>
    <dgm:cxn modelId="{67CD1882-74C0-460B-BF4C-838321BE7F8A}" type="presOf" srcId="{DF2B1327-5D78-40C7-82B5-E2090CE2AA27}" destId="{B0D174E1-ADE4-4BE9-8705-1A9A27BF227B}" srcOrd="0" destOrd="0" presId="urn:microsoft.com/office/officeart/2005/8/layout/list1"/>
    <dgm:cxn modelId="{C8D46485-FA9C-4DC9-AFE4-B1AC80B9B467}" type="presOf" srcId="{DF2B1327-5D78-40C7-82B5-E2090CE2AA27}" destId="{1F6FFF13-8070-4445-AAFB-9EAB700427AB}" srcOrd="1" destOrd="0" presId="urn:microsoft.com/office/officeart/2005/8/layout/list1"/>
    <dgm:cxn modelId="{DBF10887-DAB6-4847-829A-05A0D1A58C28}" type="presOf" srcId="{5AF4C730-4462-4EA6-BAC9-3BB418C59E8A}" destId="{4ACF6BC1-4DB0-4505-B904-216191751367}" srcOrd="0" destOrd="2" presId="urn:microsoft.com/office/officeart/2005/8/layout/list1"/>
    <dgm:cxn modelId="{48856FBB-56FD-49C2-97A2-5B2AC1AD2287}" srcId="{CE7DEB34-C0B8-4593-9C0B-FF6211BB439E}" destId="{46AA7BFA-8E67-46D2-88B3-0933C376D562}" srcOrd="1" destOrd="0" parTransId="{B1808B3F-E8D1-494F-BF6F-057E368CEF4C}" sibTransId="{C994D042-2D7A-445A-BAC9-F3CB6E27B0BB}"/>
    <dgm:cxn modelId="{68F2F8BC-3D40-4419-943E-BAF8949DC722}" type="presOf" srcId="{5B507D29-A42E-4480-B3A5-E65019500D99}" destId="{4ACF6BC1-4DB0-4505-B904-216191751367}" srcOrd="0" destOrd="3" presId="urn:microsoft.com/office/officeart/2005/8/layout/list1"/>
    <dgm:cxn modelId="{AF2C96E2-2FDA-4C48-98E1-78B55682734D}" type="presOf" srcId="{CF5DC2D2-9915-4930-B08B-754EBF314D28}" destId="{2459B926-C77C-46FA-B7A8-DADBACAAB4C1}" srcOrd="0" destOrd="0" presId="urn:microsoft.com/office/officeart/2005/8/layout/list1"/>
    <dgm:cxn modelId="{5506B7E3-4D5F-4204-9A23-715CD66E3F89}" type="presOf" srcId="{4606F979-2488-4B5D-A063-1C288429F400}" destId="{4ACF6BC1-4DB0-4505-B904-216191751367}" srcOrd="0" destOrd="1" presId="urn:microsoft.com/office/officeart/2005/8/layout/list1"/>
    <dgm:cxn modelId="{7E8849E6-6ECD-4925-B2C1-3934A8E34023}" srcId="{DF2B1327-5D78-40C7-82B5-E2090CE2AA27}" destId="{4606F979-2488-4B5D-A063-1C288429F400}" srcOrd="1" destOrd="0" parTransId="{4C478E38-CCDA-41E8-B584-84DF90B35743}" sibTransId="{8C229CCD-3806-4CF9-82DE-8357A97D28C6}"/>
    <dgm:cxn modelId="{646394F8-9F87-4EA3-A9C9-5CC6715BC4ED}" srcId="{DF2B1327-5D78-40C7-82B5-E2090CE2AA27}" destId="{5B507D29-A42E-4480-B3A5-E65019500D99}" srcOrd="3" destOrd="0" parTransId="{564E4746-CD3E-4673-9DCE-EF18A863FEA7}" sibTransId="{62E9D822-3AA4-4813-A366-E1BEEF1048F3}"/>
    <dgm:cxn modelId="{00181CFD-75C0-40AE-92AA-796C62A6792F}" type="presOf" srcId="{46AA7BFA-8E67-46D2-88B3-0933C376D562}" destId="{9DAEBC80-3AD7-471E-B007-41186D874D2C}" srcOrd="1" destOrd="0" presId="urn:microsoft.com/office/officeart/2005/8/layout/list1"/>
    <dgm:cxn modelId="{A258B323-F1AE-4629-BE0A-CC5B940013FD}" type="presParOf" srcId="{57EAFED3-E563-42C9-BADE-659BF30AF75B}" destId="{63427023-52E2-41FF-812C-6272A7A33295}" srcOrd="0" destOrd="0" presId="urn:microsoft.com/office/officeart/2005/8/layout/list1"/>
    <dgm:cxn modelId="{AD9E791A-DAD0-4E85-BF13-5A000DFF539F}" type="presParOf" srcId="{63427023-52E2-41FF-812C-6272A7A33295}" destId="{B0D174E1-ADE4-4BE9-8705-1A9A27BF227B}" srcOrd="0" destOrd="0" presId="urn:microsoft.com/office/officeart/2005/8/layout/list1"/>
    <dgm:cxn modelId="{7685E04B-7798-46B5-B0B4-B500F87279CC}" type="presParOf" srcId="{63427023-52E2-41FF-812C-6272A7A33295}" destId="{1F6FFF13-8070-4445-AAFB-9EAB700427AB}" srcOrd="1" destOrd="0" presId="urn:microsoft.com/office/officeart/2005/8/layout/list1"/>
    <dgm:cxn modelId="{0C80731D-D10A-4FF6-9FE2-70E61A85B8EE}" type="presParOf" srcId="{57EAFED3-E563-42C9-BADE-659BF30AF75B}" destId="{94D5FDE4-DEEA-4277-87E7-20925D89FA52}" srcOrd="1" destOrd="0" presId="urn:microsoft.com/office/officeart/2005/8/layout/list1"/>
    <dgm:cxn modelId="{3B97E121-6678-43C9-B9E3-320F0E54064B}" type="presParOf" srcId="{57EAFED3-E563-42C9-BADE-659BF30AF75B}" destId="{4ACF6BC1-4DB0-4505-B904-216191751367}" srcOrd="2" destOrd="0" presId="urn:microsoft.com/office/officeart/2005/8/layout/list1"/>
    <dgm:cxn modelId="{DB3287B3-FF13-42C0-AECE-7AD85E2033A8}" type="presParOf" srcId="{57EAFED3-E563-42C9-BADE-659BF30AF75B}" destId="{C09C2565-F585-414A-ABD9-7C897FEF425A}" srcOrd="3" destOrd="0" presId="urn:microsoft.com/office/officeart/2005/8/layout/list1"/>
    <dgm:cxn modelId="{8838A008-A93E-489C-BD16-A75E1CA55E7E}" type="presParOf" srcId="{57EAFED3-E563-42C9-BADE-659BF30AF75B}" destId="{A0EDD577-7A25-45BC-A9BF-F359AECE07C5}" srcOrd="4" destOrd="0" presId="urn:microsoft.com/office/officeart/2005/8/layout/list1"/>
    <dgm:cxn modelId="{E8629911-F0EE-4659-96DE-9FCE857A129B}" type="presParOf" srcId="{A0EDD577-7A25-45BC-A9BF-F359AECE07C5}" destId="{1AE1E4D8-0250-4A42-9C5F-DD5C2DF0B3EB}" srcOrd="0" destOrd="0" presId="urn:microsoft.com/office/officeart/2005/8/layout/list1"/>
    <dgm:cxn modelId="{A5B55DDC-48F9-4B53-864F-7EAF0D23B15D}" type="presParOf" srcId="{A0EDD577-7A25-45BC-A9BF-F359AECE07C5}" destId="{9DAEBC80-3AD7-471E-B007-41186D874D2C}" srcOrd="1" destOrd="0" presId="urn:microsoft.com/office/officeart/2005/8/layout/list1"/>
    <dgm:cxn modelId="{BD1BC7F8-CE22-4A5A-A922-C92DB0590DC9}" type="presParOf" srcId="{57EAFED3-E563-42C9-BADE-659BF30AF75B}" destId="{7D66C563-62AC-4954-8507-E69EE59E6C23}" srcOrd="5" destOrd="0" presId="urn:microsoft.com/office/officeart/2005/8/layout/list1"/>
    <dgm:cxn modelId="{B3BC5979-160A-479E-B9C2-C06A50B9B6F2}" type="presParOf" srcId="{57EAFED3-E563-42C9-BADE-659BF30AF75B}" destId="{2459B926-C77C-46FA-B7A8-DADBACAAB4C1}" srcOrd="6"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6.xml><?xml version="1.0" encoding="utf-8"?>
<dgm:dataModel xmlns:dgm="http://schemas.openxmlformats.org/drawingml/2006/diagram" xmlns:a="http://schemas.openxmlformats.org/drawingml/2006/main">
  <dgm:ptLst>
    <dgm:pt modelId="{98941DA6-E211-4282-A132-C455EDCB5F46}" type="doc">
      <dgm:prSet loTypeId="urn:microsoft.com/office/officeart/2005/8/layout/lProcess2" loCatId="relationship" qsTypeId="urn:microsoft.com/office/officeart/2005/8/quickstyle/3d2" qsCatId="3D" csTypeId="urn:microsoft.com/office/officeart/2005/8/colors/accent0_3" csCatId="mainScheme" phldr="1"/>
      <dgm:spPr/>
      <dgm:t>
        <a:bodyPr/>
        <a:lstStyle/>
        <a:p>
          <a:endParaRPr lang="en-US"/>
        </a:p>
      </dgm:t>
    </dgm:pt>
    <dgm:pt modelId="{41BFB472-2DD7-4969-AE0B-E6EC78B228C3}">
      <dgm:prSet custT="1"/>
      <dgm:spPr/>
      <dgm:t>
        <a:bodyPr/>
        <a:lstStyle/>
        <a:p>
          <a:r>
            <a:rPr lang="el-GR" sz="1800" dirty="0"/>
            <a:t>Συμβάσεις υπηρεσιών</a:t>
          </a:r>
        </a:p>
      </dgm:t>
    </dgm:pt>
    <dgm:pt modelId="{170DF575-E256-413E-A6FE-8B96FF423B19}" type="parTrans" cxnId="{72B0CF91-DD34-4D04-A8D9-FC23AC20BDB1}">
      <dgm:prSet/>
      <dgm:spPr/>
      <dgm:t>
        <a:bodyPr/>
        <a:lstStyle/>
        <a:p>
          <a:endParaRPr lang="el-GR"/>
        </a:p>
      </dgm:t>
    </dgm:pt>
    <dgm:pt modelId="{1D1BA8E7-459B-43BD-A62F-7505007833F4}" type="sibTrans" cxnId="{72B0CF91-DD34-4D04-A8D9-FC23AC20BDB1}">
      <dgm:prSet/>
      <dgm:spPr/>
      <dgm:t>
        <a:bodyPr/>
        <a:lstStyle/>
        <a:p>
          <a:endParaRPr lang="el-GR"/>
        </a:p>
      </dgm:t>
    </dgm:pt>
    <dgm:pt modelId="{CBA5C123-0C30-4254-BC5C-F0E4A9CE8DC9}">
      <dgm:prSet custT="1"/>
      <dgm:spPr/>
      <dgm:t>
        <a:bodyPr/>
        <a:lstStyle/>
        <a:p>
          <a:r>
            <a:rPr lang="el-GR" sz="1800" dirty="0"/>
            <a:t>Παροχή υπηρεσιών εκτός των περιπτώσεων που εμπίπτουν στην περ. 7α της παρ. 1 του άρθρου 2</a:t>
          </a:r>
        </a:p>
      </dgm:t>
    </dgm:pt>
    <dgm:pt modelId="{28375F75-537E-4F5D-8D91-16ED29F9471D}" type="parTrans" cxnId="{2D7942DC-9763-41FB-BFEC-3BD05371A78A}">
      <dgm:prSet/>
      <dgm:spPr/>
      <dgm:t>
        <a:bodyPr/>
        <a:lstStyle/>
        <a:p>
          <a:endParaRPr lang="el-GR"/>
        </a:p>
      </dgm:t>
    </dgm:pt>
    <dgm:pt modelId="{FB71B740-CF86-4221-88E5-EA8FBB8C677A}" type="sibTrans" cxnId="{2D7942DC-9763-41FB-BFEC-3BD05371A78A}">
      <dgm:prSet/>
      <dgm:spPr/>
      <dgm:t>
        <a:bodyPr/>
        <a:lstStyle/>
        <a:p>
          <a:endParaRPr lang="el-GR"/>
        </a:p>
      </dgm:t>
    </dgm:pt>
    <dgm:pt modelId="{03B67D1E-972F-40DA-B697-3FA3AF237AD8}">
      <dgm:prSet custT="1"/>
      <dgm:spPr/>
      <dgm:t>
        <a:bodyPr/>
        <a:lstStyle/>
        <a:p>
          <a:r>
            <a:rPr lang="el-GR" sz="1800" dirty="0"/>
            <a:t>Στις συμβουλευτικές υπηρεσίες υπάγονται ιδίως οι οικονομικές και κοινωνικές μελέτες και οι μελέτες οργάνωσης επιχειρησιακής έρευνας</a:t>
          </a:r>
        </a:p>
      </dgm:t>
    </dgm:pt>
    <dgm:pt modelId="{0CF3F042-B5CF-487C-B294-132A08ED6959}" type="parTrans" cxnId="{A41311DB-A703-4A6D-B878-D91205C09F4F}">
      <dgm:prSet/>
      <dgm:spPr/>
      <dgm:t>
        <a:bodyPr/>
        <a:lstStyle/>
        <a:p>
          <a:endParaRPr lang="el-GR"/>
        </a:p>
      </dgm:t>
    </dgm:pt>
    <dgm:pt modelId="{5388A67E-06C4-43DB-B765-CE417A701C50}" type="sibTrans" cxnId="{A41311DB-A703-4A6D-B878-D91205C09F4F}">
      <dgm:prSet/>
      <dgm:spPr/>
      <dgm:t>
        <a:bodyPr/>
        <a:lstStyle/>
        <a:p>
          <a:endParaRPr lang="el-GR"/>
        </a:p>
      </dgm:t>
    </dgm:pt>
    <dgm:pt modelId="{9216D510-5BD5-4F5B-B079-24EFF06C0F38}">
      <dgm:prSet custT="1"/>
      <dgm:spPr/>
      <dgm:t>
        <a:bodyPr/>
        <a:lstStyle/>
        <a:p>
          <a:r>
            <a:rPr lang="el-GR" sz="1800" dirty="0"/>
            <a:t>Και οι συμβάσεις συμβουλευτικών υπηρεσιών</a:t>
          </a:r>
        </a:p>
      </dgm:t>
    </dgm:pt>
    <dgm:pt modelId="{50F09D99-CB03-47DD-B09C-4DABD8979CC2}" type="parTrans" cxnId="{06AB29E3-8882-4D6D-A0C0-B2716B331F64}">
      <dgm:prSet/>
      <dgm:spPr/>
      <dgm:t>
        <a:bodyPr/>
        <a:lstStyle/>
        <a:p>
          <a:endParaRPr lang="el-GR"/>
        </a:p>
      </dgm:t>
    </dgm:pt>
    <dgm:pt modelId="{E7E72A58-0361-4319-A21E-D48D965294DE}" type="sibTrans" cxnId="{06AB29E3-8882-4D6D-A0C0-B2716B331F64}">
      <dgm:prSet/>
      <dgm:spPr/>
      <dgm:t>
        <a:bodyPr/>
        <a:lstStyle/>
        <a:p>
          <a:endParaRPr lang="el-GR"/>
        </a:p>
      </dgm:t>
    </dgm:pt>
    <dgm:pt modelId="{D127D887-9B3D-4162-8356-1D4628481E5C}">
      <dgm:prSet custT="1"/>
      <dgm:spPr/>
      <dgm:t>
        <a:bodyPr/>
        <a:lstStyle/>
        <a:p>
          <a:r>
            <a:rPr lang="el-GR" sz="1800" dirty="0"/>
            <a:t>Έννοια υπηρεσίας (άρθρο 2 παρ. 1 περ. 9)</a:t>
          </a:r>
        </a:p>
      </dgm:t>
    </dgm:pt>
    <dgm:pt modelId="{E49B5A7E-9F55-4E15-9F5E-E784302A3AD5}" type="parTrans" cxnId="{206D6BD9-0266-4A15-AE91-584B5950AEDD}">
      <dgm:prSet/>
      <dgm:spPr/>
    </dgm:pt>
    <dgm:pt modelId="{16140890-B0E1-4308-BED4-0FEA10D05997}" type="sibTrans" cxnId="{206D6BD9-0266-4A15-AE91-584B5950AEDD}">
      <dgm:prSet/>
      <dgm:spPr/>
    </dgm:pt>
    <dgm:pt modelId="{CD408192-19A7-4E80-A6B3-62AA5A90EFA6}" type="pres">
      <dgm:prSet presAssocID="{98941DA6-E211-4282-A132-C455EDCB5F46}" presName="theList" presStyleCnt="0">
        <dgm:presLayoutVars>
          <dgm:dir/>
          <dgm:animLvl val="lvl"/>
          <dgm:resizeHandles val="exact"/>
        </dgm:presLayoutVars>
      </dgm:prSet>
      <dgm:spPr/>
    </dgm:pt>
    <dgm:pt modelId="{089CC609-0968-4BF1-BA67-78AFE1C7F55D}" type="pres">
      <dgm:prSet presAssocID="{41BFB472-2DD7-4969-AE0B-E6EC78B228C3}" presName="compNode" presStyleCnt="0"/>
      <dgm:spPr/>
    </dgm:pt>
    <dgm:pt modelId="{2C55EE28-42F8-4DFE-9F85-3AA37977B9AF}" type="pres">
      <dgm:prSet presAssocID="{41BFB472-2DD7-4969-AE0B-E6EC78B228C3}" presName="aNode" presStyleLbl="bgShp" presStyleIdx="0" presStyleCnt="1"/>
      <dgm:spPr/>
    </dgm:pt>
    <dgm:pt modelId="{266FD249-03EE-4911-8BAD-A57496F8EF57}" type="pres">
      <dgm:prSet presAssocID="{41BFB472-2DD7-4969-AE0B-E6EC78B228C3}" presName="textNode" presStyleLbl="bgShp" presStyleIdx="0" presStyleCnt="1"/>
      <dgm:spPr/>
    </dgm:pt>
    <dgm:pt modelId="{4AEED96B-1039-41FE-B58C-96F0097EE36B}" type="pres">
      <dgm:prSet presAssocID="{41BFB472-2DD7-4969-AE0B-E6EC78B228C3}" presName="compChildNode" presStyleCnt="0"/>
      <dgm:spPr/>
    </dgm:pt>
    <dgm:pt modelId="{86F648CA-9889-435D-9AA6-003D1E49CAD8}" type="pres">
      <dgm:prSet presAssocID="{41BFB472-2DD7-4969-AE0B-E6EC78B228C3}" presName="theInnerList" presStyleCnt="0"/>
      <dgm:spPr/>
    </dgm:pt>
    <dgm:pt modelId="{AE9F48F2-F3E5-43E0-8AB6-411AE848C3D2}" type="pres">
      <dgm:prSet presAssocID="{CBA5C123-0C30-4254-BC5C-F0E4A9CE8DC9}" presName="childNode" presStyleLbl="node1" presStyleIdx="0" presStyleCnt="4" custScaleY="132099">
        <dgm:presLayoutVars>
          <dgm:bulletEnabled val="1"/>
        </dgm:presLayoutVars>
      </dgm:prSet>
      <dgm:spPr/>
    </dgm:pt>
    <dgm:pt modelId="{491E98DA-5CAB-4111-AD41-375A60CAF854}" type="pres">
      <dgm:prSet presAssocID="{CBA5C123-0C30-4254-BC5C-F0E4A9CE8DC9}" presName="aSpace2" presStyleCnt="0"/>
      <dgm:spPr/>
    </dgm:pt>
    <dgm:pt modelId="{A03691F8-9E10-41F8-A1B3-9E6594CDF8C4}" type="pres">
      <dgm:prSet presAssocID="{9216D510-5BD5-4F5B-B079-24EFF06C0F38}" presName="childNode" presStyleLbl="node1" presStyleIdx="1" presStyleCnt="4">
        <dgm:presLayoutVars>
          <dgm:bulletEnabled val="1"/>
        </dgm:presLayoutVars>
      </dgm:prSet>
      <dgm:spPr/>
    </dgm:pt>
    <dgm:pt modelId="{30CCED24-5D7B-48D3-8B6B-C5CE46A063A2}" type="pres">
      <dgm:prSet presAssocID="{9216D510-5BD5-4F5B-B079-24EFF06C0F38}" presName="aSpace2" presStyleCnt="0"/>
      <dgm:spPr/>
    </dgm:pt>
    <dgm:pt modelId="{309BDC34-3516-4830-9518-E971EC2FC3D3}" type="pres">
      <dgm:prSet presAssocID="{03B67D1E-972F-40DA-B697-3FA3AF237AD8}" presName="childNode" presStyleLbl="node1" presStyleIdx="2" presStyleCnt="4" custScaleY="147538">
        <dgm:presLayoutVars>
          <dgm:bulletEnabled val="1"/>
        </dgm:presLayoutVars>
      </dgm:prSet>
      <dgm:spPr/>
    </dgm:pt>
    <dgm:pt modelId="{E446521A-21D3-4A5E-A104-ED0448F10398}" type="pres">
      <dgm:prSet presAssocID="{03B67D1E-972F-40DA-B697-3FA3AF237AD8}" presName="aSpace2" presStyleCnt="0"/>
      <dgm:spPr/>
    </dgm:pt>
    <dgm:pt modelId="{05BBFD8D-F772-4078-9121-9D3F2EB9E21C}" type="pres">
      <dgm:prSet presAssocID="{D127D887-9B3D-4162-8356-1D4628481E5C}" presName="childNode" presStyleLbl="node1" presStyleIdx="3" presStyleCnt="4">
        <dgm:presLayoutVars>
          <dgm:bulletEnabled val="1"/>
        </dgm:presLayoutVars>
      </dgm:prSet>
      <dgm:spPr/>
    </dgm:pt>
  </dgm:ptLst>
  <dgm:cxnLst>
    <dgm:cxn modelId="{2006FD30-703B-4785-B63E-91BDE782F447}" type="presOf" srcId="{03B67D1E-972F-40DA-B697-3FA3AF237AD8}" destId="{309BDC34-3516-4830-9518-E971EC2FC3D3}" srcOrd="0" destOrd="0" presId="urn:microsoft.com/office/officeart/2005/8/layout/lProcess2"/>
    <dgm:cxn modelId="{60916133-E0D1-4D21-94CC-13FB0B9DDC1F}" type="presOf" srcId="{98941DA6-E211-4282-A132-C455EDCB5F46}" destId="{CD408192-19A7-4E80-A6B3-62AA5A90EFA6}" srcOrd="0" destOrd="0" presId="urn:microsoft.com/office/officeart/2005/8/layout/lProcess2"/>
    <dgm:cxn modelId="{A076EC3C-C19B-4F83-A6C3-114438C82A65}" type="presOf" srcId="{CBA5C123-0C30-4254-BC5C-F0E4A9CE8DC9}" destId="{AE9F48F2-F3E5-43E0-8AB6-411AE848C3D2}" srcOrd="0" destOrd="0" presId="urn:microsoft.com/office/officeart/2005/8/layout/lProcess2"/>
    <dgm:cxn modelId="{77E1A452-01CF-404D-8185-B4B0B2E91CD9}" type="presOf" srcId="{41BFB472-2DD7-4969-AE0B-E6EC78B228C3}" destId="{2C55EE28-42F8-4DFE-9F85-3AA37977B9AF}" srcOrd="0" destOrd="0" presId="urn:microsoft.com/office/officeart/2005/8/layout/lProcess2"/>
    <dgm:cxn modelId="{72B0CF91-DD34-4D04-A8D9-FC23AC20BDB1}" srcId="{98941DA6-E211-4282-A132-C455EDCB5F46}" destId="{41BFB472-2DD7-4969-AE0B-E6EC78B228C3}" srcOrd="0" destOrd="0" parTransId="{170DF575-E256-413E-A6FE-8B96FF423B19}" sibTransId="{1D1BA8E7-459B-43BD-A62F-7505007833F4}"/>
    <dgm:cxn modelId="{F99B55D3-74A2-4E99-B31F-013DB9A4DF02}" type="presOf" srcId="{9216D510-5BD5-4F5B-B079-24EFF06C0F38}" destId="{A03691F8-9E10-41F8-A1B3-9E6594CDF8C4}" srcOrd="0" destOrd="0" presId="urn:microsoft.com/office/officeart/2005/8/layout/lProcess2"/>
    <dgm:cxn modelId="{206D6BD9-0266-4A15-AE91-584B5950AEDD}" srcId="{41BFB472-2DD7-4969-AE0B-E6EC78B228C3}" destId="{D127D887-9B3D-4162-8356-1D4628481E5C}" srcOrd="3" destOrd="0" parTransId="{E49B5A7E-9F55-4E15-9F5E-E784302A3AD5}" sibTransId="{16140890-B0E1-4308-BED4-0FEA10D05997}"/>
    <dgm:cxn modelId="{A41311DB-A703-4A6D-B878-D91205C09F4F}" srcId="{41BFB472-2DD7-4969-AE0B-E6EC78B228C3}" destId="{03B67D1E-972F-40DA-B697-3FA3AF237AD8}" srcOrd="2" destOrd="0" parTransId="{0CF3F042-B5CF-487C-B294-132A08ED6959}" sibTransId="{5388A67E-06C4-43DB-B765-CE417A701C50}"/>
    <dgm:cxn modelId="{2D7942DC-9763-41FB-BFEC-3BD05371A78A}" srcId="{41BFB472-2DD7-4969-AE0B-E6EC78B228C3}" destId="{CBA5C123-0C30-4254-BC5C-F0E4A9CE8DC9}" srcOrd="0" destOrd="0" parTransId="{28375F75-537E-4F5D-8D91-16ED29F9471D}" sibTransId="{FB71B740-CF86-4221-88E5-EA8FBB8C677A}"/>
    <dgm:cxn modelId="{105BD1E2-39C8-49B0-A9D7-FC623A70DA0D}" type="presOf" srcId="{41BFB472-2DD7-4969-AE0B-E6EC78B228C3}" destId="{266FD249-03EE-4911-8BAD-A57496F8EF57}" srcOrd="1" destOrd="0" presId="urn:microsoft.com/office/officeart/2005/8/layout/lProcess2"/>
    <dgm:cxn modelId="{06AB29E3-8882-4D6D-A0C0-B2716B331F64}" srcId="{41BFB472-2DD7-4969-AE0B-E6EC78B228C3}" destId="{9216D510-5BD5-4F5B-B079-24EFF06C0F38}" srcOrd="1" destOrd="0" parTransId="{50F09D99-CB03-47DD-B09C-4DABD8979CC2}" sibTransId="{E7E72A58-0361-4319-A21E-D48D965294DE}"/>
    <dgm:cxn modelId="{54DDAAF0-6093-4B5C-96B0-EECC610672AC}" type="presOf" srcId="{D127D887-9B3D-4162-8356-1D4628481E5C}" destId="{05BBFD8D-F772-4078-9121-9D3F2EB9E21C}" srcOrd="0" destOrd="0" presId="urn:microsoft.com/office/officeart/2005/8/layout/lProcess2"/>
    <dgm:cxn modelId="{26F4B181-33A5-411C-8A44-8EB75B00FE07}" type="presParOf" srcId="{CD408192-19A7-4E80-A6B3-62AA5A90EFA6}" destId="{089CC609-0968-4BF1-BA67-78AFE1C7F55D}" srcOrd="0" destOrd="0" presId="urn:microsoft.com/office/officeart/2005/8/layout/lProcess2"/>
    <dgm:cxn modelId="{F88C1D07-813E-4FEF-866A-8266C945FFB8}" type="presParOf" srcId="{089CC609-0968-4BF1-BA67-78AFE1C7F55D}" destId="{2C55EE28-42F8-4DFE-9F85-3AA37977B9AF}" srcOrd="0" destOrd="0" presId="urn:microsoft.com/office/officeart/2005/8/layout/lProcess2"/>
    <dgm:cxn modelId="{D65A9905-FFA4-437F-87A5-CA3FA0B3D0A5}" type="presParOf" srcId="{089CC609-0968-4BF1-BA67-78AFE1C7F55D}" destId="{266FD249-03EE-4911-8BAD-A57496F8EF57}" srcOrd="1" destOrd="0" presId="urn:microsoft.com/office/officeart/2005/8/layout/lProcess2"/>
    <dgm:cxn modelId="{7D74A19C-6F57-4959-9285-E6855E2DB7E9}" type="presParOf" srcId="{089CC609-0968-4BF1-BA67-78AFE1C7F55D}" destId="{4AEED96B-1039-41FE-B58C-96F0097EE36B}" srcOrd="2" destOrd="0" presId="urn:microsoft.com/office/officeart/2005/8/layout/lProcess2"/>
    <dgm:cxn modelId="{593AD52F-5FA8-413D-9D0A-A0A3A0AD18BE}" type="presParOf" srcId="{4AEED96B-1039-41FE-B58C-96F0097EE36B}" destId="{86F648CA-9889-435D-9AA6-003D1E49CAD8}" srcOrd="0" destOrd="0" presId="urn:microsoft.com/office/officeart/2005/8/layout/lProcess2"/>
    <dgm:cxn modelId="{193E38CB-819F-450B-A3CB-EE88F83425A5}" type="presParOf" srcId="{86F648CA-9889-435D-9AA6-003D1E49CAD8}" destId="{AE9F48F2-F3E5-43E0-8AB6-411AE848C3D2}" srcOrd="0" destOrd="0" presId="urn:microsoft.com/office/officeart/2005/8/layout/lProcess2"/>
    <dgm:cxn modelId="{A3CED6C7-78D6-4CEF-B8DC-81A7B59B1233}" type="presParOf" srcId="{86F648CA-9889-435D-9AA6-003D1E49CAD8}" destId="{491E98DA-5CAB-4111-AD41-375A60CAF854}" srcOrd="1" destOrd="0" presId="urn:microsoft.com/office/officeart/2005/8/layout/lProcess2"/>
    <dgm:cxn modelId="{4210596B-90B8-4D26-B041-56BACB735E1C}" type="presParOf" srcId="{86F648CA-9889-435D-9AA6-003D1E49CAD8}" destId="{A03691F8-9E10-41F8-A1B3-9E6594CDF8C4}" srcOrd="2" destOrd="0" presId="urn:microsoft.com/office/officeart/2005/8/layout/lProcess2"/>
    <dgm:cxn modelId="{A4E1A03A-ED6A-41DA-BF98-9A700DD887C8}" type="presParOf" srcId="{86F648CA-9889-435D-9AA6-003D1E49CAD8}" destId="{30CCED24-5D7B-48D3-8B6B-C5CE46A063A2}" srcOrd="3" destOrd="0" presId="urn:microsoft.com/office/officeart/2005/8/layout/lProcess2"/>
    <dgm:cxn modelId="{40A980A0-548C-4FE3-BB0D-18CD1C1641C1}" type="presParOf" srcId="{86F648CA-9889-435D-9AA6-003D1E49CAD8}" destId="{309BDC34-3516-4830-9518-E971EC2FC3D3}" srcOrd="4" destOrd="0" presId="urn:microsoft.com/office/officeart/2005/8/layout/lProcess2"/>
    <dgm:cxn modelId="{C27A217F-3B82-4F28-9A73-99AD22596476}" type="presParOf" srcId="{86F648CA-9889-435D-9AA6-003D1E49CAD8}" destId="{E446521A-21D3-4A5E-A104-ED0448F10398}" srcOrd="5" destOrd="0" presId="urn:microsoft.com/office/officeart/2005/8/layout/lProcess2"/>
    <dgm:cxn modelId="{AAE1C0DD-ACA0-46AE-A94D-BB42D541D36A}" type="presParOf" srcId="{86F648CA-9889-435D-9AA6-003D1E49CAD8}" destId="{05BBFD8D-F772-4078-9121-9D3F2EB9E21C}" srcOrd="6" destOrd="0" presId="urn:microsoft.com/office/officeart/2005/8/layout/lProcess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60.xml><?xml version="1.0" encoding="utf-8"?>
<dgm:dataModel xmlns:dgm="http://schemas.openxmlformats.org/drawingml/2006/diagram" xmlns:a="http://schemas.openxmlformats.org/drawingml/2006/main">
  <dgm:ptLst>
    <dgm:pt modelId="{CE7DEB34-C0B8-4593-9C0B-FF6211BB439E}" type="doc">
      <dgm:prSet loTypeId="urn:microsoft.com/office/officeart/2005/8/layout/pyramid2" loCatId="pyramid" qsTypeId="urn:microsoft.com/office/officeart/2005/8/quickstyle/3d1" qsCatId="3D" csTypeId="urn:microsoft.com/office/officeart/2005/8/colors/accent0_3" csCatId="mainScheme" phldr="1"/>
      <dgm:spPr/>
      <dgm:t>
        <a:bodyPr/>
        <a:lstStyle/>
        <a:p>
          <a:endParaRPr lang="el-GR"/>
        </a:p>
      </dgm:t>
    </dgm:pt>
    <dgm:pt modelId="{D87D688B-A062-4D17-8DE9-3BE351B12D7B}">
      <dgm:prSet phldrT="[Κείμενο]" custT="1"/>
      <dgm:spPr>
        <a:xfrm>
          <a:off x="3238124" y="1362935"/>
          <a:ext cx="3735417" cy="847163"/>
        </a:xfrm>
        <a:prstGeom prst="roundRect">
          <a:avLst/>
        </a:prstGeom>
        <a:scene3d>
          <a:camera prst="orthographicFront"/>
          <a:lightRig rig="flat" dir="t"/>
        </a:scene3d>
        <a:sp3d z="190500" extrusionH="12700" prstMaterial="plastic">
          <a:bevelT w="50800" h="50800"/>
        </a:sp3d>
      </dgm:spPr>
      <dgm:t>
        <a:bodyPr/>
        <a:lstStyle/>
        <a:p>
          <a:pPr algn="l">
            <a:buNone/>
          </a:pPr>
          <a:r>
            <a:rPr lang="el-GR" sz="1700" b="0">
              <a:latin typeface="+mn-lt"/>
              <a:ea typeface="+mn-ea"/>
              <a:cs typeface="+mn-cs"/>
            </a:rPr>
            <a:t>Η εφαρμογή της ρήτρας αναπροσαρμογής είναι δυνατή για το σύνολο των προς προμήθεια αγαθών αλλά μόνο με τους περιορισμούς του άρθρου 132</a:t>
          </a:r>
          <a:endParaRPr lang="el-GR" sz="1700" b="0" dirty="0">
            <a:latin typeface="+mn-lt"/>
            <a:ea typeface="+mn-ea"/>
            <a:cs typeface="+mn-cs"/>
          </a:endParaRPr>
        </a:p>
      </dgm:t>
    </dgm:pt>
    <dgm:pt modelId="{D627BFE9-F554-48A5-BD7F-567C935A63DB}" type="parTrans" cxnId="{D02878A8-9903-46C8-884C-66C27D152632}">
      <dgm:prSet/>
      <dgm:spPr/>
      <dgm:t>
        <a:bodyPr/>
        <a:lstStyle/>
        <a:p>
          <a:endParaRPr lang="el-GR"/>
        </a:p>
      </dgm:t>
    </dgm:pt>
    <dgm:pt modelId="{DCD56305-AB61-4AEE-962D-BF95DB86E890}" type="sibTrans" cxnId="{D02878A8-9903-46C8-884C-66C27D152632}">
      <dgm:prSet/>
      <dgm:spPr/>
      <dgm:t>
        <a:bodyPr/>
        <a:lstStyle/>
        <a:p>
          <a:endParaRPr lang="el-GR"/>
        </a:p>
      </dgm:t>
    </dgm:pt>
    <dgm:pt modelId="{3449E13F-58AD-4C32-9B32-A2691128E0B1}">
      <dgm:prSet phldrT="[Κείμενο]" custT="1"/>
      <dgm:spPr>
        <a:xfrm>
          <a:off x="3238124" y="2295708"/>
          <a:ext cx="3737683" cy="869374"/>
        </a:xfrm>
        <a:prstGeom prst="roundRect">
          <a:avLst/>
        </a:prstGeom>
        <a:scene3d>
          <a:camera prst="orthographicFront"/>
          <a:lightRig rig="flat" dir="t"/>
        </a:scene3d>
        <a:sp3d z="190500" extrusionH="12700" prstMaterial="plastic">
          <a:bevelT w="50800" h="50800"/>
        </a:sp3d>
      </dgm:spPr>
      <dgm:t>
        <a:bodyPr/>
        <a:lstStyle/>
        <a:p>
          <a:pPr algn="l">
            <a:buNone/>
          </a:pPr>
          <a:r>
            <a:rPr lang="el-GR" sz="1700" b="0">
              <a:latin typeface="+mn-lt"/>
              <a:ea typeface="+mn-ea"/>
              <a:cs typeface="+mn-cs"/>
            </a:rPr>
            <a:t>Σε περιπτώσεις εκπρόθεσμης παράδοσης με υπαιτιότητα του αναδόχου, ο χρόνος παράτασης δεν λαμβάνεται υπόψη για τον υπολογισμό της αναπροσαρμογής</a:t>
          </a:r>
          <a:endParaRPr lang="el-GR" sz="1700" b="0" dirty="0">
            <a:latin typeface="+mn-lt"/>
            <a:ea typeface="+mn-ea"/>
            <a:cs typeface="+mn-cs"/>
          </a:endParaRPr>
        </a:p>
      </dgm:t>
    </dgm:pt>
    <dgm:pt modelId="{A5251546-F52E-482E-B54A-C562B2CC0CDD}" type="parTrans" cxnId="{E39611D3-21B2-43FA-8DE1-86D38FEA4F35}">
      <dgm:prSet/>
      <dgm:spPr/>
      <dgm:t>
        <a:bodyPr/>
        <a:lstStyle/>
        <a:p>
          <a:endParaRPr lang="el-GR"/>
        </a:p>
      </dgm:t>
    </dgm:pt>
    <dgm:pt modelId="{E4AC27BC-9F48-41EB-86E9-FBB6E6F821AF}" type="sibTrans" cxnId="{E39611D3-21B2-43FA-8DE1-86D38FEA4F35}">
      <dgm:prSet/>
      <dgm:spPr/>
      <dgm:t>
        <a:bodyPr/>
        <a:lstStyle/>
        <a:p>
          <a:endParaRPr lang="el-GR"/>
        </a:p>
      </dgm:t>
    </dgm:pt>
    <dgm:pt modelId="{76D251AC-C611-4695-A8BB-9D7BB7BFD49D}">
      <dgm:prSet phldrT="[Κείμενο]" custT="1"/>
      <dgm:spPr>
        <a:xfrm>
          <a:off x="3238137" y="3248223"/>
          <a:ext cx="3786053" cy="420606"/>
        </a:xfrm>
        <a:prstGeom prst="roundRect">
          <a:avLst/>
        </a:prstGeom>
        <a:scene3d>
          <a:camera prst="orthographicFront"/>
          <a:lightRig rig="flat" dir="t"/>
        </a:scene3d>
        <a:sp3d z="190500" extrusionH="12700" prstMaterial="plastic">
          <a:bevelT w="50800" h="50800"/>
        </a:sp3d>
      </dgm:spPr>
      <dgm:t>
        <a:bodyPr/>
        <a:lstStyle/>
        <a:p>
          <a:pPr algn="l">
            <a:buNone/>
          </a:pPr>
          <a:r>
            <a:rPr lang="el-GR" sz="1700" b="0" dirty="0">
              <a:latin typeface="+mn-lt"/>
              <a:ea typeface="+mn-ea"/>
              <a:cs typeface="+mn-cs"/>
            </a:rPr>
            <a:t>Τυχόν προκαταβολή αφαιρείται από την αναπροσαρμοζόμενη συμβατική αξία</a:t>
          </a:r>
        </a:p>
      </dgm:t>
    </dgm:pt>
    <dgm:pt modelId="{DB41CF4C-1A11-4A57-A260-412E91A07A15}" type="parTrans" cxnId="{0A1AEB9B-9FD7-4775-9D43-E9F065F6CC03}">
      <dgm:prSet/>
      <dgm:spPr/>
      <dgm:t>
        <a:bodyPr/>
        <a:lstStyle/>
        <a:p>
          <a:endParaRPr lang="el-GR"/>
        </a:p>
      </dgm:t>
    </dgm:pt>
    <dgm:pt modelId="{9F787334-DF11-493E-869A-33E146277ADE}" type="sibTrans" cxnId="{0A1AEB9B-9FD7-4775-9D43-E9F065F6CC03}">
      <dgm:prSet/>
      <dgm:spPr/>
      <dgm:t>
        <a:bodyPr/>
        <a:lstStyle/>
        <a:p>
          <a:endParaRPr lang="el-GR"/>
        </a:p>
      </dgm:t>
    </dgm:pt>
    <dgm:pt modelId="{BB1DAC11-DC68-4F8C-AABC-4E320C61BFB1}">
      <dgm:prSet phldrT="[Κείμενο]" custT="1"/>
      <dgm:spPr>
        <a:xfrm>
          <a:off x="3238124" y="361218"/>
          <a:ext cx="3666220" cy="921123"/>
        </a:xfrm>
        <a:prstGeom prst="roundRect">
          <a:avLst/>
        </a:prstGeom>
        <a:scene3d>
          <a:camera prst="orthographicFront"/>
          <a:lightRig rig="flat" dir="t"/>
        </a:scene3d>
        <a:sp3d z="190500" extrusionH="12700" prstMaterial="plastic">
          <a:bevelT w="50800" h="50800"/>
        </a:sp3d>
      </dgm:spPr>
      <dgm:t>
        <a:bodyPr/>
        <a:lstStyle/>
        <a:p>
          <a:pPr algn="l">
            <a:buNone/>
          </a:pPr>
          <a:r>
            <a:rPr lang="el-GR" sz="1700">
              <a:latin typeface="+mn-lt"/>
              <a:ea typeface="+mn-ea"/>
              <a:cs typeface="+mn-cs"/>
            </a:rPr>
            <a:t>Η διακριτική ευχέρεια της α.α. μετατράπηκε σε υποχρέωση πρόβλεψης σχετικής ρήτρας στα έγγραφα της σύμβασης</a:t>
          </a:r>
          <a:endParaRPr lang="el-GR" sz="1700" b="0" dirty="0">
            <a:latin typeface="+mn-lt"/>
            <a:ea typeface="+mn-ea"/>
            <a:cs typeface="+mn-cs"/>
          </a:endParaRPr>
        </a:p>
      </dgm:t>
    </dgm:pt>
    <dgm:pt modelId="{A26DCF3D-E710-492C-9129-3C4108677234}" type="parTrans" cxnId="{0C813A9A-6DFC-4833-95BD-0E9B720E9139}">
      <dgm:prSet/>
      <dgm:spPr/>
      <dgm:t>
        <a:bodyPr/>
        <a:lstStyle/>
        <a:p>
          <a:endParaRPr lang="el-GR"/>
        </a:p>
      </dgm:t>
    </dgm:pt>
    <dgm:pt modelId="{2F380BEB-646B-4184-8D09-9334E0C90335}" type="sibTrans" cxnId="{0C813A9A-6DFC-4833-95BD-0E9B720E9139}">
      <dgm:prSet/>
      <dgm:spPr/>
      <dgm:t>
        <a:bodyPr/>
        <a:lstStyle/>
        <a:p>
          <a:endParaRPr lang="el-GR"/>
        </a:p>
      </dgm:t>
    </dgm:pt>
    <dgm:pt modelId="{1D11EF77-6569-4006-B00F-26F792E3DDBB}" type="pres">
      <dgm:prSet presAssocID="{CE7DEB34-C0B8-4593-9C0B-FF6211BB439E}" presName="compositeShape" presStyleCnt="0">
        <dgm:presLayoutVars>
          <dgm:dir/>
          <dgm:resizeHandles/>
        </dgm:presLayoutVars>
      </dgm:prSet>
      <dgm:spPr/>
    </dgm:pt>
    <dgm:pt modelId="{0761CDC5-407C-4643-9780-6AE8F2218590}" type="pres">
      <dgm:prSet presAssocID="{CE7DEB34-C0B8-4593-9C0B-FF6211BB439E}" presName="pyramid" presStyleLbl="node1" presStyleIdx="0" presStyleCnt="1"/>
      <dgm:spPr>
        <a:xfrm>
          <a:off x="1306005" y="0"/>
          <a:ext cx="3960440" cy="3960440"/>
        </a:xfrm>
        <a:prstGeom prst="triangle">
          <a:avLst/>
        </a:prstGeom>
        <a:scene3d>
          <a:camera prst="orthographicFront"/>
          <a:lightRig rig="flat" dir="t"/>
        </a:scene3d>
        <a:sp3d prstMaterial="plastic">
          <a:bevelT w="120900" h="88900"/>
          <a:bevelB w="88900" h="31750" prst="angle"/>
        </a:sp3d>
      </dgm:spPr>
    </dgm:pt>
    <dgm:pt modelId="{32740E16-A432-4F3B-B492-BF804C9C5F6D}" type="pres">
      <dgm:prSet presAssocID="{CE7DEB34-C0B8-4593-9C0B-FF6211BB439E}" presName="theList" presStyleCnt="0"/>
      <dgm:spPr/>
    </dgm:pt>
    <dgm:pt modelId="{088CC3FF-C467-4231-9BAD-1762C3C2E4BC}" type="pres">
      <dgm:prSet presAssocID="{BB1DAC11-DC68-4F8C-AABC-4E320C61BFB1}" presName="aNode" presStyleLbl="fgAcc1" presStyleIdx="0" presStyleCnt="4" custScaleX="142417" custScaleY="425291" custLinFactY="-3993" custLinFactNeighborX="19340" custLinFactNeighborY="-100000">
        <dgm:presLayoutVars>
          <dgm:bulletEnabled val="1"/>
        </dgm:presLayoutVars>
      </dgm:prSet>
      <dgm:spPr/>
    </dgm:pt>
    <dgm:pt modelId="{315F68D6-4ABA-4B19-B029-1782310ED6F5}" type="pres">
      <dgm:prSet presAssocID="{BB1DAC11-DC68-4F8C-AABC-4E320C61BFB1}" presName="aSpace" presStyleCnt="0"/>
      <dgm:spPr/>
    </dgm:pt>
    <dgm:pt modelId="{A710F8BC-96D5-487A-989E-6F0B6EE0FF74}" type="pres">
      <dgm:prSet presAssocID="{D87D688B-A062-4D17-8DE9-3BE351B12D7B}" presName="aNode" presStyleLbl="fgAcc1" presStyleIdx="1" presStyleCnt="4" custScaleX="145105" custScaleY="391143" custLinFactNeighborX="20684" custLinFactNeighborY="65743">
        <dgm:presLayoutVars>
          <dgm:bulletEnabled val="1"/>
        </dgm:presLayoutVars>
      </dgm:prSet>
      <dgm:spPr/>
    </dgm:pt>
    <dgm:pt modelId="{0D49BB90-3EC7-4AB4-8E90-92BC3D67CB97}" type="pres">
      <dgm:prSet presAssocID="{D87D688B-A062-4D17-8DE9-3BE351B12D7B}" presName="aSpace" presStyleCnt="0"/>
      <dgm:spPr/>
    </dgm:pt>
    <dgm:pt modelId="{3BA414F4-28FF-4D60-8C47-8F3EC982797C}" type="pres">
      <dgm:prSet presAssocID="{3449E13F-58AD-4C32-9B32-A2691128E0B1}" presName="aNode" presStyleLbl="fgAcc1" presStyleIdx="2" presStyleCnt="4" custScaleX="145193" custScaleY="401398" custLinFactY="22745" custLinFactNeighborX="20728" custLinFactNeighborY="100000">
        <dgm:presLayoutVars>
          <dgm:bulletEnabled val="1"/>
        </dgm:presLayoutVars>
      </dgm:prSet>
      <dgm:spPr/>
    </dgm:pt>
    <dgm:pt modelId="{0E87692E-DB3E-46DD-80D9-E4B139CCC1A6}" type="pres">
      <dgm:prSet presAssocID="{3449E13F-58AD-4C32-9B32-A2691128E0B1}" presName="aSpace" presStyleCnt="0"/>
      <dgm:spPr/>
    </dgm:pt>
    <dgm:pt modelId="{5222362C-162F-4318-917F-943910FAA16D}" type="pres">
      <dgm:prSet presAssocID="{76D251AC-C611-4695-A8BB-9D7BB7BFD49D}" presName="aNode" presStyleLbl="fgAcc1" presStyleIdx="3" presStyleCnt="4" custScaleX="147072" custScaleY="194198" custLinFactY="48632" custLinFactNeighborX="21668" custLinFactNeighborY="100000">
        <dgm:presLayoutVars>
          <dgm:bulletEnabled val="1"/>
        </dgm:presLayoutVars>
      </dgm:prSet>
      <dgm:spPr/>
    </dgm:pt>
    <dgm:pt modelId="{3114FA0B-E9BA-4E35-8BD5-04A1DFDCB58D}" type="pres">
      <dgm:prSet presAssocID="{76D251AC-C611-4695-A8BB-9D7BB7BFD49D}" presName="aSpace" presStyleCnt="0"/>
      <dgm:spPr/>
    </dgm:pt>
  </dgm:ptLst>
  <dgm:cxnLst>
    <dgm:cxn modelId="{649CE80A-76E0-4836-93E0-9DF771113ADA}" type="presOf" srcId="{76D251AC-C611-4695-A8BB-9D7BB7BFD49D}" destId="{5222362C-162F-4318-917F-943910FAA16D}" srcOrd="0" destOrd="0" presId="urn:microsoft.com/office/officeart/2005/8/layout/pyramid2"/>
    <dgm:cxn modelId="{FD409127-57E2-418D-A054-63EA31A772B2}" type="presOf" srcId="{CE7DEB34-C0B8-4593-9C0B-FF6211BB439E}" destId="{1D11EF77-6569-4006-B00F-26F792E3DDBB}" srcOrd="0" destOrd="0" presId="urn:microsoft.com/office/officeart/2005/8/layout/pyramid2"/>
    <dgm:cxn modelId="{3FD8163D-917B-4095-A535-18CFD4E35A15}" type="presOf" srcId="{D87D688B-A062-4D17-8DE9-3BE351B12D7B}" destId="{A710F8BC-96D5-487A-989E-6F0B6EE0FF74}" srcOrd="0" destOrd="0" presId="urn:microsoft.com/office/officeart/2005/8/layout/pyramid2"/>
    <dgm:cxn modelId="{0C813A9A-6DFC-4833-95BD-0E9B720E9139}" srcId="{CE7DEB34-C0B8-4593-9C0B-FF6211BB439E}" destId="{BB1DAC11-DC68-4F8C-AABC-4E320C61BFB1}" srcOrd="0" destOrd="0" parTransId="{A26DCF3D-E710-492C-9129-3C4108677234}" sibTransId="{2F380BEB-646B-4184-8D09-9334E0C90335}"/>
    <dgm:cxn modelId="{0A1AEB9B-9FD7-4775-9D43-E9F065F6CC03}" srcId="{CE7DEB34-C0B8-4593-9C0B-FF6211BB439E}" destId="{76D251AC-C611-4695-A8BB-9D7BB7BFD49D}" srcOrd="3" destOrd="0" parTransId="{DB41CF4C-1A11-4A57-A260-412E91A07A15}" sibTransId="{9F787334-DF11-493E-869A-33E146277ADE}"/>
    <dgm:cxn modelId="{D02878A8-9903-46C8-884C-66C27D152632}" srcId="{CE7DEB34-C0B8-4593-9C0B-FF6211BB439E}" destId="{D87D688B-A062-4D17-8DE9-3BE351B12D7B}" srcOrd="1" destOrd="0" parTransId="{D627BFE9-F554-48A5-BD7F-567C935A63DB}" sibTransId="{DCD56305-AB61-4AEE-962D-BF95DB86E890}"/>
    <dgm:cxn modelId="{C00AE5C4-2F51-4D8B-A8C5-72BFF37FA02A}" type="presOf" srcId="{BB1DAC11-DC68-4F8C-AABC-4E320C61BFB1}" destId="{088CC3FF-C467-4231-9BAD-1762C3C2E4BC}" srcOrd="0" destOrd="0" presId="urn:microsoft.com/office/officeart/2005/8/layout/pyramid2"/>
    <dgm:cxn modelId="{EF1036CE-B9A1-46C5-942C-60DE35A5BCF2}" type="presOf" srcId="{3449E13F-58AD-4C32-9B32-A2691128E0B1}" destId="{3BA414F4-28FF-4D60-8C47-8F3EC982797C}" srcOrd="0" destOrd="0" presId="urn:microsoft.com/office/officeart/2005/8/layout/pyramid2"/>
    <dgm:cxn modelId="{E39611D3-21B2-43FA-8DE1-86D38FEA4F35}" srcId="{CE7DEB34-C0B8-4593-9C0B-FF6211BB439E}" destId="{3449E13F-58AD-4C32-9B32-A2691128E0B1}" srcOrd="2" destOrd="0" parTransId="{A5251546-F52E-482E-B54A-C562B2CC0CDD}" sibTransId="{E4AC27BC-9F48-41EB-86E9-FBB6E6F821AF}"/>
    <dgm:cxn modelId="{20EE2F6C-9EBC-4AE9-9204-EB4F6499D971}" type="presParOf" srcId="{1D11EF77-6569-4006-B00F-26F792E3DDBB}" destId="{0761CDC5-407C-4643-9780-6AE8F2218590}" srcOrd="0" destOrd="0" presId="urn:microsoft.com/office/officeart/2005/8/layout/pyramid2"/>
    <dgm:cxn modelId="{BDA72B0A-EC0C-46BF-8C3D-BF7F8ABDB63D}" type="presParOf" srcId="{1D11EF77-6569-4006-B00F-26F792E3DDBB}" destId="{32740E16-A432-4F3B-B492-BF804C9C5F6D}" srcOrd="1" destOrd="0" presId="urn:microsoft.com/office/officeart/2005/8/layout/pyramid2"/>
    <dgm:cxn modelId="{35B517DE-60D2-4AF5-8955-BF903A84C221}" type="presParOf" srcId="{32740E16-A432-4F3B-B492-BF804C9C5F6D}" destId="{088CC3FF-C467-4231-9BAD-1762C3C2E4BC}" srcOrd="0" destOrd="0" presId="urn:microsoft.com/office/officeart/2005/8/layout/pyramid2"/>
    <dgm:cxn modelId="{27CB5C31-1B05-41AB-91FE-51F6DD752019}" type="presParOf" srcId="{32740E16-A432-4F3B-B492-BF804C9C5F6D}" destId="{315F68D6-4ABA-4B19-B029-1782310ED6F5}" srcOrd="1" destOrd="0" presId="urn:microsoft.com/office/officeart/2005/8/layout/pyramid2"/>
    <dgm:cxn modelId="{6E5F8D3E-0205-4104-9C26-086E7DFFCAF2}" type="presParOf" srcId="{32740E16-A432-4F3B-B492-BF804C9C5F6D}" destId="{A710F8BC-96D5-487A-989E-6F0B6EE0FF74}" srcOrd="2" destOrd="0" presId="urn:microsoft.com/office/officeart/2005/8/layout/pyramid2"/>
    <dgm:cxn modelId="{0B9FEB94-A33D-41E3-8360-4627A88AAB59}" type="presParOf" srcId="{32740E16-A432-4F3B-B492-BF804C9C5F6D}" destId="{0D49BB90-3EC7-4AB4-8E90-92BC3D67CB97}" srcOrd="3" destOrd="0" presId="urn:microsoft.com/office/officeart/2005/8/layout/pyramid2"/>
    <dgm:cxn modelId="{A1A359D5-8B50-4584-A8D1-CF8F11425EF1}" type="presParOf" srcId="{32740E16-A432-4F3B-B492-BF804C9C5F6D}" destId="{3BA414F4-28FF-4D60-8C47-8F3EC982797C}" srcOrd="4" destOrd="0" presId="urn:microsoft.com/office/officeart/2005/8/layout/pyramid2"/>
    <dgm:cxn modelId="{B9E1D3E9-45DB-4439-B443-52E76A7E6BAD}" type="presParOf" srcId="{32740E16-A432-4F3B-B492-BF804C9C5F6D}" destId="{0E87692E-DB3E-46DD-80D9-E4B139CCC1A6}" srcOrd="5" destOrd="0" presId="urn:microsoft.com/office/officeart/2005/8/layout/pyramid2"/>
    <dgm:cxn modelId="{29642D02-C838-454C-96C4-45B9A3DDECB1}" type="presParOf" srcId="{32740E16-A432-4F3B-B492-BF804C9C5F6D}" destId="{5222362C-162F-4318-917F-943910FAA16D}" srcOrd="6" destOrd="0" presId="urn:microsoft.com/office/officeart/2005/8/layout/pyramid2"/>
    <dgm:cxn modelId="{45E06995-374D-4715-82A1-EC3223A01575}" type="presParOf" srcId="{32740E16-A432-4F3B-B492-BF804C9C5F6D}" destId="{3114FA0B-E9BA-4E35-8BD5-04A1DFDCB58D}" srcOrd="7" destOrd="0" presId="urn:microsoft.com/office/officeart/2005/8/layout/pyramid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61.xml><?xml version="1.0" encoding="utf-8"?>
<dgm:dataModel xmlns:dgm="http://schemas.openxmlformats.org/drawingml/2006/diagram" xmlns:a="http://schemas.openxmlformats.org/drawingml/2006/main">
  <dgm:ptLst>
    <dgm:pt modelId="{CE7DEB34-C0B8-4593-9C0B-FF6211BB439E}" type="doc">
      <dgm:prSet loTypeId="urn:microsoft.com/office/officeart/2005/8/layout/vList2" loCatId="list" qsTypeId="urn:microsoft.com/office/officeart/2005/8/quickstyle/3d1" qsCatId="3D" csTypeId="urn:microsoft.com/office/officeart/2005/8/colors/accent0_3" csCatId="mainScheme" phldr="1"/>
      <dgm:spPr/>
      <dgm:t>
        <a:bodyPr/>
        <a:lstStyle/>
        <a:p>
          <a:endParaRPr lang="el-GR"/>
        </a:p>
      </dgm:t>
    </dgm:pt>
    <dgm:pt modelId="{D87D688B-A062-4D17-8DE9-3BE351B12D7B}">
      <dgm:prSet phldrT="[Κείμενο]" custT="1"/>
      <dgm:spPr>
        <a:xfrm>
          <a:off x="0" y="3043"/>
          <a:ext cx="7772400" cy="617641"/>
        </a:xfrm>
        <a:prstGeom prst="roundRect">
          <a:avLst/>
        </a:prstGeom>
        <a:scene3d>
          <a:camera prst="orthographicFront"/>
          <a:lightRig rig="flat" dir="t"/>
        </a:scene3d>
        <a:sp3d prstMaterial="plastic">
          <a:bevelT w="120900" h="88900"/>
          <a:bevelB w="88900" h="31750" prst="angle"/>
        </a:sp3d>
      </dgm:spPr>
      <dgm:t>
        <a:bodyPr/>
        <a:lstStyle/>
        <a:p>
          <a:pPr algn="l">
            <a:buNone/>
          </a:pPr>
          <a:r>
            <a:rPr lang="el-GR" sz="1800" b="0">
              <a:latin typeface="+mn-lt"/>
              <a:ea typeface="+mn-ea"/>
              <a:cs typeface="+mn-cs"/>
            </a:rPr>
            <a:t>Αναπροσαρμογή βάσει του προβλεπόμενου στον νόμο, μαθηματικού τύπου</a:t>
          </a:r>
          <a:endParaRPr lang="el-GR" sz="1800" b="0" dirty="0">
            <a:latin typeface="+mn-lt"/>
            <a:ea typeface="+mn-ea"/>
            <a:cs typeface="+mn-cs"/>
          </a:endParaRPr>
        </a:p>
      </dgm:t>
    </dgm:pt>
    <dgm:pt modelId="{D627BFE9-F554-48A5-BD7F-567C935A63DB}" type="parTrans" cxnId="{D02878A8-9903-46C8-884C-66C27D152632}">
      <dgm:prSet/>
      <dgm:spPr/>
      <dgm:t>
        <a:bodyPr/>
        <a:lstStyle/>
        <a:p>
          <a:endParaRPr lang="el-GR"/>
        </a:p>
      </dgm:t>
    </dgm:pt>
    <dgm:pt modelId="{DCD56305-AB61-4AEE-962D-BF95DB86E890}" type="sibTrans" cxnId="{D02878A8-9903-46C8-884C-66C27D152632}">
      <dgm:prSet/>
      <dgm:spPr/>
      <dgm:t>
        <a:bodyPr/>
        <a:lstStyle/>
        <a:p>
          <a:endParaRPr lang="el-GR"/>
        </a:p>
      </dgm:t>
    </dgm:pt>
    <dgm:pt modelId="{3449E13F-58AD-4C32-9B32-A2691128E0B1}">
      <dgm:prSet phldrT="[Κείμενο]" custT="1"/>
      <dgm:spPr>
        <a:xfrm>
          <a:off x="0" y="1420411"/>
          <a:ext cx="7772400" cy="617641"/>
        </a:xfrm>
        <a:prstGeom prst="roundRect">
          <a:avLst/>
        </a:prstGeom>
        <a:scene3d>
          <a:camera prst="orthographicFront"/>
          <a:lightRig rig="flat" dir="t"/>
        </a:scene3d>
        <a:sp3d prstMaterial="plastic">
          <a:bevelT w="120900" h="88900"/>
          <a:bevelB w="88900" h="31750" prst="angle"/>
        </a:sp3d>
      </dgm:spPr>
      <dgm:t>
        <a:bodyPr/>
        <a:lstStyle/>
        <a:p>
          <a:pPr algn="l">
            <a:buNone/>
          </a:pPr>
          <a:r>
            <a:rPr lang="el-GR" sz="1800" b="0">
              <a:latin typeface="+mn-lt"/>
              <a:ea typeface="+mn-ea"/>
              <a:cs typeface="+mn-cs"/>
            </a:rPr>
            <a:t>Πρέπει υποχρεωτικά κατά τον χρόνο παράδοσης των αγαθών να διαπιστώνεται η αθροιστική συνδρομή συγκεκριμένων προϋποθέσεων</a:t>
          </a:r>
          <a:endParaRPr lang="el-GR" sz="1800" b="0" dirty="0">
            <a:latin typeface="+mn-lt"/>
            <a:ea typeface="+mn-ea"/>
            <a:cs typeface="+mn-cs"/>
          </a:endParaRPr>
        </a:p>
      </dgm:t>
    </dgm:pt>
    <dgm:pt modelId="{A5251546-F52E-482E-B54A-C562B2CC0CDD}" type="parTrans" cxnId="{E39611D3-21B2-43FA-8DE1-86D38FEA4F35}">
      <dgm:prSet/>
      <dgm:spPr/>
      <dgm:t>
        <a:bodyPr/>
        <a:lstStyle/>
        <a:p>
          <a:endParaRPr lang="el-GR"/>
        </a:p>
      </dgm:t>
    </dgm:pt>
    <dgm:pt modelId="{E4AC27BC-9F48-41EB-86E9-FBB6E6F821AF}" type="sibTrans" cxnId="{E39611D3-21B2-43FA-8DE1-86D38FEA4F35}">
      <dgm:prSet/>
      <dgm:spPr/>
      <dgm:t>
        <a:bodyPr/>
        <a:lstStyle/>
        <a:p>
          <a:endParaRPr lang="el-GR"/>
        </a:p>
      </dgm:t>
    </dgm:pt>
    <dgm:pt modelId="{C429BB31-1E86-4BB5-9611-463081A44F81}">
      <dgm:prSet custT="1"/>
      <dgm:spPr>
        <a:xfrm>
          <a:off x="0" y="620685"/>
          <a:ext cx="7772400" cy="799726"/>
        </a:xfrm>
        <a:prstGeom prst="rect">
          <a:avLst/>
        </a:prstGeom>
      </dgm:spPr>
      <dgm:t>
        <a:bodyPr/>
        <a:lstStyle/>
        <a:p>
          <a:pPr>
            <a:buChar char="•"/>
          </a:pPr>
          <a:r>
            <a:rPr lang="el-GR" sz="1800">
              <a:latin typeface="+mn-lt"/>
              <a:ea typeface="+mn-ea"/>
              <a:cs typeface="+mn-cs"/>
            </a:rPr>
            <a:t>Υποχρεωτική η πρόβλεψη ρήτρας αναπροσαρμογής</a:t>
          </a:r>
          <a:endParaRPr lang="el-GR" sz="1800" dirty="0">
            <a:latin typeface="+mn-lt"/>
            <a:ea typeface="+mn-ea"/>
            <a:cs typeface="+mn-cs"/>
          </a:endParaRPr>
        </a:p>
      </dgm:t>
    </dgm:pt>
    <dgm:pt modelId="{E9F3BB6B-4406-4693-BDB1-AF449E0E5C06}" type="parTrans" cxnId="{34948CBB-07AF-458D-A703-C97D538DBD59}">
      <dgm:prSet/>
      <dgm:spPr/>
      <dgm:t>
        <a:bodyPr/>
        <a:lstStyle/>
        <a:p>
          <a:endParaRPr lang="el-GR"/>
        </a:p>
      </dgm:t>
    </dgm:pt>
    <dgm:pt modelId="{016F4866-23AA-4BF0-BA21-7500D8815C10}" type="sibTrans" cxnId="{34948CBB-07AF-458D-A703-C97D538DBD59}">
      <dgm:prSet/>
      <dgm:spPr/>
      <dgm:t>
        <a:bodyPr/>
        <a:lstStyle/>
        <a:p>
          <a:endParaRPr lang="el-GR"/>
        </a:p>
      </dgm:t>
    </dgm:pt>
    <dgm:pt modelId="{649652EC-1433-47E8-A07F-B7207A415A8E}">
      <dgm:prSet custT="1"/>
      <dgm:spPr>
        <a:xfrm>
          <a:off x="0" y="620685"/>
          <a:ext cx="7772400" cy="799726"/>
        </a:xfrm>
        <a:prstGeom prst="rect">
          <a:avLst/>
        </a:prstGeom>
      </dgm:spPr>
      <dgm:t>
        <a:bodyPr/>
        <a:lstStyle/>
        <a:p>
          <a:pPr>
            <a:buChar char="•"/>
          </a:pPr>
          <a:r>
            <a:rPr lang="el-GR" sz="1800">
              <a:latin typeface="+mn-lt"/>
              <a:ea typeface="+mn-ea"/>
              <a:cs typeface="+mn-cs"/>
            </a:rPr>
            <a:t>Δυνατότητα επιλογής άλλου τύπου αναπροσαρμογής της τιμής</a:t>
          </a:r>
          <a:endParaRPr lang="el-GR" sz="1800" dirty="0">
            <a:latin typeface="+mn-lt"/>
            <a:ea typeface="+mn-ea"/>
            <a:cs typeface="+mn-cs"/>
          </a:endParaRPr>
        </a:p>
      </dgm:t>
    </dgm:pt>
    <dgm:pt modelId="{EB95880D-F788-44D2-A648-4635857C5C8C}" type="parTrans" cxnId="{39F3262A-2FF2-439B-B30B-83BF26EFB594}">
      <dgm:prSet/>
      <dgm:spPr/>
      <dgm:t>
        <a:bodyPr/>
        <a:lstStyle/>
        <a:p>
          <a:endParaRPr lang="el-GR"/>
        </a:p>
      </dgm:t>
    </dgm:pt>
    <dgm:pt modelId="{933E1545-703B-42C5-9D0F-4921D933FB7A}" type="sibTrans" cxnId="{39F3262A-2FF2-439B-B30B-83BF26EFB594}">
      <dgm:prSet/>
      <dgm:spPr/>
      <dgm:t>
        <a:bodyPr/>
        <a:lstStyle/>
        <a:p>
          <a:endParaRPr lang="el-GR"/>
        </a:p>
      </dgm:t>
    </dgm:pt>
    <dgm:pt modelId="{1E307BE7-56B1-4381-9D15-AA7C01F416A4}">
      <dgm:prSet custT="1"/>
      <dgm:spPr>
        <a:xfrm>
          <a:off x="0" y="2038053"/>
          <a:ext cx="7772400" cy="1919342"/>
        </a:xfrm>
        <a:prstGeom prst="rect">
          <a:avLst/>
        </a:prstGeom>
      </dgm:spPr>
      <dgm:t>
        <a:bodyPr/>
        <a:lstStyle/>
        <a:p>
          <a:pPr>
            <a:buChar char="•"/>
          </a:pPr>
          <a:r>
            <a:rPr lang="el-GR" sz="1800">
              <a:latin typeface="+mn-lt"/>
              <a:ea typeface="+mn-ea"/>
              <a:cs typeface="+mn-cs"/>
            </a:rPr>
            <a:t>Να έχουν παρέλθει τουλάχιστον 12 μήνες από την καταληκτική ημερομηνία υποβολής προσφορών</a:t>
          </a:r>
          <a:endParaRPr lang="el-GR" sz="1800" dirty="0">
            <a:latin typeface="+mn-lt"/>
            <a:ea typeface="+mn-ea"/>
            <a:cs typeface="+mn-cs"/>
          </a:endParaRPr>
        </a:p>
      </dgm:t>
    </dgm:pt>
    <dgm:pt modelId="{A6FB4C7D-043D-4D45-81FE-5E8C652C6341}" type="parTrans" cxnId="{C16BA281-0DCD-44EC-99BE-88CC7AD1A4ED}">
      <dgm:prSet/>
      <dgm:spPr/>
      <dgm:t>
        <a:bodyPr/>
        <a:lstStyle/>
        <a:p>
          <a:endParaRPr lang="el-GR"/>
        </a:p>
      </dgm:t>
    </dgm:pt>
    <dgm:pt modelId="{9CF3D0F2-C37A-4DF2-8AE8-3B2138CFD685}" type="sibTrans" cxnId="{C16BA281-0DCD-44EC-99BE-88CC7AD1A4ED}">
      <dgm:prSet/>
      <dgm:spPr/>
      <dgm:t>
        <a:bodyPr/>
        <a:lstStyle/>
        <a:p>
          <a:endParaRPr lang="el-GR"/>
        </a:p>
      </dgm:t>
    </dgm:pt>
    <dgm:pt modelId="{ED5C3C89-F6B3-40D6-9A88-9EA01882F699}">
      <dgm:prSet custT="1"/>
      <dgm:spPr>
        <a:xfrm>
          <a:off x="0" y="2038053"/>
          <a:ext cx="7772400" cy="1919342"/>
        </a:xfrm>
        <a:prstGeom prst="rect">
          <a:avLst/>
        </a:prstGeom>
      </dgm:spPr>
      <dgm:t>
        <a:bodyPr/>
        <a:lstStyle/>
        <a:p>
          <a:pPr>
            <a:buChar char="•"/>
          </a:pPr>
          <a:r>
            <a:rPr lang="el-GR" sz="1800">
              <a:latin typeface="+mn-lt"/>
              <a:ea typeface="+mn-ea"/>
              <a:cs typeface="+mn-cs"/>
            </a:rPr>
            <a:t>Ο δείκτης τιμών καταναλωτή (ΔΤΚ) να είναι μικρότερος από -3% και μεγαλύτερος από +3%</a:t>
          </a:r>
          <a:endParaRPr lang="el-GR" sz="1800" dirty="0">
            <a:latin typeface="+mn-lt"/>
            <a:ea typeface="+mn-ea"/>
            <a:cs typeface="+mn-cs"/>
          </a:endParaRPr>
        </a:p>
      </dgm:t>
    </dgm:pt>
    <dgm:pt modelId="{2DB0221D-15A7-4907-93F5-449F88BB07C7}" type="parTrans" cxnId="{A4DC03AE-6F88-4B74-B75A-154146F0CDAF}">
      <dgm:prSet/>
      <dgm:spPr/>
      <dgm:t>
        <a:bodyPr/>
        <a:lstStyle/>
        <a:p>
          <a:endParaRPr lang="el-GR"/>
        </a:p>
      </dgm:t>
    </dgm:pt>
    <dgm:pt modelId="{BFC03AC2-D484-4AD0-9064-74B0956B1550}" type="sibTrans" cxnId="{A4DC03AE-6F88-4B74-B75A-154146F0CDAF}">
      <dgm:prSet/>
      <dgm:spPr/>
      <dgm:t>
        <a:bodyPr/>
        <a:lstStyle/>
        <a:p>
          <a:endParaRPr lang="el-GR"/>
        </a:p>
      </dgm:t>
    </dgm:pt>
    <dgm:pt modelId="{6497FC9B-6F79-4B24-B779-E0A36AE43751}">
      <dgm:prSet custT="1"/>
      <dgm:spPr>
        <a:xfrm>
          <a:off x="0" y="2038053"/>
          <a:ext cx="7772400" cy="1919342"/>
        </a:xfrm>
        <a:prstGeom prst="rect">
          <a:avLst/>
        </a:prstGeom>
      </dgm:spPr>
      <dgm:t>
        <a:bodyPr/>
        <a:lstStyle/>
        <a:p>
          <a:pPr>
            <a:buChar char="•"/>
          </a:pPr>
          <a:r>
            <a:rPr lang="el-GR" sz="1800" dirty="0">
              <a:latin typeface="+mn-lt"/>
              <a:ea typeface="+mn-ea"/>
              <a:cs typeface="+mn-cs"/>
            </a:rPr>
            <a:t>Η </a:t>
          </a:r>
          <a:r>
            <a:rPr lang="el-GR" sz="1800" dirty="0" err="1">
              <a:latin typeface="+mn-lt"/>
              <a:ea typeface="+mn-ea"/>
              <a:cs typeface="+mn-cs"/>
            </a:rPr>
            <a:t>α.α.</a:t>
          </a:r>
          <a:r>
            <a:rPr lang="el-GR" sz="1800" dirty="0">
              <a:latin typeface="+mn-lt"/>
              <a:ea typeface="+mn-ea"/>
              <a:cs typeface="+mn-cs"/>
            </a:rPr>
            <a:t> να διαθέτει τις απαραίτητες πιστώσεις για την εφαρμογή της αναπροσαρμογής της τιμής</a:t>
          </a:r>
        </a:p>
      </dgm:t>
    </dgm:pt>
    <dgm:pt modelId="{E93AF165-C05A-45ED-9551-E0BBA59B1667}" type="parTrans" cxnId="{0EA3A01C-5A63-4B80-8A86-677EF3D80CCE}">
      <dgm:prSet/>
      <dgm:spPr/>
      <dgm:t>
        <a:bodyPr/>
        <a:lstStyle/>
        <a:p>
          <a:endParaRPr lang="el-GR"/>
        </a:p>
      </dgm:t>
    </dgm:pt>
    <dgm:pt modelId="{D7621ACA-A4BE-44F5-9D80-6F7F1FB8223B}" type="sibTrans" cxnId="{0EA3A01C-5A63-4B80-8A86-677EF3D80CCE}">
      <dgm:prSet/>
      <dgm:spPr/>
      <dgm:t>
        <a:bodyPr/>
        <a:lstStyle/>
        <a:p>
          <a:endParaRPr lang="el-GR"/>
        </a:p>
      </dgm:t>
    </dgm:pt>
    <dgm:pt modelId="{1134C840-7E6B-4D31-9EA6-B88EFAAAA987}">
      <dgm:prSet custT="1"/>
      <dgm:spPr>
        <a:xfrm>
          <a:off x="0" y="620685"/>
          <a:ext cx="7772400" cy="799726"/>
        </a:xfrm>
        <a:prstGeom prst="rect">
          <a:avLst/>
        </a:prstGeom>
      </dgm:spPr>
      <dgm:t>
        <a:bodyPr/>
        <a:lstStyle/>
        <a:p>
          <a:pPr>
            <a:buChar char="•"/>
          </a:pPr>
          <a:r>
            <a:rPr lang="el-GR" sz="1800" dirty="0">
              <a:latin typeface="+mn-lt"/>
              <a:ea typeface="+mn-ea"/>
              <a:cs typeface="+mn-cs"/>
            </a:rPr>
            <a:t>Ενδεικτικός και προαιρετικός ο προτεινόμενος μαθηματικός τύπος</a:t>
          </a:r>
        </a:p>
      </dgm:t>
    </dgm:pt>
    <dgm:pt modelId="{C4CF881A-7092-49C4-85D8-5CED15BD1A9F}" type="parTrans" cxnId="{06284A4A-B084-418C-9CDF-0D2FB62112C2}">
      <dgm:prSet/>
      <dgm:spPr/>
      <dgm:t>
        <a:bodyPr/>
        <a:lstStyle/>
        <a:p>
          <a:endParaRPr lang="el-GR"/>
        </a:p>
      </dgm:t>
    </dgm:pt>
    <dgm:pt modelId="{BF1088B9-22CC-4F34-8F5C-752154E10AFA}" type="sibTrans" cxnId="{06284A4A-B084-418C-9CDF-0D2FB62112C2}">
      <dgm:prSet/>
      <dgm:spPr/>
      <dgm:t>
        <a:bodyPr/>
        <a:lstStyle/>
        <a:p>
          <a:endParaRPr lang="el-GR"/>
        </a:p>
      </dgm:t>
    </dgm:pt>
    <dgm:pt modelId="{AD53E22C-0E37-480D-91F8-717FDC6B6F32}">
      <dgm:prSet custT="1"/>
      <dgm:spPr>
        <a:xfrm>
          <a:off x="0" y="2038053"/>
          <a:ext cx="7772400" cy="1919342"/>
        </a:xfrm>
        <a:prstGeom prst="rect">
          <a:avLst/>
        </a:prstGeom>
      </dgm:spPr>
      <dgm:t>
        <a:bodyPr/>
        <a:lstStyle/>
        <a:p>
          <a:pPr>
            <a:buChar char="•"/>
          </a:pPr>
          <a:r>
            <a:rPr lang="el-GR" sz="1800">
              <a:latin typeface="+mn-lt"/>
              <a:ea typeface="+mn-ea"/>
              <a:cs typeface="+mn-cs"/>
            </a:rPr>
            <a:t>Να πρόκειται για σύμβαση με αρχική προβλεπόμενη διάρκεια μεγαλύτερη από 12 μήνες (οριζόντια προϋπόθεση)</a:t>
          </a:r>
          <a:endParaRPr lang="el-GR" sz="1800" dirty="0">
            <a:latin typeface="+mn-lt"/>
            <a:ea typeface="+mn-ea"/>
            <a:cs typeface="+mn-cs"/>
          </a:endParaRPr>
        </a:p>
      </dgm:t>
    </dgm:pt>
    <dgm:pt modelId="{AF451347-E5E9-4691-89F0-EE84C6CBB011}" type="parTrans" cxnId="{614F7DAB-009A-427E-BC20-403785E94690}">
      <dgm:prSet/>
      <dgm:spPr/>
      <dgm:t>
        <a:bodyPr/>
        <a:lstStyle/>
        <a:p>
          <a:endParaRPr lang="el-GR"/>
        </a:p>
      </dgm:t>
    </dgm:pt>
    <dgm:pt modelId="{14AC7E0A-B33C-4B62-922B-FA91086F8E50}" type="sibTrans" cxnId="{614F7DAB-009A-427E-BC20-403785E94690}">
      <dgm:prSet/>
      <dgm:spPr/>
      <dgm:t>
        <a:bodyPr/>
        <a:lstStyle/>
        <a:p>
          <a:endParaRPr lang="el-GR"/>
        </a:p>
      </dgm:t>
    </dgm:pt>
    <dgm:pt modelId="{99E59392-0638-47C0-B7C9-7ED148344819}" type="pres">
      <dgm:prSet presAssocID="{CE7DEB34-C0B8-4593-9C0B-FF6211BB439E}" presName="linear" presStyleCnt="0">
        <dgm:presLayoutVars>
          <dgm:animLvl val="lvl"/>
          <dgm:resizeHandles val="exact"/>
        </dgm:presLayoutVars>
      </dgm:prSet>
      <dgm:spPr/>
    </dgm:pt>
    <dgm:pt modelId="{42EA8F34-2D01-4987-9091-53C961DE7CA0}" type="pres">
      <dgm:prSet presAssocID="{D87D688B-A062-4D17-8DE9-3BE351B12D7B}" presName="parentText" presStyleLbl="node1" presStyleIdx="0" presStyleCnt="2">
        <dgm:presLayoutVars>
          <dgm:chMax val="0"/>
          <dgm:bulletEnabled val="1"/>
        </dgm:presLayoutVars>
      </dgm:prSet>
      <dgm:spPr/>
    </dgm:pt>
    <dgm:pt modelId="{3257A527-A583-4C1E-870B-7E22834DC7E8}" type="pres">
      <dgm:prSet presAssocID="{D87D688B-A062-4D17-8DE9-3BE351B12D7B}" presName="childText" presStyleLbl="revTx" presStyleIdx="0" presStyleCnt="2">
        <dgm:presLayoutVars>
          <dgm:bulletEnabled val="1"/>
        </dgm:presLayoutVars>
      </dgm:prSet>
      <dgm:spPr/>
    </dgm:pt>
    <dgm:pt modelId="{965F3F82-6503-4830-BA6C-52C80F26EDED}" type="pres">
      <dgm:prSet presAssocID="{3449E13F-58AD-4C32-9B32-A2691128E0B1}" presName="parentText" presStyleLbl="node1" presStyleIdx="1" presStyleCnt="2">
        <dgm:presLayoutVars>
          <dgm:chMax val="0"/>
          <dgm:bulletEnabled val="1"/>
        </dgm:presLayoutVars>
      </dgm:prSet>
      <dgm:spPr/>
    </dgm:pt>
    <dgm:pt modelId="{F73D891F-C8EE-4B20-91FA-BCCA05C2E369}" type="pres">
      <dgm:prSet presAssocID="{3449E13F-58AD-4C32-9B32-A2691128E0B1}" presName="childText" presStyleLbl="revTx" presStyleIdx="1" presStyleCnt="2">
        <dgm:presLayoutVars>
          <dgm:bulletEnabled val="1"/>
        </dgm:presLayoutVars>
      </dgm:prSet>
      <dgm:spPr/>
    </dgm:pt>
  </dgm:ptLst>
  <dgm:cxnLst>
    <dgm:cxn modelId="{1958B802-600A-4344-AA04-51AD8FE1C116}" type="presOf" srcId="{ED5C3C89-F6B3-40D6-9A88-9EA01882F699}" destId="{F73D891F-C8EE-4B20-91FA-BCCA05C2E369}" srcOrd="0" destOrd="2" presId="urn:microsoft.com/office/officeart/2005/8/layout/vList2"/>
    <dgm:cxn modelId="{0EA3A01C-5A63-4B80-8A86-677EF3D80CCE}" srcId="{3449E13F-58AD-4C32-9B32-A2691128E0B1}" destId="{6497FC9B-6F79-4B24-B779-E0A36AE43751}" srcOrd="3" destOrd="0" parTransId="{E93AF165-C05A-45ED-9551-E0BBA59B1667}" sibTransId="{D7621ACA-A4BE-44F5-9D80-6F7F1FB8223B}"/>
    <dgm:cxn modelId="{39F3262A-2FF2-439B-B30B-83BF26EFB594}" srcId="{D87D688B-A062-4D17-8DE9-3BE351B12D7B}" destId="{649652EC-1433-47E8-A07F-B7207A415A8E}" srcOrd="2" destOrd="0" parTransId="{EB95880D-F788-44D2-A648-4635857C5C8C}" sibTransId="{933E1545-703B-42C5-9D0F-4921D933FB7A}"/>
    <dgm:cxn modelId="{47974E34-3202-496F-A000-C9A1A32CC7FC}" type="presOf" srcId="{649652EC-1433-47E8-A07F-B7207A415A8E}" destId="{3257A527-A583-4C1E-870B-7E22834DC7E8}" srcOrd="0" destOrd="2" presId="urn:microsoft.com/office/officeart/2005/8/layout/vList2"/>
    <dgm:cxn modelId="{06284A4A-B084-418C-9CDF-0D2FB62112C2}" srcId="{D87D688B-A062-4D17-8DE9-3BE351B12D7B}" destId="{1134C840-7E6B-4D31-9EA6-B88EFAAAA987}" srcOrd="1" destOrd="0" parTransId="{C4CF881A-7092-49C4-85D8-5CED15BD1A9F}" sibTransId="{BF1088B9-22CC-4F34-8F5C-752154E10AFA}"/>
    <dgm:cxn modelId="{69518671-63CE-4149-B048-4EE3E5DADDE5}" type="presOf" srcId="{3449E13F-58AD-4C32-9B32-A2691128E0B1}" destId="{965F3F82-6503-4830-BA6C-52C80F26EDED}" srcOrd="0" destOrd="0" presId="urn:microsoft.com/office/officeart/2005/8/layout/vList2"/>
    <dgm:cxn modelId="{C16BA281-0DCD-44EC-99BE-88CC7AD1A4ED}" srcId="{3449E13F-58AD-4C32-9B32-A2691128E0B1}" destId="{1E307BE7-56B1-4381-9D15-AA7C01F416A4}" srcOrd="1" destOrd="0" parTransId="{A6FB4C7D-043D-4D45-81FE-5E8C652C6341}" sibTransId="{9CF3D0F2-C37A-4DF2-8AE8-3B2138CFD685}"/>
    <dgm:cxn modelId="{E44ACDA1-2620-4427-964B-81C2B92DBDA9}" type="presOf" srcId="{C429BB31-1E86-4BB5-9611-463081A44F81}" destId="{3257A527-A583-4C1E-870B-7E22834DC7E8}" srcOrd="0" destOrd="0" presId="urn:microsoft.com/office/officeart/2005/8/layout/vList2"/>
    <dgm:cxn modelId="{9462C6A3-B262-402B-97BF-598A53D26015}" type="presOf" srcId="{1E307BE7-56B1-4381-9D15-AA7C01F416A4}" destId="{F73D891F-C8EE-4B20-91FA-BCCA05C2E369}" srcOrd="0" destOrd="1" presId="urn:microsoft.com/office/officeart/2005/8/layout/vList2"/>
    <dgm:cxn modelId="{D02878A8-9903-46C8-884C-66C27D152632}" srcId="{CE7DEB34-C0B8-4593-9C0B-FF6211BB439E}" destId="{D87D688B-A062-4D17-8DE9-3BE351B12D7B}" srcOrd="0" destOrd="0" parTransId="{D627BFE9-F554-48A5-BD7F-567C935A63DB}" sibTransId="{DCD56305-AB61-4AEE-962D-BF95DB86E890}"/>
    <dgm:cxn modelId="{614F7DAB-009A-427E-BC20-403785E94690}" srcId="{3449E13F-58AD-4C32-9B32-A2691128E0B1}" destId="{AD53E22C-0E37-480D-91F8-717FDC6B6F32}" srcOrd="0" destOrd="0" parTransId="{AF451347-E5E9-4691-89F0-EE84C6CBB011}" sibTransId="{14AC7E0A-B33C-4B62-922B-FA91086F8E50}"/>
    <dgm:cxn modelId="{A4DC03AE-6F88-4B74-B75A-154146F0CDAF}" srcId="{3449E13F-58AD-4C32-9B32-A2691128E0B1}" destId="{ED5C3C89-F6B3-40D6-9A88-9EA01882F699}" srcOrd="2" destOrd="0" parTransId="{2DB0221D-15A7-4907-93F5-449F88BB07C7}" sibTransId="{BFC03AC2-D484-4AD0-9064-74B0956B1550}"/>
    <dgm:cxn modelId="{AB92DEB8-04FA-40CE-ABB7-C97DBF345D82}" type="presOf" srcId="{1134C840-7E6B-4D31-9EA6-B88EFAAAA987}" destId="{3257A527-A583-4C1E-870B-7E22834DC7E8}" srcOrd="0" destOrd="1" presId="urn:microsoft.com/office/officeart/2005/8/layout/vList2"/>
    <dgm:cxn modelId="{34948CBB-07AF-458D-A703-C97D538DBD59}" srcId="{D87D688B-A062-4D17-8DE9-3BE351B12D7B}" destId="{C429BB31-1E86-4BB5-9611-463081A44F81}" srcOrd="0" destOrd="0" parTransId="{E9F3BB6B-4406-4693-BDB1-AF449E0E5C06}" sibTransId="{016F4866-23AA-4BF0-BA21-7500D8815C10}"/>
    <dgm:cxn modelId="{2E573CCA-4EF3-4263-8652-3BBF13622574}" type="presOf" srcId="{D87D688B-A062-4D17-8DE9-3BE351B12D7B}" destId="{42EA8F34-2D01-4987-9091-53C961DE7CA0}" srcOrd="0" destOrd="0" presId="urn:microsoft.com/office/officeart/2005/8/layout/vList2"/>
    <dgm:cxn modelId="{8050D3CB-4DCA-4149-9D5B-250731DF6E92}" type="presOf" srcId="{6497FC9B-6F79-4B24-B779-E0A36AE43751}" destId="{F73D891F-C8EE-4B20-91FA-BCCA05C2E369}" srcOrd="0" destOrd="3" presId="urn:microsoft.com/office/officeart/2005/8/layout/vList2"/>
    <dgm:cxn modelId="{E39611D3-21B2-43FA-8DE1-86D38FEA4F35}" srcId="{CE7DEB34-C0B8-4593-9C0B-FF6211BB439E}" destId="{3449E13F-58AD-4C32-9B32-A2691128E0B1}" srcOrd="1" destOrd="0" parTransId="{A5251546-F52E-482E-B54A-C562B2CC0CDD}" sibTransId="{E4AC27BC-9F48-41EB-86E9-FBB6E6F821AF}"/>
    <dgm:cxn modelId="{414859D3-E13D-4AD3-8D93-368C8C65914C}" type="presOf" srcId="{AD53E22C-0E37-480D-91F8-717FDC6B6F32}" destId="{F73D891F-C8EE-4B20-91FA-BCCA05C2E369}" srcOrd="0" destOrd="0" presId="urn:microsoft.com/office/officeart/2005/8/layout/vList2"/>
    <dgm:cxn modelId="{73F61CD7-6C3C-4CB6-934E-949F4CAF0473}" type="presOf" srcId="{CE7DEB34-C0B8-4593-9C0B-FF6211BB439E}" destId="{99E59392-0638-47C0-B7C9-7ED148344819}" srcOrd="0" destOrd="0" presId="urn:microsoft.com/office/officeart/2005/8/layout/vList2"/>
    <dgm:cxn modelId="{A3CC07F7-F10F-48C4-B609-F51A14F43469}" type="presParOf" srcId="{99E59392-0638-47C0-B7C9-7ED148344819}" destId="{42EA8F34-2D01-4987-9091-53C961DE7CA0}" srcOrd="0" destOrd="0" presId="urn:microsoft.com/office/officeart/2005/8/layout/vList2"/>
    <dgm:cxn modelId="{A238E306-E9EB-4393-BFBE-B8E07E4E698C}" type="presParOf" srcId="{99E59392-0638-47C0-B7C9-7ED148344819}" destId="{3257A527-A583-4C1E-870B-7E22834DC7E8}" srcOrd="1" destOrd="0" presId="urn:microsoft.com/office/officeart/2005/8/layout/vList2"/>
    <dgm:cxn modelId="{9D632DB3-4116-4540-B19F-4AF81B10F867}" type="presParOf" srcId="{99E59392-0638-47C0-B7C9-7ED148344819}" destId="{965F3F82-6503-4830-BA6C-52C80F26EDED}" srcOrd="2" destOrd="0" presId="urn:microsoft.com/office/officeart/2005/8/layout/vList2"/>
    <dgm:cxn modelId="{5D324D7C-0BE0-4BDD-B0E8-82A7B255086C}" type="presParOf" srcId="{99E59392-0638-47C0-B7C9-7ED148344819}" destId="{F73D891F-C8EE-4B20-91FA-BCCA05C2E369}" srcOrd="3"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62.xml><?xml version="1.0" encoding="utf-8"?>
<dgm:dataModel xmlns:dgm="http://schemas.openxmlformats.org/drawingml/2006/diagram" xmlns:a="http://schemas.openxmlformats.org/drawingml/2006/main">
  <dgm:ptLst>
    <dgm:pt modelId="{CE7DEB34-C0B8-4593-9C0B-FF6211BB439E}" type="doc">
      <dgm:prSet loTypeId="urn:microsoft.com/office/officeart/2005/8/layout/vList5" loCatId="list" qsTypeId="urn:microsoft.com/office/officeart/2005/8/quickstyle/3d1" qsCatId="3D" csTypeId="urn:microsoft.com/office/officeart/2005/8/colors/accent0_3" csCatId="mainScheme" phldr="1"/>
      <dgm:spPr/>
      <dgm:t>
        <a:bodyPr/>
        <a:lstStyle/>
        <a:p>
          <a:endParaRPr lang="el-GR"/>
        </a:p>
      </dgm:t>
    </dgm:pt>
    <dgm:pt modelId="{D87D688B-A062-4D17-8DE9-3BE351B12D7B}">
      <dgm:prSet phldrT="[Κείμενο]" custT="1"/>
      <dgm:spPr>
        <a:xfrm>
          <a:off x="0" y="145281"/>
          <a:ext cx="2798064" cy="2589756"/>
        </a:xfrm>
        <a:prstGeom prst="roundRect">
          <a:avLst/>
        </a:prstGeom>
        <a:scene3d>
          <a:camera prst="orthographicFront"/>
          <a:lightRig rig="flat" dir="t"/>
        </a:scene3d>
        <a:sp3d prstMaterial="plastic">
          <a:bevelT w="120900" h="88900"/>
          <a:bevelB w="88900" h="31750" prst="angle"/>
        </a:sp3d>
      </dgm:spPr>
      <dgm:t>
        <a:bodyPr/>
        <a:lstStyle/>
        <a:p>
          <a:pPr algn="l">
            <a:buNone/>
          </a:pPr>
          <a:r>
            <a:rPr lang="el-GR" sz="1600" b="0" dirty="0">
              <a:latin typeface="+mn-lt"/>
              <a:ea typeface="+mn-ea"/>
              <a:cs typeface="+mn-cs"/>
            </a:rPr>
            <a:t>Αναπροσαρμογή βάσει του προβλεπόμενου στον νόμο, μαθηματικού τύπου</a:t>
          </a:r>
        </a:p>
      </dgm:t>
    </dgm:pt>
    <dgm:pt modelId="{D627BFE9-F554-48A5-BD7F-567C935A63DB}" type="parTrans" cxnId="{D02878A8-9903-46C8-884C-66C27D152632}">
      <dgm:prSet/>
      <dgm:spPr/>
      <dgm:t>
        <a:bodyPr/>
        <a:lstStyle/>
        <a:p>
          <a:endParaRPr lang="el-GR"/>
        </a:p>
      </dgm:t>
    </dgm:pt>
    <dgm:pt modelId="{DCD56305-AB61-4AEE-962D-BF95DB86E890}" type="sibTrans" cxnId="{D02878A8-9903-46C8-884C-66C27D152632}">
      <dgm:prSet/>
      <dgm:spPr/>
      <dgm:t>
        <a:bodyPr/>
        <a:lstStyle/>
        <a:p>
          <a:endParaRPr lang="el-GR"/>
        </a:p>
      </dgm:t>
    </dgm:pt>
    <dgm:pt modelId="{C429BB31-1E86-4BB5-9611-463081A44F81}">
      <dgm:prSet custT="1"/>
      <dgm:spPr>
        <a:xfrm rot="5400000">
          <a:off x="4277114" y="-1047008"/>
          <a:ext cx="2016234" cy="4974336"/>
        </a:xfrm>
        <a:prstGeom prst="round2SameRect">
          <a:avLst/>
        </a:prstGeom>
        <a:scene3d>
          <a:camera prst="orthographicFront"/>
          <a:lightRig rig="flat" dir="t"/>
        </a:scene3d>
        <a:sp3d extrusionH="12700" prstMaterial="plastic">
          <a:bevelT w="50800" h="50800"/>
        </a:sp3d>
      </dgm:spPr>
      <dgm:t>
        <a:bodyPr/>
        <a:lstStyle/>
        <a:p>
          <a:pPr>
            <a:buChar char="•"/>
          </a:pPr>
          <a:r>
            <a:rPr lang="el-GR" sz="1600" dirty="0">
              <a:latin typeface="+mn-lt"/>
              <a:ea typeface="+mn-ea"/>
              <a:cs typeface="+mn-cs"/>
            </a:rPr>
            <a:t>Υποχρεωτικός ο προτεινόμενος μαθηματικός τύπος για τις συμβάσεις παροχής υπηρεσιών</a:t>
          </a:r>
        </a:p>
      </dgm:t>
    </dgm:pt>
    <dgm:pt modelId="{E9F3BB6B-4406-4693-BDB1-AF449E0E5C06}" type="parTrans" cxnId="{34948CBB-07AF-458D-A703-C97D538DBD59}">
      <dgm:prSet/>
      <dgm:spPr/>
      <dgm:t>
        <a:bodyPr/>
        <a:lstStyle/>
        <a:p>
          <a:endParaRPr lang="el-GR"/>
        </a:p>
      </dgm:t>
    </dgm:pt>
    <dgm:pt modelId="{016F4866-23AA-4BF0-BA21-7500D8815C10}" type="sibTrans" cxnId="{34948CBB-07AF-458D-A703-C97D538DBD59}">
      <dgm:prSet/>
      <dgm:spPr/>
      <dgm:t>
        <a:bodyPr/>
        <a:lstStyle/>
        <a:p>
          <a:endParaRPr lang="el-GR"/>
        </a:p>
      </dgm:t>
    </dgm:pt>
    <dgm:pt modelId="{649652EC-1433-47E8-A07F-B7207A415A8E}">
      <dgm:prSet custT="1"/>
      <dgm:spPr>
        <a:xfrm rot="5400000">
          <a:off x="4277114" y="-1047008"/>
          <a:ext cx="2016234" cy="4974336"/>
        </a:xfrm>
        <a:prstGeom prst="round2SameRect">
          <a:avLst/>
        </a:prstGeom>
        <a:scene3d>
          <a:camera prst="orthographicFront"/>
          <a:lightRig rig="flat" dir="t"/>
        </a:scene3d>
        <a:sp3d extrusionH="12700" prstMaterial="plastic">
          <a:bevelT w="50800" h="50800"/>
        </a:sp3d>
      </dgm:spPr>
      <dgm:t>
        <a:bodyPr/>
        <a:lstStyle/>
        <a:p>
          <a:pPr>
            <a:buChar char="•"/>
          </a:pPr>
          <a:r>
            <a:rPr lang="el-GR" sz="1600" dirty="0">
              <a:latin typeface="+mn-lt"/>
              <a:ea typeface="+mn-ea"/>
              <a:cs typeface="+mn-cs"/>
            </a:rPr>
            <a:t>Αδυναμία εφαρμογής άλλου μαθηματικού τύπου στις συγκεκριμένες συμβάσεις</a:t>
          </a:r>
        </a:p>
      </dgm:t>
    </dgm:pt>
    <dgm:pt modelId="{EB95880D-F788-44D2-A648-4635857C5C8C}" type="parTrans" cxnId="{39F3262A-2FF2-439B-B30B-83BF26EFB594}">
      <dgm:prSet/>
      <dgm:spPr/>
      <dgm:t>
        <a:bodyPr/>
        <a:lstStyle/>
        <a:p>
          <a:endParaRPr lang="el-GR"/>
        </a:p>
      </dgm:t>
    </dgm:pt>
    <dgm:pt modelId="{933E1545-703B-42C5-9D0F-4921D933FB7A}" type="sibTrans" cxnId="{39F3262A-2FF2-439B-B30B-83BF26EFB594}">
      <dgm:prSet/>
      <dgm:spPr/>
      <dgm:t>
        <a:bodyPr/>
        <a:lstStyle/>
        <a:p>
          <a:endParaRPr lang="el-GR"/>
        </a:p>
      </dgm:t>
    </dgm:pt>
    <dgm:pt modelId="{2E4B4559-5DFC-49B0-A44D-B6ACBF761A63}">
      <dgm:prSet custT="1"/>
      <dgm:spPr>
        <a:xfrm rot="5400000">
          <a:off x="4277114" y="-1047008"/>
          <a:ext cx="2016234" cy="4974336"/>
        </a:xfrm>
        <a:prstGeom prst="round2SameRect">
          <a:avLst/>
        </a:prstGeom>
        <a:scene3d>
          <a:camera prst="orthographicFront"/>
          <a:lightRig rig="flat" dir="t"/>
        </a:scene3d>
        <a:sp3d extrusionH="12700" prstMaterial="plastic">
          <a:bevelT w="50800" h="50800"/>
        </a:sp3d>
      </dgm:spPr>
      <dgm:t>
        <a:bodyPr/>
        <a:lstStyle/>
        <a:p>
          <a:pPr>
            <a:buChar char="•"/>
          </a:pPr>
          <a:r>
            <a:rPr lang="el-GR" sz="1600">
              <a:latin typeface="+mn-lt"/>
              <a:ea typeface="+mn-ea"/>
              <a:cs typeface="+mn-cs"/>
            </a:rPr>
            <a:t>Προαιρετική η πρόβλεψη ρήτρας αναπροσαρμογής</a:t>
          </a:r>
          <a:endParaRPr lang="el-GR" sz="1600" dirty="0">
            <a:latin typeface="+mn-lt"/>
            <a:ea typeface="+mn-ea"/>
            <a:cs typeface="+mn-cs"/>
          </a:endParaRPr>
        </a:p>
      </dgm:t>
    </dgm:pt>
    <dgm:pt modelId="{2899E436-C447-42F9-8E8F-FFD126009E1C}" type="parTrans" cxnId="{32D1A0A0-D98B-4207-A8A3-5E818C113419}">
      <dgm:prSet/>
      <dgm:spPr/>
      <dgm:t>
        <a:bodyPr/>
        <a:lstStyle/>
        <a:p>
          <a:endParaRPr lang="el-GR"/>
        </a:p>
      </dgm:t>
    </dgm:pt>
    <dgm:pt modelId="{5FA40683-69E5-4C5E-846C-70BF23D1E550}" type="sibTrans" cxnId="{32D1A0A0-D98B-4207-A8A3-5E818C113419}">
      <dgm:prSet/>
      <dgm:spPr/>
      <dgm:t>
        <a:bodyPr/>
        <a:lstStyle/>
        <a:p>
          <a:endParaRPr lang="el-GR"/>
        </a:p>
      </dgm:t>
    </dgm:pt>
    <dgm:pt modelId="{7DF2D39D-1E12-454C-85C3-B6BE982C8017}">
      <dgm:prSet custT="1"/>
      <dgm:spPr/>
      <dgm:t>
        <a:bodyPr/>
        <a:lstStyle/>
        <a:p>
          <a:r>
            <a:rPr lang="el-GR" sz="1600" dirty="0"/>
            <a:t>Αναπροσαρμογή τιμών στις συμβάσεις παροχής υπηρεσιών</a:t>
          </a:r>
        </a:p>
      </dgm:t>
    </dgm:pt>
    <dgm:pt modelId="{C54EEBA8-1A4E-4672-B615-3B422075EDF6}" type="parTrans" cxnId="{EAC45232-06E3-4B49-A937-5D7DC8CABE32}">
      <dgm:prSet/>
      <dgm:spPr/>
      <dgm:t>
        <a:bodyPr/>
        <a:lstStyle/>
        <a:p>
          <a:endParaRPr lang="el-GR"/>
        </a:p>
      </dgm:t>
    </dgm:pt>
    <dgm:pt modelId="{63792633-88D9-4F87-BE47-3EF9805016E5}" type="sibTrans" cxnId="{EAC45232-06E3-4B49-A937-5D7DC8CABE32}">
      <dgm:prSet/>
      <dgm:spPr/>
      <dgm:t>
        <a:bodyPr/>
        <a:lstStyle/>
        <a:p>
          <a:endParaRPr lang="el-GR"/>
        </a:p>
      </dgm:t>
    </dgm:pt>
    <dgm:pt modelId="{E2E11B8C-8FCE-44F9-9DB9-7C0576CA4783}">
      <dgm:prSet custT="1"/>
      <dgm:spPr/>
      <dgm:t>
        <a:bodyPr/>
        <a:lstStyle/>
        <a:p>
          <a:r>
            <a:rPr lang="el-GR" sz="1600" dirty="0"/>
            <a:t>Απαιτείται προηγούμενη απόφαση της αναθέτουσας αρχής και η τροποποίηση δεν ενσωματώνεται αυτόματα</a:t>
          </a:r>
        </a:p>
      </dgm:t>
    </dgm:pt>
    <dgm:pt modelId="{8BAB68A8-7419-4CE8-997E-014C43A1B43F}" type="parTrans" cxnId="{80D8F0D8-44F9-4EAA-84E2-ED47CBC54994}">
      <dgm:prSet/>
      <dgm:spPr/>
      <dgm:t>
        <a:bodyPr/>
        <a:lstStyle/>
        <a:p>
          <a:endParaRPr lang="el-GR"/>
        </a:p>
      </dgm:t>
    </dgm:pt>
    <dgm:pt modelId="{D6818A2C-003B-482D-B038-C206C6F0D429}" type="sibTrans" cxnId="{80D8F0D8-44F9-4EAA-84E2-ED47CBC54994}">
      <dgm:prSet/>
      <dgm:spPr/>
      <dgm:t>
        <a:bodyPr/>
        <a:lstStyle/>
        <a:p>
          <a:endParaRPr lang="el-GR"/>
        </a:p>
      </dgm:t>
    </dgm:pt>
    <dgm:pt modelId="{168F7815-D92E-4FC9-B1E6-55BE07A01D43}">
      <dgm:prSet custT="1"/>
      <dgm:spPr/>
      <dgm:t>
        <a:bodyPr/>
        <a:lstStyle/>
        <a:p>
          <a:r>
            <a:rPr lang="el-GR" sz="1600" dirty="0"/>
            <a:t>Εφαρμογή της ρήτρας μόνο εφόσον η αναθέτουσα αρχή διαθέτει τις απαραίτητες πρόσθετες πιστώσεις</a:t>
          </a:r>
        </a:p>
      </dgm:t>
    </dgm:pt>
    <dgm:pt modelId="{EFF23ACA-4691-480F-BDB1-9464AF0DBB06}" type="parTrans" cxnId="{A8D1CEBA-EACC-410D-BDC2-DBF52B7B8BD7}">
      <dgm:prSet/>
      <dgm:spPr/>
      <dgm:t>
        <a:bodyPr/>
        <a:lstStyle/>
        <a:p>
          <a:endParaRPr lang="el-GR"/>
        </a:p>
      </dgm:t>
    </dgm:pt>
    <dgm:pt modelId="{5125EC2A-4FEF-4A46-BF54-75921661A682}" type="sibTrans" cxnId="{A8D1CEBA-EACC-410D-BDC2-DBF52B7B8BD7}">
      <dgm:prSet/>
      <dgm:spPr/>
      <dgm:t>
        <a:bodyPr/>
        <a:lstStyle/>
        <a:p>
          <a:endParaRPr lang="el-GR"/>
        </a:p>
      </dgm:t>
    </dgm:pt>
    <dgm:pt modelId="{61FCB0AD-A6B1-424E-A109-12155500CFD8}">
      <dgm:prSet custT="1"/>
      <dgm:spPr/>
      <dgm:t>
        <a:bodyPr/>
        <a:lstStyle/>
        <a:p>
          <a:r>
            <a:rPr lang="el-GR" sz="1600" dirty="0"/>
            <a:t>Αναλογική εφαρμογή της ρήτρας</a:t>
          </a:r>
        </a:p>
      </dgm:t>
    </dgm:pt>
    <dgm:pt modelId="{65F35508-6468-44EB-9D11-3D5A91A6A765}" type="parTrans" cxnId="{D53BD7EF-AFEE-440A-84B8-07521B159A49}">
      <dgm:prSet/>
      <dgm:spPr/>
      <dgm:t>
        <a:bodyPr/>
        <a:lstStyle/>
        <a:p>
          <a:endParaRPr lang="el-GR"/>
        </a:p>
      </dgm:t>
    </dgm:pt>
    <dgm:pt modelId="{B77885B2-5FFD-41D9-950F-A8872708554E}" type="sibTrans" cxnId="{D53BD7EF-AFEE-440A-84B8-07521B159A49}">
      <dgm:prSet/>
      <dgm:spPr/>
      <dgm:t>
        <a:bodyPr/>
        <a:lstStyle/>
        <a:p>
          <a:endParaRPr lang="el-GR"/>
        </a:p>
      </dgm:t>
    </dgm:pt>
    <dgm:pt modelId="{50A8FE68-AB10-4E99-BCEB-02F81192DA08}">
      <dgm:prSet custT="1"/>
      <dgm:spPr/>
      <dgm:t>
        <a:bodyPr/>
        <a:lstStyle/>
        <a:p>
          <a:r>
            <a:rPr lang="el-GR" sz="1600" dirty="0"/>
            <a:t>Είτε με αναπροσαρμογή (αύξηση) των τιμών της παρεχόμενης υπηρεσίας και με παράλληλη, ανάλογη μείωση της διάρκειας της σύμβασης ή του όγκου των παρεχόμενων υπηρεσιών</a:t>
          </a:r>
        </a:p>
      </dgm:t>
    </dgm:pt>
    <dgm:pt modelId="{442433AC-E722-417A-B96B-2FC6574154FE}" type="parTrans" cxnId="{942CEF79-7745-4773-9333-F29B4D7D73EB}">
      <dgm:prSet/>
      <dgm:spPr/>
      <dgm:t>
        <a:bodyPr/>
        <a:lstStyle/>
        <a:p>
          <a:endParaRPr lang="el-GR"/>
        </a:p>
      </dgm:t>
    </dgm:pt>
    <dgm:pt modelId="{1B896611-4611-44C0-89B6-78F588C1675E}" type="sibTrans" cxnId="{942CEF79-7745-4773-9333-F29B4D7D73EB}">
      <dgm:prSet/>
      <dgm:spPr/>
      <dgm:t>
        <a:bodyPr/>
        <a:lstStyle/>
        <a:p>
          <a:endParaRPr lang="el-GR"/>
        </a:p>
      </dgm:t>
    </dgm:pt>
    <dgm:pt modelId="{634A8F94-7658-4152-941F-AA82F00BB8CB}">
      <dgm:prSet custT="1"/>
      <dgm:spPr/>
      <dgm:t>
        <a:bodyPr/>
        <a:lstStyle/>
        <a:p>
          <a:r>
            <a:rPr lang="el-GR" sz="1600" dirty="0"/>
            <a:t>Σκοπός να είναι επαρκείς οι διατιθέμενες πιστώσεις της σύμβασης</a:t>
          </a:r>
        </a:p>
      </dgm:t>
    </dgm:pt>
    <dgm:pt modelId="{381BD390-73E0-4EDD-A6B0-066E165BF4EC}" type="parTrans" cxnId="{18D4682F-970F-4C48-AA83-4B33FCC4B018}">
      <dgm:prSet/>
      <dgm:spPr/>
      <dgm:t>
        <a:bodyPr/>
        <a:lstStyle/>
        <a:p>
          <a:endParaRPr lang="el-GR"/>
        </a:p>
      </dgm:t>
    </dgm:pt>
    <dgm:pt modelId="{56108C03-C1F3-4ABC-B744-2A1A48B68C8A}" type="sibTrans" cxnId="{18D4682F-970F-4C48-AA83-4B33FCC4B018}">
      <dgm:prSet/>
      <dgm:spPr/>
      <dgm:t>
        <a:bodyPr/>
        <a:lstStyle/>
        <a:p>
          <a:endParaRPr lang="el-GR"/>
        </a:p>
      </dgm:t>
    </dgm:pt>
    <dgm:pt modelId="{E6F5A103-2C45-4DFB-8899-E83A42B37B83}">
      <dgm:prSet custT="1"/>
      <dgm:spPr/>
      <dgm:t>
        <a:bodyPr/>
        <a:lstStyle/>
        <a:p>
          <a:r>
            <a:rPr lang="el-GR" sz="1600" dirty="0"/>
            <a:t>Προϋπόθεση να συναινεί ο ανάδοχος</a:t>
          </a:r>
        </a:p>
      </dgm:t>
    </dgm:pt>
    <dgm:pt modelId="{791229B1-3950-498A-8529-5B40A2044612}" type="parTrans" cxnId="{049687C9-2D30-4CDA-BB82-F3BD7F594118}">
      <dgm:prSet/>
      <dgm:spPr/>
      <dgm:t>
        <a:bodyPr/>
        <a:lstStyle/>
        <a:p>
          <a:endParaRPr lang="el-GR"/>
        </a:p>
      </dgm:t>
    </dgm:pt>
    <dgm:pt modelId="{A238C41A-7677-4DA2-BDC1-C222D9ABBAC2}" type="sibTrans" cxnId="{049687C9-2D30-4CDA-BB82-F3BD7F594118}">
      <dgm:prSet/>
      <dgm:spPr/>
      <dgm:t>
        <a:bodyPr/>
        <a:lstStyle/>
        <a:p>
          <a:endParaRPr lang="el-GR"/>
        </a:p>
      </dgm:t>
    </dgm:pt>
    <dgm:pt modelId="{D8B03878-78D6-4B06-94B5-123E2B405498}">
      <dgm:prSet custT="1"/>
      <dgm:spPr/>
      <dgm:t>
        <a:bodyPr/>
        <a:lstStyle/>
        <a:p>
          <a:r>
            <a:rPr lang="el-GR" sz="1600" dirty="0"/>
            <a:t>Απαιτείται προηγούμενό αίτημα του αναδόχου προς την αναθέτουσα αρχή και ενδεχομένως της αναθέτουσας αρχής προς τον φορέα χρηματοδότησης</a:t>
          </a:r>
        </a:p>
      </dgm:t>
    </dgm:pt>
    <dgm:pt modelId="{31054879-8D5C-4FBE-B410-48733C25790B}" type="parTrans" cxnId="{9B27406E-F746-4623-AFB2-AA3D06C95110}">
      <dgm:prSet/>
      <dgm:spPr/>
      <dgm:t>
        <a:bodyPr/>
        <a:lstStyle/>
        <a:p>
          <a:endParaRPr lang="el-GR"/>
        </a:p>
      </dgm:t>
    </dgm:pt>
    <dgm:pt modelId="{EB81F92C-8B9F-4407-9FCF-50E120385058}" type="sibTrans" cxnId="{9B27406E-F746-4623-AFB2-AA3D06C95110}">
      <dgm:prSet/>
      <dgm:spPr/>
      <dgm:t>
        <a:bodyPr/>
        <a:lstStyle/>
        <a:p>
          <a:endParaRPr lang="el-GR"/>
        </a:p>
      </dgm:t>
    </dgm:pt>
    <dgm:pt modelId="{02B7A922-B1B4-439B-86A1-06332263B566}" type="pres">
      <dgm:prSet presAssocID="{CE7DEB34-C0B8-4593-9C0B-FF6211BB439E}" presName="Name0" presStyleCnt="0">
        <dgm:presLayoutVars>
          <dgm:dir/>
          <dgm:animLvl val="lvl"/>
          <dgm:resizeHandles val="exact"/>
        </dgm:presLayoutVars>
      </dgm:prSet>
      <dgm:spPr/>
    </dgm:pt>
    <dgm:pt modelId="{02F4E16A-A889-4B44-BED9-2AEA20E0A2EE}" type="pres">
      <dgm:prSet presAssocID="{D87D688B-A062-4D17-8DE9-3BE351B12D7B}" presName="linNode" presStyleCnt="0"/>
      <dgm:spPr/>
    </dgm:pt>
    <dgm:pt modelId="{22D55493-2A51-482C-8CBA-56C1C6EB5996}" type="pres">
      <dgm:prSet presAssocID="{D87D688B-A062-4D17-8DE9-3BE351B12D7B}" presName="parentText" presStyleLbl="node1" presStyleIdx="0" presStyleCnt="3" custScaleY="55725">
        <dgm:presLayoutVars>
          <dgm:chMax val="1"/>
          <dgm:bulletEnabled val="1"/>
        </dgm:presLayoutVars>
      </dgm:prSet>
      <dgm:spPr/>
    </dgm:pt>
    <dgm:pt modelId="{2AD5A33C-6703-4A82-8903-95CC244C0D9C}" type="pres">
      <dgm:prSet presAssocID="{D87D688B-A062-4D17-8DE9-3BE351B12D7B}" presName="descendantText" presStyleLbl="alignAccFollowNode1" presStyleIdx="0" presStyleCnt="3" custScaleY="122905">
        <dgm:presLayoutVars>
          <dgm:bulletEnabled val="1"/>
        </dgm:presLayoutVars>
      </dgm:prSet>
      <dgm:spPr/>
    </dgm:pt>
    <dgm:pt modelId="{E00871A6-C67B-4CB0-BEC8-01DDC32F75D8}" type="pres">
      <dgm:prSet presAssocID="{DCD56305-AB61-4AEE-962D-BF95DB86E890}" presName="sp" presStyleCnt="0"/>
      <dgm:spPr/>
    </dgm:pt>
    <dgm:pt modelId="{6CA39509-B521-4A1E-B7CF-D859ABBFB4A5}" type="pres">
      <dgm:prSet presAssocID="{7DF2D39D-1E12-454C-85C3-B6BE982C8017}" presName="linNode" presStyleCnt="0"/>
      <dgm:spPr/>
    </dgm:pt>
    <dgm:pt modelId="{2BA173D9-52AF-4A03-B911-BC40A2934E6F}" type="pres">
      <dgm:prSet presAssocID="{7DF2D39D-1E12-454C-85C3-B6BE982C8017}" presName="parentText" presStyleLbl="node1" presStyleIdx="1" presStyleCnt="3" custScaleY="55669">
        <dgm:presLayoutVars>
          <dgm:chMax val="1"/>
          <dgm:bulletEnabled val="1"/>
        </dgm:presLayoutVars>
      </dgm:prSet>
      <dgm:spPr/>
    </dgm:pt>
    <dgm:pt modelId="{459BF641-3DBB-434D-A070-CBA2F78442C5}" type="pres">
      <dgm:prSet presAssocID="{7DF2D39D-1E12-454C-85C3-B6BE982C8017}" presName="descendantText" presStyleLbl="alignAccFollowNode1" presStyleIdx="1" presStyleCnt="3" custScaleY="80226">
        <dgm:presLayoutVars>
          <dgm:bulletEnabled val="1"/>
        </dgm:presLayoutVars>
      </dgm:prSet>
      <dgm:spPr/>
    </dgm:pt>
    <dgm:pt modelId="{FE69478B-49B9-4DF0-BEE2-C8758739F460}" type="pres">
      <dgm:prSet presAssocID="{63792633-88D9-4F87-BE47-3EF9805016E5}" presName="sp" presStyleCnt="0"/>
      <dgm:spPr/>
    </dgm:pt>
    <dgm:pt modelId="{C4327321-7789-4E8D-AF6D-DAA6DEB046E3}" type="pres">
      <dgm:prSet presAssocID="{61FCB0AD-A6B1-424E-A109-12155500CFD8}" presName="linNode" presStyleCnt="0"/>
      <dgm:spPr/>
    </dgm:pt>
    <dgm:pt modelId="{26322F78-D909-47A8-9EAD-B9EA18693C89}" type="pres">
      <dgm:prSet presAssocID="{61FCB0AD-A6B1-424E-A109-12155500CFD8}" presName="parentText" presStyleLbl="node1" presStyleIdx="2" presStyleCnt="3" custScaleY="54380">
        <dgm:presLayoutVars>
          <dgm:chMax val="1"/>
          <dgm:bulletEnabled val="1"/>
        </dgm:presLayoutVars>
      </dgm:prSet>
      <dgm:spPr/>
    </dgm:pt>
    <dgm:pt modelId="{65A2CFDC-F37F-4E93-A90D-D3384BC27139}" type="pres">
      <dgm:prSet presAssocID="{61FCB0AD-A6B1-424E-A109-12155500CFD8}" presName="descendantText" presStyleLbl="alignAccFollowNode1" presStyleIdx="2" presStyleCnt="3" custScaleY="227088">
        <dgm:presLayoutVars>
          <dgm:bulletEnabled val="1"/>
        </dgm:presLayoutVars>
      </dgm:prSet>
      <dgm:spPr/>
    </dgm:pt>
  </dgm:ptLst>
  <dgm:cxnLst>
    <dgm:cxn modelId="{F5EA311B-FDF5-4D9E-82BE-6971D3D38EB2}" type="presOf" srcId="{634A8F94-7658-4152-941F-AA82F00BB8CB}" destId="{65A2CFDC-F37F-4E93-A90D-D3384BC27139}" srcOrd="0" destOrd="1" presId="urn:microsoft.com/office/officeart/2005/8/layout/vList5"/>
    <dgm:cxn modelId="{39F3262A-2FF2-439B-B30B-83BF26EFB594}" srcId="{D87D688B-A062-4D17-8DE9-3BE351B12D7B}" destId="{649652EC-1433-47E8-A07F-B7207A415A8E}" srcOrd="2" destOrd="0" parTransId="{EB95880D-F788-44D2-A648-4635857C5C8C}" sibTransId="{933E1545-703B-42C5-9D0F-4921D933FB7A}"/>
    <dgm:cxn modelId="{18D4682F-970F-4C48-AA83-4B33FCC4B018}" srcId="{61FCB0AD-A6B1-424E-A109-12155500CFD8}" destId="{634A8F94-7658-4152-941F-AA82F00BB8CB}" srcOrd="1" destOrd="0" parTransId="{381BD390-73E0-4EDD-A6B0-066E165BF4EC}" sibTransId="{56108C03-C1F3-4ABC-B744-2A1A48B68C8A}"/>
    <dgm:cxn modelId="{EAC45232-06E3-4B49-A937-5D7DC8CABE32}" srcId="{CE7DEB34-C0B8-4593-9C0B-FF6211BB439E}" destId="{7DF2D39D-1E12-454C-85C3-B6BE982C8017}" srcOrd="1" destOrd="0" parTransId="{C54EEBA8-1A4E-4672-B615-3B422075EDF6}" sibTransId="{63792633-88D9-4F87-BE47-3EF9805016E5}"/>
    <dgm:cxn modelId="{D2BE6D44-EF5E-4152-A616-25C00D63FD27}" type="presOf" srcId="{2E4B4559-5DFC-49B0-A44D-B6ACBF761A63}" destId="{2AD5A33C-6703-4A82-8903-95CC244C0D9C}" srcOrd="0" destOrd="0" presId="urn:microsoft.com/office/officeart/2005/8/layout/vList5"/>
    <dgm:cxn modelId="{FEE11266-3340-481E-8FC4-66A194C8C149}" type="presOf" srcId="{649652EC-1433-47E8-A07F-B7207A415A8E}" destId="{2AD5A33C-6703-4A82-8903-95CC244C0D9C}" srcOrd="0" destOrd="2" presId="urn:microsoft.com/office/officeart/2005/8/layout/vList5"/>
    <dgm:cxn modelId="{9B27406E-F746-4623-AFB2-AA3D06C95110}" srcId="{61FCB0AD-A6B1-424E-A109-12155500CFD8}" destId="{D8B03878-78D6-4B06-94B5-123E2B405498}" srcOrd="3" destOrd="0" parTransId="{31054879-8D5C-4FBE-B410-48733C25790B}" sibTransId="{EB81F92C-8B9F-4407-9FCF-50E120385058}"/>
    <dgm:cxn modelId="{8991C972-E1A0-47C6-B90C-47D4366E0B25}" type="presOf" srcId="{D87D688B-A062-4D17-8DE9-3BE351B12D7B}" destId="{22D55493-2A51-482C-8CBA-56C1C6EB5996}" srcOrd="0" destOrd="0" presId="urn:microsoft.com/office/officeart/2005/8/layout/vList5"/>
    <dgm:cxn modelId="{7AFD2858-762A-494D-9B39-A36128EBF406}" type="presOf" srcId="{E2E11B8C-8FCE-44F9-9DB9-7C0576CA4783}" destId="{459BF641-3DBB-434D-A070-CBA2F78442C5}" srcOrd="0" destOrd="0" presId="urn:microsoft.com/office/officeart/2005/8/layout/vList5"/>
    <dgm:cxn modelId="{9016C359-79E0-4FE5-978F-456908BB7F6E}" type="presOf" srcId="{C429BB31-1E86-4BB5-9611-463081A44F81}" destId="{2AD5A33C-6703-4A82-8903-95CC244C0D9C}" srcOrd="0" destOrd="1" presId="urn:microsoft.com/office/officeart/2005/8/layout/vList5"/>
    <dgm:cxn modelId="{942CEF79-7745-4773-9333-F29B4D7D73EB}" srcId="{61FCB0AD-A6B1-424E-A109-12155500CFD8}" destId="{50A8FE68-AB10-4E99-BCEB-02F81192DA08}" srcOrd="0" destOrd="0" parTransId="{442433AC-E722-417A-B96B-2FC6574154FE}" sibTransId="{1B896611-4611-44C0-89B6-78F588C1675E}"/>
    <dgm:cxn modelId="{EC52F288-777F-4690-A596-933FF962835D}" type="presOf" srcId="{D8B03878-78D6-4B06-94B5-123E2B405498}" destId="{65A2CFDC-F37F-4E93-A90D-D3384BC27139}" srcOrd="0" destOrd="3" presId="urn:microsoft.com/office/officeart/2005/8/layout/vList5"/>
    <dgm:cxn modelId="{E6E4348C-0BE9-4AAB-9E9D-CBDC7D03EA15}" type="presOf" srcId="{7DF2D39D-1E12-454C-85C3-B6BE982C8017}" destId="{2BA173D9-52AF-4A03-B911-BC40A2934E6F}" srcOrd="0" destOrd="0" presId="urn:microsoft.com/office/officeart/2005/8/layout/vList5"/>
    <dgm:cxn modelId="{D427D799-20F0-4E07-9928-EB0E2E443EFE}" type="presOf" srcId="{E6F5A103-2C45-4DFB-8899-E83A42B37B83}" destId="{65A2CFDC-F37F-4E93-A90D-D3384BC27139}" srcOrd="0" destOrd="2" presId="urn:microsoft.com/office/officeart/2005/8/layout/vList5"/>
    <dgm:cxn modelId="{32D1A0A0-D98B-4207-A8A3-5E818C113419}" srcId="{D87D688B-A062-4D17-8DE9-3BE351B12D7B}" destId="{2E4B4559-5DFC-49B0-A44D-B6ACBF761A63}" srcOrd="0" destOrd="0" parTransId="{2899E436-C447-42F9-8E8F-FFD126009E1C}" sibTransId="{5FA40683-69E5-4C5E-846C-70BF23D1E550}"/>
    <dgm:cxn modelId="{D02878A8-9903-46C8-884C-66C27D152632}" srcId="{CE7DEB34-C0B8-4593-9C0B-FF6211BB439E}" destId="{D87D688B-A062-4D17-8DE9-3BE351B12D7B}" srcOrd="0" destOrd="0" parTransId="{D627BFE9-F554-48A5-BD7F-567C935A63DB}" sibTransId="{DCD56305-AB61-4AEE-962D-BF95DB86E890}"/>
    <dgm:cxn modelId="{A8D1CEBA-EACC-410D-BDC2-DBF52B7B8BD7}" srcId="{7DF2D39D-1E12-454C-85C3-B6BE982C8017}" destId="{168F7815-D92E-4FC9-B1E6-55BE07A01D43}" srcOrd="1" destOrd="0" parTransId="{EFF23ACA-4691-480F-BDB1-9464AF0DBB06}" sibTransId="{5125EC2A-4FEF-4A46-BF54-75921661A682}"/>
    <dgm:cxn modelId="{34948CBB-07AF-458D-A703-C97D538DBD59}" srcId="{D87D688B-A062-4D17-8DE9-3BE351B12D7B}" destId="{C429BB31-1E86-4BB5-9611-463081A44F81}" srcOrd="1" destOrd="0" parTransId="{E9F3BB6B-4406-4693-BDB1-AF449E0E5C06}" sibTransId="{016F4866-23AA-4BF0-BA21-7500D8815C10}"/>
    <dgm:cxn modelId="{049687C9-2D30-4CDA-BB82-F3BD7F594118}" srcId="{61FCB0AD-A6B1-424E-A109-12155500CFD8}" destId="{E6F5A103-2C45-4DFB-8899-E83A42B37B83}" srcOrd="2" destOrd="0" parTransId="{791229B1-3950-498A-8529-5B40A2044612}" sibTransId="{A238C41A-7677-4DA2-BDC1-C222D9ABBAC2}"/>
    <dgm:cxn modelId="{837410CD-EB41-47DE-A49E-5E9F9897352E}" type="presOf" srcId="{61FCB0AD-A6B1-424E-A109-12155500CFD8}" destId="{26322F78-D909-47A8-9EAD-B9EA18693C89}" srcOrd="0" destOrd="0" presId="urn:microsoft.com/office/officeart/2005/8/layout/vList5"/>
    <dgm:cxn modelId="{42AC05D2-ACDB-43A0-B413-3C15F70E4703}" type="presOf" srcId="{168F7815-D92E-4FC9-B1E6-55BE07A01D43}" destId="{459BF641-3DBB-434D-A070-CBA2F78442C5}" srcOrd="0" destOrd="1" presId="urn:microsoft.com/office/officeart/2005/8/layout/vList5"/>
    <dgm:cxn modelId="{A7F8CAD4-24CE-4C78-86A4-976BB355B3ED}" type="presOf" srcId="{CE7DEB34-C0B8-4593-9C0B-FF6211BB439E}" destId="{02B7A922-B1B4-439B-86A1-06332263B566}" srcOrd="0" destOrd="0" presId="urn:microsoft.com/office/officeart/2005/8/layout/vList5"/>
    <dgm:cxn modelId="{80D8F0D8-44F9-4EAA-84E2-ED47CBC54994}" srcId="{7DF2D39D-1E12-454C-85C3-B6BE982C8017}" destId="{E2E11B8C-8FCE-44F9-9DB9-7C0576CA4783}" srcOrd="0" destOrd="0" parTransId="{8BAB68A8-7419-4CE8-997E-014C43A1B43F}" sibTransId="{D6818A2C-003B-482D-B038-C206C6F0D429}"/>
    <dgm:cxn modelId="{3C91FBDC-7E95-4561-8E02-D94EB539A4CB}" type="presOf" srcId="{50A8FE68-AB10-4E99-BCEB-02F81192DA08}" destId="{65A2CFDC-F37F-4E93-A90D-D3384BC27139}" srcOrd="0" destOrd="0" presId="urn:microsoft.com/office/officeart/2005/8/layout/vList5"/>
    <dgm:cxn modelId="{D53BD7EF-AFEE-440A-84B8-07521B159A49}" srcId="{CE7DEB34-C0B8-4593-9C0B-FF6211BB439E}" destId="{61FCB0AD-A6B1-424E-A109-12155500CFD8}" srcOrd="2" destOrd="0" parTransId="{65F35508-6468-44EB-9D11-3D5A91A6A765}" sibTransId="{B77885B2-5FFD-41D9-950F-A8872708554E}"/>
    <dgm:cxn modelId="{AA0A8A26-97F0-4557-B987-0D9716F15296}" type="presParOf" srcId="{02B7A922-B1B4-439B-86A1-06332263B566}" destId="{02F4E16A-A889-4B44-BED9-2AEA20E0A2EE}" srcOrd="0" destOrd="0" presId="urn:microsoft.com/office/officeart/2005/8/layout/vList5"/>
    <dgm:cxn modelId="{3E1E63B4-C51A-4193-8027-3CCFA0479069}" type="presParOf" srcId="{02F4E16A-A889-4B44-BED9-2AEA20E0A2EE}" destId="{22D55493-2A51-482C-8CBA-56C1C6EB5996}" srcOrd="0" destOrd="0" presId="urn:microsoft.com/office/officeart/2005/8/layout/vList5"/>
    <dgm:cxn modelId="{39F774D6-32FB-46F9-8012-B4680B863E2F}" type="presParOf" srcId="{02F4E16A-A889-4B44-BED9-2AEA20E0A2EE}" destId="{2AD5A33C-6703-4A82-8903-95CC244C0D9C}" srcOrd="1" destOrd="0" presId="urn:microsoft.com/office/officeart/2005/8/layout/vList5"/>
    <dgm:cxn modelId="{7C467E95-B205-4135-A064-AC6B58BDEC89}" type="presParOf" srcId="{02B7A922-B1B4-439B-86A1-06332263B566}" destId="{E00871A6-C67B-4CB0-BEC8-01DDC32F75D8}" srcOrd="1" destOrd="0" presId="urn:microsoft.com/office/officeart/2005/8/layout/vList5"/>
    <dgm:cxn modelId="{E14DA862-BE11-4AF7-983F-3B4044964463}" type="presParOf" srcId="{02B7A922-B1B4-439B-86A1-06332263B566}" destId="{6CA39509-B521-4A1E-B7CF-D859ABBFB4A5}" srcOrd="2" destOrd="0" presId="urn:microsoft.com/office/officeart/2005/8/layout/vList5"/>
    <dgm:cxn modelId="{6E1224B2-9758-40CC-9040-A4C94BE6FBE0}" type="presParOf" srcId="{6CA39509-B521-4A1E-B7CF-D859ABBFB4A5}" destId="{2BA173D9-52AF-4A03-B911-BC40A2934E6F}" srcOrd="0" destOrd="0" presId="urn:microsoft.com/office/officeart/2005/8/layout/vList5"/>
    <dgm:cxn modelId="{906D677B-03FA-4A4A-82C4-B8E9A2A41315}" type="presParOf" srcId="{6CA39509-B521-4A1E-B7CF-D859ABBFB4A5}" destId="{459BF641-3DBB-434D-A070-CBA2F78442C5}" srcOrd="1" destOrd="0" presId="urn:microsoft.com/office/officeart/2005/8/layout/vList5"/>
    <dgm:cxn modelId="{A91E5428-FB9E-4E71-AEFC-385D0E81FA03}" type="presParOf" srcId="{02B7A922-B1B4-439B-86A1-06332263B566}" destId="{FE69478B-49B9-4DF0-BEE2-C8758739F460}" srcOrd="3" destOrd="0" presId="urn:microsoft.com/office/officeart/2005/8/layout/vList5"/>
    <dgm:cxn modelId="{4DA00F3A-46B6-427D-B171-E3792EDCD6BA}" type="presParOf" srcId="{02B7A922-B1B4-439B-86A1-06332263B566}" destId="{C4327321-7789-4E8D-AF6D-DAA6DEB046E3}" srcOrd="4" destOrd="0" presId="urn:microsoft.com/office/officeart/2005/8/layout/vList5"/>
    <dgm:cxn modelId="{CDE929FC-A1ED-44A4-91B7-E60C265BFEB8}" type="presParOf" srcId="{C4327321-7789-4E8D-AF6D-DAA6DEB046E3}" destId="{26322F78-D909-47A8-9EAD-B9EA18693C89}" srcOrd="0" destOrd="0" presId="urn:microsoft.com/office/officeart/2005/8/layout/vList5"/>
    <dgm:cxn modelId="{BA4FF11C-48B1-42DB-B33C-1247A6FA0FBC}" type="presParOf" srcId="{C4327321-7789-4E8D-AF6D-DAA6DEB046E3}" destId="{65A2CFDC-F37F-4E93-A90D-D3384BC27139}" srcOrd="1" destOrd="0" presId="urn:microsoft.com/office/officeart/2005/8/layout/vList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63.xml><?xml version="1.0" encoding="utf-8"?>
<dgm:dataModel xmlns:dgm="http://schemas.openxmlformats.org/drawingml/2006/diagram" xmlns:a="http://schemas.openxmlformats.org/drawingml/2006/main">
  <dgm:ptLst>
    <dgm:pt modelId="{98941DA6-E211-4282-A132-C455EDCB5F46}" type="doc">
      <dgm:prSet loTypeId="urn:microsoft.com/office/officeart/2005/8/layout/vList2" loCatId="list" qsTypeId="urn:microsoft.com/office/officeart/2005/8/quickstyle/3d2" qsCatId="3D" csTypeId="urn:microsoft.com/office/officeart/2005/8/colors/accent0_3" csCatId="mainScheme" phldr="1"/>
      <dgm:spPr/>
      <dgm:t>
        <a:bodyPr/>
        <a:lstStyle/>
        <a:p>
          <a:endParaRPr lang="en-US"/>
        </a:p>
      </dgm:t>
    </dgm:pt>
    <dgm:pt modelId="{6F9CEE18-36F3-4330-8A35-B10A51D4E232}">
      <dgm:prSet custT="1"/>
      <dgm:spPr/>
      <dgm:t>
        <a:bodyPr/>
        <a:lstStyle/>
        <a:p>
          <a:pPr algn="ctr"/>
          <a:r>
            <a:rPr lang="el-GR" sz="1800" dirty="0"/>
            <a:t>Άρθρο 88</a:t>
          </a:r>
        </a:p>
      </dgm:t>
    </dgm:pt>
    <dgm:pt modelId="{4B618E5E-13A0-4683-B6F3-ADC6B1D9B963}" type="parTrans" cxnId="{EA860C8D-1789-43C6-A42F-5D665F0FA248}">
      <dgm:prSet/>
      <dgm:spPr/>
      <dgm:t>
        <a:bodyPr/>
        <a:lstStyle/>
        <a:p>
          <a:endParaRPr lang="el-GR"/>
        </a:p>
      </dgm:t>
    </dgm:pt>
    <dgm:pt modelId="{2946F930-A9AA-4A29-80C9-597B25052CA7}" type="sibTrans" cxnId="{EA860C8D-1789-43C6-A42F-5D665F0FA248}">
      <dgm:prSet/>
      <dgm:spPr/>
      <dgm:t>
        <a:bodyPr/>
        <a:lstStyle/>
        <a:p>
          <a:endParaRPr lang="el-GR"/>
        </a:p>
      </dgm:t>
    </dgm:pt>
    <dgm:pt modelId="{7B2E2AFA-90A3-4496-A4B9-52268E36F853}">
      <dgm:prSet custT="1"/>
      <dgm:spPr/>
      <dgm:t>
        <a:bodyPr/>
        <a:lstStyle/>
        <a:p>
          <a:r>
            <a:rPr lang="el-GR" sz="1800" dirty="0"/>
            <a:t>Κατ’ αρχήν διακριτική ευχέρεια της αναθέτουσας να διαπιστώσει την ύπαρξη ασυνήθιστα χαμηλής προσφοράς</a:t>
          </a:r>
        </a:p>
      </dgm:t>
    </dgm:pt>
    <dgm:pt modelId="{FB8FF589-2D30-4CAB-ADD2-1D0158F2D639}" type="parTrans" cxnId="{2324F8A5-D9AE-498B-BCF0-4D6784EA416D}">
      <dgm:prSet/>
      <dgm:spPr/>
      <dgm:t>
        <a:bodyPr/>
        <a:lstStyle/>
        <a:p>
          <a:endParaRPr lang="el-GR"/>
        </a:p>
      </dgm:t>
    </dgm:pt>
    <dgm:pt modelId="{16532927-18F9-40FA-AC2B-97545E645434}" type="sibTrans" cxnId="{2324F8A5-D9AE-498B-BCF0-4D6784EA416D}">
      <dgm:prSet/>
      <dgm:spPr/>
      <dgm:t>
        <a:bodyPr/>
        <a:lstStyle/>
        <a:p>
          <a:endParaRPr lang="el-GR"/>
        </a:p>
      </dgm:t>
    </dgm:pt>
    <dgm:pt modelId="{3FC2EE07-6350-48CA-A0F7-FB0E661B057E}">
      <dgm:prSet custT="1"/>
      <dgm:spPr/>
      <dgm:t>
        <a:bodyPr/>
        <a:lstStyle/>
        <a:p>
          <a:r>
            <a:rPr lang="el-GR" sz="1800" dirty="0"/>
            <a:t>Εφόσον διαπιστωθεί η ύπαρξη τέτοιας ή προβληθεί αίτημα από έτερο συνδιαγωνιζόμενο συντρέχει δέσμια αρμοδιότητα της αναθέτουσας για παροχή διευκρινίσεων. Ομοίως στην περίπτωση που η αναθέτουσα αρχή έχει θέσει ένα μαθηματικό κριτήριο (κατώφλι) υπολογισμού των ασυνήθιστα χαμηλών προσφορών</a:t>
          </a:r>
        </a:p>
      </dgm:t>
    </dgm:pt>
    <dgm:pt modelId="{00AF8661-C01D-4225-BC71-63E9B5322AF1}" type="parTrans" cxnId="{EB429A7D-AEBA-44B0-BCD5-3615843A32F5}">
      <dgm:prSet/>
      <dgm:spPr/>
      <dgm:t>
        <a:bodyPr/>
        <a:lstStyle/>
        <a:p>
          <a:endParaRPr lang="el-GR"/>
        </a:p>
      </dgm:t>
    </dgm:pt>
    <dgm:pt modelId="{B96DB5D6-4611-48EB-B62F-B7A887B80D76}" type="sibTrans" cxnId="{EB429A7D-AEBA-44B0-BCD5-3615843A32F5}">
      <dgm:prSet/>
      <dgm:spPr/>
      <dgm:t>
        <a:bodyPr/>
        <a:lstStyle/>
        <a:p>
          <a:endParaRPr lang="el-GR"/>
        </a:p>
      </dgm:t>
    </dgm:pt>
    <dgm:pt modelId="{A0AA2504-0540-4429-B237-E282816E1F1F}" type="pres">
      <dgm:prSet presAssocID="{98941DA6-E211-4282-A132-C455EDCB5F46}" presName="linear" presStyleCnt="0">
        <dgm:presLayoutVars>
          <dgm:animLvl val="lvl"/>
          <dgm:resizeHandles val="exact"/>
        </dgm:presLayoutVars>
      </dgm:prSet>
      <dgm:spPr/>
    </dgm:pt>
    <dgm:pt modelId="{E938B58A-FE8D-4AC8-98BF-E3EDC37331BB}" type="pres">
      <dgm:prSet presAssocID="{6F9CEE18-36F3-4330-8A35-B10A51D4E232}" presName="parentText" presStyleLbl="node1" presStyleIdx="0" presStyleCnt="1">
        <dgm:presLayoutVars>
          <dgm:chMax val="0"/>
          <dgm:bulletEnabled val="1"/>
        </dgm:presLayoutVars>
      </dgm:prSet>
      <dgm:spPr/>
    </dgm:pt>
    <dgm:pt modelId="{25BBF74F-E9EE-475A-A1FF-6A76A88FEB9C}" type="pres">
      <dgm:prSet presAssocID="{6F9CEE18-36F3-4330-8A35-B10A51D4E232}" presName="childText" presStyleLbl="revTx" presStyleIdx="0" presStyleCnt="1" custScaleY="132950">
        <dgm:presLayoutVars>
          <dgm:bulletEnabled val="1"/>
        </dgm:presLayoutVars>
      </dgm:prSet>
      <dgm:spPr/>
    </dgm:pt>
  </dgm:ptLst>
  <dgm:cxnLst>
    <dgm:cxn modelId="{2F481403-6854-413D-99A5-D67EB9DF697C}" type="presOf" srcId="{6F9CEE18-36F3-4330-8A35-B10A51D4E232}" destId="{E938B58A-FE8D-4AC8-98BF-E3EDC37331BB}" srcOrd="0" destOrd="0" presId="urn:microsoft.com/office/officeart/2005/8/layout/vList2"/>
    <dgm:cxn modelId="{4256DD10-2106-4C6A-8068-652CE3BC86F1}" type="presOf" srcId="{7B2E2AFA-90A3-4496-A4B9-52268E36F853}" destId="{25BBF74F-E9EE-475A-A1FF-6A76A88FEB9C}" srcOrd="0" destOrd="0" presId="urn:microsoft.com/office/officeart/2005/8/layout/vList2"/>
    <dgm:cxn modelId="{C15A3A31-7851-4263-9730-BF5883258101}" type="presOf" srcId="{3FC2EE07-6350-48CA-A0F7-FB0E661B057E}" destId="{25BBF74F-E9EE-475A-A1FF-6A76A88FEB9C}" srcOrd="0" destOrd="1" presId="urn:microsoft.com/office/officeart/2005/8/layout/vList2"/>
    <dgm:cxn modelId="{830A613F-C6B9-4145-888F-7D2B1D7ED9D5}" type="presOf" srcId="{98941DA6-E211-4282-A132-C455EDCB5F46}" destId="{A0AA2504-0540-4429-B237-E282816E1F1F}" srcOrd="0" destOrd="0" presId="urn:microsoft.com/office/officeart/2005/8/layout/vList2"/>
    <dgm:cxn modelId="{EB429A7D-AEBA-44B0-BCD5-3615843A32F5}" srcId="{6F9CEE18-36F3-4330-8A35-B10A51D4E232}" destId="{3FC2EE07-6350-48CA-A0F7-FB0E661B057E}" srcOrd="1" destOrd="0" parTransId="{00AF8661-C01D-4225-BC71-63E9B5322AF1}" sibTransId="{B96DB5D6-4611-48EB-B62F-B7A887B80D76}"/>
    <dgm:cxn modelId="{EA860C8D-1789-43C6-A42F-5D665F0FA248}" srcId="{98941DA6-E211-4282-A132-C455EDCB5F46}" destId="{6F9CEE18-36F3-4330-8A35-B10A51D4E232}" srcOrd="0" destOrd="0" parTransId="{4B618E5E-13A0-4683-B6F3-ADC6B1D9B963}" sibTransId="{2946F930-A9AA-4A29-80C9-597B25052CA7}"/>
    <dgm:cxn modelId="{2324F8A5-D9AE-498B-BCF0-4D6784EA416D}" srcId="{6F9CEE18-36F3-4330-8A35-B10A51D4E232}" destId="{7B2E2AFA-90A3-4496-A4B9-52268E36F853}" srcOrd="0" destOrd="0" parTransId="{FB8FF589-2D30-4CAB-ADD2-1D0158F2D639}" sibTransId="{16532927-18F9-40FA-AC2B-97545E645434}"/>
    <dgm:cxn modelId="{E3CD87F0-607E-4255-911E-B6A2F9A0A481}" type="presParOf" srcId="{A0AA2504-0540-4429-B237-E282816E1F1F}" destId="{E938B58A-FE8D-4AC8-98BF-E3EDC37331BB}" srcOrd="0" destOrd="0" presId="urn:microsoft.com/office/officeart/2005/8/layout/vList2"/>
    <dgm:cxn modelId="{4F572E71-741A-43CB-A04C-F6BB475E0ECD}" type="presParOf" srcId="{A0AA2504-0540-4429-B237-E282816E1F1F}" destId="{25BBF74F-E9EE-475A-A1FF-6A76A88FEB9C}" srcOrd="1"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64.xml><?xml version="1.0" encoding="utf-8"?>
<dgm:dataModel xmlns:dgm="http://schemas.openxmlformats.org/drawingml/2006/diagram" xmlns:a="http://schemas.openxmlformats.org/drawingml/2006/main">
  <dgm:ptLst>
    <dgm:pt modelId="{98941DA6-E211-4282-A132-C455EDCB5F46}" type="doc">
      <dgm:prSet loTypeId="urn:microsoft.com/office/officeart/2005/8/layout/hierarchy3" loCatId="list" qsTypeId="urn:microsoft.com/office/officeart/2005/8/quickstyle/3d2" qsCatId="3D" csTypeId="urn:microsoft.com/office/officeart/2005/8/colors/accent0_3" csCatId="mainScheme" phldr="1"/>
      <dgm:spPr/>
      <dgm:t>
        <a:bodyPr/>
        <a:lstStyle/>
        <a:p>
          <a:endParaRPr lang="en-US"/>
        </a:p>
      </dgm:t>
    </dgm:pt>
    <dgm:pt modelId="{967E6BCF-610D-4966-A5F1-15DE15259311}">
      <dgm:prSet custT="1"/>
      <dgm:spPr/>
      <dgm:t>
        <a:bodyPr/>
        <a:lstStyle/>
        <a:p>
          <a:r>
            <a:rPr lang="el-GR" sz="1800" dirty="0"/>
            <a:t>Όταν οι προσφορές φαίνονται ασυνήθιστα χαμηλές, η αναθέτουσα αρχή απαιτεί να εξηγήσει την προσφερόμενη τιμή</a:t>
          </a:r>
        </a:p>
      </dgm:t>
    </dgm:pt>
    <dgm:pt modelId="{93104F25-F4EF-4D1E-86A7-DA39904E8B19}" type="parTrans" cxnId="{55A38ED7-1213-4180-89A1-AE3CA93F061F}">
      <dgm:prSet/>
      <dgm:spPr/>
      <dgm:t>
        <a:bodyPr/>
        <a:lstStyle/>
        <a:p>
          <a:endParaRPr lang="el-GR"/>
        </a:p>
      </dgm:t>
    </dgm:pt>
    <dgm:pt modelId="{99B1FEE7-CD99-470F-B7C9-34A46C18F591}" type="sibTrans" cxnId="{55A38ED7-1213-4180-89A1-AE3CA93F061F}">
      <dgm:prSet/>
      <dgm:spPr/>
      <dgm:t>
        <a:bodyPr/>
        <a:lstStyle/>
        <a:p>
          <a:endParaRPr lang="el-GR"/>
        </a:p>
      </dgm:t>
    </dgm:pt>
    <dgm:pt modelId="{99D07446-FD13-4D43-A479-AEDF5C7B47AA}">
      <dgm:prSet custT="1"/>
      <dgm:spPr/>
      <dgm:t>
        <a:bodyPr/>
        <a:lstStyle/>
        <a:p>
          <a:r>
            <a:rPr lang="el-GR" sz="1800" dirty="0"/>
            <a:t>Εντός αποκλειστικής προθεσμίας 20 ημέρων από την κοινοποίηση της πρόσκλησης</a:t>
          </a:r>
        </a:p>
      </dgm:t>
    </dgm:pt>
    <dgm:pt modelId="{8EE729B8-0553-4D98-898E-21E7AF9E06D1}" type="parTrans" cxnId="{32B367ED-4E1F-4575-83E4-BF958794B229}">
      <dgm:prSet/>
      <dgm:spPr/>
      <dgm:t>
        <a:bodyPr/>
        <a:lstStyle/>
        <a:p>
          <a:endParaRPr lang="el-GR"/>
        </a:p>
      </dgm:t>
    </dgm:pt>
    <dgm:pt modelId="{AA960DD6-A9DA-4F47-8866-FE6A6F44D7DE}" type="sibTrans" cxnId="{32B367ED-4E1F-4575-83E4-BF958794B229}">
      <dgm:prSet/>
      <dgm:spPr/>
      <dgm:t>
        <a:bodyPr/>
        <a:lstStyle/>
        <a:p>
          <a:endParaRPr lang="el-GR"/>
        </a:p>
      </dgm:t>
    </dgm:pt>
    <dgm:pt modelId="{74500782-57F3-413B-99BD-BD0971F4CEB6}">
      <dgm:prSet custT="1"/>
      <dgm:spPr/>
      <dgm:t>
        <a:bodyPr/>
        <a:lstStyle/>
        <a:p>
          <a:r>
            <a:rPr lang="el-GR" sz="1800" dirty="0"/>
            <a:t>Στις δημόσιες συμβάσεις έργων, μελετών, παροχής τεχνικών και λοιπών συναφών υπηρεσιών</a:t>
          </a:r>
        </a:p>
      </dgm:t>
    </dgm:pt>
    <dgm:pt modelId="{68BB450A-E203-4816-ADBA-40E714A61E26}" type="parTrans" cxnId="{AE40C022-803F-4481-B192-D1525EAF69C9}">
      <dgm:prSet/>
      <dgm:spPr/>
      <dgm:t>
        <a:bodyPr/>
        <a:lstStyle/>
        <a:p>
          <a:endParaRPr lang="el-GR"/>
        </a:p>
      </dgm:t>
    </dgm:pt>
    <dgm:pt modelId="{4E240561-0D6C-4250-95F2-AA676859D0E2}" type="sibTrans" cxnId="{AE40C022-803F-4481-B192-D1525EAF69C9}">
      <dgm:prSet/>
      <dgm:spPr/>
      <dgm:t>
        <a:bodyPr/>
        <a:lstStyle/>
        <a:p>
          <a:endParaRPr lang="el-GR"/>
        </a:p>
      </dgm:t>
    </dgm:pt>
    <dgm:pt modelId="{B01C2667-0135-4B33-92B7-E520287A427F}">
      <dgm:prSet custT="1"/>
      <dgm:spPr/>
      <dgm:t>
        <a:bodyPr/>
        <a:lstStyle/>
        <a:p>
          <a:r>
            <a:rPr lang="el-GR" sz="1800" dirty="0"/>
            <a:t>Τεκμήριο για τον χαρακτηρισμό μιας προσφοράς ως ασυνήθιστα χαμηλής (παρ. 5α)</a:t>
          </a:r>
        </a:p>
      </dgm:t>
    </dgm:pt>
    <dgm:pt modelId="{2F83FF8C-ADE9-496F-9A0E-51D798424B4D}" type="parTrans" cxnId="{306AD767-1749-44DD-AC54-033AAED69FA9}">
      <dgm:prSet/>
      <dgm:spPr/>
      <dgm:t>
        <a:bodyPr/>
        <a:lstStyle/>
        <a:p>
          <a:endParaRPr lang="el-GR"/>
        </a:p>
      </dgm:t>
    </dgm:pt>
    <dgm:pt modelId="{B95A550A-7106-4CEB-B94F-ECBD0924037B}" type="sibTrans" cxnId="{306AD767-1749-44DD-AC54-033AAED69FA9}">
      <dgm:prSet/>
      <dgm:spPr/>
      <dgm:t>
        <a:bodyPr/>
        <a:lstStyle/>
        <a:p>
          <a:endParaRPr lang="el-GR"/>
        </a:p>
      </dgm:t>
    </dgm:pt>
    <dgm:pt modelId="{3B0F314E-F582-4137-AE26-E7749E73E3E9}" type="pres">
      <dgm:prSet presAssocID="{98941DA6-E211-4282-A132-C455EDCB5F46}" presName="diagram" presStyleCnt="0">
        <dgm:presLayoutVars>
          <dgm:chPref val="1"/>
          <dgm:dir/>
          <dgm:animOne val="branch"/>
          <dgm:animLvl val="lvl"/>
          <dgm:resizeHandles/>
        </dgm:presLayoutVars>
      </dgm:prSet>
      <dgm:spPr/>
    </dgm:pt>
    <dgm:pt modelId="{60D37175-413F-4C3D-8383-192D7C89C416}" type="pres">
      <dgm:prSet presAssocID="{967E6BCF-610D-4966-A5F1-15DE15259311}" presName="root" presStyleCnt="0"/>
      <dgm:spPr/>
    </dgm:pt>
    <dgm:pt modelId="{D856CD30-6FCD-4985-A99C-DDFC20CE368C}" type="pres">
      <dgm:prSet presAssocID="{967E6BCF-610D-4966-A5F1-15DE15259311}" presName="rootComposite" presStyleCnt="0"/>
      <dgm:spPr/>
    </dgm:pt>
    <dgm:pt modelId="{FB3EF0A5-BA9D-4F98-9CD1-3D0412F1E7F2}" type="pres">
      <dgm:prSet presAssocID="{967E6BCF-610D-4966-A5F1-15DE15259311}" presName="rootText" presStyleLbl="node1" presStyleIdx="0" presStyleCnt="2"/>
      <dgm:spPr/>
    </dgm:pt>
    <dgm:pt modelId="{EB158870-9BFA-41EE-AE68-B9FFEDB1433F}" type="pres">
      <dgm:prSet presAssocID="{967E6BCF-610D-4966-A5F1-15DE15259311}" presName="rootConnector" presStyleLbl="node1" presStyleIdx="0" presStyleCnt="2"/>
      <dgm:spPr/>
    </dgm:pt>
    <dgm:pt modelId="{46B1B957-845E-4ED9-BE3E-FEBF790B1E9C}" type="pres">
      <dgm:prSet presAssocID="{967E6BCF-610D-4966-A5F1-15DE15259311}" presName="childShape" presStyleCnt="0"/>
      <dgm:spPr/>
    </dgm:pt>
    <dgm:pt modelId="{866FDB0B-2815-47B7-8F37-A645B9266624}" type="pres">
      <dgm:prSet presAssocID="{8EE729B8-0553-4D98-898E-21E7AF9E06D1}" presName="Name13" presStyleLbl="parChTrans1D2" presStyleIdx="0" presStyleCnt="2"/>
      <dgm:spPr/>
    </dgm:pt>
    <dgm:pt modelId="{E566CAB3-FC97-42B6-BCB6-38F79636DABF}" type="pres">
      <dgm:prSet presAssocID="{99D07446-FD13-4D43-A479-AEDF5C7B47AA}" presName="childText" presStyleLbl="bgAcc1" presStyleIdx="0" presStyleCnt="2" custScaleY="76861">
        <dgm:presLayoutVars>
          <dgm:bulletEnabled val="1"/>
        </dgm:presLayoutVars>
      </dgm:prSet>
      <dgm:spPr/>
    </dgm:pt>
    <dgm:pt modelId="{157C38E2-D7C4-43D7-915D-4C1055DB1092}" type="pres">
      <dgm:prSet presAssocID="{74500782-57F3-413B-99BD-BD0971F4CEB6}" presName="root" presStyleCnt="0"/>
      <dgm:spPr/>
    </dgm:pt>
    <dgm:pt modelId="{D30415BA-7299-4CC6-AC03-88CBA063F722}" type="pres">
      <dgm:prSet presAssocID="{74500782-57F3-413B-99BD-BD0971F4CEB6}" presName="rootComposite" presStyleCnt="0"/>
      <dgm:spPr/>
    </dgm:pt>
    <dgm:pt modelId="{006874D5-C4CE-4865-A50D-222E1739E934}" type="pres">
      <dgm:prSet presAssocID="{74500782-57F3-413B-99BD-BD0971F4CEB6}" presName="rootText" presStyleLbl="node1" presStyleIdx="1" presStyleCnt="2"/>
      <dgm:spPr/>
    </dgm:pt>
    <dgm:pt modelId="{0E800282-EEED-44EF-8D75-969BD968D3BE}" type="pres">
      <dgm:prSet presAssocID="{74500782-57F3-413B-99BD-BD0971F4CEB6}" presName="rootConnector" presStyleLbl="node1" presStyleIdx="1" presStyleCnt="2"/>
      <dgm:spPr/>
    </dgm:pt>
    <dgm:pt modelId="{129AA625-5B05-4911-892B-66F19B261E5F}" type="pres">
      <dgm:prSet presAssocID="{74500782-57F3-413B-99BD-BD0971F4CEB6}" presName="childShape" presStyleCnt="0"/>
      <dgm:spPr/>
    </dgm:pt>
    <dgm:pt modelId="{253240B3-9918-46B0-8277-84F36EC4BE3B}" type="pres">
      <dgm:prSet presAssocID="{2F83FF8C-ADE9-496F-9A0E-51D798424B4D}" presName="Name13" presStyleLbl="parChTrans1D2" presStyleIdx="1" presStyleCnt="2"/>
      <dgm:spPr/>
    </dgm:pt>
    <dgm:pt modelId="{24799FFE-931F-4AD3-A53A-F2761745E5F1}" type="pres">
      <dgm:prSet presAssocID="{B01C2667-0135-4B33-92B7-E520287A427F}" presName="childText" presStyleLbl="bgAcc1" presStyleIdx="1" presStyleCnt="2" custScaleY="69302">
        <dgm:presLayoutVars>
          <dgm:bulletEnabled val="1"/>
        </dgm:presLayoutVars>
      </dgm:prSet>
      <dgm:spPr/>
    </dgm:pt>
  </dgm:ptLst>
  <dgm:cxnLst>
    <dgm:cxn modelId="{5F534914-9A19-4C93-AAA2-343974B16261}" type="presOf" srcId="{2F83FF8C-ADE9-496F-9A0E-51D798424B4D}" destId="{253240B3-9918-46B0-8277-84F36EC4BE3B}" srcOrd="0" destOrd="0" presId="urn:microsoft.com/office/officeart/2005/8/layout/hierarchy3"/>
    <dgm:cxn modelId="{169ADB1B-F033-405C-AA87-8C1FFEAF81C4}" type="presOf" srcId="{74500782-57F3-413B-99BD-BD0971F4CEB6}" destId="{0E800282-EEED-44EF-8D75-969BD968D3BE}" srcOrd="1" destOrd="0" presId="urn:microsoft.com/office/officeart/2005/8/layout/hierarchy3"/>
    <dgm:cxn modelId="{AE40C022-803F-4481-B192-D1525EAF69C9}" srcId="{98941DA6-E211-4282-A132-C455EDCB5F46}" destId="{74500782-57F3-413B-99BD-BD0971F4CEB6}" srcOrd="1" destOrd="0" parTransId="{68BB450A-E203-4816-ADBA-40E714A61E26}" sibTransId="{4E240561-0D6C-4250-95F2-AA676859D0E2}"/>
    <dgm:cxn modelId="{25AA0E30-28D5-4417-A0C4-FA4129DD53BC}" type="presOf" srcId="{98941DA6-E211-4282-A132-C455EDCB5F46}" destId="{3B0F314E-F582-4137-AE26-E7749E73E3E9}" srcOrd="0" destOrd="0" presId="urn:microsoft.com/office/officeart/2005/8/layout/hierarchy3"/>
    <dgm:cxn modelId="{306AD767-1749-44DD-AC54-033AAED69FA9}" srcId="{74500782-57F3-413B-99BD-BD0971F4CEB6}" destId="{B01C2667-0135-4B33-92B7-E520287A427F}" srcOrd="0" destOrd="0" parTransId="{2F83FF8C-ADE9-496F-9A0E-51D798424B4D}" sibTransId="{B95A550A-7106-4CEB-B94F-ECBD0924037B}"/>
    <dgm:cxn modelId="{DA906C72-0729-4978-8AC3-2B64081BB829}" type="presOf" srcId="{967E6BCF-610D-4966-A5F1-15DE15259311}" destId="{FB3EF0A5-BA9D-4F98-9CD1-3D0412F1E7F2}" srcOrd="0" destOrd="0" presId="urn:microsoft.com/office/officeart/2005/8/layout/hierarchy3"/>
    <dgm:cxn modelId="{910C0D7B-E9DC-444C-99B4-51795C5C92ED}" type="presOf" srcId="{74500782-57F3-413B-99BD-BD0971F4CEB6}" destId="{006874D5-C4CE-4865-A50D-222E1739E934}" srcOrd="0" destOrd="0" presId="urn:microsoft.com/office/officeart/2005/8/layout/hierarchy3"/>
    <dgm:cxn modelId="{48188F8F-6506-4813-9093-84F22BEEBADC}" type="presOf" srcId="{8EE729B8-0553-4D98-898E-21E7AF9E06D1}" destId="{866FDB0B-2815-47B7-8F37-A645B9266624}" srcOrd="0" destOrd="0" presId="urn:microsoft.com/office/officeart/2005/8/layout/hierarchy3"/>
    <dgm:cxn modelId="{A089FA9A-4B80-4A9B-A2A4-380BE6C737FB}" type="presOf" srcId="{B01C2667-0135-4B33-92B7-E520287A427F}" destId="{24799FFE-931F-4AD3-A53A-F2761745E5F1}" srcOrd="0" destOrd="0" presId="urn:microsoft.com/office/officeart/2005/8/layout/hierarchy3"/>
    <dgm:cxn modelId="{A7871ECF-EC2F-4C20-B1B8-E602987E2E41}" type="presOf" srcId="{99D07446-FD13-4D43-A479-AEDF5C7B47AA}" destId="{E566CAB3-FC97-42B6-BCB6-38F79636DABF}" srcOrd="0" destOrd="0" presId="urn:microsoft.com/office/officeart/2005/8/layout/hierarchy3"/>
    <dgm:cxn modelId="{55A38ED7-1213-4180-89A1-AE3CA93F061F}" srcId="{98941DA6-E211-4282-A132-C455EDCB5F46}" destId="{967E6BCF-610D-4966-A5F1-15DE15259311}" srcOrd="0" destOrd="0" parTransId="{93104F25-F4EF-4D1E-86A7-DA39904E8B19}" sibTransId="{99B1FEE7-CD99-470F-B7C9-34A46C18F591}"/>
    <dgm:cxn modelId="{1B0630DF-05AA-49EB-AD08-D23A899E1A72}" type="presOf" srcId="{967E6BCF-610D-4966-A5F1-15DE15259311}" destId="{EB158870-9BFA-41EE-AE68-B9FFEDB1433F}" srcOrd="1" destOrd="0" presId="urn:microsoft.com/office/officeart/2005/8/layout/hierarchy3"/>
    <dgm:cxn modelId="{32B367ED-4E1F-4575-83E4-BF958794B229}" srcId="{967E6BCF-610D-4966-A5F1-15DE15259311}" destId="{99D07446-FD13-4D43-A479-AEDF5C7B47AA}" srcOrd="0" destOrd="0" parTransId="{8EE729B8-0553-4D98-898E-21E7AF9E06D1}" sibTransId="{AA960DD6-A9DA-4F47-8866-FE6A6F44D7DE}"/>
    <dgm:cxn modelId="{BB5E04A1-2753-4743-A75D-E640A899F8C9}" type="presParOf" srcId="{3B0F314E-F582-4137-AE26-E7749E73E3E9}" destId="{60D37175-413F-4C3D-8383-192D7C89C416}" srcOrd="0" destOrd="0" presId="urn:microsoft.com/office/officeart/2005/8/layout/hierarchy3"/>
    <dgm:cxn modelId="{52D0E33A-0000-422D-9389-96F828278AD8}" type="presParOf" srcId="{60D37175-413F-4C3D-8383-192D7C89C416}" destId="{D856CD30-6FCD-4985-A99C-DDFC20CE368C}" srcOrd="0" destOrd="0" presId="urn:microsoft.com/office/officeart/2005/8/layout/hierarchy3"/>
    <dgm:cxn modelId="{531927BB-F608-464C-B505-03F5D61B3910}" type="presParOf" srcId="{D856CD30-6FCD-4985-A99C-DDFC20CE368C}" destId="{FB3EF0A5-BA9D-4F98-9CD1-3D0412F1E7F2}" srcOrd="0" destOrd="0" presId="urn:microsoft.com/office/officeart/2005/8/layout/hierarchy3"/>
    <dgm:cxn modelId="{FE93A296-2E7E-45E7-A19C-D9D1C19A0D10}" type="presParOf" srcId="{D856CD30-6FCD-4985-A99C-DDFC20CE368C}" destId="{EB158870-9BFA-41EE-AE68-B9FFEDB1433F}" srcOrd="1" destOrd="0" presId="urn:microsoft.com/office/officeart/2005/8/layout/hierarchy3"/>
    <dgm:cxn modelId="{EA45B717-A16D-417F-B9DE-4B4B0AC95563}" type="presParOf" srcId="{60D37175-413F-4C3D-8383-192D7C89C416}" destId="{46B1B957-845E-4ED9-BE3E-FEBF790B1E9C}" srcOrd="1" destOrd="0" presId="urn:microsoft.com/office/officeart/2005/8/layout/hierarchy3"/>
    <dgm:cxn modelId="{699124C8-B28A-46BE-B041-05FB61362E1E}" type="presParOf" srcId="{46B1B957-845E-4ED9-BE3E-FEBF790B1E9C}" destId="{866FDB0B-2815-47B7-8F37-A645B9266624}" srcOrd="0" destOrd="0" presId="urn:microsoft.com/office/officeart/2005/8/layout/hierarchy3"/>
    <dgm:cxn modelId="{8C0FE865-3007-4A37-8295-C51F6E4AF3CC}" type="presParOf" srcId="{46B1B957-845E-4ED9-BE3E-FEBF790B1E9C}" destId="{E566CAB3-FC97-42B6-BCB6-38F79636DABF}" srcOrd="1" destOrd="0" presId="urn:microsoft.com/office/officeart/2005/8/layout/hierarchy3"/>
    <dgm:cxn modelId="{9AEB5E1B-47EE-42AD-9201-BB6CFF4F8177}" type="presParOf" srcId="{3B0F314E-F582-4137-AE26-E7749E73E3E9}" destId="{157C38E2-D7C4-43D7-915D-4C1055DB1092}" srcOrd="1" destOrd="0" presId="urn:microsoft.com/office/officeart/2005/8/layout/hierarchy3"/>
    <dgm:cxn modelId="{AB812033-3847-4139-A19A-7D81580F5680}" type="presParOf" srcId="{157C38E2-D7C4-43D7-915D-4C1055DB1092}" destId="{D30415BA-7299-4CC6-AC03-88CBA063F722}" srcOrd="0" destOrd="0" presId="urn:microsoft.com/office/officeart/2005/8/layout/hierarchy3"/>
    <dgm:cxn modelId="{3B6A3D6A-06DF-4830-971F-C11D9BA73E74}" type="presParOf" srcId="{D30415BA-7299-4CC6-AC03-88CBA063F722}" destId="{006874D5-C4CE-4865-A50D-222E1739E934}" srcOrd="0" destOrd="0" presId="urn:microsoft.com/office/officeart/2005/8/layout/hierarchy3"/>
    <dgm:cxn modelId="{EA3FA250-35AB-450D-B4D7-FA3206B68414}" type="presParOf" srcId="{D30415BA-7299-4CC6-AC03-88CBA063F722}" destId="{0E800282-EEED-44EF-8D75-969BD968D3BE}" srcOrd="1" destOrd="0" presId="urn:microsoft.com/office/officeart/2005/8/layout/hierarchy3"/>
    <dgm:cxn modelId="{666321EC-FEC2-4A91-8477-400F3829A527}" type="presParOf" srcId="{157C38E2-D7C4-43D7-915D-4C1055DB1092}" destId="{129AA625-5B05-4911-892B-66F19B261E5F}" srcOrd="1" destOrd="0" presId="urn:microsoft.com/office/officeart/2005/8/layout/hierarchy3"/>
    <dgm:cxn modelId="{0973C21B-DA99-47A8-874D-A3EE637FEC51}" type="presParOf" srcId="{129AA625-5B05-4911-892B-66F19B261E5F}" destId="{253240B3-9918-46B0-8277-84F36EC4BE3B}" srcOrd="0" destOrd="0" presId="urn:microsoft.com/office/officeart/2005/8/layout/hierarchy3"/>
    <dgm:cxn modelId="{631A7BDC-2910-4EFD-A1B0-BDF4BBFF5E2F}" type="presParOf" srcId="{129AA625-5B05-4911-892B-66F19B261E5F}" destId="{24799FFE-931F-4AD3-A53A-F2761745E5F1}" srcOrd="1" destOrd="0" presId="urn:microsoft.com/office/officeart/2005/8/layout/hierarchy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65.xml><?xml version="1.0" encoding="utf-8"?>
<dgm:dataModel xmlns:dgm="http://schemas.openxmlformats.org/drawingml/2006/diagram" xmlns:a="http://schemas.openxmlformats.org/drawingml/2006/main">
  <dgm:ptLst>
    <dgm:pt modelId="{F686EE88-8260-4AF7-9B0A-ADE3CE140948}" type="doc">
      <dgm:prSet loTypeId="urn:microsoft.com/office/officeart/2005/8/layout/vList5" loCatId="list" qsTypeId="urn:microsoft.com/office/officeart/2005/8/quickstyle/3d3" qsCatId="3D" csTypeId="urn:microsoft.com/office/officeart/2005/8/colors/accent0_3" csCatId="mainScheme" phldr="1"/>
      <dgm:spPr/>
      <dgm:t>
        <a:bodyPr/>
        <a:lstStyle/>
        <a:p>
          <a:endParaRPr lang="el-GR"/>
        </a:p>
      </dgm:t>
    </dgm:pt>
    <dgm:pt modelId="{3607E986-C469-4A3D-9D12-BE6A18D5E6DF}">
      <dgm:prSet phldrT="[Text]" custT="1"/>
      <dgm:spPr/>
      <dgm:t>
        <a:bodyPr/>
        <a:lstStyle/>
        <a:p>
          <a:r>
            <a:rPr lang="el-GR" sz="1800" dirty="0"/>
            <a:t>Με απόφαση του Υπουργού Ανάπτυξης και Επενδύσεων</a:t>
          </a:r>
        </a:p>
      </dgm:t>
    </dgm:pt>
    <dgm:pt modelId="{82EBBFC7-6E39-43E4-A12B-7A4FA08F8044}" type="parTrans" cxnId="{986EA29E-0016-45CB-9A5E-AB92A1338CF9}">
      <dgm:prSet/>
      <dgm:spPr/>
      <dgm:t>
        <a:bodyPr/>
        <a:lstStyle/>
        <a:p>
          <a:endParaRPr lang="el-GR"/>
        </a:p>
      </dgm:t>
    </dgm:pt>
    <dgm:pt modelId="{7E71EFC9-8550-4688-9333-6FF3C27CD73F}" type="sibTrans" cxnId="{986EA29E-0016-45CB-9A5E-AB92A1338CF9}">
      <dgm:prSet/>
      <dgm:spPr/>
      <dgm:t>
        <a:bodyPr/>
        <a:lstStyle/>
        <a:p>
          <a:endParaRPr lang="el-GR"/>
        </a:p>
      </dgm:t>
    </dgm:pt>
    <dgm:pt modelId="{F91C8674-9B2A-4C17-B460-ECAE4CDB0771}">
      <dgm:prSet custT="1"/>
      <dgm:spPr/>
      <dgm:t>
        <a:bodyPr/>
        <a:lstStyle/>
        <a:p>
          <a:r>
            <a:rPr lang="el-GR" sz="1800" dirty="0"/>
            <a:t>Για δημόσιες συμβάσεις προμήθειας ιατροτεχνολογικών αγαθών και παροχής συναφών υπηρεσιών</a:t>
          </a:r>
        </a:p>
      </dgm:t>
    </dgm:pt>
    <dgm:pt modelId="{B180BE95-1C5A-4B7E-993D-421881DD1411}" type="parTrans" cxnId="{9D618FF6-F0AD-4068-8191-9C1EDC487D00}">
      <dgm:prSet/>
      <dgm:spPr/>
      <dgm:t>
        <a:bodyPr/>
        <a:lstStyle/>
        <a:p>
          <a:endParaRPr lang="el-GR"/>
        </a:p>
      </dgm:t>
    </dgm:pt>
    <dgm:pt modelId="{D4898B86-9E60-47B8-AECE-D5650A086241}" type="sibTrans" cxnId="{9D618FF6-F0AD-4068-8191-9C1EDC487D00}">
      <dgm:prSet/>
      <dgm:spPr/>
      <dgm:t>
        <a:bodyPr/>
        <a:lstStyle/>
        <a:p>
          <a:endParaRPr lang="el-GR"/>
        </a:p>
      </dgm:t>
    </dgm:pt>
    <dgm:pt modelId="{7DE73494-EA89-4202-876E-6C2EBF5C0B73}">
      <dgm:prSet custT="1"/>
      <dgm:spPr/>
      <dgm:t>
        <a:bodyPr/>
        <a:lstStyle/>
        <a:p>
          <a:r>
            <a:rPr lang="el-GR" sz="1800" dirty="0"/>
            <a:t>Με απόφαση του Υπουργού Υγείας</a:t>
          </a:r>
        </a:p>
      </dgm:t>
    </dgm:pt>
    <dgm:pt modelId="{52854FA5-521D-4C64-B248-DBB5539E6A50}" type="parTrans" cxnId="{24F664E8-2504-467C-B129-140D511A9DD0}">
      <dgm:prSet/>
      <dgm:spPr/>
      <dgm:t>
        <a:bodyPr/>
        <a:lstStyle/>
        <a:p>
          <a:endParaRPr lang="el-GR"/>
        </a:p>
      </dgm:t>
    </dgm:pt>
    <dgm:pt modelId="{4CA03BD6-49C8-4FC3-AF4A-429D5517DD09}" type="sibTrans" cxnId="{24F664E8-2504-467C-B129-140D511A9DD0}">
      <dgm:prSet/>
      <dgm:spPr/>
      <dgm:t>
        <a:bodyPr/>
        <a:lstStyle/>
        <a:p>
          <a:endParaRPr lang="el-GR"/>
        </a:p>
      </dgm:t>
    </dgm:pt>
    <dgm:pt modelId="{4244E034-D78B-4979-A4F5-7AD1463A6838}">
      <dgm:prSet custT="1"/>
      <dgm:spPr/>
      <dgm:t>
        <a:bodyPr/>
        <a:lstStyle/>
        <a:p>
          <a:r>
            <a:rPr lang="el-GR" sz="1800" dirty="0"/>
            <a:t>Με απόφαση του Υπουργού Υποδομών και Μεταφορών</a:t>
          </a:r>
        </a:p>
      </dgm:t>
    </dgm:pt>
    <dgm:pt modelId="{8AD9FE20-D400-4A47-B074-6CC14E7CFEA7}" type="parTrans" cxnId="{986B1E06-8A93-4729-9E80-9C274F6D0117}">
      <dgm:prSet/>
      <dgm:spPr/>
      <dgm:t>
        <a:bodyPr/>
        <a:lstStyle/>
        <a:p>
          <a:endParaRPr lang="el-GR"/>
        </a:p>
      </dgm:t>
    </dgm:pt>
    <dgm:pt modelId="{155F6FE1-519F-4E39-9675-4BC58801694B}" type="sibTrans" cxnId="{986B1E06-8A93-4729-9E80-9C274F6D0117}">
      <dgm:prSet/>
      <dgm:spPr/>
      <dgm:t>
        <a:bodyPr/>
        <a:lstStyle/>
        <a:p>
          <a:endParaRPr lang="el-GR"/>
        </a:p>
      </dgm:t>
    </dgm:pt>
    <dgm:pt modelId="{22494D9B-E622-499D-8E9A-0A950355A2B4}">
      <dgm:prSet custT="1"/>
      <dgm:spPr/>
      <dgm:t>
        <a:bodyPr/>
        <a:lstStyle/>
        <a:p>
          <a:r>
            <a:rPr lang="el-GR" sz="1800" dirty="0"/>
            <a:t>Για δημόσιες συμβάσεις προμήθειας αγαθών και παροχής γενικών υπηρεσιών</a:t>
          </a:r>
        </a:p>
      </dgm:t>
    </dgm:pt>
    <dgm:pt modelId="{8B294136-87CC-4DED-992E-EE5B6830A13B}" type="parTrans" cxnId="{8265F071-3A09-44FA-A137-BFAA5B17005D}">
      <dgm:prSet/>
      <dgm:spPr/>
      <dgm:t>
        <a:bodyPr/>
        <a:lstStyle/>
        <a:p>
          <a:endParaRPr lang="el-GR"/>
        </a:p>
      </dgm:t>
    </dgm:pt>
    <dgm:pt modelId="{691793EC-1F83-46CF-A628-8969990D9670}" type="sibTrans" cxnId="{8265F071-3A09-44FA-A137-BFAA5B17005D}">
      <dgm:prSet/>
      <dgm:spPr/>
      <dgm:t>
        <a:bodyPr/>
        <a:lstStyle/>
        <a:p>
          <a:endParaRPr lang="el-GR"/>
        </a:p>
      </dgm:t>
    </dgm:pt>
    <dgm:pt modelId="{7F685CB8-CF61-4291-B4D3-CA931E77D360}">
      <dgm:prSet custT="1"/>
      <dgm:spPr/>
      <dgm:t>
        <a:bodyPr/>
        <a:lstStyle/>
        <a:p>
          <a:r>
            <a:rPr lang="el-GR" sz="1800" dirty="0"/>
            <a:t>Για δημόσιες συμβάσεις έργων, μελετών και λοιπών συναφών επιστημονικών υπηρεσιών</a:t>
          </a:r>
        </a:p>
      </dgm:t>
    </dgm:pt>
    <dgm:pt modelId="{2BA478F7-C382-4A01-A8FD-C5A6D3146C3C}" type="parTrans" cxnId="{672E37E6-DF9A-4DC6-9AB5-2A5A6FD6CA84}">
      <dgm:prSet/>
      <dgm:spPr/>
      <dgm:t>
        <a:bodyPr/>
        <a:lstStyle/>
        <a:p>
          <a:endParaRPr lang="el-GR"/>
        </a:p>
      </dgm:t>
    </dgm:pt>
    <dgm:pt modelId="{FB81586E-8368-4ED1-8F8D-7A706ADE6BFB}" type="sibTrans" cxnId="{672E37E6-DF9A-4DC6-9AB5-2A5A6FD6CA84}">
      <dgm:prSet/>
      <dgm:spPr/>
      <dgm:t>
        <a:bodyPr/>
        <a:lstStyle/>
        <a:p>
          <a:endParaRPr lang="el-GR"/>
        </a:p>
      </dgm:t>
    </dgm:pt>
    <dgm:pt modelId="{B1C382F4-A9A4-46FF-AF18-6090CDE59643}">
      <dgm:prSet custT="1"/>
      <dgm:spPr/>
      <dgm:t>
        <a:bodyPr/>
        <a:lstStyle/>
        <a:p>
          <a:r>
            <a:rPr lang="el-GR" sz="1800" dirty="0"/>
            <a:t>Μπορεί να ορίζονται η μέθοδος και τα κριτήρια για τον χαρακτηρισμό μιας προσφοράς ως ασυνήθιστα χαμηλής, καθώς και ο τρόπος σύνδεσης με μηχανισμούς καταγραφής τιμών, ενώ  με την ίδια απόφαση δύνανται να ορίζονται οι προϋποθέσεις παρεκκλίσεων από την εφαρμογή κάποιων εκ των τεθέντων κριτηρίων</a:t>
          </a:r>
        </a:p>
      </dgm:t>
    </dgm:pt>
    <dgm:pt modelId="{8350710B-EB39-4752-8731-002D38974DE5}" type="parTrans" cxnId="{881D7FFD-4CA1-424C-8EAA-D233E8CFF46E}">
      <dgm:prSet/>
      <dgm:spPr/>
      <dgm:t>
        <a:bodyPr/>
        <a:lstStyle/>
        <a:p>
          <a:endParaRPr lang="el-GR"/>
        </a:p>
      </dgm:t>
    </dgm:pt>
    <dgm:pt modelId="{35DF17FD-EAF9-4A0C-B7A0-8ECF6663A072}" type="sibTrans" cxnId="{881D7FFD-4CA1-424C-8EAA-D233E8CFF46E}">
      <dgm:prSet/>
      <dgm:spPr/>
      <dgm:t>
        <a:bodyPr/>
        <a:lstStyle/>
        <a:p>
          <a:endParaRPr lang="el-GR"/>
        </a:p>
      </dgm:t>
    </dgm:pt>
    <dgm:pt modelId="{F1557AC0-0E1A-42A0-9A81-31420D41EB59}" type="pres">
      <dgm:prSet presAssocID="{F686EE88-8260-4AF7-9B0A-ADE3CE140948}" presName="Name0" presStyleCnt="0">
        <dgm:presLayoutVars>
          <dgm:dir/>
          <dgm:animLvl val="lvl"/>
          <dgm:resizeHandles val="exact"/>
        </dgm:presLayoutVars>
      </dgm:prSet>
      <dgm:spPr/>
    </dgm:pt>
    <dgm:pt modelId="{81FF924F-1205-42DC-8BD7-F9D9B0ED0C5E}" type="pres">
      <dgm:prSet presAssocID="{3607E986-C469-4A3D-9D12-BE6A18D5E6DF}" presName="linNode" presStyleCnt="0"/>
      <dgm:spPr/>
    </dgm:pt>
    <dgm:pt modelId="{E2CE71C0-5CC6-48F2-9F53-D4978C83E9A5}" type="pres">
      <dgm:prSet presAssocID="{3607E986-C469-4A3D-9D12-BE6A18D5E6DF}" presName="parentText" presStyleLbl="node1" presStyleIdx="0" presStyleCnt="4">
        <dgm:presLayoutVars>
          <dgm:chMax val="1"/>
          <dgm:bulletEnabled val="1"/>
        </dgm:presLayoutVars>
      </dgm:prSet>
      <dgm:spPr/>
    </dgm:pt>
    <dgm:pt modelId="{A8C0E2E7-12F7-4482-9CFE-776D2AA87C17}" type="pres">
      <dgm:prSet presAssocID="{3607E986-C469-4A3D-9D12-BE6A18D5E6DF}" presName="descendantText" presStyleLbl="alignAccFollowNode1" presStyleIdx="0" presStyleCnt="3">
        <dgm:presLayoutVars>
          <dgm:bulletEnabled val="1"/>
        </dgm:presLayoutVars>
      </dgm:prSet>
      <dgm:spPr/>
    </dgm:pt>
    <dgm:pt modelId="{837DC0B7-BA73-4E08-AEE1-03F8DC208850}" type="pres">
      <dgm:prSet presAssocID="{7E71EFC9-8550-4688-9333-6FF3C27CD73F}" presName="sp" presStyleCnt="0"/>
      <dgm:spPr/>
    </dgm:pt>
    <dgm:pt modelId="{C57EAE24-750A-453F-ABBD-C0DE9D6E5B7C}" type="pres">
      <dgm:prSet presAssocID="{4244E034-D78B-4979-A4F5-7AD1463A6838}" presName="linNode" presStyleCnt="0"/>
      <dgm:spPr/>
    </dgm:pt>
    <dgm:pt modelId="{C6CBEC79-6F75-4C4B-BB51-609FF9988B19}" type="pres">
      <dgm:prSet presAssocID="{4244E034-D78B-4979-A4F5-7AD1463A6838}" presName="parentText" presStyleLbl="node1" presStyleIdx="1" presStyleCnt="4">
        <dgm:presLayoutVars>
          <dgm:chMax val="1"/>
          <dgm:bulletEnabled val="1"/>
        </dgm:presLayoutVars>
      </dgm:prSet>
      <dgm:spPr/>
    </dgm:pt>
    <dgm:pt modelId="{3A594021-F0AD-49ED-BCC6-BF291C78FBF6}" type="pres">
      <dgm:prSet presAssocID="{4244E034-D78B-4979-A4F5-7AD1463A6838}" presName="descendantText" presStyleLbl="alignAccFollowNode1" presStyleIdx="1" presStyleCnt="3">
        <dgm:presLayoutVars>
          <dgm:bulletEnabled val="1"/>
        </dgm:presLayoutVars>
      </dgm:prSet>
      <dgm:spPr/>
    </dgm:pt>
    <dgm:pt modelId="{4370DE7D-16BA-4BA0-8349-1594F4A0BCAA}" type="pres">
      <dgm:prSet presAssocID="{155F6FE1-519F-4E39-9675-4BC58801694B}" presName="sp" presStyleCnt="0"/>
      <dgm:spPr/>
    </dgm:pt>
    <dgm:pt modelId="{1D788CFB-21D0-4BA5-82EB-C9BE09A2E62F}" type="pres">
      <dgm:prSet presAssocID="{7DE73494-EA89-4202-876E-6C2EBF5C0B73}" presName="linNode" presStyleCnt="0"/>
      <dgm:spPr/>
    </dgm:pt>
    <dgm:pt modelId="{7A5FCDF2-E7FD-47E3-ACF7-20BB63E47967}" type="pres">
      <dgm:prSet presAssocID="{7DE73494-EA89-4202-876E-6C2EBF5C0B73}" presName="parentText" presStyleLbl="node1" presStyleIdx="2" presStyleCnt="4">
        <dgm:presLayoutVars>
          <dgm:chMax val="1"/>
          <dgm:bulletEnabled val="1"/>
        </dgm:presLayoutVars>
      </dgm:prSet>
      <dgm:spPr/>
    </dgm:pt>
    <dgm:pt modelId="{B2983E5E-7272-425A-8F29-E4BD977A7566}" type="pres">
      <dgm:prSet presAssocID="{7DE73494-EA89-4202-876E-6C2EBF5C0B73}" presName="descendantText" presStyleLbl="alignAccFollowNode1" presStyleIdx="2" presStyleCnt="3">
        <dgm:presLayoutVars>
          <dgm:bulletEnabled val="1"/>
        </dgm:presLayoutVars>
      </dgm:prSet>
      <dgm:spPr/>
    </dgm:pt>
    <dgm:pt modelId="{EFF8FFD0-B15F-4891-97DF-21772B606C3A}" type="pres">
      <dgm:prSet presAssocID="{4CA03BD6-49C8-4FC3-AF4A-429D5517DD09}" presName="sp" presStyleCnt="0"/>
      <dgm:spPr/>
    </dgm:pt>
    <dgm:pt modelId="{3DD5CA7D-1B0B-4280-B16E-CEE008E5BC54}" type="pres">
      <dgm:prSet presAssocID="{B1C382F4-A9A4-46FF-AF18-6090CDE59643}" presName="linNode" presStyleCnt="0"/>
      <dgm:spPr/>
    </dgm:pt>
    <dgm:pt modelId="{1DABE007-E4BC-43F4-9E75-031CECC04E07}" type="pres">
      <dgm:prSet presAssocID="{B1C382F4-A9A4-46FF-AF18-6090CDE59643}" presName="parentText" presStyleLbl="node1" presStyleIdx="3" presStyleCnt="4" custScaleX="277778">
        <dgm:presLayoutVars>
          <dgm:chMax val="1"/>
          <dgm:bulletEnabled val="1"/>
        </dgm:presLayoutVars>
      </dgm:prSet>
      <dgm:spPr/>
    </dgm:pt>
  </dgm:ptLst>
  <dgm:cxnLst>
    <dgm:cxn modelId="{986B1E06-8A93-4729-9E80-9C274F6D0117}" srcId="{F686EE88-8260-4AF7-9B0A-ADE3CE140948}" destId="{4244E034-D78B-4979-A4F5-7AD1463A6838}" srcOrd="1" destOrd="0" parTransId="{8AD9FE20-D400-4A47-B074-6CC14E7CFEA7}" sibTransId="{155F6FE1-519F-4E39-9675-4BC58801694B}"/>
    <dgm:cxn modelId="{9F49E209-9DC8-46CF-BC31-9F531155C464}" type="presOf" srcId="{7DE73494-EA89-4202-876E-6C2EBF5C0B73}" destId="{7A5FCDF2-E7FD-47E3-ACF7-20BB63E47967}" srcOrd="0" destOrd="0" presId="urn:microsoft.com/office/officeart/2005/8/layout/vList5"/>
    <dgm:cxn modelId="{2AA39518-F2FF-47E6-962E-F87F37FCE724}" type="presOf" srcId="{B1C382F4-A9A4-46FF-AF18-6090CDE59643}" destId="{1DABE007-E4BC-43F4-9E75-031CECC04E07}" srcOrd="0" destOrd="0" presId="urn:microsoft.com/office/officeart/2005/8/layout/vList5"/>
    <dgm:cxn modelId="{CFE04F20-5D7E-4FF2-AADE-4EB16FB3EF50}" type="presOf" srcId="{7F685CB8-CF61-4291-B4D3-CA931E77D360}" destId="{3A594021-F0AD-49ED-BCC6-BF291C78FBF6}" srcOrd="0" destOrd="0" presId="urn:microsoft.com/office/officeart/2005/8/layout/vList5"/>
    <dgm:cxn modelId="{8265F071-3A09-44FA-A137-BFAA5B17005D}" srcId="{3607E986-C469-4A3D-9D12-BE6A18D5E6DF}" destId="{22494D9B-E622-499D-8E9A-0A950355A2B4}" srcOrd="0" destOrd="0" parTransId="{8B294136-87CC-4DED-992E-EE5B6830A13B}" sibTransId="{691793EC-1F83-46CF-A628-8969990D9670}"/>
    <dgm:cxn modelId="{986EA29E-0016-45CB-9A5E-AB92A1338CF9}" srcId="{F686EE88-8260-4AF7-9B0A-ADE3CE140948}" destId="{3607E986-C469-4A3D-9D12-BE6A18D5E6DF}" srcOrd="0" destOrd="0" parTransId="{82EBBFC7-6E39-43E4-A12B-7A4FA08F8044}" sibTransId="{7E71EFC9-8550-4688-9333-6FF3C27CD73F}"/>
    <dgm:cxn modelId="{993CBAA1-E9DF-4ED1-AE1A-3536B213495B}" type="presOf" srcId="{F686EE88-8260-4AF7-9B0A-ADE3CE140948}" destId="{F1557AC0-0E1A-42A0-9A81-31420D41EB59}" srcOrd="0" destOrd="0" presId="urn:microsoft.com/office/officeart/2005/8/layout/vList5"/>
    <dgm:cxn modelId="{406F6AA4-AA10-4F57-94CA-45EB8712C321}" type="presOf" srcId="{F91C8674-9B2A-4C17-B460-ECAE4CDB0771}" destId="{B2983E5E-7272-425A-8F29-E4BD977A7566}" srcOrd="0" destOrd="0" presId="urn:microsoft.com/office/officeart/2005/8/layout/vList5"/>
    <dgm:cxn modelId="{F4C495B5-ECA2-47F0-A7AC-0884B311758A}" type="presOf" srcId="{22494D9B-E622-499D-8E9A-0A950355A2B4}" destId="{A8C0E2E7-12F7-4482-9CFE-776D2AA87C17}" srcOrd="0" destOrd="0" presId="urn:microsoft.com/office/officeart/2005/8/layout/vList5"/>
    <dgm:cxn modelId="{246166DB-5DDA-433C-B8B0-C3003B86123F}" type="presOf" srcId="{3607E986-C469-4A3D-9D12-BE6A18D5E6DF}" destId="{E2CE71C0-5CC6-48F2-9F53-D4978C83E9A5}" srcOrd="0" destOrd="0" presId="urn:microsoft.com/office/officeart/2005/8/layout/vList5"/>
    <dgm:cxn modelId="{672E37E6-DF9A-4DC6-9AB5-2A5A6FD6CA84}" srcId="{4244E034-D78B-4979-A4F5-7AD1463A6838}" destId="{7F685CB8-CF61-4291-B4D3-CA931E77D360}" srcOrd="0" destOrd="0" parTransId="{2BA478F7-C382-4A01-A8FD-C5A6D3146C3C}" sibTransId="{FB81586E-8368-4ED1-8F8D-7A706ADE6BFB}"/>
    <dgm:cxn modelId="{24F664E8-2504-467C-B129-140D511A9DD0}" srcId="{F686EE88-8260-4AF7-9B0A-ADE3CE140948}" destId="{7DE73494-EA89-4202-876E-6C2EBF5C0B73}" srcOrd="2" destOrd="0" parTransId="{52854FA5-521D-4C64-B248-DBB5539E6A50}" sibTransId="{4CA03BD6-49C8-4FC3-AF4A-429D5517DD09}"/>
    <dgm:cxn modelId="{C325CEEE-2D16-4670-B78D-212C686A7041}" type="presOf" srcId="{4244E034-D78B-4979-A4F5-7AD1463A6838}" destId="{C6CBEC79-6F75-4C4B-BB51-609FF9988B19}" srcOrd="0" destOrd="0" presId="urn:microsoft.com/office/officeart/2005/8/layout/vList5"/>
    <dgm:cxn modelId="{9D618FF6-F0AD-4068-8191-9C1EDC487D00}" srcId="{7DE73494-EA89-4202-876E-6C2EBF5C0B73}" destId="{F91C8674-9B2A-4C17-B460-ECAE4CDB0771}" srcOrd="0" destOrd="0" parTransId="{B180BE95-1C5A-4B7E-993D-421881DD1411}" sibTransId="{D4898B86-9E60-47B8-AECE-D5650A086241}"/>
    <dgm:cxn modelId="{881D7FFD-4CA1-424C-8EAA-D233E8CFF46E}" srcId="{F686EE88-8260-4AF7-9B0A-ADE3CE140948}" destId="{B1C382F4-A9A4-46FF-AF18-6090CDE59643}" srcOrd="3" destOrd="0" parTransId="{8350710B-EB39-4752-8731-002D38974DE5}" sibTransId="{35DF17FD-EAF9-4A0C-B7A0-8ECF6663A072}"/>
    <dgm:cxn modelId="{4AFC7EFA-CB3B-44E5-BDFD-F31AC5575DF0}" type="presParOf" srcId="{F1557AC0-0E1A-42A0-9A81-31420D41EB59}" destId="{81FF924F-1205-42DC-8BD7-F9D9B0ED0C5E}" srcOrd="0" destOrd="0" presId="urn:microsoft.com/office/officeart/2005/8/layout/vList5"/>
    <dgm:cxn modelId="{7DAAD734-0385-4195-996F-6226B17DC9A3}" type="presParOf" srcId="{81FF924F-1205-42DC-8BD7-F9D9B0ED0C5E}" destId="{E2CE71C0-5CC6-48F2-9F53-D4978C83E9A5}" srcOrd="0" destOrd="0" presId="urn:microsoft.com/office/officeart/2005/8/layout/vList5"/>
    <dgm:cxn modelId="{5C8C0CC0-6971-486D-ABA2-EB89204C12EC}" type="presParOf" srcId="{81FF924F-1205-42DC-8BD7-F9D9B0ED0C5E}" destId="{A8C0E2E7-12F7-4482-9CFE-776D2AA87C17}" srcOrd="1" destOrd="0" presId="urn:microsoft.com/office/officeart/2005/8/layout/vList5"/>
    <dgm:cxn modelId="{DF68637F-C8A0-40A8-9F63-C9489DE454ED}" type="presParOf" srcId="{F1557AC0-0E1A-42A0-9A81-31420D41EB59}" destId="{837DC0B7-BA73-4E08-AEE1-03F8DC208850}" srcOrd="1" destOrd="0" presId="urn:microsoft.com/office/officeart/2005/8/layout/vList5"/>
    <dgm:cxn modelId="{8EB7F71E-64A1-4D59-8582-538E20D2BB33}" type="presParOf" srcId="{F1557AC0-0E1A-42A0-9A81-31420D41EB59}" destId="{C57EAE24-750A-453F-ABBD-C0DE9D6E5B7C}" srcOrd="2" destOrd="0" presId="urn:microsoft.com/office/officeart/2005/8/layout/vList5"/>
    <dgm:cxn modelId="{915066AE-9445-4D78-879B-2EEC06A14353}" type="presParOf" srcId="{C57EAE24-750A-453F-ABBD-C0DE9D6E5B7C}" destId="{C6CBEC79-6F75-4C4B-BB51-609FF9988B19}" srcOrd="0" destOrd="0" presId="urn:microsoft.com/office/officeart/2005/8/layout/vList5"/>
    <dgm:cxn modelId="{B1A74DC8-D41A-4E99-8539-91FD607A0C1F}" type="presParOf" srcId="{C57EAE24-750A-453F-ABBD-C0DE9D6E5B7C}" destId="{3A594021-F0AD-49ED-BCC6-BF291C78FBF6}" srcOrd="1" destOrd="0" presId="urn:microsoft.com/office/officeart/2005/8/layout/vList5"/>
    <dgm:cxn modelId="{053CA783-E07C-4C0D-9041-8DA013E197E6}" type="presParOf" srcId="{F1557AC0-0E1A-42A0-9A81-31420D41EB59}" destId="{4370DE7D-16BA-4BA0-8349-1594F4A0BCAA}" srcOrd="3" destOrd="0" presId="urn:microsoft.com/office/officeart/2005/8/layout/vList5"/>
    <dgm:cxn modelId="{3E448C9C-0C05-43C6-9357-64FA5CD5251D}" type="presParOf" srcId="{F1557AC0-0E1A-42A0-9A81-31420D41EB59}" destId="{1D788CFB-21D0-4BA5-82EB-C9BE09A2E62F}" srcOrd="4" destOrd="0" presId="urn:microsoft.com/office/officeart/2005/8/layout/vList5"/>
    <dgm:cxn modelId="{B275B16F-D519-4B28-B8ED-DA89BEB15DB4}" type="presParOf" srcId="{1D788CFB-21D0-4BA5-82EB-C9BE09A2E62F}" destId="{7A5FCDF2-E7FD-47E3-ACF7-20BB63E47967}" srcOrd="0" destOrd="0" presId="urn:microsoft.com/office/officeart/2005/8/layout/vList5"/>
    <dgm:cxn modelId="{F7CCDFEA-495A-49E5-AF5E-0CD9B3A24290}" type="presParOf" srcId="{1D788CFB-21D0-4BA5-82EB-C9BE09A2E62F}" destId="{B2983E5E-7272-425A-8F29-E4BD977A7566}" srcOrd="1" destOrd="0" presId="urn:microsoft.com/office/officeart/2005/8/layout/vList5"/>
    <dgm:cxn modelId="{188196CD-A5B4-44F8-8960-A4331343B682}" type="presParOf" srcId="{F1557AC0-0E1A-42A0-9A81-31420D41EB59}" destId="{EFF8FFD0-B15F-4891-97DF-21772B606C3A}" srcOrd="5" destOrd="0" presId="urn:microsoft.com/office/officeart/2005/8/layout/vList5"/>
    <dgm:cxn modelId="{2E7B5AB0-CA00-45AA-BE7D-2B8ACA76A0FE}" type="presParOf" srcId="{F1557AC0-0E1A-42A0-9A81-31420D41EB59}" destId="{3DD5CA7D-1B0B-4280-B16E-CEE008E5BC54}" srcOrd="6" destOrd="0" presId="urn:microsoft.com/office/officeart/2005/8/layout/vList5"/>
    <dgm:cxn modelId="{4EA2A2A8-6004-4225-BF85-67192CA688A4}" type="presParOf" srcId="{3DD5CA7D-1B0B-4280-B16E-CEE008E5BC54}" destId="{1DABE007-E4BC-43F4-9E75-031CECC04E07}" srcOrd="0" destOrd="0" presId="urn:microsoft.com/office/officeart/2005/8/layout/vList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66.xml><?xml version="1.0" encoding="utf-8"?>
<dgm:dataModel xmlns:dgm="http://schemas.openxmlformats.org/drawingml/2006/diagram" xmlns:a="http://schemas.openxmlformats.org/drawingml/2006/main">
  <dgm:ptLst>
    <dgm:pt modelId="{98941DA6-E211-4282-A132-C455EDCB5F46}" type="doc">
      <dgm:prSet loTypeId="urn:microsoft.com/office/officeart/2005/8/layout/hList1" loCatId="list" qsTypeId="urn:microsoft.com/office/officeart/2005/8/quickstyle/3d2" qsCatId="3D" csTypeId="urn:microsoft.com/office/officeart/2005/8/colors/accent0_3" csCatId="mainScheme" phldr="1"/>
      <dgm:spPr/>
      <dgm:t>
        <a:bodyPr/>
        <a:lstStyle/>
        <a:p>
          <a:endParaRPr lang="en-US"/>
        </a:p>
      </dgm:t>
    </dgm:pt>
    <dgm:pt modelId="{6F9CEE18-36F3-4330-8A35-B10A51D4E232}">
      <dgm:prSet custT="1"/>
      <dgm:spPr/>
      <dgm:t>
        <a:bodyPr/>
        <a:lstStyle/>
        <a:p>
          <a:r>
            <a:rPr lang="el-GR" sz="1800" dirty="0"/>
            <a:t>Άρθρο 91</a:t>
          </a:r>
        </a:p>
      </dgm:t>
    </dgm:pt>
    <dgm:pt modelId="{4B618E5E-13A0-4683-B6F3-ADC6B1D9B963}" type="parTrans" cxnId="{EA860C8D-1789-43C6-A42F-5D665F0FA248}">
      <dgm:prSet/>
      <dgm:spPr/>
      <dgm:t>
        <a:bodyPr/>
        <a:lstStyle/>
        <a:p>
          <a:endParaRPr lang="el-GR"/>
        </a:p>
      </dgm:t>
    </dgm:pt>
    <dgm:pt modelId="{2946F930-A9AA-4A29-80C9-597B25052CA7}" type="sibTrans" cxnId="{EA860C8D-1789-43C6-A42F-5D665F0FA248}">
      <dgm:prSet/>
      <dgm:spPr/>
      <dgm:t>
        <a:bodyPr/>
        <a:lstStyle/>
        <a:p>
          <a:endParaRPr lang="el-GR"/>
        </a:p>
      </dgm:t>
    </dgm:pt>
    <dgm:pt modelId="{7B2E2AFA-90A3-4496-A4B9-52268E36F853}">
      <dgm:prSet custT="1"/>
      <dgm:spPr/>
      <dgm:t>
        <a:bodyPr/>
        <a:lstStyle/>
        <a:p>
          <a:r>
            <a:rPr lang="el-GR" sz="1800" dirty="0"/>
            <a:t>Απόρριψη προσφορών, εφόσον δεν επιδέχονται συμπλήρωση, διόρθωση ή εφόσον επιδέχονται συμπλήρωση ή διόρθωση, δεν αποκαταστάθηκαν οι πλημμέλειες κατά το άρθρο 102</a:t>
          </a:r>
        </a:p>
      </dgm:t>
    </dgm:pt>
    <dgm:pt modelId="{FB8FF589-2D30-4CAB-ADD2-1D0158F2D639}" type="parTrans" cxnId="{2324F8A5-D9AE-498B-BCF0-4D6784EA416D}">
      <dgm:prSet/>
      <dgm:spPr/>
      <dgm:t>
        <a:bodyPr/>
        <a:lstStyle/>
        <a:p>
          <a:endParaRPr lang="el-GR"/>
        </a:p>
      </dgm:t>
    </dgm:pt>
    <dgm:pt modelId="{16532927-18F9-40FA-AC2B-97545E645434}" type="sibTrans" cxnId="{2324F8A5-D9AE-498B-BCF0-4D6784EA416D}">
      <dgm:prSet/>
      <dgm:spPr/>
      <dgm:t>
        <a:bodyPr/>
        <a:lstStyle/>
        <a:p>
          <a:endParaRPr lang="el-GR"/>
        </a:p>
      </dgm:t>
    </dgm:pt>
    <dgm:pt modelId="{A09CAE92-B453-4E74-8639-125274332677}">
      <dgm:prSet custT="1"/>
      <dgm:spPr/>
      <dgm:t>
        <a:bodyPr/>
        <a:lstStyle/>
        <a:p>
          <a:r>
            <a:rPr lang="el-GR" sz="1800" dirty="0"/>
            <a:t>Όταν ο υποψήφιος δεν έχει παράσχει τις απαιτούμενες διευκρινίσεις εντός της ταχθείσας προθεσμίας ή η εξηγήσεις του δεν έγιναν αποδεκτές από την αναθέτουσα κατά το άρθρο 102</a:t>
          </a:r>
        </a:p>
      </dgm:t>
    </dgm:pt>
    <dgm:pt modelId="{DE5A71A7-A21F-4BE7-9B00-FD2B1A92AA22}" type="parTrans" cxnId="{AFF25166-EF28-440D-8469-88440F687B5A}">
      <dgm:prSet/>
      <dgm:spPr/>
      <dgm:t>
        <a:bodyPr/>
        <a:lstStyle/>
        <a:p>
          <a:endParaRPr lang="el-GR"/>
        </a:p>
      </dgm:t>
    </dgm:pt>
    <dgm:pt modelId="{6AB27B1F-C0C9-4547-8CE3-57C4A32037A7}" type="sibTrans" cxnId="{AFF25166-EF28-440D-8469-88440F687B5A}">
      <dgm:prSet/>
      <dgm:spPr/>
      <dgm:t>
        <a:bodyPr/>
        <a:lstStyle/>
        <a:p>
          <a:endParaRPr lang="el-GR"/>
        </a:p>
      </dgm:t>
    </dgm:pt>
    <dgm:pt modelId="{B738B249-73DC-4B82-926F-99B0D685800C}" type="pres">
      <dgm:prSet presAssocID="{98941DA6-E211-4282-A132-C455EDCB5F46}" presName="Name0" presStyleCnt="0">
        <dgm:presLayoutVars>
          <dgm:dir/>
          <dgm:animLvl val="lvl"/>
          <dgm:resizeHandles val="exact"/>
        </dgm:presLayoutVars>
      </dgm:prSet>
      <dgm:spPr/>
    </dgm:pt>
    <dgm:pt modelId="{D34EF4C7-BAE6-4D3E-820A-BEE841215346}" type="pres">
      <dgm:prSet presAssocID="{6F9CEE18-36F3-4330-8A35-B10A51D4E232}" presName="composite" presStyleCnt="0"/>
      <dgm:spPr/>
    </dgm:pt>
    <dgm:pt modelId="{9540B034-DC08-44E8-B140-870391D0AD3A}" type="pres">
      <dgm:prSet presAssocID="{6F9CEE18-36F3-4330-8A35-B10A51D4E232}" presName="parTx" presStyleLbl="alignNode1" presStyleIdx="0" presStyleCnt="1">
        <dgm:presLayoutVars>
          <dgm:chMax val="0"/>
          <dgm:chPref val="0"/>
          <dgm:bulletEnabled val="1"/>
        </dgm:presLayoutVars>
      </dgm:prSet>
      <dgm:spPr/>
    </dgm:pt>
    <dgm:pt modelId="{62B04626-D4B6-44C5-88C2-6D716EC8EDA5}" type="pres">
      <dgm:prSet presAssocID="{6F9CEE18-36F3-4330-8A35-B10A51D4E232}" presName="desTx" presStyleLbl="alignAccFollowNode1" presStyleIdx="0" presStyleCnt="1">
        <dgm:presLayoutVars>
          <dgm:bulletEnabled val="1"/>
        </dgm:presLayoutVars>
      </dgm:prSet>
      <dgm:spPr/>
    </dgm:pt>
  </dgm:ptLst>
  <dgm:cxnLst>
    <dgm:cxn modelId="{AFF25166-EF28-440D-8469-88440F687B5A}" srcId="{6F9CEE18-36F3-4330-8A35-B10A51D4E232}" destId="{A09CAE92-B453-4E74-8639-125274332677}" srcOrd="1" destOrd="0" parTransId="{DE5A71A7-A21F-4BE7-9B00-FD2B1A92AA22}" sibTransId="{6AB27B1F-C0C9-4547-8CE3-57C4A32037A7}"/>
    <dgm:cxn modelId="{EA860C8D-1789-43C6-A42F-5D665F0FA248}" srcId="{98941DA6-E211-4282-A132-C455EDCB5F46}" destId="{6F9CEE18-36F3-4330-8A35-B10A51D4E232}" srcOrd="0" destOrd="0" parTransId="{4B618E5E-13A0-4683-B6F3-ADC6B1D9B963}" sibTransId="{2946F930-A9AA-4A29-80C9-597B25052CA7}"/>
    <dgm:cxn modelId="{2324F8A5-D9AE-498B-BCF0-4D6784EA416D}" srcId="{6F9CEE18-36F3-4330-8A35-B10A51D4E232}" destId="{7B2E2AFA-90A3-4496-A4B9-52268E36F853}" srcOrd="0" destOrd="0" parTransId="{FB8FF589-2D30-4CAB-ADD2-1D0158F2D639}" sibTransId="{16532927-18F9-40FA-AC2B-97545E645434}"/>
    <dgm:cxn modelId="{256B70B8-B9FF-4048-939F-5C6D8FBD5979}" type="presOf" srcId="{A09CAE92-B453-4E74-8639-125274332677}" destId="{62B04626-D4B6-44C5-88C2-6D716EC8EDA5}" srcOrd="0" destOrd="1" presId="urn:microsoft.com/office/officeart/2005/8/layout/hList1"/>
    <dgm:cxn modelId="{76F3FBDC-513F-4F87-8FD0-876A708DAB98}" type="presOf" srcId="{98941DA6-E211-4282-A132-C455EDCB5F46}" destId="{B738B249-73DC-4B82-926F-99B0D685800C}" srcOrd="0" destOrd="0" presId="urn:microsoft.com/office/officeart/2005/8/layout/hList1"/>
    <dgm:cxn modelId="{860DF3E7-B083-4314-B643-A5764A304750}" type="presOf" srcId="{6F9CEE18-36F3-4330-8A35-B10A51D4E232}" destId="{9540B034-DC08-44E8-B140-870391D0AD3A}" srcOrd="0" destOrd="0" presId="urn:microsoft.com/office/officeart/2005/8/layout/hList1"/>
    <dgm:cxn modelId="{13BBF9EE-28FE-4A14-8550-766AE010AB87}" type="presOf" srcId="{7B2E2AFA-90A3-4496-A4B9-52268E36F853}" destId="{62B04626-D4B6-44C5-88C2-6D716EC8EDA5}" srcOrd="0" destOrd="0" presId="urn:microsoft.com/office/officeart/2005/8/layout/hList1"/>
    <dgm:cxn modelId="{BFE7E635-B600-418B-B4EC-B5B679CF85DF}" type="presParOf" srcId="{B738B249-73DC-4B82-926F-99B0D685800C}" destId="{D34EF4C7-BAE6-4D3E-820A-BEE841215346}" srcOrd="0" destOrd="0" presId="urn:microsoft.com/office/officeart/2005/8/layout/hList1"/>
    <dgm:cxn modelId="{1212731A-206C-4877-A727-CE793FCEE68E}" type="presParOf" srcId="{D34EF4C7-BAE6-4D3E-820A-BEE841215346}" destId="{9540B034-DC08-44E8-B140-870391D0AD3A}" srcOrd="0" destOrd="0" presId="urn:microsoft.com/office/officeart/2005/8/layout/hList1"/>
    <dgm:cxn modelId="{E392AEE0-0AEE-49DB-A798-BA9A8B596840}" type="presParOf" srcId="{D34EF4C7-BAE6-4D3E-820A-BEE841215346}" destId="{62B04626-D4B6-44C5-88C2-6D716EC8EDA5}" srcOrd="1" destOrd="0" presId="urn:microsoft.com/office/officeart/2005/8/layout/h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67.xml><?xml version="1.0" encoding="utf-8"?>
<dgm:dataModel xmlns:dgm="http://schemas.openxmlformats.org/drawingml/2006/diagram" xmlns:a="http://schemas.openxmlformats.org/drawingml/2006/main">
  <dgm:ptLst>
    <dgm:pt modelId="{98941DA6-E211-4282-A132-C455EDCB5F46}" type="doc">
      <dgm:prSet loTypeId="urn:microsoft.com/office/officeart/2005/8/layout/hProcess7" loCatId="process" qsTypeId="urn:microsoft.com/office/officeart/2005/8/quickstyle/3d2" qsCatId="3D" csTypeId="urn:microsoft.com/office/officeart/2005/8/colors/accent0_3" csCatId="mainScheme" phldr="1"/>
      <dgm:spPr/>
      <dgm:t>
        <a:bodyPr/>
        <a:lstStyle/>
        <a:p>
          <a:endParaRPr lang="en-US"/>
        </a:p>
      </dgm:t>
    </dgm:pt>
    <dgm:pt modelId="{6F9CEE18-36F3-4330-8A35-B10A51D4E232}">
      <dgm:prSet custT="1"/>
      <dgm:spPr/>
      <dgm:t>
        <a:bodyPr/>
        <a:lstStyle/>
        <a:p>
          <a:r>
            <a:rPr lang="el-GR" sz="2000" dirty="0"/>
            <a:t>Άρθρο 102</a:t>
          </a:r>
        </a:p>
      </dgm:t>
    </dgm:pt>
    <dgm:pt modelId="{4B618E5E-13A0-4683-B6F3-ADC6B1D9B963}" type="parTrans" cxnId="{EA860C8D-1789-43C6-A42F-5D665F0FA248}">
      <dgm:prSet/>
      <dgm:spPr/>
      <dgm:t>
        <a:bodyPr/>
        <a:lstStyle/>
        <a:p>
          <a:endParaRPr lang="el-GR"/>
        </a:p>
      </dgm:t>
    </dgm:pt>
    <dgm:pt modelId="{2946F930-A9AA-4A29-80C9-597B25052CA7}" type="sibTrans" cxnId="{EA860C8D-1789-43C6-A42F-5D665F0FA248}">
      <dgm:prSet/>
      <dgm:spPr/>
      <dgm:t>
        <a:bodyPr/>
        <a:lstStyle/>
        <a:p>
          <a:endParaRPr lang="el-GR"/>
        </a:p>
      </dgm:t>
    </dgm:pt>
    <dgm:pt modelId="{7B2E2AFA-90A3-4496-A4B9-52268E36F853}">
      <dgm:prSet custT="1"/>
      <dgm:spPr/>
      <dgm:t>
        <a:bodyPr/>
        <a:lstStyle/>
        <a:p>
          <a:r>
            <a:rPr lang="el-GR" sz="2000" dirty="0"/>
            <a:t>Ευχέρεια της αναθέτουσας να ζητάει διευκρινίσεις από τους οικονομικούς φορείς (παρ. 1-4)</a:t>
          </a:r>
        </a:p>
      </dgm:t>
    </dgm:pt>
    <dgm:pt modelId="{FB8FF589-2D30-4CAB-ADD2-1D0158F2D639}" type="parTrans" cxnId="{2324F8A5-D9AE-498B-BCF0-4D6784EA416D}">
      <dgm:prSet/>
      <dgm:spPr/>
      <dgm:t>
        <a:bodyPr/>
        <a:lstStyle/>
        <a:p>
          <a:endParaRPr lang="el-GR"/>
        </a:p>
      </dgm:t>
    </dgm:pt>
    <dgm:pt modelId="{16532927-18F9-40FA-AC2B-97545E645434}" type="sibTrans" cxnId="{2324F8A5-D9AE-498B-BCF0-4D6784EA416D}">
      <dgm:prSet/>
      <dgm:spPr/>
      <dgm:t>
        <a:bodyPr/>
        <a:lstStyle/>
        <a:p>
          <a:endParaRPr lang="el-GR"/>
        </a:p>
      </dgm:t>
    </dgm:pt>
    <dgm:pt modelId="{4238EF9D-CA90-48BA-A4D9-20A775FD17B3}">
      <dgm:prSet custT="1"/>
      <dgm:spPr/>
      <dgm:t>
        <a:bodyPr/>
        <a:lstStyle/>
        <a:p>
          <a:r>
            <a:rPr lang="el-GR" sz="2000" dirty="0"/>
            <a:t>Δέσμια αρμοδιότητα όταν επίκειται αποκλεισμός υποψηφίου (παρ. 5)</a:t>
          </a:r>
        </a:p>
      </dgm:t>
    </dgm:pt>
    <dgm:pt modelId="{1A017FFE-DC20-43E8-B3C1-B2D575671CAC}" type="parTrans" cxnId="{B093055D-AF87-4C59-812A-5E48C8F8D3C4}">
      <dgm:prSet/>
      <dgm:spPr/>
      <dgm:t>
        <a:bodyPr/>
        <a:lstStyle/>
        <a:p>
          <a:endParaRPr lang="el-GR"/>
        </a:p>
      </dgm:t>
    </dgm:pt>
    <dgm:pt modelId="{B4E457A4-0644-453B-939D-EDE4A753FA79}" type="sibTrans" cxnId="{B093055D-AF87-4C59-812A-5E48C8F8D3C4}">
      <dgm:prSet/>
      <dgm:spPr/>
      <dgm:t>
        <a:bodyPr/>
        <a:lstStyle/>
        <a:p>
          <a:endParaRPr lang="el-GR"/>
        </a:p>
      </dgm:t>
    </dgm:pt>
    <dgm:pt modelId="{7B223F1D-F44A-41F9-BC19-51F8CB08C521}">
      <dgm:prSet custT="1"/>
      <dgm:spPr/>
      <dgm:t>
        <a:bodyPr/>
        <a:lstStyle/>
        <a:p>
          <a:r>
            <a:rPr lang="el-GR" sz="2000" dirty="0"/>
            <a:t>Επουσιώδεις πλημμέλειες, πρόδηλα τυπικά σφάλματα, επιδεκτικά διόρθωσης</a:t>
          </a:r>
        </a:p>
      </dgm:t>
    </dgm:pt>
    <dgm:pt modelId="{1E3708A1-1850-4976-8C3F-4BE5677FB81A}" type="parTrans" cxnId="{3CB2CF6F-800F-4A29-8DBC-311A3EB1DB87}">
      <dgm:prSet/>
      <dgm:spPr/>
      <dgm:t>
        <a:bodyPr/>
        <a:lstStyle/>
        <a:p>
          <a:endParaRPr lang="el-GR"/>
        </a:p>
      </dgm:t>
    </dgm:pt>
    <dgm:pt modelId="{A6DED545-66CB-44D3-B8EA-A36E68BABFAB}" type="sibTrans" cxnId="{3CB2CF6F-800F-4A29-8DBC-311A3EB1DB87}">
      <dgm:prSet/>
      <dgm:spPr/>
      <dgm:t>
        <a:bodyPr/>
        <a:lstStyle/>
        <a:p>
          <a:endParaRPr lang="el-GR"/>
        </a:p>
      </dgm:t>
    </dgm:pt>
    <dgm:pt modelId="{199856E1-7ECF-489B-A6F6-E1ED84BCC7FD}">
      <dgm:prSet custT="1"/>
      <dgm:spPr/>
      <dgm:t>
        <a:bodyPr/>
        <a:lstStyle/>
        <a:p>
          <a:r>
            <a:rPr lang="el-GR" sz="2000" dirty="0"/>
            <a:t>Απαγόρευση διακρίσεων, άνισης μεταχείρισης</a:t>
          </a:r>
        </a:p>
      </dgm:t>
    </dgm:pt>
    <dgm:pt modelId="{96037447-AD04-49B5-A06B-91E47E78F172}" type="parTrans" cxnId="{2213C3C8-60D9-4F6E-BEB2-9495F5576C64}">
      <dgm:prSet/>
      <dgm:spPr/>
      <dgm:t>
        <a:bodyPr/>
        <a:lstStyle/>
        <a:p>
          <a:endParaRPr lang="el-GR"/>
        </a:p>
      </dgm:t>
    </dgm:pt>
    <dgm:pt modelId="{38119C18-AD36-44D1-B694-E4B40A875ABE}" type="sibTrans" cxnId="{2213C3C8-60D9-4F6E-BEB2-9495F5576C64}">
      <dgm:prSet/>
      <dgm:spPr/>
      <dgm:t>
        <a:bodyPr/>
        <a:lstStyle/>
        <a:p>
          <a:endParaRPr lang="el-GR"/>
        </a:p>
      </dgm:t>
    </dgm:pt>
    <dgm:pt modelId="{906644C0-E473-4A17-B5EE-47926CC7DE3D}">
      <dgm:prSet custT="1"/>
      <dgm:spPr/>
      <dgm:t>
        <a:bodyPr/>
        <a:lstStyle/>
        <a:p>
          <a:r>
            <a:rPr lang="el-GR" sz="2000" dirty="0"/>
            <a:t>Απαγόρευση διόρθωσης ή αλλοίωσης της προσφοράς</a:t>
          </a:r>
        </a:p>
      </dgm:t>
    </dgm:pt>
    <dgm:pt modelId="{0F8C50F5-630F-457B-9DCF-D2A5D3A48F3E}" type="parTrans" cxnId="{CDF6AA36-8292-45FA-B8ED-2DB7DDF28849}">
      <dgm:prSet/>
      <dgm:spPr/>
      <dgm:t>
        <a:bodyPr/>
        <a:lstStyle/>
        <a:p>
          <a:endParaRPr lang="el-GR"/>
        </a:p>
      </dgm:t>
    </dgm:pt>
    <dgm:pt modelId="{2AE40926-FA4B-4190-BA06-FBD482205E6A}" type="sibTrans" cxnId="{CDF6AA36-8292-45FA-B8ED-2DB7DDF28849}">
      <dgm:prSet/>
      <dgm:spPr/>
      <dgm:t>
        <a:bodyPr/>
        <a:lstStyle/>
        <a:p>
          <a:endParaRPr lang="el-GR"/>
        </a:p>
      </dgm:t>
    </dgm:pt>
    <dgm:pt modelId="{3EB8EFFA-9BB9-4075-BF2C-AF0E244C32C2}">
      <dgm:prSet custT="1"/>
      <dgm:spPr/>
      <dgm:t>
        <a:bodyPr/>
        <a:lstStyle/>
        <a:p>
          <a:r>
            <a:rPr lang="el-GR" sz="2000" dirty="0"/>
            <a:t>Όχι θεραπεία πλημμελειών που θα οδηγούσαν στην απόρριψη της προσφοράς</a:t>
          </a:r>
        </a:p>
      </dgm:t>
    </dgm:pt>
    <dgm:pt modelId="{185B4B48-E7AB-4F54-9527-DDEBDA7B78E6}" type="parTrans" cxnId="{ECC5CBC4-A47B-4BDD-A43C-969B1BD1FC37}">
      <dgm:prSet/>
      <dgm:spPr/>
      <dgm:t>
        <a:bodyPr/>
        <a:lstStyle/>
        <a:p>
          <a:endParaRPr lang="el-GR"/>
        </a:p>
      </dgm:t>
    </dgm:pt>
    <dgm:pt modelId="{8085E742-336A-4121-82A9-C34AF5D9FFEE}" type="sibTrans" cxnId="{ECC5CBC4-A47B-4BDD-A43C-969B1BD1FC37}">
      <dgm:prSet/>
      <dgm:spPr/>
      <dgm:t>
        <a:bodyPr/>
        <a:lstStyle/>
        <a:p>
          <a:endParaRPr lang="el-GR"/>
        </a:p>
      </dgm:t>
    </dgm:pt>
    <dgm:pt modelId="{4C6386FB-A203-48EF-BFD1-FA3B81949834}" type="pres">
      <dgm:prSet presAssocID="{98941DA6-E211-4282-A132-C455EDCB5F46}" presName="Name0" presStyleCnt="0">
        <dgm:presLayoutVars>
          <dgm:dir/>
          <dgm:animLvl val="lvl"/>
          <dgm:resizeHandles val="exact"/>
        </dgm:presLayoutVars>
      </dgm:prSet>
      <dgm:spPr/>
    </dgm:pt>
    <dgm:pt modelId="{1A9F18F0-5B7F-4251-99F2-FB65AF8F5DAA}" type="pres">
      <dgm:prSet presAssocID="{6F9CEE18-36F3-4330-8A35-B10A51D4E232}" presName="compositeNode" presStyleCnt="0">
        <dgm:presLayoutVars>
          <dgm:bulletEnabled val="1"/>
        </dgm:presLayoutVars>
      </dgm:prSet>
      <dgm:spPr/>
    </dgm:pt>
    <dgm:pt modelId="{7CE5DE9B-062D-43C1-BCFD-86031DFED438}" type="pres">
      <dgm:prSet presAssocID="{6F9CEE18-36F3-4330-8A35-B10A51D4E232}" presName="bgRect" presStyleLbl="node1" presStyleIdx="0" presStyleCnt="1"/>
      <dgm:spPr/>
    </dgm:pt>
    <dgm:pt modelId="{C4BF8598-BC7E-4D39-AB9E-0427C6F33D24}" type="pres">
      <dgm:prSet presAssocID="{6F9CEE18-36F3-4330-8A35-B10A51D4E232}" presName="parentNode" presStyleLbl="node1" presStyleIdx="0" presStyleCnt="1">
        <dgm:presLayoutVars>
          <dgm:chMax val="0"/>
          <dgm:bulletEnabled val="1"/>
        </dgm:presLayoutVars>
      </dgm:prSet>
      <dgm:spPr/>
    </dgm:pt>
    <dgm:pt modelId="{0209C644-8F49-444D-A854-9981068E3BF0}" type="pres">
      <dgm:prSet presAssocID="{6F9CEE18-36F3-4330-8A35-B10A51D4E232}" presName="childNode" presStyleLbl="node1" presStyleIdx="0" presStyleCnt="1">
        <dgm:presLayoutVars>
          <dgm:bulletEnabled val="1"/>
        </dgm:presLayoutVars>
      </dgm:prSet>
      <dgm:spPr/>
    </dgm:pt>
  </dgm:ptLst>
  <dgm:cxnLst>
    <dgm:cxn modelId="{3E6F262D-2C42-4CDC-837A-DDA0F3522E86}" type="presOf" srcId="{906644C0-E473-4A17-B5EE-47926CC7DE3D}" destId="{0209C644-8F49-444D-A854-9981068E3BF0}" srcOrd="0" destOrd="4" presId="urn:microsoft.com/office/officeart/2005/8/layout/hProcess7"/>
    <dgm:cxn modelId="{CDF6AA36-8292-45FA-B8ED-2DB7DDF28849}" srcId="{6F9CEE18-36F3-4330-8A35-B10A51D4E232}" destId="{906644C0-E473-4A17-B5EE-47926CC7DE3D}" srcOrd="4" destOrd="0" parTransId="{0F8C50F5-630F-457B-9DCF-D2A5D3A48F3E}" sibTransId="{2AE40926-FA4B-4190-BA06-FBD482205E6A}"/>
    <dgm:cxn modelId="{54E6DA37-CDE7-4D8A-985C-0F56E27C1B04}" type="presOf" srcId="{3EB8EFFA-9BB9-4075-BF2C-AF0E244C32C2}" destId="{0209C644-8F49-444D-A854-9981068E3BF0}" srcOrd="0" destOrd="5" presId="urn:microsoft.com/office/officeart/2005/8/layout/hProcess7"/>
    <dgm:cxn modelId="{3EED273F-7B56-46B6-BBFF-CD2E6CD5A00B}" type="presOf" srcId="{7B2E2AFA-90A3-4496-A4B9-52268E36F853}" destId="{0209C644-8F49-444D-A854-9981068E3BF0}" srcOrd="0" destOrd="0" presId="urn:microsoft.com/office/officeart/2005/8/layout/hProcess7"/>
    <dgm:cxn modelId="{B093055D-AF87-4C59-812A-5E48C8F8D3C4}" srcId="{6F9CEE18-36F3-4330-8A35-B10A51D4E232}" destId="{4238EF9D-CA90-48BA-A4D9-20A775FD17B3}" srcOrd="1" destOrd="0" parTransId="{1A017FFE-DC20-43E8-B3C1-B2D575671CAC}" sibTransId="{B4E457A4-0644-453B-939D-EDE4A753FA79}"/>
    <dgm:cxn modelId="{6B52B562-BF1D-462E-8943-0AC2926E8B35}" type="presOf" srcId="{4238EF9D-CA90-48BA-A4D9-20A775FD17B3}" destId="{0209C644-8F49-444D-A854-9981068E3BF0}" srcOrd="0" destOrd="1" presId="urn:microsoft.com/office/officeart/2005/8/layout/hProcess7"/>
    <dgm:cxn modelId="{3CB2CF6F-800F-4A29-8DBC-311A3EB1DB87}" srcId="{6F9CEE18-36F3-4330-8A35-B10A51D4E232}" destId="{7B223F1D-F44A-41F9-BC19-51F8CB08C521}" srcOrd="2" destOrd="0" parTransId="{1E3708A1-1850-4976-8C3F-4BE5677FB81A}" sibTransId="{A6DED545-66CB-44D3-B8EA-A36E68BABFAB}"/>
    <dgm:cxn modelId="{12E6A750-3496-4B85-AA16-00CACC19932A}" type="presOf" srcId="{7B223F1D-F44A-41F9-BC19-51F8CB08C521}" destId="{0209C644-8F49-444D-A854-9981068E3BF0}" srcOrd="0" destOrd="2" presId="urn:microsoft.com/office/officeart/2005/8/layout/hProcess7"/>
    <dgm:cxn modelId="{EA860C8D-1789-43C6-A42F-5D665F0FA248}" srcId="{98941DA6-E211-4282-A132-C455EDCB5F46}" destId="{6F9CEE18-36F3-4330-8A35-B10A51D4E232}" srcOrd="0" destOrd="0" parTransId="{4B618E5E-13A0-4683-B6F3-ADC6B1D9B963}" sibTransId="{2946F930-A9AA-4A29-80C9-597B25052CA7}"/>
    <dgm:cxn modelId="{2324F8A5-D9AE-498B-BCF0-4D6784EA416D}" srcId="{6F9CEE18-36F3-4330-8A35-B10A51D4E232}" destId="{7B2E2AFA-90A3-4496-A4B9-52268E36F853}" srcOrd="0" destOrd="0" parTransId="{FB8FF589-2D30-4CAB-ADD2-1D0158F2D639}" sibTransId="{16532927-18F9-40FA-AC2B-97545E645434}"/>
    <dgm:cxn modelId="{ECC5CBC4-A47B-4BDD-A43C-969B1BD1FC37}" srcId="{6F9CEE18-36F3-4330-8A35-B10A51D4E232}" destId="{3EB8EFFA-9BB9-4075-BF2C-AF0E244C32C2}" srcOrd="5" destOrd="0" parTransId="{185B4B48-E7AB-4F54-9527-DDEBDA7B78E6}" sibTransId="{8085E742-336A-4121-82A9-C34AF5D9FFEE}"/>
    <dgm:cxn modelId="{2213C3C8-60D9-4F6E-BEB2-9495F5576C64}" srcId="{6F9CEE18-36F3-4330-8A35-B10A51D4E232}" destId="{199856E1-7ECF-489B-A6F6-E1ED84BCC7FD}" srcOrd="3" destOrd="0" parTransId="{96037447-AD04-49B5-A06B-91E47E78F172}" sibTransId="{38119C18-AD36-44D1-B694-E4B40A875ABE}"/>
    <dgm:cxn modelId="{BFCD4CC9-572E-47B0-A216-5DC3C643FCA5}" type="presOf" srcId="{98941DA6-E211-4282-A132-C455EDCB5F46}" destId="{4C6386FB-A203-48EF-BFD1-FA3B81949834}" srcOrd="0" destOrd="0" presId="urn:microsoft.com/office/officeart/2005/8/layout/hProcess7"/>
    <dgm:cxn modelId="{84CB48D3-F4DD-4A37-9325-DA8CA85C13CB}" type="presOf" srcId="{6F9CEE18-36F3-4330-8A35-B10A51D4E232}" destId="{C4BF8598-BC7E-4D39-AB9E-0427C6F33D24}" srcOrd="1" destOrd="0" presId="urn:microsoft.com/office/officeart/2005/8/layout/hProcess7"/>
    <dgm:cxn modelId="{E5FD5CD8-AD7B-4F96-8F1E-94A0E469BECA}" type="presOf" srcId="{199856E1-7ECF-489B-A6F6-E1ED84BCC7FD}" destId="{0209C644-8F49-444D-A854-9981068E3BF0}" srcOrd="0" destOrd="3" presId="urn:microsoft.com/office/officeart/2005/8/layout/hProcess7"/>
    <dgm:cxn modelId="{8F0654D9-2501-4559-946D-FD433B9DE98D}" type="presOf" srcId="{6F9CEE18-36F3-4330-8A35-B10A51D4E232}" destId="{7CE5DE9B-062D-43C1-BCFD-86031DFED438}" srcOrd="0" destOrd="0" presId="urn:microsoft.com/office/officeart/2005/8/layout/hProcess7"/>
    <dgm:cxn modelId="{45FF7771-1517-4B5C-B094-6F4C96B39C29}" type="presParOf" srcId="{4C6386FB-A203-48EF-BFD1-FA3B81949834}" destId="{1A9F18F0-5B7F-4251-99F2-FB65AF8F5DAA}" srcOrd="0" destOrd="0" presId="urn:microsoft.com/office/officeart/2005/8/layout/hProcess7"/>
    <dgm:cxn modelId="{756D20A7-7304-42F5-8857-258954992B93}" type="presParOf" srcId="{1A9F18F0-5B7F-4251-99F2-FB65AF8F5DAA}" destId="{7CE5DE9B-062D-43C1-BCFD-86031DFED438}" srcOrd="0" destOrd="0" presId="urn:microsoft.com/office/officeart/2005/8/layout/hProcess7"/>
    <dgm:cxn modelId="{88A2D7E6-61D9-4E16-AFB3-AFF83F85E18B}" type="presParOf" srcId="{1A9F18F0-5B7F-4251-99F2-FB65AF8F5DAA}" destId="{C4BF8598-BC7E-4D39-AB9E-0427C6F33D24}" srcOrd="1" destOrd="0" presId="urn:microsoft.com/office/officeart/2005/8/layout/hProcess7"/>
    <dgm:cxn modelId="{26690DA1-AE36-4722-B142-3395A275BFE7}" type="presParOf" srcId="{1A9F18F0-5B7F-4251-99F2-FB65AF8F5DAA}" destId="{0209C644-8F49-444D-A854-9981068E3BF0}" srcOrd="2" destOrd="0" presId="urn:microsoft.com/office/officeart/2005/8/layout/hProcess7"/>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68.xml><?xml version="1.0" encoding="utf-8"?>
<dgm:dataModel xmlns:dgm="http://schemas.openxmlformats.org/drawingml/2006/diagram" xmlns:a="http://schemas.openxmlformats.org/drawingml/2006/main">
  <dgm:ptLst>
    <dgm:pt modelId="{F686EE88-8260-4AF7-9B0A-ADE3CE140948}" type="doc">
      <dgm:prSet loTypeId="urn:microsoft.com/office/officeart/2005/8/layout/hProcess9" loCatId="process" qsTypeId="urn:microsoft.com/office/officeart/2005/8/quickstyle/3d3" qsCatId="3D" csTypeId="urn:microsoft.com/office/officeart/2005/8/colors/accent0_3" csCatId="mainScheme" phldr="1"/>
      <dgm:spPr/>
      <dgm:t>
        <a:bodyPr/>
        <a:lstStyle/>
        <a:p>
          <a:endParaRPr lang="el-GR"/>
        </a:p>
      </dgm:t>
    </dgm:pt>
    <dgm:pt modelId="{8D142F8A-9D80-4E97-88FF-C83D0DDC457E}">
      <dgm:prSet custT="1"/>
      <dgm:spPr/>
      <dgm:t>
        <a:bodyPr/>
        <a:lstStyle/>
        <a:p>
          <a:r>
            <a:rPr lang="el-GR" sz="1400" dirty="0"/>
            <a:t>Με την επιφύλαξη της τήρησης των αρχών της ίσης μεταχείρισης και της διαφάνειας</a:t>
          </a:r>
        </a:p>
      </dgm:t>
    </dgm:pt>
    <dgm:pt modelId="{85A228BA-E5FB-4F28-98C1-C0DEC9AEEC82}" type="parTrans" cxnId="{93CFED6A-C42F-46DE-ACCB-A394EB7B22F5}">
      <dgm:prSet/>
      <dgm:spPr/>
      <dgm:t>
        <a:bodyPr/>
        <a:lstStyle/>
        <a:p>
          <a:endParaRPr lang="el-GR"/>
        </a:p>
      </dgm:t>
    </dgm:pt>
    <dgm:pt modelId="{A431B1B7-1D1C-4BC8-A4FD-2440148B5D22}" type="sibTrans" cxnId="{93CFED6A-C42F-46DE-ACCB-A394EB7B22F5}">
      <dgm:prSet/>
      <dgm:spPr/>
      <dgm:t>
        <a:bodyPr/>
        <a:lstStyle/>
        <a:p>
          <a:endParaRPr lang="el-GR"/>
        </a:p>
      </dgm:t>
    </dgm:pt>
    <dgm:pt modelId="{FABF5A8D-8C09-4B6C-8B69-F46373380299}">
      <dgm:prSet custT="1"/>
      <dgm:spPr/>
      <dgm:t>
        <a:bodyPr/>
        <a:lstStyle/>
        <a:p>
          <a:r>
            <a:rPr lang="el-GR" sz="1400" dirty="0"/>
            <a:t>Οι αναθέτουσες αρχές ζητούν από τους οικονομικούς φορείς να υποβάλλουν, να συμπληρώνουν, να αποσαφηνίζουν ή να ολοκληρώνουν τις σχετικές πληροφορίες ή τεκμηρίωση</a:t>
          </a:r>
        </a:p>
      </dgm:t>
    </dgm:pt>
    <dgm:pt modelId="{EE093067-90B3-49BD-A723-3CE108584451}" type="parTrans" cxnId="{6046E1DA-3585-4E7B-B7F6-664261BD30F2}">
      <dgm:prSet/>
      <dgm:spPr/>
      <dgm:t>
        <a:bodyPr/>
        <a:lstStyle/>
        <a:p>
          <a:endParaRPr lang="el-GR"/>
        </a:p>
      </dgm:t>
    </dgm:pt>
    <dgm:pt modelId="{2D40D093-CBFB-4BBE-819D-FE0FE3B202CC}" type="sibTrans" cxnId="{6046E1DA-3585-4E7B-B7F6-664261BD30F2}">
      <dgm:prSet/>
      <dgm:spPr/>
      <dgm:t>
        <a:bodyPr/>
        <a:lstStyle/>
        <a:p>
          <a:endParaRPr lang="el-GR"/>
        </a:p>
      </dgm:t>
    </dgm:pt>
    <dgm:pt modelId="{392397B7-96B8-4FB5-B7FB-3A2357F40E1E}">
      <dgm:prSet custT="1"/>
      <dgm:spPr/>
      <dgm:t>
        <a:bodyPr/>
        <a:lstStyle/>
        <a:p>
          <a:r>
            <a:rPr lang="el-GR" sz="1400" dirty="0"/>
            <a:t>Όταν οι πληροφορίες ή η τεκμηρίωση που πρέπει να υποβάλλονται είναι ή εμφανίζονται ελλιπείς ή λανθασμένες, συμπεριλαμβανομένων εκείνων στο ΕΕΕΣ ή όταν λείπουν συγκεκριμένα έγγραφα</a:t>
          </a:r>
        </a:p>
      </dgm:t>
    </dgm:pt>
    <dgm:pt modelId="{143B084A-8C1F-4EBB-AD7E-DF549D5DD98F}" type="parTrans" cxnId="{A565AE54-66E0-4715-9DB6-C323C5D47E06}">
      <dgm:prSet/>
      <dgm:spPr/>
      <dgm:t>
        <a:bodyPr/>
        <a:lstStyle/>
        <a:p>
          <a:endParaRPr lang="el-GR"/>
        </a:p>
      </dgm:t>
    </dgm:pt>
    <dgm:pt modelId="{AEAEB194-E172-4BA7-B7E9-82F85A44FEB7}" type="sibTrans" cxnId="{A565AE54-66E0-4715-9DB6-C323C5D47E06}">
      <dgm:prSet/>
      <dgm:spPr/>
      <dgm:t>
        <a:bodyPr/>
        <a:lstStyle/>
        <a:p>
          <a:endParaRPr lang="el-GR"/>
        </a:p>
      </dgm:t>
    </dgm:pt>
    <dgm:pt modelId="{67F9E2A3-5463-4EDC-AA9D-6B7E32642E20}">
      <dgm:prSet custT="1"/>
      <dgm:spPr/>
      <dgm:t>
        <a:bodyPr/>
        <a:lstStyle/>
        <a:p>
          <a:r>
            <a:rPr lang="el-GR" sz="1400" dirty="0"/>
            <a:t>Εντός προθεσμίας όχι μικρότερης των 10 ημερών και όχι μεγαλύτερης των 20 ημερών από την κοινοποίηση της σχετικής πρόσκλησης</a:t>
          </a:r>
        </a:p>
      </dgm:t>
    </dgm:pt>
    <dgm:pt modelId="{C53C8400-53F5-4CBD-AA98-71EEA25E1D5F}" type="parTrans" cxnId="{45A81027-6E27-498A-8A9F-5727EC85872B}">
      <dgm:prSet/>
      <dgm:spPr/>
      <dgm:t>
        <a:bodyPr/>
        <a:lstStyle/>
        <a:p>
          <a:endParaRPr lang="el-GR"/>
        </a:p>
      </dgm:t>
    </dgm:pt>
    <dgm:pt modelId="{F9F78B4E-CC03-4466-9F49-BC5546BC0D6F}" type="sibTrans" cxnId="{45A81027-6E27-498A-8A9F-5727EC85872B}">
      <dgm:prSet/>
      <dgm:spPr/>
      <dgm:t>
        <a:bodyPr/>
        <a:lstStyle/>
        <a:p>
          <a:endParaRPr lang="el-GR"/>
        </a:p>
      </dgm:t>
    </dgm:pt>
    <dgm:pt modelId="{AC54BB3B-7068-4771-8ACF-68BABB79C9F3}" type="pres">
      <dgm:prSet presAssocID="{F686EE88-8260-4AF7-9B0A-ADE3CE140948}" presName="CompostProcess" presStyleCnt="0">
        <dgm:presLayoutVars>
          <dgm:dir/>
          <dgm:resizeHandles val="exact"/>
        </dgm:presLayoutVars>
      </dgm:prSet>
      <dgm:spPr/>
    </dgm:pt>
    <dgm:pt modelId="{F4F7902A-669A-464F-947E-A17B139BCB6F}" type="pres">
      <dgm:prSet presAssocID="{F686EE88-8260-4AF7-9B0A-ADE3CE140948}" presName="arrow" presStyleLbl="bgShp" presStyleIdx="0" presStyleCnt="1"/>
      <dgm:spPr/>
    </dgm:pt>
    <dgm:pt modelId="{AEB5E568-E34A-48D6-9326-9CA54ADBF512}" type="pres">
      <dgm:prSet presAssocID="{F686EE88-8260-4AF7-9B0A-ADE3CE140948}" presName="linearProcess" presStyleCnt="0"/>
      <dgm:spPr/>
    </dgm:pt>
    <dgm:pt modelId="{0D2B035D-A875-40F8-ACF9-C62629872CE1}" type="pres">
      <dgm:prSet presAssocID="{8D142F8A-9D80-4E97-88FF-C83D0DDC457E}" presName="textNode" presStyleLbl="node1" presStyleIdx="0" presStyleCnt="4">
        <dgm:presLayoutVars>
          <dgm:bulletEnabled val="1"/>
        </dgm:presLayoutVars>
      </dgm:prSet>
      <dgm:spPr/>
    </dgm:pt>
    <dgm:pt modelId="{7A6135A2-D727-4991-B47C-47D3C1020EE9}" type="pres">
      <dgm:prSet presAssocID="{A431B1B7-1D1C-4BC8-A4FD-2440148B5D22}" presName="sibTrans" presStyleCnt="0"/>
      <dgm:spPr/>
    </dgm:pt>
    <dgm:pt modelId="{254A3AD4-30FF-47B1-BF19-3D068CCBC4FA}" type="pres">
      <dgm:prSet presAssocID="{FABF5A8D-8C09-4B6C-8B69-F46373380299}" presName="textNode" presStyleLbl="node1" presStyleIdx="1" presStyleCnt="4" custScaleX="122484">
        <dgm:presLayoutVars>
          <dgm:bulletEnabled val="1"/>
        </dgm:presLayoutVars>
      </dgm:prSet>
      <dgm:spPr/>
    </dgm:pt>
    <dgm:pt modelId="{FA3FC175-6FA9-4E28-88CF-EB29ACD068F8}" type="pres">
      <dgm:prSet presAssocID="{2D40D093-CBFB-4BBE-819D-FE0FE3B202CC}" presName="sibTrans" presStyleCnt="0"/>
      <dgm:spPr/>
    </dgm:pt>
    <dgm:pt modelId="{778E37DC-12F0-4972-9E47-08FC56B3BAFA}" type="pres">
      <dgm:prSet presAssocID="{392397B7-96B8-4FB5-B7FB-3A2357F40E1E}" presName="textNode" presStyleLbl="node1" presStyleIdx="2" presStyleCnt="4" custScaleX="123116">
        <dgm:presLayoutVars>
          <dgm:bulletEnabled val="1"/>
        </dgm:presLayoutVars>
      </dgm:prSet>
      <dgm:spPr/>
    </dgm:pt>
    <dgm:pt modelId="{FC215DA8-1308-4476-93D5-A555139A5FD5}" type="pres">
      <dgm:prSet presAssocID="{AEAEB194-E172-4BA7-B7E9-82F85A44FEB7}" presName="sibTrans" presStyleCnt="0"/>
      <dgm:spPr/>
    </dgm:pt>
    <dgm:pt modelId="{972466CE-0067-4611-B8FD-9156AF04E226}" type="pres">
      <dgm:prSet presAssocID="{67F9E2A3-5463-4EDC-AA9D-6B7E32642E20}" presName="textNode" presStyleLbl="node1" presStyleIdx="3" presStyleCnt="4">
        <dgm:presLayoutVars>
          <dgm:bulletEnabled val="1"/>
        </dgm:presLayoutVars>
      </dgm:prSet>
      <dgm:spPr/>
    </dgm:pt>
  </dgm:ptLst>
  <dgm:cxnLst>
    <dgm:cxn modelId="{9E666923-F379-40A5-9911-948A3B606250}" type="presOf" srcId="{67F9E2A3-5463-4EDC-AA9D-6B7E32642E20}" destId="{972466CE-0067-4611-B8FD-9156AF04E226}" srcOrd="0" destOrd="0" presId="urn:microsoft.com/office/officeart/2005/8/layout/hProcess9"/>
    <dgm:cxn modelId="{45A81027-6E27-498A-8A9F-5727EC85872B}" srcId="{F686EE88-8260-4AF7-9B0A-ADE3CE140948}" destId="{67F9E2A3-5463-4EDC-AA9D-6B7E32642E20}" srcOrd="3" destOrd="0" parTransId="{C53C8400-53F5-4CBD-AA98-71EEA25E1D5F}" sibTransId="{F9F78B4E-CC03-4466-9F49-BC5546BC0D6F}"/>
    <dgm:cxn modelId="{5D4A2742-EDBD-4906-A321-02F1408892CF}" type="presOf" srcId="{8D142F8A-9D80-4E97-88FF-C83D0DDC457E}" destId="{0D2B035D-A875-40F8-ACF9-C62629872CE1}" srcOrd="0" destOrd="0" presId="urn:microsoft.com/office/officeart/2005/8/layout/hProcess9"/>
    <dgm:cxn modelId="{93CFED6A-C42F-46DE-ACCB-A394EB7B22F5}" srcId="{F686EE88-8260-4AF7-9B0A-ADE3CE140948}" destId="{8D142F8A-9D80-4E97-88FF-C83D0DDC457E}" srcOrd="0" destOrd="0" parTransId="{85A228BA-E5FB-4F28-98C1-C0DEC9AEEC82}" sibTransId="{A431B1B7-1D1C-4BC8-A4FD-2440148B5D22}"/>
    <dgm:cxn modelId="{A565AE54-66E0-4715-9DB6-C323C5D47E06}" srcId="{F686EE88-8260-4AF7-9B0A-ADE3CE140948}" destId="{392397B7-96B8-4FB5-B7FB-3A2357F40E1E}" srcOrd="2" destOrd="0" parTransId="{143B084A-8C1F-4EBB-AD7E-DF549D5DD98F}" sibTransId="{AEAEB194-E172-4BA7-B7E9-82F85A44FEB7}"/>
    <dgm:cxn modelId="{B9DD879F-A255-4239-8EB1-0535AD54AC1F}" type="presOf" srcId="{F686EE88-8260-4AF7-9B0A-ADE3CE140948}" destId="{AC54BB3B-7068-4771-8ACF-68BABB79C9F3}" srcOrd="0" destOrd="0" presId="urn:microsoft.com/office/officeart/2005/8/layout/hProcess9"/>
    <dgm:cxn modelId="{905EF8C4-2E6F-4417-9E9C-3B1DC42BCAEF}" type="presOf" srcId="{FABF5A8D-8C09-4B6C-8B69-F46373380299}" destId="{254A3AD4-30FF-47B1-BF19-3D068CCBC4FA}" srcOrd="0" destOrd="0" presId="urn:microsoft.com/office/officeart/2005/8/layout/hProcess9"/>
    <dgm:cxn modelId="{46BDE0CD-C569-4392-82FE-F4B28860D17D}" type="presOf" srcId="{392397B7-96B8-4FB5-B7FB-3A2357F40E1E}" destId="{778E37DC-12F0-4972-9E47-08FC56B3BAFA}" srcOrd="0" destOrd="0" presId="urn:microsoft.com/office/officeart/2005/8/layout/hProcess9"/>
    <dgm:cxn modelId="{6046E1DA-3585-4E7B-B7F6-664261BD30F2}" srcId="{F686EE88-8260-4AF7-9B0A-ADE3CE140948}" destId="{FABF5A8D-8C09-4B6C-8B69-F46373380299}" srcOrd="1" destOrd="0" parTransId="{EE093067-90B3-49BD-A723-3CE108584451}" sibTransId="{2D40D093-CBFB-4BBE-819D-FE0FE3B202CC}"/>
    <dgm:cxn modelId="{844D2A68-C731-4E7B-94F1-DBB3CBD12172}" type="presParOf" srcId="{AC54BB3B-7068-4771-8ACF-68BABB79C9F3}" destId="{F4F7902A-669A-464F-947E-A17B139BCB6F}" srcOrd="0" destOrd="0" presId="urn:microsoft.com/office/officeart/2005/8/layout/hProcess9"/>
    <dgm:cxn modelId="{EE368495-8D5D-4FDF-B4D0-E561BCEF9F59}" type="presParOf" srcId="{AC54BB3B-7068-4771-8ACF-68BABB79C9F3}" destId="{AEB5E568-E34A-48D6-9326-9CA54ADBF512}" srcOrd="1" destOrd="0" presId="urn:microsoft.com/office/officeart/2005/8/layout/hProcess9"/>
    <dgm:cxn modelId="{C6894C25-3346-4279-B78B-49A39F89BB74}" type="presParOf" srcId="{AEB5E568-E34A-48D6-9326-9CA54ADBF512}" destId="{0D2B035D-A875-40F8-ACF9-C62629872CE1}" srcOrd="0" destOrd="0" presId="urn:microsoft.com/office/officeart/2005/8/layout/hProcess9"/>
    <dgm:cxn modelId="{B42C40AA-4FAF-4DBD-8A89-DD6E49525A98}" type="presParOf" srcId="{AEB5E568-E34A-48D6-9326-9CA54ADBF512}" destId="{7A6135A2-D727-4991-B47C-47D3C1020EE9}" srcOrd="1" destOrd="0" presId="urn:microsoft.com/office/officeart/2005/8/layout/hProcess9"/>
    <dgm:cxn modelId="{CCDA21EF-D257-4F1C-97BA-C2F0203DAB48}" type="presParOf" srcId="{AEB5E568-E34A-48D6-9326-9CA54ADBF512}" destId="{254A3AD4-30FF-47B1-BF19-3D068CCBC4FA}" srcOrd="2" destOrd="0" presId="urn:microsoft.com/office/officeart/2005/8/layout/hProcess9"/>
    <dgm:cxn modelId="{D9BE1FE7-F76B-40C6-8E35-0F573B7B2A65}" type="presParOf" srcId="{AEB5E568-E34A-48D6-9326-9CA54ADBF512}" destId="{FA3FC175-6FA9-4E28-88CF-EB29ACD068F8}" srcOrd="3" destOrd="0" presId="urn:microsoft.com/office/officeart/2005/8/layout/hProcess9"/>
    <dgm:cxn modelId="{8800CB8B-0997-4013-9389-B9B41C498633}" type="presParOf" srcId="{AEB5E568-E34A-48D6-9326-9CA54ADBF512}" destId="{778E37DC-12F0-4972-9E47-08FC56B3BAFA}" srcOrd="4" destOrd="0" presId="urn:microsoft.com/office/officeart/2005/8/layout/hProcess9"/>
    <dgm:cxn modelId="{FE1E21A0-E22C-4205-B218-7198444C6FFF}" type="presParOf" srcId="{AEB5E568-E34A-48D6-9326-9CA54ADBF512}" destId="{FC215DA8-1308-4476-93D5-A555139A5FD5}" srcOrd="5" destOrd="0" presId="urn:microsoft.com/office/officeart/2005/8/layout/hProcess9"/>
    <dgm:cxn modelId="{904154F3-7F3D-4636-A781-A546ECDB9334}" type="presParOf" srcId="{AEB5E568-E34A-48D6-9326-9CA54ADBF512}" destId="{972466CE-0067-4611-B8FD-9156AF04E226}" srcOrd="6" destOrd="0" presId="urn:microsoft.com/office/officeart/2005/8/layout/hProcess9"/>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69.xml><?xml version="1.0" encoding="utf-8"?>
<dgm:dataModel xmlns:dgm="http://schemas.openxmlformats.org/drawingml/2006/diagram" xmlns:a="http://schemas.openxmlformats.org/drawingml/2006/main">
  <dgm:ptLst>
    <dgm:pt modelId="{98941DA6-E211-4282-A132-C455EDCB5F46}" type="doc">
      <dgm:prSet loTypeId="urn:microsoft.com/office/officeart/2005/8/layout/process3" loCatId="process" qsTypeId="urn:microsoft.com/office/officeart/2005/8/quickstyle/3d2" qsCatId="3D" csTypeId="urn:microsoft.com/office/officeart/2005/8/colors/accent0_3" csCatId="mainScheme" phldr="1"/>
      <dgm:spPr/>
      <dgm:t>
        <a:bodyPr/>
        <a:lstStyle/>
        <a:p>
          <a:endParaRPr lang="en-US"/>
        </a:p>
      </dgm:t>
    </dgm:pt>
    <dgm:pt modelId="{6F9CEE18-36F3-4330-8A35-B10A51D4E232}">
      <dgm:prSet custT="1"/>
      <dgm:spPr/>
      <dgm:t>
        <a:bodyPr/>
        <a:lstStyle/>
        <a:p>
          <a:r>
            <a:rPr lang="el-GR" sz="1800"/>
            <a:t>Άρθρο 103 παρ. 2</a:t>
          </a:r>
          <a:endParaRPr lang="el-GR" sz="1800" dirty="0"/>
        </a:p>
      </dgm:t>
    </dgm:pt>
    <dgm:pt modelId="{4B618E5E-13A0-4683-B6F3-ADC6B1D9B963}" type="parTrans" cxnId="{EA860C8D-1789-43C6-A42F-5D665F0FA248}">
      <dgm:prSet/>
      <dgm:spPr/>
      <dgm:t>
        <a:bodyPr/>
        <a:lstStyle/>
        <a:p>
          <a:endParaRPr lang="el-GR"/>
        </a:p>
      </dgm:t>
    </dgm:pt>
    <dgm:pt modelId="{2946F930-A9AA-4A29-80C9-597B25052CA7}" type="sibTrans" cxnId="{EA860C8D-1789-43C6-A42F-5D665F0FA248}">
      <dgm:prSet/>
      <dgm:spPr/>
      <dgm:t>
        <a:bodyPr/>
        <a:lstStyle/>
        <a:p>
          <a:endParaRPr lang="el-GR"/>
        </a:p>
      </dgm:t>
    </dgm:pt>
    <dgm:pt modelId="{3372C0E7-0B7C-414F-906C-5AB326650A6E}">
      <dgm:prSet custT="1"/>
      <dgm:spPr/>
      <dgm:t>
        <a:bodyPr/>
        <a:lstStyle/>
        <a:p>
          <a:r>
            <a:rPr lang="el-GR" sz="1800" dirty="0"/>
            <a:t>Συμπλήρωση ή παροχή διευκρινίσεων  στα δικαιολογητικά κατακύρωσης του προσωρινού αναδόχου</a:t>
          </a:r>
        </a:p>
      </dgm:t>
    </dgm:pt>
    <dgm:pt modelId="{98DB4433-D8BD-4BC9-9268-F90504077B3A}" type="parTrans" cxnId="{AC32D7CB-0CBC-4384-8712-2862D8A283EA}">
      <dgm:prSet/>
      <dgm:spPr/>
      <dgm:t>
        <a:bodyPr/>
        <a:lstStyle/>
        <a:p>
          <a:endParaRPr lang="el-GR"/>
        </a:p>
      </dgm:t>
    </dgm:pt>
    <dgm:pt modelId="{4451FF9D-3B83-45F5-8C24-26E2B472E328}" type="sibTrans" cxnId="{AC32D7CB-0CBC-4384-8712-2862D8A283EA}">
      <dgm:prSet/>
      <dgm:spPr/>
      <dgm:t>
        <a:bodyPr/>
        <a:lstStyle/>
        <a:p>
          <a:endParaRPr lang="el-GR"/>
        </a:p>
      </dgm:t>
    </dgm:pt>
    <dgm:pt modelId="{04389FE7-3F68-400C-B98F-3678BD28642D}">
      <dgm:prSet custT="1"/>
      <dgm:spPr/>
      <dgm:t>
        <a:bodyPr/>
        <a:lstStyle/>
        <a:p>
          <a:r>
            <a:rPr lang="el-GR" sz="1800" dirty="0"/>
            <a:t>Με αίτημα</a:t>
          </a:r>
          <a:r>
            <a:rPr lang="en-US" sz="1800" dirty="0"/>
            <a:t> </a:t>
          </a:r>
          <a:r>
            <a:rPr lang="el-GR" sz="1800" dirty="0"/>
            <a:t>του οικονομικού φορέα ή της αναθέτουσας αρχής</a:t>
          </a:r>
        </a:p>
      </dgm:t>
    </dgm:pt>
    <dgm:pt modelId="{B6CB6176-C4D2-4381-8D97-CD8D24EDCEFD}" type="parTrans" cxnId="{1F2B99CC-0269-49D9-BE92-464228E3D24B}">
      <dgm:prSet/>
      <dgm:spPr/>
      <dgm:t>
        <a:bodyPr/>
        <a:lstStyle/>
        <a:p>
          <a:endParaRPr lang="el-GR"/>
        </a:p>
      </dgm:t>
    </dgm:pt>
    <dgm:pt modelId="{395B0FF0-D5FF-4FB0-8233-271227CAC25C}" type="sibTrans" cxnId="{1F2B99CC-0269-49D9-BE92-464228E3D24B}">
      <dgm:prSet/>
      <dgm:spPr/>
      <dgm:t>
        <a:bodyPr/>
        <a:lstStyle/>
        <a:p>
          <a:endParaRPr lang="el-GR"/>
        </a:p>
      </dgm:t>
    </dgm:pt>
    <dgm:pt modelId="{64361F4D-9555-433B-8B8F-047FE2D6B8B6}">
      <dgm:prSet custT="1"/>
      <dgm:spPr/>
      <dgm:t>
        <a:bodyPr/>
        <a:lstStyle/>
        <a:p>
          <a:r>
            <a:rPr lang="el-GR" sz="1800" dirty="0"/>
            <a:t>Άρθρο 104 παρ. 2</a:t>
          </a:r>
        </a:p>
      </dgm:t>
    </dgm:pt>
    <dgm:pt modelId="{506A237B-8A78-42BA-8A1E-7D616FBB3682}" type="parTrans" cxnId="{A566C909-5A4C-4A4D-9442-30A53A219CE4}">
      <dgm:prSet/>
      <dgm:spPr/>
      <dgm:t>
        <a:bodyPr/>
        <a:lstStyle/>
        <a:p>
          <a:endParaRPr lang="el-GR"/>
        </a:p>
      </dgm:t>
    </dgm:pt>
    <dgm:pt modelId="{7592DC13-24BD-46C3-ADD2-76A03E3EDA9F}" type="sibTrans" cxnId="{A566C909-5A4C-4A4D-9442-30A53A219CE4}">
      <dgm:prSet/>
      <dgm:spPr/>
      <dgm:t>
        <a:bodyPr/>
        <a:lstStyle/>
        <a:p>
          <a:endParaRPr lang="el-GR"/>
        </a:p>
      </dgm:t>
    </dgm:pt>
    <dgm:pt modelId="{EF2E597A-5C4A-4E64-98A9-BF8C2B2899FE}">
      <dgm:prSet custT="1"/>
      <dgm:spPr/>
      <dgm:t>
        <a:bodyPr/>
        <a:lstStyle/>
        <a:p>
          <a:r>
            <a:rPr lang="el-GR" sz="1800" dirty="0"/>
            <a:t>Οψιγενείς μεταβολές  που προέκυψαν μετά την υποβολή της προσφοράς του υποψηφίου</a:t>
          </a:r>
        </a:p>
      </dgm:t>
    </dgm:pt>
    <dgm:pt modelId="{D4A11958-A8D9-45C9-8247-CA6D72E1F8A5}" type="parTrans" cxnId="{2D7D510A-E79A-484B-B7F3-34314E15EFB4}">
      <dgm:prSet/>
      <dgm:spPr/>
      <dgm:t>
        <a:bodyPr/>
        <a:lstStyle/>
        <a:p>
          <a:endParaRPr lang="el-GR"/>
        </a:p>
      </dgm:t>
    </dgm:pt>
    <dgm:pt modelId="{3C03CBE8-1936-4ED2-A555-1B6DEC4D54FE}" type="sibTrans" cxnId="{2D7D510A-E79A-484B-B7F3-34314E15EFB4}">
      <dgm:prSet/>
      <dgm:spPr/>
      <dgm:t>
        <a:bodyPr/>
        <a:lstStyle/>
        <a:p>
          <a:endParaRPr lang="el-GR"/>
        </a:p>
      </dgm:t>
    </dgm:pt>
    <dgm:pt modelId="{7429A41F-25CF-4E63-80B4-EFC4DEE08236}">
      <dgm:prSet custT="1"/>
      <dgm:spPr/>
      <dgm:t>
        <a:bodyPr/>
        <a:lstStyle/>
        <a:p>
          <a:r>
            <a:rPr lang="el-GR" sz="1800" dirty="0"/>
            <a:t>Η έγκαιρη και προσήκουσα ενημέρωση διασώζει την εγγυητική συμμετοχής</a:t>
          </a:r>
        </a:p>
      </dgm:t>
    </dgm:pt>
    <dgm:pt modelId="{3DDEB54B-2A78-4F18-A2B4-82F0C98A1755}" type="parTrans" cxnId="{23137D08-5253-4C47-A94F-8DA0ACC1EA6A}">
      <dgm:prSet/>
      <dgm:spPr/>
      <dgm:t>
        <a:bodyPr/>
        <a:lstStyle/>
        <a:p>
          <a:endParaRPr lang="el-GR"/>
        </a:p>
      </dgm:t>
    </dgm:pt>
    <dgm:pt modelId="{107E9770-AE2D-469F-84F5-8D20D8DAB06B}" type="sibTrans" cxnId="{23137D08-5253-4C47-A94F-8DA0ACC1EA6A}">
      <dgm:prSet/>
      <dgm:spPr/>
      <dgm:t>
        <a:bodyPr/>
        <a:lstStyle/>
        <a:p>
          <a:endParaRPr lang="el-GR"/>
        </a:p>
      </dgm:t>
    </dgm:pt>
    <dgm:pt modelId="{DB22E438-733B-40A5-A64D-6E4556852D97}" type="pres">
      <dgm:prSet presAssocID="{98941DA6-E211-4282-A132-C455EDCB5F46}" presName="linearFlow" presStyleCnt="0">
        <dgm:presLayoutVars>
          <dgm:dir/>
          <dgm:animLvl val="lvl"/>
          <dgm:resizeHandles val="exact"/>
        </dgm:presLayoutVars>
      </dgm:prSet>
      <dgm:spPr/>
    </dgm:pt>
    <dgm:pt modelId="{7CDA6329-6A80-4363-B56D-6546CB1F303B}" type="pres">
      <dgm:prSet presAssocID="{6F9CEE18-36F3-4330-8A35-B10A51D4E232}" presName="composite" presStyleCnt="0"/>
      <dgm:spPr/>
    </dgm:pt>
    <dgm:pt modelId="{3EF5C9C0-9609-4B6E-B60A-FD438B85E52D}" type="pres">
      <dgm:prSet presAssocID="{6F9CEE18-36F3-4330-8A35-B10A51D4E232}" presName="parTx" presStyleLbl="node1" presStyleIdx="0" presStyleCnt="2">
        <dgm:presLayoutVars>
          <dgm:chMax val="0"/>
          <dgm:chPref val="0"/>
          <dgm:bulletEnabled val="1"/>
        </dgm:presLayoutVars>
      </dgm:prSet>
      <dgm:spPr/>
    </dgm:pt>
    <dgm:pt modelId="{5422115D-07A1-45B8-9C56-1C02EF0F33E5}" type="pres">
      <dgm:prSet presAssocID="{6F9CEE18-36F3-4330-8A35-B10A51D4E232}" presName="parSh" presStyleLbl="node1" presStyleIdx="0" presStyleCnt="2"/>
      <dgm:spPr/>
    </dgm:pt>
    <dgm:pt modelId="{8385CADD-22EA-4633-B935-68F03268DFC2}" type="pres">
      <dgm:prSet presAssocID="{6F9CEE18-36F3-4330-8A35-B10A51D4E232}" presName="desTx" presStyleLbl="fgAcc1" presStyleIdx="0" presStyleCnt="2">
        <dgm:presLayoutVars>
          <dgm:bulletEnabled val="1"/>
        </dgm:presLayoutVars>
      </dgm:prSet>
      <dgm:spPr/>
    </dgm:pt>
    <dgm:pt modelId="{75639F49-5D44-4749-85AF-C87EB25C8B1A}" type="pres">
      <dgm:prSet presAssocID="{2946F930-A9AA-4A29-80C9-597B25052CA7}" presName="sibTrans" presStyleLbl="sibTrans2D1" presStyleIdx="0" presStyleCnt="1"/>
      <dgm:spPr/>
    </dgm:pt>
    <dgm:pt modelId="{B3BF9F53-1E55-4E5C-844A-ACA60C1FC989}" type="pres">
      <dgm:prSet presAssocID="{2946F930-A9AA-4A29-80C9-597B25052CA7}" presName="connTx" presStyleLbl="sibTrans2D1" presStyleIdx="0" presStyleCnt="1"/>
      <dgm:spPr/>
    </dgm:pt>
    <dgm:pt modelId="{62EE3A17-BBD7-44E9-9C76-706B440AB45B}" type="pres">
      <dgm:prSet presAssocID="{64361F4D-9555-433B-8B8F-047FE2D6B8B6}" presName="composite" presStyleCnt="0"/>
      <dgm:spPr/>
    </dgm:pt>
    <dgm:pt modelId="{B7A26BD5-A2EB-4C34-A7A6-70D4445F414E}" type="pres">
      <dgm:prSet presAssocID="{64361F4D-9555-433B-8B8F-047FE2D6B8B6}" presName="parTx" presStyleLbl="node1" presStyleIdx="0" presStyleCnt="2">
        <dgm:presLayoutVars>
          <dgm:chMax val="0"/>
          <dgm:chPref val="0"/>
          <dgm:bulletEnabled val="1"/>
        </dgm:presLayoutVars>
      </dgm:prSet>
      <dgm:spPr/>
    </dgm:pt>
    <dgm:pt modelId="{82EC20B0-3497-4A55-B53B-23E753381CAB}" type="pres">
      <dgm:prSet presAssocID="{64361F4D-9555-433B-8B8F-047FE2D6B8B6}" presName="parSh" presStyleLbl="node1" presStyleIdx="1" presStyleCnt="2"/>
      <dgm:spPr/>
    </dgm:pt>
    <dgm:pt modelId="{E9FBB76B-00B0-4AFC-995D-422DAA69B0E9}" type="pres">
      <dgm:prSet presAssocID="{64361F4D-9555-433B-8B8F-047FE2D6B8B6}" presName="desTx" presStyleLbl="fgAcc1" presStyleIdx="1" presStyleCnt="2">
        <dgm:presLayoutVars>
          <dgm:bulletEnabled val="1"/>
        </dgm:presLayoutVars>
      </dgm:prSet>
      <dgm:spPr/>
    </dgm:pt>
  </dgm:ptLst>
  <dgm:cxnLst>
    <dgm:cxn modelId="{23137D08-5253-4C47-A94F-8DA0ACC1EA6A}" srcId="{64361F4D-9555-433B-8B8F-047FE2D6B8B6}" destId="{7429A41F-25CF-4E63-80B4-EFC4DEE08236}" srcOrd="1" destOrd="0" parTransId="{3DDEB54B-2A78-4F18-A2B4-82F0C98A1755}" sibTransId="{107E9770-AE2D-469F-84F5-8D20D8DAB06B}"/>
    <dgm:cxn modelId="{A566C909-5A4C-4A4D-9442-30A53A219CE4}" srcId="{98941DA6-E211-4282-A132-C455EDCB5F46}" destId="{64361F4D-9555-433B-8B8F-047FE2D6B8B6}" srcOrd="1" destOrd="0" parTransId="{506A237B-8A78-42BA-8A1E-7D616FBB3682}" sibTransId="{7592DC13-24BD-46C3-ADD2-76A03E3EDA9F}"/>
    <dgm:cxn modelId="{2D7D510A-E79A-484B-B7F3-34314E15EFB4}" srcId="{64361F4D-9555-433B-8B8F-047FE2D6B8B6}" destId="{EF2E597A-5C4A-4E64-98A9-BF8C2B2899FE}" srcOrd="0" destOrd="0" parTransId="{D4A11958-A8D9-45C9-8247-CA6D72E1F8A5}" sibTransId="{3C03CBE8-1936-4ED2-A555-1B6DEC4D54FE}"/>
    <dgm:cxn modelId="{AECEDB14-C58C-447D-9FDC-55C959E0BF94}" type="presOf" srcId="{64361F4D-9555-433B-8B8F-047FE2D6B8B6}" destId="{82EC20B0-3497-4A55-B53B-23E753381CAB}" srcOrd="1" destOrd="0" presId="urn:microsoft.com/office/officeart/2005/8/layout/process3"/>
    <dgm:cxn modelId="{B7083F1F-F746-46B3-960E-7064FFDA2844}" type="presOf" srcId="{3372C0E7-0B7C-414F-906C-5AB326650A6E}" destId="{8385CADD-22EA-4633-B935-68F03268DFC2}" srcOrd="0" destOrd="0" presId="urn:microsoft.com/office/officeart/2005/8/layout/process3"/>
    <dgm:cxn modelId="{F6DA3325-98AE-4B77-99EE-E940692A5BDF}" type="presOf" srcId="{6F9CEE18-36F3-4330-8A35-B10A51D4E232}" destId="{5422115D-07A1-45B8-9C56-1C02EF0F33E5}" srcOrd="1" destOrd="0" presId="urn:microsoft.com/office/officeart/2005/8/layout/process3"/>
    <dgm:cxn modelId="{0604B02C-E937-4F95-9EB3-92122ED4F76F}" type="presOf" srcId="{98941DA6-E211-4282-A132-C455EDCB5F46}" destId="{DB22E438-733B-40A5-A64D-6E4556852D97}" srcOrd="0" destOrd="0" presId="urn:microsoft.com/office/officeart/2005/8/layout/process3"/>
    <dgm:cxn modelId="{38F56B36-0D85-43E2-81BA-CEBEFBFDBDCE}" type="presOf" srcId="{EF2E597A-5C4A-4E64-98A9-BF8C2B2899FE}" destId="{E9FBB76B-00B0-4AFC-995D-422DAA69B0E9}" srcOrd="0" destOrd="0" presId="urn:microsoft.com/office/officeart/2005/8/layout/process3"/>
    <dgm:cxn modelId="{70BE5138-D4AC-47D1-803A-6D430D1C3306}" type="presOf" srcId="{2946F930-A9AA-4A29-80C9-597B25052CA7}" destId="{B3BF9F53-1E55-4E5C-844A-ACA60C1FC989}" srcOrd="1" destOrd="0" presId="urn:microsoft.com/office/officeart/2005/8/layout/process3"/>
    <dgm:cxn modelId="{F9777A41-3835-4FBF-8C69-E5AABBD51C68}" type="presOf" srcId="{64361F4D-9555-433B-8B8F-047FE2D6B8B6}" destId="{B7A26BD5-A2EB-4C34-A7A6-70D4445F414E}" srcOrd="0" destOrd="0" presId="urn:microsoft.com/office/officeart/2005/8/layout/process3"/>
    <dgm:cxn modelId="{D1773D7F-3771-4933-9C4E-B411B9B91413}" type="presOf" srcId="{2946F930-A9AA-4A29-80C9-597B25052CA7}" destId="{75639F49-5D44-4749-85AF-C87EB25C8B1A}" srcOrd="0" destOrd="0" presId="urn:microsoft.com/office/officeart/2005/8/layout/process3"/>
    <dgm:cxn modelId="{F2418D87-68DA-45B8-9EEE-54B64F7F848B}" type="presOf" srcId="{7429A41F-25CF-4E63-80B4-EFC4DEE08236}" destId="{E9FBB76B-00B0-4AFC-995D-422DAA69B0E9}" srcOrd="0" destOrd="1" presId="urn:microsoft.com/office/officeart/2005/8/layout/process3"/>
    <dgm:cxn modelId="{EA860C8D-1789-43C6-A42F-5D665F0FA248}" srcId="{98941DA6-E211-4282-A132-C455EDCB5F46}" destId="{6F9CEE18-36F3-4330-8A35-B10A51D4E232}" srcOrd="0" destOrd="0" parTransId="{4B618E5E-13A0-4683-B6F3-ADC6B1D9B963}" sibTransId="{2946F930-A9AA-4A29-80C9-597B25052CA7}"/>
    <dgm:cxn modelId="{AC32D7CB-0CBC-4384-8712-2862D8A283EA}" srcId="{6F9CEE18-36F3-4330-8A35-B10A51D4E232}" destId="{3372C0E7-0B7C-414F-906C-5AB326650A6E}" srcOrd="0" destOrd="0" parTransId="{98DB4433-D8BD-4BC9-9268-F90504077B3A}" sibTransId="{4451FF9D-3B83-45F5-8C24-26E2B472E328}"/>
    <dgm:cxn modelId="{1F2B99CC-0269-49D9-BE92-464228E3D24B}" srcId="{6F9CEE18-36F3-4330-8A35-B10A51D4E232}" destId="{04389FE7-3F68-400C-B98F-3678BD28642D}" srcOrd="1" destOrd="0" parTransId="{B6CB6176-C4D2-4381-8D97-CD8D24EDCEFD}" sibTransId="{395B0FF0-D5FF-4FB0-8233-271227CAC25C}"/>
    <dgm:cxn modelId="{ECA2C5D1-7D60-4CE0-87A8-E51F8D9F03C4}" type="presOf" srcId="{04389FE7-3F68-400C-B98F-3678BD28642D}" destId="{8385CADD-22EA-4633-B935-68F03268DFC2}" srcOrd="0" destOrd="1" presId="urn:microsoft.com/office/officeart/2005/8/layout/process3"/>
    <dgm:cxn modelId="{4F2CF8EA-1B07-49A0-B4B1-4D7B2DB48021}" type="presOf" srcId="{6F9CEE18-36F3-4330-8A35-B10A51D4E232}" destId="{3EF5C9C0-9609-4B6E-B60A-FD438B85E52D}" srcOrd="0" destOrd="0" presId="urn:microsoft.com/office/officeart/2005/8/layout/process3"/>
    <dgm:cxn modelId="{00B2C402-2A63-4404-BE43-281CF12543BD}" type="presParOf" srcId="{DB22E438-733B-40A5-A64D-6E4556852D97}" destId="{7CDA6329-6A80-4363-B56D-6546CB1F303B}" srcOrd="0" destOrd="0" presId="urn:microsoft.com/office/officeart/2005/8/layout/process3"/>
    <dgm:cxn modelId="{2BE636CC-3BE2-44EE-BEE5-9744B4C0EDF9}" type="presParOf" srcId="{7CDA6329-6A80-4363-B56D-6546CB1F303B}" destId="{3EF5C9C0-9609-4B6E-B60A-FD438B85E52D}" srcOrd="0" destOrd="0" presId="urn:microsoft.com/office/officeart/2005/8/layout/process3"/>
    <dgm:cxn modelId="{B9B923B4-1278-48AA-BB4A-799A600392B0}" type="presParOf" srcId="{7CDA6329-6A80-4363-B56D-6546CB1F303B}" destId="{5422115D-07A1-45B8-9C56-1C02EF0F33E5}" srcOrd="1" destOrd="0" presId="urn:microsoft.com/office/officeart/2005/8/layout/process3"/>
    <dgm:cxn modelId="{312175D8-755E-4477-B387-61A2C2350811}" type="presParOf" srcId="{7CDA6329-6A80-4363-B56D-6546CB1F303B}" destId="{8385CADD-22EA-4633-B935-68F03268DFC2}" srcOrd="2" destOrd="0" presId="urn:microsoft.com/office/officeart/2005/8/layout/process3"/>
    <dgm:cxn modelId="{A08BCB05-B596-45A3-98DC-2AE05145C693}" type="presParOf" srcId="{DB22E438-733B-40A5-A64D-6E4556852D97}" destId="{75639F49-5D44-4749-85AF-C87EB25C8B1A}" srcOrd="1" destOrd="0" presId="urn:microsoft.com/office/officeart/2005/8/layout/process3"/>
    <dgm:cxn modelId="{1FF5F080-09BC-4496-A770-216FFCE42DF0}" type="presParOf" srcId="{75639F49-5D44-4749-85AF-C87EB25C8B1A}" destId="{B3BF9F53-1E55-4E5C-844A-ACA60C1FC989}" srcOrd="0" destOrd="0" presId="urn:microsoft.com/office/officeart/2005/8/layout/process3"/>
    <dgm:cxn modelId="{789FD37C-9F5F-490B-90CB-1B65228002DC}" type="presParOf" srcId="{DB22E438-733B-40A5-A64D-6E4556852D97}" destId="{62EE3A17-BBD7-44E9-9C76-706B440AB45B}" srcOrd="2" destOrd="0" presId="urn:microsoft.com/office/officeart/2005/8/layout/process3"/>
    <dgm:cxn modelId="{90711D52-0779-4A79-9E34-E0C67E1A82B9}" type="presParOf" srcId="{62EE3A17-BBD7-44E9-9C76-706B440AB45B}" destId="{B7A26BD5-A2EB-4C34-A7A6-70D4445F414E}" srcOrd="0" destOrd="0" presId="urn:microsoft.com/office/officeart/2005/8/layout/process3"/>
    <dgm:cxn modelId="{E31E3EC5-D375-4F20-865C-525740085094}" type="presParOf" srcId="{62EE3A17-BBD7-44E9-9C76-706B440AB45B}" destId="{82EC20B0-3497-4A55-B53B-23E753381CAB}" srcOrd="1" destOrd="0" presId="urn:microsoft.com/office/officeart/2005/8/layout/process3"/>
    <dgm:cxn modelId="{2BF87BA3-7FAC-408F-866A-FF8438689C01}" type="presParOf" srcId="{62EE3A17-BBD7-44E9-9C76-706B440AB45B}" destId="{E9FBB76B-00B0-4AFC-995D-422DAA69B0E9}" srcOrd="2" destOrd="0" presId="urn:microsoft.com/office/officeart/2005/8/layout/process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7.xml><?xml version="1.0" encoding="utf-8"?>
<dgm:dataModel xmlns:dgm="http://schemas.openxmlformats.org/drawingml/2006/diagram" xmlns:a="http://schemas.openxmlformats.org/drawingml/2006/main">
  <dgm:ptLst>
    <dgm:pt modelId="{98941DA6-E211-4282-A132-C455EDCB5F46}" type="doc">
      <dgm:prSet loTypeId="urn:microsoft.com/office/officeart/2005/8/layout/lProcess2" loCatId="relationship" qsTypeId="urn:microsoft.com/office/officeart/2005/8/quickstyle/3d2" qsCatId="3D" csTypeId="urn:microsoft.com/office/officeart/2005/8/colors/accent0_3" csCatId="mainScheme" phldr="1"/>
      <dgm:spPr/>
      <dgm:t>
        <a:bodyPr/>
        <a:lstStyle/>
        <a:p>
          <a:endParaRPr lang="en-US"/>
        </a:p>
      </dgm:t>
    </dgm:pt>
    <dgm:pt modelId="{D12013F9-0D04-455E-8690-12EC791AC9AE}">
      <dgm:prSet custT="1"/>
      <dgm:spPr/>
      <dgm:t>
        <a:bodyPr/>
        <a:lstStyle/>
        <a:p>
          <a:r>
            <a:rPr lang="el-GR" sz="1800" dirty="0"/>
            <a:t>Συμβάσεις Μελετών &amp; Τεχνικών &amp; Λοιπών συναφών επιστημονικών υπηρεσιών</a:t>
          </a:r>
        </a:p>
      </dgm:t>
    </dgm:pt>
    <dgm:pt modelId="{9CA92FAB-A26A-4218-BA66-F63B61A60A54}" type="parTrans" cxnId="{6E59F980-449B-4CC0-8F4B-A337F5DA2DC8}">
      <dgm:prSet/>
      <dgm:spPr/>
      <dgm:t>
        <a:bodyPr/>
        <a:lstStyle/>
        <a:p>
          <a:endParaRPr lang="el-GR"/>
        </a:p>
      </dgm:t>
    </dgm:pt>
    <dgm:pt modelId="{C3F7BF85-F8C3-435F-8E72-A6A618E6D316}" type="sibTrans" cxnId="{6E59F980-449B-4CC0-8F4B-A337F5DA2DC8}">
      <dgm:prSet/>
      <dgm:spPr/>
      <dgm:t>
        <a:bodyPr/>
        <a:lstStyle/>
        <a:p>
          <a:endParaRPr lang="el-GR"/>
        </a:p>
      </dgm:t>
    </dgm:pt>
    <dgm:pt modelId="{4EA1088C-BA55-4375-9ECE-974B9C0E6F24}">
      <dgm:prSet custT="1"/>
      <dgm:spPr/>
      <dgm:t>
        <a:bodyPr/>
        <a:lstStyle/>
        <a:p>
          <a:r>
            <a:rPr lang="el-GR" sz="1800" dirty="0"/>
            <a:t>Εκπόνηση μελετών και την παροχή τεχνικών και λοιπών συναφών επιστημονικών υπηρεσιών</a:t>
          </a:r>
        </a:p>
      </dgm:t>
    </dgm:pt>
    <dgm:pt modelId="{FEA2C560-3F85-4A33-BA57-0EBA65F5CEEA}" type="parTrans" cxnId="{AD3E7E83-C54B-4882-8AB1-FD783653052D}">
      <dgm:prSet/>
      <dgm:spPr/>
      <dgm:t>
        <a:bodyPr/>
        <a:lstStyle/>
        <a:p>
          <a:endParaRPr lang="el-GR"/>
        </a:p>
      </dgm:t>
    </dgm:pt>
    <dgm:pt modelId="{D2AC6FFD-6BD4-46AC-B8E6-DF9A6E39EDD8}" type="sibTrans" cxnId="{AD3E7E83-C54B-4882-8AB1-FD783653052D}">
      <dgm:prSet/>
      <dgm:spPr/>
      <dgm:t>
        <a:bodyPr/>
        <a:lstStyle/>
        <a:p>
          <a:endParaRPr lang="el-GR"/>
        </a:p>
      </dgm:t>
    </dgm:pt>
    <dgm:pt modelId="{6478C065-AD9B-4E4C-886B-E23BEBDEC542}">
      <dgm:prSet custT="1"/>
      <dgm:spPr/>
      <dgm:t>
        <a:bodyPr/>
        <a:lstStyle/>
        <a:p>
          <a:r>
            <a:rPr lang="el-GR" sz="1800" dirty="0"/>
            <a:t>Συνδέονται με την εκτέλεση έργου, κατά την έννοια της περ. 7 ή τον χωρικό σχεδιασμό</a:t>
          </a:r>
        </a:p>
      </dgm:t>
    </dgm:pt>
    <dgm:pt modelId="{6B761E78-13A5-4081-A946-52BDBF4A430F}" type="parTrans" cxnId="{681B489B-5191-41D1-8A3C-5DDA39DA9CDF}">
      <dgm:prSet/>
      <dgm:spPr/>
    </dgm:pt>
    <dgm:pt modelId="{DC92A783-0AD2-44C1-8662-760A7FF0B863}" type="sibTrans" cxnId="{681B489B-5191-41D1-8A3C-5DDA39DA9CDF}">
      <dgm:prSet/>
      <dgm:spPr/>
    </dgm:pt>
    <dgm:pt modelId="{E4B96FB8-4E71-46AC-9887-28C623DB6DAC}">
      <dgm:prSet custT="1"/>
      <dgm:spPr/>
      <dgm:t>
        <a:bodyPr/>
        <a:lstStyle/>
        <a:p>
          <a:r>
            <a:rPr lang="el-GR" sz="1800" dirty="0"/>
            <a:t>Όταν δεν εκπονούνται και οι υπηρεσίες δεν παρέχονται από το προσωπικό της αναθέτουσας αρχής</a:t>
          </a:r>
        </a:p>
      </dgm:t>
    </dgm:pt>
    <dgm:pt modelId="{33DCE294-E14B-443F-A125-924F59CD482B}" type="parTrans" cxnId="{5B27BECA-EC56-4DA2-91D1-965E5B0B30A5}">
      <dgm:prSet/>
      <dgm:spPr/>
    </dgm:pt>
    <dgm:pt modelId="{FCA33182-A7A1-45F5-A62D-5D73CEE9C40F}" type="sibTrans" cxnId="{5B27BECA-EC56-4DA2-91D1-965E5B0B30A5}">
      <dgm:prSet/>
      <dgm:spPr/>
    </dgm:pt>
    <dgm:pt modelId="{F38BFF1D-A553-4631-AD7F-6899B8D3F2C1}">
      <dgm:prSet custT="1"/>
      <dgm:spPr/>
      <dgm:t>
        <a:bodyPr/>
        <a:lstStyle/>
        <a:p>
          <a:r>
            <a:rPr lang="el-GR" sz="1800" dirty="0"/>
            <a:t>Έννοια μελέτης (άρθρο 2 παρ. 1 περ. 7α)</a:t>
          </a:r>
        </a:p>
      </dgm:t>
    </dgm:pt>
    <dgm:pt modelId="{F1466A25-37B6-4EFB-827F-2951BFC30169}" type="parTrans" cxnId="{245C5502-F04B-47CD-89FF-82B2501F66BA}">
      <dgm:prSet/>
      <dgm:spPr/>
    </dgm:pt>
    <dgm:pt modelId="{AF15B215-4C69-4FD0-A72C-BEF1DC11D022}" type="sibTrans" cxnId="{245C5502-F04B-47CD-89FF-82B2501F66BA}">
      <dgm:prSet/>
      <dgm:spPr/>
    </dgm:pt>
    <dgm:pt modelId="{B1ABA53C-BAFE-4002-8B85-304785720267}" type="pres">
      <dgm:prSet presAssocID="{98941DA6-E211-4282-A132-C455EDCB5F46}" presName="theList" presStyleCnt="0">
        <dgm:presLayoutVars>
          <dgm:dir/>
          <dgm:animLvl val="lvl"/>
          <dgm:resizeHandles val="exact"/>
        </dgm:presLayoutVars>
      </dgm:prSet>
      <dgm:spPr/>
    </dgm:pt>
    <dgm:pt modelId="{77D6432D-0086-4954-940F-FA9B3B8C6D5A}" type="pres">
      <dgm:prSet presAssocID="{D12013F9-0D04-455E-8690-12EC791AC9AE}" presName="compNode" presStyleCnt="0"/>
      <dgm:spPr/>
    </dgm:pt>
    <dgm:pt modelId="{D08CDC95-5B80-4706-A5E1-C1E03BEC6EA3}" type="pres">
      <dgm:prSet presAssocID="{D12013F9-0D04-455E-8690-12EC791AC9AE}" presName="aNode" presStyleLbl="bgShp" presStyleIdx="0" presStyleCnt="1"/>
      <dgm:spPr/>
    </dgm:pt>
    <dgm:pt modelId="{0193B2CC-4D71-4205-B423-597AE0E41F86}" type="pres">
      <dgm:prSet presAssocID="{D12013F9-0D04-455E-8690-12EC791AC9AE}" presName="textNode" presStyleLbl="bgShp" presStyleIdx="0" presStyleCnt="1"/>
      <dgm:spPr/>
    </dgm:pt>
    <dgm:pt modelId="{F1BA4EA9-259F-4B2B-8CA8-943588FB2344}" type="pres">
      <dgm:prSet presAssocID="{D12013F9-0D04-455E-8690-12EC791AC9AE}" presName="compChildNode" presStyleCnt="0"/>
      <dgm:spPr/>
    </dgm:pt>
    <dgm:pt modelId="{CE50AA89-B9E8-476E-8A5B-13F35884F011}" type="pres">
      <dgm:prSet presAssocID="{D12013F9-0D04-455E-8690-12EC791AC9AE}" presName="theInnerList" presStyleCnt="0"/>
      <dgm:spPr/>
    </dgm:pt>
    <dgm:pt modelId="{CD1568DA-0EA1-4F45-86B4-8465302B22D3}" type="pres">
      <dgm:prSet presAssocID="{4EA1088C-BA55-4375-9ECE-974B9C0E6F24}" presName="childNode" presStyleLbl="node1" presStyleIdx="0" presStyleCnt="4" custScaleY="154282">
        <dgm:presLayoutVars>
          <dgm:bulletEnabled val="1"/>
        </dgm:presLayoutVars>
      </dgm:prSet>
      <dgm:spPr/>
    </dgm:pt>
    <dgm:pt modelId="{B9E3A53E-6EB1-4D47-8389-97DDBE6CE345}" type="pres">
      <dgm:prSet presAssocID="{4EA1088C-BA55-4375-9ECE-974B9C0E6F24}" presName="aSpace2" presStyleCnt="0"/>
      <dgm:spPr/>
    </dgm:pt>
    <dgm:pt modelId="{B30E72F7-3EC9-4413-9234-ECCCD551051B}" type="pres">
      <dgm:prSet presAssocID="{6478C065-AD9B-4E4C-886B-E23BEBDEC542}" presName="childNode" presStyleLbl="node1" presStyleIdx="1" presStyleCnt="4">
        <dgm:presLayoutVars>
          <dgm:bulletEnabled val="1"/>
        </dgm:presLayoutVars>
      </dgm:prSet>
      <dgm:spPr/>
    </dgm:pt>
    <dgm:pt modelId="{0430C4FB-BEA5-4C9B-9C0D-B31D17B2F6BF}" type="pres">
      <dgm:prSet presAssocID="{6478C065-AD9B-4E4C-886B-E23BEBDEC542}" presName="aSpace2" presStyleCnt="0"/>
      <dgm:spPr/>
    </dgm:pt>
    <dgm:pt modelId="{5A9AA963-057B-4D9C-A589-785D0742EA36}" type="pres">
      <dgm:prSet presAssocID="{E4B96FB8-4E71-46AC-9887-28C623DB6DAC}" presName="childNode" presStyleLbl="node1" presStyleIdx="2" presStyleCnt="4">
        <dgm:presLayoutVars>
          <dgm:bulletEnabled val="1"/>
        </dgm:presLayoutVars>
      </dgm:prSet>
      <dgm:spPr/>
    </dgm:pt>
    <dgm:pt modelId="{C7E5D9AC-154D-48DF-B378-27678C068EFD}" type="pres">
      <dgm:prSet presAssocID="{E4B96FB8-4E71-46AC-9887-28C623DB6DAC}" presName="aSpace2" presStyleCnt="0"/>
      <dgm:spPr/>
    </dgm:pt>
    <dgm:pt modelId="{3027159F-7F2F-4F81-9ADE-3DDD22F9E2CD}" type="pres">
      <dgm:prSet presAssocID="{F38BFF1D-A553-4631-AD7F-6899B8D3F2C1}" presName="childNode" presStyleLbl="node1" presStyleIdx="3" presStyleCnt="4">
        <dgm:presLayoutVars>
          <dgm:bulletEnabled val="1"/>
        </dgm:presLayoutVars>
      </dgm:prSet>
      <dgm:spPr/>
    </dgm:pt>
  </dgm:ptLst>
  <dgm:cxnLst>
    <dgm:cxn modelId="{245C5502-F04B-47CD-89FF-82B2501F66BA}" srcId="{D12013F9-0D04-455E-8690-12EC791AC9AE}" destId="{F38BFF1D-A553-4631-AD7F-6899B8D3F2C1}" srcOrd="3" destOrd="0" parTransId="{F1466A25-37B6-4EFB-827F-2951BFC30169}" sibTransId="{AF15B215-4C69-4FD0-A72C-BEF1DC11D022}"/>
    <dgm:cxn modelId="{D2F7F32C-B202-4688-9297-F099B6E913BD}" type="presOf" srcId="{E4B96FB8-4E71-46AC-9887-28C623DB6DAC}" destId="{5A9AA963-057B-4D9C-A589-785D0742EA36}" srcOrd="0" destOrd="0" presId="urn:microsoft.com/office/officeart/2005/8/layout/lProcess2"/>
    <dgm:cxn modelId="{20589F33-09AE-4AE4-8126-B85BF3DF9C39}" type="presOf" srcId="{4EA1088C-BA55-4375-9ECE-974B9C0E6F24}" destId="{CD1568DA-0EA1-4F45-86B4-8465302B22D3}" srcOrd="0" destOrd="0" presId="urn:microsoft.com/office/officeart/2005/8/layout/lProcess2"/>
    <dgm:cxn modelId="{F9814460-003F-442F-950E-6D87EEDD5815}" type="presOf" srcId="{D12013F9-0D04-455E-8690-12EC791AC9AE}" destId="{D08CDC95-5B80-4706-A5E1-C1E03BEC6EA3}" srcOrd="0" destOrd="0" presId="urn:microsoft.com/office/officeart/2005/8/layout/lProcess2"/>
    <dgm:cxn modelId="{DF7DDB61-77CF-428D-93A2-2CF100CF0DE6}" type="presOf" srcId="{D12013F9-0D04-455E-8690-12EC791AC9AE}" destId="{0193B2CC-4D71-4205-B423-597AE0E41F86}" srcOrd="1" destOrd="0" presId="urn:microsoft.com/office/officeart/2005/8/layout/lProcess2"/>
    <dgm:cxn modelId="{447D1355-BEEE-45FB-9E04-9A6AD7C30439}" type="presOf" srcId="{F38BFF1D-A553-4631-AD7F-6899B8D3F2C1}" destId="{3027159F-7F2F-4F81-9ADE-3DDD22F9E2CD}" srcOrd="0" destOrd="0" presId="urn:microsoft.com/office/officeart/2005/8/layout/lProcess2"/>
    <dgm:cxn modelId="{D6908956-411C-4D00-8FC5-98D6907CD773}" type="presOf" srcId="{98941DA6-E211-4282-A132-C455EDCB5F46}" destId="{B1ABA53C-BAFE-4002-8B85-304785720267}" srcOrd="0" destOrd="0" presId="urn:microsoft.com/office/officeart/2005/8/layout/lProcess2"/>
    <dgm:cxn modelId="{6E59F980-449B-4CC0-8F4B-A337F5DA2DC8}" srcId="{98941DA6-E211-4282-A132-C455EDCB5F46}" destId="{D12013F9-0D04-455E-8690-12EC791AC9AE}" srcOrd="0" destOrd="0" parTransId="{9CA92FAB-A26A-4218-BA66-F63B61A60A54}" sibTransId="{C3F7BF85-F8C3-435F-8E72-A6A618E6D316}"/>
    <dgm:cxn modelId="{AD3E7E83-C54B-4882-8AB1-FD783653052D}" srcId="{D12013F9-0D04-455E-8690-12EC791AC9AE}" destId="{4EA1088C-BA55-4375-9ECE-974B9C0E6F24}" srcOrd="0" destOrd="0" parTransId="{FEA2C560-3F85-4A33-BA57-0EBA65F5CEEA}" sibTransId="{D2AC6FFD-6BD4-46AC-B8E6-DF9A6E39EDD8}"/>
    <dgm:cxn modelId="{8A6A9D97-344B-4A66-9076-DDC885C40719}" type="presOf" srcId="{6478C065-AD9B-4E4C-886B-E23BEBDEC542}" destId="{B30E72F7-3EC9-4413-9234-ECCCD551051B}" srcOrd="0" destOrd="0" presId="urn:microsoft.com/office/officeart/2005/8/layout/lProcess2"/>
    <dgm:cxn modelId="{681B489B-5191-41D1-8A3C-5DDA39DA9CDF}" srcId="{D12013F9-0D04-455E-8690-12EC791AC9AE}" destId="{6478C065-AD9B-4E4C-886B-E23BEBDEC542}" srcOrd="1" destOrd="0" parTransId="{6B761E78-13A5-4081-A946-52BDBF4A430F}" sibTransId="{DC92A783-0AD2-44C1-8662-760A7FF0B863}"/>
    <dgm:cxn modelId="{5B27BECA-EC56-4DA2-91D1-965E5B0B30A5}" srcId="{D12013F9-0D04-455E-8690-12EC791AC9AE}" destId="{E4B96FB8-4E71-46AC-9887-28C623DB6DAC}" srcOrd="2" destOrd="0" parTransId="{33DCE294-E14B-443F-A125-924F59CD482B}" sibTransId="{FCA33182-A7A1-45F5-A62D-5D73CEE9C40F}"/>
    <dgm:cxn modelId="{14BE0EA5-BFC7-4098-88D4-D54622006419}" type="presParOf" srcId="{B1ABA53C-BAFE-4002-8B85-304785720267}" destId="{77D6432D-0086-4954-940F-FA9B3B8C6D5A}" srcOrd="0" destOrd="0" presId="urn:microsoft.com/office/officeart/2005/8/layout/lProcess2"/>
    <dgm:cxn modelId="{81C42404-3BB1-4876-A7D0-EB7A8A6C74DD}" type="presParOf" srcId="{77D6432D-0086-4954-940F-FA9B3B8C6D5A}" destId="{D08CDC95-5B80-4706-A5E1-C1E03BEC6EA3}" srcOrd="0" destOrd="0" presId="urn:microsoft.com/office/officeart/2005/8/layout/lProcess2"/>
    <dgm:cxn modelId="{5E234806-1213-41E0-B46A-B6F57802846E}" type="presParOf" srcId="{77D6432D-0086-4954-940F-FA9B3B8C6D5A}" destId="{0193B2CC-4D71-4205-B423-597AE0E41F86}" srcOrd="1" destOrd="0" presId="urn:microsoft.com/office/officeart/2005/8/layout/lProcess2"/>
    <dgm:cxn modelId="{F0F255F1-66AB-49CF-A9B3-124690E61D9E}" type="presParOf" srcId="{77D6432D-0086-4954-940F-FA9B3B8C6D5A}" destId="{F1BA4EA9-259F-4B2B-8CA8-943588FB2344}" srcOrd="2" destOrd="0" presId="urn:microsoft.com/office/officeart/2005/8/layout/lProcess2"/>
    <dgm:cxn modelId="{C6AA08F5-22C4-486D-AE6D-B96C3A8E117E}" type="presParOf" srcId="{F1BA4EA9-259F-4B2B-8CA8-943588FB2344}" destId="{CE50AA89-B9E8-476E-8A5B-13F35884F011}" srcOrd="0" destOrd="0" presId="urn:microsoft.com/office/officeart/2005/8/layout/lProcess2"/>
    <dgm:cxn modelId="{55C52B76-CACF-4392-B8BE-80FA928A3F66}" type="presParOf" srcId="{CE50AA89-B9E8-476E-8A5B-13F35884F011}" destId="{CD1568DA-0EA1-4F45-86B4-8465302B22D3}" srcOrd="0" destOrd="0" presId="urn:microsoft.com/office/officeart/2005/8/layout/lProcess2"/>
    <dgm:cxn modelId="{53E95693-B661-413B-8613-58C40488F0DC}" type="presParOf" srcId="{CE50AA89-B9E8-476E-8A5B-13F35884F011}" destId="{B9E3A53E-6EB1-4D47-8389-97DDBE6CE345}" srcOrd="1" destOrd="0" presId="urn:microsoft.com/office/officeart/2005/8/layout/lProcess2"/>
    <dgm:cxn modelId="{058EADFF-25BF-426F-A8BB-253A8422FE88}" type="presParOf" srcId="{CE50AA89-B9E8-476E-8A5B-13F35884F011}" destId="{B30E72F7-3EC9-4413-9234-ECCCD551051B}" srcOrd="2" destOrd="0" presId="urn:microsoft.com/office/officeart/2005/8/layout/lProcess2"/>
    <dgm:cxn modelId="{661C48BD-6E1E-4D08-AECA-C39C092F7590}" type="presParOf" srcId="{CE50AA89-B9E8-476E-8A5B-13F35884F011}" destId="{0430C4FB-BEA5-4C9B-9C0D-B31D17B2F6BF}" srcOrd="3" destOrd="0" presId="urn:microsoft.com/office/officeart/2005/8/layout/lProcess2"/>
    <dgm:cxn modelId="{EC0FF9EA-7A9D-4419-BD54-0EBD7D6E935C}" type="presParOf" srcId="{CE50AA89-B9E8-476E-8A5B-13F35884F011}" destId="{5A9AA963-057B-4D9C-A589-785D0742EA36}" srcOrd="4" destOrd="0" presId="urn:microsoft.com/office/officeart/2005/8/layout/lProcess2"/>
    <dgm:cxn modelId="{23F16514-6427-41FD-B5BA-589A67255252}" type="presParOf" srcId="{CE50AA89-B9E8-476E-8A5B-13F35884F011}" destId="{C7E5D9AC-154D-48DF-B378-27678C068EFD}" srcOrd="5" destOrd="0" presId="urn:microsoft.com/office/officeart/2005/8/layout/lProcess2"/>
    <dgm:cxn modelId="{384CF263-2080-4227-9D49-DC44E6AF866D}" type="presParOf" srcId="{CE50AA89-B9E8-476E-8A5B-13F35884F011}" destId="{3027159F-7F2F-4F81-9ADE-3DDD22F9E2CD}" srcOrd="6" destOrd="0" presId="urn:microsoft.com/office/officeart/2005/8/layout/lProcess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70.xml><?xml version="1.0" encoding="utf-8"?>
<dgm:dataModel xmlns:dgm="http://schemas.openxmlformats.org/drawingml/2006/diagram" xmlns:a="http://schemas.openxmlformats.org/drawingml/2006/main">
  <dgm:ptLst>
    <dgm:pt modelId="{F686EE88-8260-4AF7-9B0A-ADE3CE140948}" type="doc">
      <dgm:prSet loTypeId="urn:microsoft.com/office/officeart/2005/8/layout/process4" loCatId="list" qsTypeId="urn:microsoft.com/office/officeart/2005/8/quickstyle/3d3" qsCatId="3D" csTypeId="urn:microsoft.com/office/officeart/2005/8/colors/accent0_3" csCatId="mainScheme" phldr="1"/>
      <dgm:spPr/>
      <dgm:t>
        <a:bodyPr/>
        <a:lstStyle/>
        <a:p>
          <a:endParaRPr lang="el-GR"/>
        </a:p>
      </dgm:t>
    </dgm:pt>
    <dgm:pt modelId="{8D142F8A-9D80-4E97-88FF-C83D0DDC457E}">
      <dgm:prSet custT="1"/>
      <dgm:spPr/>
      <dgm:t>
        <a:bodyPr/>
        <a:lstStyle/>
        <a:p>
          <a:r>
            <a:rPr lang="el-GR" sz="1800" dirty="0"/>
            <a:t>Μετά την αξιολόγηση των προσφορών</a:t>
          </a:r>
        </a:p>
      </dgm:t>
    </dgm:pt>
    <dgm:pt modelId="{85A228BA-E5FB-4F28-98C1-C0DEC9AEEC82}" type="parTrans" cxnId="{93CFED6A-C42F-46DE-ACCB-A394EB7B22F5}">
      <dgm:prSet/>
      <dgm:spPr/>
      <dgm:t>
        <a:bodyPr/>
        <a:lstStyle/>
        <a:p>
          <a:endParaRPr lang="el-GR"/>
        </a:p>
      </dgm:t>
    </dgm:pt>
    <dgm:pt modelId="{A431B1B7-1D1C-4BC8-A4FD-2440148B5D22}" type="sibTrans" cxnId="{93CFED6A-C42F-46DE-ACCB-A394EB7B22F5}">
      <dgm:prSet/>
      <dgm:spPr/>
      <dgm:t>
        <a:bodyPr/>
        <a:lstStyle/>
        <a:p>
          <a:endParaRPr lang="el-GR"/>
        </a:p>
      </dgm:t>
    </dgm:pt>
    <dgm:pt modelId="{FABF5A8D-8C09-4B6C-8B69-F46373380299}">
      <dgm:prSet custT="1"/>
      <dgm:spPr/>
      <dgm:t>
        <a:bodyPr/>
        <a:lstStyle/>
        <a:p>
          <a:r>
            <a:rPr lang="el-GR" sz="1800" dirty="0"/>
            <a:t>Έγγραφη ειδοποίηση στον προσωρινό ανάδοχο για υποβολή, μέσω Ε.Σ.Η.ΔΗ.Σ., εντός 10 ημερών από την κοινοποίηση της ειδοποίησης</a:t>
          </a:r>
        </a:p>
      </dgm:t>
    </dgm:pt>
    <dgm:pt modelId="{EE093067-90B3-49BD-A723-3CE108584451}" type="parTrans" cxnId="{6046E1DA-3585-4E7B-B7F6-664261BD30F2}">
      <dgm:prSet/>
      <dgm:spPr/>
      <dgm:t>
        <a:bodyPr/>
        <a:lstStyle/>
        <a:p>
          <a:endParaRPr lang="el-GR"/>
        </a:p>
      </dgm:t>
    </dgm:pt>
    <dgm:pt modelId="{2D40D093-CBFB-4BBE-819D-FE0FE3B202CC}" type="sibTrans" cxnId="{6046E1DA-3585-4E7B-B7F6-664261BD30F2}">
      <dgm:prSet/>
      <dgm:spPr/>
      <dgm:t>
        <a:bodyPr/>
        <a:lstStyle/>
        <a:p>
          <a:endParaRPr lang="el-GR"/>
        </a:p>
      </dgm:t>
    </dgm:pt>
    <dgm:pt modelId="{67F9E2A3-5463-4EDC-AA9D-6B7E32642E20}">
      <dgm:prSet custT="1"/>
      <dgm:spPr/>
      <dgm:t>
        <a:bodyPr/>
        <a:lstStyle/>
        <a:p>
          <a:r>
            <a:rPr lang="el-GR" sz="1800" dirty="0"/>
            <a:t>Αποδεικτικά έγγραφα νομιμοποίησης και όλα τα δικαιολογητικά του άρθρου 80, ως αποδεικτικά για τη μη συνδρομή λόγων αποκλεισμού και την πλήρωση των κριτηρίων ποιοτικής επιλογής</a:t>
          </a:r>
        </a:p>
      </dgm:t>
    </dgm:pt>
    <dgm:pt modelId="{C53C8400-53F5-4CBD-AA98-71EEA25E1D5F}" type="parTrans" cxnId="{45A81027-6E27-498A-8A9F-5727EC85872B}">
      <dgm:prSet/>
      <dgm:spPr/>
      <dgm:t>
        <a:bodyPr/>
        <a:lstStyle/>
        <a:p>
          <a:endParaRPr lang="el-GR"/>
        </a:p>
      </dgm:t>
    </dgm:pt>
    <dgm:pt modelId="{F9F78B4E-CC03-4466-9F49-BC5546BC0D6F}" type="sibTrans" cxnId="{45A81027-6E27-498A-8A9F-5727EC85872B}">
      <dgm:prSet/>
      <dgm:spPr/>
      <dgm:t>
        <a:bodyPr/>
        <a:lstStyle/>
        <a:p>
          <a:endParaRPr lang="el-GR"/>
        </a:p>
      </dgm:t>
    </dgm:pt>
    <dgm:pt modelId="{78A43609-39DB-4E9B-985C-E8A1DEDC845E}" type="pres">
      <dgm:prSet presAssocID="{F686EE88-8260-4AF7-9B0A-ADE3CE140948}" presName="Name0" presStyleCnt="0">
        <dgm:presLayoutVars>
          <dgm:dir/>
          <dgm:animLvl val="lvl"/>
          <dgm:resizeHandles val="exact"/>
        </dgm:presLayoutVars>
      </dgm:prSet>
      <dgm:spPr/>
    </dgm:pt>
    <dgm:pt modelId="{3FF104CE-76CD-496D-88D9-90E9BE7E979E}" type="pres">
      <dgm:prSet presAssocID="{67F9E2A3-5463-4EDC-AA9D-6B7E32642E20}" presName="boxAndChildren" presStyleCnt="0"/>
      <dgm:spPr/>
    </dgm:pt>
    <dgm:pt modelId="{E2223D81-CB77-4872-9A68-4BD3D4511390}" type="pres">
      <dgm:prSet presAssocID="{67F9E2A3-5463-4EDC-AA9D-6B7E32642E20}" presName="parentTextBox" presStyleLbl="node1" presStyleIdx="0" presStyleCnt="3"/>
      <dgm:spPr/>
    </dgm:pt>
    <dgm:pt modelId="{E7ACDE1A-CA9B-482B-80E3-C9DC229370F2}" type="pres">
      <dgm:prSet presAssocID="{2D40D093-CBFB-4BBE-819D-FE0FE3B202CC}" presName="sp" presStyleCnt="0"/>
      <dgm:spPr/>
    </dgm:pt>
    <dgm:pt modelId="{5488FC1A-9BFB-4061-B35B-B465FE1639DD}" type="pres">
      <dgm:prSet presAssocID="{FABF5A8D-8C09-4B6C-8B69-F46373380299}" presName="arrowAndChildren" presStyleCnt="0"/>
      <dgm:spPr/>
    </dgm:pt>
    <dgm:pt modelId="{B165604A-007A-4B7A-ABDF-D9A25FEE6546}" type="pres">
      <dgm:prSet presAssocID="{FABF5A8D-8C09-4B6C-8B69-F46373380299}" presName="parentTextArrow" presStyleLbl="node1" presStyleIdx="1" presStyleCnt="3"/>
      <dgm:spPr/>
    </dgm:pt>
    <dgm:pt modelId="{5E1CC649-A950-4493-9DF9-C4F644B0BB0C}" type="pres">
      <dgm:prSet presAssocID="{A431B1B7-1D1C-4BC8-A4FD-2440148B5D22}" presName="sp" presStyleCnt="0"/>
      <dgm:spPr/>
    </dgm:pt>
    <dgm:pt modelId="{0DD3AEDE-A1E2-4F75-81E9-0C5929FF47BF}" type="pres">
      <dgm:prSet presAssocID="{8D142F8A-9D80-4E97-88FF-C83D0DDC457E}" presName="arrowAndChildren" presStyleCnt="0"/>
      <dgm:spPr/>
    </dgm:pt>
    <dgm:pt modelId="{A14D2315-7692-49E1-9EBF-A403BCD144E9}" type="pres">
      <dgm:prSet presAssocID="{8D142F8A-9D80-4E97-88FF-C83D0DDC457E}" presName="parentTextArrow" presStyleLbl="node1" presStyleIdx="2" presStyleCnt="3"/>
      <dgm:spPr/>
    </dgm:pt>
  </dgm:ptLst>
  <dgm:cxnLst>
    <dgm:cxn modelId="{45A81027-6E27-498A-8A9F-5727EC85872B}" srcId="{F686EE88-8260-4AF7-9B0A-ADE3CE140948}" destId="{67F9E2A3-5463-4EDC-AA9D-6B7E32642E20}" srcOrd="2" destOrd="0" parTransId="{C53C8400-53F5-4CBD-AA98-71EEA25E1D5F}" sibTransId="{F9F78B4E-CC03-4466-9F49-BC5546BC0D6F}"/>
    <dgm:cxn modelId="{93CFED6A-C42F-46DE-ACCB-A394EB7B22F5}" srcId="{F686EE88-8260-4AF7-9B0A-ADE3CE140948}" destId="{8D142F8A-9D80-4E97-88FF-C83D0DDC457E}" srcOrd="0" destOrd="0" parTransId="{85A228BA-E5FB-4F28-98C1-C0DEC9AEEC82}" sibTransId="{A431B1B7-1D1C-4BC8-A4FD-2440148B5D22}"/>
    <dgm:cxn modelId="{E67BD99F-4F9E-4872-B3A0-77C444739889}" type="presOf" srcId="{F686EE88-8260-4AF7-9B0A-ADE3CE140948}" destId="{78A43609-39DB-4E9B-985C-E8A1DEDC845E}" srcOrd="0" destOrd="0" presId="urn:microsoft.com/office/officeart/2005/8/layout/process4"/>
    <dgm:cxn modelId="{E28C25A1-5130-4A1B-A565-D736C1EF2801}" type="presOf" srcId="{67F9E2A3-5463-4EDC-AA9D-6B7E32642E20}" destId="{E2223D81-CB77-4872-9A68-4BD3D4511390}" srcOrd="0" destOrd="0" presId="urn:microsoft.com/office/officeart/2005/8/layout/process4"/>
    <dgm:cxn modelId="{B37FB7A3-7504-46C9-BE2E-48FA649ED673}" type="presOf" srcId="{8D142F8A-9D80-4E97-88FF-C83D0DDC457E}" destId="{A14D2315-7692-49E1-9EBF-A403BCD144E9}" srcOrd="0" destOrd="0" presId="urn:microsoft.com/office/officeart/2005/8/layout/process4"/>
    <dgm:cxn modelId="{B5C16DD5-9773-4ED1-BE50-8337276646D8}" type="presOf" srcId="{FABF5A8D-8C09-4B6C-8B69-F46373380299}" destId="{B165604A-007A-4B7A-ABDF-D9A25FEE6546}" srcOrd="0" destOrd="0" presId="urn:microsoft.com/office/officeart/2005/8/layout/process4"/>
    <dgm:cxn modelId="{6046E1DA-3585-4E7B-B7F6-664261BD30F2}" srcId="{F686EE88-8260-4AF7-9B0A-ADE3CE140948}" destId="{FABF5A8D-8C09-4B6C-8B69-F46373380299}" srcOrd="1" destOrd="0" parTransId="{EE093067-90B3-49BD-A723-3CE108584451}" sibTransId="{2D40D093-CBFB-4BBE-819D-FE0FE3B202CC}"/>
    <dgm:cxn modelId="{7EDA870C-72D8-4D06-8DDC-3847FAB8FFA6}" type="presParOf" srcId="{78A43609-39DB-4E9B-985C-E8A1DEDC845E}" destId="{3FF104CE-76CD-496D-88D9-90E9BE7E979E}" srcOrd="0" destOrd="0" presId="urn:microsoft.com/office/officeart/2005/8/layout/process4"/>
    <dgm:cxn modelId="{9E4D7154-9E3A-4DD3-BF0F-3398B90522EE}" type="presParOf" srcId="{3FF104CE-76CD-496D-88D9-90E9BE7E979E}" destId="{E2223D81-CB77-4872-9A68-4BD3D4511390}" srcOrd="0" destOrd="0" presId="urn:microsoft.com/office/officeart/2005/8/layout/process4"/>
    <dgm:cxn modelId="{F149D2FC-175B-47BA-B24B-DB743DCC1C26}" type="presParOf" srcId="{78A43609-39DB-4E9B-985C-E8A1DEDC845E}" destId="{E7ACDE1A-CA9B-482B-80E3-C9DC229370F2}" srcOrd="1" destOrd="0" presId="urn:microsoft.com/office/officeart/2005/8/layout/process4"/>
    <dgm:cxn modelId="{ED18263F-3C05-4225-8362-74753A4EC549}" type="presParOf" srcId="{78A43609-39DB-4E9B-985C-E8A1DEDC845E}" destId="{5488FC1A-9BFB-4061-B35B-B465FE1639DD}" srcOrd="2" destOrd="0" presId="urn:microsoft.com/office/officeart/2005/8/layout/process4"/>
    <dgm:cxn modelId="{827BEAC7-31E4-44C1-8C78-E10A1C7C23A9}" type="presParOf" srcId="{5488FC1A-9BFB-4061-B35B-B465FE1639DD}" destId="{B165604A-007A-4B7A-ABDF-D9A25FEE6546}" srcOrd="0" destOrd="0" presId="urn:microsoft.com/office/officeart/2005/8/layout/process4"/>
    <dgm:cxn modelId="{087F4CC5-13DF-416F-9169-2E815040EF08}" type="presParOf" srcId="{78A43609-39DB-4E9B-985C-E8A1DEDC845E}" destId="{5E1CC649-A950-4493-9DF9-C4F644B0BB0C}" srcOrd="3" destOrd="0" presId="urn:microsoft.com/office/officeart/2005/8/layout/process4"/>
    <dgm:cxn modelId="{68B2AAED-0A5F-4177-82B8-2B45334872A4}" type="presParOf" srcId="{78A43609-39DB-4E9B-985C-E8A1DEDC845E}" destId="{0DD3AEDE-A1E2-4F75-81E9-0C5929FF47BF}" srcOrd="4" destOrd="0" presId="urn:microsoft.com/office/officeart/2005/8/layout/process4"/>
    <dgm:cxn modelId="{F634569A-507B-4528-88EC-ECB04193C321}" type="presParOf" srcId="{0DD3AEDE-A1E2-4F75-81E9-0C5929FF47BF}" destId="{A14D2315-7692-49E1-9EBF-A403BCD144E9}" srcOrd="0" destOrd="0" presId="urn:microsoft.com/office/officeart/2005/8/layout/process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71.xml><?xml version="1.0" encoding="utf-8"?>
<dgm:dataModel xmlns:dgm="http://schemas.openxmlformats.org/drawingml/2006/diagram" xmlns:a="http://schemas.openxmlformats.org/drawingml/2006/main">
  <dgm:ptLst>
    <dgm:pt modelId="{F686EE88-8260-4AF7-9B0A-ADE3CE140948}" type="doc">
      <dgm:prSet loTypeId="urn:microsoft.com/office/officeart/2005/8/layout/arrow4" loCatId="relationship" qsTypeId="urn:microsoft.com/office/officeart/2005/8/quickstyle/3d3" qsCatId="3D" csTypeId="urn:microsoft.com/office/officeart/2005/8/colors/accent0_3" csCatId="mainScheme" phldr="1"/>
      <dgm:spPr/>
      <dgm:t>
        <a:bodyPr/>
        <a:lstStyle/>
        <a:p>
          <a:endParaRPr lang="el-GR"/>
        </a:p>
      </dgm:t>
    </dgm:pt>
    <dgm:pt modelId="{2BB57889-42DC-4918-82ED-8ED34D8E03A8}">
      <dgm:prSet/>
      <dgm:spPr/>
      <dgm:t>
        <a:bodyPr/>
        <a:lstStyle/>
        <a:p>
          <a:r>
            <a:rPr lang="el-GR" dirty="0"/>
            <a:t>Αν δεν προσκομισθούν ή υπάρχουν ελλείψεις, η αναθέτουσα αρχή καλεί τον προσωρινό ανάδοχο εντός 10 ημέρων από την κοινοποίηση της πρόσκλησης για συμπλήρωση ή παροχή διευκρινίσεων κατά την έννοια του άρθρου 102</a:t>
          </a:r>
        </a:p>
        <a:p>
          <a:r>
            <a:rPr lang="el-GR" dirty="0"/>
            <a:t>Ομοίως και με αίτημα του προσωρινού αναδόχου για παράταση της προθεσμίας υποβολής τους</a:t>
          </a:r>
        </a:p>
      </dgm:t>
    </dgm:pt>
    <dgm:pt modelId="{9D29DB15-8A71-4CED-97A2-9D0CA5FFCDF9}" type="parTrans" cxnId="{2CB9B5B2-9BD5-4878-8017-46A1ECC84202}">
      <dgm:prSet/>
      <dgm:spPr/>
      <dgm:t>
        <a:bodyPr/>
        <a:lstStyle/>
        <a:p>
          <a:endParaRPr lang="el-GR"/>
        </a:p>
      </dgm:t>
    </dgm:pt>
    <dgm:pt modelId="{573EA114-D8CB-40FC-8AF9-EEDF938760CB}" type="sibTrans" cxnId="{2CB9B5B2-9BD5-4878-8017-46A1ECC84202}">
      <dgm:prSet/>
      <dgm:spPr/>
      <dgm:t>
        <a:bodyPr/>
        <a:lstStyle/>
        <a:p>
          <a:endParaRPr lang="el-GR"/>
        </a:p>
      </dgm:t>
    </dgm:pt>
    <dgm:pt modelId="{1C6B8639-FDA2-4316-9E3E-238B0A77F92F}">
      <dgm:prSet/>
      <dgm:spPr/>
      <dgm:t>
        <a:bodyPr/>
        <a:lstStyle/>
        <a:p>
          <a:r>
            <a:rPr lang="el-GR" dirty="0"/>
            <a:t>Αν κατά τον έλεγχο των δικαιολογητικών κατακύρωσης διαπιστωθεί ότι τα δηλωθέντα σύμφωνα με το άρθρο 79, στοιχεία είναι εκ προθέσεως απατηλά, ή ότι έχον υποβληθεί πλαστά αποδεικτικά στοιχεία, η προσφορά απορρίπτεται και καταπίπτει η εγγύηση συμμετοχής </a:t>
          </a:r>
        </a:p>
      </dgm:t>
    </dgm:pt>
    <dgm:pt modelId="{A19CC4B7-2C84-4B33-B637-254527CB5D23}" type="parTrans" cxnId="{A760A565-0053-4193-8755-EEED9BA82951}">
      <dgm:prSet/>
      <dgm:spPr/>
      <dgm:t>
        <a:bodyPr/>
        <a:lstStyle/>
        <a:p>
          <a:endParaRPr lang="el-GR"/>
        </a:p>
      </dgm:t>
    </dgm:pt>
    <dgm:pt modelId="{B621DFC0-60ED-4D2D-8CE2-833827DED1DB}" type="sibTrans" cxnId="{A760A565-0053-4193-8755-EEED9BA82951}">
      <dgm:prSet/>
      <dgm:spPr/>
      <dgm:t>
        <a:bodyPr/>
        <a:lstStyle/>
        <a:p>
          <a:endParaRPr lang="el-GR"/>
        </a:p>
      </dgm:t>
    </dgm:pt>
    <dgm:pt modelId="{339746D4-FFDA-4B3E-8D2E-B21FB6218148}" type="pres">
      <dgm:prSet presAssocID="{F686EE88-8260-4AF7-9B0A-ADE3CE140948}" presName="compositeShape" presStyleCnt="0">
        <dgm:presLayoutVars>
          <dgm:chMax val="2"/>
          <dgm:dir/>
          <dgm:resizeHandles val="exact"/>
        </dgm:presLayoutVars>
      </dgm:prSet>
      <dgm:spPr/>
    </dgm:pt>
    <dgm:pt modelId="{9DC2F1D9-61B9-4645-9EFB-5E7ED4017133}" type="pres">
      <dgm:prSet presAssocID="{2BB57889-42DC-4918-82ED-8ED34D8E03A8}" presName="upArrow" presStyleLbl="node1" presStyleIdx="0" presStyleCnt="2"/>
      <dgm:spPr/>
    </dgm:pt>
    <dgm:pt modelId="{AD3FA001-A4C3-4C4D-A120-98C4720A882A}" type="pres">
      <dgm:prSet presAssocID="{2BB57889-42DC-4918-82ED-8ED34D8E03A8}" presName="upArrowText" presStyleLbl="revTx" presStyleIdx="0" presStyleCnt="2">
        <dgm:presLayoutVars>
          <dgm:chMax val="0"/>
          <dgm:bulletEnabled val="1"/>
        </dgm:presLayoutVars>
      </dgm:prSet>
      <dgm:spPr/>
    </dgm:pt>
    <dgm:pt modelId="{F2D08EA4-C1CC-4B98-B8D9-A7E26F7075DA}" type="pres">
      <dgm:prSet presAssocID="{1C6B8639-FDA2-4316-9E3E-238B0A77F92F}" presName="downArrow" presStyleLbl="node1" presStyleIdx="1" presStyleCnt="2"/>
      <dgm:spPr/>
    </dgm:pt>
    <dgm:pt modelId="{137BACD0-8550-47F2-8660-B8019BC93C48}" type="pres">
      <dgm:prSet presAssocID="{1C6B8639-FDA2-4316-9E3E-238B0A77F92F}" presName="downArrowText" presStyleLbl="revTx" presStyleIdx="1" presStyleCnt="2">
        <dgm:presLayoutVars>
          <dgm:chMax val="0"/>
          <dgm:bulletEnabled val="1"/>
        </dgm:presLayoutVars>
      </dgm:prSet>
      <dgm:spPr/>
    </dgm:pt>
  </dgm:ptLst>
  <dgm:cxnLst>
    <dgm:cxn modelId="{A760A565-0053-4193-8755-EEED9BA82951}" srcId="{F686EE88-8260-4AF7-9B0A-ADE3CE140948}" destId="{1C6B8639-FDA2-4316-9E3E-238B0A77F92F}" srcOrd="1" destOrd="0" parTransId="{A19CC4B7-2C84-4B33-B637-254527CB5D23}" sibTransId="{B621DFC0-60ED-4D2D-8CE2-833827DED1DB}"/>
    <dgm:cxn modelId="{FB09C77F-2DCD-4CBD-AEDE-2FAE7599ED32}" type="presOf" srcId="{F686EE88-8260-4AF7-9B0A-ADE3CE140948}" destId="{339746D4-FFDA-4B3E-8D2E-B21FB6218148}" srcOrd="0" destOrd="0" presId="urn:microsoft.com/office/officeart/2005/8/layout/arrow4"/>
    <dgm:cxn modelId="{2CB9B5B2-9BD5-4878-8017-46A1ECC84202}" srcId="{F686EE88-8260-4AF7-9B0A-ADE3CE140948}" destId="{2BB57889-42DC-4918-82ED-8ED34D8E03A8}" srcOrd="0" destOrd="0" parTransId="{9D29DB15-8A71-4CED-97A2-9D0CA5FFCDF9}" sibTransId="{573EA114-D8CB-40FC-8AF9-EEDF938760CB}"/>
    <dgm:cxn modelId="{2A83D5D4-8497-4516-A254-F9B2D70C4F26}" type="presOf" srcId="{2BB57889-42DC-4918-82ED-8ED34D8E03A8}" destId="{AD3FA001-A4C3-4C4D-A120-98C4720A882A}" srcOrd="0" destOrd="0" presId="urn:microsoft.com/office/officeart/2005/8/layout/arrow4"/>
    <dgm:cxn modelId="{58C6DEDA-29D0-4F24-89D6-A36AB446FAB7}" type="presOf" srcId="{1C6B8639-FDA2-4316-9E3E-238B0A77F92F}" destId="{137BACD0-8550-47F2-8660-B8019BC93C48}" srcOrd="0" destOrd="0" presId="urn:microsoft.com/office/officeart/2005/8/layout/arrow4"/>
    <dgm:cxn modelId="{3E8C8D61-5235-402B-8CCA-F764D90D2DDD}" type="presParOf" srcId="{339746D4-FFDA-4B3E-8D2E-B21FB6218148}" destId="{9DC2F1D9-61B9-4645-9EFB-5E7ED4017133}" srcOrd="0" destOrd="0" presId="urn:microsoft.com/office/officeart/2005/8/layout/arrow4"/>
    <dgm:cxn modelId="{ABC960EF-92FD-4E97-BAEC-8A518BD3CA6D}" type="presParOf" srcId="{339746D4-FFDA-4B3E-8D2E-B21FB6218148}" destId="{AD3FA001-A4C3-4C4D-A120-98C4720A882A}" srcOrd="1" destOrd="0" presId="urn:microsoft.com/office/officeart/2005/8/layout/arrow4"/>
    <dgm:cxn modelId="{80F48808-63A8-45D4-8F97-E119443E90AD}" type="presParOf" srcId="{339746D4-FFDA-4B3E-8D2E-B21FB6218148}" destId="{F2D08EA4-C1CC-4B98-B8D9-A7E26F7075DA}" srcOrd="2" destOrd="0" presId="urn:microsoft.com/office/officeart/2005/8/layout/arrow4"/>
    <dgm:cxn modelId="{1FDB0176-6A22-45C0-B3A1-0CC9D2F98DCD}" type="presParOf" srcId="{339746D4-FFDA-4B3E-8D2E-B21FB6218148}" destId="{137BACD0-8550-47F2-8660-B8019BC93C48}" srcOrd="3" destOrd="0" presId="urn:microsoft.com/office/officeart/2005/8/layout/arrow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72.xml><?xml version="1.0" encoding="utf-8"?>
<dgm:dataModel xmlns:dgm="http://schemas.openxmlformats.org/drawingml/2006/diagram" xmlns:a="http://schemas.openxmlformats.org/drawingml/2006/main">
  <dgm:ptLst>
    <dgm:pt modelId="{F686EE88-8260-4AF7-9B0A-ADE3CE140948}" type="doc">
      <dgm:prSet loTypeId="urn:microsoft.com/office/officeart/2009/3/layout/HorizontalOrganizationChart" loCatId="hierarchy" qsTypeId="urn:microsoft.com/office/officeart/2005/8/quickstyle/3d3" qsCatId="3D" csTypeId="urn:microsoft.com/office/officeart/2005/8/colors/accent0_3" csCatId="mainScheme" phldr="1"/>
      <dgm:spPr/>
      <dgm:t>
        <a:bodyPr/>
        <a:lstStyle/>
        <a:p>
          <a:endParaRPr lang="el-GR"/>
        </a:p>
      </dgm:t>
    </dgm:pt>
    <dgm:pt modelId="{8D142F8A-9D80-4E97-88FF-C83D0DDC457E}">
      <dgm:prSet custT="1"/>
      <dgm:spPr/>
      <dgm:t>
        <a:bodyPr/>
        <a:lstStyle/>
        <a:p>
          <a:r>
            <a:rPr lang="el-GR" sz="1800" dirty="0"/>
            <a:t>Άρθρο 44-Χρόνος συνδρομής όρων συμμετοχής-Οψιγενείς μεταβολές-Αντικατάστασης του άρθρου 104, Ημερομηνία έναρξης ισχύος η 1</a:t>
          </a:r>
          <a:r>
            <a:rPr lang="el-GR" sz="1800" baseline="30000" dirty="0"/>
            <a:t>η</a:t>
          </a:r>
          <a:r>
            <a:rPr lang="el-GR" sz="1800" dirty="0"/>
            <a:t> Ιουνίου 2021</a:t>
          </a:r>
        </a:p>
      </dgm:t>
    </dgm:pt>
    <dgm:pt modelId="{85A228BA-E5FB-4F28-98C1-C0DEC9AEEC82}" type="parTrans" cxnId="{93CFED6A-C42F-46DE-ACCB-A394EB7B22F5}">
      <dgm:prSet/>
      <dgm:spPr/>
      <dgm:t>
        <a:bodyPr/>
        <a:lstStyle/>
        <a:p>
          <a:endParaRPr lang="el-GR"/>
        </a:p>
      </dgm:t>
    </dgm:pt>
    <dgm:pt modelId="{A431B1B7-1D1C-4BC8-A4FD-2440148B5D22}" type="sibTrans" cxnId="{93CFED6A-C42F-46DE-ACCB-A394EB7B22F5}">
      <dgm:prSet/>
      <dgm:spPr/>
      <dgm:t>
        <a:bodyPr/>
        <a:lstStyle/>
        <a:p>
          <a:endParaRPr lang="el-GR"/>
        </a:p>
      </dgm:t>
    </dgm:pt>
    <dgm:pt modelId="{DA526357-D52F-4AED-933C-CCA813E01B03}">
      <dgm:prSet custT="1"/>
      <dgm:spPr/>
      <dgm:t>
        <a:bodyPr/>
        <a:lstStyle/>
        <a:p>
          <a:r>
            <a:rPr lang="el-GR" sz="1800" dirty="0"/>
            <a:t>Το δικαίωμα συμμετοχής κρίνεται κατά</a:t>
          </a:r>
        </a:p>
      </dgm:t>
    </dgm:pt>
    <dgm:pt modelId="{A437DE9C-3F62-46B1-AD5C-5B07824B4683}" type="parTrans" cxnId="{84DBCB41-F8B7-47B5-8D2A-10A554573BA0}">
      <dgm:prSet/>
      <dgm:spPr/>
      <dgm:t>
        <a:bodyPr/>
        <a:lstStyle/>
        <a:p>
          <a:endParaRPr lang="el-GR"/>
        </a:p>
      </dgm:t>
    </dgm:pt>
    <dgm:pt modelId="{C60B9BD8-FA88-4758-A2CD-2519E0DFAFA4}" type="sibTrans" cxnId="{84DBCB41-F8B7-47B5-8D2A-10A554573BA0}">
      <dgm:prSet/>
      <dgm:spPr/>
      <dgm:t>
        <a:bodyPr/>
        <a:lstStyle/>
        <a:p>
          <a:endParaRPr lang="el-GR"/>
        </a:p>
      </dgm:t>
    </dgm:pt>
    <dgm:pt modelId="{4FC9F4A0-D1E7-4F63-90C6-F7BFF2D00FB1}">
      <dgm:prSet custT="1"/>
      <dgm:spPr/>
      <dgm:t>
        <a:bodyPr/>
        <a:lstStyle/>
        <a:p>
          <a:r>
            <a:rPr lang="el-GR" sz="1800" dirty="0"/>
            <a:t>Την υποβολή των δικαιολογητικών του άρθρου 80</a:t>
          </a:r>
        </a:p>
      </dgm:t>
    </dgm:pt>
    <dgm:pt modelId="{EE8A2897-408A-406D-869B-92A24E82163D}" type="parTrans" cxnId="{78BE09F5-8B9D-45FE-A7E4-55A8ED87D9A0}">
      <dgm:prSet/>
      <dgm:spPr/>
      <dgm:t>
        <a:bodyPr/>
        <a:lstStyle/>
        <a:p>
          <a:endParaRPr lang="el-GR"/>
        </a:p>
      </dgm:t>
    </dgm:pt>
    <dgm:pt modelId="{24031F9F-1BEC-46B5-BD7A-53A5312B0F9B}" type="sibTrans" cxnId="{78BE09F5-8B9D-45FE-A7E4-55A8ED87D9A0}">
      <dgm:prSet/>
      <dgm:spPr/>
      <dgm:t>
        <a:bodyPr/>
        <a:lstStyle/>
        <a:p>
          <a:endParaRPr lang="el-GR"/>
        </a:p>
      </dgm:t>
    </dgm:pt>
    <dgm:pt modelId="{C09F3499-7C6E-4E11-96B3-7AE16CB1676D}">
      <dgm:prSet custT="1"/>
      <dgm:spPr/>
      <dgm:t>
        <a:bodyPr/>
        <a:lstStyle/>
        <a:p>
          <a:r>
            <a:rPr lang="el-GR" sz="1800" dirty="0"/>
            <a:t>Την εξέταση της υπεύθυνης δήλωσης κατά την περ. γ΄ της παρ. 3 του άρθρου 105</a:t>
          </a:r>
        </a:p>
      </dgm:t>
    </dgm:pt>
    <dgm:pt modelId="{07F64813-F4BB-4F2A-88BC-84E6368BFF60}" type="parTrans" cxnId="{F861066E-BFCD-4D34-BC5E-E69F80918413}">
      <dgm:prSet/>
      <dgm:spPr/>
      <dgm:t>
        <a:bodyPr/>
        <a:lstStyle/>
        <a:p>
          <a:endParaRPr lang="el-GR"/>
        </a:p>
      </dgm:t>
    </dgm:pt>
    <dgm:pt modelId="{AAD40C77-9947-483E-A3F8-CA0C5B294C12}" type="sibTrans" cxnId="{F861066E-BFCD-4D34-BC5E-E69F80918413}">
      <dgm:prSet/>
      <dgm:spPr/>
      <dgm:t>
        <a:bodyPr/>
        <a:lstStyle/>
        <a:p>
          <a:endParaRPr lang="el-GR"/>
        </a:p>
      </dgm:t>
    </dgm:pt>
    <dgm:pt modelId="{4C702095-35EB-40DC-93AA-0F4E5F419852}">
      <dgm:prSet custT="1"/>
      <dgm:spPr/>
      <dgm:t>
        <a:bodyPr/>
        <a:lstStyle/>
        <a:p>
          <a:r>
            <a:rPr lang="el-GR" sz="1800" dirty="0"/>
            <a:t>Την υποβολή αίτησης εκδήλωσης ενδιαφέροντος ή της προσφοράς με την υποβολή του Ε.Ε.Ε.Σ.</a:t>
          </a:r>
        </a:p>
      </dgm:t>
    </dgm:pt>
    <dgm:pt modelId="{91FC284F-E9A1-463B-A255-C5E0F931D9C4}" type="sibTrans" cxnId="{279F7F0C-273A-48B6-B665-965378190AD0}">
      <dgm:prSet/>
      <dgm:spPr/>
      <dgm:t>
        <a:bodyPr/>
        <a:lstStyle/>
        <a:p>
          <a:endParaRPr lang="el-GR"/>
        </a:p>
      </dgm:t>
    </dgm:pt>
    <dgm:pt modelId="{F298BA4C-C2E9-4AB2-8433-3CDB89BE684B}" type="parTrans" cxnId="{279F7F0C-273A-48B6-B665-965378190AD0}">
      <dgm:prSet/>
      <dgm:spPr/>
      <dgm:t>
        <a:bodyPr/>
        <a:lstStyle/>
        <a:p>
          <a:endParaRPr lang="el-GR"/>
        </a:p>
      </dgm:t>
    </dgm:pt>
    <dgm:pt modelId="{E797F68C-85D0-488D-8AD7-1B0EFA29466A}" type="pres">
      <dgm:prSet presAssocID="{F686EE88-8260-4AF7-9B0A-ADE3CE140948}" presName="hierChild1" presStyleCnt="0">
        <dgm:presLayoutVars>
          <dgm:orgChart val="1"/>
          <dgm:chPref val="1"/>
          <dgm:dir/>
          <dgm:animOne val="branch"/>
          <dgm:animLvl val="lvl"/>
          <dgm:resizeHandles/>
        </dgm:presLayoutVars>
      </dgm:prSet>
      <dgm:spPr/>
    </dgm:pt>
    <dgm:pt modelId="{87B23AB0-C1D5-45EB-9300-ECE86D5D1AAF}" type="pres">
      <dgm:prSet presAssocID="{8D142F8A-9D80-4E97-88FF-C83D0DDC457E}" presName="hierRoot1" presStyleCnt="0">
        <dgm:presLayoutVars>
          <dgm:hierBranch val="init"/>
        </dgm:presLayoutVars>
      </dgm:prSet>
      <dgm:spPr/>
    </dgm:pt>
    <dgm:pt modelId="{B6D92BA7-909E-4B1E-90BA-6BB503EF3B54}" type="pres">
      <dgm:prSet presAssocID="{8D142F8A-9D80-4E97-88FF-C83D0DDC457E}" presName="rootComposite1" presStyleCnt="0"/>
      <dgm:spPr/>
    </dgm:pt>
    <dgm:pt modelId="{1521AAFF-FBB4-40B4-AAAE-74EE7E2A5C3C}" type="pres">
      <dgm:prSet presAssocID="{8D142F8A-9D80-4E97-88FF-C83D0DDC457E}" presName="rootText1" presStyleLbl="node0" presStyleIdx="0" presStyleCnt="1" custScaleY="312374">
        <dgm:presLayoutVars>
          <dgm:chPref val="3"/>
        </dgm:presLayoutVars>
      </dgm:prSet>
      <dgm:spPr/>
    </dgm:pt>
    <dgm:pt modelId="{69EABFAF-0664-4805-9D91-96A4EEC75F6F}" type="pres">
      <dgm:prSet presAssocID="{8D142F8A-9D80-4E97-88FF-C83D0DDC457E}" presName="rootConnector1" presStyleLbl="node1" presStyleIdx="0" presStyleCnt="0"/>
      <dgm:spPr/>
    </dgm:pt>
    <dgm:pt modelId="{069034A8-89F0-47CC-987C-F1437CDFDA80}" type="pres">
      <dgm:prSet presAssocID="{8D142F8A-9D80-4E97-88FF-C83D0DDC457E}" presName="hierChild2" presStyleCnt="0"/>
      <dgm:spPr/>
    </dgm:pt>
    <dgm:pt modelId="{8125270E-FF12-4650-9D4F-326A609056BA}" type="pres">
      <dgm:prSet presAssocID="{A437DE9C-3F62-46B1-AD5C-5B07824B4683}" presName="Name64" presStyleLbl="parChTrans1D2" presStyleIdx="0" presStyleCnt="1"/>
      <dgm:spPr/>
    </dgm:pt>
    <dgm:pt modelId="{985B3DEC-68C0-409E-A3D1-9925E6D475E4}" type="pres">
      <dgm:prSet presAssocID="{DA526357-D52F-4AED-933C-CCA813E01B03}" presName="hierRoot2" presStyleCnt="0">
        <dgm:presLayoutVars>
          <dgm:hierBranch val="init"/>
        </dgm:presLayoutVars>
      </dgm:prSet>
      <dgm:spPr/>
    </dgm:pt>
    <dgm:pt modelId="{661EE232-8CED-4F84-8C9F-5329B6115539}" type="pres">
      <dgm:prSet presAssocID="{DA526357-D52F-4AED-933C-CCA813E01B03}" presName="rootComposite" presStyleCnt="0"/>
      <dgm:spPr/>
    </dgm:pt>
    <dgm:pt modelId="{06945B19-51A6-4629-9D48-CEF63251B81B}" type="pres">
      <dgm:prSet presAssocID="{DA526357-D52F-4AED-933C-CCA813E01B03}" presName="rootText" presStyleLbl="node2" presStyleIdx="0" presStyleCnt="1">
        <dgm:presLayoutVars>
          <dgm:chPref val="3"/>
        </dgm:presLayoutVars>
      </dgm:prSet>
      <dgm:spPr/>
    </dgm:pt>
    <dgm:pt modelId="{BA87D9B1-F9CB-43EB-BBD3-5AE74DA97C22}" type="pres">
      <dgm:prSet presAssocID="{DA526357-D52F-4AED-933C-CCA813E01B03}" presName="rootConnector" presStyleLbl="node2" presStyleIdx="0" presStyleCnt="1"/>
      <dgm:spPr/>
    </dgm:pt>
    <dgm:pt modelId="{4EC61E73-6ABC-4E7D-A60E-778ACD0BF62E}" type="pres">
      <dgm:prSet presAssocID="{DA526357-D52F-4AED-933C-CCA813E01B03}" presName="hierChild4" presStyleCnt="0"/>
      <dgm:spPr/>
    </dgm:pt>
    <dgm:pt modelId="{51AB7E81-9382-4CCF-99F6-DFF723C49D39}" type="pres">
      <dgm:prSet presAssocID="{F298BA4C-C2E9-4AB2-8433-3CDB89BE684B}" presName="Name64" presStyleLbl="parChTrans1D3" presStyleIdx="0" presStyleCnt="3"/>
      <dgm:spPr/>
    </dgm:pt>
    <dgm:pt modelId="{D7814654-98E8-4570-A21E-58F5361F2982}" type="pres">
      <dgm:prSet presAssocID="{4C702095-35EB-40DC-93AA-0F4E5F419852}" presName="hierRoot2" presStyleCnt="0">
        <dgm:presLayoutVars>
          <dgm:hierBranch val="init"/>
        </dgm:presLayoutVars>
      </dgm:prSet>
      <dgm:spPr/>
    </dgm:pt>
    <dgm:pt modelId="{F3D35601-84DC-4818-8C2C-1234E1F6383F}" type="pres">
      <dgm:prSet presAssocID="{4C702095-35EB-40DC-93AA-0F4E5F419852}" presName="rootComposite" presStyleCnt="0"/>
      <dgm:spPr/>
    </dgm:pt>
    <dgm:pt modelId="{521DEE05-0694-48E9-9E0B-17A321DDAF41}" type="pres">
      <dgm:prSet presAssocID="{4C702095-35EB-40DC-93AA-0F4E5F419852}" presName="rootText" presStyleLbl="node3" presStyleIdx="0" presStyleCnt="3" custScaleY="195235">
        <dgm:presLayoutVars>
          <dgm:chPref val="3"/>
        </dgm:presLayoutVars>
      </dgm:prSet>
      <dgm:spPr/>
    </dgm:pt>
    <dgm:pt modelId="{CBA9CB5A-B925-49B0-B071-946D74CB4A79}" type="pres">
      <dgm:prSet presAssocID="{4C702095-35EB-40DC-93AA-0F4E5F419852}" presName="rootConnector" presStyleLbl="node3" presStyleIdx="0" presStyleCnt="3"/>
      <dgm:spPr/>
    </dgm:pt>
    <dgm:pt modelId="{A71A487B-96D3-4031-B9B7-72B3B233C427}" type="pres">
      <dgm:prSet presAssocID="{4C702095-35EB-40DC-93AA-0F4E5F419852}" presName="hierChild4" presStyleCnt="0"/>
      <dgm:spPr/>
    </dgm:pt>
    <dgm:pt modelId="{FEF9FDEE-FC97-4F8C-B3C5-6B9304668617}" type="pres">
      <dgm:prSet presAssocID="{4C702095-35EB-40DC-93AA-0F4E5F419852}" presName="hierChild5" presStyleCnt="0"/>
      <dgm:spPr/>
    </dgm:pt>
    <dgm:pt modelId="{DFEE0A65-4977-4404-85D8-8A1DC69F6FAD}" type="pres">
      <dgm:prSet presAssocID="{EE8A2897-408A-406D-869B-92A24E82163D}" presName="Name64" presStyleLbl="parChTrans1D3" presStyleIdx="1" presStyleCnt="3"/>
      <dgm:spPr/>
    </dgm:pt>
    <dgm:pt modelId="{BF7AB180-4112-443C-86EE-8DF1FCBB0E8B}" type="pres">
      <dgm:prSet presAssocID="{4FC9F4A0-D1E7-4F63-90C6-F7BFF2D00FB1}" presName="hierRoot2" presStyleCnt="0">
        <dgm:presLayoutVars>
          <dgm:hierBranch val="init"/>
        </dgm:presLayoutVars>
      </dgm:prSet>
      <dgm:spPr/>
    </dgm:pt>
    <dgm:pt modelId="{A411B48A-5E79-48F9-B576-86DE3E400D86}" type="pres">
      <dgm:prSet presAssocID="{4FC9F4A0-D1E7-4F63-90C6-F7BFF2D00FB1}" presName="rootComposite" presStyleCnt="0"/>
      <dgm:spPr/>
    </dgm:pt>
    <dgm:pt modelId="{96470489-0133-4BC6-8B93-1ACBFAFAC2B4}" type="pres">
      <dgm:prSet presAssocID="{4FC9F4A0-D1E7-4F63-90C6-F7BFF2D00FB1}" presName="rootText" presStyleLbl="node3" presStyleIdx="1" presStyleCnt="3" custScaleY="135173">
        <dgm:presLayoutVars>
          <dgm:chPref val="3"/>
        </dgm:presLayoutVars>
      </dgm:prSet>
      <dgm:spPr/>
    </dgm:pt>
    <dgm:pt modelId="{B0999D75-CD86-4BCC-97A6-1534EEF47EB5}" type="pres">
      <dgm:prSet presAssocID="{4FC9F4A0-D1E7-4F63-90C6-F7BFF2D00FB1}" presName="rootConnector" presStyleLbl="node3" presStyleIdx="1" presStyleCnt="3"/>
      <dgm:spPr/>
    </dgm:pt>
    <dgm:pt modelId="{C3EF9D60-E42A-4596-B392-F3405473B309}" type="pres">
      <dgm:prSet presAssocID="{4FC9F4A0-D1E7-4F63-90C6-F7BFF2D00FB1}" presName="hierChild4" presStyleCnt="0"/>
      <dgm:spPr/>
    </dgm:pt>
    <dgm:pt modelId="{74767B0A-4F41-4E17-B161-E47429038E52}" type="pres">
      <dgm:prSet presAssocID="{4FC9F4A0-D1E7-4F63-90C6-F7BFF2D00FB1}" presName="hierChild5" presStyleCnt="0"/>
      <dgm:spPr/>
    </dgm:pt>
    <dgm:pt modelId="{B836B763-2C3F-47B6-973B-8299C8ACB103}" type="pres">
      <dgm:prSet presAssocID="{07F64813-F4BB-4F2A-88BC-84E6368BFF60}" presName="Name64" presStyleLbl="parChTrans1D3" presStyleIdx="2" presStyleCnt="3"/>
      <dgm:spPr/>
    </dgm:pt>
    <dgm:pt modelId="{ADFC8C30-E79F-44D7-8911-A5E790D9DE64}" type="pres">
      <dgm:prSet presAssocID="{C09F3499-7C6E-4E11-96B3-7AE16CB1676D}" presName="hierRoot2" presStyleCnt="0">
        <dgm:presLayoutVars>
          <dgm:hierBranch val="init"/>
        </dgm:presLayoutVars>
      </dgm:prSet>
      <dgm:spPr/>
    </dgm:pt>
    <dgm:pt modelId="{CF8E2996-6C2D-45E1-B576-329983EC45F1}" type="pres">
      <dgm:prSet presAssocID="{C09F3499-7C6E-4E11-96B3-7AE16CB1676D}" presName="rootComposite" presStyleCnt="0"/>
      <dgm:spPr/>
    </dgm:pt>
    <dgm:pt modelId="{1133EA63-0787-4859-AC16-6D0F65C159A2}" type="pres">
      <dgm:prSet presAssocID="{C09F3499-7C6E-4E11-96B3-7AE16CB1676D}" presName="rootText" presStyleLbl="node3" presStyleIdx="2" presStyleCnt="3" custScaleY="153804">
        <dgm:presLayoutVars>
          <dgm:chPref val="3"/>
        </dgm:presLayoutVars>
      </dgm:prSet>
      <dgm:spPr/>
    </dgm:pt>
    <dgm:pt modelId="{D1CC2B16-3B4F-4DC0-8E71-3D1DC9C179D5}" type="pres">
      <dgm:prSet presAssocID="{C09F3499-7C6E-4E11-96B3-7AE16CB1676D}" presName="rootConnector" presStyleLbl="node3" presStyleIdx="2" presStyleCnt="3"/>
      <dgm:spPr/>
    </dgm:pt>
    <dgm:pt modelId="{A519D601-5D2C-4E2C-B1DE-9AFA3174B2EE}" type="pres">
      <dgm:prSet presAssocID="{C09F3499-7C6E-4E11-96B3-7AE16CB1676D}" presName="hierChild4" presStyleCnt="0"/>
      <dgm:spPr/>
    </dgm:pt>
    <dgm:pt modelId="{B300BFB4-C3D3-4361-9E76-40CE870D2779}" type="pres">
      <dgm:prSet presAssocID="{C09F3499-7C6E-4E11-96B3-7AE16CB1676D}" presName="hierChild5" presStyleCnt="0"/>
      <dgm:spPr/>
    </dgm:pt>
    <dgm:pt modelId="{DB082392-7637-4ABE-B219-7C31A9819B39}" type="pres">
      <dgm:prSet presAssocID="{DA526357-D52F-4AED-933C-CCA813E01B03}" presName="hierChild5" presStyleCnt="0"/>
      <dgm:spPr/>
    </dgm:pt>
    <dgm:pt modelId="{F2804087-5659-401E-97EA-8B2CCCF42678}" type="pres">
      <dgm:prSet presAssocID="{8D142F8A-9D80-4E97-88FF-C83D0DDC457E}" presName="hierChild3" presStyleCnt="0"/>
      <dgm:spPr/>
    </dgm:pt>
  </dgm:ptLst>
  <dgm:cxnLst>
    <dgm:cxn modelId="{279F7F0C-273A-48B6-B665-965378190AD0}" srcId="{DA526357-D52F-4AED-933C-CCA813E01B03}" destId="{4C702095-35EB-40DC-93AA-0F4E5F419852}" srcOrd="0" destOrd="0" parTransId="{F298BA4C-C2E9-4AB2-8433-3CDB89BE684B}" sibTransId="{91FC284F-E9A1-463B-A255-C5E0F931D9C4}"/>
    <dgm:cxn modelId="{AC3F4710-F27C-4077-B9D7-43276AB96170}" type="presOf" srcId="{C09F3499-7C6E-4E11-96B3-7AE16CB1676D}" destId="{1133EA63-0787-4859-AC16-6D0F65C159A2}" srcOrd="0" destOrd="0" presId="urn:microsoft.com/office/officeart/2009/3/layout/HorizontalOrganizationChart"/>
    <dgm:cxn modelId="{84DBCB41-F8B7-47B5-8D2A-10A554573BA0}" srcId="{8D142F8A-9D80-4E97-88FF-C83D0DDC457E}" destId="{DA526357-D52F-4AED-933C-CCA813E01B03}" srcOrd="0" destOrd="0" parTransId="{A437DE9C-3F62-46B1-AD5C-5B07824B4683}" sibTransId="{C60B9BD8-FA88-4758-A2CD-2519E0DFAFA4}"/>
    <dgm:cxn modelId="{F7F23B43-1C68-417D-BF6D-2210B4690778}" type="presOf" srcId="{07F64813-F4BB-4F2A-88BC-84E6368BFF60}" destId="{B836B763-2C3F-47B6-973B-8299C8ACB103}" srcOrd="0" destOrd="0" presId="urn:microsoft.com/office/officeart/2009/3/layout/HorizontalOrganizationChart"/>
    <dgm:cxn modelId="{6B579E6A-1FF2-42F7-8090-4187350820E7}" type="presOf" srcId="{4C702095-35EB-40DC-93AA-0F4E5F419852}" destId="{521DEE05-0694-48E9-9E0B-17A321DDAF41}" srcOrd="0" destOrd="0" presId="urn:microsoft.com/office/officeart/2009/3/layout/HorizontalOrganizationChart"/>
    <dgm:cxn modelId="{93CFED6A-C42F-46DE-ACCB-A394EB7B22F5}" srcId="{F686EE88-8260-4AF7-9B0A-ADE3CE140948}" destId="{8D142F8A-9D80-4E97-88FF-C83D0DDC457E}" srcOrd="0" destOrd="0" parTransId="{85A228BA-E5FB-4F28-98C1-C0DEC9AEEC82}" sibTransId="{A431B1B7-1D1C-4BC8-A4FD-2440148B5D22}"/>
    <dgm:cxn modelId="{F861066E-BFCD-4D34-BC5E-E69F80918413}" srcId="{DA526357-D52F-4AED-933C-CCA813E01B03}" destId="{C09F3499-7C6E-4E11-96B3-7AE16CB1676D}" srcOrd="2" destOrd="0" parTransId="{07F64813-F4BB-4F2A-88BC-84E6368BFF60}" sibTransId="{AAD40C77-9947-483E-A3F8-CA0C5B294C12}"/>
    <dgm:cxn modelId="{37733A75-A110-42F7-B8FF-BE301ED9A66D}" type="presOf" srcId="{F298BA4C-C2E9-4AB2-8433-3CDB89BE684B}" destId="{51AB7E81-9382-4CCF-99F6-DFF723C49D39}" srcOrd="0" destOrd="0" presId="urn:microsoft.com/office/officeart/2009/3/layout/HorizontalOrganizationChart"/>
    <dgm:cxn modelId="{7F0BDE57-4BB6-4416-9CF9-16DBA95F50BD}" type="presOf" srcId="{F686EE88-8260-4AF7-9B0A-ADE3CE140948}" destId="{E797F68C-85D0-488D-8AD7-1B0EFA29466A}" srcOrd="0" destOrd="0" presId="urn:microsoft.com/office/officeart/2009/3/layout/HorizontalOrganizationChart"/>
    <dgm:cxn modelId="{767B3A7A-2E57-4B03-9037-EDC3D3AA84E4}" type="presOf" srcId="{8D142F8A-9D80-4E97-88FF-C83D0DDC457E}" destId="{69EABFAF-0664-4805-9D91-96A4EEC75F6F}" srcOrd="1" destOrd="0" presId="urn:microsoft.com/office/officeart/2009/3/layout/HorizontalOrganizationChart"/>
    <dgm:cxn modelId="{FBFE6890-6682-4269-82FF-65B053B1602F}" type="presOf" srcId="{C09F3499-7C6E-4E11-96B3-7AE16CB1676D}" destId="{D1CC2B16-3B4F-4DC0-8E71-3D1DC9C179D5}" srcOrd="1" destOrd="0" presId="urn:microsoft.com/office/officeart/2009/3/layout/HorizontalOrganizationChart"/>
    <dgm:cxn modelId="{73A1AFA0-5E87-4D66-A43E-44571E65B564}" type="presOf" srcId="{A437DE9C-3F62-46B1-AD5C-5B07824B4683}" destId="{8125270E-FF12-4650-9D4F-326A609056BA}" srcOrd="0" destOrd="0" presId="urn:microsoft.com/office/officeart/2009/3/layout/HorizontalOrganizationChart"/>
    <dgm:cxn modelId="{AD8C03A9-4B16-4A1D-A03A-149BB96EA2E9}" type="presOf" srcId="{4C702095-35EB-40DC-93AA-0F4E5F419852}" destId="{CBA9CB5A-B925-49B0-B071-946D74CB4A79}" srcOrd="1" destOrd="0" presId="urn:microsoft.com/office/officeart/2009/3/layout/HorizontalOrganizationChart"/>
    <dgm:cxn modelId="{948A5DAF-7360-4EDE-87D5-5937A50003D2}" type="presOf" srcId="{EE8A2897-408A-406D-869B-92A24E82163D}" destId="{DFEE0A65-4977-4404-85D8-8A1DC69F6FAD}" srcOrd="0" destOrd="0" presId="urn:microsoft.com/office/officeart/2009/3/layout/HorizontalOrganizationChart"/>
    <dgm:cxn modelId="{503ED7B3-4DFE-4CD9-B99C-68C628CDEBCF}" type="presOf" srcId="{DA526357-D52F-4AED-933C-CCA813E01B03}" destId="{06945B19-51A6-4629-9D48-CEF63251B81B}" srcOrd="0" destOrd="0" presId="urn:microsoft.com/office/officeart/2009/3/layout/HorizontalOrganizationChart"/>
    <dgm:cxn modelId="{7739BFBE-EA7A-4848-ACA6-0B29386FD3C0}" type="presOf" srcId="{DA526357-D52F-4AED-933C-CCA813E01B03}" destId="{BA87D9B1-F9CB-43EB-BBD3-5AE74DA97C22}" srcOrd="1" destOrd="0" presId="urn:microsoft.com/office/officeart/2009/3/layout/HorizontalOrganizationChart"/>
    <dgm:cxn modelId="{B9F1CEDA-5BFE-4F51-B9C0-D264F5AEFF97}" type="presOf" srcId="{4FC9F4A0-D1E7-4F63-90C6-F7BFF2D00FB1}" destId="{B0999D75-CD86-4BCC-97A6-1534EEF47EB5}" srcOrd="1" destOrd="0" presId="urn:microsoft.com/office/officeart/2009/3/layout/HorizontalOrganizationChart"/>
    <dgm:cxn modelId="{99C4EBF0-D569-46D5-944F-6627A44E0EBA}" type="presOf" srcId="{8D142F8A-9D80-4E97-88FF-C83D0DDC457E}" destId="{1521AAFF-FBB4-40B4-AAAE-74EE7E2A5C3C}" srcOrd="0" destOrd="0" presId="urn:microsoft.com/office/officeart/2009/3/layout/HorizontalOrganizationChart"/>
    <dgm:cxn modelId="{78BE09F5-8B9D-45FE-A7E4-55A8ED87D9A0}" srcId="{DA526357-D52F-4AED-933C-CCA813E01B03}" destId="{4FC9F4A0-D1E7-4F63-90C6-F7BFF2D00FB1}" srcOrd="1" destOrd="0" parTransId="{EE8A2897-408A-406D-869B-92A24E82163D}" sibTransId="{24031F9F-1BEC-46B5-BD7A-53A5312B0F9B}"/>
    <dgm:cxn modelId="{397785FD-95A1-4FAC-9C11-AA35BFB67AAD}" type="presOf" srcId="{4FC9F4A0-D1E7-4F63-90C6-F7BFF2D00FB1}" destId="{96470489-0133-4BC6-8B93-1ACBFAFAC2B4}" srcOrd="0" destOrd="0" presId="urn:microsoft.com/office/officeart/2009/3/layout/HorizontalOrganizationChart"/>
    <dgm:cxn modelId="{A6F71423-ECC6-4027-8CF7-E548C72DF367}" type="presParOf" srcId="{E797F68C-85D0-488D-8AD7-1B0EFA29466A}" destId="{87B23AB0-C1D5-45EB-9300-ECE86D5D1AAF}" srcOrd="0" destOrd="0" presId="urn:microsoft.com/office/officeart/2009/3/layout/HorizontalOrganizationChart"/>
    <dgm:cxn modelId="{2036BDBB-C5A5-4ED2-9816-F6AA2630C8CF}" type="presParOf" srcId="{87B23AB0-C1D5-45EB-9300-ECE86D5D1AAF}" destId="{B6D92BA7-909E-4B1E-90BA-6BB503EF3B54}" srcOrd="0" destOrd="0" presId="urn:microsoft.com/office/officeart/2009/3/layout/HorizontalOrganizationChart"/>
    <dgm:cxn modelId="{82160764-E856-4433-8F32-3B663D5C1198}" type="presParOf" srcId="{B6D92BA7-909E-4B1E-90BA-6BB503EF3B54}" destId="{1521AAFF-FBB4-40B4-AAAE-74EE7E2A5C3C}" srcOrd="0" destOrd="0" presId="urn:microsoft.com/office/officeart/2009/3/layout/HorizontalOrganizationChart"/>
    <dgm:cxn modelId="{8128B8A2-40E4-4EED-A1E4-8361607C78B1}" type="presParOf" srcId="{B6D92BA7-909E-4B1E-90BA-6BB503EF3B54}" destId="{69EABFAF-0664-4805-9D91-96A4EEC75F6F}" srcOrd="1" destOrd="0" presId="urn:microsoft.com/office/officeart/2009/3/layout/HorizontalOrganizationChart"/>
    <dgm:cxn modelId="{D4994683-6669-459B-BEE7-C1DF3158DFB0}" type="presParOf" srcId="{87B23AB0-C1D5-45EB-9300-ECE86D5D1AAF}" destId="{069034A8-89F0-47CC-987C-F1437CDFDA80}" srcOrd="1" destOrd="0" presId="urn:microsoft.com/office/officeart/2009/3/layout/HorizontalOrganizationChart"/>
    <dgm:cxn modelId="{2C65CFA2-4025-4C7B-91D6-50DB6EB9DD82}" type="presParOf" srcId="{069034A8-89F0-47CC-987C-F1437CDFDA80}" destId="{8125270E-FF12-4650-9D4F-326A609056BA}" srcOrd="0" destOrd="0" presId="urn:microsoft.com/office/officeart/2009/3/layout/HorizontalOrganizationChart"/>
    <dgm:cxn modelId="{7AF6402A-CF71-4D88-9191-453F4FAEFDF1}" type="presParOf" srcId="{069034A8-89F0-47CC-987C-F1437CDFDA80}" destId="{985B3DEC-68C0-409E-A3D1-9925E6D475E4}" srcOrd="1" destOrd="0" presId="urn:microsoft.com/office/officeart/2009/3/layout/HorizontalOrganizationChart"/>
    <dgm:cxn modelId="{B98F53AB-3B08-49C5-9A92-F6F81A01893C}" type="presParOf" srcId="{985B3DEC-68C0-409E-A3D1-9925E6D475E4}" destId="{661EE232-8CED-4F84-8C9F-5329B6115539}" srcOrd="0" destOrd="0" presId="urn:microsoft.com/office/officeart/2009/3/layout/HorizontalOrganizationChart"/>
    <dgm:cxn modelId="{389B6A02-939E-4E35-AB99-67FF61CEB408}" type="presParOf" srcId="{661EE232-8CED-4F84-8C9F-5329B6115539}" destId="{06945B19-51A6-4629-9D48-CEF63251B81B}" srcOrd="0" destOrd="0" presId="urn:microsoft.com/office/officeart/2009/3/layout/HorizontalOrganizationChart"/>
    <dgm:cxn modelId="{2B0DD09E-E30D-49B4-AB69-BA6A5F44E672}" type="presParOf" srcId="{661EE232-8CED-4F84-8C9F-5329B6115539}" destId="{BA87D9B1-F9CB-43EB-BBD3-5AE74DA97C22}" srcOrd="1" destOrd="0" presId="urn:microsoft.com/office/officeart/2009/3/layout/HorizontalOrganizationChart"/>
    <dgm:cxn modelId="{8ABCDB43-A87A-4630-97C3-9D64EBD504F0}" type="presParOf" srcId="{985B3DEC-68C0-409E-A3D1-9925E6D475E4}" destId="{4EC61E73-6ABC-4E7D-A60E-778ACD0BF62E}" srcOrd="1" destOrd="0" presId="urn:microsoft.com/office/officeart/2009/3/layout/HorizontalOrganizationChart"/>
    <dgm:cxn modelId="{BDC4F155-7AB6-4641-AB45-1D68808E7AB4}" type="presParOf" srcId="{4EC61E73-6ABC-4E7D-A60E-778ACD0BF62E}" destId="{51AB7E81-9382-4CCF-99F6-DFF723C49D39}" srcOrd="0" destOrd="0" presId="urn:microsoft.com/office/officeart/2009/3/layout/HorizontalOrganizationChart"/>
    <dgm:cxn modelId="{47A026B6-F2EA-4FEB-BAB9-2F5F29587874}" type="presParOf" srcId="{4EC61E73-6ABC-4E7D-A60E-778ACD0BF62E}" destId="{D7814654-98E8-4570-A21E-58F5361F2982}" srcOrd="1" destOrd="0" presId="urn:microsoft.com/office/officeart/2009/3/layout/HorizontalOrganizationChart"/>
    <dgm:cxn modelId="{ACE13945-A051-4ED9-B0FF-76D78FB1D865}" type="presParOf" srcId="{D7814654-98E8-4570-A21E-58F5361F2982}" destId="{F3D35601-84DC-4818-8C2C-1234E1F6383F}" srcOrd="0" destOrd="0" presId="urn:microsoft.com/office/officeart/2009/3/layout/HorizontalOrganizationChart"/>
    <dgm:cxn modelId="{A7FD03E8-79C4-47BC-80EC-8D2F81043B1C}" type="presParOf" srcId="{F3D35601-84DC-4818-8C2C-1234E1F6383F}" destId="{521DEE05-0694-48E9-9E0B-17A321DDAF41}" srcOrd="0" destOrd="0" presId="urn:microsoft.com/office/officeart/2009/3/layout/HorizontalOrganizationChart"/>
    <dgm:cxn modelId="{E4C6F879-E485-4B36-BFED-9B10DFEE5582}" type="presParOf" srcId="{F3D35601-84DC-4818-8C2C-1234E1F6383F}" destId="{CBA9CB5A-B925-49B0-B071-946D74CB4A79}" srcOrd="1" destOrd="0" presId="urn:microsoft.com/office/officeart/2009/3/layout/HorizontalOrganizationChart"/>
    <dgm:cxn modelId="{C077D23F-FF2F-4B96-9D0A-7E8245C6ED7D}" type="presParOf" srcId="{D7814654-98E8-4570-A21E-58F5361F2982}" destId="{A71A487B-96D3-4031-B9B7-72B3B233C427}" srcOrd="1" destOrd="0" presId="urn:microsoft.com/office/officeart/2009/3/layout/HorizontalOrganizationChart"/>
    <dgm:cxn modelId="{439E879D-5D05-40E8-89C6-6DF002468F76}" type="presParOf" srcId="{D7814654-98E8-4570-A21E-58F5361F2982}" destId="{FEF9FDEE-FC97-4F8C-B3C5-6B9304668617}" srcOrd="2" destOrd="0" presId="urn:microsoft.com/office/officeart/2009/3/layout/HorizontalOrganizationChart"/>
    <dgm:cxn modelId="{B0F51E08-9CF1-4B74-A90A-B9541B80F921}" type="presParOf" srcId="{4EC61E73-6ABC-4E7D-A60E-778ACD0BF62E}" destId="{DFEE0A65-4977-4404-85D8-8A1DC69F6FAD}" srcOrd="2" destOrd="0" presId="urn:microsoft.com/office/officeart/2009/3/layout/HorizontalOrganizationChart"/>
    <dgm:cxn modelId="{8CA34C28-FA47-40BE-87B7-B13F904BEE7D}" type="presParOf" srcId="{4EC61E73-6ABC-4E7D-A60E-778ACD0BF62E}" destId="{BF7AB180-4112-443C-86EE-8DF1FCBB0E8B}" srcOrd="3" destOrd="0" presId="urn:microsoft.com/office/officeart/2009/3/layout/HorizontalOrganizationChart"/>
    <dgm:cxn modelId="{3D62526D-5614-459F-AF19-17A56FBC03B0}" type="presParOf" srcId="{BF7AB180-4112-443C-86EE-8DF1FCBB0E8B}" destId="{A411B48A-5E79-48F9-B576-86DE3E400D86}" srcOrd="0" destOrd="0" presId="urn:microsoft.com/office/officeart/2009/3/layout/HorizontalOrganizationChart"/>
    <dgm:cxn modelId="{6D111D0A-544D-4ACE-A04E-AEC062A9F575}" type="presParOf" srcId="{A411B48A-5E79-48F9-B576-86DE3E400D86}" destId="{96470489-0133-4BC6-8B93-1ACBFAFAC2B4}" srcOrd="0" destOrd="0" presId="urn:microsoft.com/office/officeart/2009/3/layout/HorizontalOrganizationChart"/>
    <dgm:cxn modelId="{3AF3681B-CF54-4A64-9FF8-BFFB687E3A68}" type="presParOf" srcId="{A411B48A-5E79-48F9-B576-86DE3E400D86}" destId="{B0999D75-CD86-4BCC-97A6-1534EEF47EB5}" srcOrd="1" destOrd="0" presId="urn:microsoft.com/office/officeart/2009/3/layout/HorizontalOrganizationChart"/>
    <dgm:cxn modelId="{59814A56-77D2-4F47-A5D7-36C9BE5FAE49}" type="presParOf" srcId="{BF7AB180-4112-443C-86EE-8DF1FCBB0E8B}" destId="{C3EF9D60-E42A-4596-B392-F3405473B309}" srcOrd="1" destOrd="0" presId="urn:microsoft.com/office/officeart/2009/3/layout/HorizontalOrganizationChart"/>
    <dgm:cxn modelId="{29E96190-6B18-455D-931C-5907B391BE63}" type="presParOf" srcId="{BF7AB180-4112-443C-86EE-8DF1FCBB0E8B}" destId="{74767B0A-4F41-4E17-B161-E47429038E52}" srcOrd="2" destOrd="0" presId="urn:microsoft.com/office/officeart/2009/3/layout/HorizontalOrganizationChart"/>
    <dgm:cxn modelId="{6E1B2F26-427A-4A16-82D1-AD676C612C3E}" type="presParOf" srcId="{4EC61E73-6ABC-4E7D-A60E-778ACD0BF62E}" destId="{B836B763-2C3F-47B6-973B-8299C8ACB103}" srcOrd="4" destOrd="0" presId="urn:microsoft.com/office/officeart/2009/3/layout/HorizontalOrganizationChart"/>
    <dgm:cxn modelId="{E14B0CBD-1E2C-435B-9058-ADCC28C974EB}" type="presParOf" srcId="{4EC61E73-6ABC-4E7D-A60E-778ACD0BF62E}" destId="{ADFC8C30-E79F-44D7-8911-A5E790D9DE64}" srcOrd="5" destOrd="0" presId="urn:microsoft.com/office/officeart/2009/3/layout/HorizontalOrganizationChart"/>
    <dgm:cxn modelId="{C7E37F86-579C-4896-B227-1D08B458E669}" type="presParOf" srcId="{ADFC8C30-E79F-44D7-8911-A5E790D9DE64}" destId="{CF8E2996-6C2D-45E1-B576-329983EC45F1}" srcOrd="0" destOrd="0" presId="urn:microsoft.com/office/officeart/2009/3/layout/HorizontalOrganizationChart"/>
    <dgm:cxn modelId="{4F985A39-7519-4D19-A9D2-8C835D9FC28C}" type="presParOf" srcId="{CF8E2996-6C2D-45E1-B576-329983EC45F1}" destId="{1133EA63-0787-4859-AC16-6D0F65C159A2}" srcOrd="0" destOrd="0" presId="urn:microsoft.com/office/officeart/2009/3/layout/HorizontalOrganizationChart"/>
    <dgm:cxn modelId="{7001955F-15B9-4761-B0D8-75DF2B33D866}" type="presParOf" srcId="{CF8E2996-6C2D-45E1-B576-329983EC45F1}" destId="{D1CC2B16-3B4F-4DC0-8E71-3D1DC9C179D5}" srcOrd="1" destOrd="0" presId="urn:microsoft.com/office/officeart/2009/3/layout/HorizontalOrganizationChart"/>
    <dgm:cxn modelId="{2266E67D-009A-4E76-AADD-85529642A2CA}" type="presParOf" srcId="{ADFC8C30-E79F-44D7-8911-A5E790D9DE64}" destId="{A519D601-5D2C-4E2C-B1DE-9AFA3174B2EE}" srcOrd="1" destOrd="0" presId="urn:microsoft.com/office/officeart/2009/3/layout/HorizontalOrganizationChart"/>
    <dgm:cxn modelId="{94F661C4-3DA6-4173-866B-A672D8B1077B}" type="presParOf" srcId="{ADFC8C30-E79F-44D7-8911-A5E790D9DE64}" destId="{B300BFB4-C3D3-4361-9E76-40CE870D2779}" srcOrd="2" destOrd="0" presId="urn:microsoft.com/office/officeart/2009/3/layout/HorizontalOrganizationChart"/>
    <dgm:cxn modelId="{F09105A0-2EC6-4986-9A71-891E0544ABE1}" type="presParOf" srcId="{985B3DEC-68C0-409E-A3D1-9925E6D475E4}" destId="{DB082392-7637-4ABE-B219-7C31A9819B39}" srcOrd="2" destOrd="0" presId="urn:microsoft.com/office/officeart/2009/3/layout/HorizontalOrganizationChart"/>
    <dgm:cxn modelId="{EDD55416-ECB6-49EE-B80F-7A03B1BB6D14}" type="presParOf" srcId="{87B23AB0-C1D5-45EB-9300-ECE86D5D1AAF}" destId="{F2804087-5659-401E-97EA-8B2CCCF42678}" srcOrd="2" destOrd="0" presId="urn:microsoft.com/office/officeart/2009/3/layout/HorizontalOrganizationChar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73.xml><?xml version="1.0" encoding="utf-8"?>
<dgm:dataModel xmlns:dgm="http://schemas.openxmlformats.org/drawingml/2006/diagram" xmlns:a="http://schemas.openxmlformats.org/drawingml/2006/main">
  <dgm:ptLst>
    <dgm:pt modelId="{F686EE88-8260-4AF7-9B0A-ADE3CE140948}" type="doc">
      <dgm:prSet loTypeId="urn:microsoft.com/office/officeart/2005/8/layout/arrow2" loCatId="process" qsTypeId="urn:microsoft.com/office/officeart/2005/8/quickstyle/3d3" qsCatId="3D" csTypeId="urn:microsoft.com/office/officeart/2005/8/colors/accent0_3" csCatId="mainScheme" phldr="1"/>
      <dgm:spPr/>
      <dgm:t>
        <a:bodyPr/>
        <a:lstStyle/>
        <a:p>
          <a:endParaRPr lang="el-GR"/>
        </a:p>
      </dgm:t>
    </dgm:pt>
    <dgm:pt modelId="{8D142F8A-9D80-4E97-88FF-C83D0DDC457E}">
      <dgm:prSet custT="1"/>
      <dgm:spPr/>
      <dgm:t>
        <a:bodyPr/>
        <a:lstStyle/>
        <a:p>
          <a:r>
            <a:rPr lang="el-GR" sz="1700" dirty="0"/>
            <a:t>Σε περίπτωση οψιγενών μεταβολών σε σχέση με τις προϋποθέσεις που είχαν δηλώσει ότι πληρούν στο Ε.Ε.Ε.Σ.</a:t>
          </a:r>
        </a:p>
      </dgm:t>
    </dgm:pt>
    <dgm:pt modelId="{85A228BA-E5FB-4F28-98C1-C0DEC9AEEC82}" type="parTrans" cxnId="{93CFED6A-C42F-46DE-ACCB-A394EB7B22F5}">
      <dgm:prSet/>
      <dgm:spPr/>
      <dgm:t>
        <a:bodyPr/>
        <a:lstStyle/>
        <a:p>
          <a:endParaRPr lang="el-GR"/>
        </a:p>
      </dgm:t>
    </dgm:pt>
    <dgm:pt modelId="{A431B1B7-1D1C-4BC8-A4FD-2440148B5D22}" type="sibTrans" cxnId="{93CFED6A-C42F-46DE-ACCB-A394EB7B22F5}">
      <dgm:prSet/>
      <dgm:spPr/>
      <dgm:t>
        <a:bodyPr/>
        <a:lstStyle/>
        <a:p>
          <a:endParaRPr lang="el-GR"/>
        </a:p>
      </dgm:t>
    </dgm:pt>
    <dgm:pt modelId="{11C107A8-5CB6-4962-AF8E-693D1CB1F472}">
      <dgm:prSet custT="1"/>
      <dgm:spPr/>
      <dgm:t>
        <a:bodyPr/>
        <a:lstStyle/>
        <a:p>
          <a:r>
            <a:rPr lang="el-GR" sz="1700" dirty="0"/>
            <a:t>Σε περίπτωση έγκαιρης και προσήκουσας ενημέρωσης δεν καταπίπτει η εγγύηση συμμετοχής</a:t>
          </a:r>
        </a:p>
      </dgm:t>
    </dgm:pt>
    <dgm:pt modelId="{59580264-B039-4441-8B13-30BA4D590B4D}" type="parTrans" cxnId="{CE26FD7C-2317-4160-A86E-C01CA8966F16}">
      <dgm:prSet/>
      <dgm:spPr/>
      <dgm:t>
        <a:bodyPr/>
        <a:lstStyle/>
        <a:p>
          <a:endParaRPr lang="el-GR"/>
        </a:p>
      </dgm:t>
    </dgm:pt>
    <dgm:pt modelId="{A88C663E-BC75-43AB-B9BB-D9534E565DB3}" type="sibTrans" cxnId="{CE26FD7C-2317-4160-A86E-C01CA8966F16}">
      <dgm:prSet/>
      <dgm:spPr/>
      <dgm:t>
        <a:bodyPr/>
        <a:lstStyle/>
        <a:p>
          <a:endParaRPr lang="el-GR"/>
        </a:p>
      </dgm:t>
    </dgm:pt>
    <dgm:pt modelId="{3BF3957D-4340-4D44-8194-7750A08E296B}">
      <dgm:prSet custT="1"/>
      <dgm:spPr/>
      <dgm:t>
        <a:bodyPr/>
        <a:lstStyle/>
        <a:p>
          <a:r>
            <a:rPr lang="el-GR" sz="1700" dirty="0"/>
            <a:t>Μέχρι τη σύναψη της σύμβασης, οι οικονομικοί φορείς οφείλουν να ενημερώσουν αμελλητί την αναθέτουσα αρχή</a:t>
          </a:r>
        </a:p>
      </dgm:t>
    </dgm:pt>
    <dgm:pt modelId="{8F76F0C5-8C20-4E46-A1BE-62228CE14B38}" type="parTrans" cxnId="{6F83A8BF-077C-4C07-8D85-E9C700EFE657}">
      <dgm:prSet/>
      <dgm:spPr/>
      <dgm:t>
        <a:bodyPr/>
        <a:lstStyle/>
        <a:p>
          <a:endParaRPr lang="el-GR"/>
        </a:p>
      </dgm:t>
    </dgm:pt>
    <dgm:pt modelId="{FBC88375-1F44-4BB7-B7F3-07D67D3E294B}" type="sibTrans" cxnId="{6F83A8BF-077C-4C07-8D85-E9C700EFE657}">
      <dgm:prSet/>
      <dgm:spPr/>
      <dgm:t>
        <a:bodyPr/>
        <a:lstStyle/>
        <a:p>
          <a:endParaRPr lang="el-GR"/>
        </a:p>
      </dgm:t>
    </dgm:pt>
    <dgm:pt modelId="{46C8BCAD-60FD-45F4-94DF-0DE71EE58CDB}" type="pres">
      <dgm:prSet presAssocID="{F686EE88-8260-4AF7-9B0A-ADE3CE140948}" presName="arrowDiagram" presStyleCnt="0">
        <dgm:presLayoutVars>
          <dgm:chMax val="5"/>
          <dgm:dir/>
          <dgm:resizeHandles val="exact"/>
        </dgm:presLayoutVars>
      </dgm:prSet>
      <dgm:spPr/>
    </dgm:pt>
    <dgm:pt modelId="{073B4AA6-8F3D-4ADF-A901-2D8E6C5EB1C9}" type="pres">
      <dgm:prSet presAssocID="{F686EE88-8260-4AF7-9B0A-ADE3CE140948}" presName="arrow" presStyleLbl="bgShp" presStyleIdx="0" presStyleCnt="1"/>
      <dgm:spPr/>
    </dgm:pt>
    <dgm:pt modelId="{FCAD1693-57D3-40C4-AC00-8E7283C3E2B0}" type="pres">
      <dgm:prSet presAssocID="{F686EE88-8260-4AF7-9B0A-ADE3CE140948}" presName="arrowDiagram3" presStyleCnt="0"/>
      <dgm:spPr/>
    </dgm:pt>
    <dgm:pt modelId="{2925713F-8B38-4824-8FDF-BC7146A7BE3C}" type="pres">
      <dgm:prSet presAssocID="{8D142F8A-9D80-4E97-88FF-C83D0DDC457E}" presName="bullet3a" presStyleLbl="node1" presStyleIdx="0" presStyleCnt="3"/>
      <dgm:spPr/>
    </dgm:pt>
    <dgm:pt modelId="{59255FF1-E170-4F7C-9AB2-C769F31BCAFD}" type="pres">
      <dgm:prSet presAssocID="{8D142F8A-9D80-4E97-88FF-C83D0DDC457E}" presName="textBox3a" presStyleLbl="revTx" presStyleIdx="0" presStyleCnt="3" custScaleX="126396" custScaleY="90313" custLinFactNeighborX="20196" custLinFactNeighborY="-20532">
        <dgm:presLayoutVars>
          <dgm:bulletEnabled val="1"/>
        </dgm:presLayoutVars>
      </dgm:prSet>
      <dgm:spPr/>
    </dgm:pt>
    <dgm:pt modelId="{746499EA-4822-4AB5-9A8E-6E1892B60BF7}" type="pres">
      <dgm:prSet presAssocID="{3BF3957D-4340-4D44-8194-7750A08E296B}" presName="bullet3b" presStyleLbl="node1" presStyleIdx="1" presStyleCnt="3"/>
      <dgm:spPr/>
    </dgm:pt>
    <dgm:pt modelId="{D9F6FAED-C0D1-4435-B1F2-752A316BA160}" type="pres">
      <dgm:prSet presAssocID="{3BF3957D-4340-4D44-8194-7750A08E296B}" presName="textBox3b" presStyleLbl="revTx" presStyleIdx="1" presStyleCnt="3" custLinFactNeighborX="34357" custLinFactNeighborY="-11489">
        <dgm:presLayoutVars>
          <dgm:bulletEnabled val="1"/>
        </dgm:presLayoutVars>
      </dgm:prSet>
      <dgm:spPr/>
    </dgm:pt>
    <dgm:pt modelId="{AD57C157-156C-4F25-A75F-C1FD685DF57A}" type="pres">
      <dgm:prSet presAssocID="{11C107A8-5CB6-4962-AF8E-693D1CB1F472}" presName="bullet3c" presStyleLbl="node1" presStyleIdx="2" presStyleCnt="3"/>
      <dgm:spPr/>
    </dgm:pt>
    <dgm:pt modelId="{7035A956-7C3B-4512-8046-A82643248E60}" type="pres">
      <dgm:prSet presAssocID="{11C107A8-5CB6-4962-AF8E-693D1CB1F472}" presName="textBox3c" presStyleLbl="revTx" presStyleIdx="2" presStyleCnt="3" custLinFactNeighborX="22921" custLinFactNeighborY="-4128">
        <dgm:presLayoutVars>
          <dgm:bulletEnabled val="1"/>
        </dgm:presLayoutVars>
      </dgm:prSet>
      <dgm:spPr/>
    </dgm:pt>
  </dgm:ptLst>
  <dgm:cxnLst>
    <dgm:cxn modelId="{7734A618-5151-4E2F-BA9F-2D9BDB3B7002}" type="presOf" srcId="{F686EE88-8260-4AF7-9B0A-ADE3CE140948}" destId="{46C8BCAD-60FD-45F4-94DF-0DE71EE58CDB}" srcOrd="0" destOrd="0" presId="urn:microsoft.com/office/officeart/2005/8/layout/arrow2"/>
    <dgm:cxn modelId="{93CFED6A-C42F-46DE-ACCB-A394EB7B22F5}" srcId="{F686EE88-8260-4AF7-9B0A-ADE3CE140948}" destId="{8D142F8A-9D80-4E97-88FF-C83D0DDC457E}" srcOrd="0" destOrd="0" parTransId="{85A228BA-E5FB-4F28-98C1-C0DEC9AEEC82}" sibTransId="{A431B1B7-1D1C-4BC8-A4FD-2440148B5D22}"/>
    <dgm:cxn modelId="{CE26FD7C-2317-4160-A86E-C01CA8966F16}" srcId="{F686EE88-8260-4AF7-9B0A-ADE3CE140948}" destId="{11C107A8-5CB6-4962-AF8E-693D1CB1F472}" srcOrd="2" destOrd="0" parTransId="{59580264-B039-4441-8B13-30BA4D590B4D}" sibTransId="{A88C663E-BC75-43AB-B9BB-D9534E565DB3}"/>
    <dgm:cxn modelId="{D32B7789-F8DD-4723-9282-532243C52DAB}" type="presOf" srcId="{11C107A8-5CB6-4962-AF8E-693D1CB1F472}" destId="{7035A956-7C3B-4512-8046-A82643248E60}" srcOrd="0" destOrd="0" presId="urn:microsoft.com/office/officeart/2005/8/layout/arrow2"/>
    <dgm:cxn modelId="{6E40B58F-BD33-4A96-BDF2-7DDDE228C827}" type="presOf" srcId="{8D142F8A-9D80-4E97-88FF-C83D0DDC457E}" destId="{59255FF1-E170-4F7C-9AB2-C769F31BCAFD}" srcOrd="0" destOrd="0" presId="urn:microsoft.com/office/officeart/2005/8/layout/arrow2"/>
    <dgm:cxn modelId="{0A93ABAF-C358-452F-9DC5-EEBFEBB3BF4D}" type="presOf" srcId="{3BF3957D-4340-4D44-8194-7750A08E296B}" destId="{D9F6FAED-C0D1-4435-B1F2-752A316BA160}" srcOrd="0" destOrd="0" presId="urn:microsoft.com/office/officeart/2005/8/layout/arrow2"/>
    <dgm:cxn modelId="{6F83A8BF-077C-4C07-8D85-E9C700EFE657}" srcId="{F686EE88-8260-4AF7-9B0A-ADE3CE140948}" destId="{3BF3957D-4340-4D44-8194-7750A08E296B}" srcOrd="1" destOrd="0" parTransId="{8F76F0C5-8C20-4E46-A1BE-62228CE14B38}" sibTransId="{FBC88375-1F44-4BB7-B7F3-07D67D3E294B}"/>
    <dgm:cxn modelId="{82DEF736-6A9D-4A3F-BEA9-8366AF127048}" type="presParOf" srcId="{46C8BCAD-60FD-45F4-94DF-0DE71EE58CDB}" destId="{073B4AA6-8F3D-4ADF-A901-2D8E6C5EB1C9}" srcOrd="0" destOrd="0" presId="urn:microsoft.com/office/officeart/2005/8/layout/arrow2"/>
    <dgm:cxn modelId="{4343F457-515B-4AF5-87F1-20FDB7F68DA5}" type="presParOf" srcId="{46C8BCAD-60FD-45F4-94DF-0DE71EE58CDB}" destId="{FCAD1693-57D3-40C4-AC00-8E7283C3E2B0}" srcOrd="1" destOrd="0" presId="urn:microsoft.com/office/officeart/2005/8/layout/arrow2"/>
    <dgm:cxn modelId="{5E627792-A85E-4E5B-AC3E-BA28E00CA36D}" type="presParOf" srcId="{FCAD1693-57D3-40C4-AC00-8E7283C3E2B0}" destId="{2925713F-8B38-4824-8FDF-BC7146A7BE3C}" srcOrd="0" destOrd="0" presId="urn:microsoft.com/office/officeart/2005/8/layout/arrow2"/>
    <dgm:cxn modelId="{0BC363D5-FEBE-4683-B8CD-F72DC91FB27E}" type="presParOf" srcId="{FCAD1693-57D3-40C4-AC00-8E7283C3E2B0}" destId="{59255FF1-E170-4F7C-9AB2-C769F31BCAFD}" srcOrd="1" destOrd="0" presId="urn:microsoft.com/office/officeart/2005/8/layout/arrow2"/>
    <dgm:cxn modelId="{A06E58FD-2353-46BC-9FCA-AB0DE7421668}" type="presParOf" srcId="{FCAD1693-57D3-40C4-AC00-8E7283C3E2B0}" destId="{746499EA-4822-4AB5-9A8E-6E1892B60BF7}" srcOrd="2" destOrd="0" presId="urn:microsoft.com/office/officeart/2005/8/layout/arrow2"/>
    <dgm:cxn modelId="{E6F0E4A6-4194-4CBF-9229-001A3F723D46}" type="presParOf" srcId="{FCAD1693-57D3-40C4-AC00-8E7283C3E2B0}" destId="{D9F6FAED-C0D1-4435-B1F2-752A316BA160}" srcOrd="3" destOrd="0" presId="urn:microsoft.com/office/officeart/2005/8/layout/arrow2"/>
    <dgm:cxn modelId="{CDAAADFA-8AB1-4B5B-BED2-9882ED822019}" type="presParOf" srcId="{FCAD1693-57D3-40C4-AC00-8E7283C3E2B0}" destId="{AD57C157-156C-4F25-A75F-C1FD685DF57A}" srcOrd="4" destOrd="0" presId="urn:microsoft.com/office/officeart/2005/8/layout/arrow2"/>
    <dgm:cxn modelId="{04433FC4-969A-480B-A63E-B31475AC57E8}" type="presParOf" srcId="{FCAD1693-57D3-40C4-AC00-8E7283C3E2B0}" destId="{7035A956-7C3B-4512-8046-A82643248E60}" srcOrd="5" destOrd="0" presId="urn:microsoft.com/office/officeart/2005/8/layout/arrow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74.xml><?xml version="1.0" encoding="utf-8"?>
<dgm:dataModel xmlns:dgm="http://schemas.openxmlformats.org/drawingml/2006/diagram" xmlns:a="http://schemas.openxmlformats.org/drawingml/2006/main">
  <dgm:ptLst>
    <dgm:pt modelId="{98941DA6-E211-4282-A132-C455EDCB5F46}" type="doc">
      <dgm:prSet loTypeId="urn:microsoft.com/office/officeart/2008/layout/VerticalCurvedList" loCatId="list" qsTypeId="urn:microsoft.com/office/officeart/2005/8/quickstyle/3d2" qsCatId="3D" csTypeId="urn:microsoft.com/office/officeart/2005/8/colors/accent0_3" csCatId="mainScheme" phldr="1"/>
      <dgm:spPr/>
      <dgm:t>
        <a:bodyPr/>
        <a:lstStyle/>
        <a:p>
          <a:endParaRPr lang="en-US"/>
        </a:p>
      </dgm:t>
    </dgm:pt>
    <dgm:pt modelId="{5A863C54-4641-4154-BE5A-E0BB36D5E3B9}">
      <dgm:prSet custT="1"/>
      <dgm:spPr/>
      <dgm:t>
        <a:bodyPr/>
        <a:lstStyle/>
        <a:p>
          <a:r>
            <a:rPr lang="el-GR" sz="1800" dirty="0"/>
            <a:t>Υποχρεωτικοί  λόγοι αποκλεισμού (άρθρο 73 παρ. 1 και 2)</a:t>
          </a:r>
        </a:p>
      </dgm:t>
    </dgm:pt>
    <dgm:pt modelId="{4C624DFE-2D07-42C3-ABF5-535D4D247B7F}" type="parTrans" cxnId="{2D887851-208B-46E9-ADA3-5EAEFE127F6D}">
      <dgm:prSet/>
      <dgm:spPr/>
      <dgm:t>
        <a:bodyPr/>
        <a:lstStyle/>
        <a:p>
          <a:endParaRPr lang="el-GR"/>
        </a:p>
      </dgm:t>
    </dgm:pt>
    <dgm:pt modelId="{206CE0E3-4C7B-4E65-9C06-909DB1E3A685}" type="sibTrans" cxnId="{2D887851-208B-46E9-ADA3-5EAEFE127F6D}">
      <dgm:prSet/>
      <dgm:spPr/>
      <dgm:t>
        <a:bodyPr/>
        <a:lstStyle/>
        <a:p>
          <a:endParaRPr lang="el-GR"/>
        </a:p>
      </dgm:t>
    </dgm:pt>
    <dgm:pt modelId="{918E2486-9BC7-4BBF-A35A-E799BE38C6E0}">
      <dgm:prSet custT="1"/>
      <dgm:spPr/>
      <dgm:t>
        <a:bodyPr/>
        <a:lstStyle/>
        <a:p>
          <a:r>
            <a:rPr lang="el-GR" sz="1800" dirty="0"/>
            <a:t>Δυνητικοί λόγοι αποκλεισμού (άρθρο 73 παρ. 4)</a:t>
          </a:r>
        </a:p>
      </dgm:t>
    </dgm:pt>
    <dgm:pt modelId="{A4015FF1-532A-4456-BCBE-88DC3C3232B1}" type="parTrans" cxnId="{D01AD569-34E7-4564-8572-E3F4EBB164D2}">
      <dgm:prSet/>
      <dgm:spPr/>
      <dgm:t>
        <a:bodyPr/>
        <a:lstStyle/>
        <a:p>
          <a:endParaRPr lang="el-GR"/>
        </a:p>
      </dgm:t>
    </dgm:pt>
    <dgm:pt modelId="{14FB0007-967F-415E-A8ED-88133D72F32A}" type="sibTrans" cxnId="{D01AD569-34E7-4564-8572-E3F4EBB164D2}">
      <dgm:prSet/>
      <dgm:spPr/>
      <dgm:t>
        <a:bodyPr/>
        <a:lstStyle/>
        <a:p>
          <a:endParaRPr lang="el-GR"/>
        </a:p>
      </dgm:t>
    </dgm:pt>
    <dgm:pt modelId="{BC3835BB-5775-4C78-9E23-F3AF4F77ABF1}">
      <dgm:prSet custT="1"/>
      <dgm:spPr/>
      <dgm:t>
        <a:bodyPr/>
        <a:lstStyle/>
        <a:p>
          <a:r>
            <a:rPr lang="el-GR" sz="1800" dirty="0"/>
            <a:t>Δυνατότητα παρέκκλισης από τους υποχρεωτικούς λόγους αποκλεισμού των παρ. 1 και 2 (άρθρο 73 παρ. 3)</a:t>
          </a:r>
        </a:p>
      </dgm:t>
    </dgm:pt>
    <dgm:pt modelId="{BBBF538F-B3EB-4695-94E7-FD2C968D096A}" type="parTrans" cxnId="{85A62FD9-429E-434D-BC72-DBD17338D1C4}">
      <dgm:prSet/>
      <dgm:spPr/>
      <dgm:t>
        <a:bodyPr/>
        <a:lstStyle/>
        <a:p>
          <a:endParaRPr lang="el-GR"/>
        </a:p>
      </dgm:t>
    </dgm:pt>
    <dgm:pt modelId="{C4603B1E-EAA7-49AA-9477-87D478F286B9}" type="sibTrans" cxnId="{85A62FD9-429E-434D-BC72-DBD17338D1C4}">
      <dgm:prSet/>
      <dgm:spPr/>
      <dgm:t>
        <a:bodyPr/>
        <a:lstStyle/>
        <a:p>
          <a:endParaRPr lang="el-GR"/>
        </a:p>
      </dgm:t>
    </dgm:pt>
    <dgm:pt modelId="{B989A65F-AC0D-4948-82B3-A37B5AC48FD7}">
      <dgm:prSet custT="1"/>
      <dgm:spPr/>
      <dgm:t>
        <a:bodyPr/>
        <a:lstStyle/>
        <a:p>
          <a:r>
            <a:rPr lang="el-GR" sz="1800" dirty="0"/>
            <a:t>Εξαιρέσεις από την υποχρέωση αποκλεισμού οικ. φορέα στην περ. β΄ της παρ. 4</a:t>
          </a:r>
        </a:p>
      </dgm:t>
    </dgm:pt>
    <dgm:pt modelId="{2C617213-A830-4B39-A5B1-566B88261BC2}" type="parTrans" cxnId="{0358014E-69A8-480F-97BD-ED549EF6C0A5}">
      <dgm:prSet/>
      <dgm:spPr/>
      <dgm:t>
        <a:bodyPr/>
        <a:lstStyle/>
        <a:p>
          <a:endParaRPr lang="el-GR"/>
        </a:p>
      </dgm:t>
    </dgm:pt>
    <dgm:pt modelId="{E5B24477-7157-4B30-A557-5C75D4605C4C}" type="sibTrans" cxnId="{0358014E-69A8-480F-97BD-ED549EF6C0A5}">
      <dgm:prSet/>
      <dgm:spPr/>
      <dgm:t>
        <a:bodyPr/>
        <a:lstStyle/>
        <a:p>
          <a:endParaRPr lang="el-GR"/>
        </a:p>
      </dgm:t>
    </dgm:pt>
    <dgm:pt modelId="{955A027E-7D3B-4661-9802-7DE73171DF72}">
      <dgm:prSet custT="1"/>
      <dgm:spPr/>
      <dgm:t>
        <a:bodyPr/>
        <a:lstStyle/>
        <a:p>
          <a:r>
            <a:rPr lang="el-GR" sz="1800" dirty="0"/>
            <a:t>Μέτρα αυτοκάθαρσης (παρ. 7)</a:t>
          </a:r>
        </a:p>
      </dgm:t>
    </dgm:pt>
    <dgm:pt modelId="{0A97E541-12B8-48EF-9BB2-830FCE4E96F7}" type="parTrans" cxnId="{8DA79983-6346-4F59-A11B-B801E4B23F8B}">
      <dgm:prSet/>
      <dgm:spPr/>
      <dgm:t>
        <a:bodyPr/>
        <a:lstStyle/>
        <a:p>
          <a:endParaRPr lang="el-GR"/>
        </a:p>
      </dgm:t>
    </dgm:pt>
    <dgm:pt modelId="{105BAD4B-9725-490F-96F4-7EED56A7140B}" type="sibTrans" cxnId="{8DA79983-6346-4F59-A11B-B801E4B23F8B}">
      <dgm:prSet/>
      <dgm:spPr/>
      <dgm:t>
        <a:bodyPr/>
        <a:lstStyle/>
        <a:p>
          <a:endParaRPr lang="el-GR"/>
        </a:p>
      </dgm:t>
    </dgm:pt>
    <dgm:pt modelId="{51FA77D1-0412-4694-A4F6-8464A7F71F6F}" type="pres">
      <dgm:prSet presAssocID="{98941DA6-E211-4282-A132-C455EDCB5F46}" presName="Name0" presStyleCnt="0">
        <dgm:presLayoutVars>
          <dgm:chMax val="7"/>
          <dgm:chPref val="7"/>
          <dgm:dir/>
        </dgm:presLayoutVars>
      </dgm:prSet>
      <dgm:spPr/>
    </dgm:pt>
    <dgm:pt modelId="{D94F1212-A754-41C5-A3B9-F1EC62124B60}" type="pres">
      <dgm:prSet presAssocID="{98941DA6-E211-4282-A132-C455EDCB5F46}" presName="Name1" presStyleCnt="0"/>
      <dgm:spPr/>
    </dgm:pt>
    <dgm:pt modelId="{AE821471-EF98-40CF-995E-976EF4B24A80}" type="pres">
      <dgm:prSet presAssocID="{98941DA6-E211-4282-A132-C455EDCB5F46}" presName="cycle" presStyleCnt="0"/>
      <dgm:spPr/>
    </dgm:pt>
    <dgm:pt modelId="{1F71D673-ABE0-40DD-9548-5787E5C02DC1}" type="pres">
      <dgm:prSet presAssocID="{98941DA6-E211-4282-A132-C455EDCB5F46}" presName="srcNode" presStyleLbl="node1" presStyleIdx="0" presStyleCnt="5"/>
      <dgm:spPr/>
    </dgm:pt>
    <dgm:pt modelId="{884C4998-6216-40C5-B2F0-1973979863EA}" type="pres">
      <dgm:prSet presAssocID="{98941DA6-E211-4282-A132-C455EDCB5F46}" presName="conn" presStyleLbl="parChTrans1D2" presStyleIdx="0" presStyleCnt="1"/>
      <dgm:spPr/>
    </dgm:pt>
    <dgm:pt modelId="{9FCC19F6-14D7-40CF-B721-22DAAEAF958E}" type="pres">
      <dgm:prSet presAssocID="{98941DA6-E211-4282-A132-C455EDCB5F46}" presName="extraNode" presStyleLbl="node1" presStyleIdx="0" presStyleCnt="5"/>
      <dgm:spPr/>
    </dgm:pt>
    <dgm:pt modelId="{D5EBC8A8-BA87-4196-A29E-E455CC935939}" type="pres">
      <dgm:prSet presAssocID="{98941DA6-E211-4282-A132-C455EDCB5F46}" presName="dstNode" presStyleLbl="node1" presStyleIdx="0" presStyleCnt="5"/>
      <dgm:spPr/>
    </dgm:pt>
    <dgm:pt modelId="{AD833F72-85CF-4FBA-945A-68408F3BD5BB}" type="pres">
      <dgm:prSet presAssocID="{5A863C54-4641-4154-BE5A-E0BB36D5E3B9}" presName="text_1" presStyleLbl="node1" presStyleIdx="0" presStyleCnt="5">
        <dgm:presLayoutVars>
          <dgm:bulletEnabled val="1"/>
        </dgm:presLayoutVars>
      </dgm:prSet>
      <dgm:spPr/>
    </dgm:pt>
    <dgm:pt modelId="{DC5C242A-339F-414E-84D8-805A2DC11FB1}" type="pres">
      <dgm:prSet presAssocID="{5A863C54-4641-4154-BE5A-E0BB36D5E3B9}" presName="accent_1" presStyleCnt="0"/>
      <dgm:spPr/>
    </dgm:pt>
    <dgm:pt modelId="{94AF83E2-7849-4F05-AD73-32160F3A99B4}" type="pres">
      <dgm:prSet presAssocID="{5A863C54-4641-4154-BE5A-E0BB36D5E3B9}" presName="accentRepeatNode" presStyleLbl="solidFgAcc1" presStyleIdx="0" presStyleCnt="5"/>
      <dgm:spPr/>
    </dgm:pt>
    <dgm:pt modelId="{BE46D9C3-D11D-448E-AE65-F3D85DBD2CB5}" type="pres">
      <dgm:prSet presAssocID="{BC3835BB-5775-4C78-9E23-F3AF4F77ABF1}" presName="text_2" presStyleLbl="node1" presStyleIdx="1" presStyleCnt="5">
        <dgm:presLayoutVars>
          <dgm:bulletEnabled val="1"/>
        </dgm:presLayoutVars>
      </dgm:prSet>
      <dgm:spPr/>
    </dgm:pt>
    <dgm:pt modelId="{95887A0D-011D-4E36-BC31-9F0F1176357A}" type="pres">
      <dgm:prSet presAssocID="{BC3835BB-5775-4C78-9E23-F3AF4F77ABF1}" presName="accent_2" presStyleCnt="0"/>
      <dgm:spPr/>
    </dgm:pt>
    <dgm:pt modelId="{FF02CED1-1B77-4A13-95E3-A1889375707F}" type="pres">
      <dgm:prSet presAssocID="{BC3835BB-5775-4C78-9E23-F3AF4F77ABF1}" presName="accentRepeatNode" presStyleLbl="solidFgAcc1" presStyleIdx="1" presStyleCnt="5"/>
      <dgm:spPr/>
    </dgm:pt>
    <dgm:pt modelId="{B6535F5E-C069-449C-A105-162C5DA93416}" type="pres">
      <dgm:prSet presAssocID="{918E2486-9BC7-4BBF-A35A-E799BE38C6E0}" presName="text_3" presStyleLbl="node1" presStyleIdx="2" presStyleCnt="5">
        <dgm:presLayoutVars>
          <dgm:bulletEnabled val="1"/>
        </dgm:presLayoutVars>
      </dgm:prSet>
      <dgm:spPr/>
    </dgm:pt>
    <dgm:pt modelId="{D59329CA-8092-40E1-9612-A11990C3CF55}" type="pres">
      <dgm:prSet presAssocID="{918E2486-9BC7-4BBF-A35A-E799BE38C6E0}" presName="accent_3" presStyleCnt="0"/>
      <dgm:spPr/>
    </dgm:pt>
    <dgm:pt modelId="{82080375-8FD9-42EA-808C-F0F43EF6E270}" type="pres">
      <dgm:prSet presAssocID="{918E2486-9BC7-4BBF-A35A-E799BE38C6E0}" presName="accentRepeatNode" presStyleLbl="solidFgAcc1" presStyleIdx="2" presStyleCnt="5"/>
      <dgm:spPr/>
    </dgm:pt>
    <dgm:pt modelId="{C1A08B1C-3A24-48E6-BCA6-BA9C2223BB00}" type="pres">
      <dgm:prSet presAssocID="{B989A65F-AC0D-4948-82B3-A37B5AC48FD7}" presName="text_4" presStyleLbl="node1" presStyleIdx="3" presStyleCnt="5">
        <dgm:presLayoutVars>
          <dgm:bulletEnabled val="1"/>
        </dgm:presLayoutVars>
      </dgm:prSet>
      <dgm:spPr/>
    </dgm:pt>
    <dgm:pt modelId="{E275C891-895E-4B35-9AB0-93F1EA3D4330}" type="pres">
      <dgm:prSet presAssocID="{B989A65F-AC0D-4948-82B3-A37B5AC48FD7}" presName="accent_4" presStyleCnt="0"/>
      <dgm:spPr/>
    </dgm:pt>
    <dgm:pt modelId="{2492FFB1-B423-4CCD-A3A1-144B4C0056B1}" type="pres">
      <dgm:prSet presAssocID="{B989A65F-AC0D-4948-82B3-A37B5AC48FD7}" presName="accentRepeatNode" presStyleLbl="solidFgAcc1" presStyleIdx="3" presStyleCnt="5"/>
      <dgm:spPr/>
    </dgm:pt>
    <dgm:pt modelId="{107F03A5-17E1-4D56-A5A4-1FF147E52690}" type="pres">
      <dgm:prSet presAssocID="{955A027E-7D3B-4661-9802-7DE73171DF72}" presName="text_5" presStyleLbl="node1" presStyleIdx="4" presStyleCnt="5">
        <dgm:presLayoutVars>
          <dgm:bulletEnabled val="1"/>
        </dgm:presLayoutVars>
      </dgm:prSet>
      <dgm:spPr/>
    </dgm:pt>
    <dgm:pt modelId="{183F1DB3-82EB-493E-B77E-90DD5748C3F2}" type="pres">
      <dgm:prSet presAssocID="{955A027E-7D3B-4661-9802-7DE73171DF72}" presName="accent_5" presStyleCnt="0"/>
      <dgm:spPr/>
    </dgm:pt>
    <dgm:pt modelId="{FA616CCF-D84E-4BA1-BAB0-3D9694AEFAA7}" type="pres">
      <dgm:prSet presAssocID="{955A027E-7D3B-4661-9802-7DE73171DF72}" presName="accentRepeatNode" presStyleLbl="solidFgAcc1" presStyleIdx="4" presStyleCnt="5"/>
      <dgm:spPr/>
    </dgm:pt>
  </dgm:ptLst>
  <dgm:cxnLst>
    <dgm:cxn modelId="{0704EA15-D164-4C75-9FA4-2619B8FB4DA5}" type="presOf" srcId="{206CE0E3-4C7B-4E65-9C06-909DB1E3A685}" destId="{884C4998-6216-40C5-B2F0-1973979863EA}" srcOrd="0" destOrd="0" presId="urn:microsoft.com/office/officeart/2008/layout/VerticalCurvedList"/>
    <dgm:cxn modelId="{35494417-A34F-4077-A9FF-4F2580352F12}" type="presOf" srcId="{BC3835BB-5775-4C78-9E23-F3AF4F77ABF1}" destId="{BE46D9C3-D11D-448E-AE65-F3D85DBD2CB5}" srcOrd="0" destOrd="0" presId="urn:microsoft.com/office/officeart/2008/layout/VerticalCurvedList"/>
    <dgm:cxn modelId="{E3ECFC63-DA60-4300-8C17-224A6C96548F}" type="presOf" srcId="{918E2486-9BC7-4BBF-A35A-E799BE38C6E0}" destId="{B6535F5E-C069-449C-A105-162C5DA93416}" srcOrd="0" destOrd="0" presId="urn:microsoft.com/office/officeart/2008/layout/VerticalCurvedList"/>
    <dgm:cxn modelId="{C31D8145-0484-4F20-A0ED-878FF00C87D5}" type="presOf" srcId="{98941DA6-E211-4282-A132-C455EDCB5F46}" destId="{51FA77D1-0412-4694-A4F6-8464A7F71F6F}" srcOrd="0" destOrd="0" presId="urn:microsoft.com/office/officeart/2008/layout/VerticalCurvedList"/>
    <dgm:cxn modelId="{D01AD569-34E7-4564-8572-E3F4EBB164D2}" srcId="{98941DA6-E211-4282-A132-C455EDCB5F46}" destId="{918E2486-9BC7-4BBF-A35A-E799BE38C6E0}" srcOrd="2" destOrd="0" parTransId="{A4015FF1-532A-4456-BCBE-88DC3C3232B1}" sibTransId="{14FB0007-967F-415E-A8ED-88133D72F32A}"/>
    <dgm:cxn modelId="{0358014E-69A8-480F-97BD-ED549EF6C0A5}" srcId="{98941DA6-E211-4282-A132-C455EDCB5F46}" destId="{B989A65F-AC0D-4948-82B3-A37B5AC48FD7}" srcOrd="3" destOrd="0" parTransId="{2C617213-A830-4B39-A5B1-566B88261BC2}" sibTransId="{E5B24477-7157-4B30-A557-5C75D4605C4C}"/>
    <dgm:cxn modelId="{2D887851-208B-46E9-ADA3-5EAEFE127F6D}" srcId="{98941DA6-E211-4282-A132-C455EDCB5F46}" destId="{5A863C54-4641-4154-BE5A-E0BB36D5E3B9}" srcOrd="0" destOrd="0" parTransId="{4C624DFE-2D07-42C3-ABF5-535D4D247B7F}" sibTransId="{206CE0E3-4C7B-4E65-9C06-909DB1E3A685}"/>
    <dgm:cxn modelId="{66260D79-3A6D-4E07-A861-2D485FB2ED0F}" type="presOf" srcId="{B989A65F-AC0D-4948-82B3-A37B5AC48FD7}" destId="{C1A08B1C-3A24-48E6-BCA6-BA9C2223BB00}" srcOrd="0" destOrd="0" presId="urn:microsoft.com/office/officeart/2008/layout/VerticalCurvedList"/>
    <dgm:cxn modelId="{8DA79983-6346-4F59-A11B-B801E4B23F8B}" srcId="{98941DA6-E211-4282-A132-C455EDCB5F46}" destId="{955A027E-7D3B-4661-9802-7DE73171DF72}" srcOrd="4" destOrd="0" parTransId="{0A97E541-12B8-48EF-9BB2-830FCE4E96F7}" sibTransId="{105BAD4B-9725-490F-96F4-7EED56A7140B}"/>
    <dgm:cxn modelId="{906FB98F-71BE-418D-B3AE-C9AA8CB483CF}" type="presOf" srcId="{955A027E-7D3B-4661-9802-7DE73171DF72}" destId="{107F03A5-17E1-4D56-A5A4-1FF147E52690}" srcOrd="0" destOrd="0" presId="urn:microsoft.com/office/officeart/2008/layout/VerticalCurvedList"/>
    <dgm:cxn modelId="{83F3E892-E56B-443F-93FB-9E705D718AC9}" type="presOf" srcId="{5A863C54-4641-4154-BE5A-E0BB36D5E3B9}" destId="{AD833F72-85CF-4FBA-945A-68408F3BD5BB}" srcOrd="0" destOrd="0" presId="urn:microsoft.com/office/officeart/2008/layout/VerticalCurvedList"/>
    <dgm:cxn modelId="{85A62FD9-429E-434D-BC72-DBD17338D1C4}" srcId="{98941DA6-E211-4282-A132-C455EDCB5F46}" destId="{BC3835BB-5775-4C78-9E23-F3AF4F77ABF1}" srcOrd="1" destOrd="0" parTransId="{BBBF538F-B3EB-4695-94E7-FD2C968D096A}" sibTransId="{C4603B1E-EAA7-49AA-9477-87D478F286B9}"/>
    <dgm:cxn modelId="{BA2BCCE0-DBA3-41A2-B771-DFDD5709AFA6}" type="presParOf" srcId="{51FA77D1-0412-4694-A4F6-8464A7F71F6F}" destId="{D94F1212-A754-41C5-A3B9-F1EC62124B60}" srcOrd="0" destOrd="0" presId="urn:microsoft.com/office/officeart/2008/layout/VerticalCurvedList"/>
    <dgm:cxn modelId="{232A7173-04D1-4886-A782-2726218241AC}" type="presParOf" srcId="{D94F1212-A754-41C5-A3B9-F1EC62124B60}" destId="{AE821471-EF98-40CF-995E-976EF4B24A80}" srcOrd="0" destOrd="0" presId="urn:microsoft.com/office/officeart/2008/layout/VerticalCurvedList"/>
    <dgm:cxn modelId="{60B1DB56-6124-4E29-A7FA-BEBCEECB3A41}" type="presParOf" srcId="{AE821471-EF98-40CF-995E-976EF4B24A80}" destId="{1F71D673-ABE0-40DD-9548-5787E5C02DC1}" srcOrd="0" destOrd="0" presId="urn:microsoft.com/office/officeart/2008/layout/VerticalCurvedList"/>
    <dgm:cxn modelId="{DA222A96-30E5-4FB9-957A-A6726FF57502}" type="presParOf" srcId="{AE821471-EF98-40CF-995E-976EF4B24A80}" destId="{884C4998-6216-40C5-B2F0-1973979863EA}" srcOrd="1" destOrd="0" presId="urn:microsoft.com/office/officeart/2008/layout/VerticalCurvedList"/>
    <dgm:cxn modelId="{473C43BE-9A5A-4B90-BAEE-99259341AD14}" type="presParOf" srcId="{AE821471-EF98-40CF-995E-976EF4B24A80}" destId="{9FCC19F6-14D7-40CF-B721-22DAAEAF958E}" srcOrd="2" destOrd="0" presId="urn:microsoft.com/office/officeart/2008/layout/VerticalCurvedList"/>
    <dgm:cxn modelId="{EBA6C3E2-E2F3-4A01-A52B-6637901D5531}" type="presParOf" srcId="{AE821471-EF98-40CF-995E-976EF4B24A80}" destId="{D5EBC8A8-BA87-4196-A29E-E455CC935939}" srcOrd="3" destOrd="0" presId="urn:microsoft.com/office/officeart/2008/layout/VerticalCurvedList"/>
    <dgm:cxn modelId="{FCEE0B94-E300-4E4C-ACDA-BC37EEB3356F}" type="presParOf" srcId="{D94F1212-A754-41C5-A3B9-F1EC62124B60}" destId="{AD833F72-85CF-4FBA-945A-68408F3BD5BB}" srcOrd="1" destOrd="0" presId="urn:microsoft.com/office/officeart/2008/layout/VerticalCurvedList"/>
    <dgm:cxn modelId="{A7ED41EA-BD2D-4449-947B-FB368A788C13}" type="presParOf" srcId="{D94F1212-A754-41C5-A3B9-F1EC62124B60}" destId="{DC5C242A-339F-414E-84D8-805A2DC11FB1}" srcOrd="2" destOrd="0" presId="urn:microsoft.com/office/officeart/2008/layout/VerticalCurvedList"/>
    <dgm:cxn modelId="{250843CC-D74C-4AA5-8B59-4EF51B204C90}" type="presParOf" srcId="{DC5C242A-339F-414E-84D8-805A2DC11FB1}" destId="{94AF83E2-7849-4F05-AD73-32160F3A99B4}" srcOrd="0" destOrd="0" presId="urn:microsoft.com/office/officeart/2008/layout/VerticalCurvedList"/>
    <dgm:cxn modelId="{D2F51E43-BBC0-47B4-B07F-8F08E7027D4A}" type="presParOf" srcId="{D94F1212-A754-41C5-A3B9-F1EC62124B60}" destId="{BE46D9C3-D11D-448E-AE65-F3D85DBD2CB5}" srcOrd="3" destOrd="0" presId="urn:microsoft.com/office/officeart/2008/layout/VerticalCurvedList"/>
    <dgm:cxn modelId="{C56CC340-C2DE-4184-B865-884979712FB9}" type="presParOf" srcId="{D94F1212-A754-41C5-A3B9-F1EC62124B60}" destId="{95887A0D-011D-4E36-BC31-9F0F1176357A}" srcOrd="4" destOrd="0" presId="urn:microsoft.com/office/officeart/2008/layout/VerticalCurvedList"/>
    <dgm:cxn modelId="{AE17FB04-6A3D-4128-9197-C9CEED965706}" type="presParOf" srcId="{95887A0D-011D-4E36-BC31-9F0F1176357A}" destId="{FF02CED1-1B77-4A13-95E3-A1889375707F}" srcOrd="0" destOrd="0" presId="urn:microsoft.com/office/officeart/2008/layout/VerticalCurvedList"/>
    <dgm:cxn modelId="{558329E3-B0FA-437C-9C7B-24513B0ED183}" type="presParOf" srcId="{D94F1212-A754-41C5-A3B9-F1EC62124B60}" destId="{B6535F5E-C069-449C-A105-162C5DA93416}" srcOrd="5" destOrd="0" presId="urn:microsoft.com/office/officeart/2008/layout/VerticalCurvedList"/>
    <dgm:cxn modelId="{A25DB554-04EC-4D7F-B81E-49AA00A81404}" type="presParOf" srcId="{D94F1212-A754-41C5-A3B9-F1EC62124B60}" destId="{D59329CA-8092-40E1-9612-A11990C3CF55}" srcOrd="6" destOrd="0" presId="urn:microsoft.com/office/officeart/2008/layout/VerticalCurvedList"/>
    <dgm:cxn modelId="{F5724ACF-E4A3-4F9C-8AB9-CEA84003440A}" type="presParOf" srcId="{D59329CA-8092-40E1-9612-A11990C3CF55}" destId="{82080375-8FD9-42EA-808C-F0F43EF6E270}" srcOrd="0" destOrd="0" presId="urn:microsoft.com/office/officeart/2008/layout/VerticalCurvedList"/>
    <dgm:cxn modelId="{60B0FB32-00AC-4E91-B235-41F6571AE66E}" type="presParOf" srcId="{D94F1212-A754-41C5-A3B9-F1EC62124B60}" destId="{C1A08B1C-3A24-48E6-BCA6-BA9C2223BB00}" srcOrd="7" destOrd="0" presId="urn:microsoft.com/office/officeart/2008/layout/VerticalCurvedList"/>
    <dgm:cxn modelId="{8357CB6E-3FB7-4DAC-A0A1-E9F3C78E3336}" type="presParOf" srcId="{D94F1212-A754-41C5-A3B9-F1EC62124B60}" destId="{E275C891-895E-4B35-9AB0-93F1EA3D4330}" srcOrd="8" destOrd="0" presId="urn:microsoft.com/office/officeart/2008/layout/VerticalCurvedList"/>
    <dgm:cxn modelId="{ED46B2A5-B693-46EA-AA33-FAADBDBFA01D}" type="presParOf" srcId="{E275C891-895E-4B35-9AB0-93F1EA3D4330}" destId="{2492FFB1-B423-4CCD-A3A1-144B4C0056B1}" srcOrd="0" destOrd="0" presId="urn:microsoft.com/office/officeart/2008/layout/VerticalCurvedList"/>
    <dgm:cxn modelId="{9D914686-5C76-416B-AE7C-E2D165FCB7B2}" type="presParOf" srcId="{D94F1212-A754-41C5-A3B9-F1EC62124B60}" destId="{107F03A5-17E1-4D56-A5A4-1FF147E52690}" srcOrd="9" destOrd="0" presId="urn:microsoft.com/office/officeart/2008/layout/VerticalCurvedList"/>
    <dgm:cxn modelId="{81C6C986-A4D3-412E-856E-6A1636EF6B04}" type="presParOf" srcId="{D94F1212-A754-41C5-A3B9-F1EC62124B60}" destId="{183F1DB3-82EB-493E-B77E-90DD5748C3F2}" srcOrd="10" destOrd="0" presId="urn:microsoft.com/office/officeart/2008/layout/VerticalCurvedList"/>
    <dgm:cxn modelId="{BB213F1D-D454-4040-AA06-9AB103B51E57}" type="presParOf" srcId="{183F1DB3-82EB-493E-B77E-90DD5748C3F2}" destId="{FA616CCF-D84E-4BA1-BAB0-3D9694AEFAA7}"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75.xml><?xml version="1.0" encoding="utf-8"?>
<dgm:dataModel xmlns:dgm="http://schemas.openxmlformats.org/drawingml/2006/diagram" xmlns:a="http://schemas.openxmlformats.org/drawingml/2006/main">
  <dgm:ptLst>
    <dgm:pt modelId="{98941DA6-E211-4282-A132-C455EDCB5F46}" type="doc">
      <dgm:prSet loTypeId="urn:microsoft.com/office/officeart/2005/8/layout/hierarchy3" loCatId="list" qsTypeId="urn:microsoft.com/office/officeart/2005/8/quickstyle/3d2" qsCatId="3D" csTypeId="urn:microsoft.com/office/officeart/2005/8/colors/accent0_3" csCatId="mainScheme" phldr="1"/>
      <dgm:spPr/>
      <dgm:t>
        <a:bodyPr/>
        <a:lstStyle/>
        <a:p>
          <a:endParaRPr lang="en-US"/>
        </a:p>
      </dgm:t>
    </dgm:pt>
    <dgm:pt modelId="{5A863C54-4641-4154-BE5A-E0BB36D5E3B9}">
      <dgm:prSet custT="1"/>
      <dgm:spPr/>
      <dgm:t>
        <a:bodyPr/>
        <a:lstStyle/>
        <a:p>
          <a:r>
            <a:rPr lang="el-GR" sz="1800" dirty="0"/>
            <a:t>Αθέτηση υποχρεώσεων σχετικά με την καταβολή φόρων ή εισφορών κοινωνικής ασφάλισης (άρθρο 73 παρ. 2 α)</a:t>
          </a:r>
        </a:p>
      </dgm:t>
    </dgm:pt>
    <dgm:pt modelId="{4C624DFE-2D07-42C3-ABF5-535D4D247B7F}" type="parTrans" cxnId="{2D887851-208B-46E9-ADA3-5EAEFE127F6D}">
      <dgm:prSet/>
      <dgm:spPr/>
      <dgm:t>
        <a:bodyPr/>
        <a:lstStyle/>
        <a:p>
          <a:endParaRPr lang="el-GR"/>
        </a:p>
      </dgm:t>
    </dgm:pt>
    <dgm:pt modelId="{206CE0E3-4C7B-4E65-9C06-909DB1E3A685}" type="sibTrans" cxnId="{2D887851-208B-46E9-ADA3-5EAEFE127F6D}">
      <dgm:prSet/>
      <dgm:spPr/>
      <dgm:t>
        <a:bodyPr/>
        <a:lstStyle/>
        <a:p>
          <a:endParaRPr lang="el-GR"/>
        </a:p>
      </dgm:t>
    </dgm:pt>
    <dgm:pt modelId="{918E2486-9BC7-4BBF-A35A-E799BE38C6E0}">
      <dgm:prSet custT="1"/>
      <dgm:spPr/>
      <dgm:t>
        <a:bodyPr/>
        <a:lstStyle/>
        <a:p>
          <a:r>
            <a:rPr lang="el-GR" sz="1800" dirty="0"/>
            <a:t>Αθέτηση υποχρεώσεων κοινωνικοασφαλιστικής και εργατικής νομοθεσίας (άρθρο 18 παρ. 5 και 2)</a:t>
          </a:r>
        </a:p>
      </dgm:t>
    </dgm:pt>
    <dgm:pt modelId="{A4015FF1-532A-4456-BCBE-88DC3C3232B1}" type="parTrans" cxnId="{D01AD569-34E7-4564-8572-E3F4EBB164D2}">
      <dgm:prSet/>
      <dgm:spPr/>
      <dgm:t>
        <a:bodyPr/>
        <a:lstStyle/>
        <a:p>
          <a:endParaRPr lang="el-GR"/>
        </a:p>
      </dgm:t>
    </dgm:pt>
    <dgm:pt modelId="{14FB0007-967F-415E-A8ED-88133D72F32A}" type="sibTrans" cxnId="{D01AD569-34E7-4564-8572-E3F4EBB164D2}">
      <dgm:prSet/>
      <dgm:spPr/>
      <dgm:t>
        <a:bodyPr/>
        <a:lstStyle/>
        <a:p>
          <a:endParaRPr lang="el-GR"/>
        </a:p>
      </dgm:t>
    </dgm:pt>
    <dgm:pt modelId="{1AC5D33A-6284-4516-908F-9FD8270B527C}">
      <dgm:prSet custT="1"/>
      <dgm:spPr/>
      <dgm:t>
        <a:bodyPr/>
        <a:lstStyle/>
        <a:p>
          <a:r>
            <a:rPr lang="el-GR" sz="1800" dirty="0"/>
            <a:t>Δικαστική ή διοικητική απόφαση</a:t>
          </a:r>
        </a:p>
      </dgm:t>
    </dgm:pt>
    <dgm:pt modelId="{CDA9784B-38D4-4C10-B931-7C36FEB78CA9}" type="parTrans" cxnId="{2FBDCE95-A742-41E5-A330-2901D04F93C3}">
      <dgm:prSet/>
      <dgm:spPr/>
      <dgm:t>
        <a:bodyPr/>
        <a:lstStyle/>
        <a:p>
          <a:endParaRPr lang="el-GR"/>
        </a:p>
      </dgm:t>
    </dgm:pt>
    <dgm:pt modelId="{131E4FD9-B6E3-41B7-8B9D-10B93BA0877B}" type="sibTrans" cxnId="{2FBDCE95-A742-41E5-A330-2901D04F93C3}">
      <dgm:prSet/>
      <dgm:spPr/>
      <dgm:t>
        <a:bodyPr/>
        <a:lstStyle/>
        <a:p>
          <a:endParaRPr lang="el-GR"/>
        </a:p>
      </dgm:t>
    </dgm:pt>
    <dgm:pt modelId="{6496CBBF-3AF0-4173-A82B-D96C4DA6E9A7}">
      <dgm:prSet custT="1"/>
      <dgm:spPr/>
      <dgm:t>
        <a:bodyPr/>
        <a:lstStyle/>
        <a:p>
          <a:r>
            <a:rPr lang="el-GR" sz="1800" dirty="0"/>
            <a:t>Τελεσίδικη και δεσμευτική ισχύ</a:t>
          </a:r>
        </a:p>
      </dgm:t>
    </dgm:pt>
    <dgm:pt modelId="{5CA2DFB3-8031-4D0D-BF3C-B2643DE8AE5D}" type="parTrans" cxnId="{6CD95B0B-F4CF-464F-93AE-0D180E7D146D}">
      <dgm:prSet/>
      <dgm:spPr/>
      <dgm:t>
        <a:bodyPr/>
        <a:lstStyle/>
        <a:p>
          <a:endParaRPr lang="el-GR"/>
        </a:p>
      </dgm:t>
    </dgm:pt>
    <dgm:pt modelId="{68924FB9-9E9E-45D7-9D18-FC8334A790FE}" type="sibTrans" cxnId="{6CD95B0B-F4CF-464F-93AE-0D180E7D146D}">
      <dgm:prSet/>
      <dgm:spPr/>
      <dgm:t>
        <a:bodyPr/>
        <a:lstStyle/>
        <a:p>
          <a:endParaRPr lang="el-GR"/>
        </a:p>
      </dgm:t>
    </dgm:pt>
    <dgm:pt modelId="{85A3EC57-FC7A-4D58-90B8-C3C91EAC6043}">
      <dgm:prSet custT="1"/>
      <dgm:spPr/>
      <dgm:t>
        <a:bodyPr/>
        <a:lstStyle/>
        <a:p>
          <a:r>
            <a:rPr lang="el-GR" sz="1800" dirty="0"/>
            <a:t>Σοβαρό επαγγελματικό παράπτωμα κατά την έννοια της παρ. 4 περ. θ του άρθρου 73</a:t>
          </a:r>
        </a:p>
      </dgm:t>
    </dgm:pt>
    <dgm:pt modelId="{FEC091B4-72D6-4198-B362-21C6ADFB9C36}" type="parTrans" cxnId="{2800F57C-476C-4017-8274-E06B3FD0A61D}">
      <dgm:prSet/>
      <dgm:spPr/>
      <dgm:t>
        <a:bodyPr/>
        <a:lstStyle/>
        <a:p>
          <a:endParaRPr lang="el-GR"/>
        </a:p>
      </dgm:t>
    </dgm:pt>
    <dgm:pt modelId="{0BD12AFB-E2CC-4471-9ED2-28FAD3A7257B}" type="sibTrans" cxnId="{2800F57C-476C-4017-8274-E06B3FD0A61D}">
      <dgm:prSet/>
      <dgm:spPr/>
      <dgm:t>
        <a:bodyPr/>
        <a:lstStyle/>
        <a:p>
          <a:endParaRPr lang="el-GR"/>
        </a:p>
      </dgm:t>
    </dgm:pt>
    <dgm:pt modelId="{BAD2CDFB-18BD-4248-88D9-4423EBDDD47C}">
      <dgm:prSet custT="1"/>
      <dgm:spPr/>
      <dgm:t>
        <a:bodyPr/>
        <a:lstStyle/>
        <a:p>
          <a:r>
            <a:rPr lang="el-GR" sz="1800" dirty="0"/>
            <a:t>Συμβάσεις παροχής υπηρεσιών καθαρισμού ή/και φύλαξης, ιδίως τα προβλεπόμενα στην παρ. 2 περ. γ΄ του άρθρου 68 του Ν. 3863/2010</a:t>
          </a:r>
        </a:p>
      </dgm:t>
    </dgm:pt>
    <dgm:pt modelId="{FC45AE0A-A0A7-4545-83C4-EC27C5802075}" type="parTrans" cxnId="{FD9ED94C-FCCE-45E6-8F86-62B8A4A19C31}">
      <dgm:prSet/>
      <dgm:spPr/>
      <dgm:t>
        <a:bodyPr/>
        <a:lstStyle/>
        <a:p>
          <a:endParaRPr lang="el-GR"/>
        </a:p>
      </dgm:t>
    </dgm:pt>
    <dgm:pt modelId="{DF4C9CB2-2B7B-46E6-94B6-51A442D9EEC9}" type="sibTrans" cxnId="{FD9ED94C-FCCE-45E6-8F86-62B8A4A19C31}">
      <dgm:prSet/>
      <dgm:spPr/>
      <dgm:t>
        <a:bodyPr/>
        <a:lstStyle/>
        <a:p>
          <a:endParaRPr lang="el-GR"/>
        </a:p>
      </dgm:t>
    </dgm:pt>
    <dgm:pt modelId="{B35C214F-4BCD-4F4B-B45C-4E7BF446EB94}" type="pres">
      <dgm:prSet presAssocID="{98941DA6-E211-4282-A132-C455EDCB5F46}" presName="diagram" presStyleCnt="0">
        <dgm:presLayoutVars>
          <dgm:chPref val="1"/>
          <dgm:dir/>
          <dgm:animOne val="branch"/>
          <dgm:animLvl val="lvl"/>
          <dgm:resizeHandles/>
        </dgm:presLayoutVars>
      </dgm:prSet>
      <dgm:spPr/>
    </dgm:pt>
    <dgm:pt modelId="{A95369C0-BA44-4FF9-A7F1-ED0C5793289D}" type="pres">
      <dgm:prSet presAssocID="{5A863C54-4641-4154-BE5A-E0BB36D5E3B9}" presName="root" presStyleCnt="0"/>
      <dgm:spPr/>
    </dgm:pt>
    <dgm:pt modelId="{4C85EE9F-F6D9-4C67-81D2-BD701AA0D98F}" type="pres">
      <dgm:prSet presAssocID="{5A863C54-4641-4154-BE5A-E0BB36D5E3B9}" presName="rootComposite" presStyleCnt="0"/>
      <dgm:spPr/>
    </dgm:pt>
    <dgm:pt modelId="{70F2388E-DEF4-4AEA-B3B5-75337117878A}" type="pres">
      <dgm:prSet presAssocID="{5A863C54-4641-4154-BE5A-E0BB36D5E3B9}" presName="rootText" presStyleLbl="node1" presStyleIdx="0" presStyleCnt="2" custScaleX="106829" custScaleY="110653"/>
      <dgm:spPr/>
    </dgm:pt>
    <dgm:pt modelId="{FB1FFB44-AA16-4CD5-A5B5-DB22BBAFF410}" type="pres">
      <dgm:prSet presAssocID="{5A863C54-4641-4154-BE5A-E0BB36D5E3B9}" presName="rootConnector" presStyleLbl="node1" presStyleIdx="0" presStyleCnt="2"/>
      <dgm:spPr/>
    </dgm:pt>
    <dgm:pt modelId="{859503E0-B5B9-403B-9F26-2DF809857B12}" type="pres">
      <dgm:prSet presAssocID="{5A863C54-4641-4154-BE5A-E0BB36D5E3B9}" presName="childShape" presStyleCnt="0"/>
      <dgm:spPr/>
    </dgm:pt>
    <dgm:pt modelId="{B7FDCA0A-B2DF-41D0-AC42-58CC7E7329E3}" type="pres">
      <dgm:prSet presAssocID="{CDA9784B-38D4-4C10-B931-7C36FEB78CA9}" presName="Name13" presStyleLbl="parChTrans1D2" presStyleIdx="0" presStyleCnt="4"/>
      <dgm:spPr/>
    </dgm:pt>
    <dgm:pt modelId="{A6EFE610-3B97-42A6-9B33-2C782CF28453}" type="pres">
      <dgm:prSet presAssocID="{1AC5D33A-6284-4516-908F-9FD8270B527C}" presName="childText" presStyleLbl="bgAcc1" presStyleIdx="0" presStyleCnt="4">
        <dgm:presLayoutVars>
          <dgm:bulletEnabled val="1"/>
        </dgm:presLayoutVars>
      </dgm:prSet>
      <dgm:spPr/>
    </dgm:pt>
    <dgm:pt modelId="{C15D39D5-7337-4302-978C-4914687D3A19}" type="pres">
      <dgm:prSet presAssocID="{5CA2DFB3-8031-4D0D-BF3C-B2643DE8AE5D}" presName="Name13" presStyleLbl="parChTrans1D2" presStyleIdx="1" presStyleCnt="4"/>
      <dgm:spPr/>
    </dgm:pt>
    <dgm:pt modelId="{39980B7C-B969-4F80-8C85-ABA72B31A57D}" type="pres">
      <dgm:prSet presAssocID="{6496CBBF-3AF0-4173-A82B-D96C4DA6E9A7}" presName="childText" presStyleLbl="bgAcc1" presStyleIdx="1" presStyleCnt="4">
        <dgm:presLayoutVars>
          <dgm:bulletEnabled val="1"/>
        </dgm:presLayoutVars>
      </dgm:prSet>
      <dgm:spPr/>
    </dgm:pt>
    <dgm:pt modelId="{96482138-4CF1-49E9-B038-EDB3FA22F1E2}" type="pres">
      <dgm:prSet presAssocID="{918E2486-9BC7-4BBF-A35A-E799BE38C6E0}" presName="root" presStyleCnt="0"/>
      <dgm:spPr/>
    </dgm:pt>
    <dgm:pt modelId="{D14B6B55-8888-43A3-AFBB-07E272211259}" type="pres">
      <dgm:prSet presAssocID="{918E2486-9BC7-4BBF-A35A-E799BE38C6E0}" presName="rootComposite" presStyleCnt="0"/>
      <dgm:spPr/>
    </dgm:pt>
    <dgm:pt modelId="{C9117107-3710-4EAF-A536-96E4DB9F9153}" type="pres">
      <dgm:prSet presAssocID="{918E2486-9BC7-4BBF-A35A-E799BE38C6E0}" presName="rootText" presStyleLbl="node1" presStyleIdx="1" presStyleCnt="2" custScaleX="106445" custScaleY="103755"/>
      <dgm:spPr/>
    </dgm:pt>
    <dgm:pt modelId="{7852A727-8299-4094-9251-05B8EE606307}" type="pres">
      <dgm:prSet presAssocID="{918E2486-9BC7-4BBF-A35A-E799BE38C6E0}" presName="rootConnector" presStyleLbl="node1" presStyleIdx="1" presStyleCnt="2"/>
      <dgm:spPr/>
    </dgm:pt>
    <dgm:pt modelId="{79E4789E-7888-4777-97C6-3C4CA12683D1}" type="pres">
      <dgm:prSet presAssocID="{918E2486-9BC7-4BBF-A35A-E799BE38C6E0}" presName="childShape" presStyleCnt="0"/>
      <dgm:spPr/>
    </dgm:pt>
    <dgm:pt modelId="{283633ED-4D99-4C45-B152-2BFB901BF05E}" type="pres">
      <dgm:prSet presAssocID="{FEC091B4-72D6-4198-B362-21C6ADFB9C36}" presName="Name13" presStyleLbl="parChTrans1D2" presStyleIdx="2" presStyleCnt="4"/>
      <dgm:spPr/>
    </dgm:pt>
    <dgm:pt modelId="{223640B6-D28D-4489-B4F5-D82E64E007B1}" type="pres">
      <dgm:prSet presAssocID="{85A3EC57-FC7A-4D58-90B8-C3C91EAC6043}" presName="childText" presStyleLbl="bgAcc1" presStyleIdx="2" presStyleCnt="4" custScaleX="145607">
        <dgm:presLayoutVars>
          <dgm:bulletEnabled val="1"/>
        </dgm:presLayoutVars>
      </dgm:prSet>
      <dgm:spPr/>
    </dgm:pt>
    <dgm:pt modelId="{D7D838A9-9C77-4AFC-A7F0-3B99B0608F82}" type="pres">
      <dgm:prSet presAssocID="{FC45AE0A-A0A7-4545-83C4-EC27C5802075}" presName="Name13" presStyleLbl="parChTrans1D2" presStyleIdx="3" presStyleCnt="4"/>
      <dgm:spPr/>
    </dgm:pt>
    <dgm:pt modelId="{0BDE715F-6C49-4961-99E8-0626DB82A97D}" type="pres">
      <dgm:prSet presAssocID="{BAD2CDFB-18BD-4248-88D9-4423EBDDD47C}" presName="childText" presStyleLbl="bgAcc1" presStyleIdx="3" presStyleCnt="4" custScaleX="170220">
        <dgm:presLayoutVars>
          <dgm:bulletEnabled val="1"/>
        </dgm:presLayoutVars>
      </dgm:prSet>
      <dgm:spPr/>
    </dgm:pt>
  </dgm:ptLst>
  <dgm:cxnLst>
    <dgm:cxn modelId="{D32A5907-F7AF-44EC-B3B8-5C46BD80803C}" type="presOf" srcId="{85A3EC57-FC7A-4D58-90B8-C3C91EAC6043}" destId="{223640B6-D28D-4489-B4F5-D82E64E007B1}" srcOrd="0" destOrd="0" presId="urn:microsoft.com/office/officeart/2005/8/layout/hierarchy3"/>
    <dgm:cxn modelId="{23C18507-3AD4-4188-8A2A-9366D4804F54}" type="presOf" srcId="{FEC091B4-72D6-4198-B362-21C6ADFB9C36}" destId="{283633ED-4D99-4C45-B152-2BFB901BF05E}" srcOrd="0" destOrd="0" presId="urn:microsoft.com/office/officeart/2005/8/layout/hierarchy3"/>
    <dgm:cxn modelId="{6CD95B0B-F4CF-464F-93AE-0D180E7D146D}" srcId="{5A863C54-4641-4154-BE5A-E0BB36D5E3B9}" destId="{6496CBBF-3AF0-4173-A82B-D96C4DA6E9A7}" srcOrd="1" destOrd="0" parTransId="{5CA2DFB3-8031-4D0D-BF3C-B2643DE8AE5D}" sibTransId="{68924FB9-9E9E-45D7-9D18-FC8334A790FE}"/>
    <dgm:cxn modelId="{6652C90C-EE24-44F5-960F-2280CEF92B4E}" type="presOf" srcId="{FC45AE0A-A0A7-4545-83C4-EC27C5802075}" destId="{D7D838A9-9C77-4AFC-A7F0-3B99B0608F82}" srcOrd="0" destOrd="0" presId="urn:microsoft.com/office/officeart/2005/8/layout/hierarchy3"/>
    <dgm:cxn modelId="{BA758111-A370-441C-BECC-B8F2B0BE2B9E}" type="presOf" srcId="{918E2486-9BC7-4BBF-A35A-E799BE38C6E0}" destId="{7852A727-8299-4094-9251-05B8EE606307}" srcOrd="1" destOrd="0" presId="urn:microsoft.com/office/officeart/2005/8/layout/hierarchy3"/>
    <dgm:cxn modelId="{0D800919-0446-4A0D-A06E-7193F325839B}" type="presOf" srcId="{1AC5D33A-6284-4516-908F-9FD8270B527C}" destId="{A6EFE610-3B97-42A6-9B33-2C782CF28453}" srcOrd="0" destOrd="0" presId="urn:microsoft.com/office/officeart/2005/8/layout/hierarchy3"/>
    <dgm:cxn modelId="{50482766-F1C8-412D-881F-315E3552DB63}" type="presOf" srcId="{6496CBBF-3AF0-4173-A82B-D96C4DA6E9A7}" destId="{39980B7C-B969-4F80-8C85-ABA72B31A57D}" srcOrd="0" destOrd="0" presId="urn:microsoft.com/office/officeart/2005/8/layout/hierarchy3"/>
    <dgm:cxn modelId="{D01AD569-34E7-4564-8572-E3F4EBB164D2}" srcId="{98941DA6-E211-4282-A132-C455EDCB5F46}" destId="{918E2486-9BC7-4BBF-A35A-E799BE38C6E0}" srcOrd="1" destOrd="0" parTransId="{A4015FF1-532A-4456-BCBE-88DC3C3232B1}" sibTransId="{14FB0007-967F-415E-A8ED-88133D72F32A}"/>
    <dgm:cxn modelId="{FD9ED94C-FCCE-45E6-8F86-62B8A4A19C31}" srcId="{918E2486-9BC7-4BBF-A35A-E799BE38C6E0}" destId="{BAD2CDFB-18BD-4248-88D9-4423EBDDD47C}" srcOrd="1" destOrd="0" parTransId="{FC45AE0A-A0A7-4545-83C4-EC27C5802075}" sibTransId="{DF4C9CB2-2B7B-46E6-94B6-51A442D9EEC9}"/>
    <dgm:cxn modelId="{2D887851-208B-46E9-ADA3-5EAEFE127F6D}" srcId="{98941DA6-E211-4282-A132-C455EDCB5F46}" destId="{5A863C54-4641-4154-BE5A-E0BB36D5E3B9}" srcOrd="0" destOrd="0" parTransId="{4C624DFE-2D07-42C3-ABF5-535D4D247B7F}" sibTransId="{206CE0E3-4C7B-4E65-9C06-909DB1E3A685}"/>
    <dgm:cxn modelId="{2800F57C-476C-4017-8274-E06B3FD0A61D}" srcId="{918E2486-9BC7-4BBF-A35A-E799BE38C6E0}" destId="{85A3EC57-FC7A-4D58-90B8-C3C91EAC6043}" srcOrd="0" destOrd="0" parTransId="{FEC091B4-72D6-4198-B362-21C6ADFB9C36}" sibTransId="{0BD12AFB-E2CC-4471-9ED2-28FAD3A7257B}"/>
    <dgm:cxn modelId="{8742C191-74CB-44B2-8726-D4A71D4CB925}" type="presOf" srcId="{5A863C54-4641-4154-BE5A-E0BB36D5E3B9}" destId="{FB1FFB44-AA16-4CD5-A5B5-DB22BBAFF410}" srcOrd="1" destOrd="0" presId="urn:microsoft.com/office/officeart/2005/8/layout/hierarchy3"/>
    <dgm:cxn modelId="{2FBDCE95-A742-41E5-A330-2901D04F93C3}" srcId="{5A863C54-4641-4154-BE5A-E0BB36D5E3B9}" destId="{1AC5D33A-6284-4516-908F-9FD8270B527C}" srcOrd="0" destOrd="0" parTransId="{CDA9784B-38D4-4C10-B931-7C36FEB78CA9}" sibTransId="{131E4FD9-B6E3-41B7-8B9D-10B93BA0877B}"/>
    <dgm:cxn modelId="{B60B77A3-7235-423B-86B4-020E1F1C95E7}" type="presOf" srcId="{98941DA6-E211-4282-A132-C455EDCB5F46}" destId="{B35C214F-4BCD-4F4B-B45C-4E7BF446EB94}" srcOrd="0" destOrd="0" presId="urn:microsoft.com/office/officeart/2005/8/layout/hierarchy3"/>
    <dgm:cxn modelId="{C08571B4-53C8-4228-9F03-6EEE3EF897B2}" type="presOf" srcId="{CDA9784B-38D4-4C10-B931-7C36FEB78CA9}" destId="{B7FDCA0A-B2DF-41D0-AC42-58CC7E7329E3}" srcOrd="0" destOrd="0" presId="urn:microsoft.com/office/officeart/2005/8/layout/hierarchy3"/>
    <dgm:cxn modelId="{2E4C4CBE-3D25-4509-995A-2C342A997F6C}" type="presOf" srcId="{5A863C54-4641-4154-BE5A-E0BB36D5E3B9}" destId="{70F2388E-DEF4-4AEA-B3B5-75337117878A}" srcOrd="0" destOrd="0" presId="urn:microsoft.com/office/officeart/2005/8/layout/hierarchy3"/>
    <dgm:cxn modelId="{5D9BE2E5-64A5-4EE7-AC49-5B0F96367488}" type="presOf" srcId="{5CA2DFB3-8031-4D0D-BF3C-B2643DE8AE5D}" destId="{C15D39D5-7337-4302-978C-4914687D3A19}" srcOrd="0" destOrd="0" presId="urn:microsoft.com/office/officeart/2005/8/layout/hierarchy3"/>
    <dgm:cxn modelId="{67F897F6-D429-46B4-9E97-75265625DCF3}" type="presOf" srcId="{BAD2CDFB-18BD-4248-88D9-4423EBDDD47C}" destId="{0BDE715F-6C49-4961-99E8-0626DB82A97D}" srcOrd="0" destOrd="0" presId="urn:microsoft.com/office/officeart/2005/8/layout/hierarchy3"/>
    <dgm:cxn modelId="{8747E8FA-0574-4648-BC26-2287D792BB63}" type="presOf" srcId="{918E2486-9BC7-4BBF-A35A-E799BE38C6E0}" destId="{C9117107-3710-4EAF-A536-96E4DB9F9153}" srcOrd="0" destOrd="0" presId="urn:microsoft.com/office/officeart/2005/8/layout/hierarchy3"/>
    <dgm:cxn modelId="{0F2E2477-6330-4BDB-9DA6-E76E55940BD4}" type="presParOf" srcId="{B35C214F-4BCD-4F4B-B45C-4E7BF446EB94}" destId="{A95369C0-BA44-4FF9-A7F1-ED0C5793289D}" srcOrd="0" destOrd="0" presId="urn:microsoft.com/office/officeart/2005/8/layout/hierarchy3"/>
    <dgm:cxn modelId="{EAB1FE7F-3361-498A-8D19-A608E03BA5E5}" type="presParOf" srcId="{A95369C0-BA44-4FF9-A7F1-ED0C5793289D}" destId="{4C85EE9F-F6D9-4C67-81D2-BD701AA0D98F}" srcOrd="0" destOrd="0" presId="urn:microsoft.com/office/officeart/2005/8/layout/hierarchy3"/>
    <dgm:cxn modelId="{E1CE4B45-FFAA-4E81-8D8A-7F5785A1DF9F}" type="presParOf" srcId="{4C85EE9F-F6D9-4C67-81D2-BD701AA0D98F}" destId="{70F2388E-DEF4-4AEA-B3B5-75337117878A}" srcOrd="0" destOrd="0" presId="urn:microsoft.com/office/officeart/2005/8/layout/hierarchy3"/>
    <dgm:cxn modelId="{F342D81A-3EDA-48F2-BFB2-5EDB44196C29}" type="presParOf" srcId="{4C85EE9F-F6D9-4C67-81D2-BD701AA0D98F}" destId="{FB1FFB44-AA16-4CD5-A5B5-DB22BBAFF410}" srcOrd="1" destOrd="0" presId="urn:microsoft.com/office/officeart/2005/8/layout/hierarchy3"/>
    <dgm:cxn modelId="{B164182D-3B64-4181-B741-FA07BF1A11B9}" type="presParOf" srcId="{A95369C0-BA44-4FF9-A7F1-ED0C5793289D}" destId="{859503E0-B5B9-403B-9F26-2DF809857B12}" srcOrd="1" destOrd="0" presId="urn:microsoft.com/office/officeart/2005/8/layout/hierarchy3"/>
    <dgm:cxn modelId="{56828115-BF7B-43B9-8FCF-98B19F831C60}" type="presParOf" srcId="{859503E0-B5B9-403B-9F26-2DF809857B12}" destId="{B7FDCA0A-B2DF-41D0-AC42-58CC7E7329E3}" srcOrd="0" destOrd="0" presId="urn:microsoft.com/office/officeart/2005/8/layout/hierarchy3"/>
    <dgm:cxn modelId="{8D0E51E8-ADFD-4B02-A9CA-8CAF399F02FC}" type="presParOf" srcId="{859503E0-B5B9-403B-9F26-2DF809857B12}" destId="{A6EFE610-3B97-42A6-9B33-2C782CF28453}" srcOrd="1" destOrd="0" presId="urn:microsoft.com/office/officeart/2005/8/layout/hierarchy3"/>
    <dgm:cxn modelId="{E8A1EABC-B19D-407D-BC39-57A9EE8B7019}" type="presParOf" srcId="{859503E0-B5B9-403B-9F26-2DF809857B12}" destId="{C15D39D5-7337-4302-978C-4914687D3A19}" srcOrd="2" destOrd="0" presId="urn:microsoft.com/office/officeart/2005/8/layout/hierarchy3"/>
    <dgm:cxn modelId="{FD2345E0-ACD8-404D-AA95-AF23652F373E}" type="presParOf" srcId="{859503E0-B5B9-403B-9F26-2DF809857B12}" destId="{39980B7C-B969-4F80-8C85-ABA72B31A57D}" srcOrd="3" destOrd="0" presId="urn:microsoft.com/office/officeart/2005/8/layout/hierarchy3"/>
    <dgm:cxn modelId="{20C013D2-8D96-4EBF-AB16-424D474D9938}" type="presParOf" srcId="{B35C214F-4BCD-4F4B-B45C-4E7BF446EB94}" destId="{96482138-4CF1-49E9-B038-EDB3FA22F1E2}" srcOrd="1" destOrd="0" presId="urn:microsoft.com/office/officeart/2005/8/layout/hierarchy3"/>
    <dgm:cxn modelId="{07A8F9EA-036E-40C1-A0B9-9EB32AD74EFF}" type="presParOf" srcId="{96482138-4CF1-49E9-B038-EDB3FA22F1E2}" destId="{D14B6B55-8888-43A3-AFBB-07E272211259}" srcOrd="0" destOrd="0" presId="urn:microsoft.com/office/officeart/2005/8/layout/hierarchy3"/>
    <dgm:cxn modelId="{1A36C3F7-5458-4742-9EAC-ED8AB1362B16}" type="presParOf" srcId="{D14B6B55-8888-43A3-AFBB-07E272211259}" destId="{C9117107-3710-4EAF-A536-96E4DB9F9153}" srcOrd="0" destOrd="0" presId="urn:microsoft.com/office/officeart/2005/8/layout/hierarchy3"/>
    <dgm:cxn modelId="{E738B42D-4D71-4ADB-84C3-FFA9395265C0}" type="presParOf" srcId="{D14B6B55-8888-43A3-AFBB-07E272211259}" destId="{7852A727-8299-4094-9251-05B8EE606307}" srcOrd="1" destOrd="0" presId="urn:microsoft.com/office/officeart/2005/8/layout/hierarchy3"/>
    <dgm:cxn modelId="{642FD43F-E9BA-4D11-ADB2-BB93EB88BD08}" type="presParOf" srcId="{96482138-4CF1-49E9-B038-EDB3FA22F1E2}" destId="{79E4789E-7888-4777-97C6-3C4CA12683D1}" srcOrd="1" destOrd="0" presId="urn:microsoft.com/office/officeart/2005/8/layout/hierarchy3"/>
    <dgm:cxn modelId="{9CB19065-846B-488C-B9F3-5BB1B7ED3E4F}" type="presParOf" srcId="{79E4789E-7888-4777-97C6-3C4CA12683D1}" destId="{283633ED-4D99-4C45-B152-2BFB901BF05E}" srcOrd="0" destOrd="0" presId="urn:microsoft.com/office/officeart/2005/8/layout/hierarchy3"/>
    <dgm:cxn modelId="{3B06BB6D-CD9A-40FB-A86D-8A771C54E6EB}" type="presParOf" srcId="{79E4789E-7888-4777-97C6-3C4CA12683D1}" destId="{223640B6-D28D-4489-B4F5-D82E64E007B1}" srcOrd="1" destOrd="0" presId="urn:microsoft.com/office/officeart/2005/8/layout/hierarchy3"/>
    <dgm:cxn modelId="{9B5F76A7-E94A-4749-A446-EF9D618D5238}" type="presParOf" srcId="{79E4789E-7888-4777-97C6-3C4CA12683D1}" destId="{D7D838A9-9C77-4AFC-A7F0-3B99B0608F82}" srcOrd="2" destOrd="0" presId="urn:microsoft.com/office/officeart/2005/8/layout/hierarchy3"/>
    <dgm:cxn modelId="{F101B399-6F30-42FD-B166-3111DC6DAC76}" type="presParOf" srcId="{79E4789E-7888-4777-97C6-3C4CA12683D1}" destId="{0BDE715F-6C49-4961-99E8-0626DB82A97D}" srcOrd="3" destOrd="0" presId="urn:microsoft.com/office/officeart/2005/8/layout/hierarchy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76.xml><?xml version="1.0" encoding="utf-8"?>
<dgm:dataModel xmlns:dgm="http://schemas.openxmlformats.org/drawingml/2006/diagram" xmlns:a="http://schemas.openxmlformats.org/drawingml/2006/main">
  <dgm:ptLst>
    <dgm:pt modelId="{98941DA6-E211-4282-A132-C455EDCB5F46}" type="doc">
      <dgm:prSet loTypeId="urn:microsoft.com/office/officeart/2005/8/layout/StepDownProcess" loCatId="process" qsTypeId="urn:microsoft.com/office/officeart/2005/8/quickstyle/3d2" qsCatId="3D" csTypeId="urn:microsoft.com/office/officeart/2005/8/colors/accent0_3" csCatId="mainScheme" phldr="1"/>
      <dgm:spPr/>
      <dgm:t>
        <a:bodyPr/>
        <a:lstStyle/>
        <a:p>
          <a:endParaRPr lang="en-US"/>
        </a:p>
      </dgm:t>
    </dgm:pt>
    <dgm:pt modelId="{5A863C54-4641-4154-BE5A-E0BB36D5E3B9}">
      <dgm:prSet custT="1"/>
      <dgm:spPr/>
      <dgm:t>
        <a:bodyPr/>
        <a:lstStyle/>
        <a:p>
          <a:r>
            <a:rPr lang="el-GR" sz="1900" dirty="0"/>
            <a:t>Αθέτηση υποχρεώσεων σχετικά με την καταβολή φόρων ή εισφορών κοινωνικής ασφάλισης (άρθρο 73 παρ. 2 β)</a:t>
          </a:r>
        </a:p>
      </dgm:t>
    </dgm:pt>
    <dgm:pt modelId="{4C624DFE-2D07-42C3-ABF5-535D4D247B7F}" type="parTrans" cxnId="{2D887851-208B-46E9-ADA3-5EAEFE127F6D}">
      <dgm:prSet/>
      <dgm:spPr/>
      <dgm:t>
        <a:bodyPr/>
        <a:lstStyle/>
        <a:p>
          <a:endParaRPr lang="el-GR"/>
        </a:p>
      </dgm:t>
    </dgm:pt>
    <dgm:pt modelId="{206CE0E3-4C7B-4E65-9C06-909DB1E3A685}" type="sibTrans" cxnId="{2D887851-208B-46E9-ADA3-5EAEFE127F6D}">
      <dgm:prSet/>
      <dgm:spPr/>
      <dgm:t>
        <a:bodyPr/>
        <a:lstStyle/>
        <a:p>
          <a:endParaRPr lang="el-GR"/>
        </a:p>
      </dgm:t>
    </dgm:pt>
    <dgm:pt modelId="{F1165628-6BCF-4989-9468-07981EB52163}">
      <dgm:prSet custT="1"/>
      <dgm:spPr/>
      <dgm:t>
        <a:bodyPr/>
        <a:lstStyle/>
        <a:p>
          <a:r>
            <a:rPr lang="el-GR" sz="1900" dirty="0"/>
            <a:t>Είτε καταβάλλοντας τους οφειλόμενους φόρους και εισφορές</a:t>
          </a:r>
        </a:p>
      </dgm:t>
    </dgm:pt>
    <dgm:pt modelId="{776A2F0D-5FB9-42EC-AF6E-9F3920A03231}" type="parTrans" cxnId="{13D62BBB-7768-4D60-AD57-D921B3D284B4}">
      <dgm:prSet/>
      <dgm:spPr/>
      <dgm:t>
        <a:bodyPr/>
        <a:lstStyle/>
        <a:p>
          <a:endParaRPr lang="el-GR"/>
        </a:p>
      </dgm:t>
    </dgm:pt>
    <dgm:pt modelId="{6EB3F9F8-0746-40E7-B992-7CA416086BD3}" type="sibTrans" cxnId="{13D62BBB-7768-4D60-AD57-D921B3D284B4}">
      <dgm:prSet/>
      <dgm:spPr/>
      <dgm:t>
        <a:bodyPr/>
        <a:lstStyle/>
        <a:p>
          <a:endParaRPr lang="el-GR"/>
        </a:p>
      </dgm:t>
    </dgm:pt>
    <dgm:pt modelId="{5B6369A5-7542-4684-87D0-F4651138AF99}">
      <dgm:prSet custT="1"/>
      <dgm:spPr/>
      <dgm:t>
        <a:bodyPr/>
        <a:lstStyle/>
        <a:p>
          <a:r>
            <a:rPr lang="el-GR" sz="1900" dirty="0"/>
            <a:t>Περιλαμβανομένων των τόκων και των προστίμων</a:t>
          </a:r>
        </a:p>
      </dgm:t>
    </dgm:pt>
    <dgm:pt modelId="{B0D00D8A-A311-466A-9505-584B34AA8443}" type="parTrans" cxnId="{775C95F2-B809-4589-8FAF-8F6AB2049F62}">
      <dgm:prSet/>
      <dgm:spPr/>
      <dgm:t>
        <a:bodyPr/>
        <a:lstStyle/>
        <a:p>
          <a:endParaRPr lang="el-GR"/>
        </a:p>
      </dgm:t>
    </dgm:pt>
    <dgm:pt modelId="{89B5C0E1-FBE9-4E98-AABB-938C61F21829}" type="sibTrans" cxnId="{775C95F2-B809-4589-8FAF-8F6AB2049F62}">
      <dgm:prSet/>
      <dgm:spPr/>
      <dgm:t>
        <a:bodyPr/>
        <a:lstStyle/>
        <a:p>
          <a:endParaRPr lang="el-GR"/>
        </a:p>
      </dgm:t>
    </dgm:pt>
    <dgm:pt modelId="{344158CD-9A17-478C-AFD1-034C673D5EFB}">
      <dgm:prSet custT="1"/>
      <dgm:spPr/>
      <dgm:t>
        <a:bodyPr/>
        <a:lstStyle/>
        <a:p>
          <a:r>
            <a:rPr lang="el-GR" sz="1900" dirty="0"/>
            <a:t>Είτε με υπαγωγή σε δεσμευτικό διακανονισμό</a:t>
          </a:r>
        </a:p>
      </dgm:t>
    </dgm:pt>
    <dgm:pt modelId="{AB83A4B2-9221-45AA-91EA-0D17E8A51BD9}" type="parTrans" cxnId="{64C53508-1FF8-4C56-B0F6-9AC0DC3D19D7}">
      <dgm:prSet/>
      <dgm:spPr/>
      <dgm:t>
        <a:bodyPr/>
        <a:lstStyle/>
        <a:p>
          <a:endParaRPr lang="el-GR"/>
        </a:p>
      </dgm:t>
    </dgm:pt>
    <dgm:pt modelId="{C32AC08A-23D7-45C2-B013-68B641B35D5A}" type="sibTrans" cxnId="{64C53508-1FF8-4C56-B0F6-9AC0DC3D19D7}">
      <dgm:prSet/>
      <dgm:spPr/>
      <dgm:t>
        <a:bodyPr/>
        <a:lstStyle/>
        <a:p>
          <a:endParaRPr lang="el-GR"/>
        </a:p>
      </dgm:t>
    </dgm:pt>
    <dgm:pt modelId="{BC539A8A-0C6B-4344-BC61-DC166C2479F9}">
      <dgm:prSet custT="1"/>
      <dgm:spPr/>
      <dgm:t>
        <a:bodyPr/>
        <a:lstStyle/>
        <a:p>
          <a:r>
            <a:rPr lang="el-GR" sz="1900" dirty="0"/>
            <a:t>Ο λόγος αποκλεισμού παύει να ισχύει όταν ο οικ. φορέας εκπληρώσει τις υποχρεώσεις του</a:t>
          </a:r>
        </a:p>
      </dgm:t>
    </dgm:pt>
    <dgm:pt modelId="{3801C146-8459-443C-9BC4-0D953CF16EAB}" type="parTrans" cxnId="{BACE4AB9-851E-496F-8C62-A40D8049016F}">
      <dgm:prSet/>
      <dgm:spPr/>
      <dgm:t>
        <a:bodyPr/>
        <a:lstStyle/>
        <a:p>
          <a:endParaRPr lang="el-GR"/>
        </a:p>
      </dgm:t>
    </dgm:pt>
    <dgm:pt modelId="{DEA03542-1D7E-4314-B04F-444F81A0030C}" type="sibTrans" cxnId="{BACE4AB9-851E-496F-8C62-A40D8049016F}">
      <dgm:prSet/>
      <dgm:spPr/>
      <dgm:t>
        <a:bodyPr/>
        <a:lstStyle/>
        <a:p>
          <a:endParaRPr lang="el-GR"/>
        </a:p>
      </dgm:t>
    </dgm:pt>
    <dgm:pt modelId="{14A5CF79-44B4-4042-8B78-0053CAAFDD8E}">
      <dgm:prSet custT="1"/>
      <dgm:spPr/>
      <dgm:t>
        <a:bodyPr/>
        <a:lstStyle/>
        <a:p>
          <a:r>
            <a:rPr lang="el-GR" sz="1900" dirty="0"/>
            <a:t>Κύρια ή επικουρική ασφάλιση</a:t>
          </a:r>
        </a:p>
      </dgm:t>
    </dgm:pt>
    <dgm:pt modelId="{38E69C83-96C3-48A7-9F77-B672DB701C39}" type="parTrans" cxnId="{90E35314-FF4A-4384-9ED2-225D73CD659F}">
      <dgm:prSet/>
      <dgm:spPr/>
      <dgm:t>
        <a:bodyPr/>
        <a:lstStyle/>
        <a:p>
          <a:endParaRPr lang="el-GR"/>
        </a:p>
      </dgm:t>
    </dgm:pt>
    <dgm:pt modelId="{071D2BB3-00A5-4AF2-8814-71BF10B3D1CC}" type="sibTrans" cxnId="{90E35314-FF4A-4384-9ED2-225D73CD659F}">
      <dgm:prSet/>
      <dgm:spPr/>
      <dgm:t>
        <a:bodyPr/>
        <a:lstStyle/>
        <a:p>
          <a:endParaRPr lang="el-GR"/>
        </a:p>
      </dgm:t>
    </dgm:pt>
    <dgm:pt modelId="{A161EDBE-6DC1-41D4-A052-ED055C6BDD56}" type="pres">
      <dgm:prSet presAssocID="{98941DA6-E211-4282-A132-C455EDCB5F46}" presName="rootnode" presStyleCnt="0">
        <dgm:presLayoutVars>
          <dgm:chMax/>
          <dgm:chPref/>
          <dgm:dir/>
          <dgm:animLvl val="lvl"/>
        </dgm:presLayoutVars>
      </dgm:prSet>
      <dgm:spPr/>
    </dgm:pt>
    <dgm:pt modelId="{F6670D34-DBE4-43B8-8124-00272F69B246}" type="pres">
      <dgm:prSet presAssocID="{5A863C54-4641-4154-BE5A-E0BB36D5E3B9}" presName="composite" presStyleCnt="0"/>
      <dgm:spPr/>
    </dgm:pt>
    <dgm:pt modelId="{7220CECB-E1BB-45C0-A3E4-0C25114BA1C9}" type="pres">
      <dgm:prSet presAssocID="{5A863C54-4641-4154-BE5A-E0BB36D5E3B9}" presName="bentUpArrow1" presStyleLbl="alignImgPlace1" presStyleIdx="0" presStyleCnt="1"/>
      <dgm:spPr/>
    </dgm:pt>
    <dgm:pt modelId="{E087ED4B-1DA5-4E84-8831-A32E96830FD1}" type="pres">
      <dgm:prSet presAssocID="{5A863C54-4641-4154-BE5A-E0BB36D5E3B9}" presName="ParentText" presStyleLbl="node1" presStyleIdx="0" presStyleCnt="2" custScaleX="123978">
        <dgm:presLayoutVars>
          <dgm:chMax val="1"/>
          <dgm:chPref val="1"/>
          <dgm:bulletEnabled val="1"/>
        </dgm:presLayoutVars>
      </dgm:prSet>
      <dgm:spPr/>
    </dgm:pt>
    <dgm:pt modelId="{EC449C99-77F6-4176-B665-3B5C3BC33A27}" type="pres">
      <dgm:prSet presAssocID="{5A863C54-4641-4154-BE5A-E0BB36D5E3B9}" presName="ChildText" presStyleLbl="revTx" presStyleIdx="0" presStyleCnt="2" custLinFactNeighborX="27371" custLinFactNeighborY="2285">
        <dgm:presLayoutVars>
          <dgm:chMax val="0"/>
          <dgm:chPref val="0"/>
          <dgm:bulletEnabled val="1"/>
        </dgm:presLayoutVars>
      </dgm:prSet>
      <dgm:spPr/>
    </dgm:pt>
    <dgm:pt modelId="{6967F473-5D1F-4CE9-A9B6-EE57FC6DA9B7}" type="pres">
      <dgm:prSet presAssocID="{206CE0E3-4C7B-4E65-9C06-909DB1E3A685}" presName="sibTrans" presStyleCnt="0"/>
      <dgm:spPr/>
    </dgm:pt>
    <dgm:pt modelId="{A83A003A-EF3F-4A2D-954E-747FCF86F7C7}" type="pres">
      <dgm:prSet presAssocID="{BC539A8A-0C6B-4344-BC61-DC166C2479F9}" presName="composite" presStyleCnt="0"/>
      <dgm:spPr/>
    </dgm:pt>
    <dgm:pt modelId="{D59AB7AF-A251-47BB-B7BC-FA60CE79FE1E}" type="pres">
      <dgm:prSet presAssocID="{BC539A8A-0C6B-4344-BC61-DC166C2479F9}" presName="ParentText" presStyleLbl="node1" presStyleIdx="1" presStyleCnt="2">
        <dgm:presLayoutVars>
          <dgm:chMax val="1"/>
          <dgm:chPref val="1"/>
          <dgm:bulletEnabled val="1"/>
        </dgm:presLayoutVars>
      </dgm:prSet>
      <dgm:spPr/>
    </dgm:pt>
    <dgm:pt modelId="{8714FB60-75A4-4BC5-8787-EE58AF414793}" type="pres">
      <dgm:prSet presAssocID="{BC539A8A-0C6B-4344-BC61-DC166C2479F9}" presName="FinalChildText" presStyleLbl="revTx" presStyleIdx="1" presStyleCnt="2" custAng="0" custScaleX="165368" custScaleY="193919" custLinFactNeighborX="33076" custLinFactNeighborY="-7378">
        <dgm:presLayoutVars>
          <dgm:chMax val="0"/>
          <dgm:chPref val="0"/>
          <dgm:bulletEnabled val="1"/>
        </dgm:presLayoutVars>
      </dgm:prSet>
      <dgm:spPr/>
    </dgm:pt>
  </dgm:ptLst>
  <dgm:cxnLst>
    <dgm:cxn modelId="{64C53508-1FF8-4C56-B0F6-9AC0DC3D19D7}" srcId="{BC539A8A-0C6B-4344-BC61-DC166C2479F9}" destId="{344158CD-9A17-478C-AFD1-034C673D5EFB}" srcOrd="2" destOrd="0" parTransId="{AB83A4B2-9221-45AA-91EA-0D17E8A51BD9}" sibTransId="{C32AC08A-23D7-45C2-B013-68B641B35D5A}"/>
    <dgm:cxn modelId="{BB0AA70E-CFE2-4234-9253-B52EFF185B30}" type="presOf" srcId="{5A863C54-4641-4154-BE5A-E0BB36D5E3B9}" destId="{E087ED4B-1DA5-4E84-8831-A32E96830FD1}" srcOrd="0" destOrd="0" presId="urn:microsoft.com/office/officeart/2005/8/layout/StepDownProcess"/>
    <dgm:cxn modelId="{90E35314-FF4A-4384-9ED2-225D73CD659F}" srcId="{5A863C54-4641-4154-BE5A-E0BB36D5E3B9}" destId="{14A5CF79-44B4-4042-8B78-0053CAAFDD8E}" srcOrd="0" destOrd="0" parTransId="{38E69C83-96C3-48A7-9F77-B672DB701C39}" sibTransId="{071D2BB3-00A5-4AF2-8814-71BF10B3D1CC}"/>
    <dgm:cxn modelId="{2D887851-208B-46E9-ADA3-5EAEFE127F6D}" srcId="{98941DA6-E211-4282-A132-C455EDCB5F46}" destId="{5A863C54-4641-4154-BE5A-E0BB36D5E3B9}" srcOrd="0" destOrd="0" parTransId="{4C624DFE-2D07-42C3-ABF5-535D4D247B7F}" sibTransId="{206CE0E3-4C7B-4E65-9C06-909DB1E3A685}"/>
    <dgm:cxn modelId="{A427D454-A444-458F-B310-F9AD1DCB2A97}" type="presOf" srcId="{5B6369A5-7542-4684-87D0-F4651138AF99}" destId="{8714FB60-75A4-4BC5-8787-EE58AF414793}" srcOrd="0" destOrd="1" presId="urn:microsoft.com/office/officeart/2005/8/layout/StepDownProcess"/>
    <dgm:cxn modelId="{E7ACB293-7AAA-432D-AAEB-4B38D8B7B620}" type="presOf" srcId="{F1165628-6BCF-4989-9468-07981EB52163}" destId="{8714FB60-75A4-4BC5-8787-EE58AF414793}" srcOrd="0" destOrd="0" presId="urn:microsoft.com/office/officeart/2005/8/layout/StepDownProcess"/>
    <dgm:cxn modelId="{D1635CAA-CBE6-40CD-A410-D2055AC5FEC0}" type="presOf" srcId="{344158CD-9A17-478C-AFD1-034C673D5EFB}" destId="{8714FB60-75A4-4BC5-8787-EE58AF414793}" srcOrd="0" destOrd="2" presId="urn:microsoft.com/office/officeart/2005/8/layout/StepDownProcess"/>
    <dgm:cxn modelId="{BACE4AB9-851E-496F-8C62-A40D8049016F}" srcId="{98941DA6-E211-4282-A132-C455EDCB5F46}" destId="{BC539A8A-0C6B-4344-BC61-DC166C2479F9}" srcOrd="1" destOrd="0" parTransId="{3801C146-8459-443C-9BC4-0D953CF16EAB}" sibTransId="{DEA03542-1D7E-4314-B04F-444F81A0030C}"/>
    <dgm:cxn modelId="{13D62BBB-7768-4D60-AD57-D921B3D284B4}" srcId="{BC539A8A-0C6B-4344-BC61-DC166C2479F9}" destId="{F1165628-6BCF-4989-9468-07981EB52163}" srcOrd="0" destOrd="0" parTransId="{776A2F0D-5FB9-42EC-AF6E-9F3920A03231}" sibTransId="{6EB3F9F8-0746-40E7-B992-7CA416086BD3}"/>
    <dgm:cxn modelId="{5DEB53C7-BF1D-4C2F-BB1B-677F5DA0CDA6}" type="presOf" srcId="{98941DA6-E211-4282-A132-C455EDCB5F46}" destId="{A161EDBE-6DC1-41D4-A052-ED055C6BDD56}" srcOrd="0" destOrd="0" presId="urn:microsoft.com/office/officeart/2005/8/layout/StepDownProcess"/>
    <dgm:cxn modelId="{788E65DA-851B-4BAB-9119-BD0A0D4D9658}" type="presOf" srcId="{14A5CF79-44B4-4042-8B78-0053CAAFDD8E}" destId="{EC449C99-77F6-4176-B665-3B5C3BC33A27}" srcOrd="0" destOrd="0" presId="urn:microsoft.com/office/officeart/2005/8/layout/StepDownProcess"/>
    <dgm:cxn modelId="{84EC27E5-9365-41C0-8946-4E6E1870A626}" type="presOf" srcId="{BC539A8A-0C6B-4344-BC61-DC166C2479F9}" destId="{D59AB7AF-A251-47BB-B7BC-FA60CE79FE1E}" srcOrd="0" destOrd="0" presId="urn:microsoft.com/office/officeart/2005/8/layout/StepDownProcess"/>
    <dgm:cxn modelId="{775C95F2-B809-4589-8FAF-8F6AB2049F62}" srcId="{BC539A8A-0C6B-4344-BC61-DC166C2479F9}" destId="{5B6369A5-7542-4684-87D0-F4651138AF99}" srcOrd="1" destOrd="0" parTransId="{B0D00D8A-A311-466A-9505-584B34AA8443}" sibTransId="{89B5C0E1-FBE9-4E98-AABB-938C61F21829}"/>
    <dgm:cxn modelId="{B2669BCC-4CE6-49A4-ADB7-F27D9B11B97B}" type="presParOf" srcId="{A161EDBE-6DC1-41D4-A052-ED055C6BDD56}" destId="{F6670D34-DBE4-43B8-8124-00272F69B246}" srcOrd="0" destOrd="0" presId="urn:microsoft.com/office/officeart/2005/8/layout/StepDownProcess"/>
    <dgm:cxn modelId="{2C522D18-1D59-438A-A799-FD588CD3808F}" type="presParOf" srcId="{F6670D34-DBE4-43B8-8124-00272F69B246}" destId="{7220CECB-E1BB-45C0-A3E4-0C25114BA1C9}" srcOrd="0" destOrd="0" presId="urn:microsoft.com/office/officeart/2005/8/layout/StepDownProcess"/>
    <dgm:cxn modelId="{5655039F-BC5A-4063-8B24-F90311804B16}" type="presParOf" srcId="{F6670D34-DBE4-43B8-8124-00272F69B246}" destId="{E087ED4B-1DA5-4E84-8831-A32E96830FD1}" srcOrd="1" destOrd="0" presId="urn:microsoft.com/office/officeart/2005/8/layout/StepDownProcess"/>
    <dgm:cxn modelId="{C7B9E1E7-D584-41EA-8F29-B9C4BFF20291}" type="presParOf" srcId="{F6670D34-DBE4-43B8-8124-00272F69B246}" destId="{EC449C99-77F6-4176-B665-3B5C3BC33A27}" srcOrd="2" destOrd="0" presId="urn:microsoft.com/office/officeart/2005/8/layout/StepDownProcess"/>
    <dgm:cxn modelId="{0522E4AC-9337-4F6E-BF7C-5E362D596FCB}" type="presParOf" srcId="{A161EDBE-6DC1-41D4-A052-ED055C6BDD56}" destId="{6967F473-5D1F-4CE9-A9B6-EE57FC6DA9B7}" srcOrd="1" destOrd="0" presId="urn:microsoft.com/office/officeart/2005/8/layout/StepDownProcess"/>
    <dgm:cxn modelId="{C9D86F9E-E908-4846-B054-4045BFB8D802}" type="presParOf" srcId="{A161EDBE-6DC1-41D4-A052-ED055C6BDD56}" destId="{A83A003A-EF3F-4A2D-954E-747FCF86F7C7}" srcOrd="2" destOrd="0" presId="urn:microsoft.com/office/officeart/2005/8/layout/StepDownProcess"/>
    <dgm:cxn modelId="{A9DF9B07-550B-43F4-9BD0-9E06AFF79AD5}" type="presParOf" srcId="{A83A003A-EF3F-4A2D-954E-747FCF86F7C7}" destId="{D59AB7AF-A251-47BB-B7BC-FA60CE79FE1E}" srcOrd="0" destOrd="0" presId="urn:microsoft.com/office/officeart/2005/8/layout/StepDownProcess"/>
    <dgm:cxn modelId="{EA7FA47D-2C16-4A27-8D0C-47E35BDCA6F1}" type="presParOf" srcId="{A83A003A-EF3F-4A2D-954E-747FCF86F7C7}" destId="{8714FB60-75A4-4BC5-8787-EE58AF414793}" srcOrd="1" destOrd="0" presId="urn:microsoft.com/office/officeart/2005/8/layout/StepDown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77.xml><?xml version="1.0" encoding="utf-8"?>
<dgm:dataModel xmlns:dgm="http://schemas.openxmlformats.org/drawingml/2006/diagram" xmlns:a="http://schemas.openxmlformats.org/drawingml/2006/main">
  <dgm:ptLst>
    <dgm:pt modelId="{F686EE88-8260-4AF7-9B0A-ADE3CE140948}" type="doc">
      <dgm:prSet loTypeId="urn:microsoft.com/office/officeart/2005/8/layout/hierarchy4" loCatId="hierarchy" qsTypeId="urn:microsoft.com/office/officeart/2005/8/quickstyle/3d3" qsCatId="3D" csTypeId="urn:microsoft.com/office/officeart/2005/8/colors/accent0_3" csCatId="mainScheme" phldr="1"/>
      <dgm:spPr/>
      <dgm:t>
        <a:bodyPr/>
        <a:lstStyle/>
        <a:p>
          <a:endParaRPr lang="el-GR"/>
        </a:p>
      </dgm:t>
    </dgm:pt>
    <dgm:pt modelId="{F13E6EC4-3554-42DF-88CF-C87BAD202237}">
      <dgm:prSet phldrT="[Text]" custT="1"/>
      <dgm:spPr/>
      <dgm:t>
        <a:bodyPr/>
        <a:lstStyle/>
        <a:p>
          <a:r>
            <a:rPr lang="el-GR" sz="1800" dirty="0"/>
            <a:t>Αποκλεισμός οικονονομικού φορέα από διαδικασία σύναψης σύμβασης όταν αποδεικνύει η αναθέτουσα αρχή σύμφωνα με τα άρθρα 79-81 ή είναι γνωστό σε αυτήν με άλλον τρόπο ότι υπάρχει εις βάρος του αμετάκλητη, καταδικαστική απόφαση</a:t>
          </a:r>
        </a:p>
      </dgm:t>
    </dgm:pt>
    <dgm:pt modelId="{AC0927C0-220E-4FDB-BDA8-4ACF9B6D3DE9}" type="parTrans" cxnId="{28C697BC-F8AD-4C72-BDA0-812314D131F8}">
      <dgm:prSet/>
      <dgm:spPr/>
      <dgm:t>
        <a:bodyPr/>
        <a:lstStyle/>
        <a:p>
          <a:endParaRPr lang="el-GR"/>
        </a:p>
      </dgm:t>
    </dgm:pt>
    <dgm:pt modelId="{34167083-DD8E-4940-93A0-C587CBEBA8E4}" type="sibTrans" cxnId="{28C697BC-F8AD-4C72-BDA0-812314D131F8}">
      <dgm:prSet/>
      <dgm:spPr/>
      <dgm:t>
        <a:bodyPr/>
        <a:lstStyle/>
        <a:p>
          <a:endParaRPr lang="el-GR"/>
        </a:p>
      </dgm:t>
    </dgm:pt>
    <dgm:pt modelId="{FC83FD48-EEE1-4A89-AD98-9E52B340CECD}">
      <dgm:prSet/>
      <dgm:spPr/>
      <dgm:t>
        <a:bodyPr/>
        <a:lstStyle/>
        <a:p>
          <a:r>
            <a:rPr lang="el-GR" dirty="0"/>
            <a:t>Ενεργητική δωροδοκία</a:t>
          </a:r>
        </a:p>
      </dgm:t>
    </dgm:pt>
    <dgm:pt modelId="{4DF50580-6060-4D47-951A-041E16E48A5B}" type="parTrans" cxnId="{69018A61-F363-41A5-8AFE-90C0E04E9CDA}">
      <dgm:prSet/>
      <dgm:spPr/>
      <dgm:t>
        <a:bodyPr/>
        <a:lstStyle/>
        <a:p>
          <a:endParaRPr lang="el-GR"/>
        </a:p>
      </dgm:t>
    </dgm:pt>
    <dgm:pt modelId="{31D10B1A-3D37-4249-BF56-4F56F817EFB1}" type="sibTrans" cxnId="{69018A61-F363-41A5-8AFE-90C0E04E9CDA}">
      <dgm:prSet/>
      <dgm:spPr/>
      <dgm:t>
        <a:bodyPr/>
        <a:lstStyle/>
        <a:p>
          <a:endParaRPr lang="el-GR"/>
        </a:p>
      </dgm:t>
    </dgm:pt>
    <dgm:pt modelId="{0FAFED95-259A-42F5-90F2-1986E31A5A5A}">
      <dgm:prSet/>
      <dgm:spPr/>
      <dgm:t>
        <a:bodyPr/>
        <a:lstStyle/>
        <a:p>
          <a:r>
            <a:rPr lang="el-GR" dirty="0"/>
            <a:t>Συμμετοχή σε εγκληματική οργάνωση</a:t>
          </a:r>
        </a:p>
      </dgm:t>
    </dgm:pt>
    <dgm:pt modelId="{534EA6A3-CA5B-40DC-A1D2-3BD567504170}" type="parTrans" cxnId="{62E528D4-D802-4E6E-A6CF-CDCE55C6754E}">
      <dgm:prSet/>
      <dgm:spPr/>
      <dgm:t>
        <a:bodyPr/>
        <a:lstStyle/>
        <a:p>
          <a:endParaRPr lang="el-GR"/>
        </a:p>
      </dgm:t>
    </dgm:pt>
    <dgm:pt modelId="{8DE78D1A-FF77-4D52-9089-89D9B11B1D3F}" type="sibTrans" cxnId="{62E528D4-D802-4E6E-A6CF-CDCE55C6754E}">
      <dgm:prSet/>
      <dgm:spPr/>
      <dgm:t>
        <a:bodyPr/>
        <a:lstStyle/>
        <a:p>
          <a:endParaRPr lang="el-GR"/>
        </a:p>
      </dgm:t>
    </dgm:pt>
    <dgm:pt modelId="{8A62EA63-8B80-4D78-BEB0-CE5F1116630B}">
      <dgm:prSet/>
      <dgm:spPr/>
      <dgm:t>
        <a:bodyPr/>
        <a:lstStyle/>
        <a:p>
          <a:r>
            <a:rPr lang="el-GR" dirty="0"/>
            <a:t>Απάτη εις βάρος των οικονομικών συμφερόντων της Ε.Ε.</a:t>
          </a:r>
        </a:p>
      </dgm:t>
    </dgm:pt>
    <dgm:pt modelId="{B9C1C1F3-438B-4C87-88BD-6D0D30ED74C0}" type="parTrans" cxnId="{DB05C4A1-E2ED-41A6-95AB-0B00A615A79C}">
      <dgm:prSet/>
      <dgm:spPr/>
      <dgm:t>
        <a:bodyPr/>
        <a:lstStyle/>
        <a:p>
          <a:endParaRPr lang="el-GR"/>
        </a:p>
      </dgm:t>
    </dgm:pt>
    <dgm:pt modelId="{9D849016-4634-4B48-AB94-217182E9C901}" type="sibTrans" cxnId="{DB05C4A1-E2ED-41A6-95AB-0B00A615A79C}">
      <dgm:prSet/>
      <dgm:spPr/>
      <dgm:t>
        <a:bodyPr/>
        <a:lstStyle/>
        <a:p>
          <a:endParaRPr lang="el-GR"/>
        </a:p>
      </dgm:t>
    </dgm:pt>
    <dgm:pt modelId="{D8C7C481-4490-44D7-905E-2F01278BDA5E}">
      <dgm:prSet/>
      <dgm:spPr/>
      <dgm:t>
        <a:bodyPr/>
        <a:lstStyle/>
        <a:p>
          <a:r>
            <a:rPr lang="el-GR" dirty="0"/>
            <a:t>Τρομοκρατικά εγκλήματα ή εγκλήματα συνδεόμενα με τρομοκρατικές δραστηριότητες</a:t>
          </a:r>
        </a:p>
      </dgm:t>
    </dgm:pt>
    <dgm:pt modelId="{C6F735E6-C5E2-4DFB-9D53-C38C91BA8742}" type="parTrans" cxnId="{9DC39266-C57F-421A-8699-DC1F228C43C7}">
      <dgm:prSet/>
      <dgm:spPr/>
      <dgm:t>
        <a:bodyPr/>
        <a:lstStyle/>
        <a:p>
          <a:endParaRPr lang="el-GR"/>
        </a:p>
      </dgm:t>
    </dgm:pt>
    <dgm:pt modelId="{F08BAEA6-34E5-499A-AB37-9FDF3B0F89AF}" type="sibTrans" cxnId="{9DC39266-C57F-421A-8699-DC1F228C43C7}">
      <dgm:prSet/>
      <dgm:spPr/>
      <dgm:t>
        <a:bodyPr/>
        <a:lstStyle/>
        <a:p>
          <a:endParaRPr lang="el-GR"/>
        </a:p>
      </dgm:t>
    </dgm:pt>
    <dgm:pt modelId="{F4B223B1-8B5E-4B46-8810-1528C6C26490}">
      <dgm:prSet/>
      <dgm:spPr/>
      <dgm:t>
        <a:bodyPr/>
        <a:lstStyle/>
        <a:p>
          <a:r>
            <a:rPr lang="el-GR" dirty="0"/>
            <a:t>Νομιμοποίηση εσόδων από παράνομμες δραστηριότητες ή χρηματοδότηση τρομοκρατίας</a:t>
          </a:r>
        </a:p>
      </dgm:t>
    </dgm:pt>
    <dgm:pt modelId="{3C96C9B5-8DDA-4E75-8B41-99CAB9754533}" type="parTrans" cxnId="{63A76C77-F79A-4BA3-9CBD-E39E3AF6B311}">
      <dgm:prSet/>
      <dgm:spPr/>
      <dgm:t>
        <a:bodyPr/>
        <a:lstStyle/>
        <a:p>
          <a:endParaRPr lang="el-GR"/>
        </a:p>
      </dgm:t>
    </dgm:pt>
    <dgm:pt modelId="{E7CB129B-FF52-4F15-B575-397EBDBDD9CC}" type="sibTrans" cxnId="{63A76C77-F79A-4BA3-9CBD-E39E3AF6B311}">
      <dgm:prSet/>
      <dgm:spPr/>
      <dgm:t>
        <a:bodyPr/>
        <a:lstStyle/>
        <a:p>
          <a:endParaRPr lang="el-GR"/>
        </a:p>
      </dgm:t>
    </dgm:pt>
    <dgm:pt modelId="{A8EB89F7-6B3A-4CBA-8A0D-DDC3DDF5146C}">
      <dgm:prSet/>
      <dgm:spPr/>
      <dgm:t>
        <a:bodyPr/>
        <a:lstStyle/>
        <a:p>
          <a:r>
            <a:rPr lang="el-GR" dirty="0"/>
            <a:t>Παιδική εργασία και άλλες μορφές εμπορίας ενθρώπων</a:t>
          </a:r>
        </a:p>
      </dgm:t>
    </dgm:pt>
    <dgm:pt modelId="{A0A2DA88-205A-48D7-B25E-1EA90E2DB8BB}" type="parTrans" cxnId="{E309B839-2401-4ABE-B6BA-EB29D134D135}">
      <dgm:prSet/>
      <dgm:spPr/>
      <dgm:t>
        <a:bodyPr/>
        <a:lstStyle/>
        <a:p>
          <a:endParaRPr lang="el-GR"/>
        </a:p>
      </dgm:t>
    </dgm:pt>
    <dgm:pt modelId="{0F7DECA2-FC4D-4DEE-8BD6-8E0DE7EBC167}" type="sibTrans" cxnId="{E309B839-2401-4ABE-B6BA-EB29D134D135}">
      <dgm:prSet/>
      <dgm:spPr/>
      <dgm:t>
        <a:bodyPr/>
        <a:lstStyle/>
        <a:p>
          <a:endParaRPr lang="el-GR"/>
        </a:p>
      </dgm:t>
    </dgm:pt>
    <dgm:pt modelId="{DDF49C18-E45C-42DF-BD24-B072D243223E}" type="pres">
      <dgm:prSet presAssocID="{F686EE88-8260-4AF7-9B0A-ADE3CE140948}" presName="Name0" presStyleCnt="0">
        <dgm:presLayoutVars>
          <dgm:chPref val="1"/>
          <dgm:dir/>
          <dgm:animOne val="branch"/>
          <dgm:animLvl val="lvl"/>
          <dgm:resizeHandles/>
        </dgm:presLayoutVars>
      </dgm:prSet>
      <dgm:spPr/>
    </dgm:pt>
    <dgm:pt modelId="{195EC11C-F369-466E-856E-B4F758796837}" type="pres">
      <dgm:prSet presAssocID="{F13E6EC4-3554-42DF-88CF-C87BAD202237}" presName="vertOne" presStyleCnt="0"/>
      <dgm:spPr/>
    </dgm:pt>
    <dgm:pt modelId="{F825D7BE-A68E-473E-AF5C-9FFF944FA312}" type="pres">
      <dgm:prSet presAssocID="{F13E6EC4-3554-42DF-88CF-C87BAD202237}" presName="txOne" presStyleLbl="node0" presStyleIdx="0" presStyleCnt="1">
        <dgm:presLayoutVars>
          <dgm:chPref val="3"/>
        </dgm:presLayoutVars>
      </dgm:prSet>
      <dgm:spPr/>
    </dgm:pt>
    <dgm:pt modelId="{545B44F3-85E6-4981-9621-E84C3AFC030D}" type="pres">
      <dgm:prSet presAssocID="{F13E6EC4-3554-42DF-88CF-C87BAD202237}" presName="parTransOne" presStyleCnt="0"/>
      <dgm:spPr/>
    </dgm:pt>
    <dgm:pt modelId="{FB9CD947-0820-49B1-87E0-A8487697DF35}" type="pres">
      <dgm:prSet presAssocID="{F13E6EC4-3554-42DF-88CF-C87BAD202237}" presName="horzOne" presStyleCnt="0"/>
      <dgm:spPr/>
    </dgm:pt>
    <dgm:pt modelId="{73D30D8C-6EC7-484B-80F1-6D0286905F71}" type="pres">
      <dgm:prSet presAssocID="{0FAFED95-259A-42F5-90F2-1986E31A5A5A}" presName="vertTwo" presStyleCnt="0"/>
      <dgm:spPr/>
    </dgm:pt>
    <dgm:pt modelId="{9E24E107-C78E-4B61-9BA1-78305D4302C6}" type="pres">
      <dgm:prSet presAssocID="{0FAFED95-259A-42F5-90F2-1986E31A5A5A}" presName="txTwo" presStyleLbl="node2" presStyleIdx="0" presStyleCnt="6">
        <dgm:presLayoutVars>
          <dgm:chPref val="3"/>
        </dgm:presLayoutVars>
      </dgm:prSet>
      <dgm:spPr/>
    </dgm:pt>
    <dgm:pt modelId="{BA4E8AC5-C740-4F74-8952-6F77E4A6A6BC}" type="pres">
      <dgm:prSet presAssocID="{0FAFED95-259A-42F5-90F2-1986E31A5A5A}" presName="horzTwo" presStyleCnt="0"/>
      <dgm:spPr/>
    </dgm:pt>
    <dgm:pt modelId="{73282FA5-6841-4119-8A8B-C40F4ADEDF71}" type="pres">
      <dgm:prSet presAssocID="{8DE78D1A-FF77-4D52-9089-89D9B11B1D3F}" presName="sibSpaceTwo" presStyleCnt="0"/>
      <dgm:spPr/>
    </dgm:pt>
    <dgm:pt modelId="{C3F3526B-24E3-45E3-B659-FDAFF460753D}" type="pres">
      <dgm:prSet presAssocID="{FC83FD48-EEE1-4A89-AD98-9E52B340CECD}" presName="vertTwo" presStyleCnt="0"/>
      <dgm:spPr/>
    </dgm:pt>
    <dgm:pt modelId="{00E6D085-C12B-4DF4-8D7D-715EB127D2DB}" type="pres">
      <dgm:prSet presAssocID="{FC83FD48-EEE1-4A89-AD98-9E52B340CECD}" presName="txTwo" presStyleLbl="node2" presStyleIdx="1" presStyleCnt="6">
        <dgm:presLayoutVars>
          <dgm:chPref val="3"/>
        </dgm:presLayoutVars>
      </dgm:prSet>
      <dgm:spPr/>
    </dgm:pt>
    <dgm:pt modelId="{F3272F65-F820-406B-BECD-7982DD7C3343}" type="pres">
      <dgm:prSet presAssocID="{FC83FD48-EEE1-4A89-AD98-9E52B340CECD}" presName="horzTwo" presStyleCnt="0"/>
      <dgm:spPr/>
    </dgm:pt>
    <dgm:pt modelId="{8B8AD000-BD67-4A38-93F1-56A81ACB4454}" type="pres">
      <dgm:prSet presAssocID="{31D10B1A-3D37-4249-BF56-4F56F817EFB1}" presName="sibSpaceTwo" presStyleCnt="0"/>
      <dgm:spPr/>
    </dgm:pt>
    <dgm:pt modelId="{92492146-2CAC-4339-B5F4-612C61E07BC5}" type="pres">
      <dgm:prSet presAssocID="{8A62EA63-8B80-4D78-BEB0-CE5F1116630B}" presName="vertTwo" presStyleCnt="0"/>
      <dgm:spPr/>
    </dgm:pt>
    <dgm:pt modelId="{DB9C9594-9D16-47C0-A978-34ED14329674}" type="pres">
      <dgm:prSet presAssocID="{8A62EA63-8B80-4D78-BEB0-CE5F1116630B}" presName="txTwo" presStyleLbl="node2" presStyleIdx="2" presStyleCnt="6">
        <dgm:presLayoutVars>
          <dgm:chPref val="3"/>
        </dgm:presLayoutVars>
      </dgm:prSet>
      <dgm:spPr/>
    </dgm:pt>
    <dgm:pt modelId="{57E2573D-3802-4942-9B31-695B9A4F4BF3}" type="pres">
      <dgm:prSet presAssocID="{8A62EA63-8B80-4D78-BEB0-CE5F1116630B}" presName="horzTwo" presStyleCnt="0"/>
      <dgm:spPr/>
    </dgm:pt>
    <dgm:pt modelId="{195CFEBF-054B-4DFB-8BA6-D919E60DF414}" type="pres">
      <dgm:prSet presAssocID="{9D849016-4634-4B48-AB94-217182E9C901}" presName="sibSpaceTwo" presStyleCnt="0"/>
      <dgm:spPr/>
    </dgm:pt>
    <dgm:pt modelId="{0E3BEC13-CCDB-4762-A811-BB4D0998D4EC}" type="pres">
      <dgm:prSet presAssocID="{D8C7C481-4490-44D7-905E-2F01278BDA5E}" presName="vertTwo" presStyleCnt="0"/>
      <dgm:spPr/>
    </dgm:pt>
    <dgm:pt modelId="{2D1A5C17-9A24-4498-B874-2D4A7D9335AA}" type="pres">
      <dgm:prSet presAssocID="{D8C7C481-4490-44D7-905E-2F01278BDA5E}" presName="txTwo" presStyleLbl="node2" presStyleIdx="3" presStyleCnt="6">
        <dgm:presLayoutVars>
          <dgm:chPref val="3"/>
        </dgm:presLayoutVars>
      </dgm:prSet>
      <dgm:spPr/>
    </dgm:pt>
    <dgm:pt modelId="{7E5C760B-EDD6-455E-A347-7BAEF3098C1C}" type="pres">
      <dgm:prSet presAssocID="{D8C7C481-4490-44D7-905E-2F01278BDA5E}" presName="horzTwo" presStyleCnt="0"/>
      <dgm:spPr/>
    </dgm:pt>
    <dgm:pt modelId="{BA5E86E9-F382-4D76-92CD-A598B7369723}" type="pres">
      <dgm:prSet presAssocID="{F08BAEA6-34E5-499A-AB37-9FDF3B0F89AF}" presName="sibSpaceTwo" presStyleCnt="0"/>
      <dgm:spPr/>
    </dgm:pt>
    <dgm:pt modelId="{7F52ED33-30EE-4388-BF13-19CEC38EC1A0}" type="pres">
      <dgm:prSet presAssocID="{F4B223B1-8B5E-4B46-8810-1528C6C26490}" presName="vertTwo" presStyleCnt="0"/>
      <dgm:spPr/>
    </dgm:pt>
    <dgm:pt modelId="{A6DCF489-E3EE-4D04-94A2-C08964D77160}" type="pres">
      <dgm:prSet presAssocID="{F4B223B1-8B5E-4B46-8810-1528C6C26490}" presName="txTwo" presStyleLbl="node2" presStyleIdx="4" presStyleCnt="6">
        <dgm:presLayoutVars>
          <dgm:chPref val="3"/>
        </dgm:presLayoutVars>
      </dgm:prSet>
      <dgm:spPr/>
    </dgm:pt>
    <dgm:pt modelId="{976BCDA6-078E-4480-8112-9090511CDCFD}" type="pres">
      <dgm:prSet presAssocID="{F4B223B1-8B5E-4B46-8810-1528C6C26490}" presName="horzTwo" presStyleCnt="0"/>
      <dgm:spPr/>
    </dgm:pt>
    <dgm:pt modelId="{5C4A2C5B-1521-4C6E-B8C0-4E51F36025A6}" type="pres">
      <dgm:prSet presAssocID="{E7CB129B-FF52-4F15-B575-397EBDBDD9CC}" presName="sibSpaceTwo" presStyleCnt="0"/>
      <dgm:spPr/>
    </dgm:pt>
    <dgm:pt modelId="{69AE3E12-D401-4282-84B6-73335A866468}" type="pres">
      <dgm:prSet presAssocID="{A8EB89F7-6B3A-4CBA-8A0D-DDC3DDF5146C}" presName="vertTwo" presStyleCnt="0"/>
      <dgm:spPr/>
    </dgm:pt>
    <dgm:pt modelId="{8837DDD4-777E-498D-AFE9-BE34CF178A62}" type="pres">
      <dgm:prSet presAssocID="{A8EB89F7-6B3A-4CBA-8A0D-DDC3DDF5146C}" presName="txTwo" presStyleLbl="node2" presStyleIdx="5" presStyleCnt="6">
        <dgm:presLayoutVars>
          <dgm:chPref val="3"/>
        </dgm:presLayoutVars>
      </dgm:prSet>
      <dgm:spPr/>
    </dgm:pt>
    <dgm:pt modelId="{9495EEA0-1DA3-421C-8BAE-1E282A398D8B}" type="pres">
      <dgm:prSet presAssocID="{A8EB89F7-6B3A-4CBA-8A0D-DDC3DDF5146C}" presName="horzTwo" presStyleCnt="0"/>
      <dgm:spPr/>
    </dgm:pt>
  </dgm:ptLst>
  <dgm:cxnLst>
    <dgm:cxn modelId="{94DAAE06-3132-471E-ACE0-31546BE133EB}" type="presOf" srcId="{D8C7C481-4490-44D7-905E-2F01278BDA5E}" destId="{2D1A5C17-9A24-4498-B874-2D4A7D9335AA}" srcOrd="0" destOrd="0" presId="urn:microsoft.com/office/officeart/2005/8/layout/hierarchy4"/>
    <dgm:cxn modelId="{4BEB9B12-1DDB-470E-B865-47697A7C27B7}" type="presOf" srcId="{0FAFED95-259A-42F5-90F2-1986E31A5A5A}" destId="{9E24E107-C78E-4B61-9BA1-78305D4302C6}" srcOrd="0" destOrd="0" presId="urn:microsoft.com/office/officeart/2005/8/layout/hierarchy4"/>
    <dgm:cxn modelId="{E309B839-2401-4ABE-B6BA-EB29D134D135}" srcId="{F13E6EC4-3554-42DF-88CF-C87BAD202237}" destId="{A8EB89F7-6B3A-4CBA-8A0D-DDC3DDF5146C}" srcOrd="5" destOrd="0" parTransId="{A0A2DA88-205A-48D7-B25E-1EA90E2DB8BB}" sibTransId="{0F7DECA2-FC4D-4DEE-8BD6-8E0DE7EBC167}"/>
    <dgm:cxn modelId="{69018A61-F363-41A5-8AFE-90C0E04E9CDA}" srcId="{F13E6EC4-3554-42DF-88CF-C87BAD202237}" destId="{FC83FD48-EEE1-4A89-AD98-9E52B340CECD}" srcOrd="1" destOrd="0" parTransId="{4DF50580-6060-4D47-951A-041E16E48A5B}" sibTransId="{31D10B1A-3D37-4249-BF56-4F56F817EFB1}"/>
    <dgm:cxn modelId="{9DC39266-C57F-421A-8699-DC1F228C43C7}" srcId="{F13E6EC4-3554-42DF-88CF-C87BAD202237}" destId="{D8C7C481-4490-44D7-905E-2F01278BDA5E}" srcOrd="3" destOrd="0" parTransId="{C6F735E6-C5E2-4DFB-9D53-C38C91BA8742}" sibTransId="{F08BAEA6-34E5-499A-AB37-9FDF3B0F89AF}"/>
    <dgm:cxn modelId="{4E8D384E-DB41-4329-B146-A04C403A8BB7}" type="presOf" srcId="{F4B223B1-8B5E-4B46-8810-1528C6C26490}" destId="{A6DCF489-E3EE-4D04-94A2-C08964D77160}" srcOrd="0" destOrd="0" presId="urn:microsoft.com/office/officeart/2005/8/layout/hierarchy4"/>
    <dgm:cxn modelId="{63A76C77-F79A-4BA3-9CBD-E39E3AF6B311}" srcId="{F13E6EC4-3554-42DF-88CF-C87BAD202237}" destId="{F4B223B1-8B5E-4B46-8810-1528C6C26490}" srcOrd="4" destOrd="0" parTransId="{3C96C9B5-8DDA-4E75-8B41-99CAB9754533}" sibTransId="{E7CB129B-FF52-4F15-B575-397EBDBDD9CC}"/>
    <dgm:cxn modelId="{DB05C4A1-E2ED-41A6-95AB-0B00A615A79C}" srcId="{F13E6EC4-3554-42DF-88CF-C87BAD202237}" destId="{8A62EA63-8B80-4D78-BEB0-CE5F1116630B}" srcOrd="2" destOrd="0" parTransId="{B9C1C1F3-438B-4C87-88BD-6D0D30ED74C0}" sibTransId="{9D849016-4634-4B48-AB94-217182E9C901}"/>
    <dgm:cxn modelId="{C63BCDBB-B5B9-4E1A-AE1D-C35C208F9B43}" type="presOf" srcId="{A8EB89F7-6B3A-4CBA-8A0D-DDC3DDF5146C}" destId="{8837DDD4-777E-498D-AFE9-BE34CF178A62}" srcOrd="0" destOrd="0" presId="urn:microsoft.com/office/officeart/2005/8/layout/hierarchy4"/>
    <dgm:cxn modelId="{28C697BC-F8AD-4C72-BDA0-812314D131F8}" srcId="{F686EE88-8260-4AF7-9B0A-ADE3CE140948}" destId="{F13E6EC4-3554-42DF-88CF-C87BAD202237}" srcOrd="0" destOrd="0" parTransId="{AC0927C0-220E-4FDB-BDA8-4ACF9B6D3DE9}" sibTransId="{34167083-DD8E-4940-93A0-C587CBEBA8E4}"/>
    <dgm:cxn modelId="{62E528D4-D802-4E6E-A6CF-CDCE55C6754E}" srcId="{F13E6EC4-3554-42DF-88CF-C87BAD202237}" destId="{0FAFED95-259A-42F5-90F2-1986E31A5A5A}" srcOrd="0" destOrd="0" parTransId="{534EA6A3-CA5B-40DC-A1D2-3BD567504170}" sibTransId="{8DE78D1A-FF77-4D52-9089-89D9B11B1D3F}"/>
    <dgm:cxn modelId="{896012DF-E8CD-4ED6-AE82-550A2157390D}" type="presOf" srcId="{8A62EA63-8B80-4D78-BEB0-CE5F1116630B}" destId="{DB9C9594-9D16-47C0-A978-34ED14329674}" srcOrd="0" destOrd="0" presId="urn:microsoft.com/office/officeart/2005/8/layout/hierarchy4"/>
    <dgm:cxn modelId="{548E2DE1-864B-44DC-8D86-DCC6DA4AAAEA}" type="presOf" srcId="{FC83FD48-EEE1-4A89-AD98-9E52B340CECD}" destId="{00E6D085-C12B-4DF4-8D7D-715EB127D2DB}" srcOrd="0" destOrd="0" presId="urn:microsoft.com/office/officeart/2005/8/layout/hierarchy4"/>
    <dgm:cxn modelId="{79FE5FEC-30A8-48DF-B0A5-C83723A19A89}" type="presOf" srcId="{F13E6EC4-3554-42DF-88CF-C87BAD202237}" destId="{F825D7BE-A68E-473E-AF5C-9FFF944FA312}" srcOrd="0" destOrd="0" presId="urn:microsoft.com/office/officeart/2005/8/layout/hierarchy4"/>
    <dgm:cxn modelId="{350E9DFF-4FFD-4122-B281-5EB076C41959}" type="presOf" srcId="{F686EE88-8260-4AF7-9B0A-ADE3CE140948}" destId="{DDF49C18-E45C-42DF-BD24-B072D243223E}" srcOrd="0" destOrd="0" presId="urn:microsoft.com/office/officeart/2005/8/layout/hierarchy4"/>
    <dgm:cxn modelId="{E9A44A98-7DDB-44E4-8F6B-5565971D20AC}" type="presParOf" srcId="{DDF49C18-E45C-42DF-BD24-B072D243223E}" destId="{195EC11C-F369-466E-856E-B4F758796837}" srcOrd="0" destOrd="0" presId="urn:microsoft.com/office/officeart/2005/8/layout/hierarchy4"/>
    <dgm:cxn modelId="{1309C209-C4E2-45D5-9E87-FED8B6AE862C}" type="presParOf" srcId="{195EC11C-F369-466E-856E-B4F758796837}" destId="{F825D7BE-A68E-473E-AF5C-9FFF944FA312}" srcOrd="0" destOrd="0" presId="urn:microsoft.com/office/officeart/2005/8/layout/hierarchy4"/>
    <dgm:cxn modelId="{D8F91378-A14E-4C7E-8782-BF9842B96E33}" type="presParOf" srcId="{195EC11C-F369-466E-856E-B4F758796837}" destId="{545B44F3-85E6-4981-9621-E84C3AFC030D}" srcOrd="1" destOrd="0" presId="urn:microsoft.com/office/officeart/2005/8/layout/hierarchy4"/>
    <dgm:cxn modelId="{A448077F-E38C-4C08-AA1C-1D4F170633B3}" type="presParOf" srcId="{195EC11C-F369-466E-856E-B4F758796837}" destId="{FB9CD947-0820-49B1-87E0-A8487697DF35}" srcOrd="2" destOrd="0" presId="urn:microsoft.com/office/officeart/2005/8/layout/hierarchy4"/>
    <dgm:cxn modelId="{7B0126CE-CECA-412D-B5D0-8C31A8670EB5}" type="presParOf" srcId="{FB9CD947-0820-49B1-87E0-A8487697DF35}" destId="{73D30D8C-6EC7-484B-80F1-6D0286905F71}" srcOrd="0" destOrd="0" presId="urn:microsoft.com/office/officeart/2005/8/layout/hierarchy4"/>
    <dgm:cxn modelId="{169F95E6-4795-4EF1-9814-CF26EF8C8110}" type="presParOf" srcId="{73D30D8C-6EC7-484B-80F1-6D0286905F71}" destId="{9E24E107-C78E-4B61-9BA1-78305D4302C6}" srcOrd="0" destOrd="0" presId="urn:microsoft.com/office/officeart/2005/8/layout/hierarchy4"/>
    <dgm:cxn modelId="{8A9EC9BE-61A7-46EA-8DD4-C8D8D84EF679}" type="presParOf" srcId="{73D30D8C-6EC7-484B-80F1-6D0286905F71}" destId="{BA4E8AC5-C740-4F74-8952-6F77E4A6A6BC}" srcOrd="1" destOrd="0" presId="urn:microsoft.com/office/officeart/2005/8/layout/hierarchy4"/>
    <dgm:cxn modelId="{88F213A8-429C-4354-8975-2D6A317590FB}" type="presParOf" srcId="{FB9CD947-0820-49B1-87E0-A8487697DF35}" destId="{73282FA5-6841-4119-8A8B-C40F4ADEDF71}" srcOrd="1" destOrd="0" presId="urn:microsoft.com/office/officeart/2005/8/layout/hierarchy4"/>
    <dgm:cxn modelId="{A0EF31F4-2106-4B88-84B9-EE1AF3AB49F8}" type="presParOf" srcId="{FB9CD947-0820-49B1-87E0-A8487697DF35}" destId="{C3F3526B-24E3-45E3-B659-FDAFF460753D}" srcOrd="2" destOrd="0" presId="urn:microsoft.com/office/officeart/2005/8/layout/hierarchy4"/>
    <dgm:cxn modelId="{ADA3E299-21F0-4D71-B88D-915314A97E82}" type="presParOf" srcId="{C3F3526B-24E3-45E3-B659-FDAFF460753D}" destId="{00E6D085-C12B-4DF4-8D7D-715EB127D2DB}" srcOrd="0" destOrd="0" presId="urn:microsoft.com/office/officeart/2005/8/layout/hierarchy4"/>
    <dgm:cxn modelId="{955A65AE-5EB5-49AB-BECA-727489688DB7}" type="presParOf" srcId="{C3F3526B-24E3-45E3-B659-FDAFF460753D}" destId="{F3272F65-F820-406B-BECD-7982DD7C3343}" srcOrd="1" destOrd="0" presId="urn:microsoft.com/office/officeart/2005/8/layout/hierarchy4"/>
    <dgm:cxn modelId="{58EDB5B4-A28E-47B9-8E1C-8159F70FE9CA}" type="presParOf" srcId="{FB9CD947-0820-49B1-87E0-A8487697DF35}" destId="{8B8AD000-BD67-4A38-93F1-56A81ACB4454}" srcOrd="3" destOrd="0" presId="urn:microsoft.com/office/officeart/2005/8/layout/hierarchy4"/>
    <dgm:cxn modelId="{EE94D7D9-EDA3-4099-A192-357D7674E6DF}" type="presParOf" srcId="{FB9CD947-0820-49B1-87E0-A8487697DF35}" destId="{92492146-2CAC-4339-B5F4-612C61E07BC5}" srcOrd="4" destOrd="0" presId="urn:microsoft.com/office/officeart/2005/8/layout/hierarchy4"/>
    <dgm:cxn modelId="{F7217D1F-217F-47E0-831C-BDF43C943A5D}" type="presParOf" srcId="{92492146-2CAC-4339-B5F4-612C61E07BC5}" destId="{DB9C9594-9D16-47C0-A978-34ED14329674}" srcOrd="0" destOrd="0" presId="urn:microsoft.com/office/officeart/2005/8/layout/hierarchy4"/>
    <dgm:cxn modelId="{8308497B-00C9-44BE-97FB-5DE86A91A7C6}" type="presParOf" srcId="{92492146-2CAC-4339-B5F4-612C61E07BC5}" destId="{57E2573D-3802-4942-9B31-695B9A4F4BF3}" srcOrd="1" destOrd="0" presId="urn:microsoft.com/office/officeart/2005/8/layout/hierarchy4"/>
    <dgm:cxn modelId="{49A0B3D2-93BE-484C-A80D-8BC6A69C3A0E}" type="presParOf" srcId="{FB9CD947-0820-49B1-87E0-A8487697DF35}" destId="{195CFEBF-054B-4DFB-8BA6-D919E60DF414}" srcOrd="5" destOrd="0" presId="urn:microsoft.com/office/officeart/2005/8/layout/hierarchy4"/>
    <dgm:cxn modelId="{BC0DB68A-7228-4CC5-AF41-ECFD8C716186}" type="presParOf" srcId="{FB9CD947-0820-49B1-87E0-A8487697DF35}" destId="{0E3BEC13-CCDB-4762-A811-BB4D0998D4EC}" srcOrd="6" destOrd="0" presId="urn:microsoft.com/office/officeart/2005/8/layout/hierarchy4"/>
    <dgm:cxn modelId="{088481EF-000B-4226-8F54-9C3176890506}" type="presParOf" srcId="{0E3BEC13-CCDB-4762-A811-BB4D0998D4EC}" destId="{2D1A5C17-9A24-4498-B874-2D4A7D9335AA}" srcOrd="0" destOrd="0" presId="urn:microsoft.com/office/officeart/2005/8/layout/hierarchy4"/>
    <dgm:cxn modelId="{5D233369-8534-4E6B-925F-334529C67908}" type="presParOf" srcId="{0E3BEC13-CCDB-4762-A811-BB4D0998D4EC}" destId="{7E5C760B-EDD6-455E-A347-7BAEF3098C1C}" srcOrd="1" destOrd="0" presId="urn:microsoft.com/office/officeart/2005/8/layout/hierarchy4"/>
    <dgm:cxn modelId="{593F88CA-6ACD-4C8C-B8EF-D0180EB1CEFA}" type="presParOf" srcId="{FB9CD947-0820-49B1-87E0-A8487697DF35}" destId="{BA5E86E9-F382-4D76-92CD-A598B7369723}" srcOrd="7" destOrd="0" presId="urn:microsoft.com/office/officeart/2005/8/layout/hierarchy4"/>
    <dgm:cxn modelId="{DE927133-6989-4288-BC88-F3B5705B0D5E}" type="presParOf" srcId="{FB9CD947-0820-49B1-87E0-A8487697DF35}" destId="{7F52ED33-30EE-4388-BF13-19CEC38EC1A0}" srcOrd="8" destOrd="0" presId="urn:microsoft.com/office/officeart/2005/8/layout/hierarchy4"/>
    <dgm:cxn modelId="{889E401E-B4B3-4E9C-8CAC-53E4047492A9}" type="presParOf" srcId="{7F52ED33-30EE-4388-BF13-19CEC38EC1A0}" destId="{A6DCF489-E3EE-4D04-94A2-C08964D77160}" srcOrd="0" destOrd="0" presId="urn:microsoft.com/office/officeart/2005/8/layout/hierarchy4"/>
    <dgm:cxn modelId="{ECF49C22-44FC-4E3D-BD09-771E9967C602}" type="presParOf" srcId="{7F52ED33-30EE-4388-BF13-19CEC38EC1A0}" destId="{976BCDA6-078E-4480-8112-9090511CDCFD}" srcOrd="1" destOrd="0" presId="urn:microsoft.com/office/officeart/2005/8/layout/hierarchy4"/>
    <dgm:cxn modelId="{CEE7582D-9F96-4A46-9269-D13D9AD26CE7}" type="presParOf" srcId="{FB9CD947-0820-49B1-87E0-A8487697DF35}" destId="{5C4A2C5B-1521-4C6E-B8C0-4E51F36025A6}" srcOrd="9" destOrd="0" presId="urn:microsoft.com/office/officeart/2005/8/layout/hierarchy4"/>
    <dgm:cxn modelId="{30991F30-4716-47EE-8CF8-4CFFF4F787D5}" type="presParOf" srcId="{FB9CD947-0820-49B1-87E0-A8487697DF35}" destId="{69AE3E12-D401-4282-84B6-73335A866468}" srcOrd="10" destOrd="0" presId="urn:microsoft.com/office/officeart/2005/8/layout/hierarchy4"/>
    <dgm:cxn modelId="{229F5981-AA5D-44A7-83CC-3582513E2CC4}" type="presParOf" srcId="{69AE3E12-D401-4282-84B6-73335A866468}" destId="{8837DDD4-777E-498D-AFE9-BE34CF178A62}" srcOrd="0" destOrd="0" presId="urn:microsoft.com/office/officeart/2005/8/layout/hierarchy4"/>
    <dgm:cxn modelId="{C7C11652-B79E-4C34-9F03-E77969D9E655}" type="presParOf" srcId="{69AE3E12-D401-4282-84B6-73335A866468}" destId="{9495EEA0-1DA3-421C-8BAE-1E282A398D8B}" srcOrd="1" destOrd="0" presId="urn:microsoft.com/office/officeart/2005/8/layout/hierarchy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78.xml><?xml version="1.0" encoding="utf-8"?>
<dgm:dataModel xmlns:dgm="http://schemas.openxmlformats.org/drawingml/2006/diagram" xmlns:a="http://schemas.openxmlformats.org/drawingml/2006/main">
  <dgm:ptLst>
    <dgm:pt modelId="{F686EE88-8260-4AF7-9B0A-ADE3CE140948}" type="doc">
      <dgm:prSet loTypeId="urn:microsoft.com/office/officeart/2005/8/layout/hierarchy2" loCatId="hierarchy" qsTypeId="urn:microsoft.com/office/officeart/2005/8/quickstyle/3d3" qsCatId="3D" csTypeId="urn:microsoft.com/office/officeart/2005/8/colors/accent0_3" csCatId="mainScheme" phldr="1"/>
      <dgm:spPr/>
      <dgm:t>
        <a:bodyPr/>
        <a:lstStyle/>
        <a:p>
          <a:endParaRPr lang="el-GR"/>
        </a:p>
      </dgm:t>
    </dgm:pt>
    <dgm:pt modelId="{3607E986-C469-4A3D-9D12-BE6A18D5E6DF}">
      <dgm:prSet phldrT="[Text]" custT="1"/>
      <dgm:spPr/>
      <dgm:t>
        <a:bodyPr/>
        <a:lstStyle/>
        <a:p>
          <a:r>
            <a:rPr lang="el-GR" sz="1600" dirty="0"/>
            <a:t>Η υποχρέωση αποκλεισμού εφαρμόζεται και όταν η αμετάκλητη καταδικαστική απόφαση αφορά πρόσωπο που ειναι μέλος διοικητικού, διευθυντικού, εποπτικού οργάνου ή έχει εξουσία εκπροσώπησης, λήψης αποφάσεων ή ελέγχου σε αυτό</a:t>
          </a:r>
        </a:p>
      </dgm:t>
    </dgm:pt>
    <dgm:pt modelId="{82EBBFC7-6E39-43E4-A12B-7A4FA08F8044}" type="parTrans" cxnId="{986EA29E-0016-45CB-9A5E-AB92A1338CF9}">
      <dgm:prSet/>
      <dgm:spPr/>
      <dgm:t>
        <a:bodyPr/>
        <a:lstStyle/>
        <a:p>
          <a:endParaRPr lang="el-GR"/>
        </a:p>
      </dgm:t>
    </dgm:pt>
    <dgm:pt modelId="{7E71EFC9-8550-4688-9333-6FF3C27CD73F}" type="sibTrans" cxnId="{986EA29E-0016-45CB-9A5E-AB92A1338CF9}">
      <dgm:prSet/>
      <dgm:spPr/>
      <dgm:t>
        <a:bodyPr/>
        <a:lstStyle/>
        <a:p>
          <a:endParaRPr lang="el-GR"/>
        </a:p>
      </dgm:t>
    </dgm:pt>
    <dgm:pt modelId="{F13E6EC4-3554-42DF-88CF-C87BAD202237}">
      <dgm:prSet phldrT="[Text]" custT="1"/>
      <dgm:spPr/>
      <dgm:t>
        <a:bodyPr/>
        <a:lstStyle/>
        <a:p>
          <a:r>
            <a:rPr lang="el-GR" sz="1600" dirty="0"/>
            <a:t>Η ίδια υποχρέωση αφορά</a:t>
          </a:r>
        </a:p>
      </dgm:t>
    </dgm:pt>
    <dgm:pt modelId="{AC0927C0-220E-4FDB-BDA8-4ACF9B6D3DE9}" type="parTrans" cxnId="{28C697BC-F8AD-4C72-BDA0-812314D131F8}">
      <dgm:prSet/>
      <dgm:spPr/>
      <dgm:t>
        <a:bodyPr/>
        <a:lstStyle/>
        <a:p>
          <a:endParaRPr lang="el-GR"/>
        </a:p>
      </dgm:t>
    </dgm:pt>
    <dgm:pt modelId="{34167083-DD8E-4940-93A0-C587CBEBA8E4}" type="sibTrans" cxnId="{28C697BC-F8AD-4C72-BDA0-812314D131F8}">
      <dgm:prSet/>
      <dgm:spPr/>
      <dgm:t>
        <a:bodyPr/>
        <a:lstStyle/>
        <a:p>
          <a:endParaRPr lang="el-GR"/>
        </a:p>
      </dgm:t>
    </dgm:pt>
    <dgm:pt modelId="{FC83FD48-EEE1-4A89-AD98-9E52B340CECD}">
      <dgm:prSet custT="1"/>
      <dgm:spPr/>
      <dgm:t>
        <a:bodyPr/>
        <a:lstStyle/>
        <a:p>
          <a:r>
            <a:rPr lang="el-GR" sz="1600" dirty="0"/>
            <a:t>Τα μέλη Δ.Σ. για συνεταιρισμούς</a:t>
          </a:r>
        </a:p>
      </dgm:t>
    </dgm:pt>
    <dgm:pt modelId="{4DF50580-6060-4D47-951A-041E16E48A5B}" type="parTrans" cxnId="{69018A61-F363-41A5-8AFE-90C0E04E9CDA}">
      <dgm:prSet/>
      <dgm:spPr/>
      <dgm:t>
        <a:bodyPr/>
        <a:lstStyle/>
        <a:p>
          <a:endParaRPr lang="el-GR"/>
        </a:p>
      </dgm:t>
    </dgm:pt>
    <dgm:pt modelId="{31D10B1A-3D37-4249-BF56-4F56F817EFB1}" type="sibTrans" cxnId="{69018A61-F363-41A5-8AFE-90C0E04E9CDA}">
      <dgm:prSet/>
      <dgm:spPr/>
      <dgm:t>
        <a:bodyPr/>
        <a:lstStyle/>
        <a:p>
          <a:endParaRPr lang="el-GR"/>
        </a:p>
      </dgm:t>
    </dgm:pt>
    <dgm:pt modelId="{0FAFED95-259A-42F5-90F2-1986E31A5A5A}">
      <dgm:prSet custT="1"/>
      <dgm:spPr/>
      <dgm:t>
        <a:bodyPr/>
        <a:lstStyle/>
        <a:p>
          <a:r>
            <a:rPr lang="el-GR" sz="1600" dirty="0"/>
            <a:t>Τους διαχειριστές Ε.Π.Ε., Ι.Κ.Ε. και προσωπικών εταιρειών (Ο.Ε. και Ε.Ε.)</a:t>
          </a:r>
        </a:p>
      </dgm:t>
    </dgm:pt>
    <dgm:pt modelId="{534EA6A3-CA5B-40DC-A1D2-3BD567504170}" type="parTrans" cxnId="{62E528D4-D802-4E6E-A6CF-CDCE55C6754E}">
      <dgm:prSet/>
      <dgm:spPr/>
      <dgm:t>
        <a:bodyPr/>
        <a:lstStyle/>
        <a:p>
          <a:endParaRPr lang="el-GR"/>
        </a:p>
      </dgm:t>
    </dgm:pt>
    <dgm:pt modelId="{8DE78D1A-FF77-4D52-9089-89D9B11B1D3F}" type="sibTrans" cxnId="{62E528D4-D802-4E6E-A6CF-CDCE55C6754E}">
      <dgm:prSet/>
      <dgm:spPr/>
      <dgm:t>
        <a:bodyPr/>
        <a:lstStyle/>
        <a:p>
          <a:endParaRPr lang="el-GR"/>
        </a:p>
      </dgm:t>
    </dgm:pt>
    <dgm:pt modelId="{8A62EA63-8B80-4D78-BEB0-CE5F1116630B}">
      <dgm:prSet custT="1"/>
      <dgm:spPr/>
      <dgm:t>
        <a:bodyPr/>
        <a:lstStyle/>
        <a:p>
          <a:r>
            <a:rPr lang="el-GR" sz="1600" dirty="0"/>
            <a:t>Τον κατά περίπτωση νόμιμο εκπρόσωπο στις υπόλοιπες περιπτώσεις ν.π. </a:t>
          </a:r>
        </a:p>
      </dgm:t>
    </dgm:pt>
    <dgm:pt modelId="{B9C1C1F3-438B-4C87-88BD-6D0D30ED74C0}" type="parTrans" cxnId="{DB05C4A1-E2ED-41A6-95AB-0B00A615A79C}">
      <dgm:prSet/>
      <dgm:spPr/>
      <dgm:t>
        <a:bodyPr/>
        <a:lstStyle/>
        <a:p>
          <a:endParaRPr lang="el-GR"/>
        </a:p>
      </dgm:t>
    </dgm:pt>
    <dgm:pt modelId="{9D849016-4634-4B48-AB94-217182E9C901}" type="sibTrans" cxnId="{DB05C4A1-E2ED-41A6-95AB-0B00A615A79C}">
      <dgm:prSet/>
      <dgm:spPr/>
      <dgm:t>
        <a:bodyPr/>
        <a:lstStyle/>
        <a:p>
          <a:endParaRPr lang="el-GR"/>
        </a:p>
      </dgm:t>
    </dgm:pt>
    <dgm:pt modelId="{E0B97B97-86D2-40F1-8B09-144903515696}">
      <dgm:prSet custT="1"/>
      <dgm:spPr/>
      <dgm:t>
        <a:bodyPr/>
        <a:lstStyle/>
        <a:p>
          <a:r>
            <a:rPr lang="el-GR" sz="1600" dirty="0"/>
            <a:t>Τον διευθύνοντα σύμβουλο, τα μέλη Δ.Σ. και τρίτα πρόσωπα που τους έχει ανατεθεί το σύνολο της διαχείρισης και εκπροσώπησης της εταιρείας (Α.Ε.)</a:t>
          </a:r>
        </a:p>
      </dgm:t>
    </dgm:pt>
    <dgm:pt modelId="{45FC3FE1-B1AD-446D-AFA3-DAB93E556621}" type="parTrans" cxnId="{C217DD32-A0A0-42A1-AE43-CD046BF4652D}">
      <dgm:prSet/>
      <dgm:spPr/>
      <dgm:t>
        <a:bodyPr/>
        <a:lstStyle/>
        <a:p>
          <a:endParaRPr lang="el-GR"/>
        </a:p>
      </dgm:t>
    </dgm:pt>
    <dgm:pt modelId="{BF33F0B0-C8C9-4118-9357-B66C8B43E557}" type="sibTrans" cxnId="{C217DD32-A0A0-42A1-AE43-CD046BF4652D}">
      <dgm:prSet/>
      <dgm:spPr/>
      <dgm:t>
        <a:bodyPr/>
        <a:lstStyle/>
        <a:p>
          <a:endParaRPr lang="el-GR"/>
        </a:p>
      </dgm:t>
    </dgm:pt>
    <dgm:pt modelId="{961F67A2-F7AE-4DE7-AA23-A2B8B24B02B4}" type="pres">
      <dgm:prSet presAssocID="{F686EE88-8260-4AF7-9B0A-ADE3CE140948}" presName="diagram" presStyleCnt="0">
        <dgm:presLayoutVars>
          <dgm:chPref val="1"/>
          <dgm:dir/>
          <dgm:animOne val="branch"/>
          <dgm:animLvl val="lvl"/>
          <dgm:resizeHandles val="exact"/>
        </dgm:presLayoutVars>
      </dgm:prSet>
      <dgm:spPr/>
    </dgm:pt>
    <dgm:pt modelId="{AB173279-43B1-42E1-9646-243142B9ABDF}" type="pres">
      <dgm:prSet presAssocID="{3607E986-C469-4A3D-9D12-BE6A18D5E6DF}" presName="root1" presStyleCnt="0"/>
      <dgm:spPr/>
    </dgm:pt>
    <dgm:pt modelId="{5FB779DA-C7F2-464E-BB9F-F5F5234A837D}" type="pres">
      <dgm:prSet presAssocID="{3607E986-C469-4A3D-9D12-BE6A18D5E6DF}" presName="LevelOneTextNode" presStyleLbl="node0" presStyleIdx="0" presStyleCnt="1" custScaleY="488739">
        <dgm:presLayoutVars>
          <dgm:chPref val="3"/>
        </dgm:presLayoutVars>
      </dgm:prSet>
      <dgm:spPr/>
    </dgm:pt>
    <dgm:pt modelId="{2E26B01F-3800-4C28-9E03-5E9FB089AD64}" type="pres">
      <dgm:prSet presAssocID="{3607E986-C469-4A3D-9D12-BE6A18D5E6DF}" presName="level2hierChild" presStyleCnt="0"/>
      <dgm:spPr/>
    </dgm:pt>
    <dgm:pt modelId="{74095862-D5F7-469D-BEE1-21DEF3326F70}" type="pres">
      <dgm:prSet presAssocID="{AC0927C0-220E-4FDB-BDA8-4ACF9B6D3DE9}" presName="conn2-1" presStyleLbl="parChTrans1D2" presStyleIdx="0" presStyleCnt="1"/>
      <dgm:spPr/>
    </dgm:pt>
    <dgm:pt modelId="{804560F1-0D26-4FF8-BF8B-408BC39E0DDA}" type="pres">
      <dgm:prSet presAssocID="{AC0927C0-220E-4FDB-BDA8-4ACF9B6D3DE9}" presName="connTx" presStyleLbl="parChTrans1D2" presStyleIdx="0" presStyleCnt="1"/>
      <dgm:spPr/>
    </dgm:pt>
    <dgm:pt modelId="{185F5098-9F00-440A-BEB6-EEEDEFC71A38}" type="pres">
      <dgm:prSet presAssocID="{F13E6EC4-3554-42DF-88CF-C87BAD202237}" presName="root2" presStyleCnt="0"/>
      <dgm:spPr/>
    </dgm:pt>
    <dgm:pt modelId="{BD5F05F9-618D-47BA-87E7-00A05432914F}" type="pres">
      <dgm:prSet presAssocID="{F13E6EC4-3554-42DF-88CF-C87BAD202237}" presName="LevelTwoTextNode" presStyleLbl="node2" presStyleIdx="0" presStyleCnt="1">
        <dgm:presLayoutVars>
          <dgm:chPref val="3"/>
        </dgm:presLayoutVars>
      </dgm:prSet>
      <dgm:spPr/>
    </dgm:pt>
    <dgm:pt modelId="{06634F43-EBAE-401A-9F5A-48680571B1F3}" type="pres">
      <dgm:prSet presAssocID="{F13E6EC4-3554-42DF-88CF-C87BAD202237}" presName="level3hierChild" presStyleCnt="0"/>
      <dgm:spPr/>
    </dgm:pt>
    <dgm:pt modelId="{93EF5524-94EB-4739-B885-B743D31CAC75}" type="pres">
      <dgm:prSet presAssocID="{534EA6A3-CA5B-40DC-A1D2-3BD567504170}" presName="conn2-1" presStyleLbl="parChTrans1D3" presStyleIdx="0" presStyleCnt="4"/>
      <dgm:spPr/>
    </dgm:pt>
    <dgm:pt modelId="{0070D1D5-FB93-4220-ACA7-9C301CE08457}" type="pres">
      <dgm:prSet presAssocID="{534EA6A3-CA5B-40DC-A1D2-3BD567504170}" presName="connTx" presStyleLbl="parChTrans1D3" presStyleIdx="0" presStyleCnt="4"/>
      <dgm:spPr/>
    </dgm:pt>
    <dgm:pt modelId="{F39D561C-2895-4352-B993-C922353DE48C}" type="pres">
      <dgm:prSet presAssocID="{0FAFED95-259A-42F5-90F2-1986E31A5A5A}" presName="root2" presStyleCnt="0"/>
      <dgm:spPr/>
    </dgm:pt>
    <dgm:pt modelId="{BA0F398C-6EAD-4573-BA35-EA972C1DB912}" type="pres">
      <dgm:prSet presAssocID="{0FAFED95-259A-42F5-90F2-1986E31A5A5A}" presName="LevelTwoTextNode" presStyleLbl="node3" presStyleIdx="0" presStyleCnt="4" custScaleX="144884">
        <dgm:presLayoutVars>
          <dgm:chPref val="3"/>
        </dgm:presLayoutVars>
      </dgm:prSet>
      <dgm:spPr/>
    </dgm:pt>
    <dgm:pt modelId="{4905B0CB-86B5-4504-8F0D-3194313DCAB5}" type="pres">
      <dgm:prSet presAssocID="{0FAFED95-259A-42F5-90F2-1986E31A5A5A}" presName="level3hierChild" presStyleCnt="0"/>
      <dgm:spPr/>
    </dgm:pt>
    <dgm:pt modelId="{DBBC1637-DA87-4265-920F-FFFB93B4B9BC}" type="pres">
      <dgm:prSet presAssocID="{45FC3FE1-B1AD-446D-AFA3-DAB93E556621}" presName="conn2-1" presStyleLbl="parChTrans1D3" presStyleIdx="1" presStyleCnt="4"/>
      <dgm:spPr/>
    </dgm:pt>
    <dgm:pt modelId="{091940D2-D2C0-49D9-8D90-3BE16D779217}" type="pres">
      <dgm:prSet presAssocID="{45FC3FE1-B1AD-446D-AFA3-DAB93E556621}" presName="connTx" presStyleLbl="parChTrans1D3" presStyleIdx="1" presStyleCnt="4"/>
      <dgm:spPr/>
    </dgm:pt>
    <dgm:pt modelId="{0162FA12-D3B2-457F-B0FF-19AC8E990C9B}" type="pres">
      <dgm:prSet presAssocID="{E0B97B97-86D2-40F1-8B09-144903515696}" presName="root2" presStyleCnt="0"/>
      <dgm:spPr/>
    </dgm:pt>
    <dgm:pt modelId="{077E3DC3-2B2F-46FF-AB4C-32AE35FA551E}" type="pres">
      <dgm:prSet presAssocID="{E0B97B97-86D2-40F1-8B09-144903515696}" presName="LevelTwoTextNode" presStyleLbl="node3" presStyleIdx="1" presStyleCnt="4" custScaleX="136765" custScaleY="193965">
        <dgm:presLayoutVars>
          <dgm:chPref val="3"/>
        </dgm:presLayoutVars>
      </dgm:prSet>
      <dgm:spPr/>
    </dgm:pt>
    <dgm:pt modelId="{B013373D-3108-4C4C-A0A7-26A9A44BF257}" type="pres">
      <dgm:prSet presAssocID="{E0B97B97-86D2-40F1-8B09-144903515696}" presName="level3hierChild" presStyleCnt="0"/>
      <dgm:spPr/>
    </dgm:pt>
    <dgm:pt modelId="{DA622E3F-F7A2-4101-A654-86C6C758E923}" type="pres">
      <dgm:prSet presAssocID="{4DF50580-6060-4D47-951A-041E16E48A5B}" presName="conn2-1" presStyleLbl="parChTrans1D3" presStyleIdx="2" presStyleCnt="4"/>
      <dgm:spPr/>
    </dgm:pt>
    <dgm:pt modelId="{CB835597-2DEB-4528-9C75-B5C332AE66CB}" type="pres">
      <dgm:prSet presAssocID="{4DF50580-6060-4D47-951A-041E16E48A5B}" presName="connTx" presStyleLbl="parChTrans1D3" presStyleIdx="2" presStyleCnt="4"/>
      <dgm:spPr/>
    </dgm:pt>
    <dgm:pt modelId="{E428E867-A068-4881-8FE5-89772A503E21}" type="pres">
      <dgm:prSet presAssocID="{FC83FD48-EEE1-4A89-AD98-9E52B340CECD}" presName="root2" presStyleCnt="0"/>
      <dgm:spPr/>
    </dgm:pt>
    <dgm:pt modelId="{D6119957-A493-4A5B-97DC-5AAC9B4B4C27}" type="pres">
      <dgm:prSet presAssocID="{FC83FD48-EEE1-4A89-AD98-9E52B340CECD}" presName="LevelTwoTextNode" presStyleLbl="node3" presStyleIdx="2" presStyleCnt="4">
        <dgm:presLayoutVars>
          <dgm:chPref val="3"/>
        </dgm:presLayoutVars>
      </dgm:prSet>
      <dgm:spPr/>
    </dgm:pt>
    <dgm:pt modelId="{BDDC3131-3461-47AF-A175-C1C8E84D74D5}" type="pres">
      <dgm:prSet presAssocID="{FC83FD48-EEE1-4A89-AD98-9E52B340CECD}" presName="level3hierChild" presStyleCnt="0"/>
      <dgm:spPr/>
    </dgm:pt>
    <dgm:pt modelId="{CF9CBD38-6CAF-444D-AB06-2041E75AEE06}" type="pres">
      <dgm:prSet presAssocID="{B9C1C1F3-438B-4C87-88BD-6D0D30ED74C0}" presName="conn2-1" presStyleLbl="parChTrans1D3" presStyleIdx="3" presStyleCnt="4"/>
      <dgm:spPr/>
    </dgm:pt>
    <dgm:pt modelId="{FCDE7ADE-644F-44DA-9BD8-4C6022858E86}" type="pres">
      <dgm:prSet presAssocID="{B9C1C1F3-438B-4C87-88BD-6D0D30ED74C0}" presName="connTx" presStyleLbl="parChTrans1D3" presStyleIdx="3" presStyleCnt="4"/>
      <dgm:spPr/>
    </dgm:pt>
    <dgm:pt modelId="{858A683C-34BF-49C9-8279-291315F84620}" type="pres">
      <dgm:prSet presAssocID="{8A62EA63-8B80-4D78-BEB0-CE5F1116630B}" presName="root2" presStyleCnt="0"/>
      <dgm:spPr/>
    </dgm:pt>
    <dgm:pt modelId="{423C84EF-764D-44B2-ADF9-2E71C76C3BEA}" type="pres">
      <dgm:prSet presAssocID="{8A62EA63-8B80-4D78-BEB0-CE5F1116630B}" presName="LevelTwoTextNode" presStyleLbl="node3" presStyleIdx="3" presStyleCnt="4" custScaleX="139679">
        <dgm:presLayoutVars>
          <dgm:chPref val="3"/>
        </dgm:presLayoutVars>
      </dgm:prSet>
      <dgm:spPr/>
    </dgm:pt>
    <dgm:pt modelId="{48B6FB10-A904-4D80-A64C-F48A9AD6822A}" type="pres">
      <dgm:prSet presAssocID="{8A62EA63-8B80-4D78-BEB0-CE5F1116630B}" presName="level3hierChild" presStyleCnt="0"/>
      <dgm:spPr/>
    </dgm:pt>
  </dgm:ptLst>
  <dgm:cxnLst>
    <dgm:cxn modelId="{BCEB5100-0FF2-4F30-A0D4-0E87AD457B9E}" type="presOf" srcId="{FC83FD48-EEE1-4A89-AD98-9E52B340CECD}" destId="{D6119957-A493-4A5B-97DC-5AAC9B4B4C27}" srcOrd="0" destOrd="0" presId="urn:microsoft.com/office/officeart/2005/8/layout/hierarchy2"/>
    <dgm:cxn modelId="{0779A627-6BB1-48A8-8F46-7B07F84F1B97}" type="presOf" srcId="{3607E986-C469-4A3D-9D12-BE6A18D5E6DF}" destId="{5FB779DA-C7F2-464E-BB9F-F5F5234A837D}" srcOrd="0" destOrd="0" presId="urn:microsoft.com/office/officeart/2005/8/layout/hierarchy2"/>
    <dgm:cxn modelId="{C217DD32-A0A0-42A1-AE43-CD046BF4652D}" srcId="{F13E6EC4-3554-42DF-88CF-C87BAD202237}" destId="{E0B97B97-86D2-40F1-8B09-144903515696}" srcOrd="1" destOrd="0" parTransId="{45FC3FE1-B1AD-446D-AFA3-DAB93E556621}" sibTransId="{BF33F0B0-C8C9-4118-9357-B66C8B43E557}"/>
    <dgm:cxn modelId="{B7736833-C9AD-4437-9226-1C0091755E2B}" type="presOf" srcId="{4DF50580-6060-4D47-951A-041E16E48A5B}" destId="{DA622E3F-F7A2-4101-A654-86C6C758E923}" srcOrd="0" destOrd="0" presId="urn:microsoft.com/office/officeart/2005/8/layout/hierarchy2"/>
    <dgm:cxn modelId="{34E9AF3F-5803-42D3-9C9D-DAE42EDAE520}" type="presOf" srcId="{B9C1C1F3-438B-4C87-88BD-6D0D30ED74C0}" destId="{CF9CBD38-6CAF-444D-AB06-2041E75AEE06}" srcOrd="0" destOrd="0" presId="urn:microsoft.com/office/officeart/2005/8/layout/hierarchy2"/>
    <dgm:cxn modelId="{16F9E65C-8049-485C-8AF0-AA1127900825}" type="presOf" srcId="{F686EE88-8260-4AF7-9B0A-ADE3CE140948}" destId="{961F67A2-F7AE-4DE7-AA23-A2B8B24B02B4}" srcOrd="0" destOrd="0" presId="urn:microsoft.com/office/officeart/2005/8/layout/hierarchy2"/>
    <dgm:cxn modelId="{7DEDDE60-D511-437A-AD7E-CE4F095B4F4E}" type="presOf" srcId="{534EA6A3-CA5B-40DC-A1D2-3BD567504170}" destId="{93EF5524-94EB-4739-B885-B743D31CAC75}" srcOrd="0" destOrd="0" presId="urn:microsoft.com/office/officeart/2005/8/layout/hierarchy2"/>
    <dgm:cxn modelId="{69018A61-F363-41A5-8AFE-90C0E04E9CDA}" srcId="{F13E6EC4-3554-42DF-88CF-C87BAD202237}" destId="{FC83FD48-EEE1-4A89-AD98-9E52B340CECD}" srcOrd="2" destOrd="0" parTransId="{4DF50580-6060-4D47-951A-041E16E48A5B}" sibTransId="{31D10B1A-3D37-4249-BF56-4F56F817EFB1}"/>
    <dgm:cxn modelId="{E240F063-DEE8-4D70-ABA4-D5BA99FE5207}" type="presOf" srcId="{F13E6EC4-3554-42DF-88CF-C87BAD202237}" destId="{BD5F05F9-618D-47BA-87E7-00A05432914F}" srcOrd="0" destOrd="0" presId="urn:microsoft.com/office/officeart/2005/8/layout/hierarchy2"/>
    <dgm:cxn modelId="{A57A884C-F3A0-4475-83AF-9E5301763784}" type="presOf" srcId="{E0B97B97-86D2-40F1-8B09-144903515696}" destId="{077E3DC3-2B2F-46FF-AB4C-32AE35FA551E}" srcOrd="0" destOrd="0" presId="urn:microsoft.com/office/officeart/2005/8/layout/hierarchy2"/>
    <dgm:cxn modelId="{EE8B3254-36A9-4563-9F1A-21EE68954E0B}" type="presOf" srcId="{45FC3FE1-B1AD-446D-AFA3-DAB93E556621}" destId="{091940D2-D2C0-49D9-8D90-3BE16D779217}" srcOrd="1" destOrd="0" presId="urn:microsoft.com/office/officeart/2005/8/layout/hierarchy2"/>
    <dgm:cxn modelId="{B5D16C7B-DB56-456F-BE71-4B6C4422B039}" type="presOf" srcId="{45FC3FE1-B1AD-446D-AFA3-DAB93E556621}" destId="{DBBC1637-DA87-4265-920F-FFFB93B4B9BC}" srcOrd="0" destOrd="0" presId="urn:microsoft.com/office/officeart/2005/8/layout/hierarchy2"/>
    <dgm:cxn modelId="{1D94ED99-F649-4C55-87AB-5AE2757646B8}" type="presOf" srcId="{AC0927C0-220E-4FDB-BDA8-4ACF9B6D3DE9}" destId="{804560F1-0D26-4FF8-BF8B-408BC39E0DDA}" srcOrd="1" destOrd="0" presId="urn:microsoft.com/office/officeart/2005/8/layout/hierarchy2"/>
    <dgm:cxn modelId="{986EA29E-0016-45CB-9A5E-AB92A1338CF9}" srcId="{F686EE88-8260-4AF7-9B0A-ADE3CE140948}" destId="{3607E986-C469-4A3D-9D12-BE6A18D5E6DF}" srcOrd="0" destOrd="0" parTransId="{82EBBFC7-6E39-43E4-A12B-7A4FA08F8044}" sibTransId="{7E71EFC9-8550-4688-9333-6FF3C27CD73F}"/>
    <dgm:cxn modelId="{DB05C4A1-E2ED-41A6-95AB-0B00A615A79C}" srcId="{F13E6EC4-3554-42DF-88CF-C87BAD202237}" destId="{8A62EA63-8B80-4D78-BEB0-CE5F1116630B}" srcOrd="3" destOrd="0" parTransId="{B9C1C1F3-438B-4C87-88BD-6D0D30ED74C0}" sibTransId="{9D849016-4634-4B48-AB94-217182E9C901}"/>
    <dgm:cxn modelId="{28C697BC-F8AD-4C72-BDA0-812314D131F8}" srcId="{3607E986-C469-4A3D-9D12-BE6A18D5E6DF}" destId="{F13E6EC4-3554-42DF-88CF-C87BAD202237}" srcOrd="0" destOrd="0" parTransId="{AC0927C0-220E-4FDB-BDA8-4ACF9B6D3DE9}" sibTransId="{34167083-DD8E-4940-93A0-C587CBEBA8E4}"/>
    <dgm:cxn modelId="{A3575ACB-EDA8-4DC2-9A6B-FF670014A3A3}" type="presOf" srcId="{B9C1C1F3-438B-4C87-88BD-6D0D30ED74C0}" destId="{FCDE7ADE-644F-44DA-9BD8-4C6022858E86}" srcOrd="1" destOrd="0" presId="urn:microsoft.com/office/officeart/2005/8/layout/hierarchy2"/>
    <dgm:cxn modelId="{62E528D4-D802-4E6E-A6CF-CDCE55C6754E}" srcId="{F13E6EC4-3554-42DF-88CF-C87BAD202237}" destId="{0FAFED95-259A-42F5-90F2-1986E31A5A5A}" srcOrd="0" destOrd="0" parTransId="{534EA6A3-CA5B-40DC-A1D2-3BD567504170}" sibTransId="{8DE78D1A-FF77-4D52-9089-89D9B11B1D3F}"/>
    <dgm:cxn modelId="{4E44BBDD-879F-4419-B8ED-303550935D99}" type="presOf" srcId="{AC0927C0-220E-4FDB-BDA8-4ACF9B6D3DE9}" destId="{74095862-D5F7-469D-BEE1-21DEF3326F70}" srcOrd="0" destOrd="0" presId="urn:microsoft.com/office/officeart/2005/8/layout/hierarchy2"/>
    <dgm:cxn modelId="{C1D39BE6-F0A1-4A2C-8797-F94299A5F2EA}" type="presOf" srcId="{534EA6A3-CA5B-40DC-A1D2-3BD567504170}" destId="{0070D1D5-FB93-4220-ACA7-9C301CE08457}" srcOrd="1" destOrd="0" presId="urn:microsoft.com/office/officeart/2005/8/layout/hierarchy2"/>
    <dgm:cxn modelId="{442D1BE9-72B6-439C-9047-D5A08B887D48}" type="presOf" srcId="{8A62EA63-8B80-4D78-BEB0-CE5F1116630B}" destId="{423C84EF-764D-44B2-ADF9-2E71C76C3BEA}" srcOrd="0" destOrd="0" presId="urn:microsoft.com/office/officeart/2005/8/layout/hierarchy2"/>
    <dgm:cxn modelId="{C6B569EC-BD2C-437E-9237-7DA4E6720989}" type="presOf" srcId="{0FAFED95-259A-42F5-90F2-1986E31A5A5A}" destId="{BA0F398C-6EAD-4573-BA35-EA972C1DB912}" srcOrd="0" destOrd="0" presId="urn:microsoft.com/office/officeart/2005/8/layout/hierarchy2"/>
    <dgm:cxn modelId="{08D87DF4-9E03-4651-AFB9-E11963B52E34}" type="presOf" srcId="{4DF50580-6060-4D47-951A-041E16E48A5B}" destId="{CB835597-2DEB-4528-9C75-B5C332AE66CB}" srcOrd="1" destOrd="0" presId="urn:microsoft.com/office/officeart/2005/8/layout/hierarchy2"/>
    <dgm:cxn modelId="{0E119E67-DC86-4B59-BCD5-13F156E2E381}" type="presParOf" srcId="{961F67A2-F7AE-4DE7-AA23-A2B8B24B02B4}" destId="{AB173279-43B1-42E1-9646-243142B9ABDF}" srcOrd="0" destOrd="0" presId="urn:microsoft.com/office/officeart/2005/8/layout/hierarchy2"/>
    <dgm:cxn modelId="{3E323B4C-256D-4512-ADED-E51808BC4251}" type="presParOf" srcId="{AB173279-43B1-42E1-9646-243142B9ABDF}" destId="{5FB779DA-C7F2-464E-BB9F-F5F5234A837D}" srcOrd="0" destOrd="0" presId="urn:microsoft.com/office/officeart/2005/8/layout/hierarchy2"/>
    <dgm:cxn modelId="{B8093C28-64F0-40A8-A616-02066E2C831F}" type="presParOf" srcId="{AB173279-43B1-42E1-9646-243142B9ABDF}" destId="{2E26B01F-3800-4C28-9E03-5E9FB089AD64}" srcOrd="1" destOrd="0" presId="urn:microsoft.com/office/officeart/2005/8/layout/hierarchy2"/>
    <dgm:cxn modelId="{C93E7038-07DE-4434-B595-E7D55DEFC71F}" type="presParOf" srcId="{2E26B01F-3800-4C28-9E03-5E9FB089AD64}" destId="{74095862-D5F7-469D-BEE1-21DEF3326F70}" srcOrd="0" destOrd="0" presId="urn:microsoft.com/office/officeart/2005/8/layout/hierarchy2"/>
    <dgm:cxn modelId="{FD68E114-8E31-48FC-86A0-30D4B055C02E}" type="presParOf" srcId="{74095862-D5F7-469D-BEE1-21DEF3326F70}" destId="{804560F1-0D26-4FF8-BF8B-408BC39E0DDA}" srcOrd="0" destOrd="0" presId="urn:microsoft.com/office/officeart/2005/8/layout/hierarchy2"/>
    <dgm:cxn modelId="{1F189EA5-26A3-4FCB-BCBD-55001EDAF6A2}" type="presParOf" srcId="{2E26B01F-3800-4C28-9E03-5E9FB089AD64}" destId="{185F5098-9F00-440A-BEB6-EEEDEFC71A38}" srcOrd="1" destOrd="0" presId="urn:microsoft.com/office/officeart/2005/8/layout/hierarchy2"/>
    <dgm:cxn modelId="{0E75EC40-BE74-49EE-A32F-B26FE7FAC90F}" type="presParOf" srcId="{185F5098-9F00-440A-BEB6-EEEDEFC71A38}" destId="{BD5F05F9-618D-47BA-87E7-00A05432914F}" srcOrd="0" destOrd="0" presId="urn:microsoft.com/office/officeart/2005/8/layout/hierarchy2"/>
    <dgm:cxn modelId="{A9BA5874-1267-452F-9100-6BB95BCA04B4}" type="presParOf" srcId="{185F5098-9F00-440A-BEB6-EEEDEFC71A38}" destId="{06634F43-EBAE-401A-9F5A-48680571B1F3}" srcOrd="1" destOrd="0" presId="urn:microsoft.com/office/officeart/2005/8/layout/hierarchy2"/>
    <dgm:cxn modelId="{DE8917C1-73BA-416B-BEE3-1B6EC91F0524}" type="presParOf" srcId="{06634F43-EBAE-401A-9F5A-48680571B1F3}" destId="{93EF5524-94EB-4739-B885-B743D31CAC75}" srcOrd="0" destOrd="0" presId="urn:microsoft.com/office/officeart/2005/8/layout/hierarchy2"/>
    <dgm:cxn modelId="{E19AFAA7-53BF-40ED-8BB1-DA7D6F3BE1F7}" type="presParOf" srcId="{93EF5524-94EB-4739-B885-B743D31CAC75}" destId="{0070D1D5-FB93-4220-ACA7-9C301CE08457}" srcOrd="0" destOrd="0" presId="urn:microsoft.com/office/officeart/2005/8/layout/hierarchy2"/>
    <dgm:cxn modelId="{A90CC5DA-10E1-4184-8367-97F5BA973B7E}" type="presParOf" srcId="{06634F43-EBAE-401A-9F5A-48680571B1F3}" destId="{F39D561C-2895-4352-B993-C922353DE48C}" srcOrd="1" destOrd="0" presId="urn:microsoft.com/office/officeart/2005/8/layout/hierarchy2"/>
    <dgm:cxn modelId="{4C2B61E5-EDDC-4DB0-B134-B2B5BF8B7F59}" type="presParOf" srcId="{F39D561C-2895-4352-B993-C922353DE48C}" destId="{BA0F398C-6EAD-4573-BA35-EA972C1DB912}" srcOrd="0" destOrd="0" presId="urn:microsoft.com/office/officeart/2005/8/layout/hierarchy2"/>
    <dgm:cxn modelId="{93FDC182-A315-46B1-BB2A-0A758F8C81C9}" type="presParOf" srcId="{F39D561C-2895-4352-B993-C922353DE48C}" destId="{4905B0CB-86B5-4504-8F0D-3194313DCAB5}" srcOrd="1" destOrd="0" presId="urn:microsoft.com/office/officeart/2005/8/layout/hierarchy2"/>
    <dgm:cxn modelId="{F7197BEE-084B-4404-A458-92ED5221364A}" type="presParOf" srcId="{06634F43-EBAE-401A-9F5A-48680571B1F3}" destId="{DBBC1637-DA87-4265-920F-FFFB93B4B9BC}" srcOrd="2" destOrd="0" presId="urn:microsoft.com/office/officeart/2005/8/layout/hierarchy2"/>
    <dgm:cxn modelId="{819EB869-CD4C-4B72-B336-9299F2548114}" type="presParOf" srcId="{DBBC1637-DA87-4265-920F-FFFB93B4B9BC}" destId="{091940D2-D2C0-49D9-8D90-3BE16D779217}" srcOrd="0" destOrd="0" presId="urn:microsoft.com/office/officeart/2005/8/layout/hierarchy2"/>
    <dgm:cxn modelId="{1AA228F8-773B-498E-BC4E-6DDCEF7CC8FF}" type="presParOf" srcId="{06634F43-EBAE-401A-9F5A-48680571B1F3}" destId="{0162FA12-D3B2-457F-B0FF-19AC8E990C9B}" srcOrd="3" destOrd="0" presId="urn:microsoft.com/office/officeart/2005/8/layout/hierarchy2"/>
    <dgm:cxn modelId="{5E0AE5B0-3B3D-4C4B-8439-382084FCD286}" type="presParOf" srcId="{0162FA12-D3B2-457F-B0FF-19AC8E990C9B}" destId="{077E3DC3-2B2F-46FF-AB4C-32AE35FA551E}" srcOrd="0" destOrd="0" presId="urn:microsoft.com/office/officeart/2005/8/layout/hierarchy2"/>
    <dgm:cxn modelId="{51C6C9B9-A9BD-4018-AF0D-AF97DF2C3699}" type="presParOf" srcId="{0162FA12-D3B2-457F-B0FF-19AC8E990C9B}" destId="{B013373D-3108-4C4C-A0A7-26A9A44BF257}" srcOrd="1" destOrd="0" presId="urn:microsoft.com/office/officeart/2005/8/layout/hierarchy2"/>
    <dgm:cxn modelId="{36789B81-17A0-4AAA-B326-D6EC01F08B5D}" type="presParOf" srcId="{06634F43-EBAE-401A-9F5A-48680571B1F3}" destId="{DA622E3F-F7A2-4101-A654-86C6C758E923}" srcOrd="4" destOrd="0" presId="urn:microsoft.com/office/officeart/2005/8/layout/hierarchy2"/>
    <dgm:cxn modelId="{18716FE7-80E1-4EFA-8CF5-A09F491A7CFA}" type="presParOf" srcId="{DA622E3F-F7A2-4101-A654-86C6C758E923}" destId="{CB835597-2DEB-4528-9C75-B5C332AE66CB}" srcOrd="0" destOrd="0" presId="urn:microsoft.com/office/officeart/2005/8/layout/hierarchy2"/>
    <dgm:cxn modelId="{D3D07BDC-A793-422F-83D1-3A05A5310EE6}" type="presParOf" srcId="{06634F43-EBAE-401A-9F5A-48680571B1F3}" destId="{E428E867-A068-4881-8FE5-89772A503E21}" srcOrd="5" destOrd="0" presId="urn:microsoft.com/office/officeart/2005/8/layout/hierarchy2"/>
    <dgm:cxn modelId="{5B36691F-E8D1-4B82-9C22-349350D3C58A}" type="presParOf" srcId="{E428E867-A068-4881-8FE5-89772A503E21}" destId="{D6119957-A493-4A5B-97DC-5AAC9B4B4C27}" srcOrd="0" destOrd="0" presId="urn:microsoft.com/office/officeart/2005/8/layout/hierarchy2"/>
    <dgm:cxn modelId="{34530216-28A8-49A7-8214-22D6B1A52DCA}" type="presParOf" srcId="{E428E867-A068-4881-8FE5-89772A503E21}" destId="{BDDC3131-3461-47AF-A175-C1C8E84D74D5}" srcOrd="1" destOrd="0" presId="urn:microsoft.com/office/officeart/2005/8/layout/hierarchy2"/>
    <dgm:cxn modelId="{0340125E-3F61-4C78-A87A-4484E235D6CD}" type="presParOf" srcId="{06634F43-EBAE-401A-9F5A-48680571B1F3}" destId="{CF9CBD38-6CAF-444D-AB06-2041E75AEE06}" srcOrd="6" destOrd="0" presId="urn:microsoft.com/office/officeart/2005/8/layout/hierarchy2"/>
    <dgm:cxn modelId="{1F26C55C-BC4E-498C-9047-6CC15D84A6A4}" type="presParOf" srcId="{CF9CBD38-6CAF-444D-AB06-2041E75AEE06}" destId="{FCDE7ADE-644F-44DA-9BD8-4C6022858E86}" srcOrd="0" destOrd="0" presId="urn:microsoft.com/office/officeart/2005/8/layout/hierarchy2"/>
    <dgm:cxn modelId="{1BF294F0-884D-4438-9EC7-E869338E2F30}" type="presParOf" srcId="{06634F43-EBAE-401A-9F5A-48680571B1F3}" destId="{858A683C-34BF-49C9-8279-291315F84620}" srcOrd="7" destOrd="0" presId="urn:microsoft.com/office/officeart/2005/8/layout/hierarchy2"/>
    <dgm:cxn modelId="{DBD5D970-28CA-40F0-B875-F679077FD3D6}" type="presParOf" srcId="{858A683C-34BF-49C9-8279-291315F84620}" destId="{423C84EF-764D-44B2-ADF9-2E71C76C3BEA}" srcOrd="0" destOrd="0" presId="urn:microsoft.com/office/officeart/2005/8/layout/hierarchy2"/>
    <dgm:cxn modelId="{015BE55E-9079-4CE6-A3E2-34BABFAC27CE}" type="presParOf" srcId="{858A683C-34BF-49C9-8279-291315F84620}" destId="{48B6FB10-A904-4D80-A64C-F48A9AD6822A}" srcOrd="1" destOrd="0" presId="urn:microsoft.com/office/officeart/2005/8/layout/hierarchy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79.xml><?xml version="1.0" encoding="utf-8"?>
<dgm:dataModel xmlns:dgm="http://schemas.openxmlformats.org/drawingml/2006/diagram" xmlns:a="http://schemas.openxmlformats.org/drawingml/2006/main">
  <dgm:ptLst>
    <dgm:pt modelId="{CE7DEB34-C0B8-4593-9C0B-FF6211BB439E}" type="doc">
      <dgm:prSet loTypeId="urn:microsoft.com/office/officeart/2009/3/layout/HorizontalOrganizationChart" loCatId="hierarchy" qsTypeId="urn:microsoft.com/office/officeart/2005/8/quickstyle/3d1" qsCatId="3D" csTypeId="urn:microsoft.com/office/officeart/2005/8/colors/accent0_3" csCatId="mainScheme" phldr="1"/>
      <dgm:spPr/>
      <dgm:t>
        <a:bodyPr/>
        <a:lstStyle/>
        <a:p>
          <a:endParaRPr lang="el-GR"/>
        </a:p>
      </dgm:t>
    </dgm:pt>
    <dgm:pt modelId="{F2948145-EED3-4DC9-AD6B-89AF8D046ABB}">
      <dgm:prSet phldrT="[Κείμενο]" custT="1"/>
      <dgm:spPr/>
      <dgm:t>
        <a:bodyPr/>
        <a:lstStyle/>
        <a:p>
          <a:r>
            <a:rPr lang="el-GR" sz="1800" dirty="0"/>
            <a:t>Εν ευρεία </a:t>
          </a:r>
          <a:r>
            <a:rPr lang="el-GR" sz="1800" i="0" dirty="0"/>
            <a:t>εννοία (</a:t>
          </a:r>
          <a:r>
            <a:rPr lang="en-US" sz="1800" i="1" dirty="0"/>
            <a:t>lato sensu</a:t>
          </a:r>
          <a:r>
            <a:rPr lang="el-GR" sz="1800" i="0" dirty="0"/>
            <a:t>), έμμεσης συμμετοχής</a:t>
          </a:r>
        </a:p>
      </dgm:t>
    </dgm:pt>
    <dgm:pt modelId="{2FEA822C-3F4A-4DA2-A1EE-C57C809EAD03}" type="parTrans" cxnId="{319D9D42-3D61-4B03-BB63-D0E83EA82248}">
      <dgm:prSet/>
      <dgm:spPr/>
      <dgm:t>
        <a:bodyPr/>
        <a:lstStyle/>
        <a:p>
          <a:endParaRPr lang="el-GR"/>
        </a:p>
      </dgm:t>
    </dgm:pt>
    <dgm:pt modelId="{F78C3537-7E3F-43DC-8A93-53D37720A224}" type="sibTrans" cxnId="{319D9D42-3D61-4B03-BB63-D0E83EA82248}">
      <dgm:prSet/>
      <dgm:spPr/>
      <dgm:t>
        <a:bodyPr/>
        <a:lstStyle/>
        <a:p>
          <a:endParaRPr lang="el-GR"/>
        </a:p>
      </dgm:t>
    </dgm:pt>
    <dgm:pt modelId="{BF5D830D-2642-49FF-B57E-65C50CFAAA58}">
      <dgm:prSet phldrT="[Κείμενο]" custT="1"/>
      <dgm:spPr/>
      <dgm:t>
        <a:bodyPr/>
        <a:lstStyle/>
        <a:p>
          <a:r>
            <a:rPr lang="el-GR" sz="1800" dirty="0"/>
            <a:t>Δάνεια εμπειρία</a:t>
          </a:r>
        </a:p>
      </dgm:t>
    </dgm:pt>
    <dgm:pt modelId="{79510C76-2294-4881-AB78-DBDE8ACDA8DB}" type="parTrans" cxnId="{D048553E-F435-4CBA-81A7-F0CE8D6D0BDC}">
      <dgm:prSet/>
      <dgm:spPr/>
      <dgm:t>
        <a:bodyPr/>
        <a:lstStyle/>
        <a:p>
          <a:endParaRPr lang="el-GR"/>
        </a:p>
      </dgm:t>
    </dgm:pt>
    <dgm:pt modelId="{F3259FDF-1B83-412E-9ADA-FEB1834BAEC9}" type="sibTrans" cxnId="{D048553E-F435-4CBA-81A7-F0CE8D6D0BDC}">
      <dgm:prSet/>
      <dgm:spPr/>
      <dgm:t>
        <a:bodyPr/>
        <a:lstStyle/>
        <a:p>
          <a:endParaRPr lang="el-GR"/>
        </a:p>
      </dgm:t>
    </dgm:pt>
    <dgm:pt modelId="{C7587AAB-4867-4C63-866C-CABF725AD429}">
      <dgm:prSet phldrT="[Κείμενο]" custT="1"/>
      <dgm:spPr/>
      <dgm:t>
        <a:bodyPr/>
        <a:lstStyle/>
        <a:p>
          <a:r>
            <a:rPr lang="el-GR" sz="1800" dirty="0"/>
            <a:t>Συμμετοχική παρουσία σε δημόσιους διαγωνισμούς</a:t>
          </a:r>
        </a:p>
      </dgm:t>
    </dgm:pt>
    <dgm:pt modelId="{59319772-0014-46A1-A704-C4B694F0F38A}" type="parTrans" cxnId="{53A3E498-D097-4D4F-AFD7-585E4BA893F4}">
      <dgm:prSet/>
      <dgm:spPr/>
      <dgm:t>
        <a:bodyPr/>
        <a:lstStyle/>
        <a:p>
          <a:endParaRPr lang="el-GR"/>
        </a:p>
      </dgm:t>
    </dgm:pt>
    <dgm:pt modelId="{CB09DFEA-FE64-49CA-BF06-CB2991660569}" type="sibTrans" cxnId="{53A3E498-D097-4D4F-AFD7-585E4BA893F4}">
      <dgm:prSet/>
      <dgm:spPr/>
      <dgm:t>
        <a:bodyPr/>
        <a:lstStyle/>
        <a:p>
          <a:endParaRPr lang="el-GR"/>
        </a:p>
      </dgm:t>
    </dgm:pt>
    <dgm:pt modelId="{E9C2B7F5-0FDB-4D38-90FE-CB45E5494261}">
      <dgm:prSet custT="1"/>
      <dgm:spPr/>
      <dgm:t>
        <a:bodyPr/>
        <a:lstStyle/>
        <a:p>
          <a:r>
            <a:rPr lang="el-GR" sz="1800" dirty="0"/>
            <a:t>Εν στενή εννοία </a:t>
          </a:r>
          <a:r>
            <a:rPr lang="el-GR" sz="1800" i="0" dirty="0"/>
            <a:t>(</a:t>
          </a:r>
          <a:r>
            <a:rPr lang="en-US" sz="1800" i="1" dirty="0"/>
            <a:t>stricto sensu</a:t>
          </a:r>
          <a:r>
            <a:rPr lang="el-GR" sz="1800" i="0" dirty="0"/>
            <a:t>), άμεσης συμμετοχής</a:t>
          </a:r>
        </a:p>
      </dgm:t>
    </dgm:pt>
    <dgm:pt modelId="{10529414-C4A5-41D8-8C65-406447CAF6EE}" type="parTrans" cxnId="{5F5EDD6A-B519-4609-BA87-5BD9D9851CD5}">
      <dgm:prSet/>
      <dgm:spPr/>
      <dgm:t>
        <a:bodyPr/>
        <a:lstStyle/>
        <a:p>
          <a:endParaRPr lang="el-GR"/>
        </a:p>
      </dgm:t>
    </dgm:pt>
    <dgm:pt modelId="{DBA168B1-E479-4994-98A8-15D543470C42}" type="sibTrans" cxnId="{5F5EDD6A-B519-4609-BA87-5BD9D9851CD5}">
      <dgm:prSet/>
      <dgm:spPr/>
      <dgm:t>
        <a:bodyPr/>
        <a:lstStyle/>
        <a:p>
          <a:endParaRPr lang="el-GR"/>
        </a:p>
      </dgm:t>
    </dgm:pt>
    <dgm:pt modelId="{2DB259C5-EC75-458C-9A0E-82145D5E97CF}">
      <dgm:prSet phldrT="[Κείμενο]" custT="1"/>
      <dgm:spPr/>
      <dgm:t>
        <a:bodyPr/>
        <a:lstStyle/>
        <a:p>
          <a:r>
            <a:rPr lang="el-GR" sz="1800" dirty="0"/>
            <a:t>Υπεργολαβία</a:t>
          </a:r>
        </a:p>
      </dgm:t>
    </dgm:pt>
    <dgm:pt modelId="{C228BBC9-31E5-4B2D-9D93-6B1E9A3DA43D}" type="sibTrans" cxnId="{D799744A-2203-4CC3-91D6-D69E37851AF7}">
      <dgm:prSet/>
      <dgm:spPr/>
      <dgm:t>
        <a:bodyPr/>
        <a:lstStyle/>
        <a:p>
          <a:endParaRPr lang="el-GR"/>
        </a:p>
      </dgm:t>
    </dgm:pt>
    <dgm:pt modelId="{0E25A382-4DAC-4F65-A1A5-61786B3DFCBE}" type="parTrans" cxnId="{D799744A-2203-4CC3-91D6-D69E37851AF7}">
      <dgm:prSet/>
      <dgm:spPr/>
      <dgm:t>
        <a:bodyPr/>
        <a:lstStyle/>
        <a:p>
          <a:endParaRPr lang="el-GR"/>
        </a:p>
      </dgm:t>
    </dgm:pt>
    <dgm:pt modelId="{1280CC89-AF3B-4088-920D-6382909960CC}">
      <dgm:prSet custT="1"/>
      <dgm:spPr/>
      <dgm:t>
        <a:bodyPr/>
        <a:lstStyle/>
        <a:p>
          <a:r>
            <a:rPr lang="el-GR" sz="1800" dirty="0"/>
            <a:t>Ένωση</a:t>
          </a:r>
        </a:p>
      </dgm:t>
    </dgm:pt>
    <dgm:pt modelId="{6798539C-5246-442B-AA34-3ADA02CF5ABB}" type="parTrans" cxnId="{BDB6CB24-C44E-4339-BAAB-5F5C0F80FB91}">
      <dgm:prSet/>
      <dgm:spPr/>
      <dgm:t>
        <a:bodyPr/>
        <a:lstStyle/>
        <a:p>
          <a:endParaRPr lang="el-GR"/>
        </a:p>
      </dgm:t>
    </dgm:pt>
    <dgm:pt modelId="{60048EAD-8CDE-4462-8CE5-B45215D8F1AA}" type="sibTrans" cxnId="{BDB6CB24-C44E-4339-BAAB-5F5C0F80FB91}">
      <dgm:prSet/>
      <dgm:spPr/>
      <dgm:t>
        <a:bodyPr/>
        <a:lstStyle/>
        <a:p>
          <a:endParaRPr lang="el-GR"/>
        </a:p>
      </dgm:t>
    </dgm:pt>
    <dgm:pt modelId="{9FBB81DF-F92E-4EA5-BAD4-2345FE90049D}">
      <dgm:prSet custT="1"/>
      <dgm:spPr/>
      <dgm:t>
        <a:bodyPr/>
        <a:lstStyle/>
        <a:p>
          <a:r>
            <a:rPr lang="el-GR" sz="1800" dirty="0"/>
            <a:t>Κοινοπραξία</a:t>
          </a:r>
        </a:p>
      </dgm:t>
    </dgm:pt>
    <dgm:pt modelId="{E11899A7-9544-43A1-8BCE-4906CD0192DA}" type="parTrans" cxnId="{ABEA0D43-C584-4DF7-BB80-08BB25FAEB77}">
      <dgm:prSet/>
      <dgm:spPr/>
      <dgm:t>
        <a:bodyPr/>
        <a:lstStyle/>
        <a:p>
          <a:endParaRPr lang="el-GR"/>
        </a:p>
      </dgm:t>
    </dgm:pt>
    <dgm:pt modelId="{7D62502C-FD91-47BB-98B8-36C1AEF0C896}" type="sibTrans" cxnId="{ABEA0D43-C584-4DF7-BB80-08BB25FAEB77}">
      <dgm:prSet/>
      <dgm:spPr/>
      <dgm:t>
        <a:bodyPr/>
        <a:lstStyle/>
        <a:p>
          <a:endParaRPr lang="el-GR"/>
        </a:p>
      </dgm:t>
    </dgm:pt>
    <dgm:pt modelId="{45CF08B5-F215-4712-BE60-9068BE2181AA}" type="pres">
      <dgm:prSet presAssocID="{CE7DEB34-C0B8-4593-9C0B-FF6211BB439E}" presName="hierChild1" presStyleCnt="0">
        <dgm:presLayoutVars>
          <dgm:orgChart val="1"/>
          <dgm:chPref val="1"/>
          <dgm:dir/>
          <dgm:animOne val="branch"/>
          <dgm:animLvl val="lvl"/>
          <dgm:resizeHandles/>
        </dgm:presLayoutVars>
      </dgm:prSet>
      <dgm:spPr/>
    </dgm:pt>
    <dgm:pt modelId="{BFB34D91-AC72-40AE-8D3B-05DED1DD2F18}" type="pres">
      <dgm:prSet presAssocID="{C7587AAB-4867-4C63-866C-CABF725AD429}" presName="hierRoot1" presStyleCnt="0">
        <dgm:presLayoutVars>
          <dgm:hierBranch val="init"/>
        </dgm:presLayoutVars>
      </dgm:prSet>
      <dgm:spPr/>
    </dgm:pt>
    <dgm:pt modelId="{0DFC3BD4-AEDD-468F-BCD1-9EEC6E17B34A}" type="pres">
      <dgm:prSet presAssocID="{C7587AAB-4867-4C63-866C-CABF725AD429}" presName="rootComposite1" presStyleCnt="0"/>
      <dgm:spPr/>
    </dgm:pt>
    <dgm:pt modelId="{F1BBBA16-8335-4EB5-B689-513C8464661D}" type="pres">
      <dgm:prSet presAssocID="{C7587AAB-4867-4C63-866C-CABF725AD429}" presName="rootText1" presStyleLbl="node0" presStyleIdx="0" presStyleCnt="1" custScaleY="123048">
        <dgm:presLayoutVars>
          <dgm:chPref val="3"/>
        </dgm:presLayoutVars>
      </dgm:prSet>
      <dgm:spPr/>
    </dgm:pt>
    <dgm:pt modelId="{28B1E70A-CC34-4C7E-9D94-C252FA7DF0A3}" type="pres">
      <dgm:prSet presAssocID="{C7587AAB-4867-4C63-866C-CABF725AD429}" presName="rootConnector1" presStyleLbl="node1" presStyleIdx="0" presStyleCnt="0"/>
      <dgm:spPr/>
    </dgm:pt>
    <dgm:pt modelId="{C617C0C0-44DE-4ED8-BDF3-937F87823945}" type="pres">
      <dgm:prSet presAssocID="{C7587AAB-4867-4C63-866C-CABF725AD429}" presName="hierChild2" presStyleCnt="0"/>
      <dgm:spPr/>
    </dgm:pt>
    <dgm:pt modelId="{B99F3C52-C86E-4A08-B4F4-9E4FD848E519}" type="pres">
      <dgm:prSet presAssocID="{10529414-C4A5-41D8-8C65-406447CAF6EE}" presName="Name64" presStyleLbl="parChTrans1D2" presStyleIdx="0" presStyleCnt="2"/>
      <dgm:spPr/>
    </dgm:pt>
    <dgm:pt modelId="{0C175BAF-7920-4D2E-8950-C8C1E2280260}" type="pres">
      <dgm:prSet presAssocID="{E9C2B7F5-0FDB-4D38-90FE-CB45E5494261}" presName="hierRoot2" presStyleCnt="0">
        <dgm:presLayoutVars>
          <dgm:hierBranch val="init"/>
        </dgm:presLayoutVars>
      </dgm:prSet>
      <dgm:spPr/>
    </dgm:pt>
    <dgm:pt modelId="{D36E63D0-EED8-466A-B6E4-E61A87442C4C}" type="pres">
      <dgm:prSet presAssocID="{E9C2B7F5-0FDB-4D38-90FE-CB45E5494261}" presName="rootComposite" presStyleCnt="0"/>
      <dgm:spPr/>
    </dgm:pt>
    <dgm:pt modelId="{DEC46F52-CFC1-4152-BB7F-4DC8D39F24F9}" type="pres">
      <dgm:prSet presAssocID="{E9C2B7F5-0FDB-4D38-90FE-CB45E5494261}" presName="rootText" presStyleLbl="node2" presStyleIdx="0" presStyleCnt="2" custScaleY="130487">
        <dgm:presLayoutVars>
          <dgm:chPref val="3"/>
        </dgm:presLayoutVars>
      </dgm:prSet>
      <dgm:spPr/>
    </dgm:pt>
    <dgm:pt modelId="{5D593AA8-5605-4FD3-854A-CD9086F6D8C5}" type="pres">
      <dgm:prSet presAssocID="{E9C2B7F5-0FDB-4D38-90FE-CB45E5494261}" presName="rootConnector" presStyleLbl="node2" presStyleIdx="0" presStyleCnt="2"/>
      <dgm:spPr/>
    </dgm:pt>
    <dgm:pt modelId="{AA6C4EEA-72AC-46BA-A487-9469343E108D}" type="pres">
      <dgm:prSet presAssocID="{E9C2B7F5-0FDB-4D38-90FE-CB45E5494261}" presName="hierChild4" presStyleCnt="0"/>
      <dgm:spPr/>
    </dgm:pt>
    <dgm:pt modelId="{67CE0AA4-7C29-4E74-96D6-0EEFC16C5410}" type="pres">
      <dgm:prSet presAssocID="{6798539C-5246-442B-AA34-3ADA02CF5ABB}" presName="Name64" presStyleLbl="parChTrans1D3" presStyleIdx="0" presStyleCnt="4"/>
      <dgm:spPr/>
    </dgm:pt>
    <dgm:pt modelId="{BF920E66-EF09-4008-B6CE-2908527B16C3}" type="pres">
      <dgm:prSet presAssocID="{1280CC89-AF3B-4088-920D-6382909960CC}" presName="hierRoot2" presStyleCnt="0">
        <dgm:presLayoutVars>
          <dgm:hierBranch val="init"/>
        </dgm:presLayoutVars>
      </dgm:prSet>
      <dgm:spPr/>
    </dgm:pt>
    <dgm:pt modelId="{85702592-DB0C-49D2-8889-42A5AE3267CB}" type="pres">
      <dgm:prSet presAssocID="{1280CC89-AF3B-4088-920D-6382909960CC}" presName="rootComposite" presStyleCnt="0"/>
      <dgm:spPr/>
    </dgm:pt>
    <dgm:pt modelId="{655C4F92-6F6B-4728-B8DE-B77784C36579}" type="pres">
      <dgm:prSet presAssocID="{1280CC89-AF3B-4088-920D-6382909960CC}" presName="rootText" presStyleLbl="node3" presStyleIdx="0" presStyleCnt="4">
        <dgm:presLayoutVars>
          <dgm:chPref val="3"/>
        </dgm:presLayoutVars>
      </dgm:prSet>
      <dgm:spPr/>
    </dgm:pt>
    <dgm:pt modelId="{9FCF25CB-0C4D-4ED7-A7AF-A664CF522825}" type="pres">
      <dgm:prSet presAssocID="{1280CC89-AF3B-4088-920D-6382909960CC}" presName="rootConnector" presStyleLbl="node3" presStyleIdx="0" presStyleCnt="4"/>
      <dgm:spPr/>
    </dgm:pt>
    <dgm:pt modelId="{2F9655AF-77FC-4940-9959-43A590129F7B}" type="pres">
      <dgm:prSet presAssocID="{1280CC89-AF3B-4088-920D-6382909960CC}" presName="hierChild4" presStyleCnt="0"/>
      <dgm:spPr/>
    </dgm:pt>
    <dgm:pt modelId="{97B415DF-ADB1-4010-ACF4-B568D42C7FE4}" type="pres">
      <dgm:prSet presAssocID="{1280CC89-AF3B-4088-920D-6382909960CC}" presName="hierChild5" presStyleCnt="0"/>
      <dgm:spPr/>
    </dgm:pt>
    <dgm:pt modelId="{EB048F3E-A91F-4599-B1F5-D84EB4A92421}" type="pres">
      <dgm:prSet presAssocID="{E11899A7-9544-43A1-8BCE-4906CD0192DA}" presName="Name64" presStyleLbl="parChTrans1D3" presStyleIdx="1" presStyleCnt="4"/>
      <dgm:spPr/>
    </dgm:pt>
    <dgm:pt modelId="{D457C2A1-744B-4617-8D5B-1218C4B21B78}" type="pres">
      <dgm:prSet presAssocID="{9FBB81DF-F92E-4EA5-BAD4-2345FE90049D}" presName="hierRoot2" presStyleCnt="0">
        <dgm:presLayoutVars>
          <dgm:hierBranch val="init"/>
        </dgm:presLayoutVars>
      </dgm:prSet>
      <dgm:spPr/>
    </dgm:pt>
    <dgm:pt modelId="{988C323B-4BCE-4057-9BFA-63650E77ED77}" type="pres">
      <dgm:prSet presAssocID="{9FBB81DF-F92E-4EA5-BAD4-2345FE90049D}" presName="rootComposite" presStyleCnt="0"/>
      <dgm:spPr/>
    </dgm:pt>
    <dgm:pt modelId="{A1E2C5F8-670A-4E13-8121-FEE951F3C8F9}" type="pres">
      <dgm:prSet presAssocID="{9FBB81DF-F92E-4EA5-BAD4-2345FE90049D}" presName="rootText" presStyleLbl="node3" presStyleIdx="1" presStyleCnt="4">
        <dgm:presLayoutVars>
          <dgm:chPref val="3"/>
        </dgm:presLayoutVars>
      </dgm:prSet>
      <dgm:spPr/>
    </dgm:pt>
    <dgm:pt modelId="{96E1941B-31E1-4ADA-AE4A-AEC520F85242}" type="pres">
      <dgm:prSet presAssocID="{9FBB81DF-F92E-4EA5-BAD4-2345FE90049D}" presName="rootConnector" presStyleLbl="node3" presStyleIdx="1" presStyleCnt="4"/>
      <dgm:spPr/>
    </dgm:pt>
    <dgm:pt modelId="{FE76720D-2EAD-4520-A12E-BD774D8AD555}" type="pres">
      <dgm:prSet presAssocID="{9FBB81DF-F92E-4EA5-BAD4-2345FE90049D}" presName="hierChild4" presStyleCnt="0"/>
      <dgm:spPr/>
    </dgm:pt>
    <dgm:pt modelId="{A7F0AC40-D55E-446B-B3A4-8130EAFC4EBE}" type="pres">
      <dgm:prSet presAssocID="{9FBB81DF-F92E-4EA5-BAD4-2345FE90049D}" presName="hierChild5" presStyleCnt="0"/>
      <dgm:spPr/>
    </dgm:pt>
    <dgm:pt modelId="{26566B7F-D5D2-4E2F-9341-2F241F4E5D79}" type="pres">
      <dgm:prSet presAssocID="{E9C2B7F5-0FDB-4D38-90FE-CB45E5494261}" presName="hierChild5" presStyleCnt="0"/>
      <dgm:spPr/>
    </dgm:pt>
    <dgm:pt modelId="{4252163E-7DA3-4E3B-81DF-789D04794A73}" type="pres">
      <dgm:prSet presAssocID="{2FEA822C-3F4A-4DA2-A1EE-C57C809EAD03}" presName="Name64" presStyleLbl="parChTrans1D2" presStyleIdx="1" presStyleCnt="2"/>
      <dgm:spPr/>
    </dgm:pt>
    <dgm:pt modelId="{749A9196-E84A-40B0-A218-CC3445C8760D}" type="pres">
      <dgm:prSet presAssocID="{F2948145-EED3-4DC9-AD6B-89AF8D046ABB}" presName="hierRoot2" presStyleCnt="0">
        <dgm:presLayoutVars>
          <dgm:hierBranch val="init"/>
        </dgm:presLayoutVars>
      </dgm:prSet>
      <dgm:spPr/>
    </dgm:pt>
    <dgm:pt modelId="{8D8EA874-CF56-4026-8077-4667703E4266}" type="pres">
      <dgm:prSet presAssocID="{F2948145-EED3-4DC9-AD6B-89AF8D046ABB}" presName="rootComposite" presStyleCnt="0"/>
      <dgm:spPr/>
    </dgm:pt>
    <dgm:pt modelId="{54331D84-487A-4E68-9FB2-FBF42F1702BC}" type="pres">
      <dgm:prSet presAssocID="{F2948145-EED3-4DC9-AD6B-89AF8D046ABB}" presName="rootText" presStyleLbl="node2" presStyleIdx="1" presStyleCnt="2" custScaleY="136281">
        <dgm:presLayoutVars>
          <dgm:chPref val="3"/>
        </dgm:presLayoutVars>
      </dgm:prSet>
      <dgm:spPr/>
    </dgm:pt>
    <dgm:pt modelId="{FE336E4A-4168-417F-AB38-ED4A8A7C6F04}" type="pres">
      <dgm:prSet presAssocID="{F2948145-EED3-4DC9-AD6B-89AF8D046ABB}" presName="rootConnector" presStyleLbl="node2" presStyleIdx="1" presStyleCnt="2"/>
      <dgm:spPr/>
    </dgm:pt>
    <dgm:pt modelId="{5F6207B4-46DA-4B78-8E4B-3C1407A951EB}" type="pres">
      <dgm:prSet presAssocID="{F2948145-EED3-4DC9-AD6B-89AF8D046ABB}" presName="hierChild4" presStyleCnt="0"/>
      <dgm:spPr/>
    </dgm:pt>
    <dgm:pt modelId="{B14C8E72-FC77-4A63-BE31-FC222E98F150}" type="pres">
      <dgm:prSet presAssocID="{79510C76-2294-4881-AB78-DBDE8ACDA8DB}" presName="Name64" presStyleLbl="parChTrans1D3" presStyleIdx="2" presStyleCnt="4"/>
      <dgm:spPr/>
    </dgm:pt>
    <dgm:pt modelId="{FF6C9DB4-AA20-4EFF-BF0B-136B6EFBC699}" type="pres">
      <dgm:prSet presAssocID="{BF5D830D-2642-49FF-B57E-65C50CFAAA58}" presName="hierRoot2" presStyleCnt="0">
        <dgm:presLayoutVars>
          <dgm:hierBranch val="init"/>
        </dgm:presLayoutVars>
      </dgm:prSet>
      <dgm:spPr/>
    </dgm:pt>
    <dgm:pt modelId="{32E53E9A-F96B-40B1-86F4-555C24E2BC5A}" type="pres">
      <dgm:prSet presAssocID="{BF5D830D-2642-49FF-B57E-65C50CFAAA58}" presName="rootComposite" presStyleCnt="0"/>
      <dgm:spPr/>
    </dgm:pt>
    <dgm:pt modelId="{5130F048-4EE1-4820-9FFD-FEA734778F87}" type="pres">
      <dgm:prSet presAssocID="{BF5D830D-2642-49FF-B57E-65C50CFAAA58}" presName="rootText" presStyleLbl="node3" presStyleIdx="2" presStyleCnt="4">
        <dgm:presLayoutVars>
          <dgm:chPref val="3"/>
        </dgm:presLayoutVars>
      </dgm:prSet>
      <dgm:spPr/>
    </dgm:pt>
    <dgm:pt modelId="{70C2E007-8EF4-4DA4-80E3-265E85FD9E97}" type="pres">
      <dgm:prSet presAssocID="{BF5D830D-2642-49FF-B57E-65C50CFAAA58}" presName="rootConnector" presStyleLbl="node3" presStyleIdx="2" presStyleCnt="4"/>
      <dgm:spPr/>
    </dgm:pt>
    <dgm:pt modelId="{D6CF33E4-8AA1-4C85-BB6A-3B8F2574B2BF}" type="pres">
      <dgm:prSet presAssocID="{BF5D830D-2642-49FF-B57E-65C50CFAAA58}" presName="hierChild4" presStyleCnt="0"/>
      <dgm:spPr/>
    </dgm:pt>
    <dgm:pt modelId="{2CC4E847-C1F3-4503-BF6B-558DC6702878}" type="pres">
      <dgm:prSet presAssocID="{BF5D830D-2642-49FF-B57E-65C50CFAAA58}" presName="hierChild5" presStyleCnt="0"/>
      <dgm:spPr/>
    </dgm:pt>
    <dgm:pt modelId="{03015D81-144D-467C-8345-CB389BFF9CEC}" type="pres">
      <dgm:prSet presAssocID="{0E25A382-4DAC-4F65-A1A5-61786B3DFCBE}" presName="Name64" presStyleLbl="parChTrans1D3" presStyleIdx="3" presStyleCnt="4"/>
      <dgm:spPr/>
    </dgm:pt>
    <dgm:pt modelId="{62E61122-E0E6-485A-B761-B343903B6960}" type="pres">
      <dgm:prSet presAssocID="{2DB259C5-EC75-458C-9A0E-82145D5E97CF}" presName="hierRoot2" presStyleCnt="0">
        <dgm:presLayoutVars>
          <dgm:hierBranch val="init"/>
        </dgm:presLayoutVars>
      </dgm:prSet>
      <dgm:spPr/>
    </dgm:pt>
    <dgm:pt modelId="{CED3A344-CB5D-4ED9-B816-ECA8CAC1B52E}" type="pres">
      <dgm:prSet presAssocID="{2DB259C5-EC75-458C-9A0E-82145D5E97CF}" presName="rootComposite" presStyleCnt="0"/>
      <dgm:spPr/>
    </dgm:pt>
    <dgm:pt modelId="{C05D22F3-29A5-4B5D-B0EA-836A4D1B3CC7}" type="pres">
      <dgm:prSet presAssocID="{2DB259C5-EC75-458C-9A0E-82145D5E97CF}" presName="rootText" presStyleLbl="node3" presStyleIdx="3" presStyleCnt="4">
        <dgm:presLayoutVars>
          <dgm:chPref val="3"/>
        </dgm:presLayoutVars>
      </dgm:prSet>
      <dgm:spPr/>
    </dgm:pt>
    <dgm:pt modelId="{C8D1F1C7-32CA-4D65-90C8-1FA27A9245FC}" type="pres">
      <dgm:prSet presAssocID="{2DB259C5-EC75-458C-9A0E-82145D5E97CF}" presName="rootConnector" presStyleLbl="node3" presStyleIdx="3" presStyleCnt="4"/>
      <dgm:spPr/>
    </dgm:pt>
    <dgm:pt modelId="{24E3CEB3-6D05-4A1A-B9F9-86BE2168EDB7}" type="pres">
      <dgm:prSet presAssocID="{2DB259C5-EC75-458C-9A0E-82145D5E97CF}" presName="hierChild4" presStyleCnt="0"/>
      <dgm:spPr/>
    </dgm:pt>
    <dgm:pt modelId="{92FA4AF4-9CD6-46FC-B8EA-C44E87E0B8EC}" type="pres">
      <dgm:prSet presAssocID="{2DB259C5-EC75-458C-9A0E-82145D5E97CF}" presName="hierChild5" presStyleCnt="0"/>
      <dgm:spPr/>
    </dgm:pt>
    <dgm:pt modelId="{B0FE50D6-9DCB-4D92-AD98-1DFAD7E114B8}" type="pres">
      <dgm:prSet presAssocID="{F2948145-EED3-4DC9-AD6B-89AF8D046ABB}" presName="hierChild5" presStyleCnt="0"/>
      <dgm:spPr/>
    </dgm:pt>
    <dgm:pt modelId="{7E542A65-F35A-4DB5-8F03-727B64C061D3}" type="pres">
      <dgm:prSet presAssocID="{C7587AAB-4867-4C63-866C-CABF725AD429}" presName="hierChild3" presStyleCnt="0"/>
      <dgm:spPr/>
    </dgm:pt>
  </dgm:ptLst>
  <dgm:cxnLst>
    <dgm:cxn modelId="{04910C13-54D6-419C-8D3C-243304425CE3}" type="presOf" srcId="{2DB259C5-EC75-458C-9A0E-82145D5E97CF}" destId="{C05D22F3-29A5-4B5D-B0EA-836A4D1B3CC7}" srcOrd="0" destOrd="0" presId="urn:microsoft.com/office/officeart/2009/3/layout/HorizontalOrganizationChart"/>
    <dgm:cxn modelId="{C97D321D-35B0-4546-A867-3742093A75A7}" type="presOf" srcId="{BF5D830D-2642-49FF-B57E-65C50CFAAA58}" destId="{70C2E007-8EF4-4DA4-80E3-265E85FD9E97}" srcOrd="1" destOrd="0" presId="urn:microsoft.com/office/officeart/2009/3/layout/HorizontalOrganizationChart"/>
    <dgm:cxn modelId="{BDB6CB24-C44E-4339-BAAB-5F5C0F80FB91}" srcId="{E9C2B7F5-0FDB-4D38-90FE-CB45E5494261}" destId="{1280CC89-AF3B-4088-920D-6382909960CC}" srcOrd="0" destOrd="0" parTransId="{6798539C-5246-442B-AA34-3ADA02CF5ABB}" sibTransId="{60048EAD-8CDE-4462-8CE5-B45215D8F1AA}"/>
    <dgm:cxn modelId="{6772772F-BC34-46A8-A378-0F50F5F3E009}" type="presOf" srcId="{F2948145-EED3-4DC9-AD6B-89AF8D046ABB}" destId="{FE336E4A-4168-417F-AB38-ED4A8A7C6F04}" srcOrd="1" destOrd="0" presId="urn:microsoft.com/office/officeart/2009/3/layout/HorizontalOrganizationChart"/>
    <dgm:cxn modelId="{A3149B31-857E-4878-AB94-1E2201A52640}" type="presOf" srcId="{BF5D830D-2642-49FF-B57E-65C50CFAAA58}" destId="{5130F048-4EE1-4820-9FFD-FEA734778F87}" srcOrd="0" destOrd="0" presId="urn:microsoft.com/office/officeart/2009/3/layout/HorizontalOrganizationChart"/>
    <dgm:cxn modelId="{46877336-03DB-4851-B79E-8242E1D0764D}" type="presOf" srcId="{9FBB81DF-F92E-4EA5-BAD4-2345FE90049D}" destId="{A1E2C5F8-670A-4E13-8121-FEE951F3C8F9}" srcOrd="0" destOrd="0" presId="urn:microsoft.com/office/officeart/2009/3/layout/HorizontalOrganizationChart"/>
    <dgm:cxn modelId="{D048553E-F435-4CBA-81A7-F0CE8D6D0BDC}" srcId="{F2948145-EED3-4DC9-AD6B-89AF8D046ABB}" destId="{BF5D830D-2642-49FF-B57E-65C50CFAAA58}" srcOrd="0" destOrd="0" parTransId="{79510C76-2294-4881-AB78-DBDE8ACDA8DB}" sibTransId="{F3259FDF-1B83-412E-9ADA-FEB1834BAEC9}"/>
    <dgm:cxn modelId="{033D8B40-08D7-473A-A2FA-3B4BF54FF34C}" type="presOf" srcId="{C7587AAB-4867-4C63-866C-CABF725AD429}" destId="{28B1E70A-CC34-4C7E-9D94-C252FA7DF0A3}" srcOrd="1" destOrd="0" presId="urn:microsoft.com/office/officeart/2009/3/layout/HorizontalOrganizationChart"/>
    <dgm:cxn modelId="{319D9D42-3D61-4B03-BB63-D0E83EA82248}" srcId="{C7587AAB-4867-4C63-866C-CABF725AD429}" destId="{F2948145-EED3-4DC9-AD6B-89AF8D046ABB}" srcOrd="1" destOrd="0" parTransId="{2FEA822C-3F4A-4DA2-A1EE-C57C809EAD03}" sibTransId="{F78C3537-7E3F-43DC-8A93-53D37720A224}"/>
    <dgm:cxn modelId="{ABEA0D43-C584-4DF7-BB80-08BB25FAEB77}" srcId="{E9C2B7F5-0FDB-4D38-90FE-CB45E5494261}" destId="{9FBB81DF-F92E-4EA5-BAD4-2345FE90049D}" srcOrd="1" destOrd="0" parTransId="{E11899A7-9544-43A1-8BCE-4906CD0192DA}" sibTransId="{7D62502C-FD91-47BB-98B8-36C1AEF0C896}"/>
    <dgm:cxn modelId="{08077C46-142B-4F2F-B074-DE531EAA01BB}" type="presOf" srcId="{2DB259C5-EC75-458C-9A0E-82145D5E97CF}" destId="{C8D1F1C7-32CA-4D65-90C8-1FA27A9245FC}" srcOrd="1" destOrd="0" presId="urn:microsoft.com/office/officeart/2009/3/layout/HorizontalOrganizationChart"/>
    <dgm:cxn modelId="{D799744A-2203-4CC3-91D6-D69E37851AF7}" srcId="{F2948145-EED3-4DC9-AD6B-89AF8D046ABB}" destId="{2DB259C5-EC75-458C-9A0E-82145D5E97CF}" srcOrd="1" destOrd="0" parTransId="{0E25A382-4DAC-4F65-A1A5-61786B3DFCBE}" sibTransId="{C228BBC9-31E5-4B2D-9D93-6B1E9A3DA43D}"/>
    <dgm:cxn modelId="{5F5EDD6A-B519-4609-BA87-5BD9D9851CD5}" srcId="{C7587AAB-4867-4C63-866C-CABF725AD429}" destId="{E9C2B7F5-0FDB-4D38-90FE-CB45E5494261}" srcOrd="0" destOrd="0" parTransId="{10529414-C4A5-41D8-8C65-406447CAF6EE}" sibTransId="{DBA168B1-E479-4994-98A8-15D543470C42}"/>
    <dgm:cxn modelId="{EC789C56-F727-4745-9CC5-D177D9F4663F}" type="presOf" srcId="{9FBB81DF-F92E-4EA5-BAD4-2345FE90049D}" destId="{96E1941B-31E1-4ADA-AE4A-AEC520F85242}" srcOrd="1" destOrd="0" presId="urn:microsoft.com/office/officeart/2009/3/layout/HorizontalOrganizationChart"/>
    <dgm:cxn modelId="{990EEB7F-748A-4C4A-8606-C6930A9E108D}" type="presOf" srcId="{E9C2B7F5-0FDB-4D38-90FE-CB45E5494261}" destId="{5D593AA8-5605-4FD3-854A-CD9086F6D8C5}" srcOrd="1" destOrd="0" presId="urn:microsoft.com/office/officeart/2009/3/layout/HorizontalOrganizationChart"/>
    <dgm:cxn modelId="{19F4468E-46F1-4E00-A7B6-94A8080030A0}" type="presOf" srcId="{E11899A7-9544-43A1-8BCE-4906CD0192DA}" destId="{EB048F3E-A91F-4599-B1F5-D84EB4A92421}" srcOrd="0" destOrd="0" presId="urn:microsoft.com/office/officeart/2009/3/layout/HorizontalOrganizationChart"/>
    <dgm:cxn modelId="{08121198-4CFB-47D1-8724-67C793EFE48E}" type="presOf" srcId="{0E25A382-4DAC-4F65-A1A5-61786B3DFCBE}" destId="{03015D81-144D-467C-8345-CB389BFF9CEC}" srcOrd="0" destOrd="0" presId="urn:microsoft.com/office/officeart/2009/3/layout/HorizontalOrganizationChart"/>
    <dgm:cxn modelId="{53A3E498-D097-4D4F-AFD7-585E4BA893F4}" srcId="{CE7DEB34-C0B8-4593-9C0B-FF6211BB439E}" destId="{C7587AAB-4867-4C63-866C-CABF725AD429}" srcOrd="0" destOrd="0" parTransId="{59319772-0014-46A1-A704-C4B694F0F38A}" sibTransId="{CB09DFEA-FE64-49CA-BF06-CB2991660569}"/>
    <dgm:cxn modelId="{8AC681B1-5FD4-43B3-91B0-A916C2DEFD71}" type="presOf" srcId="{2FEA822C-3F4A-4DA2-A1EE-C57C809EAD03}" destId="{4252163E-7DA3-4E3B-81DF-789D04794A73}" srcOrd="0" destOrd="0" presId="urn:microsoft.com/office/officeart/2009/3/layout/HorizontalOrganizationChart"/>
    <dgm:cxn modelId="{77E6F8BE-BDDB-4141-B37F-177F6B957DFA}" type="presOf" srcId="{79510C76-2294-4881-AB78-DBDE8ACDA8DB}" destId="{B14C8E72-FC77-4A63-BE31-FC222E98F150}" srcOrd="0" destOrd="0" presId="urn:microsoft.com/office/officeart/2009/3/layout/HorizontalOrganizationChart"/>
    <dgm:cxn modelId="{05F88FCC-7908-40F6-A530-266F2713BD8B}" type="presOf" srcId="{1280CC89-AF3B-4088-920D-6382909960CC}" destId="{9FCF25CB-0C4D-4ED7-A7AF-A664CF522825}" srcOrd="1" destOrd="0" presId="urn:microsoft.com/office/officeart/2009/3/layout/HorizontalOrganizationChart"/>
    <dgm:cxn modelId="{1C3FAACC-9759-495B-B190-1FC0E3BBC8F5}" type="presOf" srcId="{CE7DEB34-C0B8-4593-9C0B-FF6211BB439E}" destId="{45CF08B5-F215-4712-BE60-9068BE2181AA}" srcOrd="0" destOrd="0" presId="urn:microsoft.com/office/officeart/2009/3/layout/HorizontalOrganizationChart"/>
    <dgm:cxn modelId="{A0BF7CCF-6E72-44F3-A061-C2A3961F7028}" type="presOf" srcId="{6798539C-5246-442B-AA34-3ADA02CF5ABB}" destId="{67CE0AA4-7C29-4E74-96D6-0EEFC16C5410}" srcOrd="0" destOrd="0" presId="urn:microsoft.com/office/officeart/2009/3/layout/HorizontalOrganizationChart"/>
    <dgm:cxn modelId="{041C21D8-DDD5-4868-88DB-8393012EA831}" type="presOf" srcId="{C7587AAB-4867-4C63-866C-CABF725AD429}" destId="{F1BBBA16-8335-4EB5-B689-513C8464661D}" srcOrd="0" destOrd="0" presId="urn:microsoft.com/office/officeart/2009/3/layout/HorizontalOrganizationChart"/>
    <dgm:cxn modelId="{E3BA71E6-8D3B-4ED1-A924-69F3A1302DCA}" type="presOf" srcId="{E9C2B7F5-0FDB-4D38-90FE-CB45E5494261}" destId="{DEC46F52-CFC1-4152-BB7F-4DC8D39F24F9}" srcOrd="0" destOrd="0" presId="urn:microsoft.com/office/officeart/2009/3/layout/HorizontalOrganizationChart"/>
    <dgm:cxn modelId="{04BD0CE7-050A-45C3-8680-B8E819218FAB}" type="presOf" srcId="{F2948145-EED3-4DC9-AD6B-89AF8D046ABB}" destId="{54331D84-487A-4E68-9FB2-FBF42F1702BC}" srcOrd="0" destOrd="0" presId="urn:microsoft.com/office/officeart/2009/3/layout/HorizontalOrganizationChart"/>
    <dgm:cxn modelId="{03A534FA-BF1B-4958-A751-824774B29B55}" type="presOf" srcId="{1280CC89-AF3B-4088-920D-6382909960CC}" destId="{655C4F92-6F6B-4728-B8DE-B77784C36579}" srcOrd="0" destOrd="0" presId="urn:microsoft.com/office/officeart/2009/3/layout/HorizontalOrganizationChart"/>
    <dgm:cxn modelId="{811AB5FD-9F96-46BB-8FF0-AF511B270E06}" type="presOf" srcId="{10529414-C4A5-41D8-8C65-406447CAF6EE}" destId="{B99F3C52-C86E-4A08-B4F4-9E4FD848E519}" srcOrd="0" destOrd="0" presId="urn:microsoft.com/office/officeart/2009/3/layout/HorizontalOrganizationChart"/>
    <dgm:cxn modelId="{D8469CF5-1506-4F87-BB1A-15B425E1AC32}" type="presParOf" srcId="{45CF08B5-F215-4712-BE60-9068BE2181AA}" destId="{BFB34D91-AC72-40AE-8D3B-05DED1DD2F18}" srcOrd="0" destOrd="0" presId="urn:microsoft.com/office/officeart/2009/3/layout/HorizontalOrganizationChart"/>
    <dgm:cxn modelId="{A8473B79-4ADC-44CC-A1B1-B3FDB6F6EB57}" type="presParOf" srcId="{BFB34D91-AC72-40AE-8D3B-05DED1DD2F18}" destId="{0DFC3BD4-AEDD-468F-BCD1-9EEC6E17B34A}" srcOrd="0" destOrd="0" presId="urn:microsoft.com/office/officeart/2009/3/layout/HorizontalOrganizationChart"/>
    <dgm:cxn modelId="{71A64CA0-78BC-47CC-9693-0CD9A7B766B9}" type="presParOf" srcId="{0DFC3BD4-AEDD-468F-BCD1-9EEC6E17B34A}" destId="{F1BBBA16-8335-4EB5-B689-513C8464661D}" srcOrd="0" destOrd="0" presId="urn:microsoft.com/office/officeart/2009/3/layout/HorizontalOrganizationChart"/>
    <dgm:cxn modelId="{21BEE851-26AA-418C-BA9E-A4337549D33A}" type="presParOf" srcId="{0DFC3BD4-AEDD-468F-BCD1-9EEC6E17B34A}" destId="{28B1E70A-CC34-4C7E-9D94-C252FA7DF0A3}" srcOrd="1" destOrd="0" presId="urn:microsoft.com/office/officeart/2009/3/layout/HorizontalOrganizationChart"/>
    <dgm:cxn modelId="{6819A9A2-22E8-4DFD-A1BD-CC4B29E0EDA4}" type="presParOf" srcId="{BFB34D91-AC72-40AE-8D3B-05DED1DD2F18}" destId="{C617C0C0-44DE-4ED8-BDF3-937F87823945}" srcOrd="1" destOrd="0" presId="urn:microsoft.com/office/officeart/2009/3/layout/HorizontalOrganizationChart"/>
    <dgm:cxn modelId="{4BDA1A81-2C37-4F29-855F-1C56A547133E}" type="presParOf" srcId="{C617C0C0-44DE-4ED8-BDF3-937F87823945}" destId="{B99F3C52-C86E-4A08-B4F4-9E4FD848E519}" srcOrd="0" destOrd="0" presId="urn:microsoft.com/office/officeart/2009/3/layout/HorizontalOrganizationChart"/>
    <dgm:cxn modelId="{7A736AB4-00DF-4139-B9D3-45E43495BA48}" type="presParOf" srcId="{C617C0C0-44DE-4ED8-BDF3-937F87823945}" destId="{0C175BAF-7920-4D2E-8950-C8C1E2280260}" srcOrd="1" destOrd="0" presId="urn:microsoft.com/office/officeart/2009/3/layout/HorizontalOrganizationChart"/>
    <dgm:cxn modelId="{0699D676-C88F-4123-A00E-DE44523853B3}" type="presParOf" srcId="{0C175BAF-7920-4D2E-8950-C8C1E2280260}" destId="{D36E63D0-EED8-466A-B6E4-E61A87442C4C}" srcOrd="0" destOrd="0" presId="urn:microsoft.com/office/officeart/2009/3/layout/HorizontalOrganizationChart"/>
    <dgm:cxn modelId="{0E3FEA11-ACE6-490C-8DF5-826A78E8B2E6}" type="presParOf" srcId="{D36E63D0-EED8-466A-B6E4-E61A87442C4C}" destId="{DEC46F52-CFC1-4152-BB7F-4DC8D39F24F9}" srcOrd="0" destOrd="0" presId="urn:microsoft.com/office/officeart/2009/3/layout/HorizontalOrganizationChart"/>
    <dgm:cxn modelId="{6CFF7F7C-431F-492F-BE8C-E4867594B8A5}" type="presParOf" srcId="{D36E63D0-EED8-466A-B6E4-E61A87442C4C}" destId="{5D593AA8-5605-4FD3-854A-CD9086F6D8C5}" srcOrd="1" destOrd="0" presId="urn:microsoft.com/office/officeart/2009/3/layout/HorizontalOrganizationChart"/>
    <dgm:cxn modelId="{0B7CB9B5-BEC4-42C3-AEF5-B650E4BC0801}" type="presParOf" srcId="{0C175BAF-7920-4D2E-8950-C8C1E2280260}" destId="{AA6C4EEA-72AC-46BA-A487-9469343E108D}" srcOrd="1" destOrd="0" presId="urn:microsoft.com/office/officeart/2009/3/layout/HorizontalOrganizationChart"/>
    <dgm:cxn modelId="{3606F6F4-0E17-44B3-9691-EB19B5C9574C}" type="presParOf" srcId="{AA6C4EEA-72AC-46BA-A487-9469343E108D}" destId="{67CE0AA4-7C29-4E74-96D6-0EEFC16C5410}" srcOrd="0" destOrd="0" presId="urn:microsoft.com/office/officeart/2009/3/layout/HorizontalOrganizationChart"/>
    <dgm:cxn modelId="{6E69CAE5-89D4-45DE-BDE5-880F483AB5CD}" type="presParOf" srcId="{AA6C4EEA-72AC-46BA-A487-9469343E108D}" destId="{BF920E66-EF09-4008-B6CE-2908527B16C3}" srcOrd="1" destOrd="0" presId="urn:microsoft.com/office/officeart/2009/3/layout/HorizontalOrganizationChart"/>
    <dgm:cxn modelId="{D0D20550-4675-4F38-B4F5-382D3A52EF7E}" type="presParOf" srcId="{BF920E66-EF09-4008-B6CE-2908527B16C3}" destId="{85702592-DB0C-49D2-8889-42A5AE3267CB}" srcOrd="0" destOrd="0" presId="urn:microsoft.com/office/officeart/2009/3/layout/HorizontalOrganizationChart"/>
    <dgm:cxn modelId="{99115229-9FF3-4D98-95D4-29AAE0CBCE66}" type="presParOf" srcId="{85702592-DB0C-49D2-8889-42A5AE3267CB}" destId="{655C4F92-6F6B-4728-B8DE-B77784C36579}" srcOrd="0" destOrd="0" presId="urn:microsoft.com/office/officeart/2009/3/layout/HorizontalOrganizationChart"/>
    <dgm:cxn modelId="{093F9F32-CBCC-4FA6-B377-519008B83E72}" type="presParOf" srcId="{85702592-DB0C-49D2-8889-42A5AE3267CB}" destId="{9FCF25CB-0C4D-4ED7-A7AF-A664CF522825}" srcOrd="1" destOrd="0" presId="urn:microsoft.com/office/officeart/2009/3/layout/HorizontalOrganizationChart"/>
    <dgm:cxn modelId="{E4D1DF64-FD33-482F-AF2B-A9C89F7FF65D}" type="presParOf" srcId="{BF920E66-EF09-4008-B6CE-2908527B16C3}" destId="{2F9655AF-77FC-4940-9959-43A590129F7B}" srcOrd="1" destOrd="0" presId="urn:microsoft.com/office/officeart/2009/3/layout/HorizontalOrganizationChart"/>
    <dgm:cxn modelId="{3B978D0B-CA75-4835-AF4A-C185C932E976}" type="presParOf" srcId="{BF920E66-EF09-4008-B6CE-2908527B16C3}" destId="{97B415DF-ADB1-4010-ACF4-B568D42C7FE4}" srcOrd="2" destOrd="0" presId="urn:microsoft.com/office/officeart/2009/3/layout/HorizontalOrganizationChart"/>
    <dgm:cxn modelId="{524596F7-A3E8-4047-AD8C-9397FA00A152}" type="presParOf" srcId="{AA6C4EEA-72AC-46BA-A487-9469343E108D}" destId="{EB048F3E-A91F-4599-B1F5-D84EB4A92421}" srcOrd="2" destOrd="0" presId="urn:microsoft.com/office/officeart/2009/3/layout/HorizontalOrganizationChart"/>
    <dgm:cxn modelId="{D3B67972-79DC-414D-814E-497AF42408B0}" type="presParOf" srcId="{AA6C4EEA-72AC-46BA-A487-9469343E108D}" destId="{D457C2A1-744B-4617-8D5B-1218C4B21B78}" srcOrd="3" destOrd="0" presId="urn:microsoft.com/office/officeart/2009/3/layout/HorizontalOrganizationChart"/>
    <dgm:cxn modelId="{E64CC9D9-81FE-419A-834B-CFF67A0A45AA}" type="presParOf" srcId="{D457C2A1-744B-4617-8D5B-1218C4B21B78}" destId="{988C323B-4BCE-4057-9BFA-63650E77ED77}" srcOrd="0" destOrd="0" presId="urn:microsoft.com/office/officeart/2009/3/layout/HorizontalOrganizationChart"/>
    <dgm:cxn modelId="{C3B3E833-E923-41B6-9F1C-45DF4EB5D8FA}" type="presParOf" srcId="{988C323B-4BCE-4057-9BFA-63650E77ED77}" destId="{A1E2C5F8-670A-4E13-8121-FEE951F3C8F9}" srcOrd="0" destOrd="0" presId="urn:microsoft.com/office/officeart/2009/3/layout/HorizontalOrganizationChart"/>
    <dgm:cxn modelId="{22C32165-1479-4D20-B500-5E76B50C91C0}" type="presParOf" srcId="{988C323B-4BCE-4057-9BFA-63650E77ED77}" destId="{96E1941B-31E1-4ADA-AE4A-AEC520F85242}" srcOrd="1" destOrd="0" presId="urn:microsoft.com/office/officeart/2009/3/layout/HorizontalOrganizationChart"/>
    <dgm:cxn modelId="{96B49810-4ABD-4655-9DC4-44759CD92C3F}" type="presParOf" srcId="{D457C2A1-744B-4617-8D5B-1218C4B21B78}" destId="{FE76720D-2EAD-4520-A12E-BD774D8AD555}" srcOrd="1" destOrd="0" presId="urn:microsoft.com/office/officeart/2009/3/layout/HorizontalOrganizationChart"/>
    <dgm:cxn modelId="{70CEF977-F855-42F6-BA99-2EB7572AFAA4}" type="presParOf" srcId="{D457C2A1-744B-4617-8D5B-1218C4B21B78}" destId="{A7F0AC40-D55E-446B-B3A4-8130EAFC4EBE}" srcOrd="2" destOrd="0" presId="urn:microsoft.com/office/officeart/2009/3/layout/HorizontalOrganizationChart"/>
    <dgm:cxn modelId="{296D9168-C57D-475E-87AB-8AA17907C391}" type="presParOf" srcId="{0C175BAF-7920-4D2E-8950-C8C1E2280260}" destId="{26566B7F-D5D2-4E2F-9341-2F241F4E5D79}" srcOrd="2" destOrd="0" presId="urn:microsoft.com/office/officeart/2009/3/layout/HorizontalOrganizationChart"/>
    <dgm:cxn modelId="{385A4B79-3A1C-4B67-96D0-01C3B6B3AD9C}" type="presParOf" srcId="{C617C0C0-44DE-4ED8-BDF3-937F87823945}" destId="{4252163E-7DA3-4E3B-81DF-789D04794A73}" srcOrd="2" destOrd="0" presId="urn:microsoft.com/office/officeart/2009/3/layout/HorizontalOrganizationChart"/>
    <dgm:cxn modelId="{EA2E52FC-4201-4C11-80D5-59F4A4E22A11}" type="presParOf" srcId="{C617C0C0-44DE-4ED8-BDF3-937F87823945}" destId="{749A9196-E84A-40B0-A218-CC3445C8760D}" srcOrd="3" destOrd="0" presId="urn:microsoft.com/office/officeart/2009/3/layout/HorizontalOrganizationChart"/>
    <dgm:cxn modelId="{BB02254A-1B94-4503-834C-DA7112F0CACC}" type="presParOf" srcId="{749A9196-E84A-40B0-A218-CC3445C8760D}" destId="{8D8EA874-CF56-4026-8077-4667703E4266}" srcOrd="0" destOrd="0" presId="urn:microsoft.com/office/officeart/2009/3/layout/HorizontalOrganizationChart"/>
    <dgm:cxn modelId="{C044EB51-355A-4A6A-BD65-BF7077E83D38}" type="presParOf" srcId="{8D8EA874-CF56-4026-8077-4667703E4266}" destId="{54331D84-487A-4E68-9FB2-FBF42F1702BC}" srcOrd="0" destOrd="0" presId="urn:microsoft.com/office/officeart/2009/3/layout/HorizontalOrganizationChart"/>
    <dgm:cxn modelId="{83384745-715A-465D-9E0E-59D6C6628941}" type="presParOf" srcId="{8D8EA874-CF56-4026-8077-4667703E4266}" destId="{FE336E4A-4168-417F-AB38-ED4A8A7C6F04}" srcOrd="1" destOrd="0" presId="urn:microsoft.com/office/officeart/2009/3/layout/HorizontalOrganizationChart"/>
    <dgm:cxn modelId="{B869A7A4-1E56-44D3-8846-3E9878054422}" type="presParOf" srcId="{749A9196-E84A-40B0-A218-CC3445C8760D}" destId="{5F6207B4-46DA-4B78-8E4B-3C1407A951EB}" srcOrd="1" destOrd="0" presId="urn:microsoft.com/office/officeart/2009/3/layout/HorizontalOrganizationChart"/>
    <dgm:cxn modelId="{33C2A338-78BD-4EF3-A949-D63C75B4C666}" type="presParOf" srcId="{5F6207B4-46DA-4B78-8E4B-3C1407A951EB}" destId="{B14C8E72-FC77-4A63-BE31-FC222E98F150}" srcOrd="0" destOrd="0" presId="urn:microsoft.com/office/officeart/2009/3/layout/HorizontalOrganizationChart"/>
    <dgm:cxn modelId="{E3A2FB60-A6E6-4E7C-B139-7D37E4CC615F}" type="presParOf" srcId="{5F6207B4-46DA-4B78-8E4B-3C1407A951EB}" destId="{FF6C9DB4-AA20-4EFF-BF0B-136B6EFBC699}" srcOrd="1" destOrd="0" presId="urn:microsoft.com/office/officeart/2009/3/layout/HorizontalOrganizationChart"/>
    <dgm:cxn modelId="{F2515251-D38E-4CF2-8E1E-1625F6081E7E}" type="presParOf" srcId="{FF6C9DB4-AA20-4EFF-BF0B-136B6EFBC699}" destId="{32E53E9A-F96B-40B1-86F4-555C24E2BC5A}" srcOrd="0" destOrd="0" presId="urn:microsoft.com/office/officeart/2009/3/layout/HorizontalOrganizationChart"/>
    <dgm:cxn modelId="{0C44CC75-8019-4A71-8AA4-EEE3389044B8}" type="presParOf" srcId="{32E53E9A-F96B-40B1-86F4-555C24E2BC5A}" destId="{5130F048-4EE1-4820-9FFD-FEA734778F87}" srcOrd="0" destOrd="0" presId="urn:microsoft.com/office/officeart/2009/3/layout/HorizontalOrganizationChart"/>
    <dgm:cxn modelId="{2CAE83FD-BBF3-4A30-A459-A15A86F53020}" type="presParOf" srcId="{32E53E9A-F96B-40B1-86F4-555C24E2BC5A}" destId="{70C2E007-8EF4-4DA4-80E3-265E85FD9E97}" srcOrd="1" destOrd="0" presId="urn:microsoft.com/office/officeart/2009/3/layout/HorizontalOrganizationChart"/>
    <dgm:cxn modelId="{036E450D-C711-42D4-8C60-A94259A37D86}" type="presParOf" srcId="{FF6C9DB4-AA20-4EFF-BF0B-136B6EFBC699}" destId="{D6CF33E4-8AA1-4C85-BB6A-3B8F2574B2BF}" srcOrd="1" destOrd="0" presId="urn:microsoft.com/office/officeart/2009/3/layout/HorizontalOrganizationChart"/>
    <dgm:cxn modelId="{A5476C1A-F8FB-4BD4-856E-60BE92592331}" type="presParOf" srcId="{FF6C9DB4-AA20-4EFF-BF0B-136B6EFBC699}" destId="{2CC4E847-C1F3-4503-BF6B-558DC6702878}" srcOrd="2" destOrd="0" presId="urn:microsoft.com/office/officeart/2009/3/layout/HorizontalOrganizationChart"/>
    <dgm:cxn modelId="{CE6A1480-14A6-4BDB-8147-9C8836D2A164}" type="presParOf" srcId="{5F6207B4-46DA-4B78-8E4B-3C1407A951EB}" destId="{03015D81-144D-467C-8345-CB389BFF9CEC}" srcOrd="2" destOrd="0" presId="urn:microsoft.com/office/officeart/2009/3/layout/HorizontalOrganizationChart"/>
    <dgm:cxn modelId="{513880E3-F7B0-43C7-8314-F6CA05619839}" type="presParOf" srcId="{5F6207B4-46DA-4B78-8E4B-3C1407A951EB}" destId="{62E61122-E0E6-485A-B761-B343903B6960}" srcOrd="3" destOrd="0" presId="urn:microsoft.com/office/officeart/2009/3/layout/HorizontalOrganizationChart"/>
    <dgm:cxn modelId="{C7ACDA18-4D9A-4E95-AF4C-2E9A6206C3AA}" type="presParOf" srcId="{62E61122-E0E6-485A-B761-B343903B6960}" destId="{CED3A344-CB5D-4ED9-B816-ECA8CAC1B52E}" srcOrd="0" destOrd="0" presId="urn:microsoft.com/office/officeart/2009/3/layout/HorizontalOrganizationChart"/>
    <dgm:cxn modelId="{91C446FE-F10B-439B-96F8-DC1A087700CB}" type="presParOf" srcId="{CED3A344-CB5D-4ED9-B816-ECA8CAC1B52E}" destId="{C05D22F3-29A5-4B5D-B0EA-836A4D1B3CC7}" srcOrd="0" destOrd="0" presId="urn:microsoft.com/office/officeart/2009/3/layout/HorizontalOrganizationChart"/>
    <dgm:cxn modelId="{FE04F2B2-3B8B-482A-9000-AE8DA01526ED}" type="presParOf" srcId="{CED3A344-CB5D-4ED9-B816-ECA8CAC1B52E}" destId="{C8D1F1C7-32CA-4D65-90C8-1FA27A9245FC}" srcOrd="1" destOrd="0" presId="urn:microsoft.com/office/officeart/2009/3/layout/HorizontalOrganizationChart"/>
    <dgm:cxn modelId="{B2A91F7B-C1CE-48AB-9857-572C36A2E288}" type="presParOf" srcId="{62E61122-E0E6-485A-B761-B343903B6960}" destId="{24E3CEB3-6D05-4A1A-B9F9-86BE2168EDB7}" srcOrd="1" destOrd="0" presId="urn:microsoft.com/office/officeart/2009/3/layout/HorizontalOrganizationChart"/>
    <dgm:cxn modelId="{D1A9C146-4056-42CF-AA7D-5F959E79EE8D}" type="presParOf" srcId="{62E61122-E0E6-485A-B761-B343903B6960}" destId="{92FA4AF4-9CD6-46FC-B8EA-C44E87E0B8EC}" srcOrd="2" destOrd="0" presId="urn:microsoft.com/office/officeart/2009/3/layout/HorizontalOrganizationChart"/>
    <dgm:cxn modelId="{E66E05F4-1665-458A-B6B7-46FE06B356D7}" type="presParOf" srcId="{749A9196-E84A-40B0-A218-CC3445C8760D}" destId="{B0FE50D6-9DCB-4D92-AD98-1DFAD7E114B8}" srcOrd="2" destOrd="0" presId="urn:microsoft.com/office/officeart/2009/3/layout/HorizontalOrganizationChart"/>
    <dgm:cxn modelId="{02C920F7-C9E8-4171-9ACE-DAD1CD1AA939}" type="presParOf" srcId="{BFB34D91-AC72-40AE-8D3B-05DED1DD2F18}" destId="{7E542A65-F35A-4DB5-8F03-727B64C061D3}" srcOrd="2" destOrd="0" presId="urn:microsoft.com/office/officeart/2009/3/layout/HorizontalOrganizationChar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8.xml><?xml version="1.0" encoding="utf-8"?>
<dgm:dataModel xmlns:dgm="http://schemas.openxmlformats.org/drawingml/2006/diagram" xmlns:a="http://schemas.openxmlformats.org/drawingml/2006/main">
  <dgm:ptLst>
    <dgm:pt modelId="{98941DA6-E211-4282-A132-C455EDCB5F46}" type="doc">
      <dgm:prSet loTypeId="urn:microsoft.com/office/officeart/2005/8/layout/lProcess2" loCatId="relationship" qsTypeId="urn:microsoft.com/office/officeart/2005/8/quickstyle/3d2" qsCatId="3D" csTypeId="urn:microsoft.com/office/officeart/2005/8/colors/accent0_3" csCatId="mainScheme" phldr="1"/>
      <dgm:spPr/>
      <dgm:t>
        <a:bodyPr/>
        <a:lstStyle/>
        <a:p>
          <a:endParaRPr lang="en-US"/>
        </a:p>
      </dgm:t>
    </dgm:pt>
    <dgm:pt modelId="{D12013F9-0D04-455E-8690-12EC791AC9AE}">
      <dgm:prSet custT="1"/>
      <dgm:spPr/>
      <dgm:t>
        <a:bodyPr/>
        <a:lstStyle/>
        <a:p>
          <a:r>
            <a:rPr lang="el-GR" sz="1800" dirty="0"/>
            <a:t>Διαγωνισμοί Μελετών</a:t>
          </a:r>
        </a:p>
      </dgm:t>
    </dgm:pt>
    <dgm:pt modelId="{9CA92FAB-A26A-4218-BA66-F63B61A60A54}" type="parTrans" cxnId="{6E59F980-449B-4CC0-8F4B-A337F5DA2DC8}">
      <dgm:prSet/>
      <dgm:spPr/>
      <dgm:t>
        <a:bodyPr/>
        <a:lstStyle/>
        <a:p>
          <a:endParaRPr lang="el-GR"/>
        </a:p>
      </dgm:t>
    </dgm:pt>
    <dgm:pt modelId="{C3F7BF85-F8C3-435F-8E72-A6A618E6D316}" type="sibTrans" cxnId="{6E59F980-449B-4CC0-8F4B-A337F5DA2DC8}">
      <dgm:prSet/>
      <dgm:spPr/>
      <dgm:t>
        <a:bodyPr/>
        <a:lstStyle/>
        <a:p>
          <a:endParaRPr lang="el-GR"/>
        </a:p>
      </dgm:t>
    </dgm:pt>
    <dgm:pt modelId="{4EA1088C-BA55-4375-9ECE-974B9C0E6F24}">
      <dgm:prSet custT="1"/>
      <dgm:spPr/>
      <dgm:t>
        <a:bodyPr/>
        <a:lstStyle/>
        <a:p>
          <a:r>
            <a:rPr lang="el-GR" sz="1800" dirty="0"/>
            <a:t>Η αναθέτουσα αρχή αποκτά από ανάδοχο μία μελέτη ή ένα σχέδιο</a:t>
          </a:r>
        </a:p>
      </dgm:t>
    </dgm:pt>
    <dgm:pt modelId="{FEA2C560-3F85-4A33-BA57-0EBA65F5CEEA}" type="parTrans" cxnId="{AD3E7E83-C54B-4882-8AB1-FD783653052D}">
      <dgm:prSet/>
      <dgm:spPr/>
      <dgm:t>
        <a:bodyPr/>
        <a:lstStyle/>
        <a:p>
          <a:endParaRPr lang="el-GR"/>
        </a:p>
      </dgm:t>
    </dgm:pt>
    <dgm:pt modelId="{D2AC6FFD-6BD4-46AC-B8E6-DF9A6E39EDD8}" type="sibTrans" cxnId="{AD3E7E83-C54B-4882-8AB1-FD783653052D}">
      <dgm:prSet/>
      <dgm:spPr/>
      <dgm:t>
        <a:bodyPr/>
        <a:lstStyle/>
        <a:p>
          <a:endParaRPr lang="el-GR"/>
        </a:p>
      </dgm:t>
    </dgm:pt>
    <dgm:pt modelId="{240D9737-128E-44CC-8D73-E8611BDA62FD}">
      <dgm:prSet custT="1"/>
      <dgm:spPr/>
      <dgm:t>
        <a:bodyPr/>
        <a:lstStyle/>
        <a:p>
          <a:r>
            <a:rPr lang="el-GR" sz="1800" dirty="0"/>
            <a:t>Κυρίως στους τομείς της χωροταξίας, της πολεοδομίας, της αρχιτεκτονικής και των έργων μηχανικού ή της επεξεργασίας δεδομένων</a:t>
          </a:r>
        </a:p>
      </dgm:t>
    </dgm:pt>
    <dgm:pt modelId="{8BBBA132-18D5-4A4B-A915-D34E5A4C3A20}" type="parTrans" cxnId="{C949FF3A-B29F-44DF-B08A-274832576C0A}">
      <dgm:prSet/>
      <dgm:spPr/>
      <dgm:t>
        <a:bodyPr/>
        <a:lstStyle/>
        <a:p>
          <a:endParaRPr lang="el-GR"/>
        </a:p>
      </dgm:t>
    </dgm:pt>
    <dgm:pt modelId="{4B558662-B583-47D5-A493-8B92EE94B1AE}" type="sibTrans" cxnId="{C949FF3A-B29F-44DF-B08A-274832576C0A}">
      <dgm:prSet/>
      <dgm:spPr/>
      <dgm:t>
        <a:bodyPr/>
        <a:lstStyle/>
        <a:p>
          <a:endParaRPr lang="el-GR"/>
        </a:p>
      </dgm:t>
    </dgm:pt>
    <dgm:pt modelId="{29178445-8A3D-4DEF-BA80-8E4FC38D8D36}">
      <dgm:prSet custT="1"/>
      <dgm:spPr/>
      <dgm:t>
        <a:bodyPr/>
        <a:lstStyle/>
        <a:p>
          <a:r>
            <a:rPr lang="el-GR" sz="1800" dirty="0"/>
            <a:t>Επιλέγεται από κριτική επιτροπή, μετά από διαγωνισμό με ή χωρίς απονομή βραβείων</a:t>
          </a:r>
        </a:p>
      </dgm:t>
    </dgm:pt>
    <dgm:pt modelId="{1497EC2B-ED2E-4D84-AA1B-EBEB3A543961}" type="parTrans" cxnId="{54B0DF3F-47DC-4D2E-8144-AA011A57481F}">
      <dgm:prSet/>
      <dgm:spPr/>
      <dgm:t>
        <a:bodyPr/>
        <a:lstStyle/>
        <a:p>
          <a:endParaRPr lang="el-GR"/>
        </a:p>
      </dgm:t>
    </dgm:pt>
    <dgm:pt modelId="{7B5050CD-D3B9-4637-A9F4-6672B0316F11}" type="sibTrans" cxnId="{54B0DF3F-47DC-4D2E-8144-AA011A57481F}">
      <dgm:prSet/>
      <dgm:spPr/>
      <dgm:t>
        <a:bodyPr/>
        <a:lstStyle/>
        <a:p>
          <a:endParaRPr lang="el-GR"/>
        </a:p>
      </dgm:t>
    </dgm:pt>
    <dgm:pt modelId="{6D8D5F3B-510B-4374-9137-1486A7440934}">
      <dgm:prSet custT="1"/>
      <dgm:spPr/>
      <dgm:t>
        <a:bodyPr/>
        <a:lstStyle/>
        <a:p>
          <a:r>
            <a:rPr lang="el-GR" sz="1800" dirty="0"/>
            <a:t>Έννοια διαγωνισμού μελετών (άρθρο 2 παρ. 1 περ. 23)</a:t>
          </a:r>
        </a:p>
      </dgm:t>
    </dgm:pt>
    <dgm:pt modelId="{E0460B68-8D82-438B-B8B3-EABDAD8497C1}" type="parTrans" cxnId="{F689AF97-3C6A-47B3-88C7-EB227B905F0C}">
      <dgm:prSet/>
      <dgm:spPr/>
    </dgm:pt>
    <dgm:pt modelId="{06EA4965-816A-4438-A621-02465600AC45}" type="sibTrans" cxnId="{F689AF97-3C6A-47B3-88C7-EB227B905F0C}">
      <dgm:prSet/>
      <dgm:spPr/>
    </dgm:pt>
    <dgm:pt modelId="{B1ABA53C-BAFE-4002-8B85-304785720267}" type="pres">
      <dgm:prSet presAssocID="{98941DA6-E211-4282-A132-C455EDCB5F46}" presName="theList" presStyleCnt="0">
        <dgm:presLayoutVars>
          <dgm:dir/>
          <dgm:animLvl val="lvl"/>
          <dgm:resizeHandles val="exact"/>
        </dgm:presLayoutVars>
      </dgm:prSet>
      <dgm:spPr/>
    </dgm:pt>
    <dgm:pt modelId="{77D6432D-0086-4954-940F-FA9B3B8C6D5A}" type="pres">
      <dgm:prSet presAssocID="{D12013F9-0D04-455E-8690-12EC791AC9AE}" presName="compNode" presStyleCnt="0"/>
      <dgm:spPr/>
    </dgm:pt>
    <dgm:pt modelId="{D08CDC95-5B80-4706-A5E1-C1E03BEC6EA3}" type="pres">
      <dgm:prSet presAssocID="{D12013F9-0D04-455E-8690-12EC791AC9AE}" presName="aNode" presStyleLbl="bgShp" presStyleIdx="0" presStyleCnt="1"/>
      <dgm:spPr/>
    </dgm:pt>
    <dgm:pt modelId="{0193B2CC-4D71-4205-B423-597AE0E41F86}" type="pres">
      <dgm:prSet presAssocID="{D12013F9-0D04-455E-8690-12EC791AC9AE}" presName="textNode" presStyleLbl="bgShp" presStyleIdx="0" presStyleCnt="1"/>
      <dgm:spPr/>
    </dgm:pt>
    <dgm:pt modelId="{F1BA4EA9-259F-4B2B-8CA8-943588FB2344}" type="pres">
      <dgm:prSet presAssocID="{D12013F9-0D04-455E-8690-12EC791AC9AE}" presName="compChildNode" presStyleCnt="0"/>
      <dgm:spPr/>
    </dgm:pt>
    <dgm:pt modelId="{CE50AA89-B9E8-476E-8A5B-13F35884F011}" type="pres">
      <dgm:prSet presAssocID="{D12013F9-0D04-455E-8690-12EC791AC9AE}" presName="theInnerList" presStyleCnt="0"/>
      <dgm:spPr/>
    </dgm:pt>
    <dgm:pt modelId="{CD1568DA-0EA1-4F45-86B4-8465302B22D3}" type="pres">
      <dgm:prSet presAssocID="{4EA1088C-BA55-4375-9ECE-974B9C0E6F24}" presName="childNode" presStyleLbl="node1" presStyleIdx="0" presStyleCnt="4" custScaleY="154282">
        <dgm:presLayoutVars>
          <dgm:bulletEnabled val="1"/>
        </dgm:presLayoutVars>
      </dgm:prSet>
      <dgm:spPr/>
    </dgm:pt>
    <dgm:pt modelId="{2A908CC9-4804-4748-9E85-CFB799D6BFBC}" type="pres">
      <dgm:prSet presAssocID="{4EA1088C-BA55-4375-9ECE-974B9C0E6F24}" presName="aSpace2" presStyleCnt="0"/>
      <dgm:spPr/>
    </dgm:pt>
    <dgm:pt modelId="{0C56B81E-327B-41CB-8ACD-22F1FCA29C84}" type="pres">
      <dgm:prSet presAssocID="{240D9737-128E-44CC-8D73-E8611BDA62FD}" presName="childNode" presStyleLbl="node1" presStyleIdx="1" presStyleCnt="4" custScaleY="155299">
        <dgm:presLayoutVars>
          <dgm:bulletEnabled val="1"/>
        </dgm:presLayoutVars>
      </dgm:prSet>
      <dgm:spPr/>
    </dgm:pt>
    <dgm:pt modelId="{E3FBCE7F-C33A-4C7A-957E-6E96F5DD0563}" type="pres">
      <dgm:prSet presAssocID="{240D9737-128E-44CC-8D73-E8611BDA62FD}" presName="aSpace2" presStyleCnt="0"/>
      <dgm:spPr/>
    </dgm:pt>
    <dgm:pt modelId="{46AF02A9-3FC0-421B-999E-66CC05F08CAC}" type="pres">
      <dgm:prSet presAssocID="{29178445-8A3D-4DEF-BA80-8E4FC38D8D36}" presName="childNode" presStyleLbl="node1" presStyleIdx="2" presStyleCnt="4">
        <dgm:presLayoutVars>
          <dgm:bulletEnabled val="1"/>
        </dgm:presLayoutVars>
      </dgm:prSet>
      <dgm:spPr/>
    </dgm:pt>
    <dgm:pt modelId="{78474F17-4C40-4153-8B35-B35688AFDEAF}" type="pres">
      <dgm:prSet presAssocID="{29178445-8A3D-4DEF-BA80-8E4FC38D8D36}" presName="aSpace2" presStyleCnt="0"/>
      <dgm:spPr/>
    </dgm:pt>
    <dgm:pt modelId="{F618FA9E-AF1B-4F37-B28A-E305E5680A19}" type="pres">
      <dgm:prSet presAssocID="{6D8D5F3B-510B-4374-9137-1486A7440934}" presName="childNode" presStyleLbl="node1" presStyleIdx="3" presStyleCnt="4">
        <dgm:presLayoutVars>
          <dgm:bulletEnabled val="1"/>
        </dgm:presLayoutVars>
      </dgm:prSet>
      <dgm:spPr/>
    </dgm:pt>
  </dgm:ptLst>
  <dgm:cxnLst>
    <dgm:cxn modelId="{A161B202-BB1E-4912-9CA3-CA6790A7869D}" type="presOf" srcId="{240D9737-128E-44CC-8D73-E8611BDA62FD}" destId="{0C56B81E-327B-41CB-8ACD-22F1FCA29C84}" srcOrd="0" destOrd="0" presId="urn:microsoft.com/office/officeart/2005/8/layout/lProcess2"/>
    <dgm:cxn modelId="{20589F33-09AE-4AE4-8126-B85BF3DF9C39}" type="presOf" srcId="{4EA1088C-BA55-4375-9ECE-974B9C0E6F24}" destId="{CD1568DA-0EA1-4F45-86B4-8465302B22D3}" srcOrd="0" destOrd="0" presId="urn:microsoft.com/office/officeart/2005/8/layout/lProcess2"/>
    <dgm:cxn modelId="{C949FF3A-B29F-44DF-B08A-274832576C0A}" srcId="{D12013F9-0D04-455E-8690-12EC791AC9AE}" destId="{240D9737-128E-44CC-8D73-E8611BDA62FD}" srcOrd="1" destOrd="0" parTransId="{8BBBA132-18D5-4A4B-A915-D34E5A4C3A20}" sibTransId="{4B558662-B583-47D5-A493-8B92EE94B1AE}"/>
    <dgm:cxn modelId="{54B0DF3F-47DC-4D2E-8144-AA011A57481F}" srcId="{D12013F9-0D04-455E-8690-12EC791AC9AE}" destId="{29178445-8A3D-4DEF-BA80-8E4FC38D8D36}" srcOrd="2" destOrd="0" parTransId="{1497EC2B-ED2E-4D84-AA1B-EBEB3A543961}" sibTransId="{7B5050CD-D3B9-4637-A9F4-6672B0316F11}"/>
    <dgm:cxn modelId="{F9814460-003F-442F-950E-6D87EEDD5815}" type="presOf" srcId="{D12013F9-0D04-455E-8690-12EC791AC9AE}" destId="{D08CDC95-5B80-4706-A5E1-C1E03BEC6EA3}" srcOrd="0" destOrd="0" presId="urn:microsoft.com/office/officeart/2005/8/layout/lProcess2"/>
    <dgm:cxn modelId="{DF7DDB61-77CF-428D-93A2-2CF100CF0DE6}" type="presOf" srcId="{D12013F9-0D04-455E-8690-12EC791AC9AE}" destId="{0193B2CC-4D71-4205-B423-597AE0E41F86}" srcOrd="1" destOrd="0" presId="urn:microsoft.com/office/officeart/2005/8/layout/lProcess2"/>
    <dgm:cxn modelId="{6798BE4F-072F-494F-8423-7FA407A454D7}" type="presOf" srcId="{29178445-8A3D-4DEF-BA80-8E4FC38D8D36}" destId="{46AF02A9-3FC0-421B-999E-66CC05F08CAC}" srcOrd="0" destOrd="0" presId="urn:microsoft.com/office/officeart/2005/8/layout/lProcess2"/>
    <dgm:cxn modelId="{9E629D75-364C-4C17-880B-ED8C1ADBE202}" type="presOf" srcId="{6D8D5F3B-510B-4374-9137-1486A7440934}" destId="{F618FA9E-AF1B-4F37-B28A-E305E5680A19}" srcOrd="0" destOrd="0" presId="urn:microsoft.com/office/officeart/2005/8/layout/lProcess2"/>
    <dgm:cxn modelId="{D6908956-411C-4D00-8FC5-98D6907CD773}" type="presOf" srcId="{98941DA6-E211-4282-A132-C455EDCB5F46}" destId="{B1ABA53C-BAFE-4002-8B85-304785720267}" srcOrd="0" destOrd="0" presId="urn:microsoft.com/office/officeart/2005/8/layout/lProcess2"/>
    <dgm:cxn modelId="{6E59F980-449B-4CC0-8F4B-A337F5DA2DC8}" srcId="{98941DA6-E211-4282-A132-C455EDCB5F46}" destId="{D12013F9-0D04-455E-8690-12EC791AC9AE}" srcOrd="0" destOrd="0" parTransId="{9CA92FAB-A26A-4218-BA66-F63B61A60A54}" sibTransId="{C3F7BF85-F8C3-435F-8E72-A6A618E6D316}"/>
    <dgm:cxn modelId="{AD3E7E83-C54B-4882-8AB1-FD783653052D}" srcId="{D12013F9-0D04-455E-8690-12EC791AC9AE}" destId="{4EA1088C-BA55-4375-9ECE-974B9C0E6F24}" srcOrd="0" destOrd="0" parTransId="{FEA2C560-3F85-4A33-BA57-0EBA65F5CEEA}" sibTransId="{D2AC6FFD-6BD4-46AC-B8E6-DF9A6E39EDD8}"/>
    <dgm:cxn modelId="{F689AF97-3C6A-47B3-88C7-EB227B905F0C}" srcId="{D12013F9-0D04-455E-8690-12EC791AC9AE}" destId="{6D8D5F3B-510B-4374-9137-1486A7440934}" srcOrd="3" destOrd="0" parTransId="{E0460B68-8D82-438B-B8B3-EABDAD8497C1}" sibTransId="{06EA4965-816A-4438-A621-02465600AC45}"/>
    <dgm:cxn modelId="{14BE0EA5-BFC7-4098-88D4-D54622006419}" type="presParOf" srcId="{B1ABA53C-BAFE-4002-8B85-304785720267}" destId="{77D6432D-0086-4954-940F-FA9B3B8C6D5A}" srcOrd="0" destOrd="0" presId="urn:microsoft.com/office/officeart/2005/8/layout/lProcess2"/>
    <dgm:cxn modelId="{81C42404-3BB1-4876-A7D0-EB7A8A6C74DD}" type="presParOf" srcId="{77D6432D-0086-4954-940F-FA9B3B8C6D5A}" destId="{D08CDC95-5B80-4706-A5E1-C1E03BEC6EA3}" srcOrd="0" destOrd="0" presId="urn:microsoft.com/office/officeart/2005/8/layout/lProcess2"/>
    <dgm:cxn modelId="{5E234806-1213-41E0-B46A-B6F57802846E}" type="presParOf" srcId="{77D6432D-0086-4954-940F-FA9B3B8C6D5A}" destId="{0193B2CC-4D71-4205-B423-597AE0E41F86}" srcOrd="1" destOrd="0" presId="urn:microsoft.com/office/officeart/2005/8/layout/lProcess2"/>
    <dgm:cxn modelId="{F0F255F1-66AB-49CF-A9B3-124690E61D9E}" type="presParOf" srcId="{77D6432D-0086-4954-940F-FA9B3B8C6D5A}" destId="{F1BA4EA9-259F-4B2B-8CA8-943588FB2344}" srcOrd="2" destOrd="0" presId="urn:microsoft.com/office/officeart/2005/8/layout/lProcess2"/>
    <dgm:cxn modelId="{C6AA08F5-22C4-486D-AE6D-B96C3A8E117E}" type="presParOf" srcId="{F1BA4EA9-259F-4B2B-8CA8-943588FB2344}" destId="{CE50AA89-B9E8-476E-8A5B-13F35884F011}" srcOrd="0" destOrd="0" presId="urn:microsoft.com/office/officeart/2005/8/layout/lProcess2"/>
    <dgm:cxn modelId="{55C52B76-CACF-4392-B8BE-80FA928A3F66}" type="presParOf" srcId="{CE50AA89-B9E8-476E-8A5B-13F35884F011}" destId="{CD1568DA-0EA1-4F45-86B4-8465302B22D3}" srcOrd="0" destOrd="0" presId="urn:microsoft.com/office/officeart/2005/8/layout/lProcess2"/>
    <dgm:cxn modelId="{E89C7C6D-FEDF-46C5-8EAA-5C34A1F48870}" type="presParOf" srcId="{CE50AA89-B9E8-476E-8A5B-13F35884F011}" destId="{2A908CC9-4804-4748-9E85-CFB799D6BFBC}" srcOrd="1" destOrd="0" presId="urn:microsoft.com/office/officeart/2005/8/layout/lProcess2"/>
    <dgm:cxn modelId="{584A13B9-F564-43C3-A8C7-F336E32ABFEF}" type="presParOf" srcId="{CE50AA89-B9E8-476E-8A5B-13F35884F011}" destId="{0C56B81E-327B-41CB-8ACD-22F1FCA29C84}" srcOrd="2" destOrd="0" presId="urn:microsoft.com/office/officeart/2005/8/layout/lProcess2"/>
    <dgm:cxn modelId="{EFABD8C8-C264-4C9A-B2E8-5AE5C01AC3ED}" type="presParOf" srcId="{CE50AA89-B9E8-476E-8A5B-13F35884F011}" destId="{E3FBCE7F-C33A-4C7A-957E-6E96F5DD0563}" srcOrd="3" destOrd="0" presId="urn:microsoft.com/office/officeart/2005/8/layout/lProcess2"/>
    <dgm:cxn modelId="{F77F4785-56FE-4514-9F67-0F4235E4B326}" type="presParOf" srcId="{CE50AA89-B9E8-476E-8A5B-13F35884F011}" destId="{46AF02A9-3FC0-421B-999E-66CC05F08CAC}" srcOrd="4" destOrd="0" presId="urn:microsoft.com/office/officeart/2005/8/layout/lProcess2"/>
    <dgm:cxn modelId="{4D2E90DC-E721-464F-8253-991B7FAC3B4E}" type="presParOf" srcId="{CE50AA89-B9E8-476E-8A5B-13F35884F011}" destId="{78474F17-4C40-4153-8B35-B35688AFDEAF}" srcOrd="5" destOrd="0" presId="urn:microsoft.com/office/officeart/2005/8/layout/lProcess2"/>
    <dgm:cxn modelId="{2498B693-7367-41E8-94B9-4EB2A735E1CE}" type="presParOf" srcId="{CE50AA89-B9E8-476E-8A5B-13F35884F011}" destId="{F618FA9E-AF1B-4F37-B28A-E305E5680A19}" srcOrd="6" destOrd="0" presId="urn:microsoft.com/office/officeart/2005/8/layout/lProcess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80.xml><?xml version="1.0" encoding="utf-8"?>
<dgm:dataModel xmlns:dgm="http://schemas.openxmlformats.org/drawingml/2006/diagram" xmlns:a="http://schemas.openxmlformats.org/drawingml/2006/main">
  <dgm:ptLst>
    <dgm:pt modelId="{CE7DEB34-C0B8-4593-9C0B-FF6211BB439E}" type="doc">
      <dgm:prSet loTypeId="urn:microsoft.com/office/officeart/2008/layout/VerticalCurvedList" loCatId="list" qsTypeId="urn:microsoft.com/office/officeart/2005/8/quickstyle/3d1" qsCatId="3D" csTypeId="urn:microsoft.com/office/officeart/2005/8/colors/accent0_3" csCatId="mainScheme" phldr="1"/>
      <dgm:spPr/>
      <dgm:t>
        <a:bodyPr/>
        <a:lstStyle/>
        <a:p>
          <a:endParaRPr lang="el-GR"/>
        </a:p>
      </dgm:t>
    </dgm:pt>
    <dgm:pt modelId="{DF2B1327-5D78-40C7-82B5-E2090CE2AA27}">
      <dgm:prSet phldrT="[Κείμενο]" custT="1"/>
      <dgm:spPr/>
      <dgm:t>
        <a:bodyPr/>
        <a:lstStyle/>
        <a:p>
          <a:r>
            <a:rPr lang="el-GR" sz="1800" dirty="0"/>
            <a:t>Ρητή αναφορά σε ενώσεις προσώπων ως «οικονομικός φορέας»</a:t>
          </a:r>
        </a:p>
      </dgm:t>
    </dgm:pt>
    <dgm:pt modelId="{A031C9A7-9CE4-4838-B2CC-F8390499EA57}" type="parTrans" cxnId="{E0E70878-CE6E-41B8-808A-7ADC5BCBD1EA}">
      <dgm:prSet/>
      <dgm:spPr/>
      <dgm:t>
        <a:bodyPr/>
        <a:lstStyle/>
        <a:p>
          <a:endParaRPr lang="el-GR"/>
        </a:p>
      </dgm:t>
    </dgm:pt>
    <dgm:pt modelId="{5238FBC2-AEB1-4777-BAB2-293D637CABAE}" type="sibTrans" cxnId="{E0E70878-CE6E-41B8-808A-7ADC5BCBD1EA}">
      <dgm:prSet/>
      <dgm:spPr/>
      <dgm:t>
        <a:bodyPr/>
        <a:lstStyle/>
        <a:p>
          <a:endParaRPr lang="el-GR"/>
        </a:p>
      </dgm:t>
    </dgm:pt>
    <dgm:pt modelId="{F2948145-EED3-4DC9-AD6B-89AF8D046ABB}">
      <dgm:prSet phldrT="[Κείμενο]" custT="1"/>
      <dgm:spPr/>
      <dgm:t>
        <a:bodyPr/>
        <a:lstStyle/>
        <a:p>
          <a:r>
            <a:rPr lang="el-GR" sz="1800" dirty="0"/>
            <a:t>Περιλαμβάνονται οι προσωρινές συμπράξεις (κοινοπραξίες)</a:t>
          </a:r>
        </a:p>
      </dgm:t>
    </dgm:pt>
    <dgm:pt modelId="{2FEA822C-3F4A-4DA2-A1EE-C57C809EAD03}" type="parTrans" cxnId="{319D9D42-3D61-4B03-BB63-D0E83EA82248}">
      <dgm:prSet/>
      <dgm:spPr/>
      <dgm:t>
        <a:bodyPr/>
        <a:lstStyle/>
        <a:p>
          <a:endParaRPr lang="el-GR"/>
        </a:p>
      </dgm:t>
    </dgm:pt>
    <dgm:pt modelId="{F78C3537-7E3F-43DC-8A93-53D37720A224}" type="sibTrans" cxnId="{319D9D42-3D61-4B03-BB63-D0E83EA82248}">
      <dgm:prSet/>
      <dgm:spPr/>
      <dgm:t>
        <a:bodyPr/>
        <a:lstStyle/>
        <a:p>
          <a:endParaRPr lang="el-GR"/>
        </a:p>
      </dgm:t>
    </dgm:pt>
    <dgm:pt modelId="{BF5D830D-2642-49FF-B57E-65C50CFAAA58}">
      <dgm:prSet phldrT="[Κείμενο]" custT="1"/>
      <dgm:spPr/>
      <dgm:t>
        <a:bodyPr/>
        <a:lstStyle/>
        <a:p>
          <a:r>
            <a:rPr lang="el-GR" sz="1800" dirty="0"/>
            <a:t>Περιλαμβάνονται και οι εργοληπτικές επιχειρήσεις</a:t>
          </a:r>
        </a:p>
      </dgm:t>
    </dgm:pt>
    <dgm:pt modelId="{79510C76-2294-4881-AB78-DBDE8ACDA8DB}" type="parTrans" cxnId="{D048553E-F435-4CBA-81A7-F0CE8D6D0BDC}">
      <dgm:prSet/>
      <dgm:spPr/>
      <dgm:t>
        <a:bodyPr/>
        <a:lstStyle/>
        <a:p>
          <a:endParaRPr lang="el-GR"/>
        </a:p>
      </dgm:t>
    </dgm:pt>
    <dgm:pt modelId="{F3259FDF-1B83-412E-9ADA-FEB1834BAEC9}" type="sibTrans" cxnId="{D048553E-F435-4CBA-81A7-F0CE8D6D0BDC}">
      <dgm:prSet/>
      <dgm:spPr/>
      <dgm:t>
        <a:bodyPr/>
        <a:lstStyle/>
        <a:p>
          <a:endParaRPr lang="el-GR"/>
        </a:p>
      </dgm:t>
    </dgm:pt>
    <dgm:pt modelId="{C7CF23B4-EA33-4D84-B842-28B101E36F83}">
      <dgm:prSet custT="1"/>
      <dgm:spPr/>
      <dgm:t>
        <a:bodyPr/>
        <a:lstStyle/>
        <a:p>
          <a:r>
            <a:rPr lang="el-GR" sz="1800" dirty="0"/>
            <a:t>Κάθε φυσικό ή νομικό πρόσωπο, δημόσιος φορέας ή ένωση προσώπων ή φορέων</a:t>
          </a:r>
        </a:p>
      </dgm:t>
    </dgm:pt>
    <dgm:pt modelId="{0E29504F-1C25-4FB9-B366-58F4F27C55D1}" type="parTrans" cxnId="{B89CBBB1-5E97-48E6-9672-46503955276A}">
      <dgm:prSet/>
      <dgm:spPr/>
      <dgm:t>
        <a:bodyPr/>
        <a:lstStyle/>
        <a:p>
          <a:endParaRPr lang="el-GR"/>
        </a:p>
      </dgm:t>
    </dgm:pt>
    <dgm:pt modelId="{0E2EABC2-401F-40F0-AD2C-1A0F2E8EAE60}" type="sibTrans" cxnId="{B89CBBB1-5E97-48E6-9672-46503955276A}">
      <dgm:prSet/>
      <dgm:spPr/>
      <dgm:t>
        <a:bodyPr/>
        <a:lstStyle/>
        <a:p>
          <a:endParaRPr lang="el-GR"/>
        </a:p>
      </dgm:t>
    </dgm:pt>
    <dgm:pt modelId="{B861A5F0-C337-4B6A-B595-634907930A0F}" type="pres">
      <dgm:prSet presAssocID="{CE7DEB34-C0B8-4593-9C0B-FF6211BB439E}" presName="Name0" presStyleCnt="0">
        <dgm:presLayoutVars>
          <dgm:chMax val="7"/>
          <dgm:chPref val="7"/>
          <dgm:dir/>
        </dgm:presLayoutVars>
      </dgm:prSet>
      <dgm:spPr/>
    </dgm:pt>
    <dgm:pt modelId="{91DC520F-B7B5-4EA5-A096-25C9C610296A}" type="pres">
      <dgm:prSet presAssocID="{CE7DEB34-C0B8-4593-9C0B-FF6211BB439E}" presName="Name1" presStyleCnt="0"/>
      <dgm:spPr/>
    </dgm:pt>
    <dgm:pt modelId="{2E5675C0-4224-4206-853E-1AE3EDDC86F5}" type="pres">
      <dgm:prSet presAssocID="{CE7DEB34-C0B8-4593-9C0B-FF6211BB439E}" presName="cycle" presStyleCnt="0"/>
      <dgm:spPr/>
    </dgm:pt>
    <dgm:pt modelId="{80ECA725-443D-405B-AF11-86208D02978F}" type="pres">
      <dgm:prSet presAssocID="{CE7DEB34-C0B8-4593-9C0B-FF6211BB439E}" presName="srcNode" presStyleLbl="node1" presStyleIdx="0" presStyleCnt="4"/>
      <dgm:spPr/>
    </dgm:pt>
    <dgm:pt modelId="{9A7376EC-5531-48DF-B92D-FBAFEB90CF36}" type="pres">
      <dgm:prSet presAssocID="{CE7DEB34-C0B8-4593-9C0B-FF6211BB439E}" presName="conn" presStyleLbl="parChTrans1D2" presStyleIdx="0" presStyleCnt="1"/>
      <dgm:spPr/>
    </dgm:pt>
    <dgm:pt modelId="{47A075C8-496C-4FA5-B353-F7B9AB121A71}" type="pres">
      <dgm:prSet presAssocID="{CE7DEB34-C0B8-4593-9C0B-FF6211BB439E}" presName="extraNode" presStyleLbl="node1" presStyleIdx="0" presStyleCnt="4"/>
      <dgm:spPr/>
    </dgm:pt>
    <dgm:pt modelId="{29984366-CB5D-44D7-A4B8-88E2302D91E6}" type="pres">
      <dgm:prSet presAssocID="{CE7DEB34-C0B8-4593-9C0B-FF6211BB439E}" presName="dstNode" presStyleLbl="node1" presStyleIdx="0" presStyleCnt="4"/>
      <dgm:spPr/>
    </dgm:pt>
    <dgm:pt modelId="{4F770C83-6702-420C-87AB-C22BFC7032A0}" type="pres">
      <dgm:prSet presAssocID="{C7CF23B4-EA33-4D84-B842-28B101E36F83}" presName="text_1" presStyleLbl="node1" presStyleIdx="0" presStyleCnt="4">
        <dgm:presLayoutVars>
          <dgm:bulletEnabled val="1"/>
        </dgm:presLayoutVars>
      </dgm:prSet>
      <dgm:spPr/>
    </dgm:pt>
    <dgm:pt modelId="{1BBF87C8-CCB0-497E-82D9-F465D693CC01}" type="pres">
      <dgm:prSet presAssocID="{C7CF23B4-EA33-4D84-B842-28B101E36F83}" presName="accent_1" presStyleCnt="0"/>
      <dgm:spPr/>
    </dgm:pt>
    <dgm:pt modelId="{91AFE616-425C-4D19-9C0D-E3283BF4E785}" type="pres">
      <dgm:prSet presAssocID="{C7CF23B4-EA33-4D84-B842-28B101E36F83}" presName="accentRepeatNode" presStyleLbl="solidFgAcc1" presStyleIdx="0" presStyleCnt="4"/>
      <dgm:spPr/>
    </dgm:pt>
    <dgm:pt modelId="{E27DB5D0-CF74-4B36-8099-A1BBD857A57A}" type="pres">
      <dgm:prSet presAssocID="{DF2B1327-5D78-40C7-82B5-E2090CE2AA27}" presName="text_2" presStyleLbl="node1" presStyleIdx="1" presStyleCnt="4">
        <dgm:presLayoutVars>
          <dgm:bulletEnabled val="1"/>
        </dgm:presLayoutVars>
      </dgm:prSet>
      <dgm:spPr/>
    </dgm:pt>
    <dgm:pt modelId="{4C3A754D-6EA7-4456-82F3-B6234218C993}" type="pres">
      <dgm:prSet presAssocID="{DF2B1327-5D78-40C7-82B5-E2090CE2AA27}" presName="accent_2" presStyleCnt="0"/>
      <dgm:spPr/>
    </dgm:pt>
    <dgm:pt modelId="{BE692648-19A6-43F4-A1C8-E0E8F7997DF5}" type="pres">
      <dgm:prSet presAssocID="{DF2B1327-5D78-40C7-82B5-E2090CE2AA27}" presName="accentRepeatNode" presStyleLbl="solidFgAcc1" presStyleIdx="1" presStyleCnt="4"/>
      <dgm:spPr/>
    </dgm:pt>
    <dgm:pt modelId="{56069743-3DD9-484F-9A1C-7CCE372FE86C}" type="pres">
      <dgm:prSet presAssocID="{F2948145-EED3-4DC9-AD6B-89AF8D046ABB}" presName="text_3" presStyleLbl="node1" presStyleIdx="2" presStyleCnt="4">
        <dgm:presLayoutVars>
          <dgm:bulletEnabled val="1"/>
        </dgm:presLayoutVars>
      </dgm:prSet>
      <dgm:spPr/>
    </dgm:pt>
    <dgm:pt modelId="{85FE4C75-775B-4AB8-8C0B-221AEC40E4CF}" type="pres">
      <dgm:prSet presAssocID="{F2948145-EED3-4DC9-AD6B-89AF8D046ABB}" presName="accent_3" presStyleCnt="0"/>
      <dgm:spPr/>
    </dgm:pt>
    <dgm:pt modelId="{458C5158-854A-408E-994F-73359EAE1E0E}" type="pres">
      <dgm:prSet presAssocID="{F2948145-EED3-4DC9-AD6B-89AF8D046ABB}" presName="accentRepeatNode" presStyleLbl="solidFgAcc1" presStyleIdx="2" presStyleCnt="4"/>
      <dgm:spPr/>
    </dgm:pt>
    <dgm:pt modelId="{9CBBABC9-A5EE-408B-852F-E9FEC4AADE46}" type="pres">
      <dgm:prSet presAssocID="{BF5D830D-2642-49FF-B57E-65C50CFAAA58}" presName="text_4" presStyleLbl="node1" presStyleIdx="3" presStyleCnt="4">
        <dgm:presLayoutVars>
          <dgm:bulletEnabled val="1"/>
        </dgm:presLayoutVars>
      </dgm:prSet>
      <dgm:spPr/>
    </dgm:pt>
    <dgm:pt modelId="{26F0C7C6-E323-466D-8EEB-91E9FA72A9F2}" type="pres">
      <dgm:prSet presAssocID="{BF5D830D-2642-49FF-B57E-65C50CFAAA58}" presName="accent_4" presStyleCnt="0"/>
      <dgm:spPr/>
    </dgm:pt>
    <dgm:pt modelId="{89C30B38-171E-4941-8E10-E20133261860}" type="pres">
      <dgm:prSet presAssocID="{BF5D830D-2642-49FF-B57E-65C50CFAAA58}" presName="accentRepeatNode" presStyleLbl="solidFgAcc1" presStyleIdx="3" presStyleCnt="4"/>
      <dgm:spPr/>
    </dgm:pt>
  </dgm:ptLst>
  <dgm:cxnLst>
    <dgm:cxn modelId="{4C1BD726-6182-496C-80E7-BEEE57472AB9}" type="presOf" srcId="{0E2EABC2-401F-40F0-AD2C-1A0F2E8EAE60}" destId="{9A7376EC-5531-48DF-B92D-FBAFEB90CF36}" srcOrd="0" destOrd="0" presId="urn:microsoft.com/office/officeart/2008/layout/VerticalCurvedList"/>
    <dgm:cxn modelId="{BDEF273C-6CDD-4D0E-A597-C5F424F015E0}" type="presOf" srcId="{CE7DEB34-C0B8-4593-9C0B-FF6211BB439E}" destId="{B861A5F0-C337-4B6A-B595-634907930A0F}" srcOrd="0" destOrd="0" presId="urn:microsoft.com/office/officeart/2008/layout/VerticalCurvedList"/>
    <dgm:cxn modelId="{D048553E-F435-4CBA-81A7-F0CE8D6D0BDC}" srcId="{CE7DEB34-C0B8-4593-9C0B-FF6211BB439E}" destId="{BF5D830D-2642-49FF-B57E-65C50CFAAA58}" srcOrd="3" destOrd="0" parTransId="{79510C76-2294-4881-AB78-DBDE8ACDA8DB}" sibTransId="{F3259FDF-1B83-412E-9ADA-FEB1834BAEC9}"/>
    <dgm:cxn modelId="{319D9D42-3D61-4B03-BB63-D0E83EA82248}" srcId="{CE7DEB34-C0B8-4593-9C0B-FF6211BB439E}" destId="{F2948145-EED3-4DC9-AD6B-89AF8D046ABB}" srcOrd="2" destOrd="0" parTransId="{2FEA822C-3F4A-4DA2-A1EE-C57C809EAD03}" sibTransId="{F78C3537-7E3F-43DC-8A93-53D37720A224}"/>
    <dgm:cxn modelId="{BA14DF47-8C61-4DF6-9CB5-78755A798383}" type="presOf" srcId="{F2948145-EED3-4DC9-AD6B-89AF8D046ABB}" destId="{56069743-3DD9-484F-9A1C-7CCE372FE86C}" srcOrd="0" destOrd="0" presId="urn:microsoft.com/office/officeart/2008/layout/VerticalCurvedList"/>
    <dgm:cxn modelId="{E0E70878-CE6E-41B8-808A-7ADC5BCBD1EA}" srcId="{CE7DEB34-C0B8-4593-9C0B-FF6211BB439E}" destId="{DF2B1327-5D78-40C7-82B5-E2090CE2AA27}" srcOrd="1" destOrd="0" parTransId="{A031C9A7-9CE4-4838-B2CC-F8390499EA57}" sibTransId="{5238FBC2-AEB1-4777-BAB2-293D637CABAE}"/>
    <dgm:cxn modelId="{A6EEA7A5-2A4B-4BDD-9C52-29EE0DC2334D}" type="presOf" srcId="{BF5D830D-2642-49FF-B57E-65C50CFAAA58}" destId="{9CBBABC9-A5EE-408B-852F-E9FEC4AADE46}" srcOrd="0" destOrd="0" presId="urn:microsoft.com/office/officeart/2008/layout/VerticalCurvedList"/>
    <dgm:cxn modelId="{B89CBBB1-5E97-48E6-9672-46503955276A}" srcId="{CE7DEB34-C0B8-4593-9C0B-FF6211BB439E}" destId="{C7CF23B4-EA33-4D84-B842-28B101E36F83}" srcOrd="0" destOrd="0" parTransId="{0E29504F-1C25-4FB9-B366-58F4F27C55D1}" sibTransId="{0E2EABC2-401F-40F0-AD2C-1A0F2E8EAE60}"/>
    <dgm:cxn modelId="{3E2170D3-23FD-4B9C-BA34-030F126CDF13}" type="presOf" srcId="{DF2B1327-5D78-40C7-82B5-E2090CE2AA27}" destId="{E27DB5D0-CF74-4B36-8099-A1BBD857A57A}" srcOrd="0" destOrd="0" presId="urn:microsoft.com/office/officeart/2008/layout/VerticalCurvedList"/>
    <dgm:cxn modelId="{7E003CD6-95C4-4C85-A65A-9694757A2385}" type="presOf" srcId="{C7CF23B4-EA33-4D84-B842-28B101E36F83}" destId="{4F770C83-6702-420C-87AB-C22BFC7032A0}" srcOrd="0" destOrd="0" presId="urn:microsoft.com/office/officeart/2008/layout/VerticalCurvedList"/>
    <dgm:cxn modelId="{5730FCCC-5D92-40F9-9108-86A80D01CBE7}" type="presParOf" srcId="{B861A5F0-C337-4B6A-B595-634907930A0F}" destId="{91DC520F-B7B5-4EA5-A096-25C9C610296A}" srcOrd="0" destOrd="0" presId="urn:microsoft.com/office/officeart/2008/layout/VerticalCurvedList"/>
    <dgm:cxn modelId="{32DFDD70-A34C-4816-BDF9-9CA86E1213E4}" type="presParOf" srcId="{91DC520F-B7B5-4EA5-A096-25C9C610296A}" destId="{2E5675C0-4224-4206-853E-1AE3EDDC86F5}" srcOrd="0" destOrd="0" presId="urn:microsoft.com/office/officeart/2008/layout/VerticalCurvedList"/>
    <dgm:cxn modelId="{EF1ED8EA-4DE2-43EE-BB5C-4D73315B9C3E}" type="presParOf" srcId="{2E5675C0-4224-4206-853E-1AE3EDDC86F5}" destId="{80ECA725-443D-405B-AF11-86208D02978F}" srcOrd="0" destOrd="0" presId="urn:microsoft.com/office/officeart/2008/layout/VerticalCurvedList"/>
    <dgm:cxn modelId="{B1A146B5-125C-47ED-90DB-B67190E0F1D8}" type="presParOf" srcId="{2E5675C0-4224-4206-853E-1AE3EDDC86F5}" destId="{9A7376EC-5531-48DF-B92D-FBAFEB90CF36}" srcOrd="1" destOrd="0" presId="urn:microsoft.com/office/officeart/2008/layout/VerticalCurvedList"/>
    <dgm:cxn modelId="{0562238A-B0FE-43C7-B1AC-764DC8744265}" type="presParOf" srcId="{2E5675C0-4224-4206-853E-1AE3EDDC86F5}" destId="{47A075C8-496C-4FA5-B353-F7B9AB121A71}" srcOrd="2" destOrd="0" presId="urn:microsoft.com/office/officeart/2008/layout/VerticalCurvedList"/>
    <dgm:cxn modelId="{E70037C6-7980-4530-87BD-166B040913E0}" type="presParOf" srcId="{2E5675C0-4224-4206-853E-1AE3EDDC86F5}" destId="{29984366-CB5D-44D7-A4B8-88E2302D91E6}" srcOrd="3" destOrd="0" presId="urn:microsoft.com/office/officeart/2008/layout/VerticalCurvedList"/>
    <dgm:cxn modelId="{428BCD48-4CC2-48BB-83A8-97875DC2B064}" type="presParOf" srcId="{91DC520F-B7B5-4EA5-A096-25C9C610296A}" destId="{4F770C83-6702-420C-87AB-C22BFC7032A0}" srcOrd="1" destOrd="0" presId="urn:microsoft.com/office/officeart/2008/layout/VerticalCurvedList"/>
    <dgm:cxn modelId="{D461644C-B05B-4E34-A727-C0808AEDD843}" type="presParOf" srcId="{91DC520F-B7B5-4EA5-A096-25C9C610296A}" destId="{1BBF87C8-CCB0-497E-82D9-F465D693CC01}" srcOrd="2" destOrd="0" presId="urn:microsoft.com/office/officeart/2008/layout/VerticalCurvedList"/>
    <dgm:cxn modelId="{CEE98E36-B189-4E11-8D12-30A9742ACDF0}" type="presParOf" srcId="{1BBF87C8-CCB0-497E-82D9-F465D693CC01}" destId="{91AFE616-425C-4D19-9C0D-E3283BF4E785}" srcOrd="0" destOrd="0" presId="urn:microsoft.com/office/officeart/2008/layout/VerticalCurvedList"/>
    <dgm:cxn modelId="{0B7CD570-D062-411E-AE08-D251A87ED728}" type="presParOf" srcId="{91DC520F-B7B5-4EA5-A096-25C9C610296A}" destId="{E27DB5D0-CF74-4B36-8099-A1BBD857A57A}" srcOrd="3" destOrd="0" presId="urn:microsoft.com/office/officeart/2008/layout/VerticalCurvedList"/>
    <dgm:cxn modelId="{3094AF9C-74FA-4488-9F76-C46B66CD5E98}" type="presParOf" srcId="{91DC520F-B7B5-4EA5-A096-25C9C610296A}" destId="{4C3A754D-6EA7-4456-82F3-B6234218C993}" srcOrd="4" destOrd="0" presId="urn:microsoft.com/office/officeart/2008/layout/VerticalCurvedList"/>
    <dgm:cxn modelId="{DDE6B7DD-3CDA-49AC-8667-9179AEE0D672}" type="presParOf" srcId="{4C3A754D-6EA7-4456-82F3-B6234218C993}" destId="{BE692648-19A6-43F4-A1C8-E0E8F7997DF5}" srcOrd="0" destOrd="0" presId="urn:microsoft.com/office/officeart/2008/layout/VerticalCurvedList"/>
    <dgm:cxn modelId="{8DBE3593-5D24-470C-AD44-C704D044C4A3}" type="presParOf" srcId="{91DC520F-B7B5-4EA5-A096-25C9C610296A}" destId="{56069743-3DD9-484F-9A1C-7CCE372FE86C}" srcOrd="5" destOrd="0" presId="urn:microsoft.com/office/officeart/2008/layout/VerticalCurvedList"/>
    <dgm:cxn modelId="{CCA653D0-2CEF-42CA-814B-A26FC3EF064F}" type="presParOf" srcId="{91DC520F-B7B5-4EA5-A096-25C9C610296A}" destId="{85FE4C75-775B-4AB8-8C0B-221AEC40E4CF}" srcOrd="6" destOrd="0" presId="urn:microsoft.com/office/officeart/2008/layout/VerticalCurvedList"/>
    <dgm:cxn modelId="{D24AD6A9-BCCB-47D6-81BF-4F857EFEE9C8}" type="presParOf" srcId="{85FE4C75-775B-4AB8-8C0B-221AEC40E4CF}" destId="{458C5158-854A-408E-994F-73359EAE1E0E}" srcOrd="0" destOrd="0" presId="urn:microsoft.com/office/officeart/2008/layout/VerticalCurvedList"/>
    <dgm:cxn modelId="{FAAB3EA4-C720-4008-AD99-FEC5970CA0E1}" type="presParOf" srcId="{91DC520F-B7B5-4EA5-A096-25C9C610296A}" destId="{9CBBABC9-A5EE-408B-852F-E9FEC4AADE46}" srcOrd="7" destOrd="0" presId="urn:microsoft.com/office/officeart/2008/layout/VerticalCurvedList"/>
    <dgm:cxn modelId="{ACEAEEA4-7E09-4DE9-BB6B-53C9601556B0}" type="presParOf" srcId="{91DC520F-B7B5-4EA5-A096-25C9C610296A}" destId="{26F0C7C6-E323-466D-8EEB-91E9FA72A9F2}" srcOrd="8" destOrd="0" presId="urn:microsoft.com/office/officeart/2008/layout/VerticalCurvedList"/>
    <dgm:cxn modelId="{67683134-9B52-49F0-A509-042B4C03D7B1}" type="presParOf" srcId="{26F0C7C6-E323-466D-8EEB-91E9FA72A9F2}" destId="{89C30B38-171E-4941-8E10-E20133261860}"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81.xml><?xml version="1.0" encoding="utf-8"?>
<dgm:dataModel xmlns:dgm="http://schemas.openxmlformats.org/drawingml/2006/diagram" xmlns:a="http://schemas.openxmlformats.org/drawingml/2006/main">
  <dgm:ptLst>
    <dgm:pt modelId="{CE7DEB34-C0B8-4593-9C0B-FF6211BB439E}" type="doc">
      <dgm:prSet loTypeId="urn:microsoft.com/office/officeart/2005/8/layout/target3" loCatId="list" qsTypeId="urn:microsoft.com/office/officeart/2005/8/quickstyle/3d1" qsCatId="3D" csTypeId="urn:microsoft.com/office/officeart/2005/8/colors/accent0_3" csCatId="mainScheme" phldr="1"/>
      <dgm:spPr/>
      <dgm:t>
        <a:bodyPr/>
        <a:lstStyle/>
        <a:p>
          <a:endParaRPr lang="el-GR"/>
        </a:p>
      </dgm:t>
    </dgm:pt>
    <dgm:pt modelId="{DF2B1327-5D78-40C7-82B5-E2090CE2AA27}">
      <dgm:prSet phldrT="[Κείμενο]" custT="1"/>
      <dgm:spPr/>
      <dgm:t>
        <a:bodyPr/>
        <a:lstStyle/>
        <a:p>
          <a:r>
            <a:rPr lang="el-GR" sz="1800" dirty="0"/>
            <a:t>Ευκαιριακός και κατά κανόνα πρόσκαιρος ο χαρακτήρας τους. Χαλαροί δεσμοί μεταξύ των μελών</a:t>
          </a:r>
        </a:p>
      </dgm:t>
    </dgm:pt>
    <dgm:pt modelId="{A031C9A7-9CE4-4838-B2CC-F8390499EA57}" type="parTrans" cxnId="{E0E70878-CE6E-41B8-808A-7ADC5BCBD1EA}">
      <dgm:prSet/>
      <dgm:spPr/>
      <dgm:t>
        <a:bodyPr/>
        <a:lstStyle/>
        <a:p>
          <a:endParaRPr lang="el-GR"/>
        </a:p>
      </dgm:t>
    </dgm:pt>
    <dgm:pt modelId="{5238FBC2-AEB1-4777-BAB2-293D637CABAE}" type="sibTrans" cxnId="{E0E70878-CE6E-41B8-808A-7ADC5BCBD1EA}">
      <dgm:prSet/>
      <dgm:spPr/>
      <dgm:t>
        <a:bodyPr/>
        <a:lstStyle/>
        <a:p>
          <a:endParaRPr lang="el-GR"/>
        </a:p>
      </dgm:t>
    </dgm:pt>
    <dgm:pt modelId="{F2948145-EED3-4DC9-AD6B-89AF8D046ABB}">
      <dgm:prSet phldrT="[Κείμενο]" custT="1"/>
      <dgm:spPr/>
      <dgm:t>
        <a:bodyPr/>
        <a:lstStyle/>
        <a:p>
          <a:r>
            <a:rPr lang="el-GR" sz="1800" dirty="0"/>
            <a:t>Ενοχικής φύσης σύμβαση. Σύσταση με ιδιωτικό συμφωνητικό ή συμβολαιογραφική πράξη</a:t>
          </a:r>
        </a:p>
      </dgm:t>
    </dgm:pt>
    <dgm:pt modelId="{2FEA822C-3F4A-4DA2-A1EE-C57C809EAD03}" type="parTrans" cxnId="{319D9D42-3D61-4B03-BB63-D0E83EA82248}">
      <dgm:prSet/>
      <dgm:spPr/>
      <dgm:t>
        <a:bodyPr/>
        <a:lstStyle/>
        <a:p>
          <a:endParaRPr lang="el-GR"/>
        </a:p>
      </dgm:t>
    </dgm:pt>
    <dgm:pt modelId="{F78C3537-7E3F-43DC-8A93-53D37720A224}" type="sibTrans" cxnId="{319D9D42-3D61-4B03-BB63-D0E83EA82248}">
      <dgm:prSet/>
      <dgm:spPr/>
      <dgm:t>
        <a:bodyPr/>
        <a:lstStyle/>
        <a:p>
          <a:endParaRPr lang="el-GR"/>
        </a:p>
      </dgm:t>
    </dgm:pt>
    <dgm:pt modelId="{BF5D830D-2642-49FF-B57E-65C50CFAAA58}">
      <dgm:prSet phldrT="[Κείμενο]" custT="1"/>
      <dgm:spPr/>
      <dgm:t>
        <a:bodyPr/>
        <a:lstStyle/>
        <a:p>
          <a:r>
            <a:rPr lang="el-GR" sz="1800" dirty="0"/>
            <a:t>Έλλειψη νομικής προσωπικότητας, έλλειψη ικανότητας δικαίου</a:t>
          </a:r>
        </a:p>
      </dgm:t>
    </dgm:pt>
    <dgm:pt modelId="{79510C76-2294-4881-AB78-DBDE8ACDA8DB}" type="parTrans" cxnId="{D048553E-F435-4CBA-81A7-F0CE8D6D0BDC}">
      <dgm:prSet/>
      <dgm:spPr/>
      <dgm:t>
        <a:bodyPr/>
        <a:lstStyle/>
        <a:p>
          <a:endParaRPr lang="el-GR"/>
        </a:p>
      </dgm:t>
    </dgm:pt>
    <dgm:pt modelId="{F3259FDF-1B83-412E-9ADA-FEB1834BAEC9}" type="sibTrans" cxnId="{D048553E-F435-4CBA-81A7-F0CE8D6D0BDC}">
      <dgm:prSet/>
      <dgm:spPr/>
      <dgm:t>
        <a:bodyPr/>
        <a:lstStyle/>
        <a:p>
          <a:endParaRPr lang="el-GR"/>
        </a:p>
      </dgm:t>
    </dgm:pt>
    <dgm:pt modelId="{8B8CBC89-2EC7-495F-8549-AF212CAD2314}">
      <dgm:prSet phldrT="[Κείμενο]" custT="1"/>
      <dgm:spPr/>
      <dgm:t>
        <a:bodyPr/>
        <a:lstStyle/>
        <a:p>
          <a:r>
            <a:rPr lang="el-GR" sz="1800" dirty="0"/>
            <a:t>Έχουν ικανότητα διαδίκου</a:t>
          </a:r>
        </a:p>
      </dgm:t>
    </dgm:pt>
    <dgm:pt modelId="{4D596BD4-FD18-40A7-B9D7-2598D3E58365}" type="parTrans" cxnId="{BF6DA805-6478-45E4-BCE2-62D23D66B057}">
      <dgm:prSet/>
      <dgm:spPr/>
      <dgm:t>
        <a:bodyPr/>
        <a:lstStyle/>
        <a:p>
          <a:endParaRPr lang="el-GR"/>
        </a:p>
      </dgm:t>
    </dgm:pt>
    <dgm:pt modelId="{EC7B8387-FC88-4A33-A34B-BB7EFC800CB6}" type="sibTrans" cxnId="{BF6DA805-6478-45E4-BCE2-62D23D66B057}">
      <dgm:prSet/>
      <dgm:spPr/>
      <dgm:t>
        <a:bodyPr/>
        <a:lstStyle/>
        <a:p>
          <a:endParaRPr lang="el-GR"/>
        </a:p>
      </dgm:t>
    </dgm:pt>
    <dgm:pt modelId="{022624E3-DD42-4E72-8743-64C42E035DE2}">
      <dgm:prSet custT="1"/>
      <dgm:spPr/>
      <dgm:t>
        <a:bodyPr/>
        <a:lstStyle/>
        <a:p>
          <a:r>
            <a:rPr lang="el-GR" sz="1800" dirty="0"/>
            <a:t>Εκπροσώπηση στο όνομα των μελών της ένωσης, προσωπική και αλληλέγγυα ευθύνη τους</a:t>
          </a:r>
        </a:p>
      </dgm:t>
    </dgm:pt>
    <dgm:pt modelId="{B60BEDB6-4EBF-45C6-8899-BC670192DE91}" type="parTrans" cxnId="{B05EADA5-539D-487C-A3F6-A45C2F6B0AA7}">
      <dgm:prSet/>
      <dgm:spPr/>
      <dgm:t>
        <a:bodyPr/>
        <a:lstStyle/>
        <a:p>
          <a:endParaRPr lang="el-GR"/>
        </a:p>
      </dgm:t>
    </dgm:pt>
    <dgm:pt modelId="{F7E5CC60-8DC9-4F66-9977-D3DAB3919CFC}" type="sibTrans" cxnId="{B05EADA5-539D-487C-A3F6-A45C2F6B0AA7}">
      <dgm:prSet/>
      <dgm:spPr/>
      <dgm:t>
        <a:bodyPr/>
        <a:lstStyle/>
        <a:p>
          <a:endParaRPr lang="el-GR"/>
        </a:p>
      </dgm:t>
    </dgm:pt>
    <dgm:pt modelId="{B3A56F0B-34B3-41D3-BA98-68A98A1EA1A4}" type="pres">
      <dgm:prSet presAssocID="{CE7DEB34-C0B8-4593-9C0B-FF6211BB439E}" presName="Name0" presStyleCnt="0">
        <dgm:presLayoutVars>
          <dgm:chMax val="7"/>
          <dgm:dir/>
          <dgm:animLvl val="lvl"/>
          <dgm:resizeHandles val="exact"/>
        </dgm:presLayoutVars>
      </dgm:prSet>
      <dgm:spPr/>
    </dgm:pt>
    <dgm:pt modelId="{AA01CC6A-A59B-4BBA-98E1-4213D766B94A}" type="pres">
      <dgm:prSet presAssocID="{DF2B1327-5D78-40C7-82B5-E2090CE2AA27}" presName="circle1" presStyleLbl="node1" presStyleIdx="0" presStyleCnt="5"/>
      <dgm:spPr/>
    </dgm:pt>
    <dgm:pt modelId="{61DACAF0-961F-41A3-BAE8-7DA51677A562}" type="pres">
      <dgm:prSet presAssocID="{DF2B1327-5D78-40C7-82B5-E2090CE2AA27}" presName="space" presStyleCnt="0"/>
      <dgm:spPr/>
    </dgm:pt>
    <dgm:pt modelId="{1D1862CC-402A-4B7C-B897-EE34DBBC5E9F}" type="pres">
      <dgm:prSet presAssocID="{DF2B1327-5D78-40C7-82B5-E2090CE2AA27}" presName="rect1" presStyleLbl="alignAcc1" presStyleIdx="0" presStyleCnt="5"/>
      <dgm:spPr/>
    </dgm:pt>
    <dgm:pt modelId="{3D72880C-B1BA-4068-A3DC-670722CDDC0A}" type="pres">
      <dgm:prSet presAssocID="{F2948145-EED3-4DC9-AD6B-89AF8D046ABB}" presName="vertSpace2" presStyleLbl="node1" presStyleIdx="0" presStyleCnt="5"/>
      <dgm:spPr/>
    </dgm:pt>
    <dgm:pt modelId="{57AD1E78-0296-4D08-AF8A-3366B5582A07}" type="pres">
      <dgm:prSet presAssocID="{F2948145-EED3-4DC9-AD6B-89AF8D046ABB}" presName="circle2" presStyleLbl="node1" presStyleIdx="1" presStyleCnt="5"/>
      <dgm:spPr/>
    </dgm:pt>
    <dgm:pt modelId="{6C255CDC-88B2-4BF6-AF52-9494151BA9E6}" type="pres">
      <dgm:prSet presAssocID="{F2948145-EED3-4DC9-AD6B-89AF8D046ABB}" presName="rect2" presStyleLbl="alignAcc1" presStyleIdx="1" presStyleCnt="5"/>
      <dgm:spPr/>
    </dgm:pt>
    <dgm:pt modelId="{B146B40D-B754-4179-8FDC-256C61720805}" type="pres">
      <dgm:prSet presAssocID="{BF5D830D-2642-49FF-B57E-65C50CFAAA58}" presName="vertSpace3" presStyleLbl="node1" presStyleIdx="1" presStyleCnt="5"/>
      <dgm:spPr/>
    </dgm:pt>
    <dgm:pt modelId="{A34916A5-F5DF-47B3-8B7F-706823FBD43C}" type="pres">
      <dgm:prSet presAssocID="{BF5D830D-2642-49FF-B57E-65C50CFAAA58}" presName="circle3" presStyleLbl="node1" presStyleIdx="2" presStyleCnt="5"/>
      <dgm:spPr/>
    </dgm:pt>
    <dgm:pt modelId="{92D76A20-B2C3-4A5F-9E2F-36A82F815ADE}" type="pres">
      <dgm:prSet presAssocID="{BF5D830D-2642-49FF-B57E-65C50CFAAA58}" presName="rect3" presStyleLbl="alignAcc1" presStyleIdx="2" presStyleCnt="5"/>
      <dgm:spPr/>
    </dgm:pt>
    <dgm:pt modelId="{3FEB2C86-6731-43C8-AFB8-36EB52569FC9}" type="pres">
      <dgm:prSet presAssocID="{022624E3-DD42-4E72-8743-64C42E035DE2}" presName="vertSpace4" presStyleLbl="node1" presStyleIdx="2" presStyleCnt="5"/>
      <dgm:spPr/>
    </dgm:pt>
    <dgm:pt modelId="{36850C6A-0D0E-48FB-9F52-170F0E944283}" type="pres">
      <dgm:prSet presAssocID="{022624E3-DD42-4E72-8743-64C42E035DE2}" presName="circle4" presStyleLbl="node1" presStyleIdx="3" presStyleCnt="5"/>
      <dgm:spPr/>
    </dgm:pt>
    <dgm:pt modelId="{75C517CD-DE47-4A4E-9EBC-54C43DBCACA4}" type="pres">
      <dgm:prSet presAssocID="{022624E3-DD42-4E72-8743-64C42E035DE2}" presName="rect4" presStyleLbl="alignAcc1" presStyleIdx="3" presStyleCnt="5"/>
      <dgm:spPr/>
    </dgm:pt>
    <dgm:pt modelId="{3418F220-4D82-48F4-8A43-1794C9E1F99B}" type="pres">
      <dgm:prSet presAssocID="{8B8CBC89-2EC7-495F-8549-AF212CAD2314}" presName="vertSpace5" presStyleLbl="node1" presStyleIdx="3" presStyleCnt="5"/>
      <dgm:spPr/>
    </dgm:pt>
    <dgm:pt modelId="{6B137BA0-9AA0-46C2-BD5C-54684A5F7593}" type="pres">
      <dgm:prSet presAssocID="{8B8CBC89-2EC7-495F-8549-AF212CAD2314}" presName="circle5" presStyleLbl="node1" presStyleIdx="4" presStyleCnt="5"/>
      <dgm:spPr/>
    </dgm:pt>
    <dgm:pt modelId="{B71A9794-9441-4142-8142-F12AEB9BD784}" type="pres">
      <dgm:prSet presAssocID="{8B8CBC89-2EC7-495F-8549-AF212CAD2314}" presName="rect5" presStyleLbl="alignAcc1" presStyleIdx="4" presStyleCnt="5"/>
      <dgm:spPr/>
    </dgm:pt>
    <dgm:pt modelId="{0EF4C4C8-4EFB-4B96-94D2-15348AA7FD15}" type="pres">
      <dgm:prSet presAssocID="{DF2B1327-5D78-40C7-82B5-E2090CE2AA27}" presName="rect1ParTxNoCh" presStyleLbl="alignAcc1" presStyleIdx="4" presStyleCnt="5">
        <dgm:presLayoutVars>
          <dgm:chMax val="1"/>
          <dgm:bulletEnabled val="1"/>
        </dgm:presLayoutVars>
      </dgm:prSet>
      <dgm:spPr/>
    </dgm:pt>
    <dgm:pt modelId="{1E7BC6A8-8C2D-4728-8ADE-C0B351DBF68B}" type="pres">
      <dgm:prSet presAssocID="{F2948145-EED3-4DC9-AD6B-89AF8D046ABB}" presName="rect2ParTxNoCh" presStyleLbl="alignAcc1" presStyleIdx="4" presStyleCnt="5">
        <dgm:presLayoutVars>
          <dgm:chMax val="1"/>
          <dgm:bulletEnabled val="1"/>
        </dgm:presLayoutVars>
      </dgm:prSet>
      <dgm:spPr/>
    </dgm:pt>
    <dgm:pt modelId="{B2008A14-D9A1-4E90-902D-7864BA7815E2}" type="pres">
      <dgm:prSet presAssocID="{BF5D830D-2642-49FF-B57E-65C50CFAAA58}" presName="rect3ParTxNoCh" presStyleLbl="alignAcc1" presStyleIdx="4" presStyleCnt="5">
        <dgm:presLayoutVars>
          <dgm:chMax val="1"/>
          <dgm:bulletEnabled val="1"/>
        </dgm:presLayoutVars>
      </dgm:prSet>
      <dgm:spPr/>
    </dgm:pt>
    <dgm:pt modelId="{3AC02AF1-5692-4628-82F1-38C6ECBA83BF}" type="pres">
      <dgm:prSet presAssocID="{022624E3-DD42-4E72-8743-64C42E035DE2}" presName="rect4ParTxNoCh" presStyleLbl="alignAcc1" presStyleIdx="4" presStyleCnt="5">
        <dgm:presLayoutVars>
          <dgm:chMax val="1"/>
          <dgm:bulletEnabled val="1"/>
        </dgm:presLayoutVars>
      </dgm:prSet>
      <dgm:spPr/>
    </dgm:pt>
    <dgm:pt modelId="{75C6D58C-7DC8-4135-94A0-350F51E5A1E4}" type="pres">
      <dgm:prSet presAssocID="{8B8CBC89-2EC7-495F-8549-AF212CAD2314}" presName="rect5ParTxNoCh" presStyleLbl="alignAcc1" presStyleIdx="4" presStyleCnt="5">
        <dgm:presLayoutVars>
          <dgm:chMax val="1"/>
          <dgm:bulletEnabled val="1"/>
        </dgm:presLayoutVars>
      </dgm:prSet>
      <dgm:spPr/>
    </dgm:pt>
  </dgm:ptLst>
  <dgm:cxnLst>
    <dgm:cxn modelId="{BF6DA805-6478-45E4-BCE2-62D23D66B057}" srcId="{CE7DEB34-C0B8-4593-9C0B-FF6211BB439E}" destId="{8B8CBC89-2EC7-495F-8549-AF212CAD2314}" srcOrd="4" destOrd="0" parTransId="{4D596BD4-FD18-40A7-B9D7-2598D3E58365}" sibTransId="{EC7B8387-FC88-4A33-A34B-BB7EFC800CB6}"/>
    <dgm:cxn modelId="{6B9B0C17-701D-4A1C-8452-0C36F2D16973}" type="presOf" srcId="{CE7DEB34-C0B8-4593-9C0B-FF6211BB439E}" destId="{B3A56F0B-34B3-41D3-BA98-68A98A1EA1A4}" srcOrd="0" destOrd="0" presId="urn:microsoft.com/office/officeart/2005/8/layout/target3"/>
    <dgm:cxn modelId="{D7812430-84B1-4DAB-BBC5-BC5BEB0FABE8}" type="presOf" srcId="{BF5D830D-2642-49FF-B57E-65C50CFAAA58}" destId="{B2008A14-D9A1-4E90-902D-7864BA7815E2}" srcOrd="1" destOrd="0" presId="urn:microsoft.com/office/officeart/2005/8/layout/target3"/>
    <dgm:cxn modelId="{D048553E-F435-4CBA-81A7-F0CE8D6D0BDC}" srcId="{CE7DEB34-C0B8-4593-9C0B-FF6211BB439E}" destId="{BF5D830D-2642-49FF-B57E-65C50CFAAA58}" srcOrd="2" destOrd="0" parTransId="{79510C76-2294-4881-AB78-DBDE8ACDA8DB}" sibTransId="{F3259FDF-1B83-412E-9ADA-FEB1834BAEC9}"/>
    <dgm:cxn modelId="{319D9D42-3D61-4B03-BB63-D0E83EA82248}" srcId="{CE7DEB34-C0B8-4593-9C0B-FF6211BB439E}" destId="{F2948145-EED3-4DC9-AD6B-89AF8D046ABB}" srcOrd="1" destOrd="0" parTransId="{2FEA822C-3F4A-4DA2-A1EE-C57C809EAD03}" sibTransId="{F78C3537-7E3F-43DC-8A93-53D37720A224}"/>
    <dgm:cxn modelId="{26DCA544-861D-4EB2-A8F1-4F92B46CE886}" type="presOf" srcId="{022624E3-DD42-4E72-8743-64C42E035DE2}" destId="{3AC02AF1-5692-4628-82F1-38C6ECBA83BF}" srcOrd="1" destOrd="0" presId="urn:microsoft.com/office/officeart/2005/8/layout/target3"/>
    <dgm:cxn modelId="{82919067-5C4E-42C4-A890-67EF3D73BE88}" type="presOf" srcId="{F2948145-EED3-4DC9-AD6B-89AF8D046ABB}" destId="{6C255CDC-88B2-4BF6-AF52-9494151BA9E6}" srcOrd="0" destOrd="0" presId="urn:microsoft.com/office/officeart/2005/8/layout/target3"/>
    <dgm:cxn modelId="{E0E70878-CE6E-41B8-808A-7ADC5BCBD1EA}" srcId="{CE7DEB34-C0B8-4593-9C0B-FF6211BB439E}" destId="{DF2B1327-5D78-40C7-82B5-E2090CE2AA27}" srcOrd="0" destOrd="0" parTransId="{A031C9A7-9CE4-4838-B2CC-F8390499EA57}" sibTransId="{5238FBC2-AEB1-4777-BAB2-293D637CABAE}"/>
    <dgm:cxn modelId="{449D057F-1536-4E9E-BA5F-1DCBCA7196DA}" type="presOf" srcId="{022624E3-DD42-4E72-8743-64C42E035DE2}" destId="{75C517CD-DE47-4A4E-9EBC-54C43DBCACA4}" srcOrd="0" destOrd="0" presId="urn:microsoft.com/office/officeart/2005/8/layout/target3"/>
    <dgm:cxn modelId="{9E378186-327F-4F1C-B3FF-B03103F29A77}" type="presOf" srcId="{8B8CBC89-2EC7-495F-8549-AF212CAD2314}" destId="{75C6D58C-7DC8-4135-94A0-350F51E5A1E4}" srcOrd="1" destOrd="0" presId="urn:microsoft.com/office/officeart/2005/8/layout/target3"/>
    <dgm:cxn modelId="{B05EADA5-539D-487C-A3F6-A45C2F6B0AA7}" srcId="{CE7DEB34-C0B8-4593-9C0B-FF6211BB439E}" destId="{022624E3-DD42-4E72-8743-64C42E035DE2}" srcOrd="3" destOrd="0" parTransId="{B60BEDB6-4EBF-45C6-8899-BC670192DE91}" sibTransId="{F7E5CC60-8DC9-4F66-9977-D3DAB3919CFC}"/>
    <dgm:cxn modelId="{C34F87B0-A164-43E8-BF30-0D91232FC5BA}" type="presOf" srcId="{DF2B1327-5D78-40C7-82B5-E2090CE2AA27}" destId="{0EF4C4C8-4EFB-4B96-94D2-15348AA7FD15}" srcOrd="1" destOrd="0" presId="urn:microsoft.com/office/officeart/2005/8/layout/target3"/>
    <dgm:cxn modelId="{54AB20CF-59BA-47ED-B060-025F6D8A4A05}" type="presOf" srcId="{BF5D830D-2642-49FF-B57E-65C50CFAAA58}" destId="{92D76A20-B2C3-4A5F-9E2F-36A82F815ADE}" srcOrd="0" destOrd="0" presId="urn:microsoft.com/office/officeart/2005/8/layout/target3"/>
    <dgm:cxn modelId="{0430D3EE-C51B-466A-9445-5C75C7FB999C}" type="presOf" srcId="{DF2B1327-5D78-40C7-82B5-E2090CE2AA27}" destId="{1D1862CC-402A-4B7C-B897-EE34DBBC5E9F}" srcOrd="0" destOrd="0" presId="urn:microsoft.com/office/officeart/2005/8/layout/target3"/>
    <dgm:cxn modelId="{A8035AF3-21EC-4E27-8870-2BE78B2C548A}" type="presOf" srcId="{F2948145-EED3-4DC9-AD6B-89AF8D046ABB}" destId="{1E7BC6A8-8C2D-4728-8ADE-C0B351DBF68B}" srcOrd="1" destOrd="0" presId="urn:microsoft.com/office/officeart/2005/8/layout/target3"/>
    <dgm:cxn modelId="{7D70A9FA-E1A9-4523-832D-6668D5611B0E}" type="presOf" srcId="{8B8CBC89-2EC7-495F-8549-AF212CAD2314}" destId="{B71A9794-9441-4142-8142-F12AEB9BD784}" srcOrd="0" destOrd="0" presId="urn:microsoft.com/office/officeart/2005/8/layout/target3"/>
    <dgm:cxn modelId="{FE9CDD16-C6AF-47A1-BB40-000A5D4233A6}" type="presParOf" srcId="{B3A56F0B-34B3-41D3-BA98-68A98A1EA1A4}" destId="{AA01CC6A-A59B-4BBA-98E1-4213D766B94A}" srcOrd="0" destOrd="0" presId="urn:microsoft.com/office/officeart/2005/8/layout/target3"/>
    <dgm:cxn modelId="{59010BC3-4FE1-47AE-AF67-80F33CF60674}" type="presParOf" srcId="{B3A56F0B-34B3-41D3-BA98-68A98A1EA1A4}" destId="{61DACAF0-961F-41A3-BAE8-7DA51677A562}" srcOrd="1" destOrd="0" presId="urn:microsoft.com/office/officeart/2005/8/layout/target3"/>
    <dgm:cxn modelId="{DC3A6947-A8FE-4C05-990E-411D90935B11}" type="presParOf" srcId="{B3A56F0B-34B3-41D3-BA98-68A98A1EA1A4}" destId="{1D1862CC-402A-4B7C-B897-EE34DBBC5E9F}" srcOrd="2" destOrd="0" presId="urn:microsoft.com/office/officeart/2005/8/layout/target3"/>
    <dgm:cxn modelId="{58CFBFA9-B7E7-4362-AD2E-F323C992AC72}" type="presParOf" srcId="{B3A56F0B-34B3-41D3-BA98-68A98A1EA1A4}" destId="{3D72880C-B1BA-4068-A3DC-670722CDDC0A}" srcOrd="3" destOrd="0" presId="urn:microsoft.com/office/officeart/2005/8/layout/target3"/>
    <dgm:cxn modelId="{6FC5A303-7367-4936-8C16-3A312C6562FB}" type="presParOf" srcId="{B3A56F0B-34B3-41D3-BA98-68A98A1EA1A4}" destId="{57AD1E78-0296-4D08-AF8A-3366B5582A07}" srcOrd="4" destOrd="0" presId="urn:microsoft.com/office/officeart/2005/8/layout/target3"/>
    <dgm:cxn modelId="{E68A7F42-8706-4D57-BB8B-F431BB0810F5}" type="presParOf" srcId="{B3A56F0B-34B3-41D3-BA98-68A98A1EA1A4}" destId="{6C255CDC-88B2-4BF6-AF52-9494151BA9E6}" srcOrd="5" destOrd="0" presId="urn:microsoft.com/office/officeart/2005/8/layout/target3"/>
    <dgm:cxn modelId="{17940361-421E-46BD-8B9D-7857EA9B2889}" type="presParOf" srcId="{B3A56F0B-34B3-41D3-BA98-68A98A1EA1A4}" destId="{B146B40D-B754-4179-8FDC-256C61720805}" srcOrd="6" destOrd="0" presId="urn:microsoft.com/office/officeart/2005/8/layout/target3"/>
    <dgm:cxn modelId="{D46A1F94-1E81-418C-9D62-7360C511BB84}" type="presParOf" srcId="{B3A56F0B-34B3-41D3-BA98-68A98A1EA1A4}" destId="{A34916A5-F5DF-47B3-8B7F-706823FBD43C}" srcOrd="7" destOrd="0" presId="urn:microsoft.com/office/officeart/2005/8/layout/target3"/>
    <dgm:cxn modelId="{6AA64A2F-0977-491C-A4F0-CBDD10A0A799}" type="presParOf" srcId="{B3A56F0B-34B3-41D3-BA98-68A98A1EA1A4}" destId="{92D76A20-B2C3-4A5F-9E2F-36A82F815ADE}" srcOrd="8" destOrd="0" presId="urn:microsoft.com/office/officeart/2005/8/layout/target3"/>
    <dgm:cxn modelId="{1C470AF1-5265-46B3-81E9-8CD33A6C7854}" type="presParOf" srcId="{B3A56F0B-34B3-41D3-BA98-68A98A1EA1A4}" destId="{3FEB2C86-6731-43C8-AFB8-36EB52569FC9}" srcOrd="9" destOrd="0" presId="urn:microsoft.com/office/officeart/2005/8/layout/target3"/>
    <dgm:cxn modelId="{F169C893-139B-4FA1-B762-88CC282FE40A}" type="presParOf" srcId="{B3A56F0B-34B3-41D3-BA98-68A98A1EA1A4}" destId="{36850C6A-0D0E-48FB-9F52-170F0E944283}" srcOrd="10" destOrd="0" presId="urn:microsoft.com/office/officeart/2005/8/layout/target3"/>
    <dgm:cxn modelId="{D3C6C641-3492-48F8-ADF2-17D0C1AF5DDE}" type="presParOf" srcId="{B3A56F0B-34B3-41D3-BA98-68A98A1EA1A4}" destId="{75C517CD-DE47-4A4E-9EBC-54C43DBCACA4}" srcOrd="11" destOrd="0" presId="urn:microsoft.com/office/officeart/2005/8/layout/target3"/>
    <dgm:cxn modelId="{A08D62F5-04C8-4E5F-88A1-7C176C941FDF}" type="presParOf" srcId="{B3A56F0B-34B3-41D3-BA98-68A98A1EA1A4}" destId="{3418F220-4D82-48F4-8A43-1794C9E1F99B}" srcOrd="12" destOrd="0" presId="urn:microsoft.com/office/officeart/2005/8/layout/target3"/>
    <dgm:cxn modelId="{4EFF9AE2-A5F1-49C1-AC8E-AD05A6EAEFF4}" type="presParOf" srcId="{B3A56F0B-34B3-41D3-BA98-68A98A1EA1A4}" destId="{6B137BA0-9AA0-46C2-BD5C-54684A5F7593}" srcOrd="13" destOrd="0" presId="urn:microsoft.com/office/officeart/2005/8/layout/target3"/>
    <dgm:cxn modelId="{E150866E-3A97-4B3E-8447-BC1DCC02EF73}" type="presParOf" srcId="{B3A56F0B-34B3-41D3-BA98-68A98A1EA1A4}" destId="{B71A9794-9441-4142-8142-F12AEB9BD784}" srcOrd="14" destOrd="0" presId="urn:microsoft.com/office/officeart/2005/8/layout/target3"/>
    <dgm:cxn modelId="{9546E284-9181-46A1-BC10-302BF5CB50A8}" type="presParOf" srcId="{B3A56F0B-34B3-41D3-BA98-68A98A1EA1A4}" destId="{0EF4C4C8-4EFB-4B96-94D2-15348AA7FD15}" srcOrd="15" destOrd="0" presId="urn:microsoft.com/office/officeart/2005/8/layout/target3"/>
    <dgm:cxn modelId="{12248EB7-4846-405F-B074-2DC30E6293BB}" type="presParOf" srcId="{B3A56F0B-34B3-41D3-BA98-68A98A1EA1A4}" destId="{1E7BC6A8-8C2D-4728-8ADE-C0B351DBF68B}" srcOrd="16" destOrd="0" presId="urn:microsoft.com/office/officeart/2005/8/layout/target3"/>
    <dgm:cxn modelId="{1FC3A7B7-92B6-46EE-B745-A0FDD2BBEB0D}" type="presParOf" srcId="{B3A56F0B-34B3-41D3-BA98-68A98A1EA1A4}" destId="{B2008A14-D9A1-4E90-902D-7864BA7815E2}" srcOrd="17" destOrd="0" presId="urn:microsoft.com/office/officeart/2005/8/layout/target3"/>
    <dgm:cxn modelId="{FBE32698-6E09-454E-8BD5-0D0D64165079}" type="presParOf" srcId="{B3A56F0B-34B3-41D3-BA98-68A98A1EA1A4}" destId="{3AC02AF1-5692-4628-82F1-38C6ECBA83BF}" srcOrd="18" destOrd="0" presId="urn:microsoft.com/office/officeart/2005/8/layout/target3"/>
    <dgm:cxn modelId="{F37BF4A2-424D-463B-A833-C6040D4FFA91}" type="presParOf" srcId="{B3A56F0B-34B3-41D3-BA98-68A98A1EA1A4}" destId="{75C6D58C-7DC8-4135-94A0-350F51E5A1E4}" srcOrd="19" destOrd="0" presId="urn:microsoft.com/office/officeart/2005/8/layout/targe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82.xml><?xml version="1.0" encoding="utf-8"?>
<dgm:dataModel xmlns:dgm="http://schemas.openxmlformats.org/drawingml/2006/diagram" xmlns:a="http://schemas.openxmlformats.org/drawingml/2006/main">
  <dgm:ptLst>
    <dgm:pt modelId="{CE7DEB34-C0B8-4593-9C0B-FF6211BB439E}" type="doc">
      <dgm:prSet loTypeId="urn:microsoft.com/office/officeart/2005/8/layout/vProcess5" loCatId="process" qsTypeId="urn:microsoft.com/office/officeart/2005/8/quickstyle/3d1" qsCatId="3D" csTypeId="urn:microsoft.com/office/officeart/2005/8/colors/accent0_3" csCatId="mainScheme" phldr="1"/>
      <dgm:spPr/>
      <dgm:t>
        <a:bodyPr/>
        <a:lstStyle/>
        <a:p>
          <a:endParaRPr lang="el-GR"/>
        </a:p>
      </dgm:t>
    </dgm:pt>
    <dgm:pt modelId="{DF2B1327-5D78-40C7-82B5-E2090CE2AA27}">
      <dgm:prSet phldrT="[Κείμενο]" custT="1"/>
      <dgm:spPr/>
      <dgm:t>
        <a:bodyPr/>
        <a:lstStyle/>
        <a:p>
          <a:r>
            <a:rPr lang="el-GR" sz="1800" dirty="0"/>
            <a:t>Απαγορεύεται η απαίτηση να περιβληθούν οι ενώσεις συγκεκριμένη νομική μορφή για τη συμμετοχή σε διαγωνισμό</a:t>
          </a:r>
        </a:p>
      </dgm:t>
    </dgm:pt>
    <dgm:pt modelId="{A031C9A7-9CE4-4838-B2CC-F8390499EA57}" type="parTrans" cxnId="{E0E70878-CE6E-41B8-808A-7ADC5BCBD1EA}">
      <dgm:prSet/>
      <dgm:spPr/>
      <dgm:t>
        <a:bodyPr/>
        <a:lstStyle/>
        <a:p>
          <a:endParaRPr lang="el-GR"/>
        </a:p>
      </dgm:t>
    </dgm:pt>
    <dgm:pt modelId="{5238FBC2-AEB1-4777-BAB2-293D637CABAE}" type="sibTrans" cxnId="{E0E70878-CE6E-41B8-808A-7ADC5BCBD1EA}">
      <dgm:prSet/>
      <dgm:spPr/>
      <dgm:t>
        <a:bodyPr/>
        <a:lstStyle/>
        <a:p>
          <a:endParaRPr lang="el-GR"/>
        </a:p>
      </dgm:t>
    </dgm:pt>
    <dgm:pt modelId="{ADB660FD-9932-4F8B-A361-A3A457B2D93B}">
      <dgm:prSet phldrT="[Κείμενο]" custT="1"/>
      <dgm:spPr/>
      <dgm:t>
        <a:bodyPr/>
        <a:lstStyle/>
        <a:p>
          <a:r>
            <a:rPr lang="el-GR" sz="1800" dirty="0"/>
            <a:t>Θεμιτή η διευκρίνιση στα έγγραφα της σύμβασης του τρόπου συμμετοχής και πλήρωσης των κριτηρίων ποιοτικής επιλογής</a:t>
          </a:r>
        </a:p>
      </dgm:t>
    </dgm:pt>
    <dgm:pt modelId="{B7D96D6B-03E9-49A3-B11E-7DCCC5BA1FED}" type="parTrans" cxnId="{5BC9F095-8F55-4DF0-9A13-9324CB1BA206}">
      <dgm:prSet/>
      <dgm:spPr/>
      <dgm:t>
        <a:bodyPr/>
        <a:lstStyle/>
        <a:p>
          <a:endParaRPr lang="el-GR"/>
        </a:p>
      </dgm:t>
    </dgm:pt>
    <dgm:pt modelId="{FC36E97E-38A8-40AA-9D8A-E55C07B19415}" type="sibTrans" cxnId="{5BC9F095-8F55-4DF0-9A13-9324CB1BA206}">
      <dgm:prSet/>
      <dgm:spPr/>
      <dgm:t>
        <a:bodyPr/>
        <a:lstStyle/>
        <a:p>
          <a:endParaRPr lang="el-GR"/>
        </a:p>
      </dgm:t>
    </dgm:pt>
    <dgm:pt modelId="{1E352A75-5C47-4301-80D6-18964A634234}">
      <dgm:prSet phldrT="[Κείμενο]" custT="1"/>
      <dgm:spPr/>
      <dgm:t>
        <a:bodyPr/>
        <a:lstStyle/>
        <a:p>
          <a:r>
            <a:rPr lang="el-GR" sz="1800" dirty="0"/>
            <a:t>Απαραίτητη προϋπόθεση οι όποιες απαιτήσεις να δικαιολογούνται από αντικειμενικούς λόγους και να είναι σύμφωνες με την αρχή της αναλογικότητας</a:t>
          </a:r>
        </a:p>
      </dgm:t>
    </dgm:pt>
    <dgm:pt modelId="{1FBA6BC4-B2C6-4841-B8CD-CC2EA6C48642}" type="parTrans" cxnId="{5DBAF0B4-344E-412C-BF43-734C593A5A9C}">
      <dgm:prSet/>
      <dgm:spPr/>
      <dgm:t>
        <a:bodyPr/>
        <a:lstStyle/>
        <a:p>
          <a:endParaRPr lang="el-GR"/>
        </a:p>
      </dgm:t>
    </dgm:pt>
    <dgm:pt modelId="{1A09FA38-B5B5-4F51-9FD5-5F1C6DAB36D9}" type="sibTrans" cxnId="{5DBAF0B4-344E-412C-BF43-734C593A5A9C}">
      <dgm:prSet/>
      <dgm:spPr/>
      <dgm:t>
        <a:bodyPr/>
        <a:lstStyle/>
        <a:p>
          <a:endParaRPr lang="el-GR"/>
        </a:p>
      </dgm:t>
    </dgm:pt>
    <dgm:pt modelId="{230DB028-970E-4769-976E-285EE172097F}">
      <dgm:prSet custT="1"/>
      <dgm:spPr/>
      <dgm:t>
        <a:bodyPr/>
        <a:lstStyle/>
        <a:p>
          <a:r>
            <a:rPr lang="el-GR" sz="1800" dirty="0"/>
            <a:t>Ρητή πρόβλεψη για δυνατότητα συμμετοχής ενώσεων προσώπων</a:t>
          </a:r>
        </a:p>
      </dgm:t>
    </dgm:pt>
    <dgm:pt modelId="{0C7BB237-74E6-480A-ADC8-9BA690CA1A60}" type="parTrans" cxnId="{1CC95060-9778-422A-BD1B-0F66C3CD20E6}">
      <dgm:prSet/>
      <dgm:spPr/>
      <dgm:t>
        <a:bodyPr/>
        <a:lstStyle/>
        <a:p>
          <a:endParaRPr lang="el-GR"/>
        </a:p>
      </dgm:t>
    </dgm:pt>
    <dgm:pt modelId="{7FEE17B9-D123-406E-9599-2D07B1E6621E}" type="sibTrans" cxnId="{1CC95060-9778-422A-BD1B-0F66C3CD20E6}">
      <dgm:prSet/>
      <dgm:spPr/>
      <dgm:t>
        <a:bodyPr/>
        <a:lstStyle/>
        <a:p>
          <a:endParaRPr lang="el-GR"/>
        </a:p>
      </dgm:t>
    </dgm:pt>
    <dgm:pt modelId="{5EF54591-E30F-4782-9237-9FEF82EFCF17}" type="pres">
      <dgm:prSet presAssocID="{CE7DEB34-C0B8-4593-9C0B-FF6211BB439E}" presName="outerComposite" presStyleCnt="0">
        <dgm:presLayoutVars>
          <dgm:chMax val="5"/>
          <dgm:dir/>
          <dgm:resizeHandles val="exact"/>
        </dgm:presLayoutVars>
      </dgm:prSet>
      <dgm:spPr/>
    </dgm:pt>
    <dgm:pt modelId="{8F3D0FB2-443C-488E-B937-BBB1F96D74AB}" type="pres">
      <dgm:prSet presAssocID="{CE7DEB34-C0B8-4593-9C0B-FF6211BB439E}" presName="dummyMaxCanvas" presStyleCnt="0">
        <dgm:presLayoutVars/>
      </dgm:prSet>
      <dgm:spPr/>
    </dgm:pt>
    <dgm:pt modelId="{A8F24F9B-6E66-4F85-BDFE-EC1A19034BD6}" type="pres">
      <dgm:prSet presAssocID="{CE7DEB34-C0B8-4593-9C0B-FF6211BB439E}" presName="FourNodes_1" presStyleLbl="node1" presStyleIdx="0" presStyleCnt="4">
        <dgm:presLayoutVars>
          <dgm:bulletEnabled val="1"/>
        </dgm:presLayoutVars>
      </dgm:prSet>
      <dgm:spPr/>
    </dgm:pt>
    <dgm:pt modelId="{64D4C47A-3CD7-4258-B15A-0E01E4DBDA2B}" type="pres">
      <dgm:prSet presAssocID="{CE7DEB34-C0B8-4593-9C0B-FF6211BB439E}" presName="FourNodes_2" presStyleLbl="node1" presStyleIdx="1" presStyleCnt="4">
        <dgm:presLayoutVars>
          <dgm:bulletEnabled val="1"/>
        </dgm:presLayoutVars>
      </dgm:prSet>
      <dgm:spPr/>
    </dgm:pt>
    <dgm:pt modelId="{71DDC0C3-6958-42ED-AFC5-10F6203EB2A6}" type="pres">
      <dgm:prSet presAssocID="{CE7DEB34-C0B8-4593-9C0B-FF6211BB439E}" presName="FourNodes_3" presStyleLbl="node1" presStyleIdx="2" presStyleCnt="4">
        <dgm:presLayoutVars>
          <dgm:bulletEnabled val="1"/>
        </dgm:presLayoutVars>
      </dgm:prSet>
      <dgm:spPr/>
    </dgm:pt>
    <dgm:pt modelId="{6FC62C71-BB67-405F-9F83-F51C560ADBA0}" type="pres">
      <dgm:prSet presAssocID="{CE7DEB34-C0B8-4593-9C0B-FF6211BB439E}" presName="FourNodes_4" presStyleLbl="node1" presStyleIdx="3" presStyleCnt="4">
        <dgm:presLayoutVars>
          <dgm:bulletEnabled val="1"/>
        </dgm:presLayoutVars>
      </dgm:prSet>
      <dgm:spPr/>
    </dgm:pt>
    <dgm:pt modelId="{FC80EE54-CD21-4BD4-B34C-E04CD38ABEDC}" type="pres">
      <dgm:prSet presAssocID="{CE7DEB34-C0B8-4593-9C0B-FF6211BB439E}" presName="FourConn_1-2" presStyleLbl="fgAccFollowNode1" presStyleIdx="0" presStyleCnt="3">
        <dgm:presLayoutVars>
          <dgm:bulletEnabled val="1"/>
        </dgm:presLayoutVars>
      </dgm:prSet>
      <dgm:spPr/>
    </dgm:pt>
    <dgm:pt modelId="{51CEAFC1-D5EF-4586-B6B6-6C302E04398D}" type="pres">
      <dgm:prSet presAssocID="{CE7DEB34-C0B8-4593-9C0B-FF6211BB439E}" presName="FourConn_2-3" presStyleLbl="fgAccFollowNode1" presStyleIdx="1" presStyleCnt="3">
        <dgm:presLayoutVars>
          <dgm:bulletEnabled val="1"/>
        </dgm:presLayoutVars>
      </dgm:prSet>
      <dgm:spPr/>
    </dgm:pt>
    <dgm:pt modelId="{D600EF03-8300-4588-9643-E21AF570FCEA}" type="pres">
      <dgm:prSet presAssocID="{CE7DEB34-C0B8-4593-9C0B-FF6211BB439E}" presName="FourConn_3-4" presStyleLbl="fgAccFollowNode1" presStyleIdx="2" presStyleCnt="3">
        <dgm:presLayoutVars>
          <dgm:bulletEnabled val="1"/>
        </dgm:presLayoutVars>
      </dgm:prSet>
      <dgm:spPr/>
    </dgm:pt>
    <dgm:pt modelId="{53119BB1-C7F9-42FB-BF37-C5303599C1CC}" type="pres">
      <dgm:prSet presAssocID="{CE7DEB34-C0B8-4593-9C0B-FF6211BB439E}" presName="FourNodes_1_text" presStyleLbl="node1" presStyleIdx="3" presStyleCnt="4">
        <dgm:presLayoutVars>
          <dgm:bulletEnabled val="1"/>
        </dgm:presLayoutVars>
      </dgm:prSet>
      <dgm:spPr/>
    </dgm:pt>
    <dgm:pt modelId="{D54182DC-9CD1-4D25-B9F4-03CF3EDFB6B6}" type="pres">
      <dgm:prSet presAssocID="{CE7DEB34-C0B8-4593-9C0B-FF6211BB439E}" presName="FourNodes_2_text" presStyleLbl="node1" presStyleIdx="3" presStyleCnt="4">
        <dgm:presLayoutVars>
          <dgm:bulletEnabled val="1"/>
        </dgm:presLayoutVars>
      </dgm:prSet>
      <dgm:spPr/>
    </dgm:pt>
    <dgm:pt modelId="{889ACB9B-A1FA-4FCC-BE9B-2A6278F7BC78}" type="pres">
      <dgm:prSet presAssocID="{CE7DEB34-C0B8-4593-9C0B-FF6211BB439E}" presName="FourNodes_3_text" presStyleLbl="node1" presStyleIdx="3" presStyleCnt="4">
        <dgm:presLayoutVars>
          <dgm:bulletEnabled val="1"/>
        </dgm:presLayoutVars>
      </dgm:prSet>
      <dgm:spPr/>
    </dgm:pt>
    <dgm:pt modelId="{D0D3A08F-FBD5-49A6-B63D-0CF8192F3ACC}" type="pres">
      <dgm:prSet presAssocID="{CE7DEB34-C0B8-4593-9C0B-FF6211BB439E}" presName="FourNodes_4_text" presStyleLbl="node1" presStyleIdx="3" presStyleCnt="4">
        <dgm:presLayoutVars>
          <dgm:bulletEnabled val="1"/>
        </dgm:presLayoutVars>
      </dgm:prSet>
      <dgm:spPr/>
    </dgm:pt>
  </dgm:ptLst>
  <dgm:cxnLst>
    <dgm:cxn modelId="{37ABDD1B-8D44-40D1-8B0F-C17AF7182D39}" type="presOf" srcId="{1E352A75-5C47-4301-80D6-18964A634234}" destId="{6FC62C71-BB67-405F-9F83-F51C560ADBA0}" srcOrd="0" destOrd="0" presId="urn:microsoft.com/office/officeart/2005/8/layout/vProcess5"/>
    <dgm:cxn modelId="{2E453120-162F-4BEE-B410-2B93BF57598B}" type="presOf" srcId="{FC36E97E-38A8-40AA-9D8A-E55C07B19415}" destId="{D600EF03-8300-4588-9643-E21AF570FCEA}" srcOrd="0" destOrd="0" presId="urn:microsoft.com/office/officeart/2005/8/layout/vProcess5"/>
    <dgm:cxn modelId="{C487DB3D-2262-4AE9-AE31-3192B69DA00B}" type="presOf" srcId="{DF2B1327-5D78-40C7-82B5-E2090CE2AA27}" destId="{D54182DC-9CD1-4D25-B9F4-03CF3EDFB6B6}" srcOrd="1" destOrd="0" presId="urn:microsoft.com/office/officeart/2005/8/layout/vProcess5"/>
    <dgm:cxn modelId="{1CC95060-9778-422A-BD1B-0F66C3CD20E6}" srcId="{CE7DEB34-C0B8-4593-9C0B-FF6211BB439E}" destId="{230DB028-970E-4769-976E-285EE172097F}" srcOrd="0" destOrd="0" parTransId="{0C7BB237-74E6-480A-ADC8-9BA690CA1A60}" sibTransId="{7FEE17B9-D123-406E-9599-2D07B1E6621E}"/>
    <dgm:cxn modelId="{62BA906B-5517-4F64-9F01-9BED51E17C57}" type="presOf" srcId="{1E352A75-5C47-4301-80D6-18964A634234}" destId="{D0D3A08F-FBD5-49A6-B63D-0CF8192F3ACC}" srcOrd="1" destOrd="0" presId="urn:microsoft.com/office/officeart/2005/8/layout/vProcess5"/>
    <dgm:cxn modelId="{1666914B-5A1A-4257-A862-0263726165BB}" type="presOf" srcId="{CE7DEB34-C0B8-4593-9C0B-FF6211BB439E}" destId="{5EF54591-E30F-4782-9237-9FEF82EFCF17}" srcOrd="0" destOrd="0" presId="urn:microsoft.com/office/officeart/2005/8/layout/vProcess5"/>
    <dgm:cxn modelId="{7358A24C-5081-41C8-AA21-24E51B7F16C9}" type="presOf" srcId="{DF2B1327-5D78-40C7-82B5-E2090CE2AA27}" destId="{64D4C47A-3CD7-4258-B15A-0E01E4DBDA2B}" srcOrd="0" destOrd="0" presId="urn:microsoft.com/office/officeart/2005/8/layout/vProcess5"/>
    <dgm:cxn modelId="{6D121E6D-2BE0-4BAA-BD9B-0F4918E40617}" type="presOf" srcId="{5238FBC2-AEB1-4777-BAB2-293D637CABAE}" destId="{51CEAFC1-D5EF-4586-B6B6-6C302E04398D}" srcOrd="0" destOrd="0" presId="urn:microsoft.com/office/officeart/2005/8/layout/vProcess5"/>
    <dgm:cxn modelId="{1645E56D-89FD-4043-AF71-C4C7779B4144}" type="presOf" srcId="{ADB660FD-9932-4F8B-A361-A3A457B2D93B}" destId="{889ACB9B-A1FA-4FCC-BE9B-2A6278F7BC78}" srcOrd="1" destOrd="0" presId="urn:microsoft.com/office/officeart/2005/8/layout/vProcess5"/>
    <dgm:cxn modelId="{E0E70878-CE6E-41B8-808A-7ADC5BCBD1EA}" srcId="{CE7DEB34-C0B8-4593-9C0B-FF6211BB439E}" destId="{DF2B1327-5D78-40C7-82B5-E2090CE2AA27}" srcOrd="1" destOrd="0" parTransId="{A031C9A7-9CE4-4838-B2CC-F8390499EA57}" sibTransId="{5238FBC2-AEB1-4777-BAB2-293D637CABAE}"/>
    <dgm:cxn modelId="{F12E4787-22DE-4576-B318-8E9836F78941}" type="presOf" srcId="{ADB660FD-9932-4F8B-A361-A3A457B2D93B}" destId="{71DDC0C3-6958-42ED-AFC5-10F6203EB2A6}" srcOrd="0" destOrd="0" presId="urn:microsoft.com/office/officeart/2005/8/layout/vProcess5"/>
    <dgm:cxn modelId="{5BC9F095-8F55-4DF0-9A13-9324CB1BA206}" srcId="{CE7DEB34-C0B8-4593-9C0B-FF6211BB439E}" destId="{ADB660FD-9932-4F8B-A361-A3A457B2D93B}" srcOrd="2" destOrd="0" parTransId="{B7D96D6B-03E9-49A3-B11E-7DCCC5BA1FED}" sibTransId="{FC36E97E-38A8-40AA-9D8A-E55C07B19415}"/>
    <dgm:cxn modelId="{F0F3F9B3-2ECC-42BA-A6E7-9EBF1AB8AC40}" type="presOf" srcId="{7FEE17B9-D123-406E-9599-2D07B1E6621E}" destId="{FC80EE54-CD21-4BD4-B34C-E04CD38ABEDC}" srcOrd="0" destOrd="0" presId="urn:microsoft.com/office/officeart/2005/8/layout/vProcess5"/>
    <dgm:cxn modelId="{5DBAF0B4-344E-412C-BF43-734C593A5A9C}" srcId="{CE7DEB34-C0B8-4593-9C0B-FF6211BB439E}" destId="{1E352A75-5C47-4301-80D6-18964A634234}" srcOrd="3" destOrd="0" parTransId="{1FBA6BC4-B2C6-4841-B8CD-CC2EA6C48642}" sibTransId="{1A09FA38-B5B5-4F51-9FD5-5F1C6DAB36D9}"/>
    <dgm:cxn modelId="{99C620F3-7FA2-4B4D-81D6-B774B86E81D7}" type="presOf" srcId="{230DB028-970E-4769-976E-285EE172097F}" destId="{A8F24F9B-6E66-4F85-BDFE-EC1A19034BD6}" srcOrd="0" destOrd="0" presId="urn:microsoft.com/office/officeart/2005/8/layout/vProcess5"/>
    <dgm:cxn modelId="{1E52ECF3-90DC-442C-8842-9BB7E8CD72F7}" type="presOf" srcId="{230DB028-970E-4769-976E-285EE172097F}" destId="{53119BB1-C7F9-42FB-BF37-C5303599C1CC}" srcOrd="1" destOrd="0" presId="urn:microsoft.com/office/officeart/2005/8/layout/vProcess5"/>
    <dgm:cxn modelId="{2A2A035A-3D3A-4277-90FE-72170AC0274C}" type="presParOf" srcId="{5EF54591-E30F-4782-9237-9FEF82EFCF17}" destId="{8F3D0FB2-443C-488E-B937-BBB1F96D74AB}" srcOrd="0" destOrd="0" presId="urn:microsoft.com/office/officeart/2005/8/layout/vProcess5"/>
    <dgm:cxn modelId="{096C9526-0099-458B-9EC4-B26B9C2DAFB8}" type="presParOf" srcId="{5EF54591-E30F-4782-9237-9FEF82EFCF17}" destId="{A8F24F9B-6E66-4F85-BDFE-EC1A19034BD6}" srcOrd="1" destOrd="0" presId="urn:microsoft.com/office/officeart/2005/8/layout/vProcess5"/>
    <dgm:cxn modelId="{EEBA208C-7A51-41FA-9822-FCE829C360F6}" type="presParOf" srcId="{5EF54591-E30F-4782-9237-9FEF82EFCF17}" destId="{64D4C47A-3CD7-4258-B15A-0E01E4DBDA2B}" srcOrd="2" destOrd="0" presId="urn:microsoft.com/office/officeart/2005/8/layout/vProcess5"/>
    <dgm:cxn modelId="{0E04F873-C89B-4B13-9354-E5041C42BDE9}" type="presParOf" srcId="{5EF54591-E30F-4782-9237-9FEF82EFCF17}" destId="{71DDC0C3-6958-42ED-AFC5-10F6203EB2A6}" srcOrd="3" destOrd="0" presId="urn:microsoft.com/office/officeart/2005/8/layout/vProcess5"/>
    <dgm:cxn modelId="{BE519257-36DB-4CB6-B933-CF4B8F0CE31F}" type="presParOf" srcId="{5EF54591-E30F-4782-9237-9FEF82EFCF17}" destId="{6FC62C71-BB67-405F-9F83-F51C560ADBA0}" srcOrd="4" destOrd="0" presId="urn:microsoft.com/office/officeart/2005/8/layout/vProcess5"/>
    <dgm:cxn modelId="{3E7C5068-41AC-4E5E-87A3-6C739E700497}" type="presParOf" srcId="{5EF54591-E30F-4782-9237-9FEF82EFCF17}" destId="{FC80EE54-CD21-4BD4-B34C-E04CD38ABEDC}" srcOrd="5" destOrd="0" presId="urn:microsoft.com/office/officeart/2005/8/layout/vProcess5"/>
    <dgm:cxn modelId="{58FCA9B8-8920-4A24-AAC9-25D8D72DDFBB}" type="presParOf" srcId="{5EF54591-E30F-4782-9237-9FEF82EFCF17}" destId="{51CEAFC1-D5EF-4586-B6B6-6C302E04398D}" srcOrd="6" destOrd="0" presId="urn:microsoft.com/office/officeart/2005/8/layout/vProcess5"/>
    <dgm:cxn modelId="{DAB20483-621A-4D97-9B2F-CB0ABDBFF242}" type="presParOf" srcId="{5EF54591-E30F-4782-9237-9FEF82EFCF17}" destId="{D600EF03-8300-4588-9643-E21AF570FCEA}" srcOrd="7" destOrd="0" presId="urn:microsoft.com/office/officeart/2005/8/layout/vProcess5"/>
    <dgm:cxn modelId="{C616C1C3-F7AA-43D9-94D5-ED8B483ADDFC}" type="presParOf" srcId="{5EF54591-E30F-4782-9237-9FEF82EFCF17}" destId="{53119BB1-C7F9-42FB-BF37-C5303599C1CC}" srcOrd="8" destOrd="0" presId="urn:microsoft.com/office/officeart/2005/8/layout/vProcess5"/>
    <dgm:cxn modelId="{6DFD6DB4-90A8-4B9E-9214-CF9725E9C641}" type="presParOf" srcId="{5EF54591-E30F-4782-9237-9FEF82EFCF17}" destId="{D54182DC-9CD1-4D25-B9F4-03CF3EDFB6B6}" srcOrd="9" destOrd="0" presId="urn:microsoft.com/office/officeart/2005/8/layout/vProcess5"/>
    <dgm:cxn modelId="{959E4A1F-33B2-4471-B431-97DACA2EDD90}" type="presParOf" srcId="{5EF54591-E30F-4782-9237-9FEF82EFCF17}" destId="{889ACB9B-A1FA-4FCC-BE9B-2A6278F7BC78}" srcOrd="10" destOrd="0" presId="urn:microsoft.com/office/officeart/2005/8/layout/vProcess5"/>
    <dgm:cxn modelId="{F029559F-8C8A-42C3-B954-CE1845E7C381}" type="presParOf" srcId="{5EF54591-E30F-4782-9237-9FEF82EFCF17}" destId="{D0D3A08F-FBD5-49A6-B63D-0CF8192F3ACC}" srcOrd="11" destOrd="0" presId="urn:microsoft.com/office/officeart/2005/8/layout/vProcess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83.xml><?xml version="1.0" encoding="utf-8"?>
<dgm:dataModel xmlns:dgm="http://schemas.openxmlformats.org/drawingml/2006/diagram" xmlns:a="http://schemas.openxmlformats.org/drawingml/2006/main">
  <dgm:ptLst>
    <dgm:pt modelId="{CE7DEB34-C0B8-4593-9C0B-FF6211BB439E}" type="doc">
      <dgm:prSet loTypeId="urn:microsoft.com/office/officeart/2005/8/layout/process4" loCatId="process" qsTypeId="urn:microsoft.com/office/officeart/2005/8/quickstyle/3d1" qsCatId="3D" csTypeId="urn:microsoft.com/office/officeart/2005/8/colors/accent0_3" csCatId="mainScheme" phldr="1"/>
      <dgm:spPr/>
      <dgm:t>
        <a:bodyPr/>
        <a:lstStyle/>
        <a:p>
          <a:endParaRPr lang="el-GR"/>
        </a:p>
      </dgm:t>
    </dgm:pt>
    <dgm:pt modelId="{DF2B1327-5D78-40C7-82B5-E2090CE2AA27}">
      <dgm:prSet phldrT="[Κείμενο]" custT="1"/>
      <dgm:spPr/>
      <dgm:t>
        <a:bodyPr/>
        <a:lstStyle/>
        <a:p>
          <a:r>
            <a:rPr lang="el-GR" sz="1800" dirty="0"/>
            <a:t>Συμβάσεις μελετών ή παροχής τεχνικών και λοιπών συναφών επιστημονικών υπηρεσιών</a:t>
          </a:r>
        </a:p>
      </dgm:t>
    </dgm:pt>
    <dgm:pt modelId="{A031C9A7-9CE4-4838-B2CC-F8390499EA57}" type="parTrans" cxnId="{E0E70878-CE6E-41B8-808A-7ADC5BCBD1EA}">
      <dgm:prSet/>
      <dgm:spPr/>
      <dgm:t>
        <a:bodyPr/>
        <a:lstStyle/>
        <a:p>
          <a:endParaRPr lang="el-GR"/>
        </a:p>
      </dgm:t>
    </dgm:pt>
    <dgm:pt modelId="{5238FBC2-AEB1-4777-BAB2-293D637CABAE}" type="sibTrans" cxnId="{E0E70878-CE6E-41B8-808A-7ADC5BCBD1EA}">
      <dgm:prSet/>
      <dgm:spPr/>
      <dgm:t>
        <a:bodyPr/>
        <a:lstStyle/>
        <a:p>
          <a:endParaRPr lang="el-GR"/>
        </a:p>
      </dgm:t>
    </dgm:pt>
    <dgm:pt modelId="{564BF895-0112-40CB-BBA5-ED3039BD45A9}">
      <dgm:prSet custT="1"/>
      <dgm:spPr/>
      <dgm:t>
        <a:bodyPr/>
        <a:lstStyle/>
        <a:p>
          <a:r>
            <a:rPr lang="el-GR" sz="1800" dirty="0"/>
            <a:t>Η καταλληλότητα άσκησης επαγγελματικής δραστηριότητας και τα ειδικά κριτήρια επιλογής πρέπει να ικανοποιούνται από όλα τα μέλη της ένωσης</a:t>
          </a:r>
        </a:p>
      </dgm:t>
    </dgm:pt>
    <dgm:pt modelId="{AEF53FC4-6EDD-473B-AD15-B5C6A3361069}" type="parTrans" cxnId="{1A9B9241-F145-4A8F-80DA-37DD7E206BA6}">
      <dgm:prSet/>
      <dgm:spPr/>
      <dgm:t>
        <a:bodyPr/>
        <a:lstStyle/>
        <a:p>
          <a:endParaRPr lang="el-GR"/>
        </a:p>
      </dgm:t>
    </dgm:pt>
    <dgm:pt modelId="{F89D74DF-0167-4423-8556-C8600D2A01CA}" type="sibTrans" cxnId="{1A9B9241-F145-4A8F-80DA-37DD7E206BA6}">
      <dgm:prSet/>
      <dgm:spPr/>
      <dgm:t>
        <a:bodyPr/>
        <a:lstStyle/>
        <a:p>
          <a:endParaRPr lang="el-GR"/>
        </a:p>
      </dgm:t>
    </dgm:pt>
    <dgm:pt modelId="{E949BCC5-612D-41CF-AA11-85044DDDD542}">
      <dgm:prSet custT="1"/>
      <dgm:spPr/>
      <dgm:t>
        <a:bodyPr/>
        <a:lstStyle/>
        <a:p>
          <a:r>
            <a:rPr lang="el-GR" sz="1800" dirty="0"/>
            <a:t>Τα γενικά κριτήρια ποιοτικής επιλογής αρκεί να ικανοποιούνται από ένα μέλος της ένωσης</a:t>
          </a:r>
        </a:p>
      </dgm:t>
    </dgm:pt>
    <dgm:pt modelId="{A7894FED-B6CE-4DBD-8100-60EB60D162F8}" type="parTrans" cxnId="{B48C4191-D3F8-4300-8729-16719A27FC11}">
      <dgm:prSet/>
      <dgm:spPr/>
      <dgm:t>
        <a:bodyPr/>
        <a:lstStyle/>
        <a:p>
          <a:endParaRPr lang="el-GR"/>
        </a:p>
      </dgm:t>
    </dgm:pt>
    <dgm:pt modelId="{FC0DAAA5-19FC-4C11-BF56-1A6A2CB1B42F}" type="sibTrans" cxnId="{B48C4191-D3F8-4300-8729-16719A27FC11}">
      <dgm:prSet/>
      <dgm:spPr/>
      <dgm:t>
        <a:bodyPr/>
        <a:lstStyle/>
        <a:p>
          <a:endParaRPr lang="el-GR"/>
        </a:p>
      </dgm:t>
    </dgm:pt>
    <dgm:pt modelId="{20EDD7B8-FACD-421D-ABEE-E960F6C30CB2}">
      <dgm:prSet custT="1"/>
      <dgm:spPr/>
      <dgm:t>
        <a:bodyPr/>
        <a:lstStyle/>
        <a:p>
          <a:r>
            <a:rPr lang="el-GR" sz="1800" dirty="0"/>
            <a:t>Συμβάσεις έργων και παροχής τεχνικών και λοιπών συναφών επιστημονικών υπηρεσιών</a:t>
          </a:r>
        </a:p>
      </dgm:t>
    </dgm:pt>
    <dgm:pt modelId="{EC2993CC-FCFF-411C-822B-19ED679806CD}" type="parTrans" cxnId="{67DA2667-34C5-4F86-874F-E8BD4B9A90D8}">
      <dgm:prSet/>
      <dgm:spPr/>
      <dgm:t>
        <a:bodyPr/>
        <a:lstStyle/>
        <a:p>
          <a:endParaRPr lang="el-GR"/>
        </a:p>
      </dgm:t>
    </dgm:pt>
    <dgm:pt modelId="{BA7812EA-EB54-4A28-8EB8-A78D57CD7994}" type="sibTrans" cxnId="{67DA2667-34C5-4F86-874F-E8BD4B9A90D8}">
      <dgm:prSet/>
      <dgm:spPr/>
      <dgm:t>
        <a:bodyPr/>
        <a:lstStyle/>
        <a:p>
          <a:endParaRPr lang="el-GR"/>
        </a:p>
      </dgm:t>
    </dgm:pt>
    <dgm:pt modelId="{CFE2B1C9-8F82-46B6-9CDC-FD8D31110F85}">
      <dgm:prSet custT="1"/>
      <dgm:spPr/>
      <dgm:t>
        <a:bodyPr/>
        <a:lstStyle/>
        <a:p>
          <a:r>
            <a:rPr lang="el-GR" sz="1800" dirty="0"/>
            <a:t>Πάγιοι όροι για την πλήρωση των κριτηρίων επιλογής</a:t>
          </a:r>
        </a:p>
      </dgm:t>
    </dgm:pt>
    <dgm:pt modelId="{350B662F-0EE0-4D7E-ACFF-9753D2F2E2A4}" type="parTrans" cxnId="{97920C29-7A77-48E2-86B3-3011E472D86E}">
      <dgm:prSet/>
      <dgm:spPr/>
      <dgm:t>
        <a:bodyPr/>
        <a:lstStyle/>
        <a:p>
          <a:endParaRPr lang="el-GR"/>
        </a:p>
      </dgm:t>
    </dgm:pt>
    <dgm:pt modelId="{793413D5-7AE2-4283-AC38-E9FBCD576CF1}" type="sibTrans" cxnId="{97920C29-7A77-48E2-86B3-3011E472D86E}">
      <dgm:prSet/>
      <dgm:spPr/>
      <dgm:t>
        <a:bodyPr/>
        <a:lstStyle/>
        <a:p>
          <a:endParaRPr lang="el-GR"/>
        </a:p>
      </dgm:t>
    </dgm:pt>
    <dgm:pt modelId="{AF6DFAC1-F961-42F6-9F1D-2C7DBDD3A338}">
      <dgm:prSet custT="1"/>
      <dgm:spPr/>
      <dgm:t>
        <a:bodyPr/>
        <a:lstStyle/>
        <a:p>
          <a:r>
            <a:rPr lang="el-GR" sz="1800" dirty="0"/>
            <a:t>Πρότυπα τεύχη εγγράφων της σύμβασης</a:t>
          </a:r>
        </a:p>
      </dgm:t>
    </dgm:pt>
    <dgm:pt modelId="{3B01756F-01F8-4C5B-8A28-A51FF8C78F3F}" type="parTrans" cxnId="{5EFB381E-E766-4268-83C2-B7F026DDAEFE}">
      <dgm:prSet/>
      <dgm:spPr/>
      <dgm:t>
        <a:bodyPr/>
        <a:lstStyle/>
        <a:p>
          <a:endParaRPr lang="el-GR"/>
        </a:p>
      </dgm:t>
    </dgm:pt>
    <dgm:pt modelId="{EFA1EE2A-08F5-4F80-A96D-76C50B97099E}" type="sibTrans" cxnId="{5EFB381E-E766-4268-83C2-B7F026DDAEFE}">
      <dgm:prSet/>
      <dgm:spPr/>
      <dgm:t>
        <a:bodyPr/>
        <a:lstStyle/>
        <a:p>
          <a:endParaRPr lang="el-GR"/>
        </a:p>
      </dgm:t>
    </dgm:pt>
    <dgm:pt modelId="{799E46F3-21D6-4EE4-B514-3E13010F8B30}" type="pres">
      <dgm:prSet presAssocID="{CE7DEB34-C0B8-4593-9C0B-FF6211BB439E}" presName="Name0" presStyleCnt="0">
        <dgm:presLayoutVars>
          <dgm:dir/>
          <dgm:animLvl val="lvl"/>
          <dgm:resizeHandles val="exact"/>
        </dgm:presLayoutVars>
      </dgm:prSet>
      <dgm:spPr/>
    </dgm:pt>
    <dgm:pt modelId="{D409BA4E-EAD5-4DA1-9FDF-654CAD35DA63}" type="pres">
      <dgm:prSet presAssocID="{20EDD7B8-FACD-421D-ABEE-E960F6C30CB2}" presName="boxAndChildren" presStyleCnt="0"/>
      <dgm:spPr/>
    </dgm:pt>
    <dgm:pt modelId="{93C8E05B-33F4-46AA-BF79-B7E36BFCB8A1}" type="pres">
      <dgm:prSet presAssocID="{20EDD7B8-FACD-421D-ABEE-E960F6C30CB2}" presName="parentTextBox" presStyleLbl="node1" presStyleIdx="0" presStyleCnt="2"/>
      <dgm:spPr/>
    </dgm:pt>
    <dgm:pt modelId="{0CE096D6-7FD3-412C-8130-C03BBE0C092F}" type="pres">
      <dgm:prSet presAssocID="{20EDD7B8-FACD-421D-ABEE-E960F6C30CB2}" presName="entireBox" presStyleLbl="node1" presStyleIdx="0" presStyleCnt="2" custLinFactNeighborY="-5281"/>
      <dgm:spPr/>
    </dgm:pt>
    <dgm:pt modelId="{D984DDA9-1AAD-4EA3-A72E-AA3CA273AA4B}" type="pres">
      <dgm:prSet presAssocID="{20EDD7B8-FACD-421D-ABEE-E960F6C30CB2}" presName="descendantBox" presStyleCnt="0"/>
      <dgm:spPr/>
    </dgm:pt>
    <dgm:pt modelId="{377F7810-3E1D-4100-B8F3-F63928FB943B}" type="pres">
      <dgm:prSet presAssocID="{CFE2B1C9-8F82-46B6-9CDC-FD8D31110F85}" presName="childTextBox" presStyleLbl="fgAccFollowNode1" presStyleIdx="0" presStyleCnt="4">
        <dgm:presLayoutVars>
          <dgm:bulletEnabled val="1"/>
        </dgm:presLayoutVars>
      </dgm:prSet>
      <dgm:spPr/>
    </dgm:pt>
    <dgm:pt modelId="{858BAAFB-B4F1-41CF-859C-EF57057B1007}" type="pres">
      <dgm:prSet presAssocID="{AF6DFAC1-F961-42F6-9F1D-2C7DBDD3A338}" presName="childTextBox" presStyleLbl="fgAccFollowNode1" presStyleIdx="1" presStyleCnt="4">
        <dgm:presLayoutVars>
          <dgm:bulletEnabled val="1"/>
        </dgm:presLayoutVars>
      </dgm:prSet>
      <dgm:spPr/>
    </dgm:pt>
    <dgm:pt modelId="{E6A6D5BD-F8F8-4714-87E4-47CB9C7B4F5F}" type="pres">
      <dgm:prSet presAssocID="{5238FBC2-AEB1-4777-BAB2-293D637CABAE}" presName="sp" presStyleCnt="0"/>
      <dgm:spPr/>
    </dgm:pt>
    <dgm:pt modelId="{F41E6D8B-67F9-439E-9B23-70483D4B38C9}" type="pres">
      <dgm:prSet presAssocID="{DF2B1327-5D78-40C7-82B5-E2090CE2AA27}" presName="arrowAndChildren" presStyleCnt="0"/>
      <dgm:spPr/>
    </dgm:pt>
    <dgm:pt modelId="{55A0AB62-0041-43E2-AC92-ACEBDF3BA4A0}" type="pres">
      <dgm:prSet presAssocID="{DF2B1327-5D78-40C7-82B5-E2090CE2AA27}" presName="parentTextArrow" presStyleLbl="node1" presStyleIdx="0" presStyleCnt="2"/>
      <dgm:spPr/>
    </dgm:pt>
    <dgm:pt modelId="{834F7930-DD55-4998-82E2-A25552312ED1}" type="pres">
      <dgm:prSet presAssocID="{DF2B1327-5D78-40C7-82B5-E2090CE2AA27}" presName="arrow" presStyleLbl="node1" presStyleIdx="1" presStyleCnt="2"/>
      <dgm:spPr/>
    </dgm:pt>
    <dgm:pt modelId="{DC064CB2-FF28-4192-BF41-E60BCD5D2F36}" type="pres">
      <dgm:prSet presAssocID="{DF2B1327-5D78-40C7-82B5-E2090CE2AA27}" presName="descendantArrow" presStyleCnt="0"/>
      <dgm:spPr/>
    </dgm:pt>
    <dgm:pt modelId="{34D22CD3-E56F-4B36-AEDD-007BF87230B0}" type="pres">
      <dgm:prSet presAssocID="{564BF895-0112-40CB-BBA5-ED3039BD45A9}" presName="childTextArrow" presStyleLbl="fgAccFollowNode1" presStyleIdx="2" presStyleCnt="4" custScaleY="132507">
        <dgm:presLayoutVars>
          <dgm:bulletEnabled val="1"/>
        </dgm:presLayoutVars>
      </dgm:prSet>
      <dgm:spPr/>
    </dgm:pt>
    <dgm:pt modelId="{CF8B1A6F-3334-4DE0-9C19-F9D3636FF52B}" type="pres">
      <dgm:prSet presAssocID="{E949BCC5-612D-41CF-AA11-85044DDDD542}" presName="childTextArrow" presStyleLbl="fgAccFollowNode1" presStyleIdx="3" presStyleCnt="4" custScaleY="132507">
        <dgm:presLayoutVars>
          <dgm:bulletEnabled val="1"/>
        </dgm:presLayoutVars>
      </dgm:prSet>
      <dgm:spPr/>
    </dgm:pt>
  </dgm:ptLst>
  <dgm:cxnLst>
    <dgm:cxn modelId="{5EFB381E-E766-4268-83C2-B7F026DDAEFE}" srcId="{20EDD7B8-FACD-421D-ABEE-E960F6C30CB2}" destId="{AF6DFAC1-F961-42F6-9F1D-2C7DBDD3A338}" srcOrd="1" destOrd="0" parTransId="{3B01756F-01F8-4C5B-8A28-A51FF8C78F3F}" sibTransId="{EFA1EE2A-08F5-4F80-A96D-76C50B97099E}"/>
    <dgm:cxn modelId="{97920C29-7A77-48E2-86B3-3011E472D86E}" srcId="{20EDD7B8-FACD-421D-ABEE-E960F6C30CB2}" destId="{CFE2B1C9-8F82-46B6-9CDC-FD8D31110F85}" srcOrd="0" destOrd="0" parTransId="{350B662F-0EE0-4D7E-ACFF-9753D2F2E2A4}" sibTransId="{793413D5-7AE2-4283-AC38-E9FBCD576CF1}"/>
    <dgm:cxn modelId="{2182B63E-573F-4109-9C22-AB4FF42644DD}" type="presOf" srcId="{20EDD7B8-FACD-421D-ABEE-E960F6C30CB2}" destId="{0CE096D6-7FD3-412C-8130-C03BBE0C092F}" srcOrd="1" destOrd="0" presId="urn:microsoft.com/office/officeart/2005/8/layout/process4"/>
    <dgm:cxn modelId="{553CC33E-F39F-479C-8911-8C4815EB92FB}" type="presOf" srcId="{CE7DEB34-C0B8-4593-9C0B-FF6211BB439E}" destId="{799E46F3-21D6-4EE4-B514-3E13010F8B30}" srcOrd="0" destOrd="0" presId="urn:microsoft.com/office/officeart/2005/8/layout/process4"/>
    <dgm:cxn modelId="{1A9B9241-F145-4A8F-80DA-37DD7E206BA6}" srcId="{DF2B1327-5D78-40C7-82B5-E2090CE2AA27}" destId="{564BF895-0112-40CB-BBA5-ED3039BD45A9}" srcOrd="0" destOrd="0" parTransId="{AEF53FC4-6EDD-473B-AD15-B5C6A3361069}" sibTransId="{F89D74DF-0167-4423-8556-C8600D2A01CA}"/>
    <dgm:cxn modelId="{67DA2667-34C5-4F86-874F-E8BD4B9A90D8}" srcId="{CE7DEB34-C0B8-4593-9C0B-FF6211BB439E}" destId="{20EDD7B8-FACD-421D-ABEE-E960F6C30CB2}" srcOrd="1" destOrd="0" parTransId="{EC2993CC-FCFF-411C-822B-19ED679806CD}" sibTransId="{BA7812EA-EB54-4A28-8EB8-A78D57CD7994}"/>
    <dgm:cxn modelId="{E0E70878-CE6E-41B8-808A-7ADC5BCBD1EA}" srcId="{CE7DEB34-C0B8-4593-9C0B-FF6211BB439E}" destId="{DF2B1327-5D78-40C7-82B5-E2090CE2AA27}" srcOrd="0" destOrd="0" parTransId="{A031C9A7-9CE4-4838-B2CC-F8390499EA57}" sibTransId="{5238FBC2-AEB1-4777-BAB2-293D637CABAE}"/>
    <dgm:cxn modelId="{B48C4191-D3F8-4300-8729-16719A27FC11}" srcId="{DF2B1327-5D78-40C7-82B5-E2090CE2AA27}" destId="{E949BCC5-612D-41CF-AA11-85044DDDD542}" srcOrd="1" destOrd="0" parTransId="{A7894FED-B6CE-4DBD-8100-60EB60D162F8}" sibTransId="{FC0DAAA5-19FC-4C11-BF56-1A6A2CB1B42F}"/>
    <dgm:cxn modelId="{DEE21996-7717-41CD-8C3C-0F2500945F51}" type="presOf" srcId="{E949BCC5-612D-41CF-AA11-85044DDDD542}" destId="{CF8B1A6F-3334-4DE0-9C19-F9D3636FF52B}" srcOrd="0" destOrd="0" presId="urn:microsoft.com/office/officeart/2005/8/layout/process4"/>
    <dgm:cxn modelId="{FAA8BFA2-EA40-4BB5-8A28-DB25709AB80B}" type="presOf" srcId="{20EDD7B8-FACD-421D-ABEE-E960F6C30CB2}" destId="{93C8E05B-33F4-46AA-BF79-B7E36BFCB8A1}" srcOrd="0" destOrd="0" presId="urn:microsoft.com/office/officeart/2005/8/layout/process4"/>
    <dgm:cxn modelId="{9BB64CA3-C1AF-4F10-80D0-3B59FF555B5B}" type="presOf" srcId="{CFE2B1C9-8F82-46B6-9CDC-FD8D31110F85}" destId="{377F7810-3E1D-4100-B8F3-F63928FB943B}" srcOrd="0" destOrd="0" presId="urn:microsoft.com/office/officeart/2005/8/layout/process4"/>
    <dgm:cxn modelId="{11345FAD-87A9-4C31-96D9-CFB98B7E497D}" type="presOf" srcId="{AF6DFAC1-F961-42F6-9F1D-2C7DBDD3A338}" destId="{858BAAFB-B4F1-41CF-859C-EF57057B1007}" srcOrd="0" destOrd="0" presId="urn:microsoft.com/office/officeart/2005/8/layout/process4"/>
    <dgm:cxn modelId="{A791D1B8-5541-45F0-A4DA-F6039E58AA3A}" type="presOf" srcId="{DF2B1327-5D78-40C7-82B5-E2090CE2AA27}" destId="{55A0AB62-0041-43E2-AC92-ACEBDF3BA4A0}" srcOrd="0" destOrd="0" presId="urn:microsoft.com/office/officeart/2005/8/layout/process4"/>
    <dgm:cxn modelId="{9E4687C8-65B1-4795-91CE-347CF0CDFE35}" type="presOf" srcId="{DF2B1327-5D78-40C7-82B5-E2090CE2AA27}" destId="{834F7930-DD55-4998-82E2-A25552312ED1}" srcOrd="1" destOrd="0" presId="urn:microsoft.com/office/officeart/2005/8/layout/process4"/>
    <dgm:cxn modelId="{56EFADDB-F0C9-46F7-B16E-9BF0A3D88FDD}" type="presOf" srcId="{564BF895-0112-40CB-BBA5-ED3039BD45A9}" destId="{34D22CD3-E56F-4B36-AEDD-007BF87230B0}" srcOrd="0" destOrd="0" presId="urn:microsoft.com/office/officeart/2005/8/layout/process4"/>
    <dgm:cxn modelId="{6CA89D9C-EF90-45EE-97E1-4DF50D92BFCB}" type="presParOf" srcId="{799E46F3-21D6-4EE4-B514-3E13010F8B30}" destId="{D409BA4E-EAD5-4DA1-9FDF-654CAD35DA63}" srcOrd="0" destOrd="0" presId="urn:microsoft.com/office/officeart/2005/8/layout/process4"/>
    <dgm:cxn modelId="{1EFF79C6-848F-471C-B4A6-9EB1F4BC3772}" type="presParOf" srcId="{D409BA4E-EAD5-4DA1-9FDF-654CAD35DA63}" destId="{93C8E05B-33F4-46AA-BF79-B7E36BFCB8A1}" srcOrd="0" destOrd="0" presId="urn:microsoft.com/office/officeart/2005/8/layout/process4"/>
    <dgm:cxn modelId="{916D6A84-B1D7-42D1-ADD2-07D93DF92133}" type="presParOf" srcId="{D409BA4E-EAD5-4DA1-9FDF-654CAD35DA63}" destId="{0CE096D6-7FD3-412C-8130-C03BBE0C092F}" srcOrd="1" destOrd="0" presId="urn:microsoft.com/office/officeart/2005/8/layout/process4"/>
    <dgm:cxn modelId="{2FB487D0-E374-4AFA-AE9F-344841E296E1}" type="presParOf" srcId="{D409BA4E-EAD5-4DA1-9FDF-654CAD35DA63}" destId="{D984DDA9-1AAD-4EA3-A72E-AA3CA273AA4B}" srcOrd="2" destOrd="0" presId="urn:microsoft.com/office/officeart/2005/8/layout/process4"/>
    <dgm:cxn modelId="{43546B09-87D6-4C6F-BC65-2294CDFA0EA7}" type="presParOf" srcId="{D984DDA9-1AAD-4EA3-A72E-AA3CA273AA4B}" destId="{377F7810-3E1D-4100-B8F3-F63928FB943B}" srcOrd="0" destOrd="0" presId="urn:microsoft.com/office/officeart/2005/8/layout/process4"/>
    <dgm:cxn modelId="{A44387AF-88BD-4708-8521-EC26CB9BF819}" type="presParOf" srcId="{D984DDA9-1AAD-4EA3-A72E-AA3CA273AA4B}" destId="{858BAAFB-B4F1-41CF-859C-EF57057B1007}" srcOrd="1" destOrd="0" presId="urn:microsoft.com/office/officeart/2005/8/layout/process4"/>
    <dgm:cxn modelId="{2AB35304-D0FB-4302-9BC9-DD9CE313BB33}" type="presParOf" srcId="{799E46F3-21D6-4EE4-B514-3E13010F8B30}" destId="{E6A6D5BD-F8F8-4714-87E4-47CB9C7B4F5F}" srcOrd="1" destOrd="0" presId="urn:microsoft.com/office/officeart/2005/8/layout/process4"/>
    <dgm:cxn modelId="{838B6B65-6CD8-4A93-819E-40ED4AB2E72F}" type="presParOf" srcId="{799E46F3-21D6-4EE4-B514-3E13010F8B30}" destId="{F41E6D8B-67F9-439E-9B23-70483D4B38C9}" srcOrd="2" destOrd="0" presId="urn:microsoft.com/office/officeart/2005/8/layout/process4"/>
    <dgm:cxn modelId="{146D1ED2-EB73-4048-BB4F-D006D84CD0B9}" type="presParOf" srcId="{F41E6D8B-67F9-439E-9B23-70483D4B38C9}" destId="{55A0AB62-0041-43E2-AC92-ACEBDF3BA4A0}" srcOrd="0" destOrd="0" presId="urn:microsoft.com/office/officeart/2005/8/layout/process4"/>
    <dgm:cxn modelId="{C151BB8C-2C59-4AF9-A712-5906115B0D69}" type="presParOf" srcId="{F41E6D8B-67F9-439E-9B23-70483D4B38C9}" destId="{834F7930-DD55-4998-82E2-A25552312ED1}" srcOrd="1" destOrd="0" presId="urn:microsoft.com/office/officeart/2005/8/layout/process4"/>
    <dgm:cxn modelId="{E90F9F85-2514-4CB2-8DEC-EE44452AEBB5}" type="presParOf" srcId="{F41E6D8B-67F9-439E-9B23-70483D4B38C9}" destId="{DC064CB2-FF28-4192-BF41-E60BCD5D2F36}" srcOrd="2" destOrd="0" presId="urn:microsoft.com/office/officeart/2005/8/layout/process4"/>
    <dgm:cxn modelId="{DB8E3B23-03F2-4100-8766-870241FEB589}" type="presParOf" srcId="{DC064CB2-FF28-4192-BF41-E60BCD5D2F36}" destId="{34D22CD3-E56F-4B36-AEDD-007BF87230B0}" srcOrd="0" destOrd="0" presId="urn:microsoft.com/office/officeart/2005/8/layout/process4"/>
    <dgm:cxn modelId="{89C02619-26DC-4A9E-B19A-6640755C512A}" type="presParOf" srcId="{DC064CB2-FF28-4192-BF41-E60BCD5D2F36}" destId="{CF8B1A6F-3334-4DE0-9C19-F9D3636FF52B}" srcOrd="1" destOrd="0" presId="urn:microsoft.com/office/officeart/2005/8/layout/process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84.xml><?xml version="1.0" encoding="utf-8"?>
<dgm:dataModel xmlns:dgm="http://schemas.openxmlformats.org/drawingml/2006/diagram" xmlns:a="http://schemas.openxmlformats.org/drawingml/2006/main">
  <dgm:ptLst>
    <dgm:pt modelId="{CE7DEB34-C0B8-4593-9C0B-FF6211BB439E}" type="doc">
      <dgm:prSet loTypeId="urn:microsoft.com/office/officeart/2005/8/layout/lProcess2" loCatId="list" qsTypeId="urn:microsoft.com/office/officeart/2005/8/quickstyle/3d1" qsCatId="3D" csTypeId="urn:microsoft.com/office/officeart/2005/8/colors/accent0_3" csCatId="mainScheme" phldr="1"/>
      <dgm:spPr/>
      <dgm:t>
        <a:bodyPr/>
        <a:lstStyle/>
        <a:p>
          <a:endParaRPr lang="el-GR"/>
        </a:p>
      </dgm:t>
    </dgm:pt>
    <dgm:pt modelId="{DF2B1327-5D78-40C7-82B5-E2090CE2AA27}">
      <dgm:prSet phldrT="[Κείμενο]" custT="1"/>
      <dgm:spPr/>
      <dgm:t>
        <a:bodyPr/>
        <a:lstStyle/>
        <a:p>
          <a:r>
            <a:rPr lang="el-GR" sz="1800" dirty="0"/>
            <a:t>Εκτάκτως, οι αναθέτουσες αρχές μπορούν να απαιτήσουν να περιβληθούν οι ενώσεις συγκεκριμένη νομική μορφή</a:t>
          </a:r>
        </a:p>
      </dgm:t>
    </dgm:pt>
    <dgm:pt modelId="{A031C9A7-9CE4-4838-B2CC-F8390499EA57}" type="parTrans" cxnId="{E0E70878-CE6E-41B8-808A-7ADC5BCBD1EA}">
      <dgm:prSet/>
      <dgm:spPr/>
      <dgm:t>
        <a:bodyPr/>
        <a:lstStyle/>
        <a:p>
          <a:endParaRPr lang="el-GR"/>
        </a:p>
      </dgm:t>
    </dgm:pt>
    <dgm:pt modelId="{5238FBC2-AEB1-4777-BAB2-293D637CABAE}" type="sibTrans" cxnId="{E0E70878-CE6E-41B8-808A-7ADC5BCBD1EA}">
      <dgm:prSet/>
      <dgm:spPr/>
      <dgm:t>
        <a:bodyPr/>
        <a:lstStyle/>
        <a:p>
          <a:endParaRPr lang="el-GR"/>
        </a:p>
      </dgm:t>
    </dgm:pt>
    <dgm:pt modelId="{564BF895-0112-40CB-BBA5-ED3039BD45A9}">
      <dgm:prSet custT="1"/>
      <dgm:spPr/>
      <dgm:t>
        <a:bodyPr/>
        <a:lstStyle/>
        <a:p>
          <a:r>
            <a:rPr lang="el-GR" sz="1800" dirty="0"/>
            <a:t>Εφόσον τους ανατεθεί η σύμβαση</a:t>
          </a:r>
        </a:p>
      </dgm:t>
    </dgm:pt>
    <dgm:pt modelId="{AEF53FC4-6EDD-473B-AD15-B5C6A3361069}" type="parTrans" cxnId="{1A9B9241-F145-4A8F-80DA-37DD7E206BA6}">
      <dgm:prSet/>
      <dgm:spPr/>
      <dgm:t>
        <a:bodyPr/>
        <a:lstStyle/>
        <a:p>
          <a:endParaRPr lang="el-GR"/>
        </a:p>
      </dgm:t>
    </dgm:pt>
    <dgm:pt modelId="{F89D74DF-0167-4423-8556-C8600D2A01CA}" type="sibTrans" cxnId="{1A9B9241-F145-4A8F-80DA-37DD7E206BA6}">
      <dgm:prSet/>
      <dgm:spPr/>
      <dgm:t>
        <a:bodyPr/>
        <a:lstStyle/>
        <a:p>
          <a:endParaRPr lang="el-GR"/>
        </a:p>
      </dgm:t>
    </dgm:pt>
    <dgm:pt modelId="{E949BCC5-612D-41CF-AA11-85044DDDD542}">
      <dgm:prSet custT="1"/>
      <dgm:spPr/>
      <dgm:t>
        <a:bodyPr/>
        <a:lstStyle/>
        <a:p>
          <a:r>
            <a:rPr lang="el-GR" sz="1800" dirty="0"/>
            <a:t>Στο μέτρο που αυτή η νομική μορφή είναι αναγκαία για την ικανοποιητική εκτέλεση της σύμβασης</a:t>
          </a:r>
        </a:p>
      </dgm:t>
    </dgm:pt>
    <dgm:pt modelId="{A7894FED-B6CE-4DBD-8100-60EB60D162F8}" type="parTrans" cxnId="{B48C4191-D3F8-4300-8729-16719A27FC11}">
      <dgm:prSet/>
      <dgm:spPr/>
      <dgm:t>
        <a:bodyPr/>
        <a:lstStyle/>
        <a:p>
          <a:endParaRPr lang="el-GR"/>
        </a:p>
      </dgm:t>
    </dgm:pt>
    <dgm:pt modelId="{FC0DAAA5-19FC-4C11-BF56-1A6A2CB1B42F}" type="sibTrans" cxnId="{B48C4191-D3F8-4300-8729-16719A27FC11}">
      <dgm:prSet/>
      <dgm:spPr/>
      <dgm:t>
        <a:bodyPr/>
        <a:lstStyle/>
        <a:p>
          <a:endParaRPr lang="el-GR"/>
        </a:p>
      </dgm:t>
    </dgm:pt>
    <dgm:pt modelId="{20EDD7B8-FACD-421D-ABEE-E960F6C30CB2}">
      <dgm:prSet custT="1"/>
      <dgm:spPr/>
      <dgm:t>
        <a:bodyPr/>
        <a:lstStyle/>
        <a:p>
          <a:r>
            <a:rPr lang="el-GR" sz="1800" dirty="0"/>
            <a:t>Υποβολή προσφοράς από ένωση οικονομικών φορέων</a:t>
          </a:r>
        </a:p>
      </dgm:t>
    </dgm:pt>
    <dgm:pt modelId="{EC2993CC-FCFF-411C-822B-19ED679806CD}" type="parTrans" cxnId="{67DA2667-34C5-4F86-874F-E8BD4B9A90D8}">
      <dgm:prSet/>
      <dgm:spPr/>
      <dgm:t>
        <a:bodyPr/>
        <a:lstStyle/>
        <a:p>
          <a:endParaRPr lang="el-GR"/>
        </a:p>
      </dgm:t>
    </dgm:pt>
    <dgm:pt modelId="{BA7812EA-EB54-4A28-8EB8-A78D57CD7994}" type="sibTrans" cxnId="{67DA2667-34C5-4F86-874F-E8BD4B9A90D8}">
      <dgm:prSet/>
      <dgm:spPr/>
      <dgm:t>
        <a:bodyPr/>
        <a:lstStyle/>
        <a:p>
          <a:endParaRPr lang="el-GR"/>
        </a:p>
      </dgm:t>
    </dgm:pt>
    <dgm:pt modelId="{CFE2B1C9-8F82-46B6-9CDC-FD8D31110F85}">
      <dgm:prSet custT="1"/>
      <dgm:spPr/>
      <dgm:t>
        <a:bodyPr/>
        <a:lstStyle/>
        <a:p>
          <a:r>
            <a:rPr lang="el-GR" sz="1800" dirty="0"/>
            <a:t>Αλληλέγγυα και εις ολόκληρον ευθύνη των μελών της ένωσης έναντι της αναθέτουσας αρχής</a:t>
          </a:r>
        </a:p>
      </dgm:t>
    </dgm:pt>
    <dgm:pt modelId="{350B662F-0EE0-4D7E-ACFF-9753D2F2E2A4}" type="parTrans" cxnId="{97920C29-7A77-48E2-86B3-3011E472D86E}">
      <dgm:prSet/>
      <dgm:spPr/>
      <dgm:t>
        <a:bodyPr/>
        <a:lstStyle/>
        <a:p>
          <a:endParaRPr lang="el-GR"/>
        </a:p>
      </dgm:t>
    </dgm:pt>
    <dgm:pt modelId="{793413D5-7AE2-4283-AC38-E9FBCD576CF1}" type="sibTrans" cxnId="{97920C29-7A77-48E2-86B3-3011E472D86E}">
      <dgm:prSet/>
      <dgm:spPr/>
      <dgm:t>
        <a:bodyPr/>
        <a:lstStyle/>
        <a:p>
          <a:endParaRPr lang="el-GR"/>
        </a:p>
      </dgm:t>
    </dgm:pt>
    <dgm:pt modelId="{AF6DFAC1-F961-42F6-9F1D-2C7DBDD3A338}">
      <dgm:prSet custT="1"/>
      <dgm:spPr/>
      <dgm:t>
        <a:bodyPr/>
        <a:lstStyle/>
        <a:p>
          <a:r>
            <a:rPr lang="el-GR" sz="1800" dirty="0"/>
            <a:t>Σε περίπτωση ανάθεσης της σύμβασης στην ένωση, η ευθύνη εξακολουθεί μέχρι πλήρους εκτέλεσης της σύμβασης</a:t>
          </a:r>
        </a:p>
      </dgm:t>
    </dgm:pt>
    <dgm:pt modelId="{3B01756F-01F8-4C5B-8A28-A51FF8C78F3F}" type="parTrans" cxnId="{5EFB381E-E766-4268-83C2-B7F026DDAEFE}">
      <dgm:prSet/>
      <dgm:spPr/>
      <dgm:t>
        <a:bodyPr/>
        <a:lstStyle/>
        <a:p>
          <a:endParaRPr lang="el-GR"/>
        </a:p>
      </dgm:t>
    </dgm:pt>
    <dgm:pt modelId="{EFA1EE2A-08F5-4F80-A96D-76C50B97099E}" type="sibTrans" cxnId="{5EFB381E-E766-4268-83C2-B7F026DDAEFE}">
      <dgm:prSet/>
      <dgm:spPr/>
      <dgm:t>
        <a:bodyPr/>
        <a:lstStyle/>
        <a:p>
          <a:endParaRPr lang="el-GR"/>
        </a:p>
      </dgm:t>
    </dgm:pt>
    <dgm:pt modelId="{3E143F0A-0766-4808-961B-CC6DC13455C2}">
      <dgm:prSet custT="1"/>
      <dgm:spPr/>
      <dgm:t>
        <a:bodyPr/>
        <a:lstStyle/>
        <a:p>
          <a:r>
            <a:rPr lang="el-GR" sz="1800" dirty="0"/>
            <a:t>Ειδικά για τις συμβάσεις έργων πρέπει να εξασφαλίζεται η ύπαρξη ενός και μόνο Α.Φ.Μ. για την ένωση</a:t>
          </a:r>
        </a:p>
      </dgm:t>
    </dgm:pt>
    <dgm:pt modelId="{D4043DDB-F6FB-4D87-9833-78A784047611}" type="parTrans" cxnId="{FFDFA32F-7768-4D19-9450-66504C86C99B}">
      <dgm:prSet/>
      <dgm:spPr/>
      <dgm:t>
        <a:bodyPr/>
        <a:lstStyle/>
        <a:p>
          <a:endParaRPr lang="el-GR"/>
        </a:p>
      </dgm:t>
    </dgm:pt>
    <dgm:pt modelId="{E45FD7E4-C941-4643-B9F0-AA356214B370}" type="sibTrans" cxnId="{FFDFA32F-7768-4D19-9450-66504C86C99B}">
      <dgm:prSet/>
      <dgm:spPr/>
      <dgm:t>
        <a:bodyPr/>
        <a:lstStyle/>
        <a:p>
          <a:endParaRPr lang="el-GR"/>
        </a:p>
      </dgm:t>
    </dgm:pt>
    <dgm:pt modelId="{F0A9DFA2-B8F0-4058-BFDF-AEACB040AA08}" type="pres">
      <dgm:prSet presAssocID="{CE7DEB34-C0B8-4593-9C0B-FF6211BB439E}" presName="theList" presStyleCnt="0">
        <dgm:presLayoutVars>
          <dgm:dir/>
          <dgm:animLvl val="lvl"/>
          <dgm:resizeHandles val="exact"/>
        </dgm:presLayoutVars>
      </dgm:prSet>
      <dgm:spPr/>
    </dgm:pt>
    <dgm:pt modelId="{56EAE503-3CC7-4DB5-858F-7743F8CD0D27}" type="pres">
      <dgm:prSet presAssocID="{DF2B1327-5D78-40C7-82B5-E2090CE2AA27}" presName="compNode" presStyleCnt="0"/>
      <dgm:spPr/>
    </dgm:pt>
    <dgm:pt modelId="{39CB2279-4600-40B7-A0A9-D232C2F64B67}" type="pres">
      <dgm:prSet presAssocID="{DF2B1327-5D78-40C7-82B5-E2090CE2AA27}" presName="aNode" presStyleLbl="bgShp" presStyleIdx="0" presStyleCnt="2"/>
      <dgm:spPr/>
    </dgm:pt>
    <dgm:pt modelId="{AA50B5AE-1EA6-4B87-B78E-F26856902EC3}" type="pres">
      <dgm:prSet presAssocID="{DF2B1327-5D78-40C7-82B5-E2090CE2AA27}" presName="textNode" presStyleLbl="bgShp" presStyleIdx="0" presStyleCnt="2"/>
      <dgm:spPr/>
    </dgm:pt>
    <dgm:pt modelId="{3A4166F2-80A2-4CE4-B214-E19076804510}" type="pres">
      <dgm:prSet presAssocID="{DF2B1327-5D78-40C7-82B5-E2090CE2AA27}" presName="compChildNode" presStyleCnt="0"/>
      <dgm:spPr/>
    </dgm:pt>
    <dgm:pt modelId="{3A850F14-0F73-420E-ADA7-8243EA55C5B3}" type="pres">
      <dgm:prSet presAssocID="{DF2B1327-5D78-40C7-82B5-E2090CE2AA27}" presName="theInnerList" presStyleCnt="0"/>
      <dgm:spPr/>
    </dgm:pt>
    <dgm:pt modelId="{9C2B8AE7-924A-4CA0-849A-47E50D6B1FBA}" type="pres">
      <dgm:prSet presAssocID="{564BF895-0112-40CB-BBA5-ED3039BD45A9}" presName="childNode" presStyleLbl="node1" presStyleIdx="0" presStyleCnt="5">
        <dgm:presLayoutVars>
          <dgm:bulletEnabled val="1"/>
        </dgm:presLayoutVars>
      </dgm:prSet>
      <dgm:spPr/>
    </dgm:pt>
    <dgm:pt modelId="{22DEED98-0F92-4785-A584-01D89E735F7F}" type="pres">
      <dgm:prSet presAssocID="{564BF895-0112-40CB-BBA5-ED3039BD45A9}" presName="aSpace2" presStyleCnt="0"/>
      <dgm:spPr/>
    </dgm:pt>
    <dgm:pt modelId="{0563822C-54B4-417E-B177-7FFD4582DE63}" type="pres">
      <dgm:prSet presAssocID="{E949BCC5-612D-41CF-AA11-85044DDDD542}" presName="childNode" presStyleLbl="node1" presStyleIdx="1" presStyleCnt="5">
        <dgm:presLayoutVars>
          <dgm:bulletEnabled val="1"/>
        </dgm:presLayoutVars>
      </dgm:prSet>
      <dgm:spPr/>
    </dgm:pt>
    <dgm:pt modelId="{60B5B2F4-E4C7-4BA9-8A7F-6871D8F7C5E3}" type="pres">
      <dgm:prSet presAssocID="{E949BCC5-612D-41CF-AA11-85044DDDD542}" presName="aSpace2" presStyleCnt="0"/>
      <dgm:spPr/>
    </dgm:pt>
    <dgm:pt modelId="{A5946876-728A-4036-9B8E-7F144A06C3BA}" type="pres">
      <dgm:prSet presAssocID="{3E143F0A-0766-4808-961B-CC6DC13455C2}" presName="childNode" presStyleLbl="node1" presStyleIdx="2" presStyleCnt="5">
        <dgm:presLayoutVars>
          <dgm:bulletEnabled val="1"/>
        </dgm:presLayoutVars>
      </dgm:prSet>
      <dgm:spPr/>
    </dgm:pt>
    <dgm:pt modelId="{BFCBD6A9-1170-4C3C-836A-F0606C93394F}" type="pres">
      <dgm:prSet presAssocID="{DF2B1327-5D78-40C7-82B5-E2090CE2AA27}" presName="aSpace" presStyleCnt="0"/>
      <dgm:spPr/>
    </dgm:pt>
    <dgm:pt modelId="{8BD14281-9DA9-4B84-9DAE-0C5C3A37AA9C}" type="pres">
      <dgm:prSet presAssocID="{20EDD7B8-FACD-421D-ABEE-E960F6C30CB2}" presName="compNode" presStyleCnt="0"/>
      <dgm:spPr/>
    </dgm:pt>
    <dgm:pt modelId="{085F83A1-EABD-4D3A-B7E0-79001A0D9A3E}" type="pres">
      <dgm:prSet presAssocID="{20EDD7B8-FACD-421D-ABEE-E960F6C30CB2}" presName="aNode" presStyleLbl="bgShp" presStyleIdx="1" presStyleCnt="2"/>
      <dgm:spPr/>
    </dgm:pt>
    <dgm:pt modelId="{7BEF0ACD-D92D-4D03-920F-A4748E5E0D75}" type="pres">
      <dgm:prSet presAssocID="{20EDD7B8-FACD-421D-ABEE-E960F6C30CB2}" presName="textNode" presStyleLbl="bgShp" presStyleIdx="1" presStyleCnt="2"/>
      <dgm:spPr/>
    </dgm:pt>
    <dgm:pt modelId="{FA10A690-F9A9-46AB-BFE7-E4F36A7AA63E}" type="pres">
      <dgm:prSet presAssocID="{20EDD7B8-FACD-421D-ABEE-E960F6C30CB2}" presName="compChildNode" presStyleCnt="0"/>
      <dgm:spPr/>
    </dgm:pt>
    <dgm:pt modelId="{6888C99A-3ACE-4C16-8F03-05AA8B6F6FBC}" type="pres">
      <dgm:prSet presAssocID="{20EDD7B8-FACD-421D-ABEE-E960F6C30CB2}" presName="theInnerList" presStyleCnt="0"/>
      <dgm:spPr/>
    </dgm:pt>
    <dgm:pt modelId="{D1B11E21-8839-4EF7-8140-C55973132AC3}" type="pres">
      <dgm:prSet presAssocID="{CFE2B1C9-8F82-46B6-9CDC-FD8D31110F85}" presName="childNode" presStyleLbl="node1" presStyleIdx="3" presStyleCnt="5">
        <dgm:presLayoutVars>
          <dgm:bulletEnabled val="1"/>
        </dgm:presLayoutVars>
      </dgm:prSet>
      <dgm:spPr/>
    </dgm:pt>
    <dgm:pt modelId="{438F4326-D065-46CA-BF58-415CF735D7C0}" type="pres">
      <dgm:prSet presAssocID="{CFE2B1C9-8F82-46B6-9CDC-FD8D31110F85}" presName="aSpace2" presStyleCnt="0"/>
      <dgm:spPr/>
    </dgm:pt>
    <dgm:pt modelId="{06139713-8D50-47A9-B9DB-90835C1FD267}" type="pres">
      <dgm:prSet presAssocID="{AF6DFAC1-F961-42F6-9F1D-2C7DBDD3A338}" presName="childNode" presStyleLbl="node1" presStyleIdx="4" presStyleCnt="5">
        <dgm:presLayoutVars>
          <dgm:bulletEnabled val="1"/>
        </dgm:presLayoutVars>
      </dgm:prSet>
      <dgm:spPr/>
    </dgm:pt>
  </dgm:ptLst>
  <dgm:cxnLst>
    <dgm:cxn modelId="{951EA202-CE27-4957-9DD7-3C7A1D4523AE}" type="presOf" srcId="{E949BCC5-612D-41CF-AA11-85044DDDD542}" destId="{0563822C-54B4-417E-B177-7FFD4582DE63}" srcOrd="0" destOrd="0" presId="urn:microsoft.com/office/officeart/2005/8/layout/lProcess2"/>
    <dgm:cxn modelId="{5EFB381E-E766-4268-83C2-B7F026DDAEFE}" srcId="{20EDD7B8-FACD-421D-ABEE-E960F6C30CB2}" destId="{AF6DFAC1-F961-42F6-9F1D-2C7DBDD3A338}" srcOrd="1" destOrd="0" parTransId="{3B01756F-01F8-4C5B-8A28-A51FF8C78F3F}" sibTransId="{EFA1EE2A-08F5-4F80-A96D-76C50B97099E}"/>
    <dgm:cxn modelId="{EAAB3828-D9DE-4B7C-AB3D-EF479C0B4603}" type="presOf" srcId="{DF2B1327-5D78-40C7-82B5-E2090CE2AA27}" destId="{AA50B5AE-1EA6-4B87-B78E-F26856902EC3}" srcOrd="1" destOrd="0" presId="urn:microsoft.com/office/officeart/2005/8/layout/lProcess2"/>
    <dgm:cxn modelId="{97920C29-7A77-48E2-86B3-3011E472D86E}" srcId="{20EDD7B8-FACD-421D-ABEE-E960F6C30CB2}" destId="{CFE2B1C9-8F82-46B6-9CDC-FD8D31110F85}" srcOrd="0" destOrd="0" parTransId="{350B662F-0EE0-4D7E-ACFF-9753D2F2E2A4}" sibTransId="{793413D5-7AE2-4283-AC38-E9FBCD576CF1}"/>
    <dgm:cxn modelId="{FFDFA32F-7768-4D19-9450-66504C86C99B}" srcId="{DF2B1327-5D78-40C7-82B5-E2090CE2AA27}" destId="{3E143F0A-0766-4808-961B-CC6DC13455C2}" srcOrd="2" destOrd="0" parTransId="{D4043DDB-F6FB-4D87-9833-78A784047611}" sibTransId="{E45FD7E4-C941-4643-B9F0-AA356214B370}"/>
    <dgm:cxn modelId="{1A9B9241-F145-4A8F-80DA-37DD7E206BA6}" srcId="{DF2B1327-5D78-40C7-82B5-E2090CE2AA27}" destId="{564BF895-0112-40CB-BBA5-ED3039BD45A9}" srcOrd="0" destOrd="0" parTransId="{AEF53FC4-6EDD-473B-AD15-B5C6A3361069}" sibTransId="{F89D74DF-0167-4423-8556-C8600D2A01CA}"/>
    <dgm:cxn modelId="{60F68D42-BB97-48D5-A12D-733D9A8F6122}" type="presOf" srcId="{3E143F0A-0766-4808-961B-CC6DC13455C2}" destId="{A5946876-728A-4036-9B8E-7F144A06C3BA}" srcOrd="0" destOrd="0" presId="urn:microsoft.com/office/officeart/2005/8/layout/lProcess2"/>
    <dgm:cxn modelId="{67DA2667-34C5-4F86-874F-E8BD4B9A90D8}" srcId="{CE7DEB34-C0B8-4593-9C0B-FF6211BB439E}" destId="{20EDD7B8-FACD-421D-ABEE-E960F6C30CB2}" srcOrd="1" destOrd="0" parTransId="{EC2993CC-FCFF-411C-822B-19ED679806CD}" sibTransId="{BA7812EA-EB54-4A28-8EB8-A78D57CD7994}"/>
    <dgm:cxn modelId="{3D728A6E-ACAC-434B-826A-4A38708C4B4B}" type="presOf" srcId="{564BF895-0112-40CB-BBA5-ED3039BD45A9}" destId="{9C2B8AE7-924A-4CA0-849A-47E50D6B1FBA}" srcOrd="0" destOrd="0" presId="urn:microsoft.com/office/officeart/2005/8/layout/lProcess2"/>
    <dgm:cxn modelId="{E0E70878-CE6E-41B8-808A-7ADC5BCBD1EA}" srcId="{CE7DEB34-C0B8-4593-9C0B-FF6211BB439E}" destId="{DF2B1327-5D78-40C7-82B5-E2090CE2AA27}" srcOrd="0" destOrd="0" parTransId="{A031C9A7-9CE4-4838-B2CC-F8390499EA57}" sibTransId="{5238FBC2-AEB1-4777-BAB2-293D637CABAE}"/>
    <dgm:cxn modelId="{73F51081-F46F-4F05-9839-129FF1849F77}" type="presOf" srcId="{CE7DEB34-C0B8-4593-9C0B-FF6211BB439E}" destId="{F0A9DFA2-B8F0-4058-BFDF-AEACB040AA08}" srcOrd="0" destOrd="0" presId="urn:microsoft.com/office/officeart/2005/8/layout/lProcess2"/>
    <dgm:cxn modelId="{B48C4191-D3F8-4300-8729-16719A27FC11}" srcId="{DF2B1327-5D78-40C7-82B5-E2090CE2AA27}" destId="{E949BCC5-612D-41CF-AA11-85044DDDD542}" srcOrd="1" destOrd="0" parTransId="{A7894FED-B6CE-4DBD-8100-60EB60D162F8}" sibTransId="{FC0DAAA5-19FC-4C11-BF56-1A6A2CB1B42F}"/>
    <dgm:cxn modelId="{5710ACA7-67B3-4E03-AE13-C5BBB30C8D11}" type="presOf" srcId="{AF6DFAC1-F961-42F6-9F1D-2C7DBDD3A338}" destId="{06139713-8D50-47A9-B9DB-90835C1FD267}" srcOrd="0" destOrd="0" presId="urn:microsoft.com/office/officeart/2005/8/layout/lProcess2"/>
    <dgm:cxn modelId="{37EC5DAE-F32A-4058-95D5-7B246684E6CE}" type="presOf" srcId="{DF2B1327-5D78-40C7-82B5-E2090CE2AA27}" destId="{39CB2279-4600-40B7-A0A9-D232C2F64B67}" srcOrd="0" destOrd="0" presId="urn:microsoft.com/office/officeart/2005/8/layout/lProcess2"/>
    <dgm:cxn modelId="{5A2D0DBC-A223-48BD-8D12-07679B626FE4}" type="presOf" srcId="{20EDD7B8-FACD-421D-ABEE-E960F6C30CB2}" destId="{7BEF0ACD-D92D-4D03-920F-A4748E5E0D75}" srcOrd="1" destOrd="0" presId="urn:microsoft.com/office/officeart/2005/8/layout/lProcess2"/>
    <dgm:cxn modelId="{DC59FED5-5F03-4397-9CF5-9CA3C160214F}" type="presOf" srcId="{CFE2B1C9-8F82-46B6-9CDC-FD8D31110F85}" destId="{D1B11E21-8839-4EF7-8140-C55973132AC3}" srcOrd="0" destOrd="0" presId="urn:microsoft.com/office/officeart/2005/8/layout/lProcess2"/>
    <dgm:cxn modelId="{3F2E30F0-E753-4B4D-B34A-CA4AF4E2AA68}" type="presOf" srcId="{20EDD7B8-FACD-421D-ABEE-E960F6C30CB2}" destId="{085F83A1-EABD-4D3A-B7E0-79001A0D9A3E}" srcOrd="0" destOrd="0" presId="urn:microsoft.com/office/officeart/2005/8/layout/lProcess2"/>
    <dgm:cxn modelId="{5A976337-7A7A-4138-A5C6-02FB40610463}" type="presParOf" srcId="{F0A9DFA2-B8F0-4058-BFDF-AEACB040AA08}" destId="{56EAE503-3CC7-4DB5-858F-7743F8CD0D27}" srcOrd="0" destOrd="0" presId="urn:microsoft.com/office/officeart/2005/8/layout/lProcess2"/>
    <dgm:cxn modelId="{294121EC-2332-43D3-ADBB-83AED18C9941}" type="presParOf" srcId="{56EAE503-3CC7-4DB5-858F-7743F8CD0D27}" destId="{39CB2279-4600-40B7-A0A9-D232C2F64B67}" srcOrd="0" destOrd="0" presId="urn:microsoft.com/office/officeart/2005/8/layout/lProcess2"/>
    <dgm:cxn modelId="{A05A22B5-E6A7-4249-857D-5D2AF0A0E432}" type="presParOf" srcId="{56EAE503-3CC7-4DB5-858F-7743F8CD0D27}" destId="{AA50B5AE-1EA6-4B87-B78E-F26856902EC3}" srcOrd="1" destOrd="0" presId="urn:microsoft.com/office/officeart/2005/8/layout/lProcess2"/>
    <dgm:cxn modelId="{E0C132E8-8570-4CBB-BC1E-E573D3846500}" type="presParOf" srcId="{56EAE503-3CC7-4DB5-858F-7743F8CD0D27}" destId="{3A4166F2-80A2-4CE4-B214-E19076804510}" srcOrd="2" destOrd="0" presId="urn:microsoft.com/office/officeart/2005/8/layout/lProcess2"/>
    <dgm:cxn modelId="{6BB296F2-7C55-4AC4-8646-9F044AD0FAA2}" type="presParOf" srcId="{3A4166F2-80A2-4CE4-B214-E19076804510}" destId="{3A850F14-0F73-420E-ADA7-8243EA55C5B3}" srcOrd="0" destOrd="0" presId="urn:microsoft.com/office/officeart/2005/8/layout/lProcess2"/>
    <dgm:cxn modelId="{86DCF725-840D-4115-B59D-F4A907BE5CD5}" type="presParOf" srcId="{3A850F14-0F73-420E-ADA7-8243EA55C5B3}" destId="{9C2B8AE7-924A-4CA0-849A-47E50D6B1FBA}" srcOrd="0" destOrd="0" presId="urn:microsoft.com/office/officeart/2005/8/layout/lProcess2"/>
    <dgm:cxn modelId="{B42B1BCC-9560-4470-834C-F827E4DFC48F}" type="presParOf" srcId="{3A850F14-0F73-420E-ADA7-8243EA55C5B3}" destId="{22DEED98-0F92-4785-A584-01D89E735F7F}" srcOrd="1" destOrd="0" presId="urn:microsoft.com/office/officeart/2005/8/layout/lProcess2"/>
    <dgm:cxn modelId="{CE7B00CB-0EC2-47E9-A924-4790DF3F24F6}" type="presParOf" srcId="{3A850F14-0F73-420E-ADA7-8243EA55C5B3}" destId="{0563822C-54B4-417E-B177-7FFD4582DE63}" srcOrd="2" destOrd="0" presId="urn:microsoft.com/office/officeart/2005/8/layout/lProcess2"/>
    <dgm:cxn modelId="{BB10B77F-7857-45E0-8654-7AAF3EF5B89F}" type="presParOf" srcId="{3A850F14-0F73-420E-ADA7-8243EA55C5B3}" destId="{60B5B2F4-E4C7-4BA9-8A7F-6871D8F7C5E3}" srcOrd="3" destOrd="0" presId="urn:microsoft.com/office/officeart/2005/8/layout/lProcess2"/>
    <dgm:cxn modelId="{8276754E-6426-4D2C-82D7-6609D8902B60}" type="presParOf" srcId="{3A850F14-0F73-420E-ADA7-8243EA55C5B3}" destId="{A5946876-728A-4036-9B8E-7F144A06C3BA}" srcOrd="4" destOrd="0" presId="urn:microsoft.com/office/officeart/2005/8/layout/lProcess2"/>
    <dgm:cxn modelId="{41953464-722C-4E45-BC4F-005E086B7CD6}" type="presParOf" srcId="{F0A9DFA2-B8F0-4058-BFDF-AEACB040AA08}" destId="{BFCBD6A9-1170-4C3C-836A-F0606C93394F}" srcOrd="1" destOrd="0" presId="urn:microsoft.com/office/officeart/2005/8/layout/lProcess2"/>
    <dgm:cxn modelId="{578B612B-04BE-479E-8FB4-8F3BEDB4B4FC}" type="presParOf" srcId="{F0A9DFA2-B8F0-4058-BFDF-AEACB040AA08}" destId="{8BD14281-9DA9-4B84-9DAE-0C5C3A37AA9C}" srcOrd="2" destOrd="0" presId="urn:microsoft.com/office/officeart/2005/8/layout/lProcess2"/>
    <dgm:cxn modelId="{B6306258-BFDB-4558-A44F-A2458941F7B7}" type="presParOf" srcId="{8BD14281-9DA9-4B84-9DAE-0C5C3A37AA9C}" destId="{085F83A1-EABD-4D3A-B7E0-79001A0D9A3E}" srcOrd="0" destOrd="0" presId="urn:microsoft.com/office/officeart/2005/8/layout/lProcess2"/>
    <dgm:cxn modelId="{6FF71D08-45DF-4614-B51A-0763B6DD8FBC}" type="presParOf" srcId="{8BD14281-9DA9-4B84-9DAE-0C5C3A37AA9C}" destId="{7BEF0ACD-D92D-4D03-920F-A4748E5E0D75}" srcOrd="1" destOrd="0" presId="urn:microsoft.com/office/officeart/2005/8/layout/lProcess2"/>
    <dgm:cxn modelId="{9F5DC912-F583-4D54-9E10-7E8D0A44033C}" type="presParOf" srcId="{8BD14281-9DA9-4B84-9DAE-0C5C3A37AA9C}" destId="{FA10A690-F9A9-46AB-BFE7-E4F36A7AA63E}" srcOrd="2" destOrd="0" presId="urn:microsoft.com/office/officeart/2005/8/layout/lProcess2"/>
    <dgm:cxn modelId="{7701C356-1482-45D8-90AB-578F3AFADE5F}" type="presParOf" srcId="{FA10A690-F9A9-46AB-BFE7-E4F36A7AA63E}" destId="{6888C99A-3ACE-4C16-8F03-05AA8B6F6FBC}" srcOrd="0" destOrd="0" presId="urn:microsoft.com/office/officeart/2005/8/layout/lProcess2"/>
    <dgm:cxn modelId="{C75E86FF-E0F4-4394-BB53-C0C09788F603}" type="presParOf" srcId="{6888C99A-3ACE-4C16-8F03-05AA8B6F6FBC}" destId="{D1B11E21-8839-4EF7-8140-C55973132AC3}" srcOrd="0" destOrd="0" presId="urn:microsoft.com/office/officeart/2005/8/layout/lProcess2"/>
    <dgm:cxn modelId="{006919F1-A274-4D82-9A14-DD85D1723C2F}" type="presParOf" srcId="{6888C99A-3ACE-4C16-8F03-05AA8B6F6FBC}" destId="{438F4326-D065-46CA-BF58-415CF735D7C0}" srcOrd="1" destOrd="0" presId="urn:microsoft.com/office/officeart/2005/8/layout/lProcess2"/>
    <dgm:cxn modelId="{70B64EF4-A4DF-40BF-85DF-CCA4D13FB840}" type="presParOf" srcId="{6888C99A-3ACE-4C16-8F03-05AA8B6F6FBC}" destId="{06139713-8D50-47A9-B9DB-90835C1FD267}" srcOrd="2" destOrd="0" presId="urn:microsoft.com/office/officeart/2005/8/layout/lProcess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85.xml><?xml version="1.0" encoding="utf-8"?>
<dgm:dataModel xmlns:dgm="http://schemas.openxmlformats.org/drawingml/2006/diagram" xmlns:a="http://schemas.openxmlformats.org/drawingml/2006/main">
  <dgm:ptLst>
    <dgm:pt modelId="{CE7DEB34-C0B8-4593-9C0B-FF6211BB439E}" type="doc">
      <dgm:prSet loTypeId="urn:microsoft.com/office/officeart/2005/8/layout/hList3" loCatId="list" qsTypeId="urn:microsoft.com/office/officeart/2005/8/quickstyle/3d1" qsCatId="3D" csTypeId="urn:microsoft.com/office/officeart/2005/8/colors/accent0_3" csCatId="mainScheme" phldr="1"/>
      <dgm:spPr/>
      <dgm:t>
        <a:bodyPr/>
        <a:lstStyle/>
        <a:p>
          <a:endParaRPr lang="el-GR"/>
        </a:p>
      </dgm:t>
    </dgm:pt>
    <dgm:pt modelId="{DF2B1327-5D78-40C7-82B5-E2090CE2AA27}">
      <dgm:prSet phldrT="[Κείμενο]" custT="1"/>
      <dgm:spPr/>
      <dgm:t>
        <a:bodyPr/>
        <a:lstStyle/>
        <a:p>
          <a:r>
            <a:rPr lang="el-GR" sz="1800" dirty="0"/>
            <a:t>Έγγραφα για τη νομότυπη υποβολή προσφοράς από ένωση οικονομικών φορέων (τα υποβάλλει υποχρεωτικά κάθε οικονομικός φορέας που μετέχει στην ένωση, πλην της εγγύησης συμμετοχής)</a:t>
          </a:r>
        </a:p>
      </dgm:t>
    </dgm:pt>
    <dgm:pt modelId="{A031C9A7-9CE4-4838-B2CC-F8390499EA57}" type="parTrans" cxnId="{E0E70878-CE6E-41B8-808A-7ADC5BCBD1EA}">
      <dgm:prSet/>
      <dgm:spPr/>
      <dgm:t>
        <a:bodyPr/>
        <a:lstStyle/>
        <a:p>
          <a:endParaRPr lang="el-GR"/>
        </a:p>
      </dgm:t>
    </dgm:pt>
    <dgm:pt modelId="{5238FBC2-AEB1-4777-BAB2-293D637CABAE}" type="sibTrans" cxnId="{E0E70878-CE6E-41B8-808A-7ADC5BCBD1EA}">
      <dgm:prSet/>
      <dgm:spPr/>
      <dgm:t>
        <a:bodyPr/>
        <a:lstStyle/>
        <a:p>
          <a:endParaRPr lang="el-GR"/>
        </a:p>
      </dgm:t>
    </dgm:pt>
    <dgm:pt modelId="{564BF895-0112-40CB-BBA5-ED3039BD45A9}">
      <dgm:prSet custT="1"/>
      <dgm:spPr/>
      <dgm:t>
        <a:bodyPr/>
        <a:lstStyle/>
        <a:p>
          <a:r>
            <a:rPr lang="el-GR" sz="1800" dirty="0"/>
            <a:t>Εγγύηση συμμετοχής, η οποία περιλαμβάνει υποχρεωτικά τον όρο ότι καλύπτει τις υποχρεώσεις όλων των οικονομικών φορέων που μετέχουν στην ένωση</a:t>
          </a:r>
        </a:p>
      </dgm:t>
    </dgm:pt>
    <dgm:pt modelId="{AEF53FC4-6EDD-473B-AD15-B5C6A3361069}" type="parTrans" cxnId="{1A9B9241-F145-4A8F-80DA-37DD7E206BA6}">
      <dgm:prSet/>
      <dgm:spPr/>
      <dgm:t>
        <a:bodyPr/>
        <a:lstStyle/>
        <a:p>
          <a:endParaRPr lang="el-GR"/>
        </a:p>
      </dgm:t>
    </dgm:pt>
    <dgm:pt modelId="{F89D74DF-0167-4423-8556-C8600D2A01CA}" type="sibTrans" cxnId="{1A9B9241-F145-4A8F-80DA-37DD7E206BA6}">
      <dgm:prSet/>
      <dgm:spPr/>
      <dgm:t>
        <a:bodyPr/>
        <a:lstStyle/>
        <a:p>
          <a:endParaRPr lang="el-GR"/>
        </a:p>
      </dgm:t>
    </dgm:pt>
    <dgm:pt modelId="{E949BCC5-612D-41CF-AA11-85044DDDD542}">
      <dgm:prSet custT="1"/>
      <dgm:spPr/>
      <dgm:t>
        <a:bodyPr/>
        <a:lstStyle/>
        <a:p>
          <a:r>
            <a:rPr lang="el-GR" sz="1800" dirty="0"/>
            <a:t>Ευρωπαϊκό Ενιαίο Έγγραφο Σύμβασης (Ε.Ε.Ε.Σ.)</a:t>
          </a:r>
        </a:p>
      </dgm:t>
    </dgm:pt>
    <dgm:pt modelId="{A7894FED-B6CE-4DBD-8100-60EB60D162F8}" type="parTrans" cxnId="{B48C4191-D3F8-4300-8729-16719A27FC11}">
      <dgm:prSet/>
      <dgm:spPr/>
      <dgm:t>
        <a:bodyPr/>
        <a:lstStyle/>
        <a:p>
          <a:endParaRPr lang="el-GR"/>
        </a:p>
      </dgm:t>
    </dgm:pt>
    <dgm:pt modelId="{FC0DAAA5-19FC-4C11-BF56-1A6A2CB1B42F}" type="sibTrans" cxnId="{B48C4191-D3F8-4300-8729-16719A27FC11}">
      <dgm:prSet/>
      <dgm:spPr/>
      <dgm:t>
        <a:bodyPr/>
        <a:lstStyle/>
        <a:p>
          <a:endParaRPr lang="el-GR"/>
        </a:p>
      </dgm:t>
    </dgm:pt>
    <dgm:pt modelId="{3E143F0A-0766-4808-961B-CC6DC13455C2}">
      <dgm:prSet custT="1"/>
      <dgm:spPr/>
      <dgm:t>
        <a:bodyPr/>
        <a:lstStyle/>
        <a:p>
          <a:r>
            <a:rPr lang="el-GR" sz="1800" dirty="0"/>
            <a:t>Τυχόν πρόσθετα έγγραφα, όπως τα καθορίζει η διακήρυξη</a:t>
          </a:r>
        </a:p>
      </dgm:t>
    </dgm:pt>
    <dgm:pt modelId="{E45FD7E4-C941-4643-B9F0-AA356214B370}" type="sibTrans" cxnId="{FFDFA32F-7768-4D19-9450-66504C86C99B}">
      <dgm:prSet/>
      <dgm:spPr/>
      <dgm:t>
        <a:bodyPr/>
        <a:lstStyle/>
        <a:p>
          <a:endParaRPr lang="el-GR"/>
        </a:p>
      </dgm:t>
    </dgm:pt>
    <dgm:pt modelId="{D4043DDB-F6FB-4D87-9833-78A784047611}" type="parTrans" cxnId="{FFDFA32F-7768-4D19-9450-66504C86C99B}">
      <dgm:prSet/>
      <dgm:spPr/>
      <dgm:t>
        <a:bodyPr/>
        <a:lstStyle/>
        <a:p>
          <a:endParaRPr lang="el-GR"/>
        </a:p>
      </dgm:t>
    </dgm:pt>
    <dgm:pt modelId="{5CF865B5-E1B8-4340-819B-F2E77DCD62AB}">
      <dgm:prSet custT="1"/>
      <dgm:spPr/>
      <dgm:t>
        <a:bodyPr/>
        <a:lstStyle/>
        <a:p>
          <a:r>
            <a:rPr lang="el-GR" sz="1800" dirty="0"/>
            <a:t>Τα αποδεικτικά έγγραφα του άρθρου 80 παρ. 6 υποβάλλονται ως δικαιολογητικά κατακύρωσης για κάθε ένα συμμετέχοντα στην ένωση</a:t>
          </a:r>
        </a:p>
      </dgm:t>
    </dgm:pt>
    <dgm:pt modelId="{053CE4F7-3C94-4FD7-B77C-1DA9588FC096}" type="parTrans" cxnId="{2A8D6DD6-9E4A-4783-A460-12E223D1C041}">
      <dgm:prSet/>
      <dgm:spPr/>
      <dgm:t>
        <a:bodyPr/>
        <a:lstStyle/>
        <a:p>
          <a:endParaRPr lang="el-GR"/>
        </a:p>
      </dgm:t>
    </dgm:pt>
    <dgm:pt modelId="{0EE8DD87-AD37-4E8D-B1F4-A141C6DE70D6}" type="sibTrans" cxnId="{2A8D6DD6-9E4A-4783-A460-12E223D1C041}">
      <dgm:prSet/>
      <dgm:spPr/>
      <dgm:t>
        <a:bodyPr/>
        <a:lstStyle/>
        <a:p>
          <a:endParaRPr lang="el-GR"/>
        </a:p>
      </dgm:t>
    </dgm:pt>
    <dgm:pt modelId="{AB777979-E830-45E5-859A-04538101ED00}" type="pres">
      <dgm:prSet presAssocID="{CE7DEB34-C0B8-4593-9C0B-FF6211BB439E}" presName="composite" presStyleCnt="0">
        <dgm:presLayoutVars>
          <dgm:chMax val="1"/>
          <dgm:dir/>
          <dgm:resizeHandles val="exact"/>
        </dgm:presLayoutVars>
      </dgm:prSet>
      <dgm:spPr/>
    </dgm:pt>
    <dgm:pt modelId="{A08138CD-4AFC-4665-AEF3-C6EA90A35D7B}" type="pres">
      <dgm:prSet presAssocID="{DF2B1327-5D78-40C7-82B5-E2090CE2AA27}" presName="roof" presStyleLbl="dkBgShp" presStyleIdx="0" presStyleCnt="2"/>
      <dgm:spPr/>
    </dgm:pt>
    <dgm:pt modelId="{A2581D2A-7BE1-4E34-A16F-4F9B5BC2DA41}" type="pres">
      <dgm:prSet presAssocID="{DF2B1327-5D78-40C7-82B5-E2090CE2AA27}" presName="pillars" presStyleCnt="0"/>
      <dgm:spPr/>
    </dgm:pt>
    <dgm:pt modelId="{3BA5D894-59E7-48B4-BC0E-D27C6AD56BA6}" type="pres">
      <dgm:prSet presAssocID="{DF2B1327-5D78-40C7-82B5-E2090CE2AA27}" presName="pillar1" presStyleLbl="node1" presStyleIdx="0" presStyleCnt="4">
        <dgm:presLayoutVars>
          <dgm:bulletEnabled val="1"/>
        </dgm:presLayoutVars>
      </dgm:prSet>
      <dgm:spPr/>
    </dgm:pt>
    <dgm:pt modelId="{8BBC7FB1-A3B3-4376-91CD-BDAF14A0F59E}" type="pres">
      <dgm:prSet presAssocID="{E949BCC5-612D-41CF-AA11-85044DDDD542}" presName="pillarX" presStyleLbl="node1" presStyleIdx="1" presStyleCnt="4">
        <dgm:presLayoutVars>
          <dgm:bulletEnabled val="1"/>
        </dgm:presLayoutVars>
      </dgm:prSet>
      <dgm:spPr/>
    </dgm:pt>
    <dgm:pt modelId="{B0D0B744-F854-4A31-8C4E-FE1CADA381BE}" type="pres">
      <dgm:prSet presAssocID="{3E143F0A-0766-4808-961B-CC6DC13455C2}" presName="pillarX" presStyleLbl="node1" presStyleIdx="2" presStyleCnt="4">
        <dgm:presLayoutVars>
          <dgm:bulletEnabled val="1"/>
        </dgm:presLayoutVars>
      </dgm:prSet>
      <dgm:spPr/>
    </dgm:pt>
    <dgm:pt modelId="{FDEDC0A9-E4DF-48B5-98A7-9C3430FEF092}" type="pres">
      <dgm:prSet presAssocID="{5CF865B5-E1B8-4340-819B-F2E77DCD62AB}" presName="pillarX" presStyleLbl="node1" presStyleIdx="3" presStyleCnt="4">
        <dgm:presLayoutVars>
          <dgm:bulletEnabled val="1"/>
        </dgm:presLayoutVars>
      </dgm:prSet>
      <dgm:spPr/>
    </dgm:pt>
    <dgm:pt modelId="{D2DB8CC2-D9E0-4629-9C3E-237540AF2C2F}" type="pres">
      <dgm:prSet presAssocID="{DF2B1327-5D78-40C7-82B5-E2090CE2AA27}" presName="base" presStyleLbl="dkBgShp" presStyleIdx="1" presStyleCnt="2"/>
      <dgm:spPr/>
    </dgm:pt>
  </dgm:ptLst>
  <dgm:cxnLst>
    <dgm:cxn modelId="{DEFCFC2B-2158-4796-83C9-8950FA4AA885}" type="presOf" srcId="{564BF895-0112-40CB-BBA5-ED3039BD45A9}" destId="{3BA5D894-59E7-48B4-BC0E-D27C6AD56BA6}" srcOrd="0" destOrd="0" presId="urn:microsoft.com/office/officeart/2005/8/layout/hList3"/>
    <dgm:cxn modelId="{FFDFA32F-7768-4D19-9450-66504C86C99B}" srcId="{DF2B1327-5D78-40C7-82B5-E2090CE2AA27}" destId="{3E143F0A-0766-4808-961B-CC6DC13455C2}" srcOrd="2" destOrd="0" parTransId="{D4043DDB-F6FB-4D87-9833-78A784047611}" sibTransId="{E45FD7E4-C941-4643-B9F0-AA356214B370}"/>
    <dgm:cxn modelId="{1A9B9241-F145-4A8F-80DA-37DD7E206BA6}" srcId="{DF2B1327-5D78-40C7-82B5-E2090CE2AA27}" destId="{564BF895-0112-40CB-BBA5-ED3039BD45A9}" srcOrd="0" destOrd="0" parTransId="{AEF53FC4-6EDD-473B-AD15-B5C6A3361069}" sibTransId="{F89D74DF-0167-4423-8556-C8600D2A01CA}"/>
    <dgm:cxn modelId="{E0E70878-CE6E-41B8-808A-7ADC5BCBD1EA}" srcId="{CE7DEB34-C0B8-4593-9C0B-FF6211BB439E}" destId="{DF2B1327-5D78-40C7-82B5-E2090CE2AA27}" srcOrd="0" destOrd="0" parTransId="{A031C9A7-9CE4-4838-B2CC-F8390499EA57}" sibTransId="{5238FBC2-AEB1-4777-BAB2-293D637CABAE}"/>
    <dgm:cxn modelId="{B48C4191-D3F8-4300-8729-16719A27FC11}" srcId="{DF2B1327-5D78-40C7-82B5-E2090CE2AA27}" destId="{E949BCC5-612D-41CF-AA11-85044DDDD542}" srcOrd="1" destOrd="0" parTransId="{A7894FED-B6CE-4DBD-8100-60EB60D162F8}" sibTransId="{FC0DAAA5-19FC-4C11-BF56-1A6A2CB1B42F}"/>
    <dgm:cxn modelId="{9D2BB1B1-2623-45A4-91EE-E931D0B15623}" type="presOf" srcId="{E949BCC5-612D-41CF-AA11-85044DDDD542}" destId="{8BBC7FB1-A3B3-4376-91CD-BDAF14A0F59E}" srcOrd="0" destOrd="0" presId="urn:microsoft.com/office/officeart/2005/8/layout/hList3"/>
    <dgm:cxn modelId="{BCFA88B4-2CDA-4E4A-BA94-4832EF1A2394}" type="presOf" srcId="{5CF865B5-E1B8-4340-819B-F2E77DCD62AB}" destId="{FDEDC0A9-E4DF-48B5-98A7-9C3430FEF092}" srcOrd="0" destOrd="0" presId="urn:microsoft.com/office/officeart/2005/8/layout/hList3"/>
    <dgm:cxn modelId="{D112D9B6-B2BB-41F4-B347-9D7C1C03D676}" type="presOf" srcId="{DF2B1327-5D78-40C7-82B5-E2090CE2AA27}" destId="{A08138CD-4AFC-4665-AEF3-C6EA90A35D7B}" srcOrd="0" destOrd="0" presId="urn:microsoft.com/office/officeart/2005/8/layout/hList3"/>
    <dgm:cxn modelId="{2A8D6DD6-9E4A-4783-A460-12E223D1C041}" srcId="{DF2B1327-5D78-40C7-82B5-E2090CE2AA27}" destId="{5CF865B5-E1B8-4340-819B-F2E77DCD62AB}" srcOrd="3" destOrd="0" parTransId="{053CE4F7-3C94-4FD7-B77C-1DA9588FC096}" sibTransId="{0EE8DD87-AD37-4E8D-B1F4-A141C6DE70D6}"/>
    <dgm:cxn modelId="{7981F2E1-933E-4262-AA73-BB9AAD5B4902}" type="presOf" srcId="{CE7DEB34-C0B8-4593-9C0B-FF6211BB439E}" destId="{AB777979-E830-45E5-859A-04538101ED00}" srcOrd="0" destOrd="0" presId="urn:microsoft.com/office/officeart/2005/8/layout/hList3"/>
    <dgm:cxn modelId="{2F1F0BEF-E767-4987-8E87-F3C9391E1F85}" type="presOf" srcId="{3E143F0A-0766-4808-961B-CC6DC13455C2}" destId="{B0D0B744-F854-4A31-8C4E-FE1CADA381BE}" srcOrd="0" destOrd="0" presId="urn:microsoft.com/office/officeart/2005/8/layout/hList3"/>
    <dgm:cxn modelId="{8B7D039C-5561-4596-9986-D27270DD12D1}" type="presParOf" srcId="{AB777979-E830-45E5-859A-04538101ED00}" destId="{A08138CD-4AFC-4665-AEF3-C6EA90A35D7B}" srcOrd="0" destOrd="0" presId="urn:microsoft.com/office/officeart/2005/8/layout/hList3"/>
    <dgm:cxn modelId="{A71B5C70-5D84-450F-A77E-289B9A8E55EA}" type="presParOf" srcId="{AB777979-E830-45E5-859A-04538101ED00}" destId="{A2581D2A-7BE1-4E34-A16F-4F9B5BC2DA41}" srcOrd="1" destOrd="0" presId="urn:microsoft.com/office/officeart/2005/8/layout/hList3"/>
    <dgm:cxn modelId="{24CC16BB-1303-4336-95C3-39C3253DE93E}" type="presParOf" srcId="{A2581D2A-7BE1-4E34-A16F-4F9B5BC2DA41}" destId="{3BA5D894-59E7-48B4-BC0E-D27C6AD56BA6}" srcOrd="0" destOrd="0" presId="urn:microsoft.com/office/officeart/2005/8/layout/hList3"/>
    <dgm:cxn modelId="{C205642C-16DA-442A-A70A-E5AF30AC76C5}" type="presParOf" srcId="{A2581D2A-7BE1-4E34-A16F-4F9B5BC2DA41}" destId="{8BBC7FB1-A3B3-4376-91CD-BDAF14A0F59E}" srcOrd="1" destOrd="0" presId="urn:microsoft.com/office/officeart/2005/8/layout/hList3"/>
    <dgm:cxn modelId="{7FD3ED38-60FE-4579-986E-1BD4070D0148}" type="presParOf" srcId="{A2581D2A-7BE1-4E34-A16F-4F9B5BC2DA41}" destId="{B0D0B744-F854-4A31-8C4E-FE1CADA381BE}" srcOrd="2" destOrd="0" presId="urn:microsoft.com/office/officeart/2005/8/layout/hList3"/>
    <dgm:cxn modelId="{AF49682E-53C3-4CBC-BF00-3E362ADC0407}" type="presParOf" srcId="{A2581D2A-7BE1-4E34-A16F-4F9B5BC2DA41}" destId="{FDEDC0A9-E4DF-48B5-98A7-9C3430FEF092}" srcOrd="3" destOrd="0" presId="urn:microsoft.com/office/officeart/2005/8/layout/hList3"/>
    <dgm:cxn modelId="{AAE8017B-45D9-4508-A24F-886F027E7FF8}" type="presParOf" srcId="{AB777979-E830-45E5-859A-04538101ED00}" destId="{D2DB8CC2-D9E0-4629-9C3E-237540AF2C2F}" srcOrd="2" destOrd="0" presId="urn:microsoft.com/office/officeart/2005/8/layout/hLis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86.xml><?xml version="1.0" encoding="utf-8"?>
<dgm:dataModel xmlns:dgm="http://schemas.openxmlformats.org/drawingml/2006/diagram" xmlns:a="http://schemas.openxmlformats.org/drawingml/2006/main">
  <dgm:ptLst>
    <dgm:pt modelId="{CE7DEB34-C0B8-4593-9C0B-FF6211BB439E}" type="doc">
      <dgm:prSet loTypeId="urn:microsoft.com/office/officeart/2005/8/layout/hierarchy4" loCatId="list" qsTypeId="urn:microsoft.com/office/officeart/2005/8/quickstyle/3d1" qsCatId="3D" csTypeId="urn:microsoft.com/office/officeart/2005/8/colors/accent0_3" csCatId="mainScheme" phldr="1"/>
      <dgm:spPr/>
      <dgm:t>
        <a:bodyPr/>
        <a:lstStyle/>
        <a:p>
          <a:endParaRPr lang="el-GR"/>
        </a:p>
      </dgm:t>
    </dgm:pt>
    <dgm:pt modelId="{DF2B1327-5D78-40C7-82B5-E2090CE2AA27}">
      <dgm:prSet phldrT="[Κείμενο]" custT="1"/>
      <dgm:spPr/>
      <dgm:t>
        <a:bodyPr/>
        <a:lstStyle/>
        <a:p>
          <a:r>
            <a:rPr lang="el-GR" sz="1800" dirty="0"/>
            <a:t>Υποβολή κοινής προσφοράς για τη συμμετέχουσα ένωση (Υποχρεωτικά υποβάλλεται χωριστό Ε.Ε.Ε.Σ. για κάθε μέλος της)</a:t>
          </a:r>
        </a:p>
      </dgm:t>
    </dgm:pt>
    <dgm:pt modelId="{A031C9A7-9CE4-4838-B2CC-F8390499EA57}" type="parTrans" cxnId="{E0E70878-CE6E-41B8-808A-7ADC5BCBD1EA}">
      <dgm:prSet/>
      <dgm:spPr/>
      <dgm:t>
        <a:bodyPr/>
        <a:lstStyle/>
        <a:p>
          <a:endParaRPr lang="el-GR"/>
        </a:p>
      </dgm:t>
    </dgm:pt>
    <dgm:pt modelId="{5238FBC2-AEB1-4777-BAB2-293D637CABAE}" type="sibTrans" cxnId="{E0E70878-CE6E-41B8-808A-7ADC5BCBD1EA}">
      <dgm:prSet/>
      <dgm:spPr/>
      <dgm:t>
        <a:bodyPr/>
        <a:lstStyle/>
        <a:p>
          <a:endParaRPr lang="el-GR"/>
        </a:p>
      </dgm:t>
    </dgm:pt>
    <dgm:pt modelId="{564BF895-0112-40CB-BBA5-ED3039BD45A9}">
      <dgm:prSet custT="1"/>
      <dgm:spPr/>
      <dgm:t>
        <a:bodyPr/>
        <a:lstStyle/>
        <a:p>
          <a:r>
            <a:rPr lang="el-GR" sz="1800" dirty="0"/>
            <a:t>Υπογράφεται υποχρεωτικά είτε από όλους τους συμμετέχοντες σε αυτήν είτε από κοινό εκπρόσωπο</a:t>
          </a:r>
        </a:p>
      </dgm:t>
    </dgm:pt>
    <dgm:pt modelId="{AEF53FC4-6EDD-473B-AD15-B5C6A3361069}" type="parTrans" cxnId="{1A9B9241-F145-4A8F-80DA-37DD7E206BA6}">
      <dgm:prSet/>
      <dgm:spPr/>
      <dgm:t>
        <a:bodyPr/>
        <a:lstStyle/>
        <a:p>
          <a:endParaRPr lang="el-GR"/>
        </a:p>
      </dgm:t>
    </dgm:pt>
    <dgm:pt modelId="{F89D74DF-0167-4423-8556-C8600D2A01CA}" type="sibTrans" cxnId="{1A9B9241-F145-4A8F-80DA-37DD7E206BA6}">
      <dgm:prSet/>
      <dgm:spPr/>
      <dgm:t>
        <a:bodyPr/>
        <a:lstStyle/>
        <a:p>
          <a:endParaRPr lang="el-GR"/>
        </a:p>
      </dgm:t>
    </dgm:pt>
    <dgm:pt modelId="{E949BCC5-612D-41CF-AA11-85044DDDD542}">
      <dgm:prSet custT="1"/>
      <dgm:spPr/>
      <dgm:t>
        <a:bodyPr/>
        <a:lstStyle/>
        <a:p>
          <a:r>
            <a:rPr lang="el-GR" sz="1800" dirty="0"/>
            <a:t>Στην προσφορά προσδιορίζεται απαραίτητα η έκταση και το είδος της συμμετοχής εκάστου οικονομικού φορέα και η κατανομή της μεταξύ τους αμοιβής</a:t>
          </a:r>
        </a:p>
      </dgm:t>
    </dgm:pt>
    <dgm:pt modelId="{A7894FED-B6CE-4DBD-8100-60EB60D162F8}" type="parTrans" cxnId="{B48C4191-D3F8-4300-8729-16719A27FC11}">
      <dgm:prSet/>
      <dgm:spPr/>
      <dgm:t>
        <a:bodyPr/>
        <a:lstStyle/>
        <a:p>
          <a:endParaRPr lang="el-GR"/>
        </a:p>
      </dgm:t>
    </dgm:pt>
    <dgm:pt modelId="{FC0DAAA5-19FC-4C11-BF56-1A6A2CB1B42F}" type="sibTrans" cxnId="{B48C4191-D3F8-4300-8729-16719A27FC11}">
      <dgm:prSet/>
      <dgm:spPr/>
      <dgm:t>
        <a:bodyPr/>
        <a:lstStyle/>
        <a:p>
          <a:endParaRPr lang="el-GR"/>
        </a:p>
      </dgm:t>
    </dgm:pt>
    <dgm:pt modelId="{3E143F0A-0766-4808-961B-CC6DC13455C2}">
      <dgm:prSet custT="1"/>
      <dgm:spPr/>
      <dgm:t>
        <a:bodyPr/>
        <a:lstStyle/>
        <a:p>
          <a:r>
            <a:rPr lang="el-GR" sz="1800" dirty="0"/>
            <a:t>Υποχρεωτικά διορίζεται και ένα πρόσωπο ως εκπρόσωπος/συντονιστής αυτής</a:t>
          </a:r>
        </a:p>
      </dgm:t>
    </dgm:pt>
    <dgm:pt modelId="{E45FD7E4-C941-4643-B9F0-AA356214B370}" type="sibTrans" cxnId="{FFDFA32F-7768-4D19-9450-66504C86C99B}">
      <dgm:prSet/>
      <dgm:spPr/>
      <dgm:t>
        <a:bodyPr/>
        <a:lstStyle/>
        <a:p>
          <a:endParaRPr lang="el-GR"/>
        </a:p>
      </dgm:t>
    </dgm:pt>
    <dgm:pt modelId="{D4043DDB-F6FB-4D87-9833-78A784047611}" type="parTrans" cxnId="{FFDFA32F-7768-4D19-9450-66504C86C99B}">
      <dgm:prSet/>
      <dgm:spPr/>
      <dgm:t>
        <a:bodyPr/>
        <a:lstStyle/>
        <a:p>
          <a:endParaRPr lang="el-GR"/>
        </a:p>
      </dgm:t>
    </dgm:pt>
    <dgm:pt modelId="{CE84112C-4A93-4EBA-AF9B-F2ECB999B0C0}" type="pres">
      <dgm:prSet presAssocID="{CE7DEB34-C0B8-4593-9C0B-FF6211BB439E}" presName="Name0" presStyleCnt="0">
        <dgm:presLayoutVars>
          <dgm:chPref val="1"/>
          <dgm:dir/>
          <dgm:animOne val="branch"/>
          <dgm:animLvl val="lvl"/>
          <dgm:resizeHandles/>
        </dgm:presLayoutVars>
      </dgm:prSet>
      <dgm:spPr/>
    </dgm:pt>
    <dgm:pt modelId="{A02E7260-1134-4231-B3C5-29CFFF655218}" type="pres">
      <dgm:prSet presAssocID="{DF2B1327-5D78-40C7-82B5-E2090CE2AA27}" presName="vertOne" presStyleCnt="0"/>
      <dgm:spPr/>
    </dgm:pt>
    <dgm:pt modelId="{5343FEDA-73A3-47A9-9CF8-7D134B19A2F6}" type="pres">
      <dgm:prSet presAssocID="{DF2B1327-5D78-40C7-82B5-E2090CE2AA27}" presName="txOne" presStyleLbl="node0" presStyleIdx="0" presStyleCnt="1" custScaleY="34028">
        <dgm:presLayoutVars>
          <dgm:chPref val="3"/>
        </dgm:presLayoutVars>
      </dgm:prSet>
      <dgm:spPr/>
    </dgm:pt>
    <dgm:pt modelId="{ECD79125-DD03-421F-A654-D68324D2BD74}" type="pres">
      <dgm:prSet presAssocID="{DF2B1327-5D78-40C7-82B5-E2090CE2AA27}" presName="parTransOne" presStyleCnt="0"/>
      <dgm:spPr/>
    </dgm:pt>
    <dgm:pt modelId="{768E47A5-7DD4-42F1-8E0D-37670B336B7A}" type="pres">
      <dgm:prSet presAssocID="{DF2B1327-5D78-40C7-82B5-E2090CE2AA27}" presName="horzOne" presStyleCnt="0"/>
      <dgm:spPr/>
    </dgm:pt>
    <dgm:pt modelId="{3873E499-3220-4872-B503-9143AB7E7F82}" type="pres">
      <dgm:prSet presAssocID="{564BF895-0112-40CB-BBA5-ED3039BD45A9}" presName="vertTwo" presStyleCnt="0"/>
      <dgm:spPr/>
    </dgm:pt>
    <dgm:pt modelId="{10A39D50-7539-4079-B511-80698FD76B3B}" type="pres">
      <dgm:prSet presAssocID="{564BF895-0112-40CB-BBA5-ED3039BD45A9}" presName="txTwo" presStyleLbl="node2" presStyleIdx="0" presStyleCnt="3">
        <dgm:presLayoutVars>
          <dgm:chPref val="3"/>
        </dgm:presLayoutVars>
      </dgm:prSet>
      <dgm:spPr/>
    </dgm:pt>
    <dgm:pt modelId="{5F4845F1-846C-4602-8F8B-08D527520EFB}" type="pres">
      <dgm:prSet presAssocID="{564BF895-0112-40CB-BBA5-ED3039BD45A9}" presName="horzTwo" presStyleCnt="0"/>
      <dgm:spPr/>
    </dgm:pt>
    <dgm:pt modelId="{D65FD499-548F-40F8-AE82-7BB7AC4F1531}" type="pres">
      <dgm:prSet presAssocID="{F89D74DF-0167-4423-8556-C8600D2A01CA}" presName="sibSpaceTwo" presStyleCnt="0"/>
      <dgm:spPr/>
    </dgm:pt>
    <dgm:pt modelId="{B2D82F41-2BCD-44DF-AEC3-C1BE5CA3F5AD}" type="pres">
      <dgm:prSet presAssocID="{E949BCC5-612D-41CF-AA11-85044DDDD542}" presName="vertTwo" presStyleCnt="0"/>
      <dgm:spPr/>
    </dgm:pt>
    <dgm:pt modelId="{2AC11326-7B83-487D-8B04-A90F29A7B747}" type="pres">
      <dgm:prSet presAssocID="{E949BCC5-612D-41CF-AA11-85044DDDD542}" presName="txTwo" presStyleLbl="node2" presStyleIdx="1" presStyleCnt="3">
        <dgm:presLayoutVars>
          <dgm:chPref val="3"/>
        </dgm:presLayoutVars>
      </dgm:prSet>
      <dgm:spPr/>
    </dgm:pt>
    <dgm:pt modelId="{CC6133FE-0BBC-46CE-84A4-66A436D79910}" type="pres">
      <dgm:prSet presAssocID="{E949BCC5-612D-41CF-AA11-85044DDDD542}" presName="horzTwo" presStyleCnt="0"/>
      <dgm:spPr/>
    </dgm:pt>
    <dgm:pt modelId="{4E8F2C26-9C17-4EC5-8126-42065970E111}" type="pres">
      <dgm:prSet presAssocID="{FC0DAAA5-19FC-4C11-BF56-1A6A2CB1B42F}" presName="sibSpaceTwo" presStyleCnt="0"/>
      <dgm:spPr/>
    </dgm:pt>
    <dgm:pt modelId="{9B205140-A96B-47A0-B634-52F0C2024126}" type="pres">
      <dgm:prSet presAssocID="{3E143F0A-0766-4808-961B-CC6DC13455C2}" presName="vertTwo" presStyleCnt="0"/>
      <dgm:spPr/>
    </dgm:pt>
    <dgm:pt modelId="{EA998FE0-4C3B-467F-8AFD-6DFE1E67641A}" type="pres">
      <dgm:prSet presAssocID="{3E143F0A-0766-4808-961B-CC6DC13455C2}" presName="txTwo" presStyleLbl="node2" presStyleIdx="2" presStyleCnt="3">
        <dgm:presLayoutVars>
          <dgm:chPref val="3"/>
        </dgm:presLayoutVars>
      </dgm:prSet>
      <dgm:spPr/>
    </dgm:pt>
    <dgm:pt modelId="{7E4C8217-FADC-40B1-AD72-BC76826F5697}" type="pres">
      <dgm:prSet presAssocID="{3E143F0A-0766-4808-961B-CC6DC13455C2}" presName="horzTwo" presStyleCnt="0"/>
      <dgm:spPr/>
    </dgm:pt>
  </dgm:ptLst>
  <dgm:cxnLst>
    <dgm:cxn modelId="{D2A22508-ABAF-41FE-8261-00FABE82B036}" type="presOf" srcId="{3E143F0A-0766-4808-961B-CC6DC13455C2}" destId="{EA998FE0-4C3B-467F-8AFD-6DFE1E67641A}" srcOrd="0" destOrd="0" presId="urn:microsoft.com/office/officeart/2005/8/layout/hierarchy4"/>
    <dgm:cxn modelId="{FFDFA32F-7768-4D19-9450-66504C86C99B}" srcId="{DF2B1327-5D78-40C7-82B5-E2090CE2AA27}" destId="{3E143F0A-0766-4808-961B-CC6DC13455C2}" srcOrd="2" destOrd="0" parTransId="{D4043DDB-F6FB-4D87-9833-78A784047611}" sibTransId="{E45FD7E4-C941-4643-B9F0-AA356214B370}"/>
    <dgm:cxn modelId="{B98BD732-C87C-4725-AFD4-AFE0948DDDD6}" type="presOf" srcId="{DF2B1327-5D78-40C7-82B5-E2090CE2AA27}" destId="{5343FEDA-73A3-47A9-9CF8-7D134B19A2F6}" srcOrd="0" destOrd="0" presId="urn:microsoft.com/office/officeart/2005/8/layout/hierarchy4"/>
    <dgm:cxn modelId="{1A9B9241-F145-4A8F-80DA-37DD7E206BA6}" srcId="{DF2B1327-5D78-40C7-82B5-E2090CE2AA27}" destId="{564BF895-0112-40CB-BBA5-ED3039BD45A9}" srcOrd="0" destOrd="0" parTransId="{AEF53FC4-6EDD-473B-AD15-B5C6A3361069}" sibTransId="{F89D74DF-0167-4423-8556-C8600D2A01CA}"/>
    <dgm:cxn modelId="{E0E70878-CE6E-41B8-808A-7ADC5BCBD1EA}" srcId="{CE7DEB34-C0B8-4593-9C0B-FF6211BB439E}" destId="{DF2B1327-5D78-40C7-82B5-E2090CE2AA27}" srcOrd="0" destOrd="0" parTransId="{A031C9A7-9CE4-4838-B2CC-F8390499EA57}" sibTransId="{5238FBC2-AEB1-4777-BAB2-293D637CABAE}"/>
    <dgm:cxn modelId="{1C6B0289-0556-409F-B02E-F832F3CFD91F}" type="presOf" srcId="{CE7DEB34-C0B8-4593-9C0B-FF6211BB439E}" destId="{CE84112C-4A93-4EBA-AF9B-F2ECB999B0C0}" srcOrd="0" destOrd="0" presId="urn:microsoft.com/office/officeart/2005/8/layout/hierarchy4"/>
    <dgm:cxn modelId="{B48C4191-D3F8-4300-8729-16719A27FC11}" srcId="{DF2B1327-5D78-40C7-82B5-E2090CE2AA27}" destId="{E949BCC5-612D-41CF-AA11-85044DDDD542}" srcOrd="1" destOrd="0" parTransId="{A7894FED-B6CE-4DBD-8100-60EB60D162F8}" sibTransId="{FC0DAAA5-19FC-4C11-BF56-1A6A2CB1B42F}"/>
    <dgm:cxn modelId="{47AE83DE-1807-4836-995D-EC828B041246}" type="presOf" srcId="{E949BCC5-612D-41CF-AA11-85044DDDD542}" destId="{2AC11326-7B83-487D-8B04-A90F29A7B747}" srcOrd="0" destOrd="0" presId="urn:microsoft.com/office/officeart/2005/8/layout/hierarchy4"/>
    <dgm:cxn modelId="{95D2C5E0-CA46-4C45-B652-FED7788299EC}" type="presOf" srcId="{564BF895-0112-40CB-BBA5-ED3039BD45A9}" destId="{10A39D50-7539-4079-B511-80698FD76B3B}" srcOrd="0" destOrd="0" presId="urn:microsoft.com/office/officeart/2005/8/layout/hierarchy4"/>
    <dgm:cxn modelId="{778407D2-B756-49A2-917E-A49ACF2B20FF}" type="presParOf" srcId="{CE84112C-4A93-4EBA-AF9B-F2ECB999B0C0}" destId="{A02E7260-1134-4231-B3C5-29CFFF655218}" srcOrd="0" destOrd="0" presId="urn:microsoft.com/office/officeart/2005/8/layout/hierarchy4"/>
    <dgm:cxn modelId="{88D6A84D-26E4-4A45-9A76-5F162C728CC9}" type="presParOf" srcId="{A02E7260-1134-4231-B3C5-29CFFF655218}" destId="{5343FEDA-73A3-47A9-9CF8-7D134B19A2F6}" srcOrd="0" destOrd="0" presId="urn:microsoft.com/office/officeart/2005/8/layout/hierarchy4"/>
    <dgm:cxn modelId="{73A05D9C-26B7-4271-B5E4-3275D896B2AE}" type="presParOf" srcId="{A02E7260-1134-4231-B3C5-29CFFF655218}" destId="{ECD79125-DD03-421F-A654-D68324D2BD74}" srcOrd="1" destOrd="0" presId="urn:microsoft.com/office/officeart/2005/8/layout/hierarchy4"/>
    <dgm:cxn modelId="{5AAE68BA-209F-445C-9E7B-56606B0C5A57}" type="presParOf" srcId="{A02E7260-1134-4231-B3C5-29CFFF655218}" destId="{768E47A5-7DD4-42F1-8E0D-37670B336B7A}" srcOrd="2" destOrd="0" presId="urn:microsoft.com/office/officeart/2005/8/layout/hierarchy4"/>
    <dgm:cxn modelId="{E66C9C52-756F-4DFE-B961-2F88C281834E}" type="presParOf" srcId="{768E47A5-7DD4-42F1-8E0D-37670B336B7A}" destId="{3873E499-3220-4872-B503-9143AB7E7F82}" srcOrd="0" destOrd="0" presId="urn:microsoft.com/office/officeart/2005/8/layout/hierarchy4"/>
    <dgm:cxn modelId="{F21A9B8E-74C7-42C7-97E2-F6DE62CECA8A}" type="presParOf" srcId="{3873E499-3220-4872-B503-9143AB7E7F82}" destId="{10A39D50-7539-4079-B511-80698FD76B3B}" srcOrd="0" destOrd="0" presId="urn:microsoft.com/office/officeart/2005/8/layout/hierarchy4"/>
    <dgm:cxn modelId="{81ECEE8F-032E-4E2A-8758-08690240114D}" type="presParOf" srcId="{3873E499-3220-4872-B503-9143AB7E7F82}" destId="{5F4845F1-846C-4602-8F8B-08D527520EFB}" srcOrd="1" destOrd="0" presId="urn:microsoft.com/office/officeart/2005/8/layout/hierarchy4"/>
    <dgm:cxn modelId="{09387DF0-EAF0-4B8D-91A6-CBD306284CC4}" type="presParOf" srcId="{768E47A5-7DD4-42F1-8E0D-37670B336B7A}" destId="{D65FD499-548F-40F8-AE82-7BB7AC4F1531}" srcOrd="1" destOrd="0" presId="urn:microsoft.com/office/officeart/2005/8/layout/hierarchy4"/>
    <dgm:cxn modelId="{11BCF9E6-6B7F-4695-B330-05F241C525FB}" type="presParOf" srcId="{768E47A5-7DD4-42F1-8E0D-37670B336B7A}" destId="{B2D82F41-2BCD-44DF-AEC3-C1BE5CA3F5AD}" srcOrd="2" destOrd="0" presId="urn:microsoft.com/office/officeart/2005/8/layout/hierarchy4"/>
    <dgm:cxn modelId="{2105EAAB-759C-4F5B-B7EB-C92D9BE857D0}" type="presParOf" srcId="{B2D82F41-2BCD-44DF-AEC3-C1BE5CA3F5AD}" destId="{2AC11326-7B83-487D-8B04-A90F29A7B747}" srcOrd="0" destOrd="0" presId="urn:microsoft.com/office/officeart/2005/8/layout/hierarchy4"/>
    <dgm:cxn modelId="{9F18DED5-B768-4BA3-B57F-8F8B74C0763D}" type="presParOf" srcId="{B2D82F41-2BCD-44DF-AEC3-C1BE5CA3F5AD}" destId="{CC6133FE-0BBC-46CE-84A4-66A436D79910}" srcOrd="1" destOrd="0" presId="urn:microsoft.com/office/officeart/2005/8/layout/hierarchy4"/>
    <dgm:cxn modelId="{939D69A7-C6E8-4C09-B718-6B414E1DAB55}" type="presParOf" srcId="{768E47A5-7DD4-42F1-8E0D-37670B336B7A}" destId="{4E8F2C26-9C17-4EC5-8126-42065970E111}" srcOrd="3" destOrd="0" presId="urn:microsoft.com/office/officeart/2005/8/layout/hierarchy4"/>
    <dgm:cxn modelId="{A313CCD8-9972-4940-9B7B-D31919A5308C}" type="presParOf" srcId="{768E47A5-7DD4-42F1-8E0D-37670B336B7A}" destId="{9B205140-A96B-47A0-B634-52F0C2024126}" srcOrd="4" destOrd="0" presId="urn:microsoft.com/office/officeart/2005/8/layout/hierarchy4"/>
    <dgm:cxn modelId="{1C1EC348-F880-4EB0-A31E-3C6BE1D3306F}" type="presParOf" srcId="{9B205140-A96B-47A0-B634-52F0C2024126}" destId="{EA998FE0-4C3B-467F-8AFD-6DFE1E67641A}" srcOrd="0" destOrd="0" presId="urn:microsoft.com/office/officeart/2005/8/layout/hierarchy4"/>
    <dgm:cxn modelId="{F98D2847-0824-47C6-ACA8-337171E197D4}" type="presParOf" srcId="{9B205140-A96B-47A0-B634-52F0C2024126}" destId="{7E4C8217-FADC-40B1-AD72-BC76826F5697}" srcOrd="1" destOrd="0" presId="urn:microsoft.com/office/officeart/2005/8/layout/hierarchy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87.xml><?xml version="1.0" encoding="utf-8"?>
<dgm:dataModel xmlns:dgm="http://schemas.openxmlformats.org/drawingml/2006/diagram" xmlns:a="http://schemas.openxmlformats.org/drawingml/2006/main">
  <dgm:ptLst>
    <dgm:pt modelId="{CE7DEB34-C0B8-4593-9C0B-FF6211BB439E}" type="doc">
      <dgm:prSet loTypeId="urn:microsoft.com/office/officeart/2005/8/layout/list1" loCatId="list" qsTypeId="urn:microsoft.com/office/officeart/2005/8/quickstyle/3d1" qsCatId="3D" csTypeId="urn:microsoft.com/office/officeart/2005/8/colors/accent0_3" csCatId="mainScheme" phldr="1"/>
      <dgm:spPr/>
      <dgm:t>
        <a:bodyPr/>
        <a:lstStyle/>
        <a:p>
          <a:endParaRPr lang="el-GR"/>
        </a:p>
      </dgm:t>
    </dgm:pt>
    <dgm:pt modelId="{DF2B1327-5D78-40C7-82B5-E2090CE2AA27}">
      <dgm:prSet phldrT="[Κείμενο]" custT="1"/>
      <dgm:spPr/>
      <dgm:t>
        <a:bodyPr/>
        <a:lstStyle/>
        <a:p>
          <a:r>
            <a:rPr lang="el-GR" sz="1800" dirty="0"/>
            <a:t>Ένωση προσώπων και δάνεια εμπειρία</a:t>
          </a:r>
        </a:p>
      </dgm:t>
    </dgm:pt>
    <dgm:pt modelId="{A031C9A7-9CE4-4838-B2CC-F8390499EA57}" type="parTrans" cxnId="{E0E70878-CE6E-41B8-808A-7ADC5BCBD1EA}">
      <dgm:prSet/>
      <dgm:spPr/>
      <dgm:t>
        <a:bodyPr/>
        <a:lstStyle/>
        <a:p>
          <a:endParaRPr lang="el-GR"/>
        </a:p>
      </dgm:t>
    </dgm:pt>
    <dgm:pt modelId="{5238FBC2-AEB1-4777-BAB2-293D637CABAE}" type="sibTrans" cxnId="{E0E70878-CE6E-41B8-808A-7ADC5BCBD1EA}">
      <dgm:prSet/>
      <dgm:spPr/>
      <dgm:t>
        <a:bodyPr/>
        <a:lstStyle/>
        <a:p>
          <a:endParaRPr lang="el-GR"/>
        </a:p>
      </dgm:t>
    </dgm:pt>
    <dgm:pt modelId="{564BF895-0112-40CB-BBA5-ED3039BD45A9}">
      <dgm:prSet custT="1"/>
      <dgm:spPr/>
      <dgm:t>
        <a:bodyPr/>
        <a:lstStyle/>
        <a:p>
          <a:r>
            <a:rPr lang="el-GR" sz="1800" dirty="0"/>
            <a:t>Μία συμμετέχουσα ένωση μπορεί να στηρίζεται στις ικανότητες των συμμετεχόντων σε αυτήν ή και άλλων τρίτων φορέων</a:t>
          </a:r>
        </a:p>
      </dgm:t>
    </dgm:pt>
    <dgm:pt modelId="{AEF53FC4-6EDD-473B-AD15-B5C6A3361069}" type="parTrans" cxnId="{1A9B9241-F145-4A8F-80DA-37DD7E206BA6}">
      <dgm:prSet/>
      <dgm:spPr/>
      <dgm:t>
        <a:bodyPr/>
        <a:lstStyle/>
        <a:p>
          <a:endParaRPr lang="el-GR"/>
        </a:p>
      </dgm:t>
    </dgm:pt>
    <dgm:pt modelId="{F89D74DF-0167-4423-8556-C8600D2A01CA}" type="sibTrans" cxnId="{1A9B9241-F145-4A8F-80DA-37DD7E206BA6}">
      <dgm:prSet/>
      <dgm:spPr/>
      <dgm:t>
        <a:bodyPr/>
        <a:lstStyle/>
        <a:p>
          <a:endParaRPr lang="el-GR"/>
        </a:p>
      </dgm:t>
    </dgm:pt>
    <dgm:pt modelId="{E949BCC5-612D-41CF-AA11-85044DDDD542}">
      <dgm:prSet custT="1"/>
      <dgm:spPr/>
      <dgm:t>
        <a:bodyPr/>
        <a:lstStyle/>
        <a:p>
          <a:r>
            <a:rPr lang="el-GR" sz="1800" dirty="0"/>
            <a:t>Στις συμβάσεις έργων ή σε μεικτές συμβάσεις (προμήθεια /τοποθέτηση και εγκατάσταση) οι αναθέτουσες αρχές μπορούν να απαιτούν την εκτέλεση ορισμένων καθηκόντων από συγκεκριμένο συμμετέχοντα στην ένωση</a:t>
          </a:r>
        </a:p>
      </dgm:t>
    </dgm:pt>
    <dgm:pt modelId="{A7894FED-B6CE-4DBD-8100-60EB60D162F8}" type="parTrans" cxnId="{B48C4191-D3F8-4300-8729-16719A27FC11}">
      <dgm:prSet/>
      <dgm:spPr/>
      <dgm:t>
        <a:bodyPr/>
        <a:lstStyle/>
        <a:p>
          <a:endParaRPr lang="el-GR"/>
        </a:p>
      </dgm:t>
    </dgm:pt>
    <dgm:pt modelId="{FC0DAAA5-19FC-4C11-BF56-1A6A2CB1B42F}" type="sibTrans" cxnId="{B48C4191-D3F8-4300-8729-16719A27FC11}">
      <dgm:prSet/>
      <dgm:spPr/>
      <dgm:t>
        <a:bodyPr/>
        <a:lstStyle/>
        <a:p>
          <a:endParaRPr lang="el-GR"/>
        </a:p>
      </dgm:t>
    </dgm:pt>
    <dgm:pt modelId="{D8A74D21-828B-4898-82C0-AD7154C5695F}" type="pres">
      <dgm:prSet presAssocID="{CE7DEB34-C0B8-4593-9C0B-FF6211BB439E}" presName="linear" presStyleCnt="0">
        <dgm:presLayoutVars>
          <dgm:dir/>
          <dgm:animLvl val="lvl"/>
          <dgm:resizeHandles val="exact"/>
        </dgm:presLayoutVars>
      </dgm:prSet>
      <dgm:spPr/>
    </dgm:pt>
    <dgm:pt modelId="{86CE734D-4822-4168-80E3-6F1C2A9E6D4B}" type="pres">
      <dgm:prSet presAssocID="{DF2B1327-5D78-40C7-82B5-E2090CE2AA27}" presName="parentLin" presStyleCnt="0"/>
      <dgm:spPr/>
    </dgm:pt>
    <dgm:pt modelId="{42CC32E5-035E-4F2D-9A8F-2CBFDC527F1E}" type="pres">
      <dgm:prSet presAssocID="{DF2B1327-5D78-40C7-82B5-E2090CE2AA27}" presName="parentLeftMargin" presStyleLbl="node1" presStyleIdx="0" presStyleCnt="1"/>
      <dgm:spPr/>
    </dgm:pt>
    <dgm:pt modelId="{96A97612-DAB9-4EEE-B953-E1E5B5C1AAC3}" type="pres">
      <dgm:prSet presAssocID="{DF2B1327-5D78-40C7-82B5-E2090CE2AA27}" presName="parentText" presStyleLbl="node1" presStyleIdx="0" presStyleCnt="1" custScaleY="65385">
        <dgm:presLayoutVars>
          <dgm:chMax val="0"/>
          <dgm:bulletEnabled val="1"/>
        </dgm:presLayoutVars>
      </dgm:prSet>
      <dgm:spPr/>
    </dgm:pt>
    <dgm:pt modelId="{5D429104-0DBC-4572-9147-4FAD3CD52263}" type="pres">
      <dgm:prSet presAssocID="{DF2B1327-5D78-40C7-82B5-E2090CE2AA27}" presName="negativeSpace" presStyleCnt="0"/>
      <dgm:spPr/>
    </dgm:pt>
    <dgm:pt modelId="{12EF716F-7703-4A40-8B4B-79148485C0EA}" type="pres">
      <dgm:prSet presAssocID="{DF2B1327-5D78-40C7-82B5-E2090CE2AA27}" presName="childText" presStyleLbl="conFgAcc1" presStyleIdx="0" presStyleCnt="1" custScaleY="119340">
        <dgm:presLayoutVars>
          <dgm:bulletEnabled val="1"/>
        </dgm:presLayoutVars>
      </dgm:prSet>
      <dgm:spPr/>
    </dgm:pt>
  </dgm:ptLst>
  <dgm:cxnLst>
    <dgm:cxn modelId="{1A9B9241-F145-4A8F-80DA-37DD7E206BA6}" srcId="{DF2B1327-5D78-40C7-82B5-E2090CE2AA27}" destId="{564BF895-0112-40CB-BBA5-ED3039BD45A9}" srcOrd="0" destOrd="0" parTransId="{AEF53FC4-6EDD-473B-AD15-B5C6A3361069}" sibTransId="{F89D74DF-0167-4423-8556-C8600D2A01CA}"/>
    <dgm:cxn modelId="{CF9DCA49-DB96-41C5-BD66-2F649558E6E2}" type="presOf" srcId="{E949BCC5-612D-41CF-AA11-85044DDDD542}" destId="{12EF716F-7703-4A40-8B4B-79148485C0EA}" srcOrd="0" destOrd="1" presId="urn:microsoft.com/office/officeart/2005/8/layout/list1"/>
    <dgm:cxn modelId="{E0E70878-CE6E-41B8-808A-7ADC5BCBD1EA}" srcId="{CE7DEB34-C0B8-4593-9C0B-FF6211BB439E}" destId="{DF2B1327-5D78-40C7-82B5-E2090CE2AA27}" srcOrd="0" destOrd="0" parTransId="{A031C9A7-9CE4-4838-B2CC-F8390499EA57}" sibTransId="{5238FBC2-AEB1-4777-BAB2-293D637CABAE}"/>
    <dgm:cxn modelId="{99E6C08B-295E-462D-984A-A24A2DB00583}" type="presOf" srcId="{DF2B1327-5D78-40C7-82B5-E2090CE2AA27}" destId="{42CC32E5-035E-4F2D-9A8F-2CBFDC527F1E}" srcOrd="0" destOrd="0" presId="urn:microsoft.com/office/officeart/2005/8/layout/list1"/>
    <dgm:cxn modelId="{B48C4191-D3F8-4300-8729-16719A27FC11}" srcId="{DF2B1327-5D78-40C7-82B5-E2090CE2AA27}" destId="{E949BCC5-612D-41CF-AA11-85044DDDD542}" srcOrd="1" destOrd="0" parTransId="{A7894FED-B6CE-4DBD-8100-60EB60D162F8}" sibTransId="{FC0DAAA5-19FC-4C11-BF56-1A6A2CB1B42F}"/>
    <dgm:cxn modelId="{18997CAB-1F33-4284-9F82-AE51CAD8DC5E}" type="presOf" srcId="{CE7DEB34-C0B8-4593-9C0B-FF6211BB439E}" destId="{D8A74D21-828B-4898-82C0-AD7154C5695F}" srcOrd="0" destOrd="0" presId="urn:microsoft.com/office/officeart/2005/8/layout/list1"/>
    <dgm:cxn modelId="{6A5A91B4-ED3D-49DE-B97D-7A39B77C451B}" type="presOf" srcId="{564BF895-0112-40CB-BBA5-ED3039BD45A9}" destId="{12EF716F-7703-4A40-8B4B-79148485C0EA}" srcOrd="0" destOrd="0" presId="urn:microsoft.com/office/officeart/2005/8/layout/list1"/>
    <dgm:cxn modelId="{9D59D0BA-5D0E-4BE3-A7F8-887DCDC8209D}" type="presOf" srcId="{DF2B1327-5D78-40C7-82B5-E2090CE2AA27}" destId="{96A97612-DAB9-4EEE-B953-E1E5B5C1AAC3}" srcOrd="1" destOrd="0" presId="urn:microsoft.com/office/officeart/2005/8/layout/list1"/>
    <dgm:cxn modelId="{2A78224B-2282-4FEF-B659-23785D747CF5}" type="presParOf" srcId="{D8A74D21-828B-4898-82C0-AD7154C5695F}" destId="{86CE734D-4822-4168-80E3-6F1C2A9E6D4B}" srcOrd="0" destOrd="0" presId="urn:microsoft.com/office/officeart/2005/8/layout/list1"/>
    <dgm:cxn modelId="{D38079A1-4661-4519-94C5-9D1DF078AACD}" type="presParOf" srcId="{86CE734D-4822-4168-80E3-6F1C2A9E6D4B}" destId="{42CC32E5-035E-4F2D-9A8F-2CBFDC527F1E}" srcOrd="0" destOrd="0" presId="urn:microsoft.com/office/officeart/2005/8/layout/list1"/>
    <dgm:cxn modelId="{0696FBF9-A8E9-44DC-9723-B6F3C06380B1}" type="presParOf" srcId="{86CE734D-4822-4168-80E3-6F1C2A9E6D4B}" destId="{96A97612-DAB9-4EEE-B953-E1E5B5C1AAC3}" srcOrd="1" destOrd="0" presId="urn:microsoft.com/office/officeart/2005/8/layout/list1"/>
    <dgm:cxn modelId="{FDF3023A-CA32-4949-9C3D-C0A48CCADA87}" type="presParOf" srcId="{D8A74D21-828B-4898-82C0-AD7154C5695F}" destId="{5D429104-0DBC-4572-9147-4FAD3CD52263}" srcOrd="1" destOrd="0" presId="urn:microsoft.com/office/officeart/2005/8/layout/list1"/>
    <dgm:cxn modelId="{172F8854-2830-4726-905B-E6776A5BD97C}" type="presParOf" srcId="{D8A74D21-828B-4898-82C0-AD7154C5695F}" destId="{12EF716F-7703-4A40-8B4B-79148485C0EA}" srcOrd="2"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88.xml><?xml version="1.0" encoding="utf-8"?>
<dgm:dataModel xmlns:dgm="http://schemas.openxmlformats.org/drawingml/2006/diagram" xmlns:a="http://schemas.openxmlformats.org/drawingml/2006/main">
  <dgm:ptLst>
    <dgm:pt modelId="{CE7DEB34-C0B8-4593-9C0B-FF6211BB439E}" type="doc">
      <dgm:prSet loTypeId="urn:microsoft.com/office/officeart/2005/8/layout/hierarchy4" loCatId="hierarchy" qsTypeId="urn:microsoft.com/office/officeart/2005/8/quickstyle/3d1" qsCatId="3D" csTypeId="urn:microsoft.com/office/officeart/2005/8/colors/accent0_3" csCatId="mainScheme" phldr="1"/>
      <dgm:spPr/>
      <dgm:t>
        <a:bodyPr/>
        <a:lstStyle/>
        <a:p>
          <a:endParaRPr lang="el-GR"/>
        </a:p>
      </dgm:t>
    </dgm:pt>
    <dgm:pt modelId="{E949BCC5-612D-41CF-AA11-85044DDDD542}">
      <dgm:prSet custT="1"/>
      <dgm:spPr/>
      <dgm:t>
        <a:bodyPr/>
        <a:lstStyle/>
        <a:p>
          <a:r>
            <a:rPr lang="el-GR" sz="1800" dirty="0"/>
            <a:t>Προς επίτευξη ενός κοινού σκοπού</a:t>
          </a:r>
        </a:p>
      </dgm:t>
    </dgm:pt>
    <dgm:pt modelId="{A7894FED-B6CE-4DBD-8100-60EB60D162F8}" type="parTrans" cxnId="{B48C4191-D3F8-4300-8729-16719A27FC11}">
      <dgm:prSet/>
      <dgm:spPr/>
      <dgm:t>
        <a:bodyPr/>
        <a:lstStyle/>
        <a:p>
          <a:endParaRPr lang="el-GR"/>
        </a:p>
      </dgm:t>
    </dgm:pt>
    <dgm:pt modelId="{FC0DAAA5-19FC-4C11-BF56-1A6A2CB1B42F}" type="sibTrans" cxnId="{B48C4191-D3F8-4300-8729-16719A27FC11}">
      <dgm:prSet/>
      <dgm:spPr/>
      <dgm:t>
        <a:bodyPr/>
        <a:lstStyle/>
        <a:p>
          <a:endParaRPr lang="el-GR"/>
        </a:p>
      </dgm:t>
    </dgm:pt>
    <dgm:pt modelId="{E1911D87-4D54-4951-A292-FD195C70D7A4}">
      <dgm:prSet custT="1"/>
      <dgm:spPr/>
      <dgm:t>
        <a:bodyPr/>
        <a:lstStyle/>
        <a:p>
          <a:r>
            <a:rPr lang="el-GR" sz="1800" dirty="0"/>
            <a:t>Αρρύθμιστο επιχειρηματικό μοντέλο συνεργασίας</a:t>
          </a:r>
        </a:p>
      </dgm:t>
    </dgm:pt>
    <dgm:pt modelId="{9674FE95-7521-4342-9A8D-116FBA88483A}" type="parTrans" cxnId="{63431A0B-2AED-4224-9AE3-AD1D25C821F3}">
      <dgm:prSet/>
      <dgm:spPr/>
      <dgm:t>
        <a:bodyPr/>
        <a:lstStyle/>
        <a:p>
          <a:endParaRPr lang="el-GR"/>
        </a:p>
      </dgm:t>
    </dgm:pt>
    <dgm:pt modelId="{020BA5DD-25DF-49AD-B4E3-28D1D6C7B315}" type="sibTrans" cxnId="{63431A0B-2AED-4224-9AE3-AD1D25C821F3}">
      <dgm:prSet/>
      <dgm:spPr/>
      <dgm:t>
        <a:bodyPr/>
        <a:lstStyle/>
        <a:p>
          <a:endParaRPr lang="el-GR"/>
        </a:p>
      </dgm:t>
    </dgm:pt>
    <dgm:pt modelId="{564BF895-0112-40CB-BBA5-ED3039BD45A9}">
      <dgm:prSet custT="1"/>
      <dgm:spPr/>
      <dgm:t>
        <a:bodyPr/>
        <a:lstStyle/>
        <a:p>
          <a:r>
            <a:rPr lang="el-GR" sz="1800" dirty="0"/>
            <a:t>Ενοχική σύμβαση για τη σύμπραξη προσώπων</a:t>
          </a:r>
        </a:p>
      </dgm:t>
    </dgm:pt>
    <dgm:pt modelId="{F89D74DF-0167-4423-8556-C8600D2A01CA}" type="sibTrans" cxnId="{1A9B9241-F145-4A8F-80DA-37DD7E206BA6}">
      <dgm:prSet/>
      <dgm:spPr/>
      <dgm:t>
        <a:bodyPr/>
        <a:lstStyle/>
        <a:p>
          <a:endParaRPr lang="el-GR"/>
        </a:p>
      </dgm:t>
    </dgm:pt>
    <dgm:pt modelId="{AEF53FC4-6EDD-473B-AD15-B5C6A3361069}" type="parTrans" cxnId="{1A9B9241-F145-4A8F-80DA-37DD7E206BA6}">
      <dgm:prSet/>
      <dgm:spPr/>
      <dgm:t>
        <a:bodyPr/>
        <a:lstStyle/>
        <a:p>
          <a:endParaRPr lang="el-GR"/>
        </a:p>
      </dgm:t>
    </dgm:pt>
    <dgm:pt modelId="{2DBF9227-D37D-44ED-B734-E1AFF7BE6B86}">
      <dgm:prSet custT="1"/>
      <dgm:spPr/>
      <dgm:t>
        <a:bodyPr/>
        <a:lstStyle/>
        <a:p>
          <a:r>
            <a:rPr lang="el-GR" sz="1800" dirty="0"/>
            <a:t>Έννοια κοινοπραξίας</a:t>
          </a:r>
        </a:p>
      </dgm:t>
    </dgm:pt>
    <dgm:pt modelId="{E10B4A10-E545-4E5A-91A7-84E2EC810CCF}" type="parTrans" cxnId="{603A0FD5-E3FE-4639-889F-233401A8FCD2}">
      <dgm:prSet/>
      <dgm:spPr/>
      <dgm:t>
        <a:bodyPr/>
        <a:lstStyle/>
        <a:p>
          <a:endParaRPr lang="el-GR"/>
        </a:p>
      </dgm:t>
    </dgm:pt>
    <dgm:pt modelId="{0AF7768A-7B84-46E2-BEDE-E4E8492A6F74}" type="sibTrans" cxnId="{603A0FD5-E3FE-4639-889F-233401A8FCD2}">
      <dgm:prSet/>
      <dgm:spPr/>
      <dgm:t>
        <a:bodyPr/>
        <a:lstStyle/>
        <a:p>
          <a:endParaRPr lang="el-GR" dirty="0"/>
        </a:p>
      </dgm:t>
    </dgm:pt>
    <dgm:pt modelId="{D1C0B3AE-5C82-4FBB-B75A-D33225E11377}">
      <dgm:prSet phldrT="[Κείμενο]" custT="1"/>
      <dgm:spPr/>
      <dgm:t>
        <a:bodyPr/>
        <a:lstStyle/>
        <a:p>
          <a:r>
            <a:rPr lang="el-GR" sz="1800" dirty="0"/>
            <a:t>Νομική φύση</a:t>
          </a:r>
        </a:p>
      </dgm:t>
    </dgm:pt>
    <dgm:pt modelId="{50E471AC-6586-4B86-A6B6-9DC4C2B56C5D}" type="parTrans" cxnId="{F3844E23-63D5-4EC5-B46E-AA6AA206FBE8}">
      <dgm:prSet/>
      <dgm:spPr/>
      <dgm:t>
        <a:bodyPr/>
        <a:lstStyle/>
        <a:p>
          <a:endParaRPr lang="el-GR"/>
        </a:p>
      </dgm:t>
    </dgm:pt>
    <dgm:pt modelId="{BA3E6AD6-D04F-43D5-8D6E-F2B0846BAF43}" type="sibTrans" cxnId="{F3844E23-63D5-4EC5-B46E-AA6AA206FBE8}">
      <dgm:prSet/>
      <dgm:spPr/>
      <dgm:t>
        <a:bodyPr/>
        <a:lstStyle/>
        <a:p>
          <a:endParaRPr lang="el-GR"/>
        </a:p>
      </dgm:t>
    </dgm:pt>
    <dgm:pt modelId="{E63C6067-64F5-4764-89AD-F268D9788BBE}">
      <dgm:prSet custT="1"/>
      <dgm:spPr/>
      <dgm:t>
        <a:bodyPr/>
        <a:lstStyle/>
        <a:p>
          <a:r>
            <a:rPr lang="el-GR" sz="1800" dirty="0"/>
            <a:t>Έλλειψη νομικής προσωπικότητας</a:t>
          </a:r>
        </a:p>
      </dgm:t>
    </dgm:pt>
    <dgm:pt modelId="{68BAA5CC-6A13-4B8C-A925-E8636D58A514}" type="parTrans" cxnId="{9A2FB7FC-0DED-4779-A8D0-36394B5500CB}">
      <dgm:prSet/>
      <dgm:spPr/>
      <dgm:t>
        <a:bodyPr/>
        <a:lstStyle/>
        <a:p>
          <a:endParaRPr lang="el-GR"/>
        </a:p>
      </dgm:t>
    </dgm:pt>
    <dgm:pt modelId="{DAADCD40-A352-4CD8-B0C8-8E41A4D55F47}" type="sibTrans" cxnId="{9A2FB7FC-0DED-4779-A8D0-36394B5500CB}">
      <dgm:prSet/>
      <dgm:spPr/>
      <dgm:t>
        <a:bodyPr/>
        <a:lstStyle/>
        <a:p>
          <a:endParaRPr lang="el-GR"/>
        </a:p>
      </dgm:t>
    </dgm:pt>
    <dgm:pt modelId="{5B8D79CB-B7B7-4B2F-9651-489A8DE507C4}">
      <dgm:prSet custT="1"/>
      <dgm:spPr/>
      <dgm:t>
        <a:bodyPr/>
        <a:lstStyle/>
        <a:p>
          <a:r>
            <a:rPr lang="el-GR" sz="1800" i="0" dirty="0"/>
            <a:t>Αδημοσίευτη ομόρρυθμη εταιρεία</a:t>
          </a:r>
        </a:p>
      </dgm:t>
    </dgm:pt>
    <dgm:pt modelId="{B0503098-F3EA-4D98-8797-CF0443247DCA}" type="parTrans" cxnId="{2D503374-7C7D-4BDB-B707-03D4BF570794}">
      <dgm:prSet/>
      <dgm:spPr/>
      <dgm:t>
        <a:bodyPr/>
        <a:lstStyle/>
        <a:p>
          <a:endParaRPr lang="el-GR"/>
        </a:p>
      </dgm:t>
    </dgm:pt>
    <dgm:pt modelId="{882238CC-6EF5-4709-B0F0-CE2DA175F266}" type="sibTrans" cxnId="{2D503374-7C7D-4BDB-B707-03D4BF570794}">
      <dgm:prSet/>
      <dgm:spPr/>
      <dgm:t>
        <a:bodyPr/>
        <a:lstStyle/>
        <a:p>
          <a:endParaRPr lang="el-GR"/>
        </a:p>
      </dgm:t>
    </dgm:pt>
    <dgm:pt modelId="{7C6DD62B-9304-4C0A-B019-E388DBDB78D8}" type="pres">
      <dgm:prSet presAssocID="{CE7DEB34-C0B8-4593-9C0B-FF6211BB439E}" presName="Name0" presStyleCnt="0">
        <dgm:presLayoutVars>
          <dgm:chPref val="1"/>
          <dgm:dir/>
          <dgm:animOne val="branch"/>
          <dgm:animLvl val="lvl"/>
          <dgm:resizeHandles/>
        </dgm:presLayoutVars>
      </dgm:prSet>
      <dgm:spPr/>
    </dgm:pt>
    <dgm:pt modelId="{6182CD9A-B5FA-4009-8A92-75CCB55A597A}" type="pres">
      <dgm:prSet presAssocID="{2DBF9227-D37D-44ED-B734-E1AFF7BE6B86}" presName="vertOne" presStyleCnt="0"/>
      <dgm:spPr/>
    </dgm:pt>
    <dgm:pt modelId="{A96DA27C-1A64-43F1-A7FC-F4FC55B7E543}" type="pres">
      <dgm:prSet presAssocID="{2DBF9227-D37D-44ED-B734-E1AFF7BE6B86}" presName="txOne" presStyleLbl="node0" presStyleIdx="0" presStyleCnt="1">
        <dgm:presLayoutVars>
          <dgm:chPref val="3"/>
        </dgm:presLayoutVars>
      </dgm:prSet>
      <dgm:spPr/>
    </dgm:pt>
    <dgm:pt modelId="{F4BA486D-1832-4814-BC91-F4586A833F3A}" type="pres">
      <dgm:prSet presAssocID="{2DBF9227-D37D-44ED-B734-E1AFF7BE6B86}" presName="parTransOne" presStyleCnt="0"/>
      <dgm:spPr/>
    </dgm:pt>
    <dgm:pt modelId="{65AB5974-24A2-413A-873D-132E30A0BEE3}" type="pres">
      <dgm:prSet presAssocID="{2DBF9227-D37D-44ED-B734-E1AFF7BE6B86}" presName="horzOne" presStyleCnt="0"/>
      <dgm:spPr/>
    </dgm:pt>
    <dgm:pt modelId="{3156510A-8D67-41A5-993C-563A7BA67DDA}" type="pres">
      <dgm:prSet presAssocID="{564BF895-0112-40CB-BBA5-ED3039BD45A9}" presName="vertTwo" presStyleCnt="0"/>
      <dgm:spPr/>
    </dgm:pt>
    <dgm:pt modelId="{FEAB961B-F728-41FE-8188-810D026F4FDA}" type="pres">
      <dgm:prSet presAssocID="{564BF895-0112-40CB-BBA5-ED3039BD45A9}" presName="txTwo" presStyleLbl="node2" presStyleIdx="0" presStyleCnt="2">
        <dgm:presLayoutVars>
          <dgm:chPref val="3"/>
        </dgm:presLayoutVars>
      </dgm:prSet>
      <dgm:spPr/>
    </dgm:pt>
    <dgm:pt modelId="{CD193641-AB81-43F3-966C-A524BD5713A6}" type="pres">
      <dgm:prSet presAssocID="{564BF895-0112-40CB-BBA5-ED3039BD45A9}" presName="parTransTwo" presStyleCnt="0"/>
      <dgm:spPr/>
    </dgm:pt>
    <dgm:pt modelId="{75C3863C-6CEA-493F-9103-488B88A525DC}" type="pres">
      <dgm:prSet presAssocID="{564BF895-0112-40CB-BBA5-ED3039BD45A9}" presName="horzTwo" presStyleCnt="0"/>
      <dgm:spPr/>
    </dgm:pt>
    <dgm:pt modelId="{846895A1-0B4E-4735-BD1B-02D62CD346C1}" type="pres">
      <dgm:prSet presAssocID="{E1911D87-4D54-4951-A292-FD195C70D7A4}" presName="vertThree" presStyleCnt="0"/>
      <dgm:spPr/>
    </dgm:pt>
    <dgm:pt modelId="{94FA26AE-5912-451C-A887-CBC8FE9EE2B0}" type="pres">
      <dgm:prSet presAssocID="{E1911D87-4D54-4951-A292-FD195C70D7A4}" presName="txThree" presStyleLbl="node3" presStyleIdx="0" presStyleCnt="4">
        <dgm:presLayoutVars>
          <dgm:chPref val="3"/>
        </dgm:presLayoutVars>
      </dgm:prSet>
      <dgm:spPr/>
    </dgm:pt>
    <dgm:pt modelId="{35AAE05E-7406-4A69-8599-F468228BA807}" type="pres">
      <dgm:prSet presAssocID="{E1911D87-4D54-4951-A292-FD195C70D7A4}" presName="horzThree" presStyleCnt="0"/>
      <dgm:spPr/>
    </dgm:pt>
    <dgm:pt modelId="{F1AEC281-39A8-4957-B4EF-A40544FDB6BE}" type="pres">
      <dgm:prSet presAssocID="{020BA5DD-25DF-49AD-B4E3-28D1D6C7B315}" presName="sibSpaceThree" presStyleCnt="0"/>
      <dgm:spPr/>
    </dgm:pt>
    <dgm:pt modelId="{CA0B4835-0B5E-43CE-803E-21059340133B}" type="pres">
      <dgm:prSet presAssocID="{E949BCC5-612D-41CF-AA11-85044DDDD542}" presName="vertThree" presStyleCnt="0"/>
      <dgm:spPr/>
    </dgm:pt>
    <dgm:pt modelId="{AA6D62D7-0954-4553-A407-DC25AF0016F8}" type="pres">
      <dgm:prSet presAssocID="{E949BCC5-612D-41CF-AA11-85044DDDD542}" presName="txThree" presStyleLbl="node3" presStyleIdx="1" presStyleCnt="4">
        <dgm:presLayoutVars>
          <dgm:chPref val="3"/>
        </dgm:presLayoutVars>
      </dgm:prSet>
      <dgm:spPr/>
    </dgm:pt>
    <dgm:pt modelId="{8D9599B1-7F7F-41B8-9BD5-472EABABAF82}" type="pres">
      <dgm:prSet presAssocID="{E949BCC5-612D-41CF-AA11-85044DDDD542}" presName="horzThree" presStyleCnt="0"/>
      <dgm:spPr/>
    </dgm:pt>
    <dgm:pt modelId="{91FE93D4-E928-4944-A4E3-65832E1D1482}" type="pres">
      <dgm:prSet presAssocID="{F89D74DF-0167-4423-8556-C8600D2A01CA}" presName="sibSpaceTwo" presStyleCnt="0"/>
      <dgm:spPr/>
    </dgm:pt>
    <dgm:pt modelId="{43A37070-3618-4218-B1C3-EB574825D8A2}" type="pres">
      <dgm:prSet presAssocID="{D1C0B3AE-5C82-4FBB-B75A-D33225E11377}" presName="vertTwo" presStyleCnt="0"/>
      <dgm:spPr/>
    </dgm:pt>
    <dgm:pt modelId="{453B3DD5-F979-4BA5-B418-0CF247DB1C67}" type="pres">
      <dgm:prSet presAssocID="{D1C0B3AE-5C82-4FBB-B75A-D33225E11377}" presName="txTwo" presStyleLbl="node2" presStyleIdx="1" presStyleCnt="2">
        <dgm:presLayoutVars>
          <dgm:chPref val="3"/>
        </dgm:presLayoutVars>
      </dgm:prSet>
      <dgm:spPr/>
    </dgm:pt>
    <dgm:pt modelId="{64EAAFF3-B948-4B90-87AA-CC9008134752}" type="pres">
      <dgm:prSet presAssocID="{D1C0B3AE-5C82-4FBB-B75A-D33225E11377}" presName="parTransTwo" presStyleCnt="0"/>
      <dgm:spPr/>
    </dgm:pt>
    <dgm:pt modelId="{B65D9408-3CCE-43FA-B960-88064A492006}" type="pres">
      <dgm:prSet presAssocID="{D1C0B3AE-5C82-4FBB-B75A-D33225E11377}" presName="horzTwo" presStyleCnt="0"/>
      <dgm:spPr/>
    </dgm:pt>
    <dgm:pt modelId="{55FEEFC1-0DF5-4875-B4FA-CF5C51387B78}" type="pres">
      <dgm:prSet presAssocID="{E63C6067-64F5-4764-89AD-F268D9788BBE}" presName="vertThree" presStyleCnt="0"/>
      <dgm:spPr/>
    </dgm:pt>
    <dgm:pt modelId="{2053B514-2945-4366-93D3-E1EEC5DE2CF5}" type="pres">
      <dgm:prSet presAssocID="{E63C6067-64F5-4764-89AD-F268D9788BBE}" presName="txThree" presStyleLbl="node3" presStyleIdx="2" presStyleCnt="4">
        <dgm:presLayoutVars>
          <dgm:chPref val="3"/>
        </dgm:presLayoutVars>
      </dgm:prSet>
      <dgm:spPr/>
    </dgm:pt>
    <dgm:pt modelId="{7719D372-E1D5-4FDF-8413-FE822CC0AD80}" type="pres">
      <dgm:prSet presAssocID="{E63C6067-64F5-4764-89AD-F268D9788BBE}" presName="horzThree" presStyleCnt="0"/>
      <dgm:spPr/>
    </dgm:pt>
    <dgm:pt modelId="{B0A5E539-45D9-4727-8730-539280666834}" type="pres">
      <dgm:prSet presAssocID="{DAADCD40-A352-4CD8-B0C8-8E41A4D55F47}" presName="sibSpaceThree" presStyleCnt="0"/>
      <dgm:spPr/>
    </dgm:pt>
    <dgm:pt modelId="{14A79735-49C5-45E6-AA49-F7FBF1AA78D5}" type="pres">
      <dgm:prSet presAssocID="{5B8D79CB-B7B7-4B2F-9651-489A8DE507C4}" presName="vertThree" presStyleCnt="0"/>
      <dgm:spPr/>
    </dgm:pt>
    <dgm:pt modelId="{373FC1A3-30CF-4AE6-9BBD-437B3B753E09}" type="pres">
      <dgm:prSet presAssocID="{5B8D79CB-B7B7-4B2F-9651-489A8DE507C4}" presName="txThree" presStyleLbl="node3" presStyleIdx="3" presStyleCnt="4">
        <dgm:presLayoutVars>
          <dgm:chPref val="3"/>
        </dgm:presLayoutVars>
      </dgm:prSet>
      <dgm:spPr/>
    </dgm:pt>
    <dgm:pt modelId="{E35F701B-E1D8-4F10-B7A1-29513A572BA6}" type="pres">
      <dgm:prSet presAssocID="{5B8D79CB-B7B7-4B2F-9651-489A8DE507C4}" presName="horzThree" presStyleCnt="0"/>
      <dgm:spPr/>
    </dgm:pt>
  </dgm:ptLst>
  <dgm:cxnLst>
    <dgm:cxn modelId="{A92BD107-FB19-4B2B-B049-E4B555269760}" type="presOf" srcId="{CE7DEB34-C0B8-4593-9C0B-FF6211BB439E}" destId="{7C6DD62B-9304-4C0A-B019-E388DBDB78D8}" srcOrd="0" destOrd="0" presId="urn:microsoft.com/office/officeart/2005/8/layout/hierarchy4"/>
    <dgm:cxn modelId="{22DCD70A-F6BB-4F67-8C58-9D45FE5F9307}" type="presOf" srcId="{E1911D87-4D54-4951-A292-FD195C70D7A4}" destId="{94FA26AE-5912-451C-A887-CBC8FE9EE2B0}" srcOrd="0" destOrd="0" presId="urn:microsoft.com/office/officeart/2005/8/layout/hierarchy4"/>
    <dgm:cxn modelId="{63431A0B-2AED-4224-9AE3-AD1D25C821F3}" srcId="{564BF895-0112-40CB-BBA5-ED3039BD45A9}" destId="{E1911D87-4D54-4951-A292-FD195C70D7A4}" srcOrd="0" destOrd="0" parTransId="{9674FE95-7521-4342-9A8D-116FBA88483A}" sibTransId="{020BA5DD-25DF-49AD-B4E3-28D1D6C7B315}"/>
    <dgm:cxn modelId="{A1E81013-A11B-464E-9D1C-4E01619B461B}" type="presOf" srcId="{5B8D79CB-B7B7-4B2F-9651-489A8DE507C4}" destId="{373FC1A3-30CF-4AE6-9BBD-437B3B753E09}" srcOrd="0" destOrd="0" presId="urn:microsoft.com/office/officeart/2005/8/layout/hierarchy4"/>
    <dgm:cxn modelId="{564CAB17-03D6-44E4-B81E-B695FE2CBE84}" type="presOf" srcId="{D1C0B3AE-5C82-4FBB-B75A-D33225E11377}" destId="{453B3DD5-F979-4BA5-B418-0CF247DB1C67}" srcOrd="0" destOrd="0" presId="urn:microsoft.com/office/officeart/2005/8/layout/hierarchy4"/>
    <dgm:cxn modelId="{F3844E23-63D5-4EC5-B46E-AA6AA206FBE8}" srcId="{2DBF9227-D37D-44ED-B734-E1AFF7BE6B86}" destId="{D1C0B3AE-5C82-4FBB-B75A-D33225E11377}" srcOrd="1" destOrd="0" parTransId="{50E471AC-6586-4B86-A6B6-9DC4C2B56C5D}" sibTransId="{BA3E6AD6-D04F-43D5-8D6E-F2B0846BAF43}"/>
    <dgm:cxn modelId="{2CC5D727-77F1-4428-8066-57AA81C16040}" type="presOf" srcId="{564BF895-0112-40CB-BBA5-ED3039BD45A9}" destId="{FEAB961B-F728-41FE-8188-810D026F4FDA}" srcOrd="0" destOrd="0" presId="urn:microsoft.com/office/officeart/2005/8/layout/hierarchy4"/>
    <dgm:cxn modelId="{1A9B9241-F145-4A8F-80DA-37DD7E206BA6}" srcId="{2DBF9227-D37D-44ED-B734-E1AFF7BE6B86}" destId="{564BF895-0112-40CB-BBA5-ED3039BD45A9}" srcOrd="0" destOrd="0" parTransId="{AEF53FC4-6EDD-473B-AD15-B5C6A3361069}" sibTransId="{F89D74DF-0167-4423-8556-C8600D2A01CA}"/>
    <dgm:cxn modelId="{2D503374-7C7D-4BDB-B707-03D4BF570794}" srcId="{D1C0B3AE-5C82-4FBB-B75A-D33225E11377}" destId="{5B8D79CB-B7B7-4B2F-9651-489A8DE507C4}" srcOrd="1" destOrd="0" parTransId="{B0503098-F3EA-4D98-8797-CF0443247DCA}" sibTransId="{882238CC-6EF5-4709-B0F0-CE2DA175F266}"/>
    <dgm:cxn modelId="{B48C4191-D3F8-4300-8729-16719A27FC11}" srcId="{564BF895-0112-40CB-BBA5-ED3039BD45A9}" destId="{E949BCC5-612D-41CF-AA11-85044DDDD542}" srcOrd="1" destOrd="0" parTransId="{A7894FED-B6CE-4DBD-8100-60EB60D162F8}" sibTransId="{FC0DAAA5-19FC-4C11-BF56-1A6A2CB1B42F}"/>
    <dgm:cxn modelId="{F481DDBA-7F17-4B5D-8651-39C75A19DC42}" type="presOf" srcId="{E63C6067-64F5-4764-89AD-F268D9788BBE}" destId="{2053B514-2945-4366-93D3-E1EEC5DE2CF5}" srcOrd="0" destOrd="0" presId="urn:microsoft.com/office/officeart/2005/8/layout/hierarchy4"/>
    <dgm:cxn modelId="{EB4357C2-5079-4B99-AAFB-B4989609EB1E}" type="presOf" srcId="{2DBF9227-D37D-44ED-B734-E1AFF7BE6B86}" destId="{A96DA27C-1A64-43F1-A7FC-F4FC55B7E543}" srcOrd="0" destOrd="0" presId="urn:microsoft.com/office/officeart/2005/8/layout/hierarchy4"/>
    <dgm:cxn modelId="{603A0FD5-E3FE-4639-889F-233401A8FCD2}" srcId="{CE7DEB34-C0B8-4593-9C0B-FF6211BB439E}" destId="{2DBF9227-D37D-44ED-B734-E1AFF7BE6B86}" srcOrd="0" destOrd="0" parTransId="{E10B4A10-E545-4E5A-91A7-84E2EC810CCF}" sibTransId="{0AF7768A-7B84-46E2-BEDE-E4E8492A6F74}"/>
    <dgm:cxn modelId="{D9346FE7-7960-4273-AF8E-5ADED9AF28DF}" type="presOf" srcId="{E949BCC5-612D-41CF-AA11-85044DDDD542}" destId="{AA6D62D7-0954-4553-A407-DC25AF0016F8}" srcOrd="0" destOrd="0" presId="urn:microsoft.com/office/officeart/2005/8/layout/hierarchy4"/>
    <dgm:cxn modelId="{9A2FB7FC-0DED-4779-A8D0-36394B5500CB}" srcId="{D1C0B3AE-5C82-4FBB-B75A-D33225E11377}" destId="{E63C6067-64F5-4764-89AD-F268D9788BBE}" srcOrd="0" destOrd="0" parTransId="{68BAA5CC-6A13-4B8C-A925-E8636D58A514}" sibTransId="{DAADCD40-A352-4CD8-B0C8-8E41A4D55F47}"/>
    <dgm:cxn modelId="{BF919564-DE06-4C71-9BAB-BEEC1A3F1105}" type="presParOf" srcId="{7C6DD62B-9304-4C0A-B019-E388DBDB78D8}" destId="{6182CD9A-B5FA-4009-8A92-75CCB55A597A}" srcOrd="0" destOrd="0" presId="urn:microsoft.com/office/officeart/2005/8/layout/hierarchy4"/>
    <dgm:cxn modelId="{A6CD10D2-E91E-44A9-BD41-791B1A4ECA23}" type="presParOf" srcId="{6182CD9A-B5FA-4009-8A92-75CCB55A597A}" destId="{A96DA27C-1A64-43F1-A7FC-F4FC55B7E543}" srcOrd="0" destOrd="0" presId="urn:microsoft.com/office/officeart/2005/8/layout/hierarchy4"/>
    <dgm:cxn modelId="{080E1F80-80BC-4211-8F6D-72756970F04D}" type="presParOf" srcId="{6182CD9A-B5FA-4009-8A92-75CCB55A597A}" destId="{F4BA486D-1832-4814-BC91-F4586A833F3A}" srcOrd="1" destOrd="0" presId="urn:microsoft.com/office/officeart/2005/8/layout/hierarchy4"/>
    <dgm:cxn modelId="{0497EDE8-4CC0-4C68-8762-8C77F347C830}" type="presParOf" srcId="{6182CD9A-B5FA-4009-8A92-75CCB55A597A}" destId="{65AB5974-24A2-413A-873D-132E30A0BEE3}" srcOrd="2" destOrd="0" presId="urn:microsoft.com/office/officeart/2005/8/layout/hierarchy4"/>
    <dgm:cxn modelId="{58FC672E-FCEB-4B74-A3F7-A2E734ABE7A5}" type="presParOf" srcId="{65AB5974-24A2-413A-873D-132E30A0BEE3}" destId="{3156510A-8D67-41A5-993C-563A7BA67DDA}" srcOrd="0" destOrd="0" presId="urn:microsoft.com/office/officeart/2005/8/layout/hierarchy4"/>
    <dgm:cxn modelId="{E702FCA4-9D65-415A-AA80-906079C1F841}" type="presParOf" srcId="{3156510A-8D67-41A5-993C-563A7BA67DDA}" destId="{FEAB961B-F728-41FE-8188-810D026F4FDA}" srcOrd="0" destOrd="0" presId="urn:microsoft.com/office/officeart/2005/8/layout/hierarchy4"/>
    <dgm:cxn modelId="{3BFE50E7-714A-41CC-9C43-79571B3803FC}" type="presParOf" srcId="{3156510A-8D67-41A5-993C-563A7BA67DDA}" destId="{CD193641-AB81-43F3-966C-A524BD5713A6}" srcOrd="1" destOrd="0" presId="urn:microsoft.com/office/officeart/2005/8/layout/hierarchy4"/>
    <dgm:cxn modelId="{6F2EE7F4-5164-4A6E-A757-0F5E8FAEB60F}" type="presParOf" srcId="{3156510A-8D67-41A5-993C-563A7BA67DDA}" destId="{75C3863C-6CEA-493F-9103-488B88A525DC}" srcOrd="2" destOrd="0" presId="urn:microsoft.com/office/officeart/2005/8/layout/hierarchy4"/>
    <dgm:cxn modelId="{DDD151B2-F724-4448-B493-9902C037E7C2}" type="presParOf" srcId="{75C3863C-6CEA-493F-9103-488B88A525DC}" destId="{846895A1-0B4E-4735-BD1B-02D62CD346C1}" srcOrd="0" destOrd="0" presId="urn:microsoft.com/office/officeart/2005/8/layout/hierarchy4"/>
    <dgm:cxn modelId="{FB486C9D-A4B9-4E1C-8C1E-91DC234EF15E}" type="presParOf" srcId="{846895A1-0B4E-4735-BD1B-02D62CD346C1}" destId="{94FA26AE-5912-451C-A887-CBC8FE9EE2B0}" srcOrd="0" destOrd="0" presId="urn:microsoft.com/office/officeart/2005/8/layout/hierarchy4"/>
    <dgm:cxn modelId="{F03322A8-0868-4722-BC2A-67C2C4F63926}" type="presParOf" srcId="{846895A1-0B4E-4735-BD1B-02D62CD346C1}" destId="{35AAE05E-7406-4A69-8599-F468228BA807}" srcOrd="1" destOrd="0" presId="urn:microsoft.com/office/officeart/2005/8/layout/hierarchy4"/>
    <dgm:cxn modelId="{49AE01EC-C866-451C-B84A-9431925A870B}" type="presParOf" srcId="{75C3863C-6CEA-493F-9103-488B88A525DC}" destId="{F1AEC281-39A8-4957-B4EF-A40544FDB6BE}" srcOrd="1" destOrd="0" presId="urn:microsoft.com/office/officeart/2005/8/layout/hierarchy4"/>
    <dgm:cxn modelId="{071E2C95-4E18-46FF-8DDC-02B8414977D7}" type="presParOf" srcId="{75C3863C-6CEA-493F-9103-488B88A525DC}" destId="{CA0B4835-0B5E-43CE-803E-21059340133B}" srcOrd="2" destOrd="0" presId="urn:microsoft.com/office/officeart/2005/8/layout/hierarchy4"/>
    <dgm:cxn modelId="{0DF034F5-E774-4EC0-A7F6-0FBB03920256}" type="presParOf" srcId="{CA0B4835-0B5E-43CE-803E-21059340133B}" destId="{AA6D62D7-0954-4553-A407-DC25AF0016F8}" srcOrd="0" destOrd="0" presId="urn:microsoft.com/office/officeart/2005/8/layout/hierarchy4"/>
    <dgm:cxn modelId="{518A6955-026C-4CB3-BF10-C3FA75B75D11}" type="presParOf" srcId="{CA0B4835-0B5E-43CE-803E-21059340133B}" destId="{8D9599B1-7F7F-41B8-9BD5-472EABABAF82}" srcOrd="1" destOrd="0" presId="urn:microsoft.com/office/officeart/2005/8/layout/hierarchy4"/>
    <dgm:cxn modelId="{3EF48A8F-61C6-430C-86F6-2ACEB477EBE7}" type="presParOf" srcId="{65AB5974-24A2-413A-873D-132E30A0BEE3}" destId="{91FE93D4-E928-4944-A4E3-65832E1D1482}" srcOrd="1" destOrd="0" presId="urn:microsoft.com/office/officeart/2005/8/layout/hierarchy4"/>
    <dgm:cxn modelId="{133CC5B4-0367-4D77-B3BA-3DBA456AE71E}" type="presParOf" srcId="{65AB5974-24A2-413A-873D-132E30A0BEE3}" destId="{43A37070-3618-4218-B1C3-EB574825D8A2}" srcOrd="2" destOrd="0" presId="urn:microsoft.com/office/officeart/2005/8/layout/hierarchy4"/>
    <dgm:cxn modelId="{27CFE3FF-2B1B-4A52-A857-66D11862DADF}" type="presParOf" srcId="{43A37070-3618-4218-B1C3-EB574825D8A2}" destId="{453B3DD5-F979-4BA5-B418-0CF247DB1C67}" srcOrd="0" destOrd="0" presId="urn:microsoft.com/office/officeart/2005/8/layout/hierarchy4"/>
    <dgm:cxn modelId="{86B64B32-3106-49D9-B4DE-FB0B28FCD8F5}" type="presParOf" srcId="{43A37070-3618-4218-B1C3-EB574825D8A2}" destId="{64EAAFF3-B948-4B90-87AA-CC9008134752}" srcOrd="1" destOrd="0" presId="urn:microsoft.com/office/officeart/2005/8/layout/hierarchy4"/>
    <dgm:cxn modelId="{F0713955-9FCE-4A75-9CC3-FCFF069E7959}" type="presParOf" srcId="{43A37070-3618-4218-B1C3-EB574825D8A2}" destId="{B65D9408-3CCE-43FA-B960-88064A492006}" srcOrd="2" destOrd="0" presId="urn:microsoft.com/office/officeart/2005/8/layout/hierarchy4"/>
    <dgm:cxn modelId="{FA9DAD1A-B914-45A5-A103-57673F683750}" type="presParOf" srcId="{B65D9408-3CCE-43FA-B960-88064A492006}" destId="{55FEEFC1-0DF5-4875-B4FA-CF5C51387B78}" srcOrd="0" destOrd="0" presId="urn:microsoft.com/office/officeart/2005/8/layout/hierarchy4"/>
    <dgm:cxn modelId="{95C15B15-4D35-4024-BD30-A5E816EB42AA}" type="presParOf" srcId="{55FEEFC1-0DF5-4875-B4FA-CF5C51387B78}" destId="{2053B514-2945-4366-93D3-E1EEC5DE2CF5}" srcOrd="0" destOrd="0" presId="urn:microsoft.com/office/officeart/2005/8/layout/hierarchy4"/>
    <dgm:cxn modelId="{3102453B-B403-4851-A08B-09BE2A01DBF9}" type="presParOf" srcId="{55FEEFC1-0DF5-4875-B4FA-CF5C51387B78}" destId="{7719D372-E1D5-4FDF-8413-FE822CC0AD80}" srcOrd="1" destOrd="0" presId="urn:microsoft.com/office/officeart/2005/8/layout/hierarchy4"/>
    <dgm:cxn modelId="{BDE0B9F7-2BEF-48DE-8A70-81A30420FE8A}" type="presParOf" srcId="{B65D9408-3CCE-43FA-B960-88064A492006}" destId="{B0A5E539-45D9-4727-8730-539280666834}" srcOrd="1" destOrd="0" presId="urn:microsoft.com/office/officeart/2005/8/layout/hierarchy4"/>
    <dgm:cxn modelId="{E7E467C8-B14C-40D0-AC43-99E73AF28F5F}" type="presParOf" srcId="{B65D9408-3CCE-43FA-B960-88064A492006}" destId="{14A79735-49C5-45E6-AA49-F7FBF1AA78D5}" srcOrd="2" destOrd="0" presId="urn:microsoft.com/office/officeart/2005/8/layout/hierarchy4"/>
    <dgm:cxn modelId="{4248E0C2-D66B-4E52-AF2F-416D2E5C98B7}" type="presParOf" srcId="{14A79735-49C5-45E6-AA49-F7FBF1AA78D5}" destId="{373FC1A3-30CF-4AE6-9BBD-437B3B753E09}" srcOrd="0" destOrd="0" presId="urn:microsoft.com/office/officeart/2005/8/layout/hierarchy4"/>
    <dgm:cxn modelId="{CFD482ED-5C19-4F8F-A566-5976D03C719D}" type="presParOf" srcId="{14A79735-49C5-45E6-AA49-F7FBF1AA78D5}" destId="{E35F701B-E1D8-4F10-B7A1-29513A572BA6}" srcOrd="1" destOrd="0" presId="urn:microsoft.com/office/officeart/2005/8/layout/hierarchy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89.xml><?xml version="1.0" encoding="utf-8"?>
<dgm:dataModel xmlns:dgm="http://schemas.openxmlformats.org/drawingml/2006/diagram" xmlns:a="http://schemas.openxmlformats.org/drawingml/2006/main">
  <dgm:ptLst>
    <dgm:pt modelId="{CE7DEB34-C0B8-4593-9C0B-FF6211BB439E}" type="doc">
      <dgm:prSet loTypeId="urn:microsoft.com/office/officeart/2005/8/layout/lProcess1" loCatId="process" qsTypeId="urn:microsoft.com/office/officeart/2005/8/quickstyle/3d1" qsCatId="3D" csTypeId="urn:microsoft.com/office/officeart/2005/8/colors/accent0_3" csCatId="mainScheme" phldr="1"/>
      <dgm:spPr/>
      <dgm:t>
        <a:bodyPr/>
        <a:lstStyle/>
        <a:p>
          <a:endParaRPr lang="el-GR"/>
        </a:p>
      </dgm:t>
    </dgm:pt>
    <dgm:pt modelId="{DF2B1327-5D78-40C7-82B5-E2090CE2AA27}">
      <dgm:prSet phldrT="[Κείμενο]" custT="1"/>
      <dgm:spPr/>
      <dgm:t>
        <a:bodyPr/>
        <a:lstStyle/>
        <a:p>
          <a:r>
            <a:rPr lang="el-GR" sz="1800" dirty="0"/>
            <a:t>Χαρακτηριστικά γνωρίσματα της Κοινοπραξίας</a:t>
          </a:r>
        </a:p>
      </dgm:t>
    </dgm:pt>
    <dgm:pt modelId="{A031C9A7-9CE4-4838-B2CC-F8390499EA57}" type="parTrans" cxnId="{E0E70878-CE6E-41B8-808A-7ADC5BCBD1EA}">
      <dgm:prSet/>
      <dgm:spPr/>
      <dgm:t>
        <a:bodyPr/>
        <a:lstStyle/>
        <a:p>
          <a:endParaRPr lang="el-GR"/>
        </a:p>
      </dgm:t>
    </dgm:pt>
    <dgm:pt modelId="{5238FBC2-AEB1-4777-BAB2-293D637CABAE}" type="sibTrans" cxnId="{E0E70878-CE6E-41B8-808A-7ADC5BCBD1EA}">
      <dgm:prSet/>
      <dgm:spPr/>
      <dgm:t>
        <a:bodyPr/>
        <a:lstStyle/>
        <a:p>
          <a:endParaRPr lang="el-GR"/>
        </a:p>
      </dgm:t>
    </dgm:pt>
    <dgm:pt modelId="{564BF895-0112-40CB-BBA5-ED3039BD45A9}">
      <dgm:prSet custT="1"/>
      <dgm:spPr/>
      <dgm:t>
        <a:bodyPr/>
        <a:lstStyle/>
        <a:p>
          <a:r>
            <a:rPr lang="el-GR" sz="1800" dirty="0"/>
            <a:t>Τα μέλη της διατηρούν την επιχειρηματική και νομική αυτοτέλειά τους</a:t>
          </a:r>
        </a:p>
      </dgm:t>
    </dgm:pt>
    <dgm:pt modelId="{AEF53FC4-6EDD-473B-AD15-B5C6A3361069}" type="parTrans" cxnId="{1A9B9241-F145-4A8F-80DA-37DD7E206BA6}">
      <dgm:prSet/>
      <dgm:spPr/>
      <dgm:t>
        <a:bodyPr/>
        <a:lstStyle/>
        <a:p>
          <a:endParaRPr lang="el-GR"/>
        </a:p>
      </dgm:t>
    </dgm:pt>
    <dgm:pt modelId="{F89D74DF-0167-4423-8556-C8600D2A01CA}" type="sibTrans" cxnId="{1A9B9241-F145-4A8F-80DA-37DD7E206BA6}">
      <dgm:prSet/>
      <dgm:spPr/>
      <dgm:t>
        <a:bodyPr/>
        <a:lstStyle/>
        <a:p>
          <a:endParaRPr lang="el-GR"/>
        </a:p>
      </dgm:t>
    </dgm:pt>
    <dgm:pt modelId="{E949BCC5-612D-41CF-AA11-85044DDDD542}">
      <dgm:prSet custT="1"/>
      <dgm:spPr/>
      <dgm:t>
        <a:bodyPr/>
        <a:lstStyle/>
        <a:p>
          <a:r>
            <a:rPr lang="el-GR" sz="1800" dirty="0"/>
            <a:t>Κατά κανόνα η συνεργασία τους είναι ευκαιριακή</a:t>
          </a:r>
        </a:p>
      </dgm:t>
    </dgm:pt>
    <dgm:pt modelId="{A7894FED-B6CE-4DBD-8100-60EB60D162F8}" type="parTrans" cxnId="{B48C4191-D3F8-4300-8729-16719A27FC11}">
      <dgm:prSet/>
      <dgm:spPr/>
      <dgm:t>
        <a:bodyPr/>
        <a:lstStyle/>
        <a:p>
          <a:endParaRPr lang="el-GR"/>
        </a:p>
      </dgm:t>
    </dgm:pt>
    <dgm:pt modelId="{FC0DAAA5-19FC-4C11-BF56-1A6A2CB1B42F}" type="sibTrans" cxnId="{B48C4191-D3F8-4300-8729-16719A27FC11}">
      <dgm:prSet/>
      <dgm:spPr/>
      <dgm:t>
        <a:bodyPr/>
        <a:lstStyle/>
        <a:p>
          <a:endParaRPr lang="el-GR"/>
        </a:p>
      </dgm:t>
    </dgm:pt>
    <dgm:pt modelId="{5600C15B-EF15-4931-B079-B0D6781D4A13}">
      <dgm:prSet custT="1"/>
      <dgm:spPr/>
      <dgm:t>
        <a:bodyPr/>
        <a:lstStyle/>
        <a:p>
          <a:r>
            <a:rPr lang="el-GR" sz="1800" dirty="0"/>
            <a:t>Δεν ανήκει στον </a:t>
          </a:r>
          <a:r>
            <a:rPr lang="en-US" sz="1800" i="1" dirty="0"/>
            <a:t>numerous </a:t>
          </a:r>
          <a:r>
            <a:rPr lang="en-US" sz="1800" i="1" dirty="0" err="1"/>
            <a:t>clausus</a:t>
          </a:r>
          <a:r>
            <a:rPr lang="en-US" sz="1800" i="1" dirty="0"/>
            <a:t> </a:t>
          </a:r>
          <a:r>
            <a:rPr lang="el-GR" sz="1800" i="0" dirty="0"/>
            <a:t>των εταιρικών τύπων</a:t>
          </a:r>
        </a:p>
      </dgm:t>
    </dgm:pt>
    <dgm:pt modelId="{1DDB02C9-19E2-4BDA-8FEE-2E26815F449A}" type="parTrans" cxnId="{CA61E39A-4ECA-4473-9C61-38361F2D44BA}">
      <dgm:prSet/>
      <dgm:spPr/>
      <dgm:t>
        <a:bodyPr/>
        <a:lstStyle/>
        <a:p>
          <a:endParaRPr lang="en-US"/>
        </a:p>
      </dgm:t>
    </dgm:pt>
    <dgm:pt modelId="{1DEF7427-B1D8-4944-B9BE-7E668A373825}" type="sibTrans" cxnId="{CA61E39A-4ECA-4473-9C61-38361F2D44BA}">
      <dgm:prSet/>
      <dgm:spPr/>
      <dgm:t>
        <a:bodyPr/>
        <a:lstStyle/>
        <a:p>
          <a:endParaRPr lang="en-US"/>
        </a:p>
      </dgm:t>
    </dgm:pt>
    <dgm:pt modelId="{C226CB75-59A6-4C67-98E4-2E7E27FD5E21}">
      <dgm:prSet custT="1"/>
      <dgm:spPr/>
      <dgm:t>
        <a:bodyPr/>
        <a:lstStyle/>
        <a:p>
          <a:r>
            <a:rPr lang="el-GR" sz="1800" dirty="0"/>
            <a:t>Αποσκοπεί στον συντονισμό και την οργάνωση της δράσης των μελών της</a:t>
          </a:r>
        </a:p>
      </dgm:t>
    </dgm:pt>
    <dgm:pt modelId="{15886660-4B52-4664-9D30-1535196078B6}" type="parTrans" cxnId="{CF311A0E-8A31-4E06-9F3F-ACBBBF0B86A8}">
      <dgm:prSet/>
      <dgm:spPr/>
      <dgm:t>
        <a:bodyPr/>
        <a:lstStyle/>
        <a:p>
          <a:endParaRPr lang="en-US"/>
        </a:p>
      </dgm:t>
    </dgm:pt>
    <dgm:pt modelId="{E85B1732-3D1E-4653-95CB-047635856B8E}" type="sibTrans" cxnId="{CF311A0E-8A31-4E06-9F3F-ACBBBF0B86A8}">
      <dgm:prSet/>
      <dgm:spPr/>
      <dgm:t>
        <a:bodyPr/>
        <a:lstStyle/>
        <a:p>
          <a:endParaRPr lang="en-US"/>
        </a:p>
      </dgm:t>
    </dgm:pt>
    <dgm:pt modelId="{E8BBA7BD-EE11-4615-B38B-C1F81B9914D4}" type="pres">
      <dgm:prSet presAssocID="{CE7DEB34-C0B8-4593-9C0B-FF6211BB439E}" presName="Name0" presStyleCnt="0">
        <dgm:presLayoutVars>
          <dgm:dir/>
          <dgm:animLvl val="lvl"/>
          <dgm:resizeHandles val="exact"/>
        </dgm:presLayoutVars>
      </dgm:prSet>
      <dgm:spPr/>
    </dgm:pt>
    <dgm:pt modelId="{25086FFF-EFDD-48CC-8E7C-FED30823DA97}" type="pres">
      <dgm:prSet presAssocID="{DF2B1327-5D78-40C7-82B5-E2090CE2AA27}" presName="vertFlow" presStyleCnt="0"/>
      <dgm:spPr/>
    </dgm:pt>
    <dgm:pt modelId="{6743073F-A3CE-42F3-909D-9DC2F5FB3E15}" type="pres">
      <dgm:prSet presAssocID="{DF2B1327-5D78-40C7-82B5-E2090CE2AA27}" presName="header" presStyleLbl="node1" presStyleIdx="0" presStyleCnt="1" custScaleX="120661"/>
      <dgm:spPr/>
    </dgm:pt>
    <dgm:pt modelId="{CE61B3AF-7CB8-4D1B-A825-17183B18046B}" type="pres">
      <dgm:prSet presAssocID="{AEF53FC4-6EDD-473B-AD15-B5C6A3361069}" presName="parTrans" presStyleLbl="sibTrans2D1" presStyleIdx="0" presStyleCnt="4"/>
      <dgm:spPr/>
    </dgm:pt>
    <dgm:pt modelId="{C8846AAD-A0C1-4A8D-AA5A-B3F8E7335CCF}" type="pres">
      <dgm:prSet presAssocID="{564BF895-0112-40CB-BBA5-ED3039BD45A9}" presName="child" presStyleLbl="alignAccFollowNode1" presStyleIdx="0" presStyleCnt="4" custScaleX="120661">
        <dgm:presLayoutVars>
          <dgm:chMax val="0"/>
          <dgm:bulletEnabled val="1"/>
        </dgm:presLayoutVars>
      </dgm:prSet>
      <dgm:spPr/>
    </dgm:pt>
    <dgm:pt modelId="{E19CEF97-5ABD-45BF-800E-4A1C5EE8F78F}" type="pres">
      <dgm:prSet presAssocID="{F89D74DF-0167-4423-8556-C8600D2A01CA}" presName="sibTrans" presStyleLbl="sibTrans2D1" presStyleIdx="1" presStyleCnt="4"/>
      <dgm:spPr/>
    </dgm:pt>
    <dgm:pt modelId="{729390BB-1450-4D9E-9CD1-31E487F4642F}" type="pres">
      <dgm:prSet presAssocID="{E949BCC5-612D-41CF-AA11-85044DDDD542}" presName="child" presStyleLbl="alignAccFollowNode1" presStyleIdx="1" presStyleCnt="4" custScaleX="120661">
        <dgm:presLayoutVars>
          <dgm:chMax val="0"/>
          <dgm:bulletEnabled val="1"/>
        </dgm:presLayoutVars>
      </dgm:prSet>
      <dgm:spPr/>
    </dgm:pt>
    <dgm:pt modelId="{E05844D4-D9A2-4C96-9381-30266E547D43}" type="pres">
      <dgm:prSet presAssocID="{FC0DAAA5-19FC-4C11-BF56-1A6A2CB1B42F}" presName="sibTrans" presStyleLbl="sibTrans2D1" presStyleIdx="2" presStyleCnt="4"/>
      <dgm:spPr/>
    </dgm:pt>
    <dgm:pt modelId="{677AFB80-B045-49C3-8845-FA8848B58C18}" type="pres">
      <dgm:prSet presAssocID="{5600C15B-EF15-4931-B079-B0D6781D4A13}" presName="child" presStyleLbl="alignAccFollowNode1" presStyleIdx="2" presStyleCnt="4" custScaleX="120661">
        <dgm:presLayoutVars>
          <dgm:chMax val="0"/>
          <dgm:bulletEnabled val="1"/>
        </dgm:presLayoutVars>
      </dgm:prSet>
      <dgm:spPr/>
    </dgm:pt>
    <dgm:pt modelId="{8D07FD0F-4E3C-41C8-93DF-DA14214F2DFD}" type="pres">
      <dgm:prSet presAssocID="{1DEF7427-B1D8-4944-B9BE-7E668A373825}" presName="sibTrans" presStyleLbl="sibTrans2D1" presStyleIdx="3" presStyleCnt="4"/>
      <dgm:spPr/>
    </dgm:pt>
    <dgm:pt modelId="{226B4EFC-49DC-4AEF-8E20-503353685C64}" type="pres">
      <dgm:prSet presAssocID="{C226CB75-59A6-4C67-98E4-2E7E27FD5E21}" presName="child" presStyleLbl="alignAccFollowNode1" presStyleIdx="3" presStyleCnt="4" custScaleX="120661">
        <dgm:presLayoutVars>
          <dgm:chMax val="0"/>
          <dgm:bulletEnabled val="1"/>
        </dgm:presLayoutVars>
      </dgm:prSet>
      <dgm:spPr/>
    </dgm:pt>
  </dgm:ptLst>
  <dgm:cxnLst>
    <dgm:cxn modelId="{CF311A0E-8A31-4E06-9F3F-ACBBBF0B86A8}" srcId="{DF2B1327-5D78-40C7-82B5-E2090CE2AA27}" destId="{C226CB75-59A6-4C67-98E4-2E7E27FD5E21}" srcOrd="3" destOrd="0" parTransId="{15886660-4B52-4664-9D30-1535196078B6}" sibTransId="{E85B1732-3D1E-4653-95CB-047635856B8E}"/>
    <dgm:cxn modelId="{E7EA8611-ED35-4C40-A106-64C15E8CF2EA}" type="presOf" srcId="{CE7DEB34-C0B8-4593-9C0B-FF6211BB439E}" destId="{E8BBA7BD-EE11-4615-B38B-C1F81B9914D4}" srcOrd="0" destOrd="0" presId="urn:microsoft.com/office/officeart/2005/8/layout/lProcess1"/>
    <dgm:cxn modelId="{1A9B9241-F145-4A8F-80DA-37DD7E206BA6}" srcId="{DF2B1327-5D78-40C7-82B5-E2090CE2AA27}" destId="{564BF895-0112-40CB-BBA5-ED3039BD45A9}" srcOrd="0" destOrd="0" parTransId="{AEF53FC4-6EDD-473B-AD15-B5C6A3361069}" sibTransId="{F89D74DF-0167-4423-8556-C8600D2A01CA}"/>
    <dgm:cxn modelId="{5C954367-462B-463B-B332-0942D1D84F43}" type="presOf" srcId="{FC0DAAA5-19FC-4C11-BF56-1A6A2CB1B42F}" destId="{E05844D4-D9A2-4C96-9381-30266E547D43}" srcOrd="0" destOrd="0" presId="urn:microsoft.com/office/officeart/2005/8/layout/lProcess1"/>
    <dgm:cxn modelId="{3463A36A-9421-4A70-B6E6-855E9D8D455A}" type="presOf" srcId="{1DEF7427-B1D8-4944-B9BE-7E668A373825}" destId="{8D07FD0F-4E3C-41C8-93DF-DA14214F2DFD}" srcOrd="0" destOrd="0" presId="urn:microsoft.com/office/officeart/2005/8/layout/lProcess1"/>
    <dgm:cxn modelId="{FFFAB26A-A14F-498F-8EB5-168A43197CE0}" type="presOf" srcId="{564BF895-0112-40CB-BBA5-ED3039BD45A9}" destId="{C8846AAD-A0C1-4A8D-AA5A-B3F8E7335CCF}" srcOrd="0" destOrd="0" presId="urn:microsoft.com/office/officeart/2005/8/layout/lProcess1"/>
    <dgm:cxn modelId="{A9015F72-2928-420C-A1BD-D9AAD41B9996}" type="presOf" srcId="{DF2B1327-5D78-40C7-82B5-E2090CE2AA27}" destId="{6743073F-A3CE-42F3-909D-9DC2F5FB3E15}" srcOrd="0" destOrd="0" presId="urn:microsoft.com/office/officeart/2005/8/layout/lProcess1"/>
    <dgm:cxn modelId="{E0E70878-CE6E-41B8-808A-7ADC5BCBD1EA}" srcId="{CE7DEB34-C0B8-4593-9C0B-FF6211BB439E}" destId="{DF2B1327-5D78-40C7-82B5-E2090CE2AA27}" srcOrd="0" destOrd="0" parTransId="{A031C9A7-9CE4-4838-B2CC-F8390499EA57}" sibTransId="{5238FBC2-AEB1-4777-BAB2-293D637CABAE}"/>
    <dgm:cxn modelId="{B48C4191-D3F8-4300-8729-16719A27FC11}" srcId="{DF2B1327-5D78-40C7-82B5-E2090CE2AA27}" destId="{E949BCC5-612D-41CF-AA11-85044DDDD542}" srcOrd="1" destOrd="0" parTransId="{A7894FED-B6CE-4DBD-8100-60EB60D162F8}" sibTransId="{FC0DAAA5-19FC-4C11-BF56-1A6A2CB1B42F}"/>
    <dgm:cxn modelId="{CA61E39A-4ECA-4473-9C61-38361F2D44BA}" srcId="{DF2B1327-5D78-40C7-82B5-E2090CE2AA27}" destId="{5600C15B-EF15-4931-B079-B0D6781D4A13}" srcOrd="2" destOrd="0" parTransId="{1DDB02C9-19E2-4BDA-8FEE-2E26815F449A}" sibTransId="{1DEF7427-B1D8-4944-B9BE-7E668A373825}"/>
    <dgm:cxn modelId="{068C4CA9-CFC3-4916-901D-2B650486140F}" type="presOf" srcId="{5600C15B-EF15-4931-B079-B0D6781D4A13}" destId="{677AFB80-B045-49C3-8845-FA8848B58C18}" srcOrd="0" destOrd="0" presId="urn:microsoft.com/office/officeart/2005/8/layout/lProcess1"/>
    <dgm:cxn modelId="{A9EAF0AE-6AC7-42F5-8674-65BFF623960A}" type="presOf" srcId="{F89D74DF-0167-4423-8556-C8600D2A01CA}" destId="{E19CEF97-5ABD-45BF-800E-4A1C5EE8F78F}" srcOrd="0" destOrd="0" presId="urn:microsoft.com/office/officeart/2005/8/layout/lProcess1"/>
    <dgm:cxn modelId="{012408B4-9318-40FE-A907-54C6220AFC2B}" type="presOf" srcId="{AEF53FC4-6EDD-473B-AD15-B5C6A3361069}" destId="{CE61B3AF-7CB8-4D1B-A825-17183B18046B}" srcOrd="0" destOrd="0" presId="urn:microsoft.com/office/officeart/2005/8/layout/lProcess1"/>
    <dgm:cxn modelId="{5B034FE8-8D19-4BF9-B0A7-122EE0E575FA}" type="presOf" srcId="{E949BCC5-612D-41CF-AA11-85044DDDD542}" destId="{729390BB-1450-4D9E-9CD1-31E487F4642F}" srcOrd="0" destOrd="0" presId="urn:microsoft.com/office/officeart/2005/8/layout/lProcess1"/>
    <dgm:cxn modelId="{219AF5F3-7992-403E-8C03-AB5A76C98028}" type="presOf" srcId="{C226CB75-59A6-4C67-98E4-2E7E27FD5E21}" destId="{226B4EFC-49DC-4AEF-8E20-503353685C64}" srcOrd="0" destOrd="0" presId="urn:microsoft.com/office/officeart/2005/8/layout/lProcess1"/>
    <dgm:cxn modelId="{4D22F978-67B3-4916-8602-28F48493B09C}" type="presParOf" srcId="{E8BBA7BD-EE11-4615-B38B-C1F81B9914D4}" destId="{25086FFF-EFDD-48CC-8E7C-FED30823DA97}" srcOrd="0" destOrd="0" presId="urn:microsoft.com/office/officeart/2005/8/layout/lProcess1"/>
    <dgm:cxn modelId="{C651680C-F8A9-4862-957B-3C0F0D642788}" type="presParOf" srcId="{25086FFF-EFDD-48CC-8E7C-FED30823DA97}" destId="{6743073F-A3CE-42F3-909D-9DC2F5FB3E15}" srcOrd="0" destOrd="0" presId="urn:microsoft.com/office/officeart/2005/8/layout/lProcess1"/>
    <dgm:cxn modelId="{CF8C60F2-3F7C-4C3A-A3BC-F2646C8C7CA3}" type="presParOf" srcId="{25086FFF-EFDD-48CC-8E7C-FED30823DA97}" destId="{CE61B3AF-7CB8-4D1B-A825-17183B18046B}" srcOrd="1" destOrd="0" presId="urn:microsoft.com/office/officeart/2005/8/layout/lProcess1"/>
    <dgm:cxn modelId="{16A00209-1B3C-4E94-8419-6A020D901C31}" type="presParOf" srcId="{25086FFF-EFDD-48CC-8E7C-FED30823DA97}" destId="{C8846AAD-A0C1-4A8D-AA5A-B3F8E7335CCF}" srcOrd="2" destOrd="0" presId="urn:microsoft.com/office/officeart/2005/8/layout/lProcess1"/>
    <dgm:cxn modelId="{2644ED80-2462-4761-8A21-01451BE8294C}" type="presParOf" srcId="{25086FFF-EFDD-48CC-8E7C-FED30823DA97}" destId="{E19CEF97-5ABD-45BF-800E-4A1C5EE8F78F}" srcOrd="3" destOrd="0" presId="urn:microsoft.com/office/officeart/2005/8/layout/lProcess1"/>
    <dgm:cxn modelId="{8FFA384A-48C6-4A2B-8402-B2AC1BF0E8DD}" type="presParOf" srcId="{25086FFF-EFDD-48CC-8E7C-FED30823DA97}" destId="{729390BB-1450-4D9E-9CD1-31E487F4642F}" srcOrd="4" destOrd="0" presId="urn:microsoft.com/office/officeart/2005/8/layout/lProcess1"/>
    <dgm:cxn modelId="{9055BE03-FDD5-44DE-AE1B-21076AA703FF}" type="presParOf" srcId="{25086FFF-EFDD-48CC-8E7C-FED30823DA97}" destId="{E05844D4-D9A2-4C96-9381-30266E547D43}" srcOrd="5" destOrd="0" presId="urn:microsoft.com/office/officeart/2005/8/layout/lProcess1"/>
    <dgm:cxn modelId="{BF0F22E7-3BE4-4AB6-A2E8-B37F92790005}" type="presParOf" srcId="{25086FFF-EFDD-48CC-8E7C-FED30823DA97}" destId="{677AFB80-B045-49C3-8845-FA8848B58C18}" srcOrd="6" destOrd="0" presId="urn:microsoft.com/office/officeart/2005/8/layout/lProcess1"/>
    <dgm:cxn modelId="{04A0DC07-B753-4C2D-8456-67DE1B445E2D}" type="presParOf" srcId="{25086FFF-EFDD-48CC-8E7C-FED30823DA97}" destId="{8D07FD0F-4E3C-41C8-93DF-DA14214F2DFD}" srcOrd="7" destOrd="0" presId="urn:microsoft.com/office/officeart/2005/8/layout/lProcess1"/>
    <dgm:cxn modelId="{02B555DA-DA22-4304-BDA3-2047A6E0EF01}" type="presParOf" srcId="{25086FFF-EFDD-48CC-8E7C-FED30823DA97}" destId="{226B4EFC-49DC-4AEF-8E20-503353685C64}" srcOrd="8" destOrd="0" presId="urn:microsoft.com/office/officeart/2005/8/layout/lProcess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9.xml><?xml version="1.0" encoding="utf-8"?>
<dgm:dataModel xmlns:dgm="http://schemas.openxmlformats.org/drawingml/2006/diagram" xmlns:a="http://schemas.openxmlformats.org/drawingml/2006/main">
  <dgm:ptLst>
    <dgm:pt modelId="{CE7DEB34-C0B8-4593-9C0B-FF6211BB439E}" type="doc">
      <dgm:prSet loTypeId="urn:microsoft.com/office/officeart/2005/8/layout/lProcess2" loCatId="relationship" qsTypeId="urn:microsoft.com/office/officeart/2005/8/quickstyle/3d1" qsCatId="3D" csTypeId="urn:microsoft.com/office/officeart/2005/8/colors/accent0_3" csCatId="mainScheme" phldr="1"/>
      <dgm:spPr/>
      <dgm:t>
        <a:bodyPr/>
        <a:lstStyle/>
        <a:p>
          <a:endParaRPr lang="el-GR"/>
        </a:p>
      </dgm:t>
    </dgm:pt>
    <dgm:pt modelId="{C7587AAB-4867-4C63-866C-CABF725AD429}">
      <dgm:prSet phldrT="[Κείμενο]" custT="1"/>
      <dgm:spPr/>
      <dgm:t>
        <a:bodyPr/>
        <a:lstStyle/>
        <a:p>
          <a:r>
            <a:rPr lang="el-GR" sz="1800" dirty="0"/>
            <a:t>Συμφωνία-πλαίσιο</a:t>
          </a:r>
        </a:p>
      </dgm:t>
    </dgm:pt>
    <dgm:pt modelId="{59319772-0014-46A1-A704-C4B694F0F38A}" type="parTrans" cxnId="{53A3E498-D097-4D4F-AFD7-585E4BA893F4}">
      <dgm:prSet/>
      <dgm:spPr/>
      <dgm:t>
        <a:bodyPr/>
        <a:lstStyle/>
        <a:p>
          <a:endParaRPr lang="el-GR"/>
        </a:p>
      </dgm:t>
    </dgm:pt>
    <dgm:pt modelId="{CB09DFEA-FE64-49CA-BF06-CB2991660569}" type="sibTrans" cxnId="{53A3E498-D097-4D4F-AFD7-585E4BA893F4}">
      <dgm:prSet/>
      <dgm:spPr/>
      <dgm:t>
        <a:bodyPr/>
        <a:lstStyle/>
        <a:p>
          <a:endParaRPr lang="el-GR"/>
        </a:p>
      </dgm:t>
    </dgm:pt>
    <dgm:pt modelId="{E9C2B7F5-0FDB-4D38-90FE-CB45E5494261}">
      <dgm:prSet custT="1"/>
      <dgm:spPr/>
      <dgm:t>
        <a:bodyPr/>
        <a:lstStyle/>
        <a:p>
          <a:r>
            <a:rPr lang="el-GR" sz="1800" dirty="0"/>
            <a:t>Δραστηριότητες που διεξάγονται σε μόνιμη βάση</a:t>
          </a:r>
          <a:endParaRPr lang="el-GR" sz="1800" i="0" dirty="0"/>
        </a:p>
      </dgm:t>
    </dgm:pt>
    <dgm:pt modelId="{10529414-C4A5-41D8-8C65-406447CAF6EE}" type="parTrans" cxnId="{5F5EDD6A-B519-4609-BA87-5BD9D9851CD5}">
      <dgm:prSet/>
      <dgm:spPr/>
      <dgm:t>
        <a:bodyPr/>
        <a:lstStyle/>
        <a:p>
          <a:endParaRPr lang="el-GR"/>
        </a:p>
      </dgm:t>
    </dgm:pt>
    <dgm:pt modelId="{DBA168B1-E479-4994-98A8-15D543470C42}" type="sibTrans" cxnId="{5F5EDD6A-B519-4609-BA87-5BD9D9851CD5}">
      <dgm:prSet/>
      <dgm:spPr/>
      <dgm:t>
        <a:bodyPr/>
        <a:lstStyle/>
        <a:p>
          <a:endParaRPr lang="el-GR"/>
        </a:p>
      </dgm:t>
    </dgm:pt>
    <dgm:pt modelId="{4EFBD3BF-D014-44A7-81AF-5D29AE74D435}">
      <dgm:prSet custT="1"/>
      <dgm:spPr/>
      <dgm:t>
        <a:bodyPr/>
        <a:lstStyle/>
        <a:p>
          <a:r>
            <a:rPr lang="el-GR" sz="1800" i="0" dirty="0"/>
            <a:t>Διεξάγονται με σύναψη συμφωνίας-πλαίσιο για τις ανάγκες αναθετουσών αρχών</a:t>
          </a:r>
        </a:p>
      </dgm:t>
    </dgm:pt>
    <dgm:pt modelId="{79E732C3-F875-4041-852C-C84DB3C4784C}" type="parTrans" cxnId="{036DD502-D85C-44CA-90AD-AF2411969DF1}">
      <dgm:prSet/>
      <dgm:spPr/>
      <dgm:t>
        <a:bodyPr/>
        <a:lstStyle/>
        <a:p>
          <a:endParaRPr lang="el-GR"/>
        </a:p>
      </dgm:t>
    </dgm:pt>
    <dgm:pt modelId="{A793719B-5960-4CC6-9059-BE6EFA165BA7}" type="sibTrans" cxnId="{036DD502-D85C-44CA-90AD-AF2411969DF1}">
      <dgm:prSet/>
      <dgm:spPr/>
      <dgm:t>
        <a:bodyPr/>
        <a:lstStyle/>
        <a:p>
          <a:endParaRPr lang="el-GR"/>
        </a:p>
      </dgm:t>
    </dgm:pt>
    <dgm:pt modelId="{A7AE2F3B-0460-45C6-8626-6769861F545F}">
      <dgm:prSet phldrT="[Κείμενο]" custT="1"/>
      <dgm:spPr/>
      <dgm:t>
        <a:bodyPr/>
        <a:lstStyle/>
        <a:p>
          <a:r>
            <a:rPr lang="el-GR" sz="1800" dirty="0"/>
            <a:t>Κεντρικές δραστηριότητες αγορών</a:t>
          </a:r>
        </a:p>
      </dgm:t>
    </dgm:pt>
    <dgm:pt modelId="{2F25AFA0-91CA-4855-907D-7D1F1DA24EAB}" type="parTrans" cxnId="{3507A097-E0BA-4821-A9E0-3A0A8964DEEC}">
      <dgm:prSet/>
      <dgm:spPr/>
      <dgm:t>
        <a:bodyPr/>
        <a:lstStyle/>
        <a:p>
          <a:endParaRPr lang="el-GR"/>
        </a:p>
      </dgm:t>
    </dgm:pt>
    <dgm:pt modelId="{F5CA4D31-F4E1-4A74-9758-633867DB981C}" type="sibTrans" cxnId="{3507A097-E0BA-4821-A9E0-3A0A8964DEEC}">
      <dgm:prSet/>
      <dgm:spPr/>
      <dgm:t>
        <a:bodyPr/>
        <a:lstStyle/>
        <a:p>
          <a:endParaRPr lang="el-GR"/>
        </a:p>
      </dgm:t>
    </dgm:pt>
    <dgm:pt modelId="{DC75AD19-DFE7-495A-B02E-AE77A3E6956D}">
      <dgm:prSet custT="1"/>
      <dgm:spPr/>
      <dgm:t>
        <a:bodyPr/>
        <a:lstStyle/>
        <a:p>
          <a:r>
            <a:rPr lang="el-GR" sz="1800" dirty="0"/>
            <a:t>Συνάπτεται μεταξύ μίας ή περισσοτέρων αναθετουσών αρχών και ενός ή περισσοτέρων οικονομικών φορέων</a:t>
          </a:r>
        </a:p>
      </dgm:t>
    </dgm:pt>
    <dgm:pt modelId="{0DF98E86-49E7-4617-8F6F-7A40061A7239}" type="parTrans" cxnId="{C30D1BFF-110C-4354-8210-CC35C2D9C070}">
      <dgm:prSet/>
      <dgm:spPr/>
      <dgm:t>
        <a:bodyPr/>
        <a:lstStyle/>
        <a:p>
          <a:endParaRPr lang="el-GR"/>
        </a:p>
      </dgm:t>
    </dgm:pt>
    <dgm:pt modelId="{EDF14FCE-42B0-4282-8690-9B58F236ADF2}" type="sibTrans" cxnId="{C30D1BFF-110C-4354-8210-CC35C2D9C070}">
      <dgm:prSet/>
      <dgm:spPr/>
      <dgm:t>
        <a:bodyPr/>
        <a:lstStyle/>
        <a:p>
          <a:endParaRPr lang="el-GR"/>
        </a:p>
      </dgm:t>
    </dgm:pt>
    <dgm:pt modelId="{A0963A6B-7498-43FA-85D8-670AF971E887}">
      <dgm:prSet custT="1"/>
      <dgm:spPr/>
      <dgm:t>
        <a:bodyPr/>
        <a:lstStyle/>
        <a:p>
          <a:r>
            <a:rPr lang="el-GR" sz="1800" i="0" dirty="0"/>
            <a:t>Αποσκοπεί στον καθορισμό των όρων που διέπουν τις εκτελεστικές συμβάσεις</a:t>
          </a:r>
        </a:p>
      </dgm:t>
    </dgm:pt>
    <dgm:pt modelId="{A17754B3-E84F-435F-99AE-1DE0546E4C3E}" type="parTrans" cxnId="{57E08D53-365E-46F0-8B6A-104DE33AF00C}">
      <dgm:prSet/>
      <dgm:spPr/>
      <dgm:t>
        <a:bodyPr/>
        <a:lstStyle/>
        <a:p>
          <a:endParaRPr lang="el-GR"/>
        </a:p>
      </dgm:t>
    </dgm:pt>
    <dgm:pt modelId="{A0D34720-171B-4054-B11E-B9AF1537EBA8}" type="sibTrans" cxnId="{57E08D53-365E-46F0-8B6A-104DE33AF00C}">
      <dgm:prSet/>
      <dgm:spPr/>
      <dgm:t>
        <a:bodyPr/>
        <a:lstStyle/>
        <a:p>
          <a:endParaRPr lang="el-GR"/>
        </a:p>
      </dgm:t>
    </dgm:pt>
    <dgm:pt modelId="{774834BD-5EDD-4ECE-A1D9-DF6353E52BC2}">
      <dgm:prSet custT="1"/>
      <dgm:spPr/>
      <dgm:t>
        <a:bodyPr/>
        <a:lstStyle/>
        <a:p>
          <a:r>
            <a:rPr lang="el-GR" sz="1800" i="0" dirty="0"/>
            <a:t>Αφορά ιδίως τις τιμές και όπου ενδείκνυται τις ποσότητες</a:t>
          </a:r>
        </a:p>
      </dgm:t>
    </dgm:pt>
    <dgm:pt modelId="{4B87FF0C-A4C5-41A9-86EC-BA95C234435D}" type="parTrans" cxnId="{213773D4-5409-4F1E-B429-F38BF5C32A62}">
      <dgm:prSet/>
      <dgm:spPr/>
      <dgm:t>
        <a:bodyPr/>
        <a:lstStyle/>
        <a:p>
          <a:endParaRPr lang="el-GR"/>
        </a:p>
      </dgm:t>
    </dgm:pt>
    <dgm:pt modelId="{FA8FDCBD-19E7-42FD-8EBC-383653BB1605}" type="sibTrans" cxnId="{213773D4-5409-4F1E-B429-F38BF5C32A62}">
      <dgm:prSet/>
      <dgm:spPr/>
      <dgm:t>
        <a:bodyPr/>
        <a:lstStyle/>
        <a:p>
          <a:endParaRPr lang="el-GR"/>
        </a:p>
      </dgm:t>
    </dgm:pt>
    <dgm:pt modelId="{8359F0CA-7F17-4227-A515-A20EB70D1C1B}" type="pres">
      <dgm:prSet presAssocID="{CE7DEB34-C0B8-4593-9C0B-FF6211BB439E}" presName="theList" presStyleCnt="0">
        <dgm:presLayoutVars>
          <dgm:dir/>
          <dgm:animLvl val="lvl"/>
          <dgm:resizeHandles val="exact"/>
        </dgm:presLayoutVars>
      </dgm:prSet>
      <dgm:spPr/>
    </dgm:pt>
    <dgm:pt modelId="{2CC3B212-733B-4297-977D-55C4F229B485}" type="pres">
      <dgm:prSet presAssocID="{C7587AAB-4867-4C63-866C-CABF725AD429}" presName="compNode" presStyleCnt="0"/>
      <dgm:spPr/>
    </dgm:pt>
    <dgm:pt modelId="{93B963C4-30BB-4AD6-9E0C-33DE94AFDF0E}" type="pres">
      <dgm:prSet presAssocID="{C7587AAB-4867-4C63-866C-CABF725AD429}" presName="aNode" presStyleLbl="bgShp" presStyleIdx="0" presStyleCnt="2" custLinFactNeighborX="-29" custLinFactNeighborY="56"/>
      <dgm:spPr/>
    </dgm:pt>
    <dgm:pt modelId="{FA6A4A1D-268E-47EA-A874-80EE9D9EFDE9}" type="pres">
      <dgm:prSet presAssocID="{C7587AAB-4867-4C63-866C-CABF725AD429}" presName="textNode" presStyleLbl="bgShp" presStyleIdx="0" presStyleCnt="2"/>
      <dgm:spPr/>
    </dgm:pt>
    <dgm:pt modelId="{C1624F04-6E13-41A5-A3EC-E7B28C2B0711}" type="pres">
      <dgm:prSet presAssocID="{C7587AAB-4867-4C63-866C-CABF725AD429}" presName="compChildNode" presStyleCnt="0"/>
      <dgm:spPr/>
    </dgm:pt>
    <dgm:pt modelId="{13BB85EE-C4A4-4E79-9BDD-C1E2B891697B}" type="pres">
      <dgm:prSet presAssocID="{C7587AAB-4867-4C63-866C-CABF725AD429}" presName="theInnerList" presStyleCnt="0"/>
      <dgm:spPr/>
    </dgm:pt>
    <dgm:pt modelId="{9C070E12-454A-4D12-ABB0-4D807AEB8DF1}" type="pres">
      <dgm:prSet presAssocID="{DC75AD19-DFE7-495A-B02E-AE77A3E6956D}" presName="childNode" presStyleLbl="node1" presStyleIdx="0" presStyleCnt="5" custScaleY="169398">
        <dgm:presLayoutVars>
          <dgm:bulletEnabled val="1"/>
        </dgm:presLayoutVars>
      </dgm:prSet>
      <dgm:spPr/>
    </dgm:pt>
    <dgm:pt modelId="{E51BCBD2-95A9-4E19-9D45-83107FBEB078}" type="pres">
      <dgm:prSet presAssocID="{DC75AD19-DFE7-495A-B02E-AE77A3E6956D}" presName="aSpace2" presStyleCnt="0"/>
      <dgm:spPr/>
    </dgm:pt>
    <dgm:pt modelId="{25372F9B-5A57-476A-B1A1-DED8BD52B2DD}" type="pres">
      <dgm:prSet presAssocID="{A0963A6B-7498-43FA-85D8-670AF971E887}" presName="childNode" presStyleLbl="node1" presStyleIdx="1" presStyleCnt="5">
        <dgm:presLayoutVars>
          <dgm:bulletEnabled val="1"/>
        </dgm:presLayoutVars>
      </dgm:prSet>
      <dgm:spPr/>
    </dgm:pt>
    <dgm:pt modelId="{D5D2382B-CC97-4081-A64E-CD5496762903}" type="pres">
      <dgm:prSet presAssocID="{A0963A6B-7498-43FA-85D8-670AF971E887}" presName="aSpace2" presStyleCnt="0"/>
      <dgm:spPr/>
    </dgm:pt>
    <dgm:pt modelId="{5D53D570-0A54-484E-B249-5D07D6DDAE31}" type="pres">
      <dgm:prSet presAssocID="{774834BD-5EDD-4ECE-A1D9-DF6353E52BC2}" presName="childNode" presStyleLbl="node1" presStyleIdx="2" presStyleCnt="5" custScaleY="104754">
        <dgm:presLayoutVars>
          <dgm:bulletEnabled val="1"/>
        </dgm:presLayoutVars>
      </dgm:prSet>
      <dgm:spPr/>
    </dgm:pt>
    <dgm:pt modelId="{B34B4FF0-CC6E-4581-8DCA-AE72B91EA49A}" type="pres">
      <dgm:prSet presAssocID="{C7587AAB-4867-4C63-866C-CABF725AD429}" presName="aSpace" presStyleCnt="0"/>
      <dgm:spPr/>
    </dgm:pt>
    <dgm:pt modelId="{F3295EE5-18AC-4A93-A448-DC0E09C133AF}" type="pres">
      <dgm:prSet presAssocID="{A7AE2F3B-0460-45C6-8626-6769861F545F}" presName="compNode" presStyleCnt="0"/>
      <dgm:spPr/>
    </dgm:pt>
    <dgm:pt modelId="{3755AF77-AD8F-4C65-8E00-F2EEBC11F762}" type="pres">
      <dgm:prSet presAssocID="{A7AE2F3B-0460-45C6-8626-6769861F545F}" presName="aNode" presStyleLbl="bgShp" presStyleIdx="1" presStyleCnt="2"/>
      <dgm:spPr/>
    </dgm:pt>
    <dgm:pt modelId="{CF455B6F-139E-4A42-AA59-36C9F4EA2F5A}" type="pres">
      <dgm:prSet presAssocID="{A7AE2F3B-0460-45C6-8626-6769861F545F}" presName="textNode" presStyleLbl="bgShp" presStyleIdx="1" presStyleCnt="2"/>
      <dgm:spPr/>
    </dgm:pt>
    <dgm:pt modelId="{96235228-49BC-4078-B5C8-EC1E6A7C2AFF}" type="pres">
      <dgm:prSet presAssocID="{A7AE2F3B-0460-45C6-8626-6769861F545F}" presName="compChildNode" presStyleCnt="0"/>
      <dgm:spPr/>
    </dgm:pt>
    <dgm:pt modelId="{EF8C6E2E-88DE-4DF5-941A-A0265EB07360}" type="pres">
      <dgm:prSet presAssocID="{A7AE2F3B-0460-45C6-8626-6769861F545F}" presName="theInnerList" presStyleCnt="0"/>
      <dgm:spPr/>
    </dgm:pt>
    <dgm:pt modelId="{8EA71757-90C9-443E-AD4A-4979A454DBA8}" type="pres">
      <dgm:prSet presAssocID="{E9C2B7F5-0FDB-4D38-90FE-CB45E5494261}" presName="childNode" presStyleLbl="node1" presStyleIdx="3" presStyleCnt="5">
        <dgm:presLayoutVars>
          <dgm:bulletEnabled val="1"/>
        </dgm:presLayoutVars>
      </dgm:prSet>
      <dgm:spPr/>
    </dgm:pt>
    <dgm:pt modelId="{FE8E6AD9-7FE7-4F7B-A81F-2982DC4665AC}" type="pres">
      <dgm:prSet presAssocID="{E9C2B7F5-0FDB-4D38-90FE-CB45E5494261}" presName="aSpace2" presStyleCnt="0"/>
      <dgm:spPr/>
    </dgm:pt>
    <dgm:pt modelId="{52EB5188-7B7B-43A2-9BEE-6399928946E0}" type="pres">
      <dgm:prSet presAssocID="{4EFBD3BF-D014-44A7-81AF-5D29AE74D435}" presName="childNode" presStyleLbl="node1" presStyleIdx="4" presStyleCnt="5">
        <dgm:presLayoutVars>
          <dgm:bulletEnabled val="1"/>
        </dgm:presLayoutVars>
      </dgm:prSet>
      <dgm:spPr/>
    </dgm:pt>
  </dgm:ptLst>
  <dgm:cxnLst>
    <dgm:cxn modelId="{036DD502-D85C-44CA-90AD-AF2411969DF1}" srcId="{A7AE2F3B-0460-45C6-8626-6769861F545F}" destId="{4EFBD3BF-D014-44A7-81AF-5D29AE74D435}" srcOrd="1" destOrd="0" parTransId="{79E732C3-F875-4041-852C-C84DB3C4784C}" sibTransId="{A793719B-5960-4CC6-9059-BE6EFA165BA7}"/>
    <dgm:cxn modelId="{42C9F20D-493D-4A26-83FF-37C86E32621D}" type="presOf" srcId="{A7AE2F3B-0460-45C6-8626-6769861F545F}" destId="{3755AF77-AD8F-4C65-8E00-F2EEBC11F762}" srcOrd="0" destOrd="0" presId="urn:microsoft.com/office/officeart/2005/8/layout/lProcess2"/>
    <dgm:cxn modelId="{61D80517-F0B9-4BAC-A439-5FD4C219AF9E}" type="presOf" srcId="{C7587AAB-4867-4C63-866C-CABF725AD429}" destId="{FA6A4A1D-268E-47EA-A874-80EE9D9EFDE9}" srcOrd="1" destOrd="0" presId="urn:microsoft.com/office/officeart/2005/8/layout/lProcess2"/>
    <dgm:cxn modelId="{A5899826-6CC9-4C81-95DC-832D4ED4B4A9}" type="presOf" srcId="{774834BD-5EDD-4ECE-A1D9-DF6353E52BC2}" destId="{5D53D570-0A54-484E-B249-5D07D6DDAE31}" srcOrd="0" destOrd="0" presId="urn:microsoft.com/office/officeart/2005/8/layout/lProcess2"/>
    <dgm:cxn modelId="{D7E91927-BC43-4CAC-A534-BF0A8DE34435}" type="presOf" srcId="{A0963A6B-7498-43FA-85D8-670AF971E887}" destId="{25372F9B-5A57-476A-B1A1-DED8BD52B2DD}" srcOrd="0" destOrd="0" presId="urn:microsoft.com/office/officeart/2005/8/layout/lProcess2"/>
    <dgm:cxn modelId="{1F948341-5174-452F-A865-973BEF55E2ED}" type="presOf" srcId="{E9C2B7F5-0FDB-4D38-90FE-CB45E5494261}" destId="{8EA71757-90C9-443E-AD4A-4979A454DBA8}" srcOrd="0" destOrd="0" presId="urn:microsoft.com/office/officeart/2005/8/layout/lProcess2"/>
    <dgm:cxn modelId="{2ADBCC61-CE31-498A-B7E2-4B09BB4A3CF4}" type="presOf" srcId="{CE7DEB34-C0B8-4593-9C0B-FF6211BB439E}" destId="{8359F0CA-7F17-4227-A515-A20EB70D1C1B}" srcOrd="0" destOrd="0" presId="urn:microsoft.com/office/officeart/2005/8/layout/lProcess2"/>
    <dgm:cxn modelId="{5F5EDD6A-B519-4609-BA87-5BD9D9851CD5}" srcId="{A7AE2F3B-0460-45C6-8626-6769861F545F}" destId="{E9C2B7F5-0FDB-4D38-90FE-CB45E5494261}" srcOrd="0" destOrd="0" parTransId="{10529414-C4A5-41D8-8C65-406447CAF6EE}" sibTransId="{DBA168B1-E479-4994-98A8-15D543470C42}"/>
    <dgm:cxn modelId="{D22AA34D-F0A8-4969-8790-C7B58986BB26}" type="presOf" srcId="{DC75AD19-DFE7-495A-B02E-AE77A3E6956D}" destId="{9C070E12-454A-4D12-ABB0-4D807AEB8DF1}" srcOrd="0" destOrd="0" presId="urn:microsoft.com/office/officeart/2005/8/layout/lProcess2"/>
    <dgm:cxn modelId="{57E08D53-365E-46F0-8B6A-104DE33AF00C}" srcId="{C7587AAB-4867-4C63-866C-CABF725AD429}" destId="{A0963A6B-7498-43FA-85D8-670AF971E887}" srcOrd="1" destOrd="0" parTransId="{A17754B3-E84F-435F-99AE-1DE0546E4C3E}" sibTransId="{A0D34720-171B-4054-B11E-B9AF1537EBA8}"/>
    <dgm:cxn modelId="{9321AE56-F7BA-4C86-A58F-66D77907CB26}" type="presOf" srcId="{4EFBD3BF-D014-44A7-81AF-5D29AE74D435}" destId="{52EB5188-7B7B-43A2-9BEE-6399928946E0}" srcOrd="0" destOrd="0" presId="urn:microsoft.com/office/officeart/2005/8/layout/lProcess2"/>
    <dgm:cxn modelId="{3507A097-E0BA-4821-A9E0-3A0A8964DEEC}" srcId="{CE7DEB34-C0B8-4593-9C0B-FF6211BB439E}" destId="{A7AE2F3B-0460-45C6-8626-6769861F545F}" srcOrd="1" destOrd="0" parTransId="{2F25AFA0-91CA-4855-907D-7D1F1DA24EAB}" sibTransId="{F5CA4D31-F4E1-4A74-9758-633867DB981C}"/>
    <dgm:cxn modelId="{53A3E498-D097-4D4F-AFD7-585E4BA893F4}" srcId="{CE7DEB34-C0B8-4593-9C0B-FF6211BB439E}" destId="{C7587AAB-4867-4C63-866C-CABF725AD429}" srcOrd="0" destOrd="0" parTransId="{59319772-0014-46A1-A704-C4B694F0F38A}" sibTransId="{CB09DFEA-FE64-49CA-BF06-CB2991660569}"/>
    <dgm:cxn modelId="{8C248A9F-B003-453A-8C0F-9BEF961F7FCF}" type="presOf" srcId="{C7587AAB-4867-4C63-866C-CABF725AD429}" destId="{93B963C4-30BB-4AD6-9E0C-33DE94AFDF0E}" srcOrd="0" destOrd="0" presId="urn:microsoft.com/office/officeart/2005/8/layout/lProcess2"/>
    <dgm:cxn modelId="{213773D4-5409-4F1E-B429-F38BF5C32A62}" srcId="{C7587AAB-4867-4C63-866C-CABF725AD429}" destId="{774834BD-5EDD-4ECE-A1D9-DF6353E52BC2}" srcOrd="2" destOrd="0" parTransId="{4B87FF0C-A4C5-41A9-86EC-BA95C234435D}" sibTransId="{FA8FDCBD-19E7-42FD-8EBC-383653BB1605}"/>
    <dgm:cxn modelId="{19D134F3-26B5-4F2B-BA85-D7D90E4A115D}" type="presOf" srcId="{A7AE2F3B-0460-45C6-8626-6769861F545F}" destId="{CF455B6F-139E-4A42-AA59-36C9F4EA2F5A}" srcOrd="1" destOrd="0" presId="urn:microsoft.com/office/officeart/2005/8/layout/lProcess2"/>
    <dgm:cxn modelId="{C30D1BFF-110C-4354-8210-CC35C2D9C070}" srcId="{C7587AAB-4867-4C63-866C-CABF725AD429}" destId="{DC75AD19-DFE7-495A-B02E-AE77A3E6956D}" srcOrd="0" destOrd="0" parTransId="{0DF98E86-49E7-4617-8F6F-7A40061A7239}" sibTransId="{EDF14FCE-42B0-4282-8690-9B58F236ADF2}"/>
    <dgm:cxn modelId="{A346F8D2-B876-4EB6-A0B1-2B291835DEB4}" type="presParOf" srcId="{8359F0CA-7F17-4227-A515-A20EB70D1C1B}" destId="{2CC3B212-733B-4297-977D-55C4F229B485}" srcOrd="0" destOrd="0" presId="urn:microsoft.com/office/officeart/2005/8/layout/lProcess2"/>
    <dgm:cxn modelId="{7630FABD-09A3-4AE6-B645-7B0F19B5F8C4}" type="presParOf" srcId="{2CC3B212-733B-4297-977D-55C4F229B485}" destId="{93B963C4-30BB-4AD6-9E0C-33DE94AFDF0E}" srcOrd="0" destOrd="0" presId="urn:microsoft.com/office/officeart/2005/8/layout/lProcess2"/>
    <dgm:cxn modelId="{A468D1D5-7645-4939-AD14-B46034D3C577}" type="presParOf" srcId="{2CC3B212-733B-4297-977D-55C4F229B485}" destId="{FA6A4A1D-268E-47EA-A874-80EE9D9EFDE9}" srcOrd="1" destOrd="0" presId="urn:microsoft.com/office/officeart/2005/8/layout/lProcess2"/>
    <dgm:cxn modelId="{7DB0EBEE-4C18-45C2-9AFC-9A7AE42603AB}" type="presParOf" srcId="{2CC3B212-733B-4297-977D-55C4F229B485}" destId="{C1624F04-6E13-41A5-A3EC-E7B28C2B0711}" srcOrd="2" destOrd="0" presId="urn:microsoft.com/office/officeart/2005/8/layout/lProcess2"/>
    <dgm:cxn modelId="{89F43C92-BD12-49EC-95C5-0DC02E039048}" type="presParOf" srcId="{C1624F04-6E13-41A5-A3EC-E7B28C2B0711}" destId="{13BB85EE-C4A4-4E79-9BDD-C1E2B891697B}" srcOrd="0" destOrd="0" presId="urn:microsoft.com/office/officeart/2005/8/layout/lProcess2"/>
    <dgm:cxn modelId="{FA8ACA4F-40CC-4A7E-8AD6-B168D44687EA}" type="presParOf" srcId="{13BB85EE-C4A4-4E79-9BDD-C1E2B891697B}" destId="{9C070E12-454A-4D12-ABB0-4D807AEB8DF1}" srcOrd="0" destOrd="0" presId="urn:microsoft.com/office/officeart/2005/8/layout/lProcess2"/>
    <dgm:cxn modelId="{85C0E617-4BF5-48AD-943B-0E3FB964D768}" type="presParOf" srcId="{13BB85EE-C4A4-4E79-9BDD-C1E2B891697B}" destId="{E51BCBD2-95A9-4E19-9D45-83107FBEB078}" srcOrd="1" destOrd="0" presId="urn:microsoft.com/office/officeart/2005/8/layout/lProcess2"/>
    <dgm:cxn modelId="{257B86D4-6358-480C-8F40-84D8B3136472}" type="presParOf" srcId="{13BB85EE-C4A4-4E79-9BDD-C1E2B891697B}" destId="{25372F9B-5A57-476A-B1A1-DED8BD52B2DD}" srcOrd="2" destOrd="0" presId="urn:microsoft.com/office/officeart/2005/8/layout/lProcess2"/>
    <dgm:cxn modelId="{1CCBA743-32F1-4DA1-B0E0-5F70F5D5F940}" type="presParOf" srcId="{13BB85EE-C4A4-4E79-9BDD-C1E2B891697B}" destId="{D5D2382B-CC97-4081-A64E-CD5496762903}" srcOrd="3" destOrd="0" presId="urn:microsoft.com/office/officeart/2005/8/layout/lProcess2"/>
    <dgm:cxn modelId="{38F83CDF-780F-4910-86D1-6D3BFD75D962}" type="presParOf" srcId="{13BB85EE-C4A4-4E79-9BDD-C1E2B891697B}" destId="{5D53D570-0A54-484E-B249-5D07D6DDAE31}" srcOrd="4" destOrd="0" presId="urn:microsoft.com/office/officeart/2005/8/layout/lProcess2"/>
    <dgm:cxn modelId="{0254CC50-2B35-41D0-838F-42EFA8F598AE}" type="presParOf" srcId="{8359F0CA-7F17-4227-A515-A20EB70D1C1B}" destId="{B34B4FF0-CC6E-4581-8DCA-AE72B91EA49A}" srcOrd="1" destOrd="0" presId="urn:microsoft.com/office/officeart/2005/8/layout/lProcess2"/>
    <dgm:cxn modelId="{F7A09958-8316-4CB5-92DB-78125612ED0C}" type="presParOf" srcId="{8359F0CA-7F17-4227-A515-A20EB70D1C1B}" destId="{F3295EE5-18AC-4A93-A448-DC0E09C133AF}" srcOrd="2" destOrd="0" presId="urn:microsoft.com/office/officeart/2005/8/layout/lProcess2"/>
    <dgm:cxn modelId="{23BE662A-3EA0-4DEE-BDE6-F4602CE435E7}" type="presParOf" srcId="{F3295EE5-18AC-4A93-A448-DC0E09C133AF}" destId="{3755AF77-AD8F-4C65-8E00-F2EEBC11F762}" srcOrd="0" destOrd="0" presId="urn:microsoft.com/office/officeart/2005/8/layout/lProcess2"/>
    <dgm:cxn modelId="{DFFE86F5-C097-4474-877C-5F8D0F776A82}" type="presParOf" srcId="{F3295EE5-18AC-4A93-A448-DC0E09C133AF}" destId="{CF455B6F-139E-4A42-AA59-36C9F4EA2F5A}" srcOrd="1" destOrd="0" presId="urn:microsoft.com/office/officeart/2005/8/layout/lProcess2"/>
    <dgm:cxn modelId="{3F46A65D-6BFF-41B5-A884-1FE505EA271C}" type="presParOf" srcId="{F3295EE5-18AC-4A93-A448-DC0E09C133AF}" destId="{96235228-49BC-4078-B5C8-EC1E6A7C2AFF}" srcOrd="2" destOrd="0" presId="urn:microsoft.com/office/officeart/2005/8/layout/lProcess2"/>
    <dgm:cxn modelId="{C8E87D9C-86AE-4B22-9EDD-E0550BCB4196}" type="presParOf" srcId="{96235228-49BC-4078-B5C8-EC1E6A7C2AFF}" destId="{EF8C6E2E-88DE-4DF5-941A-A0265EB07360}" srcOrd="0" destOrd="0" presId="urn:microsoft.com/office/officeart/2005/8/layout/lProcess2"/>
    <dgm:cxn modelId="{AD87F895-D090-47BF-A577-F9DBFA27D0E2}" type="presParOf" srcId="{EF8C6E2E-88DE-4DF5-941A-A0265EB07360}" destId="{8EA71757-90C9-443E-AD4A-4979A454DBA8}" srcOrd="0" destOrd="0" presId="urn:microsoft.com/office/officeart/2005/8/layout/lProcess2"/>
    <dgm:cxn modelId="{87BED863-12EB-404A-AFE3-9044B60CC39E}" type="presParOf" srcId="{EF8C6E2E-88DE-4DF5-941A-A0265EB07360}" destId="{FE8E6AD9-7FE7-4F7B-A81F-2982DC4665AC}" srcOrd="1" destOrd="0" presId="urn:microsoft.com/office/officeart/2005/8/layout/lProcess2"/>
    <dgm:cxn modelId="{A8F7186C-DFDD-4610-A53E-6B1EC0F0DC16}" type="presParOf" srcId="{EF8C6E2E-88DE-4DF5-941A-A0265EB07360}" destId="{52EB5188-7B7B-43A2-9BEE-6399928946E0}" srcOrd="2" destOrd="0" presId="urn:microsoft.com/office/officeart/2005/8/layout/lProcess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90.xml><?xml version="1.0" encoding="utf-8"?>
<dgm:dataModel xmlns:dgm="http://schemas.openxmlformats.org/drawingml/2006/diagram" xmlns:a="http://schemas.openxmlformats.org/drawingml/2006/main">
  <dgm:ptLst>
    <dgm:pt modelId="{CE7DEB34-C0B8-4593-9C0B-FF6211BB439E}" type="doc">
      <dgm:prSet loTypeId="urn:microsoft.com/office/officeart/2005/8/layout/default" loCatId="list" qsTypeId="urn:microsoft.com/office/officeart/2005/8/quickstyle/3d1" qsCatId="3D" csTypeId="urn:microsoft.com/office/officeart/2005/8/colors/accent0_3" csCatId="mainScheme" phldr="1"/>
      <dgm:spPr/>
      <dgm:t>
        <a:bodyPr/>
        <a:lstStyle/>
        <a:p>
          <a:endParaRPr lang="el-GR"/>
        </a:p>
      </dgm:t>
    </dgm:pt>
    <dgm:pt modelId="{DF2B1327-5D78-40C7-82B5-E2090CE2AA27}">
      <dgm:prSet phldrT="[Κείμενο]" custT="1"/>
      <dgm:spPr/>
      <dgm:t>
        <a:bodyPr/>
        <a:lstStyle/>
        <a:p>
          <a:r>
            <a:rPr lang="el-GR" sz="1800" dirty="0"/>
            <a:t>Δυνατότητα της αναθέτουσας αρχής να απαιτήσει από μία ένωση προσώπων να περιβληθεί συγκεκριμένη νομική μορφή</a:t>
          </a:r>
        </a:p>
      </dgm:t>
    </dgm:pt>
    <dgm:pt modelId="{A031C9A7-9CE4-4838-B2CC-F8390499EA57}" type="parTrans" cxnId="{E0E70878-CE6E-41B8-808A-7ADC5BCBD1EA}">
      <dgm:prSet/>
      <dgm:spPr/>
      <dgm:t>
        <a:bodyPr/>
        <a:lstStyle/>
        <a:p>
          <a:endParaRPr lang="el-GR"/>
        </a:p>
      </dgm:t>
    </dgm:pt>
    <dgm:pt modelId="{5238FBC2-AEB1-4777-BAB2-293D637CABAE}" type="sibTrans" cxnId="{E0E70878-CE6E-41B8-808A-7ADC5BCBD1EA}">
      <dgm:prSet/>
      <dgm:spPr/>
      <dgm:t>
        <a:bodyPr/>
        <a:lstStyle/>
        <a:p>
          <a:endParaRPr lang="el-GR"/>
        </a:p>
      </dgm:t>
    </dgm:pt>
    <dgm:pt modelId="{5841360F-BC3C-42EB-8895-93649AB7346E}">
      <dgm:prSet custT="1"/>
      <dgm:spPr/>
      <dgm:t>
        <a:bodyPr/>
        <a:lstStyle/>
        <a:p>
          <a:r>
            <a:rPr lang="el-GR" sz="1800" dirty="0"/>
            <a:t>Ειδικά στις δημόσιες συμβάσεις έργων πρέπει να εξασφαλίζεται η ύπαρξη ενός και μόνο Α.Φ.Μ.</a:t>
          </a:r>
          <a:endParaRPr lang="en-US" sz="1800" dirty="0"/>
        </a:p>
      </dgm:t>
    </dgm:pt>
    <dgm:pt modelId="{5821048A-9E5B-4261-8C19-AC600C2F17FC}" type="parTrans" cxnId="{CAE3A224-209B-48E0-BA30-63A69EF9D56A}">
      <dgm:prSet/>
      <dgm:spPr/>
      <dgm:t>
        <a:bodyPr/>
        <a:lstStyle/>
        <a:p>
          <a:endParaRPr lang="en-US"/>
        </a:p>
      </dgm:t>
    </dgm:pt>
    <dgm:pt modelId="{AB1293C3-B234-4574-B6A9-5E21FEC91907}" type="sibTrans" cxnId="{CAE3A224-209B-48E0-BA30-63A69EF9D56A}">
      <dgm:prSet/>
      <dgm:spPr/>
      <dgm:t>
        <a:bodyPr/>
        <a:lstStyle/>
        <a:p>
          <a:endParaRPr lang="en-US"/>
        </a:p>
      </dgm:t>
    </dgm:pt>
    <dgm:pt modelId="{8905B3B7-EFC9-4999-982A-1E78A10382F4}">
      <dgm:prSet custT="1"/>
      <dgm:spPr/>
      <dgm:t>
        <a:bodyPr/>
        <a:lstStyle/>
        <a:p>
          <a:r>
            <a:rPr lang="el-GR" sz="1800" dirty="0"/>
            <a:t>Η Κοινοπραξία συστήνεται είτε με ιδιωτικό είτε συμβολαιογραφικό έγγραφο, με το οποίο ορίζεται και η νόμιμη εκπροσώπησή της</a:t>
          </a:r>
          <a:endParaRPr lang="en-US" sz="1800" dirty="0"/>
        </a:p>
      </dgm:t>
    </dgm:pt>
    <dgm:pt modelId="{04014A84-11BD-4AF7-883A-FD4D3BFB397E}" type="parTrans" cxnId="{CF1682EA-E94A-4800-AA52-7CA3CE756DC3}">
      <dgm:prSet/>
      <dgm:spPr/>
      <dgm:t>
        <a:bodyPr/>
        <a:lstStyle/>
        <a:p>
          <a:endParaRPr lang="en-US"/>
        </a:p>
      </dgm:t>
    </dgm:pt>
    <dgm:pt modelId="{B699132F-9D2D-4C13-9831-220BFA1B6D91}" type="sibTrans" cxnId="{CF1682EA-E94A-4800-AA52-7CA3CE756DC3}">
      <dgm:prSet/>
      <dgm:spPr/>
      <dgm:t>
        <a:bodyPr/>
        <a:lstStyle/>
        <a:p>
          <a:endParaRPr lang="en-US"/>
        </a:p>
      </dgm:t>
    </dgm:pt>
    <dgm:pt modelId="{B6800773-663F-434E-845D-33BACE20C913}">
      <dgm:prSet custT="1"/>
      <dgm:spPr/>
      <dgm:t>
        <a:bodyPr/>
        <a:lstStyle/>
        <a:p>
          <a:r>
            <a:rPr lang="el-GR" sz="1800" dirty="0"/>
            <a:t>Κοινό Ε.Ε.Ε.Σ., κοινή εγγυητική επιστολή συμμετοχής</a:t>
          </a:r>
          <a:endParaRPr lang="en-US" sz="1800" dirty="0"/>
        </a:p>
      </dgm:t>
    </dgm:pt>
    <dgm:pt modelId="{77F2D096-57A2-4947-9B99-AF60CA0C81B2}" type="parTrans" cxnId="{729A165A-7F18-46D6-BB54-C7C9ECD2FDDD}">
      <dgm:prSet/>
      <dgm:spPr/>
      <dgm:t>
        <a:bodyPr/>
        <a:lstStyle/>
        <a:p>
          <a:endParaRPr lang="el-GR"/>
        </a:p>
      </dgm:t>
    </dgm:pt>
    <dgm:pt modelId="{AE2C694E-760D-4038-A0C0-C579FC633598}" type="sibTrans" cxnId="{729A165A-7F18-46D6-BB54-C7C9ECD2FDDD}">
      <dgm:prSet/>
      <dgm:spPr/>
      <dgm:t>
        <a:bodyPr/>
        <a:lstStyle/>
        <a:p>
          <a:endParaRPr lang="el-GR"/>
        </a:p>
      </dgm:t>
    </dgm:pt>
    <dgm:pt modelId="{10A3667B-4A9D-4E2C-960E-5A1F29F28D65}" type="pres">
      <dgm:prSet presAssocID="{CE7DEB34-C0B8-4593-9C0B-FF6211BB439E}" presName="diagram" presStyleCnt="0">
        <dgm:presLayoutVars>
          <dgm:dir/>
          <dgm:resizeHandles val="exact"/>
        </dgm:presLayoutVars>
      </dgm:prSet>
      <dgm:spPr/>
    </dgm:pt>
    <dgm:pt modelId="{E1923A0E-4E33-4F2F-96BC-D8CC0CB37ACD}" type="pres">
      <dgm:prSet presAssocID="{DF2B1327-5D78-40C7-82B5-E2090CE2AA27}" presName="node" presStyleLbl="node1" presStyleIdx="0" presStyleCnt="4">
        <dgm:presLayoutVars>
          <dgm:bulletEnabled val="1"/>
        </dgm:presLayoutVars>
      </dgm:prSet>
      <dgm:spPr/>
    </dgm:pt>
    <dgm:pt modelId="{6DBF23E0-1DE0-477A-AFB8-16F23B8F18CA}" type="pres">
      <dgm:prSet presAssocID="{5238FBC2-AEB1-4777-BAB2-293D637CABAE}" presName="sibTrans" presStyleCnt="0"/>
      <dgm:spPr/>
    </dgm:pt>
    <dgm:pt modelId="{5D8C0299-B29F-409A-AC43-5AA98DDE38BC}" type="pres">
      <dgm:prSet presAssocID="{5841360F-BC3C-42EB-8895-93649AB7346E}" presName="node" presStyleLbl="node1" presStyleIdx="1" presStyleCnt="4">
        <dgm:presLayoutVars>
          <dgm:bulletEnabled val="1"/>
        </dgm:presLayoutVars>
      </dgm:prSet>
      <dgm:spPr/>
    </dgm:pt>
    <dgm:pt modelId="{BA94B426-89FC-471F-BD8F-861EEF1C4813}" type="pres">
      <dgm:prSet presAssocID="{AB1293C3-B234-4574-B6A9-5E21FEC91907}" presName="sibTrans" presStyleCnt="0"/>
      <dgm:spPr/>
    </dgm:pt>
    <dgm:pt modelId="{E899C157-5EBE-4F91-AA25-CF222B46EEB9}" type="pres">
      <dgm:prSet presAssocID="{8905B3B7-EFC9-4999-982A-1E78A10382F4}" presName="node" presStyleLbl="node1" presStyleIdx="2" presStyleCnt="4">
        <dgm:presLayoutVars>
          <dgm:bulletEnabled val="1"/>
        </dgm:presLayoutVars>
      </dgm:prSet>
      <dgm:spPr/>
    </dgm:pt>
    <dgm:pt modelId="{D4F3183B-77BD-49B8-9CF1-DD5C4BC683EB}" type="pres">
      <dgm:prSet presAssocID="{B699132F-9D2D-4C13-9831-220BFA1B6D91}" presName="sibTrans" presStyleCnt="0"/>
      <dgm:spPr/>
    </dgm:pt>
    <dgm:pt modelId="{8DE0EC34-5E52-4B97-8FB3-9CDA0CD1EDAF}" type="pres">
      <dgm:prSet presAssocID="{B6800773-663F-434E-845D-33BACE20C913}" presName="node" presStyleLbl="node1" presStyleIdx="3" presStyleCnt="4">
        <dgm:presLayoutVars>
          <dgm:bulletEnabled val="1"/>
        </dgm:presLayoutVars>
      </dgm:prSet>
      <dgm:spPr/>
    </dgm:pt>
  </dgm:ptLst>
  <dgm:cxnLst>
    <dgm:cxn modelId="{EA9A3803-71D2-4CDD-B49F-BAFA11197390}" type="presOf" srcId="{CE7DEB34-C0B8-4593-9C0B-FF6211BB439E}" destId="{10A3667B-4A9D-4E2C-960E-5A1F29F28D65}" srcOrd="0" destOrd="0" presId="urn:microsoft.com/office/officeart/2005/8/layout/default"/>
    <dgm:cxn modelId="{CAE3A224-209B-48E0-BA30-63A69EF9D56A}" srcId="{CE7DEB34-C0B8-4593-9C0B-FF6211BB439E}" destId="{5841360F-BC3C-42EB-8895-93649AB7346E}" srcOrd="1" destOrd="0" parTransId="{5821048A-9E5B-4261-8C19-AC600C2F17FC}" sibTransId="{AB1293C3-B234-4574-B6A9-5E21FEC91907}"/>
    <dgm:cxn modelId="{4B88CF33-C439-409A-BB0B-B85D570E1DBE}" type="presOf" srcId="{DF2B1327-5D78-40C7-82B5-E2090CE2AA27}" destId="{E1923A0E-4E33-4F2F-96BC-D8CC0CB37ACD}" srcOrd="0" destOrd="0" presId="urn:microsoft.com/office/officeart/2005/8/layout/default"/>
    <dgm:cxn modelId="{7E466749-E42D-4B7B-97A5-66EF341F4A32}" type="presOf" srcId="{8905B3B7-EFC9-4999-982A-1E78A10382F4}" destId="{E899C157-5EBE-4F91-AA25-CF222B46EEB9}" srcOrd="0" destOrd="0" presId="urn:microsoft.com/office/officeart/2005/8/layout/default"/>
    <dgm:cxn modelId="{13730D76-A25A-47B8-A521-4F66D3BB2E0D}" type="presOf" srcId="{B6800773-663F-434E-845D-33BACE20C913}" destId="{8DE0EC34-5E52-4B97-8FB3-9CDA0CD1EDAF}" srcOrd="0" destOrd="0" presId="urn:microsoft.com/office/officeart/2005/8/layout/default"/>
    <dgm:cxn modelId="{E0E70878-CE6E-41B8-808A-7ADC5BCBD1EA}" srcId="{CE7DEB34-C0B8-4593-9C0B-FF6211BB439E}" destId="{DF2B1327-5D78-40C7-82B5-E2090CE2AA27}" srcOrd="0" destOrd="0" parTransId="{A031C9A7-9CE4-4838-B2CC-F8390499EA57}" sibTransId="{5238FBC2-AEB1-4777-BAB2-293D637CABAE}"/>
    <dgm:cxn modelId="{729A165A-7F18-46D6-BB54-C7C9ECD2FDDD}" srcId="{CE7DEB34-C0B8-4593-9C0B-FF6211BB439E}" destId="{B6800773-663F-434E-845D-33BACE20C913}" srcOrd="3" destOrd="0" parTransId="{77F2D096-57A2-4947-9B99-AF60CA0C81B2}" sibTransId="{AE2C694E-760D-4038-A0C0-C579FC633598}"/>
    <dgm:cxn modelId="{27A30685-7572-4808-A297-4430F53D8C11}" type="presOf" srcId="{5841360F-BC3C-42EB-8895-93649AB7346E}" destId="{5D8C0299-B29F-409A-AC43-5AA98DDE38BC}" srcOrd="0" destOrd="0" presId="urn:microsoft.com/office/officeart/2005/8/layout/default"/>
    <dgm:cxn modelId="{CF1682EA-E94A-4800-AA52-7CA3CE756DC3}" srcId="{CE7DEB34-C0B8-4593-9C0B-FF6211BB439E}" destId="{8905B3B7-EFC9-4999-982A-1E78A10382F4}" srcOrd="2" destOrd="0" parTransId="{04014A84-11BD-4AF7-883A-FD4D3BFB397E}" sibTransId="{B699132F-9D2D-4C13-9831-220BFA1B6D91}"/>
    <dgm:cxn modelId="{29E390BC-5996-41F7-8F6D-955BD21013AB}" type="presParOf" srcId="{10A3667B-4A9D-4E2C-960E-5A1F29F28D65}" destId="{E1923A0E-4E33-4F2F-96BC-D8CC0CB37ACD}" srcOrd="0" destOrd="0" presId="urn:microsoft.com/office/officeart/2005/8/layout/default"/>
    <dgm:cxn modelId="{FD4D7FD6-3928-48D2-8C70-EC669111D22F}" type="presParOf" srcId="{10A3667B-4A9D-4E2C-960E-5A1F29F28D65}" destId="{6DBF23E0-1DE0-477A-AFB8-16F23B8F18CA}" srcOrd="1" destOrd="0" presId="urn:microsoft.com/office/officeart/2005/8/layout/default"/>
    <dgm:cxn modelId="{AD2A2512-BFB5-4134-B877-17A49BA07F33}" type="presParOf" srcId="{10A3667B-4A9D-4E2C-960E-5A1F29F28D65}" destId="{5D8C0299-B29F-409A-AC43-5AA98DDE38BC}" srcOrd="2" destOrd="0" presId="urn:microsoft.com/office/officeart/2005/8/layout/default"/>
    <dgm:cxn modelId="{0BD8B5D4-8537-48F5-8FBC-68526908C430}" type="presParOf" srcId="{10A3667B-4A9D-4E2C-960E-5A1F29F28D65}" destId="{BA94B426-89FC-471F-BD8F-861EEF1C4813}" srcOrd="3" destOrd="0" presId="urn:microsoft.com/office/officeart/2005/8/layout/default"/>
    <dgm:cxn modelId="{9E39F019-26B5-4B53-B3E3-A8F1205DB567}" type="presParOf" srcId="{10A3667B-4A9D-4E2C-960E-5A1F29F28D65}" destId="{E899C157-5EBE-4F91-AA25-CF222B46EEB9}" srcOrd="4" destOrd="0" presId="urn:microsoft.com/office/officeart/2005/8/layout/default"/>
    <dgm:cxn modelId="{6A18BC77-306F-4AA6-BA57-6EA75C05D362}" type="presParOf" srcId="{10A3667B-4A9D-4E2C-960E-5A1F29F28D65}" destId="{D4F3183B-77BD-49B8-9CF1-DD5C4BC683EB}" srcOrd="5" destOrd="0" presId="urn:microsoft.com/office/officeart/2005/8/layout/default"/>
    <dgm:cxn modelId="{DEC8EFA0-C504-40C2-A610-D30979EA082A}" type="presParOf" srcId="{10A3667B-4A9D-4E2C-960E-5A1F29F28D65}" destId="{8DE0EC34-5E52-4B97-8FB3-9CDA0CD1EDAF}" srcOrd="6" destOrd="0" presId="urn:microsoft.com/office/officeart/2005/8/layout/defaul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91.xml><?xml version="1.0" encoding="utf-8"?>
<dgm:dataModel xmlns:dgm="http://schemas.openxmlformats.org/drawingml/2006/diagram" xmlns:a="http://schemas.openxmlformats.org/drawingml/2006/main">
  <dgm:ptLst>
    <dgm:pt modelId="{CE7DEB34-C0B8-4593-9C0B-FF6211BB439E}" type="doc">
      <dgm:prSet loTypeId="urn:microsoft.com/office/officeart/2005/8/layout/bProcess3" loCatId="process" qsTypeId="urn:microsoft.com/office/officeart/2005/8/quickstyle/3d1" qsCatId="3D" csTypeId="urn:microsoft.com/office/officeart/2005/8/colors/accent0_3" csCatId="mainScheme" phldr="1"/>
      <dgm:spPr/>
      <dgm:t>
        <a:bodyPr/>
        <a:lstStyle/>
        <a:p>
          <a:endParaRPr lang="el-GR"/>
        </a:p>
      </dgm:t>
    </dgm:pt>
    <dgm:pt modelId="{F9F01FB5-41AA-42E2-99F0-80E2CED776D2}">
      <dgm:prSet phldrT="[Κείμενο]" custT="1"/>
      <dgm:spPr/>
      <dgm:t>
        <a:bodyPr/>
        <a:lstStyle/>
        <a:p>
          <a:r>
            <a:rPr lang="el-GR" sz="1800" dirty="0"/>
            <a:t>Άνοιγμα των δημοσίων συμβάσεων στον ευρύτερο δυνατό ανταγωνισμό</a:t>
          </a:r>
        </a:p>
      </dgm:t>
    </dgm:pt>
    <dgm:pt modelId="{A7F97CBB-D8E5-43E6-9905-C6482E1926B6}" type="parTrans" cxnId="{92F7CE87-1207-470E-B0D9-FD21F13CDE4F}">
      <dgm:prSet/>
      <dgm:spPr/>
      <dgm:t>
        <a:bodyPr/>
        <a:lstStyle/>
        <a:p>
          <a:endParaRPr lang="el-GR"/>
        </a:p>
      </dgm:t>
    </dgm:pt>
    <dgm:pt modelId="{4C7D70D3-F723-4754-9EA1-F9CF091E573C}" type="sibTrans" cxnId="{92F7CE87-1207-470E-B0D9-FD21F13CDE4F}">
      <dgm:prSet/>
      <dgm:spPr/>
      <dgm:t>
        <a:bodyPr/>
        <a:lstStyle/>
        <a:p>
          <a:endParaRPr lang="el-GR"/>
        </a:p>
      </dgm:t>
    </dgm:pt>
    <dgm:pt modelId="{A183AF13-A758-4522-84E8-6C3F5D46CA08}">
      <dgm:prSet phldrT="[Κείμενο]" custT="1"/>
      <dgm:spPr/>
      <dgm:t>
        <a:bodyPr/>
        <a:lstStyle/>
        <a:p>
          <a:r>
            <a:rPr lang="el-GR" sz="1800" dirty="0"/>
            <a:t>Κοινοτικό συμφέρον για ελεύθερη κυκλοφορία προϊόντων και υπηρεσιών</a:t>
          </a:r>
        </a:p>
      </dgm:t>
    </dgm:pt>
    <dgm:pt modelId="{414619A3-4642-4815-9C32-5E17C5D36ADC}" type="parTrans" cxnId="{C94EA77D-CC9F-4BD7-8C41-C3AF6A4DC152}">
      <dgm:prSet/>
      <dgm:spPr/>
      <dgm:t>
        <a:bodyPr/>
        <a:lstStyle/>
        <a:p>
          <a:endParaRPr lang="el-GR"/>
        </a:p>
      </dgm:t>
    </dgm:pt>
    <dgm:pt modelId="{A7572069-8A21-4ADE-A493-DC9A43E93D69}" type="sibTrans" cxnId="{C94EA77D-CC9F-4BD7-8C41-C3AF6A4DC152}">
      <dgm:prSet/>
      <dgm:spPr/>
      <dgm:t>
        <a:bodyPr/>
        <a:lstStyle/>
        <a:p>
          <a:endParaRPr lang="el-GR"/>
        </a:p>
      </dgm:t>
    </dgm:pt>
    <dgm:pt modelId="{B18CFD47-9507-4280-A513-7F2B6CFBB88B}">
      <dgm:prSet custT="1"/>
      <dgm:spPr/>
      <dgm:t>
        <a:bodyPr/>
        <a:lstStyle/>
        <a:p>
          <a:r>
            <a:rPr lang="el-GR" sz="1800" dirty="0"/>
            <a:t>Συμφέρον της αναθέτουσας αρχής για την επιλογή της βέλτιστης (πλέον συμφέρουσας από οικονομικής άποψης) δυνατής επιλογής</a:t>
          </a:r>
        </a:p>
      </dgm:t>
    </dgm:pt>
    <dgm:pt modelId="{7BEC8DEE-7F6C-4C54-8D45-83A9FF2851F6}" type="parTrans" cxnId="{FE7D23EB-11B7-4001-84D6-5E1B471CF77A}">
      <dgm:prSet/>
      <dgm:spPr/>
      <dgm:t>
        <a:bodyPr/>
        <a:lstStyle/>
        <a:p>
          <a:endParaRPr lang="el-GR"/>
        </a:p>
      </dgm:t>
    </dgm:pt>
    <dgm:pt modelId="{A07B8172-4C9C-4180-9C4E-0C63493DDF40}" type="sibTrans" cxnId="{FE7D23EB-11B7-4001-84D6-5E1B471CF77A}">
      <dgm:prSet/>
      <dgm:spPr/>
      <dgm:t>
        <a:bodyPr/>
        <a:lstStyle/>
        <a:p>
          <a:endParaRPr lang="el-GR"/>
        </a:p>
      </dgm:t>
    </dgm:pt>
    <dgm:pt modelId="{9261BD3B-85DC-4E50-B6C5-9EA847391501}">
      <dgm:prSet custT="1"/>
      <dgm:spPr/>
      <dgm:t>
        <a:bodyPr/>
        <a:lstStyle/>
        <a:p>
          <a:r>
            <a:rPr lang="el-GR" sz="1800" dirty="0"/>
            <a:t>Πρόσβαση των ΜΜΕ στις δημόσιες συμβάσεις</a:t>
          </a:r>
        </a:p>
      </dgm:t>
    </dgm:pt>
    <dgm:pt modelId="{F3444EB4-E580-47B4-B9D3-0CD3D5E1B955}" type="parTrans" cxnId="{D8220A07-0BA5-40D4-869E-8DB366001586}">
      <dgm:prSet/>
      <dgm:spPr/>
      <dgm:t>
        <a:bodyPr/>
        <a:lstStyle/>
        <a:p>
          <a:endParaRPr lang="el-GR"/>
        </a:p>
      </dgm:t>
    </dgm:pt>
    <dgm:pt modelId="{4A11E5C3-0C0E-4F3C-9C47-EFCC93CF39DE}" type="sibTrans" cxnId="{D8220A07-0BA5-40D4-869E-8DB366001586}">
      <dgm:prSet/>
      <dgm:spPr/>
      <dgm:t>
        <a:bodyPr/>
        <a:lstStyle/>
        <a:p>
          <a:endParaRPr lang="el-GR"/>
        </a:p>
      </dgm:t>
    </dgm:pt>
    <dgm:pt modelId="{08897FC4-FFD8-40CB-ACFD-2CBDB10E2DDF}" type="pres">
      <dgm:prSet presAssocID="{CE7DEB34-C0B8-4593-9C0B-FF6211BB439E}" presName="Name0" presStyleCnt="0">
        <dgm:presLayoutVars>
          <dgm:dir/>
          <dgm:resizeHandles val="exact"/>
        </dgm:presLayoutVars>
      </dgm:prSet>
      <dgm:spPr/>
    </dgm:pt>
    <dgm:pt modelId="{7A99BBD6-0336-48FE-B6FB-00E8E3F1D881}" type="pres">
      <dgm:prSet presAssocID="{F9F01FB5-41AA-42E2-99F0-80E2CED776D2}" presName="node" presStyleLbl="node1" presStyleIdx="0" presStyleCnt="4">
        <dgm:presLayoutVars>
          <dgm:bulletEnabled val="1"/>
        </dgm:presLayoutVars>
      </dgm:prSet>
      <dgm:spPr/>
    </dgm:pt>
    <dgm:pt modelId="{CB92D9F6-CEEA-40FC-910C-0277697E222E}" type="pres">
      <dgm:prSet presAssocID="{4C7D70D3-F723-4754-9EA1-F9CF091E573C}" presName="sibTrans" presStyleLbl="sibTrans1D1" presStyleIdx="0" presStyleCnt="3"/>
      <dgm:spPr/>
    </dgm:pt>
    <dgm:pt modelId="{42AABA8F-7366-48E9-A372-F4735B7E9EE3}" type="pres">
      <dgm:prSet presAssocID="{4C7D70D3-F723-4754-9EA1-F9CF091E573C}" presName="connectorText" presStyleLbl="sibTrans1D1" presStyleIdx="0" presStyleCnt="3"/>
      <dgm:spPr/>
    </dgm:pt>
    <dgm:pt modelId="{B4933921-3383-4B1A-BD2A-D0336325FAD2}" type="pres">
      <dgm:prSet presAssocID="{A183AF13-A758-4522-84E8-6C3F5D46CA08}" presName="node" presStyleLbl="node1" presStyleIdx="1" presStyleCnt="4">
        <dgm:presLayoutVars>
          <dgm:bulletEnabled val="1"/>
        </dgm:presLayoutVars>
      </dgm:prSet>
      <dgm:spPr/>
    </dgm:pt>
    <dgm:pt modelId="{86AB8AEE-4858-4D0B-A5CA-360697F640E2}" type="pres">
      <dgm:prSet presAssocID="{A7572069-8A21-4ADE-A493-DC9A43E93D69}" presName="sibTrans" presStyleLbl="sibTrans1D1" presStyleIdx="1" presStyleCnt="3"/>
      <dgm:spPr/>
    </dgm:pt>
    <dgm:pt modelId="{E86E40C5-EA50-4FEB-85E3-4955D9F072A2}" type="pres">
      <dgm:prSet presAssocID="{A7572069-8A21-4ADE-A493-DC9A43E93D69}" presName="connectorText" presStyleLbl="sibTrans1D1" presStyleIdx="1" presStyleCnt="3"/>
      <dgm:spPr/>
    </dgm:pt>
    <dgm:pt modelId="{D36DD73B-1563-4E1E-A12E-CC57FED2718B}" type="pres">
      <dgm:prSet presAssocID="{B18CFD47-9507-4280-A513-7F2B6CFBB88B}" presName="node" presStyleLbl="node1" presStyleIdx="2" presStyleCnt="4">
        <dgm:presLayoutVars>
          <dgm:bulletEnabled val="1"/>
        </dgm:presLayoutVars>
      </dgm:prSet>
      <dgm:spPr/>
    </dgm:pt>
    <dgm:pt modelId="{3938B9EF-74FB-44A2-BEF0-575696B88EB6}" type="pres">
      <dgm:prSet presAssocID="{A07B8172-4C9C-4180-9C4E-0C63493DDF40}" presName="sibTrans" presStyleLbl="sibTrans1D1" presStyleIdx="2" presStyleCnt="3"/>
      <dgm:spPr/>
    </dgm:pt>
    <dgm:pt modelId="{82967F80-20F4-4F90-B7EB-24A5A70E2FD7}" type="pres">
      <dgm:prSet presAssocID="{A07B8172-4C9C-4180-9C4E-0C63493DDF40}" presName="connectorText" presStyleLbl="sibTrans1D1" presStyleIdx="2" presStyleCnt="3"/>
      <dgm:spPr/>
    </dgm:pt>
    <dgm:pt modelId="{ABCEC892-EDBA-42FA-9892-F8EF583D3636}" type="pres">
      <dgm:prSet presAssocID="{9261BD3B-85DC-4E50-B6C5-9EA847391501}" presName="node" presStyleLbl="node1" presStyleIdx="3" presStyleCnt="4">
        <dgm:presLayoutVars>
          <dgm:bulletEnabled val="1"/>
        </dgm:presLayoutVars>
      </dgm:prSet>
      <dgm:spPr/>
    </dgm:pt>
  </dgm:ptLst>
  <dgm:cxnLst>
    <dgm:cxn modelId="{2F368503-7AC5-4F73-AF4F-E6DEA13B7110}" type="presOf" srcId="{CE7DEB34-C0B8-4593-9C0B-FF6211BB439E}" destId="{08897FC4-FFD8-40CB-ACFD-2CBDB10E2DDF}" srcOrd="0" destOrd="0" presId="urn:microsoft.com/office/officeart/2005/8/layout/bProcess3"/>
    <dgm:cxn modelId="{D8220A07-0BA5-40D4-869E-8DB366001586}" srcId="{CE7DEB34-C0B8-4593-9C0B-FF6211BB439E}" destId="{9261BD3B-85DC-4E50-B6C5-9EA847391501}" srcOrd="3" destOrd="0" parTransId="{F3444EB4-E580-47B4-B9D3-0CD3D5E1B955}" sibTransId="{4A11E5C3-0C0E-4F3C-9C47-EFCC93CF39DE}"/>
    <dgm:cxn modelId="{6E4D7040-9750-4AF7-A75B-7D44DA8300C1}" type="presOf" srcId="{4C7D70D3-F723-4754-9EA1-F9CF091E573C}" destId="{CB92D9F6-CEEA-40FC-910C-0277697E222E}" srcOrd="0" destOrd="0" presId="urn:microsoft.com/office/officeart/2005/8/layout/bProcess3"/>
    <dgm:cxn modelId="{99163C67-6765-4785-B3D5-7480BC30FDA9}" type="presOf" srcId="{A7572069-8A21-4ADE-A493-DC9A43E93D69}" destId="{E86E40C5-EA50-4FEB-85E3-4955D9F072A2}" srcOrd="1" destOrd="0" presId="urn:microsoft.com/office/officeart/2005/8/layout/bProcess3"/>
    <dgm:cxn modelId="{E8440873-F699-45CE-B52F-8323CF2E9F15}" type="presOf" srcId="{A183AF13-A758-4522-84E8-6C3F5D46CA08}" destId="{B4933921-3383-4B1A-BD2A-D0336325FAD2}" srcOrd="0" destOrd="0" presId="urn:microsoft.com/office/officeart/2005/8/layout/bProcess3"/>
    <dgm:cxn modelId="{00596377-9D50-4118-A542-6381305DBF7F}" type="presOf" srcId="{B18CFD47-9507-4280-A513-7F2B6CFBB88B}" destId="{D36DD73B-1563-4E1E-A12E-CC57FED2718B}" srcOrd="0" destOrd="0" presId="urn:microsoft.com/office/officeart/2005/8/layout/bProcess3"/>
    <dgm:cxn modelId="{C94EA77D-CC9F-4BD7-8C41-C3AF6A4DC152}" srcId="{CE7DEB34-C0B8-4593-9C0B-FF6211BB439E}" destId="{A183AF13-A758-4522-84E8-6C3F5D46CA08}" srcOrd="1" destOrd="0" parTransId="{414619A3-4642-4815-9C32-5E17C5D36ADC}" sibTransId="{A7572069-8A21-4ADE-A493-DC9A43E93D69}"/>
    <dgm:cxn modelId="{64B61A80-EE25-488A-AF02-EAD1B0ABF12F}" type="presOf" srcId="{F9F01FB5-41AA-42E2-99F0-80E2CED776D2}" destId="{7A99BBD6-0336-48FE-B6FB-00E8E3F1D881}" srcOrd="0" destOrd="0" presId="urn:microsoft.com/office/officeart/2005/8/layout/bProcess3"/>
    <dgm:cxn modelId="{92F7CE87-1207-470E-B0D9-FD21F13CDE4F}" srcId="{CE7DEB34-C0B8-4593-9C0B-FF6211BB439E}" destId="{F9F01FB5-41AA-42E2-99F0-80E2CED776D2}" srcOrd="0" destOrd="0" parTransId="{A7F97CBB-D8E5-43E6-9905-C6482E1926B6}" sibTransId="{4C7D70D3-F723-4754-9EA1-F9CF091E573C}"/>
    <dgm:cxn modelId="{0510E0A9-4CE0-4A0E-9A34-AD1F475E6935}" type="presOf" srcId="{9261BD3B-85DC-4E50-B6C5-9EA847391501}" destId="{ABCEC892-EDBA-42FA-9892-F8EF583D3636}" srcOrd="0" destOrd="0" presId="urn:microsoft.com/office/officeart/2005/8/layout/bProcess3"/>
    <dgm:cxn modelId="{4D02A6BF-8C6C-442C-BD45-27647C296C94}" type="presOf" srcId="{4C7D70D3-F723-4754-9EA1-F9CF091E573C}" destId="{42AABA8F-7366-48E9-A372-F4735B7E9EE3}" srcOrd="1" destOrd="0" presId="urn:microsoft.com/office/officeart/2005/8/layout/bProcess3"/>
    <dgm:cxn modelId="{8D37BDCB-5412-47A6-8B13-AEAAA87D3F1B}" type="presOf" srcId="{A07B8172-4C9C-4180-9C4E-0C63493DDF40}" destId="{82967F80-20F4-4F90-B7EB-24A5A70E2FD7}" srcOrd="1" destOrd="0" presId="urn:microsoft.com/office/officeart/2005/8/layout/bProcess3"/>
    <dgm:cxn modelId="{766C2BE6-418A-482A-B05D-0C853223994A}" type="presOf" srcId="{A07B8172-4C9C-4180-9C4E-0C63493DDF40}" destId="{3938B9EF-74FB-44A2-BEF0-575696B88EB6}" srcOrd="0" destOrd="0" presId="urn:microsoft.com/office/officeart/2005/8/layout/bProcess3"/>
    <dgm:cxn modelId="{FE7D23EB-11B7-4001-84D6-5E1B471CF77A}" srcId="{CE7DEB34-C0B8-4593-9C0B-FF6211BB439E}" destId="{B18CFD47-9507-4280-A513-7F2B6CFBB88B}" srcOrd="2" destOrd="0" parTransId="{7BEC8DEE-7F6C-4C54-8D45-83A9FF2851F6}" sibTransId="{A07B8172-4C9C-4180-9C4E-0C63493DDF40}"/>
    <dgm:cxn modelId="{60A9DBF0-C665-4210-84CB-33DEE81A61C5}" type="presOf" srcId="{A7572069-8A21-4ADE-A493-DC9A43E93D69}" destId="{86AB8AEE-4858-4D0B-A5CA-360697F640E2}" srcOrd="0" destOrd="0" presId="urn:microsoft.com/office/officeart/2005/8/layout/bProcess3"/>
    <dgm:cxn modelId="{8107F657-1A69-4B97-AAA8-98B5D73EDFB3}" type="presParOf" srcId="{08897FC4-FFD8-40CB-ACFD-2CBDB10E2DDF}" destId="{7A99BBD6-0336-48FE-B6FB-00E8E3F1D881}" srcOrd="0" destOrd="0" presId="urn:microsoft.com/office/officeart/2005/8/layout/bProcess3"/>
    <dgm:cxn modelId="{02CB7E40-B962-4FFA-9AA7-240CCD5E458F}" type="presParOf" srcId="{08897FC4-FFD8-40CB-ACFD-2CBDB10E2DDF}" destId="{CB92D9F6-CEEA-40FC-910C-0277697E222E}" srcOrd="1" destOrd="0" presId="urn:microsoft.com/office/officeart/2005/8/layout/bProcess3"/>
    <dgm:cxn modelId="{AD38AB3F-F37A-4A50-BEC6-8FDAFD165DE9}" type="presParOf" srcId="{CB92D9F6-CEEA-40FC-910C-0277697E222E}" destId="{42AABA8F-7366-48E9-A372-F4735B7E9EE3}" srcOrd="0" destOrd="0" presId="urn:microsoft.com/office/officeart/2005/8/layout/bProcess3"/>
    <dgm:cxn modelId="{56B55F70-1BF9-4D7E-8F83-E49C5C788B0B}" type="presParOf" srcId="{08897FC4-FFD8-40CB-ACFD-2CBDB10E2DDF}" destId="{B4933921-3383-4B1A-BD2A-D0336325FAD2}" srcOrd="2" destOrd="0" presId="urn:microsoft.com/office/officeart/2005/8/layout/bProcess3"/>
    <dgm:cxn modelId="{1B282F64-52D4-424F-AF02-5CCC6963B03B}" type="presParOf" srcId="{08897FC4-FFD8-40CB-ACFD-2CBDB10E2DDF}" destId="{86AB8AEE-4858-4D0B-A5CA-360697F640E2}" srcOrd="3" destOrd="0" presId="urn:microsoft.com/office/officeart/2005/8/layout/bProcess3"/>
    <dgm:cxn modelId="{F50FED08-56D8-4265-AA4C-802E2B72C25F}" type="presParOf" srcId="{86AB8AEE-4858-4D0B-A5CA-360697F640E2}" destId="{E86E40C5-EA50-4FEB-85E3-4955D9F072A2}" srcOrd="0" destOrd="0" presId="urn:microsoft.com/office/officeart/2005/8/layout/bProcess3"/>
    <dgm:cxn modelId="{5D7F363A-04BF-4888-9771-D08FC6C9DBF4}" type="presParOf" srcId="{08897FC4-FFD8-40CB-ACFD-2CBDB10E2DDF}" destId="{D36DD73B-1563-4E1E-A12E-CC57FED2718B}" srcOrd="4" destOrd="0" presId="urn:microsoft.com/office/officeart/2005/8/layout/bProcess3"/>
    <dgm:cxn modelId="{67C98F1F-782E-455A-8806-FFE48ED2230B}" type="presParOf" srcId="{08897FC4-FFD8-40CB-ACFD-2CBDB10E2DDF}" destId="{3938B9EF-74FB-44A2-BEF0-575696B88EB6}" srcOrd="5" destOrd="0" presId="urn:microsoft.com/office/officeart/2005/8/layout/bProcess3"/>
    <dgm:cxn modelId="{5FADCE21-C34D-4DD7-9C0D-2146DF5438E9}" type="presParOf" srcId="{3938B9EF-74FB-44A2-BEF0-575696B88EB6}" destId="{82967F80-20F4-4F90-B7EB-24A5A70E2FD7}" srcOrd="0" destOrd="0" presId="urn:microsoft.com/office/officeart/2005/8/layout/bProcess3"/>
    <dgm:cxn modelId="{2515A682-3258-4ED8-832B-A305C9CC50F8}" type="presParOf" srcId="{08897FC4-FFD8-40CB-ACFD-2CBDB10E2DDF}" destId="{ABCEC892-EDBA-42FA-9892-F8EF583D3636}" srcOrd="6" destOrd="0" presId="urn:microsoft.com/office/officeart/2005/8/layout/bProcess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92.xml><?xml version="1.0" encoding="utf-8"?>
<dgm:dataModel xmlns:dgm="http://schemas.openxmlformats.org/drawingml/2006/diagram" xmlns:a="http://schemas.openxmlformats.org/drawingml/2006/main">
  <dgm:ptLst>
    <dgm:pt modelId="{CE7DEB34-C0B8-4593-9C0B-FF6211BB439E}" type="doc">
      <dgm:prSet loTypeId="urn:microsoft.com/office/officeart/2005/8/layout/orgChart1" loCatId="hierarchy" qsTypeId="urn:microsoft.com/office/officeart/2005/8/quickstyle/3d1" qsCatId="3D" csTypeId="urn:microsoft.com/office/officeart/2005/8/colors/accent0_3" csCatId="mainScheme" phldr="1"/>
      <dgm:spPr/>
      <dgm:t>
        <a:bodyPr/>
        <a:lstStyle/>
        <a:p>
          <a:endParaRPr lang="el-GR"/>
        </a:p>
      </dgm:t>
    </dgm:pt>
    <dgm:pt modelId="{F9F01FB5-41AA-42E2-99F0-80E2CED776D2}">
      <dgm:prSet phldrT="[Κείμενο]" custT="1"/>
      <dgm:spPr/>
      <dgm:t>
        <a:bodyPr/>
        <a:lstStyle/>
        <a:p>
          <a:r>
            <a:rPr lang="el-GR" sz="1800" dirty="0"/>
            <a:t>Οποιοσδήποτε τρίτος οικονομικός φορέας</a:t>
          </a:r>
        </a:p>
      </dgm:t>
    </dgm:pt>
    <dgm:pt modelId="{A7F97CBB-D8E5-43E6-9905-C6482E1926B6}" type="parTrans" cxnId="{92F7CE87-1207-470E-B0D9-FD21F13CDE4F}">
      <dgm:prSet/>
      <dgm:spPr/>
      <dgm:t>
        <a:bodyPr/>
        <a:lstStyle/>
        <a:p>
          <a:endParaRPr lang="el-GR"/>
        </a:p>
      </dgm:t>
    </dgm:pt>
    <dgm:pt modelId="{4C7D70D3-F723-4754-9EA1-F9CF091E573C}" type="sibTrans" cxnId="{92F7CE87-1207-470E-B0D9-FD21F13CDE4F}">
      <dgm:prSet/>
      <dgm:spPr/>
      <dgm:t>
        <a:bodyPr/>
        <a:lstStyle/>
        <a:p>
          <a:endParaRPr lang="el-GR"/>
        </a:p>
      </dgm:t>
    </dgm:pt>
    <dgm:pt modelId="{D8FC13E0-6F87-4BA0-950B-44E7DB1084B5}">
      <dgm:prSet custT="1"/>
      <dgm:spPr/>
      <dgm:t>
        <a:bodyPr/>
        <a:lstStyle/>
        <a:p>
          <a:r>
            <a:rPr lang="el-GR" sz="1800" dirty="0"/>
            <a:t>Δεν πρόκειται κατ’ αρχήν για κατά κυριολεξία κοινή συμμετοχή</a:t>
          </a:r>
        </a:p>
      </dgm:t>
    </dgm:pt>
    <dgm:pt modelId="{46E9CD23-CC48-476E-874C-FE63256EB427}" type="parTrans" cxnId="{EB1260D0-CC42-420A-98EA-68F89AD246E9}">
      <dgm:prSet/>
      <dgm:spPr/>
      <dgm:t>
        <a:bodyPr/>
        <a:lstStyle/>
        <a:p>
          <a:endParaRPr lang="el-GR"/>
        </a:p>
      </dgm:t>
    </dgm:pt>
    <dgm:pt modelId="{E05A849F-7F00-4FF0-A9CF-C705C32E075E}" type="sibTrans" cxnId="{EB1260D0-CC42-420A-98EA-68F89AD246E9}">
      <dgm:prSet/>
      <dgm:spPr/>
      <dgm:t>
        <a:bodyPr/>
        <a:lstStyle/>
        <a:p>
          <a:endParaRPr lang="el-GR"/>
        </a:p>
      </dgm:t>
    </dgm:pt>
    <dgm:pt modelId="{8A80E396-D83F-4901-B208-1B9A18B40AEB}">
      <dgm:prSet custT="1"/>
      <dgm:spPr/>
      <dgm:t>
        <a:bodyPr/>
        <a:lstStyle/>
        <a:p>
          <a:r>
            <a:rPr lang="el-GR" sz="1800" dirty="0"/>
            <a:t>Ο δανείζων εμπειρία παραμένει πάντοτε «</a:t>
          </a:r>
          <a:r>
            <a:rPr lang="el-GR" sz="1800" i="1" dirty="0"/>
            <a:t>τρίτος</a:t>
          </a:r>
          <a:r>
            <a:rPr lang="el-GR" sz="1800" dirty="0"/>
            <a:t>» έναντι της αναθέτουσας αρχής</a:t>
          </a:r>
        </a:p>
      </dgm:t>
    </dgm:pt>
    <dgm:pt modelId="{F7024EB6-05F2-4F42-AA5C-BB83B82D7530}" type="parTrans" cxnId="{22D53268-3158-41DE-83DE-4D4865D797E0}">
      <dgm:prSet/>
      <dgm:spPr/>
      <dgm:t>
        <a:bodyPr/>
        <a:lstStyle/>
        <a:p>
          <a:endParaRPr lang="el-GR"/>
        </a:p>
      </dgm:t>
    </dgm:pt>
    <dgm:pt modelId="{8AEA6F7F-E164-4894-AB61-561B157DB48B}" type="sibTrans" cxnId="{22D53268-3158-41DE-83DE-4D4865D797E0}">
      <dgm:prSet/>
      <dgm:spPr/>
      <dgm:t>
        <a:bodyPr/>
        <a:lstStyle/>
        <a:p>
          <a:endParaRPr lang="el-GR"/>
        </a:p>
      </dgm:t>
    </dgm:pt>
    <dgm:pt modelId="{B3C09ABB-749C-477D-A32F-02B1F71CC3AA}">
      <dgm:prSet custT="1"/>
      <dgm:spPr/>
      <dgm:t>
        <a:bodyPr/>
        <a:lstStyle/>
        <a:p>
          <a:r>
            <a:rPr lang="el-GR" sz="1800" dirty="0"/>
            <a:t>Δεν εκτελεί τη σύμβασης, δεν συμβάλλεται με την αναθέτουσα αρχή</a:t>
          </a:r>
        </a:p>
      </dgm:t>
    </dgm:pt>
    <dgm:pt modelId="{5076E6F2-CE4F-480C-9DCA-B9144765C3A6}" type="parTrans" cxnId="{7A9A83BA-747A-4468-A81C-3577064DCE50}">
      <dgm:prSet/>
      <dgm:spPr/>
      <dgm:t>
        <a:bodyPr/>
        <a:lstStyle/>
        <a:p>
          <a:endParaRPr lang="el-GR"/>
        </a:p>
      </dgm:t>
    </dgm:pt>
    <dgm:pt modelId="{8534C2B7-2DF1-4298-BCE8-8605394CF038}" type="sibTrans" cxnId="{7A9A83BA-747A-4468-A81C-3577064DCE50}">
      <dgm:prSet/>
      <dgm:spPr/>
      <dgm:t>
        <a:bodyPr/>
        <a:lstStyle/>
        <a:p>
          <a:endParaRPr lang="el-GR"/>
        </a:p>
      </dgm:t>
    </dgm:pt>
    <dgm:pt modelId="{C823D3F2-E13A-4893-A34B-3579B1EB1AF0}">
      <dgm:prSet custT="1"/>
      <dgm:spPr/>
      <dgm:t>
        <a:bodyPr/>
        <a:lstStyle/>
        <a:p>
          <a:r>
            <a:rPr lang="el-GR" sz="1800" dirty="0"/>
            <a:t>Ρητές εξαιρέσεις προβλεπόμενες από τον νόμο</a:t>
          </a:r>
        </a:p>
      </dgm:t>
    </dgm:pt>
    <dgm:pt modelId="{29137739-2C91-4CB7-8D40-D4D9B0B65C52}" type="parTrans" cxnId="{B760749F-8A87-4B08-A0D1-0639A3B2294D}">
      <dgm:prSet/>
      <dgm:spPr/>
      <dgm:t>
        <a:bodyPr/>
        <a:lstStyle/>
        <a:p>
          <a:endParaRPr lang="el-GR"/>
        </a:p>
      </dgm:t>
    </dgm:pt>
    <dgm:pt modelId="{8F4633AC-1EE3-40A1-8477-C19380D00492}" type="sibTrans" cxnId="{B760749F-8A87-4B08-A0D1-0639A3B2294D}">
      <dgm:prSet/>
      <dgm:spPr/>
      <dgm:t>
        <a:bodyPr/>
        <a:lstStyle/>
        <a:p>
          <a:endParaRPr lang="el-GR"/>
        </a:p>
      </dgm:t>
    </dgm:pt>
    <dgm:pt modelId="{B5241A18-6312-4024-98F0-8DC35800AC96}">
      <dgm:prSet/>
      <dgm:spPr/>
      <dgm:t>
        <a:bodyPr/>
        <a:lstStyle/>
        <a:p>
          <a:r>
            <a:rPr lang="el-GR" dirty="0"/>
            <a:t>ΕΕΕΣ υποβάλλει πάντοτε υποχρεωτικά και ο δανείζων εμπειρία</a:t>
          </a:r>
        </a:p>
      </dgm:t>
    </dgm:pt>
    <dgm:pt modelId="{F8DEC592-925C-45AF-9E6D-6C82B5DB61C0}" type="parTrans" cxnId="{B47087C0-4195-4842-967E-027DD0AA62AB}">
      <dgm:prSet/>
      <dgm:spPr/>
      <dgm:t>
        <a:bodyPr/>
        <a:lstStyle/>
        <a:p>
          <a:endParaRPr lang="el-GR"/>
        </a:p>
      </dgm:t>
    </dgm:pt>
    <dgm:pt modelId="{0018D040-798D-4715-A42F-690A4B973523}" type="sibTrans" cxnId="{B47087C0-4195-4842-967E-027DD0AA62AB}">
      <dgm:prSet/>
      <dgm:spPr/>
      <dgm:t>
        <a:bodyPr/>
        <a:lstStyle/>
        <a:p>
          <a:endParaRPr lang="el-GR"/>
        </a:p>
      </dgm:t>
    </dgm:pt>
    <dgm:pt modelId="{09A9CDED-8D43-4DEB-9FE4-F809F661A5BB}" type="pres">
      <dgm:prSet presAssocID="{CE7DEB34-C0B8-4593-9C0B-FF6211BB439E}" presName="hierChild1" presStyleCnt="0">
        <dgm:presLayoutVars>
          <dgm:orgChart val="1"/>
          <dgm:chPref val="1"/>
          <dgm:dir/>
          <dgm:animOne val="branch"/>
          <dgm:animLvl val="lvl"/>
          <dgm:resizeHandles/>
        </dgm:presLayoutVars>
      </dgm:prSet>
      <dgm:spPr/>
    </dgm:pt>
    <dgm:pt modelId="{5A538D4A-7355-4E1F-B084-84ADF560D033}" type="pres">
      <dgm:prSet presAssocID="{F9F01FB5-41AA-42E2-99F0-80E2CED776D2}" presName="hierRoot1" presStyleCnt="0">
        <dgm:presLayoutVars>
          <dgm:hierBranch val="init"/>
        </dgm:presLayoutVars>
      </dgm:prSet>
      <dgm:spPr/>
    </dgm:pt>
    <dgm:pt modelId="{B2432962-EE68-436F-863F-D1325094CB8B}" type="pres">
      <dgm:prSet presAssocID="{F9F01FB5-41AA-42E2-99F0-80E2CED776D2}" presName="rootComposite1" presStyleCnt="0"/>
      <dgm:spPr/>
    </dgm:pt>
    <dgm:pt modelId="{5702FEE4-3523-442F-B43E-E212FEB826A5}" type="pres">
      <dgm:prSet presAssocID="{F9F01FB5-41AA-42E2-99F0-80E2CED776D2}" presName="rootText1" presStyleLbl="node0" presStyleIdx="0" presStyleCnt="2">
        <dgm:presLayoutVars>
          <dgm:chPref val="3"/>
        </dgm:presLayoutVars>
      </dgm:prSet>
      <dgm:spPr/>
    </dgm:pt>
    <dgm:pt modelId="{96DE7355-2B3C-44A1-95BB-9485686FFCA5}" type="pres">
      <dgm:prSet presAssocID="{F9F01FB5-41AA-42E2-99F0-80E2CED776D2}" presName="rootConnector1" presStyleLbl="node1" presStyleIdx="0" presStyleCnt="0"/>
      <dgm:spPr/>
    </dgm:pt>
    <dgm:pt modelId="{C42559EA-2CF1-4D32-94EA-66750DB3B62D}" type="pres">
      <dgm:prSet presAssocID="{F9F01FB5-41AA-42E2-99F0-80E2CED776D2}" presName="hierChild2" presStyleCnt="0"/>
      <dgm:spPr/>
    </dgm:pt>
    <dgm:pt modelId="{D87B0F64-EDCD-4C87-B22D-C7FF95BE2925}" type="pres">
      <dgm:prSet presAssocID="{46E9CD23-CC48-476E-874C-FE63256EB427}" presName="Name37" presStyleLbl="parChTrans1D2" presStyleIdx="0" presStyleCnt="3"/>
      <dgm:spPr/>
    </dgm:pt>
    <dgm:pt modelId="{D8115877-2C0D-4FDF-8C20-637ED429BBAA}" type="pres">
      <dgm:prSet presAssocID="{D8FC13E0-6F87-4BA0-950B-44E7DB1084B5}" presName="hierRoot2" presStyleCnt="0">
        <dgm:presLayoutVars>
          <dgm:hierBranch val="init"/>
        </dgm:presLayoutVars>
      </dgm:prSet>
      <dgm:spPr/>
    </dgm:pt>
    <dgm:pt modelId="{F395D011-6207-4D65-843F-11B53EDCEA1A}" type="pres">
      <dgm:prSet presAssocID="{D8FC13E0-6F87-4BA0-950B-44E7DB1084B5}" presName="rootComposite" presStyleCnt="0"/>
      <dgm:spPr/>
    </dgm:pt>
    <dgm:pt modelId="{CAD6D217-9DB7-4042-970F-6F31794FAE57}" type="pres">
      <dgm:prSet presAssocID="{D8FC13E0-6F87-4BA0-950B-44E7DB1084B5}" presName="rootText" presStyleLbl="node2" presStyleIdx="0" presStyleCnt="3">
        <dgm:presLayoutVars>
          <dgm:chPref val="3"/>
        </dgm:presLayoutVars>
      </dgm:prSet>
      <dgm:spPr/>
    </dgm:pt>
    <dgm:pt modelId="{0FD56AD4-151E-4870-A242-B3ADF0A29D24}" type="pres">
      <dgm:prSet presAssocID="{D8FC13E0-6F87-4BA0-950B-44E7DB1084B5}" presName="rootConnector" presStyleLbl="node2" presStyleIdx="0" presStyleCnt="3"/>
      <dgm:spPr/>
    </dgm:pt>
    <dgm:pt modelId="{3CD84970-91C5-4335-8CE4-B56D0F415BCF}" type="pres">
      <dgm:prSet presAssocID="{D8FC13E0-6F87-4BA0-950B-44E7DB1084B5}" presName="hierChild4" presStyleCnt="0"/>
      <dgm:spPr/>
    </dgm:pt>
    <dgm:pt modelId="{8DBA82E7-9A89-4CD4-9916-C0B162FEC897}" type="pres">
      <dgm:prSet presAssocID="{D8FC13E0-6F87-4BA0-950B-44E7DB1084B5}" presName="hierChild5" presStyleCnt="0"/>
      <dgm:spPr/>
    </dgm:pt>
    <dgm:pt modelId="{77670EB5-CAB7-46E3-87FA-43753BFCA369}" type="pres">
      <dgm:prSet presAssocID="{F7024EB6-05F2-4F42-AA5C-BB83B82D7530}" presName="Name37" presStyleLbl="parChTrans1D2" presStyleIdx="1" presStyleCnt="3"/>
      <dgm:spPr/>
    </dgm:pt>
    <dgm:pt modelId="{F0156614-BCCE-45ED-8FA0-5F2E25FB0436}" type="pres">
      <dgm:prSet presAssocID="{8A80E396-D83F-4901-B208-1B9A18B40AEB}" presName="hierRoot2" presStyleCnt="0">
        <dgm:presLayoutVars>
          <dgm:hierBranch val="init"/>
        </dgm:presLayoutVars>
      </dgm:prSet>
      <dgm:spPr/>
    </dgm:pt>
    <dgm:pt modelId="{C3D66EF8-6F32-4D30-88DB-0DC989C71D6D}" type="pres">
      <dgm:prSet presAssocID="{8A80E396-D83F-4901-B208-1B9A18B40AEB}" presName="rootComposite" presStyleCnt="0"/>
      <dgm:spPr/>
    </dgm:pt>
    <dgm:pt modelId="{BA4BA57F-1B70-426F-92EC-E80D10368469}" type="pres">
      <dgm:prSet presAssocID="{8A80E396-D83F-4901-B208-1B9A18B40AEB}" presName="rootText" presStyleLbl="node2" presStyleIdx="1" presStyleCnt="3">
        <dgm:presLayoutVars>
          <dgm:chPref val="3"/>
        </dgm:presLayoutVars>
      </dgm:prSet>
      <dgm:spPr/>
    </dgm:pt>
    <dgm:pt modelId="{F9839488-BA6D-4ED2-BC3D-1800CEA9F0DF}" type="pres">
      <dgm:prSet presAssocID="{8A80E396-D83F-4901-B208-1B9A18B40AEB}" presName="rootConnector" presStyleLbl="node2" presStyleIdx="1" presStyleCnt="3"/>
      <dgm:spPr/>
    </dgm:pt>
    <dgm:pt modelId="{F4738F9F-1C14-4824-B5F8-7577EC6B61B2}" type="pres">
      <dgm:prSet presAssocID="{8A80E396-D83F-4901-B208-1B9A18B40AEB}" presName="hierChild4" presStyleCnt="0"/>
      <dgm:spPr/>
    </dgm:pt>
    <dgm:pt modelId="{39629A86-B827-40D5-A855-CCED026E7146}" type="pres">
      <dgm:prSet presAssocID="{8A80E396-D83F-4901-B208-1B9A18B40AEB}" presName="hierChild5" presStyleCnt="0"/>
      <dgm:spPr/>
    </dgm:pt>
    <dgm:pt modelId="{BB6AF24A-645E-4993-A233-80E4906DAF50}" type="pres">
      <dgm:prSet presAssocID="{5076E6F2-CE4F-480C-9DCA-B9144765C3A6}" presName="Name37" presStyleLbl="parChTrans1D2" presStyleIdx="2" presStyleCnt="3"/>
      <dgm:spPr/>
    </dgm:pt>
    <dgm:pt modelId="{2D31AC60-B04F-47E1-929C-56B36DE63804}" type="pres">
      <dgm:prSet presAssocID="{B3C09ABB-749C-477D-A32F-02B1F71CC3AA}" presName="hierRoot2" presStyleCnt="0">
        <dgm:presLayoutVars>
          <dgm:hierBranch val="init"/>
        </dgm:presLayoutVars>
      </dgm:prSet>
      <dgm:spPr/>
    </dgm:pt>
    <dgm:pt modelId="{48A47EEF-76F4-4100-8902-9C83C39326F5}" type="pres">
      <dgm:prSet presAssocID="{B3C09ABB-749C-477D-A32F-02B1F71CC3AA}" presName="rootComposite" presStyleCnt="0"/>
      <dgm:spPr/>
    </dgm:pt>
    <dgm:pt modelId="{5B9EE3D6-F003-4641-AEBA-B1F7CEBFEE05}" type="pres">
      <dgm:prSet presAssocID="{B3C09ABB-749C-477D-A32F-02B1F71CC3AA}" presName="rootText" presStyleLbl="node2" presStyleIdx="2" presStyleCnt="3">
        <dgm:presLayoutVars>
          <dgm:chPref val="3"/>
        </dgm:presLayoutVars>
      </dgm:prSet>
      <dgm:spPr/>
    </dgm:pt>
    <dgm:pt modelId="{BE19BC82-DB01-41C3-AF2B-58709EB8086F}" type="pres">
      <dgm:prSet presAssocID="{B3C09ABB-749C-477D-A32F-02B1F71CC3AA}" presName="rootConnector" presStyleLbl="node2" presStyleIdx="2" presStyleCnt="3"/>
      <dgm:spPr/>
    </dgm:pt>
    <dgm:pt modelId="{B51800BA-B7F6-44B3-9624-DDED3D53C55D}" type="pres">
      <dgm:prSet presAssocID="{B3C09ABB-749C-477D-A32F-02B1F71CC3AA}" presName="hierChild4" presStyleCnt="0"/>
      <dgm:spPr/>
    </dgm:pt>
    <dgm:pt modelId="{37E9996A-B90B-45C5-9A32-C853B89B6584}" type="pres">
      <dgm:prSet presAssocID="{29137739-2C91-4CB7-8D40-D4D9B0B65C52}" presName="Name37" presStyleLbl="parChTrans1D3" presStyleIdx="0" presStyleCnt="1"/>
      <dgm:spPr/>
    </dgm:pt>
    <dgm:pt modelId="{E9E2DF56-2A8D-4623-8924-ACB712739C7D}" type="pres">
      <dgm:prSet presAssocID="{C823D3F2-E13A-4893-A34B-3579B1EB1AF0}" presName="hierRoot2" presStyleCnt="0">
        <dgm:presLayoutVars>
          <dgm:hierBranch val="init"/>
        </dgm:presLayoutVars>
      </dgm:prSet>
      <dgm:spPr/>
    </dgm:pt>
    <dgm:pt modelId="{E329518F-BCF1-446E-A1C5-402E7F307AC9}" type="pres">
      <dgm:prSet presAssocID="{C823D3F2-E13A-4893-A34B-3579B1EB1AF0}" presName="rootComposite" presStyleCnt="0"/>
      <dgm:spPr/>
    </dgm:pt>
    <dgm:pt modelId="{E8109115-4826-49F9-B4BF-231181A6A390}" type="pres">
      <dgm:prSet presAssocID="{C823D3F2-E13A-4893-A34B-3579B1EB1AF0}" presName="rootText" presStyleLbl="node3" presStyleIdx="0" presStyleCnt="1">
        <dgm:presLayoutVars>
          <dgm:chPref val="3"/>
        </dgm:presLayoutVars>
      </dgm:prSet>
      <dgm:spPr/>
    </dgm:pt>
    <dgm:pt modelId="{2B171855-110E-4849-9AA7-BDC6561E9F2C}" type="pres">
      <dgm:prSet presAssocID="{C823D3F2-E13A-4893-A34B-3579B1EB1AF0}" presName="rootConnector" presStyleLbl="node3" presStyleIdx="0" presStyleCnt="1"/>
      <dgm:spPr/>
    </dgm:pt>
    <dgm:pt modelId="{639CC594-862B-4ED9-A06C-716DA74321C2}" type="pres">
      <dgm:prSet presAssocID="{C823D3F2-E13A-4893-A34B-3579B1EB1AF0}" presName="hierChild4" presStyleCnt="0"/>
      <dgm:spPr/>
    </dgm:pt>
    <dgm:pt modelId="{12451777-1388-41D9-A4F0-5F950F1587C8}" type="pres">
      <dgm:prSet presAssocID="{C823D3F2-E13A-4893-A34B-3579B1EB1AF0}" presName="hierChild5" presStyleCnt="0"/>
      <dgm:spPr/>
    </dgm:pt>
    <dgm:pt modelId="{7CB59442-5602-44E0-B1E1-178B12A34A6E}" type="pres">
      <dgm:prSet presAssocID="{B3C09ABB-749C-477D-A32F-02B1F71CC3AA}" presName="hierChild5" presStyleCnt="0"/>
      <dgm:spPr/>
    </dgm:pt>
    <dgm:pt modelId="{4B162FBE-BD46-4022-917A-00424B576E50}" type="pres">
      <dgm:prSet presAssocID="{F9F01FB5-41AA-42E2-99F0-80E2CED776D2}" presName="hierChild3" presStyleCnt="0"/>
      <dgm:spPr/>
    </dgm:pt>
    <dgm:pt modelId="{1CBA90DC-981F-4DED-B3EE-D6E561D299AA}" type="pres">
      <dgm:prSet presAssocID="{B5241A18-6312-4024-98F0-8DC35800AC96}" presName="hierRoot1" presStyleCnt="0">
        <dgm:presLayoutVars>
          <dgm:hierBranch val="init"/>
        </dgm:presLayoutVars>
      </dgm:prSet>
      <dgm:spPr/>
    </dgm:pt>
    <dgm:pt modelId="{663762FE-704C-45F7-8889-FED3980109AA}" type="pres">
      <dgm:prSet presAssocID="{B5241A18-6312-4024-98F0-8DC35800AC96}" presName="rootComposite1" presStyleCnt="0"/>
      <dgm:spPr/>
    </dgm:pt>
    <dgm:pt modelId="{688EEE65-C7F8-4139-B760-1551043041C0}" type="pres">
      <dgm:prSet presAssocID="{B5241A18-6312-4024-98F0-8DC35800AC96}" presName="rootText1" presStyleLbl="node0" presStyleIdx="1" presStyleCnt="2">
        <dgm:presLayoutVars>
          <dgm:chPref val="3"/>
        </dgm:presLayoutVars>
      </dgm:prSet>
      <dgm:spPr/>
    </dgm:pt>
    <dgm:pt modelId="{0E146D8C-99C3-4C2D-83A5-B1E9BD83ECA5}" type="pres">
      <dgm:prSet presAssocID="{B5241A18-6312-4024-98F0-8DC35800AC96}" presName="rootConnector1" presStyleLbl="node1" presStyleIdx="0" presStyleCnt="0"/>
      <dgm:spPr/>
    </dgm:pt>
    <dgm:pt modelId="{FCF85240-E886-4BA4-A0C3-B8E5012DA8AA}" type="pres">
      <dgm:prSet presAssocID="{B5241A18-6312-4024-98F0-8DC35800AC96}" presName="hierChild2" presStyleCnt="0"/>
      <dgm:spPr/>
    </dgm:pt>
    <dgm:pt modelId="{14338B1A-D02A-412C-B375-C20A1609315F}" type="pres">
      <dgm:prSet presAssocID="{B5241A18-6312-4024-98F0-8DC35800AC96}" presName="hierChild3" presStyleCnt="0"/>
      <dgm:spPr/>
    </dgm:pt>
  </dgm:ptLst>
  <dgm:cxnLst>
    <dgm:cxn modelId="{C9418E01-8858-4F5C-8DDB-D0F5C2E3CE28}" type="presOf" srcId="{B3C09ABB-749C-477D-A32F-02B1F71CC3AA}" destId="{BE19BC82-DB01-41C3-AF2B-58709EB8086F}" srcOrd="1" destOrd="0" presId="urn:microsoft.com/office/officeart/2005/8/layout/orgChart1"/>
    <dgm:cxn modelId="{D4862009-B7C7-4EBF-AE38-471E27BB8ED5}" type="presOf" srcId="{46E9CD23-CC48-476E-874C-FE63256EB427}" destId="{D87B0F64-EDCD-4C87-B22D-C7FF95BE2925}" srcOrd="0" destOrd="0" presId="urn:microsoft.com/office/officeart/2005/8/layout/orgChart1"/>
    <dgm:cxn modelId="{C6E45D0E-5BDC-4CF5-A1A6-25F1F9DB7584}" type="presOf" srcId="{29137739-2C91-4CB7-8D40-D4D9B0B65C52}" destId="{37E9996A-B90B-45C5-9A32-C853B89B6584}" srcOrd="0" destOrd="0" presId="urn:microsoft.com/office/officeart/2005/8/layout/orgChart1"/>
    <dgm:cxn modelId="{18FFCD26-6E25-4F72-AD50-DC91077C9C1C}" type="presOf" srcId="{B3C09ABB-749C-477D-A32F-02B1F71CC3AA}" destId="{5B9EE3D6-F003-4641-AEBA-B1F7CEBFEE05}" srcOrd="0" destOrd="0" presId="urn:microsoft.com/office/officeart/2005/8/layout/orgChart1"/>
    <dgm:cxn modelId="{6B5F583A-C553-4EF8-95B4-676D748E56F9}" type="presOf" srcId="{C823D3F2-E13A-4893-A34B-3579B1EB1AF0}" destId="{2B171855-110E-4849-9AA7-BDC6561E9F2C}" srcOrd="1" destOrd="0" presId="urn:microsoft.com/office/officeart/2005/8/layout/orgChart1"/>
    <dgm:cxn modelId="{488A6F41-B93A-4339-841E-897E17D5697D}" type="presOf" srcId="{F9F01FB5-41AA-42E2-99F0-80E2CED776D2}" destId="{96DE7355-2B3C-44A1-95BB-9485686FFCA5}" srcOrd="1" destOrd="0" presId="urn:microsoft.com/office/officeart/2005/8/layout/orgChart1"/>
    <dgm:cxn modelId="{D34ECC41-3D8E-4008-AF01-78AC310D453B}" type="presOf" srcId="{D8FC13E0-6F87-4BA0-950B-44E7DB1084B5}" destId="{CAD6D217-9DB7-4042-970F-6F31794FAE57}" srcOrd="0" destOrd="0" presId="urn:microsoft.com/office/officeart/2005/8/layout/orgChart1"/>
    <dgm:cxn modelId="{22D53268-3158-41DE-83DE-4D4865D797E0}" srcId="{F9F01FB5-41AA-42E2-99F0-80E2CED776D2}" destId="{8A80E396-D83F-4901-B208-1B9A18B40AEB}" srcOrd="1" destOrd="0" parTransId="{F7024EB6-05F2-4F42-AA5C-BB83B82D7530}" sibTransId="{8AEA6F7F-E164-4894-AB61-561B157DB48B}"/>
    <dgm:cxn modelId="{C18D6270-122E-42C6-A776-98D2A4492E49}" type="presOf" srcId="{B5241A18-6312-4024-98F0-8DC35800AC96}" destId="{688EEE65-C7F8-4139-B760-1551043041C0}" srcOrd="0" destOrd="0" presId="urn:microsoft.com/office/officeart/2005/8/layout/orgChart1"/>
    <dgm:cxn modelId="{56AC6151-650A-46F0-9D4C-DD05EBEDF37F}" type="presOf" srcId="{8A80E396-D83F-4901-B208-1B9A18B40AEB}" destId="{BA4BA57F-1B70-426F-92EC-E80D10368469}" srcOrd="0" destOrd="0" presId="urn:microsoft.com/office/officeart/2005/8/layout/orgChart1"/>
    <dgm:cxn modelId="{3374D251-D165-4785-B24C-AEC35C2E55CF}" type="presOf" srcId="{B5241A18-6312-4024-98F0-8DC35800AC96}" destId="{0E146D8C-99C3-4C2D-83A5-B1E9BD83ECA5}" srcOrd="1" destOrd="0" presId="urn:microsoft.com/office/officeart/2005/8/layout/orgChart1"/>
    <dgm:cxn modelId="{0FC60173-07BB-460D-9397-8ACE26EC55FE}" type="presOf" srcId="{5076E6F2-CE4F-480C-9DCA-B9144765C3A6}" destId="{BB6AF24A-645E-4993-A233-80E4906DAF50}" srcOrd="0" destOrd="0" presId="urn:microsoft.com/office/officeart/2005/8/layout/orgChart1"/>
    <dgm:cxn modelId="{CE65677E-B479-4828-A4B0-EF90E8D287FD}" type="presOf" srcId="{C823D3F2-E13A-4893-A34B-3579B1EB1AF0}" destId="{E8109115-4826-49F9-B4BF-231181A6A390}" srcOrd="0" destOrd="0" presId="urn:microsoft.com/office/officeart/2005/8/layout/orgChart1"/>
    <dgm:cxn modelId="{92F7CE87-1207-470E-B0D9-FD21F13CDE4F}" srcId="{CE7DEB34-C0B8-4593-9C0B-FF6211BB439E}" destId="{F9F01FB5-41AA-42E2-99F0-80E2CED776D2}" srcOrd="0" destOrd="0" parTransId="{A7F97CBB-D8E5-43E6-9905-C6482E1926B6}" sibTransId="{4C7D70D3-F723-4754-9EA1-F9CF091E573C}"/>
    <dgm:cxn modelId="{6408E68E-D90F-48E3-A6A2-4FC2DFA0AFD4}" type="presOf" srcId="{CE7DEB34-C0B8-4593-9C0B-FF6211BB439E}" destId="{09A9CDED-8D43-4DEB-9FE4-F809F661A5BB}" srcOrd="0" destOrd="0" presId="urn:microsoft.com/office/officeart/2005/8/layout/orgChart1"/>
    <dgm:cxn modelId="{B760749F-8A87-4B08-A0D1-0639A3B2294D}" srcId="{B3C09ABB-749C-477D-A32F-02B1F71CC3AA}" destId="{C823D3F2-E13A-4893-A34B-3579B1EB1AF0}" srcOrd="0" destOrd="0" parTransId="{29137739-2C91-4CB7-8D40-D4D9B0B65C52}" sibTransId="{8F4633AC-1EE3-40A1-8477-C19380D00492}"/>
    <dgm:cxn modelId="{2E5707B5-CE99-4188-9010-C050906F75C4}" type="presOf" srcId="{F9F01FB5-41AA-42E2-99F0-80E2CED776D2}" destId="{5702FEE4-3523-442F-B43E-E212FEB826A5}" srcOrd="0" destOrd="0" presId="urn:microsoft.com/office/officeart/2005/8/layout/orgChart1"/>
    <dgm:cxn modelId="{7A9A83BA-747A-4468-A81C-3577064DCE50}" srcId="{F9F01FB5-41AA-42E2-99F0-80E2CED776D2}" destId="{B3C09ABB-749C-477D-A32F-02B1F71CC3AA}" srcOrd="2" destOrd="0" parTransId="{5076E6F2-CE4F-480C-9DCA-B9144765C3A6}" sibTransId="{8534C2B7-2DF1-4298-BCE8-8605394CF038}"/>
    <dgm:cxn modelId="{B47087C0-4195-4842-967E-027DD0AA62AB}" srcId="{CE7DEB34-C0B8-4593-9C0B-FF6211BB439E}" destId="{B5241A18-6312-4024-98F0-8DC35800AC96}" srcOrd="1" destOrd="0" parTransId="{F8DEC592-925C-45AF-9E6D-6C82B5DB61C0}" sibTransId="{0018D040-798D-4715-A42F-690A4B973523}"/>
    <dgm:cxn modelId="{80B1F2CB-63D7-4C7F-BDB3-B88281310862}" type="presOf" srcId="{F7024EB6-05F2-4F42-AA5C-BB83B82D7530}" destId="{77670EB5-CAB7-46E3-87FA-43753BFCA369}" srcOrd="0" destOrd="0" presId="urn:microsoft.com/office/officeart/2005/8/layout/orgChart1"/>
    <dgm:cxn modelId="{EB1260D0-CC42-420A-98EA-68F89AD246E9}" srcId="{F9F01FB5-41AA-42E2-99F0-80E2CED776D2}" destId="{D8FC13E0-6F87-4BA0-950B-44E7DB1084B5}" srcOrd="0" destOrd="0" parTransId="{46E9CD23-CC48-476E-874C-FE63256EB427}" sibTransId="{E05A849F-7F00-4FF0-A9CF-C705C32E075E}"/>
    <dgm:cxn modelId="{1AEFB3E8-5C09-4E71-ABB1-836902940544}" type="presOf" srcId="{D8FC13E0-6F87-4BA0-950B-44E7DB1084B5}" destId="{0FD56AD4-151E-4870-A242-B3ADF0A29D24}" srcOrd="1" destOrd="0" presId="urn:microsoft.com/office/officeart/2005/8/layout/orgChart1"/>
    <dgm:cxn modelId="{585A76EE-6C72-425D-817D-E6301EE96EFC}" type="presOf" srcId="{8A80E396-D83F-4901-B208-1B9A18B40AEB}" destId="{F9839488-BA6D-4ED2-BC3D-1800CEA9F0DF}" srcOrd="1" destOrd="0" presId="urn:microsoft.com/office/officeart/2005/8/layout/orgChart1"/>
    <dgm:cxn modelId="{AB4139CD-335A-4462-B7B8-F416DC498986}" type="presParOf" srcId="{09A9CDED-8D43-4DEB-9FE4-F809F661A5BB}" destId="{5A538D4A-7355-4E1F-B084-84ADF560D033}" srcOrd="0" destOrd="0" presId="urn:microsoft.com/office/officeart/2005/8/layout/orgChart1"/>
    <dgm:cxn modelId="{1727854D-23E3-4AF7-99A3-AD2B4F75B1C1}" type="presParOf" srcId="{5A538D4A-7355-4E1F-B084-84ADF560D033}" destId="{B2432962-EE68-436F-863F-D1325094CB8B}" srcOrd="0" destOrd="0" presId="urn:microsoft.com/office/officeart/2005/8/layout/orgChart1"/>
    <dgm:cxn modelId="{107CFEA1-2152-402E-A602-C64E41C4C698}" type="presParOf" srcId="{B2432962-EE68-436F-863F-D1325094CB8B}" destId="{5702FEE4-3523-442F-B43E-E212FEB826A5}" srcOrd="0" destOrd="0" presId="urn:microsoft.com/office/officeart/2005/8/layout/orgChart1"/>
    <dgm:cxn modelId="{C2F580F3-1FDC-4477-8EED-CEB0E35CFAF0}" type="presParOf" srcId="{B2432962-EE68-436F-863F-D1325094CB8B}" destId="{96DE7355-2B3C-44A1-95BB-9485686FFCA5}" srcOrd="1" destOrd="0" presId="urn:microsoft.com/office/officeart/2005/8/layout/orgChart1"/>
    <dgm:cxn modelId="{B909A6F9-E791-4202-AE7F-269D9BA938B9}" type="presParOf" srcId="{5A538D4A-7355-4E1F-B084-84ADF560D033}" destId="{C42559EA-2CF1-4D32-94EA-66750DB3B62D}" srcOrd="1" destOrd="0" presId="urn:microsoft.com/office/officeart/2005/8/layout/orgChart1"/>
    <dgm:cxn modelId="{43C7DF0A-F6CD-42A5-8A33-BE72AA27874A}" type="presParOf" srcId="{C42559EA-2CF1-4D32-94EA-66750DB3B62D}" destId="{D87B0F64-EDCD-4C87-B22D-C7FF95BE2925}" srcOrd="0" destOrd="0" presId="urn:microsoft.com/office/officeart/2005/8/layout/orgChart1"/>
    <dgm:cxn modelId="{396010D4-D1A5-42FF-AE51-EBCED8518EC3}" type="presParOf" srcId="{C42559EA-2CF1-4D32-94EA-66750DB3B62D}" destId="{D8115877-2C0D-4FDF-8C20-637ED429BBAA}" srcOrd="1" destOrd="0" presId="urn:microsoft.com/office/officeart/2005/8/layout/orgChart1"/>
    <dgm:cxn modelId="{1AEB7487-B430-4007-913C-FBEFA7F9BB18}" type="presParOf" srcId="{D8115877-2C0D-4FDF-8C20-637ED429BBAA}" destId="{F395D011-6207-4D65-843F-11B53EDCEA1A}" srcOrd="0" destOrd="0" presId="urn:microsoft.com/office/officeart/2005/8/layout/orgChart1"/>
    <dgm:cxn modelId="{58434287-3883-4D3E-B061-8EA2807C217C}" type="presParOf" srcId="{F395D011-6207-4D65-843F-11B53EDCEA1A}" destId="{CAD6D217-9DB7-4042-970F-6F31794FAE57}" srcOrd="0" destOrd="0" presId="urn:microsoft.com/office/officeart/2005/8/layout/orgChart1"/>
    <dgm:cxn modelId="{17753529-76AB-4C9D-9600-1C9E0B574C84}" type="presParOf" srcId="{F395D011-6207-4D65-843F-11B53EDCEA1A}" destId="{0FD56AD4-151E-4870-A242-B3ADF0A29D24}" srcOrd="1" destOrd="0" presId="urn:microsoft.com/office/officeart/2005/8/layout/orgChart1"/>
    <dgm:cxn modelId="{B5ECA7ED-20A6-44C9-813D-D7F3C2435C86}" type="presParOf" srcId="{D8115877-2C0D-4FDF-8C20-637ED429BBAA}" destId="{3CD84970-91C5-4335-8CE4-B56D0F415BCF}" srcOrd="1" destOrd="0" presId="urn:microsoft.com/office/officeart/2005/8/layout/orgChart1"/>
    <dgm:cxn modelId="{BB9F66C4-B798-4F21-B106-B0FE0D2146E0}" type="presParOf" srcId="{D8115877-2C0D-4FDF-8C20-637ED429BBAA}" destId="{8DBA82E7-9A89-4CD4-9916-C0B162FEC897}" srcOrd="2" destOrd="0" presId="urn:microsoft.com/office/officeart/2005/8/layout/orgChart1"/>
    <dgm:cxn modelId="{E932DF64-384F-42B4-8D59-19401CC28E52}" type="presParOf" srcId="{C42559EA-2CF1-4D32-94EA-66750DB3B62D}" destId="{77670EB5-CAB7-46E3-87FA-43753BFCA369}" srcOrd="2" destOrd="0" presId="urn:microsoft.com/office/officeart/2005/8/layout/orgChart1"/>
    <dgm:cxn modelId="{C1EDF29A-B816-49E8-BFEA-5715244959D3}" type="presParOf" srcId="{C42559EA-2CF1-4D32-94EA-66750DB3B62D}" destId="{F0156614-BCCE-45ED-8FA0-5F2E25FB0436}" srcOrd="3" destOrd="0" presId="urn:microsoft.com/office/officeart/2005/8/layout/orgChart1"/>
    <dgm:cxn modelId="{437FE846-1FAF-4D18-A96D-F6CDF9988F58}" type="presParOf" srcId="{F0156614-BCCE-45ED-8FA0-5F2E25FB0436}" destId="{C3D66EF8-6F32-4D30-88DB-0DC989C71D6D}" srcOrd="0" destOrd="0" presId="urn:microsoft.com/office/officeart/2005/8/layout/orgChart1"/>
    <dgm:cxn modelId="{09CF6D4C-537E-4AD9-BB97-A2C7862BAD47}" type="presParOf" srcId="{C3D66EF8-6F32-4D30-88DB-0DC989C71D6D}" destId="{BA4BA57F-1B70-426F-92EC-E80D10368469}" srcOrd="0" destOrd="0" presId="urn:microsoft.com/office/officeart/2005/8/layout/orgChart1"/>
    <dgm:cxn modelId="{89021D13-366A-473A-9860-D4A70CF22D73}" type="presParOf" srcId="{C3D66EF8-6F32-4D30-88DB-0DC989C71D6D}" destId="{F9839488-BA6D-4ED2-BC3D-1800CEA9F0DF}" srcOrd="1" destOrd="0" presId="urn:microsoft.com/office/officeart/2005/8/layout/orgChart1"/>
    <dgm:cxn modelId="{E7C6B988-5591-44E5-A242-9FC02DD773B1}" type="presParOf" srcId="{F0156614-BCCE-45ED-8FA0-5F2E25FB0436}" destId="{F4738F9F-1C14-4824-B5F8-7577EC6B61B2}" srcOrd="1" destOrd="0" presId="urn:microsoft.com/office/officeart/2005/8/layout/orgChart1"/>
    <dgm:cxn modelId="{038309E1-F9B8-436B-B869-E03720AE5B77}" type="presParOf" srcId="{F0156614-BCCE-45ED-8FA0-5F2E25FB0436}" destId="{39629A86-B827-40D5-A855-CCED026E7146}" srcOrd="2" destOrd="0" presId="urn:microsoft.com/office/officeart/2005/8/layout/orgChart1"/>
    <dgm:cxn modelId="{48B4F678-09E7-4B1A-993B-2BB65BA0E778}" type="presParOf" srcId="{C42559EA-2CF1-4D32-94EA-66750DB3B62D}" destId="{BB6AF24A-645E-4993-A233-80E4906DAF50}" srcOrd="4" destOrd="0" presId="urn:microsoft.com/office/officeart/2005/8/layout/orgChart1"/>
    <dgm:cxn modelId="{A01229A5-C4F9-45A3-BD6E-D303CEBAED08}" type="presParOf" srcId="{C42559EA-2CF1-4D32-94EA-66750DB3B62D}" destId="{2D31AC60-B04F-47E1-929C-56B36DE63804}" srcOrd="5" destOrd="0" presId="urn:microsoft.com/office/officeart/2005/8/layout/orgChart1"/>
    <dgm:cxn modelId="{E7DA8F89-493A-4596-8823-A7A067A90177}" type="presParOf" srcId="{2D31AC60-B04F-47E1-929C-56B36DE63804}" destId="{48A47EEF-76F4-4100-8902-9C83C39326F5}" srcOrd="0" destOrd="0" presId="urn:microsoft.com/office/officeart/2005/8/layout/orgChart1"/>
    <dgm:cxn modelId="{F0A90B30-6B9D-449E-AE90-5A344D4B3A4F}" type="presParOf" srcId="{48A47EEF-76F4-4100-8902-9C83C39326F5}" destId="{5B9EE3D6-F003-4641-AEBA-B1F7CEBFEE05}" srcOrd="0" destOrd="0" presId="urn:microsoft.com/office/officeart/2005/8/layout/orgChart1"/>
    <dgm:cxn modelId="{44D67D50-DF28-4C72-B08D-9C4D65D104AE}" type="presParOf" srcId="{48A47EEF-76F4-4100-8902-9C83C39326F5}" destId="{BE19BC82-DB01-41C3-AF2B-58709EB8086F}" srcOrd="1" destOrd="0" presId="urn:microsoft.com/office/officeart/2005/8/layout/orgChart1"/>
    <dgm:cxn modelId="{3457E48A-3337-4A19-A117-302893EBB29C}" type="presParOf" srcId="{2D31AC60-B04F-47E1-929C-56B36DE63804}" destId="{B51800BA-B7F6-44B3-9624-DDED3D53C55D}" srcOrd="1" destOrd="0" presId="urn:microsoft.com/office/officeart/2005/8/layout/orgChart1"/>
    <dgm:cxn modelId="{03EF7AA3-0210-421C-8453-7EC441791E4D}" type="presParOf" srcId="{B51800BA-B7F6-44B3-9624-DDED3D53C55D}" destId="{37E9996A-B90B-45C5-9A32-C853B89B6584}" srcOrd="0" destOrd="0" presId="urn:microsoft.com/office/officeart/2005/8/layout/orgChart1"/>
    <dgm:cxn modelId="{C4C7453A-2D29-4D0B-88B4-DCCC276EF270}" type="presParOf" srcId="{B51800BA-B7F6-44B3-9624-DDED3D53C55D}" destId="{E9E2DF56-2A8D-4623-8924-ACB712739C7D}" srcOrd="1" destOrd="0" presId="urn:microsoft.com/office/officeart/2005/8/layout/orgChart1"/>
    <dgm:cxn modelId="{6FF6E41C-1EAD-4584-BED7-9198C372E719}" type="presParOf" srcId="{E9E2DF56-2A8D-4623-8924-ACB712739C7D}" destId="{E329518F-BCF1-446E-A1C5-402E7F307AC9}" srcOrd="0" destOrd="0" presId="urn:microsoft.com/office/officeart/2005/8/layout/orgChart1"/>
    <dgm:cxn modelId="{05AA338D-0F78-4CC2-902B-940A7688E68E}" type="presParOf" srcId="{E329518F-BCF1-446E-A1C5-402E7F307AC9}" destId="{E8109115-4826-49F9-B4BF-231181A6A390}" srcOrd="0" destOrd="0" presId="urn:microsoft.com/office/officeart/2005/8/layout/orgChart1"/>
    <dgm:cxn modelId="{3ECF3700-0F64-4822-8206-D25426004DF8}" type="presParOf" srcId="{E329518F-BCF1-446E-A1C5-402E7F307AC9}" destId="{2B171855-110E-4849-9AA7-BDC6561E9F2C}" srcOrd="1" destOrd="0" presId="urn:microsoft.com/office/officeart/2005/8/layout/orgChart1"/>
    <dgm:cxn modelId="{1703F718-2389-4101-8586-C33B79E649D6}" type="presParOf" srcId="{E9E2DF56-2A8D-4623-8924-ACB712739C7D}" destId="{639CC594-862B-4ED9-A06C-716DA74321C2}" srcOrd="1" destOrd="0" presId="urn:microsoft.com/office/officeart/2005/8/layout/orgChart1"/>
    <dgm:cxn modelId="{DFC2D0E1-81BE-4B14-A19A-2C539C11828A}" type="presParOf" srcId="{E9E2DF56-2A8D-4623-8924-ACB712739C7D}" destId="{12451777-1388-41D9-A4F0-5F950F1587C8}" srcOrd="2" destOrd="0" presId="urn:microsoft.com/office/officeart/2005/8/layout/orgChart1"/>
    <dgm:cxn modelId="{0741B81D-D3D2-407F-BFEB-B95BD61C6F9A}" type="presParOf" srcId="{2D31AC60-B04F-47E1-929C-56B36DE63804}" destId="{7CB59442-5602-44E0-B1E1-178B12A34A6E}" srcOrd="2" destOrd="0" presId="urn:microsoft.com/office/officeart/2005/8/layout/orgChart1"/>
    <dgm:cxn modelId="{CF5AD830-4DAE-422E-AA8E-F4E351E82A30}" type="presParOf" srcId="{5A538D4A-7355-4E1F-B084-84ADF560D033}" destId="{4B162FBE-BD46-4022-917A-00424B576E50}" srcOrd="2" destOrd="0" presId="urn:microsoft.com/office/officeart/2005/8/layout/orgChart1"/>
    <dgm:cxn modelId="{2FB440B7-617B-4AAD-9E71-053EA8E91142}" type="presParOf" srcId="{09A9CDED-8D43-4DEB-9FE4-F809F661A5BB}" destId="{1CBA90DC-981F-4DED-B3EE-D6E561D299AA}" srcOrd="1" destOrd="0" presId="urn:microsoft.com/office/officeart/2005/8/layout/orgChart1"/>
    <dgm:cxn modelId="{B4B0AC08-3EF1-4F66-AEA4-04E8A41927D7}" type="presParOf" srcId="{1CBA90DC-981F-4DED-B3EE-D6E561D299AA}" destId="{663762FE-704C-45F7-8889-FED3980109AA}" srcOrd="0" destOrd="0" presId="urn:microsoft.com/office/officeart/2005/8/layout/orgChart1"/>
    <dgm:cxn modelId="{11B4C24E-EF95-4E3F-8BF3-19F83E1C434B}" type="presParOf" srcId="{663762FE-704C-45F7-8889-FED3980109AA}" destId="{688EEE65-C7F8-4139-B760-1551043041C0}" srcOrd="0" destOrd="0" presId="urn:microsoft.com/office/officeart/2005/8/layout/orgChart1"/>
    <dgm:cxn modelId="{E1BFD3DB-1401-47C0-ADBE-E0F459C0B87F}" type="presParOf" srcId="{663762FE-704C-45F7-8889-FED3980109AA}" destId="{0E146D8C-99C3-4C2D-83A5-B1E9BD83ECA5}" srcOrd="1" destOrd="0" presId="urn:microsoft.com/office/officeart/2005/8/layout/orgChart1"/>
    <dgm:cxn modelId="{0D570811-41CC-4200-921C-A483B44D3C3C}" type="presParOf" srcId="{1CBA90DC-981F-4DED-B3EE-D6E561D299AA}" destId="{FCF85240-E886-4BA4-A0C3-B8E5012DA8AA}" srcOrd="1" destOrd="0" presId="urn:microsoft.com/office/officeart/2005/8/layout/orgChart1"/>
    <dgm:cxn modelId="{4BC53B8C-1BCA-4D5A-859B-41C7BD96509D}" type="presParOf" srcId="{1CBA90DC-981F-4DED-B3EE-D6E561D299AA}" destId="{14338B1A-D02A-412C-B375-C20A1609315F}" srcOrd="2" destOrd="0" presId="urn:microsoft.com/office/officeart/2005/8/layout/orgChar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93.xml><?xml version="1.0" encoding="utf-8"?>
<dgm:dataModel xmlns:dgm="http://schemas.openxmlformats.org/drawingml/2006/diagram" xmlns:a="http://schemas.openxmlformats.org/drawingml/2006/main">
  <dgm:ptLst>
    <dgm:pt modelId="{CE7DEB34-C0B8-4593-9C0B-FF6211BB439E}" type="doc">
      <dgm:prSet loTypeId="urn:microsoft.com/office/officeart/2005/8/layout/matrix1" loCatId="matrix" qsTypeId="urn:microsoft.com/office/officeart/2005/8/quickstyle/3d1" qsCatId="3D" csTypeId="urn:microsoft.com/office/officeart/2005/8/colors/accent0_3" csCatId="mainScheme" phldr="1"/>
      <dgm:spPr/>
      <dgm:t>
        <a:bodyPr/>
        <a:lstStyle/>
        <a:p>
          <a:endParaRPr lang="el-GR"/>
        </a:p>
      </dgm:t>
    </dgm:pt>
    <dgm:pt modelId="{F9F01FB5-41AA-42E2-99F0-80E2CED776D2}">
      <dgm:prSet phldrT="[Κείμενο]" custT="1"/>
      <dgm:spPr/>
      <dgm:t>
        <a:bodyPr/>
        <a:lstStyle/>
        <a:p>
          <a:r>
            <a:rPr lang="el-GR" sz="1800" dirty="0"/>
            <a:t>Τεκμηρίωση δάνειας εμπειρίας</a:t>
          </a:r>
        </a:p>
      </dgm:t>
    </dgm:pt>
    <dgm:pt modelId="{A7F97CBB-D8E5-43E6-9905-C6482E1926B6}" type="parTrans" cxnId="{92F7CE87-1207-470E-B0D9-FD21F13CDE4F}">
      <dgm:prSet/>
      <dgm:spPr/>
      <dgm:t>
        <a:bodyPr/>
        <a:lstStyle/>
        <a:p>
          <a:endParaRPr lang="el-GR"/>
        </a:p>
      </dgm:t>
    </dgm:pt>
    <dgm:pt modelId="{4C7D70D3-F723-4754-9EA1-F9CF091E573C}" type="sibTrans" cxnId="{92F7CE87-1207-470E-B0D9-FD21F13CDE4F}">
      <dgm:prSet/>
      <dgm:spPr/>
      <dgm:t>
        <a:bodyPr/>
        <a:lstStyle/>
        <a:p>
          <a:endParaRPr lang="el-GR"/>
        </a:p>
      </dgm:t>
    </dgm:pt>
    <dgm:pt modelId="{D8FC13E0-6F87-4BA0-950B-44E7DB1084B5}">
      <dgm:prSet custT="1"/>
      <dgm:spPr/>
      <dgm:t>
        <a:bodyPr/>
        <a:lstStyle/>
        <a:p>
          <a:r>
            <a:rPr lang="el-GR" sz="1800" dirty="0"/>
            <a:t>Αρκεί αλλά και απαιτείται να αποδείξει ότι θα έχει στη διάθεσή του τα μέσα του τρίτου για όλο το χρονικό διάστημα εκτέλεσης της σύμβασης</a:t>
          </a:r>
        </a:p>
      </dgm:t>
    </dgm:pt>
    <dgm:pt modelId="{46E9CD23-CC48-476E-874C-FE63256EB427}" type="parTrans" cxnId="{EB1260D0-CC42-420A-98EA-68F89AD246E9}">
      <dgm:prSet/>
      <dgm:spPr/>
      <dgm:t>
        <a:bodyPr/>
        <a:lstStyle/>
        <a:p>
          <a:endParaRPr lang="el-GR"/>
        </a:p>
      </dgm:t>
    </dgm:pt>
    <dgm:pt modelId="{E05A849F-7F00-4FF0-A9CF-C705C32E075E}" type="sibTrans" cxnId="{EB1260D0-CC42-420A-98EA-68F89AD246E9}">
      <dgm:prSet/>
      <dgm:spPr/>
      <dgm:t>
        <a:bodyPr/>
        <a:lstStyle/>
        <a:p>
          <a:endParaRPr lang="el-GR"/>
        </a:p>
      </dgm:t>
    </dgm:pt>
    <dgm:pt modelId="{8A80E396-D83F-4901-B208-1B9A18B40AEB}">
      <dgm:prSet custT="1"/>
      <dgm:spPr/>
      <dgm:t>
        <a:bodyPr/>
        <a:lstStyle/>
        <a:p>
          <a:r>
            <a:rPr lang="el-GR" sz="1800" dirty="0"/>
            <a:t>Συνάπτει ελεύθερα δεσμούς με τρίτους και επιλέγει τη νομική φύση τους. Αρκεί οποιαδήποτε έγγραφη δέσμευση του τρίτου</a:t>
          </a:r>
        </a:p>
      </dgm:t>
    </dgm:pt>
    <dgm:pt modelId="{F7024EB6-05F2-4F42-AA5C-BB83B82D7530}" type="parTrans" cxnId="{22D53268-3158-41DE-83DE-4D4865D797E0}">
      <dgm:prSet/>
      <dgm:spPr/>
      <dgm:t>
        <a:bodyPr/>
        <a:lstStyle/>
        <a:p>
          <a:endParaRPr lang="el-GR"/>
        </a:p>
      </dgm:t>
    </dgm:pt>
    <dgm:pt modelId="{8AEA6F7F-E164-4894-AB61-561B157DB48B}" type="sibTrans" cxnId="{22D53268-3158-41DE-83DE-4D4865D797E0}">
      <dgm:prSet/>
      <dgm:spPr/>
      <dgm:t>
        <a:bodyPr/>
        <a:lstStyle/>
        <a:p>
          <a:endParaRPr lang="el-GR"/>
        </a:p>
      </dgm:t>
    </dgm:pt>
    <dgm:pt modelId="{BBD0B30A-780C-425E-BBF4-892F22CA4678}">
      <dgm:prSet custT="1"/>
      <dgm:spPr/>
      <dgm:t>
        <a:bodyPr/>
        <a:lstStyle/>
        <a:p>
          <a:r>
            <a:rPr lang="el-GR" sz="1800" dirty="0"/>
            <a:t>Δυνατότητα σωρευτικής επίκλησης της ικανότητας περισσοτέρων τρίτων οντοτήτων</a:t>
          </a:r>
        </a:p>
      </dgm:t>
    </dgm:pt>
    <dgm:pt modelId="{283E8D19-91A6-4A5F-8029-39E773E2A3D4}" type="parTrans" cxnId="{E1A0ACA2-9307-44A9-BF76-C6FEF3D01339}">
      <dgm:prSet/>
      <dgm:spPr/>
      <dgm:t>
        <a:bodyPr/>
        <a:lstStyle/>
        <a:p>
          <a:endParaRPr lang="el-GR"/>
        </a:p>
      </dgm:t>
    </dgm:pt>
    <dgm:pt modelId="{EB74BC25-E97C-46D7-A507-8155FA88A29D}" type="sibTrans" cxnId="{E1A0ACA2-9307-44A9-BF76-C6FEF3D01339}">
      <dgm:prSet/>
      <dgm:spPr/>
      <dgm:t>
        <a:bodyPr/>
        <a:lstStyle/>
        <a:p>
          <a:endParaRPr lang="el-GR"/>
        </a:p>
      </dgm:t>
    </dgm:pt>
    <dgm:pt modelId="{09C05F89-0309-46A3-878C-A8D4EEB0D704}">
      <dgm:prSet custT="1"/>
      <dgm:spPr/>
      <dgm:t>
        <a:bodyPr/>
        <a:lstStyle/>
        <a:p>
          <a:r>
            <a:rPr lang="el-GR" sz="1800" dirty="0"/>
            <a:t>Η στήριξη στις ικανότητες τρίτων αποτελεί τον κανόνα και συνιστά ένα αυτοτελές και ισότιμο μέσο πλήρωσης των κριτηρίων ποιοτικής επιλογής</a:t>
          </a:r>
        </a:p>
      </dgm:t>
    </dgm:pt>
    <dgm:pt modelId="{41E2981D-A940-41D3-913C-7AF6382D1724}" type="parTrans" cxnId="{D06D077A-1732-4CA3-B43E-7E2308633CB5}">
      <dgm:prSet/>
      <dgm:spPr/>
      <dgm:t>
        <a:bodyPr/>
        <a:lstStyle/>
        <a:p>
          <a:endParaRPr lang="el-GR"/>
        </a:p>
      </dgm:t>
    </dgm:pt>
    <dgm:pt modelId="{D1A0BED1-6390-40B8-A233-AC9435B3404C}" type="sibTrans" cxnId="{D06D077A-1732-4CA3-B43E-7E2308633CB5}">
      <dgm:prSet/>
      <dgm:spPr/>
      <dgm:t>
        <a:bodyPr/>
        <a:lstStyle/>
        <a:p>
          <a:endParaRPr lang="el-GR"/>
        </a:p>
      </dgm:t>
    </dgm:pt>
    <dgm:pt modelId="{893A6CEF-072A-4FE4-AB0E-2FF105570BE9}" type="pres">
      <dgm:prSet presAssocID="{CE7DEB34-C0B8-4593-9C0B-FF6211BB439E}" presName="diagram" presStyleCnt="0">
        <dgm:presLayoutVars>
          <dgm:chMax val="1"/>
          <dgm:dir/>
          <dgm:animLvl val="ctr"/>
          <dgm:resizeHandles val="exact"/>
        </dgm:presLayoutVars>
      </dgm:prSet>
      <dgm:spPr/>
    </dgm:pt>
    <dgm:pt modelId="{9FEE1DEE-0A22-4BA9-8CB6-589899DDF205}" type="pres">
      <dgm:prSet presAssocID="{CE7DEB34-C0B8-4593-9C0B-FF6211BB439E}" presName="matrix" presStyleCnt="0"/>
      <dgm:spPr/>
    </dgm:pt>
    <dgm:pt modelId="{06B789D9-E993-4653-8423-81E197CD94D0}" type="pres">
      <dgm:prSet presAssocID="{CE7DEB34-C0B8-4593-9C0B-FF6211BB439E}" presName="tile1" presStyleLbl="node1" presStyleIdx="0" presStyleCnt="4"/>
      <dgm:spPr/>
    </dgm:pt>
    <dgm:pt modelId="{06CDA581-A7E8-45E1-A055-05894B40CA6A}" type="pres">
      <dgm:prSet presAssocID="{CE7DEB34-C0B8-4593-9C0B-FF6211BB439E}" presName="tile1text" presStyleLbl="node1" presStyleIdx="0" presStyleCnt="4">
        <dgm:presLayoutVars>
          <dgm:chMax val="0"/>
          <dgm:chPref val="0"/>
          <dgm:bulletEnabled val="1"/>
        </dgm:presLayoutVars>
      </dgm:prSet>
      <dgm:spPr/>
    </dgm:pt>
    <dgm:pt modelId="{95CAA7A0-A5A0-4486-A5AA-51798847C9C9}" type="pres">
      <dgm:prSet presAssocID="{CE7DEB34-C0B8-4593-9C0B-FF6211BB439E}" presName="tile2" presStyleLbl="node1" presStyleIdx="1" presStyleCnt="4"/>
      <dgm:spPr/>
    </dgm:pt>
    <dgm:pt modelId="{DB3937B3-865B-461B-9CB6-523B03564226}" type="pres">
      <dgm:prSet presAssocID="{CE7DEB34-C0B8-4593-9C0B-FF6211BB439E}" presName="tile2text" presStyleLbl="node1" presStyleIdx="1" presStyleCnt="4">
        <dgm:presLayoutVars>
          <dgm:chMax val="0"/>
          <dgm:chPref val="0"/>
          <dgm:bulletEnabled val="1"/>
        </dgm:presLayoutVars>
      </dgm:prSet>
      <dgm:spPr/>
    </dgm:pt>
    <dgm:pt modelId="{112864D8-CF9E-42BD-A20A-BAA0A4D431CB}" type="pres">
      <dgm:prSet presAssocID="{CE7DEB34-C0B8-4593-9C0B-FF6211BB439E}" presName="tile3" presStyleLbl="node1" presStyleIdx="2" presStyleCnt="4"/>
      <dgm:spPr/>
    </dgm:pt>
    <dgm:pt modelId="{06194A1D-A4AC-4D1A-A60A-22B410A362FB}" type="pres">
      <dgm:prSet presAssocID="{CE7DEB34-C0B8-4593-9C0B-FF6211BB439E}" presName="tile3text" presStyleLbl="node1" presStyleIdx="2" presStyleCnt="4">
        <dgm:presLayoutVars>
          <dgm:chMax val="0"/>
          <dgm:chPref val="0"/>
          <dgm:bulletEnabled val="1"/>
        </dgm:presLayoutVars>
      </dgm:prSet>
      <dgm:spPr/>
    </dgm:pt>
    <dgm:pt modelId="{1687E7F1-0DC1-432F-BB47-9FE4C440EC39}" type="pres">
      <dgm:prSet presAssocID="{CE7DEB34-C0B8-4593-9C0B-FF6211BB439E}" presName="tile4" presStyleLbl="node1" presStyleIdx="3" presStyleCnt="4"/>
      <dgm:spPr/>
    </dgm:pt>
    <dgm:pt modelId="{E9D906BD-62C9-4D76-8C38-9CDDAE8CD59D}" type="pres">
      <dgm:prSet presAssocID="{CE7DEB34-C0B8-4593-9C0B-FF6211BB439E}" presName="tile4text" presStyleLbl="node1" presStyleIdx="3" presStyleCnt="4">
        <dgm:presLayoutVars>
          <dgm:chMax val="0"/>
          <dgm:chPref val="0"/>
          <dgm:bulletEnabled val="1"/>
        </dgm:presLayoutVars>
      </dgm:prSet>
      <dgm:spPr/>
    </dgm:pt>
    <dgm:pt modelId="{10E6F589-8ED5-4780-B105-DC67E4310A06}" type="pres">
      <dgm:prSet presAssocID="{CE7DEB34-C0B8-4593-9C0B-FF6211BB439E}" presName="centerTile" presStyleLbl="fgShp" presStyleIdx="0" presStyleCnt="1">
        <dgm:presLayoutVars>
          <dgm:chMax val="0"/>
          <dgm:chPref val="0"/>
        </dgm:presLayoutVars>
      </dgm:prSet>
      <dgm:spPr/>
    </dgm:pt>
  </dgm:ptLst>
  <dgm:cxnLst>
    <dgm:cxn modelId="{B24A2602-A129-4EE9-9187-826F454AC9CE}" type="presOf" srcId="{D8FC13E0-6F87-4BA0-950B-44E7DB1084B5}" destId="{06CDA581-A7E8-45E1-A055-05894B40CA6A}" srcOrd="1" destOrd="0" presId="urn:microsoft.com/office/officeart/2005/8/layout/matrix1"/>
    <dgm:cxn modelId="{8CD62632-0B56-429C-A77D-4E9818248D0F}" type="presOf" srcId="{F9F01FB5-41AA-42E2-99F0-80E2CED776D2}" destId="{10E6F589-8ED5-4780-B105-DC67E4310A06}" srcOrd="0" destOrd="0" presId="urn:microsoft.com/office/officeart/2005/8/layout/matrix1"/>
    <dgm:cxn modelId="{22D53268-3158-41DE-83DE-4D4865D797E0}" srcId="{F9F01FB5-41AA-42E2-99F0-80E2CED776D2}" destId="{8A80E396-D83F-4901-B208-1B9A18B40AEB}" srcOrd="1" destOrd="0" parTransId="{F7024EB6-05F2-4F42-AA5C-BB83B82D7530}" sibTransId="{8AEA6F7F-E164-4894-AB61-561B157DB48B}"/>
    <dgm:cxn modelId="{275BF152-4AB0-4A46-8052-886E640426A3}" type="presOf" srcId="{BBD0B30A-780C-425E-BBF4-892F22CA4678}" destId="{06194A1D-A4AC-4D1A-A60A-22B410A362FB}" srcOrd="1" destOrd="0" presId="urn:microsoft.com/office/officeart/2005/8/layout/matrix1"/>
    <dgm:cxn modelId="{48D9C453-4AEF-4F71-8F71-A107BA3341B7}" type="presOf" srcId="{BBD0B30A-780C-425E-BBF4-892F22CA4678}" destId="{112864D8-CF9E-42BD-A20A-BAA0A4D431CB}" srcOrd="0" destOrd="0" presId="urn:microsoft.com/office/officeart/2005/8/layout/matrix1"/>
    <dgm:cxn modelId="{AF39D658-8B41-40C1-A2AC-8B6F234B1889}" type="presOf" srcId="{8A80E396-D83F-4901-B208-1B9A18B40AEB}" destId="{DB3937B3-865B-461B-9CB6-523B03564226}" srcOrd="1" destOrd="0" presId="urn:microsoft.com/office/officeart/2005/8/layout/matrix1"/>
    <dgm:cxn modelId="{D06D077A-1732-4CA3-B43E-7E2308633CB5}" srcId="{F9F01FB5-41AA-42E2-99F0-80E2CED776D2}" destId="{09C05F89-0309-46A3-878C-A8D4EEB0D704}" srcOrd="3" destOrd="0" parTransId="{41E2981D-A940-41D3-913C-7AF6382D1724}" sibTransId="{D1A0BED1-6390-40B8-A233-AC9435B3404C}"/>
    <dgm:cxn modelId="{6BE36681-9A0A-4BBC-A8B8-D1FE8E3EF135}" type="presOf" srcId="{09C05F89-0309-46A3-878C-A8D4EEB0D704}" destId="{1687E7F1-0DC1-432F-BB47-9FE4C440EC39}" srcOrd="0" destOrd="0" presId="urn:microsoft.com/office/officeart/2005/8/layout/matrix1"/>
    <dgm:cxn modelId="{92F7CE87-1207-470E-B0D9-FD21F13CDE4F}" srcId="{CE7DEB34-C0B8-4593-9C0B-FF6211BB439E}" destId="{F9F01FB5-41AA-42E2-99F0-80E2CED776D2}" srcOrd="0" destOrd="0" parTransId="{A7F97CBB-D8E5-43E6-9905-C6482E1926B6}" sibTransId="{4C7D70D3-F723-4754-9EA1-F9CF091E573C}"/>
    <dgm:cxn modelId="{FB9ED68B-0C04-4FA7-B51B-F0BD30498209}" type="presOf" srcId="{CE7DEB34-C0B8-4593-9C0B-FF6211BB439E}" destId="{893A6CEF-072A-4FE4-AB0E-2FF105570BE9}" srcOrd="0" destOrd="0" presId="urn:microsoft.com/office/officeart/2005/8/layout/matrix1"/>
    <dgm:cxn modelId="{D3E0528C-C881-4A49-B7EE-5E91DFC25C9E}" type="presOf" srcId="{8A80E396-D83F-4901-B208-1B9A18B40AEB}" destId="{95CAA7A0-A5A0-4486-A5AA-51798847C9C9}" srcOrd="0" destOrd="0" presId="urn:microsoft.com/office/officeart/2005/8/layout/matrix1"/>
    <dgm:cxn modelId="{E1A0ACA2-9307-44A9-BF76-C6FEF3D01339}" srcId="{F9F01FB5-41AA-42E2-99F0-80E2CED776D2}" destId="{BBD0B30A-780C-425E-BBF4-892F22CA4678}" srcOrd="2" destOrd="0" parTransId="{283E8D19-91A6-4A5F-8029-39E773E2A3D4}" sibTransId="{EB74BC25-E97C-46D7-A507-8155FA88A29D}"/>
    <dgm:cxn modelId="{D71F41BD-4A1C-46E4-9607-B25B36749E03}" type="presOf" srcId="{09C05F89-0309-46A3-878C-A8D4EEB0D704}" destId="{E9D906BD-62C9-4D76-8C38-9CDDAE8CD59D}" srcOrd="1" destOrd="0" presId="urn:microsoft.com/office/officeart/2005/8/layout/matrix1"/>
    <dgm:cxn modelId="{EB1260D0-CC42-420A-98EA-68F89AD246E9}" srcId="{F9F01FB5-41AA-42E2-99F0-80E2CED776D2}" destId="{D8FC13E0-6F87-4BA0-950B-44E7DB1084B5}" srcOrd="0" destOrd="0" parTransId="{46E9CD23-CC48-476E-874C-FE63256EB427}" sibTransId="{E05A849F-7F00-4FF0-A9CF-C705C32E075E}"/>
    <dgm:cxn modelId="{AB640FEC-D615-4157-8B81-B54438F9C311}" type="presOf" srcId="{D8FC13E0-6F87-4BA0-950B-44E7DB1084B5}" destId="{06B789D9-E993-4653-8423-81E197CD94D0}" srcOrd="0" destOrd="0" presId="urn:microsoft.com/office/officeart/2005/8/layout/matrix1"/>
    <dgm:cxn modelId="{1FD73FB9-3515-4DD4-AB3C-59083E661B10}" type="presParOf" srcId="{893A6CEF-072A-4FE4-AB0E-2FF105570BE9}" destId="{9FEE1DEE-0A22-4BA9-8CB6-589899DDF205}" srcOrd="0" destOrd="0" presId="urn:microsoft.com/office/officeart/2005/8/layout/matrix1"/>
    <dgm:cxn modelId="{C9016036-FF86-4B0D-8BA8-A635E4BB5EE6}" type="presParOf" srcId="{9FEE1DEE-0A22-4BA9-8CB6-589899DDF205}" destId="{06B789D9-E993-4653-8423-81E197CD94D0}" srcOrd="0" destOrd="0" presId="urn:microsoft.com/office/officeart/2005/8/layout/matrix1"/>
    <dgm:cxn modelId="{CC07250F-453C-4FEC-8E51-0DACEFA13C2B}" type="presParOf" srcId="{9FEE1DEE-0A22-4BA9-8CB6-589899DDF205}" destId="{06CDA581-A7E8-45E1-A055-05894B40CA6A}" srcOrd="1" destOrd="0" presId="urn:microsoft.com/office/officeart/2005/8/layout/matrix1"/>
    <dgm:cxn modelId="{13B5B666-6286-46E0-960A-496DC9786412}" type="presParOf" srcId="{9FEE1DEE-0A22-4BA9-8CB6-589899DDF205}" destId="{95CAA7A0-A5A0-4486-A5AA-51798847C9C9}" srcOrd="2" destOrd="0" presId="urn:microsoft.com/office/officeart/2005/8/layout/matrix1"/>
    <dgm:cxn modelId="{80001BF6-AF89-4F86-B81A-6C9A86CDC641}" type="presParOf" srcId="{9FEE1DEE-0A22-4BA9-8CB6-589899DDF205}" destId="{DB3937B3-865B-461B-9CB6-523B03564226}" srcOrd="3" destOrd="0" presId="urn:microsoft.com/office/officeart/2005/8/layout/matrix1"/>
    <dgm:cxn modelId="{A7FFDCC7-287C-4E4F-814E-121A34EAF4CD}" type="presParOf" srcId="{9FEE1DEE-0A22-4BA9-8CB6-589899DDF205}" destId="{112864D8-CF9E-42BD-A20A-BAA0A4D431CB}" srcOrd="4" destOrd="0" presId="urn:microsoft.com/office/officeart/2005/8/layout/matrix1"/>
    <dgm:cxn modelId="{45B3FFFC-461A-4A43-8F56-842628865BA5}" type="presParOf" srcId="{9FEE1DEE-0A22-4BA9-8CB6-589899DDF205}" destId="{06194A1D-A4AC-4D1A-A60A-22B410A362FB}" srcOrd="5" destOrd="0" presId="urn:microsoft.com/office/officeart/2005/8/layout/matrix1"/>
    <dgm:cxn modelId="{4A3BCD82-4C4A-43B1-8202-4ABB9F71553A}" type="presParOf" srcId="{9FEE1DEE-0A22-4BA9-8CB6-589899DDF205}" destId="{1687E7F1-0DC1-432F-BB47-9FE4C440EC39}" srcOrd="6" destOrd="0" presId="urn:microsoft.com/office/officeart/2005/8/layout/matrix1"/>
    <dgm:cxn modelId="{4153CC77-BF6E-46FE-94C4-88F412F4C02C}" type="presParOf" srcId="{9FEE1DEE-0A22-4BA9-8CB6-589899DDF205}" destId="{E9D906BD-62C9-4D76-8C38-9CDDAE8CD59D}" srcOrd="7" destOrd="0" presId="urn:microsoft.com/office/officeart/2005/8/layout/matrix1"/>
    <dgm:cxn modelId="{258D962C-5271-4B32-8615-6720704ACFFD}" type="presParOf" srcId="{893A6CEF-072A-4FE4-AB0E-2FF105570BE9}" destId="{10E6F589-8ED5-4780-B105-DC67E4310A06}" srcOrd="1" destOrd="0" presId="urn:microsoft.com/office/officeart/2005/8/layout/matrix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94.xml><?xml version="1.0" encoding="utf-8"?>
<dgm:dataModel xmlns:dgm="http://schemas.openxmlformats.org/drawingml/2006/diagram" xmlns:a="http://schemas.openxmlformats.org/drawingml/2006/main">
  <dgm:ptLst>
    <dgm:pt modelId="{CE7DEB34-C0B8-4593-9C0B-FF6211BB439E}" type="doc">
      <dgm:prSet loTypeId="urn:microsoft.com/office/officeart/2005/8/layout/list1" loCatId="list" qsTypeId="urn:microsoft.com/office/officeart/2005/8/quickstyle/3d1" qsCatId="3D" csTypeId="urn:microsoft.com/office/officeart/2005/8/colors/accent0_3" csCatId="mainScheme" phldr="1"/>
      <dgm:spPr/>
      <dgm:t>
        <a:bodyPr/>
        <a:lstStyle/>
        <a:p>
          <a:endParaRPr lang="el-GR"/>
        </a:p>
      </dgm:t>
    </dgm:pt>
    <dgm:pt modelId="{F9F01FB5-41AA-42E2-99F0-80E2CED776D2}">
      <dgm:prSet phldrT="[Κείμενο]" custT="1"/>
      <dgm:spPr/>
      <dgm:t>
        <a:bodyPr/>
        <a:lstStyle/>
        <a:p>
          <a:r>
            <a:rPr lang="el-GR" sz="1800" dirty="0"/>
            <a:t>Δεν αποκλείεται η ύπαρξη εργασιών που δεν μπορεί να προκύψει ως το άθροισμα της ελάσσονος ικανότητας περισσοτέρων φορέων</a:t>
          </a:r>
        </a:p>
      </dgm:t>
    </dgm:pt>
    <dgm:pt modelId="{A7F97CBB-D8E5-43E6-9905-C6482E1926B6}" type="parTrans" cxnId="{92F7CE87-1207-470E-B0D9-FD21F13CDE4F}">
      <dgm:prSet/>
      <dgm:spPr/>
      <dgm:t>
        <a:bodyPr/>
        <a:lstStyle/>
        <a:p>
          <a:endParaRPr lang="el-GR"/>
        </a:p>
      </dgm:t>
    </dgm:pt>
    <dgm:pt modelId="{4C7D70D3-F723-4754-9EA1-F9CF091E573C}" type="sibTrans" cxnId="{92F7CE87-1207-470E-B0D9-FD21F13CDE4F}">
      <dgm:prSet/>
      <dgm:spPr/>
      <dgm:t>
        <a:bodyPr/>
        <a:lstStyle/>
        <a:p>
          <a:endParaRPr lang="el-GR"/>
        </a:p>
      </dgm:t>
    </dgm:pt>
    <dgm:pt modelId="{A183AF13-A758-4522-84E8-6C3F5D46CA08}">
      <dgm:prSet phldrT="[Κείμενο]" custT="1"/>
      <dgm:spPr/>
      <dgm:t>
        <a:bodyPr/>
        <a:lstStyle/>
        <a:p>
          <a:r>
            <a:rPr lang="el-GR" sz="1800" dirty="0"/>
            <a:t>Προσκόμιση τεκμηριωτικού υλικού και έλεγχός του από την αναθέτουσα αρχή. Αποκλείεται η αμιγώς τυπική πλήρωση</a:t>
          </a:r>
        </a:p>
      </dgm:t>
    </dgm:pt>
    <dgm:pt modelId="{414619A3-4642-4815-9C32-5E17C5D36ADC}" type="parTrans" cxnId="{C94EA77D-CC9F-4BD7-8C41-C3AF6A4DC152}">
      <dgm:prSet/>
      <dgm:spPr/>
      <dgm:t>
        <a:bodyPr/>
        <a:lstStyle/>
        <a:p>
          <a:endParaRPr lang="el-GR"/>
        </a:p>
      </dgm:t>
    </dgm:pt>
    <dgm:pt modelId="{A7572069-8A21-4ADE-A493-DC9A43E93D69}" type="sibTrans" cxnId="{C94EA77D-CC9F-4BD7-8C41-C3AF6A4DC152}">
      <dgm:prSet/>
      <dgm:spPr/>
      <dgm:t>
        <a:bodyPr/>
        <a:lstStyle/>
        <a:p>
          <a:endParaRPr lang="el-GR"/>
        </a:p>
      </dgm:t>
    </dgm:pt>
    <dgm:pt modelId="{B18CFD47-9507-4280-A513-7F2B6CFBB88B}">
      <dgm:prSet custT="1"/>
      <dgm:spPr/>
      <dgm:t>
        <a:bodyPr/>
        <a:lstStyle/>
        <a:p>
          <a:r>
            <a:rPr lang="el-GR" sz="1800" dirty="0"/>
            <a:t>Η χρήση των μέσων του τρίτου δεν γίνεται δεκτή άνευ όρων. Σκοπός είναι η διαπίστωση της λυσιτέλειας των μέσων του τρίτου</a:t>
          </a:r>
        </a:p>
      </dgm:t>
    </dgm:pt>
    <dgm:pt modelId="{7BEC8DEE-7F6C-4C54-8D45-83A9FF2851F6}" type="parTrans" cxnId="{FE7D23EB-11B7-4001-84D6-5E1B471CF77A}">
      <dgm:prSet/>
      <dgm:spPr/>
      <dgm:t>
        <a:bodyPr/>
        <a:lstStyle/>
        <a:p>
          <a:endParaRPr lang="el-GR"/>
        </a:p>
      </dgm:t>
    </dgm:pt>
    <dgm:pt modelId="{A07B8172-4C9C-4180-9C4E-0C63493DDF40}" type="sibTrans" cxnId="{FE7D23EB-11B7-4001-84D6-5E1B471CF77A}">
      <dgm:prSet/>
      <dgm:spPr/>
      <dgm:t>
        <a:bodyPr/>
        <a:lstStyle/>
        <a:p>
          <a:endParaRPr lang="el-GR"/>
        </a:p>
      </dgm:t>
    </dgm:pt>
    <dgm:pt modelId="{9261BD3B-85DC-4E50-B6C5-9EA847391501}">
      <dgm:prSet custT="1"/>
      <dgm:spPr/>
      <dgm:t>
        <a:bodyPr/>
        <a:lstStyle/>
        <a:p>
          <a:r>
            <a:rPr lang="el-GR" sz="1800" dirty="0"/>
            <a:t>Η στήριξη στις ικανότητες του τρίτου δεν πρέπει να οδηγεί σε αλλοίωση ή μερικότερο έλεγχο της πλήρωσης των κριτηρίων επιλογής</a:t>
          </a:r>
        </a:p>
      </dgm:t>
    </dgm:pt>
    <dgm:pt modelId="{F3444EB4-E580-47B4-B9D3-0CD3D5E1B955}" type="parTrans" cxnId="{D8220A07-0BA5-40D4-869E-8DB366001586}">
      <dgm:prSet/>
      <dgm:spPr/>
      <dgm:t>
        <a:bodyPr/>
        <a:lstStyle/>
        <a:p>
          <a:endParaRPr lang="el-GR"/>
        </a:p>
      </dgm:t>
    </dgm:pt>
    <dgm:pt modelId="{4A11E5C3-0C0E-4F3C-9C47-EFCC93CF39DE}" type="sibTrans" cxnId="{D8220A07-0BA5-40D4-869E-8DB366001586}">
      <dgm:prSet/>
      <dgm:spPr/>
      <dgm:t>
        <a:bodyPr/>
        <a:lstStyle/>
        <a:p>
          <a:endParaRPr lang="el-GR"/>
        </a:p>
      </dgm:t>
    </dgm:pt>
    <dgm:pt modelId="{0D9AB3D3-A446-43BD-A0E0-E61D97C34177}" type="pres">
      <dgm:prSet presAssocID="{CE7DEB34-C0B8-4593-9C0B-FF6211BB439E}" presName="linear" presStyleCnt="0">
        <dgm:presLayoutVars>
          <dgm:dir/>
          <dgm:animLvl val="lvl"/>
          <dgm:resizeHandles val="exact"/>
        </dgm:presLayoutVars>
      </dgm:prSet>
      <dgm:spPr/>
    </dgm:pt>
    <dgm:pt modelId="{B1D2954B-DB5B-46C2-A4D7-322EF19CDF6C}" type="pres">
      <dgm:prSet presAssocID="{F9F01FB5-41AA-42E2-99F0-80E2CED776D2}" presName="parentLin" presStyleCnt="0"/>
      <dgm:spPr/>
    </dgm:pt>
    <dgm:pt modelId="{3E9A8D0D-5F09-455B-B80E-2DB13E391FF5}" type="pres">
      <dgm:prSet presAssocID="{F9F01FB5-41AA-42E2-99F0-80E2CED776D2}" presName="parentLeftMargin" presStyleLbl="node1" presStyleIdx="0" presStyleCnt="4"/>
      <dgm:spPr/>
    </dgm:pt>
    <dgm:pt modelId="{785C5F13-D1D9-4B86-B944-E999EB04D290}" type="pres">
      <dgm:prSet presAssocID="{F9F01FB5-41AA-42E2-99F0-80E2CED776D2}" presName="parentText" presStyleLbl="node1" presStyleIdx="0" presStyleCnt="4">
        <dgm:presLayoutVars>
          <dgm:chMax val="0"/>
          <dgm:bulletEnabled val="1"/>
        </dgm:presLayoutVars>
      </dgm:prSet>
      <dgm:spPr/>
    </dgm:pt>
    <dgm:pt modelId="{BBFE65F8-7DA3-4397-AE17-7355B2E8C1D9}" type="pres">
      <dgm:prSet presAssocID="{F9F01FB5-41AA-42E2-99F0-80E2CED776D2}" presName="negativeSpace" presStyleCnt="0"/>
      <dgm:spPr/>
    </dgm:pt>
    <dgm:pt modelId="{790B4E8F-0376-499A-829D-526B4CE6717A}" type="pres">
      <dgm:prSet presAssocID="{F9F01FB5-41AA-42E2-99F0-80E2CED776D2}" presName="childText" presStyleLbl="conFgAcc1" presStyleIdx="0" presStyleCnt="4">
        <dgm:presLayoutVars>
          <dgm:bulletEnabled val="1"/>
        </dgm:presLayoutVars>
      </dgm:prSet>
      <dgm:spPr/>
    </dgm:pt>
    <dgm:pt modelId="{64BAD8A4-BB66-4F3E-9D2D-412169DDFA1A}" type="pres">
      <dgm:prSet presAssocID="{4C7D70D3-F723-4754-9EA1-F9CF091E573C}" presName="spaceBetweenRectangles" presStyleCnt="0"/>
      <dgm:spPr/>
    </dgm:pt>
    <dgm:pt modelId="{CA45718C-8489-4375-8539-847387872B46}" type="pres">
      <dgm:prSet presAssocID="{A183AF13-A758-4522-84E8-6C3F5D46CA08}" presName="parentLin" presStyleCnt="0"/>
      <dgm:spPr/>
    </dgm:pt>
    <dgm:pt modelId="{0D32A22B-60DD-4D4F-8D54-3216FBEE8F78}" type="pres">
      <dgm:prSet presAssocID="{A183AF13-A758-4522-84E8-6C3F5D46CA08}" presName="parentLeftMargin" presStyleLbl="node1" presStyleIdx="0" presStyleCnt="4"/>
      <dgm:spPr/>
    </dgm:pt>
    <dgm:pt modelId="{B19596A7-88F3-47AD-A23B-476D1C504B0A}" type="pres">
      <dgm:prSet presAssocID="{A183AF13-A758-4522-84E8-6C3F5D46CA08}" presName="parentText" presStyleLbl="node1" presStyleIdx="1" presStyleCnt="4">
        <dgm:presLayoutVars>
          <dgm:chMax val="0"/>
          <dgm:bulletEnabled val="1"/>
        </dgm:presLayoutVars>
      </dgm:prSet>
      <dgm:spPr/>
    </dgm:pt>
    <dgm:pt modelId="{6A6C5982-E1C0-4247-A023-2DFAF6D1D42E}" type="pres">
      <dgm:prSet presAssocID="{A183AF13-A758-4522-84E8-6C3F5D46CA08}" presName="negativeSpace" presStyleCnt="0"/>
      <dgm:spPr/>
    </dgm:pt>
    <dgm:pt modelId="{1869779F-4129-4F1E-B676-0D1B9292A2A5}" type="pres">
      <dgm:prSet presAssocID="{A183AF13-A758-4522-84E8-6C3F5D46CA08}" presName="childText" presStyleLbl="conFgAcc1" presStyleIdx="1" presStyleCnt="4">
        <dgm:presLayoutVars>
          <dgm:bulletEnabled val="1"/>
        </dgm:presLayoutVars>
      </dgm:prSet>
      <dgm:spPr/>
    </dgm:pt>
    <dgm:pt modelId="{676C4916-5F1D-45A7-85EA-0FA682F8D161}" type="pres">
      <dgm:prSet presAssocID="{A7572069-8A21-4ADE-A493-DC9A43E93D69}" presName="spaceBetweenRectangles" presStyleCnt="0"/>
      <dgm:spPr/>
    </dgm:pt>
    <dgm:pt modelId="{8F133645-F961-4A1F-8C2F-C9C646F4E15F}" type="pres">
      <dgm:prSet presAssocID="{B18CFD47-9507-4280-A513-7F2B6CFBB88B}" presName="parentLin" presStyleCnt="0"/>
      <dgm:spPr/>
    </dgm:pt>
    <dgm:pt modelId="{19787274-BFC4-4F07-96D0-9463676B6852}" type="pres">
      <dgm:prSet presAssocID="{B18CFD47-9507-4280-A513-7F2B6CFBB88B}" presName="parentLeftMargin" presStyleLbl="node1" presStyleIdx="1" presStyleCnt="4"/>
      <dgm:spPr/>
    </dgm:pt>
    <dgm:pt modelId="{3C89008F-E408-4FED-BFBF-A78F9C1C0A7C}" type="pres">
      <dgm:prSet presAssocID="{B18CFD47-9507-4280-A513-7F2B6CFBB88B}" presName="parentText" presStyleLbl="node1" presStyleIdx="2" presStyleCnt="4">
        <dgm:presLayoutVars>
          <dgm:chMax val="0"/>
          <dgm:bulletEnabled val="1"/>
        </dgm:presLayoutVars>
      </dgm:prSet>
      <dgm:spPr/>
    </dgm:pt>
    <dgm:pt modelId="{010DD9FB-E004-4E9E-9AC2-7ACEDD38F643}" type="pres">
      <dgm:prSet presAssocID="{B18CFD47-9507-4280-A513-7F2B6CFBB88B}" presName="negativeSpace" presStyleCnt="0"/>
      <dgm:spPr/>
    </dgm:pt>
    <dgm:pt modelId="{6980AB9D-0D08-453D-A1FC-CE0B611FE49E}" type="pres">
      <dgm:prSet presAssocID="{B18CFD47-9507-4280-A513-7F2B6CFBB88B}" presName="childText" presStyleLbl="conFgAcc1" presStyleIdx="2" presStyleCnt="4">
        <dgm:presLayoutVars>
          <dgm:bulletEnabled val="1"/>
        </dgm:presLayoutVars>
      </dgm:prSet>
      <dgm:spPr/>
    </dgm:pt>
    <dgm:pt modelId="{2686CDD0-3D13-4BC0-9965-EAB52F4ABC28}" type="pres">
      <dgm:prSet presAssocID="{A07B8172-4C9C-4180-9C4E-0C63493DDF40}" presName="spaceBetweenRectangles" presStyleCnt="0"/>
      <dgm:spPr/>
    </dgm:pt>
    <dgm:pt modelId="{9D5F536D-D34B-4448-82AE-E94A1428E530}" type="pres">
      <dgm:prSet presAssocID="{9261BD3B-85DC-4E50-B6C5-9EA847391501}" presName="parentLin" presStyleCnt="0"/>
      <dgm:spPr/>
    </dgm:pt>
    <dgm:pt modelId="{2F6208A6-EAD4-4E6F-A1F0-7D6C3D65BE8A}" type="pres">
      <dgm:prSet presAssocID="{9261BD3B-85DC-4E50-B6C5-9EA847391501}" presName="parentLeftMargin" presStyleLbl="node1" presStyleIdx="2" presStyleCnt="4"/>
      <dgm:spPr/>
    </dgm:pt>
    <dgm:pt modelId="{62C57CD7-05F3-480F-AFB3-0EC3E2C3A6DC}" type="pres">
      <dgm:prSet presAssocID="{9261BD3B-85DC-4E50-B6C5-9EA847391501}" presName="parentText" presStyleLbl="node1" presStyleIdx="3" presStyleCnt="4">
        <dgm:presLayoutVars>
          <dgm:chMax val="0"/>
          <dgm:bulletEnabled val="1"/>
        </dgm:presLayoutVars>
      </dgm:prSet>
      <dgm:spPr/>
    </dgm:pt>
    <dgm:pt modelId="{8EF2AAA1-850D-4766-ABC0-424991786E74}" type="pres">
      <dgm:prSet presAssocID="{9261BD3B-85DC-4E50-B6C5-9EA847391501}" presName="negativeSpace" presStyleCnt="0"/>
      <dgm:spPr/>
    </dgm:pt>
    <dgm:pt modelId="{8CCC1252-CDA8-46B7-A7F3-3641EA92A6A1}" type="pres">
      <dgm:prSet presAssocID="{9261BD3B-85DC-4E50-B6C5-9EA847391501}" presName="childText" presStyleLbl="conFgAcc1" presStyleIdx="3" presStyleCnt="4">
        <dgm:presLayoutVars>
          <dgm:bulletEnabled val="1"/>
        </dgm:presLayoutVars>
      </dgm:prSet>
      <dgm:spPr/>
    </dgm:pt>
  </dgm:ptLst>
  <dgm:cxnLst>
    <dgm:cxn modelId="{34EDCD00-15B0-411B-B63A-246332853617}" type="presOf" srcId="{F9F01FB5-41AA-42E2-99F0-80E2CED776D2}" destId="{785C5F13-D1D9-4B86-B944-E999EB04D290}" srcOrd="1" destOrd="0" presId="urn:microsoft.com/office/officeart/2005/8/layout/list1"/>
    <dgm:cxn modelId="{8650CC01-710C-4E3C-84AA-8D88E34D2BEA}" type="presOf" srcId="{CE7DEB34-C0B8-4593-9C0B-FF6211BB439E}" destId="{0D9AB3D3-A446-43BD-A0E0-E61D97C34177}" srcOrd="0" destOrd="0" presId="urn:microsoft.com/office/officeart/2005/8/layout/list1"/>
    <dgm:cxn modelId="{D8220A07-0BA5-40D4-869E-8DB366001586}" srcId="{CE7DEB34-C0B8-4593-9C0B-FF6211BB439E}" destId="{9261BD3B-85DC-4E50-B6C5-9EA847391501}" srcOrd="3" destOrd="0" parTransId="{F3444EB4-E580-47B4-B9D3-0CD3D5E1B955}" sibTransId="{4A11E5C3-0C0E-4F3C-9C47-EFCC93CF39DE}"/>
    <dgm:cxn modelId="{3DE6BD23-89DE-4DF5-97B6-8646E4187DC8}" type="presOf" srcId="{A183AF13-A758-4522-84E8-6C3F5D46CA08}" destId="{B19596A7-88F3-47AD-A23B-476D1C504B0A}" srcOrd="1" destOrd="0" presId="urn:microsoft.com/office/officeart/2005/8/layout/list1"/>
    <dgm:cxn modelId="{6AE4803A-084B-45A5-957E-D8F1D338AF41}" type="presOf" srcId="{B18CFD47-9507-4280-A513-7F2B6CFBB88B}" destId="{19787274-BFC4-4F07-96D0-9463676B6852}" srcOrd="0" destOrd="0" presId="urn:microsoft.com/office/officeart/2005/8/layout/list1"/>
    <dgm:cxn modelId="{5BE0EF65-0C18-488E-A135-4255669E9DD6}" type="presOf" srcId="{9261BD3B-85DC-4E50-B6C5-9EA847391501}" destId="{2F6208A6-EAD4-4E6F-A1F0-7D6C3D65BE8A}" srcOrd="0" destOrd="0" presId="urn:microsoft.com/office/officeart/2005/8/layout/list1"/>
    <dgm:cxn modelId="{A144CB46-EB02-4589-8444-88E96276ABEB}" type="presOf" srcId="{9261BD3B-85DC-4E50-B6C5-9EA847391501}" destId="{62C57CD7-05F3-480F-AFB3-0EC3E2C3A6DC}" srcOrd="1" destOrd="0" presId="urn:microsoft.com/office/officeart/2005/8/layout/list1"/>
    <dgm:cxn modelId="{C94EA77D-CC9F-4BD7-8C41-C3AF6A4DC152}" srcId="{CE7DEB34-C0B8-4593-9C0B-FF6211BB439E}" destId="{A183AF13-A758-4522-84E8-6C3F5D46CA08}" srcOrd="1" destOrd="0" parTransId="{414619A3-4642-4815-9C32-5E17C5D36ADC}" sibTransId="{A7572069-8A21-4ADE-A493-DC9A43E93D69}"/>
    <dgm:cxn modelId="{92F7CE87-1207-470E-B0D9-FD21F13CDE4F}" srcId="{CE7DEB34-C0B8-4593-9C0B-FF6211BB439E}" destId="{F9F01FB5-41AA-42E2-99F0-80E2CED776D2}" srcOrd="0" destOrd="0" parTransId="{A7F97CBB-D8E5-43E6-9905-C6482E1926B6}" sibTransId="{4C7D70D3-F723-4754-9EA1-F9CF091E573C}"/>
    <dgm:cxn modelId="{B94635C0-450E-4533-B7E0-3F8B9FD2A6F5}" type="presOf" srcId="{F9F01FB5-41AA-42E2-99F0-80E2CED776D2}" destId="{3E9A8D0D-5F09-455B-B80E-2DB13E391FF5}" srcOrd="0" destOrd="0" presId="urn:microsoft.com/office/officeart/2005/8/layout/list1"/>
    <dgm:cxn modelId="{2904DCD4-60B2-4669-A736-BA917BBC366D}" type="presOf" srcId="{B18CFD47-9507-4280-A513-7F2B6CFBB88B}" destId="{3C89008F-E408-4FED-BFBF-A78F9C1C0A7C}" srcOrd="1" destOrd="0" presId="urn:microsoft.com/office/officeart/2005/8/layout/list1"/>
    <dgm:cxn modelId="{FE7D23EB-11B7-4001-84D6-5E1B471CF77A}" srcId="{CE7DEB34-C0B8-4593-9C0B-FF6211BB439E}" destId="{B18CFD47-9507-4280-A513-7F2B6CFBB88B}" srcOrd="2" destOrd="0" parTransId="{7BEC8DEE-7F6C-4C54-8D45-83A9FF2851F6}" sibTransId="{A07B8172-4C9C-4180-9C4E-0C63493DDF40}"/>
    <dgm:cxn modelId="{CE4F4FF9-964C-44BB-BD12-CAA0503188FB}" type="presOf" srcId="{A183AF13-A758-4522-84E8-6C3F5D46CA08}" destId="{0D32A22B-60DD-4D4F-8D54-3216FBEE8F78}" srcOrd="0" destOrd="0" presId="urn:microsoft.com/office/officeart/2005/8/layout/list1"/>
    <dgm:cxn modelId="{C065AEC2-9A06-4706-A365-5F3EF80D3FF5}" type="presParOf" srcId="{0D9AB3D3-A446-43BD-A0E0-E61D97C34177}" destId="{B1D2954B-DB5B-46C2-A4D7-322EF19CDF6C}" srcOrd="0" destOrd="0" presId="urn:microsoft.com/office/officeart/2005/8/layout/list1"/>
    <dgm:cxn modelId="{975D391C-EA6F-4611-8B7A-0F6AA9AE3CB3}" type="presParOf" srcId="{B1D2954B-DB5B-46C2-A4D7-322EF19CDF6C}" destId="{3E9A8D0D-5F09-455B-B80E-2DB13E391FF5}" srcOrd="0" destOrd="0" presId="urn:microsoft.com/office/officeart/2005/8/layout/list1"/>
    <dgm:cxn modelId="{23DF61A8-711F-4D53-A8C1-B31AB6D7AFD5}" type="presParOf" srcId="{B1D2954B-DB5B-46C2-A4D7-322EF19CDF6C}" destId="{785C5F13-D1D9-4B86-B944-E999EB04D290}" srcOrd="1" destOrd="0" presId="urn:microsoft.com/office/officeart/2005/8/layout/list1"/>
    <dgm:cxn modelId="{6F8D84A9-4A05-4604-865D-A114E4D47C15}" type="presParOf" srcId="{0D9AB3D3-A446-43BD-A0E0-E61D97C34177}" destId="{BBFE65F8-7DA3-4397-AE17-7355B2E8C1D9}" srcOrd="1" destOrd="0" presId="urn:microsoft.com/office/officeart/2005/8/layout/list1"/>
    <dgm:cxn modelId="{A46037D9-DB4B-4C5C-AD99-44370EF9D769}" type="presParOf" srcId="{0D9AB3D3-A446-43BD-A0E0-E61D97C34177}" destId="{790B4E8F-0376-499A-829D-526B4CE6717A}" srcOrd="2" destOrd="0" presId="urn:microsoft.com/office/officeart/2005/8/layout/list1"/>
    <dgm:cxn modelId="{0F19CBD0-0DA9-4128-8052-472A1B64A300}" type="presParOf" srcId="{0D9AB3D3-A446-43BD-A0E0-E61D97C34177}" destId="{64BAD8A4-BB66-4F3E-9D2D-412169DDFA1A}" srcOrd="3" destOrd="0" presId="urn:microsoft.com/office/officeart/2005/8/layout/list1"/>
    <dgm:cxn modelId="{4423C0CB-4B6B-4FBF-B709-1C2D520FF29B}" type="presParOf" srcId="{0D9AB3D3-A446-43BD-A0E0-E61D97C34177}" destId="{CA45718C-8489-4375-8539-847387872B46}" srcOrd="4" destOrd="0" presId="urn:microsoft.com/office/officeart/2005/8/layout/list1"/>
    <dgm:cxn modelId="{20BBBB53-E0F0-4CFD-9996-66CD6738BDBD}" type="presParOf" srcId="{CA45718C-8489-4375-8539-847387872B46}" destId="{0D32A22B-60DD-4D4F-8D54-3216FBEE8F78}" srcOrd="0" destOrd="0" presId="urn:microsoft.com/office/officeart/2005/8/layout/list1"/>
    <dgm:cxn modelId="{77511046-6944-4A6D-A48B-DBCF2A16C4CF}" type="presParOf" srcId="{CA45718C-8489-4375-8539-847387872B46}" destId="{B19596A7-88F3-47AD-A23B-476D1C504B0A}" srcOrd="1" destOrd="0" presId="urn:microsoft.com/office/officeart/2005/8/layout/list1"/>
    <dgm:cxn modelId="{504782BF-3CA0-4F1B-BB20-57AF14524BD3}" type="presParOf" srcId="{0D9AB3D3-A446-43BD-A0E0-E61D97C34177}" destId="{6A6C5982-E1C0-4247-A023-2DFAF6D1D42E}" srcOrd="5" destOrd="0" presId="urn:microsoft.com/office/officeart/2005/8/layout/list1"/>
    <dgm:cxn modelId="{4A7F1704-4629-47C3-96B9-6A66C2DD4395}" type="presParOf" srcId="{0D9AB3D3-A446-43BD-A0E0-E61D97C34177}" destId="{1869779F-4129-4F1E-B676-0D1B9292A2A5}" srcOrd="6" destOrd="0" presId="urn:microsoft.com/office/officeart/2005/8/layout/list1"/>
    <dgm:cxn modelId="{65E6D55C-6773-4BC4-A12A-D092DD036C87}" type="presParOf" srcId="{0D9AB3D3-A446-43BD-A0E0-E61D97C34177}" destId="{676C4916-5F1D-45A7-85EA-0FA682F8D161}" srcOrd="7" destOrd="0" presId="urn:microsoft.com/office/officeart/2005/8/layout/list1"/>
    <dgm:cxn modelId="{316DF30B-1006-4357-B9FE-C1BBAE14B26A}" type="presParOf" srcId="{0D9AB3D3-A446-43BD-A0E0-E61D97C34177}" destId="{8F133645-F961-4A1F-8C2F-C9C646F4E15F}" srcOrd="8" destOrd="0" presId="urn:microsoft.com/office/officeart/2005/8/layout/list1"/>
    <dgm:cxn modelId="{9988408B-8DD1-48BB-BDBF-F5281EB414F2}" type="presParOf" srcId="{8F133645-F961-4A1F-8C2F-C9C646F4E15F}" destId="{19787274-BFC4-4F07-96D0-9463676B6852}" srcOrd="0" destOrd="0" presId="urn:microsoft.com/office/officeart/2005/8/layout/list1"/>
    <dgm:cxn modelId="{94F6B043-098A-4142-B0CF-7D49921F1F25}" type="presParOf" srcId="{8F133645-F961-4A1F-8C2F-C9C646F4E15F}" destId="{3C89008F-E408-4FED-BFBF-A78F9C1C0A7C}" srcOrd="1" destOrd="0" presId="urn:microsoft.com/office/officeart/2005/8/layout/list1"/>
    <dgm:cxn modelId="{C8FB0DDC-8CD7-42C7-B88D-9E49A01D1275}" type="presParOf" srcId="{0D9AB3D3-A446-43BD-A0E0-E61D97C34177}" destId="{010DD9FB-E004-4E9E-9AC2-7ACEDD38F643}" srcOrd="9" destOrd="0" presId="urn:microsoft.com/office/officeart/2005/8/layout/list1"/>
    <dgm:cxn modelId="{B407400A-56CA-4568-BF83-3209916D7F30}" type="presParOf" srcId="{0D9AB3D3-A446-43BD-A0E0-E61D97C34177}" destId="{6980AB9D-0D08-453D-A1FC-CE0B611FE49E}" srcOrd="10" destOrd="0" presId="urn:microsoft.com/office/officeart/2005/8/layout/list1"/>
    <dgm:cxn modelId="{61F35533-A410-466C-AEEF-4A8246CDEC00}" type="presParOf" srcId="{0D9AB3D3-A446-43BD-A0E0-E61D97C34177}" destId="{2686CDD0-3D13-4BC0-9965-EAB52F4ABC28}" srcOrd="11" destOrd="0" presId="urn:microsoft.com/office/officeart/2005/8/layout/list1"/>
    <dgm:cxn modelId="{B063B0EF-DCF3-4257-8C07-4655BE4537AA}" type="presParOf" srcId="{0D9AB3D3-A446-43BD-A0E0-E61D97C34177}" destId="{9D5F536D-D34B-4448-82AE-E94A1428E530}" srcOrd="12" destOrd="0" presId="urn:microsoft.com/office/officeart/2005/8/layout/list1"/>
    <dgm:cxn modelId="{E3AD357B-4C21-4EA1-AA38-193559D6E73D}" type="presParOf" srcId="{9D5F536D-D34B-4448-82AE-E94A1428E530}" destId="{2F6208A6-EAD4-4E6F-A1F0-7D6C3D65BE8A}" srcOrd="0" destOrd="0" presId="urn:microsoft.com/office/officeart/2005/8/layout/list1"/>
    <dgm:cxn modelId="{1EABCFE0-ED43-4DEC-A7F4-7FFF7C95FE8F}" type="presParOf" srcId="{9D5F536D-D34B-4448-82AE-E94A1428E530}" destId="{62C57CD7-05F3-480F-AFB3-0EC3E2C3A6DC}" srcOrd="1" destOrd="0" presId="urn:microsoft.com/office/officeart/2005/8/layout/list1"/>
    <dgm:cxn modelId="{0D8DFAE1-3841-49FF-95C8-2A1EE31FBAC6}" type="presParOf" srcId="{0D9AB3D3-A446-43BD-A0E0-E61D97C34177}" destId="{8EF2AAA1-850D-4766-ABC0-424991786E74}" srcOrd="13" destOrd="0" presId="urn:microsoft.com/office/officeart/2005/8/layout/list1"/>
    <dgm:cxn modelId="{1D67983A-EE46-46F4-BBAF-1739D19B0E6E}" type="presParOf" srcId="{0D9AB3D3-A446-43BD-A0E0-E61D97C34177}" destId="{8CCC1252-CDA8-46B7-A7F3-3641EA92A6A1}" srcOrd="14"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95.xml><?xml version="1.0" encoding="utf-8"?>
<dgm:dataModel xmlns:dgm="http://schemas.openxmlformats.org/drawingml/2006/diagram" xmlns:a="http://schemas.openxmlformats.org/drawingml/2006/main">
  <dgm:ptLst>
    <dgm:pt modelId="{CE7DEB34-C0B8-4593-9C0B-FF6211BB439E}" type="doc">
      <dgm:prSet loTypeId="urn:microsoft.com/office/officeart/2005/8/layout/hProcess9" loCatId="process" qsTypeId="urn:microsoft.com/office/officeart/2005/8/quickstyle/3d1" qsCatId="3D" csTypeId="urn:microsoft.com/office/officeart/2005/8/colors/accent0_3" csCatId="mainScheme" phldr="1"/>
      <dgm:spPr/>
      <dgm:t>
        <a:bodyPr/>
        <a:lstStyle/>
        <a:p>
          <a:endParaRPr lang="el-GR"/>
        </a:p>
      </dgm:t>
    </dgm:pt>
    <dgm:pt modelId="{F9F01FB5-41AA-42E2-99F0-80E2CED776D2}">
      <dgm:prSet phldrT="[Κείμενο]" custT="1"/>
      <dgm:spPr/>
      <dgm:t>
        <a:bodyPr/>
        <a:lstStyle/>
        <a:p>
          <a:r>
            <a:rPr lang="el-GR" sz="1700" dirty="0"/>
            <a:t>Ενδεικτική η απαρίθμηση των μέσων τεκμηρίωσης της οικονομικής επάρκειας</a:t>
          </a:r>
        </a:p>
      </dgm:t>
    </dgm:pt>
    <dgm:pt modelId="{A7F97CBB-D8E5-43E6-9905-C6482E1926B6}" type="parTrans" cxnId="{92F7CE87-1207-470E-B0D9-FD21F13CDE4F}">
      <dgm:prSet/>
      <dgm:spPr/>
      <dgm:t>
        <a:bodyPr/>
        <a:lstStyle/>
        <a:p>
          <a:endParaRPr lang="el-GR"/>
        </a:p>
      </dgm:t>
    </dgm:pt>
    <dgm:pt modelId="{4C7D70D3-F723-4754-9EA1-F9CF091E573C}" type="sibTrans" cxnId="{92F7CE87-1207-470E-B0D9-FD21F13CDE4F}">
      <dgm:prSet/>
      <dgm:spPr/>
      <dgm:t>
        <a:bodyPr/>
        <a:lstStyle/>
        <a:p>
          <a:endParaRPr lang="el-GR"/>
        </a:p>
      </dgm:t>
    </dgm:pt>
    <dgm:pt modelId="{A183AF13-A758-4522-84E8-6C3F5D46CA08}">
      <dgm:prSet phldrT="[Κείμενο]" custT="1"/>
      <dgm:spPr/>
      <dgm:t>
        <a:bodyPr/>
        <a:lstStyle/>
        <a:p>
          <a:r>
            <a:rPr lang="el-GR" sz="1700" dirty="0"/>
            <a:t>Αποκλειστική η απαρίθμηση των μέσων τεκμηρίωσης της τεχνικής ικανότητας</a:t>
          </a:r>
        </a:p>
      </dgm:t>
    </dgm:pt>
    <dgm:pt modelId="{414619A3-4642-4815-9C32-5E17C5D36ADC}" type="parTrans" cxnId="{C94EA77D-CC9F-4BD7-8C41-C3AF6A4DC152}">
      <dgm:prSet/>
      <dgm:spPr/>
      <dgm:t>
        <a:bodyPr/>
        <a:lstStyle/>
        <a:p>
          <a:endParaRPr lang="el-GR"/>
        </a:p>
      </dgm:t>
    </dgm:pt>
    <dgm:pt modelId="{A7572069-8A21-4ADE-A493-DC9A43E93D69}" type="sibTrans" cxnId="{C94EA77D-CC9F-4BD7-8C41-C3AF6A4DC152}">
      <dgm:prSet/>
      <dgm:spPr/>
      <dgm:t>
        <a:bodyPr/>
        <a:lstStyle/>
        <a:p>
          <a:endParaRPr lang="el-GR"/>
        </a:p>
      </dgm:t>
    </dgm:pt>
    <dgm:pt modelId="{F4476371-964F-46D4-937A-3EA904868F49}">
      <dgm:prSet phldrT="[Κείμενο]" custT="1"/>
      <dgm:spPr/>
      <dgm:t>
        <a:bodyPr/>
        <a:lstStyle/>
        <a:p>
          <a:r>
            <a:rPr lang="el-GR" sz="1700" dirty="0"/>
            <a:t>Θεμιτοί οι περιορισμοί ως προς την επίκληση μέσων τρίτου για την κάλυψη της τεχνικής ικανότητας</a:t>
          </a:r>
        </a:p>
      </dgm:t>
    </dgm:pt>
    <dgm:pt modelId="{3E89E394-A305-4693-A9ED-540E6E9F0C50}" type="parTrans" cxnId="{8A167D3D-0229-420F-A6DF-5378F0AB036D}">
      <dgm:prSet/>
      <dgm:spPr/>
      <dgm:t>
        <a:bodyPr/>
        <a:lstStyle/>
        <a:p>
          <a:endParaRPr lang="el-GR"/>
        </a:p>
      </dgm:t>
    </dgm:pt>
    <dgm:pt modelId="{6B936809-AB31-4EB7-B036-4EC7AAD8A761}" type="sibTrans" cxnId="{8A167D3D-0229-420F-A6DF-5378F0AB036D}">
      <dgm:prSet/>
      <dgm:spPr/>
      <dgm:t>
        <a:bodyPr/>
        <a:lstStyle/>
        <a:p>
          <a:endParaRPr lang="el-GR"/>
        </a:p>
      </dgm:t>
    </dgm:pt>
    <dgm:pt modelId="{6EC3CA5D-F8CC-4EFB-B136-C185E2AD6DFA}">
      <dgm:prSet phldrT="[Κείμενο]" custT="1"/>
      <dgm:spPr/>
      <dgm:t>
        <a:bodyPr/>
        <a:lstStyle/>
        <a:p>
          <a:r>
            <a:rPr lang="el-GR" sz="1700" dirty="0"/>
            <a:t>Αποκλεισμός περιορισμών όταν πρόκειται για επίκληση πόρων αμιγώς οικονομικής φύσης</a:t>
          </a:r>
        </a:p>
      </dgm:t>
    </dgm:pt>
    <dgm:pt modelId="{6F589A0F-80A7-4647-9402-8BDF8E5D01D5}" type="parTrans" cxnId="{D01D09A2-3C90-4437-AE28-FCD8660F7745}">
      <dgm:prSet/>
      <dgm:spPr/>
      <dgm:t>
        <a:bodyPr/>
        <a:lstStyle/>
        <a:p>
          <a:endParaRPr lang="el-GR"/>
        </a:p>
      </dgm:t>
    </dgm:pt>
    <dgm:pt modelId="{48AC94FC-F474-491E-9F1C-AB3F141EE065}" type="sibTrans" cxnId="{D01D09A2-3C90-4437-AE28-FCD8660F7745}">
      <dgm:prSet/>
      <dgm:spPr/>
      <dgm:t>
        <a:bodyPr/>
        <a:lstStyle/>
        <a:p>
          <a:endParaRPr lang="el-GR"/>
        </a:p>
      </dgm:t>
    </dgm:pt>
    <dgm:pt modelId="{F307850E-D112-4A92-B8AD-E62AFCF588EB}" type="pres">
      <dgm:prSet presAssocID="{CE7DEB34-C0B8-4593-9C0B-FF6211BB439E}" presName="CompostProcess" presStyleCnt="0">
        <dgm:presLayoutVars>
          <dgm:dir/>
          <dgm:resizeHandles val="exact"/>
        </dgm:presLayoutVars>
      </dgm:prSet>
      <dgm:spPr/>
    </dgm:pt>
    <dgm:pt modelId="{915CE3EB-4A11-45BC-9F40-F0280DA99662}" type="pres">
      <dgm:prSet presAssocID="{CE7DEB34-C0B8-4593-9C0B-FF6211BB439E}" presName="arrow" presStyleLbl="bgShp" presStyleIdx="0" presStyleCnt="1"/>
      <dgm:spPr/>
    </dgm:pt>
    <dgm:pt modelId="{194EA280-1765-449E-B725-52843DB1F720}" type="pres">
      <dgm:prSet presAssocID="{CE7DEB34-C0B8-4593-9C0B-FF6211BB439E}" presName="linearProcess" presStyleCnt="0"/>
      <dgm:spPr/>
    </dgm:pt>
    <dgm:pt modelId="{2358378D-4D99-4187-A447-1C015255CAFD}" type="pres">
      <dgm:prSet presAssocID="{F9F01FB5-41AA-42E2-99F0-80E2CED776D2}" presName="textNode" presStyleLbl="node1" presStyleIdx="0" presStyleCnt="4">
        <dgm:presLayoutVars>
          <dgm:bulletEnabled val="1"/>
        </dgm:presLayoutVars>
      </dgm:prSet>
      <dgm:spPr/>
    </dgm:pt>
    <dgm:pt modelId="{FD6658F3-AEDF-45EF-981A-4D3DCEB3639A}" type="pres">
      <dgm:prSet presAssocID="{4C7D70D3-F723-4754-9EA1-F9CF091E573C}" presName="sibTrans" presStyleCnt="0"/>
      <dgm:spPr/>
    </dgm:pt>
    <dgm:pt modelId="{D217D425-AAE0-4321-925D-D285CE9023FF}" type="pres">
      <dgm:prSet presAssocID="{A183AF13-A758-4522-84E8-6C3F5D46CA08}" presName="textNode" presStyleLbl="node1" presStyleIdx="1" presStyleCnt="4">
        <dgm:presLayoutVars>
          <dgm:bulletEnabled val="1"/>
        </dgm:presLayoutVars>
      </dgm:prSet>
      <dgm:spPr/>
    </dgm:pt>
    <dgm:pt modelId="{35CA9D34-490E-4878-951F-BA5765178394}" type="pres">
      <dgm:prSet presAssocID="{A7572069-8A21-4ADE-A493-DC9A43E93D69}" presName="sibTrans" presStyleCnt="0"/>
      <dgm:spPr/>
    </dgm:pt>
    <dgm:pt modelId="{9415526D-0D93-43D5-A27E-18BF54A92E95}" type="pres">
      <dgm:prSet presAssocID="{F4476371-964F-46D4-937A-3EA904868F49}" presName="textNode" presStyleLbl="node1" presStyleIdx="2" presStyleCnt="4">
        <dgm:presLayoutVars>
          <dgm:bulletEnabled val="1"/>
        </dgm:presLayoutVars>
      </dgm:prSet>
      <dgm:spPr/>
    </dgm:pt>
    <dgm:pt modelId="{C825643C-BC42-4788-B540-2BCFE64AF48D}" type="pres">
      <dgm:prSet presAssocID="{6B936809-AB31-4EB7-B036-4EC7AAD8A761}" presName="sibTrans" presStyleCnt="0"/>
      <dgm:spPr/>
    </dgm:pt>
    <dgm:pt modelId="{23F5E287-011B-40A8-B74D-6DA9D7E410FB}" type="pres">
      <dgm:prSet presAssocID="{6EC3CA5D-F8CC-4EFB-B136-C185E2AD6DFA}" presName="textNode" presStyleLbl="node1" presStyleIdx="3" presStyleCnt="4">
        <dgm:presLayoutVars>
          <dgm:bulletEnabled val="1"/>
        </dgm:presLayoutVars>
      </dgm:prSet>
      <dgm:spPr/>
    </dgm:pt>
  </dgm:ptLst>
  <dgm:cxnLst>
    <dgm:cxn modelId="{6D806F02-EE70-4108-807E-5A4B06665BE3}" type="presOf" srcId="{6EC3CA5D-F8CC-4EFB-B136-C185E2AD6DFA}" destId="{23F5E287-011B-40A8-B74D-6DA9D7E410FB}" srcOrd="0" destOrd="0" presId="urn:microsoft.com/office/officeart/2005/8/layout/hProcess9"/>
    <dgm:cxn modelId="{01200D24-6759-4647-A1C9-FD94402DFE89}" type="presOf" srcId="{F4476371-964F-46D4-937A-3EA904868F49}" destId="{9415526D-0D93-43D5-A27E-18BF54A92E95}" srcOrd="0" destOrd="0" presId="urn:microsoft.com/office/officeart/2005/8/layout/hProcess9"/>
    <dgm:cxn modelId="{8A167D3D-0229-420F-A6DF-5378F0AB036D}" srcId="{CE7DEB34-C0B8-4593-9C0B-FF6211BB439E}" destId="{F4476371-964F-46D4-937A-3EA904868F49}" srcOrd="2" destOrd="0" parTransId="{3E89E394-A305-4693-A9ED-540E6E9F0C50}" sibTransId="{6B936809-AB31-4EB7-B036-4EC7AAD8A761}"/>
    <dgm:cxn modelId="{D5872159-B87E-40C5-9288-8165387132AB}" type="presOf" srcId="{A183AF13-A758-4522-84E8-6C3F5D46CA08}" destId="{D217D425-AAE0-4321-925D-D285CE9023FF}" srcOrd="0" destOrd="0" presId="urn:microsoft.com/office/officeart/2005/8/layout/hProcess9"/>
    <dgm:cxn modelId="{C94EA77D-CC9F-4BD7-8C41-C3AF6A4DC152}" srcId="{CE7DEB34-C0B8-4593-9C0B-FF6211BB439E}" destId="{A183AF13-A758-4522-84E8-6C3F5D46CA08}" srcOrd="1" destOrd="0" parTransId="{414619A3-4642-4815-9C32-5E17C5D36ADC}" sibTransId="{A7572069-8A21-4ADE-A493-DC9A43E93D69}"/>
    <dgm:cxn modelId="{31B8DC84-7468-4E66-AC6B-D6C5BA3EE9AD}" type="presOf" srcId="{F9F01FB5-41AA-42E2-99F0-80E2CED776D2}" destId="{2358378D-4D99-4187-A447-1C015255CAFD}" srcOrd="0" destOrd="0" presId="urn:microsoft.com/office/officeart/2005/8/layout/hProcess9"/>
    <dgm:cxn modelId="{92F7CE87-1207-470E-B0D9-FD21F13CDE4F}" srcId="{CE7DEB34-C0B8-4593-9C0B-FF6211BB439E}" destId="{F9F01FB5-41AA-42E2-99F0-80E2CED776D2}" srcOrd="0" destOrd="0" parTransId="{A7F97CBB-D8E5-43E6-9905-C6482E1926B6}" sibTransId="{4C7D70D3-F723-4754-9EA1-F9CF091E573C}"/>
    <dgm:cxn modelId="{D01D09A2-3C90-4437-AE28-FCD8660F7745}" srcId="{CE7DEB34-C0B8-4593-9C0B-FF6211BB439E}" destId="{6EC3CA5D-F8CC-4EFB-B136-C185E2AD6DFA}" srcOrd="3" destOrd="0" parTransId="{6F589A0F-80A7-4647-9402-8BDF8E5D01D5}" sibTransId="{48AC94FC-F474-491E-9F1C-AB3F141EE065}"/>
    <dgm:cxn modelId="{B3BCEEF1-16F9-4337-84EA-B66439560918}" type="presOf" srcId="{CE7DEB34-C0B8-4593-9C0B-FF6211BB439E}" destId="{F307850E-D112-4A92-B8AD-E62AFCF588EB}" srcOrd="0" destOrd="0" presId="urn:microsoft.com/office/officeart/2005/8/layout/hProcess9"/>
    <dgm:cxn modelId="{E898FA41-7753-4D71-8993-47A4F75B36FD}" type="presParOf" srcId="{F307850E-D112-4A92-B8AD-E62AFCF588EB}" destId="{915CE3EB-4A11-45BC-9F40-F0280DA99662}" srcOrd="0" destOrd="0" presId="urn:microsoft.com/office/officeart/2005/8/layout/hProcess9"/>
    <dgm:cxn modelId="{146B4856-E468-482C-ACC4-39EAD73B0205}" type="presParOf" srcId="{F307850E-D112-4A92-B8AD-E62AFCF588EB}" destId="{194EA280-1765-449E-B725-52843DB1F720}" srcOrd="1" destOrd="0" presId="urn:microsoft.com/office/officeart/2005/8/layout/hProcess9"/>
    <dgm:cxn modelId="{42456B16-BD06-444D-89E8-9EFBE80DE169}" type="presParOf" srcId="{194EA280-1765-449E-B725-52843DB1F720}" destId="{2358378D-4D99-4187-A447-1C015255CAFD}" srcOrd="0" destOrd="0" presId="urn:microsoft.com/office/officeart/2005/8/layout/hProcess9"/>
    <dgm:cxn modelId="{DDB7E2A6-531A-441D-9788-0FA7C1E7CC0D}" type="presParOf" srcId="{194EA280-1765-449E-B725-52843DB1F720}" destId="{FD6658F3-AEDF-45EF-981A-4D3DCEB3639A}" srcOrd="1" destOrd="0" presId="urn:microsoft.com/office/officeart/2005/8/layout/hProcess9"/>
    <dgm:cxn modelId="{63F69B92-4B8B-4933-A048-EA5AF55C70E3}" type="presParOf" srcId="{194EA280-1765-449E-B725-52843DB1F720}" destId="{D217D425-AAE0-4321-925D-D285CE9023FF}" srcOrd="2" destOrd="0" presId="urn:microsoft.com/office/officeart/2005/8/layout/hProcess9"/>
    <dgm:cxn modelId="{FB92C51B-11C2-4815-AEE5-118BE96CE15D}" type="presParOf" srcId="{194EA280-1765-449E-B725-52843DB1F720}" destId="{35CA9D34-490E-4878-951F-BA5765178394}" srcOrd="3" destOrd="0" presId="urn:microsoft.com/office/officeart/2005/8/layout/hProcess9"/>
    <dgm:cxn modelId="{06432D3E-BE4A-495F-93DB-48B47DBC0FEB}" type="presParOf" srcId="{194EA280-1765-449E-B725-52843DB1F720}" destId="{9415526D-0D93-43D5-A27E-18BF54A92E95}" srcOrd="4" destOrd="0" presId="urn:microsoft.com/office/officeart/2005/8/layout/hProcess9"/>
    <dgm:cxn modelId="{B0C3EF02-75B6-4926-AAF4-E3C4DDBCF3C8}" type="presParOf" srcId="{194EA280-1765-449E-B725-52843DB1F720}" destId="{C825643C-BC42-4788-B540-2BCFE64AF48D}" srcOrd="5" destOrd="0" presId="urn:microsoft.com/office/officeart/2005/8/layout/hProcess9"/>
    <dgm:cxn modelId="{74E996B1-5234-4B61-8123-A4A8DDFDF244}" type="presParOf" srcId="{194EA280-1765-449E-B725-52843DB1F720}" destId="{23F5E287-011B-40A8-B74D-6DA9D7E410FB}" srcOrd="6" destOrd="0" presId="urn:microsoft.com/office/officeart/2005/8/layout/hProcess9"/>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96.xml><?xml version="1.0" encoding="utf-8"?>
<dgm:dataModel xmlns:dgm="http://schemas.openxmlformats.org/drawingml/2006/diagram" xmlns:a="http://schemas.openxmlformats.org/drawingml/2006/main">
  <dgm:ptLst>
    <dgm:pt modelId="{CE7DEB34-C0B8-4593-9C0B-FF6211BB439E}" type="doc">
      <dgm:prSet loTypeId="urn:microsoft.com/office/officeart/2005/8/layout/hierarchy4" loCatId="relationship" qsTypeId="urn:microsoft.com/office/officeart/2005/8/quickstyle/3d1" qsCatId="3D" csTypeId="urn:microsoft.com/office/officeart/2005/8/colors/accent0_3" csCatId="mainScheme" phldr="1"/>
      <dgm:spPr/>
      <dgm:t>
        <a:bodyPr/>
        <a:lstStyle/>
        <a:p>
          <a:endParaRPr lang="el-GR"/>
        </a:p>
      </dgm:t>
    </dgm:pt>
    <dgm:pt modelId="{F9F01FB5-41AA-42E2-99F0-80E2CED776D2}">
      <dgm:prSet phldrT="[Κείμενο]" custT="1"/>
      <dgm:spPr/>
      <dgm:t>
        <a:bodyPr/>
        <a:lstStyle/>
        <a:p>
          <a:r>
            <a:rPr lang="el-GR" sz="1800" dirty="0"/>
            <a:t>Στήριξη στις ικανότητες τρίτου</a:t>
          </a:r>
        </a:p>
      </dgm:t>
    </dgm:pt>
    <dgm:pt modelId="{A7F97CBB-D8E5-43E6-9905-C6482E1926B6}" type="parTrans" cxnId="{92F7CE87-1207-470E-B0D9-FD21F13CDE4F}">
      <dgm:prSet/>
      <dgm:spPr/>
      <dgm:t>
        <a:bodyPr/>
        <a:lstStyle/>
        <a:p>
          <a:endParaRPr lang="el-GR"/>
        </a:p>
      </dgm:t>
    </dgm:pt>
    <dgm:pt modelId="{4C7D70D3-F723-4754-9EA1-F9CF091E573C}" type="sibTrans" cxnId="{92F7CE87-1207-470E-B0D9-FD21F13CDE4F}">
      <dgm:prSet/>
      <dgm:spPr/>
      <dgm:t>
        <a:bodyPr/>
        <a:lstStyle/>
        <a:p>
          <a:endParaRPr lang="el-GR"/>
        </a:p>
      </dgm:t>
    </dgm:pt>
    <dgm:pt modelId="{FDD96896-EC5D-410C-B15A-EDAA7BF66D42}">
      <dgm:prSet custT="1"/>
      <dgm:spPr/>
      <dgm:t>
        <a:bodyPr/>
        <a:lstStyle/>
        <a:p>
          <a:r>
            <a:rPr lang="el-GR" sz="1800" dirty="0"/>
            <a:t>Οικονομική και χρηματοοικονομική επάρκεια</a:t>
          </a:r>
        </a:p>
      </dgm:t>
    </dgm:pt>
    <dgm:pt modelId="{80DBA5E1-08DB-4122-A531-F0C52B197996}" type="parTrans" cxnId="{5638BF22-5DA9-43E3-92F8-30E7AC4E7DE5}">
      <dgm:prSet/>
      <dgm:spPr/>
      <dgm:t>
        <a:bodyPr/>
        <a:lstStyle/>
        <a:p>
          <a:endParaRPr lang="el-GR"/>
        </a:p>
      </dgm:t>
    </dgm:pt>
    <dgm:pt modelId="{EF3D92D4-B300-442C-96A1-6982FF23C862}" type="sibTrans" cxnId="{5638BF22-5DA9-43E3-92F8-30E7AC4E7DE5}">
      <dgm:prSet/>
      <dgm:spPr/>
      <dgm:t>
        <a:bodyPr/>
        <a:lstStyle/>
        <a:p>
          <a:endParaRPr lang="el-GR"/>
        </a:p>
      </dgm:t>
    </dgm:pt>
    <dgm:pt modelId="{48641544-FECE-4D7C-A11F-CDFE7E719182}">
      <dgm:prSet custT="1"/>
      <dgm:spPr/>
      <dgm:t>
        <a:bodyPr/>
        <a:lstStyle/>
        <a:p>
          <a:r>
            <a:rPr lang="el-GR" sz="1800" dirty="0"/>
            <a:t>Τεχνική και επαγγελματική ικανότητα</a:t>
          </a:r>
        </a:p>
      </dgm:t>
    </dgm:pt>
    <dgm:pt modelId="{504C559C-C759-4431-926B-DB1EF68E4CCE}" type="parTrans" cxnId="{12CEFCAC-55EB-42C7-9E9C-EB1F1586D3F8}">
      <dgm:prSet/>
      <dgm:spPr/>
      <dgm:t>
        <a:bodyPr/>
        <a:lstStyle/>
        <a:p>
          <a:endParaRPr lang="el-GR"/>
        </a:p>
      </dgm:t>
    </dgm:pt>
    <dgm:pt modelId="{41C76605-9BA6-4608-A82F-4A6164D1015E}" type="sibTrans" cxnId="{12CEFCAC-55EB-42C7-9E9C-EB1F1586D3F8}">
      <dgm:prSet/>
      <dgm:spPr/>
      <dgm:t>
        <a:bodyPr/>
        <a:lstStyle/>
        <a:p>
          <a:endParaRPr lang="el-GR"/>
        </a:p>
      </dgm:t>
    </dgm:pt>
    <dgm:pt modelId="{723C8744-8DF3-4C8D-977F-87F65EA2E987}">
      <dgm:prSet custT="1"/>
      <dgm:spPr/>
      <dgm:t>
        <a:bodyPr/>
        <a:lstStyle/>
        <a:p>
          <a:r>
            <a:rPr lang="el-GR" sz="1800" dirty="0"/>
            <a:t>Αποκλείεται η κάλυψη των κριτηρίων επαγγελματικής καταλληλότητας</a:t>
          </a:r>
        </a:p>
      </dgm:t>
    </dgm:pt>
    <dgm:pt modelId="{389AB87A-B171-45DC-A095-00B469A3C1FC}" type="parTrans" cxnId="{29D3D86B-5195-4335-B6DC-0C36DB02A0A6}">
      <dgm:prSet/>
      <dgm:spPr/>
      <dgm:t>
        <a:bodyPr/>
        <a:lstStyle/>
        <a:p>
          <a:endParaRPr lang="el-GR"/>
        </a:p>
      </dgm:t>
    </dgm:pt>
    <dgm:pt modelId="{0A125101-A918-47B0-BC22-5A56DCECC544}" type="sibTrans" cxnId="{29D3D86B-5195-4335-B6DC-0C36DB02A0A6}">
      <dgm:prSet/>
      <dgm:spPr/>
      <dgm:t>
        <a:bodyPr/>
        <a:lstStyle/>
        <a:p>
          <a:endParaRPr lang="el-GR"/>
        </a:p>
      </dgm:t>
    </dgm:pt>
    <dgm:pt modelId="{1E8B7ADC-7525-4F7D-8F7A-71798C8A628F}">
      <dgm:prSet custT="1"/>
      <dgm:spPr/>
      <dgm:t>
        <a:bodyPr/>
        <a:lstStyle/>
        <a:p>
          <a:r>
            <a:rPr lang="el-GR" sz="1800" dirty="0"/>
            <a:t>Κάλυψη κριτηρίων ποιοτικής επιλογής</a:t>
          </a:r>
        </a:p>
      </dgm:t>
    </dgm:pt>
    <dgm:pt modelId="{DBDCDCC0-CF56-4269-9EDD-F06FDC125C19}" type="parTrans" cxnId="{9D5AB93B-8478-4D52-BD4A-CBC04122D1F2}">
      <dgm:prSet/>
      <dgm:spPr/>
      <dgm:t>
        <a:bodyPr/>
        <a:lstStyle/>
        <a:p>
          <a:endParaRPr lang="el-GR"/>
        </a:p>
      </dgm:t>
    </dgm:pt>
    <dgm:pt modelId="{AE3355FD-1AA0-4C18-9D98-B5EABA36DB03}" type="sibTrans" cxnId="{9D5AB93B-8478-4D52-BD4A-CBC04122D1F2}">
      <dgm:prSet/>
      <dgm:spPr/>
      <dgm:t>
        <a:bodyPr/>
        <a:lstStyle/>
        <a:p>
          <a:endParaRPr lang="el-GR"/>
        </a:p>
      </dgm:t>
    </dgm:pt>
    <dgm:pt modelId="{FB1756C6-3E35-44C2-914A-B16EB78B42E3}" type="pres">
      <dgm:prSet presAssocID="{CE7DEB34-C0B8-4593-9C0B-FF6211BB439E}" presName="Name0" presStyleCnt="0">
        <dgm:presLayoutVars>
          <dgm:chPref val="1"/>
          <dgm:dir/>
          <dgm:animOne val="branch"/>
          <dgm:animLvl val="lvl"/>
          <dgm:resizeHandles/>
        </dgm:presLayoutVars>
      </dgm:prSet>
      <dgm:spPr/>
    </dgm:pt>
    <dgm:pt modelId="{5C0B9C88-3F4A-4B70-8344-AE3BAB02988D}" type="pres">
      <dgm:prSet presAssocID="{F9F01FB5-41AA-42E2-99F0-80E2CED776D2}" presName="vertOne" presStyleCnt="0"/>
      <dgm:spPr/>
    </dgm:pt>
    <dgm:pt modelId="{FC3A8307-9580-4982-A0B2-0A6A339E5538}" type="pres">
      <dgm:prSet presAssocID="{F9F01FB5-41AA-42E2-99F0-80E2CED776D2}" presName="txOne" presStyleLbl="node0" presStyleIdx="0" presStyleCnt="2">
        <dgm:presLayoutVars>
          <dgm:chPref val="3"/>
        </dgm:presLayoutVars>
      </dgm:prSet>
      <dgm:spPr/>
    </dgm:pt>
    <dgm:pt modelId="{9603B8A0-446A-4D1A-B960-028873AC1405}" type="pres">
      <dgm:prSet presAssocID="{F9F01FB5-41AA-42E2-99F0-80E2CED776D2}" presName="parTransOne" presStyleCnt="0"/>
      <dgm:spPr/>
    </dgm:pt>
    <dgm:pt modelId="{52726D54-D7CB-4D34-A17E-DD0056945091}" type="pres">
      <dgm:prSet presAssocID="{F9F01FB5-41AA-42E2-99F0-80E2CED776D2}" presName="horzOne" presStyleCnt="0"/>
      <dgm:spPr/>
    </dgm:pt>
    <dgm:pt modelId="{33455F6C-A061-4F57-86FA-A41B4D24BD7C}" type="pres">
      <dgm:prSet presAssocID="{FDD96896-EC5D-410C-B15A-EDAA7BF66D42}" presName="vertTwo" presStyleCnt="0"/>
      <dgm:spPr/>
    </dgm:pt>
    <dgm:pt modelId="{1E2F79C9-A1C3-48DA-AA0D-2ECD9CC5F8C3}" type="pres">
      <dgm:prSet presAssocID="{FDD96896-EC5D-410C-B15A-EDAA7BF66D42}" presName="txTwo" presStyleLbl="node2" presStyleIdx="0" presStyleCnt="3" custScaleX="159236">
        <dgm:presLayoutVars>
          <dgm:chPref val="3"/>
        </dgm:presLayoutVars>
      </dgm:prSet>
      <dgm:spPr/>
    </dgm:pt>
    <dgm:pt modelId="{3439769D-8819-45A6-AFA0-AAADF0C10C08}" type="pres">
      <dgm:prSet presAssocID="{FDD96896-EC5D-410C-B15A-EDAA7BF66D42}" presName="horzTwo" presStyleCnt="0"/>
      <dgm:spPr/>
    </dgm:pt>
    <dgm:pt modelId="{546C2B6E-EAA4-49BE-A535-4C6B487F9E79}" type="pres">
      <dgm:prSet presAssocID="{EF3D92D4-B300-442C-96A1-6982FF23C862}" presName="sibSpaceTwo" presStyleCnt="0"/>
      <dgm:spPr/>
    </dgm:pt>
    <dgm:pt modelId="{C1FFFB6A-EA3B-49B0-8479-149EB9ABEC95}" type="pres">
      <dgm:prSet presAssocID="{48641544-FECE-4D7C-A11F-CDFE7E719182}" presName="vertTwo" presStyleCnt="0"/>
      <dgm:spPr/>
    </dgm:pt>
    <dgm:pt modelId="{C68C051F-FCF4-4CF4-B600-42462AE00FA0}" type="pres">
      <dgm:prSet presAssocID="{48641544-FECE-4D7C-A11F-CDFE7E719182}" presName="txTwo" presStyleLbl="node2" presStyleIdx="1" presStyleCnt="3" custScaleX="122636">
        <dgm:presLayoutVars>
          <dgm:chPref val="3"/>
        </dgm:presLayoutVars>
      </dgm:prSet>
      <dgm:spPr/>
    </dgm:pt>
    <dgm:pt modelId="{BDF247E0-FBC2-4BB7-9ABE-76DA10F2D8DB}" type="pres">
      <dgm:prSet presAssocID="{48641544-FECE-4D7C-A11F-CDFE7E719182}" presName="horzTwo" presStyleCnt="0"/>
      <dgm:spPr/>
    </dgm:pt>
    <dgm:pt modelId="{9D654EA8-94A1-4251-8E33-6D5FC2E9B879}" type="pres">
      <dgm:prSet presAssocID="{41C76605-9BA6-4608-A82F-4A6164D1015E}" presName="sibSpaceTwo" presStyleCnt="0"/>
      <dgm:spPr/>
    </dgm:pt>
    <dgm:pt modelId="{62572F18-4596-4E2A-842C-C46B2DCAAA54}" type="pres">
      <dgm:prSet presAssocID="{723C8744-8DF3-4C8D-977F-87F65EA2E987}" presName="vertTwo" presStyleCnt="0"/>
      <dgm:spPr/>
    </dgm:pt>
    <dgm:pt modelId="{803E19E0-3C02-4966-A8CA-D5AFC82FD51E}" type="pres">
      <dgm:prSet presAssocID="{723C8744-8DF3-4C8D-977F-87F65EA2E987}" presName="txTwo" presStyleLbl="node2" presStyleIdx="2" presStyleCnt="3" custScaleX="130402">
        <dgm:presLayoutVars>
          <dgm:chPref val="3"/>
        </dgm:presLayoutVars>
      </dgm:prSet>
      <dgm:spPr/>
    </dgm:pt>
    <dgm:pt modelId="{7F500393-2C05-4994-A575-1DBD2773EDD0}" type="pres">
      <dgm:prSet presAssocID="{723C8744-8DF3-4C8D-977F-87F65EA2E987}" presName="horzTwo" presStyleCnt="0"/>
      <dgm:spPr/>
    </dgm:pt>
    <dgm:pt modelId="{0B377C19-F969-4729-8901-87B2CF9032DB}" type="pres">
      <dgm:prSet presAssocID="{4C7D70D3-F723-4754-9EA1-F9CF091E573C}" presName="sibSpaceOne" presStyleCnt="0"/>
      <dgm:spPr/>
    </dgm:pt>
    <dgm:pt modelId="{E26DDA93-932F-4BE7-A0FC-D6B589E3E311}" type="pres">
      <dgm:prSet presAssocID="{1E8B7ADC-7525-4F7D-8F7A-71798C8A628F}" presName="vertOne" presStyleCnt="0"/>
      <dgm:spPr/>
    </dgm:pt>
    <dgm:pt modelId="{92CF5CA5-579E-47B6-8497-5974D62389C1}" type="pres">
      <dgm:prSet presAssocID="{1E8B7ADC-7525-4F7D-8F7A-71798C8A628F}" presName="txOne" presStyleLbl="node0" presStyleIdx="1" presStyleCnt="2">
        <dgm:presLayoutVars>
          <dgm:chPref val="3"/>
        </dgm:presLayoutVars>
      </dgm:prSet>
      <dgm:spPr/>
    </dgm:pt>
    <dgm:pt modelId="{09C8978D-9062-488F-9CC5-5BB9E0642DC6}" type="pres">
      <dgm:prSet presAssocID="{1E8B7ADC-7525-4F7D-8F7A-71798C8A628F}" presName="horzOne" presStyleCnt="0"/>
      <dgm:spPr/>
    </dgm:pt>
  </dgm:ptLst>
  <dgm:cxnLst>
    <dgm:cxn modelId="{5638BF22-5DA9-43E3-92F8-30E7AC4E7DE5}" srcId="{F9F01FB5-41AA-42E2-99F0-80E2CED776D2}" destId="{FDD96896-EC5D-410C-B15A-EDAA7BF66D42}" srcOrd="0" destOrd="0" parTransId="{80DBA5E1-08DB-4122-A531-F0C52B197996}" sibTransId="{EF3D92D4-B300-442C-96A1-6982FF23C862}"/>
    <dgm:cxn modelId="{9D5AB93B-8478-4D52-BD4A-CBC04122D1F2}" srcId="{CE7DEB34-C0B8-4593-9C0B-FF6211BB439E}" destId="{1E8B7ADC-7525-4F7D-8F7A-71798C8A628F}" srcOrd="1" destOrd="0" parTransId="{DBDCDCC0-CF56-4269-9EDD-F06FDC125C19}" sibTransId="{AE3355FD-1AA0-4C18-9D98-B5EABA36DB03}"/>
    <dgm:cxn modelId="{29D3D86B-5195-4335-B6DC-0C36DB02A0A6}" srcId="{F9F01FB5-41AA-42E2-99F0-80E2CED776D2}" destId="{723C8744-8DF3-4C8D-977F-87F65EA2E987}" srcOrd="2" destOrd="0" parTransId="{389AB87A-B171-45DC-A095-00B469A3C1FC}" sibTransId="{0A125101-A918-47B0-BC22-5A56DCECC544}"/>
    <dgm:cxn modelId="{F59CF24E-2BA6-48E5-BCF5-EAE47773C349}" type="presOf" srcId="{F9F01FB5-41AA-42E2-99F0-80E2CED776D2}" destId="{FC3A8307-9580-4982-A0B2-0A6A339E5538}" srcOrd="0" destOrd="0" presId="urn:microsoft.com/office/officeart/2005/8/layout/hierarchy4"/>
    <dgm:cxn modelId="{467F6573-FD6F-4F06-B31E-C41038598B03}" type="presOf" srcId="{FDD96896-EC5D-410C-B15A-EDAA7BF66D42}" destId="{1E2F79C9-A1C3-48DA-AA0D-2ECD9CC5F8C3}" srcOrd="0" destOrd="0" presId="urn:microsoft.com/office/officeart/2005/8/layout/hierarchy4"/>
    <dgm:cxn modelId="{92F7CE87-1207-470E-B0D9-FD21F13CDE4F}" srcId="{CE7DEB34-C0B8-4593-9C0B-FF6211BB439E}" destId="{F9F01FB5-41AA-42E2-99F0-80E2CED776D2}" srcOrd="0" destOrd="0" parTransId="{A7F97CBB-D8E5-43E6-9905-C6482E1926B6}" sibTransId="{4C7D70D3-F723-4754-9EA1-F9CF091E573C}"/>
    <dgm:cxn modelId="{12CEFCAC-55EB-42C7-9E9C-EB1F1586D3F8}" srcId="{F9F01FB5-41AA-42E2-99F0-80E2CED776D2}" destId="{48641544-FECE-4D7C-A11F-CDFE7E719182}" srcOrd="1" destOrd="0" parTransId="{504C559C-C759-4431-926B-DB1EF68E4CCE}" sibTransId="{41C76605-9BA6-4608-A82F-4A6164D1015E}"/>
    <dgm:cxn modelId="{12B07BC4-6EDB-4804-A911-C6191B97F323}" type="presOf" srcId="{1E8B7ADC-7525-4F7D-8F7A-71798C8A628F}" destId="{92CF5CA5-579E-47B6-8497-5974D62389C1}" srcOrd="0" destOrd="0" presId="urn:microsoft.com/office/officeart/2005/8/layout/hierarchy4"/>
    <dgm:cxn modelId="{1B0535CD-1A14-4C92-9897-BBF769EAFFF9}" type="presOf" srcId="{48641544-FECE-4D7C-A11F-CDFE7E719182}" destId="{C68C051F-FCF4-4CF4-B600-42462AE00FA0}" srcOrd="0" destOrd="0" presId="urn:microsoft.com/office/officeart/2005/8/layout/hierarchy4"/>
    <dgm:cxn modelId="{A0F052E9-FFD5-4372-AB2C-209D75540581}" type="presOf" srcId="{CE7DEB34-C0B8-4593-9C0B-FF6211BB439E}" destId="{FB1756C6-3E35-44C2-914A-B16EB78B42E3}" srcOrd="0" destOrd="0" presId="urn:microsoft.com/office/officeart/2005/8/layout/hierarchy4"/>
    <dgm:cxn modelId="{84D835FD-901A-4B6C-85A8-DBB1B3AA1EBB}" type="presOf" srcId="{723C8744-8DF3-4C8D-977F-87F65EA2E987}" destId="{803E19E0-3C02-4966-A8CA-D5AFC82FD51E}" srcOrd="0" destOrd="0" presId="urn:microsoft.com/office/officeart/2005/8/layout/hierarchy4"/>
    <dgm:cxn modelId="{BC9DD7D5-8669-49ED-BED4-EA349045AA97}" type="presParOf" srcId="{FB1756C6-3E35-44C2-914A-B16EB78B42E3}" destId="{5C0B9C88-3F4A-4B70-8344-AE3BAB02988D}" srcOrd="0" destOrd="0" presId="urn:microsoft.com/office/officeart/2005/8/layout/hierarchy4"/>
    <dgm:cxn modelId="{5FA943E5-B923-49C5-968F-F06D5B47A3A9}" type="presParOf" srcId="{5C0B9C88-3F4A-4B70-8344-AE3BAB02988D}" destId="{FC3A8307-9580-4982-A0B2-0A6A339E5538}" srcOrd="0" destOrd="0" presId="urn:microsoft.com/office/officeart/2005/8/layout/hierarchy4"/>
    <dgm:cxn modelId="{150A2745-C2D9-4E0B-AE93-81A0B1AA0D85}" type="presParOf" srcId="{5C0B9C88-3F4A-4B70-8344-AE3BAB02988D}" destId="{9603B8A0-446A-4D1A-B960-028873AC1405}" srcOrd="1" destOrd="0" presId="urn:microsoft.com/office/officeart/2005/8/layout/hierarchy4"/>
    <dgm:cxn modelId="{4B321E0A-D571-4970-9543-2F48E2FAF414}" type="presParOf" srcId="{5C0B9C88-3F4A-4B70-8344-AE3BAB02988D}" destId="{52726D54-D7CB-4D34-A17E-DD0056945091}" srcOrd="2" destOrd="0" presId="urn:microsoft.com/office/officeart/2005/8/layout/hierarchy4"/>
    <dgm:cxn modelId="{62535844-F3B1-4A17-B75D-134E2345C85D}" type="presParOf" srcId="{52726D54-D7CB-4D34-A17E-DD0056945091}" destId="{33455F6C-A061-4F57-86FA-A41B4D24BD7C}" srcOrd="0" destOrd="0" presId="urn:microsoft.com/office/officeart/2005/8/layout/hierarchy4"/>
    <dgm:cxn modelId="{5B4A1FA2-3B8A-41A1-8D45-E40117B513BB}" type="presParOf" srcId="{33455F6C-A061-4F57-86FA-A41B4D24BD7C}" destId="{1E2F79C9-A1C3-48DA-AA0D-2ECD9CC5F8C3}" srcOrd="0" destOrd="0" presId="urn:microsoft.com/office/officeart/2005/8/layout/hierarchy4"/>
    <dgm:cxn modelId="{8021B74C-BF4D-48BC-B49C-AF26F7D5B294}" type="presParOf" srcId="{33455F6C-A061-4F57-86FA-A41B4D24BD7C}" destId="{3439769D-8819-45A6-AFA0-AAADF0C10C08}" srcOrd="1" destOrd="0" presId="urn:microsoft.com/office/officeart/2005/8/layout/hierarchy4"/>
    <dgm:cxn modelId="{08D55E0B-7869-4A54-8577-4E81772374E4}" type="presParOf" srcId="{52726D54-D7CB-4D34-A17E-DD0056945091}" destId="{546C2B6E-EAA4-49BE-A535-4C6B487F9E79}" srcOrd="1" destOrd="0" presId="urn:microsoft.com/office/officeart/2005/8/layout/hierarchy4"/>
    <dgm:cxn modelId="{B13BD096-922E-4BA2-85F9-86D13B2DC77D}" type="presParOf" srcId="{52726D54-D7CB-4D34-A17E-DD0056945091}" destId="{C1FFFB6A-EA3B-49B0-8479-149EB9ABEC95}" srcOrd="2" destOrd="0" presId="urn:microsoft.com/office/officeart/2005/8/layout/hierarchy4"/>
    <dgm:cxn modelId="{AD013280-7BA2-4B37-A4D1-DAEC982C33E1}" type="presParOf" srcId="{C1FFFB6A-EA3B-49B0-8479-149EB9ABEC95}" destId="{C68C051F-FCF4-4CF4-B600-42462AE00FA0}" srcOrd="0" destOrd="0" presId="urn:microsoft.com/office/officeart/2005/8/layout/hierarchy4"/>
    <dgm:cxn modelId="{B734D808-6856-4C5E-A922-E5C2C25B30E5}" type="presParOf" srcId="{C1FFFB6A-EA3B-49B0-8479-149EB9ABEC95}" destId="{BDF247E0-FBC2-4BB7-9ABE-76DA10F2D8DB}" srcOrd="1" destOrd="0" presId="urn:microsoft.com/office/officeart/2005/8/layout/hierarchy4"/>
    <dgm:cxn modelId="{6064F2C9-756F-490E-B5BC-E8DC8A7044A7}" type="presParOf" srcId="{52726D54-D7CB-4D34-A17E-DD0056945091}" destId="{9D654EA8-94A1-4251-8E33-6D5FC2E9B879}" srcOrd="3" destOrd="0" presId="urn:microsoft.com/office/officeart/2005/8/layout/hierarchy4"/>
    <dgm:cxn modelId="{C852D36F-032D-4407-9E1D-659F4291209E}" type="presParOf" srcId="{52726D54-D7CB-4D34-A17E-DD0056945091}" destId="{62572F18-4596-4E2A-842C-C46B2DCAAA54}" srcOrd="4" destOrd="0" presId="urn:microsoft.com/office/officeart/2005/8/layout/hierarchy4"/>
    <dgm:cxn modelId="{4945292A-17EC-4440-A5B7-DD2D369BCF89}" type="presParOf" srcId="{62572F18-4596-4E2A-842C-C46B2DCAAA54}" destId="{803E19E0-3C02-4966-A8CA-D5AFC82FD51E}" srcOrd="0" destOrd="0" presId="urn:microsoft.com/office/officeart/2005/8/layout/hierarchy4"/>
    <dgm:cxn modelId="{70782F4A-5A15-455C-B275-690DCB7241A0}" type="presParOf" srcId="{62572F18-4596-4E2A-842C-C46B2DCAAA54}" destId="{7F500393-2C05-4994-A575-1DBD2773EDD0}" srcOrd="1" destOrd="0" presId="urn:microsoft.com/office/officeart/2005/8/layout/hierarchy4"/>
    <dgm:cxn modelId="{2CAA095D-4611-4BE4-9648-63FA241401F9}" type="presParOf" srcId="{FB1756C6-3E35-44C2-914A-B16EB78B42E3}" destId="{0B377C19-F969-4729-8901-87B2CF9032DB}" srcOrd="1" destOrd="0" presId="urn:microsoft.com/office/officeart/2005/8/layout/hierarchy4"/>
    <dgm:cxn modelId="{75578ADB-AF3E-49E8-BA80-168504B01E40}" type="presParOf" srcId="{FB1756C6-3E35-44C2-914A-B16EB78B42E3}" destId="{E26DDA93-932F-4BE7-A0FC-D6B589E3E311}" srcOrd="2" destOrd="0" presId="urn:microsoft.com/office/officeart/2005/8/layout/hierarchy4"/>
    <dgm:cxn modelId="{AD1DCEAB-8C33-4C90-95B5-9C150A974FCE}" type="presParOf" srcId="{E26DDA93-932F-4BE7-A0FC-D6B589E3E311}" destId="{92CF5CA5-579E-47B6-8497-5974D62389C1}" srcOrd="0" destOrd="0" presId="urn:microsoft.com/office/officeart/2005/8/layout/hierarchy4"/>
    <dgm:cxn modelId="{0C22AF3D-7C4F-4E5C-9A47-43566571BF01}" type="presParOf" srcId="{E26DDA93-932F-4BE7-A0FC-D6B589E3E311}" destId="{09C8978D-9062-488F-9CC5-5BB9E0642DC6}" srcOrd="1" destOrd="0" presId="urn:microsoft.com/office/officeart/2005/8/layout/hierarchy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97.xml><?xml version="1.0" encoding="utf-8"?>
<dgm:dataModel xmlns:dgm="http://schemas.openxmlformats.org/drawingml/2006/diagram" xmlns:a="http://schemas.openxmlformats.org/drawingml/2006/main">
  <dgm:ptLst>
    <dgm:pt modelId="{CE7DEB34-C0B8-4593-9C0B-FF6211BB439E}" type="doc">
      <dgm:prSet loTypeId="urn:microsoft.com/office/officeart/2005/8/layout/process4" loCatId="process" qsTypeId="urn:microsoft.com/office/officeart/2005/8/quickstyle/3d1" qsCatId="3D" csTypeId="urn:microsoft.com/office/officeart/2005/8/colors/accent0_3" csCatId="mainScheme" phldr="1"/>
      <dgm:spPr/>
      <dgm:t>
        <a:bodyPr/>
        <a:lstStyle/>
        <a:p>
          <a:endParaRPr lang="el-GR"/>
        </a:p>
      </dgm:t>
    </dgm:pt>
    <dgm:pt modelId="{F9F01FB5-41AA-42E2-99F0-80E2CED776D2}">
      <dgm:prSet phldrT="[Κείμενο]" custT="1"/>
      <dgm:spPr/>
      <dgm:t>
        <a:bodyPr/>
        <a:lstStyle/>
        <a:p>
          <a:r>
            <a:rPr lang="el-GR" sz="1800" dirty="0"/>
            <a:t>Καταλληλότητα άσκησης επαγγελματικής δραστηριότητας</a:t>
          </a:r>
        </a:p>
      </dgm:t>
    </dgm:pt>
    <dgm:pt modelId="{A7F97CBB-D8E5-43E6-9905-C6482E1926B6}" type="parTrans" cxnId="{92F7CE87-1207-470E-B0D9-FD21F13CDE4F}">
      <dgm:prSet/>
      <dgm:spPr/>
      <dgm:t>
        <a:bodyPr/>
        <a:lstStyle/>
        <a:p>
          <a:endParaRPr lang="el-GR"/>
        </a:p>
      </dgm:t>
    </dgm:pt>
    <dgm:pt modelId="{4C7D70D3-F723-4754-9EA1-F9CF091E573C}" type="sibTrans" cxnId="{92F7CE87-1207-470E-B0D9-FD21F13CDE4F}">
      <dgm:prSet/>
      <dgm:spPr/>
      <dgm:t>
        <a:bodyPr/>
        <a:lstStyle/>
        <a:p>
          <a:endParaRPr lang="el-GR"/>
        </a:p>
      </dgm:t>
    </dgm:pt>
    <dgm:pt modelId="{8A80E396-D83F-4901-B208-1B9A18B40AEB}">
      <dgm:prSet custT="1"/>
      <dgm:spPr/>
      <dgm:t>
        <a:bodyPr/>
        <a:lstStyle/>
        <a:p>
          <a:r>
            <a:rPr lang="el-GR" sz="1800" dirty="0"/>
            <a:t>Αναγκαία οικονομική και χρηματοδοτική ικανότητα</a:t>
          </a:r>
        </a:p>
      </dgm:t>
    </dgm:pt>
    <dgm:pt modelId="{F7024EB6-05F2-4F42-AA5C-BB83B82D7530}" type="parTrans" cxnId="{22D53268-3158-41DE-83DE-4D4865D797E0}">
      <dgm:prSet/>
      <dgm:spPr/>
      <dgm:t>
        <a:bodyPr/>
        <a:lstStyle/>
        <a:p>
          <a:endParaRPr lang="el-GR"/>
        </a:p>
      </dgm:t>
    </dgm:pt>
    <dgm:pt modelId="{8AEA6F7F-E164-4894-AB61-561B157DB48B}" type="sibTrans" cxnId="{22D53268-3158-41DE-83DE-4D4865D797E0}">
      <dgm:prSet/>
      <dgm:spPr/>
      <dgm:t>
        <a:bodyPr/>
        <a:lstStyle/>
        <a:p>
          <a:endParaRPr lang="el-GR"/>
        </a:p>
      </dgm:t>
    </dgm:pt>
    <dgm:pt modelId="{A183AF13-A758-4522-84E8-6C3F5D46CA08}">
      <dgm:prSet phldrT="[Κείμενο]" custT="1"/>
      <dgm:spPr/>
      <dgm:t>
        <a:bodyPr/>
        <a:lstStyle/>
        <a:p>
          <a:r>
            <a:rPr lang="el-GR" sz="1800" dirty="0"/>
            <a:t>Οικονομική και χρηματοοικονομική επάρκεια</a:t>
          </a:r>
        </a:p>
      </dgm:t>
    </dgm:pt>
    <dgm:pt modelId="{414619A3-4642-4815-9C32-5E17C5D36ADC}" type="parTrans" cxnId="{C94EA77D-CC9F-4BD7-8C41-C3AF6A4DC152}">
      <dgm:prSet/>
      <dgm:spPr/>
      <dgm:t>
        <a:bodyPr/>
        <a:lstStyle/>
        <a:p>
          <a:endParaRPr lang="el-GR"/>
        </a:p>
      </dgm:t>
    </dgm:pt>
    <dgm:pt modelId="{A7572069-8A21-4ADE-A493-DC9A43E93D69}" type="sibTrans" cxnId="{C94EA77D-CC9F-4BD7-8C41-C3AF6A4DC152}">
      <dgm:prSet/>
      <dgm:spPr/>
      <dgm:t>
        <a:bodyPr/>
        <a:lstStyle/>
        <a:p>
          <a:endParaRPr lang="el-GR"/>
        </a:p>
      </dgm:t>
    </dgm:pt>
    <dgm:pt modelId="{B18CFD47-9507-4280-A513-7F2B6CFBB88B}">
      <dgm:prSet custT="1"/>
      <dgm:spPr/>
      <dgm:t>
        <a:bodyPr/>
        <a:lstStyle/>
        <a:p>
          <a:r>
            <a:rPr lang="el-GR" sz="1800" dirty="0"/>
            <a:t>Τεχνική και επαγγελματική ικανότητα</a:t>
          </a:r>
        </a:p>
      </dgm:t>
    </dgm:pt>
    <dgm:pt modelId="{7BEC8DEE-7F6C-4C54-8D45-83A9FF2851F6}" type="parTrans" cxnId="{FE7D23EB-11B7-4001-84D6-5E1B471CF77A}">
      <dgm:prSet/>
      <dgm:spPr/>
      <dgm:t>
        <a:bodyPr/>
        <a:lstStyle/>
        <a:p>
          <a:endParaRPr lang="el-GR"/>
        </a:p>
      </dgm:t>
    </dgm:pt>
    <dgm:pt modelId="{A07B8172-4C9C-4180-9C4E-0C63493DDF40}" type="sibTrans" cxnId="{FE7D23EB-11B7-4001-84D6-5E1B471CF77A}">
      <dgm:prSet/>
      <dgm:spPr/>
      <dgm:t>
        <a:bodyPr/>
        <a:lstStyle/>
        <a:p>
          <a:endParaRPr lang="el-GR"/>
        </a:p>
      </dgm:t>
    </dgm:pt>
    <dgm:pt modelId="{591878E0-DFF1-43FB-B77C-E4C909BE76EC}">
      <dgm:prSet custT="1"/>
      <dgm:spPr/>
      <dgm:t>
        <a:bodyPr/>
        <a:lstStyle/>
        <a:p>
          <a:r>
            <a:rPr lang="el-GR" sz="1800" dirty="0"/>
            <a:t>Εγγραφή σε επαγγελματικά ή εμπορικά μητρώα</a:t>
          </a:r>
        </a:p>
      </dgm:t>
    </dgm:pt>
    <dgm:pt modelId="{19604A2C-BDBC-46BD-BEC8-A218FFF35A8B}" type="parTrans" cxnId="{3FE41BFB-8C5D-4D97-AE67-8BC0DA8D13C8}">
      <dgm:prSet/>
      <dgm:spPr/>
      <dgm:t>
        <a:bodyPr/>
        <a:lstStyle/>
        <a:p>
          <a:endParaRPr lang="el-GR"/>
        </a:p>
      </dgm:t>
    </dgm:pt>
    <dgm:pt modelId="{93C17D6B-7D53-41CE-B1CE-DBF15928ED42}" type="sibTrans" cxnId="{3FE41BFB-8C5D-4D97-AE67-8BC0DA8D13C8}">
      <dgm:prSet/>
      <dgm:spPr/>
      <dgm:t>
        <a:bodyPr/>
        <a:lstStyle/>
        <a:p>
          <a:endParaRPr lang="el-GR"/>
        </a:p>
      </dgm:t>
    </dgm:pt>
    <dgm:pt modelId="{03715DE6-5AFF-4051-95B5-403553F88E6E}">
      <dgm:prSet custT="1"/>
      <dgm:spPr/>
      <dgm:t>
        <a:bodyPr/>
        <a:lstStyle/>
        <a:p>
          <a:r>
            <a:rPr lang="el-GR" sz="1800" dirty="0"/>
            <a:t>Σύνδεση με ορισμένο ελάχιστο κύκλο εργασιών ή/και ειδικό κύκλο εργασιών</a:t>
          </a:r>
        </a:p>
      </dgm:t>
    </dgm:pt>
    <dgm:pt modelId="{6D192C1F-8FAE-4E7F-993D-2D9C974305C6}" type="parTrans" cxnId="{D0E95370-4E06-4729-B0CE-DA51BAF9D2A2}">
      <dgm:prSet/>
      <dgm:spPr/>
      <dgm:t>
        <a:bodyPr/>
        <a:lstStyle/>
        <a:p>
          <a:endParaRPr lang="el-GR"/>
        </a:p>
      </dgm:t>
    </dgm:pt>
    <dgm:pt modelId="{35F085DB-C148-4ACD-B4F4-FF0426A2DA0C}" type="sibTrans" cxnId="{D0E95370-4E06-4729-B0CE-DA51BAF9D2A2}">
      <dgm:prSet/>
      <dgm:spPr/>
      <dgm:t>
        <a:bodyPr/>
        <a:lstStyle/>
        <a:p>
          <a:endParaRPr lang="el-GR"/>
        </a:p>
      </dgm:t>
    </dgm:pt>
    <dgm:pt modelId="{24BEBB8A-5D97-44A0-9AC6-67A1419F7DF7}">
      <dgm:prSet custT="1"/>
      <dgm:spPr/>
      <dgm:t>
        <a:bodyPr/>
        <a:lstStyle/>
        <a:p>
          <a:r>
            <a:rPr lang="el-GR" sz="1800" dirty="0"/>
            <a:t>Αναγκαίοι ανθρώπινοι και τεχνικοί πόροι</a:t>
          </a:r>
        </a:p>
      </dgm:t>
    </dgm:pt>
    <dgm:pt modelId="{0A9741E1-6129-4961-9798-3928AAE7200D}" type="parTrans" cxnId="{A982CC7F-2E1C-4666-BCDF-492BE94231C9}">
      <dgm:prSet/>
      <dgm:spPr/>
      <dgm:t>
        <a:bodyPr/>
        <a:lstStyle/>
        <a:p>
          <a:endParaRPr lang="el-GR"/>
        </a:p>
      </dgm:t>
    </dgm:pt>
    <dgm:pt modelId="{54DCA97E-A4CA-4D73-B2E3-BD97FCA92E58}" type="sibTrans" cxnId="{A982CC7F-2E1C-4666-BCDF-492BE94231C9}">
      <dgm:prSet/>
      <dgm:spPr/>
      <dgm:t>
        <a:bodyPr/>
        <a:lstStyle/>
        <a:p>
          <a:endParaRPr lang="el-GR"/>
        </a:p>
      </dgm:t>
    </dgm:pt>
    <dgm:pt modelId="{A860F36B-C0EA-4959-A903-81225E357C3A}">
      <dgm:prSet custT="1"/>
      <dgm:spPr/>
      <dgm:t>
        <a:bodyPr/>
        <a:lstStyle/>
        <a:p>
          <a:r>
            <a:rPr lang="el-GR" sz="1800" dirty="0"/>
            <a:t>Εμπειρία σε κατάλληλο επίπεδο ποιότητας</a:t>
          </a:r>
        </a:p>
      </dgm:t>
    </dgm:pt>
    <dgm:pt modelId="{0953A394-9173-45ED-AA4B-CBA3DFC6F4C5}" type="parTrans" cxnId="{8F2EE3B3-030C-4755-974B-997E1BB95A61}">
      <dgm:prSet/>
      <dgm:spPr/>
      <dgm:t>
        <a:bodyPr/>
        <a:lstStyle/>
        <a:p>
          <a:endParaRPr lang="el-GR"/>
        </a:p>
      </dgm:t>
    </dgm:pt>
    <dgm:pt modelId="{1359D11A-F89B-450A-B875-98D0E15CAF6A}" type="sibTrans" cxnId="{8F2EE3B3-030C-4755-974B-997E1BB95A61}">
      <dgm:prSet/>
      <dgm:spPr/>
      <dgm:t>
        <a:bodyPr/>
        <a:lstStyle/>
        <a:p>
          <a:endParaRPr lang="el-GR"/>
        </a:p>
      </dgm:t>
    </dgm:pt>
    <dgm:pt modelId="{8670533C-23E0-4DA8-944F-9F3074504A9D}" type="pres">
      <dgm:prSet presAssocID="{CE7DEB34-C0B8-4593-9C0B-FF6211BB439E}" presName="Name0" presStyleCnt="0">
        <dgm:presLayoutVars>
          <dgm:dir/>
          <dgm:animLvl val="lvl"/>
          <dgm:resizeHandles val="exact"/>
        </dgm:presLayoutVars>
      </dgm:prSet>
      <dgm:spPr/>
    </dgm:pt>
    <dgm:pt modelId="{37319C2D-E646-4376-BEDA-7BD97CCFA89E}" type="pres">
      <dgm:prSet presAssocID="{B18CFD47-9507-4280-A513-7F2B6CFBB88B}" presName="boxAndChildren" presStyleCnt="0"/>
      <dgm:spPr/>
    </dgm:pt>
    <dgm:pt modelId="{9057A306-6187-4974-A756-C352C17AA4F7}" type="pres">
      <dgm:prSet presAssocID="{B18CFD47-9507-4280-A513-7F2B6CFBB88B}" presName="parentTextBox" presStyleLbl="node1" presStyleIdx="0" presStyleCnt="3"/>
      <dgm:spPr/>
    </dgm:pt>
    <dgm:pt modelId="{1F42F322-67CB-4EEB-A68C-3C6210DAA610}" type="pres">
      <dgm:prSet presAssocID="{B18CFD47-9507-4280-A513-7F2B6CFBB88B}" presName="entireBox" presStyleLbl="node1" presStyleIdx="0" presStyleCnt="3"/>
      <dgm:spPr/>
    </dgm:pt>
    <dgm:pt modelId="{B193C337-F811-4B5A-B7EA-2A682F73B8EE}" type="pres">
      <dgm:prSet presAssocID="{B18CFD47-9507-4280-A513-7F2B6CFBB88B}" presName="descendantBox" presStyleCnt="0"/>
      <dgm:spPr/>
    </dgm:pt>
    <dgm:pt modelId="{445F2971-A767-415E-83DF-D402C14C1A1F}" type="pres">
      <dgm:prSet presAssocID="{24BEBB8A-5D97-44A0-9AC6-67A1419F7DF7}" presName="childTextBox" presStyleLbl="fgAccFollowNode1" presStyleIdx="0" presStyleCnt="5">
        <dgm:presLayoutVars>
          <dgm:bulletEnabled val="1"/>
        </dgm:presLayoutVars>
      </dgm:prSet>
      <dgm:spPr/>
    </dgm:pt>
    <dgm:pt modelId="{245CBB20-33D1-4BDC-8647-9763FEBD9256}" type="pres">
      <dgm:prSet presAssocID="{A860F36B-C0EA-4959-A903-81225E357C3A}" presName="childTextBox" presStyleLbl="fgAccFollowNode1" presStyleIdx="1" presStyleCnt="5">
        <dgm:presLayoutVars>
          <dgm:bulletEnabled val="1"/>
        </dgm:presLayoutVars>
      </dgm:prSet>
      <dgm:spPr/>
    </dgm:pt>
    <dgm:pt modelId="{99FA01EF-985D-4ECF-96A9-6E13F4F11236}" type="pres">
      <dgm:prSet presAssocID="{A7572069-8A21-4ADE-A493-DC9A43E93D69}" presName="sp" presStyleCnt="0"/>
      <dgm:spPr/>
    </dgm:pt>
    <dgm:pt modelId="{60B24133-857C-4EE4-B724-F7B27AFDA198}" type="pres">
      <dgm:prSet presAssocID="{A183AF13-A758-4522-84E8-6C3F5D46CA08}" presName="arrowAndChildren" presStyleCnt="0"/>
      <dgm:spPr/>
    </dgm:pt>
    <dgm:pt modelId="{A2DC608F-4B66-4E3C-9761-01BC5AE3922B}" type="pres">
      <dgm:prSet presAssocID="{A183AF13-A758-4522-84E8-6C3F5D46CA08}" presName="parentTextArrow" presStyleLbl="node1" presStyleIdx="0" presStyleCnt="3"/>
      <dgm:spPr/>
    </dgm:pt>
    <dgm:pt modelId="{EB87246B-D9ED-439D-9B16-BDA7DD9331DB}" type="pres">
      <dgm:prSet presAssocID="{A183AF13-A758-4522-84E8-6C3F5D46CA08}" presName="arrow" presStyleLbl="node1" presStyleIdx="1" presStyleCnt="3"/>
      <dgm:spPr/>
    </dgm:pt>
    <dgm:pt modelId="{C7352D14-8FB4-453B-A59C-50F4699B5292}" type="pres">
      <dgm:prSet presAssocID="{A183AF13-A758-4522-84E8-6C3F5D46CA08}" presName="descendantArrow" presStyleCnt="0"/>
      <dgm:spPr/>
    </dgm:pt>
    <dgm:pt modelId="{AE50BF46-289B-494F-8C3E-F6A72CEDC228}" type="pres">
      <dgm:prSet presAssocID="{8A80E396-D83F-4901-B208-1B9A18B40AEB}" presName="childTextArrow" presStyleLbl="fgAccFollowNode1" presStyleIdx="2" presStyleCnt="5">
        <dgm:presLayoutVars>
          <dgm:bulletEnabled val="1"/>
        </dgm:presLayoutVars>
      </dgm:prSet>
      <dgm:spPr/>
    </dgm:pt>
    <dgm:pt modelId="{76DE54FD-E29B-4AFC-B114-C22A0A5EDBFD}" type="pres">
      <dgm:prSet presAssocID="{03715DE6-5AFF-4051-95B5-403553F88E6E}" presName="childTextArrow" presStyleLbl="fgAccFollowNode1" presStyleIdx="3" presStyleCnt="5">
        <dgm:presLayoutVars>
          <dgm:bulletEnabled val="1"/>
        </dgm:presLayoutVars>
      </dgm:prSet>
      <dgm:spPr/>
    </dgm:pt>
    <dgm:pt modelId="{EC2A1D8B-3BBB-4010-AD89-D0120BA58A17}" type="pres">
      <dgm:prSet presAssocID="{4C7D70D3-F723-4754-9EA1-F9CF091E573C}" presName="sp" presStyleCnt="0"/>
      <dgm:spPr/>
    </dgm:pt>
    <dgm:pt modelId="{D797B207-3835-43E2-8061-D1EABDA59171}" type="pres">
      <dgm:prSet presAssocID="{F9F01FB5-41AA-42E2-99F0-80E2CED776D2}" presName="arrowAndChildren" presStyleCnt="0"/>
      <dgm:spPr/>
    </dgm:pt>
    <dgm:pt modelId="{28E047F2-D3C2-414D-BF9C-D0BA8630FE1A}" type="pres">
      <dgm:prSet presAssocID="{F9F01FB5-41AA-42E2-99F0-80E2CED776D2}" presName="parentTextArrow" presStyleLbl="node1" presStyleIdx="1" presStyleCnt="3"/>
      <dgm:spPr/>
    </dgm:pt>
    <dgm:pt modelId="{4A2F95AC-7A93-45CE-B48D-08C97BC39B4E}" type="pres">
      <dgm:prSet presAssocID="{F9F01FB5-41AA-42E2-99F0-80E2CED776D2}" presName="arrow" presStyleLbl="node1" presStyleIdx="2" presStyleCnt="3"/>
      <dgm:spPr/>
    </dgm:pt>
    <dgm:pt modelId="{001A49E9-F9AF-4199-A7AE-A8CF9921F552}" type="pres">
      <dgm:prSet presAssocID="{F9F01FB5-41AA-42E2-99F0-80E2CED776D2}" presName="descendantArrow" presStyleCnt="0"/>
      <dgm:spPr/>
    </dgm:pt>
    <dgm:pt modelId="{D7455873-3EE2-41A2-8278-FB5E41BBB737}" type="pres">
      <dgm:prSet presAssocID="{591878E0-DFF1-43FB-B77C-E4C909BE76EC}" presName="childTextArrow" presStyleLbl="fgAccFollowNode1" presStyleIdx="4" presStyleCnt="5">
        <dgm:presLayoutVars>
          <dgm:bulletEnabled val="1"/>
        </dgm:presLayoutVars>
      </dgm:prSet>
      <dgm:spPr/>
    </dgm:pt>
  </dgm:ptLst>
  <dgm:cxnLst>
    <dgm:cxn modelId="{52065D29-7C99-454B-A290-BDE6780131D0}" type="presOf" srcId="{B18CFD47-9507-4280-A513-7F2B6CFBB88B}" destId="{1F42F322-67CB-4EEB-A68C-3C6210DAA610}" srcOrd="1" destOrd="0" presId="urn:microsoft.com/office/officeart/2005/8/layout/process4"/>
    <dgm:cxn modelId="{AF91505D-69B2-443D-A70F-29EA99455D6E}" type="presOf" srcId="{F9F01FB5-41AA-42E2-99F0-80E2CED776D2}" destId="{28E047F2-D3C2-414D-BF9C-D0BA8630FE1A}" srcOrd="0" destOrd="0" presId="urn:microsoft.com/office/officeart/2005/8/layout/process4"/>
    <dgm:cxn modelId="{20A69161-7EC8-465C-83F4-E2A75316BEEB}" type="presOf" srcId="{A860F36B-C0EA-4959-A903-81225E357C3A}" destId="{245CBB20-33D1-4BDC-8647-9763FEBD9256}" srcOrd="0" destOrd="0" presId="urn:microsoft.com/office/officeart/2005/8/layout/process4"/>
    <dgm:cxn modelId="{22D53268-3158-41DE-83DE-4D4865D797E0}" srcId="{A183AF13-A758-4522-84E8-6C3F5D46CA08}" destId="{8A80E396-D83F-4901-B208-1B9A18B40AEB}" srcOrd="0" destOrd="0" parTransId="{F7024EB6-05F2-4F42-AA5C-BB83B82D7530}" sibTransId="{8AEA6F7F-E164-4894-AB61-561B157DB48B}"/>
    <dgm:cxn modelId="{D0E95370-4E06-4729-B0CE-DA51BAF9D2A2}" srcId="{A183AF13-A758-4522-84E8-6C3F5D46CA08}" destId="{03715DE6-5AFF-4051-95B5-403553F88E6E}" srcOrd="1" destOrd="0" parTransId="{6D192C1F-8FAE-4E7F-993D-2D9C974305C6}" sibTransId="{35F085DB-C148-4ACD-B4F4-FF0426A2DA0C}"/>
    <dgm:cxn modelId="{1BE36F78-4768-4077-9F3F-63758A38FEE0}" type="presOf" srcId="{A183AF13-A758-4522-84E8-6C3F5D46CA08}" destId="{EB87246B-D9ED-439D-9B16-BDA7DD9331DB}" srcOrd="1" destOrd="0" presId="urn:microsoft.com/office/officeart/2005/8/layout/process4"/>
    <dgm:cxn modelId="{055FA85A-A5A4-4643-9536-098B54099A03}" type="presOf" srcId="{A183AF13-A758-4522-84E8-6C3F5D46CA08}" destId="{A2DC608F-4B66-4E3C-9761-01BC5AE3922B}" srcOrd="0" destOrd="0" presId="urn:microsoft.com/office/officeart/2005/8/layout/process4"/>
    <dgm:cxn modelId="{C94EA77D-CC9F-4BD7-8C41-C3AF6A4DC152}" srcId="{CE7DEB34-C0B8-4593-9C0B-FF6211BB439E}" destId="{A183AF13-A758-4522-84E8-6C3F5D46CA08}" srcOrd="1" destOrd="0" parTransId="{414619A3-4642-4815-9C32-5E17C5D36ADC}" sibTransId="{A7572069-8A21-4ADE-A493-DC9A43E93D69}"/>
    <dgm:cxn modelId="{A982CC7F-2E1C-4666-BCDF-492BE94231C9}" srcId="{B18CFD47-9507-4280-A513-7F2B6CFBB88B}" destId="{24BEBB8A-5D97-44A0-9AC6-67A1419F7DF7}" srcOrd="0" destOrd="0" parTransId="{0A9741E1-6129-4961-9798-3928AAE7200D}" sibTransId="{54DCA97E-A4CA-4D73-B2E3-BD97FCA92E58}"/>
    <dgm:cxn modelId="{028F9D87-A8FA-44DA-A10B-ABE33376406B}" type="presOf" srcId="{8A80E396-D83F-4901-B208-1B9A18B40AEB}" destId="{AE50BF46-289B-494F-8C3E-F6A72CEDC228}" srcOrd="0" destOrd="0" presId="urn:microsoft.com/office/officeart/2005/8/layout/process4"/>
    <dgm:cxn modelId="{92F7CE87-1207-470E-B0D9-FD21F13CDE4F}" srcId="{CE7DEB34-C0B8-4593-9C0B-FF6211BB439E}" destId="{F9F01FB5-41AA-42E2-99F0-80E2CED776D2}" srcOrd="0" destOrd="0" parTransId="{A7F97CBB-D8E5-43E6-9905-C6482E1926B6}" sibTransId="{4C7D70D3-F723-4754-9EA1-F9CF091E573C}"/>
    <dgm:cxn modelId="{A6F9B491-FA99-4693-99FB-81496580B22C}" type="presOf" srcId="{F9F01FB5-41AA-42E2-99F0-80E2CED776D2}" destId="{4A2F95AC-7A93-45CE-B48D-08C97BC39B4E}" srcOrd="1" destOrd="0" presId="urn:microsoft.com/office/officeart/2005/8/layout/process4"/>
    <dgm:cxn modelId="{8F2EE3B3-030C-4755-974B-997E1BB95A61}" srcId="{B18CFD47-9507-4280-A513-7F2B6CFBB88B}" destId="{A860F36B-C0EA-4959-A903-81225E357C3A}" srcOrd="1" destOrd="0" parTransId="{0953A394-9173-45ED-AA4B-CBA3DFC6F4C5}" sibTransId="{1359D11A-F89B-450A-B875-98D0E15CAF6A}"/>
    <dgm:cxn modelId="{B78B9EDC-37F7-484D-8D38-E0FE2977D9A8}" type="presOf" srcId="{B18CFD47-9507-4280-A513-7F2B6CFBB88B}" destId="{9057A306-6187-4974-A756-C352C17AA4F7}" srcOrd="0" destOrd="0" presId="urn:microsoft.com/office/officeart/2005/8/layout/process4"/>
    <dgm:cxn modelId="{C09246E4-F30A-4DD4-B48F-C48FD35C9330}" type="presOf" srcId="{24BEBB8A-5D97-44A0-9AC6-67A1419F7DF7}" destId="{445F2971-A767-415E-83DF-D402C14C1A1F}" srcOrd="0" destOrd="0" presId="urn:microsoft.com/office/officeart/2005/8/layout/process4"/>
    <dgm:cxn modelId="{FE7D23EB-11B7-4001-84D6-5E1B471CF77A}" srcId="{CE7DEB34-C0B8-4593-9C0B-FF6211BB439E}" destId="{B18CFD47-9507-4280-A513-7F2B6CFBB88B}" srcOrd="2" destOrd="0" parTransId="{7BEC8DEE-7F6C-4C54-8D45-83A9FF2851F6}" sibTransId="{A07B8172-4C9C-4180-9C4E-0C63493DDF40}"/>
    <dgm:cxn modelId="{0E30A9EE-9347-4B33-8218-F52A2D600749}" type="presOf" srcId="{03715DE6-5AFF-4051-95B5-403553F88E6E}" destId="{76DE54FD-E29B-4AFC-B114-C22A0A5EDBFD}" srcOrd="0" destOrd="0" presId="urn:microsoft.com/office/officeart/2005/8/layout/process4"/>
    <dgm:cxn modelId="{FD03DEF3-518F-4365-855C-219DF6605418}" type="presOf" srcId="{CE7DEB34-C0B8-4593-9C0B-FF6211BB439E}" destId="{8670533C-23E0-4DA8-944F-9F3074504A9D}" srcOrd="0" destOrd="0" presId="urn:microsoft.com/office/officeart/2005/8/layout/process4"/>
    <dgm:cxn modelId="{3FE41BFB-8C5D-4D97-AE67-8BC0DA8D13C8}" srcId="{F9F01FB5-41AA-42E2-99F0-80E2CED776D2}" destId="{591878E0-DFF1-43FB-B77C-E4C909BE76EC}" srcOrd="0" destOrd="0" parTransId="{19604A2C-BDBC-46BD-BEC8-A218FFF35A8B}" sibTransId="{93C17D6B-7D53-41CE-B1CE-DBF15928ED42}"/>
    <dgm:cxn modelId="{322643FE-6C75-48EB-8A00-754A661E27E6}" type="presOf" srcId="{591878E0-DFF1-43FB-B77C-E4C909BE76EC}" destId="{D7455873-3EE2-41A2-8278-FB5E41BBB737}" srcOrd="0" destOrd="0" presId="urn:microsoft.com/office/officeart/2005/8/layout/process4"/>
    <dgm:cxn modelId="{74609028-43E1-4C01-89C7-36913CFBB388}" type="presParOf" srcId="{8670533C-23E0-4DA8-944F-9F3074504A9D}" destId="{37319C2D-E646-4376-BEDA-7BD97CCFA89E}" srcOrd="0" destOrd="0" presId="urn:microsoft.com/office/officeart/2005/8/layout/process4"/>
    <dgm:cxn modelId="{B53E6A7A-2296-417A-A179-BE1C35075F06}" type="presParOf" srcId="{37319C2D-E646-4376-BEDA-7BD97CCFA89E}" destId="{9057A306-6187-4974-A756-C352C17AA4F7}" srcOrd="0" destOrd="0" presId="urn:microsoft.com/office/officeart/2005/8/layout/process4"/>
    <dgm:cxn modelId="{DEE9F198-0CAB-4BC9-842E-FBF998E77ACA}" type="presParOf" srcId="{37319C2D-E646-4376-BEDA-7BD97CCFA89E}" destId="{1F42F322-67CB-4EEB-A68C-3C6210DAA610}" srcOrd="1" destOrd="0" presId="urn:microsoft.com/office/officeart/2005/8/layout/process4"/>
    <dgm:cxn modelId="{C866D01F-02FE-4F8B-A5F5-10D3C0CCD6FF}" type="presParOf" srcId="{37319C2D-E646-4376-BEDA-7BD97CCFA89E}" destId="{B193C337-F811-4B5A-B7EA-2A682F73B8EE}" srcOrd="2" destOrd="0" presId="urn:microsoft.com/office/officeart/2005/8/layout/process4"/>
    <dgm:cxn modelId="{6FE2893D-BC57-4C66-805A-90F7B9373456}" type="presParOf" srcId="{B193C337-F811-4B5A-B7EA-2A682F73B8EE}" destId="{445F2971-A767-415E-83DF-D402C14C1A1F}" srcOrd="0" destOrd="0" presId="urn:microsoft.com/office/officeart/2005/8/layout/process4"/>
    <dgm:cxn modelId="{DA5F7291-007D-4990-B570-8A26DAD0AC76}" type="presParOf" srcId="{B193C337-F811-4B5A-B7EA-2A682F73B8EE}" destId="{245CBB20-33D1-4BDC-8647-9763FEBD9256}" srcOrd="1" destOrd="0" presId="urn:microsoft.com/office/officeart/2005/8/layout/process4"/>
    <dgm:cxn modelId="{9AA962C9-D592-4493-87E6-576990F32925}" type="presParOf" srcId="{8670533C-23E0-4DA8-944F-9F3074504A9D}" destId="{99FA01EF-985D-4ECF-96A9-6E13F4F11236}" srcOrd="1" destOrd="0" presId="urn:microsoft.com/office/officeart/2005/8/layout/process4"/>
    <dgm:cxn modelId="{F48CF9B2-5B63-4897-BB06-DCE5D2888DB5}" type="presParOf" srcId="{8670533C-23E0-4DA8-944F-9F3074504A9D}" destId="{60B24133-857C-4EE4-B724-F7B27AFDA198}" srcOrd="2" destOrd="0" presId="urn:microsoft.com/office/officeart/2005/8/layout/process4"/>
    <dgm:cxn modelId="{3DC2D14D-91AC-48B7-BFA5-CF68BE88115B}" type="presParOf" srcId="{60B24133-857C-4EE4-B724-F7B27AFDA198}" destId="{A2DC608F-4B66-4E3C-9761-01BC5AE3922B}" srcOrd="0" destOrd="0" presId="urn:microsoft.com/office/officeart/2005/8/layout/process4"/>
    <dgm:cxn modelId="{344F2DB2-A11C-4B6B-B6E6-A5C552AA38FB}" type="presParOf" srcId="{60B24133-857C-4EE4-B724-F7B27AFDA198}" destId="{EB87246B-D9ED-439D-9B16-BDA7DD9331DB}" srcOrd="1" destOrd="0" presId="urn:microsoft.com/office/officeart/2005/8/layout/process4"/>
    <dgm:cxn modelId="{F77D900E-0600-461A-8497-5C2F0536353C}" type="presParOf" srcId="{60B24133-857C-4EE4-B724-F7B27AFDA198}" destId="{C7352D14-8FB4-453B-A59C-50F4699B5292}" srcOrd="2" destOrd="0" presId="urn:microsoft.com/office/officeart/2005/8/layout/process4"/>
    <dgm:cxn modelId="{E297DEA7-156B-45A5-AF21-D1766B5BB3CA}" type="presParOf" srcId="{C7352D14-8FB4-453B-A59C-50F4699B5292}" destId="{AE50BF46-289B-494F-8C3E-F6A72CEDC228}" srcOrd="0" destOrd="0" presId="urn:microsoft.com/office/officeart/2005/8/layout/process4"/>
    <dgm:cxn modelId="{B1D92501-0536-41D4-B531-B5D1C9AE93AE}" type="presParOf" srcId="{C7352D14-8FB4-453B-A59C-50F4699B5292}" destId="{76DE54FD-E29B-4AFC-B114-C22A0A5EDBFD}" srcOrd="1" destOrd="0" presId="urn:microsoft.com/office/officeart/2005/8/layout/process4"/>
    <dgm:cxn modelId="{930D9FA7-CECB-4273-910C-D585383B1D32}" type="presParOf" srcId="{8670533C-23E0-4DA8-944F-9F3074504A9D}" destId="{EC2A1D8B-3BBB-4010-AD89-D0120BA58A17}" srcOrd="3" destOrd="0" presId="urn:microsoft.com/office/officeart/2005/8/layout/process4"/>
    <dgm:cxn modelId="{29DAF79E-D30B-42D9-B033-D69D9A735EAF}" type="presParOf" srcId="{8670533C-23E0-4DA8-944F-9F3074504A9D}" destId="{D797B207-3835-43E2-8061-D1EABDA59171}" srcOrd="4" destOrd="0" presId="urn:microsoft.com/office/officeart/2005/8/layout/process4"/>
    <dgm:cxn modelId="{554666A5-2DA7-4B00-95C4-E55D281C3A3C}" type="presParOf" srcId="{D797B207-3835-43E2-8061-D1EABDA59171}" destId="{28E047F2-D3C2-414D-BF9C-D0BA8630FE1A}" srcOrd="0" destOrd="0" presId="urn:microsoft.com/office/officeart/2005/8/layout/process4"/>
    <dgm:cxn modelId="{713DB966-F44A-470A-B77B-0DE4B32502A3}" type="presParOf" srcId="{D797B207-3835-43E2-8061-D1EABDA59171}" destId="{4A2F95AC-7A93-45CE-B48D-08C97BC39B4E}" srcOrd="1" destOrd="0" presId="urn:microsoft.com/office/officeart/2005/8/layout/process4"/>
    <dgm:cxn modelId="{5BB94D73-042A-4769-B2F3-0FDF88AFE441}" type="presParOf" srcId="{D797B207-3835-43E2-8061-D1EABDA59171}" destId="{001A49E9-F9AF-4199-A7AE-A8CF9921F552}" srcOrd="2" destOrd="0" presId="urn:microsoft.com/office/officeart/2005/8/layout/process4"/>
    <dgm:cxn modelId="{5B56840C-1454-4216-A397-A8E3A6104FB0}" type="presParOf" srcId="{001A49E9-F9AF-4199-A7AE-A8CF9921F552}" destId="{D7455873-3EE2-41A2-8278-FB5E41BBB737}" srcOrd="0" destOrd="0" presId="urn:microsoft.com/office/officeart/2005/8/layout/process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98.xml><?xml version="1.0" encoding="utf-8"?>
<dgm:dataModel xmlns:dgm="http://schemas.openxmlformats.org/drawingml/2006/diagram" xmlns:a="http://schemas.openxmlformats.org/drawingml/2006/main">
  <dgm:ptLst>
    <dgm:pt modelId="{CE7DEB34-C0B8-4593-9C0B-FF6211BB439E}" type="doc">
      <dgm:prSet loTypeId="urn:microsoft.com/office/officeart/2005/8/layout/hierarchy6" loCatId="hierarchy" qsTypeId="urn:microsoft.com/office/officeart/2005/8/quickstyle/3d1" qsCatId="3D" csTypeId="urn:microsoft.com/office/officeart/2005/8/colors/accent0_3" csCatId="mainScheme" phldr="1"/>
      <dgm:spPr/>
      <dgm:t>
        <a:bodyPr/>
        <a:lstStyle/>
        <a:p>
          <a:endParaRPr lang="el-GR"/>
        </a:p>
      </dgm:t>
    </dgm:pt>
    <dgm:pt modelId="{F9F01FB5-41AA-42E2-99F0-80E2CED776D2}">
      <dgm:prSet phldrT="[Κείμενο]" custT="1"/>
      <dgm:spPr/>
      <dgm:t>
        <a:bodyPr/>
        <a:lstStyle/>
        <a:p>
          <a:r>
            <a:rPr lang="el-GR" sz="1800" dirty="0"/>
            <a:t>Έλεγχος με βάση τα άρθρα 79, 80, 81 εάν πληρούνται τα κριτήρια επιλογής και αν συντρέχουν λόγοι αποκλεισμού του τρίτου βάσει των άρθρων 73 και 74</a:t>
          </a:r>
        </a:p>
      </dgm:t>
    </dgm:pt>
    <dgm:pt modelId="{A7F97CBB-D8E5-43E6-9905-C6482E1926B6}" type="parTrans" cxnId="{92F7CE87-1207-470E-B0D9-FD21F13CDE4F}">
      <dgm:prSet/>
      <dgm:spPr/>
      <dgm:t>
        <a:bodyPr/>
        <a:lstStyle/>
        <a:p>
          <a:endParaRPr lang="el-GR"/>
        </a:p>
      </dgm:t>
    </dgm:pt>
    <dgm:pt modelId="{4C7D70D3-F723-4754-9EA1-F9CF091E573C}" type="sibTrans" cxnId="{92F7CE87-1207-470E-B0D9-FD21F13CDE4F}">
      <dgm:prSet/>
      <dgm:spPr/>
      <dgm:t>
        <a:bodyPr/>
        <a:lstStyle/>
        <a:p>
          <a:endParaRPr lang="el-GR"/>
        </a:p>
      </dgm:t>
    </dgm:pt>
    <dgm:pt modelId="{6FCF797C-A51C-4709-A0D6-2A1026CBE3E8}">
      <dgm:prSet custT="1"/>
      <dgm:spPr/>
      <dgm:t>
        <a:bodyPr/>
        <a:lstStyle/>
        <a:p>
          <a:r>
            <a:rPr lang="el-GR" sz="1800" dirty="0"/>
            <a:t>Δέσμια αρμοδιότητα αντικατάστασης όταν ο τρίτος δεν πληροί σχετικό κριτήριο επιλογής ή όταν συντρέχουν υποχρεωτικοί λόγοι αποκλεισμού</a:t>
          </a:r>
        </a:p>
      </dgm:t>
    </dgm:pt>
    <dgm:pt modelId="{3BDD62D7-FAA3-47DE-A8D2-7A2C32709049}" type="parTrans" cxnId="{7A29ACF9-EF23-42F9-8DC7-AB9DE9C47B3D}">
      <dgm:prSet/>
      <dgm:spPr/>
      <dgm:t>
        <a:bodyPr/>
        <a:lstStyle/>
        <a:p>
          <a:endParaRPr lang="el-GR"/>
        </a:p>
      </dgm:t>
    </dgm:pt>
    <dgm:pt modelId="{54377769-5269-44CF-AF39-DFC9BA10D36A}" type="sibTrans" cxnId="{7A29ACF9-EF23-42F9-8DC7-AB9DE9C47B3D}">
      <dgm:prSet/>
      <dgm:spPr/>
      <dgm:t>
        <a:bodyPr/>
        <a:lstStyle/>
        <a:p>
          <a:endParaRPr lang="el-GR"/>
        </a:p>
      </dgm:t>
    </dgm:pt>
    <dgm:pt modelId="{132DD6D4-D3E3-4BA8-AF5D-D964B7599F2E}">
      <dgm:prSet custT="1"/>
      <dgm:spPr/>
      <dgm:t>
        <a:bodyPr/>
        <a:lstStyle/>
        <a:p>
          <a:r>
            <a:rPr lang="el-GR" sz="1800" dirty="0"/>
            <a:t>Αντικατάσταση του τρίτου δανείζοντος εμπειρία οικονομικού φορέα</a:t>
          </a:r>
        </a:p>
      </dgm:t>
    </dgm:pt>
    <dgm:pt modelId="{4CF68FEE-1D01-4261-BFFA-8EAB8A4B0B0B}" type="parTrans" cxnId="{85C9755C-8CE4-410F-9ED2-4449BF04D7EC}">
      <dgm:prSet/>
      <dgm:spPr/>
      <dgm:t>
        <a:bodyPr/>
        <a:lstStyle/>
        <a:p>
          <a:endParaRPr lang="el-GR"/>
        </a:p>
      </dgm:t>
    </dgm:pt>
    <dgm:pt modelId="{A872D932-8C2D-4BF5-A9F2-B2368A3F76B4}" type="sibTrans" cxnId="{85C9755C-8CE4-410F-9ED2-4449BF04D7EC}">
      <dgm:prSet/>
      <dgm:spPr/>
      <dgm:t>
        <a:bodyPr/>
        <a:lstStyle/>
        <a:p>
          <a:endParaRPr lang="el-GR"/>
        </a:p>
      </dgm:t>
    </dgm:pt>
    <dgm:pt modelId="{E03EA2F3-2CC5-4B98-B467-BC3247B7797E}">
      <dgm:prSet custT="1"/>
      <dgm:spPr/>
      <dgm:t>
        <a:bodyPr/>
        <a:lstStyle/>
        <a:p>
          <a:r>
            <a:rPr lang="el-GR" sz="1800" dirty="0"/>
            <a:t>Διακριτική ευχέρεια αντικατάστασης όταν συντρέχουν προαιρετικοί λόγοι αποκλεισμού</a:t>
          </a:r>
        </a:p>
      </dgm:t>
    </dgm:pt>
    <dgm:pt modelId="{EFD65C52-58E4-4113-98CE-F66C0FE6C1AA}" type="parTrans" cxnId="{958D7A8D-29E6-466A-A0A9-D14C718E78C1}">
      <dgm:prSet/>
      <dgm:spPr/>
      <dgm:t>
        <a:bodyPr/>
        <a:lstStyle/>
        <a:p>
          <a:endParaRPr lang="el-GR"/>
        </a:p>
      </dgm:t>
    </dgm:pt>
    <dgm:pt modelId="{73B33D4E-B702-4D61-BE3B-1693D0272D04}" type="sibTrans" cxnId="{958D7A8D-29E6-466A-A0A9-D14C718E78C1}">
      <dgm:prSet/>
      <dgm:spPr/>
      <dgm:t>
        <a:bodyPr/>
        <a:lstStyle/>
        <a:p>
          <a:endParaRPr lang="el-GR"/>
        </a:p>
      </dgm:t>
    </dgm:pt>
    <dgm:pt modelId="{1697B817-C5EA-49D7-B1D5-33CFA0BCA9E0}" type="pres">
      <dgm:prSet presAssocID="{CE7DEB34-C0B8-4593-9C0B-FF6211BB439E}" presName="mainComposite" presStyleCnt="0">
        <dgm:presLayoutVars>
          <dgm:chPref val="1"/>
          <dgm:dir/>
          <dgm:animOne val="branch"/>
          <dgm:animLvl val="lvl"/>
          <dgm:resizeHandles val="exact"/>
        </dgm:presLayoutVars>
      </dgm:prSet>
      <dgm:spPr/>
    </dgm:pt>
    <dgm:pt modelId="{66F999B8-916D-433C-B82D-75DFF75098DB}" type="pres">
      <dgm:prSet presAssocID="{CE7DEB34-C0B8-4593-9C0B-FF6211BB439E}" presName="hierFlow" presStyleCnt="0"/>
      <dgm:spPr/>
    </dgm:pt>
    <dgm:pt modelId="{CAB80C19-B558-4266-9CC5-A8D331221CB1}" type="pres">
      <dgm:prSet presAssocID="{CE7DEB34-C0B8-4593-9C0B-FF6211BB439E}" presName="firstBuf" presStyleCnt="0"/>
      <dgm:spPr/>
    </dgm:pt>
    <dgm:pt modelId="{AB1F83B9-A6B5-45E7-978A-C32236B34679}" type="pres">
      <dgm:prSet presAssocID="{CE7DEB34-C0B8-4593-9C0B-FF6211BB439E}" presName="hierChild1" presStyleCnt="0">
        <dgm:presLayoutVars>
          <dgm:chPref val="1"/>
          <dgm:animOne val="branch"/>
          <dgm:animLvl val="lvl"/>
        </dgm:presLayoutVars>
      </dgm:prSet>
      <dgm:spPr/>
    </dgm:pt>
    <dgm:pt modelId="{7E29A680-2E1C-4CD4-A6C7-E089397A11D4}" type="pres">
      <dgm:prSet presAssocID="{F9F01FB5-41AA-42E2-99F0-80E2CED776D2}" presName="Name14" presStyleCnt="0"/>
      <dgm:spPr/>
    </dgm:pt>
    <dgm:pt modelId="{0ADB7C0A-A0DA-47BB-814E-C51C3BA68F79}" type="pres">
      <dgm:prSet presAssocID="{F9F01FB5-41AA-42E2-99F0-80E2CED776D2}" presName="level1Shape" presStyleLbl="node0" presStyleIdx="0" presStyleCnt="1" custScaleX="564092" custScaleY="504867" custLinFactNeighborX="-2869" custLinFactNeighborY="-38657">
        <dgm:presLayoutVars>
          <dgm:chPref val="3"/>
        </dgm:presLayoutVars>
      </dgm:prSet>
      <dgm:spPr/>
    </dgm:pt>
    <dgm:pt modelId="{968E7574-85A6-4135-B7F1-0C135075A17E}" type="pres">
      <dgm:prSet presAssocID="{F9F01FB5-41AA-42E2-99F0-80E2CED776D2}" presName="hierChild2" presStyleCnt="0"/>
      <dgm:spPr/>
    </dgm:pt>
    <dgm:pt modelId="{F713E7F2-BAA2-46F4-A16C-73848E23EE12}" type="pres">
      <dgm:prSet presAssocID="{3BDD62D7-FAA3-47DE-A8D2-7A2C32709049}" presName="Name19" presStyleLbl="parChTrans1D2" presStyleIdx="0" presStyleCnt="2"/>
      <dgm:spPr/>
    </dgm:pt>
    <dgm:pt modelId="{E21F5844-87B7-4143-B8A7-38298C289C8D}" type="pres">
      <dgm:prSet presAssocID="{6FCF797C-A51C-4709-A0D6-2A1026CBE3E8}" presName="Name21" presStyleCnt="0"/>
      <dgm:spPr/>
    </dgm:pt>
    <dgm:pt modelId="{ABD77671-A634-443E-B6CA-E0CF5FB72874}" type="pres">
      <dgm:prSet presAssocID="{6FCF797C-A51C-4709-A0D6-2A1026CBE3E8}" presName="level2Shape" presStyleLbl="node2" presStyleIdx="0" presStyleCnt="2" custScaleX="536661" custScaleY="470435"/>
      <dgm:spPr/>
    </dgm:pt>
    <dgm:pt modelId="{1CBE67D8-19AF-4330-BF77-D6C536FA0F0E}" type="pres">
      <dgm:prSet presAssocID="{6FCF797C-A51C-4709-A0D6-2A1026CBE3E8}" presName="hierChild3" presStyleCnt="0"/>
      <dgm:spPr/>
    </dgm:pt>
    <dgm:pt modelId="{C82FE152-04F0-43FA-9ECE-6F9D6A0E4B59}" type="pres">
      <dgm:prSet presAssocID="{EFD65C52-58E4-4113-98CE-F66C0FE6C1AA}" presName="Name19" presStyleLbl="parChTrans1D2" presStyleIdx="1" presStyleCnt="2"/>
      <dgm:spPr/>
    </dgm:pt>
    <dgm:pt modelId="{A9643285-D9C4-45AF-8C89-673AF6C2A27A}" type="pres">
      <dgm:prSet presAssocID="{E03EA2F3-2CC5-4B98-B467-BC3247B7797E}" presName="Name21" presStyleCnt="0"/>
      <dgm:spPr/>
    </dgm:pt>
    <dgm:pt modelId="{6A1E113F-0ED1-4F19-B571-A04F533315C8}" type="pres">
      <dgm:prSet presAssocID="{E03EA2F3-2CC5-4B98-B467-BC3247B7797E}" presName="level2Shape" presStyleLbl="node2" presStyleIdx="1" presStyleCnt="2" custScaleX="378949" custScaleY="528183"/>
      <dgm:spPr/>
    </dgm:pt>
    <dgm:pt modelId="{32887140-DE97-4FCE-BCF2-B9F4EA700977}" type="pres">
      <dgm:prSet presAssocID="{E03EA2F3-2CC5-4B98-B467-BC3247B7797E}" presName="hierChild3" presStyleCnt="0"/>
      <dgm:spPr/>
    </dgm:pt>
    <dgm:pt modelId="{C24663E0-4019-4D66-9AA3-5BFE96F99F2E}" type="pres">
      <dgm:prSet presAssocID="{CE7DEB34-C0B8-4593-9C0B-FF6211BB439E}" presName="bgShapesFlow" presStyleCnt="0"/>
      <dgm:spPr/>
    </dgm:pt>
    <dgm:pt modelId="{1A59DABE-F286-4BF7-9603-3E9FC48CD8BE}" type="pres">
      <dgm:prSet presAssocID="{132DD6D4-D3E3-4BA8-AF5D-D964B7599F2E}" presName="rectComp" presStyleCnt="0"/>
      <dgm:spPr/>
    </dgm:pt>
    <dgm:pt modelId="{901A0D85-EB07-4D75-8EC3-C017EC821E5B}" type="pres">
      <dgm:prSet presAssocID="{132DD6D4-D3E3-4BA8-AF5D-D964B7599F2E}" presName="bgRect" presStyleLbl="bgShp" presStyleIdx="0" presStyleCnt="1" custScaleY="249247"/>
      <dgm:spPr/>
    </dgm:pt>
    <dgm:pt modelId="{FC439360-567C-4813-B3C3-31B1D04EF358}" type="pres">
      <dgm:prSet presAssocID="{132DD6D4-D3E3-4BA8-AF5D-D964B7599F2E}" presName="bgRectTx" presStyleLbl="bgShp" presStyleIdx="0" presStyleCnt="1">
        <dgm:presLayoutVars>
          <dgm:bulletEnabled val="1"/>
        </dgm:presLayoutVars>
      </dgm:prSet>
      <dgm:spPr/>
    </dgm:pt>
  </dgm:ptLst>
  <dgm:cxnLst>
    <dgm:cxn modelId="{B8E80405-FE88-445A-8EEF-C568E22E0192}" type="presOf" srcId="{EFD65C52-58E4-4113-98CE-F66C0FE6C1AA}" destId="{C82FE152-04F0-43FA-9ECE-6F9D6A0E4B59}" srcOrd="0" destOrd="0" presId="urn:microsoft.com/office/officeart/2005/8/layout/hierarchy6"/>
    <dgm:cxn modelId="{35455017-A7EE-4096-886B-3B96A00561BE}" type="presOf" srcId="{132DD6D4-D3E3-4BA8-AF5D-D964B7599F2E}" destId="{901A0D85-EB07-4D75-8EC3-C017EC821E5B}" srcOrd="0" destOrd="0" presId="urn:microsoft.com/office/officeart/2005/8/layout/hierarchy6"/>
    <dgm:cxn modelId="{06B9F63B-C9D9-4FE6-B04B-385D02876D54}" type="presOf" srcId="{E03EA2F3-2CC5-4B98-B467-BC3247B7797E}" destId="{6A1E113F-0ED1-4F19-B571-A04F533315C8}" srcOrd="0" destOrd="0" presId="urn:microsoft.com/office/officeart/2005/8/layout/hierarchy6"/>
    <dgm:cxn modelId="{85C9755C-8CE4-410F-9ED2-4449BF04D7EC}" srcId="{CE7DEB34-C0B8-4593-9C0B-FF6211BB439E}" destId="{132DD6D4-D3E3-4BA8-AF5D-D964B7599F2E}" srcOrd="1" destOrd="0" parTransId="{4CF68FEE-1D01-4261-BFFA-8EAB8A4B0B0B}" sibTransId="{A872D932-8C2D-4BF5-A9F2-B2368A3F76B4}"/>
    <dgm:cxn modelId="{253B504F-DE9E-4A80-8A97-15E901D08263}" type="presOf" srcId="{3BDD62D7-FAA3-47DE-A8D2-7A2C32709049}" destId="{F713E7F2-BAA2-46F4-A16C-73848E23EE12}" srcOrd="0" destOrd="0" presId="urn:microsoft.com/office/officeart/2005/8/layout/hierarchy6"/>
    <dgm:cxn modelId="{7B4EB27B-9B86-4B50-BD5C-F0CB51FB2820}" type="presOf" srcId="{132DD6D4-D3E3-4BA8-AF5D-D964B7599F2E}" destId="{FC439360-567C-4813-B3C3-31B1D04EF358}" srcOrd="1" destOrd="0" presId="urn:microsoft.com/office/officeart/2005/8/layout/hierarchy6"/>
    <dgm:cxn modelId="{92F7CE87-1207-470E-B0D9-FD21F13CDE4F}" srcId="{CE7DEB34-C0B8-4593-9C0B-FF6211BB439E}" destId="{F9F01FB5-41AA-42E2-99F0-80E2CED776D2}" srcOrd="0" destOrd="0" parTransId="{A7F97CBB-D8E5-43E6-9905-C6482E1926B6}" sibTransId="{4C7D70D3-F723-4754-9EA1-F9CF091E573C}"/>
    <dgm:cxn modelId="{958D7A8D-29E6-466A-A0A9-D14C718E78C1}" srcId="{F9F01FB5-41AA-42E2-99F0-80E2CED776D2}" destId="{E03EA2F3-2CC5-4B98-B467-BC3247B7797E}" srcOrd="1" destOrd="0" parTransId="{EFD65C52-58E4-4113-98CE-F66C0FE6C1AA}" sibTransId="{73B33D4E-B702-4D61-BE3B-1693D0272D04}"/>
    <dgm:cxn modelId="{F407BD90-23AE-48E7-9944-E56AB38C4BDB}" type="presOf" srcId="{6FCF797C-A51C-4709-A0D6-2A1026CBE3E8}" destId="{ABD77671-A634-443E-B6CA-E0CF5FB72874}" srcOrd="0" destOrd="0" presId="urn:microsoft.com/office/officeart/2005/8/layout/hierarchy6"/>
    <dgm:cxn modelId="{1570F4DF-7B8A-4145-9CA6-E73C6C3EAF7F}" type="presOf" srcId="{F9F01FB5-41AA-42E2-99F0-80E2CED776D2}" destId="{0ADB7C0A-A0DA-47BB-814E-C51C3BA68F79}" srcOrd="0" destOrd="0" presId="urn:microsoft.com/office/officeart/2005/8/layout/hierarchy6"/>
    <dgm:cxn modelId="{9FF043F9-E4D2-4F54-ADA6-0119855C10CD}" type="presOf" srcId="{CE7DEB34-C0B8-4593-9C0B-FF6211BB439E}" destId="{1697B817-C5EA-49D7-B1D5-33CFA0BCA9E0}" srcOrd="0" destOrd="0" presId="urn:microsoft.com/office/officeart/2005/8/layout/hierarchy6"/>
    <dgm:cxn modelId="{7A29ACF9-EF23-42F9-8DC7-AB9DE9C47B3D}" srcId="{F9F01FB5-41AA-42E2-99F0-80E2CED776D2}" destId="{6FCF797C-A51C-4709-A0D6-2A1026CBE3E8}" srcOrd="0" destOrd="0" parTransId="{3BDD62D7-FAA3-47DE-A8D2-7A2C32709049}" sibTransId="{54377769-5269-44CF-AF39-DFC9BA10D36A}"/>
    <dgm:cxn modelId="{4A96A27C-303D-4EE7-B3D7-C2AEB4AF6683}" type="presParOf" srcId="{1697B817-C5EA-49D7-B1D5-33CFA0BCA9E0}" destId="{66F999B8-916D-433C-B82D-75DFF75098DB}" srcOrd="0" destOrd="0" presId="urn:microsoft.com/office/officeart/2005/8/layout/hierarchy6"/>
    <dgm:cxn modelId="{AACCF0E0-FF66-42F8-996F-79C6D4047159}" type="presParOf" srcId="{66F999B8-916D-433C-B82D-75DFF75098DB}" destId="{CAB80C19-B558-4266-9CC5-A8D331221CB1}" srcOrd="0" destOrd="0" presId="urn:microsoft.com/office/officeart/2005/8/layout/hierarchy6"/>
    <dgm:cxn modelId="{DB8732D6-108A-4180-B457-74F83AFD70F0}" type="presParOf" srcId="{66F999B8-916D-433C-B82D-75DFF75098DB}" destId="{AB1F83B9-A6B5-45E7-978A-C32236B34679}" srcOrd="1" destOrd="0" presId="urn:microsoft.com/office/officeart/2005/8/layout/hierarchy6"/>
    <dgm:cxn modelId="{949BC55E-A6B4-4903-8FAA-28F25533B171}" type="presParOf" srcId="{AB1F83B9-A6B5-45E7-978A-C32236B34679}" destId="{7E29A680-2E1C-4CD4-A6C7-E089397A11D4}" srcOrd="0" destOrd="0" presId="urn:microsoft.com/office/officeart/2005/8/layout/hierarchy6"/>
    <dgm:cxn modelId="{8704A173-F4EE-41BD-9FE6-E7BCDCDA9F32}" type="presParOf" srcId="{7E29A680-2E1C-4CD4-A6C7-E089397A11D4}" destId="{0ADB7C0A-A0DA-47BB-814E-C51C3BA68F79}" srcOrd="0" destOrd="0" presId="urn:microsoft.com/office/officeart/2005/8/layout/hierarchy6"/>
    <dgm:cxn modelId="{9E0BB8F2-5AEE-4524-AFDA-ECA705226B01}" type="presParOf" srcId="{7E29A680-2E1C-4CD4-A6C7-E089397A11D4}" destId="{968E7574-85A6-4135-B7F1-0C135075A17E}" srcOrd="1" destOrd="0" presId="urn:microsoft.com/office/officeart/2005/8/layout/hierarchy6"/>
    <dgm:cxn modelId="{87AB0FF6-B266-47F6-8F3C-C810202930C7}" type="presParOf" srcId="{968E7574-85A6-4135-B7F1-0C135075A17E}" destId="{F713E7F2-BAA2-46F4-A16C-73848E23EE12}" srcOrd="0" destOrd="0" presId="urn:microsoft.com/office/officeart/2005/8/layout/hierarchy6"/>
    <dgm:cxn modelId="{76A8457A-E6E2-444E-821F-852F07D00E4F}" type="presParOf" srcId="{968E7574-85A6-4135-B7F1-0C135075A17E}" destId="{E21F5844-87B7-4143-B8A7-38298C289C8D}" srcOrd="1" destOrd="0" presId="urn:microsoft.com/office/officeart/2005/8/layout/hierarchy6"/>
    <dgm:cxn modelId="{39E723B8-4FC8-4FF1-9E2D-536202ACAFF3}" type="presParOf" srcId="{E21F5844-87B7-4143-B8A7-38298C289C8D}" destId="{ABD77671-A634-443E-B6CA-E0CF5FB72874}" srcOrd="0" destOrd="0" presId="urn:microsoft.com/office/officeart/2005/8/layout/hierarchy6"/>
    <dgm:cxn modelId="{1B6B5815-2CCA-46EB-A440-711C6EE01C91}" type="presParOf" srcId="{E21F5844-87B7-4143-B8A7-38298C289C8D}" destId="{1CBE67D8-19AF-4330-BF77-D6C536FA0F0E}" srcOrd="1" destOrd="0" presId="urn:microsoft.com/office/officeart/2005/8/layout/hierarchy6"/>
    <dgm:cxn modelId="{4186958A-E28E-4D7D-A793-727B32A5C277}" type="presParOf" srcId="{968E7574-85A6-4135-B7F1-0C135075A17E}" destId="{C82FE152-04F0-43FA-9ECE-6F9D6A0E4B59}" srcOrd="2" destOrd="0" presId="urn:microsoft.com/office/officeart/2005/8/layout/hierarchy6"/>
    <dgm:cxn modelId="{58336FE5-3556-4F00-80D6-61CF4D97EF46}" type="presParOf" srcId="{968E7574-85A6-4135-B7F1-0C135075A17E}" destId="{A9643285-D9C4-45AF-8C89-673AF6C2A27A}" srcOrd="3" destOrd="0" presId="urn:microsoft.com/office/officeart/2005/8/layout/hierarchy6"/>
    <dgm:cxn modelId="{D9AD8A2D-8DEA-4C0B-AB77-728927194093}" type="presParOf" srcId="{A9643285-D9C4-45AF-8C89-673AF6C2A27A}" destId="{6A1E113F-0ED1-4F19-B571-A04F533315C8}" srcOrd="0" destOrd="0" presId="urn:microsoft.com/office/officeart/2005/8/layout/hierarchy6"/>
    <dgm:cxn modelId="{EF0B2669-4925-4F17-8140-E2EAF16CEC86}" type="presParOf" srcId="{A9643285-D9C4-45AF-8C89-673AF6C2A27A}" destId="{32887140-DE97-4FCE-BCF2-B9F4EA700977}" srcOrd="1" destOrd="0" presId="urn:microsoft.com/office/officeart/2005/8/layout/hierarchy6"/>
    <dgm:cxn modelId="{A97A48DF-0455-4073-A1B9-2261CC4BA1C7}" type="presParOf" srcId="{1697B817-C5EA-49D7-B1D5-33CFA0BCA9E0}" destId="{C24663E0-4019-4D66-9AA3-5BFE96F99F2E}" srcOrd="1" destOrd="0" presId="urn:microsoft.com/office/officeart/2005/8/layout/hierarchy6"/>
    <dgm:cxn modelId="{A41320FC-4627-4AE3-8326-A4139BFCDC88}" type="presParOf" srcId="{C24663E0-4019-4D66-9AA3-5BFE96F99F2E}" destId="{1A59DABE-F286-4BF7-9603-3E9FC48CD8BE}" srcOrd="0" destOrd="0" presId="urn:microsoft.com/office/officeart/2005/8/layout/hierarchy6"/>
    <dgm:cxn modelId="{05CE2E08-9476-453D-892E-D988C98AC4A6}" type="presParOf" srcId="{1A59DABE-F286-4BF7-9603-3E9FC48CD8BE}" destId="{901A0D85-EB07-4D75-8EC3-C017EC821E5B}" srcOrd="0" destOrd="0" presId="urn:microsoft.com/office/officeart/2005/8/layout/hierarchy6"/>
    <dgm:cxn modelId="{1A4FD7DD-8FAC-409F-AE86-125C753C4140}" type="presParOf" srcId="{1A59DABE-F286-4BF7-9603-3E9FC48CD8BE}" destId="{FC439360-567C-4813-B3C3-31B1D04EF358}" srcOrd="1" destOrd="0" presId="urn:microsoft.com/office/officeart/2005/8/layout/hierarchy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99.xml><?xml version="1.0" encoding="utf-8"?>
<dgm:dataModel xmlns:dgm="http://schemas.openxmlformats.org/drawingml/2006/diagram" xmlns:a="http://schemas.openxmlformats.org/drawingml/2006/main">
  <dgm:ptLst>
    <dgm:pt modelId="{CE7DEB34-C0B8-4593-9C0B-FF6211BB439E}" type="doc">
      <dgm:prSet loTypeId="urn:microsoft.com/office/officeart/2005/8/layout/lProcess2" loCatId="list" qsTypeId="urn:microsoft.com/office/officeart/2005/8/quickstyle/3d1" qsCatId="3D" csTypeId="urn:microsoft.com/office/officeart/2005/8/colors/accent0_3" csCatId="mainScheme" phldr="1"/>
      <dgm:spPr/>
      <dgm:t>
        <a:bodyPr/>
        <a:lstStyle/>
        <a:p>
          <a:endParaRPr lang="el-GR"/>
        </a:p>
      </dgm:t>
    </dgm:pt>
    <dgm:pt modelId="{F9F01FB5-41AA-42E2-99F0-80E2CED776D2}">
      <dgm:prSet phldrT="[Κείμενο]" custT="1"/>
      <dgm:spPr/>
      <dgm:t>
        <a:bodyPr/>
        <a:lstStyle/>
        <a:p>
          <a:r>
            <a:rPr lang="el-GR" sz="1800" dirty="0"/>
            <a:t>Στήριξη στις ικανότητες άλλων φορέων</a:t>
          </a:r>
        </a:p>
      </dgm:t>
    </dgm:pt>
    <dgm:pt modelId="{A7F97CBB-D8E5-43E6-9905-C6482E1926B6}" type="parTrans" cxnId="{92F7CE87-1207-470E-B0D9-FD21F13CDE4F}">
      <dgm:prSet/>
      <dgm:spPr/>
      <dgm:t>
        <a:bodyPr/>
        <a:lstStyle/>
        <a:p>
          <a:endParaRPr lang="el-GR"/>
        </a:p>
      </dgm:t>
    </dgm:pt>
    <dgm:pt modelId="{4C7D70D3-F723-4754-9EA1-F9CF091E573C}" type="sibTrans" cxnId="{92F7CE87-1207-470E-B0D9-FD21F13CDE4F}">
      <dgm:prSet/>
      <dgm:spPr/>
      <dgm:t>
        <a:bodyPr/>
        <a:lstStyle/>
        <a:p>
          <a:endParaRPr lang="el-GR"/>
        </a:p>
      </dgm:t>
    </dgm:pt>
    <dgm:pt modelId="{6FCF797C-A51C-4709-A0D6-2A1026CBE3E8}">
      <dgm:prSet custT="1"/>
      <dgm:spPr/>
      <dgm:t>
        <a:bodyPr/>
        <a:lstStyle/>
        <a:p>
          <a:r>
            <a:rPr lang="el-GR" sz="1800" dirty="0"/>
            <a:t>Αντικατάσταση του τρίτου δανείζοντος εμπειρία φορέα, ο οποίος δεν πληροί σχετικό κριτήριο επιλογής ή στο πρόσωπο του οποίου συντρέχουν λόγοι αποκλεισμού βάσει των άρθρων 73 και 74</a:t>
          </a:r>
        </a:p>
      </dgm:t>
    </dgm:pt>
    <dgm:pt modelId="{3BDD62D7-FAA3-47DE-A8D2-7A2C32709049}" type="parTrans" cxnId="{7A29ACF9-EF23-42F9-8DC7-AB9DE9C47B3D}">
      <dgm:prSet/>
      <dgm:spPr/>
      <dgm:t>
        <a:bodyPr/>
        <a:lstStyle/>
        <a:p>
          <a:endParaRPr lang="el-GR"/>
        </a:p>
      </dgm:t>
    </dgm:pt>
    <dgm:pt modelId="{54377769-5269-44CF-AF39-DFC9BA10D36A}" type="sibTrans" cxnId="{7A29ACF9-EF23-42F9-8DC7-AB9DE9C47B3D}">
      <dgm:prSet/>
      <dgm:spPr/>
      <dgm:t>
        <a:bodyPr/>
        <a:lstStyle/>
        <a:p>
          <a:endParaRPr lang="el-GR"/>
        </a:p>
      </dgm:t>
    </dgm:pt>
    <dgm:pt modelId="{E9B4DB50-93C9-4E3B-9A66-699AB240DDC7}">
      <dgm:prSet custT="1"/>
      <dgm:spPr/>
      <dgm:t>
        <a:bodyPr/>
        <a:lstStyle/>
        <a:p>
          <a:r>
            <a:rPr lang="el-GR" sz="1800" dirty="0"/>
            <a:t>Κατόπιν πρόσκλησης από την αναθέτουσα αρχή εντός 30 ημερών από την ημερομηνία κοινοποίησης της πρόσκλησης στον οικονομικό φορέα για κάθε τρίτο στο πλαίσιο της ίδιας διαδικασίας ανάθεσης</a:t>
          </a:r>
        </a:p>
      </dgm:t>
    </dgm:pt>
    <dgm:pt modelId="{3EB47D75-6E6A-4990-A810-660B2FB1AC4B}" type="parTrans" cxnId="{50153DBA-7761-4DE2-A476-707834AA037C}">
      <dgm:prSet/>
      <dgm:spPr/>
      <dgm:t>
        <a:bodyPr/>
        <a:lstStyle/>
        <a:p>
          <a:endParaRPr lang="el-GR"/>
        </a:p>
      </dgm:t>
    </dgm:pt>
    <dgm:pt modelId="{2EAB68F0-5876-43BB-93F2-C829498527D5}" type="sibTrans" cxnId="{50153DBA-7761-4DE2-A476-707834AA037C}">
      <dgm:prSet/>
      <dgm:spPr/>
      <dgm:t>
        <a:bodyPr/>
        <a:lstStyle/>
        <a:p>
          <a:endParaRPr lang="el-GR"/>
        </a:p>
      </dgm:t>
    </dgm:pt>
    <dgm:pt modelId="{603A5D89-A8E4-4897-8D3C-7368F1CA825C}">
      <dgm:prSet custT="1"/>
      <dgm:spPr/>
      <dgm:t>
        <a:bodyPr/>
        <a:lstStyle/>
        <a:p>
          <a:r>
            <a:rPr lang="el-GR" sz="1800" dirty="0"/>
            <a:t>Δυνατότητα άπαξ αντικατάστασης</a:t>
          </a:r>
        </a:p>
      </dgm:t>
    </dgm:pt>
    <dgm:pt modelId="{4E87FE7E-9D16-4215-962C-3C2E9D55B256}" type="parTrans" cxnId="{AC6FFA52-6973-48F8-96BE-F10E8A592592}">
      <dgm:prSet/>
      <dgm:spPr/>
      <dgm:t>
        <a:bodyPr/>
        <a:lstStyle/>
        <a:p>
          <a:endParaRPr lang="el-GR"/>
        </a:p>
      </dgm:t>
    </dgm:pt>
    <dgm:pt modelId="{D1BC381F-187E-4F2A-B806-DBB9B85D83C3}" type="sibTrans" cxnId="{AC6FFA52-6973-48F8-96BE-F10E8A592592}">
      <dgm:prSet/>
      <dgm:spPr/>
      <dgm:t>
        <a:bodyPr/>
        <a:lstStyle/>
        <a:p>
          <a:endParaRPr lang="el-GR"/>
        </a:p>
      </dgm:t>
    </dgm:pt>
    <dgm:pt modelId="{8F175B15-5752-4DF3-9803-2AEC5E8DCF24}" type="pres">
      <dgm:prSet presAssocID="{CE7DEB34-C0B8-4593-9C0B-FF6211BB439E}" presName="theList" presStyleCnt="0">
        <dgm:presLayoutVars>
          <dgm:dir/>
          <dgm:animLvl val="lvl"/>
          <dgm:resizeHandles val="exact"/>
        </dgm:presLayoutVars>
      </dgm:prSet>
      <dgm:spPr/>
    </dgm:pt>
    <dgm:pt modelId="{214A07EF-F617-4594-8546-6D080AFD76AD}" type="pres">
      <dgm:prSet presAssocID="{F9F01FB5-41AA-42E2-99F0-80E2CED776D2}" presName="compNode" presStyleCnt="0"/>
      <dgm:spPr/>
    </dgm:pt>
    <dgm:pt modelId="{02EEEE86-9C85-48C0-BD57-BEED15FF340C}" type="pres">
      <dgm:prSet presAssocID="{F9F01FB5-41AA-42E2-99F0-80E2CED776D2}" presName="aNode" presStyleLbl="bgShp" presStyleIdx="0" presStyleCnt="1"/>
      <dgm:spPr/>
    </dgm:pt>
    <dgm:pt modelId="{B0023BCA-233F-464A-8E60-DB8BB086DF04}" type="pres">
      <dgm:prSet presAssocID="{F9F01FB5-41AA-42E2-99F0-80E2CED776D2}" presName="textNode" presStyleLbl="bgShp" presStyleIdx="0" presStyleCnt="1"/>
      <dgm:spPr/>
    </dgm:pt>
    <dgm:pt modelId="{5C8344AE-1948-4860-822F-302B907FC820}" type="pres">
      <dgm:prSet presAssocID="{F9F01FB5-41AA-42E2-99F0-80E2CED776D2}" presName="compChildNode" presStyleCnt="0"/>
      <dgm:spPr/>
    </dgm:pt>
    <dgm:pt modelId="{47F33F9F-6B7E-4D2D-A0AB-00F99169110F}" type="pres">
      <dgm:prSet presAssocID="{F9F01FB5-41AA-42E2-99F0-80E2CED776D2}" presName="theInnerList" presStyleCnt="0"/>
      <dgm:spPr/>
    </dgm:pt>
    <dgm:pt modelId="{8CFE819D-ACD3-4A4B-B752-ED208BAD6637}" type="pres">
      <dgm:prSet presAssocID="{6FCF797C-A51C-4709-A0D6-2A1026CBE3E8}" presName="childNode" presStyleLbl="node1" presStyleIdx="0" presStyleCnt="3" custScaleY="2000000" custLinFactY="-469997" custLinFactNeighborX="-83" custLinFactNeighborY="-500000">
        <dgm:presLayoutVars>
          <dgm:bulletEnabled val="1"/>
        </dgm:presLayoutVars>
      </dgm:prSet>
      <dgm:spPr/>
    </dgm:pt>
    <dgm:pt modelId="{41B8B70C-B7E8-4EC7-ACBD-3489DB9539E1}" type="pres">
      <dgm:prSet presAssocID="{6FCF797C-A51C-4709-A0D6-2A1026CBE3E8}" presName="aSpace2" presStyleCnt="0"/>
      <dgm:spPr/>
    </dgm:pt>
    <dgm:pt modelId="{A9CE6117-444C-4969-91E5-9C166FA77113}" type="pres">
      <dgm:prSet presAssocID="{E9B4DB50-93C9-4E3B-9A66-699AB240DDC7}" presName="childNode" presStyleLbl="node1" presStyleIdx="1" presStyleCnt="3" custScaleY="2000000" custLinFactY="-333757" custLinFactNeighborX="-83" custLinFactNeighborY="-400000">
        <dgm:presLayoutVars>
          <dgm:bulletEnabled val="1"/>
        </dgm:presLayoutVars>
      </dgm:prSet>
      <dgm:spPr/>
    </dgm:pt>
    <dgm:pt modelId="{39879443-03A7-4962-8244-961B997E9ACA}" type="pres">
      <dgm:prSet presAssocID="{E9B4DB50-93C9-4E3B-9A66-699AB240DDC7}" presName="aSpace2" presStyleCnt="0"/>
      <dgm:spPr/>
    </dgm:pt>
    <dgm:pt modelId="{66BFAF7D-E0D7-4C81-AC69-33272CAC822D}" type="pres">
      <dgm:prSet presAssocID="{603A5D89-A8E4-4897-8D3C-7368F1CA825C}" presName="childNode" presStyleLbl="node1" presStyleIdx="2" presStyleCnt="3" custScaleY="754445" custLinFactY="-213631" custLinFactNeighborX="-83" custLinFactNeighborY="-300000">
        <dgm:presLayoutVars>
          <dgm:bulletEnabled val="1"/>
        </dgm:presLayoutVars>
      </dgm:prSet>
      <dgm:spPr/>
    </dgm:pt>
  </dgm:ptLst>
  <dgm:cxnLst>
    <dgm:cxn modelId="{64525A07-E821-42C3-A434-7CF3457F1144}" type="presOf" srcId="{F9F01FB5-41AA-42E2-99F0-80E2CED776D2}" destId="{02EEEE86-9C85-48C0-BD57-BEED15FF340C}" srcOrd="0" destOrd="0" presId="urn:microsoft.com/office/officeart/2005/8/layout/lProcess2"/>
    <dgm:cxn modelId="{307B526B-D50F-4CFA-9318-00490E89581A}" type="presOf" srcId="{603A5D89-A8E4-4897-8D3C-7368F1CA825C}" destId="{66BFAF7D-E0D7-4C81-AC69-33272CAC822D}" srcOrd="0" destOrd="0" presId="urn:microsoft.com/office/officeart/2005/8/layout/lProcess2"/>
    <dgm:cxn modelId="{5D89BD6F-58FD-402E-8EEB-439797817270}" type="presOf" srcId="{F9F01FB5-41AA-42E2-99F0-80E2CED776D2}" destId="{B0023BCA-233F-464A-8E60-DB8BB086DF04}" srcOrd="1" destOrd="0" presId="urn:microsoft.com/office/officeart/2005/8/layout/lProcess2"/>
    <dgm:cxn modelId="{AC6FFA52-6973-48F8-96BE-F10E8A592592}" srcId="{F9F01FB5-41AA-42E2-99F0-80E2CED776D2}" destId="{603A5D89-A8E4-4897-8D3C-7368F1CA825C}" srcOrd="2" destOrd="0" parTransId="{4E87FE7E-9D16-4215-962C-3C2E9D55B256}" sibTransId="{D1BC381F-187E-4F2A-B806-DBB9B85D83C3}"/>
    <dgm:cxn modelId="{92F7CE87-1207-470E-B0D9-FD21F13CDE4F}" srcId="{CE7DEB34-C0B8-4593-9C0B-FF6211BB439E}" destId="{F9F01FB5-41AA-42E2-99F0-80E2CED776D2}" srcOrd="0" destOrd="0" parTransId="{A7F97CBB-D8E5-43E6-9905-C6482E1926B6}" sibTransId="{4C7D70D3-F723-4754-9EA1-F9CF091E573C}"/>
    <dgm:cxn modelId="{50153DBA-7761-4DE2-A476-707834AA037C}" srcId="{F9F01FB5-41AA-42E2-99F0-80E2CED776D2}" destId="{E9B4DB50-93C9-4E3B-9A66-699AB240DDC7}" srcOrd="1" destOrd="0" parTransId="{3EB47D75-6E6A-4990-A810-660B2FB1AC4B}" sibTransId="{2EAB68F0-5876-43BB-93F2-C829498527D5}"/>
    <dgm:cxn modelId="{F7B19FDB-D1FF-49BD-A84F-E8D974FE4012}" type="presOf" srcId="{CE7DEB34-C0B8-4593-9C0B-FF6211BB439E}" destId="{8F175B15-5752-4DF3-9803-2AEC5E8DCF24}" srcOrd="0" destOrd="0" presId="urn:microsoft.com/office/officeart/2005/8/layout/lProcess2"/>
    <dgm:cxn modelId="{3510B2DF-A0AE-4C2A-88C7-A3DAE31486C6}" type="presOf" srcId="{E9B4DB50-93C9-4E3B-9A66-699AB240DDC7}" destId="{A9CE6117-444C-4969-91E5-9C166FA77113}" srcOrd="0" destOrd="0" presId="urn:microsoft.com/office/officeart/2005/8/layout/lProcess2"/>
    <dgm:cxn modelId="{FC0CC3EA-F60B-4D75-8904-3A6FA633E97E}" type="presOf" srcId="{6FCF797C-A51C-4709-A0D6-2A1026CBE3E8}" destId="{8CFE819D-ACD3-4A4B-B752-ED208BAD6637}" srcOrd="0" destOrd="0" presId="urn:microsoft.com/office/officeart/2005/8/layout/lProcess2"/>
    <dgm:cxn modelId="{7A29ACF9-EF23-42F9-8DC7-AB9DE9C47B3D}" srcId="{F9F01FB5-41AA-42E2-99F0-80E2CED776D2}" destId="{6FCF797C-A51C-4709-A0D6-2A1026CBE3E8}" srcOrd="0" destOrd="0" parTransId="{3BDD62D7-FAA3-47DE-A8D2-7A2C32709049}" sibTransId="{54377769-5269-44CF-AF39-DFC9BA10D36A}"/>
    <dgm:cxn modelId="{3EA45F46-5ADA-4E94-8456-E869ACE1DF88}" type="presParOf" srcId="{8F175B15-5752-4DF3-9803-2AEC5E8DCF24}" destId="{214A07EF-F617-4594-8546-6D080AFD76AD}" srcOrd="0" destOrd="0" presId="urn:microsoft.com/office/officeart/2005/8/layout/lProcess2"/>
    <dgm:cxn modelId="{DF3BC397-943B-4780-B264-3D8DEBB962BD}" type="presParOf" srcId="{214A07EF-F617-4594-8546-6D080AFD76AD}" destId="{02EEEE86-9C85-48C0-BD57-BEED15FF340C}" srcOrd="0" destOrd="0" presId="urn:microsoft.com/office/officeart/2005/8/layout/lProcess2"/>
    <dgm:cxn modelId="{BDD51793-0376-4511-A486-71B6E3599E08}" type="presParOf" srcId="{214A07EF-F617-4594-8546-6D080AFD76AD}" destId="{B0023BCA-233F-464A-8E60-DB8BB086DF04}" srcOrd="1" destOrd="0" presId="urn:microsoft.com/office/officeart/2005/8/layout/lProcess2"/>
    <dgm:cxn modelId="{80DE9A9C-5DBD-4A39-B288-C4A4DAD87D62}" type="presParOf" srcId="{214A07EF-F617-4594-8546-6D080AFD76AD}" destId="{5C8344AE-1948-4860-822F-302B907FC820}" srcOrd="2" destOrd="0" presId="urn:microsoft.com/office/officeart/2005/8/layout/lProcess2"/>
    <dgm:cxn modelId="{59B2BF8D-3A0C-47FD-8ECB-98E93F70DC46}" type="presParOf" srcId="{5C8344AE-1948-4860-822F-302B907FC820}" destId="{47F33F9F-6B7E-4D2D-A0AB-00F99169110F}" srcOrd="0" destOrd="0" presId="urn:microsoft.com/office/officeart/2005/8/layout/lProcess2"/>
    <dgm:cxn modelId="{428A0535-4B09-44F4-AD30-6AD0DE507863}" type="presParOf" srcId="{47F33F9F-6B7E-4D2D-A0AB-00F99169110F}" destId="{8CFE819D-ACD3-4A4B-B752-ED208BAD6637}" srcOrd="0" destOrd="0" presId="urn:microsoft.com/office/officeart/2005/8/layout/lProcess2"/>
    <dgm:cxn modelId="{D61E8A37-A2EB-44E0-B6E2-799E9C005D8A}" type="presParOf" srcId="{47F33F9F-6B7E-4D2D-A0AB-00F99169110F}" destId="{41B8B70C-B7E8-4EC7-ACBD-3489DB9539E1}" srcOrd="1" destOrd="0" presId="urn:microsoft.com/office/officeart/2005/8/layout/lProcess2"/>
    <dgm:cxn modelId="{6E93455E-6AF2-417A-B1C3-15EDD48CE153}" type="presParOf" srcId="{47F33F9F-6B7E-4D2D-A0AB-00F99169110F}" destId="{A9CE6117-444C-4969-91E5-9C166FA77113}" srcOrd="2" destOrd="0" presId="urn:microsoft.com/office/officeart/2005/8/layout/lProcess2"/>
    <dgm:cxn modelId="{D8B1B1A1-36F1-477B-AA23-3CD4CE940521}" type="presParOf" srcId="{47F33F9F-6B7E-4D2D-A0AB-00F99169110F}" destId="{39879443-03A7-4962-8244-961B997E9ACA}" srcOrd="3" destOrd="0" presId="urn:microsoft.com/office/officeart/2005/8/layout/lProcess2"/>
    <dgm:cxn modelId="{3B1F06F7-5502-4B51-8E2F-15FDA2C798B5}" type="presParOf" srcId="{47F33F9F-6B7E-4D2D-A0AB-00F99169110F}" destId="{66BFAF7D-E0D7-4C81-AC69-33272CAC822D}" srcOrd="4" destOrd="0" presId="urn:microsoft.com/office/officeart/2005/8/layout/lProcess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98941DA6-E211-4282-A132-C455EDCB5F46}" type="doc">
      <dgm:prSet loTypeId="urn:microsoft.com/office/officeart/2005/8/layout/list1" loCatId="list" qsTypeId="urn:microsoft.com/office/officeart/2005/8/quickstyle/3d2" qsCatId="3D" csTypeId="urn:microsoft.com/office/officeart/2005/8/colors/accent0_3" csCatId="mainScheme" phldr="1"/>
      <dgm:spPr/>
      <dgm:t>
        <a:bodyPr/>
        <a:lstStyle/>
        <a:p>
          <a:endParaRPr lang="en-US"/>
        </a:p>
      </dgm:t>
    </dgm:pt>
    <dgm:pt modelId="{EFD5A7DF-D61E-49A0-9E8A-14752B6624AE}">
      <dgm:prSet custT="1"/>
      <dgm:spPr/>
      <dgm:t>
        <a:bodyPr/>
        <a:lstStyle/>
        <a:p>
          <a:r>
            <a:rPr lang="el-GR" sz="1800" dirty="0"/>
            <a:t>Ν. 4412/2016</a:t>
          </a:r>
          <a:endParaRPr lang="en-US" sz="1800" dirty="0"/>
        </a:p>
      </dgm:t>
    </dgm:pt>
    <dgm:pt modelId="{441018F0-C8FE-4B65-A96E-D29DF016C471}" type="parTrans" cxnId="{44A5595B-083F-46FE-B974-58E5179D462D}">
      <dgm:prSet/>
      <dgm:spPr/>
      <dgm:t>
        <a:bodyPr/>
        <a:lstStyle/>
        <a:p>
          <a:endParaRPr lang="en-US"/>
        </a:p>
      </dgm:t>
    </dgm:pt>
    <dgm:pt modelId="{3D1971E5-3B67-426A-A8BD-A726DA03F7E2}" type="sibTrans" cxnId="{44A5595B-083F-46FE-B974-58E5179D462D}">
      <dgm:prSet/>
      <dgm:spPr/>
      <dgm:t>
        <a:bodyPr/>
        <a:lstStyle/>
        <a:p>
          <a:endParaRPr lang="en-US"/>
        </a:p>
      </dgm:t>
    </dgm:pt>
    <dgm:pt modelId="{CDD85B73-FFB0-4FBD-BA65-F7E10E24E1BF}">
      <dgm:prSet custT="1"/>
      <dgm:spPr/>
      <dgm:t>
        <a:bodyPr/>
        <a:lstStyle/>
        <a:p>
          <a:r>
            <a:rPr lang="el-GR" sz="1800" dirty="0"/>
            <a:t>Ν. 4413/2016</a:t>
          </a:r>
          <a:endParaRPr lang="en-US" sz="1800" dirty="0"/>
        </a:p>
      </dgm:t>
    </dgm:pt>
    <dgm:pt modelId="{4AFF6F56-D2D5-41D5-AA27-18786EADC1BC}" type="parTrans" cxnId="{2390D9B2-3BE4-48AE-8DB8-04DD138949C7}">
      <dgm:prSet/>
      <dgm:spPr/>
      <dgm:t>
        <a:bodyPr/>
        <a:lstStyle/>
        <a:p>
          <a:endParaRPr lang="en-US"/>
        </a:p>
      </dgm:t>
    </dgm:pt>
    <dgm:pt modelId="{E34BF612-9616-42E3-8D25-FF8F9C84C206}" type="sibTrans" cxnId="{2390D9B2-3BE4-48AE-8DB8-04DD138949C7}">
      <dgm:prSet/>
      <dgm:spPr/>
      <dgm:t>
        <a:bodyPr/>
        <a:lstStyle/>
        <a:p>
          <a:endParaRPr lang="en-US"/>
        </a:p>
      </dgm:t>
    </dgm:pt>
    <dgm:pt modelId="{23E29BB7-952F-4299-9C74-823C0659999C}">
      <dgm:prSet custT="1"/>
      <dgm:spPr/>
      <dgm:t>
        <a:bodyPr/>
        <a:lstStyle/>
        <a:p>
          <a:r>
            <a:rPr lang="el-GR" sz="1800" dirty="0"/>
            <a:t>Προμήθειες (ΠΔ 59/2007 και 60/2007)</a:t>
          </a:r>
        </a:p>
      </dgm:t>
    </dgm:pt>
    <dgm:pt modelId="{8B423399-999E-4044-B20F-0F5620B10688}" type="parTrans" cxnId="{63272351-B45A-4783-B9C8-262F4AC10C8F}">
      <dgm:prSet/>
      <dgm:spPr/>
      <dgm:t>
        <a:bodyPr/>
        <a:lstStyle/>
        <a:p>
          <a:endParaRPr lang="el-GR"/>
        </a:p>
      </dgm:t>
    </dgm:pt>
    <dgm:pt modelId="{6B3CEDB2-FB30-4E91-A20A-2AF33367A9F1}" type="sibTrans" cxnId="{63272351-B45A-4783-B9C8-262F4AC10C8F}">
      <dgm:prSet/>
      <dgm:spPr/>
      <dgm:t>
        <a:bodyPr/>
        <a:lstStyle/>
        <a:p>
          <a:endParaRPr lang="el-GR"/>
        </a:p>
      </dgm:t>
    </dgm:pt>
    <dgm:pt modelId="{F67910F1-D073-492A-8E3C-060CA96A3770}">
      <dgm:prSet custT="1"/>
      <dgm:spPr/>
      <dgm:t>
        <a:bodyPr/>
        <a:lstStyle/>
        <a:p>
          <a:r>
            <a:rPr lang="el-GR" sz="1800" dirty="0"/>
            <a:t>Υπηρεσίες (ΠΔ 59/2007 και 60/2007)</a:t>
          </a:r>
        </a:p>
      </dgm:t>
    </dgm:pt>
    <dgm:pt modelId="{8D1B7DBF-6B5A-4FE0-A6BE-6BFE330EF233}" type="parTrans" cxnId="{D743D72B-C64B-4AAF-BFAB-6AD3E3FB34B3}">
      <dgm:prSet/>
      <dgm:spPr/>
      <dgm:t>
        <a:bodyPr/>
        <a:lstStyle/>
        <a:p>
          <a:endParaRPr lang="el-GR"/>
        </a:p>
      </dgm:t>
    </dgm:pt>
    <dgm:pt modelId="{B048AAB2-77CA-4482-827D-0FE36D8CE7C1}" type="sibTrans" cxnId="{D743D72B-C64B-4AAF-BFAB-6AD3E3FB34B3}">
      <dgm:prSet/>
      <dgm:spPr/>
      <dgm:t>
        <a:bodyPr/>
        <a:lstStyle/>
        <a:p>
          <a:endParaRPr lang="el-GR"/>
        </a:p>
      </dgm:t>
    </dgm:pt>
    <dgm:pt modelId="{508ADB6C-7BFC-4657-A450-4AB7475952B1}">
      <dgm:prSet custT="1"/>
      <dgm:spPr/>
      <dgm:t>
        <a:bodyPr/>
        <a:lstStyle/>
        <a:p>
          <a:r>
            <a:rPr lang="el-GR" sz="1800" dirty="0"/>
            <a:t>Έργα (Ν. 3669/2008)</a:t>
          </a:r>
        </a:p>
      </dgm:t>
    </dgm:pt>
    <dgm:pt modelId="{B12E1D69-C668-43CE-AEFE-F42CEB5FE84A}" type="parTrans" cxnId="{F2D345AC-69E7-40F6-A710-28B20B600B9E}">
      <dgm:prSet/>
      <dgm:spPr/>
      <dgm:t>
        <a:bodyPr/>
        <a:lstStyle/>
        <a:p>
          <a:endParaRPr lang="el-GR"/>
        </a:p>
      </dgm:t>
    </dgm:pt>
    <dgm:pt modelId="{B79DC6FE-5DD2-4B0A-A60C-6262CD69648D}" type="sibTrans" cxnId="{F2D345AC-69E7-40F6-A710-28B20B600B9E}">
      <dgm:prSet/>
      <dgm:spPr/>
      <dgm:t>
        <a:bodyPr/>
        <a:lstStyle/>
        <a:p>
          <a:endParaRPr lang="el-GR"/>
        </a:p>
      </dgm:t>
    </dgm:pt>
    <dgm:pt modelId="{F665DCBC-5130-4C79-80B5-1E4DB32550EE}">
      <dgm:prSet custT="1"/>
      <dgm:spPr/>
      <dgm:t>
        <a:bodyPr/>
        <a:lstStyle/>
        <a:p>
          <a:r>
            <a:rPr lang="el-GR" sz="1800" dirty="0"/>
            <a:t>Μελέτες (Ν. 3316/2005)</a:t>
          </a:r>
        </a:p>
      </dgm:t>
    </dgm:pt>
    <dgm:pt modelId="{86B0E8F2-F4CC-41AA-B269-852923C54BBC}" type="parTrans" cxnId="{E980D46F-A9BC-4508-99C6-66333476E16C}">
      <dgm:prSet/>
      <dgm:spPr/>
      <dgm:t>
        <a:bodyPr/>
        <a:lstStyle/>
        <a:p>
          <a:endParaRPr lang="el-GR"/>
        </a:p>
      </dgm:t>
    </dgm:pt>
    <dgm:pt modelId="{FD48F9D2-01BF-4D94-ADFC-C709C2896047}" type="sibTrans" cxnId="{E980D46F-A9BC-4508-99C6-66333476E16C}">
      <dgm:prSet/>
      <dgm:spPr/>
      <dgm:t>
        <a:bodyPr/>
        <a:lstStyle/>
        <a:p>
          <a:endParaRPr lang="el-GR"/>
        </a:p>
      </dgm:t>
    </dgm:pt>
    <dgm:pt modelId="{08DE19E0-9812-469B-87F6-B457F43566CC}">
      <dgm:prSet custT="1"/>
      <dgm:spPr/>
      <dgm:t>
        <a:bodyPr/>
        <a:lstStyle/>
        <a:p>
          <a:r>
            <a:rPr lang="el-GR" sz="1800" dirty="0"/>
            <a:t>Συμβάσεις παραχώρησης (ΠΔ 59/2007 και 60/2007)</a:t>
          </a:r>
        </a:p>
      </dgm:t>
    </dgm:pt>
    <dgm:pt modelId="{21C25058-A422-4D47-BFA7-20DC3F3AC638}" type="parTrans" cxnId="{A37B94A9-08C2-44F8-B93B-970E31235CC4}">
      <dgm:prSet/>
      <dgm:spPr/>
      <dgm:t>
        <a:bodyPr/>
        <a:lstStyle/>
        <a:p>
          <a:endParaRPr lang="el-GR"/>
        </a:p>
      </dgm:t>
    </dgm:pt>
    <dgm:pt modelId="{B0418067-31C7-4CEA-8371-48536871BEB4}" type="sibTrans" cxnId="{A37B94A9-08C2-44F8-B93B-970E31235CC4}">
      <dgm:prSet/>
      <dgm:spPr/>
      <dgm:t>
        <a:bodyPr/>
        <a:lstStyle/>
        <a:p>
          <a:endParaRPr lang="el-GR"/>
        </a:p>
      </dgm:t>
    </dgm:pt>
    <dgm:pt modelId="{8C8139F8-19D9-4E21-B0B0-9B405FA6F957}">
      <dgm:prSet custT="1"/>
      <dgm:spPr/>
      <dgm:t>
        <a:bodyPr/>
        <a:lstStyle/>
        <a:p>
          <a:r>
            <a:rPr lang="el-GR" sz="1800" dirty="0"/>
            <a:t>Ν. 3978/2011</a:t>
          </a:r>
        </a:p>
      </dgm:t>
    </dgm:pt>
    <dgm:pt modelId="{D70E7A19-397E-47D4-8714-ADA8150509AB}" type="parTrans" cxnId="{E4696E55-FE04-4417-A015-651DCD8324D8}">
      <dgm:prSet/>
      <dgm:spPr/>
      <dgm:t>
        <a:bodyPr/>
        <a:lstStyle/>
        <a:p>
          <a:endParaRPr lang="el-GR"/>
        </a:p>
      </dgm:t>
    </dgm:pt>
    <dgm:pt modelId="{E59E092E-38DF-4F4F-8943-C135ACB67E18}" type="sibTrans" cxnId="{E4696E55-FE04-4417-A015-651DCD8324D8}">
      <dgm:prSet/>
      <dgm:spPr/>
      <dgm:t>
        <a:bodyPr/>
        <a:lstStyle/>
        <a:p>
          <a:endParaRPr lang="el-GR"/>
        </a:p>
      </dgm:t>
    </dgm:pt>
    <dgm:pt modelId="{F20C22CC-5A9F-46BC-99B3-CBBCABF177CF}">
      <dgm:prSet custT="1"/>
      <dgm:spPr/>
      <dgm:t>
        <a:bodyPr/>
        <a:lstStyle/>
        <a:p>
          <a:r>
            <a:rPr lang="el-GR" sz="1800" dirty="0"/>
            <a:t>Τομείς άμυνας και ασφάλειας</a:t>
          </a:r>
        </a:p>
      </dgm:t>
    </dgm:pt>
    <dgm:pt modelId="{A2B23A31-670C-4586-959E-6589B0A6B852}" type="parTrans" cxnId="{E16274CD-982A-462E-93A2-A3A33D7AA54B}">
      <dgm:prSet/>
      <dgm:spPr/>
      <dgm:t>
        <a:bodyPr/>
        <a:lstStyle/>
        <a:p>
          <a:endParaRPr lang="el-GR"/>
        </a:p>
      </dgm:t>
    </dgm:pt>
    <dgm:pt modelId="{3EEFA487-96E2-420D-A267-B023E5F6D4E7}" type="sibTrans" cxnId="{E16274CD-982A-462E-93A2-A3A33D7AA54B}">
      <dgm:prSet/>
      <dgm:spPr/>
      <dgm:t>
        <a:bodyPr/>
        <a:lstStyle/>
        <a:p>
          <a:endParaRPr lang="el-GR"/>
        </a:p>
      </dgm:t>
    </dgm:pt>
    <dgm:pt modelId="{DCB30874-C7ED-4D5C-80CF-C1EA4B257BF9}" type="pres">
      <dgm:prSet presAssocID="{98941DA6-E211-4282-A132-C455EDCB5F46}" presName="linear" presStyleCnt="0">
        <dgm:presLayoutVars>
          <dgm:dir/>
          <dgm:animLvl val="lvl"/>
          <dgm:resizeHandles val="exact"/>
        </dgm:presLayoutVars>
      </dgm:prSet>
      <dgm:spPr/>
    </dgm:pt>
    <dgm:pt modelId="{0124C0F2-2824-4AEB-B4FC-B91A99FC279C}" type="pres">
      <dgm:prSet presAssocID="{EFD5A7DF-D61E-49A0-9E8A-14752B6624AE}" presName="parentLin" presStyleCnt="0"/>
      <dgm:spPr/>
    </dgm:pt>
    <dgm:pt modelId="{A2A11CDF-D1F4-49DA-B76F-6FEFC4445348}" type="pres">
      <dgm:prSet presAssocID="{EFD5A7DF-D61E-49A0-9E8A-14752B6624AE}" presName="parentLeftMargin" presStyleLbl="node1" presStyleIdx="0" presStyleCnt="3"/>
      <dgm:spPr/>
    </dgm:pt>
    <dgm:pt modelId="{3A64AD5A-34F7-41E6-95F9-C9317F0B94DA}" type="pres">
      <dgm:prSet presAssocID="{EFD5A7DF-D61E-49A0-9E8A-14752B6624AE}" presName="parentText" presStyleLbl="node1" presStyleIdx="0" presStyleCnt="3" custScaleX="102598">
        <dgm:presLayoutVars>
          <dgm:chMax val="0"/>
          <dgm:bulletEnabled val="1"/>
        </dgm:presLayoutVars>
      </dgm:prSet>
      <dgm:spPr/>
    </dgm:pt>
    <dgm:pt modelId="{CED5504E-C7B1-402B-8117-8FDA31C89B9C}" type="pres">
      <dgm:prSet presAssocID="{EFD5A7DF-D61E-49A0-9E8A-14752B6624AE}" presName="negativeSpace" presStyleCnt="0"/>
      <dgm:spPr/>
    </dgm:pt>
    <dgm:pt modelId="{151BFD6E-6723-424A-AD71-3A57F0758F94}" type="pres">
      <dgm:prSet presAssocID="{EFD5A7DF-D61E-49A0-9E8A-14752B6624AE}" presName="childText" presStyleLbl="conFgAcc1" presStyleIdx="0" presStyleCnt="3" custScaleY="95065">
        <dgm:presLayoutVars>
          <dgm:bulletEnabled val="1"/>
        </dgm:presLayoutVars>
      </dgm:prSet>
      <dgm:spPr/>
    </dgm:pt>
    <dgm:pt modelId="{240D4D25-7F82-4DBF-9D0B-82D4D3BA6D3F}" type="pres">
      <dgm:prSet presAssocID="{3D1971E5-3B67-426A-A8BD-A726DA03F7E2}" presName="spaceBetweenRectangles" presStyleCnt="0"/>
      <dgm:spPr/>
    </dgm:pt>
    <dgm:pt modelId="{225AB718-A91D-457B-99C2-7732241058A7}" type="pres">
      <dgm:prSet presAssocID="{CDD85B73-FFB0-4FBD-BA65-F7E10E24E1BF}" presName="parentLin" presStyleCnt="0"/>
      <dgm:spPr/>
    </dgm:pt>
    <dgm:pt modelId="{DDDA8204-FC75-498C-A66F-C3BA7CCDAAA4}" type="pres">
      <dgm:prSet presAssocID="{CDD85B73-FFB0-4FBD-BA65-F7E10E24E1BF}" presName="parentLeftMargin" presStyleLbl="node1" presStyleIdx="0" presStyleCnt="3"/>
      <dgm:spPr/>
    </dgm:pt>
    <dgm:pt modelId="{322E0E4C-0A09-408A-AB67-B338496B754B}" type="pres">
      <dgm:prSet presAssocID="{CDD85B73-FFB0-4FBD-BA65-F7E10E24E1BF}" presName="parentText" presStyleLbl="node1" presStyleIdx="1" presStyleCnt="3" custScaleX="103273">
        <dgm:presLayoutVars>
          <dgm:chMax val="0"/>
          <dgm:bulletEnabled val="1"/>
        </dgm:presLayoutVars>
      </dgm:prSet>
      <dgm:spPr/>
    </dgm:pt>
    <dgm:pt modelId="{C1FF9374-D0D9-4DCC-8095-EC6BD6CEDF37}" type="pres">
      <dgm:prSet presAssocID="{CDD85B73-FFB0-4FBD-BA65-F7E10E24E1BF}" presName="negativeSpace" presStyleCnt="0"/>
      <dgm:spPr/>
    </dgm:pt>
    <dgm:pt modelId="{8E5066A0-5AEB-4178-80F3-E638408A41A1}" type="pres">
      <dgm:prSet presAssocID="{CDD85B73-FFB0-4FBD-BA65-F7E10E24E1BF}" presName="childText" presStyleLbl="conFgAcc1" presStyleIdx="1" presStyleCnt="3">
        <dgm:presLayoutVars>
          <dgm:bulletEnabled val="1"/>
        </dgm:presLayoutVars>
      </dgm:prSet>
      <dgm:spPr/>
    </dgm:pt>
    <dgm:pt modelId="{D53ACD16-D058-4C2A-84B6-2D243829AD8D}" type="pres">
      <dgm:prSet presAssocID="{E34BF612-9616-42E3-8D25-FF8F9C84C206}" presName="spaceBetweenRectangles" presStyleCnt="0"/>
      <dgm:spPr/>
    </dgm:pt>
    <dgm:pt modelId="{B5E4F814-0297-4536-98CF-B17CD6C719BF}" type="pres">
      <dgm:prSet presAssocID="{8C8139F8-19D9-4E21-B0B0-9B405FA6F957}" presName="parentLin" presStyleCnt="0"/>
      <dgm:spPr/>
    </dgm:pt>
    <dgm:pt modelId="{C901FFE8-4100-4030-B008-B732107334D6}" type="pres">
      <dgm:prSet presAssocID="{8C8139F8-19D9-4E21-B0B0-9B405FA6F957}" presName="parentLeftMargin" presStyleLbl="node1" presStyleIdx="1" presStyleCnt="3"/>
      <dgm:spPr/>
    </dgm:pt>
    <dgm:pt modelId="{4D3F24F0-EECA-4FB1-A5AA-7D2F3761B74B}" type="pres">
      <dgm:prSet presAssocID="{8C8139F8-19D9-4E21-B0B0-9B405FA6F957}" presName="parentText" presStyleLbl="node1" presStyleIdx="2" presStyleCnt="3" custScaleX="103633">
        <dgm:presLayoutVars>
          <dgm:chMax val="0"/>
          <dgm:bulletEnabled val="1"/>
        </dgm:presLayoutVars>
      </dgm:prSet>
      <dgm:spPr/>
    </dgm:pt>
    <dgm:pt modelId="{69A61C10-21D2-4879-95F8-369EB3FE46F3}" type="pres">
      <dgm:prSet presAssocID="{8C8139F8-19D9-4E21-B0B0-9B405FA6F957}" presName="negativeSpace" presStyleCnt="0"/>
      <dgm:spPr/>
    </dgm:pt>
    <dgm:pt modelId="{0059389D-1ADB-4B83-A2DC-BD44FC42C24E}" type="pres">
      <dgm:prSet presAssocID="{8C8139F8-19D9-4E21-B0B0-9B405FA6F957}" presName="childText" presStyleLbl="conFgAcc1" presStyleIdx="2" presStyleCnt="3">
        <dgm:presLayoutVars>
          <dgm:bulletEnabled val="1"/>
        </dgm:presLayoutVars>
      </dgm:prSet>
      <dgm:spPr/>
    </dgm:pt>
  </dgm:ptLst>
  <dgm:cxnLst>
    <dgm:cxn modelId="{E6DB4305-D20E-4642-84A1-1D7A9A4858A4}" type="presOf" srcId="{EFD5A7DF-D61E-49A0-9E8A-14752B6624AE}" destId="{A2A11CDF-D1F4-49DA-B76F-6FEFC4445348}" srcOrd="0" destOrd="0" presId="urn:microsoft.com/office/officeart/2005/8/layout/list1"/>
    <dgm:cxn modelId="{0083B90B-94F4-45F6-855A-1D1B5C090857}" type="presOf" srcId="{508ADB6C-7BFC-4657-A450-4AB7475952B1}" destId="{151BFD6E-6723-424A-AD71-3A57F0758F94}" srcOrd="0" destOrd="2" presId="urn:microsoft.com/office/officeart/2005/8/layout/list1"/>
    <dgm:cxn modelId="{0F46C214-FFAB-4BC7-ADDA-0572E19D4D36}" type="presOf" srcId="{EFD5A7DF-D61E-49A0-9E8A-14752B6624AE}" destId="{3A64AD5A-34F7-41E6-95F9-C9317F0B94DA}" srcOrd="1" destOrd="0" presId="urn:microsoft.com/office/officeart/2005/8/layout/list1"/>
    <dgm:cxn modelId="{8CABD51D-0044-47CD-99A7-AB987949E9D1}" type="presOf" srcId="{F665DCBC-5130-4C79-80B5-1E4DB32550EE}" destId="{151BFD6E-6723-424A-AD71-3A57F0758F94}" srcOrd="0" destOrd="3" presId="urn:microsoft.com/office/officeart/2005/8/layout/list1"/>
    <dgm:cxn modelId="{D743D72B-C64B-4AAF-BFAB-6AD3E3FB34B3}" srcId="{EFD5A7DF-D61E-49A0-9E8A-14752B6624AE}" destId="{F67910F1-D073-492A-8E3C-060CA96A3770}" srcOrd="1" destOrd="0" parTransId="{8D1B7DBF-6B5A-4FE0-A6BE-6BFE330EF233}" sibTransId="{B048AAB2-77CA-4482-827D-0FE36D8CE7C1}"/>
    <dgm:cxn modelId="{013C5A33-FA96-410F-94F8-BDF9CAFDD1C1}" type="presOf" srcId="{F67910F1-D073-492A-8E3C-060CA96A3770}" destId="{151BFD6E-6723-424A-AD71-3A57F0758F94}" srcOrd="0" destOrd="1" presId="urn:microsoft.com/office/officeart/2005/8/layout/list1"/>
    <dgm:cxn modelId="{44A5595B-083F-46FE-B974-58E5179D462D}" srcId="{98941DA6-E211-4282-A132-C455EDCB5F46}" destId="{EFD5A7DF-D61E-49A0-9E8A-14752B6624AE}" srcOrd="0" destOrd="0" parTransId="{441018F0-C8FE-4B65-A96E-D29DF016C471}" sibTransId="{3D1971E5-3B67-426A-A8BD-A726DA03F7E2}"/>
    <dgm:cxn modelId="{EF6E1A41-045B-4F41-A3F3-5A69D71C5022}" type="presOf" srcId="{CDD85B73-FFB0-4FBD-BA65-F7E10E24E1BF}" destId="{DDDA8204-FC75-498C-A66F-C3BA7CCDAAA4}" srcOrd="0" destOrd="0" presId="urn:microsoft.com/office/officeart/2005/8/layout/list1"/>
    <dgm:cxn modelId="{E980D46F-A9BC-4508-99C6-66333476E16C}" srcId="{EFD5A7DF-D61E-49A0-9E8A-14752B6624AE}" destId="{F665DCBC-5130-4C79-80B5-1E4DB32550EE}" srcOrd="3" destOrd="0" parTransId="{86B0E8F2-F4CC-41AA-B269-852923C54BBC}" sibTransId="{FD48F9D2-01BF-4D94-ADFC-C709C2896047}"/>
    <dgm:cxn modelId="{63272351-B45A-4783-B9C8-262F4AC10C8F}" srcId="{EFD5A7DF-D61E-49A0-9E8A-14752B6624AE}" destId="{23E29BB7-952F-4299-9C74-823C0659999C}" srcOrd="0" destOrd="0" parTransId="{8B423399-999E-4044-B20F-0F5620B10688}" sibTransId="{6B3CEDB2-FB30-4E91-A20A-2AF33367A9F1}"/>
    <dgm:cxn modelId="{E4696E55-FE04-4417-A015-651DCD8324D8}" srcId="{98941DA6-E211-4282-A132-C455EDCB5F46}" destId="{8C8139F8-19D9-4E21-B0B0-9B405FA6F957}" srcOrd="2" destOrd="0" parTransId="{D70E7A19-397E-47D4-8714-ADA8150509AB}" sibTransId="{E59E092E-38DF-4F4F-8943-C135ACB67E18}"/>
    <dgm:cxn modelId="{34DF0D81-477A-47D7-B356-4AF5A7C13869}" type="presOf" srcId="{F20C22CC-5A9F-46BC-99B3-CBBCABF177CF}" destId="{0059389D-1ADB-4B83-A2DC-BD44FC42C24E}" srcOrd="0" destOrd="0" presId="urn:microsoft.com/office/officeart/2005/8/layout/list1"/>
    <dgm:cxn modelId="{244CC283-EC7E-443E-B506-C7B6F738B1A0}" type="presOf" srcId="{98941DA6-E211-4282-A132-C455EDCB5F46}" destId="{DCB30874-C7ED-4D5C-80CF-C1EA4B257BF9}" srcOrd="0" destOrd="0" presId="urn:microsoft.com/office/officeart/2005/8/layout/list1"/>
    <dgm:cxn modelId="{1D356C94-A091-4C67-A12B-3D1CDB9C159A}" type="presOf" srcId="{23E29BB7-952F-4299-9C74-823C0659999C}" destId="{151BFD6E-6723-424A-AD71-3A57F0758F94}" srcOrd="0" destOrd="0" presId="urn:microsoft.com/office/officeart/2005/8/layout/list1"/>
    <dgm:cxn modelId="{A37B94A9-08C2-44F8-B93B-970E31235CC4}" srcId="{CDD85B73-FFB0-4FBD-BA65-F7E10E24E1BF}" destId="{08DE19E0-9812-469B-87F6-B457F43566CC}" srcOrd="0" destOrd="0" parTransId="{21C25058-A422-4D47-BFA7-20DC3F3AC638}" sibTransId="{B0418067-31C7-4CEA-8371-48536871BEB4}"/>
    <dgm:cxn modelId="{F2D345AC-69E7-40F6-A710-28B20B600B9E}" srcId="{EFD5A7DF-D61E-49A0-9E8A-14752B6624AE}" destId="{508ADB6C-7BFC-4657-A450-4AB7475952B1}" srcOrd="2" destOrd="0" parTransId="{B12E1D69-C668-43CE-AEFE-F42CEB5FE84A}" sibTransId="{B79DC6FE-5DD2-4B0A-A60C-6262CD69648D}"/>
    <dgm:cxn modelId="{F096B9AE-2AF7-444B-AB1D-3F4C0B756D4B}" type="presOf" srcId="{08DE19E0-9812-469B-87F6-B457F43566CC}" destId="{8E5066A0-5AEB-4178-80F3-E638408A41A1}" srcOrd="0" destOrd="0" presId="urn:microsoft.com/office/officeart/2005/8/layout/list1"/>
    <dgm:cxn modelId="{7CE985AF-9706-4A54-B910-FEE5CC5D9E7A}" type="presOf" srcId="{8C8139F8-19D9-4E21-B0B0-9B405FA6F957}" destId="{4D3F24F0-EECA-4FB1-A5AA-7D2F3761B74B}" srcOrd="1" destOrd="0" presId="urn:microsoft.com/office/officeart/2005/8/layout/list1"/>
    <dgm:cxn modelId="{2390D9B2-3BE4-48AE-8DB8-04DD138949C7}" srcId="{98941DA6-E211-4282-A132-C455EDCB5F46}" destId="{CDD85B73-FFB0-4FBD-BA65-F7E10E24E1BF}" srcOrd="1" destOrd="0" parTransId="{4AFF6F56-D2D5-41D5-AA27-18786EADC1BC}" sibTransId="{E34BF612-9616-42E3-8D25-FF8F9C84C206}"/>
    <dgm:cxn modelId="{E16274CD-982A-462E-93A2-A3A33D7AA54B}" srcId="{8C8139F8-19D9-4E21-B0B0-9B405FA6F957}" destId="{F20C22CC-5A9F-46BC-99B3-CBBCABF177CF}" srcOrd="0" destOrd="0" parTransId="{A2B23A31-670C-4586-959E-6589B0A6B852}" sibTransId="{3EEFA487-96E2-420D-A267-B023E5F6D4E7}"/>
    <dgm:cxn modelId="{F9079ACF-A326-41EF-B23B-A57DE572AC4C}" type="presOf" srcId="{8C8139F8-19D9-4E21-B0B0-9B405FA6F957}" destId="{C901FFE8-4100-4030-B008-B732107334D6}" srcOrd="0" destOrd="0" presId="urn:microsoft.com/office/officeart/2005/8/layout/list1"/>
    <dgm:cxn modelId="{C6930AD2-5A19-4283-AE57-24878B849953}" type="presOf" srcId="{CDD85B73-FFB0-4FBD-BA65-F7E10E24E1BF}" destId="{322E0E4C-0A09-408A-AB67-B338496B754B}" srcOrd="1" destOrd="0" presId="urn:microsoft.com/office/officeart/2005/8/layout/list1"/>
    <dgm:cxn modelId="{5662184E-FAC0-4A9E-B2D3-993D5230CE4B}" type="presParOf" srcId="{DCB30874-C7ED-4D5C-80CF-C1EA4B257BF9}" destId="{0124C0F2-2824-4AEB-B4FC-B91A99FC279C}" srcOrd="0" destOrd="0" presId="urn:microsoft.com/office/officeart/2005/8/layout/list1"/>
    <dgm:cxn modelId="{CDEBD55D-F7D6-4113-96CB-510A72AE3142}" type="presParOf" srcId="{0124C0F2-2824-4AEB-B4FC-B91A99FC279C}" destId="{A2A11CDF-D1F4-49DA-B76F-6FEFC4445348}" srcOrd="0" destOrd="0" presId="urn:microsoft.com/office/officeart/2005/8/layout/list1"/>
    <dgm:cxn modelId="{4C42235A-0B99-4471-BBAC-846AD5EF2F44}" type="presParOf" srcId="{0124C0F2-2824-4AEB-B4FC-B91A99FC279C}" destId="{3A64AD5A-34F7-41E6-95F9-C9317F0B94DA}" srcOrd="1" destOrd="0" presId="urn:microsoft.com/office/officeart/2005/8/layout/list1"/>
    <dgm:cxn modelId="{D5C074FA-82BB-4608-A6CB-7A177380A1D2}" type="presParOf" srcId="{DCB30874-C7ED-4D5C-80CF-C1EA4B257BF9}" destId="{CED5504E-C7B1-402B-8117-8FDA31C89B9C}" srcOrd="1" destOrd="0" presId="urn:microsoft.com/office/officeart/2005/8/layout/list1"/>
    <dgm:cxn modelId="{ED1A8CAF-0D0C-4CF0-B586-9D5A1E15B000}" type="presParOf" srcId="{DCB30874-C7ED-4D5C-80CF-C1EA4B257BF9}" destId="{151BFD6E-6723-424A-AD71-3A57F0758F94}" srcOrd="2" destOrd="0" presId="urn:microsoft.com/office/officeart/2005/8/layout/list1"/>
    <dgm:cxn modelId="{E59D12C6-076A-482D-BF1F-7CBA55D588E5}" type="presParOf" srcId="{DCB30874-C7ED-4D5C-80CF-C1EA4B257BF9}" destId="{240D4D25-7F82-4DBF-9D0B-82D4D3BA6D3F}" srcOrd="3" destOrd="0" presId="urn:microsoft.com/office/officeart/2005/8/layout/list1"/>
    <dgm:cxn modelId="{5CE1BA01-4226-4A8B-A91F-7D4EB3D621CF}" type="presParOf" srcId="{DCB30874-C7ED-4D5C-80CF-C1EA4B257BF9}" destId="{225AB718-A91D-457B-99C2-7732241058A7}" srcOrd="4" destOrd="0" presId="urn:microsoft.com/office/officeart/2005/8/layout/list1"/>
    <dgm:cxn modelId="{47769FE4-9CE0-4087-AB2D-6A989174CBC9}" type="presParOf" srcId="{225AB718-A91D-457B-99C2-7732241058A7}" destId="{DDDA8204-FC75-498C-A66F-C3BA7CCDAAA4}" srcOrd="0" destOrd="0" presId="urn:microsoft.com/office/officeart/2005/8/layout/list1"/>
    <dgm:cxn modelId="{E4EF96A0-B43F-49CD-A783-5B815592D452}" type="presParOf" srcId="{225AB718-A91D-457B-99C2-7732241058A7}" destId="{322E0E4C-0A09-408A-AB67-B338496B754B}" srcOrd="1" destOrd="0" presId="urn:microsoft.com/office/officeart/2005/8/layout/list1"/>
    <dgm:cxn modelId="{07A0AB26-EA1E-4503-9980-00875F3A9353}" type="presParOf" srcId="{DCB30874-C7ED-4D5C-80CF-C1EA4B257BF9}" destId="{C1FF9374-D0D9-4DCC-8095-EC6BD6CEDF37}" srcOrd="5" destOrd="0" presId="urn:microsoft.com/office/officeart/2005/8/layout/list1"/>
    <dgm:cxn modelId="{36979111-76A3-4DD5-9F50-BCB586B7E580}" type="presParOf" srcId="{DCB30874-C7ED-4D5C-80CF-C1EA4B257BF9}" destId="{8E5066A0-5AEB-4178-80F3-E638408A41A1}" srcOrd="6" destOrd="0" presId="urn:microsoft.com/office/officeart/2005/8/layout/list1"/>
    <dgm:cxn modelId="{7F5A3ED1-5620-4AD6-B690-6CEB510DEA03}" type="presParOf" srcId="{DCB30874-C7ED-4D5C-80CF-C1EA4B257BF9}" destId="{D53ACD16-D058-4C2A-84B6-2D243829AD8D}" srcOrd="7" destOrd="0" presId="urn:microsoft.com/office/officeart/2005/8/layout/list1"/>
    <dgm:cxn modelId="{8D68D060-D37C-45B3-BB76-FF9CB5FEA7CB}" type="presParOf" srcId="{DCB30874-C7ED-4D5C-80CF-C1EA4B257BF9}" destId="{B5E4F814-0297-4536-98CF-B17CD6C719BF}" srcOrd="8" destOrd="0" presId="urn:microsoft.com/office/officeart/2005/8/layout/list1"/>
    <dgm:cxn modelId="{C8401BF1-B51D-4538-B493-60C67F455059}" type="presParOf" srcId="{B5E4F814-0297-4536-98CF-B17CD6C719BF}" destId="{C901FFE8-4100-4030-B008-B732107334D6}" srcOrd="0" destOrd="0" presId="urn:microsoft.com/office/officeart/2005/8/layout/list1"/>
    <dgm:cxn modelId="{D70AB5D8-8B5B-4511-BF22-B4DDEFF8A49D}" type="presParOf" srcId="{B5E4F814-0297-4536-98CF-B17CD6C719BF}" destId="{4D3F24F0-EECA-4FB1-A5AA-7D2F3761B74B}" srcOrd="1" destOrd="0" presId="urn:microsoft.com/office/officeart/2005/8/layout/list1"/>
    <dgm:cxn modelId="{1ADC3F19-CC9A-4625-886A-2E1D7F5E3A04}" type="presParOf" srcId="{DCB30874-C7ED-4D5C-80CF-C1EA4B257BF9}" destId="{69A61C10-21D2-4879-95F8-369EB3FE46F3}" srcOrd="9" destOrd="0" presId="urn:microsoft.com/office/officeart/2005/8/layout/list1"/>
    <dgm:cxn modelId="{28AA8EFD-8419-437D-BEBD-6C337E6E3906}" type="presParOf" srcId="{DCB30874-C7ED-4D5C-80CF-C1EA4B257BF9}" destId="{0059389D-1ADB-4B83-A2DC-BD44FC42C24E}" srcOrd="10"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0.xml><?xml version="1.0" encoding="utf-8"?>
<dgm:dataModel xmlns:dgm="http://schemas.openxmlformats.org/drawingml/2006/diagram" xmlns:a="http://schemas.openxmlformats.org/drawingml/2006/main">
  <dgm:ptLst>
    <dgm:pt modelId="{CE7DEB34-C0B8-4593-9C0B-FF6211BB439E}" type="doc">
      <dgm:prSet loTypeId="urn:microsoft.com/office/officeart/2008/layout/VerticalAccentList" loCatId="list" qsTypeId="urn:microsoft.com/office/officeart/2005/8/quickstyle/3d1" qsCatId="3D" csTypeId="urn:microsoft.com/office/officeart/2005/8/colors/accent0_3" csCatId="mainScheme" phldr="1"/>
      <dgm:spPr/>
      <dgm:t>
        <a:bodyPr/>
        <a:lstStyle/>
        <a:p>
          <a:endParaRPr lang="el-GR"/>
        </a:p>
      </dgm:t>
    </dgm:pt>
    <dgm:pt modelId="{C7587AAB-4867-4C63-866C-CABF725AD429}">
      <dgm:prSet phldrT="[Κείμενο]" custT="1"/>
      <dgm:spPr/>
      <dgm:t>
        <a:bodyPr/>
        <a:lstStyle/>
        <a:p>
          <a:r>
            <a:rPr lang="el-GR" sz="1800" dirty="0"/>
            <a:t>Κεντρική Αρχή Αγορών (ΚΑΑ)</a:t>
          </a:r>
        </a:p>
      </dgm:t>
    </dgm:pt>
    <dgm:pt modelId="{59319772-0014-46A1-A704-C4B694F0F38A}" type="parTrans" cxnId="{53A3E498-D097-4D4F-AFD7-585E4BA893F4}">
      <dgm:prSet/>
      <dgm:spPr/>
      <dgm:t>
        <a:bodyPr/>
        <a:lstStyle/>
        <a:p>
          <a:endParaRPr lang="el-GR"/>
        </a:p>
      </dgm:t>
    </dgm:pt>
    <dgm:pt modelId="{CB09DFEA-FE64-49CA-BF06-CB2991660569}" type="sibTrans" cxnId="{53A3E498-D097-4D4F-AFD7-585E4BA893F4}">
      <dgm:prSet/>
      <dgm:spPr/>
      <dgm:t>
        <a:bodyPr/>
        <a:lstStyle/>
        <a:p>
          <a:endParaRPr lang="el-GR"/>
        </a:p>
      </dgm:t>
    </dgm:pt>
    <dgm:pt modelId="{E9C2B7F5-0FDB-4D38-90FE-CB45E5494261}">
      <dgm:prSet custT="1"/>
      <dgm:spPr/>
      <dgm:t>
        <a:bodyPr/>
        <a:lstStyle/>
        <a:p>
          <a:r>
            <a:rPr lang="el-GR" sz="1800" dirty="0"/>
            <a:t>ΚΑΑ που είναι αρμόδιες για τον εθνικό σχεδιασμό, προγραμματισμό και τον συντονισμό κεντρικών και επικουρικών δραστηριοτήτων όλων των λοιπών ΚΑΑ</a:t>
          </a:r>
          <a:endParaRPr lang="el-GR" sz="1800" i="0" dirty="0"/>
        </a:p>
      </dgm:t>
    </dgm:pt>
    <dgm:pt modelId="{10529414-C4A5-41D8-8C65-406447CAF6EE}" type="parTrans" cxnId="{5F5EDD6A-B519-4609-BA87-5BD9D9851CD5}">
      <dgm:prSet/>
      <dgm:spPr/>
      <dgm:t>
        <a:bodyPr/>
        <a:lstStyle/>
        <a:p>
          <a:endParaRPr lang="el-GR"/>
        </a:p>
      </dgm:t>
    </dgm:pt>
    <dgm:pt modelId="{DBA168B1-E479-4994-98A8-15D543470C42}" type="sibTrans" cxnId="{5F5EDD6A-B519-4609-BA87-5BD9D9851CD5}">
      <dgm:prSet/>
      <dgm:spPr/>
      <dgm:t>
        <a:bodyPr/>
        <a:lstStyle/>
        <a:p>
          <a:endParaRPr lang="el-GR"/>
        </a:p>
      </dgm:t>
    </dgm:pt>
    <dgm:pt modelId="{A7AE2F3B-0460-45C6-8626-6769861F545F}">
      <dgm:prSet phldrT="[Κείμενο]" custT="1"/>
      <dgm:spPr/>
      <dgm:t>
        <a:bodyPr/>
        <a:lstStyle/>
        <a:p>
          <a:r>
            <a:rPr lang="el-GR" sz="1800" dirty="0"/>
            <a:t>Εθνικές Κεντρικές Αρχές Αγορών (ΕΚΑΑ)</a:t>
          </a:r>
        </a:p>
      </dgm:t>
    </dgm:pt>
    <dgm:pt modelId="{2F25AFA0-91CA-4855-907D-7D1F1DA24EAB}" type="parTrans" cxnId="{3507A097-E0BA-4821-A9E0-3A0A8964DEEC}">
      <dgm:prSet/>
      <dgm:spPr/>
      <dgm:t>
        <a:bodyPr/>
        <a:lstStyle/>
        <a:p>
          <a:endParaRPr lang="el-GR"/>
        </a:p>
      </dgm:t>
    </dgm:pt>
    <dgm:pt modelId="{F5CA4D31-F4E1-4A74-9758-633867DB981C}" type="sibTrans" cxnId="{3507A097-E0BA-4821-A9E0-3A0A8964DEEC}">
      <dgm:prSet/>
      <dgm:spPr/>
      <dgm:t>
        <a:bodyPr/>
        <a:lstStyle/>
        <a:p>
          <a:endParaRPr lang="el-GR"/>
        </a:p>
      </dgm:t>
    </dgm:pt>
    <dgm:pt modelId="{A0963A6B-7498-43FA-85D8-670AF971E887}">
      <dgm:prSet custT="1"/>
      <dgm:spPr/>
      <dgm:t>
        <a:bodyPr/>
        <a:lstStyle/>
        <a:p>
          <a:r>
            <a:rPr lang="el-GR" sz="1800" i="0" dirty="0"/>
            <a:t>Αναθέτουσα αρχή που παρέχει κεντρικές δραστηριότητες αγορών</a:t>
          </a:r>
        </a:p>
      </dgm:t>
    </dgm:pt>
    <dgm:pt modelId="{A17754B3-E84F-435F-99AE-1DE0546E4C3E}" type="parTrans" cxnId="{57E08D53-365E-46F0-8B6A-104DE33AF00C}">
      <dgm:prSet/>
      <dgm:spPr/>
      <dgm:t>
        <a:bodyPr/>
        <a:lstStyle/>
        <a:p>
          <a:endParaRPr lang="el-GR"/>
        </a:p>
      </dgm:t>
    </dgm:pt>
    <dgm:pt modelId="{A0D34720-171B-4054-B11E-B9AF1537EBA8}" type="sibTrans" cxnId="{57E08D53-365E-46F0-8B6A-104DE33AF00C}">
      <dgm:prSet/>
      <dgm:spPr/>
      <dgm:t>
        <a:bodyPr/>
        <a:lstStyle/>
        <a:p>
          <a:endParaRPr lang="el-GR"/>
        </a:p>
      </dgm:t>
    </dgm:pt>
    <dgm:pt modelId="{F3938612-8114-469E-809B-5761855B144A}" type="pres">
      <dgm:prSet presAssocID="{CE7DEB34-C0B8-4593-9C0B-FF6211BB439E}" presName="Name0" presStyleCnt="0">
        <dgm:presLayoutVars>
          <dgm:chMax/>
          <dgm:chPref/>
          <dgm:dir/>
        </dgm:presLayoutVars>
      </dgm:prSet>
      <dgm:spPr/>
    </dgm:pt>
    <dgm:pt modelId="{993A2267-8FBE-48FE-B55C-59190CE89B84}" type="pres">
      <dgm:prSet presAssocID="{C7587AAB-4867-4C63-866C-CABF725AD429}" presName="parenttextcomposite" presStyleCnt="0"/>
      <dgm:spPr/>
    </dgm:pt>
    <dgm:pt modelId="{661B65D1-D317-489B-8BF3-52EB186A7664}" type="pres">
      <dgm:prSet presAssocID="{C7587AAB-4867-4C63-866C-CABF725AD429}" presName="parenttext" presStyleLbl="revTx" presStyleIdx="0" presStyleCnt="2">
        <dgm:presLayoutVars>
          <dgm:chMax/>
          <dgm:chPref val="2"/>
          <dgm:bulletEnabled val="1"/>
        </dgm:presLayoutVars>
      </dgm:prSet>
      <dgm:spPr/>
    </dgm:pt>
    <dgm:pt modelId="{FB72D29E-6035-4B53-BA56-3D807C54C1CA}" type="pres">
      <dgm:prSet presAssocID="{C7587AAB-4867-4C63-866C-CABF725AD429}" presName="composite" presStyleCnt="0"/>
      <dgm:spPr/>
    </dgm:pt>
    <dgm:pt modelId="{8E5C43DB-698B-4490-B4BD-34C79C36805D}" type="pres">
      <dgm:prSet presAssocID="{C7587AAB-4867-4C63-866C-CABF725AD429}" presName="chevron1" presStyleLbl="alignNode1" presStyleIdx="0" presStyleCnt="14"/>
      <dgm:spPr/>
    </dgm:pt>
    <dgm:pt modelId="{7B658389-65A3-4227-827E-B6FC95C96B40}" type="pres">
      <dgm:prSet presAssocID="{C7587AAB-4867-4C63-866C-CABF725AD429}" presName="chevron2" presStyleLbl="alignNode1" presStyleIdx="1" presStyleCnt="14"/>
      <dgm:spPr/>
    </dgm:pt>
    <dgm:pt modelId="{6837B9B8-2FDB-4BB0-A13B-415A0CCB87F4}" type="pres">
      <dgm:prSet presAssocID="{C7587AAB-4867-4C63-866C-CABF725AD429}" presName="chevron3" presStyleLbl="alignNode1" presStyleIdx="2" presStyleCnt="14"/>
      <dgm:spPr/>
    </dgm:pt>
    <dgm:pt modelId="{BCF044ED-DB40-4C48-A62E-80560588D4AF}" type="pres">
      <dgm:prSet presAssocID="{C7587AAB-4867-4C63-866C-CABF725AD429}" presName="chevron4" presStyleLbl="alignNode1" presStyleIdx="3" presStyleCnt="14"/>
      <dgm:spPr/>
    </dgm:pt>
    <dgm:pt modelId="{2C3EF55E-090F-4997-BE3B-F50802E43613}" type="pres">
      <dgm:prSet presAssocID="{C7587AAB-4867-4C63-866C-CABF725AD429}" presName="chevron5" presStyleLbl="alignNode1" presStyleIdx="4" presStyleCnt="14"/>
      <dgm:spPr/>
    </dgm:pt>
    <dgm:pt modelId="{41DD125C-D5F8-4E58-B9F9-A22FF8ED89A2}" type="pres">
      <dgm:prSet presAssocID="{C7587AAB-4867-4C63-866C-CABF725AD429}" presName="chevron6" presStyleLbl="alignNode1" presStyleIdx="5" presStyleCnt="14"/>
      <dgm:spPr/>
    </dgm:pt>
    <dgm:pt modelId="{C49F2F1D-EFFC-4830-9496-ECA7BC90D615}" type="pres">
      <dgm:prSet presAssocID="{C7587AAB-4867-4C63-866C-CABF725AD429}" presName="chevron7" presStyleLbl="alignNode1" presStyleIdx="6" presStyleCnt="14"/>
      <dgm:spPr/>
    </dgm:pt>
    <dgm:pt modelId="{FD565EB0-BD06-4F95-A5F9-58C9EA2C8081}" type="pres">
      <dgm:prSet presAssocID="{C7587AAB-4867-4C63-866C-CABF725AD429}" presName="childtext" presStyleLbl="solidFgAcc1" presStyleIdx="0" presStyleCnt="2">
        <dgm:presLayoutVars>
          <dgm:chMax/>
          <dgm:chPref val="0"/>
          <dgm:bulletEnabled val="1"/>
        </dgm:presLayoutVars>
      </dgm:prSet>
      <dgm:spPr/>
    </dgm:pt>
    <dgm:pt modelId="{26B4A7F8-1EEF-427E-A4BD-B2018752EE57}" type="pres">
      <dgm:prSet presAssocID="{CB09DFEA-FE64-49CA-BF06-CB2991660569}" presName="sibTrans" presStyleCnt="0"/>
      <dgm:spPr/>
    </dgm:pt>
    <dgm:pt modelId="{1EDDFFD1-0F49-432E-A1FB-360DDC82D652}" type="pres">
      <dgm:prSet presAssocID="{A7AE2F3B-0460-45C6-8626-6769861F545F}" presName="parenttextcomposite" presStyleCnt="0"/>
      <dgm:spPr/>
    </dgm:pt>
    <dgm:pt modelId="{AA5175AF-1406-413C-A0A2-06B947920379}" type="pres">
      <dgm:prSet presAssocID="{A7AE2F3B-0460-45C6-8626-6769861F545F}" presName="parenttext" presStyleLbl="revTx" presStyleIdx="1" presStyleCnt="2">
        <dgm:presLayoutVars>
          <dgm:chMax/>
          <dgm:chPref val="2"/>
          <dgm:bulletEnabled val="1"/>
        </dgm:presLayoutVars>
      </dgm:prSet>
      <dgm:spPr/>
    </dgm:pt>
    <dgm:pt modelId="{057705F8-6FB4-4F66-A1BB-2F453360992A}" type="pres">
      <dgm:prSet presAssocID="{A7AE2F3B-0460-45C6-8626-6769861F545F}" presName="composite" presStyleCnt="0"/>
      <dgm:spPr/>
    </dgm:pt>
    <dgm:pt modelId="{55AC6ED5-1F21-424E-810A-7204884CDC1A}" type="pres">
      <dgm:prSet presAssocID="{A7AE2F3B-0460-45C6-8626-6769861F545F}" presName="chevron1" presStyleLbl="alignNode1" presStyleIdx="7" presStyleCnt="14"/>
      <dgm:spPr/>
    </dgm:pt>
    <dgm:pt modelId="{4777CD08-359C-485F-B55D-D868537CEEB9}" type="pres">
      <dgm:prSet presAssocID="{A7AE2F3B-0460-45C6-8626-6769861F545F}" presName="chevron2" presStyleLbl="alignNode1" presStyleIdx="8" presStyleCnt="14"/>
      <dgm:spPr/>
    </dgm:pt>
    <dgm:pt modelId="{E71251E9-57B6-4AAD-9D41-E79BB71BB15B}" type="pres">
      <dgm:prSet presAssocID="{A7AE2F3B-0460-45C6-8626-6769861F545F}" presName="chevron3" presStyleLbl="alignNode1" presStyleIdx="9" presStyleCnt="14"/>
      <dgm:spPr/>
    </dgm:pt>
    <dgm:pt modelId="{64F9C649-D564-4C20-BD4D-240E7B968C01}" type="pres">
      <dgm:prSet presAssocID="{A7AE2F3B-0460-45C6-8626-6769861F545F}" presName="chevron4" presStyleLbl="alignNode1" presStyleIdx="10" presStyleCnt="14"/>
      <dgm:spPr/>
    </dgm:pt>
    <dgm:pt modelId="{B43A0DEB-AFAF-4692-8615-09BCD52B2085}" type="pres">
      <dgm:prSet presAssocID="{A7AE2F3B-0460-45C6-8626-6769861F545F}" presName="chevron5" presStyleLbl="alignNode1" presStyleIdx="11" presStyleCnt="14"/>
      <dgm:spPr/>
    </dgm:pt>
    <dgm:pt modelId="{CED52223-D30B-4FD2-885A-B4D45C14FDA2}" type="pres">
      <dgm:prSet presAssocID="{A7AE2F3B-0460-45C6-8626-6769861F545F}" presName="chevron6" presStyleLbl="alignNode1" presStyleIdx="12" presStyleCnt="14"/>
      <dgm:spPr/>
    </dgm:pt>
    <dgm:pt modelId="{CB51FD53-37C6-4F39-AE81-7B40AB6E9271}" type="pres">
      <dgm:prSet presAssocID="{A7AE2F3B-0460-45C6-8626-6769861F545F}" presName="chevron7" presStyleLbl="alignNode1" presStyleIdx="13" presStyleCnt="14"/>
      <dgm:spPr/>
    </dgm:pt>
    <dgm:pt modelId="{2A97700F-D57C-41D0-A842-CE12B11290F9}" type="pres">
      <dgm:prSet presAssocID="{A7AE2F3B-0460-45C6-8626-6769861F545F}" presName="childtext" presStyleLbl="solidFgAcc1" presStyleIdx="1" presStyleCnt="2">
        <dgm:presLayoutVars>
          <dgm:chMax/>
          <dgm:chPref val="0"/>
          <dgm:bulletEnabled val="1"/>
        </dgm:presLayoutVars>
      </dgm:prSet>
      <dgm:spPr/>
    </dgm:pt>
  </dgm:ptLst>
  <dgm:cxnLst>
    <dgm:cxn modelId="{838B8401-0536-42CB-A692-F45837172E8C}" type="presOf" srcId="{C7587AAB-4867-4C63-866C-CABF725AD429}" destId="{661B65D1-D317-489B-8BF3-52EB186A7664}" srcOrd="0" destOrd="0" presId="urn:microsoft.com/office/officeart/2008/layout/VerticalAccentList"/>
    <dgm:cxn modelId="{9D772113-2052-4C25-94A3-D54FB7162901}" type="presOf" srcId="{A7AE2F3B-0460-45C6-8626-6769861F545F}" destId="{AA5175AF-1406-413C-A0A2-06B947920379}" srcOrd="0" destOrd="0" presId="urn:microsoft.com/office/officeart/2008/layout/VerticalAccentList"/>
    <dgm:cxn modelId="{5F5EDD6A-B519-4609-BA87-5BD9D9851CD5}" srcId="{A7AE2F3B-0460-45C6-8626-6769861F545F}" destId="{E9C2B7F5-0FDB-4D38-90FE-CB45E5494261}" srcOrd="0" destOrd="0" parTransId="{10529414-C4A5-41D8-8C65-406447CAF6EE}" sibTransId="{DBA168B1-E479-4994-98A8-15D543470C42}"/>
    <dgm:cxn modelId="{57E08D53-365E-46F0-8B6A-104DE33AF00C}" srcId="{C7587AAB-4867-4C63-866C-CABF725AD429}" destId="{A0963A6B-7498-43FA-85D8-670AF971E887}" srcOrd="0" destOrd="0" parTransId="{A17754B3-E84F-435F-99AE-1DE0546E4C3E}" sibTransId="{A0D34720-171B-4054-B11E-B9AF1537EBA8}"/>
    <dgm:cxn modelId="{8F365979-5822-4342-A3EB-45AA8D0B67B3}" type="presOf" srcId="{E9C2B7F5-0FDB-4D38-90FE-CB45E5494261}" destId="{2A97700F-D57C-41D0-A842-CE12B11290F9}" srcOrd="0" destOrd="0" presId="urn:microsoft.com/office/officeart/2008/layout/VerticalAccentList"/>
    <dgm:cxn modelId="{E23B307D-80E3-412F-9395-D2DE11E629F8}" type="presOf" srcId="{A0963A6B-7498-43FA-85D8-670AF971E887}" destId="{FD565EB0-BD06-4F95-A5F9-58C9EA2C8081}" srcOrd="0" destOrd="0" presId="urn:microsoft.com/office/officeart/2008/layout/VerticalAccentList"/>
    <dgm:cxn modelId="{3507A097-E0BA-4821-A9E0-3A0A8964DEEC}" srcId="{CE7DEB34-C0B8-4593-9C0B-FF6211BB439E}" destId="{A7AE2F3B-0460-45C6-8626-6769861F545F}" srcOrd="1" destOrd="0" parTransId="{2F25AFA0-91CA-4855-907D-7D1F1DA24EAB}" sibTransId="{F5CA4D31-F4E1-4A74-9758-633867DB981C}"/>
    <dgm:cxn modelId="{53A3E498-D097-4D4F-AFD7-585E4BA893F4}" srcId="{CE7DEB34-C0B8-4593-9C0B-FF6211BB439E}" destId="{C7587AAB-4867-4C63-866C-CABF725AD429}" srcOrd="0" destOrd="0" parTransId="{59319772-0014-46A1-A704-C4B694F0F38A}" sibTransId="{CB09DFEA-FE64-49CA-BF06-CB2991660569}"/>
    <dgm:cxn modelId="{8DADE2ED-7BB5-40BD-BA51-55211AD1691A}" type="presOf" srcId="{CE7DEB34-C0B8-4593-9C0B-FF6211BB439E}" destId="{F3938612-8114-469E-809B-5761855B144A}" srcOrd="0" destOrd="0" presId="urn:microsoft.com/office/officeart/2008/layout/VerticalAccentList"/>
    <dgm:cxn modelId="{F363C690-C720-4C4A-B90B-3E2CA4754157}" type="presParOf" srcId="{F3938612-8114-469E-809B-5761855B144A}" destId="{993A2267-8FBE-48FE-B55C-59190CE89B84}" srcOrd="0" destOrd="0" presId="urn:microsoft.com/office/officeart/2008/layout/VerticalAccentList"/>
    <dgm:cxn modelId="{54E2760D-DF9C-4C09-B719-0A3B80E2AD8C}" type="presParOf" srcId="{993A2267-8FBE-48FE-B55C-59190CE89B84}" destId="{661B65D1-D317-489B-8BF3-52EB186A7664}" srcOrd="0" destOrd="0" presId="urn:microsoft.com/office/officeart/2008/layout/VerticalAccentList"/>
    <dgm:cxn modelId="{9C2D3BB1-0B37-4195-B2EB-7E3189DECEB3}" type="presParOf" srcId="{F3938612-8114-469E-809B-5761855B144A}" destId="{FB72D29E-6035-4B53-BA56-3D807C54C1CA}" srcOrd="1" destOrd="0" presId="urn:microsoft.com/office/officeart/2008/layout/VerticalAccentList"/>
    <dgm:cxn modelId="{E6DEF9A4-2972-46DD-B22B-7EB9D0C262FF}" type="presParOf" srcId="{FB72D29E-6035-4B53-BA56-3D807C54C1CA}" destId="{8E5C43DB-698B-4490-B4BD-34C79C36805D}" srcOrd="0" destOrd="0" presId="urn:microsoft.com/office/officeart/2008/layout/VerticalAccentList"/>
    <dgm:cxn modelId="{1BF91326-24D8-4EFF-99F9-BB0DA5794DE4}" type="presParOf" srcId="{FB72D29E-6035-4B53-BA56-3D807C54C1CA}" destId="{7B658389-65A3-4227-827E-B6FC95C96B40}" srcOrd="1" destOrd="0" presId="urn:microsoft.com/office/officeart/2008/layout/VerticalAccentList"/>
    <dgm:cxn modelId="{FAE77036-81B0-4B99-90D0-064B184EA78A}" type="presParOf" srcId="{FB72D29E-6035-4B53-BA56-3D807C54C1CA}" destId="{6837B9B8-2FDB-4BB0-A13B-415A0CCB87F4}" srcOrd="2" destOrd="0" presId="urn:microsoft.com/office/officeart/2008/layout/VerticalAccentList"/>
    <dgm:cxn modelId="{0914B392-4EF9-45A5-8942-A344653874F0}" type="presParOf" srcId="{FB72D29E-6035-4B53-BA56-3D807C54C1CA}" destId="{BCF044ED-DB40-4C48-A62E-80560588D4AF}" srcOrd="3" destOrd="0" presId="urn:microsoft.com/office/officeart/2008/layout/VerticalAccentList"/>
    <dgm:cxn modelId="{886A22E7-61C7-4926-9CEC-8BBB86D5019F}" type="presParOf" srcId="{FB72D29E-6035-4B53-BA56-3D807C54C1CA}" destId="{2C3EF55E-090F-4997-BE3B-F50802E43613}" srcOrd="4" destOrd="0" presId="urn:microsoft.com/office/officeart/2008/layout/VerticalAccentList"/>
    <dgm:cxn modelId="{C6BE2074-4B82-4F99-93E5-43FE9CA3277E}" type="presParOf" srcId="{FB72D29E-6035-4B53-BA56-3D807C54C1CA}" destId="{41DD125C-D5F8-4E58-B9F9-A22FF8ED89A2}" srcOrd="5" destOrd="0" presId="urn:microsoft.com/office/officeart/2008/layout/VerticalAccentList"/>
    <dgm:cxn modelId="{F8D16E01-724A-4BDA-93CC-111E1FCFDF98}" type="presParOf" srcId="{FB72D29E-6035-4B53-BA56-3D807C54C1CA}" destId="{C49F2F1D-EFFC-4830-9496-ECA7BC90D615}" srcOrd="6" destOrd="0" presId="urn:microsoft.com/office/officeart/2008/layout/VerticalAccentList"/>
    <dgm:cxn modelId="{CD287C0A-F9CF-4D0D-BDD8-49D50299AE7B}" type="presParOf" srcId="{FB72D29E-6035-4B53-BA56-3D807C54C1CA}" destId="{FD565EB0-BD06-4F95-A5F9-58C9EA2C8081}" srcOrd="7" destOrd="0" presId="urn:microsoft.com/office/officeart/2008/layout/VerticalAccentList"/>
    <dgm:cxn modelId="{4CB52E4D-C611-459C-92E6-5C57DCCB3E05}" type="presParOf" srcId="{F3938612-8114-469E-809B-5761855B144A}" destId="{26B4A7F8-1EEF-427E-A4BD-B2018752EE57}" srcOrd="2" destOrd="0" presId="urn:microsoft.com/office/officeart/2008/layout/VerticalAccentList"/>
    <dgm:cxn modelId="{042CFF81-226A-43DB-A1CF-54E0D6308B6D}" type="presParOf" srcId="{F3938612-8114-469E-809B-5761855B144A}" destId="{1EDDFFD1-0F49-432E-A1FB-360DDC82D652}" srcOrd="3" destOrd="0" presId="urn:microsoft.com/office/officeart/2008/layout/VerticalAccentList"/>
    <dgm:cxn modelId="{B72639CE-098E-44BF-85D2-871D26FD7674}" type="presParOf" srcId="{1EDDFFD1-0F49-432E-A1FB-360DDC82D652}" destId="{AA5175AF-1406-413C-A0A2-06B947920379}" srcOrd="0" destOrd="0" presId="urn:microsoft.com/office/officeart/2008/layout/VerticalAccentList"/>
    <dgm:cxn modelId="{CAA6E6F5-BF0F-486B-85F5-F36C9DA32A1E}" type="presParOf" srcId="{F3938612-8114-469E-809B-5761855B144A}" destId="{057705F8-6FB4-4F66-A1BB-2F453360992A}" srcOrd="4" destOrd="0" presId="urn:microsoft.com/office/officeart/2008/layout/VerticalAccentList"/>
    <dgm:cxn modelId="{8B89EFC8-6DCA-4A7C-B1B2-611B3B7FA709}" type="presParOf" srcId="{057705F8-6FB4-4F66-A1BB-2F453360992A}" destId="{55AC6ED5-1F21-424E-810A-7204884CDC1A}" srcOrd="0" destOrd="0" presId="urn:microsoft.com/office/officeart/2008/layout/VerticalAccentList"/>
    <dgm:cxn modelId="{7BCE4FE1-FA74-416D-A6A0-A99B666566E4}" type="presParOf" srcId="{057705F8-6FB4-4F66-A1BB-2F453360992A}" destId="{4777CD08-359C-485F-B55D-D868537CEEB9}" srcOrd="1" destOrd="0" presId="urn:microsoft.com/office/officeart/2008/layout/VerticalAccentList"/>
    <dgm:cxn modelId="{9C81C42F-53A7-449E-920C-EC933BF5181A}" type="presParOf" srcId="{057705F8-6FB4-4F66-A1BB-2F453360992A}" destId="{E71251E9-57B6-4AAD-9D41-E79BB71BB15B}" srcOrd="2" destOrd="0" presId="urn:microsoft.com/office/officeart/2008/layout/VerticalAccentList"/>
    <dgm:cxn modelId="{FAFAD536-2EAD-4E00-B1A8-7539EB941D2E}" type="presParOf" srcId="{057705F8-6FB4-4F66-A1BB-2F453360992A}" destId="{64F9C649-D564-4C20-BD4D-240E7B968C01}" srcOrd="3" destOrd="0" presId="urn:microsoft.com/office/officeart/2008/layout/VerticalAccentList"/>
    <dgm:cxn modelId="{A5662373-6ADE-48A1-B9BD-FA2404116BB9}" type="presParOf" srcId="{057705F8-6FB4-4F66-A1BB-2F453360992A}" destId="{B43A0DEB-AFAF-4692-8615-09BCD52B2085}" srcOrd="4" destOrd="0" presId="urn:microsoft.com/office/officeart/2008/layout/VerticalAccentList"/>
    <dgm:cxn modelId="{2925C756-E487-4C1B-B196-0D48C2FA0D8E}" type="presParOf" srcId="{057705F8-6FB4-4F66-A1BB-2F453360992A}" destId="{CED52223-D30B-4FD2-885A-B4D45C14FDA2}" srcOrd="5" destOrd="0" presId="urn:microsoft.com/office/officeart/2008/layout/VerticalAccentList"/>
    <dgm:cxn modelId="{1161F0D1-15DD-4C5A-AFF0-7EF421002EA6}" type="presParOf" srcId="{057705F8-6FB4-4F66-A1BB-2F453360992A}" destId="{CB51FD53-37C6-4F39-AE81-7B40AB6E9271}" srcOrd="6" destOrd="0" presId="urn:microsoft.com/office/officeart/2008/layout/VerticalAccentList"/>
    <dgm:cxn modelId="{55830D66-4B1A-4BBC-A8E5-43F99DAB11B8}" type="presParOf" srcId="{057705F8-6FB4-4F66-A1BB-2F453360992A}" destId="{2A97700F-D57C-41D0-A842-CE12B11290F9}" srcOrd="7" destOrd="0" presId="urn:microsoft.com/office/officeart/2008/layout/VerticalAccent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00.xml><?xml version="1.0" encoding="utf-8"?>
<dgm:dataModel xmlns:dgm="http://schemas.openxmlformats.org/drawingml/2006/diagram" xmlns:a="http://schemas.openxmlformats.org/drawingml/2006/main">
  <dgm:ptLst>
    <dgm:pt modelId="{CE7DEB34-C0B8-4593-9C0B-FF6211BB439E}" type="doc">
      <dgm:prSet loTypeId="urn:microsoft.com/office/officeart/2005/8/layout/hierarchy3" loCatId="hierarchy" qsTypeId="urn:microsoft.com/office/officeart/2005/8/quickstyle/3d1" qsCatId="3D" csTypeId="urn:microsoft.com/office/officeart/2005/8/colors/accent0_3" csCatId="mainScheme" phldr="1"/>
      <dgm:spPr/>
      <dgm:t>
        <a:bodyPr/>
        <a:lstStyle/>
        <a:p>
          <a:endParaRPr lang="el-GR"/>
        </a:p>
      </dgm:t>
    </dgm:pt>
    <dgm:pt modelId="{F9F01FB5-41AA-42E2-99F0-80E2CED776D2}">
      <dgm:prSet phldrT="[Κείμενο]" custT="1"/>
      <dgm:spPr/>
      <dgm:t>
        <a:bodyPr/>
        <a:lstStyle/>
        <a:p>
          <a:r>
            <a:rPr lang="el-GR" sz="1700" dirty="0"/>
            <a:t>Δυνατή η θέση συγκεκριμένων κανόνων επίκλησης των μέσων τρίτων</a:t>
          </a:r>
        </a:p>
      </dgm:t>
    </dgm:pt>
    <dgm:pt modelId="{A7F97CBB-D8E5-43E6-9905-C6482E1926B6}" type="parTrans" cxnId="{92F7CE87-1207-470E-B0D9-FD21F13CDE4F}">
      <dgm:prSet/>
      <dgm:spPr/>
      <dgm:t>
        <a:bodyPr/>
        <a:lstStyle/>
        <a:p>
          <a:endParaRPr lang="el-GR"/>
        </a:p>
      </dgm:t>
    </dgm:pt>
    <dgm:pt modelId="{4C7D70D3-F723-4754-9EA1-F9CF091E573C}" type="sibTrans" cxnId="{92F7CE87-1207-470E-B0D9-FD21F13CDE4F}">
      <dgm:prSet/>
      <dgm:spPr/>
      <dgm:t>
        <a:bodyPr/>
        <a:lstStyle/>
        <a:p>
          <a:endParaRPr lang="el-GR"/>
        </a:p>
      </dgm:t>
    </dgm:pt>
    <dgm:pt modelId="{D2A2749E-046B-4B3B-94D0-D16BC95BD21C}">
      <dgm:prSet phldrT="[Κείμενο]" custT="1"/>
      <dgm:spPr/>
      <dgm:t>
        <a:bodyPr/>
        <a:lstStyle/>
        <a:p>
          <a:r>
            <a:rPr lang="el-GR" sz="1700" dirty="0"/>
            <a:t>Περιορισμοί εκ του νόμου</a:t>
          </a:r>
        </a:p>
      </dgm:t>
    </dgm:pt>
    <dgm:pt modelId="{C08D0CA4-7883-41B3-BFB2-7A15BE4BCEC5}" type="parTrans" cxnId="{E95FECFB-D82F-4A76-9152-E5E0F61FD10E}">
      <dgm:prSet/>
      <dgm:spPr/>
      <dgm:t>
        <a:bodyPr/>
        <a:lstStyle/>
        <a:p>
          <a:endParaRPr lang="el-GR"/>
        </a:p>
      </dgm:t>
    </dgm:pt>
    <dgm:pt modelId="{CF524522-6D79-4BF6-BC2C-897B50F1C071}" type="sibTrans" cxnId="{E95FECFB-D82F-4A76-9152-E5E0F61FD10E}">
      <dgm:prSet/>
      <dgm:spPr/>
      <dgm:t>
        <a:bodyPr/>
        <a:lstStyle/>
        <a:p>
          <a:endParaRPr lang="el-GR"/>
        </a:p>
      </dgm:t>
    </dgm:pt>
    <dgm:pt modelId="{3AA438C0-5E78-4DE7-B4A4-B95799002C1E}">
      <dgm:prSet phldrT="[Κείμενο]" custT="1"/>
      <dgm:spPr/>
      <dgm:t>
        <a:bodyPr/>
        <a:lstStyle/>
        <a:p>
          <a:r>
            <a:rPr lang="el-GR" sz="1700" dirty="0"/>
            <a:t>Σύνδεση με τη φύση του αντικειμένου  της σύμβασης</a:t>
          </a:r>
        </a:p>
      </dgm:t>
    </dgm:pt>
    <dgm:pt modelId="{3E03F75C-B1D4-4935-8BFE-B0127E3A1BFE}" type="parTrans" cxnId="{575C8B6F-0398-4075-B5EF-0FC6AE75E0EF}">
      <dgm:prSet/>
      <dgm:spPr/>
      <dgm:t>
        <a:bodyPr/>
        <a:lstStyle/>
        <a:p>
          <a:endParaRPr lang="el-GR"/>
        </a:p>
      </dgm:t>
    </dgm:pt>
    <dgm:pt modelId="{A77E6E19-4C1B-4C9A-9DB9-F6BC3DBE8114}" type="sibTrans" cxnId="{575C8B6F-0398-4075-B5EF-0FC6AE75E0EF}">
      <dgm:prSet/>
      <dgm:spPr/>
      <dgm:t>
        <a:bodyPr/>
        <a:lstStyle/>
        <a:p>
          <a:endParaRPr lang="el-GR"/>
        </a:p>
      </dgm:t>
    </dgm:pt>
    <dgm:pt modelId="{843F5F74-DAC7-44B3-91FE-3080873E9A81}">
      <dgm:prSet phldrT="[Κείμενο]" custT="1"/>
      <dgm:spPr/>
      <dgm:t>
        <a:bodyPr/>
        <a:lstStyle/>
        <a:p>
          <a:r>
            <a:rPr lang="el-GR" sz="1700" dirty="0"/>
            <a:t>Αρχή αναλογικότητας</a:t>
          </a:r>
        </a:p>
      </dgm:t>
    </dgm:pt>
    <dgm:pt modelId="{44EC0B0A-0B58-4784-ABC3-ED75B7C0BD9D}" type="parTrans" cxnId="{1D128C7C-5D51-4C82-8F03-FF2C1222DF27}">
      <dgm:prSet/>
      <dgm:spPr/>
      <dgm:t>
        <a:bodyPr/>
        <a:lstStyle/>
        <a:p>
          <a:endParaRPr lang="el-GR"/>
        </a:p>
      </dgm:t>
    </dgm:pt>
    <dgm:pt modelId="{E713451A-280B-47BE-BA56-C73AEBAC4A7E}" type="sibTrans" cxnId="{1D128C7C-5D51-4C82-8F03-FF2C1222DF27}">
      <dgm:prSet/>
      <dgm:spPr/>
      <dgm:t>
        <a:bodyPr/>
        <a:lstStyle/>
        <a:p>
          <a:endParaRPr lang="el-GR"/>
        </a:p>
      </dgm:t>
    </dgm:pt>
    <dgm:pt modelId="{6F99C19B-F179-47A9-BCAC-7211AFA93C83}">
      <dgm:prSet custT="1"/>
      <dgm:spPr/>
      <dgm:t>
        <a:bodyPr/>
        <a:lstStyle/>
        <a:p>
          <a:r>
            <a:rPr lang="el-GR" sz="1700" dirty="0"/>
            <a:t>Στήριξη σε τίτλους σπουδών και επαγγελματικά προσόντα-Εκτέλεση ορισμένων εργασιών ή υπηρεσιών από τον τρίτο</a:t>
          </a:r>
        </a:p>
      </dgm:t>
    </dgm:pt>
    <dgm:pt modelId="{43655656-F195-48F2-BDB0-29675CE3EFF6}" type="parTrans" cxnId="{0B062F2D-D9A1-4F37-9D43-AC45A0E11B68}">
      <dgm:prSet/>
      <dgm:spPr/>
      <dgm:t>
        <a:bodyPr/>
        <a:lstStyle/>
        <a:p>
          <a:endParaRPr lang="el-GR"/>
        </a:p>
      </dgm:t>
    </dgm:pt>
    <dgm:pt modelId="{DD9B31EA-D2C7-4437-A54D-4C9A14FEE3AC}" type="sibTrans" cxnId="{0B062F2D-D9A1-4F37-9D43-AC45A0E11B68}">
      <dgm:prSet/>
      <dgm:spPr/>
      <dgm:t>
        <a:bodyPr/>
        <a:lstStyle/>
        <a:p>
          <a:endParaRPr lang="el-GR"/>
        </a:p>
      </dgm:t>
    </dgm:pt>
    <dgm:pt modelId="{A7916357-766A-4D8F-B6AC-8FDA0412F11C}">
      <dgm:prSet phldrT="[Κείμενο]" custT="1"/>
      <dgm:spPr/>
      <dgm:t>
        <a:bodyPr/>
        <a:lstStyle/>
        <a:p>
          <a:r>
            <a:rPr lang="el-GR" sz="1700" dirty="0"/>
            <a:t>Στήριξη σε οικονομικούς πόρους τρίτου-Από κοινού υπεύθυνοι για την εκτέλεση της σύμβασης</a:t>
          </a:r>
        </a:p>
      </dgm:t>
    </dgm:pt>
    <dgm:pt modelId="{A9E5C8C5-B437-402D-B936-69F15BA4EDC2}" type="parTrans" cxnId="{308E6357-9BAB-42C5-9A0A-8C2D99213D29}">
      <dgm:prSet/>
      <dgm:spPr/>
      <dgm:t>
        <a:bodyPr/>
        <a:lstStyle/>
        <a:p>
          <a:endParaRPr lang="el-GR"/>
        </a:p>
      </dgm:t>
    </dgm:pt>
    <dgm:pt modelId="{53CC440B-3F9D-43C2-8D05-3917D9FECFD3}" type="sibTrans" cxnId="{308E6357-9BAB-42C5-9A0A-8C2D99213D29}">
      <dgm:prSet/>
      <dgm:spPr/>
      <dgm:t>
        <a:bodyPr/>
        <a:lstStyle/>
        <a:p>
          <a:endParaRPr lang="el-GR"/>
        </a:p>
      </dgm:t>
    </dgm:pt>
    <dgm:pt modelId="{60AC7F11-A73F-4E67-A381-16B45293B8F6}">
      <dgm:prSet phldrT="[Κείμενο]" custT="1"/>
      <dgm:spPr/>
      <dgm:t>
        <a:bodyPr/>
        <a:lstStyle/>
        <a:p>
          <a:r>
            <a:rPr lang="el-GR" sz="1700" dirty="0"/>
            <a:t>Για συγκεκριμένες συμβάσεις μπορεί να απαιτείται η εκτέλεση ορισμένων κρίσιμων καθηκόντων απευθείας από τον ίδιο τον προσφέροντα ή από ένα συγκεκριμένο μέλος της ένωσης</a:t>
          </a:r>
        </a:p>
      </dgm:t>
    </dgm:pt>
    <dgm:pt modelId="{E8E2B1AA-0A75-46A7-9C54-55BEFEA6F588}" type="parTrans" cxnId="{B6BA5E79-18D4-432D-9C52-9DAAE401464B}">
      <dgm:prSet/>
      <dgm:spPr/>
      <dgm:t>
        <a:bodyPr/>
        <a:lstStyle/>
        <a:p>
          <a:endParaRPr lang="el-GR"/>
        </a:p>
      </dgm:t>
    </dgm:pt>
    <dgm:pt modelId="{C3286BC8-4DE2-4565-BA65-00379FCE979F}" type="sibTrans" cxnId="{B6BA5E79-18D4-432D-9C52-9DAAE401464B}">
      <dgm:prSet/>
      <dgm:spPr/>
      <dgm:t>
        <a:bodyPr/>
        <a:lstStyle/>
        <a:p>
          <a:endParaRPr lang="el-GR"/>
        </a:p>
      </dgm:t>
    </dgm:pt>
    <dgm:pt modelId="{FCBDC34A-EBE0-4CA0-82E7-3C9AAC17F73B}" type="pres">
      <dgm:prSet presAssocID="{CE7DEB34-C0B8-4593-9C0B-FF6211BB439E}" presName="diagram" presStyleCnt="0">
        <dgm:presLayoutVars>
          <dgm:chPref val="1"/>
          <dgm:dir/>
          <dgm:animOne val="branch"/>
          <dgm:animLvl val="lvl"/>
          <dgm:resizeHandles/>
        </dgm:presLayoutVars>
      </dgm:prSet>
      <dgm:spPr/>
    </dgm:pt>
    <dgm:pt modelId="{2838E246-6A15-4D7F-8771-5292FC5EDBB9}" type="pres">
      <dgm:prSet presAssocID="{F9F01FB5-41AA-42E2-99F0-80E2CED776D2}" presName="root" presStyleCnt="0"/>
      <dgm:spPr/>
    </dgm:pt>
    <dgm:pt modelId="{80333F7A-54F9-4005-8E32-51FB42BA9719}" type="pres">
      <dgm:prSet presAssocID="{F9F01FB5-41AA-42E2-99F0-80E2CED776D2}" presName="rootComposite" presStyleCnt="0"/>
      <dgm:spPr/>
    </dgm:pt>
    <dgm:pt modelId="{007A6023-4A9E-4690-946E-2766BE7FD7AC}" type="pres">
      <dgm:prSet presAssocID="{F9F01FB5-41AA-42E2-99F0-80E2CED776D2}" presName="rootText" presStyleLbl="node1" presStyleIdx="0" presStyleCnt="2" custScaleX="157114" custScaleY="118501"/>
      <dgm:spPr/>
    </dgm:pt>
    <dgm:pt modelId="{27FB528B-6BC9-4DCF-9F38-0749E74A9978}" type="pres">
      <dgm:prSet presAssocID="{F9F01FB5-41AA-42E2-99F0-80E2CED776D2}" presName="rootConnector" presStyleLbl="node1" presStyleIdx="0" presStyleCnt="2"/>
      <dgm:spPr/>
    </dgm:pt>
    <dgm:pt modelId="{0AD8C416-F54C-4193-90F5-9A5FCB0CA851}" type="pres">
      <dgm:prSet presAssocID="{F9F01FB5-41AA-42E2-99F0-80E2CED776D2}" presName="childShape" presStyleCnt="0"/>
      <dgm:spPr/>
    </dgm:pt>
    <dgm:pt modelId="{7EACB296-7AFE-4C79-9F62-834B48074ABE}" type="pres">
      <dgm:prSet presAssocID="{44EC0B0A-0B58-4784-ABC3-ED75B7C0BD9D}" presName="Name13" presStyleLbl="parChTrans1D2" presStyleIdx="0" presStyleCnt="5"/>
      <dgm:spPr/>
    </dgm:pt>
    <dgm:pt modelId="{5E4D8B6E-FCD3-4C79-B69D-D46D1F2CFD02}" type="pres">
      <dgm:prSet presAssocID="{843F5F74-DAC7-44B3-91FE-3080873E9A81}" presName="childText" presStyleLbl="bgAcc1" presStyleIdx="0" presStyleCnt="5" custScaleX="128054">
        <dgm:presLayoutVars>
          <dgm:bulletEnabled val="1"/>
        </dgm:presLayoutVars>
      </dgm:prSet>
      <dgm:spPr/>
    </dgm:pt>
    <dgm:pt modelId="{87FC363F-5524-4926-96A0-D07C370D3E73}" type="pres">
      <dgm:prSet presAssocID="{3E03F75C-B1D4-4935-8BFE-B0127E3A1BFE}" presName="Name13" presStyleLbl="parChTrans1D2" presStyleIdx="1" presStyleCnt="5"/>
      <dgm:spPr/>
    </dgm:pt>
    <dgm:pt modelId="{3FF35171-6706-40B8-AD20-9E949AA981C7}" type="pres">
      <dgm:prSet presAssocID="{3AA438C0-5E78-4DE7-B4A4-B95799002C1E}" presName="childText" presStyleLbl="bgAcc1" presStyleIdx="1" presStyleCnt="5" custScaleX="167957">
        <dgm:presLayoutVars>
          <dgm:bulletEnabled val="1"/>
        </dgm:presLayoutVars>
      </dgm:prSet>
      <dgm:spPr/>
    </dgm:pt>
    <dgm:pt modelId="{E77D1F66-BDB5-4EFB-A0BB-0E8C037ACA68}" type="pres">
      <dgm:prSet presAssocID="{D2A2749E-046B-4B3B-94D0-D16BC95BD21C}" presName="root" presStyleCnt="0"/>
      <dgm:spPr/>
    </dgm:pt>
    <dgm:pt modelId="{1131812A-AA45-48EB-9EC8-BA61B42D4092}" type="pres">
      <dgm:prSet presAssocID="{D2A2749E-046B-4B3B-94D0-D16BC95BD21C}" presName="rootComposite" presStyleCnt="0"/>
      <dgm:spPr/>
    </dgm:pt>
    <dgm:pt modelId="{3845A453-99D9-475B-8ADA-1DAFC6DA038F}" type="pres">
      <dgm:prSet presAssocID="{D2A2749E-046B-4B3B-94D0-D16BC95BD21C}" presName="rootText" presStyleLbl="node1" presStyleIdx="1" presStyleCnt="2" custScaleX="129321"/>
      <dgm:spPr/>
    </dgm:pt>
    <dgm:pt modelId="{8EE10FB8-71E8-4B13-AD28-7EED8455C9C6}" type="pres">
      <dgm:prSet presAssocID="{D2A2749E-046B-4B3B-94D0-D16BC95BD21C}" presName="rootConnector" presStyleLbl="node1" presStyleIdx="1" presStyleCnt="2"/>
      <dgm:spPr/>
    </dgm:pt>
    <dgm:pt modelId="{DCE45413-8C61-49B3-BAC8-52C878118E37}" type="pres">
      <dgm:prSet presAssocID="{D2A2749E-046B-4B3B-94D0-D16BC95BD21C}" presName="childShape" presStyleCnt="0"/>
      <dgm:spPr/>
    </dgm:pt>
    <dgm:pt modelId="{AF529A1A-2294-445C-89D2-3E605C2EF30A}" type="pres">
      <dgm:prSet presAssocID="{43655656-F195-48F2-BDB0-29675CE3EFF6}" presName="Name13" presStyleLbl="parChTrans1D2" presStyleIdx="2" presStyleCnt="5"/>
      <dgm:spPr/>
    </dgm:pt>
    <dgm:pt modelId="{157C14D7-596F-42FC-9920-C2F203B97EA3}" type="pres">
      <dgm:prSet presAssocID="{6F99C19B-F179-47A9-BCAC-7211AFA93C83}" presName="childText" presStyleLbl="bgAcc1" presStyleIdx="2" presStyleCnt="5" custScaleX="274641" custScaleY="115212">
        <dgm:presLayoutVars>
          <dgm:bulletEnabled val="1"/>
        </dgm:presLayoutVars>
      </dgm:prSet>
      <dgm:spPr/>
    </dgm:pt>
    <dgm:pt modelId="{AF57E002-14CA-4ED7-8A6C-059606C5110D}" type="pres">
      <dgm:prSet presAssocID="{A9E5C8C5-B437-402D-B936-69F15BA4EDC2}" presName="Name13" presStyleLbl="parChTrans1D2" presStyleIdx="3" presStyleCnt="5"/>
      <dgm:spPr/>
    </dgm:pt>
    <dgm:pt modelId="{19B949E8-69D0-40C8-B8F2-803858F93BE4}" type="pres">
      <dgm:prSet presAssocID="{A7916357-766A-4D8F-B6AC-8FDA0412F11C}" presName="childText" presStyleLbl="bgAcc1" presStyleIdx="3" presStyleCnt="5" custScaleX="247816">
        <dgm:presLayoutVars>
          <dgm:bulletEnabled val="1"/>
        </dgm:presLayoutVars>
      </dgm:prSet>
      <dgm:spPr/>
    </dgm:pt>
    <dgm:pt modelId="{A1C87F69-FA6B-4096-A39D-859414638210}" type="pres">
      <dgm:prSet presAssocID="{E8E2B1AA-0A75-46A7-9C54-55BEFEA6F588}" presName="Name13" presStyleLbl="parChTrans1D2" presStyleIdx="4" presStyleCnt="5"/>
      <dgm:spPr/>
    </dgm:pt>
    <dgm:pt modelId="{8A9050AE-9F5D-4C6E-A46B-AD6507819825}" type="pres">
      <dgm:prSet presAssocID="{60AC7F11-A73F-4E67-A381-16B45293B8F6}" presName="childText" presStyleLbl="bgAcc1" presStyleIdx="4" presStyleCnt="5" custScaleX="297088" custScaleY="143585">
        <dgm:presLayoutVars>
          <dgm:bulletEnabled val="1"/>
        </dgm:presLayoutVars>
      </dgm:prSet>
      <dgm:spPr/>
    </dgm:pt>
  </dgm:ptLst>
  <dgm:cxnLst>
    <dgm:cxn modelId="{C09D4704-AC7B-480C-935E-3FF208F89494}" type="presOf" srcId="{F9F01FB5-41AA-42E2-99F0-80E2CED776D2}" destId="{27FB528B-6BC9-4DCF-9F38-0749E74A9978}" srcOrd="1" destOrd="0" presId="urn:microsoft.com/office/officeart/2005/8/layout/hierarchy3"/>
    <dgm:cxn modelId="{442DEA28-0005-4E1C-A177-E3A4C30D3C66}" type="presOf" srcId="{E8E2B1AA-0A75-46A7-9C54-55BEFEA6F588}" destId="{A1C87F69-FA6B-4096-A39D-859414638210}" srcOrd="0" destOrd="0" presId="urn:microsoft.com/office/officeart/2005/8/layout/hierarchy3"/>
    <dgm:cxn modelId="{EE119A2A-9056-49EB-A82E-131ACD25006A}" type="presOf" srcId="{43655656-F195-48F2-BDB0-29675CE3EFF6}" destId="{AF529A1A-2294-445C-89D2-3E605C2EF30A}" srcOrd="0" destOrd="0" presId="urn:microsoft.com/office/officeart/2005/8/layout/hierarchy3"/>
    <dgm:cxn modelId="{0B062F2D-D9A1-4F37-9D43-AC45A0E11B68}" srcId="{D2A2749E-046B-4B3B-94D0-D16BC95BD21C}" destId="{6F99C19B-F179-47A9-BCAC-7211AFA93C83}" srcOrd="0" destOrd="0" parTransId="{43655656-F195-48F2-BDB0-29675CE3EFF6}" sibTransId="{DD9B31EA-D2C7-4437-A54D-4C9A14FEE3AC}"/>
    <dgm:cxn modelId="{587E6D2E-02DF-40C1-8E8F-0A54215F3DF1}" type="presOf" srcId="{3AA438C0-5E78-4DE7-B4A4-B95799002C1E}" destId="{3FF35171-6706-40B8-AD20-9E949AA981C7}" srcOrd="0" destOrd="0" presId="urn:microsoft.com/office/officeart/2005/8/layout/hierarchy3"/>
    <dgm:cxn modelId="{168D966B-017F-4B93-BB2D-F67839ACC7BF}" type="presOf" srcId="{6F99C19B-F179-47A9-BCAC-7211AFA93C83}" destId="{157C14D7-596F-42FC-9920-C2F203B97EA3}" srcOrd="0" destOrd="0" presId="urn:microsoft.com/office/officeart/2005/8/layout/hierarchy3"/>
    <dgm:cxn modelId="{7FCADB6C-F541-4E25-B52F-583430779DDF}" type="presOf" srcId="{44EC0B0A-0B58-4784-ABC3-ED75B7C0BD9D}" destId="{7EACB296-7AFE-4C79-9F62-834B48074ABE}" srcOrd="0" destOrd="0" presId="urn:microsoft.com/office/officeart/2005/8/layout/hierarchy3"/>
    <dgm:cxn modelId="{575C8B6F-0398-4075-B5EF-0FC6AE75E0EF}" srcId="{F9F01FB5-41AA-42E2-99F0-80E2CED776D2}" destId="{3AA438C0-5E78-4DE7-B4A4-B95799002C1E}" srcOrd="1" destOrd="0" parTransId="{3E03F75C-B1D4-4935-8BFE-B0127E3A1BFE}" sibTransId="{A77E6E19-4C1B-4C9A-9DB9-F6BC3DBE8114}"/>
    <dgm:cxn modelId="{308E6357-9BAB-42C5-9A0A-8C2D99213D29}" srcId="{D2A2749E-046B-4B3B-94D0-D16BC95BD21C}" destId="{A7916357-766A-4D8F-B6AC-8FDA0412F11C}" srcOrd="1" destOrd="0" parTransId="{A9E5C8C5-B437-402D-B936-69F15BA4EDC2}" sibTransId="{53CC440B-3F9D-43C2-8D05-3917D9FECFD3}"/>
    <dgm:cxn modelId="{B6BA5E79-18D4-432D-9C52-9DAAE401464B}" srcId="{D2A2749E-046B-4B3B-94D0-D16BC95BD21C}" destId="{60AC7F11-A73F-4E67-A381-16B45293B8F6}" srcOrd="2" destOrd="0" parTransId="{E8E2B1AA-0A75-46A7-9C54-55BEFEA6F588}" sibTransId="{C3286BC8-4DE2-4565-BA65-00379FCE979F}"/>
    <dgm:cxn modelId="{1D128C7C-5D51-4C82-8F03-FF2C1222DF27}" srcId="{F9F01FB5-41AA-42E2-99F0-80E2CED776D2}" destId="{843F5F74-DAC7-44B3-91FE-3080873E9A81}" srcOrd="0" destOrd="0" parTransId="{44EC0B0A-0B58-4784-ABC3-ED75B7C0BD9D}" sibTransId="{E713451A-280B-47BE-BA56-C73AEBAC4A7E}"/>
    <dgm:cxn modelId="{92F7CE87-1207-470E-B0D9-FD21F13CDE4F}" srcId="{CE7DEB34-C0B8-4593-9C0B-FF6211BB439E}" destId="{F9F01FB5-41AA-42E2-99F0-80E2CED776D2}" srcOrd="0" destOrd="0" parTransId="{A7F97CBB-D8E5-43E6-9905-C6482E1926B6}" sibTransId="{4C7D70D3-F723-4754-9EA1-F9CF091E573C}"/>
    <dgm:cxn modelId="{117DC990-FAE9-44DF-9562-117FE2E2A476}" type="presOf" srcId="{A9E5C8C5-B437-402D-B936-69F15BA4EDC2}" destId="{AF57E002-14CA-4ED7-8A6C-059606C5110D}" srcOrd="0" destOrd="0" presId="urn:microsoft.com/office/officeart/2005/8/layout/hierarchy3"/>
    <dgm:cxn modelId="{76A8C4A3-A26A-4798-BC06-81BAEDCC6AB4}" type="presOf" srcId="{CE7DEB34-C0B8-4593-9C0B-FF6211BB439E}" destId="{FCBDC34A-EBE0-4CA0-82E7-3C9AAC17F73B}" srcOrd="0" destOrd="0" presId="urn:microsoft.com/office/officeart/2005/8/layout/hierarchy3"/>
    <dgm:cxn modelId="{EE6A75A7-590A-43DC-8472-527FF912B681}" type="presOf" srcId="{3E03F75C-B1D4-4935-8BFE-B0127E3A1BFE}" destId="{87FC363F-5524-4926-96A0-D07C370D3E73}" srcOrd="0" destOrd="0" presId="urn:microsoft.com/office/officeart/2005/8/layout/hierarchy3"/>
    <dgm:cxn modelId="{37D61EBC-6828-413F-B85B-637B623345CC}" type="presOf" srcId="{843F5F74-DAC7-44B3-91FE-3080873E9A81}" destId="{5E4D8B6E-FCD3-4C79-B69D-D46D1F2CFD02}" srcOrd="0" destOrd="0" presId="urn:microsoft.com/office/officeart/2005/8/layout/hierarchy3"/>
    <dgm:cxn modelId="{D2AF00C4-84E7-451F-A5D9-89C2D1720706}" type="presOf" srcId="{A7916357-766A-4D8F-B6AC-8FDA0412F11C}" destId="{19B949E8-69D0-40C8-B8F2-803858F93BE4}" srcOrd="0" destOrd="0" presId="urn:microsoft.com/office/officeart/2005/8/layout/hierarchy3"/>
    <dgm:cxn modelId="{BDD94ED0-1DA1-4AE6-8FA0-4626B3EDADA6}" type="presOf" srcId="{D2A2749E-046B-4B3B-94D0-D16BC95BD21C}" destId="{8EE10FB8-71E8-4B13-AD28-7EED8455C9C6}" srcOrd="1" destOrd="0" presId="urn:microsoft.com/office/officeart/2005/8/layout/hierarchy3"/>
    <dgm:cxn modelId="{8A11FDE4-CC52-42A7-B20A-4A6537F738D3}" type="presOf" srcId="{F9F01FB5-41AA-42E2-99F0-80E2CED776D2}" destId="{007A6023-4A9E-4690-946E-2766BE7FD7AC}" srcOrd="0" destOrd="0" presId="urn:microsoft.com/office/officeart/2005/8/layout/hierarchy3"/>
    <dgm:cxn modelId="{01D28AF7-B802-4235-A3EC-A2424176A9F5}" type="presOf" srcId="{60AC7F11-A73F-4E67-A381-16B45293B8F6}" destId="{8A9050AE-9F5D-4C6E-A46B-AD6507819825}" srcOrd="0" destOrd="0" presId="urn:microsoft.com/office/officeart/2005/8/layout/hierarchy3"/>
    <dgm:cxn modelId="{E95FECFB-D82F-4A76-9152-E5E0F61FD10E}" srcId="{CE7DEB34-C0B8-4593-9C0B-FF6211BB439E}" destId="{D2A2749E-046B-4B3B-94D0-D16BC95BD21C}" srcOrd="1" destOrd="0" parTransId="{C08D0CA4-7883-41B3-BFB2-7A15BE4BCEC5}" sibTransId="{CF524522-6D79-4BF6-BC2C-897B50F1C071}"/>
    <dgm:cxn modelId="{EA9A8BFF-C72E-4813-A2F7-634CBEE828DA}" type="presOf" srcId="{D2A2749E-046B-4B3B-94D0-D16BC95BD21C}" destId="{3845A453-99D9-475B-8ADA-1DAFC6DA038F}" srcOrd="0" destOrd="0" presId="urn:microsoft.com/office/officeart/2005/8/layout/hierarchy3"/>
    <dgm:cxn modelId="{6D749451-ADD0-4DA4-9452-5D87A98EEF94}" type="presParOf" srcId="{FCBDC34A-EBE0-4CA0-82E7-3C9AAC17F73B}" destId="{2838E246-6A15-4D7F-8771-5292FC5EDBB9}" srcOrd="0" destOrd="0" presId="urn:microsoft.com/office/officeart/2005/8/layout/hierarchy3"/>
    <dgm:cxn modelId="{CFA522C6-ECAF-4E4B-A484-7E40C71FAD9B}" type="presParOf" srcId="{2838E246-6A15-4D7F-8771-5292FC5EDBB9}" destId="{80333F7A-54F9-4005-8E32-51FB42BA9719}" srcOrd="0" destOrd="0" presId="urn:microsoft.com/office/officeart/2005/8/layout/hierarchy3"/>
    <dgm:cxn modelId="{B91ACCAA-4596-42CF-94AB-587A14736DD4}" type="presParOf" srcId="{80333F7A-54F9-4005-8E32-51FB42BA9719}" destId="{007A6023-4A9E-4690-946E-2766BE7FD7AC}" srcOrd="0" destOrd="0" presId="urn:microsoft.com/office/officeart/2005/8/layout/hierarchy3"/>
    <dgm:cxn modelId="{67924867-6CEA-46D6-8F05-5CFB9D9660B1}" type="presParOf" srcId="{80333F7A-54F9-4005-8E32-51FB42BA9719}" destId="{27FB528B-6BC9-4DCF-9F38-0749E74A9978}" srcOrd="1" destOrd="0" presId="urn:microsoft.com/office/officeart/2005/8/layout/hierarchy3"/>
    <dgm:cxn modelId="{0B2EA5F5-60D3-49D1-B8C5-5F082D194C52}" type="presParOf" srcId="{2838E246-6A15-4D7F-8771-5292FC5EDBB9}" destId="{0AD8C416-F54C-4193-90F5-9A5FCB0CA851}" srcOrd="1" destOrd="0" presId="urn:microsoft.com/office/officeart/2005/8/layout/hierarchy3"/>
    <dgm:cxn modelId="{37F1ECE7-8851-42E0-832F-E6CBCD1660EB}" type="presParOf" srcId="{0AD8C416-F54C-4193-90F5-9A5FCB0CA851}" destId="{7EACB296-7AFE-4C79-9F62-834B48074ABE}" srcOrd="0" destOrd="0" presId="urn:microsoft.com/office/officeart/2005/8/layout/hierarchy3"/>
    <dgm:cxn modelId="{8F143EF9-77C5-4520-8870-6AC6A509A20C}" type="presParOf" srcId="{0AD8C416-F54C-4193-90F5-9A5FCB0CA851}" destId="{5E4D8B6E-FCD3-4C79-B69D-D46D1F2CFD02}" srcOrd="1" destOrd="0" presId="urn:microsoft.com/office/officeart/2005/8/layout/hierarchy3"/>
    <dgm:cxn modelId="{163DC44D-00DE-46FC-A631-B924230F085E}" type="presParOf" srcId="{0AD8C416-F54C-4193-90F5-9A5FCB0CA851}" destId="{87FC363F-5524-4926-96A0-D07C370D3E73}" srcOrd="2" destOrd="0" presId="urn:microsoft.com/office/officeart/2005/8/layout/hierarchy3"/>
    <dgm:cxn modelId="{2B62A2AD-BF62-4042-BF2A-16E51F1F14CA}" type="presParOf" srcId="{0AD8C416-F54C-4193-90F5-9A5FCB0CA851}" destId="{3FF35171-6706-40B8-AD20-9E949AA981C7}" srcOrd="3" destOrd="0" presId="urn:microsoft.com/office/officeart/2005/8/layout/hierarchy3"/>
    <dgm:cxn modelId="{74C89ED5-B004-4086-A79B-EA600EDF70EC}" type="presParOf" srcId="{FCBDC34A-EBE0-4CA0-82E7-3C9AAC17F73B}" destId="{E77D1F66-BDB5-4EFB-A0BB-0E8C037ACA68}" srcOrd="1" destOrd="0" presId="urn:microsoft.com/office/officeart/2005/8/layout/hierarchy3"/>
    <dgm:cxn modelId="{ADD1C6B8-E844-4AE8-8EE6-780308D4E57F}" type="presParOf" srcId="{E77D1F66-BDB5-4EFB-A0BB-0E8C037ACA68}" destId="{1131812A-AA45-48EB-9EC8-BA61B42D4092}" srcOrd="0" destOrd="0" presId="urn:microsoft.com/office/officeart/2005/8/layout/hierarchy3"/>
    <dgm:cxn modelId="{9AABA64C-B3D6-45F7-B204-ACD9E3CF51C3}" type="presParOf" srcId="{1131812A-AA45-48EB-9EC8-BA61B42D4092}" destId="{3845A453-99D9-475B-8ADA-1DAFC6DA038F}" srcOrd="0" destOrd="0" presId="urn:microsoft.com/office/officeart/2005/8/layout/hierarchy3"/>
    <dgm:cxn modelId="{910D4F17-DF9C-4299-8EA9-F01DE22043A3}" type="presParOf" srcId="{1131812A-AA45-48EB-9EC8-BA61B42D4092}" destId="{8EE10FB8-71E8-4B13-AD28-7EED8455C9C6}" srcOrd="1" destOrd="0" presId="urn:microsoft.com/office/officeart/2005/8/layout/hierarchy3"/>
    <dgm:cxn modelId="{996367EA-36BF-4A2C-9111-E5E71D2939D9}" type="presParOf" srcId="{E77D1F66-BDB5-4EFB-A0BB-0E8C037ACA68}" destId="{DCE45413-8C61-49B3-BAC8-52C878118E37}" srcOrd="1" destOrd="0" presId="urn:microsoft.com/office/officeart/2005/8/layout/hierarchy3"/>
    <dgm:cxn modelId="{B65CA23D-5BED-4D3E-B876-B8315798B4A6}" type="presParOf" srcId="{DCE45413-8C61-49B3-BAC8-52C878118E37}" destId="{AF529A1A-2294-445C-89D2-3E605C2EF30A}" srcOrd="0" destOrd="0" presId="urn:microsoft.com/office/officeart/2005/8/layout/hierarchy3"/>
    <dgm:cxn modelId="{337C0695-72A4-45F0-810A-812402B87EB4}" type="presParOf" srcId="{DCE45413-8C61-49B3-BAC8-52C878118E37}" destId="{157C14D7-596F-42FC-9920-C2F203B97EA3}" srcOrd="1" destOrd="0" presId="urn:microsoft.com/office/officeart/2005/8/layout/hierarchy3"/>
    <dgm:cxn modelId="{751DCD90-8A64-46E0-8875-090C5F22ED5A}" type="presParOf" srcId="{DCE45413-8C61-49B3-BAC8-52C878118E37}" destId="{AF57E002-14CA-4ED7-8A6C-059606C5110D}" srcOrd="2" destOrd="0" presId="urn:microsoft.com/office/officeart/2005/8/layout/hierarchy3"/>
    <dgm:cxn modelId="{93FAA709-ADE3-4394-8AD9-00B26367EC9D}" type="presParOf" srcId="{DCE45413-8C61-49B3-BAC8-52C878118E37}" destId="{19B949E8-69D0-40C8-B8F2-803858F93BE4}" srcOrd="3" destOrd="0" presId="urn:microsoft.com/office/officeart/2005/8/layout/hierarchy3"/>
    <dgm:cxn modelId="{9735D0CC-92FC-41F2-94D7-8048479A7EB8}" type="presParOf" srcId="{DCE45413-8C61-49B3-BAC8-52C878118E37}" destId="{A1C87F69-FA6B-4096-A39D-859414638210}" srcOrd="4" destOrd="0" presId="urn:microsoft.com/office/officeart/2005/8/layout/hierarchy3"/>
    <dgm:cxn modelId="{A81275F2-898C-49F9-977E-352F94EF7DCF}" type="presParOf" srcId="{DCE45413-8C61-49B3-BAC8-52C878118E37}" destId="{8A9050AE-9F5D-4C6E-A46B-AD6507819825}" srcOrd="5" destOrd="0" presId="urn:microsoft.com/office/officeart/2005/8/layout/hierarchy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01.xml><?xml version="1.0" encoding="utf-8"?>
<dgm:dataModel xmlns:dgm="http://schemas.openxmlformats.org/drawingml/2006/diagram" xmlns:a="http://schemas.openxmlformats.org/drawingml/2006/main">
  <dgm:ptLst>
    <dgm:pt modelId="{CE7DEB34-C0B8-4593-9C0B-FF6211BB439E}" type="doc">
      <dgm:prSet loTypeId="urn:microsoft.com/office/officeart/2009/3/layout/OpposingIdeas" loCatId="relationship" qsTypeId="urn:microsoft.com/office/officeart/2005/8/quickstyle/3d1" qsCatId="3D" csTypeId="urn:microsoft.com/office/officeart/2005/8/colors/accent0_3" csCatId="mainScheme" phldr="1"/>
      <dgm:spPr/>
      <dgm:t>
        <a:bodyPr/>
        <a:lstStyle/>
        <a:p>
          <a:endParaRPr lang="el-GR"/>
        </a:p>
      </dgm:t>
    </dgm:pt>
    <dgm:pt modelId="{3497A963-98D8-45F5-BEFD-9B069B31566C}">
      <dgm:prSet phldrT="[Κείμενο]" custT="1"/>
      <dgm:spPr/>
      <dgm:t>
        <a:bodyPr/>
        <a:lstStyle/>
        <a:p>
          <a:r>
            <a:rPr lang="el-GR" sz="1800"/>
            <a:t>Υποχρεωτική η υποβολή Ε.Ε.Ε.Σ. μόνο όταν το ποσοστό υπεργολαβίας υπερβαίνει το 30% της σύμβασης ή προβλέπεται ρητά από τη διακήρυξη</a:t>
          </a:r>
          <a:endParaRPr lang="el-GR" sz="1800" dirty="0"/>
        </a:p>
      </dgm:t>
    </dgm:pt>
    <dgm:pt modelId="{1C69FA21-D48D-4BEB-BA2D-3BAFD60ED871}" type="sibTrans" cxnId="{85B0EB9A-36F6-4FB6-B9DD-ADB29B328115}">
      <dgm:prSet/>
      <dgm:spPr/>
      <dgm:t>
        <a:bodyPr/>
        <a:lstStyle/>
        <a:p>
          <a:endParaRPr lang="el-GR">
            <a:solidFill>
              <a:schemeClr val="bg1"/>
            </a:solidFill>
          </a:endParaRPr>
        </a:p>
      </dgm:t>
    </dgm:pt>
    <dgm:pt modelId="{A23ABA02-ED87-43F4-B0FA-26BD457F625F}" type="parTrans" cxnId="{85B0EB9A-36F6-4FB6-B9DD-ADB29B328115}">
      <dgm:prSet/>
      <dgm:spPr/>
      <dgm:t>
        <a:bodyPr/>
        <a:lstStyle/>
        <a:p>
          <a:endParaRPr lang="el-GR">
            <a:solidFill>
              <a:schemeClr val="bg1"/>
            </a:solidFill>
          </a:endParaRPr>
        </a:p>
      </dgm:t>
    </dgm:pt>
    <dgm:pt modelId="{90D07760-B18E-4C23-972D-5B3EF8BB82EF}">
      <dgm:prSet custT="1"/>
      <dgm:spPr/>
      <dgm:t>
        <a:bodyPr/>
        <a:lstStyle/>
        <a:p>
          <a:r>
            <a:rPr lang="el-GR" sz="1800"/>
            <a:t>Δάνεια εμπειρία</a:t>
          </a:r>
          <a:endParaRPr lang="el-GR" sz="1800" dirty="0"/>
        </a:p>
      </dgm:t>
    </dgm:pt>
    <dgm:pt modelId="{827436F9-1717-4A46-93D9-B49B372B7DE1}" type="parTrans" cxnId="{8B38433E-ADA2-4649-938E-A2A49A28F46D}">
      <dgm:prSet/>
      <dgm:spPr/>
      <dgm:t>
        <a:bodyPr/>
        <a:lstStyle/>
        <a:p>
          <a:endParaRPr lang="el-GR">
            <a:solidFill>
              <a:schemeClr val="bg1"/>
            </a:solidFill>
          </a:endParaRPr>
        </a:p>
      </dgm:t>
    </dgm:pt>
    <dgm:pt modelId="{E75F6D7E-61D5-405D-9978-37B7DD2AB2CC}" type="sibTrans" cxnId="{8B38433E-ADA2-4649-938E-A2A49A28F46D}">
      <dgm:prSet/>
      <dgm:spPr/>
      <dgm:t>
        <a:bodyPr/>
        <a:lstStyle/>
        <a:p>
          <a:endParaRPr lang="el-GR">
            <a:solidFill>
              <a:schemeClr val="bg1"/>
            </a:solidFill>
          </a:endParaRPr>
        </a:p>
      </dgm:t>
    </dgm:pt>
    <dgm:pt modelId="{6BAB9A0F-66D0-41E6-8177-889C0D32AD09}">
      <dgm:prSet custT="1"/>
      <dgm:spPr/>
      <dgm:t>
        <a:bodyPr/>
        <a:lstStyle/>
        <a:p>
          <a:r>
            <a:rPr lang="el-GR" sz="1800"/>
            <a:t>Διάχυτη στήριξη στα μέσα τρίτου για κάλυψη των κριτηρίων τεχνικής ικανότητας ή οικονομικής φερεγγυότητας</a:t>
          </a:r>
          <a:endParaRPr lang="el-GR" sz="1800" dirty="0"/>
        </a:p>
      </dgm:t>
    </dgm:pt>
    <dgm:pt modelId="{010D46F6-FAF0-44AE-B83F-85E26E1469AB}" type="parTrans" cxnId="{A7E3BDA2-579D-476A-B513-65CF676A3572}">
      <dgm:prSet/>
      <dgm:spPr/>
      <dgm:t>
        <a:bodyPr/>
        <a:lstStyle/>
        <a:p>
          <a:endParaRPr lang="el-GR">
            <a:solidFill>
              <a:schemeClr val="bg1"/>
            </a:solidFill>
          </a:endParaRPr>
        </a:p>
      </dgm:t>
    </dgm:pt>
    <dgm:pt modelId="{6292AB2F-3449-4E1C-9FBF-463F3144359B}" type="sibTrans" cxnId="{A7E3BDA2-579D-476A-B513-65CF676A3572}">
      <dgm:prSet/>
      <dgm:spPr/>
      <dgm:t>
        <a:bodyPr/>
        <a:lstStyle/>
        <a:p>
          <a:endParaRPr lang="el-GR">
            <a:solidFill>
              <a:schemeClr val="bg1"/>
            </a:solidFill>
          </a:endParaRPr>
        </a:p>
      </dgm:t>
    </dgm:pt>
    <dgm:pt modelId="{5557AD95-B0B5-4974-8618-48F4CC64F891}">
      <dgm:prSet custT="1"/>
      <dgm:spPr/>
      <dgm:t>
        <a:bodyPr/>
        <a:lstStyle/>
        <a:p>
          <a:r>
            <a:rPr lang="el-GR" sz="1800"/>
            <a:t>Υπεργολαβία</a:t>
          </a:r>
          <a:endParaRPr lang="el-GR" sz="1800" dirty="0"/>
        </a:p>
      </dgm:t>
    </dgm:pt>
    <dgm:pt modelId="{1AF1F741-5FDA-43F6-9F5F-4F351BB395E3}" type="parTrans" cxnId="{318304F7-A966-45B2-94E9-A5F001E474A4}">
      <dgm:prSet/>
      <dgm:spPr/>
      <dgm:t>
        <a:bodyPr/>
        <a:lstStyle/>
        <a:p>
          <a:endParaRPr lang="el-GR">
            <a:solidFill>
              <a:schemeClr val="bg1"/>
            </a:solidFill>
          </a:endParaRPr>
        </a:p>
      </dgm:t>
    </dgm:pt>
    <dgm:pt modelId="{D950DA7C-91FD-4F55-B00D-DA2F6F75BA32}" type="sibTrans" cxnId="{318304F7-A966-45B2-94E9-A5F001E474A4}">
      <dgm:prSet/>
      <dgm:spPr/>
      <dgm:t>
        <a:bodyPr/>
        <a:lstStyle/>
        <a:p>
          <a:endParaRPr lang="el-GR">
            <a:solidFill>
              <a:schemeClr val="bg1"/>
            </a:solidFill>
          </a:endParaRPr>
        </a:p>
      </dgm:t>
    </dgm:pt>
    <dgm:pt modelId="{5F7378CF-2C48-458A-84FC-759D485812FD}">
      <dgm:prSet custT="1"/>
      <dgm:spPr/>
      <dgm:t>
        <a:bodyPr/>
        <a:lstStyle/>
        <a:p>
          <a:r>
            <a:rPr lang="el-GR" sz="1800"/>
            <a:t>Υποχρεωτική υποβολή Ε.Ε.Ε.Σ.</a:t>
          </a:r>
          <a:endParaRPr lang="el-GR" sz="1800" dirty="0"/>
        </a:p>
      </dgm:t>
    </dgm:pt>
    <dgm:pt modelId="{B902D119-98CA-47E6-A963-A7718F4423E4}" type="parTrans" cxnId="{E1BE6CE7-CD44-4393-9156-0436AAA04577}">
      <dgm:prSet/>
      <dgm:spPr/>
      <dgm:t>
        <a:bodyPr/>
        <a:lstStyle/>
        <a:p>
          <a:endParaRPr lang="el-GR">
            <a:solidFill>
              <a:schemeClr val="bg1"/>
            </a:solidFill>
          </a:endParaRPr>
        </a:p>
      </dgm:t>
    </dgm:pt>
    <dgm:pt modelId="{8225717E-6AE6-4E22-88BA-DEA38CF2184A}" type="sibTrans" cxnId="{E1BE6CE7-CD44-4393-9156-0436AAA04577}">
      <dgm:prSet/>
      <dgm:spPr/>
      <dgm:t>
        <a:bodyPr/>
        <a:lstStyle/>
        <a:p>
          <a:endParaRPr lang="el-GR">
            <a:solidFill>
              <a:schemeClr val="bg1"/>
            </a:solidFill>
          </a:endParaRPr>
        </a:p>
      </dgm:t>
    </dgm:pt>
    <dgm:pt modelId="{C2E74A22-58A5-4B36-B7C6-9D903EEC7AE2}">
      <dgm:prSet phldrT="[Κείμενο]" custT="1"/>
      <dgm:spPr/>
      <dgm:t>
        <a:bodyPr/>
        <a:lstStyle/>
        <a:p>
          <a:r>
            <a:rPr lang="el-GR" sz="1800"/>
            <a:t>Εκτέλεση του ανατιθέμενου ποσοστού [%] από τον υπεργολάβο και μόνο</a:t>
          </a:r>
          <a:endParaRPr lang="el-GR" sz="1800" dirty="0"/>
        </a:p>
      </dgm:t>
    </dgm:pt>
    <dgm:pt modelId="{AF0C4E8E-18CF-41DB-B8F8-EA02FFA97BE4}" type="parTrans" cxnId="{B82F95AE-F5F4-4DF2-B0E0-19404FDB1659}">
      <dgm:prSet/>
      <dgm:spPr/>
      <dgm:t>
        <a:bodyPr/>
        <a:lstStyle/>
        <a:p>
          <a:endParaRPr lang="el-GR">
            <a:solidFill>
              <a:schemeClr val="bg1"/>
            </a:solidFill>
          </a:endParaRPr>
        </a:p>
      </dgm:t>
    </dgm:pt>
    <dgm:pt modelId="{3069B3CE-8238-41EB-8DA4-6120826D2899}" type="sibTrans" cxnId="{B82F95AE-F5F4-4DF2-B0E0-19404FDB1659}">
      <dgm:prSet/>
      <dgm:spPr/>
      <dgm:t>
        <a:bodyPr/>
        <a:lstStyle/>
        <a:p>
          <a:endParaRPr lang="el-GR">
            <a:solidFill>
              <a:schemeClr val="bg1"/>
            </a:solidFill>
          </a:endParaRPr>
        </a:p>
      </dgm:t>
    </dgm:pt>
    <dgm:pt modelId="{CEA39685-DE13-4CDC-83A2-F61A8B8AEC19}">
      <dgm:prSet custT="1"/>
      <dgm:spPr/>
      <dgm:t>
        <a:bodyPr/>
        <a:lstStyle/>
        <a:p>
          <a:r>
            <a:rPr lang="el-GR" sz="1800"/>
            <a:t>Ο δανείζων παραμένει τρίτος έναντι της αναθέτουσας αρχής</a:t>
          </a:r>
          <a:endParaRPr lang="el-GR" sz="1800" dirty="0"/>
        </a:p>
      </dgm:t>
    </dgm:pt>
    <dgm:pt modelId="{6AE3C117-2DB2-4244-A780-E50019D0E503}" type="parTrans" cxnId="{93DD80ED-7299-4AC0-AE55-05C883205BB2}">
      <dgm:prSet/>
      <dgm:spPr/>
      <dgm:t>
        <a:bodyPr/>
        <a:lstStyle/>
        <a:p>
          <a:endParaRPr lang="el-GR">
            <a:solidFill>
              <a:schemeClr val="bg1"/>
            </a:solidFill>
          </a:endParaRPr>
        </a:p>
      </dgm:t>
    </dgm:pt>
    <dgm:pt modelId="{917C8ABE-B619-43BD-9A64-BB5CB9BD3229}" type="sibTrans" cxnId="{93DD80ED-7299-4AC0-AE55-05C883205BB2}">
      <dgm:prSet/>
      <dgm:spPr/>
      <dgm:t>
        <a:bodyPr/>
        <a:lstStyle/>
        <a:p>
          <a:endParaRPr lang="el-GR">
            <a:solidFill>
              <a:schemeClr val="bg1"/>
            </a:solidFill>
          </a:endParaRPr>
        </a:p>
      </dgm:t>
    </dgm:pt>
    <dgm:pt modelId="{82A17D72-71FA-45C4-8F83-8BFD43E072F4}">
      <dgm:prSet custT="1"/>
      <dgm:spPr/>
      <dgm:t>
        <a:bodyPr/>
        <a:lstStyle/>
        <a:p>
          <a:r>
            <a:rPr lang="el-GR" sz="1800"/>
            <a:t>Ο υπεργολάβος παραμένει τρίτος έναντι της αναθέτουσας αρχής</a:t>
          </a:r>
          <a:endParaRPr lang="el-GR" sz="1800" dirty="0"/>
        </a:p>
      </dgm:t>
    </dgm:pt>
    <dgm:pt modelId="{3189B1C9-EA44-4B6B-A90D-61C0C32BD1F5}" type="parTrans" cxnId="{A0E24574-0A75-4B5B-AEF3-F482BDFD524A}">
      <dgm:prSet/>
      <dgm:spPr/>
      <dgm:t>
        <a:bodyPr/>
        <a:lstStyle/>
        <a:p>
          <a:endParaRPr lang="el-GR">
            <a:solidFill>
              <a:schemeClr val="bg1"/>
            </a:solidFill>
          </a:endParaRPr>
        </a:p>
      </dgm:t>
    </dgm:pt>
    <dgm:pt modelId="{7B11872D-5250-41BC-96E5-B1DA5C74E313}" type="sibTrans" cxnId="{A0E24574-0A75-4B5B-AEF3-F482BDFD524A}">
      <dgm:prSet/>
      <dgm:spPr/>
      <dgm:t>
        <a:bodyPr/>
        <a:lstStyle/>
        <a:p>
          <a:endParaRPr lang="el-GR">
            <a:solidFill>
              <a:schemeClr val="bg1"/>
            </a:solidFill>
          </a:endParaRPr>
        </a:p>
      </dgm:t>
    </dgm:pt>
    <dgm:pt modelId="{08919DF6-B076-4793-9D66-D8DB8234D034}" type="pres">
      <dgm:prSet presAssocID="{CE7DEB34-C0B8-4593-9C0B-FF6211BB439E}" presName="Name0" presStyleCnt="0">
        <dgm:presLayoutVars>
          <dgm:chMax val="2"/>
          <dgm:dir/>
          <dgm:animOne val="branch"/>
          <dgm:animLvl val="lvl"/>
          <dgm:resizeHandles val="exact"/>
        </dgm:presLayoutVars>
      </dgm:prSet>
      <dgm:spPr/>
    </dgm:pt>
    <dgm:pt modelId="{4D7D935A-2738-4B38-A6A6-44289CBCBED3}" type="pres">
      <dgm:prSet presAssocID="{CE7DEB34-C0B8-4593-9C0B-FF6211BB439E}" presName="Background" presStyleLbl="node1" presStyleIdx="0" presStyleCnt="1" custScaleY="151515"/>
      <dgm:spPr/>
    </dgm:pt>
    <dgm:pt modelId="{7C56A644-1026-4808-BCF7-CDAFC991021B}" type="pres">
      <dgm:prSet presAssocID="{CE7DEB34-C0B8-4593-9C0B-FF6211BB439E}" presName="Divider" presStyleLbl="callout" presStyleIdx="0" presStyleCnt="1"/>
      <dgm:spPr/>
    </dgm:pt>
    <dgm:pt modelId="{A4E97333-8A6A-49AD-92AD-6DFC928F8875}" type="pres">
      <dgm:prSet presAssocID="{CE7DEB34-C0B8-4593-9C0B-FF6211BB439E}" presName="ChildText1" presStyleLbl="revTx" presStyleIdx="0" presStyleCnt="0" custScaleY="165094">
        <dgm:presLayoutVars>
          <dgm:chMax val="0"/>
          <dgm:chPref val="0"/>
          <dgm:bulletEnabled val="1"/>
        </dgm:presLayoutVars>
      </dgm:prSet>
      <dgm:spPr/>
    </dgm:pt>
    <dgm:pt modelId="{B34B1D84-BD2A-401C-BA3E-307699788D27}" type="pres">
      <dgm:prSet presAssocID="{CE7DEB34-C0B8-4593-9C0B-FF6211BB439E}" presName="ChildText2" presStyleLbl="revTx" presStyleIdx="0" presStyleCnt="0" custScaleY="171833">
        <dgm:presLayoutVars>
          <dgm:chMax val="0"/>
          <dgm:chPref val="0"/>
          <dgm:bulletEnabled val="1"/>
        </dgm:presLayoutVars>
      </dgm:prSet>
      <dgm:spPr/>
    </dgm:pt>
    <dgm:pt modelId="{2538C7F2-C657-41AA-B636-6F12605FD9D8}" type="pres">
      <dgm:prSet presAssocID="{CE7DEB34-C0B8-4593-9C0B-FF6211BB439E}" presName="ParentText1" presStyleLbl="revTx" presStyleIdx="0" presStyleCnt="0">
        <dgm:presLayoutVars>
          <dgm:chMax val="1"/>
          <dgm:chPref val="1"/>
        </dgm:presLayoutVars>
      </dgm:prSet>
      <dgm:spPr/>
    </dgm:pt>
    <dgm:pt modelId="{75C84C66-49AB-4245-BE6E-EB4455B96B84}" type="pres">
      <dgm:prSet presAssocID="{CE7DEB34-C0B8-4593-9C0B-FF6211BB439E}" presName="ParentShape1" presStyleLbl="alignImgPlace1" presStyleIdx="0" presStyleCnt="2">
        <dgm:presLayoutVars/>
      </dgm:prSet>
      <dgm:spPr/>
    </dgm:pt>
    <dgm:pt modelId="{11E4DCE6-1DCB-4C87-A01C-1FDB140372A9}" type="pres">
      <dgm:prSet presAssocID="{CE7DEB34-C0B8-4593-9C0B-FF6211BB439E}" presName="ParentText2" presStyleLbl="revTx" presStyleIdx="0" presStyleCnt="0">
        <dgm:presLayoutVars>
          <dgm:chMax val="1"/>
          <dgm:chPref val="1"/>
        </dgm:presLayoutVars>
      </dgm:prSet>
      <dgm:spPr/>
    </dgm:pt>
    <dgm:pt modelId="{85999C83-D324-4C54-B5CA-87CE77B339F8}" type="pres">
      <dgm:prSet presAssocID="{CE7DEB34-C0B8-4593-9C0B-FF6211BB439E}" presName="ParentShape2" presStyleLbl="alignImgPlace1" presStyleIdx="1" presStyleCnt="2">
        <dgm:presLayoutVars/>
      </dgm:prSet>
      <dgm:spPr/>
    </dgm:pt>
  </dgm:ptLst>
  <dgm:cxnLst>
    <dgm:cxn modelId="{8B38433E-ADA2-4649-938E-A2A49A28F46D}" srcId="{CE7DEB34-C0B8-4593-9C0B-FF6211BB439E}" destId="{90D07760-B18E-4C23-972D-5B3EF8BB82EF}" srcOrd="0" destOrd="0" parTransId="{827436F9-1717-4A46-93D9-B49B372B7DE1}" sibTransId="{E75F6D7E-61D5-405D-9978-37B7DD2AB2CC}"/>
    <dgm:cxn modelId="{D8FB955C-55AE-4BE3-B503-46D10DE89FAD}" type="presOf" srcId="{CE7DEB34-C0B8-4593-9C0B-FF6211BB439E}" destId="{08919DF6-B076-4793-9D66-D8DB8234D034}" srcOrd="0" destOrd="0" presId="urn:microsoft.com/office/officeart/2009/3/layout/OpposingIdeas"/>
    <dgm:cxn modelId="{9383584A-7617-473E-AF45-11CA3C99740F}" type="presOf" srcId="{5557AD95-B0B5-4974-8618-48F4CC64F891}" destId="{11E4DCE6-1DCB-4C87-A01C-1FDB140372A9}" srcOrd="0" destOrd="0" presId="urn:microsoft.com/office/officeart/2009/3/layout/OpposingIdeas"/>
    <dgm:cxn modelId="{CEF1AE4A-CBCC-4A26-83DF-39CFFE6DD937}" type="presOf" srcId="{5F7378CF-2C48-458A-84FC-759D485812FD}" destId="{A4E97333-8A6A-49AD-92AD-6DFC928F8875}" srcOrd="0" destOrd="2" presId="urn:microsoft.com/office/officeart/2009/3/layout/OpposingIdeas"/>
    <dgm:cxn modelId="{24A2456C-95A2-4D2E-AF11-FA82EFA59A85}" type="presOf" srcId="{82A17D72-71FA-45C4-8F83-8BFD43E072F4}" destId="{B34B1D84-BD2A-401C-BA3E-307699788D27}" srcOrd="0" destOrd="0" presId="urn:microsoft.com/office/officeart/2009/3/layout/OpposingIdeas"/>
    <dgm:cxn modelId="{ECDE8E4C-0A80-4903-83AA-EAA1D53AFF46}" type="presOf" srcId="{C2E74A22-58A5-4B36-B7C6-9D903EEC7AE2}" destId="{B34B1D84-BD2A-401C-BA3E-307699788D27}" srcOrd="0" destOrd="1" presId="urn:microsoft.com/office/officeart/2009/3/layout/OpposingIdeas"/>
    <dgm:cxn modelId="{A0E24574-0A75-4B5B-AEF3-F482BDFD524A}" srcId="{5557AD95-B0B5-4974-8618-48F4CC64F891}" destId="{82A17D72-71FA-45C4-8F83-8BFD43E072F4}" srcOrd="0" destOrd="0" parTransId="{3189B1C9-EA44-4B6B-A90D-61C0C32BD1F5}" sibTransId="{7B11872D-5250-41BC-96E5-B1DA5C74E313}"/>
    <dgm:cxn modelId="{85B0EB9A-36F6-4FB6-B9DD-ADB29B328115}" srcId="{5557AD95-B0B5-4974-8618-48F4CC64F891}" destId="{3497A963-98D8-45F5-BEFD-9B069B31566C}" srcOrd="2" destOrd="0" parTransId="{A23ABA02-ED87-43F4-B0FA-26BD457F625F}" sibTransId="{1C69FA21-D48D-4BEB-BA2D-3BAFD60ED871}"/>
    <dgm:cxn modelId="{2C75BF9B-993E-4536-9DF2-761326269B2C}" type="presOf" srcId="{5557AD95-B0B5-4974-8618-48F4CC64F891}" destId="{85999C83-D324-4C54-B5CA-87CE77B339F8}" srcOrd="1" destOrd="0" presId="urn:microsoft.com/office/officeart/2009/3/layout/OpposingIdeas"/>
    <dgm:cxn modelId="{31CBEAA0-7E9B-49B6-A97C-8E6929F6986C}" type="presOf" srcId="{3497A963-98D8-45F5-BEFD-9B069B31566C}" destId="{B34B1D84-BD2A-401C-BA3E-307699788D27}" srcOrd="0" destOrd="2" presId="urn:microsoft.com/office/officeart/2009/3/layout/OpposingIdeas"/>
    <dgm:cxn modelId="{A7E3BDA2-579D-476A-B513-65CF676A3572}" srcId="{90D07760-B18E-4C23-972D-5B3EF8BB82EF}" destId="{6BAB9A0F-66D0-41E6-8177-889C0D32AD09}" srcOrd="1" destOrd="0" parTransId="{010D46F6-FAF0-44AE-B83F-85E26E1469AB}" sibTransId="{6292AB2F-3449-4E1C-9FBF-463F3144359B}"/>
    <dgm:cxn modelId="{B82F95AE-F5F4-4DF2-B0E0-19404FDB1659}" srcId="{5557AD95-B0B5-4974-8618-48F4CC64F891}" destId="{C2E74A22-58A5-4B36-B7C6-9D903EEC7AE2}" srcOrd="1" destOrd="0" parTransId="{AF0C4E8E-18CF-41DB-B8F8-EA02FFA97BE4}" sibTransId="{3069B3CE-8238-41EB-8DA4-6120826D2899}"/>
    <dgm:cxn modelId="{EAAC0FB0-C8A7-4000-B494-AC4A2E7CA449}" type="presOf" srcId="{90D07760-B18E-4C23-972D-5B3EF8BB82EF}" destId="{2538C7F2-C657-41AA-B636-6F12605FD9D8}" srcOrd="0" destOrd="0" presId="urn:microsoft.com/office/officeart/2009/3/layout/OpposingIdeas"/>
    <dgm:cxn modelId="{4F0622CE-A8AD-4281-B974-C891F86B7D1D}" type="presOf" srcId="{6BAB9A0F-66D0-41E6-8177-889C0D32AD09}" destId="{A4E97333-8A6A-49AD-92AD-6DFC928F8875}" srcOrd="0" destOrd="1" presId="urn:microsoft.com/office/officeart/2009/3/layout/OpposingIdeas"/>
    <dgm:cxn modelId="{A330EADA-C3E9-4F67-8FCF-35CB828259AC}" type="presOf" srcId="{90D07760-B18E-4C23-972D-5B3EF8BB82EF}" destId="{75C84C66-49AB-4245-BE6E-EB4455B96B84}" srcOrd="1" destOrd="0" presId="urn:microsoft.com/office/officeart/2009/3/layout/OpposingIdeas"/>
    <dgm:cxn modelId="{E1BE6CE7-CD44-4393-9156-0436AAA04577}" srcId="{90D07760-B18E-4C23-972D-5B3EF8BB82EF}" destId="{5F7378CF-2C48-458A-84FC-759D485812FD}" srcOrd="2" destOrd="0" parTransId="{B902D119-98CA-47E6-A963-A7718F4423E4}" sibTransId="{8225717E-6AE6-4E22-88BA-DEA38CF2184A}"/>
    <dgm:cxn modelId="{93DD80ED-7299-4AC0-AE55-05C883205BB2}" srcId="{90D07760-B18E-4C23-972D-5B3EF8BB82EF}" destId="{CEA39685-DE13-4CDC-83A2-F61A8B8AEC19}" srcOrd="0" destOrd="0" parTransId="{6AE3C117-2DB2-4244-A780-E50019D0E503}" sibTransId="{917C8ABE-B619-43BD-9A64-BB5CB9BD3229}"/>
    <dgm:cxn modelId="{9BCAF5F3-07DD-4CC0-95D5-36B317C51BBF}" type="presOf" srcId="{CEA39685-DE13-4CDC-83A2-F61A8B8AEC19}" destId="{A4E97333-8A6A-49AD-92AD-6DFC928F8875}" srcOrd="0" destOrd="0" presId="urn:microsoft.com/office/officeart/2009/3/layout/OpposingIdeas"/>
    <dgm:cxn modelId="{318304F7-A966-45B2-94E9-A5F001E474A4}" srcId="{CE7DEB34-C0B8-4593-9C0B-FF6211BB439E}" destId="{5557AD95-B0B5-4974-8618-48F4CC64F891}" srcOrd="1" destOrd="0" parTransId="{1AF1F741-5FDA-43F6-9F5F-4F351BB395E3}" sibTransId="{D950DA7C-91FD-4F55-B00D-DA2F6F75BA32}"/>
    <dgm:cxn modelId="{76B8C684-B564-46F5-A0B1-BDA25A6BC71B}" type="presParOf" srcId="{08919DF6-B076-4793-9D66-D8DB8234D034}" destId="{4D7D935A-2738-4B38-A6A6-44289CBCBED3}" srcOrd="0" destOrd="0" presId="urn:microsoft.com/office/officeart/2009/3/layout/OpposingIdeas"/>
    <dgm:cxn modelId="{5E8AFE9D-0422-4C85-8459-3EFF911B3A2E}" type="presParOf" srcId="{08919DF6-B076-4793-9D66-D8DB8234D034}" destId="{7C56A644-1026-4808-BCF7-CDAFC991021B}" srcOrd="1" destOrd="0" presId="urn:microsoft.com/office/officeart/2009/3/layout/OpposingIdeas"/>
    <dgm:cxn modelId="{49C6C037-7F2D-4DE3-BA08-2EE312E3FA35}" type="presParOf" srcId="{08919DF6-B076-4793-9D66-D8DB8234D034}" destId="{A4E97333-8A6A-49AD-92AD-6DFC928F8875}" srcOrd="2" destOrd="0" presId="urn:microsoft.com/office/officeart/2009/3/layout/OpposingIdeas"/>
    <dgm:cxn modelId="{C600CE33-A6F2-40F0-9C6D-EB490DF60AA1}" type="presParOf" srcId="{08919DF6-B076-4793-9D66-D8DB8234D034}" destId="{B34B1D84-BD2A-401C-BA3E-307699788D27}" srcOrd="3" destOrd="0" presId="urn:microsoft.com/office/officeart/2009/3/layout/OpposingIdeas"/>
    <dgm:cxn modelId="{5473E740-AE24-4357-964D-930BD4AEE5B3}" type="presParOf" srcId="{08919DF6-B076-4793-9D66-D8DB8234D034}" destId="{2538C7F2-C657-41AA-B636-6F12605FD9D8}" srcOrd="4" destOrd="0" presId="urn:microsoft.com/office/officeart/2009/3/layout/OpposingIdeas"/>
    <dgm:cxn modelId="{8917C3FF-CC57-48A9-A82E-556B5B701232}" type="presParOf" srcId="{08919DF6-B076-4793-9D66-D8DB8234D034}" destId="{75C84C66-49AB-4245-BE6E-EB4455B96B84}" srcOrd="5" destOrd="0" presId="urn:microsoft.com/office/officeart/2009/3/layout/OpposingIdeas"/>
    <dgm:cxn modelId="{CA16C931-8005-4147-A94F-B5F8F384330E}" type="presParOf" srcId="{08919DF6-B076-4793-9D66-D8DB8234D034}" destId="{11E4DCE6-1DCB-4C87-A01C-1FDB140372A9}" srcOrd="6" destOrd="0" presId="urn:microsoft.com/office/officeart/2009/3/layout/OpposingIdeas"/>
    <dgm:cxn modelId="{58254110-15DB-4F09-8184-3BD8B4F0D14B}" type="presParOf" srcId="{08919DF6-B076-4793-9D66-D8DB8234D034}" destId="{85999C83-D324-4C54-B5CA-87CE77B339F8}" srcOrd="7" destOrd="0" presId="urn:microsoft.com/office/officeart/2009/3/layout/OpposingIdea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02.xml><?xml version="1.0" encoding="utf-8"?>
<dgm:dataModel xmlns:dgm="http://schemas.openxmlformats.org/drawingml/2006/diagram" xmlns:a="http://schemas.openxmlformats.org/drawingml/2006/main">
  <dgm:ptLst>
    <dgm:pt modelId="{CE7DEB34-C0B8-4593-9C0B-FF6211BB439E}" type="doc">
      <dgm:prSet loTypeId="urn:microsoft.com/office/officeart/2005/8/layout/list1" loCatId="list" qsTypeId="urn:microsoft.com/office/officeart/2005/8/quickstyle/3d1" qsCatId="3D" csTypeId="urn:microsoft.com/office/officeart/2005/8/colors/accent0_3" csCatId="mainScheme" phldr="1"/>
      <dgm:spPr/>
      <dgm:t>
        <a:bodyPr/>
        <a:lstStyle/>
        <a:p>
          <a:endParaRPr lang="el-GR"/>
        </a:p>
      </dgm:t>
    </dgm:pt>
    <dgm:pt modelId="{90D07760-B18E-4C23-972D-5B3EF8BB82EF}">
      <dgm:prSet custT="1"/>
      <dgm:spPr/>
      <dgm:t>
        <a:bodyPr/>
        <a:lstStyle/>
        <a:p>
          <a:r>
            <a:rPr lang="el-GR" sz="1800" dirty="0"/>
            <a:t>Ενοχική αμφοτεροβαρής, εξ επαχθούς αιτίας σύμβαση μίσθωσης έργου</a:t>
          </a:r>
        </a:p>
      </dgm:t>
    </dgm:pt>
    <dgm:pt modelId="{827436F9-1717-4A46-93D9-B49B372B7DE1}" type="parTrans" cxnId="{8B38433E-ADA2-4649-938E-A2A49A28F46D}">
      <dgm:prSet/>
      <dgm:spPr/>
      <dgm:t>
        <a:bodyPr/>
        <a:lstStyle/>
        <a:p>
          <a:endParaRPr lang="el-GR"/>
        </a:p>
      </dgm:t>
    </dgm:pt>
    <dgm:pt modelId="{E75F6D7E-61D5-405D-9978-37B7DD2AB2CC}" type="sibTrans" cxnId="{8B38433E-ADA2-4649-938E-A2A49A28F46D}">
      <dgm:prSet/>
      <dgm:spPr/>
      <dgm:t>
        <a:bodyPr/>
        <a:lstStyle/>
        <a:p>
          <a:endParaRPr lang="el-GR"/>
        </a:p>
      </dgm:t>
    </dgm:pt>
    <dgm:pt modelId="{5557AD95-B0B5-4974-8618-48F4CC64F891}">
      <dgm:prSet custT="1"/>
      <dgm:spPr/>
      <dgm:t>
        <a:bodyPr/>
        <a:lstStyle/>
        <a:p>
          <a:r>
            <a:rPr lang="el-GR" sz="1800" dirty="0"/>
            <a:t>Ο ανάδοχος αναθέτει σε τρίτα πρόσωπα που δεν συνδέονται με την αναθέτουσα αρχή, την εκτέλεση μέρους της σύμβασης</a:t>
          </a:r>
        </a:p>
      </dgm:t>
    </dgm:pt>
    <dgm:pt modelId="{1AF1F741-5FDA-43F6-9F5F-4F351BB395E3}" type="parTrans" cxnId="{318304F7-A966-45B2-94E9-A5F001E474A4}">
      <dgm:prSet/>
      <dgm:spPr/>
      <dgm:t>
        <a:bodyPr/>
        <a:lstStyle/>
        <a:p>
          <a:endParaRPr lang="el-GR"/>
        </a:p>
      </dgm:t>
    </dgm:pt>
    <dgm:pt modelId="{D950DA7C-91FD-4F55-B00D-DA2F6F75BA32}" type="sibTrans" cxnId="{318304F7-A966-45B2-94E9-A5F001E474A4}">
      <dgm:prSet/>
      <dgm:spPr/>
      <dgm:t>
        <a:bodyPr/>
        <a:lstStyle/>
        <a:p>
          <a:endParaRPr lang="el-GR"/>
        </a:p>
      </dgm:t>
    </dgm:pt>
    <dgm:pt modelId="{E7618155-0012-4927-ADD0-9FE9EA408227}">
      <dgm:prSet custT="1"/>
      <dgm:spPr/>
      <dgm:t>
        <a:bodyPr/>
        <a:lstStyle/>
        <a:p>
          <a:r>
            <a:rPr lang="el-GR" sz="1800" dirty="0"/>
            <a:t>Ο ανάδοχος παραμένει ο μόνος υπεύθυνος έναντι της αναθέτουσας</a:t>
          </a:r>
        </a:p>
      </dgm:t>
    </dgm:pt>
    <dgm:pt modelId="{3F133D36-E274-4F45-93CB-CCF0B1520AFC}" type="parTrans" cxnId="{68F4486D-2B75-40D0-A679-F64F5FDC4D98}">
      <dgm:prSet/>
      <dgm:spPr/>
      <dgm:t>
        <a:bodyPr/>
        <a:lstStyle/>
        <a:p>
          <a:endParaRPr lang="el-GR"/>
        </a:p>
      </dgm:t>
    </dgm:pt>
    <dgm:pt modelId="{89E82C08-6AF8-4153-8C2F-96EA85F63F17}" type="sibTrans" cxnId="{68F4486D-2B75-40D0-A679-F64F5FDC4D98}">
      <dgm:prSet/>
      <dgm:spPr/>
      <dgm:t>
        <a:bodyPr/>
        <a:lstStyle/>
        <a:p>
          <a:endParaRPr lang="el-GR"/>
        </a:p>
      </dgm:t>
    </dgm:pt>
    <dgm:pt modelId="{933A8955-A238-40B3-AFA5-D1FF95E0B77F}">
      <dgm:prSet custT="1"/>
      <dgm:spPr/>
      <dgm:t>
        <a:bodyPr/>
        <a:lstStyle/>
        <a:p>
          <a:r>
            <a:rPr lang="el-GR" sz="1800" dirty="0"/>
            <a:t>Νομική, οικονομική και διοικητική αυτοτέλεια του υπεργολάβου έναντι του αναδόχου-εργολάβου</a:t>
          </a:r>
        </a:p>
      </dgm:t>
    </dgm:pt>
    <dgm:pt modelId="{0D0696BE-6942-4AD9-95D9-A69318489CED}" type="parTrans" cxnId="{7C6F9A03-6876-47E5-81AC-E68AE9CBE650}">
      <dgm:prSet/>
      <dgm:spPr/>
      <dgm:t>
        <a:bodyPr/>
        <a:lstStyle/>
        <a:p>
          <a:endParaRPr lang="el-GR"/>
        </a:p>
      </dgm:t>
    </dgm:pt>
    <dgm:pt modelId="{A01A5641-5945-4DC9-9528-C5CA27C33FD5}" type="sibTrans" cxnId="{7C6F9A03-6876-47E5-81AC-E68AE9CBE650}">
      <dgm:prSet/>
      <dgm:spPr/>
      <dgm:t>
        <a:bodyPr/>
        <a:lstStyle/>
        <a:p>
          <a:endParaRPr lang="el-GR"/>
        </a:p>
      </dgm:t>
    </dgm:pt>
    <dgm:pt modelId="{228C1E2E-3027-4CE2-A020-595D21102932}" type="pres">
      <dgm:prSet presAssocID="{CE7DEB34-C0B8-4593-9C0B-FF6211BB439E}" presName="linear" presStyleCnt="0">
        <dgm:presLayoutVars>
          <dgm:dir/>
          <dgm:animLvl val="lvl"/>
          <dgm:resizeHandles val="exact"/>
        </dgm:presLayoutVars>
      </dgm:prSet>
      <dgm:spPr/>
    </dgm:pt>
    <dgm:pt modelId="{D58959DB-6B5A-4925-8E69-1E540A09B13F}" type="pres">
      <dgm:prSet presAssocID="{90D07760-B18E-4C23-972D-5B3EF8BB82EF}" presName="parentLin" presStyleCnt="0"/>
      <dgm:spPr/>
    </dgm:pt>
    <dgm:pt modelId="{9A27FFB9-6D81-4007-9226-3033C3732B5F}" type="pres">
      <dgm:prSet presAssocID="{90D07760-B18E-4C23-972D-5B3EF8BB82EF}" presName="parentLeftMargin" presStyleLbl="node1" presStyleIdx="0" presStyleCnt="4"/>
      <dgm:spPr/>
    </dgm:pt>
    <dgm:pt modelId="{E325AF4D-12BC-404B-BA15-B7357C169D8A}" type="pres">
      <dgm:prSet presAssocID="{90D07760-B18E-4C23-972D-5B3EF8BB82EF}" presName="parentText" presStyleLbl="node1" presStyleIdx="0" presStyleCnt="4">
        <dgm:presLayoutVars>
          <dgm:chMax val="0"/>
          <dgm:bulletEnabled val="1"/>
        </dgm:presLayoutVars>
      </dgm:prSet>
      <dgm:spPr/>
    </dgm:pt>
    <dgm:pt modelId="{F14CEC2A-5676-443C-B2F1-F4E4BAA82AD4}" type="pres">
      <dgm:prSet presAssocID="{90D07760-B18E-4C23-972D-5B3EF8BB82EF}" presName="negativeSpace" presStyleCnt="0"/>
      <dgm:spPr/>
    </dgm:pt>
    <dgm:pt modelId="{4CB6C18A-C1D7-429C-A394-640CAF5277BB}" type="pres">
      <dgm:prSet presAssocID="{90D07760-B18E-4C23-972D-5B3EF8BB82EF}" presName="childText" presStyleLbl="conFgAcc1" presStyleIdx="0" presStyleCnt="4">
        <dgm:presLayoutVars>
          <dgm:bulletEnabled val="1"/>
        </dgm:presLayoutVars>
      </dgm:prSet>
      <dgm:spPr/>
    </dgm:pt>
    <dgm:pt modelId="{D91E1AD0-70CB-416C-BA58-DFCCB2DC18B2}" type="pres">
      <dgm:prSet presAssocID="{E75F6D7E-61D5-405D-9978-37B7DD2AB2CC}" presName="spaceBetweenRectangles" presStyleCnt="0"/>
      <dgm:spPr/>
    </dgm:pt>
    <dgm:pt modelId="{0E5A280B-C8C3-49D3-93FF-E149B9AFA102}" type="pres">
      <dgm:prSet presAssocID="{5557AD95-B0B5-4974-8618-48F4CC64F891}" presName="parentLin" presStyleCnt="0"/>
      <dgm:spPr/>
    </dgm:pt>
    <dgm:pt modelId="{5B55E3DB-DEE2-452A-A787-A259B412B056}" type="pres">
      <dgm:prSet presAssocID="{5557AD95-B0B5-4974-8618-48F4CC64F891}" presName="parentLeftMargin" presStyleLbl="node1" presStyleIdx="0" presStyleCnt="4"/>
      <dgm:spPr/>
    </dgm:pt>
    <dgm:pt modelId="{6106A0E8-492A-4BE0-9A39-462AC021F213}" type="pres">
      <dgm:prSet presAssocID="{5557AD95-B0B5-4974-8618-48F4CC64F891}" presName="parentText" presStyleLbl="node1" presStyleIdx="1" presStyleCnt="4">
        <dgm:presLayoutVars>
          <dgm:chMax val="0"/>
          <dgm:bulletEnabled val="1"/>
        </dgm:presLayoutVars>
      </dgm:prSet>
      <dgm:spPr/>
    </dgm:pt>
    <dgm:pt modelId="{F0BED970-0D92-4082-B063-61996745C081}" type="pres">
      <dgm:prSet presAssocID="{5557AD95-B0B5-4974-8618-48F4CC64F891}" presName="negativeSpace" presStyleCnt="0"/>
      <dgm:spPr/>
    </dgm:pt>
    <dgm:pt modelId="{1D78A1F3-2022-4619-8A42-BED5C151D988}" type="pres">
      <dgm:prSet presAssocID="{5557AD95-B0B5-4974-8618-48F4CC64F891}" presName="childText" presStyleLbl="conFgAcc1" presStyleIdx="1" presStyleCnt="4">
        <dgm:presLayoutVars>
          <dgm:bulletEnabled val="1"/>
        </dgm:presLayoutVars>
      </dgm:prSet>
      <dgm:spPr/>
    </dgm:pt>
    <dgm:pt modelId="{2872ED94-E834-41B1-B3B3-8D43CEEDAC58}" type="pres">
      <dgm:prSet presAssocID="{D950DA7C-91FD-4F55-B00D-DA2F6F75BA32}" presName="spaceBetweenRectangles" presStyleCnt="0"/>
      <dgm:spPr/>
    </dgm:pt>
    <dgm:pt modelId="{58CEFB7A-31A2-49DA-9E30-87C007727A0E}" type="pres">
      <dgm:prSet presAssocID="{E7618155-0012-4927-ADD0-9FE9EA408227}" presName="parentLin" presStyleCnt="0"/>
      <dgm:spPr/>
    </dgm:pt>
    <dgm:pt modelId="{B1F5294F-6767-4C86-9192-A303850CBF3C}" type="pres">
      <dgm:prSet presAssocID="{E7618155-0012-4927-ADD0-9FE9EA408227}" presName="parentLeftMargin" presStyleLbl="node1" presStyleIdx="1" presStyleCnt="4"/>
      <dgm:spPr/>
    </dgm:pt>
    <dgm:pt modelId="{B2824D67-BAD2-4320-9C99-69029828CDD5}" type="pres">
      <dgm:prSet presAssocID="{E7618155-0012-4927-ADD0-9FE9EA408227}" presName="parentText" presStyleLbl="node1" presStyleIdx="2" presStyleCnt="4">
        <dgm:presLayoutVars>
          <dgm:chMax val="0"/>
          <dgm:bulletEnabled val="1"/>
        </dgm:presLayoutVars>
      </dgm:prSet>
      <dgm:spPr/>
    </dgm:pt>
    <dgm:pt modelId="{FEE9BDDB-7518-4D26-8DDC-D85D3FCD29F6}" type="pres">
      <dgm:prSet presAssocID="{E7618155-0012-4927-ADD0-9FE9EA408227}" presName="negativeSpace" presStyleCnt="0"/>
      <dgm:spPr/>
    </dgm:pt>
    <dgm:pt modelId="{7A9AB07E-2E34-4C37-A342-FEC9B9B30FBA}" type="pres">
      <dgm:prSet presAssocID="{E7618155-0012-4927-ADD0-9FE9EA408227}" presName="childText" presStyleLbl="conFgAcc1" presStyleIdx="2" presStyleCnt="4">
        <dgm:presLayoutVars>
          <dgm:bulletEnabled val="1"/>
        </dgm:presLayoutVars>
      </dgm:prSet>
      <dgm:spPr/>
    </dgm:pt>
    <dgm:pt modelId="{1312F7E4-A7AA-40C3-9792-83D6A500F6C6}" type="pres">
      <dgm:prSet presAssocID="{89E82C08-6AF8-4153-8C2F-96EA85F63F17}" presName="spaceBetweenRectangles" presStyleCnt="0"/>
      <dgm:spPr/>
    </dgm:pt>
    <dgm:pt modelId="{B27D6535-2465-4EC6-B42A-F7DC774CC7EF}" type="pres">
      <dgm:prSet presAssocID="{933A8955-A238-40B3-AFA5-D1FF95E0B77F}" presName="parentLin" presStyleCnt="0"/>
      <dgm:spPr/>
    </dgm:pt>
    <dgm:pt modelId="{47580DEC-0675-43FB-AAFB-292B81C42892}" type="pres">
      <dgm:prSet presAssocID="{933A8955-A238-40B3-AFA5-D1FF95E0B77F}" presName="parentLeftMargin" presStyleLbl="node1" presStyleIdx="2" presStyleCnt="4"/>
      <dgm:spPr/>
    </dgm:pt>
    <dgm:pt modelId="{FCE1E442-2981-4D96-BD6E-15E3F3CA924D}" type="pres">
      <dgm:prSet presAssocID="{933A8955-A238-40B3-AFA5-D1FF95E0B77F}" presName="parentText" presStyleLbl="node1" presStyleIdx="3" presStyleCnt="4">
        <dgm:presLayoutVars>
          <dgm:chMax val="0"/>
          <dgm:bulletEnabled val="1"/>
        </dgm:presLayoutVars>
      </dgm:prSet>
      <dgm:spPr/>
    </dgm:pt>
    <dgm:pt modelId="{B4DBD4EF-36BA-4E21-A9BE-BB4232C2BC6B}" type="pres">
      <dgm:prSet presAssocID="{933A8955-A238-40B3-AFA5-D1FF95E0B77F}" presName="negativeSpace" presStyleCnt="0"/>
      <dgm:spPr/>
    </dgm:pt>
    <dgm:pt modelId="{EA88093A-D957-41B2-9F6E-138168A92BF8}" type="pres">
      <dgm:prSet presAssocID="{933A8955-A238-40B3-AFA5-D1FF95E0B77F}" presName="childText" presStyleLbl="conFgAcc1" presStyleIdx="3" presStyleCnt="4">
        <dgm:presLayoutVars>
          <dgm:bulletEnabled val="1"/>
        </dgm:presLayoutVars>
      </dgm:prSet>
      <dgm:spPr/>
    </dgm:pt>
  </dgm:ptLst>
  <dgm:cxnLst>
    <dgm:cxn modelId="{7C6F9A03-6876-47E5-81AC-E68AE9CBE650}" srcId="{CE7DEB34-C0B8-4593-9C0B-FF6211BB439E}" destId="{933A8955-A238-40B3-AFA5-D1FF95E0B77F}" srcOrd="3" destOrd="0" parTransId="{0D0696BE-6942-4AD9-95D9-A69318489CED}" sibTransId="{A01A5641-5945-4DC9-9528-C5CA27C33FD5}"/>
    <dgm:cxn modelId="{0372FD08-59AD-48D8-AAC7-08962176E9E2}" type="presOf" srcId="{CE7DEB34-C0B8-4593-9C0B-FF6211BB439E}" destId="{228C1E2E-3027-4CE2-A020-595D21102932}" srcOrd="0" destOrd="0" presId="urn:microsoft.com/office/officeart/2005/8/layout/list1"/>
    <dgm:cxn modelId="{5CF49A0C-5265-43E7-B60E-301DB3F3C7B9}" type="presOf" srcId="{90D07760-B18E-4C23-972D-5B3EF8BB82EF}" destId="{E325AF4D-12BC-404B-BA15-B7357C169D8A}" srcOrd="1" destOrd="0" presId="urn:microsoft.com/office/officeart/2005/8/layout/list1"/>
    <dgm:cxn modelId="{D004160D-A5DA-4165-B5F2-C32C49800CEE}" type="presOf" srcId="{E7618155-0012-4927-ADD0-9FE9EA408227}" destId="{B1F5294F-6767-4C86-9192-A303850CBF3C}" srcOrd="0" destOrd="0" presId="urn:microsoft.com/office/officeart/2005/8/layout/list1"/>
    <dgm:cxn modelId="{8B38433E-ADA2-4649-938E-A2A49A28F46D}" srcId="{CE7DEB34-C0B8-4593-9C0B-FF6211BB439E}" destId="{90D07760-B18E-4C23-972D-5B3EF8BB82EF}" srcOrd="0" destOrd="0" parTransId="{827436F9-1717-4A46-93D9-B49B372B7DE1}" sibTransId="{E75F6D7E-61D5-405D-9978-37B7DD2AB2CC}"/>
    <dgm:cxn modelId="{68F4486D-2B75-40D0-A679-F64F5FDC4D98}" srcId="{CE7DEB34-C0B8-4593-9C0B-FF6211BB439E}" destId="{E7618155-0012-4927-ADD0-9FE9EA408227}" srcOrd="2" destOrd="0" parTransId="{3F133D36-E274-4F45-93CB-CCF0B1520AFC}" sibTransId="{89E82C08-6AF8-4153-8C2F-96EA85F63F17}"/>
    <dgm:cxn modelId="{22458953-003C-4D9C-9717-159143BDD16C}" type="presOf" srcId="{933A8955-A238-40B3-AFA5-D1FF95E0B77F}" destId="{FCE1E442-2981-4D96-BD6E-15E3F3CA924D}" srcOrd="1" destOrd="0" presId="urn:microsoft.com/office/officeart/2005/8/layout/list1"/>
    <dgm:cxn modelId="{DEC52678-773C-4940-8B88-AE79B22BC16C}" type="presOf" srcId="{5557AD95-B0B5-4974-8618-48F4CC64F891}" destId="{5B55E3DB-DEE2-452A-A787-A259B412B056}" srcOrd="0" destOrd="0" presId="urn:microsoft.com/office/officeart/2005/8/layout/list1"/>
    <dgm:cxn modelId="{F97AC0CF-B12A-4B59-A029-79DEF3B7A2E7}" type="presOf" srcId="{933A8955-A238-40B3-AFA5-D1FF95E0B77F}" destId="{47580DEC-0675-43FB-AAFB-292B81C42892}" srcOrd="0" destOrd="0" presId="urn:microsoft.com/office/officeart/2005/8/layout/list1"/>
    <dgm:cxn modelId="{8EBCECDA-1065-4A54-B315-0409927B5101}" type="presOf" srcId="{90D07760-B18E-4C23-972D-5B3EF8BB82EF}" destId="{9A27FFB9-6D81-4007-9226-3033C3732B5F}" srcOrd="0" destOrd="0" presId="urn:microsoft.com/office/officeart/2005/8/layout/list1"/>
    <dgm:cxn modelId="{337564EF-EDC7-468D-A7A1-5E6187C440A8}" type="presOf" srcId="{5557AD95-B0B5-4974-8618-48F4CC64F891}" destId="{6106A0E8-492A-4BE0-9A39-462AC021F213}" srcOrd="1" destOrd="0" presId="urn:microsoft.com/office/officeart/2005/8/layout/list1"/>
    <dgm:cxn modelId="{6A54E3EF-C3F2-4643-AE86-A9A999012CE8}" type="presOf" srcId="{E7618155-0012-4927-ADD0-9FE9EA408227}" destId="{B2824D67-BAD2-4320-9C99-69029828CDD5}" srcOrd="1" destOrd="0" presId="urn:microsoft.com/office/officeart/2005/8/layout/list1"/>
    <dgm:cxn modelId="{318304F7-A966-45B2-94E9-A5F001E474A4}" srcId="{CE7DEB34-C0B8-4593-9C0B-FF6211BB439E}" destId="{5557AD95-B0B5-4974-8618-48F4CC64F891}" srcOrd="1" destOrd="0" parTransId="{1AF1F741-5FDA-43F6-9F5F-4F351BB395E3}" sibTransId="{D950DA7C-91FD-4F55-B00D-DA2F6F75BA32}"/>
    <dgm:cxn modelId="{072B380B-A8C2-4E1D-B572-AD563BC7FB33}" type="presParOf" srcId="{228C1E2E-3027-4CE2-A020-595D21102932}" destId="{D58959DB-6B5A-4925-8E69-1E540A09B13F}" srcOrd="0" destOrd="0" presId="urn:microsoft.com/office/officeart/2005/8/layout/list1"/>
    <dgm:cxn modelId="{B3CB7A48-215D-4AB8-A819-0C9F39FF5488}" type="presParOf" srcId="{D58959DB-6B5A-4925-8E69-1E540A09B13F}" destId="{9A27FFB9-6D81-4007-9226-3033C3732B5F}" srcOrd="0" destOrd="0" presId="urn:microsoft.com/office/officeart/2005/8/layout/list1"/>
    <dgm:cxn modelId="{A2801C52-D902-4240-A54D-60202AE2CB8F}" type="presParOf" srcId="{D58959DB-6B5A-4925-8E69-1E540A09B13F}" destId="{E325AF4D-12BC-404B-BA15-B7357C169D8A}" srcOrd="1" destOrd="0" presId="urn:microsoft.com/office/officeart/2005/8/layout/list1"/>
    <dgm:cxn modelId="{1DD3BF04-05AD-4C57-A4BF-B3A6712EF99D}" type="presParOf" srcId="{228C1E2E-3027-4CE2-A020-595D21102932}" destId="{F14CEC2A-5676-443C-B2F1-F4E4BAA82AD4}" srcOrd="1" destOrd="0" presId="urn:microsoft.com/office/officeart/2005/8/layout/list1"/>
    <dgm:cxn modelId="{6DCB1E96-1D2A-4924-85E7-86BA71E106B8}" type="presParOf" srcId="{228C1E2E-3027-4CE2-A020-595D21102932}" destId="{4CB6C18A-C1D7-429C-A394-640CAF5277BB}" srcOrd="2" destOrd="0" presId="urn:microsoft.com/office/officeart/2005/8/layout/list1"/>
    <dgm:cxn modelId="{FE660484-857F-45F8-AB05-E8A2F46A32B1}" type="presParOf" srcId="{228C1E2E-3027-4CE2-A020-595D21102932}" destId="{D91E1AD0-70CB-416C-BA58-DFCCB2DC18B2}" srcOrd="3" destOrd="0" presId="urn:microsoft.com/office/officeart/2005/8/layout/list1"/>
    <dgm:cxn modelId="{6A3E9601-8CA3-43D8-A96A-BC7AB55A4025}" type="presParOf" srcId="{228C1E2E-3027-4CE2-A020-595D21102932}" destId="{0E5A280B-C8C3-49D3-93FF-E149B9AFA102}" srcOrd="4" destOrd="0" presId="urn:microsoft.com/office/officeart/2005/8/layout/list1"/>
    <dgm:cxn modelId="{A9DBED80-FD03-4644-9B75-442BD582775C}" type="presParOf" srcId="{0E5A280B-C8C3-49D3-93FF-E149B9AFA102}" destId="{5B55E3DB-DEE2-452A-A787-A259B412B056}" srcOrd="0" destOrd="0" presId="urn:microsoft.com/office/officeart/2005/8/layout/list1"/>
    <dgm:cxn modelId="{52AA64F0-C964-4039-9278-10954ED7CBE6}" type="presParOf" srcId="{0E5A280B-C8C3-49D3-93FF-E149B9AFA102}" destId="{6106A0E8-492A-4BE0-9A39-462AC021F213}" srcOrd="1" destOrd="0" presId="urn:microsoft.com/office/officeart/2005/8/layout/list1"/>
    <dgm:cxn modelId="{E9FA9CE8-2EA3-4AA8-8B50-F9993597290D}" type="presParOf" srcId="{228C1E2E-3027-4CE2-A020-595D21102932}" destId="{F0BED970-0D92-4082-B063-61996745C081}" srcOrd="5" destOrd="0" presId="urn:microsoft.com/office/officeart/2005/8/layout/list1"/>
    <dgm:cxn modelId="{87A49EF8-E946-40CA-8DD7-2C9E5D047188}" type="presParOf" srcId="{228C1E2E-3027-4CE2-A020-595D21102932}" destId="{1D78A1F3-2022-4619-8A42-BED5C151D988}" srcOrd="6" destOrd="0" presId="urn:microsoft.com/office/officeart/2005/8/layout/list1"/>
    <dgm:cxn modelId="{33CC98AB-1577-41FE-946F-637080749425}" type="presParOf" srcId="{228C1E2E-3027-4CE2-A020-595D21102932}" destId="{2872ED94-E834-41B1-B3B3-8D43CEEDAC58}" srcOrd="7" destOrd="0" presId="urn:microsoft.com/office/officeart/2005/8/layout/list1"/>
    <dgm:cxn modelId="{B0BF7A0F-3BAD-4392-9369-2F674A86ADB8}" type="presParOf" srcId="{228C1E2E-3027-4CE2-A020-595D21102932}" destId="{58CEFB7A-31A2-49DA-9E30-87C007727A0E}" srcOrd="8" destOrd="0" presId="urn:microsoft.com/office/officeart/2005/8/layout/list1"/>
    <dgm:cxn modelId="{670F31CC-EA15-41B9-B6B8-479AF3A64CF8}" type="presParOf" srcId="{58CEFB7A-31A2-49DA-9E30-87C007727A0E}" destId="{B1F5294F-6767-4C86-9192-A303850CBF3C}" srcOrd="0" destOrd="0" presId="urn:microsoft.com/office/officeart/2005/8/layout/list1"/>
    <dgm:cxn modelId="{BE15999E-E11D-49BD-9AEB-8443DEA4E2C5}" type="presParOf" srcId="{58CEFB7A-31A2-49DA-9E30-87C007727A0E}" destId="{B2824D67-BAD2-4320-9C99-69029828CDD5}" srcOrd="1" destOrd="0" presId="urn:microsoft.com/office/officeart/2005/8/layout/list1"/>
    <dgm:cxn modelId="{519754E8-29E3-4068-A499-DFF809794D40}" type="presParOf" srcId="{228C1E2E-3027-4CE2-A020-595D21102932}" destId="{FEE9BDDB-7518-4D26-8DDC-D85D3FCD29F6}" srcOrd="9" destOrd="0" presId="urn:microsoft.com/office/officeart/2005/8/layout/list1"/>
    <dgm:cxn modelId="{1A7681D5-2EB4-42CD-BBB9-B9DA04334BD1}" type="presParOf" srcId="{228C1E2E-3027-4CE2-A020-595D21102932}" destId="{7A9AB07E-2E34-4C37-A342-FEC9B9B30FBA}" srcOrd="10" destOrd="0" presId="urn:microsoft.com/office/officeart/2005/8/layout/list1"/>
    <dgm:cxn modelId="{CB915BFF-4550-4DEA-99D6-ECA6C0889761}" type="presParOf" srcId="{228C1E2E-3027-4CE2-A020-595D21102932}" destId="{1312F7E4-A7AA-40C3-9792-83D6A500F6C6}" srcOrd="11" destOrd="0" presId="urn:microsoft.com/office/officeart/2005/8/layout/list1"/>
    <dgm:cxn modelId="{C7CABCC2-BC48-4374-8AD8-73D315886C50}" type="presParOf" srcId="{228C1E2E-3027-4CE2-A020-595D21102932}" destId="{B27D6535-2465-4EC6-B42A-F7DC774CC7EF}" srcOrd="12" destOrd="0" presId="urn:microsoft.com/office/officeart/2005/8/layout/list1"/>
    <dgm:cxn modelId="{42389CEF-0B8C-4BD9-A645-0F1CBDA5C78E}" type="presParOf" srcId="{B27D6535-2465-4EC6-B42A-F7DC774CC7EF}" destId="{47580DEC-0675-43FB-AAFB-292B81C42892}" srcOrd="0" destOrd="0" presId="urn:microsoft.com/office/officeart/2005/8/layout/list1"/>
    <dgm:cxn modelId="{D6E2A6DD-6976-4C43-B3A0-54554BC4E6FF}" type="presParOf" srcId="{B27D6535-2465-4EC6-B42A-F7DC774CC7EF}" destId="{FCE1E442-2981-4D96-BD6E-15E3F3CA924D}" srcOrd="1" destOrd="0" presId="urn:microsoft.com/office/officeart/2005/8/layout/list1"/>
    <dgm:cxn modelId="{D223F97D-5457-4FDF-B9B0-8812E40AFB1D}" type="presParOf" srcId="{228C1E2E-3027-4CE2-A020-595D21102932}" destId="{B4DBD4EF-36BA-4E21-A9BE-BB4232C2BC6B}" srcOrd="13" destOrd="0" presId="urn:microsoft.com/office/officeart/2005/8/layout/list1"/>
    <dgm:cxn modelId="{3BACA3B7-5359-4FB3-95EE-0E5C9C1D2761}" type="presParOf" srcId="{228C1E2E-3027-4CE2-A020-595D21102932}" destId="{EA88093A-D957-41B2-9F6E-138168A92BF8}" srcOrd="14"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03.xml><?xml version="1.0" encoding="utf-8"?>
<dgm:dataModel xmlns:dgm="http://schemas.openxmlformats.org/drawingml/2006/diagram" xmlns:a="http://schemas.openxmlformats.org/drawingml/2006/main">
  <dgm:ptLst>
    <dgm:pt modelId="{CE7DEB34-C0B8-4593-9C0B-FF6211BB439E}" type="doc">
      <dgm:prSet loTypeId="urn:microsoft.com/office/officeart/2005/8/layout/arrow5" loCatId="relationship" qsTypeId="urn:microsoft.com/office/officeart/2005/8/quickstyle/3d1" qsCatId="3D" csTypeId="urn:microsoft.com/office/officeart/2005/8/colors/accent0_3" csCatId="mainScheme" phldr="1"/>
      <dgm:spPr/>
      <dgm:t>
        <a:bodyPr/>
        <a:lstStyle/>
        <a:p>
          <a:endParaRPr lang="el-GR"/>
        </a:p>
      </dgm:t>
    </dgm:pt>
    <dgm:pt modelId="{90D07760-B18E-4C23-972D-5B3EF8BB82EF}">
      <dgm:prSet custT="1"/>
      <dgm:spPr/>
      <dgm:t>
        <a:bodyPr/>
        <a:lstStyle/>
        <a:p>
          <a:r>
            <a:rPr lang="el-GR" sz="1800" dirty="0"/>
            <a:t>Ο υπεργολάβος αναλαμβάνει να εκτελέσει αυτοτελώς μέρος του αντικειμένου της προς ανάθεση σύμβασης και υποβάλλει χωριστό Ε.Ε.Ε.Σ., όπου αυτό απαιτείται</a:t>
          </a:r>
        </a:p>
      </dgm:t>
    </dgm:pt>
    <dgm:pt modelId="{827436F9-1717-4A46-93D9-B49B372B7DE1}" type="parTrans" cxnId="{8B38433E-ADA2-4649-938E-A2A49A28F46D}">
      <dgm:prSet/>
      <dgm:spPr/>
      <dgm:t>
        <a:bodyPr/>
        <a:lstStyle/>
        <a:p>
          <a:endParaRPr lang="el-GR"/>
        </a:p>
      </dgm:t>
    </dgm:pt>
    <dgm:pt modelId="{E75F6D7E-61D5-405D-9978-37B7DD2AB2CC}" type="sibTrans" cxnId="{8B38433E-ADA2-4649-938E-A2A49A28F46D}">
      <dgm:prSet/>
      <dgm:spPr/>
      <dgm:t>
        <a:bodyPr/>
        <a:lstStyle/>
        <a:p>
          <a:endParaRPr lang="el-GR"/>
        </a:p>
      </dgm:t>
    </dgm:pt>
    <dgm:pt modelId="{E7618155-0012-4927-ADD0-9FE9EA408227}">
      <dgm:prSet custT="1"/>
      <dgm:spPr/>
      <dgm:t>
        <a:bodyPr/>
        <a:lstStyle/>
        <a:p>
          <a:r>
            <a:rPr lang="el-GR" sz="1800" dirty="0"/>
            <a:t>Ο προμηθευτής αναλαμβάνει να παράσχει-διαθέσει συγκεκριμένο/-α αγαθό/-ά στο πλαίσιο του διαγωνισμού και σε καμία περίπτωση δεν υποβάλλει Ε.Ε.Ε.Σ.</a:t>
          </a:r>
        </a:p>
      </dgm:t>
    </dgm:pt>
    <dgm:pt modelId="{3F133D36-E274-4F45-93CB-CCF0B1520AFC}" type="parTrans" cxnId="{68F4486D-2B75-40D0-A679-F64F5FDC4D98}">
      <dgm:prSet/>
      <dgm:spPr/>
      <dgm:t>
        <a:bodyPr/>
        <a:lstStyle/>
        <a:p>
          <a:endParaRPr lang="el-GR"/>
        </a:p>
      </dgm:t>
    </dgm:pt>
    <dgm:pt modelId="{89E82C08-6AF8-4153-8C2F-96EA85F63F17}" type="sibTrans" cxnId="{68F4486D-2B75-40D0-A679-F64F5FDC4D98}">
      <dgm:prSet/>
      <dgm:spPr/>
      <dgm:t>
        <a:bodyPr/>
        <a:lstStyle/>
        <a:p>
          <a:endParaRPr lang="el-GR"/>
        </a:p>
      </dgm:t>
    </dgm:pt>
    <dgm:pt modelId="{F709E4E4-DBB3-453E-9F98-7A40DF15A31F}" type="pres">
      <dgm:prSet presAssocID="{CE7DEB34-C0B8-4593-9C0B-FF6211BB439E}" presName="diagram" presStyleCnt="0">
        <dgm:presLayoutVars>
          <dgm:dir/>
          <dgm:resizeHandles val="exact"/>
        </dgm:presLayoutVars>
      </dgm:prSet>
      <dgm:spPr/>
    </dgm:pt>
    <dgm:pt modelId="{20040D88-22E6-4F22-92D4-E1B444DD649B}" type="pres">
      <dgm:prSet presAssocID="{90D07760-B18E-4C23-972D-5B3EF8BB82EF}" presName="arrow" presStyleLbl="node1" presStyleIdx="0" presStyleCnt="2">
        <dgm:presLayoutVars>
          <dgm:bulletEnabled val="1"/>
        </dgm:presLayoutVars>
      </dgm:prSet>
      <dgm:spPr/>
    </dgm:pt>
    <dgm:pt modelId="{3E4F13F7-B86E-42F4-8593-1BC92558C3B3}" type="pres">
      <dgm:prSet presAssocID="{E7618155-0012-4927-ADD0-9FE9EA408227}" presName="arrow" presStyleLbl="node1" presStyleIdx="1" presStyleCnt="2">
        <dgm:presLayoutVars>
          <dgm:bulletEnabled val="1"/>
        </dgm:presLayoutVars>
      </dgm:prSet>
      <dgm:spPr/>
    </dgm:pt>
  </dgm:ptLst>
  <dgm:cxnLst>
    <dgm:cxn modelId="{5C07B720-3FA8-4125-B33A-4F5F50E3E167}" type="presOf" srcId="{90D07760-B18E-4C23-972D-5B3EF8BB82EF}" destId="{20040D88-22E6-4F22-92D4-E1B444DD649B}" srcOrd="0" destOrd="0" presId="urn:microsoft.com/office/officeart/2005/8/layout/arrow5"/>
    <dgm:cxn modelId="{8B38433E-ADA2-4649-938E-A2A49A28F46D}" srcId="{CE7DEB34-C0B8-4593-9C0B-FF6211BB439E}" destId="{90D07760-B18E-4C23-972D-5B3EF8BB82EF}" srcOrd="0" destOrd="0" parTransId="{827436F9-1717-4A46-93D9-B49B372B7DE1}" sibTransId="{E75F6D7E-61D5-405D-9978-37B7DD2AB2CC}"/>
    <dgm:cxn modelId="{171A6D3F-0CFA-4BF4-9FB2-6E38A579AA61}" type="presOf" srcId="{E7618155-0012-4927-ADD0-9FE9EA408227}" destId="{3E4F13F7-B86E-42F4-8593-1BC92558C3B3}" srcOrd="0" destOrd="0" presId="urn:microsoft.com/office/officeart/2005/8/layout/arrow5"/>
    <dgm:cxn modelId="{68F4486D-2B75-40D0-A679-F64F5FDC4D98}" srcId="{CE7DEB34-C0B8-4593-9C0B-FF6211BB439E}" destId="{E7618155-0012-4927-ADD0-9FE9EA408227}" srcOrd="1" destOrd="0" parTransId="{3F133D36-E274-4F45-93CB-CCF0B1520AFC}" sibTransId="{89E82C08-6AF8-4153-8C2F-96EA85F63F17}"/>
    <dgm:cxn modelId="{35DB92FA-A11D-4C0F-AFEF-FDC6EDF448A7}" type="presOf" srcId="{CE7DEB34-C0B8-4593-9C0B-FF6211BB439E}" destId="{F709E4E4-DBB3-453E-9F98-7A40DF15A31F}" srcOrd="0" destOrd="0" presId="urn:microsoft.com/office/officeart/2005/8/layout/arrow5"/>
    <dgm:cxn modelId="{0D69825E-CA99-43FA-9FA2-6C4A3C3C54BE}" type="presParOf" srcId="{F709E4E4-DBB3-453E-9F98-7A40DF15A31F}" destId="{20040D88-22E6-4F22-92D4-E1B444DD649B}" srcOrd="0" destOrd="0" presId="urn:microsoft.com/office/officeart/2005/8/layout/arrow5"/>
    <dgm:cxn modelId="{03498836-0EAF-49DC-96EF-6ED12587A0EB}" type="presParOf" srcId="{F709E4E4-DBB3-453E-9F98-7A40DF15A31F}" destId="{3E4F13F7-B86E-42F4-8593-1BC92558C3B3}" srcOrd="1" destOrd="0" presId="urn:microsoft.com/office/officeart/2005/8/layout/arrow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04.xml><?xml version="1.0" encoding="utf-8"?>
<dgm:dataModel xmlns:dgm="http://schemas.openxmlformats.org/drawingml/2006/diagram" xmlns:a="http://schemas.openxmlformats.org/drawingml/2006/main">
  <dgm:ptLst>
    <dgm:pt modelId="{CE7DEB34-C0B8-4593-9C0B-FF6211BB439E}" type="doc">
      <dgm:prSet loTypeId="urn:microsoft.com/office/officeart/2005/8/layout/arrow6" loCatId="relationship" qsTypeId="urn:microsoft.com/office/officeart/2005/8/quickstyle/3d1" qsCatId="3D" csTypeId="urn:microsoft.com/office/officeart/2005/8/colors/accent0_3" csCatId="mainScheme" phldr="1"/>
      <dgm:spPr/>
      <dgm:t>
        <a:bodyPr/>
        <a:lstStyle/>
        <a:p>
          <a:endParaRPr lang="el-GR"/>
        </a:p>
      </dgm:t>
    </dgm:pt>
    <dgm:pt modelId="{90D07760-B18E-4C23-972D-5B3EF8BB82EF}">
      <dgm:prSet custT="1"/>
      <dgm:spPr/>
      <dgm:t>
        <a:bodyPr/>
        <a:lstStyle/>
        <a:p>
          <a:r>
            <a:rPr lang="el-GR" sz="1800" dirty="0"/>
            <a:t>Υπεργολαβία</a:t>
          </a:r>
        </a:p>
      </dgm:t>
    </dgm:pt>
    <dgm:pt modelId="{827436F9-1717-4A46-93D9-B49B372B7DE1}" type="parTrans" cxnId="{8B38433E-ADA2-4649-938E-A2A49A28F46D}">
      <dgm:prSet/>
      <dgm:spPr/>
      <dgm:t>
        <a:bodyPr/>
        <a:lstStyle/>
        <a:p>
          <a:endParaRPr lang="el-GR"/>
        </a:p>
      </dgm:t>
    </dgm:pt>
    <dgm:pt modelId="{E75F6D7E-61D5-405D-9978-37B7DD2AB2CC}" type="sibTrans" cxnId="{8B38433E-ADA2-4649-938E-A2A49A28F46D}">
      <dgm:prSet/>
      <dgm:spPr/>
      <dgm:t>
        <a:bodyPr/>
        <a:lstStyle/>
        <a:p>
          <a:endParaRPr lang="el-GR"/>
        </a:p>
      </dgm:t>
    </dgm:pt>
    <dgm:pt modelId="{E7618155-0012-4927-ADD0-9FE9EA408227}">
      <dgm:prSet custT="1"/>
      <dgm:spPr/>
      <dgm:t>
        <a:bodyPr/>
        <a:lstStyle/>
        <a:p>
          <a:r>
            <a:rPr lang="el-GR" sz="1800" dirty="0"/>
            <a:t>Υποκατάσταση ή εκχώρηση έργου</a:t>
          </a:r>
        </a:p>
      </dgm:t>
    </dgm:pt>
    <dgm:pt modelId="{3F133D36-E274-4F45-93CB-CCF0B1520AFC}" type="parTrans" cxnId="{68F4486D-2B75-40D0-A679-F64F5FDC4D98}">
      <dgm:prSet/>
      <dgm:spPr/>
      <dgm:t>
        <a:bodyPr/>
        <a:lstStyle/>
        <a:p>
          <a:endParaRPr lang="el-GR"/>
        </a:p>
      </dgm:t>
    </dgm:pt>
    <dgm:pt modelId="{89E82C08-6AF8-4153-8C2F-96EA85F63F17}" type="sibTrans" cxnId="{68F4486D-2B75-40D0-A679-F64F5FDC4D98}">
      <dgm:prSet/>
      <dgm:spPr/>
      <dgm:t>
        <a:bodyPr/>
        <a:lstStyle/>
        <a:p>
          <a:endParaRPr lang="el-GR"/>
        </a:p>
      </dgm:t>
    </dgm:pt>
    <dgm:pt modelId="{45F8AC9A-A0B5-4E59-9366-CE3B31E6A156}" type="pres">
      <dgm:prSet presAssocID="{CE7DEB34-C0B8-4593-9C0B-FF6211BB439E}" presName="compositeShape" presStyleCnt="0">
        <dgm:presLayoutVars>
          <dgm:chMax val="2"/>
          <dgm:dir/>
          <dgm:resizeHandles val="exact"/>
        </dgm:presLayoutVars>
      </dgm:prSet>
      <dgm:spPr/>
    </dgm:pt>
    <dgm:pt modelId="{537653F3-A3B3-4349-912C-4A7EA4D68410}" type="pres">
      <dgm:prSet presAssocID="{CE7DEB34-C0B8-4593-9C0B-FF6211BB439E}" presName="ribbon" presStyleLbl="node1" presStyleIdx="0" presStyleCnt="1"/>
      <dgm:spPr/>
    </dgm:pt>
    <dgm:pt modelId="{31A2322A-34B5-4A20-9BE4-595D7019F0C4}" type="pres">
      <dgm:prSet presAssocID="{CE7DEB34-C0B8-4593-9C0B-FF6211BB439E}" presName="leftArrowText" presStyleLbl="node1" presStyleIdx="0" presStyleCnt="1">
        <dgm:presLayoutVars>
          <dgm:chMax val="0"/>
          <dgm:bulletEnabled val="1"/>
        </dgm:presLayoutVars>
      </dgm:prSet>
      <dgm:spPr/>
    </dgm:pt>
    <dgm:pt modelId="{57C8DB3F-841F-41C9-BC2E-BB706C9A4E52}" type="pres">
      <dgm:prSet presAssocID="{CE7DEB34-C0B8-4593-9C0B-FF6211BB439E}" presName="rightArrowText" presStyleLbl="node1" presStyleIdx="0" presStyleCnt="1">
        <dgm:presLayoutVars>
          <dgm:chMax val="0"/>
          <dgm:bulletEnabled val="1"/>
        </dgm:presLayoutVars>
      </dgm:prSet>
      <dgm:spPr/>
    </dgm:pt>
  </dgm:ptLst>
  <dgm:cxnLst>
    <dgm:cxn modelId="{C9EC161B-6D42-42BB-950A-6E9E05FBF120}" type="presOf" srcId="{CE7DEB34-C0B8-4593-9C0B-FF6211BB439E}" destId="{45F8AC9A-A0B5-4E59-9366-CE3B31E6A156}" srcOrd="0" destOrd="0" presId="urn:microsoft.com/office/officeart/2005/8/layout/arrow6"/>
    <dgm:cxn modelId="{8B38433E-ADA2-4649-938E-A2A49A28F46D}" srcId="{CE7DEB34-C0B8-4593-9C0B-FF6211BB439E}" destId="{90D07760-B18E-4C23-972D-5B3EF8BB82EF}" srcOrd="0" destOrd="0" parTransId="{827436F9-1717-4A46-93D9-B49B372B7DE1}" sibTransId="{E75F6D7E-61D5-405D-9978-37B7DD2AB2CC}"/>
    <dgm:cxn modelId="{68F4486D-2B75-40D0-A679-F64F5FDC4D98}" srcId="{CE7DEB34-C0B8-4593-9C0B-FF6211BB439E}" destId="{E7618155-0012-4927-ADD0-9FE9EA408227}" srcOrd="1" destOrd="0" parTransId="{3F133D36-E274-4F45-93CB-CCF0B1520AFC}" sibTransId="{89E82C08-6AF8-4153-8C2F-96EA85F63F17}"/>
    <dgm:cxn modelId="{4B9B1AAB-B377-4690-80D0-6FC2040E5615}" type="presOf" srcId="{90D07760-B18E-4C23-972D-5B3EF8BB82EF}" destId="{31A2322A-34B5-4A20-9BE4-595D7019F0C4}" srcOrd="0" destOrd="0" presId="urn:microsoft.com/office/officeart/2005/8/layout/arrow6"/>
    <dgm:cxn modelId="{5CD375C8-D271-4FD6-8F95-E385FA56A1BD}" type="presOf" srcId="{E7618155-0012-4927-ADD0-9FE9EA408227}" destId="{57C8DB3F-841F-41C9-BC2E-BB706C9A4E52}" srcOrd="0" destOrd="0" presId="urn:microsoft.com/office/officeart/2005/8/layout/arrow6"/>
    <dgm:cxn modelId="{E09BA5FB-E67C-4FC2-B089-24548F537593}" type="presParOf" srcId="{45F8AC9A-A0B5-4E59-9366-CE3B31E6A156}" destId="{537653F3-A3B3-4349-912C-4A7EA4D68410}" srcOrd="0" destOrd="0" presId="urn:microsoft.com/office/officeart/2005/8/layout/arrow6"/>
    <dgm:cxn modelId="{8D824C30-0745-4AD9-A855-5D3D7312B983}" type="presParOf" srcId="{45F8AC9A-A0B5-4E59-9366-CE3B31E6A156}" destId="{31A2322A-34B5-4A20-9BE4-595D7019F0C4}" srcOrd="1" destOrd="0" presId="urn:microsoft.com/office/officeart/2005/8/layout/arrow6"/>
    <dgm:cxn modelId="{2711EAD9-92CE-4D8D-A64A-F88E5B9EC786}" type="presParOf" srcId="{45F8AC9A-A0B5-4E59-9366-CE3B31E6A156}" destId="{57C8DB3F-841F-41C9-BC2E-BB706C9A4E52}" srcOrd="2" destOrd="0" presId="urn:microsoft.com/office/officeart/2005/8/layout/arrow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05.xml><?xml version="1.0" encoding="utf-8"?>
<dgm:dataModel xmlns:dgm="http://schemas.openxmlformats.org/drawingml/2006/diagram" xmlns:a="http://schemas.openxmlformats.org/drawingml/2006/main">
  <dgm:ptLst>
    <dgm:pt modelId="{CE7DEB34-C0B8-4593-9C0B-FF6211BB439E}" type="doc">
      <dgm:prSet loTypeId="urn:microsoft.com/office/officeart/2005/8/layout/process1" loCatId="process" qsTypeId="urn:microsoft.com/office/officeart/2005/8/quickstyle/3d1" qsCatId="3D" csTypeId="urn:microsoft.com/office/officeart/2005/8/colors/accent0_3" csCatId="mainScheme" phldr="1"/>
      <dgm:spPr/>
      <dgm:t>
        <a:bodyPr/>
        <a:lstStyle/>
        <a:p>
          <a:endParaRPr lang="el-GR"/>
        </a:p>
      </dgm:t>
    </dgm:pt>
    <dgm:pt modelId="{90D07760-B18E-4C23-972D-5B3EF8BB82EF}">
      <dgm:prSet custT="1"/>
      <dgm:spPr/>
      <dgm:t>
        <a:bodyPr/>
        <a:lstStyle/>
        <a:p>
          <a:r>
            <a:rPr lang="el-GR" sz="1800" dirty="0"/>
            <a:t>Η αναθέτουσα αρχή ζητάει υποχρεωτικά από τον προσφέροντα να αναφέρει στην προσφορά του το τμήμα της σύμβασης που προτίθεται να αναθέσει υπεργολαβικά σε τρίτους</a:t>
          </a:r>
        </a:p>
      </dgm:t>
    </dgm:pt>
    <dgm:pt modelId="{827436F9-1717-4A46-93D9-B49B372B7DE1}" type="parTrans" cxnId="{8B38433E-ADA2-4649-938E-A2A49A28F46D}">
      <dgm:prSet/>
      <dgm:spPr/>
      <dgm:t>
        <a:bodyPr/>
        <a:lstStyle/>
        <a:p>
          <a:endParaRPr lang="el-GR"/>
        </a:p>
      </dgm:t>
    </dgm:pt>
    <dgm:pt modelId="{E75F6D7E-61D5-405D-9978-37B7DD2AB2CC}" type="sibTrans" cxnId="{8B38433E-ADA2-4649-938E-A2A49A28F46D}">
      <dgm:prSet/>
      <dgm:spPr/>
      <dgm:t>
        <a:bodyPr/>
        <a:lstStyle/>
        <a:p>
          <a:endParaRPr lang="el-GR"/>
        </a:p>
      </dgm:t>
    </dgm:pt>
    <dgm:pt modelId="{E7618155-0012-4927-ADD0-9FE9EA408227}">
      <dgm:prSet custT="1"/>
      <dgm:spPr/>
      <dgm:t>
        <a:bodyPr/>
        <a:lstStyle/>
        <a:p>
          <a:r>
            <a:rPr lang="el-GR" sz="1800" dirty="0"/>
            <a:t>Ο ανάδοχος ενημερώνει την αναθέτουσα για το όνομα, τα στοιχεία επικοινωνίας και τους </a:t>
          </a:r>
          <a:r>
            <a:rPr lang="el-GR" sz="1800" dirty="0" err="1"/>
            <a:t>νομίμους</a:t>
          </a:r>
          <a:r>
            <a:rPr lang="el-GR" sz="1800" dirty="0"/>
            <a:t> εκπροσώπους των υπεργολάβων του και γνωστοποιεί κάθε σχετική αλλαγή</a:t>
          </a:r>
        </a:p>
      </dgm:t>
    </dgm:pt>
    <dgm:pt modelId="{3F133D36-E274-4F45-93CB-CCF0B1520AFC}" type="parTrans" cxnId="{68F4486D-2B75-40D0-A679-F64F5FDC4D98}">
      <dgm:prSet/>
      <dgm:spPr/>
      <dgm:t>
        <a:bodyPr/>
        <a:lstStyle/>
        <a:p>
          <a:endParaRPr lang="el-GR"/>
        </a:p>
      </dgm:t>
    </dgm:pt>
    <dgm:pt modelId="{89E82C08-6AF8-4153-8C2F-96EA85F63F17}" type="sibTrans" cxnId="{68F4486D-2B75-40D0-A679-F64F5FDC4D98}">
      <dgm:prSet/>
      <dgm:spPr/>
      <dgm:t>
        <a:bodyPr/>
        <a:lstStyle/>
        <a:p>
          <a:endParaRPr lang="el-GR"/>
        </a:p>
      </dgm:t>
    </dgm:pt>
    <dgm:pt modelId="{CE889627-0AD8-4C14-834E-4433190EFB9B}">
      <dgm:prSet custT="1"/>
      <dgm:spPr/>
      <dgm:t>
        <a:bodyPr/>
        <a:lstStyle/>
        <a:p>
          <a:r>
            <a:rPr lang="el-GR" sz="1800" dirty="0"/>
            <a:t>Δυνατότητα διαδοχικής υπεργολαβικής ανάθεσης </a:t>
          </a:r>
        </a:p>
      </dgm:t>
    </dgm:pt>
    <dgm:pt modelId="{3D0765B8-2749-4579-8AD9-A4BAE7828804}" type="parTrans" cxnId="{A2C6A5FC-2315-4746-B77C-5183172D9142}">
      <dgm:prSet/>
      <dgm:spPr/>
      <dgm:t>
        <a:bodyPr/>
        <a:lstStyle/>
        <a:p>
          <a:endParaRPr lang="el-GR"/>
        </a:p>
      </dgm:t>
    </dgm:pt>
    <dgm:pt modelId="{622D3ECC-7117-4415-879D-73C80D8EB4AE}" type="sibTrans" cxnId="{A2C6A5FC-2315-4746-B77C-5183172D9142}">
      <dgm:prSet/>
      <dgm:spPr/>
      <dgm:t>
        <a:bodyPr/>
        <a:lstStyle/>
        <a:p>
          <a:endParaRPr lang="el-GR"/>
        </a:p>
      </dgm:t>
    </dgm:pt>
    <dgm:pt modelId="{C730F098-C294-45EE-84D7-198A0226F0D9}" type="pres">
      <dgm:prSet presAssocID="{CE7DEB34-C0B8-4593-9C0B-FF6211BB439E}" presName="Name0" presStyleCnt="0">
        <dgm:presLayoutVars>
          <dgm:dir/>
          <dgm:resizeHandles val="exact"/>
        </dgm:presLayoutVars>
      </dgm:prSet>
      <dgm:spPr/>
    </dgm:pt>
    <dgm:pt modelId="{5D213AAA-C40B-4480-B02C-25A5785237D5}" type="pres">
      <dgm:prSet presAssocID="{90D07760-B18E-4C23-972D-5B3EF8BB82EF}" presName="node" presStyleLbl="node1" presStyleIdx="0" presStyleCnt="3">
        <dgm:presLayoutVars>
          <dgm:bulletEnabled val="1"/>
        </dgm:presLayoutVars>
      </dgm:prSet>
      <dgm:spPr/>
    </dgm:pt>
    <dgm:pt modelId="{8E5CA826-E651-4AB9-925C-0CEB1A1D983D}" type="pres">
      <dgm:prSet presAssocID="{E75F6D7E-61D5-405D-9978-37B7DD2AB2CC}" presName="sibTrans" presStyleLbl="sibTrans2D1" presStyleIdx="0" presStyleCnt="2"/>
      <dgm:spPr/>
    </dgm:pt>
    <dgm:pt modelId="{6DDA2202-E68C-4667-BC57-414ACF1F19F7}" type="pres">
      <dgm:prSet presAssocID="{E75F6D7E-61D5-405D-9978-37B7DD2AB2CC}" presName="connectorText" presStyleLbl="sibTrans2D1" presStyleIdx="0" presStyleCnt="2"/>
      <dgm:spPr/>
    </dgm:pt>
    <dgm:pt modelId="{FA0EB34A-A2E7-4397-A255-C3E403225E9B}" type="pres">
      <dgm:prSet presAssocID="{E7618155-0012-4927-ADD0-9FE9EA408227}" presName="node" presStyleLbl="node1" presStyleIdx="1" presStyleCnt="3">
        <dgm:presLayoutVars>
          <dgm:bulletEnabled val="1"/>
        </dgm:presLayoutVars>
      </dgm:prSet>
      <dgm:spPr/>
    </dgm:pt>
    <dgm:pt modelId="{531FEFBB-11D7-430A-A5C1-615EE0C8E3B3}" type="pres">
      <dgm:prSet presAssocID="{89E82C08-6AF8-4153-8C2F-96EA85F63F17}" presName="sibTrans" presStyleLbl="sibTrans2D1" presStyleIdx="1" presStyleCnt="2"/>
      <dgm:spPr/>
    </dgm:pt>
    <dgm:pt modelId="{1CBE3E41-5C26-4B41-B2A3-4CEA23A3799D}" type="pres">
      <dgm:prSet presAssocID="{89E82C08-6AF8-4153-8C2F-96EA85F63F17}" presName="connectorText" presStyleLbl="sibTrans2D1" presStyleIdx="1" presStyleCnt="2"/>
      <dgm:spPr/>
    </dgm:pt>
    <dgm:pt modelId="{2951830E-125E-46FC-8817-D2DE9DE137FB}" type="pres">
      <dgm:prSet presAssocID="{CE889627-0AD8-4C14-834E-4433190EFB9B}" presName="node" presStyleLbl="node1" presStyleIdx="2" presStyleCnt="3">
        <dgm:presLayoutVars>
          <dgm:bulletEnabled val="1"/>
        </dgm:presLayoutVars>
      </dgm:prSet>
      <dgm:spPr/>
    </dgm:pt>
  </dgm:ptLst>
  <dgm:cxnLst>
    <dgm:cxn modelId="{8B38433E-ADA2-4649-938E-A2A49A28F46D}" srcId="{CE7DEB34-C0B8-4593-9C0B-FF6211BB439E}" destId="{90D07760-B18E-4C23-972D-5B3EF8BB82EF}" srcOrd="0" destOrd="0" parTransId="{827436F9-1717-4A46-93D9-B49B372B7DE1}" sibTransId="{E75F6D7E-61D5-405D-9978-37B7DD2AB2CC}"/>
    <dgm:cxn modelId="{68F4486D-2B75-40D0-A679-F64F5FDC4D98}" srcId="{CE7DEB34-C0B8-4593-9C0B-FF6211BB439E}" destId="{E7618155-0012-4927-ADD0-9FE9EA408227}" srcOrd="1" destOrd="0" parTransId="{3F133D36-E274-4F45-93CB-CCF0B1520AFC}" sibTransId="{89E82C08-6AF8-4153-8C2F-96EA85F63F17}"/>
    <dgm:cxn modelId="{7AAD8B6F-9BBE-45E5-A409-7C59570F445D}" type="presOf" srcId="{89E82C08-6AF8-4153-8C2F-96EA85F63F17}" destId="{1CBE3E41-5C26-4B41-B2A3-4CEA23A3799D}" srcOrd="1" destOrd="0" presId="urn:microsoft.com/office/officeart/2005/8/layout/process1"/>
    <dgm:cxn modelId="{9F3A2480-8655-413E-8789-5C3F0A244345}" type="presOf" srcId="{E7618155-0012-4927-ADD0-9FE9EA408227}" destId="{FA0EB34A-A2E7-4397-A255-C3E403225E9B}" srcOrd="0" destOrd="0" presId="urn:microsoft.com/office/officeart/2005/8/layout/process1"/>
    <dgm:cxn modelId="{9B700C90-2B77-4150-82EC-4A42950642E7}" type="presOf" srcId="{90D07760-B18E-4C23-972D-5B3EF8BB82EF}" destId="{5D213AAA-C40B-4480-B02C-25A5785237D5}" srcOrd="0" destOrd="0" presId="urn:microsoft.com/office/officeart/2005/8/layout/process1"/>
    <dgm:cxn modelId="{6FC17FA1-C781-4D7E-8C4D-9978EDF8849E}" type="presOf" srcId="{E75F6D7E-61D5-405D-9978-37B7DD2AB2CC}" destId="{8E5CA826-E651-4AB9-925C-0CEB1A1D983D}" srcOrd="0" destOrd="0" presId="urn:microsoft.com/office/officeart/2005/8/layout/process1"/>
    <dgm:cxn modelId="{52E56FA6-F6E5-471A-946B-DC5CF2FB05D1}" type="presOf" srcId="{89E82C08-6AF8-4153-8C2F-96EA85F63F17}" destId="{531FEFBB-11D7-430A-A5C1-615EE0C8E3B3}" srcOrd="0" destOrd="0" presId="urn:microsoft.com/office/officeart/2005/8/layout/process1"/>
    <dgm:cxn modelId="{2614D0C8-496C-4203-81A3-12A2ECCCF17F}" type="presOf" srcId="{E75F6D7E-61D5-405D-9978-37B7DD2AB2CC}" destId="{6DDA2202-E68C-4667-BC57-414ACF1F19F7}" srcOrd="1" destOrd="0" presId="urn:microsoft.com/office/officeart/2005/8/layout/process1"/>
    <dgm:cxn modelId="{E2BF81D6-C3DC-475F-96D8-FB486A61EE8E}" type="presOf" srcId="{CE7DEB34-C0B8-4593-9C0B-FF6211BB439E}" destId="{C730F098-C294-45EE-84D7-198A0226F0D9}" srcOrd="0" destOrd="0" presId="urn:microsoft.com/office/officeart/2005/8/layout/process1"/>
    <dgm:cxn modelId="{FFFCFEE8-E670-4636-9392-D567364AE839}" type="presOf" srcId="{CE889627-0AD8-4C14-834E-4433190EFB9B}" destId="{2951830E-125E-46FC-8817-D2DE9DE137FB}" srcOrd="0" destOrd="0" presId="urn:microsoft.com/office/officeart/2005/8/layout/process1"/>
    <dgm:cxn modelId="{A2C6A5FC-2315-4746-B77C-5183172D9142}" srcId="{CE7DEB34-C0B8-4593-9C0B-FF6211BB439E}" destId="{CE889627-0AD8-4C14-834E-4433190EFB9B}" srcOrd="2" destOrd="0" parTransId="{3D0765B8-2749-4579-8AD9-A4BAE7828804}" sibTransId="{622D3ECC-7117-4415-879D-73C80D8EB4AE}"/>
    <dgm:cxn modelId="{D4F6A3FC-7630-4088-9F69-A359B51B99CB}" type="presParOf" srcId="{C730F098-C294-45EE-84D7-198A0226F0D9}" destId="{5D213AAA-C40B-4480-B02C-25A5785237D5}" srcOrd="0" destOrd="0" presId="urn:microsoft.com/office/officeart/2005/8/layout/process1"/>
    <dgm:cxn modelId="{D1DC74B8-3039-475A-9E98-9A12EEFD5B31}" type="presParOf" srcId="{C730F098-C294-45EE-84D7-198A0226F0D9}" destId="{8E5CA826-E651-4AB9-925C-0CEB1A1D983D}" srcOrd="1" destOrd="0" presId="urn:microsoft.com/office/officeart/2005/8/layout/process1"/>
    <dgm:cxn modelId="{28E48976-8F39-4162-BCD3-F2ACDAE5C012}" type="presParOf" srcId="{8E5CA826-E651-4AB9-925C-0CEB1A1D983D}" destId="{6DDA2202-E68C-4667-BC57-414ACF1F19F7}" srcOrd="0" destOrd="0" presId="urn:microsoft.com/office/officeart/2005/8/layout/process1"/>
    <dgm:cxn modelId="{3815C7F7-E2DA-4398-AAC8-E682ED5486F9}" type="presParOf" srcId="{C730F098-C294-45EE-84D7-198A0226F0D9}" destId="{FA0EB34A-A2E7-4397-A255-C3E403225E9B}" srcOrd="2" destOrd="0" presId="urn:microsoft.com/office/officeart/2005/8/layout/process1"/>
    <dgm:cxn modelId="{DA7EBEA6-9C15-4952-8D48-9D2970167D92}" type="presParOf" srcId="{C730F098-C294-45EE-84D7-198A0226F0D9}" destId="{531FEFBB-11D7-430A-A5C1-615EE0C8E3B3}" srcOrd="3" destOrd="0" presId="urn:microsoft.com/office/officeart/2005/8/layout/process1"/>
    <dgm:cxn modelId="{1C8FF5EB-8767-4E2C-B75F-4D1D3FDDC0AD}" type="presParOf" srcId="{531FEFBB-11D7-430A-A5C1-615EE0C8E3B3}" destId="{1CBE3E41-5C26-4B41-B2A3-4CEA23A3799D}" srcOrd="0" destOrd="0" presId="urn:microsoft.com/office/officeart/2005/8/layout/process1"/>
    <dgm:cxn modelId="{9C040B12-96E3-4A99-AF5F-822C8CFCBDBE}" type="presParOf" srcId="{C730F098-C294-45EE-84D7-198A0226F0D9}" destId="{2951830E-125E-46FC-8817-D2DE9DE137FB}" srcOrd="4" destOrd="0" presId="urn:microsoft.com/office/officeart/2005/8/layout/process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06.xml><?xml version="1.0" encoding="utf-8"?>
<dgm:dataModel xmlns:dgm="http://schemas.openxmlformats.org/drawingml/2006/diagram" xmlns:a="http://schemas.openxmlformats.org/drawingml/2006/main">
  <dgm:ptLst>
    <dgm:pt modelId="{CE7DEB34-C0B8-4593-9C0B-FF6211BB439E}" type="doc">
      <dgm:prSet loTypeId="urn:microsoft.com/office/officeart/2009/3/layout/IncreasingArrowsProcess" loCatId="process" qsTypeId="urn:microsoft.com/office/officeart/2005/8/quickstyle/3d1" qsCatId="3D" csTypeId="urn:microsoft.com/office/officeart/2005/8/colors/accent0_3" csCatId="mainScheme" phldr="1"/>
      <dgm:spPr/>
      <dgm:t>
        <a:bodyPr/>
        <a:lstStyle/>
        <a:p>
          <a:endParaRPr lang="el-GR"/>
        </a:p>
      </dgm:t>
    </dgm:pt>
    <dgm:pt modelId="{90D07760-B18E-4C23-972D-5B3EF8BB82EF}">
      <dgm:prSet custT="1"/>
      <dgm:spPr/>
      <dgm:t>
        <a:bodyPr/>
        <a:lstStyle/>
        <a:p>
          <a:r>
            <a:rPr lang="el-GR" sz="1800" dirty="0"/>
            <a:t>Δυνατότητα της αναθέτουσας αρχής για έλεγχο των υπεργολάβων</a:t>
          </a:r>
        </a:p>
      </dgm:t>
    </dgm:pt>
    <dgm:pt modelId="{827436F9-1717-4A46-93D9-B49B372B7DE1}" type="parTrans" cxnId="{8B38433E-ADA2-4649-938E-A2A49A28F46D}">
      <dgm:prSet/>
      <dgm:spPr/>
      <dgm:t>
        <a:bodyPr/>
        <a:lstStyle/>
        <a:p>
          <a:endParaRPr lang="el-GR"/>
        </a:p>
      </dgm:t>
    </dgm:pt>
    <dgm:pt modelId="{E75F6D7E-61D5-405D-9978-37B7DD2AB2CC}" type="sibTrans" cxnId="{8B38433E-ADA2-4649-938E-A2A49A28F46D}">
      <dgm:prSet/>
      <dgm:spPr/>
      <dgm:t>
        <a:bodyPr/>
        <a:lstStyle/>
        <a:p>
          <a:endParaRPr lang="el-GR"/>
        </a:p>
      </dgm:t>
    </dgm:pt>
    <dgm:pt modelId="{8B695201-FDD6-43BB-B511-7005742B4522}">
      <dgm:prSet custT="1"/>
      <dgm:spPr/>
      <dgm:t>
        <a:bodyPr/>
        <a:lstStyle/>
        <a:p>
          <a:pPr rtl="0"/>
          <a:r>
            <a:rPr lang="el-GR" sz="1800" dirty="0"/>
            <a:t>Υποχρεωτικός ο έλεγχος μέσω υποβολής ΕΕΕΣ</a:t>
          </a:r>
        </a:p>
      </dgm:t>
    </dgm:pt>
    <dgm:pt modelId="{1514FB9E-4C04-4E69-B10C-7BF32997C7C2}" type="parTrans" cxnId="{0C9A1FC6-5F83-4955-BBCF-BDF063A5C1A6}">
      <dgm:prSet/>
      <dgm:spPr/>
      <dgm:t>
        <a:bodyPr/>
        <a:lstStyle/>
        <a:p>
          <a:endParaRPr lang="el-GR"/>
        </a:p>
      </dgm:t>
    </dgm:pt>
    <dgm:pt modelId="{573EA3B5-EE95-4181-AE91-DA2C975AE168}" type="sibTrans" cxnId="{0C9A1FC6-5F83-4955-BBCF-BDF063A5C1A6}">
      <dgm:prSet/>
      <dgm:spPr/>
      <dgm:t>
        <a:bodyPr/>
        <a:lstStyle/>
        <a:p>
          <a:endParaRPr lang="el-GR"/>
        </a:p>
      </dgm:t>
    </dgm:pt>
    <dgm:pt modelId="{4305D737-480F-4E32-B374-DA61D26CD2D7}">
      <dgm:prSet custT="1"/>
      <dgm:spPr/>
      <dgm:t>
        <a:bodyPr/>
        <a:lstStyle/>
        <a:p>
          <a:r>
            <a:rPr lang="el-GR" sz="1800" dirty="0"/>
            <a:t>Δέσμια αρμοδιότητα για απαίτηση αντικατάστασης του υπεργολάβου εάν συντρέχουν υποχρεωτικοί λόγοι αποκλεισμού </a:t>
          </a:r>
        </a:p>
      </dgm:t>
    </dgm:pt>
    <dgm:pt modelId="{72146024-CA5E-40DC-91DA-34734636C415}" type="parTrans" cxnId="{3A3E7A23-D343-49B8-A308-78CAB3A9A83C}">
      <dgm:prSet/>
      <dgm:spPr/>
      <dgm:t>
        <a:bodyPr/>
        <a:lstStyle/>
        <a:p>
          <a:endParaRPr lang="el-GR"/>
        </a:p>
      </dgm:t>
    </dgm:pt>
    <dgm:pt modelId="{6A105261-D926-482A-8D78-02C7875BB95C}" type="sibTrans" cxnId="{3A3E7A23-D343-49B8-A308-78CAB3A9A83C}">
      <dgm:prSet/>
      <dgm:spPr/>
      <dgm:t>
        <a:bodyPr/>
        <a:lstStyle/>
        <a:p>
          <a:endParaRPr lang="el-GR"/>
        </a:p>
      </dgm:t>
    </dgm:pt>
    <dgm:pt modelId="{A61F0F60-1C0E-4AFF-A283-0F0059489E8D}">
      <dgm:prSet custT="1"/>
      <dgm:spPr/>
      <dgm:t>
        <a:bodyPr/>
        <a:lstStyle/>
        <a:p>
          <a:r>
            <a:rPr lang="el-GR" sz="1800" dirty="0"/>
            <a:t>Διακριτική ευχέρεια εάν συντρέχουν προαιρετικοί λόγοι αποκλεισμού</a:t>
          </a:r>
        </a:p>
      </dgm:t>
    </dgm:pt>
    <dgm:pt modelId="{AF4CDCA3-7CFD-4E85-9388-4EBB559BBEBB}" type="parTrans" cxnId="{72B08C26-3F06-42A0-A307-E0ACCB30AF5D}">
      <dgm:prSet/>
      <dgm:spPr/>
      <dgm:t>
        <a:bodyPr/>
        <a:lstStyle/>
        <a:p>
          <a:endParaRPr lang="el-GR"/>
        </a:p>
      </dgm:t>
    </dgm:pt>
    <dgm:pt modelId="{9BFCBC6D-D853-4885-85BF-19983C04F5F1}" type="sibTrans" cxnId="{72B08C26-3F06-42A0-A307-E0ACCB30AF5D}">
      <dgm:prSet/>
      <dgm:spPr/>
      <dgm:t>
        <a:bodyPr/>
        <a:lstStyle/>
        <a:p>
          <a:endParaRPr lang="el-GR"/>
        </a:p>
      </dgm:t>
    </dgm:pt>
    <dgm:pt modelId="{A22D6139-FA54-42AD-84A5-3CE498637E10}">
      <dgm:prSet custT="1"/>
      <dgm:spPr/>
      <dgm:t>
        <a:bodyPr/>
        <a:lstStyle/>
        <a:p>
          <a:r>
            <a:rPr lang="el-GR" sz="1800" dirty="0"/>
            <a:t>Δέσμια αρμοδιότητα για την αντικατάσταση του υπεργολάβου εάν συντρέχουν λόγοι αποκλεισμού</a:t>
          </a:r>
        </a:p>
      </dgm:t>
    </dgm:pt>
    <dgm:pt modelId="{80361B8C-E9FB-4675-B1E0-EFD12330170E}" type="parTrans" cxnId="{837BDF35-1D74-4655-8892-57D5D8262AAA}">
      <dgm:prSet/>
      <dgm:spPr/>
      <dgm:t>
        <a:bodyPr/>
        <a:lstStyle/>
        <a:p>
          <a:endParaRPr lang="el-GR"/>
        </a:p>
      </dgm:t>
    </dgm:pt>
    <dgm:pt modelId="{A5DAA2AA-90E1-4D73-8F3F-E845CE051A60}" type="sibTrans" cxnId="{837BDF35-1D74-4655-8892-57D5D8262AAA}">
      <dgm:prSet/>
      <dgm:spPr/>
      <dgm:t>
        <a:bodyPr/>
        <a:lstStyle/>
        <a:p>
          <a:endParaRPr lang="el-GR"/>
        </a:p>
      </dgm:t>
    </dgm:pt>
    <dgm:pt modelId="{885D5393-ABB5-402F-9652-E3E64AC483D1}" type="pres">
      <dgm:prSet presAssocID="{CE7DEB34-C0B8-4593-9C0B-FF6211BB439E}" presName="Name0" presStyleCnt="0">
        <dgm:presLayoutVars>
          <dgm:chMax val="5"/>
          <dgm:chPref val="5"/>
          <dgm:dir/>
          <dgm:animLvl val="lvl"/>
        </dgm:presLayoutVars>
      </dgm:prSet>
      <dgm:spPr/>
    </dgm:pt>
    <dgm:pt modelId="{8FE45A7E-21B0-4E5F-BBB6-6F719EF0DBFB}" type="pres">
      <dgm:prSet presAssocID="{90D07760-B18E-4C23-972D-5B3EF8BB82EF}" presName="parentText1" presStyleLbl="node1" presStyleIdx="0" presStyleCnt="2">
        <dgm:presLayoutVars>
          <dgm:chMax/>
          <dgm:chPref val="3"/>
          <dgm:bulletEnabled val="1"/>
        </dgm:presLayoutVars>
      </dgm:prSet>
      <dgm:spPr/>
    </dgm:pt>
    <dgm:pt modelId="{9D4A8150-3693-4CC5-8550-C8D12B66F576}" type="pres">
      <dgm:prSet presAssocID="{90D07760-B18E-4C23-972D-5B3EF8BB82EF}" presName="childText1" presStyleLbl="solidAlignAcc1" presStyleIdx="0" presStyleCnt="2">
        <dgm:presLayoutVars>
          <dgm:chMax val="0"/>
          <dgm:chPref val="0"/>
          <dgm:bulletEnabled val="1"/>
        </dgm:presLayoutVars>
      </dgm:prSet>
      <dgm:spPr/>
    </dgm:pt>
    <dgm:pt modelId="{ACEB4A54-D1E1-4183-9E7E-5FFEF47B4C46}" type="pres">
      <dgm:prSet presAssocID="{8B695201-FDD6-43BB-B511-7005742B4522}" presName="parentText2" presStyleLbl="node1" presStyleIdx="1" presStyleCnt="2">
        <dgm:presLayoutVars>
          <dgm:chMax/>
          <dgm:chPref val="3"/>
          <dgm:bulletEnabled val="1"/>
        </dgm:presLayoutVars>
      </dgm:prSet>
      <dgm:spPr/>
    </dgm:pt>
    <dgm:pt modelId="{0BEEB7F1-9D35-4B95-ADE1-820F993F1D55}" type="pres">
      <dgm:prSet presAssocID="{8B695201-FDD6-43BB-B511-7005742B4522}" presName="childText2" presStyleLbl="solidAlignAcc1" presStyleIdx="1" presStyleCnt="2">
        <dgm:presLayoutVars>
          <dgm:chMax val="0"/>
          <dgm:chPref val="0"/>
          <dgm:bulletEnabled val="1"/>
        </dgm:presLayoutVars>
      </dgm:prSet>
      <dgm:spPr/>
    </dgm:pt>
  </dgm:ptLst>
  <dgm:cxnLst>
    <dgm:cxn modelId="{3A3E7A23-D343-49B8-A308-78CAB3A9A83C}" srcId="{90D07760-B18E-4C23-972D-5B3EF8BB82EF}" destId="{4305D737-480F-4E32-B374-DA61D26CD2D7}" srcOrd="0" destOrd="0" parTransId="{72146024-CA5E-40DC-91DA-34734636C415}" sibTransId="{6A105261-D926-482A-8D78-02C7875BB95C}"/>
    <dgm:cxn modelId="{72B08C26-3F06-42A0-A307-E0ACCB30AF5D}" srcId="{90D07760-B18E-4C23-972D-5B3EF8BB82EF}" destId="{A61F0F60-1C0E-4AFF-A283-0F0059489E8D}" srcOrd="1" destOrd="0" parTransId="{AF4CDCA3-7CFD-4E85-9388-4EBB559BBEBB}" sibTransId="{9BFCBC6D-D853-4885-85BF-19983C04F5F1}"/>
    <dgm:cxn modelId="{837BDF35-1D74-4655-8892-57D5D8262AAA}" srcId="{8B695201-FDD6-43BB-B511-7005742B4522}" destId="{A22D6139-FA54-42AD-84A5-3CE498637E10}" srcOrd="0" destOrd="0" parTransId="{80361B8C-E9FB-4675-B1E0-EFD12330170E}" sibTransId="{A5DAA2AA-90E1-4D73-8F3F-E845CE051A60}"/>
    <dgm:cxn modelId="{8B38433E-ADA2-4649-938E-A2A49A28F46D}" srcId="{CE7DEB34-C0B8-4593-9C0B-FF6211BB439E}" destId="{90D07760-B18E-4C23-972D-5B3EF8BB82EF}" srcOrd="0" destOrd="0" parTransId="{827436F9-1717-4A46-93D9-B49B372B7DE1}" sibTransId="{E75F6D7E-61D5-405D-9978-37B7DD2AB2CC}"/>
    <dgm:cxn modelId="{7B196572-71E3-479C-92A0-0732D5DE995C}" type="presOf" srcId="{90D07760-B18E-4C23-972D-5B3EF8BB82EF}" destId="{8FE45A7E-21B0-4E5F-BBB6-6F719EF0DBFB}" srcOrd="0" destOrd="0" presId="urn:microsoft.com/office/officeart/2009/3/layout/IncreasingArrowsProcess"/>
    <dgm:cxn modelId="{D3B99C95-7030-428F-B792-FA124BE679CC}" type="presOf" srcId="{CE7DEB34-C0B8-4593-9C0B-FF6211BB439E}" destId="{885D5393-ABB5-402F-9652-E3E64AC483D1}" srcOrd="0" destOrd="0" presId="urn:microsoft.com/office/officeart/2009/3/layout/IncreasingArrowsProcess"/>
    <dgm:cxn modelId="{678BF2B1-725A-4D7B-8A07-0C6698E0AD7D}" type="presOf" srcId="{A22D6139-FA54-42AD-84A5-3CE498637E10}" destId="{0BEEB7F1-9D35-4B95-ADE1-820F993F1D55}" srcOrd="0" destOrd="0" presId="urn:microsoft.com/office/officeart/2009/3/layout/IncreasingArrowsProcess"/>
    <dgm:cxn modelId="{9C2AE4B3-0319-4543-AEAE-E556E6AD6767}" type="presOf" srcId="{4305D737-480F-4E32-B374-DA61D26CD2D7}" destId="{9D4A8150-3693-4CC5-8550-C8D12B66F576}" srcOrd="0" destOrd="0" presId="urn:microsoft.com/office/officeart/2009/3/layout/IncreasingArrowsProcess"/>
    <dgm:cxn modelId="{DDE303BF-80E0-4473-9881-CE12E2184435}" type="presOf" srcId="{8B695201-FDD6-43BB-B511-7005742B4522}" destId="{ACEB4A54-D1E1-4183-9E7E-5FFEF47B4C46}" srcOrd="0" destOrd="0" presId="urn:microsoft.com/office/officeart/2009/3/layout/IncreasingArrowsProcess"/>
    <dgm:cxn modelId="{0C9A1FC6-5F83-4955-BBCF-BDF063A5C1A6}" srcId="{CE7DEB34-C0B8-4593-9C0B-FF6211BB439E}" destId="{8B695201-FDD6-43BB-B511-7005742B4522}" srcOrd="1" destOrd="0" parTransId="{1514FB9E-4C04-4E69-B10C-7BF32997C7C2}" sibTransId="{573EA3B5-EE95-4181-AE91-DA2C975AE168}"/>
    <dgm:cxn modelId="{FCED48E6-1715-4EB0-9507-39FD24D00191}" type="presOf" srcId="{A61F0F60-1C0E-4AFF-A283-0F0059489E8D}" destId="{9D4A8150-3693-4CC5-8550-C8D12B66F576}" srcOrd="0" destOrd="1" presId="urn:microsoft.com/office/officeart/2009/3/layout/IncreasingArrowsProcess"/>
    <dgm:cxn modelId="{13E7EED4-7FDB-44D0-9E65-038BD51F245E}" type="presParOf" srcId="{885D5393-ABB5-402F-9652-E3E64AC483D1}" destId="{8FE45A7E-21B0-4E5F-BBB6-6F719EF0DBFB}" srcOrd="0" destOrd="0" presId="urn:microsoft.com/office/officeart/2009/3/layout/IncreasingArrowsProcess"/>
    <dgm:cxn modelId="{25900D7D-0756-4BC8-B495-061A81DE5B38}" type="presParOf" srcId="{885D5393-ABB5-402F-9652-E3E64AC483D1}" destId="{9D4A8150-3693-4CC5-8550-C8D12B66F576}" srcOrd="1" destOrd="0" presId="urn:microsoft.com/office/officeart/2009/3/layout/IncreasingArrowsProcess"/>
    <dgm:cxn modelId="{F79EB9CB-FAFF-4DFC-9245-1D72D27473A2}" type="presParOf" srcId="{885D5393-ABB5-402F-9652-E3E64AC483D1}" destId="{ACEB4A54-D1E1-4183-9E7E-5FFEF47B4C46}" srcOrd="2" destOrd="0" presId="urn:microsoft.com/office/officeart/2009/3/layout/IncreasingArrowsProcess"/>
    <dgm:cxn modelId="{4681B504-7426-4975-90DF-85B9C8A5B0FF}" type="presParOf" srcId="{885D5393-ABB5-402F-9652-E3E64AC483D1}" destId="{0BEEB7F1-9D35-4B95-ADE1-820F993F1D55}" srcOrd="3" destOrd="0" presId="urn:microsoft.com/office/officeart/2009/3/layout/IncreasingArrows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07.xml><?xml version="1.0" encoding="utf-8"?>
<dgm:dataModel xmlns:dgm="http://schemas.openxmlformats.org/drawingml/2006/diagram" xmlns:a="http://schemas.openxmlformats.org/drawingml/2006/main">
  <dgm:ptLst>
    <dgm:pt modelId="{CE7DEB34-C0B8-4593-9C0B-FF6211BB439E}" type="doc">
      <dgm:prSet loTypeId="urn:microsoft.com/office/officeart/2005/8/layout/vList6" loCatId="process" qsTypeId="urn:microsoft.com/office/officeart/2005/8/quickstyle/3d1" qsCatId="3D" csTypeId="urn:microsoft.com/office/officeart/2005/8/colors/accent0_3" csCatId="mainScheme" phldr="1"/>
      <dgm:spPr/>
      <dgm:t>
        <a:bodyPr/>
        <a:lstStyle/>
        <a:p>
          <a:endParaRPr lang="el-GR"/>
        </a:p>
      </dgm:t>
    </dgm:pt>
    <dgm:pt modelId="{90D07760-B18E-4C23-972D-5B3EF8BB82EF}">
      <dgm:prSet custT="1"/>
      <dgm:spPr/>
      <dgm:t>
        <a:bodyPr/>
        <a:lstStyle/>
        <a:p>
          <a:r>
            <a:rPr lang="el-GR" sz="1800" dirty="0"/>
            <a:t>Στις περιπτώσεις επαλήθευσης των λόγων αποκλεισμού για τους υπεργολάβους</a:t>
          </a:r>
        </a:p>
      </dgm:t>
    </dgm:pt>
    <dgm:pt modelId="{827436F9-1717-4A46-93D9-B49B372B7DE1}" type="parTrans" cxnId="{8B38433E-ADA2-4649-938E-A2A49A28F46D}">
      <dgm:prSet/>
      <dgm:spPr/>
      <dgm:t>
        <a:bodyPr/>
        <a:lstStyle/>
        <a:p>
          <a:endParaRPr lang="el-GR"/>
        </a:p>
      </dgm:t>
    </dgm:pt>
    <dgm:pt modelId="{E75F6D7E-61D5-405D-9978-37B7DD2AB2CC}" type="sibTrans" cxnId="{8B38433E-ADA2-4649-938E-A2A49A28F46D}">
      <dgm:prSet/>
      <dgm:spPr/>
      <dgm:t>
        <a:bodyPr/>
        <a:lstStyle/>
        <a:p>
          <a:endParaRPr lang="el-GR"/>
        </a:p>
      </dgm:t>
    </dgm:pt>
    <dgm:pt modelId="{5EB02631-48E6-40ED-B135-751AE71FECD4}">
      <dgm:prSet custT="1"/>
      <dgm:spPr/>
      <dgm:t>
        <a:bodyPr/>
        <a:lstStyle/>
        <a:p>
          <a:r>
            <a:rPr lang="el-GR" sz="1800" dirty="0"/>
            <a:t>Όταν οι υπεργολάβοι παρουσιάζονται μετά την ανάθεση της σύμβασης</a:t>
          </a:r>
        </a:p>
      </dgm:t>
    </dgm:pt>
    <dgm:pt modelId="{E2D9076B-974E-4711-9D64-BF8AF2151EF5}" type="parTrans" cxnId="{793E2150-0678-42A0-85D0-B418420F3752}">
      <dgm:prSet/>
      <dgm:spPr/>
      <dgm:t>
        <a:bodyPr/>
        <a:lstStyle/>
        <a:p>
          <a:endParaRPr lang="el-GR"/>
        </a:p>
      </dgm:t>
    </dgm:pt>
    <dgm:pt modelId="{EF804652-2246-4884-BC75-082750E3452B}" type="sibTrans" cxnId="{793E2150-0678-42A0-85D0-B418420F3752}">
      <dgm:prSet/>
      <dgm:spPr/>
      <dgm:t>
        <a:bodyPr/>
        <a:lstStyle/>
        <a:p>
          <a:endParaRPr lang="el-GR"/>
        </a:p>
      </dgm:t>
    </dgm:pt>
    <dgm:pt modelId="{5EBDF4FE-C7BB-4409-BC04-8BD4DB4B3A7D}">
      <dgm:prSet custT="1"/>
      <dgm:spPr/>
      <dgm:t>
        <a:bodyPr/>
        <a:lstStyle/>
        <a:p>
          <a:pPr rtl="0"/>
          <a:r>
            <a:rPr lang="el-GR" sz="1800" dirty="0"/>
            <a:t>Οι απαιτούμενες πληροφορίες συνοδεύονται από τις υπεύθυνες δηλώσεις και των υπεργολάβων σύμφωνα με το άρθρο 79</a:t>
          </a:r>
        </a:p>
      </dgm:t>
    </dgm:pt>
    <dgm:pt modelId="{CCC25E1B-B5E3-41F9-B378-033B8244FB70}" type="parTrans" cxnId="{90482634-A68F-4673-99AC-F2A6F0355C4F}">
      <dgm:prSet/>
      <dgm:spPr/>
      <dgm:t>
        <a:bodyPr/>
        <a:lstStyle/>
        <a:p>
          <a:endParaRPr lang="el-GR"/>
        </a:p>
      </dgm:t>
    </dgm:pt>
    <dgm:pt modelId="{0BC112F9-0578-4534-9B01-4AC195CE4142}" type="sibTrans" cxnId="{90482634-A68F-4673-99AC-F2A6F0355C4F}">
      <dgm:prSet/>
      <dgm:spPr/>
      <dgm:t>
        <a:bodyPr/>
        <a:lstStyle/>
        <a:p>
          <a:endParaRPr lang="el-GR"/>
        </a:p>
      </dgm:t>
    </dgm:pt>
    <dgm:pt modelId="{8CEEE326-0BDC-4D41-875F-626C27BF7BE9}">
      <dgm:prSet custT="1"/>
      <dgm:spPr/>
      <dgm:t>
        <a:bodyPr/>
        <a:lstStyle/>
        <a:p>
          <a:r>
            <a:rPr lang="el-GR" sz="1800" dirty="0"/>
            <a:t>Προσκομίζουν τα πιστοποιητικά και τα λοιπά σχετικά δικαιολογητικά αντί της υπεύθυνης δήλωσης</a:t>
          </a:r>
        </a:p>
      </dgm:t>
    </dgm:pt>
    <dgm:pt modelId="{B5F54337-E1B2-4E6E-A0EC-3B485A48A552}" type="parTrans" cxnId="{93118A2B-F4B1-4BB3-B76E-F03CCBEEF6AE}">
      <dgm:prSet/>
      <dgm:spPr/>
      <dgm:t>
        <a:bodyPr/>
        <a:lstStyle/>
        <a:p>
          <a:endParaRPr lang="el-GR"/>
        </a:p>
      </dgm:t>
    </dgm:pt>
    <dgm:pt modelId="{CB6099AC-3505-47DC-BB54-EC6B81E7BF27}" type="sibTrans" cxnId="{93118A2B-F4B1-4BB3-B76E-F03CCBEEF6AE}">
      <dgm:prSet/>
      <dgm:spPr/>
      <dgm:t>
        <a:bodyPr/>
        <a:lstStyle/>
        <a:p>
          <a:endParaRPr lang="el-GR"/>
        </a:p>
      </dgm:t>
    </dgm:pt>
    <dgm:pt modelId="{98565822-6820-4DAA-BE7D-1B6393AD4DBA}">
      <dgm:prSet custT="1"/>
      <dgm:spPr/>
      <dgm:t>
        <a:bodyPr/>
        <a:lstStyle/>
        <a:p>
          <a:r>
            <a:rPr lang="el-GR" sz="1800" dirty="0"/>
            <a:t>Ειδικά στις συμβάσεις παροχής υπηρεσιών καθαρισμού ή/και φύλαξης</a:t>
          </a:r>
        </a:p>
      </dgm:t>
    </dgm:pt>
    <dgm:pt modelId="{19A2A298-953A-4CB8-8CFF-DDC4E37FE0BF}" type="parTrans" cxnId="{5D04132F-C581-48CB-9962-5B5AC97F79D9}">
      <dgm:prSet/>
      <dgm:spPr/>
      <dgm:t>
        <a:bodyPr/>
        <a:lstStyle/>
        <a:p>
          <a:endParaRPr lang="el-GR"/>
        </a:p>
      </dgm:t>
    </dgm:pt>
    <dgm:pt modelId="{18002270-F49D-45F4-8FC0-26E5AECFD439}" type="sibTrans" cxnId="{5D04132F-C581-48CB-9962-5B5AC97F79D9}">
      <dgm:prSet/>
      <dgm:spPr/>
      <dgm:t>
        <a:bodyPr/>
        <a:lstStyle/>
        <a:p>
          <a:endParaRPr lang="el-GR"/>
        </a:p>
      </dgm:t>
    </dgm:pt>
    <dgm:pt modelId="{A1F56980-2E56-4E60-B43E-65CA0203C1E9}">
      <dgm:prSet custT="1"/>
      <dgm:spPr/>
      <dgm:t>
        <a:bodyPr/>
        <a:lstStyle/>
        <a:p>
          <a:r>
            <a:rPr lang="el-GR" sz="1800" dirty="0"/>
            <a:t>Αλληλέγγυα και εις </a:t>
          </a:r>
          <a:r>
            <a:rPr lang="el-GR" sz="1800" dirty="0" err="1"/>
            <a:t>ολόκληρον</a:t>
          </a:r>
          <a:r>
            <a:rPr lang="el-GR" sz="1800" dirty="0"/>
            <a:t> ευθύνη εργολάβου και υπεργολάβου για τις πάσης φύσεως αποδοχές και ασφαλιστικές εισφορές των εργαζομένων </a:t>
          </a:r>
        </a:p>
      </dgm:t>
    </dgm:pt>
    <dgm:pt modelId="{78E96547-4A08-4663-9377-F234B358C363}" type="parTrans" cxnId="{BEEF808C-472B-49E7-8156-0E16BE39129C}">
      <dgm:prSet/>
      <dgm:spPr/>
      <dgm:t>
        <a:bodyPr/>
        <a:lstStyle/>
        <a:p>
          <a:endParaRPr lang="el-GR"/>
        </a:p>
      </dgm:t>
    </dgm:pt>
    <dgm:pt modelId="{4E0CC41F-E0D2-407B-8E6D-CA139E00A7C2}" type="sibTrans" cxnId="{BEEF808C-472B-49E7-8156-0E16BE39129C}">
      <dgm:prSet/>
      <dgm:spPr/>
      <dgm:t>
        <a:bodyPr/>
        <a:lstStyle/>
        <a:p>
          <a:endParaRPr lang="el-GR"/>
        </a:p>
      </dgm:t>
    </dgm:pt>
    <dgm:pt modelId="{5CD02394-6563-4523-AA8E-67C336172244}" type="pres">
      <dgm:prSet presAssocID="{CE7DEB34-C0B8-4593-9C0B-FF6211BB439E}" presName="Name0" presStyleCnt="0">
        <dgm:presLayoutVars>
          <dgm:dir/>
          <dgm:animLvl val="lvl"/>
          <dgm:resizeHandles/>
        </dgm:presLayoutVars>
      </dgm:prSet>
      <dgm:spPr/>
    </dgm:pt>
    <dgm:pt modelId="{8EFE133F-4200-4570-867C-88C229FB40E1}" type="pres">
      <dgm:prSet presAssocID="{90D07760-B18E-4C23-972D-5B3EF8BB82EF}" presName="linNode" presStyleCnt="0"/>
      <dgm:spPr/>
    </dgm:pt>
    <dgm:pt modelId="{734E4057-6BA9-4B02-B631-90AC720384E1}" type="pres">
      <dgm:prSet presAssocID="{90D07760-B18E-4C23-972D-5B3EF8BB82EF}" presName="parentShp" presStyleLbl="node1" presStyleIdx="0" presStyleCnt="3">
        <dgm:presLayoutVars>
          <dgm:bulletEnabled val="1"/>
        </dgm:presLayoutVars>
      </dgm:prSet>
      <dgm:spPr/>
    </dgm:pt>
    <dgm:pt modelId="{28055C1D-DE5F-4B5F-AFDD-1EC5C31B46F9}" type="pres">
      <dgm:prSet presAssocID="{90D07760-B18E-4C23-972D-5B3EF8BB82EF}" presName="childShp" presStyleLbl="bgAccFollowNode1" presStyleIdx="0" presStyleCnt="3">
        <dgm:presLayoutVars>
          <dgm:bulletEnabled val="1"/>
        </dgm:presLayoutVars>
      </dgm:prSet>
      <dgm:spPr/>
    </dgm:pt>
    <dgm:pt modelId="{B9DF69B1-F73E-4A75-9976-DB06CDCEEDB4}" type="pres">
      <dgm:prSet presAssocID="{E75F6D7E-61D5-405D-9978-37B7DD2AB2CC}" presName="spacing" presStyleCnt="0"/>
      <dgm:spPr/>
    </dgm:pt>
    <dgm:pt modelId="{00C5D26A-7D71-4A07-9A35-D523D8D187B6}" type="pres">
      <dgm:prSet presAssocID="{5EB02631-48E6-40ED-B135-751AE71FECD4}" presName="linNode" presStyleCnt="0"/>
      <dgm:spPr/>
    </dgm:pt>
    <dgm:pt modelId="{BC0C3A5F-20C7-44C0-A847-E492986974D6}" type="pres">
      <dgm:prSet presAssocID="{5EB02631-48E6-40ED-B135-751AE71FECD4}" presName="parentShp" presStyleLbl="node1" presStyleIdx="1" presStyleCnt="3">
        <dgm:presLayoutVars>
          <dgm:bulletEnabled val="1"/>
        </dgm:presLayoutVars>
      </dgm:prSet>
      <dgm:spPr/>
    </dgm:pt>
    <dgm:pt modelId="{37F51F3E-4609-4D93-B064-C9A5D1F92961}" type="pres">
      <dgm:prSet presAssocID="{5EB02631-48E6-40ED-B135-751AE71FECD4}" presName="childShp" presStyleLbl="bgAccFollowNode1" presStyleIdx="1" presStyleCnt="3">
        <dgm:presLayoutVars>
          <dgm:bulletEnabled val="1"/>
        </dgm:presLayoutVars>
      </dgm:prSet>
      <dgm:spPr/>
    </dgm:pt>
    <dgm:pt modelId="{85B5CEA5-C606-4DBA-9027-2733F1D55530}" type="pres">
      <dgm:prSet presAssocID="{EF804652-2246-4884-BC75-082750E3452B}" presName="spacing" presStyleCnt="0"/>
      <dgm:spPr/>
    </dgm:pt>
    <dgm:pt modelId="{66EE1954-0F2A-48E5-BC75-D5B7531EE038}" type="pres">
      <dgm:prSet presAssocID="{98565822-6820-4DAA-BE7D-1B6393AD4DBA}" presName="linNode" presStyleCnt="0"/>
      <dgm:spPr/>
    </dgm:pt>
    <dgm:pt modelId="{3102FC4C-99B1-4385-A227-4D97EF8A6C01}" type="pres">
      <dgm:prSet presAssocID="{98565822-6820-4DAA-BE7D-1B6393AD4DBA}" presName="parentShp" presStyleLbl="node1" presStyleIdx="2" presStyleCnt="3">
        <dgm:presLayoutVars>
          <dgm:bulletEnabled val="1"/>
        </dgm:presLayoutVars>
      </dgm:prSet>
      <dgm:spPr/>
    </dgm:pt>
    <dgm:pt modelId="{FA59876A-E9DE-4E78-8760-9BD794EC6AC6}" type="pres">
      <dgm:prSet presAssocID="{98565822-6820-4DAA-BE7D-1B6393AD4DBA}" presName="childShp" presStyleLbl="bgAccFollowNode1" presStyleIdx="2" presStyleCnt="3">
        <dgm:presLayoutVars>
          <dgm:bulletEnabled val="1"/>
        </dgm:presLayoutVars>
      </dgm:prSet>
      <dgm:spPr/>
    </dgm:pt>
  </dgm:ptLst>
  <dgm:cxnLst>
    <dgm:cxn modelId="{9101941D-9A37-4B9A-85A1-FCBCBD0F2F82}" type="presOf" srcId="{5EB02631-48E6-40ED-B135-751AE71FECD4}" destId="{BC0C3A5F-20C7-44C0-A847-E492986974D6}" srcOrd="0" destOrd="0" presId="urn:microsoft.com/office/officeart/2005/8/layout/vList6"/>
    <dgm:cxn modelId="{93118A2B-F4B1-4BB3-B76E-F03CCBEEF6AE}" srcId="{5EB02631-48E6-40ED-B135-751AE71FECD4}" destId="{8CEEE326-0BDC-4D41-875F-626C27BF7BE9}" srcOrd="0" destOrd="0" parTransId="{B5F54337-E1B2-4E6E-A0EC-3B485A48A552}" sibTransId="{CB6099AC-3505-47DC-BB54-EC6B81E7BF27}"/>
    <dgm:cxn modelId="{5D04132F-C581-48CB-9962-5B5AC97F79D9}" srcId="{CE7DEB34-C0B8-4593-9C0B-FF6211BB439E}" destId="{98565822-6820-4DAA-BE7D-1B6393AD4DBA}" srcOrd="2" destOrd="0" parTransId="{19A2A298-953A-4CB8-8CFF-DDC4E37FE0BF}" sibTransId="{18002270-F49D-45F4-8FC0-26E5AECFD439}"/>
    <dgm:cxn modelId="{90482634-A68F-4673-99AC-F2A6F0355C4F}" srcId="{90D07760-B18E-4C23-972D-5B3EF8BB82EF}" destId="{5EBDF4FE-C7BB-4409-BC04-8BD4DB4B3A7D}" srcOrd="0" destOrd="0" parTransId="{CCC25E1B-B5E3-41F9-B378-033B8244FB70}" sibTransId="{0BC112F9-0578-4534-9B01-4AC195CE4142}"/>
    <dgm:cxn modelId="{8B38433E-ADA2-4649-938E-A2A49A28F46D}" srcId="{CE7DEB34-C0B8-4593-9C0B-FF6211BB439E}" destId="{90D07760-B18E-4C23-972D-5B3EF8BB82EF}" srcOrd="0" destOrd="0" parTransId="{827436F9-1717-4A46-93D9-B49B372B7DE1}" sibTransId="{E75F6D7E-61D5-405D-9978-37B7DD2AB2CC}"/>
    <dgm:cxn modelId="{D421965B-9E89-4F06-A9E2-0CAF0E8EA02B}" type="presOf" srcId="{8CEEE326-0BDC-4D41-875F-626C27BF7BE9}" destId="{37F51F3E-4609-4D93-B064-C9A5D1F92961}" srcOrd="0" destOrd="0" presId="urn:microsoft.com/office/officeart/2005/8/layout/vList6"/>
    <dgm:cxn modelId="{0C0C3F5E-1679-4AE0-BBD4-106FBB679E7D}" type="presOf" srcId="{98565822-6820-4DAA-BE7D-1B6393AD4DBA}" destId="{3102FC4C-99B1-4385-A227-4D97EF8A6C01}" srcOrd="0" destOrd="0" presId="urn:microsoft.com/office/officeart/2005/8/layout/vList6"/>
    <dgm:cxn modelId="{39B0C05E-A26F-4F7C-87DD-B43F2E28F24B}" type="presOf" srcId="{5EBDF4FE-C7BB-4409-BC04-8BD4DB4B3A7D}" destId="{28055C1D-DE5F-4B5F-AFDD-1EC5C31B46F9}" srcOrd="0" destOrd="0" presId="urn:microsoft.com/office/officeart/2005/8/layout/vList6"/>
    <dgm:cxn modelId="{793E2150-0678-42A0-85D0-B418420F3752}" srcId="{CE7DEB34-C0B8-4593-9C0B-FF6211BB439E}" destId="{5EB02631-48E6-40ED-B135-751AE71FECD4}" srcOrd="1" destOrd="0" parTransId="{E2D9076B-974E-4711-9D64-BF8AF2151EF5}" sibTransId="{EF804652-2246-4884-BC75-082750E3452B}"/>
    <dgm:cxn modelId="{B0046050-E0CF-40A7-BB0A-57383B64ED66}" type="presOf" srcId="{CE7DEB34-C0B8-4593-9C0B-FF6211BB439E}" destId="{5CD02394-6563-4523-AA8E-67C336172244}" srcOrd="0" destOrd="0" presId="urn:microsoft.com/office/officeart/2005/8/layout/vList6"/>
    <dgm:cxn modelId="{BEEF808C-472B-49E7-8156-0E16BE39129C}" srcId="{98565822-6820-4DAA-BE7D-1B6393AD4DBA}" destId="{A1F56980-2E56-4E60-B43E-65CA0203C1E9}" srcOrd="0" destOrd="0" parTransId="{78E96547-4A08-4663-9377-F234B358C363}" sibTransId="{4E0CC41F-E0D2-407B-8E6D-CA139E00A7C2}"/>
    <dgm:cxn modelId="{F621A7C7-BE32-44D5-A6B2-512D9EF95DFF}" type="presOf" srcId="{90D07760-B18E-4C23-972D-5B3EF8BB82EF}" destId="{734E4057-6BA9-4B02-B631-90AC720384E1}" srcOrd="0" destOrd="0" presId="urn:microsoft.com/office/officeart/2005/8/layout/vList6"/>
    <dgm:cxn modelId="{CF15BCF9-9CE8-462E-B8BF-A683AA88BA0D}" type="presOf" srcId="{A1F56980-2E56-4E60-B43E-65CA0203C1E9}" destId="{FA59876A-E9DE-4E78-8760-9BD794EC6AC6}" srcOrd="0" destOrd="0" presId="urn:microsoft.com/office/officeart/2005/8/layout/vList6"/>
    <dgm:cxn modelId="{0683A6B1-5A5C-4AE3-A70A-45DC3D0B931F}" type="presParOf" srcId="{5CD02394-6563-4523-AA8E-67C336172244}" destId="{8EFE133F-4200-4570-867C-88C229FB40E1}" srcOrd="0" destOrd="0" presId="urn:microsoft.com/office/officeart/2005/8/layout/vList6"/>
    <dgm:cxn modelId="{0A182650-2756-47F3-842B-AA2FD60C182F}" type="presParOf" srcId="{8EFE133F-4200-4570-867C-88C229FB40E1}" destId="{734E4057-6BA9-4B02-B631-90AC720384E1}" srcOrd="0" destOrd="0" presId="urn:microsoft.com/office/officeart/2005/8/layout/vList6"/>
    <dgm:cxn modelId="{CB97EB9C-BD40-42A4-B151-5FF2CE1E5FA0}" type="presParOf" srcId="{8EFE133F-4200-4570-867C-88C229FB40E1}" destId="{28055C1D-DE5F-4B5F-AFDD-1EC5C31B46F9}" srcOrd="1" destOrd="0" presId="urn:microsoft.com/office/officeart/2005/8/layout/vList6"/>
    <dgm:cxn modelId="{1E9B6014-8E61-436F-93E1-B4FD9B693846}" type="presParOf" srcId="{5CD02394-6563-4523-AA8E-67C336172244}" destId="{B9DF69B1-F73E-4A75-9976-DB06CDCEEDB4}" srcOrd="1" destOrd="0" presId="urn:microsoft.com/office/officeart/2005/8/layout/vList6"/>
    <dgm:cxn modelId="{676858E2-5E49-4E7E-93B8-C60F4D69C921}" type="presParOf" srcId="{5CD02394-6563-4523-AA8E-67C336172244}" destId="{00C5D26A-7D71-4A07-9A35-D523D8D187B6}" srcOrd="2" destOrd="0" presId="urn:microsoft.com/office/officeart/2005/8/layout/vList6"/>
    <dgm:cxn modelId="{B90E9241-B567-4A89-B38D-0F8DE4BC112A}" type="presParOf" srcId="{00C5D26A-7D71-4A07-9A35-D523D8D187B6}" destId="{BC0C3A5F-20C7-44C0-A847-E492986974D6}" srcOrd="0" destOrd="0" presId="urn:microsoft.com/office/officeart/2005/8/layout/vList6"/>
    <dgm:cxn modelId="{525F72D6-4981-44D4-B9EC-BC3B90D9586D}" type="presParOf" srcId="{00C5D26A-7D71-4A07-9A35-D523D8D187B6}" destId="{37F51F3E-4609-4D93-B064-C9A5D1F92961}" srcOrd="1" destOrd="0" presId="urn:microsoft.com/office/officeart/2005/8/layout/vList6"/>
    <dgm:cxn modelId="{DFD7BCB7-5FA6-42B1-BAF2-9FB31FE17603}" type="presParOf" srcId="{5CD02394-6563-4523-AA8E-67C336172244}" destId="{85B5CEA5-C606-4DBA-9027-2733F1D55530}" srcOrd="3" destOrd="0" presId="urn:microsoft.com/office/officeart/2005/8/layout/vList6"/>
    <dgm:cxn modelId="{2F39925F-9EB8-4C31-8A3E-A4C5352930CB}" type="presParOf" srcId="{5CD02394-6563-4523-AA8E-67C336172244}" destId="{66EE1954-0F2A-48E5-BC75-D5B7531EE038}" srcOrd="4" destOrd="0" presId="urn:microsoft.com/office/officeart/2005/8/layout/vList6"/>
    <dgm:cxn modelId="{C40AC6CD-8867-407A-BF79-628914E98A9F}" type="presParOf" srcId="{66EE1954-0F2A-48E5-BC75-D5B7531EE038}" destId="{3102FC4C-99B1-4385-A227-4D97EF8A6C01}" srcOrd="0" destOrd="0" presId="urn:microsoft.com/office/officeart/2005/8/layout/vList6"/>
    <dgm:cxn modelId="{F6D28704-7FE5-482F-8674-0DCDC46B6E70}" type="presParOf" srcId="{66EE1954-0F2A-48E5-BC75-D5B7531EE038}" destId="{FA59876A-E9DE-4E78-8760-9BD794EC6AC6}" srcOrd="1" destOrd="0" presId="urn:microsoft.com/office/officeart/2005/8/layout/vList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08.xml><?xml version="1.0" encoding="utf-8"?>
<dgm:dataModel xmlns:dgm="http://schemas.openxmlformats.org/drawingml/2006/diagram" xmlns:a="http://schemas.openxmlformats.org/drawingml/2006/main">
  <dgm:ptLst>
    <dgm:pt modelId="{CE7DEB34-C0B8-4593-9C0B-FF6211BB439E}" type="doc">
      <dgm:prSet loTypeId="urn:microsoft.com/office/officeart/2005/8/layout/lProcess2" loCatId="relationship" qsTypeId="urn:microsoft.com/office/officeart/2005/8/quickstyle/3d1" qsCatId="3D" csTypeId="urn:microsoft.com/office/officeart/2005/8/colors/accent0_3" csCatId="mainScheme" phldr="1"/>
      <dgm:spPr/>
      <dgm:t>
        <a:bodyPr/>
        <a:lstStyle/>
        <a:p>
          <a:endParaRPr lang="el-GR"/>
        </a:p>
      </dgm:t>
    </dgm:pt>
    <dgm:pt modelId="{90D07760-B18E-4C23-972D-5B3EF8BB82EF}">
      <dgm:prSet custT="1"/>
      <dgm:spPr/>
      <dgm:t>
        <a:bodyPr/>
        <a:lstStyle/>
        <a:p>
          <a:r>
            <a:rPr lang="el-GR" sz="1800" dirty="0"/>
            <a:t>Άρθρο 58</a:t>
          </a:r>
        </a:p>
      </dgm:t>
    </dgm:pt>
    <dgm:pt modelId="{827436F9-1717-4A46-93D9-B49B372B7DE1}" type="parTrans" cxnId="{8B38433E-ADA2-4649-938E-A2A49A28F46D}">
      <dgm:prSet/>
      <dgm:spPr/>
      <dgm:t>
        <a:bodyPr/>
        <a:lstStyle/>
        <a:p>
          <a:endParaRPr lang="el-GR"/>
        </a:p>
      </dgm:t>
    </dgm:pt>
    <dgm:pt modelId="{E75F6D7E-61D5-405D-9978-37B7DD2AB2CC}" type="sibTrans" cxnId="{8B38433E-ADA2-4649-938E-A2A49A28F46D}">
      <dgm:prSet/>
      <dgm:spPr/>
      <dgm:t>
        <a:bodyPr/>
        <a:lstStyle/>
        <a:p>
          <a:endParaRPr lang="el-GR"/>
        </a:p>
      </dgm:t>
    </dgm:pt>
    <dgm:pt modelId="{39253893-53D4-435F-90C4-09350213AFD3}">
      <dgm:prSet phldrT="[Text]" custT="1"/>
      <dgm:spPr/>
      <dgm:t>
        <a:bodyPr/>
        <a:lstStyle/>
        <a:p>
          <a:r>
            <a:rPr lang="el-GR" sz="1800" dirty="0"/>
            <a:t>Ειδικά για τις συμβάσεις έργων, η αναθέτουσα αρχή ελέγχει την επαγγελματική καταλληλότητα του υπεργολάβου, σύμφωνα με την περ. α΄ των παρ. 1 και 2 του άρθρου 75</a:t>
          </a:r>
        </a:p>
      </dgm:t>
    </dgm:pt>
    <dgm:pt modelId="{599BA54E-17CC-44F6-A3F6-3BCB0CBE2107}" type="parTrans" cxnId="{8B412224-D717-4E25-96C2-8895368E2C1E}">
      <dgm:prSet/>
      <dgm:spPr/>
      <dgm:t>
        <a:bodyPr/>
        <a:lstStyle/>
        <a:p>
          <a:endParaRPr lang="el-GR"/>
        </a:p>
      </dgm:t>
    </dgm:pt>
    <dgm:pt modelId="{A728A0B5-E1D8-442A-AF75-F0FAE39AD382}" type="sibTrans" cxnId="{8B412224-D717-4E25-96C2-8895368E2C1E}">
      <dgm:prSet/>
      <dgm:spPr/>
      <dgm:t>
        <a:bodyPr/>
        <a:lstStyle/>
        <a:p>
          <a:endParaRPr lang="el-GR"/>
        </a:p>
      </dgm:t>
    </dgm:pt>
    <dgm:pt modelId="{F152C223-F1AB-4C7F-8BCC-BA6292C28E48}">
      <dgm:prSet phldrT="[Text]" custT="1"/>
      <dgm:spPr/>
      <dgm:t>
        <a:bodyPr/>
        <a:lstStyle/>
        <a:p>
          <a:r>
            <a:rPr lang="el-GR" sz="1800" dirty="0"/>
            <a:t> Ομοίως ελέγχει τη συνδρομή λόγων αποκλεισμού στο πρόσωπο του υπεργολάβου των παρ. 1 και 2 του άρθρου 73 και του άρθρου 74</a:t>
          </a:r>
        </a:p>
      </dgm:t>
    </dgm:pt>
    <dgm:pt modelId="{A3281F3D-C7C8-42B0-AEC4-12F17A29FE44}" type="parTrans" cxnId="{A9A2734B-08D4-48AE-967B-97E45588AE30}">
      <dgm:prSet/>
      <dgm:spPr/>
      <dgm:t>
        <a:bodyPr/>
        <a:lstStyle/>
        <a:p>
          <a:endParaRPr lang="el-GR"/>
        </a:p>
      </dgm:t>
    </dgm:pt>
    <dgm:pt modelId="{A9713FCA-1B23-4E98-8D98-6E65BFE6DE37}" type="sibTrans" cxnId="{A9A2734B-08D4-48AE-967B-97E45588AE30}">
      <dgm:prSet/>
      <dgm:spPr/>
      <dgm:t>
        <a:bodyPr/>
        <a:lstStyle/>
        <a:p>
          <a:endParaRPr lang="el-GR"/>
        </a:p>
      </dgm:t>
    </dgm:pt>
    <dgm:pt modelId="{F1DA2EF1-11BD-4BBE-8D2E-9B663E453380}">
      <dgm:prSet phldrT="[Text]" custT="1"/>
      <dgm:spPr/>
      <dgm:t>
        <a:bodyPr/>
        <a:lstStyle/>
        <a:p>
          <a:r>
            <a:rPr lang="el-GR" sz="1800" dirty="0"/>
            <a:t>Έλεγχος βάσει των άρθρων 79, 80 και 81. Υποχρεωτική η  αντικαστάσταση του υπεργολάβου</a:t>
          </a:r>
        </a:p>
      </dgm:t>
    </dgm:pt>
    <dgm:pt modelId="{83B4B8A3-48C0-4A09-BB61-132E34DC1D8D}" type="parTrans" cxnId="{BC81D5F4-7BF8-4B29-8FD4-E5CCF205266C}">
      <dgm:prSet/>
      <dgm:spPr/>
      <dgm:t>
        <a:bodyPr/>
        <a:lstStyle/>
        <a:p>
          <a:endParaRPr lang="el-GR"/>
        </a:p>
      </dgm:t>
    </dgm:pt>
    <dgm:pt modelId="{E0B773DD-D39F-4510-B145-11C6BBF719A2}" type="sibTrans" cxnId="{BC81D5F4-7BF8-4B29-8FD4-E5CCF205266C}">
      <dgm:prSet/>
      <dgm:spPr/>
      <dgm:t>
        <a:bodyPr/>
        <a:lstStyle/>
        <a:p>
          <a:endParaRPr lang="el-GR"/>
        </a:p>
      </dgm:t>
    </dgm:pt>
    <dgm:pt modelId="{AE064E31-750C-4B62-B879-918F5765BF82}" type="pres">
      <dgm:prSet presAssocID="{CE7DEB34-C0B8-4593-9C0B-FF6211BB439E}" presName="theList" presStyleCnt="0">
        <dgm:presLayoutVars>
          <dgm:dir/>
          <dgm:animLvl val="lvl"/>
          <dgm:resizeHandles val="exact"/>
        </dgm:presLayoutVars>
      </dgm:prSet>
      <dgm:spPr/>
    </dgm:pt>
    <dgm:pt modelId="{AEF2A30B-02DF-47AC-9A81-59F24D08CFDB}" type="pres">
      <dgm:prSet presAssocID="{90D07760-B18E-4C23-972D-5B3EF8BB82EF}" presName="compNode" presStyleCnt="0"/>
      <dgm:spPr/>
    </dgm:pt>
    <dgm:pt modelId="{F1798E96-704C-45B8-93CF-3A8D7D457C1A}" type="pres">
      <dgm:prSet presAssocID="{90D07760-B18E-4C23-972D-5B3EF8BB82EF}" presName="aNode" presStyleLbl="bgShp" presStyleIdx="0" presStyleCnt="1"/>
      <dgm:spPr/>
    </dgm:pt>
    <dgm:pt modelId="{E24EF77C-0089-48EA-A7E0-E063487D10CD}" type="pres">
      <dgm:prSet presAssocID="{90D07760-B18E-4C23-972D-5B3EF8BB82EF}" presName="textNode" presStyleLbl="bgShp" presStyleIdx="0" presStyleCnt="1"/>
      <dgm:spPr/>
    </dgm:pt>
    <dgm:pt modelId="{79E07EE0-E712-49F1-8FDB-FAE8D7D57D40}" type="pres">
      <dgm:prSet presAssocID="{90D07760-B18E-4C23-972D-5B3EF8BB82EF}" presName="compChildNode" presStyleCnt="0"/>
      <dgm:spPr/>
    </dgm:pt>
    <dgm:pt modelId="{D76856C0-F7ED-49AF-B06F-D047E916A315}" type="pres">
      <dgm:prSet presAssocID="{90D07760-B18E-4C23-972D-5B3EF8BB82EF}" presName="theInnerList" presStyleCnt="0"/>
      <dgm:spPr/>
    </dgm:pt>
    <dgm:pt modelId="{4E7614EF-F0DB-4DD3-8BD9-E583ECD9DD92}" type="pres">
      <dgm:prSet presAssocID="{39253893-53D4-435F-90C4-09350213AFD3}" presName="childNode" presStyleLbl="node1" presStyleIdx="0" presStyleCnt="3" custScaleX="109073" custScaleY="2000000" custLinFactY="-727939" custLinFactNeighborX="0" custLinFactNeighborY="-800000">
        <dgm:presLayoutVars>
          <dgm:bulletEnabled val="1"/>
        </dgm:presLayoutVars>
      </dgm:prSet>
      <dgm:spPr/>
    </dgm:pt>
    <dgm:pt modelId="{C1AB93D2-B14B-47A7-B2A5-35B1A7BA8649}" type="pres">
      <dgm:prSet presAssocID="{39253893-53D4-435F-90C4-09350213AFD3}" presName="aSpace2" presStyleCnt="0"/>
      <dgm:spPr/>
    </dgm:pt>
    <dgm:pt modelId="{1F0FD84F-4A58-4218-B679-11A3AC29F689}" type="pres">
      <dgm:prSet presAssocID="{F152C223-F1AB-4C7F-8BCC-BA6292C28E48}" presName="childNode" presStyleLbl="node1" presStyleIdx="1" presStyleCnt="3" custScaleX="109073" custScaleY="2000000" custLinFactY="-403202" custLinFactNeighborX="0" custLinFactNeighborY="-500000">
        <dgm:presLayoutVars>
          <dgm:bulletEnabled val="1"/>
        </dgm:presLayoutVars>
      </dgm:prSet>
      <dgm:spPr/>
    </dgm:pt>
    <dgm:pt modelId="{14C15E25-2D8E-4926-BE44-EFC70E5322A4}" type="pres">
      <dgm:prSet presAssocID="{F152C223-F1AB-4C7F-8BCC-BA6292C28E48}" presName="aSpace2" presStyleCnt="0"/>
      <dgm:spPr/>
    </dgm:pt>
    <dgm:pt modelId="{968F8C3C-CF36-4F01-B6B7-9E2B0D4D7B96}" type="pres">
      <dgm:prSet presAssocID="{F1DA2EF1-11BD-4BBE-8D2E-9B663E453380}" presName="childNode" presStyleLbl="node1" presStyleIdx="2" presStyleCnt="3" custScaleX="109073" custScaleY="2000000" custLinFactY="-147071" custLinFactNeighborX="0" custLinFactNeighborY="-200000">
        <dgm:presLayoutVars>
          <dgm:bulletEnabled val="1"/>
        </dgm:presLayoutVars>
      </dgm:prSet>
      <dgm:spPr/>
    </dgm:pt>
  </dgm:ptLst>
  <dgm:cxnLst>
    <dgm:cxn modelId="{8B412224-D717-4E25-96C2-8895368E2C1E}" srcId="{90D07760-B18E-4C23-972D-5B3EF8BB82EF}" destId="{39253893-53D4-435F-90C4-09350213AFD3}" srcOrd="0" destOrd="0" parTransId="{599BA54E-17CC-44F6-A3F6-3BCB0CBE2107}" sibTransId="{A728A0B5-E1D8-442A-AF75-F0FAE39AD382}"/>
    <dgm:cxn modelId="{CE7D4730-8CCF-4C87-8316-A40CEE85C021}" type="presOf" srcId="{F1DA2EF1-11BD-4BBE-8D2E-9B663E453380}" destId="{968F8C3C-CF36-4F01-B6B7-9E2B0D4D7B96}" srcOrd="0" destOrd="0" presId="urn:microsoft.com/office/officeart/2005/8/layout/lProcess2"/>
    <dgm:cxn modelId="{E5FF6B33-941D-41E8-8ED4-8019E0E0D2F3}" type="presOf" srcId="{90D07760-B18E-4C23-972D-5B3EF8BB82EF}" destId="{E24EF77C-0089-48EA-A7E0-E063487D10CD}" srcOrd="1" destOrd="0" presId="urn:microsoft.com/office/officeart/2005/8/layout/lProcess2"/>
    <dgm:cxn modelId="{8B38433E-ADA2-4649-938E-A2A49A28F46D}" srcId="{CE7DEB34-C0B8-4593-9C0B-FF6211BB439E}" destId="{90D07760-B18E-4C23-972D-5B3EF8BB82EF}" srcOrd="0" destOrd="0" parTransId="{827436F9-1717-4A46-93D9-B49B372B7DE1}" sibTransId="{E75F6D7E-61D5-405D-9978-37B7DD2AB2CC}"/>
    <dgm:cxn modelId="{A9A2734B-08D4-48AE-967B-97E45588AE30}" srcId="{90D07760-B18E-4C23-972D-5B3EF8BB82EF}" destId="{F152C223-F1AB-4C7F-8BCC-BA6292C28E48}" srcOrd="1" destOrd="0" parTransId="{A3281F3D-C7C8-42B0-AEC4-12F17A29FE44}" sibTransId="{A9713FCA-1B23-4E98-8D98-6E65BFE6DE37}"/>
    <dgm:cxn modelId="{96D9C486-5E08-4F9E-BCD6-2DD8BC3EB4F6}" type="presOf" srcId="{39253893-53D4-435F-90C4-09350213AFD3}" destId="{4E7614EF-F0DB-4DD3-8BD9-E583ECD9DD92}" srcOrd="0" destOrd="0" presId="urn:microsoft.com/office/officeart/2005/8/layout/lProcess2"/>
    <dgm:cxn modelId="{CDA3A896-AA9E-410D-89D1-12BB498FC7AA}" type="presOf" srcId="{90D07760-B18E-4C23-972D-5B3EF8BB82EF}" destId="{F1798E96-704C-45B8-93CF-3A8D7D457C1A}" srcOrd="0" destOrd="0" presId="urn:microsoft.com/office/officeart/2005/8/layout/lProcess2"/>
    <dgm:cxn modelId="{59005FA1-E3CA-4645-B8F9-F57DD8F2D37A}" type="presOf" srcId="{F152C223-F1AB-4C7F-8BCC-BA6292C28E48}" destId="{1F0FD84F-4A58-4218-B679-11A3AC29F689}" srcOrd="0" destOrd="0" presId="urn:microsoft.com/office/officeart/2005/8/layout/lProcess2"/>
    <dgm:cxn modelId="{CF6A8FDA-58E4-49E9-8E7E-A8DDEAB5EDE7}" type="presOf" srcId="{CE7DEB34-C0B8-4593-9C0B-FF6211BB439E}" destId="{AE064E31-750C-4B62-B879-918F5765BF82}" srcOrd="0" destOrd="0" presId="urn:microsoft.com/office/officeart/2005/8/layout/lProcess2"/>
    <dgm:cxn modelId="{BC81D5F4-7BF8-4B29-8FD4-E5CCF205266C}" srcId="{90D07760-B18E-4C23-972D-5B3EF8BB82EF}" destId="{F1DA2EF1-11BD-4BBE-8D2E-9B663E453380}" srcOrd="2" destOrd="0" parTransId="{83B4B8A3-48C0-4A09-BB61-132E34DC1D8D}" sibTransId="{E0B773DD-D39F-4510-B145-11C6BBF719A2}"/>
    <dgm:cxn modelId="{F7ACA470-2713-42AA-93C2-BC8BFDCECEA9}" type="presParOf" srcId="{AE064E31-750C-4B62-B879-918F5765BF82}" destId="{AEF2A30B-02DF-47AC-9A81-59F24D08CFDB}" srcOrd="0" destOrd="0" presId="urn:microsoft.com/office/officeart/2005/8/layout/lProcess2"/>
    <dgm:cxn modelId="{01B223AC-FDBF-4453-B48F-0CDFCC6AFED9}" type="presParOf" srcId="{AEF2A30B-02DF-47AC-9A81-59F24D08CFDB}" destId="{F1798E96-704C-45B8-93CF-3A8D7D457C1A}" srcOrd="0" destOrd="0" presId="urn:microsoft.com/office/officeart/2005/8/layout/lProcess2"/>
    <dgm:cxn modelId="{E7306C92-23F8-4823-95F1-BE0D1ADAB74C}" type="presParOf" srcId="{AEF2A30B-02DF-47AC-9A81-59F24D08CFDB}" destId="{E24EF77C-0089-48EA-A7E0-E063487D10CD}" srcOrd="1" destOrd="0" presId="urn:microsoft.com/office/officeart/2005/8/layout/lProcess2"/>
    <dgm:cxn modelId="{6DB4C5E3-9771-4115-A67D-55F2F7CFF037}" type="presParOf" srcId="{AEF2A30B-02DF-47AC-9A81-59F24D08CFDB}" destId="{79E07EE0-E712-49F1-8FDB-FAE8D7D57D40}" srcOrd="2" destOrd="0" presId="urn:microsoft.com/office/officeart/2005/8/layout/lProcess2"/>
    <dgm:cxn modelId="{CB28CF01-949F-4988-A811-292F814C6D2C}" type="presParOf" srcId="{79E07EE0-E712-49F1-8FDB-FAE8D7D57D40}" destId="{D76856C0-F7ED-49AF-B06F-D047E916A315}" srcOrd="0" destOrd="0" presId="urn:microsoft.com/office/officeart/2005/8/layout/lProcess2"/>
    <dgm:cxn modelId="{D7610E34-9BD8-42F7-A8B8-CA5A574FF7CB}" type="presParOf" srcId="{D76856C0-F7ED-49AF-B06F-D047E916A315}" destId="{4E7614EF-F0DB-4DD3-8BD9-E583ECD9DD92}" srcOrd="0" destOrd="0" presId="urn:microsoft.com/office/officeart/2005/8/layout/lProcess2"/>
    <dgm:cxn modelId="{50C139E1-43A1-41D8-9BAF-996766CD0DED}" type="presParOf" srcId="{D76856C0-F7ED-49AF-B06F-D047E916A315}" destId="{C1AB93D2-B14B-47A7-B2A5-35B1A7BA8649}" srcOrd="1" destOrd="0" presId="urn:microsoft.com/office/officeart/2005/8/layout/lProcess2"/>
    <dgm:cxn modelId="{B3EF8740-231E-4F02-A36D-4BAF3A87B685}" type="presParOf" srcId="{D76856C0-F7ED-49AF-B06F-D047E916A315}" destId="{1F0FD84F-4A58-4218-B679-11A3AC29F689}" srcOrd="2" destOrd="0" presId="urn:microsoft.com/office/officeart/2005/8/layout/lProcess2"/>
    <dgm:cxn modelId="{FA1B953C-6488-427B-9BC6-F19C4CE931B2}" type="presParOf" srcId="{D76856C0-F7ED-49AF-B06F-D047E916A315}" destId="{14C15E25-2D8E-4926-BE44-EFC70E5322A4}" srcOrd="3" destOrd="0" presId="urn:microsoft.com/office/officeart/2005/8/layout/lProcess2"/>
    <dgm:cxn modelId="{2CFDE8A0-9047-46B7-832E-4CFEDF679ED9}" type="presParOf" srcId="{D76856C0-F7ED-49AF-B06F-D047E916A315}" destId="{968F8C3C-CF36-4F01-B6B7-9E2B0D4D7B96}" srcOrd="4" destOrd="0" presId="urn:microsoft.com/office/officeart/2005/8/layout/lProcess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09.xml><?xml version="1.0" encoding="utf-8"?>
<dgm:dataModel xmlns:dgm="http://schemas.openxmlformats.org/drawingml/2006/diagram" xmlns:a="http://schemas.openxmlformats.org/drawingml/2006/main">
  <dgm:ptLst>
    <dgm:pt modelId="{CE7DEB34-C0B8-4593-9C0B-FF6211BB439E}" type="doc">
      <dgm:prSet loTypeId="urn:microsoft.com/office/officeart/2005/8/layout/hierarchy4" loCatId="relationship" qsTypeId="urn:microsoft.com/office/officeart/2005/8/quickstyle/3d1" qsCatId="3D" csTypeId="urn:microsoft.com/office/officeart/2005/8/colors/accent0_3" csCatId="mainScheme" phldr="1"/>
      <dgm:spPr/>
      <dgm:t>
        <a:bodyPr/>
        <a:lstStyle/>
        <a:p>
          <a:endParaRPr lang="el-GR"/>
        </a:p>
      </dgm:t>
    </dgm:pt>
    <dgm:pt modelId="{90D07760-B18E-4C23-972D-5B3EF8BB82EF}">
      <dgm:prSet custT="1"/>
      <dgm:spPr/>
      <dgm:t>
        <a:bodyPr/>
        <a:lstStyle/>
        <a:p>
          <a:r>
            <a:rPr lang="el-GR" sz="1800"/>
            <a:t>Περιορισμοί του δικαιώματος υπεργολαβικής ανάθεσης μέρους της σύμβασης</a:t>
          </a:r>
          <a:endParaRPr lang="el-GR" sz="1800" dirty="0"/>
        </a:p>
      </dgm:t>
    </dgm:pt>
    <dgm:pt modelId="{827436F9-1717-4A46-93D9-B49B372B7DE1}" type="parTrans" cxnId="{8B38433E-ADA2-4649-938E-A2A49A28F46D}">
      <dgm:prSet/>
      <dgm:spPr/>
      <dgm:t>
        <a:bodyPr/>
        <a:lstStyle/>
        <a:p>
          <a:endParaRPr lang="el-GR"/>
        </a:p>
      </dgm:t>
    </dgm:pt>
    <dgm:pt modelId="{E75F6D7E-61D5-405D-9978-37B7DD2AB2CC}" type="sibTrans" cxnId="{8B38433E-ADA2-4649-938E-A2A49A28F46D}">
      <dgm:prSet/>
      <dgm:spPr/>
      <dgm:t>
        <a:bodyPr/>
        <a:lstStyle/>
        <a:p>
          <a:endParaRPr lang="el-GR"/>
        </a:p>
      </dgm:t>
    </dgm:pt>
    <dgm:pt modelId="{49E5CE4C-60FB-424F-9184-2177179413BC}">
      <dgm:prSet custT="1"/>
      <dgm:spPr/>
      <dgm:t>
        <a:bodyPr/>
        <a:lstStyle/>
        <a:p>
          <a:r>
            <a:rPr lang="el-GR" sz="1800" dirty="0"/>
            <a:t>Νόμιμη η υποχρεώση του υποψηφίου να εκπληρώσει ο ίδιος τη συμβατική παροχή σε ορισμένο στη διακήρυξη ποσοστό</a:t>
          </a:r>
        </a:p>
      </dgm:t>
    </dgm:pt>
    <dgm:pt modelId="{BE538916-63C2-435A-9ADB-FDA1D4E001B7}" type="parTrans" cxnId="{7C074B34-D31D-450C-8B59-61021F42CE66}">
      <dgm:prSet/>
      <dgm:spPr/>
      <dgm:t>
        <a:bodyPr/>
        <a:lstStyle/>
        <a:p>
          <a:endParaRPr lang="el-GR"/>
        </a:p>
      </dgm:t>
    </dgm:pt>
    <dgm:pt modelId="{422B805F-4E98-4C77-82EB-0F59897389A4}" type="sibTrans" cxnId="{7C074B34-D31D-450C-8B59-61021F42CE66}">
      <dgm:prSet/>
      <dgm:spPr/>
      <dgm:t>
        <a:bodyPr/>
        <a:lstStyle/>
        <a:p>
          <a:endParaRPr lang="el-GR"/>
        </a:p>
      </dgm:t>
    </dgm:pt>
    <dgm:pt modelId="{B4C193BD-159F-4017-8C7B-628E099F9B8C}">
      <dgm:prSet custT="1"/>
      <dgm:spPr/>
      <dgm:t>
        <a:bodyPr/>
        <a:lstStyle/>
        <a:p>
          <a:r>
            <a:rPr lang="el-GR" sz="1800" dirty="0"/>
            <a:t>Επιτρεπτοί οι περιορισμοί στις διατάξεις της διακήρυξης για την υπεργολαβική ανάθεση μέρους της σύμβασης</a:t>
          </a:r>
        </a:p>
      </dgm:t>
    </dgm:pt>
    <dgm:pt modelId="{A7D62916-5570-45BE-955B-493464BD6406}" type="parTrans" cxnId="{E2CBBE85-4D06-4B45-A299-7D7CD356A595}">
      <dgm:prSet/>
      <dgm:spPr/>
      <dgm:t>
        <a:bodyPr/>
        <a:lstStyle/>
        <a:p>
          <a:endParaRPr lang="el-GR"/>
        </a:p>
      </dgm:t>
    </dgm:pt>
    <dgm:pt modelId="{D942517A-7FEC-4912-9C33-2B84F8FD2495}" type="sibTrans" cxnId="{E2CBBE85-4D06-4B45-A299-7D7CD356A595}">
      <dgm:prSet/>
      <dgm:spPr/>
      <dgm:t>
        <a:bodyPr/>
        <a:lstStyle/>
        <a:p>
          <a:endParaRPr lang="el-GR"/>
        </a:p>
      </dgm:t>
    </dgm:pt>
    <dgm:pt modelId="{A58682C8-CBDB-4E0F-A422-C152846B26E7}">
      <dgm:prSet custT="1"/>
      <dgm:spPr/>
      <dgm:t>
        <a:bodyPr/>
        <a:lstStyle/>
        <a:p>
          <a:r>
            <a:rPr lang="el-GR" sz="1800" dirty="0"/>
            <a:t>Δικαιολογείται από το αντικείμενο της σύμβασης, τη φύση της και τη σπουδαιότητά της</a:t>
          </a:r>
        </a:p>
      </dgm:t>
    </dgm:pt>
    <dgm:pt modelId="{C15C43E9-F20B-4C5D-931F-6B7E6202A9EF}" type="parTrans" cxnId="{40200F2B-E195-4C1D-8B33-E1180A35E668}">
      <dgm:prSet/>
      <dgm:spPr/>
      <dgm:t>
        <a:bodyPr/>
        <a:lstStyle/>
        <a:p>
          <a:endParaRPr lang="el-GR"/>
        </a:p>
      </dgm:t>
    </dgm:pt>
    <dgm:pt modelId="{B45B2517-4C1A-4808-85F1-C263553675DE}" type="sibTrans" cxnId="{40200F2B-E195-4C1D-8B33-E1180A35E668}">
      <dgm:prSet/>
      <dgm:spPr/>
      <dgm:t>
        <a:bodyPr/>
        <a:lstStyle/>
        <a:p>
          <a:endParaRPr lang="el-GR"/>
        </a:p>
      </dgm:t>
    </dgm:pt>
    <dgm:pt modelId="{0561E097-EC83-49D4-962F-677B1EEE8182}">
      <dgm:prSet custT="1"/>
      <dgm:spPr/>
      <dgm:t>
        <a:bodyPr/>
        <a:lstStyle/>
        <a:p>
          <a:r>
            <a:rPr lang="el-GR" sz="1800" dirty="0"/>
            <a:t>Εύλογη αναλογία μέσου και σκοπού</a:t>
          </a:r>
        </a:p>
      </dgm:t>
    </dgm:pt>
    <dgm:pt modelId="{A94D8587-1DE8-4A41-8166-466FEDB4FCE3}" type="parTrans" cxnId="{CEC3DEF0-94DB-45CE-BC25-A1BC97771E39}">
      <dgm:prSet/>
      <dgm:spPr/>
      <dgm:t>
        <a:bodyPr/>
        <a:lstStyle/>
        <a:p>
          <a:endParaRPr lang="el-GR"/>
        </a:p>
      </dgm:t>
    </dgm:pt>
    <dgm:pt modelId="{1267E680-AF74-4058-8D7D-78047065F170}" type="sibTrans" cxnId="{CEC3DEF0-94DB-45CE-BC25-A1BC97771E39}">
      <dgm:prSet/>
      <dgm:spPr/>
      <dgm:t>
        <a:bodyPr/>
        <a:lstStyle/>
        <a:p>
          <a:endParaRPr lang="el-GR"/>
        </a:p>
      </dgm:t>
    </dgm:pt>
    <dgm:pt modelId="{BF69735B-2455-4ACA-9294-8D69D305DCDA}">
      <dgm:prSet custT="1"/>
      <dgm:spPr/>
      <dgm:t>
        <a:bodyPr/>
        <a:lstStyle/>
        <a:p>
          <a:r>
            <a:rPr lang="el-GR" sz="1800" dirty="0"/>
            <a:t>Δεν οδηγεί σε αδικαιολόγητο περιορισμό του ανταγωνισμού</a:t>
          </a:r>
        </a:p>
      </dgm:t>
    </dgm:pt>
    <dgm:pt modelId="{ED043530-F2F3-4D5C-B69B-7B8ADF42BB1E}" type="parTrans" cxnId="{A4D7CFCE-5E07-4954-8958-6D7BAEB2515F}">
      <dgm:prSet/>
      <dgm:spPr/>
      <dgm:t>
        <a:bodyPr/>
        <a:lstStyle/>
        <a:p>
          <a:endParaRPr lang="el-GR"/>
        </a:p>
      </dgm:t>
    </dgm:pt>
    <dgm:pt modelId="{E81FF5B7-0400-4FF0-8789-DE337342E94B}" type="sibTrans" cxnId="{A4D7CFCE-5E07-4954-8958-6D7BAEB2515F}">
      <dgm:prSet/>
      <dgm:spPr/>
      <dgm:t>
        <a:bodyPr/>
        <a:lstStyle/>
        <a:p>
          <a:endParaRPr lang="el-GR"/>
        </a:p>
      </dgm:t>
    </dgm:pt>
    <dgm:pt modelId="{C45F7693-A695-4F41-86E1-2030D241DFB4}" type="pres">
      <dgm:prSet presAssocID="{CE7DEB34-C0B8-4593-9C0B-FF6211BB439E}" presName="Name0" presStyleCnt="0">
        <dgm:presLayoutVars>
          <dgm:chPref val="1"/>
          <dgm:dir/>
          <dgm:animOne val="branch"/>
          <dgm:animLvl val="lvl"/>
          <dgm:resizeHandles/>
        </dgm:presLayoutVars>
      </dgm:prSet>
      <dgm:spPr/>
    </dgm:pt>
    <dgm:pt modelId="{51677B03-3DF9-43E3-8760-693A2C650575}" type="pres">
      <dgm:prSet presAssocID="{90D07760-B18E-4C23-972D-5B3EF8BB82EF}" presName="vertOne" presStyleCnt="0"/>
      <dgm:spPr/>
    </dgm:pt>
    <dgm:pt modelId="{D349DD98-7B47-49A7-A5A7-022A110D0AF6}" type="pres">
      <dgm:prSet presAssocID="{90D07760-B18E-4C23-972D-5B3EF8BB82EF}" presName="txOne" presStyleLbl="node0" presStyleIdx="0" presStyleCnt="1">
        <dgm:presLayoutVars>
          <dgm:chPref val="3"/>
        </dgm:presLayoutVars>
      </dgm:prSet>
      <dgm:spPr/>
    </dgm:pt>
    <dgm:pt modelId="{6459D3C8-E936-4555-87F4-4C30BD3F892B}" type="pres">
      <dgm:prSet presAssocID="{90D07760-B18E-4C23-972D-5B3EF8BB82EF}" presName="parTransOne" presStyleCnt="0"/>
      <dgm:spPr/>
    </dgm:pt>
    <dgm:pt modelId="{4579ABAE-443D-4F59-A571-A33DA413E6E6}" type="pres">
      <dgm:prSet presAssocID="{90D07760-B18E-4C23-972D-5B3EF8BB82EF}" presName="horzOne" presStyleCnt="0"/>
      <dgm:spPr/>
    </dgm:pt>
    <dgm:pt modelId="{5694F8D0-3ECD-4020-8818-15BBEC2CF9BE}" type="pres">
      <dgm:prSet presAssocID="{49E5CE4C-60FB-424F-9184-2177179413BC}" presName="vertTwo" presStyleCnt="0"/>
      <dgm:spPr/>
    </dgm:pt>
    <dgm:pt modelId="{BBE8FA2D-4ED2-4083-ACA9-53BBE8BEED28}" type="pres">
      <dgm:prSet presAssocID="{49E5CE4C-60FB-424F-9184-2177179413BC}" presName="txTwo" presStyleLbl="node2" presStyleIdx="0" presStyleCnt="2" custScaleY="240397">
        <dgm:presLayoutVars>
          <dgm:chPref val="3"/>
        </dgm:presLayoutVars>
      </dgm:prSet>
      <dgm:spPr/>
    </dgm:pt>
    <dgm:pt modelId="{F65DE974-FA36-4769-8B87-2FFF6B5ADC98}" type="pres">
      <dgm:prSet presAssocID="{49E5CE4C-60FB-424F-9184-2177179413BC}" presName="horzTwo" presStyleCnt="0"/>
      <dgm:spPr/>
    </dgm:pt>
    <dgm:pt modelId="{A95DDE05-5BD8-4D25-B9AE-29D2A8FC387B}" type="pres">
      <dgm:prSet presAssocID="{422B805F-4E98-4C77-82EB-0F59897389A4}" presName="sibSpaceTwo" presStyleCnt="0"/>
      <dgm:spPr/>
    </dgm:pt>
    <dgm:pt modelId="{1D81F328-B902-4979-A340-3FE50E6DE8A6}" type="pres">
      <dgm:prSet presAssocID="{B4C193BD-159F-4017-8C7B-628E099F9B8C}" presName="vertTwo" presStyleCnt="0"/>
      <dgm:spPr/>
    </dgm:pt>
    <dgm:pt modelId="{5F25E498-A60A-41AC-83EC-3338C760C61B}" type="pres">
      <dgm:prSet presAssocID="{B4C193BD-159F-4017-8C7B-628E099F9B8C}" presName="txTwo" presStyleLbl="node2" presStyleIdx="1" presStyleCnt="2">
        <dgm:presLayoutVars>
          <dgm:chPref val="3"/>
        </dgm:presLayoutVars>
      </dgm:prSet>
      <dgm:spPr/>
    </dgm:pt>
    <dgm:pt modelId="{E3A54313-F3FA-49E1-901D-560F05C1753D}" type="pres">
      <dgm:prSet presAssocID="{B4C193BD-159F-4017-8C7B-628E099F9B8C}" presName="parTransTwo" presStyleCnt="0"/>
      <dgm:spPr/>
    </dgm:pt>
    <dgm:pt modelId="{B1FA9A4B-85AE-4947-ABD5-76A369E073B2}" type="pres">
      <dgm:prSet presAssocID="{B4C193BD-159F-4017-8C7B-628E099F9B8C}" presName="horzTwo" presStyleCnt="0"/>
      <dgm:spPr/>
    </dgm:pt>
    <dgm:pt modelId="{8F4CF865-C8D9-4D3D-99B2-2257A5C34835}" type="pres">
      <dgm:prSet presAssocID="{A58682C8-CBDB-4E0F-A422-C152846B26E7}" presName="vertThree" presStyleCnt="0"/>
      <dgm:spPr/>
    </dgm:pt>
    <dgm:pt modelId="{BD21FC14-E128-40E5-BE14-B52AB4272A03}" type="pres">
      <dgm:prSet presAssocID="{A58682C8-CBDB-4E0F-A422-C152846B26E7}" presName="txThree" presStyleLbl="node3" presStyleIdx="0" presStyleCnt="3" custScaleX="131494" custScaleY="119462">
        <dgm:presLayoutVars>
          <dgm:chPref val="3"/>
        </dgm:presLayoutVars>
      </dgm:prSet>
      <dgm:spPr/>
    </dgm:pt>
    <dgm:pt modelId="{D18088EE-1171-4E64-A0AA-355F138DAAAF}" type="pres">
      <dgm:prSet presAssocID="{A58682C8-CBDB-4E0F-A422-C152846B26E7}" presName="horzThree" presStyleCnt="0"/>
      <dgm:spPr/>
    </dgm:pt>
    <dgm:pt modelId="{5D4BB582-895C-4D80-9AEA-91E1CA7CA3CA}" type="pres">
      <dgm:prSet presAssocID="{B45B2517-4C1A-4808-85F1-C263553675DE}" presName="sibSpaceThree" presStyleCnt="0"/>
      <dgm:spPr/>
    </dgm:pt>
    <dgm:pt modelId="{C69DEDCF-AFC7-48F5-ADB2-87746A97DA24}" type="pres">
      <dgm:prSet presAssocID="{0561E097-EC83-49D4-962F-677B1EEE8182}" presName="vertThree" presStyleCnt="0"/>
      <dgm:spPr/>
    </dgm:pt>
    <dgm:pt modelId="{BC07864B-CCB7-43C1-A66D-B3EED70E7A0D}" type="pres">
      <dgm:prSet presAssocID="{0561E097-EC83-49D4-962F-677B1EEE8182}" presName="txThree" presStyleLbl="node3" presStyleIdx="1" presStyleCnt="3" custScaleY="117482">
        <dgm:presLayoutVars>
          <dgm:chPref val="3"/>
        </dgm:presLayoutVars>
      </dgm:prSet>
      <dgm:spPr/>
    </dgm:pt>
    <dgm:pt modelId="{0B7251AB-9256-4097-8DA0-9D578C297F71}" type="pres">
      <dgm:prSet presAssocID="{0561E097-EC83-49D4-962F-677B1EEE8182}" presName="horzThree" presStyleCnt="0"/>
      <dgm:spPr/>
    </dgm:pt>
    <dgm:pt modelId="{4E32E81E-4794-4652-8D50-65B29B396578}" type="pres">
      <dgm:prSet presAssocID="{1267E680-AF74-4058-8D7D-78047065F170}" presName="sibSpaceThree" presStyleCnt="0"/>
      <dgm:spPr/>
    </dgm:pt>
    <dgm:pt modelId="{5C6994CC-05D6-4A00-B45D-AED0B59DAA04}" type="pres">
      <dgm:prSet presAssocID="{BF69735B-2455-4ACA-9294-8D69D305DCDA}" presName="vertThree" presStyleCnt="0"/>
      <dgm:spPr/>
    </dgm:pt>
    <dgm:pt modelId="{F338A182-1800-4AE1-9D95-20A6D1850386}" type="pres">
      <dgm:prSet presAssocID="{BF69735B-2455-4ACA-9294-8D69D305DCDA}" presName="txThree" presStyleLbl="node3" presStyleIdx="2" presStyleCnt="3" custScaleY="114914">
        <dgm:presLayoutVars>
          <dgm:chPref val="3"/>
        </dgm:presLayoutVars>
      </dgm:prSet>
      <dgm:spPr/>
    </dgm:pt>
    <dgm:pt modelId="{C7B8F252-BE8B-44C1-8D57-979B4ECCEA05}" type="pres">
      <dgm:prSet presAssocID="{BF69735B-2455-4ACA-9294-8D69D305DCDA}" presName="horzThree" presStyleCnt="0"/>
      <dgm:spPr/>
    </dgm:pt>
  </dgm:ptLst>
  <dgm:cxnLst>
    <dgm:cxn modelId="{00903726-D3CE-4077-AB81-A0E6235C179D}" type="presOf" srcId="{BF69735B-2455-4ACA-9294-8D69D305DCDA}" destId="{F338A182-1800-4AE1-9D95-20A6D1850386}" srcOrd="0" destOrd="0" presId="urn:microsoft.com/office/officeart/2005/8/layout/hierarchy4"/>
    <dgm:cxn modelId="{40200F2B-E195-4C1D-8B33-E1180A35E668}" srcId="{B4C193BD-159F-4017-8C7B-628E099F9B8C}" destId="{A58682C8-CBDB-4E0F-A422-C152846B26E7}" srcOrd="0" destOrd="0" parTransId="{C15C43E9-F20B-4C5D-931F-6B7E6202A9EF}" sibTransId="{B45B2517-4C1A-4808-85F1-C263553675DE}"/>
    <dgm:cxn modelId="{7C074B34-D31D-450C-8B59-61021F42CE66}" srcId="{90D07760-B18E-4C23-972D-5B3EF8BB82EF}" destId="{49E5CE4C-60FB-424F-9184-2177179413BC}" srcOrd="0" destOrd="0" parTransId="{BE538916-63C2-435A-9ADB-FDA1D4E001B7}" sibTransId="{422B805F-4E98-4C77-82EB-0F59897389A4}"/>
    <dgm:cxn modelId="{5BFBCE3C-CED4-428D-A2FF-8F38D484D6A9}" type="presOf" srcId="{A58682C8-CBDB-4E0F-A422-C152846B26E7}" destId="{BD21FC14-E128-40E5-BE14-B52AB4272A03}" srcOrd="0" destOrd="0" presId="urn:microsoft.com/office/officeart/2005/8/layout/hierarchy4"/>
    <dgm:cxn modelId="{8B38433E-ADA2-4649-938E-A2A49A28F46D}" srcId="{CE7DEB34-C0B8-4593-9C0B-FF6211BB439E}" destId="{90D07760-B18E-4C23-972D-5B3EF8BB82EF}" srcOrd="0" destOrd="0" parTransId="{827436F9-1717-4A46-93D9-B49B372B7DE1}" sibTransId="{E75F6D7E-61D5-405D-9978-37B7DD2AB2CC}"/>
    <dgm:cxn modelId="{740F4460-FB99-401E-A126-B2667B667D0F}" type="presOf" srcId="{49E5CE4C-60FB-424F-9184-2177179413BC}" destId="{BBE8FA2D-4ED2-4083-ACA9-53BBE8BEED28}" srcOrd="0" destOrd="0" presId="urn:microsoft.com/office/officeart/2005/8/layout/hierarchy4"/>
    <dgm:cxn modelId="{ADDFF647-4A09-436C-8E5E-3856C5B41021}" type="presOf" srcId="{0561E097-EC83-49D4-962F-677B1EEE8182}" destId="{BC07864B-CCB7-43C1-A66D-B3EED70E7A0D}" srcOrd="0" destOrd="0" presId="urn:microsoft.com/office/officeart/2005/8/layout/hierarchy4"/>
    <dgm:cxn modelId="{483FBA54-0A73-495B-855E-B48BB047E833}" type="presOf" srcId="{B4C193BD-159F-4017-8C7B-628E099F9B8C}" destId="{5F25E498-A60A-41AC-83EC-3338C760C61B}" srcOrd="0" destOrd="0" presId="urn:microsoft.com/office/officeart/2005/8/layout/hierarchy4"/>
    <dgm:cxn modelId="{A829CF7B-9D99-4F6F-A883-0F70D9EEDC52}" type="presOf" srcId="{CE7DEB34-C0B8-4593-9C0B-FF6211BB439E}" destId="{C45F7693-A695-4F41-86E1-2030D241DFB4}" srcOrd="0" destOrd="0" presId="urn:microsoft.com/office/officeart/2005/8/layout/hierarchy4"/>
    <dgm:cxn modelId="{E2CBBE85-4D06-4B45-A299-7D7CD356A595}" srcId="{90D07760-B18E-4C23-972D-5B3EF8BB82EF}" destId="{B4C193BD-159F-4017-8C7B-628E099F9B8C}" srcOrd="1" destOrd="0" parTransId="{A7D62916-5570-45BE-955B-493464BD6406}" sibTransId="{D942517A-7FEC-4912-9C33-2B84F8FD2495}"/>
    <dgm:cxn modelId="{A4D7CFCE-5E07-4954-8958-6D7BAEB2515F}" srcId="{B4C193BD-159F-4017-8C7B-628E099F9B8C}" destId="{BF69735B-2455-4ACA-9294-8D69D305DCDA}" srcOrd="2" destOrd="0" parTransId="{ED043530-F2F3-4D5C-B69B-7B8ADF42BB1E}" sibTransId="{E81FF5B7-0400-4FF0-8789-DE337342E94B}"/>
    <dgm:cxn modelId="{3FA325DF-2D01-4A9D-BF25-D9E239E4C803}" type="presOf" srcId="{90D07760-B18E-4C23-972D-5B3EF8BB82EF}" destId="{D349DD98-7B47-49A7-A5A7-022A110D0AF6}" srcOrd="0" destOrd="0" presId="urn:microsoft.com/office/officeart/2005/8/layout/hierarchy4"/>
    <dgm:cxn modelId="{CEC3DEF0-94DB-45CE-BC25-A1BC97771E39}" srcId="{B4C193BD-159F-4017-8C7B-628E099F9B8C}" destId="{0561E097-EC83-49D4-962F-677B1EEE8182}" srcOrd="1" destOrd="0" parTransId="{A94D8587-1DE8-4A41-8166-466FEDB4FCE3}" sibTransId="{1267E680-AF74-4058-8D7D-78047065F170}"/>
    <dgm:cxn modelId="{40CC4812-EB55-4014-9A77-C05CFCDCFC93}" type="presParOf" srcId="{C45F7693-A695-4F41-86E1-2030D241DFB4}" destId="{51677B03-3DF9-43E3-8760-693A2C650575}" srcOrd="0" destOrd="0" presId="urn:microsoft.com/office/officeart/2005/8/layout/hierarchy4"/>
    <dgm:cxn modelId="{C10041EE-7033-40AE-AD1A-A6C35EA32293}" type="presParOf" srcId="{51677B03-3DF9-43E3-8760-693A2C650575}" destId="{D349DD98-7B47-49A7-A5A7-022A110D0AF6}" srcOrd="0" destOrd="0" presId="urn:microsoft.com/office/officeart/2005/8/layout/hierarchy4"/>
    <dgm:cxn modelId="{CFC14BD2-D6F4-41E4-9DB5-E90BDCC9B879}" type="presParOf" srcId="{51677B03-3DF9-43E3-8760-693A2C650575}" destId="{6459D3C8-E936-4555-87F4-4C30BD3F892B}" srcOrd="1" destOrd="0" presId="urn:microsoft.com/office/officeart/2005/8/layout/hierarchy4"/>
    <dgm:cxn modelId="{012379E7-7E58-478B-9E14-E6E20F42EF15}" type="presParOf" srcId="{51677B03-3DF9-43E3-8760-693A2C650575}" destId="{4579ABAE-443D-4F59-A571-A33DA413E6E6}" srcOrd="2" destOrd="0" presId="urn:microsoft.com/office/officeart/2005/8/layout/hierarchy4"/>
    <dgm:cxn modelId="{C304D196-45BA-47CB-BAFA-A5099986DD7D}" type="presParOf" srcId="{4579ABAE-443D-4F59-A571-A33DA413E6E6}" destId="{5694F8D0-3ECD-4020-8818-15BBEC2CF9BE}" srcOrd="0" destOrd="0" presId="urn:microsoft.com/office/officeart/2005/8/layout/hierarchy4"/>
    <dgm:cxn modelId="{58E5812F-2F12-4EDC-B2CE-9AC3D7EC2451}" type="presParOf" srcId="{5694F8D0-3ECD-4020-8818-15BBEC2CF9BE}" destId="{BBE8FA2D-4ED2-4083-ACA9-53BBE8BEED28}" srcOrd="0" destOrd="0" presId="urn:microsoft.com/office/officeart/2005/8/layout/hierarchy4"/>
    <dgm:cxn modelId="{B7293DE4-4F3F-46CC-A7E4-ECDC78102678}" type="presParOf" srcId="{5694F8D0-3ECD-4020-8818-15BBEC2CF9BE}" destId="{F65DE974-FA36-4769-8B87-2FFF6B5ADC98}" srcOrd="1" destOrd="0" presId="urn:microsoft.com/office/officeart/2005/8/layout/hierarchy4"/>
    <dgm:cxn modelId="{3C8A3C0A-45B7-4535-AA5E-012A5ADF23D6}" type="presParOf" srcId="{4579ABAE-443D-4F59-A571-A33DA413E6E6}" destId="{A95DDE05-5BD8-4D25-B9AE-29D2A8FC387B}" srcOrd="1" destOrd="0" presId="urn:microsoft.com/office/officeart/2005/8/layout/hierarchy4"/>
    <dgm:cxn modelId="{71CE909C-CC12-445A-8F70-F93B1A9B6C49}" type="presParOf" srcId="{4579ABAE-443D-4F59-A571-A33DA413E6E6}" destId="{1D81F328-B902-4979-A340-3FE50E6DE8A6}" srcOrd="2" destOrd="0" presId="urn:microsoft.com/office/officeart/2005/8/layout/hierarchy4"/>
    <dgm:cxn modelId="{4E806BD9-5D6D-488A-93DD-F43236AFD5F6}" type="presParOf" srcId="{1D81F328-B902-4979-A340-3FE50E6DE8A6}" destId="{5F25E498-A60A-41AC-83EC-3338C760C61B}" srcOrd="0" destOrd="0" presId="urn:microsoft.com/office/officeart/2005/8/layout/hierarchy4"/>
    <dgm:cxn modelId="{C1EF4291-691D-4B38-AEA3-410728F063C3}" type="presParOf" srcId="{1D81F328-B902-4979-A340-3FE50E6DE8A6}" destId="{E3A54313-F3FA-49E1-901D-560F05C1753D}" srcOrd="1" destOrd="0" presId="urn:microsoft.com/office/officeart/2005/8/layout/hierarchy4"/>
    <dgm:cxn modelId="{BF67C903-E075-410F-AA0F-D107713CB267}" type="presParOf" srcId="{1D81F328-B902-4979-A340-3FE50E6DE8A6}" destId="{B1FA9A4B-85AE-4947-ABD5-76A369E073B2}" srcOrd="2" destOrd="0" presId="urn:microsoft.com/office/officeart/2005/8/layout/hierarchy4"/>
    <dgm:cxn modelId="{F75CD7C0-76C7-4772-B32C-6A10D31216D3}" type="presParOf" srcId="{B1FA9A4B-85AE-4947-ABD5-76A369E073B2}" destId="{8F4CF865-C8D9-4D3D-99B2-2257A5C34835}" srcOrd="0" destOrd="0" presId="urn:microsoft.com/office/officeart/2005/8/layout/hierarchy4"/>
    <dgm:cxn modelId="{8003114D-12C2-4B45-AB98-A10C2FF48D5F}" type="presParOf" srcId="{8F4CF865-C8D9-4D3D-99B2-2257A5C34835}" destId="{BD21FC14-E128-40E5-BE14-B52AB4272A03}" srcOrd="0" destOrd="0" presId="urn:microsoft.com/office/officeart/2005/8/layout/hierarchy4"/>
    <dgm:cxn modelId="{799BCA5B-1EA9-45DE-AB13-4135411AC5F8}" type="presParOf" srcId="{8F4CF865-C8D9-4D3D-99B2-2257A5C34835}" destId="{D18088EE-1171-4E64-A0AA-355F138DAAAF}" srcOrd="1" destOrd="0" presId="urn:microsoft.com/office/officeart/2005/8/layout/hierarchy4"/>
    <dgm:cxn modelId="{A7F13C97-2CA1-481F-96AD-D2D8DA790127}" type="presParOf" srcId="{B1FA9A4B-85AE-4947-ABD5-76A369E073B2}" destId="{5D4BB582-895C-4D80-9AEA-91E1CA7CA3CA}" srcOrd="1" destOrd="0" presId="urn:microsoft.com/office/officeart/2005/8/layout/hierarchy4"/>
    <dgm:cxn modelId="{DF4EF849-6FA2-4F06-B108-4868F85294A3}" type="presParOf" srcId="{B1FA9A4B-85AE-4947-ABD5-76A369E073B2}" destId="{C69DEDCF-AFC7-48F5-ADB2-87746A97DA24}" srcOrd="2" destOrd="0" presId="urn:microsoft.com/office/officeart/2005/8/layout/hierarchy4"/>
    <dgm:cxn modelId="{08CA13CE-7763-4911-A6F9-55E71DCC3243}" type="presParOf" srcId="{C69DEDCF-AFC7-48F5-ADB2-87746A97DA24}" destId="{BC07864B-CCB7-43C1-A66D-B3EED70E7A0D}" srcOrd="0" destOrd="0" presId="urn:microsoft.com/office/officeart/2005/8/layout/hierarchy4"/>
    <dgm:cxn modelId="{F8A05207-3380-476A-BE10-F404F5192916}" type="presParOf" srcId="{C69DEDCF-AFC7-48F5-ADB2-87746A97DA24}" destId="{0B7251AB-9256-4097-8DA0-9D578C297F71}" srcOrd="1" destOrd="0" presId="urn:microsoft.com/office/officeart/2005/8/layout/hierarchy4"/>
    <dgm:cxn modelId="{FE2B11C5-81B9-41F6-A5ED-5FC3264C3FFC}" type="presParOf" srcId="{B1FA9A4B-85AE-4947-ABD5-76A369E073B2}" destId="{4E32E81E-4794-4652-8D50-65B29B396578}" srcOrd="3" destOrd="0" presId="urn:microsoft.com/office/officeart/2005/8/layout/hierarchy4"/>
    <dgm:cxn modelId="{D04FEB71-703F-4BE3-9EF6-363FB4B56176}" type="presParOf" srcId="{B1FA9A4B-85AE-4947-ABD5-76A369E073B2}" destId="{5C6994CC-05D6-4A00-B45D-AED0B59DAA04}" srcOrd="4" destOrd="0" presId="urn:microsoft.com/office/officeart/2005/8/layout/hierarchy4"/>
    <dgm:cxn modelId="{3DF913D2-4445-4FE9-98CB-B07568941533}" type="presParOf" srcId="{5C6994CC-05D6-4A00-B45D-AED0B59DAA04}" destId="{F338A182-1800-4AE1-9D95-20A6D1850386}" srcOrd="0" destOrd="0" presId="urn:microsoft.com/office/officeart/2005/8/layout/hierarchy4"/>
    <dgm:cxn modelId="{81FA7570-D2B6-42D6-B250-7E75FA5BE106}" type="presParOf" srcId="{5C6994CC-05D6-4A00-B45D-AED0B59DAA04}" destId="{C7B8F252-BE8B-44C1-8D57-979B4ECCEA05}" srcOrd="1" destOrd="0" presId="urn:microsoft.com/office/officeart/2005/8/layout/hierarchy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1.xml><?xml version="1.0" encoding="utf-8"?>
<dgm:dataModel xmlns:dgm="http://schemas.openxmlformats.org/drawingml/2006/diagram" xmlns:a="http://schemas.openxmlformats.org/drawingml/2006/main">
  <dgm:ptLst>
    <dgm:pt modelId="{98941DA6-E211-4282-A132-C455EDCB5F46}" type="doc">
      <dgm:prSet loTypeId="urn:microsoft.com/office/officeart/2009/3/layout/HorizontalOrganizationChart" loCatId="hierarchy" qsTypeId="urn:microsoft.com/office/officeart/2005/8/quickstyle/3d2" qsCatId="3D" csTypeId="urn:microsoft.com/office/officeart/2005/8/colors/accent0_3" csCatId="mainScheme" phldr="1"/>
      <dgm:spPr/>
      <dgm:t>
        <a:bodyPr/>
        <a:lstStyle/>
        <a:p>
          <a:endParaRPr lang="en-US"/>
        </a:p>
      </dgm:t>
    </dgm:pt>
    <dgm:pt modelId="{CBA5C123-0C30-4254-BC5C-F0E4A9CE8DC9}">
      <dgm:prSet custT="1"/>
      <dgm:spPr/>
      <dgm:t>
        <a:bodyPr/>
        <a:lstStyle/>
        <a:p>
          <a:r>
            <a:rPr lang="el-GR" sz="1800" dirty="0"/>
            <a:t>Κάθε φυσικό ή νομικό πρόσωπο</a:t>
          </a:r>
        </a:p>
      </dgm:t>
    </dgm:pt>
    <dgm:pt modelId="{28375F75-537E-4F5D-8D91-16ED29F9471D}" type="parTrans" cxnId="{2D7942DC-9763-41FB-BFEC-3BD05371A78A}">
      <dgm:prSet/>
      <dgm:spPr/>
      <dgm:t>
        <a:bodyPr/>
        <a:lstStyle/>
        <a:p>
          <a:endParaRPr lang="el-GR" sz="1800"/>
        </a:p>
      </dgm:t>
    </dgm:pt>
    <dgm:pt modelId="{FB71B740-CF86-4221-88E5-EA8FBB8C677A}" type="sibTrans" cxnId="{2D7942DC-9763-41FB-BFEC-3BD05371A78A}">
      <dgm:prSet/>
      <dgm:spPr/>
      <dgm:t>
        <a:bodyPr/>
        <a:lstStyle/>
        <a:p>
          <a:endParaRPr lang="el-GR"/>
        </a:p>
      </dgm:t>
    </dgm:pt>
    <dgm:pt modelId="{03B67D1E-972F-40DA-B697-3FA3AF237AD8}">
      <dgm:prSet custT="1"/>
      <dgm:spPr/>
      <dgm:t>
        <a:bodyPr/>
        <a:lstStyle/>
        <a:p>
          <a:r>
            <a:rPr lang="el-GR" sz="1800" dirty="0"/>
            <a:t>Δημόσιος φορέας</a:t>
          </a:r>
        </a:p>
      </dgm:t>
    </dgm:pt>
    <dgm:pt modelId="{0CF3F042-B5CF-487C-B294-132A08ED6959}" type="parTrans" cxnId="{A41311DB-A703-4A6D-B878-D91205C09F4F}">
      <dgm:prSet/>
      <dgm:spPr/>
      <dgm:t>
        <a:bodyPr/>
        <a:lstStyle/>
        <a:p>
          <a:endParaRPr lang="el-GR" sz="1800"/>
        </a:p>
      </dgm:t>
    </dgm:pt>
    <dgm:pt modelId="{5388A67E-06C4-43DB-B765-CE417A701C50}" type="sibTrans" cxnId="{A41311DB-A703-4A6D-B878-D91205C09F4F}">
      <dgm:prSet/>
      <dgm:spPr/>
      <dgm:t>
        <a:bodyPr/>
        <a:lstStyle/>
        <a:p>
          <a:endParaRPr lang="el-GR"/>
        </a:p>
      </dgm:t>
    </dgm:pt>
    <dgm:pt modelId="{2A3EA3C6-598A-4ADF-99BE-4417DBA7B05A}">
      <dgm:prSet custT="1"/>
      <dgm:spPr/>
      <dgm:t>
        <a:bodyPr/>
        <a:lstStyle/>
        <a:p>
          <a:r>
            <a:rPr lang="el-GR" sz="1800" dirty="0"/>
            <a:t>Ενώσεις ή/και συμπράξεις</a:t>
          </a:r>
        </a:p>
      </dgm:t>
    </dgm:pt>
    <dgm:pt modelId="{B606FBC6-4C1F-4274-9AB1-69B45C3C5666}" type="parTrans" cxnId="{22DBC6CD-8A34-4C96-8BB6-2E2F77E2DBA4}">
      <dgm:prSet/>
      <dgm:spPr/>
      <dgm:t>
        <a:bodyPr/>
        <a:lstStyle/>
        <a:p>
          <a:endParaRPr lang="el-GR" sz="1800"/>
        </a:p>
      </dgm:t>
    </dgm:pt>
    <dgm:pt modelId="{A3955816-A912-4DBC-84B7-3B5F96EE9E38}" type="sibTrans" cxnId="{22DBC6CD-8A34-4C96-8BB6-2E2F77E2DBA4}">
      <dgm:prSet/>
      <dgm:spPr/>
      <dgm:t>
        <a:bodyPr/>
        <a:lstStyle/>
        <a:p>
          <a:endParaRPr lang="el-GR"/>
        </a:p>
      </dgm:t>
    </dgm:pt>
    <dgm:pt modelId="{CC12841C-593F-4B8A-81C8-9F576EC0A22F}">
      <dgm:prSet custT="1"/>
      <dgm:spPr/>
      <dgm:t>
        <a:bodyPr/>
        <a:lstStyle/>
        <a:p>
          <a:r>
            <a:rPr lang="el-GR" sz="1800" dirty="0"/>
            <a:t>Δραστηριοποιείται επιχειρηματικά στην εκτέλεση εργασιών ή/και έργου, προμήθεια προϊόντων ή παροχή υπηρεσιών</a:t>
          </a:r>
        </a:p>
      </dgm:t>
    </dgm:pt>
    <dgm:pt modelId="{75E80886-2E39-485F-8DE0-1384FEC87DEC}" type="parTrans" cxnId="{49B592F6-8006-4487-85F4-5B27CD157426}">
      <dgm:prSet/>
      <dgm:spPr/>
      <dgm:t>
        <a:bodyPr/>
        <a:lstStyle/>
        <a:p>
          <a:endParaRPr lang="el-GR" sz="1800"/>
        </a:p>
      </dgm:t>
    </dgm:pt>
    <dgm:pt modelId="{C815857C-5F71-4A2B-B3F6-5D71AED87342}" type="sibTrans" cxnId="{49B592F6-8006-4487-85F4-5B27CD157426}">
      <dgm:prSet/>
      <dgm:spPr/>
      <dgm:t>
        <a:bodyPr/>
        <a:lstStyle/>
        <a:p>
          <a:endParaRPr lang="el-GR"/>
        </a:p>
      </dgm:t>
    </dgm:pt>
    <dgm:pt modelId="{41BFB472-2DD7-4969-AE0B-E6EC78B228C3}">
      <dgm:prSet custT="1"/>
      <dgm:spPr/>
      <dgm:t>
        <a:bodyPr/>
        <a:lstStyle/>
        <a:p>
          <a:r>
            <a:rPr lang="el-GR" sz="1800" dirty="0"/>
            <a:t>Οικονομικός φορέας (και η εργοληπτική επιχείρηση)</a:t>
          </a:r>
        </a:p>
      </dgm:t>
    </dgm:pt>
    <dgm:pt modelId="{1D1BA8E7-459B-43BD-A62F-7505007833F4}" type="sibTrans" cxnId="{72B0CF91-DD34-4D04-A8D9-FC23AC20BDB1}">
      <dgm:prSet/>
      <dgm:spPr/>
      <dgm:t>
        <a:bodyPr/>
        <a:lstStyle/>
        <a:p>
          <a:endParaRPr lang="el-GR"/>
        </a:p>
      </dgm:t>
    </dgm:pt>
    <dgm:pt modelId="{170DF575-E256-413E-A6FE-8B96FF423B19}" type="parTrans" cxnId="{72B0CF91-DD34-4D04-A8D9-FC23AC20BDB1}">
      <dgm:prSet/>
      <dgm:spPr/>
      <dgm:t>
        <a:bodyPr/>
        <a:lstStyle/>
        <a:p>
          <a:endParaRPr lang="el-GR"/>
        </a:p>
      </dgm:t>
    </dgm:pt>
    <dgm:pt modelId="{8F281EC7-D6E4-4B7F-B24A-FFC2CB286B87}" type="asst">
      <dgm:prSet custT="1"/>
      <dgm:spPr/>
      <dgm:t>
        <a:bodyPr/>
        <a:lstStyle/>
        <a:p>
          <a:r>
            <a:rPr lang="el-GR" sz="1800" dirty="0"/>
            <a:t>Προσφέρων</a:t>
          </a:r>
        </a:p>
      </dgm:t>
    </dgm:pt>
    <dgm:pt modelId="{7222AE08-8819-4090-AC56-0425037EE47F}" type="parTrans" cxnId="{E3B6592B-2191-44E6-8757-70D3D4A612A0}">
      <dgm:prSet/>
      <dgm:spPr/>
      <dgm:t>
        <a:bodyPr/>
        <a:lstStyle/>
        <a:p>
          <a:endParaRPr lang="el-GR" sz="1800"/>
        </a:p>
      </dgm:t>
    </dgm:pt>
    <dgm:pt modelId="{C911958B-F749-4923-92B9-0D9F6FFBFDD1}" type="sibTrans" cxnId="{E3B6592B-2191-44E6-8757-70D3D4A612A0}">
      <dgm:prSet/>
      <dgm:spPr/>
      <dgm:t>
        <a:bodyPr/>
        <a:lstStyle/>
        <a:p>
          <a:endParaRPr lang="el-GR"/>
        </a:p>
      </dgm:t>
    </dgm:pt>
    <dgm:pt modelId="{55B1EA79-5991-455B-90C7-C22EB2E3137D}" type="asst">
      <dgm:prSet custT="1"/>
      <dgm:spPr/>
      <dgm:t>
        <a:bodyPr/>
        <a:lstStyle/>
        <a:p>
          <a:r>
            <a:rPr lang="el-GR" sz="1800" dirty="0"/>
            <a:t>Υποψήφιος</a:t>
          </a:r>
        </a:p>
      </dgm:t>
    </dgm:pt>
    <dgm:pt modelId="{55157D8F-4718-4839-9278-9FDF16F63A27}" type="parTrans" cxnId="{CE7C11F2-6777-41BC-BFF8-7629B962602B}">
      <dgm:prSet/>
      <dgm:spPr/>
      <dgm:t>
        <a:bodyPr/>
        <a:lstStyle/>
        <a:p>
          <a:endParaRPr lang="el-GR" sz="1800"/>
        </a:p>
      </dgm:t>
    </dgm:pt>
    <dgm:pt modelId="{7397DFDF-2F71-43B8-9292-21F2C11358A9}" type="sibTrans" cxnId="{CE7C11F2-6777-41BC-BFF8-7629B962602B}">
      <dgm:prSet/>
      <dgm:spPr/>
      <dgm:t>
        <a:bodyPr/>
        <a:lstStyle/>
        <a:p>
          <a:endParaRPr lang="el-GR"/>
        </a:p>
      </dgm:t>
    </dgm:pt>
    <dgm:pt modelId="{504354D4-5E1A-4662-8015-114085B1BE5D}">
      <dgm:prSet custT="1"/>
      <dgm:spPr/>
      <dgm:t>
        <a:bodyPr/>
        <a:lstStyle/>
        <a:p>
          <a:r>
            <a:rPr lang="el-GR" sz="1800" dirty="0"/>
            <a:t>Ανάδοχος ή εργολήπτης ή μελετητής ή προμηθευτής ή πάροχος</a:t>
          </a:r>
        </a:p>
      </dgm:t>
    </dgm:pt>
    <dgm:pt modelId="{570F82A6-5743-4DAB-A994-3F525A55D02C}" type="parTrans" cxnId="{284D7F0E-707C-4FB2-8579-C640B1A899A1}">
      <dgm:prSet/>
      <dgm:spPr/>
      <dgm:t>
        <a:bodyPr/>
        <a:lstStyle/>
        <a:p>
          <a:endParaRPr lang="el-GR"/>
        </a:p>
      </dgm:t>
    </dgm:pt>
    <dgm:pt modelId="{F8C59904-9617-4C24-8BF8-3F00B64BA129}" type="sibTrans" cxnId="{284D7F0E-707C-4FB2-8579-C640B1A899A1}">
      <dgm:prSet/>
      <dgm:spPr/>
      <dgm:t>
        <a:bodyPr/>
        <a:lstStyle/>
        <a:p>
          <a:endParaRPr lang="el-GR"/>
        </a:p>
      </dgm:t>
    </dgm:pt>
    <dgm:pt modelId="{2306ACEC-2B53-491B-8FA7-15186BFAE1E9}" type="pres">
      <dgm:prSet presAssocID="{98941DA6-E211-4282-A132-C455EDCB5F46}" presName="hierChild1" presStyleCnt="0">
        <dgm:presLayoutVars>
          <dgm:orgChart val="1"/>
          <dgm:chPref val="1"/>
          <dgm:dir/>
          <dgm:animOne val="branch"/>
          <dgm:animLvl val="lvl"/>
          <dgm:resizeHandles/>
        </dgm:presLayoutVars>
      </dgm:prSet>
      <dgm:spPr/>
    </dgm:pt>
    <dgm:pt modelId="{DBEC1583-D42F-4E64-9980-C6C5392CE51D}" type="pres">
      <dgm:prSet presAssocID="{41BFB472-2DD7-4969-AE0B-E6EC78B228C3}" presName="hierRoot1" presStyleCnt="0">
        <dgm:presLayoutVars>
          <dgm:hierBranch val="init"/>
        </dgm:presLayoutVars>
      </dgm:prSet>
      <dgm:spPr/>
    </dgm:pt>
    <dgm:pt modelId="{C9002E4B-37F2-4262-8707-D6CE5C3BE2FE}" type="pres">
      <dgm:prSet presAssocID="{41BFB472-2DD7-4969-AE0B-E6EC78B228C3}" presName="rootComposite1" presStyleCnt="0"/>
      <dgm:spPr/>
    </dgm:pt>
    <dgm:pt modelId="{2B2C0280-F6F9-481A-B71E-430F50C4F318}" type="pres">
      <dgm:prSet presAssocID="{41BFB472-2DD7-4969-AE0B-E6EC78B228C3}" presName="rootText1" presStyleLbl="node0" presStyleIdx="0" presStyleCnt="2" custScaleY="182780">
        <dgm:presLayoutVars>
          <dgm:chPref val="3"/>
        </dgm:presLayoutVars>
      </dgm:prSet>
      <dgm:spPr/>
    </dgm:pt>
    <dgm:pt modelId="{E3C25E47-DA71-494E-8E04-0DA4F5BE394E}" type="pres">
      <dgm:prSet presAssocID="{41BFB472-2DD7-4969-AE0B-E6EC78B228C3}" presName="rootConnector1" presStyleLbl="node1" presStyleIdx="0" presStyleCnt="0"/>
      <dgm:spPr/>
    </dgm:pt>
    <dgm:pt modelId="{06A5AB59-7354-4C30-9540-713EAE315A91}" type="pres">
      <dgm:prSet presAssocID="{41BFB472-2DD7-4969-AE0B-E6EC78B228C3}" presName="hierChild2" presStyleCnt="0"/>
      <dgm:spPr/>
    </dgm:pt>
    <dgm:pt modelId="{A6453543-C6F0-485D-80CA-267F3F80A62C}" type="pres">
      <dgm:prSet presAssocID="{28375F75-537E-4F5D-8D91-16ED29F9471D}" presName="Name64" presStyleLbl="parChTrans1D2" presStyleIdx="0" presStyleCnt="6"/>
      <dgm:spPr/>
    </dgm:pt>
    <dgm:pt modelId="{526FE858-3CD8-4C3A-96CE-FC1A74325596}" type="pres">
      <dgm:prSet presAssocID="{CBA5C123-0C30-4254-BC5C-F0E4A9CE8DC9}" presName="hierRoot2" presStyleCnt="0">
        <dgm:presLayoutVars>
          <dgm:hierBranch val="init"/>
        </dgm:presLayoutVars>
      </dgm:prSet>
      <dgm:spPr/>
    </dgm:pt>
    <dgm:pt modelId="{B237F7EF-6210-41D6-9DE9-FDCEAAC86B3A}" type="pres">
      <dgm:prSet presAssocID="{CBA5C123-0C30-4254-BC5C-F0E4A9CE8DC9}" presName="rootComposite" presStyleCnt="0"/>
      <dgm:spPr/>
    </dgm:pt>
    <dgm:pt modelId="{24DC72B0-2626-447D-BD5F-A76220DFA52B}" type="pres">
      <dgm:prSet presAssocID="{CBA5C123-0C30-4254-BC5C-F0E4A9CE8DC9}" presName="rootText" presStyleLbl="node2" presStyleIdx="0" presStyleCnt="4">
        <dgm:presLayoutVars>
          <dgm:chPref val="3"/>
        </dgm:presLayoutVars>
      </dgm:prSet>
      <dgm:spPr/>
    </dgm:pt>
    <dgm:pt modelId="{BF490F70-3D3A-441F-B177-67CBBE2C8837}" type="pres">
      <dgm:prSet presAssocID="{CBA5C123-0C30-4254-BC5C-F0E4A9CE8DC9}" presName="rootConnector" presStyleLbl="node2" presStyleIdx="0" presStyleCnt="4"/>
      <dgm:spPr/>
    </dgm:pt>
    <dgm:pt modelId="{111F0ADF-6318-43BC-8443-91B6B7F146E4}" type="pres">
      <dgm:prSet presAssocID="{CBA5C123-0C30-4254-BC5C-F0E4A9CE8DC9}" presName="hierChild4" presStyleCnt="0"/>
      <dgm:spPr/>
    </dgm:pt>
    <dgm:pt modelId="{7D4A907A-A39C-4AB5-925A-91602BB242C9}" type="pres">
      <dgm:prSet presAssocID="{CBA5C123-0C30-4254-BC5C-F0E4A9CE8DC9}" presName="hierChild5" presStyleCnt="0"/>
      <dgm:spPr/>
    </dgm:pt>
    <dgm:pt modelId="{174663A9-35E4-466E-AC49-8F6196E102AC}" type="pres">
      <dgm:prSet presAssocID="{0CF3F042-B5CF-487C-B294-132A08ED6959}" presName="Name64" presStyleLbl="parChTrans1D2" presStyleIdx="1" presStyleCnt="6"/>
      <dgm:spPr/>
    </dgm:pt>
    <dgm:pt modelId="{4C8155B6-F7EF-459A-A63A-B4713A023F9F}" type="pres">
      <dgm:prSet presAssocID="{03B67D1E-972F-40DA-B697-3FA3AF237AD8}" presName="hierRoot2" presStyleCnt="0">
        <dgm:presLayoutVars>
          <dgm:hierBranch val="init"/>
        </dgm:presLayoutVars>
      </dgm:prSet>
      <dgm:spPr/>
    </dgm:pt>
    <dgm:pt modelId="{876337AD-68DC-4062-819A-43EB9B17DFA8}" type="pres">
      <dgm:prSet presAssocID="{03B67D1E-972F-40DA-B697-3FA3AF237AD8}" presName="rootComposite" presStyleCnt="0"/>
      <dgm:spPr/>
    </dgm:pt>
    <dgm:pt modelId="{0DE10C66-28A7-41D7-9A35-70387C2F941E}" type="pres">
      <dgm:prSet presAssocID="{03B67D1E-972F-40DA-B697-3FA3AF237AD8}" presName="rootText" presStyleLbl="node2" presStyleIdx="1" presStyleCnt="4">
        <dgm:presLayoutVars>
          <dgm:chPref val="3"/>
        </dgm:presLayoutVars>
      </dgm:prSet>
      <dgm:spPr/>
    </dgm:pt>
    <dgm:pt modelId="{D8E33989-24AE-4A61-989F-CBB23F07BECA}" type="pres">
      <dgm:prSet presAssocID="{03B67D1E-972F-40DA-B697-3FA3AF237AD8}" presName="rootConnector" presStyleLbl="node2" presStyleIdx="1" presStyleCnt="4"/>
      <dgm:spPr/>
    </dgm:pt>
    <dgm:pt modelId="{69337D7F-C3FD-494A-8AFD-7D60406928EC}" type="pres">
      <dgm:prSet presAssocID="{03B67D1E-972F-40DA-B697-3FA3AF237AD8}" presName="hierChild4" presStyleCnt="0"/>
      <dgm:spPr/>
    </dgm:pt>
    <dgm:pt modelId="{7FB76F43-646A-42B1-A5A5-296E0BBC5D39}" type="pres">
      <dgm:prSet presAssocID="{03B67D1E-972F-40DA-B697-3FA3AF237AD8}" presName="hierChild5" presStyleCnt="0"/>
      <dgm:spPr/>
    </dgm:pt>
    <dgm:pt modelId="{A26FC557-EB2A-4D29-9546-74D02BDBE167}" type="pres">
      <dgm:prSet presAssocID="{B606FBC6-4C1F-4274-9AB1-69B45C3C5666}" presName="Name64" presStyleLbl="parChTrans1D2" presStyleIdx="2" presStyleCnt="6"/>
      <dgm:spPr/>
    </dgm:pt>
    <dgm:pt modelId="{075C87AA-B481-4B11-8E0A-9955295A05D5}" type="pres">
      <dgm:prSet presAssocID="{2A3EA3C6-598A-4ADF-99BE-4417DBA7B05A}" presName="hierRoot2" presStyleCnt="0">
        <dgm:presLayoutVars>
          <dgm:hierBranch val="init"/>
        </dgm:presLayoutVars>
      </dgm:prSet>
      <dgm:spPr/>
    </dgm:pt>
    <dgm:pt modelId="{E851810D-85F2-4FB5-91D9-8A2B325C8677}" type="pres">
      <dgm:prSet presAssocID="{2A3EA3C6-598A-4ADF-99BE-4417DBA7B05A}" presName="rootComposite" presStyleCnt="0"/>
      <dgm:spPr/>
    </dgm:pt>
    <dgm:pt modelId="{E7A98758-4705-4C86-9012-84028FC4E801}" type="pres">
      <dgm:prSet presAssocID="{2A3EA3C6-598A-4ADF-99BE-4417DBA7B05A}" presName="rootText" presStyleLbl="node2" presStyleIdx="2" presStyleCnt="4">
        <dgm:presLayoutVars>
          <dgm:chPref val="3"/>
        </dgm:presLayoutVars>
      </dgm:prSet>
      <dgm:spPr/>
    </dgm:pt>
    <dgm:pt modelId="{623DA45C-7559-48AD-85A0-AC0D0EC9E35A}" type="pres">
      <dgm:prSet presAssocID="{2A3EA3C6-598A-4ADF-99BE-4417DBA7B05A}" presName="rootConnector" presStyleLbl="node2" presStyleIdx="2" presStyleCnt="4"/>
      <dgm:spPr/>
    </dgm:pt>
    <dgm:pt modelId="{3903F217-15FA-40FC-A7C3-B30648D0574F}" type="pres">
      <dgm:prSet presAssocID="{2A3EA3C6-598A-4ADF-99BE-4417DBA7B05A}" presName="hierChild4" presStyleCnt="0"/>
      <dgm:spPr/>
    </dgm:pt>
    <dgm:pt modelId="{5E06779C-F368-4877-B8C0-DCE7EF90D62B}" type="pres">
      <dgm:prSet presAssocID="{2A3EA3C6-598A-4ADF-99BE-4417DBA7B05A}" presName="hierChild5" presStyleCnt="0"/>
      <dgm:spPr/>
    </dgm:pt>
    <dgm:pt modelId="{033D2AD2-99F7-4242-804C-6580F0CBAAD9}" type="pres">
      <dgm:prSet presAssocID="{75E80886-2E39-485F-8DE0-1384FEC87DEC}" presName="Name64" presStyleLbl="parChTrans1D2" presStyleIdx="3" presStyleCnt="6"/>
      <dgm:spPr/>
    </dgm:pt>
    <dgm:pt modelId="{0AB62FF3-E3DF-4347-9415-583B514A5858}" type="pres">
      <dgm:prSet presAssocID="{CC12841C-593F-4B8A-81C8-9F576EC0A22F}" presName="hierRoot2" presStyleCnt="0">
        <dgm:presLayoutVars>
          <dgm:hierBranch val="init"/>
        </dgm:presLayoutVars>
      </dgm:prSet>
      <dgm:spPr/>
    </dgm:pt>
    <dgm:pt modelId="{5B450E76-90A8-4B8D-AE58-BFB5F50CC7CD}" type="pres">
      <dgm:prSet presAssocID="{CC12841C-593F-4B8A-81C8-9F576EC0A22F}" presName="rootComposite" presStyleCnt="0"/>
      <dgm:spPr/>
    </dgm:pt>
    <dgm:pt modelId="{1EB9B203-EE17-426B-A80E-F809ADC833D1}" type="pres">
      <dgm:prSet presAssocID="{CC12841C-593F-4B8A-81C8-9F576EC0A22F}" presName="rootText" presStyleLbl="node2" presStyleIdx="3" presStyleCnt="4" custScaleX="114168" custScaleY="260347">
        <dgm:presLayoutVars>
          <dgm:chPref val="3"/>
        </dgm:presLayoutVars>
      </dgm:prSet>
      <dgm:spPr/>
    </dgm:pt>
    <dgm:pt modelId="{C7BF37EC-A6A9-4032-AB53-04C72BC6C815}" type="pres">
      <dgm:prSet presAssocID="{CC12841C-593F-4B8A-81C8-9F576EC0A22F}" presName="rootConnector" presStyleLbl="node2" presStyleIdx="3" presStyleCnt="4"/>
      <dgm:spPr/>
    </dgm:pt>
    <dgm:pt modelId="{7B7CCDC2-2D6C-4DEC-B8E2-10228C635765}" type="pres">
      <dgm:prSet presAssocID="{CC12841C-593F-4B8A-81C8-9F576EC0A22F}" presName="hierChild4" presStyleCnt="0"/>
      <dgm:spPr/>
    </dgm:pt>
    <dgm:pt modelId="{32CEEAAB-F475-4682-BE5E-94E0476036CA}" type="pres">
      <dgm:prSet presAssocID="{CC12841C-593F-4B8A-81C8-9F576EC0A22F}" presName="hierChild5" presStyleCnt="0"/>
      <dgm:spPr/>
    </dgm:pt>
    <dgm:pt modelId="{07719DD3-CABE-46B9-9F31-5E5342346FD1}" type="pres">
      <dgm:prSet presAssocID="{41BFB472-2DD7-4969-AE0B-E6EC78B228C3}" presName="hierChild3" presStyleCnt="0"/>
      <dgm:spPr/>
    </dgm:pt>
    <dgm:pt modelId="{6B7E4593-CBE0-4156-8911-73F4E8C535D2}" type="pres">
      <dgm:prSet presAssocID="{7222AE08-8819-4090-AC56-0425037EE47F}" presName="Name115" presStyleLbl="parChTrans1D2" presStyleIdx="4" presStyleCnt="6"/>
      <dgm:spPr/>
    </dgm:pt>
    <dgm:pt modelId="{1FEC6B50-B178-47F0-A1C4-7E54F03E60C9}" type="pres">
      <dgm:prSet presAssocID="{8F281EC7-D6E4-4B7F-B24A-FFC2CB286B87}" presName="hierRoot3" presStyleCnt="0">
        <dgm:presLayoutVars>
          <dgm:hierBranch val="init"/>
        </dgm:presLayoutVars>
      </dgm:prSet>
      <dgm:spPr/>
    </dgm:pt>
    <dgm:pt modelId="{8689036F-C54B-4E3A-AB9E-9F22A033CAE7}" type="pres">
      <dgm:prSet presAssocID="{8F281EC7-D6E4-4B7F-B24A-FFC2CB286B87}" presName="rootComposite3" presStyleCnt="0"/>
      <dgm:spPr/>
    </dgm:pt>
    <dgm:pt modelId="{51878C4F-BB01-456B-AFAA-C75D73936381}" type="pres">
      <dgm:prSet presAssocID="{8F281EC7-D6E4-4B7F-B24A-FFC2CB286B87}" presName="rootText3" presStyleLbl="asst1" presStyleIdx="0" presStyleCnt="2">
        <dgm:presLayoutVars>
          <dgm:chPref val="3"/>
        </dgm:presLayoutVars>
      </dgm:prSet>
      <dgm:spPr/>
    </dgm:pt>
    <dgm:pt modelId="{613FC075-6F25-4E95-BF1B-4DFEE9E23574}" type="pres">
      <dgm:prSet presAssocID="{8F281EC7-D6E4-4B7F-B24A-FFC2CB286B87}" presName="rootConnector3" presStyleLbl="asst1" presStyleIdx="0" presStyleCnt="2"/>
      <dgm:spPr/>
    </dgm:pt>
    <dgm:pt modelId="{9C4AC705-5A7C-4827-93B2-E3D5212D1182}" type="pres">
      <dgm:prSet presAssocID="{8F281EC7-D6E4-4B7F-B24A-FFC2CB286B87}" presName="hierChild6" presStyleCnt="0"/>
      <dgm:spPr/>
    </dgm:pt>
    <dgm:pt modelId="{AE9A57A3-6221-489C-AE89-0721DE41620E}" type="pres">
      <dgm:prSet presAssocID="{8F281EC7-D6E4-4B7F-B24A-FFC2CB286B87}" presName="hierChild7" presStyleCnt="0"/>
      <dgm:spPr/>
    </dgm:pt>
    <dgm:pt modelId="{16329939-CFBE-4951-8E6C-4CA5A7AE3447}" type="pres">
      <dgm:prSet presAssocID="{55157D8F-4718-4839-9278-9FDF16F63A27}" presName="Name115" presStyleLbl="parChTrans1D2" presStyleIdx="5" presStyleCnt="6"/>
      <dgm:spPr/>
    </dgm:pt>
    <dgm:pt modelId="{5D0AAF5A-0CC3-47C9-86F4-D5B19AC032CF}" type="pres">
      <dgm:prSet presAssocID="{55B1EA79-5991-455B-90C7-C22EB2E3137D}" presName="hierRoot3" presStyleCnt="0">
        <dgm:presLayoutVars>
          <dgm:hierBranch val="init"/>
        </dgm:presLayoutVars>
      </dgm:prSet>
      <dgm:spPr/>
    </dgm:pt>
    <dgm:pt modelId="{E1F06366-A1FA-4510-B53E-288F50AC4C47}" type="pres">
      <dgm:prSet presAssocID="{55B1EA79-5991-455B-90C7-C22EB2E3137D}" presName="rootComposite3" presStyleCnt="0"/>
      <dgm:spPr/>
    </dgm:pt>
    <dgm:pt modelId="{A466DACC-0C58-4BBD-8A5E-345030B2B540}" type="pres">
      <dgm:prSet presAssocID="{55B1EA79-5991-455B-90C7-C22EB2E3137D}" presName="rootText3" presStyleLbl="asst1" presStyleIdx="1" presStyleCnt="2">
        <dgm:presLayoutVars>
          <dgm:chPref val="3"/>
        </dgm:presLayoutVars>
      </dgm:prSet>
      <dgm:spPr/>
    </dgm:pt>
    <dgm:pt modelId="{3620AA01-39ED-479E-B80A-9D68F48733CB}" type="pres">
      <dgm:prSet presAssocID="{55B1EA79-5991-455B-90C7-C22EB2E3137D}" presName="rootConnector3" presStyleLbl="asst1" presStyleIdx="1" presStyleCnt="2"/>
      <dgm:spPr/>
    </dgm:pt>
    <dgm:pt modelId="{09A1DEF9-E8ED-4849-8D81-417B8CC988D1}" type="pres">
      <dgm:prSet presAssocID="{55B1EA79-5991-455B-90C7-C22EB2E3137D}" presName="hierChild6" presStyleCnt="0"/>
      <dgm:spPr/>
    </dgm:pt>
    <dgm:pt modelId="{DBEFAFAD-3490-4892-AB05-F7E8BCC4430D}" type="pres">
      <dgm:prSet presAssocID="{55B1EA79-5991-455B-90C7-C22EB2E3137D}" presName="hierChild7" presStyleCnt="0"/>
      <dgm:spPr/>
    </dgm:pt>
    <dgm:pt modelId="{AAF32F14-4BCB-4296-9967-83F04241A83A}" type="pres">
      <dgm:prSet presAssocID="{504354D4-5E1A-4662-8015-114085B1BE5D}" presName="hierRoot1" presStyleCnt="0">
        <dgm:presLayoutVars>
          <dgm:hierBranch val="init"/>
        </dgm:presLayoutVars>
      </dgm:prSet>
      <dgm:spPr/>
    </dgm:pt>
    <dgm:pt modelId="{4149A276-A7AC-4AC0-8F82-D04863180A55}" type="pres">
      <dgm:prSet presAssocID="{504354D4-5E1A-4662-8015-114085B1BE5D}" presName="rootComposite1" presStyleCnt="0"/>
      <dgm:spPr/>
    </dgm:pt>
    <dgm:pt modelId="{02AFDABB-5D0E-4957-88F1-EE65B59023C0}" type="pres">
      <dgm:prSet presAssocID="{504354D4-5E1A-4662-8015-114085B1BE5D}" presName="rootText1" presStyleLbl="node0" presStyleIdx="1" presStyleCnt="2" custScaleY="211447">
        <dgm:presLayoutVars>
          <dgm:chPref val="3"/>
        </dgm:presLayoutVars>
      </dgm:prSet>
      <dgm:spPr/>
    </dgm:pt>
    <dgm:pt modelId="{2B87D19B-6C38-47B0-99BC-A62291072E65}" type="pres">
      <dgm:prSet presAssocID="{504354D4-5E1A-4662-8015-114085B1BE5D}" presName="rootConnector1" presStyleLbl="node1" presStyleIdx="0" presStyleCnt="0"/>
      <dgm:spPr/>
    </dgm:pt>
    <dgm:pt modelId="{D0E4AFC4-9893-4B14-B0C2-113162AAECCF}" type="pres">
      <dgm:prSet presAssocID="{504354D4-5E1A-4662-8015-114085B1BE5D}" presName="hierChild2" presStyleCnt="0"/>
      <dgm:spPr/>
    </dgm:pt>
    <dgm:pt modelId="{F3A9085B-17CD-4948-BDFD-733C9C15625C}" type="pres">
      <dgm:prSet presAssocID="{504354D4-5E1A-4662-8015-114085B1BE5D}" presName="hierChild3" presStyleCnt="0"/>
      <dgm:spPr/>
    </dgm:pt>
  </dgm:ptLst>
  <dgm:cxnLst>
    <dgm:cxn modelId="{4119AC0A-58EC-4231-8C9B-2246F4698559}" type="presOf" srcId="{7222AE08-8819-4090-AC56-0425037EE47F}" destId="{6B7E4593-CBE0-4156-8911-73F4E8C535D2}" srcOrd="0" destOrd="0" presId="urn:microsoft.com/office/officeart/2009/3/layout/HorizontalOrganizationChart"/>
    <dgm:cxn modelId="{7F67100B-B2F4-4CD9-9EEB-B381417D4787}" type="presOf" srcId="{CBA5C123-0C30-4254-BC5C-F0E4A9CE8DC9}" destId="{BF490F70-3D3A-441F-B177-67CBBE2C8837}" srcOrd="1" destOrd="0" presId="urn:microsoft.com/office/officeart/2009/3/layout/HorizontalOrganizationChart"/>
    <dgm:cxn modelId="{EEBE160C-6572-46E3-8B4F-FD7E1540304C}" type="presOf" srcId="{55B1EA79-5991-455B-90C7-C22EB2E3137D}" destId="{A466DACC-0C58-4BBD-8A5E-345030B2B540}" srcOrd="0" destOrd="0" presId="urn:microsoft.com/office/officeart/2009/3/layout/HorizontalOrganizationChart"/>
    <dgm:cxn modelId="{284D7F0E-707C-4FB2-8579-C640B1A899A1}" srcId="{98941DA6-E211-4282-A132-C455EDCB5F46}" destId="{504354D4-5E1A-4662-8015-114085B1BE5D}" srcOrd="1" destOrd="0" parTransId="{570F82A6-5743-4DAB-A994-3F525A55D02C}" sibTransId="{F8C59904-9617-4C24-8BF8-3F00B64BA129}"/>
    <dgm:cxn modelId="{3040CC19-336C-48CA-A8BA-58DDE4CD4563}" type="presOf" srcId="{CC12841C-593F-4B8A-81C8-9F576EC0A22F}" destId="{1EB9B203-EE17-426B-A80E-F809ADC833D1}" srcOrd="0" destOrd="0" presId="urn:microsoft.com/office/officeart/2009/3/layout/HorizontalOrganizationChart"/>
    <dgm:cxn modelId="{E3B6592B-2191-44E6-8757-70D3D4A612A0}" srcId="{41BFB472-2DD7-4969-AE0B-E6EC78B228C3}" destId="{8F281EC7-D6E4-4B7F-B24A-FFC2CB286B87}" srcOrd="4" destOrd="0" parTransId="{7222AE08-8819-4090-AC56-0425037EE47F}" sibTransId="{C911958B-F749-4923-92B9-0D9F6FFBFDD1}"/>
    <dgm:cxn modelId="{3CFE7D31-B288-49B9-A49D-BB8FF239464E}" type="presOf" srcId="{41BFB472-2DD7-4969-AE0B-E6EC78B228C3}" destId="{E3C25E47-DA71-494E-8E04-0DA4F5BE394E}" srcOrd="1" destOrd="0" presId="urn:microsoft.com/office/officeart/2009/3/layout/HorizontalOrganizationChart"/>
    <dgm:cxn modelId="{A013FA31-F335-49D1-A9EF-9184D6F9438A}" type="presOf" srcId="{55157D8F-4718-4839-9278-9FDF16F63A27}" destId="{16329939-CFBE-4951-8E6C-4CA5A7AE3447}" srcOrd="0" destOrd="0" presId="urn:microsoft.com/office/officeart/2009/3/layout/HorizontalOrganizationChart"/>
    <dgm:cxn modelId="{135EBB5F-D981-4F32-8B9C-3FC001136298}" type="presOf" srcId="{03B67D1E-972F-40DA-B697-3FA3AF237AD8}" destId="{0DE10C66-28A7-41D7-9A35-70387C2F941E}" srcOrd="0" destOrd="0" presId="urn:microsoft.com/office/officeart/2009/3/layout/HorizontalOrganizationChart"/>
    <dgm:cxn modelId="{C6C2C45F-1A6D-4C29-90F2-A05A39A95230}" type="presOf" srcId="{504354D4-5E1A-4662-8015-114085B1BE5D}" destId="{2B87D19B-6C38-47B0-99BC-A62291072E65}" srcOrd="1" destOrd="0" presId="urn:microsoft.com/office/officeart/2009/3/layout/HorizontalOrganizationChart"/>
    <dgm:cxn modelId="{CFC23F65-FE74-4120-93F6-AD658448CE14}" type="presOf" srcId="{55B1EA79-5991-455B-90C7-C22EB2E3137D}" destId="{3620AA01-39ED-479E-B80A-9D68F48733CB}" srcOrd="1" destOrd="0" presId="urn:microsoft.com/office/officeart/2009/3/layout/HorizontalOrganizationChart"/>
    <dgm:cxn modelId="{5814F766-501B-4259-B703-8FB2026D183B}" type="presOf" srcId="{B606FBC6-4C1F-4274-9AB1-69B45C3C5666}" destId="{A26FC557-EB2A-4D29-9546-74D02BDBE167}" srcOrd="0" destOrd="0" presId="urn:microsoft.com/office/officeart/2009/3/layout/HorizontalOrganizationChart"/>
    <dgm:cxn modelId="{42CA3848-8E47-4388-8FD8-E5C62B072B09}" type="presOf" srcId="{03B67D1E-972F-40DA-B697-3FA3AF237AD8}" destId="{D8E33989-24AE-4A61-989F-CBB23F07BECA}" srcOrd="1" destOrd="0" presId="urn:microsoft.com/office/officeart/2009/3/layout/HorizontalOrganizationChart"/>
    <dgm:cxn modelId="{497AAF76-3C4D-4171-A8B2-BECD3A019AD7}" type="presOf" srcId="{8F281EC7-D6E4-4B7F-B24A-FFC2CB286B87}" destId="{51878C4F-BB01-456B-AFAA-C75D73936381}" srcOrd="0" destOrd="0" presId="urn:microsoft.com/office/officeart/2009/3/layout/HorizontalOrganizationChart"/>
    <dgm:cxn modelId="{F8041178-8E03-4156-A4D6-73006452A51C}" type="presOf" srcId="{28375F75-537E-4F5D-8D91-16ED29F9471D}" destId="{A6453543-C6F0-485D-80CA-267F3F80A62C}" srcOrd="0" destOrd="0" presId="urn:microsoft.com/office/officeart/2009/3/layout/HorizontalOrganizationChart"/>
    <dgm:cxn modelId="{67EA4F58-B01A-45D7-A4C8-B1FE84058E6A}" type="presOf" srcId="{2A3EA3C6-598A-4ADF-99BE-4417DBA7B05A}" destId="{623DA45C-7559-48AD-85A0-AC0D0EC9E35A}" srcOrd="1" destOrd="0" presId="urn:microsoft.com/office/officeart/2009/3/layout/HorizontalOrganizationChart"/>
    <dgm:cxn modelId="{72B0CF91-DD34-4D04-A8D9-FC23AC20BDB1}" srcId="{98941DA6-E211-4282-A132-C455EDCB5F46}" destId="{41BFB472-2DD7-4969-AE0B-E6EC78B228C3}" srcOrd="0" destOrd="0" parTransId="{170DF575-E256-413E-A6FE-8B96FF423B19}" sibTransId="{1D1BA8E7-459B-43BD-A62F-7505007833F4}"/>
    <dgm:cxn modelId="{A8D5009F-A0F4-46FB-94C0-90C5E506B1A8}" type="presOf" srcId="{0CF3F042-B5CF-487C-B294-132A08ED6959}" destId="{174663A9-35E4-466E-AC49-8F6196E102AC}" srcOrd="0" destOrd="0" presId="urn:microsoft.com/office/officeart/2009/3/layout/HorizontalOrganizationChart"/>
    <dgm:cxn modelId="{EF21BFA0-247D-4130-96E1-239D3447E990}" type="presOf" srcId="{504354D4-5E1A-4662-8015-114085B1BE5D}" destId="{02AFDABB-5D0E-4957-88F1-EE65B59023C0}" srcOrd="0" destOrd="0" presId="urn:microsoft.com/office/officeart/2009/3/layout/HorizontalOrganizationChart"/>
    <dgm:cxn modelId="{DE1E49A2-0354-42DA-B2E4-6524B3C5C992}" type="presOf" srcId="{98941DA6-E211-4282-A132-C455EDCB5F46}" destId="{2306ACEC-2B53-491B-8FA7-15186BFAE1E9}" srcOrd="0" destOrd="0" presId="urn:microsoft.com/office/officeart/2009/3/layout/HorizontalOrganizationChart"/>
    <dgm:cxn modelId="{E13057B6-A075-48C3-9199-EC05875DB6D7}" type="presOf" srcId="{75E80886-2E39-485F-8DE0-1384FEC87DEC}" destId="{033D2AD2-99F7-4242-804C-6580F0CBAAD9}" srcOrd="0" destOrd="0" presId="urn:microsoft.com/office/officeart/2009/3/layout/HorizontalOrganizationChart"/>
    <dgm:cxn modelId="{611C69B8-6AD9-42E0-B279-373943C8E116}" type="presOf" srcId="{41BFB472-2DD7-4969-AE0B-E6EC78B228C3}" destId="{2B2C0280-F6F9-481A-B71E-430F50C4F318}" srcOrd="0" destOrd="0" presId="urn:microsoft.com/office/officeart/2009/3/layout/HorizontalOrganizationChart"/>
    <dgm:cxn modelId="{0FD3F2C6-1516-48F0-9E81-87EE13420845}" type="presOf" srcId="{CC12841C-593F-4B8A-81C8-9F576EC0A22F}" destId="{C7BF37EC-A6A9-4032-AB53-04C72BC6C815}" srcOrd="1" destOrd="0" presId="urn:microsoft.com/office/officeart/2009/3/layout/HorizontalOrganizationChart"/>
    <dgm:cxn modelId="{22DBC6CD-8A34-4C96-8BB6-2E2F77E2DBA4}" srcId="{41BFB472-2DD7-4969-AE0B-E6EC78B228C3}" destId="{2A3EA3C6-598A-4ADF-99BE-4417DBA7B05A}" srcOrd="2" destOrd="0" parTransId="{B606FBC6-4C1F-4274-9AB1-69B45C3C5666}" sibTransId="{A3955816-A912-4DBC-84B7-3B5F96EE9E38}"/>
    <dgm:cxn modelId="{A41311DB-A703-4A6D-B878-D91205C09F4F}" srcId="{41BFB472-2DD7-4969-AE0B-E6EC78B228C3}" destId="{03B67D1E-972F-40DA-B697-3FA3AF237AD8}" srcOrd="1" destOrd="0" parTransId="{0CF3F042-B5CF-487C-B294-132A08ED6959}" sibTransId="{5388A67E-06C4-43DB-B765-CE417A701C50}"/>
    <dgm:cxn modelId="{2D7942DC-9763-41FB-BFEC-3BD05371A78A}" srcId="{41BFB472-2DD7-4969-AE0B-E6EC78B228C3}" destId="{CBA5C123-0C30-4254-BC5C-F0E4A9CE8DC9}" srcOrd="0" destOrd="0" parTransId="{28375F75-537E-4F5D-8D91-16ED29F9471D}" sibTransId="{FB71B740-CF86-4221-88E5-EA8FBB8C677A}"/>
    <dgm:cxn modelId="{81B391E9-DE73-4876-97A1-3E6414161D31}" type="presOf" srcId="{CBA5C123-0C30-4254-BC5C-F0E4A9CE8DC9}" destId="{24DC72B0-2626-447D-BD5F-A76220DFA52B}" srcOrd="0" destOrd="0" presId="urn:microsoft.com/office/officeart/2009/3/layout/HorizontalOrganizationChart"/>
    <dgm:cxn modelId="{2BA1E0EF-F981-4B5F-9B10-6F4C5632E8F8}" type="presOf" srcId="{2A3EA3C6-598A-4ADF-99BE-4417DBA7B05A}" destId="{E7A98758-4705-4C86-9012-84028FC4E801}" srcOrd="0" destOrd="0" presId="urn:microsoft.com/office/officeart/2009/3/layout/HorizontalOrganizationChart"/>
    <dgm:cxn modelId="{CE7C11F2-6777-41BC-BFF8-7629B962602B}" srcId="{41BFB472-2DD7-4969-AE0B-E6EC78B228C3}" destId="{55B1EA79-5991-455B-90C7-C22EB2E3137D}" srcOrd="5" destOrd="0" parTransId="{55157D8F-4718-4839-9278-9FDF16F63A27}" sibTransId="{7397DFDF-2F71-43B8-9292-21F2C11358A9}"/>
    <dgm:cxn modelId="{43E1F0F2-53F4-40B6-A7EB-5BB424B50FD2}" type="presOf" srcId="{8F281EC7-D6E4-4B7F-B24A-FFC2CB286B87}" destId="{613FC075-6F25-4E95-BF1B-4DFEE9E23574}" srcOrd="1" destOrd="0" presId="urn:microsoft.com/office/officeart/2009/3/layout/HorizontalOrganizationChart"/>
    <dgm:cxn modelId="{49B592F6-8006-4487-85F4-5B27CD157426}" srcId="{41BFB472-2DD7-4969-AE0B-E6EC78B228C3}" destId="{CC12841C-593F-4B8A-81C8-9F576EC0A22F}" srcOrd="3" destOrd="0" parTransId="{75E80886-2E39-485F-8DE0-1384FEC87DEC}" sibTransId="{C815857C-5F71-4A2B-B3F6-5D71AED87342}"/>
    <dgm:cxn modelId="{4A5C6882-1554-46EA-BBFA-37299FF6C3C5}" type="presParOf" srcId="{2306ACEC-2B53-491B-8FA7-15186BFAE1E9}" destId="{DBEC1583-D42F-4E64-9980-C6C5392CE51D}" srcOrd="0" destOrd="0" presId="urn:microsoft.com/office/officeart/2009/3/layout/HorizontalOrganizationChart"/>
    <dgm:cxn modelId="{86A0FC93-2616-4C15-B572-DD497F03A89C}" type="presParOf" srcId="{DBEC1583-D42F-4E64-9980-C6C5392CE51D}" destId="{C9002E4B-37F2-4262-8707-D6CE5C3BE2FE}" srcOrd="0" destOrd="0" presId="urn:microsoft.com/office/officeart/2009/3/layout/HorizontalOrganizationChart"/>
    <dgm:cxn modelId="{6628D693-4B0A-402B-9C21-DF75FC766911}" type="presParOf" srcId="{C9002E4B-37F2-4262-8707-D6CE5C3BE2FE}" destId="{2B2C0280-F6F9-481A-B71E-430F50C4F318}" srcOrd="0" destOrd="0" presId="urn:microsoft.com/office/officeart/2009/3/layout/HorizontalOrganizationChart"/>
    <dgm:cxn modelId="{B289E55D-496E-4675-8E0B-DAD93EB1AF85}" type="presParOf" srcId="{C9002E4B-37F2-4262-8707-D6CE5C3BE2FE}" destId="{E3C25E47-DA71-494E-8E04-0DA4F5BE394E}" srcOrd="1" destOrd="0" presId="urn:microsoft.com/office/officeart/2009/3/layout/HorizontalOrganizationChart"/>
    <dgm:cxn modelId="{E343BE59-DC7B-434B-A531-1A7220000FA3}" type="presParOf" srcId="{DBEC1583-D42F-4E64-9980-C6C5392CE51D}" destId="{06A5AB59-7354-4C30-9540-713EAE315A91}" srcOrd="1" destOrd="0" presId="urn:microsoft.com/office/officeart/2009/3/layout/HorizontalOrganizationChart"/>
    <dgm:cxn modelId="{BD5E0C5A-394D-42BF-A55A-9924D178CAA5}" type="presParOf" srcId="{06A5AB59-7354-4C30-9540-713EAE315A91}" destId="{A6453543-C6F0-485D-80CA-267F3F80A62C}" srcOrd="0" destOrd="0" presId="urn:microsoft.com/office/officeart/2009/3/layout/HorizontalOrganizationChart"/>
    <dgm:cxn modelId="{2DF4D553-DB6A-42B2-B0AD-432864270B9A}" type="presParOf" srcId="{06A5AB59-7354-4C30-9540-713EAE315A91}" destId="{526FE858-3CD8-4C3A-96CE-FC1A74325596}" srcOrd="1" destOrd="0" presId="urn:microsoft.com/office/officeart/2009/3/layout/HorizontalOrganizationChart"/>
    <dgm:cxn modelId="{0733B557-5B68-4F99-9EE3-FC9493A14C71}" type="presParOf" srcId="{526FE858-3CD8-4C3A-96CE-FC1A74325596}" destId="{B237F7EF-6210-41D6-9DE9-FDCEAAC86B3A}" srcOrd="0" destOrd="0" presId="urn:microsoft.com/office/officeart/2009/3/layout/HorizontalOrganizationChart"/>
    <dgm:cxn modelId="{C66AC38F-1F20-4FDF-B2A6-286A55F7B5DB}" type="presParOf" srcId="{B237F7EF-6210-41D6-9DE9-FDCEAAC86B3A}" destId="{24DC72B0-2626-447D-BD5F-A76220DFA52B}" srcOrd="0" destOrd="0" presId="urn:microsoft.com/office/officeart/2009/3/layout/HorizontalOrganizationChart"/>
    <dgm:cxn modelId="{F2BA5B16-7E95-4EBF-8502-B5397878CF33}" type="presParOf" srcId="{B237F7EF-6210-41D6-9DE9-FDCEAAC86B3A}" destId="{BF490F70-3D3A-441F-B177-67CBBE2C8837}" srcOrd="1" destOrd="0" presId="urn:microsoft.com/office/officeart/2009/3/layout/HorizontalOrganizationChart"/>
    <dgm:cxn modelId="{F9542959-480B-419E-A2F8-E66ED42C3E77}" type="presParOf" srcId="{526FE858-3CD8-4C3A-96CE-FC1A74325596}" destId="{111F0ADF-6318-43BC-8443-91B6B7F146E4}" srcOrd="1" destOrd="0" presId="urn:microsoft.com/office/officeart/2009/3/layout/HorizontalOrganizationChart"/>
    <dgm:cxn modelId="{29EB1E01-3DB4-41CE-8E21-F49C098177E6}" type="presParOf" srcId="{526FE858-3CD8-4C3A-96CE-FC1A74325596}" destId="{7D4A907A-A39C-4AB5-925A-91602BB242C9}" srcOrd="2" destOrd="0" presId="urn:microsoft.com/office/officeart/2009/3/layout/HorizontalOrganizationChart"/>
    <dgm:cxn modelId="{1D1DA28D-6DD6-4B2E-B02E-43219DB425D6}" type="presParOf" srcId="{06A5AB59-7354-4C30-9540-713EAE315A91}" destId="{174663A9-35E4-466E-AC49-8F6196E102AC}" srcOrd="2" destOrd="0" presId="urn:microsoft.com/office/officeart/2009/3/layout/HorizontalOrganizationChart"/>
    <dgm:cxn modelId="{61BDB9B3-8A54-45A7-807D-7CB7F7C2EDD7}" type="presParOf" srcId="{06A5AB59-7354-4C30-9540-713EAE315A91}" destId="{4C8155B6-F7EF-459A-A63A-B4713A023F9F}" srcOrd="3" destOrd="0" presId="urn:microsoft.com/office/officeart/2009/3/layout/HorizontalOrganizationChart"/>
    <dgm:cxn modelId="{510FDA61-D298-4446-AE5B-7AFDD84D0816}" type="presParOf" srcId="{4C8155B6-F7EF-459A-A63A-B4713A023F9F}" destId="{876337AD-68DC-4062-819A-43EB9B17DFA8}" srcOrd="0" destOrd="0" presId="urn:microsoft.com/office/officeart/2009/3/layout/HorizontalOrganizationChart"/>
    <dgm:cxn modelId="{BBB1B2CB-88B3-4D09-8CC5-BBC03DA8A297}" type="presParOf" srcId="{876337AD-68DC-4062-819A-43EB9B17DFA8}" destId="{0DE10C66-28A7-41D7-9A35-70387C2F941E}" srcOrd="0" destOrd="0" presId="urn:microsoft.com/office/officeart/2009/3/layout/HorizontalOrganizationChart"/>
    <dgm:cxn modelId="{B7827CDE-B730-4329-A1FB-79371662BB81}" type="presParOf" srcId="{876337AD-68DC-4062-819A-43EB9B17DFA8}" destId="{D8E33989-24AE-4A61-989F-CBB23F07BECA}" srcOrd="1" destOrd="0" presId="urn:microsoft.com/office/officeart/2009/3/layout/HorizontalOrganizationChart"/>
    <dgm:cxn modelId="{D34015D1-AC89-4A2C-A2B9-5ACD9822298A}" type="presParOf" srcId="{4C8155B6-F7EF-459A-A63A-B4713A023F9F}" destId="{69337D7F-C3FD-494A-8AFD-7D60406928EC}" srcOrd="1" destOrd="0" presId="urn:microsoft.com/office/officeart/2009/3/layout/HorizontalOrganizationChart"/>
    <dgm:cxn modelId="{B27676D6-D44E-4AFA-A628-B82D4EE58591}" type="presParOf" srcId="{4C8155B6-F7EF-459A-A63A-B4713A023F9F}" destId="{7FB76F43-646A-42B1-A5A5-296E0BBC5D39}" srcOrd="2" destOrd="0" presId="urn:microsoft.com/office/officeart/2009/3/layout/HorizontalOrganizationChart"/>
    <dgm:cxn modelId="{245C0219-D1B5-476D-96BD-D511C2740810}" type="presParOf" srcId="{06A5AB59-7354-4C30-9540-713EAE315A91}" destId="{A26FC557-EB2A-4D29-9546-74D02BDBE167}" srcOrd="4" destOrd="0" presId="urn:microsoft.com/office/officeart/2009/3/layout/HorizontalOrganizationChart"/>
    <dgm:cxn modelId="{AEFFD4FF-20D7-4C42-939B-17E49230BF17}" type="presParOf" srcId="{06A5AB59-7354-4C30-9540-713EAE315A91}" destId="{075C87AA-B481-4B11-8E0A-9955295A05D5}" srcOrd="5" destOrd="0" presId="urn:microsoft.com/office/officeart/2009/3/layout/HorizontalOrganizationChart"/>
    <dgm:cxn modelId="{5C81D669-28A7-40AE-8A69-9C517626F7B5}" type="presParOf" srcId="{075C87AA-B481-4B11-8E0A-9955295A05D5}" destId="{E851810D-85F2-4FB5-91D9-8A2B325C8677}" srcOrd="0" destOrd="0" presId="urn:microsoft.com/office/officeart/2009/3/layout/HorizontalOrganizationChart"/>
    <dgm:cxn modelId="{57A55A70-5C72-491B-84DC-24D5FA748643}" type="presParOf" srcId="{E851810D-85F2-4FB5-91D9-8A2B325C8677}" destId="{E7A98758-4705-4C86-9012-84028FC4E801}" srcOrd="0" destOrd="0" presId="urn:microsoft.com/office/officeart/2009/3/layout/HorizontalOrganizationChart"/>
    <dgm:cxn modelId="{F3040A62-4454-4CA1-B321-974037CCA64A}" type="presParOf" srcId="{E851810D-85F2-4FB5-91D9-8A2B325C8677}" destId="{623DA45C-7559-48AD-85A0-AC0D0EC9E35A}" srcOrd="1" destOrd="0" presId="urn:microsoft.com/office/officeart/2009/3/layout/HorizontalOrganizationChart"/>
    <dgm:cxn modelId="{DCFB3190-A6B4-49F1-ABBD-B9C72AAA8862}" type="presParOf" srcId="{075C87AA-B481-4B11-8E0A-9955295A05D5}" destId="{3903F217-15FA-40FC-A7C3-B30648D0574F}" srcOrd="1" destOrd="0" presId="urn:microsoft.com/office/officeart/2009/3/layout/HorizontalOrganizationChart"/>
    <dgm:cxn modelId="{4A673E9C-2035-411A-9B45-9444D2EB87CE}" type="presParOf" srcId="{075C87AA-B481-4B11-8E0A-9955295A05D5}" destId="{5E06779C-F368-4877-B8C0-DCE7EF90D62B}" srcOrd="2" destOrd="0" presId="urn:microsoft.com/office/officeart/2009/3/layout/HorizontalOrganizationChart"/>
    <dgm:cxn modelId="{AF5E7F53-339B-4DBD-9FF5-8FE08B58B725}" type="presParOf" srcId="{06A5AB59-7354-4C30-9540-713EAE315A91}" destId="{033D2AD2-99F7-4242-804C-6580F0CBAAD9}" srcOrd="6" destOrd="0" presId="urn:microsoft.com/office/officeart/2009/3/layout/HorizontalOrganizationChart"/>
    <dgm:cxn modelId="{A0547C8D-F019-4C42-80F3-91648231D136}" type="presParOf" srcId="{06A5AB59-7354-4C30-9540-713EAE315A91}" destId="{0AB62FF3-E3DF-4347-9415-583B514A5858}" srcOrd="7" destOrd="0" presId="urn:microsoft.com/office/officeart/2009/3/layout/HorizontalOrganizationChart"/>
    <dgm:cxn modelId="{0684A9CE-02DF-4BD8-85C9-9F9014C106EB}" type="presParOf" srcId="{0AB62FF3-E3DF-4347-9415-583B514A5858}" destId="{5B450E76-90A8-4B8D-AE58-BFB5F50CC7CD}" srcOrd="0" destOrd="0" presId="urn:microsoft.com/office/officeart/2009/3/layout/HorizontalOrganizationChart"/>
    <dgm:cxn modelId="{B486E146-1852-44D9-854F-1E13B07D37B3}" type="presParOf" srcId="{5B450E76-90A8-4B8D-AE58-BFB5F50CC7CD}" destId="{1EB9B203-EE17-426B-A80E-F809ADC833D1}" srcOrd="0" destOrd="0" presId="urn:microsoft.com/office/officeart/2009/3/layout/HorizontalOrganizationChart"/>
    <dgm:cxn modelId="{5FA29041-4802-41E6-A1B7-0D0187C5E4BD}" type="presParOf" srcId="{5B450E76-90A8-4B8D-AE58-BFB5F50CC7CD}" destId="{C7BF37EC-A6A9-4032-AB53-04C72BC6C815}" srcOrd="1" destOrd="0" presId="urn:microsoft.com/office/officeart/2009/3/layout/HorizontalOrganizationChart"/>
    <dgm:cxn modelId="{D6B77F79-3FC3-4C62-8CBA-345B21D0B2B0}" type="presParOf" srcId="{0AB62FF3-E3DF-4347-9415-583B514A5858}" destId="{7B7CCDC2-2D6C-4DEC-B8E2-10228C635765}" srcOrd="1" destOrd="0" presId="urn:microsoft.com/office/officeart/2009/3/layout/HorizontalOrganizationChart"/>
    <dgm:cxn modelId="{5B967E1C-1CDB-4CD4-9C07-585DC8CDEF10}" type="presParOf" srcId="{0AB62FF3-E3DF-4347-9415-583B514A5858}" destId="{32CEEAAB-F475-4682-BE5E-94E0476036CA}" srcOrd="2" destOrd="0" presId="urn:microsoft.com/office/officeart/2009/3/layout/HorizontalOrganizationChart"/>
    <dgm:cxn modelId="{1370D026-704F-448F-A0BA-1DF0CA849446}" type="presParOf" srcId="{DBEC1583-D42F-4E64-9980-C6C5392CE51D}" destId="{07719DD3-CABE-46B9-9F31-5E5342346FD1}" srcOrd="2" destOrd="0" presId="urn:microsoft.com/office/officeart/2009/3/layout/HorizontalOrganizationChart"/>
    <dgm:cxn modelId="{A6A5E5DB-0B1A-4B72-94B0-2B9C5D09E7FF}" type="presParOf" srcId="{07719DD3-CABE-46B9-9F31-5E5342346FD1}" destId="{6B7E4593-CBE0-4156-8911-73F4E8C535D2}" srcOrd="0" destOrd="0" presId="urn:microsoft.com/office/officeart/2009/3/layout/HorizontalOrganizationChart"/>
    <dgm:cxn modelId="{21F81972-0DAF-401C-B105-12B339E6872C}" type="presParOf" srcId="{07719DD3-CABE-46B9-9F31-5E5342346FD1}" destId="{1FEC6B50-B178-47F0-A1C4-7E54F03E60C9}" srcOrd="1" destOrd="0" presId="urn:microsoft.com/office/officeart/2009/3/layout/HorizontalOrganizationChart"/>
    <dgm:cxn modelId="{4EFBEFCF-18C6-4905-A298-79E00B883FB0}" type="presParOf" srcId="{1FEC6B50-B178-47F0-A1C4-7E54F03E60C9}" destId="{8689036F-C54B-4E3A-AB9E-9F22A033CAE7}" srcOrd="0" destOrd="0" presId="urn:microsoft.com/office/officeart/2009/3/layout/HorizontalOrganizationChart"/>
    <dgm:cxn modelId="{6299E8D7-BDFC-45F9-A820-728BF685CB55}" type="presParOf" srcId="{8689036F-C54B-4E3A-AB9E-9F22A033CAE7}" destId="{51878C4F-BB01-456B-AFAA-C75D73936381}" srcOrd="0" destOrd="0" presId="urn:microsoft.com/office/officeart/2009/3/layout/HorizontalOrganizationChart"/>
    <dgm:cxn modelId="{ADBF1C6C-E489-4790-B165-09DF9F173481}" type="presParOf" srcId="{8689036F-C54B-4E3A-AB9E-9F22A033CAE7}" destId="{613FC075-6F25-4E95-BF1B-4DFEE9E23574}" srcOrd="1" destOrd="0" presId="urn:microsoft.com/office/officeart/2009/3/layout/HorizontalOrganizationChart"/>
    <dgm:cxn modelId="{4F4C3059-DE26-47F1-A600-7C2970A2A2CA}" type="presParOf" srcId="{1FEC6B50-B178-47F0-A1C4-7E54F03E60C9}" destId="{9C4AC705-5A7C-4827-93B2-E3D5212D1182}" srcOrd="1" destOrd="0" presId="urn:microsoft.com/office/officeart/2009/3/layout/HorizontalOrganizationChart"/>
    <dgm:cxn modelId="{AD8A066B-8FB5-4110-9541-8232CBB9CFB2}" type="presParOf" srcId="{1FEC6B50-B178-47F0-A1C4-7E54F03E60C9}" destId="{AE9A57A3-6221-489C-AE89-0721DE41620E}" srcOrd="2" destOrd="0" presId="urn:microsoft.com/office/officeart/2009/3/layout/HorizontalOrganizationChart"/>
    <dgm:cxn modelId="{BC99AE26-26B8-4955-AAC9-83EACB24DEA6}" type="presParOf" srcId="{07719DD3-CABE-46B9-9F31-5E5342346FD1}" destId="{16329939-CFBE-4951-8E6C-4CA5A7AE3447}" srcOrd="2" destOrd="0" presId="urn:microsoft.com/office/officeart/2009/3/layout/HorizontalOrganizationChart"/>
    <dgm:cxn modelId="{1B3A700B-6582-42B4-B09A-A30AA524B5F2}" type="presParOf" srcId="{07719DD3-CABE-46B9-9F31-5E5342346FD1}" destId="{5D0AAF5A-0CC3-47C9-86F4-D5B19AC032CF}" srcOrd="3" destOrd="0" presId="urn:microsoft.com/office/officeart/2009/3/layout/HorizontalOrganizationChart"/>
    <dgm:cxn modelId="{F77FCAA5-0A36-4F99-8E63-E1A08C4CA8FB}" type="presParOf" srcId="{5D0AAF5A-0CC3-47C9-86F4-D5B19AC032CF}" destId="{E1F06366-A1FA-4510-B53E-288F50AC4C47}" srcOrd="0" destOrd="0" presId="urn:microsoft.com/office/officeart/2009/3/layout/HorizontalOrganizationChart"/>
    <dgm:cxn modelId="{F588F745-E9B6-4E8F-B9E8-079D3E5AC339}" type="presParOf" srcId="{E1F06366-A1FA-4510-B53E-288F50AC4C47}" destId="{A466DACC-0C58-4BBD-8A5E-345030B2B540}" srcOrd="0" destOrd="0" presId="urn:microsoft.com/office/officeart/2009/3/layout/HorizontalOrganizationChart"/>
    <dgm:cxn modelId="{B6DBF7E6-8359-4F39-A86A-3CD3B5907DF6}" type="presParOf" srcId="{E1F06366-A1FA-4510-B53E-288F50AC4C47}" destId="{3620AA01-39ED-479E-B80A-9D68F48733CB}" srcOrd="1" destOrd="0" presId="urn:microsoft.com/office/officeart/2009/3/layout/HorizontalOrganizationChart"/>
    <dgm:cxn modelId="{254B4137-1FF1-4874-8CDF-E5BE9A04189F}" type="presParOf" srcId="{5D0AAF5A-0CC3-47C9-86F4-D5B19AC032CF}" destId="{09A1DEF9-E8ED-4849-8D81-417B8CC988D1}" srcOrd="1" destOrd="0" presId="urn:microsoft.com/office/officeart/2009/3/layout/HorizontalOrganizationChart"/>
    <dgm:cxn modelId="{0B3B52BB-D722-4E6F-9C8A-F1D0F1213789}" type="presParOf" srcId="{5D0AAF5A-0CC3-47C9-86F4-D5B19AC032CF}" destId="{DBEFAFAD-3490-4892-AB05-F7E8BCC4430D}" srcOrd="2" destOrd="0" presId="urn:microsoft.com/office/officeart/2009/3/layout/HorizontalOrganizationChart"/>
    <dgm:cxn modelId="{F0533C88-6491-498A-8DE9-D999A666D216}" type="presParOf" srcId="{2306ACEC-2B53-491B-8FA7-15186BFAE1E9}" destId="{AAF32F14-4BCB-4296-9967-83F04241A83A}" srcOrd="1" destOrd="0" presId="urn:microsoft.com/office/officeart/2009/3/layout/HorizontalOrganizationChart"/>
    <dgm:cxn modelId="{B878EBAF-8F14-44F9-84BA-B835A563EFF6}" type="presParOf" srcId="{AAF32F14-4BCB-4296-9967-83F04241A83A}" destId="{4149A276-A7AC-4AC0-8F82-D04863180A55}" srcOrd="0" destOrd="0" presId="urn:microsoft.com/office/officeart/2009/3/layout/HorizontalOrganizationChart"/>
    <dgm:cxn modelId="{EE8DD8DE-6305-4A5E-9314-D24E0E32E175}" type="presParOf" srcId="{4149A276-A7AC-4AC0-8F82-D04863180A55}" destId="{02AFDABB-5D0E-4957-88F1-EE65B59023C0}" srcOrd="0" destOrd="0" presId="urn:microsoft.com/office/officeart/2009/3/layout/HorizontalOrganizationChart"/>
    <dgm:cxn modelId="{6CE2D27A-5BD1-4740-B684-AE3CB6F97A01}" type="presParOf" srcId="{4149A276-A7AC-4AC0-8F82-D04863180A55}" destId="{2B87D19B-6C38-47B0-99BC-A62291072E65}" srcOrd="1" destOrd="0" presId="urn:microsoft.com/office/officeart/2009/3/layout/HorizontalOrganizationChart"/>
    <dgm:cxn modelId="{07B9BC16-9283-4AF2-9228-6229A4C14352}" type="presParOf" srcId="{AAF32F14-4BCB-4296-9967-83F04241A83A}" destId="{D0E4AFC4-9893-4B14-B0C2-113162AAECCF}" srcOrd="1" destOrd="0" presId="urn:microsoft.com/office/officeart/2009/3/layout/HorizontalOrganizationChart"/>
    <dgm:cxn modelId="{34D132D3-EDD8-4648-A9D1-3926752E8E75}" type="presParOf" srcId="{AAF32F14-4BCB-4296-9967-83F04241A83A}" destId="{F3A9085B-17CD-4948-BDFD-733C9C15625C}" srcOrd="2" destOrd="0" presId="urn:microsoft.com/office/officeart/2009/3/layout/HorizontalOrganizationChar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10.xml><?xml version="1.0" encoding="utf-8"?>
<dgm:dataModel xmlns:dgm="http://schemas.openxmlformats.org/drawingml/2006/diagram" xmlns:a="http://schemas.openxmlformats.org/drawingml/2006/main">
  <dgm:ptLst>
    <dgm:pt modelId="{CE7DEB34-C0B8-4593-9C0B-FF6211BB439E}" type="doc">
      <dgm:prSet loTypeId="urn:microsoft.com/office/officeart/2005/8/layout/pyramid2" loCatId="list" qsTypeId="urn:microsoft.com/office/officeart/2005/8/quickstyle/3d1" qsCatId="3D" csTypeId="urn:microsoft.com/office/officeart/2005/8/colors/accent0_3" csCatId="mainScheme" phldr="1"/>
      <dgm:spPr/>
      <dgm:t>
        <a:bodyPr/>
        <a:lstStyle/>
        <a:p>
          <a:endParaRPr lang="el-GR"/>
        </a:p>
      </dgm:t>
    </dgm:pt>
    <dgm:pt modelId="{90D07760-B18E-4C23-972D-5B3EF8BB82EF}">
      <dgm:prSet custT="1"/>
      <dgm:spPr/>
      <dgm:t>
        <a:bodyPr/>
        <a:lstStyle/>
        <a:p>
          <a:r>
            <a:rPr lang="el-GR" sz="1700" dirty="0"/>
            <a:t>Περίπου 2 τρις ή 14% του ΑΕΠ της ΕΕ σε δαπάνες για δημόσιες συμβάσεις.</a:t>
          </a:r>
        </a:p>
      </dgm:t>
    </dgm:pt>
    <dgm:pt modelId="{827436F9-1717-4A46-93D9-B49B372B7DE1}" type="parTrans" cxnId="{8B38433E-ADA2-4649-938E-A2A49A28F46D}">
      <dgm:prSet/>
      <dgm:spPr/>
      <dgm:t>
        <a:bodyPr/>
        <a:lstStyle/>
        <a:p>
          <a:endParaRPr lang="el-GR"/>
        </a:p>
      </dgm:t>
    </dgm:pt>
    <dgm:pt modelId="{E75F6D7E-61D5-405D-9978-37B7DD2AB2CC}" type="sibTrans" cxnId="{8B38433E-ADA2-4649-938E-A2A49A28F46D}">
      <dgm:prSet/>
      <dgm:spPr/>
      <dgm:t>
        <a:bodyPr/>
        <a:lstStyle/>
        <a:p>
          <a:endParaRPr lang="el-GR"/>
        </a:p>
      </dgm:t>
    </dgm:pt>
    <dgm:pt modelId="{A532140C-F01D-468C-A500-A05006970B17}">
      <dgm:prSet custT="1"/>
      <dgm:spPr/>
      <dgm:t>
        <a:bodyPr/>
        <a:lstStyle/>
        <a:p>
          <a:r>
            <a:rPr lang="el-GR" sz="1700" dirty="0"/>
            <a:t>Βασική συνιστώσα για την ενιαία αγορά τόσο από οικονομικής πλευράς όσο και με ορίζοντα την ευρωπαϊκή ολοκλήρωση</a:t>
          </a:r>
        </a:p>
      </dgm:t>
    </dgm:pt>
    <dgm:pt modelId="{C6C3E220-2BC9-4B00-A358-2F010A227254}" type="parTrans" cxnId="{C998A7B9-46C6-4170-A8AB-CDA0BA2199CC}">
      <dgm:prSet/>
      <dgm:spPr/>
      <dgm:t>
        <a:bodyPr/>
        <a:lstStyle/>
        <a:p>
          <a:endParaRPr lang="el-GR"/>
        </a:p>
      </dgm:t>
    </dgm:pt>
    <dgm:pt modelId="{5EEB97CA-32C6-4AA9-B7AD-074D58C7B262}" type="sibTrans" cxnId="{C998A7B9-46C6-4170-A8AB-CDA0BA2199CC}">
      <dgm:prSet/>
      <dgm:spPr/>
      <dgm:t>
        <a:bodyPr/>
        <a:lstStyle/>
        <a:p>
          <a:endParaRPr lang="el-GR"/>
        </a:p>
      </dgm:t>
    </dgm:pt>
    <dgm:pt modelId="{6B5D1930-5C05-4472-BEB4-CB94D1FB9F4C}">
      <dgm:prSet custT="1"/>
      <dgm:spPr/>
      <dgm:t>
        <a:bodyPr/>
        <a:lstStyle/>
        <a:p>
          <a:r>
            <a:rPr lang="el-GR" sz="1700" dirty="0"/>
            <a:t>Επιτυγχάνεται καλύτερη σχέση ποιότητας-τιμής για αγορά έργων, προμηθειών και υπηρεσιών</a:t>
          </a:r>
        </a:p>
      </dgm:t>
    </dgm:pt>
    <dgm:pt modelId="{4D1E3158-1064-4EF5-801E-525C43634B89}" type="parTrans" cxnId="{EBEBBCEB-B654-44AD-BF04-34313C68A2A2}">
      <dgm:prSet/>
      <dgm:spPr/>
      <dgm:t>
        <a:bodyPr/>
        <a:lstStyle/>
        <a:p>
          <a:endParaRPr lang="el-GR"/>
        </a:p>
      </dgm:t>
    </dgm:pt>
    <dgm:pt modelId="{A3FF2FE4-2E36-4D1D-9DFD-DAFE746A767C}" type="sibTrans" cxnId="{EBEBBCEB-B654-44AD-BF04-34313C68A2A2}">
      <dgm:prSet/>
      <dgm:spPr/>
      <dgm:t>
        <a:bodyPr/>
        <a:lstStyle/>
        <a:p>
          <a:endParaRPr lang="el-GR"/>
        </a:p>
      </dgm:t>
    </dgm:pt>
    <dgm:pt modelId="{D261FECB-63E8-4E44-8837-ED097EEBE181}">
      <dgm:prSet custT="1"/>
      <dgm:spPr/>
      <dgm:t>
        <a:bodyPr/>
        <a:lstStyle/>
        <a:p>
          <a:r>
            <a:rPr lang="el-GR" sz="1700" dirty="0"/>
            <a:t>Στην Ελλάδα ο τζίρος συναλλαγών αντιστοιχεί στο 12% περίπου</a:t>
          </a:r>
        </a:p>
      </dgm:t>
    </dgm:pt>
    <dgm:pt modelId="{F6516965-13FF-4F5A-A561-E53C955E55A9}" type="parTrans" cxnId="{2D0923E7-7154-4BDF-AB5E-644C69601C22}">
      <dgm:prSet/>
      <dgm:spPr/>
      <dgm:t>
        <a:bodyPr/>
        <a:lstStyle/>
        <a:p>
          <a:endParaRPr lang="el-GR"/>
        </a:p>
      </dgm:t>
    </dgm:pt>
    <dgm:pt modelId="{75B1EB47-CF8C-4ACB-83E3-513E66CB60B9}" type="sibTrans" cxnId="{2D0923E7-7154-4BDF-AB5E-644C69601C22}">
      <dgm:prSet/>
      <dgm:spPr/>
      <dgm:t>
        <a:bodyPr/>
        <a:lstStyle/>
        <a:p>
          <a:endParaRPr lang="el-GR"/>
        </a:p>
      </dgm:t>
    </dgm:pt>
    <dgm:pt modelId="{8431E95F-0067-436F-B2A5-FEC306E951DC}" type="pres">
      <dgm:prSet presAssocID="{CE7DEB34-C0B8-4593-9C0B-FF6211BB439E}" presName="compositeShape" presStyleCnt="0">
        <dgm:presLayoutVars>
          <dgm:dir/>
          <dgm:resizeHandles/>
        </dgm:presLayoutVars>
      </dgm:prSet>
      <dgm:spPr/>
    </dgm:pt>
    <dgm:pt modelId="{E7372F4A-FF4F-4337-B0AC-765928E3CD1D}" type="pres">
      <dgm:prSet presAssocID="{CE7DEB34-C0B8-4593-9C0B-FF6211BB439E}" presName="pyramid" presStyleLbl="node1" presStyleIdx="0" presStyleCnt="1"/>
      <dgm:spPr/>
    </dgm:pt>
    <dgm:pt modelId="{92EE9E5C-CA70-4C35-B0A3-EF8AA5EBD6EB}" type="pres">
      <dgm:prSet presAssocID="{CE7DEB34-C0B8-4593-9C0B-FF6211BB439E}" presName="theList" presStyleCnt="0"/>
      <dgm:spPr/>
    </dgm:pt>
    <dgm:pt modelId="{AF422DE0-15AC-4C4B-8CFC-DDDFAB0C02C9}" type="pres">
      <dgm:prSet presAssocID="{90D07760-B18E-4C23-972D-5B3EF8BB82EF}" presName="aNode" presStyleLbl="fgAcc1" presStyleIdx="0" presStyleCnt="4">
        <dgm:presLayoutVars>
          <dgm:bulletEnabled val="1"/>
        </dgm:presLayoutVars>
      </dgm:prSet>
      <dgm:spPr/>
    </dgm:pt>
    <dgm:pt modelId="{D12D649E-A275-48AD-94E8-2EE9693245E0}" type="pres">
      <dgm:prSet presAssocID="{90D07760-B18E-4C23-972D-5B3EF8BB82EF}" presName="aSpace" presStyleCnt="0"/>
      <dgm:spPr/>
    </dgm:pt>
    <dgm:pt modelId="{31A28DED-CC11-41F8-9F72-B40BDF768B86}" type="pres">
      <dgm:prSet presAssocID="{D261FECB-63E8-4E44-8837-ED097EEBE181}" presName="aNode" presStyleLbl="fgAcc1" presStyleIdx="1" presStyleCnt="4">
        <dgm:presLayoutVars>
          <dgm:bulletEnabled val="1"/>
        </dgm:presLayoutVars>
      </dgm:prSet>
      <dgm:spPr/>
    </dgm:pt>
    <dgm:pt modelId="{63B31761-57A4-4E83-98B0-FEB69BAB0C4E}" type="pres">
      <dgm:prSet presAssocID="{D261FECB-63E8-4E44-8837-ED097EEBE181}" presName="aSpace" presStyleCnt="0"/>
      <dgm:spPr/>
    </dgm:pt>
    <dgm:pt modelId="{9EAEBD10-666A-4CFF-B4B6-F794529C4CE3}" type="pres">
      <dgm:prSet presAssocID="{A532140C-F01D-468C-A500-A05006970B17}" presName="aNode" presStyleLbl="fgAcc1" presStyleIdx="2" presStyleCnt="4" custScaleY="164981">
        <dgm:presLayoutVars>
          <dgm:bulletEnabled val="1"/>
        </dgm:presLayoutVars>
      </dgm:prSet>
      <dgm:spPr/>
    </dgm:pt>
    <dgm:pt modelId="{BD1191A1-0B45-497A-A3D0-CBAFE6998F78}" type="pres">
      <dgm:prSet presAssocID="{A532140C-F01D-468C-A500-A05006970B17}" presName="aSpace" presStyleCnt="0"/>
      <dgm:spPr/>
    </dgm:pt>
    <dgm:pt modelId="{C5B874CB-0127-4457-9ECE-13C5C0FBFE33}" type="pres">
      <dgm:prSet presAssocID="{6B5D1930-5C05-4472-BEB4-CB94D1FB9F4C}" presName="aNode" presStyleLbl="fgAcc1" presStyleIdx="3" presStyleCnt="4" custScaleY="126122">
        <dgm:presLayoutVars>
          <dgm:bulletEnabled val="1"/>
        </dgm:presLayoutVars>
      </dgm:prSet>
      <dgm:spPr/>
    </dgm:pt>
    <dgm:pt modelId="{B0C2D5D2-B70F-4F1B-9222-748D71359810}" type="pres">
      <dgm:prSet presAssocID="{6B5D1930-5C05-4472-BEB4-CB94D1FB9F4C}" presName="aSpace" presStyleCnt="0"/>
      <dgm:spPr/>
    </dgm:pt>
  </dgm:ptLst>
  <dgm:cxnLst>
    <dgm:cxn modelId="{2A686E25-922B-49BB-88D3-F775E31D05A0}" type="presOf" srcId="{6B5D1930-5C05-4472-BEB4-CB94D1FB9F4C}" destId="{C5B874CB-0127-4457-9ECE-13C5C0FBFE33}" srcOrd="0" destOrd="0" presId="urn:microsoft.com/office/officeart/2005/8/layout/pyramid2"/>
    <dgm:cxn modelId="{62A64235-BA8A-4829-8FAE-CC0ED98E06A0}" type="presOf" srcId="{CE7DEB34-C0B8-4593-9C0B-FF6211BB439E}" destId="{8431E95F-0067-436F-B2A5-FEC306E951DC}" srcOrd="0" destOrd="0" presId="urn:microsoft.com/office/officeart/2005/8/layout/pyramid2"/>
    <dgm:cxn modelId="{8B38433E-ADA2-4649-938E-A2A49A28F46D}" srcId="{CE7DEB34-C0B8-4593-9C0B-FF6211BB439E}" destId="{90D07760-B18E-4C23-972D-5B3EF8BB82EF}" srcOrd="0" destOrd="0" parTransId="{827436F9-1717-4A46-93D9-B49B372B7DE1}" sibTransId="{E75F6D7E-61D5-405D-9978-37B7DD2AB2CC}"/>
    <dgm:cxn modelId="{C998A7B9-46C6-4170-A8AB-CDA0BA2199CC}" srcId="{CE7DEB34-C0B8-4593-9C0B-FF6211BB439E}" destId="{A532140C-F01D-468C-A500-A05006970B17}" srcOrd="2" destOrd="0" parTransId="{C6C3E220-2BC9-4B00-A358-2F010A227254}" sibTransId="{5EEB97CA-32C6-4AA9-B7AD-074D58C7B262}"/>
    <dgm:cxn modelId="{EE01F9BA-B2EA-4309-895E-49FF8C6B3029}" type="presOf" srcId="{90D07760-B18E-4C23-972D-5B3EF8BB82EF}" destId="{AF422DE0-15AC-4C4B-8CFC-DDDFAB0C02C9}" srcOrd="0" destOrd="0" presId="urn:microsoft.com/office/officeart/2005/8/layout/pyramid2"/>
    <dgm:cxn modelId="{D4FC36D0-4190-4AB8-A1EE-B0D9B7BAA374}" type="presOf" srcId="{A532140C-F01D-468C-A500-A05006970B17}" destId="{9EAEBD10-666A-4CFF-B4B6-F794529C4CE3}" srcOrd="0" destOrd="0" presId="urn:microsoft.com/office/officeart/2005/8/layout/pyramid2"/>
    <dgm:cxn modelId="{A005BCE5-3E71-4595-AC7D-95E829B9999F}" type="presOf" srcId="{D261FECB-63E8-4E44-8837-ED097EEBE181}" destId="{31A28DED-CC11-41F8-9F72-B40BDF768B86}" srcOrd="0" destOrd="0" presId="urn:microsoft.com/office/officeart/2005/8/layout/pyramid2"/>
    <dgm:cxn modelId="{2D0923E7-7154-4BDF-AB5E-644C69601C22}" srcId="{CE7DEB34-C0B8-4593-9C0B-FF6211BB439E}" destId="{D261FECB-63E8-4E44-8837-ED097EEBE181}" srcOrd="1" destOrd="0" parTransId="{F6516965-13FF-4F5A-A561-E53C955E55A9}" sibTransId="{75B1EB47-CF8C-4ACB-83E3-513E66CB60B9}"/>
    <dgm:cxn modelId="{EBEBBCEB-B654-44AD-BF04-34313C68A2A2}" srcId="{CE7DEB34-C0B8-4593-9C0B-FF6211BB439E}" destId="{6B5D1930-5C05-4472-BEB4-CB94D1FB9F4C}" srcOrd="3" destOrd="0" parTransId="{4D1E3158-1064-4EF5-801E-525C43634B89}" sibTransId="{A3FF2FE4-2E36-4D1D-9DFD-DAFE746A767C}"/>
    <dgm:cxn modelId="{BAEB242C-AB47-4CCE-850E-84F74960BFB9}" type="presParOf" srcId="{8431E95F-0067-436F-B2A5-FEC306E951DC}" destId="{E7372F4A-FF4F-4337-B0AC-765928E3CD1D}" srcOrd="0" destOrd="0" presId="urn:microsoft.com/office/officeart/2005/8/layout/pyramid2"/>
    <dgm:cxn modelId="{8F4986B5-384A-4115-808D-54E31AA6536D}" type="presParOf" srcId="{8431E95F-0067-436F-B2A5-FEC306E951DC}" destId="{92EE9E5C-CA70-4C35-B0A3-EF8AA5EBD6EB}" srcOrd="1" destOrd="0" presId="urn:microsoft.com/office/officeart/2005/8/layout/pyramid2"/>
    <dgm:cxn modelId="{AC57632F-A24F-4602-9DEC-E7B0D25BFE44}" type="presParOf" srcId="{92EE9E5C-CA70-4C35-B0A3-EF8AA5EBD6EB}" destId="{AF422DE0-15AC-4C4B-8CFC-DDDFAB0C02C9}" srcOrd="0" destOrd="0" presId="urn:microsoft.com/office/officeart/2005/8/layout/pyramid2"/>
    <dgm:cxn modelId="{9F58D94E-5E81-4005-BBA8-55B5E35B8A63}" type="presParOf" srcId="{92EE9E5C-CA70-4C35-B0A3-EF8AA5EBD6EB}" destId="{D12D649E-A275-48AD-94E8-2EE9693245E0}" srcOrd="1" destOrd="0" presId="urn:microsoft.com/office/officeart/2005/8/layout/pyramid2"/>
    <dgm:cxn modelId="{3A1DC9C2-82D3-445A-8D25-12E54CC31139}" type="presParOf" srcId="{92EE9E5C-CA70-4C35-B0A3-EF8AA5EBD6EB}" destId="{31A28DED-CC11-41F8-9F72-B40BDF768B86}" srcOrd="2" destOrd="0" presId="urn:microsoft.com/office/officeart/2005/8/layout/pyramid2"/>
    <dgm:cxn modelId="{A7EF82D8-CE8F-4B77-AB70-CB659EC43617}" type="presParOf" srcId="{92EE9E5C-CA70-4C35-B0A3-EF8AA5EBD6EB}" destId="{63B31761-57A4-4E83-98B0-FEB69BAB0C4E}" srcOrd="3" destOrd="0" presId="urn:microsoft.com/office/officeart/2005/8/layout/pyramid2"/>
    <dgm:cxn modelId="{5778E223-0712-40F2-932A-217832B32D19}" type="presParOf" srcId="{92EE9E5C-CA70-4C35-B0A3-EF8AA5EBD6EB}" destId="{9EAEBD10-666A-4CFF-B4B6-F794529C4CE3}" srcOrd="4" destOrd="0" presId="urn:microsoft.com/office/officeart/2005/8/layout/pyramid2"/>
    <dgm:cxn modelId="{77E0B7E8-E5FE-451F-8225-0E1F8C79EA8C}" type="presParOf" srcId="{92EE9E5C-CA70-4C35-B0A3-EF8AA5EBD6EB}" destId="{BD1191A1-0B45-497A-A3D0-CBAFE6998F78}" srcOrd="5" destOrd="0" presId="urn:microsoft.com/office/officeart/2005/8/layout/pyramid2"/>
    <dgm:cxn modelId="{CA2A4087-31D4-4AD8-8114-26F565392EC4}" type="presParOf" srcId="{92EE9E5C-CA70-4C35-B0A3-EF8AA5EBD6EB}" destId="{C5B874CB-0127-4457-9ECE-13C5C0FBFE33}" srcOrd="6" destOrd="0" presId="urn:microsoft.com/office/officeart/2005/8/layout/pyramid2"/>
    <dgm:cxn modelId="{091E7194-4AD6-40D1-AA83-D668237AEB7C}" type="presParOf" srcId="{92EE9E5C-CA70-4C35-B0A3-EF8AA5EBD6EB}" destId="{B0C2D5D2-B70F-4F1B-9222-748D71359810}" srcOrd="7" destOrd="0" presId="urn:microsoft.com/office/officeart/2005/8/layout/pyramid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11.xml><?xml version="1.0" encoding="utf-8"?>
<dgm:dataModel xmlns:dgm="http://schemas.openxmlformats.org/drawingml/2006/diagram" xmlns:a="http://schemas.openxmlformats.org/drawingml/2006/main">
  <dgm:ptLst>
    <dgm:pt modelId="{CE7DEB34-C0B8-4593-9C0B-FF6211BB439E}" type="doc">
      <dgm:prSet loTypeId="urn:microsoft.com/office/officeart/2005/8/layout/vList6" loCatId="list" qsTypeId="urn:microsoft.com/office/officeart/2005/8/quickstyle/3d1" qsCatId="3D" csTypeId="urn:microsoft.com/office/officeart/2005/8/colors/accent0_3" csCatId="mainScheme" phldr="1"/>
      <dgm:spPr/>
      <dgm:t>
        <a:bodyPr/>
        <a:lstStyle/>
        <a:p>
          <a:endParaRPr lang="el-GR"/>
        </a:p>
      </dgm:t>
    </dgm:pt>
    <dgm:pt modelId="{90D07760-B18E-4C23-972D-5B3EF8BB82EF}">
      <dgm:prSet custT="1"/>
      <dgm:spPr/>
      <dgm:t>
        <a:bodyPr/>
        <a:lstStyle/>
        <a:p>
          <a:r>
            <a:rPr lang="el-GR" sz="1700" dirty="0"/>
            <a:t>Δημόσιες συμβάσεις</a:t>
          </a:r>
        </a:p>
      </dgm:t>
    </dgm:pt>
    <dgm:pt modelId="{827436F9-1717-4A46-93D9-B49B372B7DE1}" type="parTrans" cxnId="{8B38433E-ADA2-4649-938E-A2A49A28F46D}">
      <dgm:prSet/>
      <dgm:spPr/>
      <dgm:t>
        <a:bodyPr/>
        <a:lstStyle/>
        <a:p>
          <a:endParaRPr lang="el-GR"/>
        </a:p>
      </dgm:t>
    </dgm:pt>
    <dgm:pt modelId="{E75F6D7E-61D5-405D-9978-37B7DD2AB2CC}" type="sibTrans" cxnId="{8B38433E-ADA2-4649-938E-A2A49A28F46D}">
      <dgm:prSet/>
      <dgm:spPr/>
      <dgm:t>
        <a:bodyPr/>
        <a:lstStyle/>
        <a:p>
          <a:endParaRPr lang="el-GR"/>
        </a:p>
      </dgm:t>
    </dgm:pt>
    <dgm:pt modelId="{A532140C-F01D-468C-A500-A05006970B17}">
      <dgm:prSet custT="1"/>
      <dgm:spPr/>
      <dgm:t>
        <a:bodyPr/>
        <a:lstStyle/>
        <a:p>
          <a:r>
            <a:rPr lang="el-GR" sz="1700" dirty="0"/>
            <a:t>Επίτευξη της καλύτερης σχέσης ποιότητας-τιμής κατά την ανάθεση δημοσίων συμβάσεων</a:t>
          </a:r>
        </a:p>
      </dgm:t>
    </dgm:pt>
    <dgm:pt modelId="{C6C3E220-2BC9-4B00-A358-2F010A227254}" type="parTrans" cxnId="{C998A7B9-46C6-4170-A8AB-CDA0BA2199CC}">
      <dgm:prSet/>
      <dgm:spPr/>
      <dgm:t>
        <a:bodyPr/>
        <a:lstStyle/>
        <a:p>
          <a:endParaRPr lang="el-GR"/>
        </a:p>
      </dgm:t>
    </dgm:pt>
    <dgm:pt modelId="{5EEB97CA-32C6-4AA9-B7AD-074D58C7B262}" type="sibTrans" cxnId="{C998A7B9-46C6-4170-A8AB-CDA0BA2199CC}">
      <dgm:prSet/>
      <dgm:spPr/>
      <dgm:t>
        <a:bodyPr/>
        <a:lstStyle/>
        <a:p>
          <a:endParaRPr lang="el-GR"/>
        </a:p>
      </dgm:t>
    </dgm:pt>
    <dgm:pt modelId="{EDD5C0CF-032F-41EE-B60E-FEAAB524B814}">
      <dgm:prSet custT="1"/>
      <dgm:spPr/>
      <dgm:t>
        <a:bodyPr/>
        <a:lstStyle/>
        <a:p>
          <a:r>
            <a:rPr lang="el-GR" sz="1700" dirty="0"/>
            <a:t>Βασικό όχημα οικονομικής μεγέθυνσης και απασχόλησης</a:t>
          </a:r>
        </a:p>
      </dgm:t>
    </dgm:pt>
    <dgm:pt modelId="{ABAC197D-EF8F-456B-ABD1-97789B8675E9}" type="parTrans" cxnId="{20FE502B-648B-4634-A8F9-467A8FF90CD8}">
      <dgm:prSet/>
      <dgm:spPr/>
      <dgm:t>
        <a:bodyPr/>
        <a:lstStyle/>
        <a:p>
          <a:endParaRPr lang="el-GR"/>
        </a:p>
      </dgm:t>
    </dgm:pt>
    <dgm:pt modelId="{737762CA-A332-4AC3-BBD5-B235AF37CC47}" type="sibTrans" cxnId="{20FE502B-648B-4634-A8F9-467A8FF90CD8}">
      <dgm:prSet/>
      <dgm:spPr/>
      <dgm:t>
        <a:bodyPr/>
        <a:lstStyle/>
        <a:p>
          <a:endParaRPr lang="el-GR"/>
        </a:p>
      </dgm:t>
    </dgm:pt>
    <dgm:pt modelId="{B786D056-A899-493D-B39B-6FC8A155DA02}">
      <dgm:prSet custT="1"/>
      <dgm:spPr/>
      <dgm:t>
        <a:bodyPr/>
        <a:lstStyle/>
        <a:p>
          <a:r>
            <a:rPr lang="el-GR" sz="1700" dirty="0"/>
            <a:t>Μέσο άσκησης κυβερνητικής πολιτικής</a:t>
          </a:r>
        </a:p>
      </dgm:t>
    </dgm:pt>
    <dgm:pt modelId="{FB15DA18-3044-4893-BA87-3CE2144F56EF}" type="parTrans" cxnId="{F63B94C2-5C59-457D-895F-8831B6939270}">
      <dgm:prSet/>
      <dgm:spPr/>
      <dgm:t>
        <a:bodyPr/>
        <a:lstStyle/>
        <a:p>
          <a:endParaRPr lang="el-GR"/>
        </a:p>
      </dgm:t>
    </dgm:pt>
    <dgm:pt modelId="{241792EE-226D-4C4B-B46F-203560D95FF3}" type="sibTrans" cxnId="{F63B94C2-5C59-457D-895F-8831B6939270}">
      <dgm:prSet/>
      <dgm:spPr/>
      <dgm:t>
        <a:bodyPr/>
        <a:lstStyle/>
        <a:p>
          <a:endParaRPr lang="el-GR"/>
        </a:p>
      </dgm:t>
    </dgm:pt>
    <dgm:pt modelId="{FC5BA5D2-02ED-4319-A0FC-65065B430CDC}">
      <dgm:prSet custT="1"/>
      <dgm:spPr/>
      <dgm:t>
        <a:bodyPr/>
        <a:lstStyle/>
        <a:p>
          <a:r>
            <a:rPr lang="el-GR" sz="1700" dirty="0"/>
            <a:t>Δείκτης κοινωνικής ευημερίας</a:t>
          </a:r>
        </a:p>
      </dgm:t>
    </dgm:pt>
    <dgm:pt modelId="{7530177A-FA21-4886-A3B4-FCEF1173A2F4}" type="parTrans" cxnId="{6BEDFE28-481B-467F-A1D4-E6841ED92313}">
      <dgm:prSet/>
      <dgm:spPr/>
      <dgm:t>
        <a:bodyPr/>
        <a:lstStyle/>
        <a:p>
          <a:endParaRPr lang="el-GR"/>
        </a:p>
      </dgm:t>
    </dgm:pt>
    <dgm:pt modelId="{D4F4B0E0-7588-42E0-85F4-E4DD003334EB}" type="sibTrans" cxnId="{6BEDFE28-481B-467F-A1D4-E6841ED92313}">
      <dgm:prSet/>
      <dgm:spPr/>
      <dgm:t>
        <a:bodyPr/>
        <a:lstStyle/>
        <a:p>
          <a:endParaRPr lang="el-GR"/>
        </a:p>
      </dgm:t>
    </dgm:pt>
    <dgm:pt modelId="{4255F625-A1B2-446F-A2E0-B8C81617985D}">
      <dgm:prSet custT="1"/>
      <dgm:spPr/>
      <dgm:t>
        <a:bodyPr/>
        <a:lstStyle/>
        <a:p>
          <a:r>
            <a:rPr lang="el-GR" sz="1700" dirty="0"/>
            <a:t>Μέσω διασφάλισης πραγματικού, υγιούς και βέλτιστου ανταγωνισμού</a:t>
          </a:r>
        </a:p>
      </dgm:t>
    </dgm:pt>
    <dgm:pt modelId="{F4A513A1-3592-429D-ACF3-37C2966164BF}" type="parTrans" cxnId="{429D8CD4-0A29-4B6A-BD8C-354FA74D86BA}">
      <dgm:prSet/>
      <dgm:spPr/>
      <dgm:t>
        <a:bodyPr/>
        <a:lstStyle/>
        <a:p>
          <a:endParaRPr lang="el-GR"/>
        </a:p>
      </dgm:t>
    </dgm:pt>
    <dgm:pt modelId="{D1F4B278-8E8A-4C0E-B972-CF1A884DBF17}" type="sibTrans" cxnId="{429D8CD4-0A29-4B6A-BD8C-354FA74D86BA}">
      <dgm:prSet/>
      <dgm:spPr/>
      <dgm:t>
        <a:bodyPr/>
        <a:lstStyle/>
        <a:p>
          <a:endParaRPr lang="el-GR"/>
        </a:p>
      </dgm:t>
    </dgm:pt>
    <dgm:pt modelId="{59EBD23A-8A66-45F0-ADC1-52D991B03274}">
      <dgm:prSet custT="1"/>
      <dgm:spPr/>
      <dgm:t>
        <a:bodyPr/>
        <a:lstStyle/>
        <a:p>
          <a:r>
            <a:rPr lang="el-GR" sz="1700" dirty="0"/>
            <a:t>Εξασφάλιση ύπαρξης επαρκούς αριθμού προμηθευτών </a:t>
          </a:r>
        </a:p>
      </dgm:t>
    </dgm:pt>
    <dgm:pt modelId="{A584A3AF-E070-47E3-A253-D311BFF8CACB}" type="parTrans" cxnId="{30FEAF64-095D-498D-AC9D-FBA6A1ED381D}">
      <dgm:prSet/>
      <dgm:spPr/>
      <dgm:t>
        <a:bodyPr/>
        <a:lstStyle/>
        <a:p>
          <a:endParaRPr lang="el-GR"/>
        </a:p>
      </dgm:t>
    </dgm:pt>
    <dgm:pt modelId="{0CF2AE53-7507-4C4E-8D3B-E50F79EA77FC}" type="sibTrans" cxnId="{30FEAF64-095D-498D-AC9D-FBA6A1ED381D}">
      <dgm:prSet/>
      <dgm:spPr/>
      <dgm:t>
        <a:bodyPr/>
        <a:lstStyle/>
        <a:p>
          <a:endParaRPr lang="el-GR"/>
        </a:p>
      </dgm:t>
    </dgm:pt>
    <dgm:pt modelId="{01DA1277-E70F-4795-A1A8-3C89FB975EB2}" type="pres">
      <dgm:prSet presAssocID="{CE7DEB34-C0B8-4593-9C0B-FF6211BB439E}" presName="Name0" presStyleCnt="0">
        <dgm:presLayoutVars>
          <dgm:dir/>
          <dgm:animLvl val="lvl"/>
          <dgm:resizeHandles/>
        </dgm:presLayoutVars>
      </dgm:prSet>
      <dgm:spPr/>
    </dgm:pt>
    <dgm:pt modelId="{C3A28945-70B1-4BC0-A8DB-4F50508E3A04}" type="pres">
      <dgm:prSet presAssocID="{90D07760-B18E-4C23-972D-5B3EF8BB82EF}" presName="linNode" presStyleCnt="0"/>
      <dgm:spPr/>
    </dgm:pt>
    <dgm:pt modelId="{3CC24F07-2D22-47EF-9759-EF44EAF076AD}" type="pres">
      <dgm:prSet presAssocID="{90D07760-B18E-4C23-972D-5B3EF8BB82EF}" presName="parentShp" presStyleLbl="node1" presStyleIdx="0" presStyleCnt="2">
        <dgm:presLayoutVars>
          <dgm:bulletEnabled val="1"/>
        </dgm:presLayoutVars>
      </dgm:prSet>
      <dgm:spPr/>
    </dgm:pt>
    <dgm:pt modelId="{7F88A109-B68A-4C47-9F6C-0602E432923B}" type="pres">
      <dgm:prSet presAssocID="{90D07760-B18E-4C23-972D-5B3EF8BB82EF}" presName="childShp" presStyleLbl="bgAccFollowNode1" presStyleIdx="0" presStyleCnt="2">
        <dgm:presLayoutVars>
          <dgm:bulletEnabled val="1"/>
        </dgm:presLayoutVars>
      </dgm:prSet>
      <dgm:spPr/>
    </dgm:pt>
    <dgm:pt modelId="{0D717873-A901-415C-B953-0C7B622867AE}" type="pres">
      <dgm:prSet presAssocID="{E75F6D7E-61D5-405D-9978-37B7DD2AB2CC}" presName="spacing" presStyleCnt="0"/>
      <dgm:spPr/>
    </dgm:pt>
    <dgm:pt modelId="{E168DA03-B519-4E68-991D-CB953610EC68}" type="pres">
      <dgm:prSet presAssocID="{A532140C-F01D-468C-A500-A05006970B17}" presName="linNode" presStyleCnt="0"/>
      <dgm:spPr/>
    </dgm:pt>
    <dgm:pt modelId="{C1E92766-6054-4F44-96DC-A7626C53C0B3}" type="pres">
      <dgm:prSet presAssocID="{A532140C-F01D-468C-A500-A05006970B17}" presName="parentShp" presStyleLbl="node1" presStyleIdx="1" presStyleCnt="2">
        <dgm:presLayoutVars>
          <dgm:bulletEnabled val="1"/>
        </dgm:presLayoutVars>
      </dgm:prSet>
      <dgm:spPr/>
    </dgm:pt>
    <dgm:pt modelId="{11AE575C-4E61-4432-A869-775A5753EA86}" type="pres">
      <dgm:prSet presAssocID="{A532140C-F01D-468C-A500-A05006970B17}" presName="childShp" presStyleLbl="bgAccFollowNode1" presStyleIdx="1" presStyleCnt="2">
        <dgm:presLayoutVars>
          <dgm:bulletEnabled val="1"/>
        </dgm:presLayoutVars>
      </dgm:prSet>
      <dgm:spPr/>
    </dgm:pt>
  </dgm:ptLst>
  <dgm:cxnLst>
    <dgm:cxn modelId="{7DD69D19-4A8A-4FED-A40A-61CF7EC11770}" type="presOf" srcId="{90D07760-B18E-4C23-972D-5B3EF8BB82EF}" destId="{3CC24F07-2D22-47EF-9759-EF44EAF076AD}" srcOrd="0" destOrd="0" presId="urn:microsoft.com/office/officeart/2005/8/layout/vList6"/>
    <dgm:cxn modelId="{0CBB171D-79B1-4976-9739-387776D0B449}" type="presOf" srcId="{CE7DEB34-C0B8-4593-9C0B-FF6211BB439E}" destId="{01DA1277-E70F-4795-A1A8-3C89FB975EB2}" srcOrd="0" destOrd="0" presId="urn:microsoft.com/office/officeart/2005/8/layout/vList6"/>
    <dgm:cxn modelId="{6BEDFE28-481B-467F-A1D4-E6841ED92313}" srcId="{90D07760-B18E-4C23-972D-5B3EF8BB82EF}" destId="{FC5BA5D2-02ED-4319-A0FC-65065B430CDC}" srcOrd="2" destOrd="0" parTransId="{7530177A-FA21-4886-A3B4-FCEF1173A2F4}" sibTransId="{D4F4B0E0-7588-42E0-85F4-E4DD003334EB}"/>
    <dgm:cxn modelId="{20FE502B-648B-4634-A8F9-467A8FF90CD8}" srcId="{90D07760-B18E-4C23-972D-5B3EF8BB82EF}" destId="{EDD5C0CF-032F-41EE-B60E-FEAAB524B814}" srcOrd="0" destOrd="0" parTransId="{ABAC197D-EF8F-456B-ABD1-97789B8675E9}" sibTransId="{737762CA-A332-4AC3-BBD5-B235AF37CC47}"/>
    <dgm:cxn modelId="{8B38433E-ADA2-4649-938E-A2A49A28F46D}" srcId="{CE7DEB34-C0B8-4593-9C0B-FF6211BB439E}" destId="{90D07760-B18E-4C23-972D-5B3EF8BB82EF}" srcOrd="0" destOrd="0" parTransId="{827436F9-1717-4A46-93D9-B49B372B7DE1}" sibTransId="{E75F6D7E-61D5-405D-9978-37B7DD2AB2CC}"/>
    <dgm:cxn modelId="{30FEAF64-095D-498D-AC9D-FBA6A1ED381D}" srcId="{A532140C-F01D-468C-A500-A05006970B17}" destId="{59EBD23A-8A66-45F0-ADC1-52D991B03274}" srcOrd="1" destOrd="0" parTransId="{A584A3AF-E070-47E3-A253-D311BFF8CACB}" sibTransId="{0CF2AE53-7507-4C4E-8D3B-E50F79EA77FC}"/>
    <dgm:cxn modelId="{FDC08F45-8489-47DA-BE7B-289222B44D90}" type="presOf" srcId="{A532140C-F01D-468C-A500-A05006970B17}" destId="{C1E92766-6054-4F44-96DC-A7626C53C0B3}" srcOrd="0" destOrd="0" presId="urn:microsoft.com/office/officeart/2005/8/layout/vList6"/>
    <dgm:cxn modelId="{A3BE449F-CF7E-4FF0-AFE1-0AABB90799DE}" type="presOf" srcId="{4255F625-A1B2-446F-A2E0-B8C81617985D}" destId="{11AE575C-4E61-4432-A869-775A5753EA86}" srcOrd="0" destOrd="0" presId="urn:microsoft.com/office/officeart/2005/8/layout/vList6"/>
    <dgm:cxn modelId="{CE6591B4-3A6F-46AE-A148-259F899A2139}" type="presOf" srcId="{B786D056-A899-493D-B39B-6FC8A155DA02}" destId="{7F88A109-B68A-4C47-9F6C-0602E432923B}" srcOrd="0" destOrd="1" presId="urn:microsoft.com/office/officeart/2005/8/layout/vList6"/>
    <dgm:cxn modelId="{C998A7B9-46C6-4170-A8AB-CDA0BA2199CC}" srcId="{CE7DEB34-C0B8-4593-9C0B-FF6211BB439E}" destId="{A532140C-F01D-468C-A500-A05006970B17}" srcOrd="1" destOrd="0" parTransId="{C6C3E220-2BC9-4B00-A358-2F010A227254}" sibTransId="{5EEB97CA-32C6-4AA9-B7AD-074D58C7B262}"/>
    <dgm:cxn modelId="{F63B94C2-5C59-457D-895F-8831B6939270}" srcId="{90D07760-B18E-4C23-972D-5B3EF8BB82EF}" destId="{B786D056-A899-493D-B39B-6FC8A155DA02}" srcOrd="1" destOrd="0" parTransId="{FB15DA18-3044-4893-BA87-3CE2144F56EF}" sibTransId="{241792EE-226D-4C4B-B46F-203560D95FF3}"/>
    <dgm:cxn modelId="{08A5ADC7-BB2E-479D-B9B9-B8993B1A359D}" type="presOf" srcId="{FC5BA5D2-02ED-4319-A0FC-65065B430CDC}" destId="{7F88A109-B68A-4C47-9F6C-0602E432923B}" srcOrd="0" destOrd="2" presId="urn:microsoft.com/office/officeart/2005/8/layout/vList6"/>
    <dgm:cxn modelId="{429D8CD4-0A29-4B6A-BD8C-354FA74D86BA}" srcId="{A532140C-F01D-468C-A500-A05006970B17}" destId="{4255F625-A1B2-446F-A2E0-B8C81617985D}" srcOrd="0" destOrd="0" parTransId="{F4A513A1-3592-429D-ACF3-37C2966164BF}" sibTransId="{D1F4B278-8E8A-4C0E-B972-CF1A884DBF17}"/>
    <dgm:cxn modelId="{7F2909D6-7962-43AD-99B6-60AFBEDDAF01}" type="presOf" srcId="{EDD5C0CF-032F-41EE-B60E-FEAAB524B814}" destId="{7F88A109-B68A-4C47-9F6C-0602E432923B}" srcOrd="0" destOrd="0" presId="urn:microsoft.com/office/officeart/2005/8/layout/vList6"/>
    <dgm:cxn modelId="{421B47E6-FCD6-423C-966E-DE8833B9A9ED}" type="presOf" srcId="{59EBD23A-8A66-45F0-ADC1-52D991B03274}" destId="{11AE575C-4E61-4432-A869-775A5753EA86}" srcOrd="0" destOrd="1" presId="urn:microsoft.com/office/officeart/2005/8/layout/vList6"/>
    <dgm:cxn modelId="{3109AE9F-A038-4D2D-98E7-467FA41C2803}" type="presParOf" srcId="{01DA1277-E70F-4795-A1A8-3C89FB975EB2}" destId="{C3A28945-70B1-4BC0-A8DB-4F50508E3A04}" srcOrd="0" destOrd="0" presId="urn:microsoft.com/office/officeart/2005/8/layout/vList6"/>
    <dgm:cxn modelId="{D2A147CA-5B1A-46FD-B61C-BFB3E2224D4C}" type="presParOf" srcId="{C3A28945-70B1-4BC0-A8DB-4F50508E3A04}" destId="{3CC24F07-2D22-47EF-9759-EF44EAF076AD}" srcOrd="0" destOrd="0" presId="urn:microsoft.com/office/officeart/2005/8/layout/vList6"/>
    <dgm:cxn modelId="{7C3A779B-F05D-48E4-940F-1F56C1568119}" type="presParOf" srcId="{C3A28945-70B1-4BC0-A8DB-4F50508E3A04}" destId="{7F88A109-B68A-4C47-9F6C-0602E432923B}" srcOrd="1" destOrd="0" presId="urn:microsoft.com/office/officeart/2005/8/layout/vList6"/>
    <dgm:cxn modelId="{B91421D1-FA5F-466C-AB6B-048CB79F66D8}" type="presParOf" srcId="{01DA1277-E70F-4795-A1A8-3C89FB975EB2}" destId="{0D717873-A901-415C-B953-0C7B622867AE}" srcOrd="1" destOrd="0" presId="urn:microsoft.com/office/officeart/2005/8/layout/vList6"/>
    <dgm:cxn modelId="{5FC5CA53-89B6-4970-8530-D17819A794BB}" type="presParOf" srcId="{01DA1277-E70F-4795-A1A8-3C89FB975EB2}" destId="{E168DA03-B519-4E68-991D-CB953610EC68}" srcOrd="2" destOrd="0" presId="urn:microsoft.com/office/officeart/2005/8/layout/vList6"/>
    <dgm:cxn modelId="{8321C14E-958A-440E-A6D6-981615569B4D}" type="presParOf" srcId="{E168DA03-B519-4E68-991D-CB953610EC68}" destId="{C1E92766-6054-4F44-96DC-A7626C53C0B3}" srcOrd="0" destOrd="0" presId="urn:microsoft.com/office/officeart/2005/8/layout/vList6"/>
    <dgm:cxn modelId="{F8ECD871-F81F-4DE3-9D3F-873908361E0B}" type="presParOf" srcId="{E168DA03-B519-4E68-991D-CB953610EC68}" destId="{11AE575C-4E61-4432-A869-775A5753EA86}" srcOrd="1" destOrd="0" presId="urn:microsoft.com/office/officeart/2005/8/layout/vList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12.xml><?xml version="1.0" encoding="utf-8"?>
<dgm:dataModel xmlns:dgm="http://schemas.openxmlformats.org/drawingml/2006/diagram" xmlns:a="http://schemas.openxmlformats.org/drawingml/2006/main">
  <dgm:ptLst>
    <dgm:pt modelId="{CE7DEB34-C0B8-4593-9C0B-FF6211BB439E}" type="doc">
      <dgm:prSet loTypeId="urn:microsoft.com/office/officeart/2005/8/layout/process4" loCatId="list" qsTypeId="urn:microsoft.com/office/officeart/2005/8/quickstyle/3d1" qsCatId="3D" csTypeId="urn:microsoft.com/office/officeart/2005/8/colors/accent0_3" csCatId="mainScheme" phldr="1"/>
      <dgm:spPr/>
      <dgm:t>
        <a:bodyPr/>
        <a:lstStyle/>
        <a:p>
          <a:endParaRPr lang="el-GR"/>
        </a:p>
      </dgm:t>
    </dgm:pt>
    <dgm:pt modelId="{90D07760-B18E-4C23-972D-5B3EF8BB82EF}">
      <dgm:prSet custT="1"/>
      <dgm:spPr/>
      <dgm:t>
        <a:bodyPr/>
        <a:lstStyle/>
        <a:p>
          <a:r>
            <a:rPr lang="el-GR" sz="1700" dirty="0"/>
            <a:t>Άρθρο 26 ΣΛΕΕ </a:t>
          </a:r>
          <a:r>
            <a:rPr lang="el-GR" sz="1700" i="1" dirty="0"/>
            <a:t>«[η] εσωτερική αγορά περιλαμβάνει ένα χώρο χωρίς εσωτερικά σύνορα, μέσα στον οποίο εξασφαλίζεται η ελεύθερη κυκλοφορία των εμπορευμάτων, των προσώπων, των υπηρεσιών και των κεφαλαίων […]</a:t>
          </a:r>
          <a:r>
            <a:rPr lang="el-GR" sz="1700" dirty="0"/>
            <a:t>»</a:t>
          </a:r>
        </a:p>
      </dgm:t>
    </dgm:pt>
    <dgm:pt modelId="{827436F9-1717-4A46-93D9-B49B372B7DE1}" type="parTrans" cxnId="{8B38433E-ADA2-4649-938E-A2A49A28F46D}">
      <dgm:prSet/>
      <dgm:spPr/>
      <dgm:t>
        <a:bodyPr/>
        <a:lstStyle/>
        <a:p>
          <a:endParaRPr lang="el-GR"/>
        </a:p>
      </dgm:t>
    </dgm:pt>
    <dgm:pt modelId="{E75F6D7E-61D5-405D-9978-37B7DD2AB2CC}" type="sibTrans" cxnId="{8B38433E-ADA2-4649-938E-A2A49A28F46D}">
      <dgm:prSet/>
      <dgm:spPr/>
      <dgm:t>
        <a:bodyPr/>
        <a:lstStyle/>
        <a:p>
          <a:endParaRPr lang="el-GR"/>
        </a:p>
      </dgm:t>
    </dgm:pt>
    <dgm:pt modelId="{38886DD6-2E0F-4081-B50F-DDC729B5FF03}">
      <dgm:prSet/>
      <dgm:spPr/>
      <dgm:t>
        <a:bodyPr/>
        <a:lstStyle/>
        <a:p>
          <a:r>
            <a:rPr lang="el-GR" dirty="0"/>
            <a:t>Η επιλογή επιχειρήσεων με τις καλύτερες επιδόσεις συμβάλλει στην ανταγωνιστικότητα των αγορών και διασφαλίζει το δημόσιο συμφέρον</a:t>
          </a:r>
        </a:p>
      </dgm:t>
    </dgm:pt>
    <dgm:pt modelId="{53AC28FB-6E77-4842-AA70-9E427D509EEF}" type="parTrans" cxnId="{F79A2790-7E59-4438-8DE8-8F941226426D}">
      <dgm:prSet/>
      <dgm:spPr/>
      <dgm:t>
        <a:bodyPr/>
        <a:lstStyle/>
        <a:p>
          <a:endParaRPr lang="el-GR"/>
        </a:p>
      </dgm:t>
    </dgm:pt>
    <dgm:pt modelId="{DB9B8EEE-4C15-44A4-8222-E22239522AE3}" type="sibTrans" cxnId="{F79A2790-7E59-4438-8DE8-8F941226426D}">
      <dgm:prSet/>
      <dgm:spPr/>
      <dgm:t>
        <a:bodyPr/>
        <a:lstStyle/>
        <a:p>
          <a:endParaRPr lang="el-GR"/>
        </a:p>
      </dgm:t>
    </dgm:pt>
    <dgm:pt modelId="{AB339FDB-5962-4BEC-8036-E682D10711A4}">
      <dgm:prSet/>
      <dgm:spPr/>
      <dgm:t>
        <a:bodyPr/>
        <a:lstStyle/>
        <a:p>
          <a:r>
            <a:rPr lang="el-GR" dirty="0"/>
            <a:t>Η ρύθμιση των δημοσίων συμβάσεων αποτελεί κινητήρια δύναμη της οικονομίας</a:t>
          </a:r>
        </a:p>
      </dgm:t>
    </dgm:pt>
    <dgm:pt modelId="{5FFD0518-F4DF-4313-B2EC-FF18462FBA19}" type="parTrans" cxnId="{D7EAA37B-E1BE-47DF-BB42-ED0B4B55251B}">
      <dgm:prSet/>
      <dgm:spPr/>
      <dgm:t>
        <a:bodyPr/>
        <a:lstStyle/>
        <a:p>
          <a:endParaRPr lang="el-GR"/>
        </a:p>
      </dgm:t>
    </dgm:pt>
    <dgm:pt modelId="{5E79F901-1722-49F7-92FA-61CC23790C7D}" type="sibTrans" cxnId="{D7EAA37B-E1BE-47DF-BB42-ED0B4B55251B}">
      <dgm:prSet/>
      <dgm:spPr/>
      <dgm:t>
        <a:bodyPr/>
        <a:lstStyle/>
        <a:p>
          <a:endParaRPr lang="el-GR"/>
        </a:p>
      </dgm:t>
    </dgm:pt>
    <dgm:pt modelId="{C2AA52A5-4614-4A2C-B449-3A2C7ED0644F}">
      <dgm:prSet/>
      <dgm:spPr/>
      <dgm:t>
        <a:bodyPr/>
        <a:lstStyle/>
        <a:p>
          <a:r>
            <a:rPr lang="el-GR" dirty="0"/>
            <a:t>Συμβάλλει στην ευρωπαϊκή ολοκλήρωση, αυξάνοντας την ανταγωνιστικότητα των ευρωπαϊκών επιχειρήσεων</a:t>
          </a:r>
        </a:p>
      </dgm:t>
    </dgm:pt>
    <dgm:pt modelId="{D2050797-CA8D-44B9-A733-BC19E93798B9}" type="parTrans" cxnId="{3B6201F5-C974-43FB-BF08-DF5BACC9F236}">
      <dgm:prSet/>
      <dgm:spPr/>
    </dgm:pt>
    <dgm:pt modelId="{D7591CC2-E15A-47AF-844F-2C8E2D814601}" type="sibTrans" cxnId="{3B6201F5-C974-43FB-BF08-DF5BACC9F236}">
      <dgm:prSet/>
      <dgm:spPr/>
    </dgm:pt>
    <dgm:pt modelId="{98D3CDA8-66F4-43EC-8ACC-89743B4D9A95}">
      <dgm:prSet/>
      <dgm:spPr/>
      <dgm:t>
        <a:bodyPr/>
        <a:lstStyle/>
        <a:p>
          <a:r>
            <a:rPr lang="el-GR" dirty="0"/>
            <a:t>Ενισχύει τη συμμόρφωση στις θεμελιώδεις αρχές μειώνοντας τον κίνδυνο απάτης και διαφθοράς</a:t>
          </a:r>
        </a:p>
      </dgm:t>
    </dgm:pt>
    <dgm:pt modelId="{81997DDB-9F75-434A-8F9A-B7E03B2327DE}" type="parTrans" cxnId="{62409316-03DB-458B-AB1A-CEB0552FF001}">
      <dgm:prSet/>
      <dgm:spPr/>
    </dgm:pt>
    <dgm:pt modelId="{507A07E8-C104-43A4-A868-21CCC8BE4108}" type="sibTrans" cxnId="{62409316-03DB-458B-AB1A-CEB0552FF001}">
      <dgm:prSet/>
      <dgm:spPr/>
    </dgm:pt>
    <dgm:pt modelId="{7DBDF7FF-3DDE-49C8-8010-50C5F2E3926D}" type="pres">
      <dgm:prSet presAssocID="{CE7DEB34-C0B8-4593-9C0B-FF6211BB439E}" presName="Name0" presStyleCnt="0">
        <dgm:presLayoutVars>
          <dgm:dir/>
          <dgm:animLvl val="lvl"/>
          <dgm:resizeHandles val="exact"/>
        </dgm:presLayoutVars>
      </dgm:prSet>
      <dgm:spPr/>
    </dgm:pt>
    <dgm:pt modelId="{FEA3A49F-7B85-4BA5-B45B-343E86878078}" type="pres">
      <dgm:prSet presAssocID="{90D07760-B18E-4C23-972D-5B3EF8BB82EF}" presName="boxAndChildren" presStyleCnt="0"/>
      <dgm:spPr/>
    </dgm:pt>
    <dgm:pt modelId="{38D2EEA8-0032-466A-B64A-4D876098985D}" type="pres">
      <dgm:prSet presAssocID="{90D07760-B18E-4C23-972D-5B3EF8BB82EF}" presName="parentTextBox" presStyleLbl="node1" presStyleIdx="0" presStyleCnt="1"/>
      <dgm:spPr/>
    </dgm:pt>
    <dgm:pt modelId="{BF6CE09A-940B-4D0A-858A-AA686BE69E82}" type="pres">
      <dgm:prSet presAssocID="{90D07760-B18E-4C23-972D-5B3EF8BB82EF}" presName="entireBox" presStyleLbl="node1" presStyleIdx="0" presStyleCnt="1"/>
      <dgm:spPr/>
    </dgm:pt>
    <dgm:pt modelId="{9B5393D1-AE99-489B-A133-FECF3A1DB506}" type="pres">
      <dgm:prSet presAssocID="{90D07760-B18E-4C23-972D-5B3EF8BB82EF}" presName="descendantBox" presStyleCnt="0"/>
      <dgm:spPr/>
    </dgm:pt>
    <dgm:pt modelId="{1E75E69D-5ED6-4AA9-A0D8-9F1C00758A17}" type="pres">
      <dgm:prSet presAssocID="{38886DD6-2E0F-4081-B50F-DDC729B5FF03}" presName="childTextBox" presStyleLbl="fgAccFollowNode1" presStyleIdx="0" presStyleCnt="4">
        <dgm:presLayoutVars>
          <dgm:bulletEnabled val="1"/>
        </dgm:presLayoutVars>
      </dgm:prSet>
      <dgm:spPr/>
    </dgm:pt>
    <dgm:pt modelId="{EF52A642-3C78-49F1-8EE7-5CADCD552CB4}" type="pres">
      <dgm:prSet presAssocID="{AB339FDB-5962-4BEC-8036-E682D10711A4}" presName="childTextBox" presStyleLbl="fgAccFollowNode1" presStyleIdx="1" presStyleCnt="4">
        <dgm:presLayoutVars>
          <dgm:bulletEnabled val="1"/>
        </dgm:presLayoutVars>
      </dgm:prSet>
      <dgm:spPr/>
    </dgm:pt>
    <dgm:pt modelId="{35D1C373-21B2-4F61-A893-1A78EBABFCB8}" type="pres">
      <dgm:prSet presAssocID="{C2AA52A5-4614-4A2C-B449-3A2C7ED0644F}" presName="childTextBox" presStyleLbl="fgAccFollowNode1" presStyleIdx="2" presStyleCnt="4">
        <dgm:presLayoutVars>
          <dgm:bulletEnabled val="1"/>
        </dgm:presLayoutVars>
      </dgm:prSet>
      <dgm:spPr/>
    </dgm:pt>
    <dgm:pt modelId="{DD393471-B461-47A3-9A66-28F98B3C11F6}" type="pres">
      <dgm:prSet presAssocID="{98D3CDA8-66F4-43EC-8ACC-89743B4D9A95}" presName="childTextBox" presStyleLbl="fgAccFollowNode1" presStyleIdx="3" presStyleCnt="4">
        <dgm:presLayoutVars>
          <dgm:bulletEnabled val="1"/>
        </dgm:presLayoutVars>
      </dgm:prSet>
      <dgm:spPr/>
    </dgm:pt>
  </dgm:ptLst>
  <dgm:cxnLst>
    <dgm:cxn modelId="{62409316-03DB-458B-AB1A-CEB0552FF001}" srcId="{90D07760-B18E-4C23-972D-5B3EF8BB82EF}" destId="{98D3CDA8-66F4-43EC-8ACC-89743B4D9A95}" srcOrd="3" destOrd="0" parTransId="{81997DDB-9F75-434A-8F9A-B7E03B2327DE}" sibTransId="{507A07E8-C104-43A4-A868-21CCC8BE4108}"/>
    <dgm:cxn modelId="{8B38433E-ADA2-4649-938E-A2A49A28F46D}" srcId="{CE7DEB34-C0B8-4593-9C0B-FF6211BB439E}" destId="{90D07760-B18E-4C23-972D-5B3EF8BB82EF}" srcOrd="0" destOrd="0" parTransId="{827436F9-1717-4A46-93D9-B49B372B7DE1}" sibTransId="{E75F6D7E-61D5-405D-9978-37B7DD2AB2CC}"/>
    <dgm:cxn modelId="{6C9F7D67-C6D8-4300-9E34-0E9BD9AE5DD1}" type="presOf" srcId="{CE7DEB34-C0B8-4593-9C0B-FF6211BB439E}" destId="{7DBDF7FF-3DDE-49C8-8010-50C5F2E3926D}" srcOrd="0" destOrd="0" presId="urn:microsoft.com/office/officeart/2005/8/layout/process4"/>
    <dgm:cxn modelId="{1935A858-27CA-44E3-95EA-25AEE0C8C401}" type="presOf" srcId="{C2AA52A5-4614-4A2C-B449-3A2C7ED0644F}" destId="{35D1C373-21B2-4F61-A893-1A78EBABFCB8}" srcOrd="0" destOrd="0" presId="urn:microsoft.com/office/officeart/2005/8/layout/process4"/>
    <dgm:cxn modelId="{D7EAA37B-E1BE-47DF-BB42-ED0B4B55251B}" srcId="{90D07760-B18E-4C23-972D-5B3EF8BB82EF}" destId="{AB339FDB-5962-4BEC-8036-E682D10711A4}" srcOrd="1" destOrd="0" parTransId="{5FFD0518-F4DF-4313-B2EC-FF18462FBA19}" sibTransId="{5E79F901-1722-49F7-92FA-61CC23790C7D}"/>
    <dgm:cxn modelId="{F79A2790-7E59-4438-8DE8-8F941226426D}" srcId="{90D07760-B18E-4C23-972D-5B3EF8BB82EF}" destId="{38886DD6-2E0F-4081-B50F-DDC729B5FF03}" srcOrd="0" destOrd="0" parTransId="{53AC28FB-6E77-4842-AA70-9E427D509EEF}" sibTransId="{DB9B8EEE-4C15-44A4-8222-E22239522AE3}"/>
    <dgm:cxn modelId="{BD13DDB5-9293-455D-BFF7-440DFBC4C992}" type="presOf" srcId="{38886DD6-2E0F-4081-B50F-DDC729B5FF03}" destId="{1E75E69D-5ED6-4AA9-A0D8-9F1C00758A17}" srcOrd="0" destOrd="0" presId="urn:microsoft.com/office/officeart/2005/8/layout/process4"/>
    <dgm:cxn modelId="{763BD8B7-F711-498B-82E6-8A3991F347C2}" type="presOf" srcId="{90D07760-B18E-4C23-972D-5B3EF8BB82EF}" destId="{BF6CE09A-940B-4D0A-858A-AA686BE69E82}" srcOrd="1" destOrd="0" presId="urn:microsoft.com/office/officeart/2005/8/layout/process4"/>
    <dgm:cxn modelId="{AB3E83C7-AC17-4FE6-9F0E-BD59E652644C}" type="presOf" srcId="{AB339FDB-5962-4BEC-8036-E682D10711A4}" destId="{EF52A642-3C78-49F1-8EE7-5CADCD552CB4}" srcOrd="0" destOrd="0" presId="urn:microsoft.com/office/officeart/2005/8/layout/process4"/>
    <dgm:cxn modelId="{6783F8CD-E888-4275-90C5-E1B0DD264632}" type="presOf" srcId="{90D07760-B18E-4C23-972D-5B3EF8BB82EF}" destId="{38D2EEA8-0032-466A-B64A-4D876098985D}" srcOrd="0" destOrd="0" presId="urn:microsoft.com/office/officeart/2005/8/layout/process4"/>
    <dgm:cxn modelId="{A0C898D6-BEFA-4DE9-9A85-4081FF41B4C9}" type="presOf" srcId="{98D3CDA8-66F4-43EC-8ACC-89743B4D9A95}" destId="{DD393471-B461-47A3-9A66-28F98B3C11F6}" srcOrd="0" destOrd="0" presId="urn:microsoft.com/office/officeart/2005/8/layout/process4"/>
    <dgm:cxn modelId="{3B6201F5-C974-43FB-BF08-DF5BACC9F236}" srcId="{90D07760-B18E-4C23-972D-5B3EF8BB82EF}" destId="{C2AA52A5-4614-4A2C-B449-3A2C7ED0644F}" srcOrd="2" destOrd="0" parTransId="{D2050797-CA8D-44B9-A733-BC19E93798B9}" sibTransId="{D7591CC2-E15A-47AF-844F-2C8E2D814601}"/>
    <dgm:cxn modelId="{7EF898F5-6CD5-4789-98F5-94443663AE18}" type="presParOf" srcId="{7DBDF7FF-3DDE-49C8-8010-50C5F2E3926D}" destId="{FEA3A49F-7B85-4BA5-B45B-343E86878078}" srcOrd="0" destOrd="0" presId="urn:microsoft.com/office/officeart/2005/8/layout/process4"/>
    <dgm:cxn modelId="{2A1BE85A-5AB2-4E40-ACAB-A81AA9182B69}" type="presParOf" srcId="{FEA3A49F-7B85-4BA5-B45B-343E86878078}" destId="{38D2EEA8-0032-466A-B64A-4D876098985D}" srcOrd="0" destOrd="0" presId="urn:microsoft.com/office/officeart/2005/8/layout/process4"/>
    <dgm:cxn modelId="{F124B9E8-1365-475A-AC6D-785CE6BE723A}" type="presParOf" srcId="{FEA3A49F-7B85-4BA5-B45B-343E86878078}" destId="{BF6CE09A-940B-4D0A-858A-AA686BE69E82}" srcOrd="1" destOrd="0" presId="urn:microsoft.com/office/officeart/2005/8/layout/process4"/>
    <dgm:cxn modelId="{F6002F3F-DFF4-44D8-A282-D6FAA1060DC6}" type="presParOf" srcId="{FEA3A49F-7B85-4BA5-B45B-343E86878078}" destId="{9B5393D1-AE99-489B-A133-FECF3A1DB506}" srcOrd="2" destOrd="0" presId="urn:microsoft.com/office/officeart/2005/8/layout/process4"/>
    <dgm:cxn modelId="{9494D032-2635-4E06-887E-ABBA4C044F80}" type="presParOf" srcId="{9B5393D1-AE99-489B-A133-FECF3A1DB506}" destId="{1E75E69D-5ED6-4AA9-A0D8-9F1C00758A17}" srcOrd="0" destOrd="0" presId="urn:microsoft.com/office/officeart/2005/8/layout/process4"/>
    <dgm:cxn modelId="{AA5A5934-A7F4-49D6-8381-A93D665E880E}" type="presParOf" srcId="{9B5393D1-AE99-489B-A133-FECF3A1DB506}" destId="{EF52A642-3C78-49F1-8EE7-5CADCD552CB4}" srcOrd="1" destOrd="0" presId="urn:microsoft.com/office/officeart/2005/8/layout/process4"/>
    <dgm:cxn modelId="{5FD714BC-C9B3-437B-A313-9DD123B2C0C8}" type="presParOf" srcId="{9B5393D1-AE99-489B-A133-FECF3A1DB506}" destId="{35D1C373-21B2-4F61-A893-1A78EBABFCB8}" srcOrd="2" destOrd="0" presId="urn:microsoft.com/office/officeart/2005/8/layout/process4"/>
    <dgm:cxn modelId="{3FD6CCDA-9535-4A7C-8951-A7C8EC16BD0E}" type="presParOf" srcId="{9B5393D1-AE99-489B-A133-FECF3A1DB506}" destId="{DD393471-B461-47A3-9A66-28F98B3C11F6}" srcOrd="3" destOrd="0" presId="urn:microsoft.com/office/officeart/2005/8/layout/process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13.xml><?xml version="1.0" encoding="utf-8"?>
<dgm:dataModel xmlns:dgm="http://schemas.openxmlformats.org/drawingml/2006/diagram" xmlns:a="http://schemas.openxmlformats.org/drawingml/2006/main">
  <dgm:ptLst>
    <dgm:pt modelId="{CE7DEB34-C0B8-4593-9C0B-FF6211BB439E}" type="doc">
      <dgm:prSet loTypeId="urn:microsoft.com/office/officeart/2005/8/layout/list1" loCatId="list" qsTypeId="urn:microsoft.com/office/officeart/2005/8/quickstyle/3d1" qsCatId="3D" csTypeId="urn:microsoft.com/office/officeart/2005/8/colors/accent0_3" csCatId="mainScheme" phldr="1"/>
      <dgm:spPr/>
      <dgm:t>
        <a:bodyPr/>
        <a:lstStyle/>
        <a:p>
          <a:endParaRPr lang="el-GR"/>
        </a:p>
      </dgm:t>
    </dgm:pt>
    <dgm:pt modelId="{38886DD6-2E0F-4081-B50F-DDC729B5FF03}">
      <dgm:prSet custT="1"/>
      <dgm:spPr/>
      <dgm:t>
        <a:bodyPr/>
        <a:lstStyle/>
        <a:p>
          <a:r>
            <a:rPr lang="el-GR" sz="1800" dirty="0"/>
            <a:t>Σχεδιασμός</a:t>
          </a:r>
        </a:p>
      </dgm:t>
    </dgm:pt>
    <dgm:pt modelId="{53AC28FB-6E77-4842-AA70-9E427D509EEF}" type="parTrans" cxnId="{F79A2790-7E59-4438-8DE8-8F941226426D}">
      <dgm:prSet/>
      <dgm:spPr/>
      <dgm:t>
        <a:bodyPr/>
        <a:lstStyle/>
        <a:p>
          <a:endParaRPr lang="el-GR"/>
        </a:p>
      </dgm:t>
    </dgm:pt>
    <dgm:pt modelId="{DB9B8EEE-4C15-44A4-8222-E22239522AE3}" type="sibTrans" cxnId="{F79A2790-7E59-4438-8DE8-8F941226426D}">
      <dgm:prSet/>
      <dgm:spPr/>
      <dgm:t>
        <a:bodyPr/>
        <a:lstStyle/>
        <a:p>
          <a:endParaRPr lang="el-GR"/>
        </a:p>
      </dgm:t>
    </dgm:pt>
    <dgm:pt modelId="{AB339FDB-5962-4BEC-8036-E682D10711A4}">
      <dgm:prSet custT="1"/>
      <dgm:spPr/>
      <dgm:t>
        <a:bodyPr/>
        <a:lstStyle/>
        <a:p>
          <a:r>
            <a:rPr lang="el-GR" sz="1800" dirty="0"/>
            <a:t>Προσδιορίζονται οι ανάγκες της αναθέτουσας αρχής</a:t>
          </a:r>
        </a:p>
      </dgm:t>
    </dgm:pt>
    <dgm:pt modelId="{5FFD0518-F4DF-4313-B2EC-FF18462FBA19}" type="parTrans" cxnId="{D7EAA37B-E1BE-47DF-BB42-ED0B4B55251B}">
      <dgm:prSet/>
      <dgm:spPr/>
      <dgm:t>
        <a:bodyPr/>
        <a:lstStyle/>
        <a:p>
          <a:endParaRPr lang="el-GR"/>
        </a:p>
      </dgm:t>
    </dgm:pt>
    <dgm:pt modelId="{5E79F901-1722-49F7-92FA-61CC23790C7D}" type="sibTrans" cxnId="{D7EAA37B-E1BE-47DF-BB42-ED0B4B55251B}">
      <dgm:prSet/>
      <dgm:spPr/>
      <dgm:t>
        <a:bodyPr/>
        <a:lstStyle/>
        <a:p>
          <a:endParaRPr lang="el-GR"/>
        </a:p>
      </dgm:t>
    </dgm:pt>
    <dgm:pt modelId="{C2AA52A5-4614-4A2C-B449-3A2C7ED0644F}">
      <dgm:prSet custT="1"/>
      <dgm:spPr/>
      <dgm:t>
        <a:bodyPr/>
        <a:lstStyle/>
        <a:p>
          <a:r>
            <a:rPr lang="el-GR" sz="1800" dirty="0"/>
            <a:t>Επιλέγεται η κατάλληλη διαδικασία ανάθεσης</a:t>
          </a:r>
        </a:p>
      </dgm:t>
    </dgm:pt>
    <dgm:pt modelId="{D2050797-CA8D-44B9-A733-BC19E93798B9}" type="parTrans" cxnId="{3B6201F5-C974-43FB-BF08-DF5BACC9F236}">
      <dgm:prSet/>
      <dgm:spPr/>
      <dgm:t>
        <a:bodyPr/>
        <a:lstStyle/>
        <a:p>
          <a:endParaRPr lang="el-GR"/>
        </a:p>
      </dgm:t>
    </dgm:pt>
    <dgm:pt modelId="{D7591CC2-E15A-47AF-844F-2C8E2D814601}" type="sibTrans" cxnId="{3B6201F5-C974-43FB-BF08-DF5BACC9F236}">
      <dgm:prSet/>
      <dgm:spPr/>
      <dgm:t>
        <a:bodyPr/>
        <a:lstStyle/>
        <a:p>
          <a:endParaRPr lang="el-GR"/>
        </a:p>
      </dgm:t>
    </dgm:pt>
    <dgm:pt modelId="{98D3CDA8-66F4-43EC-8ACC-89743B4D9A95}">
      <dgm:prSet custT="1"/>
      <dgm:spPr/>
      <dgm:t>
        <a:bodyPr/>
        <a:lstStyle/>
        <a:p>
          <a:r>
            <a:rPr lang="el-GR" sz="1800" dirty="0"/>
            <a:t>Ορίζονται τα κριτήρια ποιοτικής επιλογής</a:t>
          </a:r>
        </a:p>
      </dgm:t>
    </dgm:pt>
    <dgm:pt modelId="{81997DDB-9F75-434A-8F9A-B7E03B2327DE}" type="parTrans" cxnId="{62409316-03DB-458B-AB1A-CEB0552FF001}">
      <dgm:prSet/>
      <dgm:spPr/>
      <dgm:t>
        <a:bodyPr/>
        <a:lstStyle/>
        <a:p>
          <a:endParaRPr lang="el-GR"/>
        </a:p>
      </dgm:t>
    </dgm:pt>
    <dgm:pt modelId="{507A07E8-C104-43A4-A868-21CCC8BE4108}" type="sibTrans" cxnId="{62409316-03DB-458B-AB1A-CEB0552FF001}">
      <dgm:prSet/>
      <dgm:spPr/>
      <dgm:t>
        <a:bodyPr/>
        <a:lstStyle/>
        <a:p>
          <a:endParaRPr lang="el-GR"/>
        </a:p>
      </dgm:t>
    </dgm:pt>
    <dgm:pt modelId="{BF488AEB-C839-48F4-95D9-C2517DBEE1D5}">
      <dgm:prSet custT="1"/>
      <dgm:spPr/>
      <dgm:t>
        <a:bodyPr/>
        <a:lstStyle/>
        <a:p>
          <a:r>
            <a:rPr lang="el-GR" sz="1800" dirty="0"/>
            <a:t>Ορίζεται το κριτήριο ανάθεσης</a:t>
          </a:r>
        </a:p>
      </dgm:t>
    </dgm:pt>
    <dgm:pt modelId="{A222F3BF-9571-4EA9-93CA-DF15D6307A37}" type="parTrans" cxnId="{0729F219-01FC-45F1-9BBF-2540C0CA23C2}">
      <dgm:prSet/>
      <dgm:spPr/>
      <dgm:t>
        <a:bodyPr/>
        <a:lstStyle/>
        <a:p>
          <a:endParaRPr lang="el-GR"/>
        </a:p>
      </dgm:t>
    </dgm:pt>
    <dgm:pt modelId="{BA7455A9-4D6B-4095-A026-64F3577179CC}" type="sibTrans" cxnId="{0729F219-01FC-45F1-9BBF-2540C0CA23C2}">
      <dgm:prSet/>
      <dgm:spPr/>
      <dgm:t>
        <a:bodyPr/>
        <a:lstStyle/>
        <a:p>
          <a:endParaRPr lang="el-GR"/>
        </a:p>
      </dgm:t>
    </dgm:pt>
    <dgm:pt modelId="{2844E08F-8098-4D6F-AEC3-0AB1467BFA76}">
      <dgm:prSet custT="1"/>
      <dgm:spPr/>
      <dgm:t>
        <a:bodyPr/>
        <a:lstStyle/>
        <a:p>
          <a:r>
            <a:rPr lang="el-GR" sz="1800" dirty="0"/>
            <a:t>Προκήρυξη διαγωνισμού</a:t>
          </a:r>
        </a:p>
      </dgm:t>
    </dgm:pt>
    <dgm:pt modelId="{9F8755A2-4A27-48CA-B45C-4E6BC43334C3}" type="parTrans" cxnId="{E771C9A2-FCA2-4041-87EF-33AF0F9B4B1F}">
      <dgm:prSet/>
      <dgm:spPr/>
      <dgm:t>
        <a:bodyPr/>
        <a:lstStyle/>
        <a:p>
          <a:endParaRPr lang="el-GR"/>
        </a:p>
      </dgm:t>
    </dgm:pt>
    <dgm:pt modelId="{77A88C7A-2B3C-47A7-A127-B6A9AE287376}" type="sibTrans" cxnId="{E771C9A2-FCA2-4041-87EF-33AF0F9B4B1F}">
      <dgm:prSet/>
      <dgm:spPr/>
      <dgm:t>
        <a:bodyPr/>
        <a:lstStyle/>
        <a:p>
          <a:endParaRPr lang="el-GR"/>
        </a:p>
      </dgm:t>
    </dgm:pt>
    <dgm:pt modelId="{3304FB87-E563-4BA8-9D8E-6DA200080872}">
      <dgm:prSet custT="1"/>
      <dgm:spPr/>
      <dgm:t>
        <a:bodyPr/>
        <a:lstStyle/>
        <a:p>
          <a:r>
            <a:rPr lang="el-GR" sz="1800" dirty="0"/>
            <a:t>Δημοσίευση σύμφωνα με τα κατώτατα όρια</a:t>
          </a:r>
        </a:p>
      </dgm:t>
    </dgm:pt>
    <dgm:pt modelId="{047023A1-D5F6-43DF-B6E5-FB5D8BB6693B}" type="parTrans" cxnId="{AD06BAE5-E1EB-45CB-B976-AA1B860730EC}">
      <dgm:prSet/>
      <dgm:spPr/>
      <dgm:t>
        <a:bodyPr/>
        <a:lstStyle/>
        <a:p>
          <a:endParaRPr lang="el-GR"/>
        </a:p>
      </dgm:t>
    </dgm:pt>
    <dgm:pt modelId="{F6418179-DBE4-4D51-8127-9763FD123C61}" type="sibTrans" cxnId="{AD06BAE5-E1EB-45CB-B976-AA1B860730EC}">
      <dgm:prSet/>
      <dgm:spPr/>
      <dgm:t>
        <a:bodyPr/>
        <a:lstStyle/>
        <a:p>
          <a:endParaRPr lang="el-GR"/>
        </a:p>
      </dgm:t>
    </dgm:pt>
    <dgm:pt modelId="{2A8D8354-C0B6-4668-A171-4B4DE64371EA}">
      <dgm:prSet custT="1"/>
      <dgm:spPr/>
      <dgm:t>
        <a:bodyPr/>
        <a:lstStyle/>
        <a:p>
          <a:r>
            <a:rPr lang="el-GR" sz="1800" dirty="0"/>
            <a:t>Ανάθεση της σύμβασης</a:t>
          </a:r>
        </a:p>
      </dgm:t>
    </dgm:pt>
    <dgm:pt modelId="{A367447E-B5AA-4DE3-8C32-A7D76D2454ED}" type="parTrans" cxnId="{917D755C-26FA-4348-A3A2-1BD4A6A23FAC}">
      <dgm:prSet/>
      <dgm:spPr/>
      <dgm:t>
        <a:bodyPr/>
        <a:lstStyle/>
        <a:p>
          <a:endParaRPr lang="el-GR"/>
        </a:p>
      </dgm:t>
    </dgm:pt>
    <dgm:pt modelId="{D4459139-6508-4BB8-B758-E1DCFA091E53}" type="sibTrans" cxnId="{917D755C-26FA-4348-A3A2-1BD4A6A23FAC}">
      <dgm:prSet/>
      <dgm:spPr/>
      <dgm:t>
        <a:bodyPr/>
        <a:lstStyle/>
        <a:p>
          <a:endParaRPr lang="el-GR"/>
        </a:p>
      </dgm:t>
    </dgm:pt>
    <dgm:pt modelId="{9EAEB4DD-345A-4DB3-93FF-B1A1D8AC7EE2}">
      <dgm:prSet custT="1"/>
      <dgm:spPr/>
      <dgm:t>
        <a:bodyPr/>
        <a:lstStyle/>
        <a:p>
          <a:r>
            <a:rPr lang="el-GR" sz="1800" dirty="0"/>
            <a:t>Παραλαβή και αξιολόγηση προσφορών</a:t>
          </a:r>
        </a:p>
      </dgm:t>
    </dgm:pt>
    <dgm:pt modelId="{AE54D29B-0835-4D4C-8268-FB2B7CCCB1F7}" type="parTrans" cxnId="{4FD55EF4-0314-4689-9E7F-22907813D438}">
      <dgm:prSet/>
      <dgm:spPr/>
      <dgm:t>
        <a:bodyPr/>
        <a:lstStyle/>
        <a:p>
          <a:endParaRPr lang="el-GR"/>
        </a:p>
      </dgm:t>
    </dgm:pt>
    <dgm:pt modelId="{8DBA9B7F-1287-488C-AA62-93BBEDAC7937}" type="sibTrans" cxnId="{4FD55EF4-0314-4689-9E7F-22907813D438}">
      <dgm:prSet/>
      <dgm:spPr/>
      <dgm:t>
        <a:bodyPr/>
        <a:lstStyle/>
        <a:p>
          <a:endParaRPr lang="el-GR"/>
        </a:p>
      </dgm:t>
    </dgm:pt>
    <dgm:pt modelId="{D03EE52D-4574-4C8A-8F64-F300ABEF983C}">
      <dgm:prSet custT="1"/>
      <dgm:spPr/>
      <dgm:t>
        <a:bodyPr/>
        <a:lstStyle/>
        <a:p>
          <a:r>
            <a:rPr lang="el-GR" sz="1800" dirty="0"/>
            <a:t>Επιλογή της βέλτιστης βάσει του κριτηρίου ανάθεσης</a:t>
          </a:r>
        </a:p>
      </dgm:t>
    </dgm:pt>
    <dgm:pt modelId="{B43872BE-34BE-4076-B817-52FA7685262C}" type="parTrans" cxnId="{5AF5ED0A-7B70-40E6-98B3-796DD67685B7}">
      <dgm:prSet/>
      <dgm:spPr/>
      <dgm:t>
        <a:bodyPr/>
        <a:lstStyle/>
        <a:p>
          <a:endParaRPr lang="el-GR"/>
        </a:p>
      </dgm:t>
    </dgm:pt>
    <dgm:pt modelId="{F6BC00F4-3F61-4062-8EB7-A273F0BB1F38}" type="sibTrans" cxnId="{5AF5ED0A-7B70-40E6-98B3-796DD67685B7}">
      <dgm:prSet/>
      <dgm:spPr/>
      <dgm:t>
        <a:bodyPr/>
        <a:lstStyle/>
        <a:p>
          <a:endParaRPr lang="el-GR"/>
        </a:p>
      </dgm:t>
    </dgm:pt>
    <dgm:pt modelId="{42C01F2A-7FE6-48D6-8283-4373B1C1C328}">
      <dgm:prSet custT="1"/>
      <dgm:spPr/>
      <dgm:t>
        <a:bodyPr/>
        <a:lstStyle/>
        <a:p>
          <a:r>
            <a:rPr lang="el-GR" sz="1800" dirty="0"/>
            <a:t>Υπογραφή της σύμβασης</a:t>
          </a:r>
        </a:p>
      </dgm:t>
    </dgm:pt>
    <dgm:pt modelId="{3160B26F-F0A7-4F3A-B24E-09278B5AE9F7}" type="parTrans" cxnId="{6E877CD8-AE31-42CD-9FC9-263E2076A012}">
      <dgm:prSet/>
      <dgm:spPr/>
      <dgm:t>
        <a:bodyPr/>
        <a:lstStyle/>
        <a:p>
          <a:endParaRPr lang="el-GR"/>
        </a:p>
      </dgm:t>
    </dgm:pt>
    <dgm:pt modelId="{159E7D16-E866-4894-9903-8DF95C2BF041}" type="sibTrans" cxnId="{6E877CD8-AE31-42CD-9FC9-263E2076A012}">
      <dgm:prSet/>
      <dgm:spPr/>
      <dgm:t>
        <a:bodyPr/>
        <a:lstStyle/>
        <a:p>
          <a:endParaRPr lang="el-GR"/>
        </a:p>
      </dgm:t>
    </dgm:pt>
    <dgm:pt modelId="{0DCB691C-C145-4F7C-B0D8-F868A107D555}" type="pres">
      <dgm:prSet presAssocID="{CE7DEB34-C0B8-4593-9C0B-FF6211BB439E}" presName="linear" presStyleCnt="0">
        <dgm:presLayoutVars>
          <dgm:dir/>
          <dgm:animLvl val="lvl"/>
          <dgm:resizeHandles val="exact"/>
        </dgm:presLayoutVars>
      </dgm:prSet>
      <dgm:spPr/>
    </dgm:pt>
    <dgm:pt modelId="{EDD965B7-20EA-4FAA-81BC-5395FA5FCEBD}" type="pres">
      <dgm:prSet presAssocID="{38886DD6-2E0F-4081-B50F-DDC729B5FF03}" presName="parentLin" presStyleCnt="0"/>
      <dgm:spPr/>
    </dgm:pt>
    <dgm:pt modelId="{48290E9D-8532-43E5-AD30-1C77994F55AB}" type="pres">
      <dgm:prSet presAssocID="{38886DD6-2E0F-4081-B50F-DDC729B5FF03}" presName="parentLeftMargin" presStyleLbl="node1" presStyleIdx="0" presStyleCnt="3"/>
      <dgm:spPr/>
    </dgm:pt>
    <dgm:pt modelId="{5886869D-BBFB-493D-8015-E769421839AA}" type="pres">
      <dgm:prSet presAssocID="{38886DD6-2E0F-4081-B50F-DDC729B5FF03}" presName="parentText" presStyleLbl="node1" presStyleIdx="0" presStyleCnt="3">
        <dgm:presLayoutVars>
          <dgm:chMax val="0"/>
          <dgm:bulletEnabled val="1"/>
        </dgm:presLayoutVars>
      </dgm:prSet>
      <dgm:spPr/>
    </dgm:pt>
    <dgm:pt modelId="{26666D3C-BC51-4552-889E-FF66B752B643}" type="pres">
      <dgm:prSet presAssocID="{38886DD6-2E0F-4081-B50F-DDC729B5FF03}" presName="negativeSpace" presStyleCnt="0"/>
      <dgm:spPr/>
    </dgm:pt>
    <dgm:pt modelId="{09D2E34F-0F79-466B-9E0D-51EAE3BEDB94}" type="pres">
      <dgm:prSet presAssocID="{38886DD6-2E0F-4081-B50F-DDC729B5FF03}" presName="childText" presStyleLbl="conFgAcc1" presStyleIdx="0" presStyleCnt="3">
        <dgm:presLayoutVars>
          <dgm:bulletEnabled val="1"/>
        </dgm:presLayoutVars>
      </dgm:prSet>
      <dgm:spPr/>
    </dgm:pt>
    <dgm:pt modelId="{3E149A9D-3C76-4A14-A5E3-BD9B6DA3C4E1}" type="pres">
      <dgm:prSet presAssocID="{DB9B8EEE-4C15-44A4-8222-E22239522AE3}" presName="spaceBetweenRectangles" presStyleCnt="0"/>
      <dgm:spPr/>
    </dgm:pt>
    <dgm:pt modelId="{5ED37860-17D2-4C9D-9AD1-E403DBC2EAE2}" type="pres">
      <dgm:prSet presAssocID="{2844E08F-8098-4D6F-AEC3-0AB1467BFA76}" presName="parentLin" presStyleCnt="0"/>
      <dgm:spPr/>
    </dgm:pt>
    <dgm:pt modelId="{1D6D0A47-408F-484D-9BD3-9CF010EA9CA9}" type="pres">
      <dgm:prSet presAssocID="{2844E08F-8098-4D6F-AEC3-0AB1467BFA76}" presName="parentLeftMargin" presStyleLbl="node1" presStyleIdx="0" presStyleCnt="3"/>
      <dgm:spPr/>
    </dgm:pt>
    <dgm:pt modelId="{4332ED0D-3B43-4DC9-B7B5-E75C9FA56EA9}" type="pres">
      <dgm:prSet presAssocID="{2844E08F-8098-4D6F-AEC3-0AB1467BFA76}" presName="parentText" presStyleLbl="node1" presStyleIdx="1" presStyleCnt="3">
        <dgm:presLayoutVars>
          <dgm:chMax val="0"/>
          <dgm:bulletEnabled val="1"/>
        </dgm:presLayoutVars>
      </dgm:prSet>
      <dgm:spPr/>
    </dgm:pt>
    <dgm:pt modelId="{397BFB2B-38EB-4FE1-A418-5758016FC0CF}" type="pres">
      <dgm:prSet presAssocID="{2844E08F-8098-4D6F-AEC3-0AB1467BFA76}" presName="negativeSpace" presStyleCnt="0"/>
      <dgm:spPr/>
    </dgm:pt>
    <dgm:pt modelId="{E6DC4AD5-D23B-4471-84E5-04DA7C796CD5}" type="pres">
      <dgm:prSet presAssocID="{2844E08F-8098-4D6F-AEC3-0AB1467BFA76}" presName="childText" presStyleLbl="conFgAcc1" presStyleIdx="1" presStyleCnt="3">
        <dgm:presLayoutVars>
          <dgm:bulletEnabled val="1"/>
        </dgm:presLayoutVars>
      </dgm:prSet>
      <dgm:spPr/>
    </dgm:pt>
    <dgm:pt modelId="{1FE630B9-DFD8-403E-9281-33904D785978}" type="pres">
      <dgm:prSet presAssocID="{77A88C7A-2B3C-47A7-A127-B6A9AE287376}" presName="spaceBetweenRectangles" presStyleCnt="0"/>
      <dgm:spPr/>
    </dgm:pt>
    <dgm:pt modelId="{1BF00BE9-5F17-4D6D-BE10-09FD9DB8903F}" type="pres">
      <dgm:prSet presAssocID="{2A8D8354-C0B6-4668-A171-4B4DE64371EA}" presName="parentLin" presStyleCnt="0"/>
      <dgm:spPr/>
    </dgm:pt>
    <dgm:pt modelId="{4297FAAD-C903-4055-A686-43AE3B456CF5}" type="pres">
      <dgm:prSet presAssocID="{2A8D8354-C0B6-4668-A171-4B4DE64371EA}" presName="parentLeftMargin" presStyleLbl="node1" presStyleIdx="1" presStyleCnt="3"/>
      <dgm:spPr/>
    </dgm:pt>
    <dgm:pt modelId="{8A53DDF7-C342-4B70-A7C9-90D81F5BBAF5}" type="pres">
      <dgm:prSet presAssocID="{2A8D8354-C0B6-4668-A171-4B4DE64371EA}" presName="parentText" presStyleLbl="node1" presStyleIdx="2" presStyleCnt="3">
        <dgm:presLayoutVars>
          <dgm:chMax val="0"/>
          <dgm:bulletEnabled val="1"/>
        </dgm:presLayoutVars>
      </dgm:prSet>
      <dgm:spPr/>
    </dgm:pt>
    <dgm:pt modelId="{B0D73246-2FF9-416F-9C70-1442D0C5AFFA}" type="pres">
      <dgm:prSet presAssocID="{2A8D8354-C0B6-4668-A171-4B4DE64371EA}" presName="negativeSpace" presStyleCnt="0"/>
      <dgm:spPr/>
    </dgm:pt>
    <dgm:pt modelId="{C37F1548-9E5E-4FB4-9E33-97EB47D62F90}" type="pres">
      <dgm:prSet presAssocID="{2A8D8354-C0B6-4668-A171-4B4DE64371EA}" presName="childText" presStyleLbl="conFgAcc1" presStyleIdx="2" presStyleCnt="3">
        <dgm:presLayoutVars>
          <dgm:bulletEnabled val="1"/>
        </dgm:presLayoutVars>
      </dgm:prSet>
      <dgm:spPr/>
    </dgm:pt>
  </dgm:ptLst>
  <dgm:cxnLst>
    <dgm:cxn modelId="{C86ABB06-6E0C-4FAF-A101-8B2EE762BDD7}" type="presOf" srcId="{C2AA52A5-4614-4A2C-B449-3A2C7ED0644F}" destId="{09D2E34F-0F79-466B-9E0D-51EAE3BEDB94}" srcOrd="0" destOrd="1" presId="urn:microsoft.com/office/officeart/2005/8/layout/list1"/>
    <dgm:cxn modelId="{5AF5ED0A-7B70-40E6-98B3-796DD67685B7}" srcId="{2A8D8354-C0B6-4668-A171-4B4DE64371EA}" destId="{D03EE52D-4574-4C8A-8F64-F300ABEF983C}" srcOrd="1" destOrd="0" parTransId="{B43872BE-34BE-4076-B817-52FA7685262C}" sibTransId="{F6BC00F4-3F61-4062-8EB7-A273F0BB1F38}"/>
    <dgm:cxn modelId="{62409316-03DB-458B-AB1A-CEB0552FF001}" srcId="{38886DD6-2E0F-4081-B50F-DDC729B5FF03}" destId="{98D3CDA8-66F4-43EC-8ACC-89743B4D9A95}" srcOrd="2" destOrd="0" parTransId="{81997DDB-9F75-434A-8F9A-B7E03B2327DE}" sibTransId="{507A07E8-C104-43A4-A868-21CCC8BE4108}"/>
    <dgm:cxn modelId="{0729F219-01FC-45F1-9BBF-2540C0CA23C2}" srcId="{38886DD6-2E0F-4081-B50F-DDC729B5FF03}" destId="{BF488AEB-C839-48F4-95D9-C2517DBEE1D5}" srcOrd="3" destOrd="0" parTransId="{A222F3BF-9571-4EA9-93CA-DF15D6307A37}" sibTransId="{BA7455A9-4D6B-4095-A026-64F3577179CC}"/>
    <dgm:cxn modelId="{A54E991A-24C2-4D95-9879-5CFFA4C17B2A}" type="presOf" srcId="{2844E08F-8098-4D6F-AEC3-0AB1467BFA76}" destId="{4332ED0D-3B43-4DC9-B7B5-E75C9FA56EA9}" srcOrd="1" destOrd="0" presId="urn:microsoft.com/office/officeart/2005/8/layout/list1"/>
    <dgm:cxn modelId="{57AD1324-8844-4923-B185-D627C4C194C5}" type="presOf" srcId="{98D3CDA8-66F4-43EC-8ACC-89743B4D9A95}" destId="{09D2E34F-0F79-466B-9E0D-51EAE3BEDB94}" srcOrd="0" destOrd="2" presId="urn:microsoft.com/office/officeart/2005/8/layout/list1"/>
    <dgm:cxn modelId="{4E31002C-C42F-4E2E-B74D-300EB52E0D57}" type="presOf" srcId="{D03EE52D-4574-4C8A-8F64-F300ABEF983C}" destId="{C37F1548-9E5E-4FB4-9E33-97EB47D62F90}" srcOrd="0" destOrd="1" presId="urn:microsoft.com/office/officeart/2005/8/layout/list1"/>
    <dgm:cxn modelId="{917D755C-26FA-4348-A3A2-1BD4A6A23FAC}" srcId="{CE7DEB34-C0B8-4593-9C0B-FF6211BB439E}" destId="{2A8D8354-C0B6-4668-A171-4B4DE64371EA}" srcOrd="2" destOrd="0" parTransId="{A367447E-B5AA-4DE3-8C32-A7D76D2454ED}" sibTransId="{D4459139-6508-4BB8-B758-E1DCFA091E53}"/>
    <dgm:cxn modelId="{0AF93941-36C1-4FAB-B983-71B989B52CF3}" type="presOf" srcId="{38886DD6-2E0F-4081-B50F-DDC729B5FF03}" destId="{5886869D-BBFB-493D-8015-E769421839AA}" srcOrd="1" destOrd="0" presId="urn:microsoft.com/office/officeart/2005/8/layout/list1"/>
    <dgm:cxn modelId="{9AA9726D-6EA1-418B-9123-5F6044D9403D}" type="presOf" srcId="{CE7DEB34-C0B8-4593-9C0B-FF6211BB439E}" destId="{0DCB691C-C145-4F7C-B0D8-F868A107D555}" srcOrd="0" destOrd="0" presId="urn:microsoft.com/office/officeart/2005/8/layout/list1"/>
    <dgm:cxn modelId="{826F3C75-7CA6-4006-ABD1-59F8E15A7256}" type="presOf" srcId="{AB339FDB-5962-4BEC-8036-E682D10711A4}" destId="{09D2E34F-0F79-466B-9E0D-51EAE3BEDB94}" srcOrd="0" destOrd="0" presId="urn:microsoft.com/office/officeart/2005/8/layout/list1"/>
    <dgm:cxn modelId="{B7373D7B-3331-4015-A0B2-EAB266ABDE6F}" type="presOf" srcId="{42C01F2A-7FE6-48D6-8283-4373B1C1C328}" destId="{C37F1548-9E5E-4FB4-9E33-97EB47D62F90}" srcOrd="0" destOrd="2" presId="urn:microsoft.com/office/officeart/2005/8/layout/list1"/>
    <dgm:cxn modelId="{D7EAA37B-E1BE-47DF-BB42-ED0B4B55251B}" srcId="{38886DD6-2E0F-4081-B50F-DDC729B5FF03}" destId="{AB339FDB-5962-4BEC-8036-E682D10711A4}" srcOrd="0" destOrd="0" parTransId="{5FFD0518-F4DF-4313-B2EC-FF18462FBA19}" sibTransId="{5E79F901-1722-49F7-92FA-61CC23790C7D}"/>
    <dgm:cxn modelId="{04AEE980-7856-44D8-987B-FA458213B26E}" type="presOf" srcId="{2A8D8354-C0B6-4668-A171-4B4DE64371EA}" destId="{8A53DDF7-C342-4B70-A7C9-90D81F5BBAF5}" srcOrd="1" destOrd="0" presId="urn:microsoft.com/office/officeart/2005/8/layout/list1"/>
    <dgm:cxn modelId="{1200C682-8307-4445-AFFF-DF61298ED87F}" type="presOf" srcId="{38886DD6-2E0F-4081-B50F-DDC729B5FF03}" destId="{48290E9D-8532-43E5-AD30-1C77994F55AB}" srcOrd="0" destOrd="0" presId="urn:microsoft.com/office/officeart/2005/8/layout/list1"/>
    <dgm:cxn modelId="{F79A2790-7E59-4438-8DE8-8F941226426D}" srcId="{CE7DEB34-C0B8-4593-9C0B-FF6211BB439E}" destId="{38886DD6-2E0F-4081-B50F-DDC729B5FF03}" srcOrd="0" destOrd="0" parTransId="{53AC28FB-6E77-4842-AA70-9E427D509EEF}" sibTransId="{DB9B8EEE-4C15-44A4-8222-E22239522AE3}"/>
    <dgm:cxn modelId="{E771C9A2-FCA2-4041-87EF-33AF0F9B4B1F}" srcId="{CE7DEB34-C0B8-4593-9C0B-FF6211BB439E}" destId="{2844E08F-8098-4D6F-AEC3-0AB1467BFA76}" srcOrd="1" destOrd="0" parTransId="{9F8755A2-4A27-48CA-B45C-4E6BC43334C3}" sibTransId="{77A88C7A-2B3C-47A7-A127-B6A9AE287376}"/>
    <dgm:cxn modelId="{3C333ABC-388D-42AC-AD5C-DC3835F4416F}" type="presOf" srcId="{2A8D8354-C0B6-4668-A171-4B4DE64371EA}" destId="{4297FAAD-C903-4055-A686-43AE3B456CF5}" srcOrd="0" destOrd="0" presId="urn:microsoft.com/office/officeart/2005/8/layout/list1"/>
    <dgm:cxn modelId="{83A5F9CA-0DF5-4094-9AE2-97C85EEFE736}" type="presOf" srcId="{2844E08F-8098-4D6F-AEC3-0AB1467BFA76}" destId="{1D6D0A47-408F-484D-9BD3-9CF010EA9CA9}" srcOrd="0" destOrd="0" presId="urn:microsoft.com/office/officeart/2005/8/layout/list1"/>
    <dgm:cxn modelId="{6E877CD8-AE31-42CD-9FC9-263E2076A012}" srcId="{2A8D8354-C0B6-4668-A171-4B4DE64371EA}" destId="{42C01F2A-7FE6-48D6-8283-4373B1C1C328}" srcOrd="2" destOrd="0" parTransId="{3160B26F-F0A7-4F3A-B24E-09278B5AE9F7}" sibTransId="{159E7D16-E866-4894-9903-8DF95C2BF041}"/>
    <dgm:cxn modelId="{AD644FE4-C2EB-4FDC-A055-697CB6B0F434}" type="presOf" srcId="{3304FB87-E563-4BA8-9D8E-6DA200080872}" destId="{E6DC4AD5-D23B-4471-84E5-04DA7C796CD5}" srcOrd="0" destOrd="0" presId="urn:microsoft.com/office/officeart/2005/8/layout/list1"/>
    <dgm:cxn modelId="{AD06BAE5-E1EB-45CB-B976-AA1B860730EC}" srcId="{2844E08F-8098-4D6F-AEC3-0AB1467BFA76}" destId="{3304FB87-E563-4BA8-9D8E-6DA200080872}" srcOrd="0" destOrd="0" parTransId="{047023A1-D5F6-43DF-B6E5-FB5D8BB6693B}" sibTransId="{F6418179-DBE4-4D51-8127-9763FD123C61}"/>
    <dgm:cxn modelId="{4FD55EF4-0314-4689-9E7F-22907813D438}" srcId="{2A8D8354-C0B6-4668-A171-4B4DE64371EA}" destId="{9EAEB4DD-345A-4DB3-93FF-B1A1D8AC7EE2}" srcOrd="0" destOrd="0" parTransId="{AE54D29B-0835-4D4C-8268-FB2B7CCCB1F7}" sibTransId="{8DBA9B7F-1287-488C-AA62-93BBEDAC7937}"/>
    <dgm:cxn modelId="{CF47A0F4-8B97-4663-A400-2A686329B527}" type="presOf" srcId="{9EAEB4DD-345A-4DB3-93FF-B1A1D8AC7EE2}" destId="{C37F1548-9E5E-4FB4-9E33-97EB47D62F90}" srcOrd="0" destOrd="0" presId="urn:microsoft.com/office/officeart/2005/8/layout/list1"/>
    <dgm:cxn modelId="{3B6201F5-C974-43FB-BF08-DF5BACC9F236}" srcId="{38886DD6-2E0F-4081-B50F-DDC729B5FF03}" destId="{C2AA52A5-4614-4A2C-B449-3A2C7ED0644F}" srcOrd="1" destOrd="0" parTransId="{D2050797-CA8D-44B9-A733-BC19E93798B9}" sibTransId="{D7591CC2-E15A-47AF-844F-2C8E2D814601}"/>
    <dgm:cxn modelId="{FC1F04FA-E61D-415F-83AA-7B16C56AE96A}" type="presOf" srcId="{BF488AEB-C839-48F4-95D9-C2517DBEE1D5}" destId="{09D2E34F-0F79-466B-9E0D-51EAE3BEDB94}" srcOrd="0" destOrd="3" presId="urn:microsoft.com/office/officeart/2005/8/layout/list1"/>
    <dgm:cxn modelId="{BEAA1C11-E7EE-4690-8754-F34827AE8C6D}" type="presParOf" srcId="{0DCB691C-C145-4F7C-B0D8-F868A107D555}" destId="{EDD965B7-20EA-4FAA-81BC-5395FA5FCEBD}" srcOrd="0" destOrd="0" presId="urn:microsoft.com/office/officeart/2005/8/layout/list1"/>
    <dgm:cxn modelId="{A4F116FE-D70A-4673-81E1-B09152F107BE}" type="presParOf" srcId="{EDD965B7-20EA-4FAA-81BC-5395FA5FCEBD}" destId="{48290E9D-8532-43E5-AD30-1C77994F55AB}" srcOrd="0" destOrd="0" presId="urn:microsoft.com/office/officeart/2005/8/layout/list1"/>
    <dgm:cxn modelId="{8D9BA69D-A441-4D44-9785-2DA061A097C3}" type="presParOf" srcId="{EDD965B7-20EA-4FAA-81BC-5395FA5FCEBD}" destId="{5886869D-BBFB-493D-8015-E769421839AA}" srcOrd="1" destOrd="0" presId="urn:microsoft.com/office/officeart/2005/8/layout/list1"/>
    <dgm:cxn modelId="{D238745F-3247-4338-9391-4C41CDFF7C05}" type="presParOf" srcId="{0DCB691C-C145-4F7C-B0D8-F868A107D555}" destId="{26666D3C-BC51-4552-889E-FF66B752B643}" srcOrd="1" destOrd="0" presId="urn:microsoft.com/office/officeart/2005/8/layout/list1"/>
    <dgm:cxn modelId="{8DF1962D-F8EA-4B1C-99C3-FC7BEC8E08C8}" type="presParOf" srcId="{0DCB691C-C145-4F7C-B0D8-F868A107D555}" destId="{09D2E34F-0F79-466B-9E0D-51EAE3BEDB94}" srcOrd="2" destOrd="0" presId="urn:microsoft.com/office/officeart/2005/8/layout/list1"/>
    <dgm:cxn modelId="{4A95DA2D-2F4C-4BC0-A7DC-5D3D131129D7}" type="presParOf" srcId="{0DCB691C-C145-4F7C-B0D8-F868A107D555}" destId="{3E149A9D-3C76-4A14-A5E3-BD9B6DA3C4E1}" srcOrd="3" destOrd="0" presId="urn:microsoft.com/office/officeart/2005/8/layout/list1"/>
    <dgm:cxn modelId="{7E2129B6-16B9-4996-A26E-CE3F96F690F4}" type="presParOf" srcId="{0DCB691C-C145-4F7C-B0D8-F868A107D555}" destId="{5ED37860-17D2-4C9D-9AD1-E403DBC2EAE2}" srcOrd="4" destOrd="0" presId="urn:microsoft.com/office/officeart/2005/8/layout/list1"/>
    <dgm:cxn modelId="{A9D81086-267F-4AF6-ADF6-7AFBBAF1CF45}" type="presParOf" srcId="{5ED37860-17D2-4C9D-9AD1-E403DBC2EAE2}" destId="{1D6D0A47-408F-484D-9BD3-9CF010EA9CA9}" srcOrd="0" destOrd="0" presId="urn:microsoft.com/office/officeart/2005/8/layout/list1"/>
    <dgm:cxn modelId="{55E38EDA-5DB1-4CBC-9A0A-ADAAD23DF391}" type="presParOf" srcId="{5ED37860-17D2-4C9D-9AD1-E403DBC2EAE2}" destId="{4332ED0D-3B43-4DC9-B7B5-E75C9FA56EA9}" srcOrd="1" destOrd="0" presId="urn:microsoft.com/office/officeart/2005/8/layout/list1"/>
    <dgm:cxn modelId="{B6FD658B-0C76-448A-8606-3F3EF4EF8BC2}" type="presParOf" srcId="{0DCB691C-C145-4F7C-B0D8-F868A107D555}" destId="{397BFB2B-38EB-4FE1-A418-5758016FC0CF}" srcOrd="5" destOrd="0" presId="urn:microsoft.com/office/officeart/2005/8/layout/list1"/>
    <dgm:cxn modelId="{98876C09-C6D8-43D7-9D8A-8CCDEA87A02F}" type="presParOf" srcId="{0DCB691C-C145-4F7C-B0D8-F868A107D555}" destId="{E6DC4AD5-D23B-4471-84E5-04DA7C796CD5}" srcOrd="6" destOrd="0" presId="urn:microsoft.com/office/officeart/2005/8/layout/list1"/>
    <dgm:cxn modelId="{82D7291F-BA23-4EBB-B1F8-205C3A803D0B}" type="presParOf" srcId="{0DCB691C-C145-4F7C-B0D8-F868A107D555}" destId="{1FE630B9-DFD8-403E-9281-33904D785978}" srcOrd="7" destOrd="0" presId="urn:microsoft.com/office/officeart/2005/8/layout/list1"/>
    <dgm:cxn modelId="{2289F5BF-4F35-41F6-AEA5-93E4CB0DE374}" type="presParOf" srcId="{0DCB691C-C145-4F7C-B0D8-F868A107D555}" destId="{1BF00BE9-5F17-4D6D-BE10-09FD9DB8903F}" srcOrd="8" destOrd="0" presId="urn:microsoft.com/office/officeart/2005/8/layout/list1"/>
    <dgm:cxn modelId="{A1B2DC15-5D2B-49BB-8559-51F5473CF136}" type="presParOf" srcId="{1BF00BE9-5F17-4D6D-BE10-09FD9DB8903F}" destId="{4297FAAD-C903-4055-A686-43AE3B456CF5}" srcOrd="0" destOrd="0" presId="urn:microsoft.com/office/officeart/2005/8/layout/list1"/>
    <dgm:cxn modelId="{A069C0B3-F2FF-49AB-9233-8D1FDF823FEB}" type="presParOf" srcId="{1BF00BE9-5F17-4D6D-BE10-09FD9DB8903F}" destId="{8A53DDF7-C342-4B70-A7C9-90D81F5BBAF5}" srcOrd="1" destOrd="0" presId="urn:microsoft.com/office/officeart/2005/8/layout/list1"/>
    <dgm:cxn modelId="{9C61D923-4E6B-472C-8EEB-637CA81CC584}" type="presParOf" srcId="{0DCB691C-C145-4F7C-B0D8-F868A107D555}" destId="{B0D73246-2FF9-416F-9C70-1442D0C5AFFA}" srcOrd="9" destOrd="0" presId="urn:microsoft.com/office/officeart/2005/8/layout/list1"/>
    <dgm:cxn modelId="{11B25AEE-7196-4A10-8C99-80648F68041D}" type="presParOf" srcId="{0DCB691C-C145-4F7C-B0D8-F868A107D555}" destId="{C37F1548-9E5E-4FB4-9E33-97EB47D62F90}" srcOrd="10"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14.xml><?xml version="1.0" encoding="utf-8"?>
<dgm:dataModel xmlns:dgm="http://schemas.openxmlformats.org/drawingml/2006/diagram" xmlns:a="http://schemas.openxmlformats.org/drawingml/2006/main">
  <dgm:ptLst>
    <dgm:pt modelId="{CE7DEB34-C0B8-4593-9C0B-FF6211BB439E}" type="doc">
      <dgm:prSet loTypeId="urn:microsoft.com/office/officeart/2005/8/layout/list1" loCatId="list" qsTypeId="urn:microsoft.com/office/officeart/2005/8/quickstyle/3d1" qsCatId="3D" csTypeId="urn:microsoft.com/office/officeart/2005/8/colors/accent0_3" csCatId="mainScheme" phldr="1"/>
      <dgm:spPr/>
      <dgm:t>
        <a:bodyPr/>
        <a:lstStyle/>
        <a:p>
          <a:endParaRPr lang="el-GR"/>
        </a:p>
      </dgm:t>
    </dgm:pt>
    <dgm:pt modelId="{38886DD6-2E0F-4081-B50F-DDC729B5FF03}">
      <dgm:prSet custT="1"/>
      <dgm:spPr/>
      <dgm:t>
        <a:bodyPr/>
        <a:lstStyle/>
        <a:p>
          <a:r>
            <a:rPr lang="el-GR" sz="1800"/>
            <a:t>Γνωστοποίηση σύναψης σύμβασης</a:t>
          </a:r>
          <a:endParaRPr lang="el-GR" sz="1800" dirty="0"/>
        </a:p>
      </dgm:t>
    </dgm:pt>
    <dgm:pt modelId="{53AC28FB-6E77-4842-AA70-9E427D509EEF}" type="parTrans" cxnId="{F79A2790-7E59-4438-8DE8-8F941226426D}">
      <dgm:prSet/>
      <dgm:spPr/>
      <dgm:t>
        <a:bodyPr/>
        <a:lstStyle/>
        <a:p>
          <a:endParaRPr lang="el-GR"/>
        </a:p>
      </dgm:t>
    </dgm:pt>
    <dgm:pt modelId="{DB9B8EEE-4C15-44A4-8222-E22239522AE3}" type="sibTrans" cxnId="{F79A2790-7E59-4438-8DE8-8F941226426D}">
      <dgm:prSet/>
      <dgm:spPr/>
      <dgm:t>
        <a:bodyPr/>
        <a:lstStyle/>
        <a:p>
          <a:endParaRPr lang="el-GR"/>
        </a:p>
      </dgm:t>
    </dgm:pt>
    <dgm:pt modelId="{F35515D7-771C-4FD8-91ED-123EEC5608FF}">
      <dgm:prSet custT="1"/>
      <dgm:spPr/>
      <dgm:t>
        <a:bodyPr/>
        <a:lstStyle/>
        <a:p>
          <a:r>
            <a:rPr lang="el-GR" sz="1800" dirty="0"/>
            <a:t>Δημοσίευση σύμφωνα με τα κατώτατα όρια</a:t>
          </a:r>
        </a:p>
      </dgm:t>
    </dgm:pt>
    <dgm:pt modelId="{021C29D3-35F0-4177-90CE-93F222C87B31}" type="parTrans" cxnId="{D9FF1EC4-C919-476B-B69D-0AEC4D38FB3C}">
      <dgm:prSet/>
      <dgm:spPr/>
      <dgm:t>
        <a:bodyPr/>
        <a:lstStyle/>
        <a:p>
          <a:endParaRPr lang="el-GR"/>
        </a:p>
      </dgm:t>
    </dgm:pt>
    <dgm:pt modelId="{0E374D4D-F684-4411-B308-B8958C723824}" type="sibTrans" cxnId="{D9FF1EC4-C919-476B-B69D-0AEC4D38FB3C}">
      <dgm:prSet/>
      <dgm:spPr/>
      <dgm:t>
        <a:bodyPr/>
        <a:lstStyle/>
        <a:p>
          <a:endParaRPr lang="el-GR"/>
        </a:p>
      </dgm:t>
    </dgm:pt>
    <dgm:pt modelId="{80AD9A2E-1A8D-4D5E-ADE8-046AA93A07D9}">
      <dgm:prSet custT="1"/>
      <dgm:spPr/>
      <dgm:t>
        <a:bodyPr/>
        <a:lstStyle/>
        <a:p>
          <a:r>
            <a:rPr lang="el-GR" sz="1800" dirty="0"/>
            <a:t>Εκτέλεση της σύμβασης</a:t>
          </a:r>
        </a:p>
      </dgm:t>
    </dgm:pt>
    <dgm:pt modelId="{65967AFB-357B-41A7-B4E6-C396FB8FF2D7}" type="parTrans" cxnId="{D3FDEECF-918A-4521-BFA5-DF937762BD13}">
      <dgm:prSet/>
      <dgm:spPr/>
      <dgm:t>
        <a:bodyPr/>
        <a:lstStyle/>
        <a:p>
          <a:endParaRPr lang="el-GR"/>
        </a:p>
      </dgm:t>
    </dgm:pt>
    <dgm:pt modelId="{6E447F71-706A-44B2-B866-02201D733A5A}" type="sibTrans" cxnId="{D3FDEECF-918A-4521-BFA5-DF937762BD13}">
      <dgm:prSet/>
      <dgm:spPr/>
      <dgm:t>
        <a:bodyPr/>
        <a:lstStyle/>
        <a:p>
          <a:endParaRPr lang="el-GR"/>
        </a:p>
      </dgm:t>
    </dgm:pt>
    <dgm:pt modelId="{27149375-361F-4F74-8738-ED3AECCD8B7F}">
      <dgm:prSet custT="1"/>
      <dgm:spPr/>
      <dgm:t>
        <a:bodyPr/>
        <a:lstStyle/>
        <a:p>
          <a:r>
            <a:rPr lang="el-GR" sz="1800" dirty="0"/>
            <a:t>Παραλαβή του παραδοτέου</a:t>
          </a:r>
        </a:p>
      </dgm:t>
    </dgm:pt>
    <dgm:pt modelId="{0A300FB7-C93B-4C63-A32D-A4247F91AB5D}" type="parTrans" cxnId="{226531DE-8ABE-4BF5-A726-0B291D0FB08B}">
      <dgm:prSet/>
      <dgm:spPr/>
      <dgm:t>
        <a:bodyPr/>
        <a:lstStyle/>
        <a:p>
          <a:endParaRPr lang="el-GR"/>
        </a:p>
      </dgm:t>
    </dgm:pt>
    <dgm:pt modelId="{F0EF372F-E410-41B4-A7BF-68C001984CC2}" type="sibTrans" cxnId="{226531DE-8ABE-4BF5-A726-0B291D0FB08B}">
      <dgm:prSet/>
      <dgm:spPr/>
      <dgm:t>
        <a:bodyPr/>
        <a:lstStyle/>
        <a:p>
          <a:endParaRPr lang="el-GR"/>
        </a:p>
      </dgm:t>
    </dgm:pt>
    <dgm:pt modelId="{9C964474-6015-465C-8701-F33E40A9CD00}">
      <dgm:prSet custT="1"/>
      <dgm:spPr/>
      <dgm:t>
        <a:bodyPr/>
        <a:lstStyle/>
        <a:p>
          <a:r>
            <a:rPr lang="el-GR" sz="1800" dirty="0"/>
            <a:t>Τιμολόγηση</a:t>
          </a:r>
        </a:p>
      </dgm:t>
    </dgm:pt>
    <dgm:pt modelId="{08809F9F-C654-45B2-BC3E-A8E7E628A78F}" type="parTrans" cxnId="{EE47328E-8790-4B46-B55B-BEAE93CA1FC4}">
      <dgm:prSet/>
      <dgm:spPr/>
      <dgm:t>
        <a:bodyPr/>
        <a:lstStyle/>
        <a:p>
          <a:endParaRPr lang="el-GR"/>
        </a:p>
      </dgm:t>
    </dgm:pt>
    <dgm:pt modelId="{10BDB35A-9307-4CE5-88FE-DCD77E0E2BF3}" type="sibTrans" cxnId="{EE47328E-8790-4B46-B55B-BEAE93CA1FC4}">
      <dgm:prSet/>
      <dgm:spPr/>
      <dgm:t>
        <a:bodyPr/>
        <a:lstStyle/>
        <a:p>
          <a:endParaRPr lang="el-GR"/>
        </a:p>
      </dgm:t>
    </dgm:pt>
    <dgm:pt modelId="{ACC6A3B0-1CB9-45C1-A7E2-B86E0641BF75}">
      <dgm:prSet custT="1"/>
      <dgm:spPr/>
      <dgm:t>
        <a:bodyPr/>
        <a:lstStyle/>
        <a:p>
          <a:r>
            <a:rPr lang="el-GR" sz="1800" dirty="0"/>
            <a:t>Εξόφληση του αναδόχου</a:t>
          </a:r>
        </a:p>
      </dgm:t>
    </dgm:pt>
    <dgm:pt modelId="{AF872867-BFBB-45B6-9326-634E6958E165}" type="parTrans" cxnId="{87432443-F3CA-415C-9E35-AA12F439B412}">
      <dgm:prSet/>
      <dgm:spPr/>
      <dgm:t>
        <a:bodyPr/>
        <a:lstStyle/>
        <a:p>
          <a:endParaRPr lang="el-GR"/>
        </a:p>
      </dgm:t>
    </dgm:pt>
    <dgm:pt modelId="{B32193AC-C13E-48AE-87F1-DC2FA31BF83E}" type="sibTrans" cxnId="{87432443-F3CA-415C-9E35-AA12F439B412}">
      <dgm:prSet/>
      <dgm:spPr/>
      <dgm:t>
        <a:bodyPr/>
        <a:lstStyle/>
        <a:p>
          <a:endParaRPr lang="el-GR"/>
        </a:p>
      </dgm:t>
    </dgm:pt>
    <dgm:pt modelId="{0DCB691C-C145-4F7C-B0D8-F868A107D555}" type="pres">
      <dgm:prSet presAssocID="{CE7DEB34-C0B8-4593-9C0B-FF6211BB439E}" presName="linear" presStyleCnt="0">
        <dgm:presLayoutVars>
          <dgm:dir/>
          <dgm:animLvl val="lvl"/>
          <dgm:resizeHandles val="exact"/>
        </dgm:presLayoutVars>
      </dgm:prSet>
      <dgm:spPr/>
    </dgm:pt>
    <dgm:pt modelId="{EDD965B7-20EA-4FAA-81BC-5395FA5FCEBD}" type="pres">
      <dgm:prSet presAssocID="{38886DD6-2E0F-4081-B50F-DDC729B5FF03}" presName="parentLin" presStyleCnt="0"/>
      <dgm:spPr/>
    </dgm:pt>
    <dgm:pt modelId="{48290E9D-8532-43E5-AD30-1C77994F55AB}" type="pres">
      <dgm:prSet presAssocID="{38886DD6-2E0F-4081-B50F-DDC729B5FF03}" presName="parentLeftMargin" presStyleLbl="node1" presStyleIdx="0" presStyleCnt="2"/>
      <dgm:spPr/>
    </dgm:pt>
    <dgm:pt modelId="{5886869D-BBFB-493D-8015-E769421839AA}" type="pres">
      <dgm:prSet presAssocID="{38886DD6-2E0F-4081-B50F-DDC729B5FF03}" presName="parentText" presStyleLbl="node1" presStyleIdx="0" presStyleCnt="2">
        <dgm:presLayoutVars>
          <dgm:chMax val="0"/>
          <dgm:bulletEnabled val="1"/>
        </dgm:presLayoutVars>
      </dgm:prSet>
      <dgm:spPr/>
    </dgm:pt>
    <dgm:pt modelId="{26666D3C-BC51-4552-889E-FF66B752B643}" type="pres">
      <dgm:prSet presAssocID="{38886DD6-2E0F-4081-B50F-DDC729B5FF03}" presName="negativeSpace" presStyleCnt="0"/>
      <dgm:spPr/>
    </dgm:pt>
    <dgm:pt modelId="{09D2E34F-0F79-466B-9E0D-51EAE3BEDB94}" type="pres">
      <dgm:prSet presAssocID="{38886DD6-2E0F-4081-B50F-DDC729B5FF03}" presName="childText" presStyleLbl="conFgAcc1" presStyleIdx="0" presStyleCnt="2">
        <dgm:presLayoutVars>
          <dgm:bulletEnabled val="1"/>
        </dgm:presLayoutVars>
      </dgm:prSet>
      <dgm:spPr/>
    </dgm:pt>
    <dgm:pt modelId="{3E149A9D-3C76-4A14-A5E3-BD9B6DA3C4E1}" type="pres">
      <dgm:prSet presAssocID="{DB9B8EEE-4C15-44A4-8222-E22239522AE3}" presName="spaceBetweenRectangles" presStyleCnt="0"/>
      <dgm:spPr/>
    </dgm:pt>
    <dgm:pt modelId="{906ABB51-5AA7-4D56-8914-95D691DF04E3}" type="pres">
      <dgm:prSet presAssocID="{80AD9A2E-1A8D-4D5E-ADE8-046AA93A07D9}" presName="parentLin" presStyleCnt="0"/>
      <dgm:spPr/>
    </dgm:pt>
    <dgm:pt modelId="{18925BC0-4C41-4915-9702-044BF08775C3}" type="pres">
      <dgm:prSet presAssocID="{80AD9A2E-1A8D-4D5E-ADE8-046AA93A07D9}" presName="parentLeftMargin" presStyleLbl="node1" presStyleIdx="0" presStyleCnt="2"/>
      <dgm:spPr/>
    </dgm:pt>
    <dgm:pt modelId="{32DCA36B-9BCF-4D5A-AF3B-C2F71AC9EE6F}" type="pres">
      <dgm:prSet presAssocID="{80AD9A2E-1A8D-4D5E-ADE8-046AA93A07D9}" presName="parentText" presStyleLbl="node1" presStyleIdx="1" presStyleCnt="2">
        <dgm:presLayoutVars>
          <dgm:chMax val="0"/>
          <dgm:bulletEnabled val="1"/>
        </dgm:presLayoutVars>
      </dgm:prSet>
      <dgm:spPr/>
    </dgm:pt>
    <dgm:pt modelId="{14E78457-CCB0-4EC1-A402-1308F86AB3DD}" type="pres">
      <dgm:prSet presAssocID="{80AD9A2E-1A8D-4D5E-ADE8-046AA93A07D9}" presName="negativeSpace" presStyleCnt="0"/>
      <dgm:spPr/>
    </dgm:pt>
    <dgm:pt modelId="{AA956E5F-EEE9-4435-903C-37931456AFEE}" type="pres">
      <dgm:prSet presAssocID="{80AD9A2E-1A8D-4D5E-ADE8-046AA93A07D9}" presName="childText" presStyleLbl="conFgAcc1" presStyleIdx="1" presStyleCnt="2">
        <dgm:presLayoutVars>
          <dgm:bulletEnabled val="1"/>
        </dgm:presLayoutVars>
      </dgm:prSet>
      <dgm:spPr/>
    </dgm:pt>
  </dgm:ptLst>
  <dgm:cxnLst>
    <dgm:cxn modelId="{BA62AD0D-880F-46DC-A01D-3C25B92C1278}" type="presOf" srcId="{9C964474-6015-465C-8701-F33E40A9CD00}" destId="{AA956E5F-EEE9-4435-903C-37931456AFEE}" srcOrd="0" destOrd="1" presId="urn:microsoft.com/office/officeart/2005/8/layout/list1"/>
    <dgm:cxn modelId="{BB31F50E-55B8-4232-8A64-106F40706C4B}" type="presOf" srcId="{80AD9A2E-1A8D-4D5E-ADE8-046AA93A07D9}" destId="{32DCA36B-9BCF-4D5A-AF3B-C2F71AC9EE6F}" srcOrd="1" destOrd="0" presId="urn:microsoft.com/office/officeart/2005/8/layout/list1"/>
    <dgm:cxn modelId="{0800E216-FCDB-4934-ACE6-1C32A69B911A}" type="presOf" srcId="{27149375-361F-4F74-8738-ED3AECCD8B7F}" destId="{AA956E5F-EEE9-4435-903C-37931456AFEE}" srcOrd="0" destOrd="0" presId="urn:microsoft.com/office/officeart/2005/8/layout/list1"/>
    <dgm:cxn modelId="{140BBA1C-3EBD-46F7-A0F5-EC6EB50FECBA}" type="presOf" srcId="{80AD9A2E-1A8D-4D5E-ADE8-046AA93A07D9}" destId="{18925BC0-4C41-4915-9702-044BF08775C3}" srcOrd="0" destOrd="0" presId="urn:microsoft.com/office/officeart/2005/8/layout/list1"/>
    <dgm:cxn modelId="{0AF93941-36C1-4FAB-B983-71B989B52CF3}" type="presOf" srcId="{38886DD6-2E0F-4081-B50F-DDC729B5FF03}" destId="{5886869D-BBFB-493D-8015-E769421839AA}" srcOrd="1" destOrd="0" presId="urn:microsoft.com/office/officeart/2005/8/layout/list1"/>
    <dgm:cxn modelId="{87432443-F3CA-415C-9E35-AA12F439B412}" srcId="{80AD9A2E-1A8D-4D5E-ADE8-046AA93A07D9}" destId="{ACC6A3B0-1CB9-45C1-A7E2-B86E0641BF75}" srcOrd="2" destOrd="0" parTransId="{AF872867-BFBB-45B6-9326-634E6958E165}" sibTransId="{B32193AC-C13E-48AE-87F1-DC2FA31BF83E}"/>
    <dgm:cxn modelId="{D7A9FD47-DDE2-4669-B817-E6D4012912C2}" type="presOf" srcId="{F35515D7-771C-4FD8-91ED-123EEC5608FF}" destId="{09D2E34F-0F79-466B-9E0D-51EAE3BEDB94}" srcOrd="0" destOrd="0" presId="urn:microsoft.com/office/officeart/2005/8/layout/list1"/>
    <dgm:cxn modelId="{9AA9726D-6EA1-418B-9123-5F6044D9403D}" type="presOf" srcId="{CE7DEB34-C0B8-4593-9C0B-FF6211BB439E}" destId="{0DCB691C-C145-4F7C-B0D8-F868A107D555}" srcOrd="0" destOrd="0" presId="urn:microsoft.com/office/officeart/2005/8/layout/list1"/>
    <dgm:cxn modelId="{1200C682-8307-4445-AFFF-DF61298ED87F}" type="presOf" srcId="{38886DD6-2E0F-4081-B50F-DDC729B5FF03}" destId="{48290E9D-8532-43E5-AD30-1C77994F55AB}" srcOrd="0" destOrd="0" presId="urn:microsoft.com/office/officeart/2005/8/layout/list1"/>
    <dgm:cxn modelId="{EE47328E-8790-4B46-B55B-BEAE93CA1FC4}" srcId="{80AD9A2E-1A8D-4D5E-ADE8-046AA93A07D9}" destId="{9C964474-6015-465C-8701-F33E40A9CD00}" srcOrd="1" destOrd="0" parTransId="{08809F9F-C654-45B2-BC3E-A8E7E628A78F}" sibTransId="{10BDB35A-9307-4CE5-88FE-DCD77E0E2BF3}"/>
    <dgm:cxn modelId="{F79A2790-7E59-4438-8DE8-8F941226426D}" srcId="{CE7DEB34-C0B8-4593-9C0B-FF6211BB439E}" destId="{38886DD6-2E0F-4081-B50F-DDC729B5FF03}" srcOrd="0" destOrd="0" parTransId="{53AC28FB-6E77-4842-AA70-9E427D509EEF}" sibTransId="{DB9B8EEE-4C15-44A4-8222-E22239522AE3}"/>
    <dgm:cxn modelId="{300678A1-DDA5-41C5-A1A0-402759029BA4}" type="presOf" srcId="{ACC6A3B0-1CB9-45C1-A7E2-B86E0641BF75}" destId="{AA956E5F-EEE9-4435-903C-37931456AFEE}" srcOrd="0" destOrd="2" presId="urn:microsoft.com/office/officeart/2005/8/layout/list1"/>
    <dgm:cxn modelId="{D9FF1EC4-C919-476B-B69D-0AEC4D38FB3C}" srcId="{38886DD6-2E0F-4081-B50F-DDC729B5FF03}" destId="{F35515D7-771C-4FD8-91ED-123EEC5608FF}" srcOrd="0" destOrd="0" parTransId="{021C29D3-35F0-4177-90CE-93F222C87B31}" sibTransId="{0E374D4D-F684-4411-B308-B8958C723824}"/>
    <dgm:cxn modelId="{D3FDEECF-918A-4521-BFA5-DF937762BD13}" srcId="{CE7DEB34-C0B8-4593-9C0B-FF6211BB439E}" destId="{80AD9A2E-1A8D-4D5E-ADE8-046AA93A07D9}" srcOrd="1" destOrd="0" parTransId="{65967AFB-357B-41A7-B4E6-C396FB8FF2D7}" sibTransId="{6E447F71-706A-44B2-B866-02201D733A5A}"/>
    <dgm:cxn modelId="{226531DE-8ABE-4BF5-A726-0B291D0FB08B}" srcId="{80AD9A2E-1A8D-4D5E-ADE8-046AA93A07D9}" destId="{27149375-361F-4F74-8738-ED3AECCD8B7F}" srcOrd="0" destOrd="0" parTransId="{0A300FB7-C93B-4C63-A32D-A4247F91AB5D}" sibTransId="{F0EF372F-E410-41B4-A7BF-68C001984CC2}"/>
    <dgm:cxn modelId="{BEAA1C11-E7EE-4690-8754-F34827AE8C6D}" type="presParOf" srcId="{0DCB691C-C145-4F7C-B0D8-F868A107D555}" destId="{EDD965B7-20EA-4FAA-81BC-5395FA5FCEBD}" srcOrd="0" destOrd="0" presId="urn:microsoft.com/office/officeart/2005/8/layout/list1"/>
    <dgm:cxn modelId="{A4F116FE-D70A-4673-81E1-B09152F107BE}" type="presParOf" srcId="{EDD965B7-20EA-4FAA-81BC-5395FA5FCEBD}" destId="{48290E9D-8532-43E5-AD30-1C77994F55AB}" srcOrd="0" destOrd="0" presId="urn:microsoft.com/office/officeart/2005/8/layout/list1"/>
    <dgm:cxn modelId="{8D9BA69D-A441-4D44-9785-2DA061A097C3}" type="presParOf" srcId="{EDD965B7-20EA-4FAA-81BC-5395FA5FCEBD}" destId="{5886869D-BBFB-493D-8015-E769421839AA}" srcOrd="1" destOrd="0" presId="urn:microsoft.com/office/officeart/2005/8/layout/list1"/>
    <dgm:cxn modelId="{D238745F-3247-4338-9391-4C41CDFF7C05}" type="presParOf" srcId="{0DCB691C-C145-4F7C-B0D8-F868A107D555}" destId="{26666D3C-BC51-4552-889E-FF66B752B643}" srcOrd="1" destOrd="0" presId="urn:microsoft.com/office/officeart/2005/8/layout/list1"/>
    <dgm:cxn modelId="{8DF1962D-F8EA-4B1C-99C3-FC7BEC8E08C8}" type="presParOf" srcId="{0DCB691C-C145-4F7C-B0D8-F868A107D555}" destId="{09D2E34F-0F79-466B-9E0D-51EAE3BEDB94}" srcOrd="2" destOrd="0" presId="urn:microsoft.com/office/officeart/2005/8/layout/list1"/>
    <dgm:cxn modelId="{4A95DA2D-2F4C-4BC0-A7DC-5D3D131129D7}" type="presParOf" srcId="{0DCB691C-C145-4F7C-B0D8-F868A107D555}" destId="{3E149A9D-3C76-4A14-A5E3-BD9B6DA3C4E1}" srcOrd="3" destOrd="0" presId="urn:microsoft.com/office/officeart/2005/8/layout/list1"/>
    <dgm:cxn modelId="{CFC4F13C-D1F3-4729-9AB1-132C64640298}" type="presParOf" srcId="{0DCB691C-C145-4F7C-B0D8-F868A107D555}" destId="{906ABB51-5AA7-4D56-8914-95D691DF04E3}" srcOrd="4" destOrd="0" presId="urn:microsoft.com/office/officeart/2005/8/layout/list1"/>
    <dgm:cxn modelId="{0369B241-15F2-422B-A20A-D822D02CA1B0}" type="presParOf" srcId="{906ABB51-5AA7-4D56-8914-95D691DF04E3}" destId="{18925BC0-4C41-4915-9702-044BF08775C3}" srcOrd="0" destOrd="0" presId="urn:microsoft.com/office/officeart/2005/8/layout/list1"/>
    <dgm:cxn modelId="{A2041A17-B453-4E3C-831F-10C0F73AAD37}" type="presParOf" srcId="{906ABB51-5AA7-4D56-8914-95D691DF04E3}" destId="{32DCA36B-9BCF-4D5A-AF3B-C2F71AC9EE6F}" srcOrd="1" destOrd="0" presId="urn:microsoft.com/office/officeart/2005/8/layout/list1"/>
    <dgm:cxn modelId="{620F2D28-8FAA-4C81-A0BE-357BC6B24748}" type="presParOf" srcId="{0DCB691C-C145-4F7C-B0D8-F868A107D555}" destId="{14E78457-CCB0-4EC1-A402-1308F86AB3DD}" srcOrd="5" destOrd="0" presId="urn:microsoft.com/office/officeart/2005/8/layout/list1"/>
    <dgm:cxn modelId="{B347F4B5-0F6D-40E1-806B-1D987FCD6D47}" type="presParOf" srcId="{0DCB691C-C145-4F7C-B0D8-F868A107D555}" destId="{AA956E5F-EEE9-4435-903C-37931456AFEE}" srcOrd="6"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15.xml><?xml version="1.0" encoding="utf-8"?>
<dgm:dataModel xmlns:dgm="http://schemas.openxmlformats.org/drawingml/2006/diagram" xmlns:a="http://schemas.openxmlformats.org/drawingml/2006/main">
  <dgm:ptLst>
    <dgm:pt modelId="{98941DA6-E211-4282-A132-C455EDCB5F46}" type="doc">
      <dgm:prSet loTypeId="urn:microsoft.com/office/officeart/2005/8/layout/process4" loCatId="list" qsTypeId="urn:microsoft.com/office/officeart/2005/8/quickstyle/3d2" qsCatId="3D" csTypeId="urn:microsoft.com/office/officeart/2005/8/colors/accent0_3" csCatId="mainScheme" phldr="1"/>
      <dgm:spPr/>
      <dgm:t>
        <a:bodyPr/>
        <a:lstStyle/>
        <a:p>
          <a:endParaRPr lang="en-US"/>
        </a:p>
      </dgm:t>
    </dgm:pt>
    <dgm:pt modelId="{461C7FF6-E976-4A9C-A97F-AE14E970C2BA}">
      <dgm:prSet custT="1"/>
      <dgm:spPr/>
      <dgm:t>
        <a:bodyPr/>
        <a:lstStyle/>
        <a:p>
          <a:r>
            <a:rPr lang="el-GR" sz="2000" dirty="0"/>
            <a:t>Προ Φ.Π.Α. εκτός αν άλλως ορίζεται</a:t>
          </a:r>
        </a:p>
      </dgm:t>
    </dgm:pt>
    <dgm:pt modelId="{F468FC93-9463-44E0-9B7F-4F94938E1385}" type="parTrans" cxnId="{F50BFF1D-6EB6-40EA-9E84-5CD8FF4CAC77}">
      <dgm:prSet/>
      <dgm:spPr/>
      <dgm:t>
        <a:bodyPr/>
        <a:lstStyle/>
        <a:p>
          <a:endParaRPr lang="el-GR"/>
        </a:p>
      </dgm:t>
    </dgm:pt>
    <dgm:pt modelId="{3A394B2A-71A4-4A7F-9B88-8EDB111A0BF2}" type="sibTrans" cxnId="{F50BFF1D-6EB6-40EA-9E84-5CD8FF4CAC77}">
      <dgm:prSet/>
      <dgm:spPr/>
      <dgm:t>
        <a:bodyPr/>
        <a:lstStyle/>
        <a:p>
          <a:endParaRPr lang="el-GR"/>
        </a:p>
      </dgm:t>
    </dgm:pt>
    <dgm:pt modelId="{D181C612-C97B-4704-A712-27669A7A58C8}">
      <dgm:prSet custT="1"/>
      <dgm:spPr/>
      <dgm:t>
        <a:bodyPr/>
        <a:lstStyle/>
        <a:p>
          <a:r>
            <a:rPr lang="el-GR" sz="2000" dirty="0"/>
            <a:t>Προμήθειες, υπηρεσίες και διαγωνισμοί μελετών απο μη Κ.Κ.Α. και Κ.Κ.Α. στον τομέα της άμυνας για προϊόντα εκτός Παραρτήματος ΙΙΙ του Προσαρτήματος Α΄ 221.000,00 €</a:t>
          </a:r>
        </a:p>
      </dgm:t>
    </dgm:pt>
    <dgm:pt modelId="{A35EF863-67BF-4595-B927-E0700DDB9F21}" type="parTrans" cxnId="{1E576C74-8C6A-4145-BD88-0D85EC3FA9DA}">
      <dgm:prSet/>
      <dgm:spPr/>
      <dgm:t>
        <a:bodyPr/>
        <a:lstStyle/>
        <a:p>
          <a:endParaRPr lang="el-GR"/>
        </a:p>
      </dgm:t>
    </dgm:pt>
    <dgm:pt modelId="{9491F1A6-CEEF-489E-A2C1-3FF32785D685}" type="sibTrans" cxnId="{1E576C74-8C6A-4145-BD88-0D85EC3FA9DA}">
      <dgm:prSet/>
      <dgm:spPr/>
      <dgm:t>
        <a:bodyPr/>
        <a:lstStyle/>
        <a:p>
          <a:endParaRPr lang="el-GR"/>
        </a:p>
      </dgm:t>
    </dgm:pt>
    <dgm:pt modelId="{6057F446-F9C7-4F10-B8F4-936D6B46F17C}">
      <dgm:prSet custT="1"/>
      <dgm:spPr/>
      <dgm:t>
        <a:bodyPr/>
        <a:lstStyle/>
        <a:p>
          <a:r>
            <a:rPr lang="el-GR" sz="2000" dirty="0"/>
            <a:t>Προμήθειες, υπηρεσίες και διαγωνισμοί μελετών από Κ.Κ.Α. και Κ.Κ.Α. στον τομέα της άμυνας για προϊόντα του Παραρτήματος ΙΙΙ του Προσαρτήματος Α΄ 143.000,00 €</a:t>
          </a:r>
        </a:p>
      </dgm:t>
    </dgm:pt>
    <dgm:pt modelId="{E1DECF3F-6D6C-415F-A550-21DB57D2ABBF}" type="sibTrans" cxnId="{25603EED-91CC-4A03-9759-F77E3ED584A5}">
      <dgm:prSet/>
      <dgm:spPr/>
      <dgm:t>
        <a:bodyPr/>
        <a:lstStyle/>
        <a:p>
          <a:endParaRPr lang="el-GR"/>
        </a:p>
      </dgm:t>
    </dgm:pt>
    <dgm:pt modelId="{43961F81-3297-44E4-8633-C8AF0B94D1B2}" type="parTrans" cxnId="{25603EED-91CC-4A03-9759-F77E3ED584A5}">
      <dgm:prSet/>
      <dgm:spPr/>
      <dgm:t>
        <a:bodyPr/>
        <a:lstStyle/>
        <a:p>
          <a:endParaRPr lang="el-GR"/>
        </a:p>
      </dgm:t>
    </dgm:pt>
    <dgm:pt modelId="{BCBD1D15-210A-4A5D-A29B-07B39E9DE756}">
      <dgm:prSet custT="1"/>
      <dgm:spPr/>
      <dgm:t>
        <a:bodyPr/>
        <a:lstStyle/>
        <a:p>
          <a:r>
            <a:rPr lang="el-GR" sz="2000" dirty="0"/>
            <a:t>Έργα 5.538.000,00 €</a:t>
          </a:r>
        </a:p>
      </dgm:t>
    </dgm:pt>
    <dgm:pt modelId="{0DB599A3-02D5-4E27-91EB-98D4B82EE429}" type="sibTrans" cxnId="{52814529-718B-435C-AE73-F6228080636D}">
      <dgm:prSet/>
      <dgm:spPr/>
      <dgm:t>
        <a:bodyPr/>
        <a:lstStyle/>
        <a:p>
          <a:endParaRPr lang="el-GR"/>
        </a:p>
      </dgm:t>
    </dgm:pt>
    <dgm:pt modelId="{A411F782-1C3C-4372-B4C1-FFACB1F2ECBD}" type="parTrans" cxnId="{52814529-718B-435C-AE73-F6228080636D}">
      <dgm:prSet/>
      <dgm:spPr/>
      <dgm:t>
        <a:bodyPr/>
        <a:lstStyle/>
        <a:p>
          <a:endParaRPr lang="el-GR"/>
        </a:p>
      </dgm:t>
    </dgm:pt>
    <dgm:pt modelId="{0D4118AD-0620-414A-8AC4-ADD5FE8BD5D4}">
      <dgm:prSet custT="1"/>
      <dgm:spPr/>
      <dgm:t>
        <a:bodyPr/>
        <a:lstStyle/>
        <a:p>
          <a:r>
            <a:rPr lang="el-GR" sz="2000" dirty="0"/>
            <a:t>Συμβάσεις υπηρεσιών που αφορούν κοινωνικές και άλλες ειδικές υπηρεσίες του Παραρτήματος XI</a:t>
          </a:r>
          <a:r>
            <a:rPr lang="en-US" sz="2000" dirty="0"/>
            <a:t>V</a:t>
          </a:r>
          <a:r>
            <a:rPr lang="el-GR" sz="2000" dirty="0"/>
            <a:t> του Προσαρτήματος Α΄ 750.000,00 €</a:t>
          </a:r>
        </a:p>
      </dgm:t>
    </dgm:pt>
    <dgm:pt modelId="{2FAC3D8C-839C-45B2-98E1-1F78B3066D26}" type="parTrans" cxnId="{78B8CD84-A4B4-4AE1-A1A9-078DE9EFEE49}">
      <dgm:prSet/>
      <dgm:spPr/>
      <dgm:t>
        <a:bodyPr/>
        <a:lstStyle/>
        <a:p>
          <a:endParaRPr lang="el-GR"/>
        </a:p>
      </dgm:t>
    </dgm:pt>
    <dgm:pt modelId="{C5BD5775-B722-43B4-AE2A-F1ACF2894ABD}" type="sibTrans" cxnId="{78B8CD84-A4B4-4AE1-A1A9-078DE9EFEE49}">
      <dgm:prSet/>
      <dgm:spPr/>
      <dgm:t>
        <a:bodyPr/>
        <a:lstStyle/>
        <a:p>
          <a:endParaRPr lang="el-GR"/>
        </a:p>
      </dgm:t>
    </dgm:pt>
    <dgm:pt modelId="{EA74AB2A-CEBC-436B-B5F6-1EE7919C5279}" type="pres">
      <dgm:prSet presAssocID="{98941DA6-E211-4282-A132-C455EDCB5F46}" presName="Name0" presStyleCnt="0">
        <dgm:presLayoutVars>
          <dgm:dir/>
          <dgm:animLvl val="lvl"/>
          <dgm:resizeHandles val="exact"/>
        </dgm:presLayoutVars>
      </dgm:prSet>
      <dgm:spPr/>
    </dgm:pt>
    <dgm:pt modelId="{EDDD8A1C-3990-48D9-96EB-F4162E513DA4}" type="pres">
      <dgm:prSet presAssocID="{0D4118AD-0620-414A-8AC4-ADD5FE8BD5D4}" presName="boxAndChildren" presStyleCnt="0"/>
      <dgm:spPr/>
    </dgm:pt>
    <dgm:pt modelId="{907F75CD-2FFC-476B-9128-6A02A6E559AF}" type="pres">
      <dgm:prSet presAssocID="{0D4118AD-0620-414A-8AC4-ADD5FE8BD5D4}" presName="parentTextBox" presStyleLbl="node1" presStyleIdx="0" presStyleCnt="5" custScaleY="136341"/>
      <dgm:spPr/>
    </dgm:pt>
    <dgm:pt modelId="{84A1AE03-150A-4B09-9A4D-D4455DAF292F}" type="pres">
      <dgm:prSet presAssocID="{9491F1A6-CEEF-489E-A2C1-3FF32785D685}" presName="sp" presStyleCnt="0"/>
      <dgm:spPr/>
    </dgm:pt>
    <dgm:pt modelId="{83BE364E-5722-4B93-A2AA-4FEE67A43DC6}" type="pres">
      <dgm:prSet presAssocID="{D181C612-C97B-4704-A712-27669A7A58C8}" presName="arrowAndChildren" presStyleCnt="0"/>
      <dgm:spPr/>
    </dgm:pt>
    <dgm:pt modelId="{0515E8F9-FA99-4281-9B59-E5D94433B0C5}" type="pres">
      <dgm:prSet presAssocID="{D181C612-C97B-4704-A712-27669A7A58C8}" presName="parentTextArrow" presStyleLbl="node1" presStyleIdx="1" presStyleCnt="5" custScaleY="137665"/>
      <dgm:spPr/>
    </dgm:pt>
    <dgm:pt modelId="{B6D926EC-616A-4BAC-9D35-9E5DE9DFC564}" type="pres">
      <dgm:prSet presAssocID="{E1DECF3F-6D6C-415F-A550-21DB57D2ABBF}" presName="sp" presStyleCnt="0"/>
      <dgm:spPr/>
    </dgm:pt>
    <dgm:pt modelId="{7B87363B-DFC1-4AC0-A09A-2F345DF4650D}" type="pres">
      <dgm:prSet presAssocID="{6057F446-F9C7-4F10-B8F4-936D6B46F17C}" presName="arrowAndChildren" presStyleCnt="0"/>
      <dgm:spPr/>
    </dgm:pt>
    <dgm:pt modelId="{FD87D5B8-6C0A-4C35-9F26-80AF24BFB8BD}" type="pres">
      <dgm:prSet presAssocID="{6057F446-F9C7-4F10-B8F4-936D6B46F17C}" presName="parentTextArrow" presStyleLbl="node1" presStyleIdx="2" presStyleCnt="5" custScaleY="142396"/>
      <dgm:spPr/>
    </dgm:pt>
    <dgm:pt modelId="{C317D376-680B-4145-B6A8-CE67AD854F8E}" type="pres">
      <dgm:prSet presAssocID="{0DB599A3-02D5-4E27-91EB-98D4B82EE429}" presName="sp" presStyleCnt="0"/>
      <dgm:spPr/>
    </dgm:pt>
    <dgm:pt modelId="{16F5C16A-2D35-4F14-9FB5-9B238481854E}" type="pres">
      <dgm:prSet presAssocID="{BCBD1D15-210A-4A5D-A29B-07B39E9DE756}" presName="arrowAndChildren" presStyleCnt="0"/>
      <dgm:spPr/>
    </dgm:pt>
    <dgm:pt modelId="{CEA3F85F-91DC-48F4-9BFD-28F1E3D1CBB7}" type="pres">
      <dgm:prSet presAssocID="{BCBD1D15-210A-4A5D-A29B-07B39E9DE756}" presName="parentTextArrow" presStyleLbl="node1" presStyleIdx="3" presStyleCnt="5" custScaleY="53259"/>
      <dgm:spPr/>
    </dgm:pt>
    <dgm:pt modelId="{3BAA0DB3-F1E3-4C8C-A931-43F8A24FDED2}" type="pres">
      <dgm:prSet presAssocID="{3A394B2A-71A4-4A7F-9B88-8EDB111A0BF2}" presName="sp" presStyleCnt="0"/>
      <dgm:spPr/>
    </dgm:pt>
    <dgm:pt modelId="{4B522A07-16E4-49FD-9356-76A980214479}" type="pres">
      <dgm:prSet presAssocID="{461C7FF6-E976-4A9C-A97F-AE14E970C2BA}" presName="arrowAndChildren" presStyleCnt="0"/>
      <dgm:spPr/>
    </dgm:pt>
    <dgm:pt modelId="{0E363A1B-A2D8-4BAF-82EC-5DEB51AAFDEF}" type="pres">
      <dgm:prSet presAssocID="{461C7FF6-E976-4A9C-A97F-AE14E970C2BA}" presName="parentTextArrow" presStyleLbl="node1" presStyleIdx="4" presStyleCnt="5"/>
      <dgm:spPr/>
    </dgm:pt>
  </dgm:ptLst>
  <dgm:cxnLst>
    <dgm:cxn modelId="{F50BFF1D-6EB6-40EA-9E84-5CD8FF4CAC77}" srcId="{98941DA6-E211-4282-A132-C455EDCB5F46}" destId="{461C7FF6-E976-4A9C-A97F-AE14E970C2BA}" srcOrd="0" destOrd="0" parTransId="{F468FC93-9463-44E0-9B7F-4F94938E1385}" sibTransId="{3A394B2A-71A4-4A7F-9B88-8EDB111A0BF2}"/>
    <dgm:cxn modelId="{72BC151E-E5C1-406B-AF48-FCFF5E8DF5CA}" type="presOf" srcId="{BCBD1D15-210A-4A5D-A29B-07B39E9DE756}" destId="{CEA3F85F-91DC-48F4-9BFD-28F1E3D1CBB7}" srcOrd="0" destOrd="0" presId="urn:microsoft.com/office/officeart/2005/8/layout/process4"/>
    <dgm:cxn modelId="{52814529-718B-435C-AE73-F6228080636D}" srcId="{98941DA6-E211-4282-A132-C455EDCB5F46}" destId="{BCBD1D15-210A-4A5D-A29B-07B39E9DE756}" srcOrd="1" destOrd="0" parTransId="{A411F782-1C3C-4372-B4C1-FFACB1F2ECBD}" sibTransId="{0DB599A3-02D5-4E27-91EB-98D4B82EE429}"/>
    <dgm:cxn modelId="{5D024A2F-64E5-476E-85AB-023E4F62CF5F}" type="presOf" srcId="{461C7FF6-E976-4A9C-A97F-AE14E970C2BA}" destId="{0E363A1B-A2D8-4BAF-82EC-5DEB51AAFDEF}" srcOrd="0" destOrd="0" presId="urn:microsoft.com/office/officeart/2005/8/layout/process4"/>
    <dgm:cxn modelId="{391C8240-8485-4A1E-9CA0-1B1BB5723C24}" type="presOf" srcId="{6057F446-F9C7-4F10-B8F4-936D6B46F17C}" destId="{FD87D5B8-6C0A-4C35-9F26-80AF24BFB8BD}" srcOrd="0" destOrd="0" presId="urn:microsoft.com/office/officeart/2005/8/layout/process4"/>
    <dgm:cxn modelId="{94F7D767-65C9-4B4D-9A9C-08682162D2E8}" type="presOf" srcId="{D181C612-C97B-4704-A712-27669A7A58C8}" destId="{0515E8F9-FA99-4281-9B59-E5D94433B0C5}" srcOrd="0" destOrd="0" presId="urn:microsoft.com/office/officeart/2005/8/layout/process4"/>
    <dgm:cxn modelId="{1E576C74-8C6A-4145-BD88-0D85EC3FA9DA}" srcId="{98941DA6-E211-4282-A132-C455EDCB5F46}" destId="{D181C612-C97B-4704-A712-27669A7A58C8}" srcOrd="3" destOrd="0" parTransId="{A35EF863-67BF-4595-B927-E0700DDB9F21}" sibTransId="{9491F1A6-CEEF-489E-A2C1-3FF32785D685}"/>
    <dgm:cxn modelId="{2DAAA055-BF47-4BC1-A52B-210A85F322B0}" type="presOf" srcId="{98941DA6-E211-4282-A132-C455EDCB5F46}" destId="{EA74AB2A-CEBC-436B-B5F6-1EE7919C5279}" srcOrd="0" destOrd="0" presId="urn:microsoft.com/office/officeart/2005/8/layout/process4"/>
    <dgm:cxn modelId="{1A5A4B58-289F-40E3-B841-1D7BA306890E}" type="presOf" srcId="{0D4118AD-0620-414A-8AC4-ADD5FE8BD5D4}" destId="{907F75CD-2FFC-476B-9128-6A02A6E559AF}" srcOrd="0" destOrd="0" presId="urn:microsoft.com/office/officeart/2005/8/layout/process4"/>
    <dgm:cxn modelId="{78B8CD84-A4B4-4AE1-A1A9-078DE9EFEE49}" srcId="{98941DA6-E211-4282-A132-C455EDCB5F46}" destId="{0D4118AD-0620-414A-8AC4-ADD5FE8BD5D4}" srcOrd="4" destOrd="0" parTransId="{2FAC3D8C-839C-45B2-98E1-1F78B3066D26}" sibTransId="{C5BD5775-B722-43B4-AE2A-F1ACF2894ABD}"/>
    <dgm:cxn modelId="{25603EED-91CC-4A03-9759-F77E3ED584A5}" srcId="{98941DA6-E211-4282-A132-C455EDCB5F46}" destId="{6057F446-F9C7-4F10-B8F4-936D6B46F17C}" srcOrd="2" destOrd="0" parTransId="{43961F81-3297-44E4-8633-C8AF0B94D1B2}" sibTransId="{E1DECF3F-6D6C-415F-A550-21DB57D2ABBF}"/>
    <dgm:cxn modelId="{265F344C-D965-4546-80C0-566190DDD610}" type="presParOf" srcId="{EA74AB2A-CEBC-436B-B5F6-1EE7919C5279}" destId="{EDDD8A1C-3990-48D9-96EB-F4162E513DA4}" srcOrd="0" destOrd="0" presId="urn:microsoft.com/office/officeart/2005/8/layout/process4"/>
    <dgm:cxn modelId="{3D12E4E8-2D86-4D86-86E9-8F4726625D85}" type="presParOf" srcId="{EDDD8A1C-3990-48D9-96EB-F4162E513DA4}" destId="{907F75CD-2FFC-476B-9128-6A02A6E559AF}" srcOrd="0" destOrd="0" presId="urn:microsoft.com/office/officeart/2005/8/layout/process4"/>
    <dgm:cxn modelId="{D32599A0-F95A-42A9-89A4-E0DB0A00AC08}" type="presParOf" srcId="{EA74AB2A-CEBC-436B-B5F6-1EE7919C5279}" destId="{84A1AE03-150A-4B09-9A4D-D4455DAF292F}" srcOrd="1" destOrd="0" presId="urn:microsoft.com/office/officeart/2005/8/layout/process4"/>
    <dgm:cxn modelId="{EA6DDCE0-6915-4002-BE97-52B62E1300BB}" type="presParOf" srcId="{EA74AB2A-CEBC-436B-B5F6-1EE7919C5279}" destId="{83BE364E-5722-4B93-A2AA-4FEE67A43DC6}" srcOrd="2" destOrd="0" presId="urn:microsoft.com/office/officeart/2005/8/layout/process4"/>
    <dgm:cxn modelId="{1BB83A7A-D85D-457F-B586-524C82FB2939}" type="presParOf" srcId="{83BE364E-5722-4B93-A2AA-4FEE67A43DC6}" destId="{0515E8F9-FA99-4281-9B59-E5D94433B0C5}" srcOrd="0" destOrd="0" presId="urn:microsoft.com/office/officeart/2005/8/layout/process4"/>
    <dgm:cxn modelId="{DB13B146-89F7-4502-9481-4BFB5D807729}" type="presParOf" srcId="{EA74AB2A-CEBC-436B-B5F6-1EE7919C5279}" destId="{B6D926EC-616A-4BAC-9D35-9E5DE9DFC564}" srcOrd="3" destOrd="0" presId="urn:microsoft.com/office/officeart/2005/8/layout/process4"/>
    <dgm:cxn modelId="{101A91ED-B9DC-47E1-857E-8A888B2A1297}" type="presParOf" srcId="{EA74AB2A-CEBC-436B-B5F6-1EE7919C5279}" destId="{7B87363B-DFC1-4AC0-A09A-2F345DF4650D}" srcOrd="4" destOrd="0" presId="urn:microsoft.com/office/officeart/2005/8/layout/process4"/>
    <dgm:cxn modelId="{BB53C631-C2B3-4A96-859A-DE81E3B298E5}" type="presParOf" srcId="{7B87363B-DFC1-4AC0-A09A-2F345DF4650D}" destId="{FD87D5B8-6C0A-4C35-9F26-80AF24BFB8BD}" srcOrd="0" destOrd="0" presId="urn:microsoft.com/office/officeart/2005/8/layout/process4"/>
    <dgm:cxn modelId="{B1ED9570-6414-4AA2-A83A-DC84BBB71B54}" type="presParOf" srcId="{EA74AB2A-CEBC-436B-B5F6-1EE7919C5279}" destId="{C317D376-680B-4145-B6A8-CE67AD854F8E}" srcOrd="5" destOrd="0" presId="urn:microsoft.com/office/officeart/2005/8/layout/process4"/>
    <dgm:cxn modelId="{727AB670-07CB-4AE1-9BA7-56098775A703}" type="presParOf" srcId="{EA74AB2A-CEBC-436B-B5F6-1EE7919C5279}" destId="{16F5C16A-2D35-4F14-9FB5-9B238481854E}" srcOrd="6" destOrd="0" presId="urn:microsoft.com/office/officeart/2005/8/layout/process4"/>
    <dgm:cxn modelId="{9D1B9E67-4A38-4106-B186-1BAF7C998494}" type="presParOf" srcId="{16F5C16A-2D35-4F14-9FB5-9B238481854E}" destId="{CEA3F85F-91DC-48F4-9BFD-28F1E3D1CBB7}" srcOrd="0" destOrd="0" presId="urn:microsoft.com/office/officeart/2005/8/layout/process4"/>
    <dgm:cxn modelId="{EE06284B-577E-45C5-A1F8-964A023F5964}" type="presParOf" srcId="{EA74AB2A-CEBC-436B-B5F6-1EE7919C5279}" destId="{3BAA0DB3-F1E3-4C8C-A931-43F8A24FDED2}" srcOrd="7" destOrd="0" presId="urn:microsoft.com/office/officeart/2005/8/layout/process4"/>
    <dgm:cxn modelId="{76BD6F06-01E6-4C2B-BF32-767D7924DC44}" type="presParOf" srcId="{EA74AB2A-CEBC-436B-B5F6-1EE7919C5279}" destId="{4B522A07-16E4-49FD-9356-76A980214479}" srcOrd="8" destOrd="0" presId="urn:microsoft.com/office/officeart/2005/8/layout/process4"/>
    <dgm:cxn modelId="{6F65A0B4-74AA-43F5-88D7-BA288BB3FA57}" type="presParOf" srcId="{4B522A07-16E4-49FD-9356-76A980214479}" destId="{0E363A1B-A2D8-4BAF-82EC-5DEB51AAFDEF}" srcOrd="0" destOrd="0" presId="urn:microsoft.com/office/officeart/2005/8/layout/process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16.xml><?xml version="1.0" encoding="utf-8"?>
<dgm:dataModel xmlns:dgm="http://schemas.openxmlformats.org/drawingml/2006/diagram" xmlns:a="http://schemas.openxmlformats.org/drawingml/2006/main">
  <dgm:ptLst>
    <dgm:pt modelId="{98941DA6-E211-4282-A132-C455EDCB5F46}" type="doc">
      <dgm:prSet loTypeId="urn:microsoft.com/office/officeart/2005/8/layout/process4" loCatId="list" qsTypeId="urn:microsoft.com/office/officeart/2005/8/quickstyle/3d2" qsCatId="3D" csTypeId="urn:microsoft.com/office/officeart/2005/8/colors/accent0_3" csCatId="mainScheme" phldr="1"/>
      <dgm:spPr/>
      <dgm:t>
        <a:bodyPr/>
        <a:lstStyle/>
        <a:p>
          <a:endParaRPr lang="en-US"/>
        </a:p>
      </dgm:t>
    </dgm:pt>
    <dgm:pt modelId="{461C7FF6-E976-4A9C-A97F-AE14E970C2BA}">
      <dgm:prSet custT="1"/>
      <dgm:spPr/>
      <dgm:t>
        <a:bodyPr/>
        <a:lstStyle/>
        <a:p>
          <a:r>
            <a:rPr lang="el-GR" sz="2000" dirty="0"/>
            <a:t>Προ Φ.Π.Α. εκτός αν άλλως ορίζεται</a:t>
          </a:r>
        </a:p>
      </dgm:t>
    </dgm:pt>
    <dgm:pt modelId="{F468FC93-9463-44E0-9B7F-4F94938E1385}" type="parTrans" cxnId="{F50BFF1D-6EB6-40EA-9E84-5CD8FF4CAC77}">
      <dgm:prSet/>
      <dgm:spPr/>
      <dgm:t>
        <a:bodyPr/>
        <a:lstStyle/>
        <a:p>
          <a:endParaRPr lang="el-GR"/>
        </a:p>
      </dgm:t>
    </dgm:pt>
    <dgm:pt modelId="{3A394B2A-71A4-4A7F-9B88-8EDB111A0BF2}" type="sibTrans" cxnId="{F50BFF1D-6EB6-40EA-9E84-5CD8FF4CAC77}">
      <dgm:prSet/>
      <dgm:spPr/>
      <dgm:t>
        <a:bodyPr/>
        <a:lstStyle/>
        <a:p>
          <a:endParaRPr lang="el-GR"/>
        </a:p>
      </dgm:t>
    </dgm:pt>
    <dgm:pt modelId="{D181C612-C97B-4704-A712-27669A7A58C8}">
      <dgm:prSet custT="1"/>
      <dgm:spPr/>
      <dgm:t>
        <a:bodyPr/>
        <a:lstStyle/>
        <a:p>
          <a:r>
            <a:rPr lang="el-GR" sz="2000" dirty="0"/>
            <a:t>Συμβάσεις υπηρεσιών που αφορούν κοινωνικές και άλλες ειδικές υπηρεσίες του Παραρτήματος </a:t>
          </a:r>
          <a:r>
            <a:rPr lang="en-US" sz="2000" dirty="0"/>
            <a:t>XVII</a:t>
          </a:r>
          <a:r>
            <a:rPr lang="el-GR" sz="2000" dirty="0"/>
            <a:t> του Προσαρτήματος Β΄ 1.000.000,00 €</a:t>
          </a:r>
        </a:p>
      </dgm:t>
    </dgm:pt>
    <dgm:pt modelId="{A35EF863-67BF-4595-B927-E0700DDB9F21}" type="parTrans" cxnId="{1E576C74-8C6A-4145-BD88-0D85EC3FA9DA}">
      <dgm:prSet/>
      <dgm:spPr/>
      <dgm:t>
        <a:bodyPr/>
        <a:lstStyle/>
        <a:p>
          <a:endParaRPr lang="el-GR"/>
        </a:p>
      </dgm:t>
    </dgm:pt>
    <dgm:pt modelId="{9491F1A6-CEEF-489E-A2C1-3FF32785D685}" type="sibTrans" cxnId="{1E576C74-8C6A-4145-BD88-0D85EC3FA9DA}">
      <dgm:prSet/>
      <dgm:spPr/>
      <dgm:t>
        <a:bodyPr/>
        <a:lstStyle/>
        <a:p>
          <a:endParaRPr lang="el-GR"/>
        </a:p>
      </dgm:t>
    </dgm:pt>
    <dgm:pt modelId="{6057F446-F9C7-4F10-B8F4-936D6B46F17C}">
      <dgm:prSet custT="1"/>
      <dgm:spPr/>
      <dgm:t>
        <a:bodyPr/>
        <a:lstStyle/>
        <a:p>
          <a:r>
            <a:rPr lang="el-GR" sz="2000" dirty="0"/>
            <a:t>Προμήθειες, υπηρεσίες και διαγωνισμοί μελετών 443.000,00 €</a:t>
          </a:r>
        </a:p>
      </dgm:t>
    </dgm:pt>
    <dgm:pt modelId="{E1DECF3F-6D6C-415F-A550-21DB57D2ABBF}" type="sibTrans" cxnId="{25603EED-91CC-4A03-9759-F77E3ED584A5}">
      <dgm:prSet/>
      <dgm:spPr/>
      <dgm:t>
        <a:bodyPr/>
        <a:lstStyle/>
        <a:p>
          <a:endParaRPr lang="el-GR"/>
        </a:p>
      </dgm:t>
    </dgm:pt>
    <dgm:pt modelId="{43961F81-3297-44E4-8633-C8AF0B94D1B2}" type="parTrans" cxnId="{25603EED-91CC-4A03-9759-F77E3ED584A5}">
      <dgm:prSet/>
      <dgm:spPr/>
      <dgm:t>
        <a:bodyPr/>
        <a:lstStyle/>
        <a:p>
          <a:endParaRPr lang="el-GR"/>
        </a:p>
      </dgm:t>
    </dgm:pt>
    <dgm:pt modelId="{BCBD1D15-210A-4A5D-A29B-07B39E9DE756}">
      <dgm:prSet custT="1"/>
      <dgm:spPr/>
      <dgm:t>
        <a:bodyPr/>
        <a:lstStyle/>
        <a:p>
          <a:r>
            <a:rPr lang="el-GR" sz="2000" dirty="0"/>
            <a:t>Έργα 5.538.000,00 €</a:t>
          </a:r>
        </a:p>
      </dgm:t>
    </dgm:pt>
    <dgm:pt modelId="{0DB599A3-02D5-4E27-91EB-98D4B82EE429}" type="sibTrans" cxnId="{52814529-718B-435C-AE73-F6228080636D}">
      <dgm:prSet/>
      <dgm:spPr/>
      <dgm:t>
        <a:bodyPr/>
        <a:lstStyle/>
        <a:p>
          <a:endParaRPr lang="el-GR"/>
        </a:p>
      </dgm:t>
    </dgm:pt>
    <dgm:pt modelId="{A411F782-1C3C-4372-B4C1-FFACB1F2ECBD}" type="parTrans" cxnId="{52814529-718B-435C-AE73-F6228080636D}">
      <dgm:prSet/>
      <dgm:spPr/>
      <dgm:t>
        <a:bodyPr/>
        <a:lstStyle/>
        <a:p>
          <a:endParaRPr lang="el-GR"/>
        </a:p>
      </dgm:t>
    </dgm:pt>
    <dgm:pt modelId="{EA74AB2A-CEBC-436B-B5F6-1EE7919C5279}" type="pres">
      <dgm:prSet presAssocID="{98941DA6-E211-4282-A132-C455EDCB5F46}" presName="Name0" presStyleCnt="0">
        <dgm:presLayoutVars>
          <dgm:dir/>
          <dgm:animLvl val="lvl"/>
          <dgm:resizeHandles val="exact"/>
        </dgm:presLayoutVars>
      </dgm:prSet>
      <dgm:spPr/>
    </dgm:pt>
    <dgm:pt modelId="{BC7239B0-F27D-436C-A0AC-22A3A4FE0858}" type="pres">
      <dgm:prSet presAssocID="{D181C612-C97B-4704-A712-27669A7A58C8}" presName="boxAndChildren" presStyleCnt="0"/>
      <dgm:spPr/>
    </dgm:pt>
    <dgm:pt modelId="{8A6F4EE5-ED8F-4D73-BA8F-C06BBB31083E}" type="pres">
      <dgm:prSet presAssocID="{D181C612-C97B-4704-A712-27669A7A58C8}" presName="parentTextBox" presStyleLbl="node1" presStyleIdx="0" presStyleCnt="4" custScaleY="138131"/>
      <dgm:spPr/>
    </dgm:pt>
    <dgm:pt modelId="{B6D926EC-616A-4BAC-9D35-9E5DE9DFC564}" type="pres">
      <dgm:prSet presAssocID="{E1DECF3F-6D6C-415F-A550-21DB57D2ABBF}" presName="sp" presStyleCnt="0"/>
      <dgm:spPr/>
    </dgm:pt>
    <dgm:pt modelId="{7B87363B-DFC1-4AC0-A09A-2F345DF4650D}" type="pres">
      <dgm:prSet presAssocID="{6057F446-F9C7-4F10-B8F4-936D6B46F17C}" presName="arrowAndChildren" presStyleCnt="0"/>
      <dgm:spPr/>
    </dgm:pt>
    <dgm:pt modelId="{FD87D5B8-6C0A-4C35-9F26-80AF24BFB8BD}" type="pres">
      <dgm:prSet presAssocID="{6057F446-F9C7-4F10-B8F4-936D6B46F17C}" presName="parentTextArrow" presStyleLbl="node1" presStyleIdx="1" presStyleCnt="4" custScaleY="117480"/>
      <dgm:spPr/>
    </dgm:pt>
    <dgm:pt modelId="{C317D376-680B-4145-B6A8-CE67AD854F8E}" type="pres">
      <dgm:prSet presAssocID="{0DB599A3-02D5-4E27-91EB-98D4B82EE429}" presName="sp" presStyleCnt="0"/>
      <dgm:spPr/>
    </dgm:pt>
    <dgm:pt modelId="{16F5C16A-2D35-4F14-9FB5-9B238481854E}" type="pres">
      <dgm:prSet presAssocID="{BCBD1D15-210A-4A5D-A29B-07B39E9DE756}" presName="arrowAndChildren" presStyleCnt="0"/>
      <dgm:spPr/>
    </dgm:pt>
    <dgm:pt modelId="{CEA3F85F-91DC-48F4-9BFD-28F1E3D1CBB7}" type="pres">
      <dgm:prSet presAssocID="{BCBD1D15-210A-4A5D-A29B-07B39E9DE756}" presName="parentTextArrow" presStyleLbl="node1" presStyleIdx="2" presStyleCnt="4"/>
      <dgm:spPr/>
    </dgm:pt>
    <dgm:pt modelId="{3BAA0DB3-F1E3-4C8C-A931-43F8A24FDED2}" type="pres">
      <dgm:prSet presAssocID="{3A394B2A-71A4-4A7F-9B88-8EDB111A0BF2}" presName="sp" presStyleCnt="0"/>
      <dgm:spPr/>
    </dgm:pt>
    <dgm:pt modelId="{4B522A07-16E4-49FD-9356-76A980214479}" type="pres">
      <dgm:prSet presAssocID="{461C7FF6-E976-4A9C-A97F-AE14E970C2BA}" presName="arrowAndChildren" presStyleCnt="0"/>
      <dgm:spPr/>
    </dgm:pt>
    <dgm:pt modelId="{0E363A1B-A2D8-4BAF-82EC-5DEB51AAFDEF}" type="pres">
      <dgm:prSet presAssocID="{461C7FF6-E976-4A9C-A97F-AE14E970C2BA}" presName="parentTextArrow" presStyleLbl="node1" presStyleIdx="3" presStyleCnt="4"/>
      <dgm:spPr/>
    </dgm:pt>
  </dgm:ptLst>
  <dgm:cxnLst>
    <dgm:cxn modelId="{F50BFF1D-6EB6-40EA-9E84-5CD8FF4CAC77}" srcId="{98941DA6-E211-4282-A132-C455EDCB5F46}" destId="{461C7FF6-E976-4A9C-A97F-AE14E970C2BA}" srcOrd="0" destOrd="0" parTransId="{F468FC93-9463-44E0-9B7F-4F94938E1385}" sibTransId="{3A394B2A-71A4-4A7F-9B88-8EDB111A0BF2}"/>
    <dgm:cxn modelId="{72BC151E-E5C1-406B-AF48-FCFF5E8DF5CA}" type="presOf" srcId="{BCBD1D15-210A-4A5D-A29B-07B39E9DE756}" destId="{CEA3F85F-91DC-48F4-9BFD-28F1E3D1CBB7}" srcOrd="0" destOrd="0" presId="urn:microsoft.com/office/officeart/2005/8/layout/process4"/>
    <dgm:cxn modelId="{52814529-718B-435C-AE73-F6228080636D}" srcId="{98941DA6-E211-4282-A132-C455EDCB5F46}" destId="{BCBD1D15-210A-4A5D-A29B-07B39E9DE756}" srcOrd="1" destOrd="0" parTransId="{A411F782-1C3C-4372-B4C1-FFACB1F2ECBD}" sibTransId="{0DB599A3-02D5-4E27-91EB-98D4B82EE429}"/>
    <dgm:cxn modelId="{5D024A2F-64E5-476E-85AB-023E4F62CF5F}" type="presOf" srcId="{461C7FF6-E976-4A9C-A97F-AE14E970C2BA}" destId="{0E363A1B-A2D8-4BAF-82EC-5DEB51AAFDEF}" srcOrd="0" destOrd="0" presId="urn:microsoft.com/office/officeart/2005/8/layout/process4"/>
    <dgm:cxn modelId="{391C8240-8485-4A1E-9CA0-1B1BB5723C24}" type="presOf" srcId="{6057F446-F9C7-4F10-B8F4-936D6B46F17C}" destId="{FD87D5B8-6C0A-4C35-9F26-80AF24BFB8BD}" srcOrd="0" destOrd="0" presId="urn:microsoft.com/office/officeart/2005/8/layout/process4"/>
    <dgm:cxn modelId="{1E576C74-8C6A-4145-BD88-0D85EC3FA9DA}" srcId="{98941DA6-E211-4282-A132-C455EDCB5F46}" destId="{D181C612-C97B-4704-A712-27669A7A58C8}" srcOrd="3" destOrd="0" parTransId="{A35EF863-67BF-4595-B927-E0700DDB9F21}" sibTransId="{9491F1A6-CEEF-489E-A2C1-3FF32785D685}"/>
    <dgm:cxn modelId="{2DAAA055-BF47-4BC1-A52B-210A85F322B0}" type="presOf" srcId="{98941DA6-E211-4282-A132-C455EDCB5F46}" destId="{EA74AB2A-CEBC-436B-B5F6-1EE7919C5279}" srcOrd="0" destOrd="0" presId="urn:microsoft.com/office/officeart/2005/8/layout/process4"/>
    <dgm:cxn modelId="{B42CDFEB-07A8-42F8-A6F5-2FA316356B02}" type="presOf" srcId="{D181C612-C97B-4704-A712-27669A7A58C8}" destId="{8A6F4EE5-ED8F-4D73-BA8F-C06BBB31083E}" srcOrd="0" destOrd="0" presId="urn:microsoft.com/office/officeart/2005/8/layout/process4"/>
    <dgm:cxn modelId="{25603EED-91CC-4A03-9759-F77E3ED584A5}" srcId="{98941DA6-E211-4282-A132-C455EDCB5F46}" destId="{6057F446-F9C7-4F10-B8F4-936D6B46F17C}" srcOrd="2" destOrd="0" parTransId="{43961F81-3297-44E4-8633-C8AF0B94D1B2}" sibTransId="{E1DECF3F-6D6C-415F-A550-21DB57D2ABBF}"/>
    <dgm:cxn modelId="{98174CE0-CB66-45A7-A07C-784136E577F7}" type="presParOf" srcId="{EA74AB2A-CEBC-436B-B5F6-1EE7919C5279}" destId="{BC7239B0-F27D-436C-A0AC-22A3A4FE0858}" srcOrd="0" destOrd="0" presId="urn:microsoft.com/office/officeart/2005/8/layout/process4"/>
    <dgm:cxn modelId="{F35557EC-8AE3-4FE7-8F25-BA42E25E6DEF}" type="presParOf" srcId="{BC7239B0-F27D-436C-A0AC-22A3A4FE0858}" destId="{8A6F4EE5-ED8F-4D73-BA8F-C06BBB31083E}" srcOrd="0" destOrd="0" presId="urn:microsoft.com/office/officeart/2005/8/layout/process4"/>
    <dgm:cxn modelId="{DB13B146-89F7-4502-9481-4BFB5D807729}" type="presParOf" srcId="{EA74AB2A-CEBC-436B-B5F6-1EE7919C5279}" destId="{B6D926EC-616A-4BAC-9D35-9E5DE9DFC564}" srcOrd="1" destOrd="0" presId="urn:microsoft.com/office/officeart/2005/8/layout/process4"/>
    <dgm:cxn modelId="{101A91ED-B9DC-47E1-857E-8A888B2A1297}" type="presParOf" srcId="{EA74AB2A-CEBC-436B-B5F6-1EE7919C5279}" destId="{7B87363B-DFC1-4AC0-A09A-2F345DF4650D}" srcOrd="2" destOrd="0" presId="urn:microsoft.com/office/officeart/2005/8/layout/process4"/>
    <dgm:cxn modelId="{BB53C631-C2B3-4A96-859A-DE81E3B298E5}" type="presParOf" srcId="{7B87363B-DFC1-4AC0-A09A-2F345DF4650D}" destId="{FD87D5B8-6C0A-4C35-9F26-80AF24BFB8BD}" srcOrd="0" destOrd="0" presId="urn:microsoft.com/office/officeart/2005/8/layout/process4"/>
    <dgm:cxn modelId="{B1ED9570-6414-4AA2-A83A-DC84BBB71B54}" type="presParOf" srcId="{EA74AB2A-CEBC-436B-B5F6-1EE7919C5279}" destId="{C317D376-680B-4145-B6A8-CE67AD854F8E}" srcOrd="3" destOrd="0" presId="urn:microsoft.com/office/officeart/2005/8/layout/process4"/>
    <dgm:cxn modelId="{727AB670-07CB-4AE1-9BA7-56098775A703}" type="presParOf" srcId="{EA74AB2A-CEBC-436B-B5F6-1EE7919C5279}" destId="{16F5C16A-2D35-4F14-9FB5-9B238481854E}" srcOrd="4" destOrd="0" presId="urn:microsoft.com/office/officeart/2005/8/layout/process4"/>
    <dgm:cxn modelId="{9D1B9E67-4A38-4106-B186-1BAF7C998494}" type="presParOf" srcId="{16F5C16A-2D35-4F14-9FB5-9B238481854E}" destId="{CEA3F85F-91DC-48F4-9BFD-28F1E3D1CBB7}" srcOrd="0" destOrd="0" presId="urn:microsoft.com/office/officeart/2005/8/layout/process4"/>
    <dgm:cxn modelId="{EE06284B-577E-45C5-A1F8-964A023F5964}" type="presParOf" srcId="{EA74AB2A-CEBC-436B-B5F6-1EE7919C5279}" destId="{3BAA0DB3-F1E3-4C8C-A931-43F8A24FDED2}" srcOrd="5" destOrd="0" presId="urn:microsoft.com/office/officeart/2005/8/layout/process4"/>
    <dgm:cxn modelId="{76BD6F06-01E6-4C2B-BF32-767D7924DC44}" type="presParOf" srcId="{EA74AB2A-CEBC-436B-B5F6-1EE7919C5279}" destId="{4B522A07-16E4-49FD-9356-76A980214479}" srcOrd="6" destOrd="0" presId="urn:microsoft.com/office/officeart/2005/8/layout/process4"/>
    <dgm:cxn modelId="{6F65A0B4-74AA-43F5-88D7-BA288BB3FA57}" type="presParOf" srcId="{4B522A07-16E4-49FD-9356-76A980214479}" destId="{0E363A1B-A2D8-4BAF-82EC-5DEB51AAFDEF}" srcOrd="0" destOrd="0" presId="urn:microsoft.com/office/officeart/2005/8/layout/process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17.xml><?xml version="1.0" encoding="utf-8"?>
<dgm:dataModel xmlns:dgm="http://schemas.openxmlformats.org/drawingml/2006/diagram" xmlns:a="http://schemas.openxmlformats.org/drawingml/2006/main">
  <dgm:ptLst>
    <dgm:pt modelId="{98941DA6-E211-4282-A132-C455EDCB5F46}" type="doc">
      <dgm:prSet loTypeId="urn:microsoft.com/office/officeart/2005/8/layout/default" loCatId="list" qsTypeId="urn:microsoft.com/office/officeart/2005/8/quickstyle/3d2" qsCatId="3D" csTypeId="urn:microsoft.com/office/officeart/2005/8/colors/accent0_3" csCatId="mainScheme" phldr="1"/>
      <dgm:spPr/>
      <dgm:t>
        <a:bodyPr/>
        <a:lstStyle/>
        <a:p>
          <a:endParaRPr lang="en-US"/>
        </a:p>
      </dgm:t>
    </dgm:pt>
    <dgm:pt modelId="{461C7FF6-E976-4A9C-A97F-AE14E970C2BA}">
      <dgm:prSet custT="1"/>
      <dgm:spPr/>
      <dgm:t>
        <a:bodyPr/>
        <a:lstStyle/>
        <a:p>
          <a:r>
            <a:rPr lang="el-GR" sz="2000" dirty="0"/>
            <a:t>Για τις συμβάσεις μικρότερου προϋπολογισμού ισχύουν οι εθνικοί κανόνες</a:t>
          </a:r>
        </a:p>
      </dgm:t>
    </dgm:pt>
    <dgm:pt modelId="{F468FC93-9463-44E0-9B7F-4F94938E1385}" type="parTrans" cxnId="{F50BFF1D-6EB6-40EA-9E84-5CD8FF4CAC77}">
      <dgm:prSet/>
      <dgm:spPr/>
      <dgm:t>
        <a:bodyPr/>
        <a:lstStyle/>
        <a:p>
          <a:endParaRPr lang="el-GR"/>
        </a:p>
      </dgm:t>
    </dgm:pt>
    <dgm:pt modelId="{3A394B2A-71A4-4A7F-9B88-8EDB111A0BF2}" type="sibTrans" cxnId="{F50BFF1D-6EB6-40EA-9E84-5CD8FF4CAC77}">
      <dgm:prSet/>
      <dgm:spPr/>
      <dgm:t>
        <a:bodyPr/>
        <a:lstStyle/>
        <a:p>
          <a:endParaRPr lang="el-GR"/>
        </a:p>
      </dgm:t>
    </dgm:pt>
    <dgm:pt modelId="{BCBD1D15-210A-4A5D-A29B-07B39E9DE756}">
      <dgm:prSet custT="1"/>
      <dgm:spPr/>
      <dgm:t>
        <a:bodyPr/>
        <a:lstStyle/>
        <a:p>
          <a:r>
            <a:rPr lang="el-GR" sz="2000" dirty="0"/>
            <a:t>Πρέπει όμως να ακολουθούν τις θεμελιώδεις αρχές που ορίζονται στις Οδηγίες</a:t>
          </a:r>
        </a:p>
      </dgm:t>
    </dgm:pt>
    <dgm:pt modelId="{0DB599A3-02D5-4E27-91EB-98D4B82EE429}" type="sibTrans" cxnId="{52814529-718B-435C-AE73-F6228080636D}">
      <dgm:prSet/>
      <dgm:spPr/>
      <dgm:t>
        <a:bodyPr/>
        <a:lstStyle/>
        <a:p>
          <a:endParaRPr lang="el-GR"/>
        </a:p>
      </dgm:t>
    </dgm:pt>
    <dgm:pt modelId="{A411F782-1C3C-4372-B4C1-FFACB1F2ECBD}" type="parTrans" cxnId="{52814529-718B-435C-AE73-F6228080636D}">
      <dgm:prSet/>
      <dgm:spPr/>
      <dgm:t>
        <a:bodyPr/>
        <a:lstStyle/>
        <a:p>
          <a:endParaRPr lang="el-GR"/>
        </a:p>
      </dgm:t>
    </dgm:pt>
    <dgm:pt modelId="{3D8C040C-6223-4622-9F01-D706CB19A714}" type="pres">
      <dgm:prSet presAssocID="{98941DA6-E211-4282-A132-C455EDCB5F46}" presName="diagram" presStyleCnt="0">
        <dgm:presLayoutVars>
          <dgm:dir/>
          <dgm:resizeHandles val="exact"/>
        </dgm:presLayoutVars>
      </dgm:prSet>
      <dgm:spPr/>
    </dgm:pt>
    <dgm:pt modelId="{880DAE6C-06DA-4823-A71B-26C67AC0EB36}" type="pres">
      <dgm:prSet presAssocID="{461C7FF6-E976-4A9C-A97F-AE14E970C2BA}" presName="node" presStyleLbl="node1" presStyleIdx="0" presStyleCnt="2">
        <dgm:presLayoutVars>
          <dgm:bulletEnabled val="1"/>
        </dgm:presLayoutVars>
      </dgm:prSet>
      <dgm:spPr/>
    </dgm:pt>
    <dgm:pt modelId="{019D3497-F4CE-4B4D-9D2C-BA9204D782C9}" type="pres">
      <dgm:prSet presAssocID="{3A394B2A-71A4-4A7F-9B88-8EDB111A0BF2}" presName="sibTrans" presStyleCnt="0"/>
      <dgm:spPr/>
    </dgm:pt>
    <dgm:pt modelId="{5B446E5E-C1CF-468F-839F-38D8B1FF500C}" type="pres">
      <dgm:prSet presAssocID="{BCBD1D15-210A-4A5D-A29B-07B39E9DE756}" presName="node" presStyleLbl="node1" presStyleIdx="1" presStyleCnt="2">
        <dgm:presLayoutVars>
          <dgm:bulletEnabled val="1"/>
        </dgm:presLayoutVars>
      </dgm:prSet>
      <dgm:spPr/>
    </dgm:pt>
  </dgm:ptLst>
  <dgm:cxnLst>
    <dgm:cxn modelId="{F50BFF1D-6EB6-40EA-9E84-5CD8FF4CAC77}" srcId="{98941DA6-E211-4282-A132-C455EDCB5F46}" destId="{461C7FF6-E976-4A9C-A97F-AE14E970C2BA}" srcOrd="0" destOrd="0" parTransId="{F468FC93-9463-44E0-9B7F-4F94938E1385}" sibTransId="{3A394B2A-71A4-4A7F-9B88-8EDB111A0BF2}"/>
    <dgm:cxn modelId="{52814529-718B-435C-AE73-F6228080636D}" srcId="{98941DA6-E211-4282-A132-C455EDCB5F46}" destId="{BCBD1D15-210A-4A5D-A29B-07B39E9DE756}" srcOrd="1" destOrd="0" parTransId="{A411F782-1C3C-4372-B4C1-FFACB1F2ECBD}" sibTransId="{0DB599A3-02D5-4E27-91EB-98D4B82EE429}"/>
    <dgm:cxn modelId="{7B65B752-154A-4F48-BD9C-EEC566B47CB4}" type="presOf" srcId="{98941DA6-E211-4282-A132-C455EDCB5F46}" destId="{3D8C040C-6223-4622-9F01-D706CB19A714}" srcOrd="0" destOrd="0" presId="urn:microsoft.com/office/officeart/2005/8/layout/default"/>
    <dgm:cxn modelId="{3455ACE7-89DF-4CD9-B0A6-66160E99746A}" type="presOf" srcId="{BCBD1D15-210A-4A5D-A29B-07B39E9DE756}" destId="{5B446E5E-C1CF-468F-839F-38D8B1FF500C}" srcOrd="0" destOrd="0" presId="urn:microsoft.com/office/officeart/2005/8/layout/default"/>
    <dgm:cxn modelId="{A9D315F5-522E-4205-8FBA-5C8211D96DBB}" type="presOf" srcId="{461C7FF6-E976-4A9C-A97F-AE14E970C2BA}" destId="{880DAE6C-06DA-4823-A71B-26C67AC0EB36}" srcOrd="0" destOrd="0" presId="urn:microsoft.com/office/officeart/2005/8/layout/default"/>
    <dgm:cxn modelId="{29C8A0E6-668F-4065-B03E-12F5377F4FC8}" type="presParOf" srcId="{3D8C040C-6223-4622-9F01-D706CB19A714}" destId="{880DAE6C-06DA-4823-A71B-26C67AC0EB36}" srcOrd="0" destOrd="0" presId="urn:microsoft.com/office/officeart/2005/8/layout/default"/>
    <dgm:cxn modelId="{CEB3DA54-DF0E-4575-B5F2-350D6E628D5E}" type="presParOf" srcId="{3D8C040C-6223-4622-9F01-D706CB19A714}" destId="{019D3497-F4CE-4B4D-9D2C-BA9204D782C9}" srcOrd="1" destOrd="0" presId="urn:microsoft.com/office/officeart/2005/8/layout/default"/>
    <dgm:cxn modelId="{12E3D543-745D-45A1-B179-EA11E3553DA7}" type="presParOf" srcId="{3D8C040C-6223-4622-9F01-D706CB19A714}" destId="{5B446E5E-C1CF-468F-839F-38D8B1FF500C}" srcOrd="2" destOrd="0" presId="urn:microsoft.com/office/officeart/2005/8/layout/defaul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18.xml><?xml version="1.0" encoding="utf-8"?>
<dgm:dataModel xmlns:dgm="http://schemas.openxmlformats.org/drawingml/2006/diagram" xmlns:a="http://schemas.openxmlformats.org/drawingml/2006/main">
  <dgm:ptLst>
    <dgm:pt modelId="{CE7DEB34-C0B8-4593-9C0B-FF6211BB439E}" type="doc">
      <dgm:prSet loTypeId="urn:microsoft.com/office/officeart/2009/3/layout/HorizontalOrganizationChart" loCatId="hierarchy" qsTypeId="urn:microsoft.com/office/officeart/2005/8/quickstyle/3d1" qsCatId="3D" csTypeId="urn:microsoft.com/office/officeart/2005/8/colors/accent0_3" csCatId="mainScheme" phldr="1"/>
      <dgm:spPr/>
      <dgm:t>
        <a:bodyPr/>
        <a:lstStyle/>
        <a:p>
          <a:endParaRPr lang="el-GR"/>
        </a:p>
      </dgm:t>
    </dgm:pt>
    <dgm:pt modelId="{90D07760-B18E-4C23-972D-5B3EF8BB82EF}">
      <dgm:prSet custT="1"/>
      <dgm:spPr/>
      <dgm:t>
        <a:bodyPr/>
        <a:lstStyle/>
        <a:p>
          <a:r>
            <a:rPr lang="el-GR" sz="1700" dirty="0"/>
            <a:t>Περισσότερο ευέλικτες διαδικασίες ανάθεσης</a:t>
          </a:r>
        </a:p>
      </dgm:t>
    </dgm:pt>
    <dgm:pt modelId="{827436F9-1717-4A46-93D9-B49B372B7DE1}" type="parTrans" cxnId="{8B38433E-ADA2-4649-938E-A2A49A28F46D}">
      <dgm:prSet/>
      <dgm:spPr/>
      <dgm:t>
        <a:bodyPr/>
        <a:lstStyle/>
        <a:p>
          <a:endParaRPr lang="el-GR"/>
        </a:p>
      </dgm:t>
    </dgm:pt>
    <dgm:pt modelId="{E75F6D7E-61D5-405D-9978-37B7DD2AB2CC}" type="sibTrans" cxnId="{8B38433E-ADA2-4649-938E-A2A49A28F46D}">
      <dgm:prSet/>
      <dgm:spPr/>
      <dgm:t>
        <a:bodyPr/>
        <a:lstStyle/>
        <a:p>
          <a:endParaRPr lang="el-GR"/>
        </a:p>
      </dgm:t>
    </dgm:pt>
    <dgm:pt modelId="{EB1B2DA5-13C9-46B2-8A33-341C9BF4E6D0}">
      <dgm:prSet custT="1"/>
      <dgm:spPr/>
      <dgm:t>
        <a:bodyPr/>
        <a:lstStyle/>
        <a:p>
          <a:r>
            <a:rPr lang="el-GR" sz="1700" dirty="0"/>
            <a:t>Μεταρρύθμιση με τη δέσμη Οδηγιών του 2014</a:t>
          </a:r>
        </a:p>
      </dgm:t>
    </dgm:pt>
    <dgm:pt modelId="{58012B53-D411-4D3F-B57E-54307CCAB803}" type="parTrans" cxnId="{F0EAFA72-609D-4226-BE02-78D24493457E}">
      <dgm:prSet/>
      <dgm:spPr/>
      <dgm:t>
        <a:bodyPr/>
        <a:lstStyle/>
        <a:p>
          <a:endParaRPr lang="el-GR"/>
        </a:p>
      </dgm:t>
    </dgm:pt>
    <dgm:pt modelId="{BA75668C-67AF-4EC4-BF51-57AD1F436AEB}" type="sibTrans" cxnId="{F0EAFA72-609D-4226-BE02-78D24493457E}">
      <dgm:prSet/>
      <dgm:spPr/>
      <dgm:t>
        <a:bodyPr/>
        <a:lstStyle/>
        <a:p>
          <a:endParaRPr lang="el-GR"/>
        </a:p>
      </dgm:t>
    </dgm:pt>
    <dgm:pt modelId="{405775E0-0410-4200-A504-0EB16E4092BB}">
      <dgm:prSet custT="1"/>
      <dgm:spPr/>
      <dgm:t>
        <a:bodyPr/>
        <a:lstStyle/>
        <a:p>
          <a:r>
            <a:rPr lang="el-GR" sz="1700" dirty="0"/>
            <a:t>Απλουστευμένες διαδικασίες</a:t>
          </a:r>
        </a:p>
      </dgm:t>
    </dgm:pt>
    <dgm:pt modelId="{61FF3672-D2EF-4944-B323-D4F9594C744A}" type="parTrans" cxnId="{FC4DEF74-9DB4-4ADB-B643-0C32E3C01B2F}">
      <dgm:prSet/>
      <dgm:spPr/>
      <dgm:t>
        <a:bodyPr/>
        <a:lstStyle/>
        <a:p>
          <a:endParaRPr lang="el-GR"/>
        </a:p>
      </dgm:t>
    </dgm:pt>
    <dgm:pt modelId="{C95420F6-80C0-44EB-AD1B-05DFF5618484}" type="sibTrans" cxnId="{FC4DEF74-9DB4-4ADB-B643-0C32E3C01B2F}">
      <dgm:prSet/>
      <dgm:spPr/>
      <dgm:t>
        <a:bodyPr/>
        <a:lstStyle/>
        <a:p>
          <a:endParaRPr lang="el-GR"/>
        </a:p>
      </dgm:t>
    </dgm:pt>
    <dgm:pt modelId="{2017F04D-380C-4937-AA97-FCCBEA813448}">
      <dgm:prSet custT="1"/>
      <dgm:spPr/>
      <dgm:t>
        <a:bodyPr/>
        <a:lstStyle/>
        <a:p>
          <a:r>
            <a:rPr lang="el-GR" sz="1700" dirty="0"/>
            <a:t>Βελτίωση πρόσβασης ΜΜΕ</a:t>
          </a:r>
        </a:p>
      </dgm:t>
    </dgm:pt>
    <dgm:pt modelId="{1E174149-F582-432B-8C95-17F2DFFFD100}" type="parTrans" cxnId="{2CAFCF17-3234-41F0-8304-3CCE17728391}">
      <dgm:prSet/>
      <dgm:spPr/>
      <dgm:t>
        <a:bodyPr/>
        <a:lstStyle/>
        <a:p>
          <a:endParaRPr lang="el-GR"/>
        </a:p>
      </dgm:t>
    </dgm:pt>
    <dgm:pt modelId="{F5B6A0AA-1E72-4D5E-A334-1915A0F338B2}" type="sibTrans" cxnId="{2CAFCF17-3234-41F0-8304-3CCE17728391}">
      <dgm:prSet/>
      <dgm:spPr/>
      <dgm:t>
        <a:bodyPr/>
        <a:lstStyle/>
        <a:p>
          <a:endParaRPr lang="el-GR"/>
        </a:p>
      </dgm:t>
    </dgm:pt>
    <dgm:pt modelId="{57911299-D737-4646-8103-4C087949E50F}">
      <dgm:prSet custT="1"/>
      <dgm:spPr/>
      <dgm:t>
        <a:bodyPr/>
        <a:lstStyle/>
        <a:p>
          <a:r>
            <a:rPr lang="el-GR" sz="1700" dirty="0"/>
            <a:t>Διευκόλυνση στρατηγικής χρήσης δημοσίων συμβάσεων</a:t>
          </a:r>
        </a:p>
      </dgm:t>
    </dgm:pt>
    <dgm:pt modelId="{E0A2776C-55E4-4279-A1F6-2E8D0BCF73ED}" type="parTrans" cxnId="{E84D8D0A-83AA-4F82-8B17-9852D8A110E8}">
      <dgm:prSet/>
      <dgm:spPr/>
      <dgm:t>
        <a:bodyPr/>
        <a:lstStyle/>
        <a:p>
          <a:endParaRPr lang="el-GR"/>
        </a:p>
      </dgm:t>
    </dgm:pt>
    <dgm:pt modelId="{1EC3D33C-86C8-4E89-BF7D-8A4CBD086EB8}" type="sibTrans" cxnId="{E84D8D0A-83AA-4F82-8B17-9852D8A110E8}">
      <dgm:prSet/>
      <dgm:spPr/>
      <dgm:t>
        <a:bodyPr/>
        <a:lstStyle/>
        <a:p>
          <a:endParaRPr lang="el-GR"/>
        </a:p>
      </dgm:t>
    </dgm:pt>
    <dgm:pt modelId="{D583B9C1-B153-41BD-9821-1DD8D4614C2C}">
      <dgm:prSet custT="1"/>
      <dgm:spPr/>
      <dgm:t>
        <a:bodyPr/>
        <a:lstStyle/>
        <a:p>
          <a:r>
            <a:rPr lang="el-GR" sz="1700" dirty="0"/>
            <a:t>Ενίσχυση απαιτήσεων διαφάνειας, ακεραιότητας</a:t>
          </a:r>
        </a:p>
      </dgm:t>
    </dgm:pt>
    <dgm:pt modelId="{88B7B34A-E301-4EF5-B539-88E4B0581A22}" type="parTrans" cxnId="{1AAA58E3-8DD7-48B0-AC6F-CDBE058E3869}">
      <dgm:prSet/>
      <dgm:spPr/>
      <dgm:t>
        <a:bodyPr/>
        <a:lstStyle/>
        <a:p>
          <a:endParaRPr lang="el-GR"/>
        </a:p>
      </dgm:t>
    </dgm:pt>
    <dgm:pt modelId="{04FA3581-182A-4883-A1D2-97EFC3B26CE3}" type="sibTrans" cxnId="{1AAA58E3-8DD7-48B0-AC6F-CDBE058E3869}">
      <dgm:prSet/>
      <dgm:spPr/>
      <dgm:t>
        <a:bodyPr/>
        <a:lstStyle/>
        <a:p>
          <a:endParaRPr lang="el-GR"/>
        </a:p>
      </dgm:t>
    </dgm:pt>
    <dgm:pt modelId="{D3E27884-03FB-47A1-9FB3-A96059AF8201}">
      <dgm:prSet custT="1"/>
      <dgm:spPr/>
      <dgm:t>
        <a:bodyPr/>
        <a:lstStyle/>
        <a:p>
          <a:r>
            <a:rPr lang="el-GR" sz="1700" dirty="0"/>
            <a:t>Πρόληψη διαφθοράς και απάτης</a:t>
          </a:r>
        </a:p>
      </dgm:t>
    </dgm:pt>
    <dgm:pt modelId="{194ECEBF-BC8C-4EB3-86EF-BB7387086579}" type="parTrans" cxnId="{11511C07-3AFF-40D3-BAA1-7BE70D07F12B}">
      <dgm:prSet/>
      <dgm:spPr/>
      <dgm:t>
        <a:bodyPr/>
        <a:lstStyle/>
        <a:p>
          <a:endParaRPr lang="el-GR"/>
        </a:p>
      </dgm:t>
    </dgm:pt>
    <dgm:pt modelId="{D0E76310-A9A3-4DF8-B052-C403EC86191C}" type="sibTrans" cxnId="{11511C07-3AFF-40D3-BAA1-7BE70D07F12B}">
      <dgm:prSet/>
      <dgm:spPr/>
      <dgm:t>
        <a:bodyPr/>
        <a:lstStyle/>
        <a:p>
          <a:endParaRPr lang="el-GR"/>
        </a:p>
      </dgm:t>
    </dgm:pt>
    <dgm:pt modelId="{DE3313B4-FE33-41CF-8516-40B223DC29C4}" type="pres">
      <dgm:prSet presAssocID="{CE7DEB34-C0B8-4593-9C0B-FF6211BB439E}" presName="hierChild1" presStyleCnt="0">
        <dgm:presLayoutVars>
          <dgm:orgChart val="1"/>
          <dgm:chPref val="1"/>
          <dgm:dir/>
          <dgm:animOne val="branch"/>
          <dgm:animLvl val="lvl"/>
          <dgm:resizeHandles/>
        </dgm:presLayoutVars>
      </dgm:prSet>
      <dgm:spPr/>
    </dgm:pt>
    <dgm:pt modelId="{EF3602F7-627A-49E2-8AC3-6CBDD1D138D9}" type="pres">
      <dgm:prSet presAssocID="{EB1B2DA5-13C9-46B2-8A33-341C9BF4E6D0}" presName="hierRoot1" presStyleCnt="0">
        <dgm:presLayoutVars>
          <dgm:hierBranch val="init"/>
        </dgm:presLayoutVars>
      </dgm:prSet>
      <dgm:spPr/>
    </dgm:pt>
    <dgm:pt modelId="{76A78FB2-DA79-4079-BD9C-70245070F5E6}" type="pres">
      <dgm:prSet presAssocID="{EB1B2DA5-13C9-46B2-8A33-341C9BF4E6D0}" presName="rootComposite1" presStyleCnt="0"/>
      <dgm:spPr/>
    </dgm:pt>
    <dgm:pt modelId="{5C9B8D57-0264-4286-AEBC-BBA5BE566FA4}" type="pres">
      <dgm:prSet presAssocID="{EB1B2DA5-13C9-46B2-8A33-341C9BF4E6D0}" presName="rootText1" presStyleLbl="node0" presStyleIdx="0" presStyleCnt="1">
        <dgm:presLayoutVars>
          <dgm:chPref val="3"/>
        </dgm:presLayoutVars>
      </dgm:prSet>
      <dgm:spPr/>
    </dgm:pt>
    <dgm:pt modelId="{A82C30B6-198B-42AF-BD70-A1406829A6C5}" type="pres">
      <dgm:prSet presAssocID="{EB1B2DA5-13C9-46B2-8A33-341C9BF4E6D0}" presName="rootConnector1" presStyleLbl="node1" presStyleIdx="0" presStyleCnt="0"/>
      <dgm:spPr/>
    </dgm:pt>
    <dgm:pt modelId="{3E92835E-3DB3-414E-82EF-CD630D69E37B}" type="pres">
      <dgm:prSet presAssocID="{EB1B2DA5-13C9-46B2-8A33-341C9BF4E6D0}" presName="hierChild2" presStyleCnt="0"/>
      <dgm:spPr/>
    </dgm:pt>
    <dgm:pt modelId="{83982AD4-7992-4977-B065-9AA3AE3BC425}" type="pres">
      <dgm:prSet presAssocID="{827436F9-1717-4A46-93D9-B49B372B7DE1}" presName="Name64" presStyleLbl="parChTrans1D2" presStyleIdx="0" presStyleCnt="5"/>
      <dgm:spPr/>
    </dgm:pt>
    <dgm:pt modelId="{A371E7A3-0EE6-4B07-A385-F1BF13ED5C42}" type="pres">
      <dgm:prSet presAssocID="{90D07760-B18E-4C23-972D-5B3EF8BB82EF}" presName="hierRoot2" presStyleCnt="0">
        <dgm:presLayoutVars>
          <dgm:hierBranch val="init"/>
        </dgm:presLayoutVars>
      </dgm:prSet>
      <dgm:spPr/>
    </dgm:pt>
    <dgm:pt modelId="{7AFDD4BA-C800-41A6-A18F-39FCDF6BD536}" type="pres">
      <dgm:prSet presAssocID="{90D07760-B18E-4C23-972D-5B3EF8BB82EF}" presName="rootComposite" presStyleCnt="0"/>
      <dgm:spPr/>
    </dgm:pt>
    <dgm:pt modelId="{13E6AF17-6C1E-4B4A-9D0C-96A67E55E7C6}" type="pres">
      <dgm:prSet presAssocID="{90D07760-B18E-4C23-972D-5B3EF8BB82EF}" presName="rootText" presStyleLbl="node2" presStyleIdx="0" presStyleCnt="5">
        <dgm:presLayoutVars>
          <dgm:chPref val="3"/>
        </dgm:presLayoutVars>
      </dgm:prSet>
      <dgm:spPr/>
    </dgm:pt>
    <dgm:pt modelId="{9BBDFD2C-BF69-4FC3-9226-B90510D17396}" type="pres">
      <dgm:prSet presAssocID="{90D07760-B18E-4C23-972D-5B3EF8BB82EF}" presName="rootConnector" presStyleLbl="node2" presStyleIdx="0" presStyleCnt="5"/>
      <dgm:spPr/>
    </dgm:pt>
    <dgm:pt modelId="{7480041D-19E1-463D-A4E5-941EE0981CAB}" type="pres">
      <dgm:prSet presAssocID="{90D07760-B18E-4C23-972D-5B3EF8BB82EF}" presName="hierChild4" presStyleCnt="0"/>
      <dgm:spPr/>
    </dgm:pt>
    <dgm:pt modelId="{FEF97479-76E1-438D-9566-9F7F3060B53F}" type="pres">
      <dgm:prSet presAssocID="{90D07760-B18E-4C23-972D-5B3EF8BB82EF}" presName="hierChild5" presStyleCnt="0"/>
      <dgm:spPr/>
    </dgm:pt>
    <dgm:pt modelId="{AB638E64-380F-45ED-BE6A-866FCA0B9A84}" type="pres">
      <dgm:prSet presAssocID="{61FF3672-D2EF-4944-B323-D4F9594C744A}" presName="Name64" presStyleLbl="parChTrans1D2" presStyleIdx="1" presStyleCnt="5"/>
      <dgm:spPr/>
    </dgm:pt>
    <dgm:pt modelId="{9DD5C010-AB11-4919-8B5B-F903D6E98B2D}" type="pres">
      <dgm:prSet presAssocID="{405775E0-0410-4200-A504-0EB16E4092BB}" presName="hierRoot2" presStyleCnt="0">
        <dgm:presLayoutVars>
          <dgm:hierBranch val="init"/>
        </dgm:presLayoutVars>
      </dgm:prSet>
      <dgm:spPr/>
    </dgm:pt>
    <dgm:pt modelId="{A6810657-CA08-4648-AABA-F11D27A43CF3}" type="pres">
      <dgm:prSet presAssocID="{405775E0-0410-4200-A504-0EB16E4092BB}" presName="rootComposite" presStyleCnt="0"/>
      <dgm:spPr/>
    </dgm:pt>
    <dgm:pt modelId="{33E7BB43-A1FD-4184-9BA1-DF87D366E078}" type="pres">
      <dgm:prSet presAssocID="{405775E0-0410-4200-A504-0EB16E4092BB}" presName="rootText" presStyleLbl="node2" presStyleIdx="1" presStyleCnt="5">
        <dgm:presLayoutVars>
          <dgm:chPref val="3"/>
        </dgm:presLayoutVars>
      </dgm:prSet>
      <dgm:spPr/>
    </dgm:pt>
    <dgm:pt modelId="{562A1490-5E00-4BAB-881E-2C2B1B69F6E9}" type="pres">
      <dgm:prSet presAssocID="{405775E0-0410-4200-A504-0EB16E4092BB}" presName="rootConnector" presStyleLbl="node2" presStyleIdx="1" presStyleCnt="5"/>
      <dgm:spPr/>
    </dgm:pt>
    <dgm:pt modelId="{790C68B7-BB2A-4F27-AB0E-811EB4EB6CAF}" type="pres">
      <dgm:prSet presAssocID="{405775E0-0410-4200-A504-0EB16E4092BB}" presName="hierChild4" presStyleCnt="0"/>
      <dgm:spPr/>
    </dgm:pt>
    <dgm:pt modelId="{EB1A2E99-DA5C-41DE-A5F0-69A18E492D4D}" type="pres">
      <dgm:prSet presAssocID="{405775E0-0410-4200-A504-0EB16E4092BB}" presName="hierChild5" presStyleCnt="0"/>
      <dgm:spPr/>
    </dgm:pt>
    <dgm:pt modelId="{0242672C-BD45-4FCA-8B14-BE6D42FD3645}" type="pres">
      <dgm:prSet presAssocID="{1E174149-F582-432B-8C95-17F2DFFFD100}" presName="Name64" presStyleLbl="parChTrans1D2" presStyleIdx="2" presStyleCnt="5"/>
      <dgm:spPr/>
    </dgm:pt>
    <dgm:pt modelId="{2752DEAB-3F19-4606-9C81-A545DB6321FC}" type="pres">
      <dgm:prSet presAssocID="{2017F04D-380C-4937-AA97-FCCBEA813448}" presName="hierRoot2" presStyleCnt="0">
        <dgm:presLayoutVars>
          <dgm:hierBranch val="init"/>
        </dgm:presLayoutVars>
      </dgm:prSet>
      <dgm:spPr/>
    </dgm:pt>
    <dgm:pt modelId="{6D9E15AC-C9E9-474F-87BC-3B31F58AF2AD}" type="pres">
      <dgm:prSet presAssocID="{2017F04D-380C-4937-AA97-FCCBEA813448}" presName="rootComposite" presStyleCnt="0"/>
      <dgm:spPr/>
    </dgm:pt>
    <dgm:pt modelId="{CA0B259A-00B5-4979-AB8D-D8236A62083F}" type="pres">
      <dgm:prSet presAssocID="{2017F04D-380C-4937-AA97-FCCBEA813448}" presName="rootText" presStyleLbl="node2" presStyleIdx="2" presStyleCnt="5">
        <dgm:presLayoutVars>
          <dgm:chPref val="3"/>
        </dgm:presLayoutVars>
      </dgm:prSet>
      <dgm:spPr/>
    </dgm:pt>
    <dgm:pt modelId="{CFCAD1CE-B1C1-4F9B-B773-26A4253C4517}" type="pres">
      <dgm:prSet presAssocID="{2017F04D-380C-4937-AA97-FCCBEA813448}" presName="rootConnector" presStyleLbl="node2" presStyleIdx="2" presStyleCnt="5"/>
      <dgm:spPr/>
    </dgm:pt>
    <dgm:pt modelId="{188C8A61-F192-4622-8935-D5DD365E7F2A}" type="pres">
      <dgm:prSet presAssocID="{2017F04D-380C-4937-AA97-FCCBEA813448}" presName="hierChild4" presStyleCnt="0"/>
      <dgm:spPr/>
    </dgm:pt>
    <dgm:pt modelId="{37720809-A21B-4580-AE09-ECB84DE1F488}" type="pres">
      <dgm:prSet presAssocID="{2017F04D-380C-4937-AA97-FCCBEA813448}" presName="hierChild5" presStyleCnt="0"/>
      <dgm:spPr/>
    </dgm:pt>
    <dgm:pt modelId="{94C87731-AFF0-4B30-9FAF-9920ECE96B9B}" type="pres">
      <dgm:prSet presAssocID="{E0A2776C-55E4-4279-A1F6-2E8D0BCF73ED}" presName="Name64" presStyleLbl="parChTrans1D2" presStyleIdx="3" presStyleCnt="5"/>
      <dgm:spPr/>
    </dgm:pt>
    <dgm:pt modelId="{B7655E1B-F475-43B6-B5B8-2E911EA84DCE}" type="pres">
      <dgm:prSet presAssocID="{57911299-D737-4646-8103-4C087949E50F}" presName="hierRoot2" presStyleCnt="0">
        <dgm:presLayoutVars>
          <dgm:hierBranch val="init"/>
        </dgm:presLayoutVars>
      </dgm:prSet>
      <dgm:spPr/>
    </dgm:pt>
    <dgm:pt modelId="{04E96B2F-CE53-4ED9-9698-527DB8B170EB}" type="pres">
      <dgm:prSet presAssocID="{57911299-D737-4646-8103-4C087949E50F}" presName="rootComposite" presStyleCnt="0"/>
      <dgm:spPr/>
    </dgm:pt>
    <dgm:pt modelId="{157BE916-211B-4C01-BBF7-3C5C400146E9}" type="pres">
      <dgm:prSet presAssocID="{57911299-D737-4646-8103-4C087949E50F}" presName="rootText" presStyleLbl="node2" presStyleIdx="3" presStyleCnt="5">
        <dgm:presLayoutVars>
          <dgm:chPref val="3"/>
        </dgm:presLayoutVars>
      </dgm:prSet>
      <dgm:spPr/>
    </dgm:pt>
    <dgm:pt modelId="{5CEB4896-7CE0-4760-870F-32867CEF2E50}" type="pres">
      <dgm:prSet presAssocID="{57911299-D737-4646-8103-4C087949E50F}" presName="rootConnector" presStyleLbl="node2" presStyleIdx="3" presStyleCnt="5"/>
      <dgm:spPr/>
    </dgm:pt>
    <dgm:pt modelId="{4B694481-5364-448D-A3EC-5F8DDAC0B4FC}" type="pres">
      <dgm:prSet presAssocID="{57911299-D737-4646-8103-4C087949E50F}" presName="hierChild4" presStyleCnt="0"/>
      <dgm:spPr/>
    </dgm:pt>
    <dgm:pt modelId="{BAE71954-B5C4-4799-8CA2-9D8ACF9CBB92}" type="pres">
      <dgm:prSet presAssocID="{57911299-D737-4646-8103-4C087949E50F}" presName="hierChild5" presStyleCnt="0"/>
      <dgm:spPr/>
    </dgm:pt>
    <dgm:pt modelId="{59CFCFD8-12B5-46F0-83CD-353AB67A8614}" type="pres">
      <dgm:prSet presAssocID="{88B7B34A-E301-4EF5-B539-88E4B0581A22}" presName="Name64" presStyleLbl="parChTrans1D2" presStyleIdx="4" presStyleCnt="5"/>
      <dgm:spPr/>
    </dgm:pt>
    <dgm:pt modelId="{F8B97FF6-AAD9-42AE-8313-D7BA1673EF97}" type="pres">
      <dgm:prSet presAssocID="{D583B9C1-B153-41BD-9821-1DD8D4614C2C}" presName="hierRoot2" presStyleCnt="0">
        <dgm:presLayoutVars>
          <dgm:hierBranch val="init"/>
        </dgm:presLayoutVars>
      </dgm:prSet>
      <dgm:spPr/>
    </dgm:pt>
    <dgm:pt modelId="{08B1F64C-7346-4BF3-B364-049BD23D9825}" type="pres">
      <dgm:prSet presAssocID="{D583B9C1-B153-41BD-9821-1DD8D4614C2C}" presName="rootComposite" presStyleCnt="0"/>
      <dgm:spPr/>
    </dgm:pt>
    <dgm:pt modelId="{37F6D214-4C22-4227-A554-9C5FFE026FB4}" type="pres">
      <dgm:prSet presAssocID="{D583B9C1-B153-41BD-9821-1DD8D4614C2C}" presName="rootText" presStyleLbl="node2" presStyleIdx="4" presStyleCnt="5">
        <dgm:presLayoutVars>
          <dgm:chPref val="3"/>
        </dgm:presLayoutVars>
      </dgm:prSet>
      <dgm:spPr/>
    </dgm:pt>
    <dgm:pt modelId="{4133F783-1B63-42AC-9786-EAE97B712EA1}" type="pres">
      <dgm:prSet presAssocID="{D583B9C1-B153-41BD-9821-1DD8D4614C2C}" presName="rootConnector" presStyleLbl="node2" presStyleIdx="4" presStyleCnt="5"/>
      <dgm:spPr/>
    </dgm:pt>
    <dgm:pt modelId="{42540010-76F5-4553-8530-7803C488A5F8}" type="pres">
      <dgm:prSet presAssocID="{D583B9C1-B153-41BD-9821-1DD8D4614C2C}" presName="hierChild4" presStyleCnt="0"/>
      <dgm:spPr/>
    </dgm:pt>
    <dgm:pt modelId="{4BCBB835-6B33-43DA-9A6C-3E9F3D80EDDB}" type="pres">
      <dgm:prSet presAssocID="{194ECEBF-BC8C-4EB3-86EF-BB7387086579}" presName="Name64" presStyleLbl="parChTrans1D3" presStyleIdx="0" presStyleCnt="1"/>
      <dgm:spPr/>
    </dgm:pt>
    <dgm:pt modelId="{4650DF6E-7D03-4231-9853-8CA0C0279CA4}" type="pres">
      <dgm:prSet presAssocID="{D3E27884-03FB-47A1-9FB3-A96059AF8201}" presName="hierRoot2" presStyleCnt="0">
        <dgm:presLayoutVars>
          <dgm:hierBranch val="init"/>
        </dgm:presLayoutVars>
      </dgm:prSet>
      <dgm:spPr/>
    </dgm:pt>
    <dgm:pt modelId="{808ECFC5-E8B6-438A-BED4-975F30B15342}" type="pres">
      <dgm:prSet presAssocID="{D3E27884-03FB-47A1-9FB3-A96059AF8201}" presName="rootComposite" presStyleCnt="0"/>
      <dgm:spPr/>
    </dgm:pt>
    <dgm:pt modelId="{E92ACD27-694C-446C-B6CF-73DC63A82935}" type="pres">
      <dgm:prSet presAssocID="{D3E27884-03FB-47A1-9FB3-A96059AF8201}" presName="rootText" presStyleLbl="node3" presStyleIdx="0" presStyleCnt="1">
        <dgm:presLayoutVars>
          <dgm:chPref val="3"/>
        </dgm:presLayoutVars>
      </dgm:prSet>
      <dgm:spPr/>
    </dgm:pt>
    <dgm:pt modelId="{F3B6571C-508A-4900-A97A-F8911560D89A}" type="pres">
      <dgm:prSet presAssocID="{D3E27884-03FB-47A1-9FB3-A96059AF8201}" presName="rootConnector" presStyleLbl="node3" presStyleIdx="0" presStyleCnt="1"/>
      <dgm:spPr/>
    </dgm:pt>
    <dgm:pt modelId="{B8BA7886-6C9B-4614-9E66-91EDA9EC3F18}" type="pres">
      <dgm:prSet presAssocID="{D3E27884-03FB-47A1-9FB3-A96059AF8201}" presName="hierChild4" presStyleCnt="0"/>
      <dgm:spPr/>
    </dgm:pt>
    <dgm:pt modelId="{B520B126-456E-4C6B-B83C-AD2B7BA08942}" type="pres">
      <dgm:prSet presAssocID="{D3E27884-03FB-47A1-9FB3-A96059AF8201}" presName="hierChild5" presStyleCnt="0"/>
      <dgm:spPr/>
    </dgm:pt>
    <dgm:pt modelId="{E00CB5EA-2CBF-472C-BDF0-0194879971EE}" type="pres">
      <dgm:prSet presAssocID="{D583B9C1-B153-41BD-9821-1DD8D4614C2C}" presName="hierChild5" presStyleCnt="0"/>
      <dgm:spPr/>
    </dgm:pt>
    <dgm:pt modelId="{D23A897C-2382-49F7-8DE0-AC3D679AB1DE}" type="pres">
      <dgm:prSet presAssocID="{EB1B2DA5-13C9-46B2-8A33-341C9BF4E6D0}" presName="hierChild3" presStyleCnt="0"/>
      <dgm:spPr/>
    </dgm:pt>
  </dgm:ptLst>
  <dgm:cxnLst>
    <dgm:cxn modelId="{50846602-1A81-4F50-B75A-6715F7C667AC}" type="presOf" srcId="{CE7DEB34-C0B8-4593-9C0B-FF6211BB439E}" destId="{DE3313B4-FE33-41CF-8516-40B223DC29C4}" srcOrd="0" destOrd="0" presId="urn:microsoft.com/office/officeart/2009/3/layout/HorizontalOrganizationChart"/>
    <dgm:cxn modelId="{11511C07-3AFF-40D3-BAA1-7BE70D07F12B}" srcId="{D583B9C1-B153-41BD-9821-1DD8D4614C2C}" destId="{D3E27884-03FB-47A1-9FB3-A96059AF8201}" srcOrd="0" destOrd="0" parTransId="{194ECEBF-BC8C-4EB3-86EF-BB7387086579}" sibTransId="{D0E76310-A9A3-4DF8-B052-C403EC86191C}"/>
    <dgm:cxn modelId="{E84D8D0A-83AA-4F82-8B17-9852D8A110E8}" srcId="{EB1B2DA5-13C9-46B2-8A33-341C9BF4E6D0}" destId="{57911299-D737-4646-8103-4C087949E50F}" srcOrd="3" destOrd="0" parTransId="{E0A2776C-55E4-4279-A1F6-2E8D0BCF73ED}" sibTransId="{1EC3D33C-86C8-4E89-BF7D-8A4CBD086EB8}"/>
    <dgm:cxn modelId="{971FCC14-1206-4FA2-BFA6-A0649C5EE5C9}" type="presOf" srcId="{D583B9C1-B153-41BD-9821-1DD8D4614C2C}" destId="{37F6D214-4C22-4227-A554-9C5FFE026FB4}" srcOrd="0" destOrd="0" presId="urn:microsoft.com/office/officeart/2009/3/layout/HorizontalOrganizationChart"/>
    <dgm:cxn modelId="{2CAFCF17-3234-41F0-8304-3CCE17728391}" srcId="{EB1B2DA5-13C9-46B2-8A33-341C9BF4E6D0}" destId="{2017F04D-380C-4937-AA97-FCCBEA813448}" srcOrd="2" destOrd="0" parTransId="{1E174149-F582-432B-8C95-17F2DFFFD100}" sibTransId="{F5B6A0AA-1E72-4D5E-A334-1915A0F338B2}"/>
    <dgm:cxn modelId="{76C9F91D-B229-478A-ACF5-EDC4E020066D}" type="presOf" srcId="{D3E27884-03FB-47A1-9FB3-A96059AF8201}" destId="{E92ACD27-694C-446C-B6CF-73DC63A82935}" srcOrd="0" destOrd="0" presId="urn:microsoft.com/office/officeart/2009/3/layout/HorizontalOrganizationChart"/>
    <dgm:cxn modelId="{9ACB5D2E-102B-49EB-A077-C622BAD2DA16}" type="presOf" srcId="{57911299-D737-4646-8103-4C087949E50F}" destId="{157BE916-211B-4C01-BBF7-3C5C400146E9}" srcOrd="0" destOrd="0" presId="urn:microsoft.com/office/officeart/2009/3/layout/HorizontalOrganizationChart"/>
    <dgm:cxn modelId="{8B38433E-ADA2-4649-938E-A2A49A28F46D}" srcId="{EB1B2DA5-13C9-46B2-8A33-341C9BF4E6D0}" destId="{90D07760-B18E-4C23-972D-5B3EF8BB82EF}" srcOrd="0" destOrd="0" parTransId="{827436F9-1717-4A46-93D9-B49B372B7DE1}" sibTransId="{E75F6D7E-61D5-405D-9978-37B7DD2AB2CC}"/>
    <dgm:cxn modelId="{0D2B0A42-12E1-47D6-93DA-40A407961D28}" type="presOf" srcId="{61FF3672-D2EF-4944-B323-D4F9594C744A}" destId="{AB638E64-380F-45ED-BE6A-866FCA0B9A84}" srcOrd="0" destOrd="0" presId="urn:microsoft.com/office/officeart/2009/3/layout/HorizontalOrganizationChart"/>
    <dgm:cxn modelId="{F0EAFA72-609D-4226-BE02-78D24493457E}" srcId="{CE7DEB34-C0B8-4593-9C0B-FF6211BB439E}" destId="{EB1B2DA5-13C9-46B2-8A33-341C9BF4E6D0}" srcOrd="0" destOrd="0" parTransId="{58012B53-D411-4D3F-B57E-54307CCAB803}" sibTransId="{BA75668C-67AF-4EC4-BF51-57AD1F436AEB}"/>
    <dgm:cxn modelId="{FC4DEF74-9DB4-4ADB-B643-0C32E3C01B2F}" srcId="{EB1B2DA5-13C9-46B2-8A33-341C9BF4E6D0}" destId="{405775E0-0410-4200-A504-0EB16E4092BB}" srcOrd="1" destOrd="0" parTransId="{61FF3672-D2EF-4944-B323-D4F9594C744A}" sibTransId="{C95420F6-80C0-44EB-AD1B-05DFF5618484}"/>
    <dgm:cxn modelId="{9A622378-CE2A-4668-BF9B-9EFEF891C645}" type="presOf" srcId="{2017F04D-380C-4937-AA97-FCCBEA813448}" destId="{CA0B259A-00B5-4979-AB8D-D8236A62083F}" srcOrd="0" destOrd="0" presId="urn:microsoft.com/office/officeart/2009/3/layout/HorizontalOrganizationChart"/>
    <dgm:cxn modelId="{3BE6D87B-7C1B-4741-9598-D737EEBDF99E}" type="presOf" srcId="{2017F04D-380C-4937-AA97-FCCBEA813448}" destId="{CFCAD1CE-B1C1-4F9B-B773-26A4253C4517}" srcOrd="1" destOrd="0" presId="urn:microsoft.com/office/officeart/2009/3/layout/HorizontalOrganizationChart"/>
    <dgm:cxn modelId="{53B7CA9B-4748-47CA-B416-E601B39C4131}" type="presOf" srcId="{57911299-D737-4646-8103-4C087949E50F}" destId="{5CEB4896-7CE0-4760-870F-32867CEF2E50}" srcOrd="1" destOrd="0" presId="urn:microsoft.com/office/officeart/2009/3/layout/HorizontalOrganizationChart"/>
    <dgm:cxn modelId="{D613F89E-B8AC-41CA-AC53-A91BB58D43B5}" type="presOf" srcId="{90D07760-B18E-4C23-972D-5B3EF8BB82EF}" destId="{9BBDFD2C-BF69-4FC3-9226-B90510D17396}" srcOrd="1" destOrd="0" presId="urn:microsoft.com/office/officeart/2009/3/layout/HorizontalOrganizationChart"/>
    <dgm:cxn modelId="{8F5C2EA1-4FE1-4564-9DF7-6EC628992216}" type="presOf" srcId="{194ECEBF-BC8C-4EB3-86EF-BB7387086579}" destId="{4BCBB835-6B33-43DA-9A6C-3E9F3D80EDDB}" srcOrd="0" destOrd="0" presId="urn:microsoft.com/office/officeart/2009/3/layout/HorizontalOrganizationChart"/>
    <dgm:cxn modelId="{CDFAE9AC-902D-4B3E-8144-CDDEE1C7D2A6}" type="presOf" srcId="{E0A2776C-55E4-4279-A1F6-2E8D0BCF73ED}" destId="{94C87731-AFF0-4B30-9FAF-9920ECE96B9B}" srcOrd="0" destOrd="0" presId="urn:microsoft.com/office/officeart/2009/3/layout/HorizontalOrganizationChart"/>
    <dgm:cxn modelId="{60BFB4C8-668B-4781-803A-DDEB072A75D1}" type="presOf" srcId="{EB1B2DA5-13C9-46B2-8A33-341C9BF4E6D0}" destId="{5C9B8D57-0264-4286-AEBC-BBA5BE566FA4}" srcOrd="0" destOrd="0" presId="urn:microsoft.com/office/officeart/2009/3/layout/HorizontalOrganizationChart"/>
    <dgm:cxn modelId="{BE30D5D3-1B91-4697-8F55-014131A800EA}" type="presOf" srcId="{1E174149-F582-432B-8C95-17F2DFFFD100}" destId="{0242672C-BD45-4FCA-8B14-BE6D42FD3645}" srcOrd="0" destOrd="0" presId="urn:microsoft.com/office/officeart/2009/3/layout/HorizontalOrganizationChart"/>
    <dgm:cxn modelId="{7DCC84D9-BCD6-432F-9E84-376D60509097}" type="presOf" srcId="{827436F9-1717-4A46-93D9-B49B372B7DE1}" destId="{83982AD4-7992-4977-B065-9AA3AE3BC425}" srcOrd="0" destOrd="0" presId="urn:microsoft.com/office/officeart/2009/3/layout/HorizontalOrganizationChart"/>
    <dgm:cxn modelId="{1AAA58E3-8DD7-48B0-AC6F-CDBE058E3869}" srcId="{EB1B2DA5-13C9-46B2-8A33-341C9BF4E6D0}" destId="{D583B9C1-B153-41BD-9821-1DD8D4614C2C}" srcOrd="4" destOrd="0" parTransId="{88B7B34A-E301-4EF5-B539-88E4B0581A22}" sibTransId="{04FA3581-182A-4883-A1D2-97EFC3B26CE3}"/>
    <dgm:cxn modelId="{DC8DE6E6-0B91-4A04-97D2-F825F836836A}" type="presOf" srcId="{D3E27884-03FB-47A1-9FB3-A96059AF8201}" destId="{F3B6571C-508A-4900-A97A-F8911560D89A}" srcOrd="1" destOrd="0" presId="urn:microsoft.com/office/officeart/2009/3/layout/HorizontalOrganizationChart"/>
    <dgm:cxn modelId="{55A78CE9-CC32-4B07-9567-D3E9E7F1CFB8}" type="presOf" srcId="{EB1B2DA5-13C9-46B2-8A33-341C9BF4E6D0}" destId="{A82C30B6-198B-42AF-BD70-A1406829A6C5}" srcOrd="1" destOrd="0" presId="urn:microsoft.com/office/officeart/2009/3/layout/HorizontalOrganizationChart"/>
    <dgm:cxn modelId="{C6A976EF-BA07-4CE6-8A66-FBC12B4AC8BD}" type="presOf" srcId="{88B7B34A-E301-4EF5-B539-88E4B0581A22}" destId="{59CFCFD8-12B5-46F0-83CD-353AB67A8614}" srcOrd="0" destOrd="0" presId="urn:microsoft.com/office/officeart/2009/3/layout/HorizontalOrganizationChart"/>
    <dgm:cxn modelId="{586E44F5-0B74-4FE5-AF7E-CFE7BD7775BE}" type="presOf" srcId="{405775E0-0410-4200-A504-0EB16E4092BB}" destId="{33E7BB43-A1FD-4184-9BA1-DF87D366E078}" srcOrd="0" destOrd="0" presId="urn:microsoft.com/office/officeart/2009/3/layout/HorizontalOrganizationChart"/>
    <dgm:cxn modelId="{F04D8EFA-3A3C-4E92-827E-3FDD3661B257}" type="presOf" srcId="{405775E0-0410-4200-A504-0EB16E4092BB}" destId="{562A1490-5E00-4BAB-881E-2C2B1B69F6E9}" srcOrd="1" destOrd="0" presId="urn:microsoft.com/office/officeart/2009/3/layout/HorizontalOrganizationChart"/>
    <dgm:cxn modelId="{9DD4F5FD-989A-4458-B739-CAD67515CB60}" type="presOf" srcId="{D583B9C1-B153-41BD-9821-1DD8D4614C2C}" destId="{4133F783-1B63-42AC-9786-EAE97B712EA1}" srcOrd="1" destOrd="0" presId="urn:microsoft.com/office/officeart/2009/3/layout/HorizontalOrganizationChart"/>
    <dgm:cxn modelId="{D7EA29FE-432B-40C7-BF50-795111F8D780}" type="presOf" srcId="{90D07760-B18E-4C23-972D-5B3EF8BB82EF}" destId="{13E6AF17-6C1E-4B4A-9D0C-96A67E55E7C6}" srcOrd="0" destOrd="0" presId="urn:microsoft.com/office/officeart/2009/3/layout/HorizontalOrganizationChart"/>
    <dgm:cxn modelId="{25C0CAAF-A894-4454-BF69-37D988B10CB0}" type="presParOf" srcId="{DE3313B4-FE33-41CF-8516-40B223DC29C4}" destId="{EF3602F7-627A-49E2-8AC3-6CBDD1D138D9}" srcOrd="0" destOrd="0" presId="urn:microsoft.com/office/officeart/2009/3/layout/HorizontalOrganizationChart"/>
    <dgm:cxn modelId="{A245BE25-4EEC-4968-ACA3-1D18DC3036C9}" type="presParOf" srcId="{EF3602F7-627A-49E2-8AC3-6CBDD1D138D9}" destId="{76A78FB2-DA79-4079-BD9C-70245070F5E6}" srcOrd="0" destOrd="0" presId="urn:microsoft.com/office/officeart/2009/3/layout/HorizontalOrganizationChart"/>
    <dgm:cxn modelId="{FFFFA504-6883-4601-8858-AB55335DA144}" type="presParOf" srcId="{76A78FB2-DA79-4079-BD9C-70245070F5E6}" destId="{5C9B8D57-0264-4286-AEBC-BBA5BE566FA4}" srcOrd="0" destOrd="0" presId="urn:microsoft.com/office/officeart/2009/3/layout/HorizontalOrganizationChart"/>
    <dgm:cxn modelId="{22173236-45E6-42F3-8A74-CABAF8D743A2}" type="presParOf" srcId="{76A78FB2-DA79-4079-BD9C-70245070F5E6}" destId="{A82C30B6-198B-42AF-BD70-A1406829A6C5}" srcOrd="1" destOrd="0" presId="urn:microsoft.com/office/officeart/2009/3/layout/HorizontalOrganizationChart"/>
    <dgm:cxn modelId="{5C782139-8BCB-4D0E-97C2-8685B302B4E7}" type="presParOf" srcId="{EF3602F7-627A-49E2-8AC3-6CBDD1D138D9}" destId="{3E92835E-3DB3-414E-82EF-CD630D69E37B}" srcOrd="1" destOrd="0" presId="urn:microsoft.com/office/officeart/2009/3/layout/HorizontalOrganizationChart"/>
    <dgm:cxn modelId="{B4FC2064-3D90-45A1-BE00-CC42DDC18592}" type="presParOf" srcId="{3E92835E-3DB3-414E-82EF-CD630D69E37B}" destId="{83982AD4-7992-4977-B065-9AA3AE3BC425}" srcOrd="0" destOrd="0" presId="urn:microsoft.com/office/officeart/2009/3/layout/HorizontalOrganizationChart"/>
    <dgm:cxn modelId="{EA254EE0-8825-4FAF-9EED-FEFB07EDF5C8}" type="presParOf" srcId="{3E92835E-3DB3-414E-82EF-CD630D69E37B}" destId="{A371E7A3-0EE6-4B07-A385-F1BF13ED5C42}" srcOrd="1" destOrd="0" presId="urn:microsoft.com/office/officeart/2009/3/layout/HorizontalOrganizationChart"/>
    <dgm:cxn modelId="{F77E2A88-1E62-4EBB-9A3E-48B63D3454B2}" type="presParOf" srcId="{A371E7A3-0EE6-4B07-A385-F1BF13ED5C42}" destId="{7AFDD4BA-C800-41A6-A18F-39FCDF6BD536}" srcOrd="0" destOrd="0" presId="urn:microsoft.com/office/officeart/2009/3/layout/HorizontalOrganizationChart"/>
    <dgm:cxn modelId="{A7C42B18-8A91-42E1-829E-DE5267C57C14}" type="presParOf" srcId="{7AFDD4BA-C800-41A6-A18F-39FCDF6BD536}" destId="{13E6AF17-6C1E-4B4A-9D0C-96A67E55E7C6}" srcOrd="0" destOrd="0" presId="urn:microsoft.com/office/officeart/2009/3/layout/HorizontalOrganizationChart"/>
    <dgm:cxn modelId="{55B9406F-F43D-4E17-9EB2-F4404C4B1E12}" type="presParOf" srcId="{7AFDD4BA-C800-41A6-A18F-39FCDF6BD536}" destId="{9BBDFD2C-BF69-4FC3-9226-B90510D17396}" srcOrd="1" destOrd="0" presId="urn:microsoft.com/office/officeart/2009/3/layout/HorizontalOrganizationChart"/>
    <dgm:cxn modelId="{D21C7D19-29A8-48F2-B01F-6B06E0636ECC}" type="presParOf" srcId="{A371E7A3-0EE6-4B07-A385-F1BF13ED5C42}" destId="{7480041D-19E1-463D-A4E5-941EE0981CAB}" srcOrd="1" destOrd="0" presId="urn:microsoft.com/office/officeart/2009/3/layout/HorizontalOrganizationChart"/>
    <dgm:cxn modelId="{F1F5C6C0-06D8-4430-87E9-6BE70F85C4FF}" type="presParOf" srcId="{A371E7A3-0EE6-4B07-A385-F1BF13ED5C42}" destId="{FEF97479-76E1-438D-9566-9F7F3060B53F}" srcOrd="2" destOrd="0" presId="urn:microsoft.com/office/officeart/2009/3/layout/HorizontalOrganizationChart"/>
    <dgm:cxn modelId="{E3C09FD3-AB4D-47A8-8225-866BBD2141DB}" type="presParOf" srcId="{3E92835E-3DB3-414E-82EF-CD630D69E37B}" destId="{AB638E64-380F-45ED-BE6A-866FCA0B9A84}" srcOrd="2" destOrd="0" presId="urn:microsoft.com/office/officeart/2009/3/layout/HorizontalOrganizationChart"/>
    <dgm:cxn modelId="{A9E338C3-DB18-4A64-AFE5-AB20502C1B2A}" type="presParOf" srcId="{3E92835E-3DB3-414E-82EF-CD630D69E37B}" destId="{9DD5C010-AB11-4919-8B5B-F903D6E98B2D}" srcOrd="3" destOrd="0" presId="urn:microsoft.com/office/officeart/2009/3/layout/HorizontalOrganizationChart"/>
    <dgm:cxn modelId="{8B0059DC-E2F6-4ADD-A37B-34A87A24E2AD}" type="presParOf" srcId="{9DD5C010-AB11-4919-8B5B-F903D6E98B2D}" destId="{A6810657-CA08-4648-AABA-F11D27A43CF3}" srcOrd="0" destOrd="0" presId="urn:microsoft.com/office/officeart/2009/3/layout/HorizontalOrganizationChart"/>
    <dgm:cxn modelId="{051C9B16-48C5-4925-A276-6F88C7363FF8}" type="presParOf" srcId="{A6810657-CA08-4648-AABA-F11D27A43CF3}" destId="{33E7BB43-A1FD-4184-9BA1-DF87D366E078}" srcOrd="0" destOrd="0" presId="urn:microsoft.com/office/officeart/2009/3/layout/HorizontalOrganizationChart"/>
    <dgm:cxn modelId="{A7E46102-E830-4E2E-9443-9752CAB85AF4}" type="presParOf" srcId="{A6810657-CA08-4648-AABA-F11D27A43CF3}" destId="{562A1490-5E00-4BAB-881E-2C2B1B69F6E9}" srcOrd="1" destOrd="0" presId="urn:microsoft.com/office/officeart/2009/3/layout/HorizontalOrganizationChart"/>
    <dgm:cxn modelId="{5A74E6AB-118F-4107-8A1C-E8C11849E4A2}" type="presParOf" srcId="{9DD5C010-AB11-4919-8B5B-F903D6E98B2D}" destId="{790C68B7-BB2A-4F27-AB0E-811EB4EB6CAF}" srcOrd="1" destOrd="0" presId="urn:microsoft.com/office/officeart/2009/3/layout/HorizontalOrganizationChart"/>
    <dgm:cxn modelId="{A758584D-0F5C-4C98-815A-AB72BA327BAE}" type="presParOf" srcId="{9DD5C010-AB11-4919-8B5B-F903D6E98B2D}" destId="{EB1A2E99-DA5C-41DE-A5F0-69A18E492D4D}" srcOrd="2" destOrd="0" presId="urn:microsoft.com/office/officeart/2009/3/layout/HorizontalOrganizationChart"/>
    <dgm:cxn modelId="{63612864-4DA8-4811-9C64-CFDC22943813}" type="presParOf" srcId="{3E92835E-3DB3-414E-82EF-CD630D69E37B}" destId="{0242672C-BD45-4FCA-8B14-BE6D42FD3645}" srcOrd="4" destOrd="0" presId="urn:microsoft.com/office/officeart/2009/3/layout/HorizontalOrganizationChart"/>
    <dgm:cxn modelId="{1FCF01E5-49C2-4E8B-9036-E531691EEEF2}" type="presParOf" srcId="{3E92835E-3DB3-414E-82EF-CD630D69E37B}" destId="{2752DEAB-3F19-4606-9C81-A545DB6321FC}" srcOrd="5" destOrd="0" presId="urn:microsoft.com/office/officeart/2009/3/layout/HorizontalOrganizationChart"/>
    <dgm:cxn modelId="{1D129984-38A7-4264-B24F-3F0AA3E63BC8}" type="presParOf" srcId="{2752DEAB-3F19-4606-9C81-A545DB6321FC}" destId="{6D9E15AC-C9E9-474F-87BC-3B31F58AF2AD}" srcOrd="0" destOrd="0" presId="urn:microsoft.com/office/officeart/2009/3/layout/HorizontalOrganizationChart"/>
    <dgm:cxn modelId="{C138A735-4AF7-4C87-B798-F5DD5B1414AE}" type="presParOf" srcId="{6D9E15AC-C9E9-474F-87BC-3B31F58AF2AD}" destId="{CA0B259A-00B5-4979-AB8D-D8236A62083F}" srcOrd="0" destOrd="0" presId="urn:microsoft.com/office/officeart/2009/3/layout/HorizontalOrganizationChart"/>
    <dgm:cxn modelId="{A62723EB-5E87-44C9-B36C-C2BDD610E908}" type="presParOf" srcId="{6D9E15AC-C9E9-474F-87BC-3B31F58AF2AD}" destId="{CFCAD1CE-B1C1-4F9B-B773-26A4253C4517}" srcOrd="1" destOrd="0" presId="urn:microsoft.com/office/officeart/2009/3/layout/HorizontalOrganizationChart"/>
    <dgm:cxn modelId="{F50B75E8-A625-4C78-9DFD-A0EB4A2EC786}" type="presParOf" srcId="{2752DEAB-3F19-4606-9C81-A545DB6321FC}" destId="{188C8A61-F192-4622-8935-D5DD365E7F2A}" srcOrd="1" destOrd="0" presId="urn:microsoft.com/office/officeart/2009/3/layout/HorizontalOrganizationChart"/>
    <dgm:cxn modelId="{BA9D8C25-DED5-4A2E-8C92-BF85325009BF}" type="presParOf" srcId="{2752DEAB-3F19-4606-9C81-A545DB6321FC}" destId="{37720809-A21B-4580-AE09-ECB84DE1F488}" srcOrd="2" destOrd="0" presId="urn:microsoft.com/office/officeart/2009/3/layout/HorizontalOrganizationChart"/>
    <dgm:cxn modelId="{87B9AD49-D1BB-48FF-A1CE-8DC373AA8208}" type="presParOf" srcId="{3E92835E-3DB3-414E-82EF-CD630D69E37B}" destId="{94C87731-AFF0-4B30-9FAF-9920ECE96B9B}" srcOrd="6" destOrd="0" presId="urn:microsoft.com/office/officeart/2009/3/layout/HorizontalOrganizationChart"/>
    <dgm:cxn modelId="{7507CDA9-52BE-458D-96D1-02E8416DECE7}" type="presParOf" srcId="{3E92835E-3DB3-414E-82EF-CD630D69E37B}" destId="{B7655E1B-F475-43B6-B5B8-2E911EA84DCE}" srcOrd="7" destOrd="0" presId="urn:microsoft.com/office/officeart/2009/3/layout/HorizontalOrganizationChart"/>
    <dgm:cxn modelId="{2F1394C5-335D-4317-AE80-C1222F764C9A}" type="presParOf" srcId="{B7655E1B-F475-43B6-B5B8-2E911EA84DCE}" destId="{04E96B2F-CE53-4ED9-9698-527DB8B170EB}" srcOrd="0" destOrd="0" presId="urn:microsoft.com/office/officeart/2009/3/layout/HorizontalOrganizationChart"/>
    <dgm:cxn modelId="{444C5693-BA74-4F89-8C06-45A5135A3079}" type="presParOf" srcId="{04E96B2F-CE53-4ED9-9698-527DB8B170EB}" destId="{157BE916-211B-4C01-BBF7-3C5C400146E9}" srcOrd="0" destOrd="0" presId="urn:microsoft.com/office/officeart/2009/3/layout/HorizontalOrganizationChart"/>
    <dgm:cxn modelId="{055E193D-661E-4D15-A7EC-097B86A9EBBB}" type="presParOf" srcId="{04E96B2F-CE53-4ED9-9698-527DB8B170EB}" destId="{5CEB4896-7CE0-4760-870F-32867CEF2E50}" srcOrd="1" destOrd="0" presId="urn:microsoft.com/office/officeart/2009/3/layout/HorizontalOrganizationChart"/>
    <dgm:cxn modelId="{A084EF3B-5E6B-4F43-9728-469C16E74D49}" type="presParOf" srcId="{B7655E1B-F475-43B6-B5B8-2E911EA84DCE}" destId="{4B694481-5364-448D-A3EC-5F8DDAC0B4FC}" srcOrd="1" destOrd="0" presId="urn:microsoft.com/office/officeart/2009/3/layout/HorizontalOrganizationChart"/>
    <dgm:cxn modelId="{A3EA7FB1-45B9-443B-81E1-329BA317C421}" type="presParOf" srcId="{B7655E1B-F475-43B6-B5B8-2E911EA84DCE}" destId="{BAE71954-B5C4-4799-8CA2-9D8ACF9CBB92}" srcOrd="2" destOrd="0" presId="urn:microsoft.com/office/officeart/2009/3/layout/HorizontalOrganizationChart"/>
    <dgm:cxn modelId="{A7A37CD5-0668-4E8E-A829-71598D9049AE}" type="presParOf" srcId="{3E92835E-3DB3-414E-82EF-CD630D69E37B}" destId="{59CFCFD8-12B5-46F0-83CD-353AB67A8614}" srcOrd="8" destOrd="0" presId="urn:microsoft.com/office/officeart/2009/3/layout/HorizontalOrganizationChart"/>
    <dgm:cxn modelId="{A431F7AC-D774-4B36-93C8-D5FDC654AB44}" type="presParOf" srcId="{3E92835E-3DB3-414E-82EF-CD630D69E37B}" destId="{F8B97FF6-AAD9-42AE-8313-D7BA1673EF97}" srcOrd="9" destOrd="0" presId="urn:microsoft.com/office/officeart/2009/3/layout/HorizontalOrganizationChart"/>
    <dgm:cxn modelId="{9D2893BB-0934-4200-BC30-89692D3B7545}" type="presParOf" srcId="{F8B97FF6-AAD9-42AE-8313-D7BA1673EF97}" destId="{08B1F64C-7346-4BF3-B364-049BD23D9825}" srcOrd="0" destOrd="0" presId="urn:microsoft.com/office/officeart/2009/3/layout/HorizontalOrganizationChart"/>
    <dgm:cxn modelId="{C5D89E83-BEE0-439A-9328-9E2D4C05EF7B}" type="presParOf" srcId="{08B1F64C-7346-4BF3-B364-049BD23D9825}" destId="{37F6D214-4C22-4227-A554-9C5FFE026FB4}" srcOrd="0" destOrd="0" presId="urn:microsoft.com/office/officeart/2009/3/layout/HorizontalOrganizationChart"/>
    <dgm:cxn modelId="{EDD3D8FD-8F6C-47E5-B9C7-CF1F5335D388}" type="presParOf" srcId="{08B1F64C-7346-4BF3-B364-049BD23D9825}" destId="{4133F783-1B63-42AC-9786-EAE97B712EA1}" srcOrd="1" destOrd="0" presId="urn:microsoft.com/office/officeart/2009/3/layout/HorizontalOrganizationChart"/>
    <dgm:cxn modelId="{FDE92A08-F000-4A37-9AEC-0901C8BB5B7F}" type="presParOf" srcId="{F8B97FF6-AAD9-42AE-8313-D7BA1673EF97}" destId="{42540010-76F5-4553-8530-7803C488A5F8}" srcOrd="1" destOrd="0" presId="urn:microsoft.com/office/officeart/2009/3/layout/HorizontalOrganizationChart"/>
    <dgm:cxn modelId="{D69EBE9D-00BF-4C56-A105-3871F80248F6}" type="presParOf" srcId="{42540010-76F5-4553-8530-7803C488A5F8}" destId="{4BCBB835-6B33-43DA-9A6C-3E9F3D80EDDB}" srcOrd="0" destOrd="0" presId="urn:microsoft.com/office/officeart/2009/3/layout/HorizontalOrganizationChart"/>
    <dgm:cxn modelId="{7815976F-48EC-4DA0-A504-0F8ABC8476AF}" type="presParOf" srcId="{42540010-76F5-4553-8530-7803C488A5F8}" destId="{4650DF6E-7D03-4231-9853-8CA0C0279CA4}" srcOrd="1" destOrd="0" presId="urn:microsoft.com/office/officeart/2009/3/layout/HorizontalOrganizationChart"/>
    <dgm:cxn modelId="{D7F1C6D1-41CC-45F6-9D9C-29F44419CA11}" type="presParOf" srcId="{4650DF6E-7D03-4231-9853-8CA0C0279CA4}" destId="{808ECFC5-E8B6-438A-BED4-975F30B15342}" srcOrd="0" destOrd="0" presId="urn:microsoft.com/office/officeart/2009/3/layout/HorizontalOrganizationChart"/>
    <dgm:cxn modelId="{EF43E8EF-28F1-417D-9926-C8C59392FF61}" type="presParOf" srcId="{808ECFC5-E8B6-438A-BED4-975F30B15342}" destId="{E92ACD27-694C-446C-B6CF-73DC63A82935}" srcOrd="0" destOrd="0" presId="urn:microsoft.com/office/officeart/2009/3/layout/HorizontalOrganizationChart"/>
    <dgm:cxn modelId="{F71B264B-8431-4731-854E-7A7D4028C738}" type="presParOf" srcId="{808ECFC5-E8B6-438A-BED4-975F30B15342}" destId="{F3B6571C-508A-4900-A97A-F8911560D89A}" srcOrd="1" destOrd="0" presId="urn:microsoft.com/office/officeart/2009/3/layout/HorizontalOrganizationChart"/>
    <dgm:cxn modelId="{953E3A6B-1373-47D8-BC1B-E95E704C4F51}" type="presParOf" srcId="{4650DF6E-7D03-4231-9853-8CA0C0279CA4}" destId="{B8BA7886-6C9B-4614-9E66-91EDA9EC3F18}" srcOrd="1" destOrd="0" presId="urn:microsoft.com/office/officeart/2009/3/layout/HorizontalOrganizationChart"/>
    <dgm:cxn modelId="{5A877263-4822-4334-B3B6-E805BAF72A23}" type="presParOf" srcId="{4650DF6E-7D03-4231-9853-8CA0C0279CA4}" destId="{B520B126-456E-4C6B-B83C-AD2B7BA08942}" srcOrd="2" destOrd="0" presId="urn:microsoft.com/office/officeart/2009/3/layout/HorizontalOrganizationChart"/>
    <dgm:cxn modelId="{7F2BD183-8651-4A51-94F1-80952CDC6E7D}" type="presParOf" srcId="{F8B97FF6-AAD9-42AE-8313-D7BA1673EF97}" destId="{E00CB5EA-2CBF-472C-BDF0-0194879971EE}" srcOrd="2" destOrd="0" presId="urn:microsoft.com/office/officeart/2009/3/layout/HorizontalOrganizationChart"/>
    <dgm:cxn modelId="{053C2369-19AE-45EC-80FC-6BD0E8EE6AF1}" type="presParOf" srcId="{EF3602F7-627A-49E2-8AC3-6CBDD1D138D9}" destId="{D23A897C-2382-49F7-8DE0-AC3D679AB1DE}" srcOrd="2" destOrd="0" presId="urn:microsoft.com/office/officeart/2009/3/layout/HorizontalOrganizationChar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19.xml><?xml version="1.0" encoding="utf-8"?>
<dgm:dataModel xmlns:dgm="http://schemas.openxmlformats.org/drawingml/2006/diagram" xmlns:a="http://schemas.openxmlformats.org/drawingml/2006/main">
  <dgm:ptLst>
    <dgm:pt modelId="{CE7DEB34-C0B8-4593-9C0B-FF6211BB439E}" type="doc">
      <dgm:prSet loTypeId="urn:microsoft.com/office/officeart/2005/8/layout/hierarchy4" loCatId="hierarchy" qsTypeId="urn:microsoft.com/office/officeart/2005/8/quickstyle/3d1" qsCatId="3D" csTypeId="urn:microsoft.com/office/officeart/2005/8/colors/accent0_3" csCatId="mainScheme" phldr="1"/>
      <dgm:spPr/>
      <dgm:t>
        <a:bodyPr/>
        <a:lstStyle/>
        <a:p>
          <a:endParaRPr lang="el-GR"/>
        </a:p>
      </dgm:t>
    </dgm:pt>
    <dgm:pt modelId="{90D07760-B18E-4C23-972D-5B3EF8BB82EF}">
      <dgm:prSet custT="1"/>
      <dgm:spPr/>
      <dgm:t>
        <a:bodyPr/>
        <a:lstStyle/>
        <a:p>
          <a:r>
            <a:rPr lang="el-GR" sz="1700" dirty="0"/>
            <a:t>Μέτρα που έλαβαν τα κράτη μέλη και η Επιτροπή</a:t>
          </a:r>
        </a:p>
      </dgm:t>
    </dgm:pt>
    <dgm:pt modelId="{827436F9-1717-4A46-93D9-B49B372B7DE1}" type="parTrans" cxnId="{8B38433E-ADA2-4649-938E-A2A49A28F46D}">
      <dgm:prSet/>
      <dgm:spPr/>
      <dgm:t>
        <a:bodyPr/>
        <a:lstStyle/>
        <a:p>
          <a:endParaRPr lang="el-GR"/>
        </a:p>
      </dgm:t>
    </dgm:pt>
    <dgm:pt modelId="{E75F6D7E-61D5-405D-9978-37B7DD2AB2CC}" type="sibTrans" cxnId="{8B38433E-ADA2-4649-938E-A2A49A28F46D}">
      <dgm:prSet/>
      <dgm:spPr/>
      <dgm:t>
        <a:bodyPr/>
        <a:lstStyle/>
        <a:p>
          <a:endParaRPr lang="el-GR"/>
        </a:p>
      </dgm:t>
    </dgm:pt>
    <dgm:pt modelId="{EB1B2DA5-13C9-46B2-8A33-341C9BF4E6D0}">
      <dgm:prSet custT="1"/>
      <dgm:spPr/>
      <dgm:t>
        <a:bodyPr/>
        <a:lstStyle/>
        <a:p>
          <a:r>
            <a:rPr lang="el-GR" sz="1700" dirty="0"/>
            <a:t>Αξιολόγηση του επιπέδου του ανταγωνισμού στην ενιαία αγορά της ΕΕ μέχρι και το 2021, ήτοι 5 έτη μετά τη λήξη της προθεσμίας ενσωμάτωσης των οδηγιών στα εθνικά δίκαια</a:t>
          </a:r>
        </a:p>
      </dgm:t>
    </dgm:pt>
    <dgm:pt modelId="{58012B53-D411-4D3F-B57E-54307CCAB803}" type="parTrans" cxnId="{F0EAFA72-609D-4226-BE02-78D24493457E}">
      <dgm:prSet/>
      <dgm:spPr/>
      <dgm:t>
        <a:bodyPr/>
        <a:lstStyle/>
        <a:p>
          <a:endParaRPr lang="el-GR"/>
        </a:p>
      </dgm:t>
    </dgm:pt>
    <dgm:pt modelId="{BA75668C-67AF-4EC4-BF51-57AD1F436AEB}" type="sibTrans" cxnId="{F0EAFA72-609D-4226-BE02-78D24493457E}">
      <dgm:prSet/>
      <dgm:spPr/>
      <dgm:t>
        <a:bodyPr/>
        <a:lstStyle/>
        <a:p>
          <a:endParaRPr lang="el-GR"/>
        </a:p>
      </dgm:t>
    </dgm:pt>
    <dgm:pt modelId="{57911299-D737-4646-8103-4C087949E50F}">
      <dgm:prSet custT="1"/>
      <dgm:spPr/>
      <dgm:t>
        <a:bodyPr/>
        <a:lstStyle/>
        <a:p>
          <a:r>
            <a:rPr lang="el-GR" sz="1700" dirty="0"/>
            <a:t>Χρησιμοποιήθηκαν ανοιχτά δεδομένα για τις δημόσιες συμβάσεις</a:t>
          </a:r>
        </a:p>
      </dgm:t>
    </dgm:pt>
    <dgm:pt modelId="{E0A2776C-55E4-4279-A1F6-2E8D0BCF73ED}" type="parTrans" cxnId="{E84D8D0A-83AA-4F82-8B17-9852D8A110E8}">
      <dgm:prSet/>
      <dgm:spPr/>
      <dgm:t>
        <a:bodyPr/>
        <a:lstStyle/>
        <a:p>
          <a:endParaRPr lang="el-GR"/>
        </a:p>
      </dgm:t>
    </dgm:pt>
    <dgm:pt modelId="{1EC3D33C-86C8-4E89-BF7D-8A4CBD086EB8}" type="sibTrans" cxnId="{E84D8D0A-83AA-4F82-8B17-9852D8A110E8}">
      <dgm:prSet/>
      <dgm:spPr/>
      <dgm:t>
        <a:bodyPr/>
        <a:lstStyle/>
        <a:p>
          <a:endParaRPr lang="el-GR"/>
        </a:p>
      </dgm:t>
    </dgm:pt>
    <dgm:pt modelId="{D583B9C1-B153-41BD-9821-1DD8D4614C2C}">
      <dgm:prSet custT="1"/>
      <dgm:spPr/>
      <dgm:t>
        <a:bodyPr/>
        <a:lstStyle/>
        <a:p>
          <a:r>
            <a:rPr lang="el-GR" sz="1700" dirty="0"/>
            <a:t>Αναπτύχθηκε ένα διαδραστικός πίνακας εργαλείων</a:t>
          </a:r>
        </a:p>
      </dgm:t>
    </dgm:pt>
    <dgm:pt modelId="{88B7B34A-E301-4EF5-B539-88E4B0581A22}" type="parTrans" cxnId="{1AAA58E3-8DD7-48B0-AC6F-CDBE058E3869}">
      <dgm:prSet/>
      <dgm:spPr/>
      <dgm:t>
        <a:bodyPr/>
        <a:lstStyle/>
        <a:p>
          <a:endParaRPr lang="el-GR"/>
        </a:p>
      </dgm:t>
    </dgm:pt>
    <dgm:pt modelId="{04FA3581-182A-4883-A1D2-97EFC3B26CE3}" type="sibTrans" cxnId="{1AAA58E3-8DD7-48B0-AC6F-CDBE058E3869}">
      <dgm:prSet/>
      <dgm:spPr/>
      <dgm:t>
        <a:bodyPr/>
        <a:lstStyle/>
        <a:p>
          <a:endParaRPr lang="el-GR"/>
        </a:p>
      </dgm:t>
    </dgm:pt>
    <dgm:pt modelId="{F0CA1716-73CC-4534-BA1E-3C017D667D14}">
      <dgm:prSet custT="1"/>
      <dgm:spPr/>
      <dgm:t>
        <a:bodyPr/>
        <a:lstStyle/>
        <a:p>
          <a:r>
            <a:rPr lang="el-GR" sz="1700" dirty="0"/>
            <a:t>Με σκοπό τον εντοπισμό και την αντιμετώπιση των εμποδίων στη διαδικασία υποβολής προσφορών για την επίτευξη της βέλτιστης σχέσης ποιότητας-τιμής</a:t>
          </a:r>
        </a:p>
      </dgm:t>
    </dgm:pt>
    <dgm:pt modelId="{19F58783-855B-4654-A6E9-5F4F499D61E2}" type="parTrans" cxnId="{C9786C90-5703-4700-9919-4B297CAB79F0}">
      <dgm:prSet/>
      <dgm:spPr/>
      <dgm:t>
        <a:bodyPr/>
        <a:lstStyle/>
        <a:p>
          <a:endParaRPr lang="el-GR"/>
        </a:p>
      </dgm:t>
    </dgm:pt>
    <dgm:pt modelId="{185DB43C-9AB3-4C0D-A252-5833BE99FEC7}" type="sibTrans" cxnId="{C9786C90-5703-4700-9919-4B297CAB79F0}">
      <dgm:prSet/>
      <dgm:spPr/>
      <dgm:t>
        <a:bodyPr/>
        <a:lstStyle/>
        <a:p>
          <a:endParaRPr lang="el-GR"/>
        </a:p>
      </dgm:t>
    </dgm:pt>
    <dgm:pt modelId="{AA34F8CB-9386-4C36-8A84-CC94B667CEF2}" type="pres">
      <dgm:prSet presAssocID="{CE7DEB34-C0B8-4593-9C0B-FF6211BB439E}" presName="Name0" presStyleCnt="0">
        <dgm:presLayoutVars>
          <dgm:chPref val="1"/>
          <dgm:dir/>
          <dgm:animOne val="branch"/>
          <dgm:animLvl val="lvl"/>
          <dgm:resizeHandles/>
        </dgm:presLayoutVars>
      </dgm:prSet>
      <dgm:spPr/>
    </dgm:pt>
    <dgm:pt modelId="{5EF5AD7F-3D94-4A00-A2D0-7DEC499D5FA5}" type="pres">
      <dgm:prSet presAssocID="{EB1B2DA5-13C9-46B2-8A33-341C9BF4E6D0}" presName="vertOne" presStyleCnt="0"/>
      <dgm:spPr/>
    </dgm:pt>
    <dgm:pt modelId="{A02CA08A-5359-4250-B1DC-CD4246BD4ABA}" type="pres">
      <dgm:prSet presAssocID="{EB1B2DA5-13C9-46B2-8A33-341C9BF4E6D0}" presName="txOne" presStyleLbl="node0" presStyleIdx="0" presStyleCnt="1">
        <dgm:presLayoutVars>
          <dgm:chPref val="3"/>
        </dgm:presLayoutVars>
      </dgm:prSet>
      <dgm:spPr/>
    </dgm:pt>
    <dgm:pt modelId="{CF896B65-7956-4185-9419-1927A05AE76E}" type="pres">
      <dgm:prSet presAssocID="{EB1B2DA5-13C9-46B2-8A33-341C9BF4E6D0}" presName="parTransOne" presStyleCnt="0"/>
      <dgm:spPr/>
    </dgm:pt>
    <dgm:pt modelId="{B6F744D9-3AAF-48CB-A2B3-49D7E794D237}" type="pres">
      <dgm:prSet presAssocID="{EB1B2DA5-13C9-46B2-8A33-341C9BF4E6D0}" presName="horzOne" presStyleCnt="0"/>
      <dgm:spPr/>
    </dgm:pt>
    <dgm:pt modelId="{3697B41A-887C-4E52-BD6A-2408B36862B3}" type="pres">
      <dgm:prSet presAssocID="{90D07760-B18E-4C23-972D-5B3EF8BB82EF}" presName="vertTwo" presStyleCnt="0"/>
      <dgm:spPr/>
    </dgm:pt>
    <dgm:pt modelId="{0CB2A765-8916-41B3-ADD9-6E63B65FD96C}" type="pres">
      <dgm:prSet presAssocID="{90D07760-B18E-4C23-972D-5B3EF8BB82EF}" presName="txTwo" presStyleLbl="node2" presStyleIdx="0" presStyleCnt="3">
        <dgm:presLayoutVars>
          <dgm:chPref val="3"/>
        </dgm:presLayoutVars>
      </dgm:prSet>
      <dgm:spPr/>
    </dgm:pt>
    <dgm:pt modelId="{866A52D7-AB6C-4B63-A2E4-7653CE7C0CAA}" type="pres">
      <dgm:prSet presAssocID="{90D07760-B18E-4C23-972D-5B3EF8BB82EF}" presName="parTransTwo" presStyleCnt="0"/>
      <dgm:spPr/>
    </dgm:pt>
    <dgm:pt modelId="{1CAF104E-F4D6-4052-8D66-A788F2EEEA14}" type="pres">
      <dgm:prSet presAssocID="{90D07760-B18E-4C23-972D-5B3EF8BB82EF}" presName="horzTwo" presStyleCnt="0"/>
      <dgm:spPr/>
    </dgm:pt>
    <dgm:pt modelId="{46A588A6-A659-4E2B-9143-C3E133833EAD}" type="pres">
      <dgm:prSet presAssocID="{F0CA1716-73CC-4534-BA1E-3C017D667D14}" presName="vertThree" presStyleCnt="0"/>
      <dgm:spPr/>
    </dgm:pt>
    <dgm:pt modelId="{9ECF0B09-7354-4F16-85E7-BC8B0D018AD5}" type="pres">
      <dgm:prSet presAssocID="{F0CA1716-73CC-4534-BA1E-3C017D667D14}" presName="txThree" presStyleLbl="node3" presStyleIdx="0" presStyleCnt="1">
        <dgm:presLayoutVars>
          <dgm:chPref val="3"/>
        </dgm:presLayoutVars>
      </dgm:prSet>
      <dgm:spPr/>
    </dgm:pt>
    <dgm:pt modelId="{80C2A34B-D0ED-4804-A036-A2BA2E232F21}" type="pres">
      <dgm:prSet presAssocID="{F0CA1716-73CC-4534-BA1E-3C017D667D14}" presName="horzThree" presStyleCnt="0"/>
      <dgm:spPr/>
    </dgm:pt>
    <dgm:pt modelId="{D21102A5-AD58-48BF-83A4-0A75F0CF6FB9}" type="pres">
      <dgm:prSet presAssocID="{E75F6D7E-61D5-405D-9978-37B7DD2AB2CC}" presName="sibSpaceTwo" presStyleCnt="0"/>
      <dgm:spPr/>
    </dgm:pt>
    <dgm:pt modelId="{C6CB79CD-DA13-4461-80C4-1992C04D49C8}" type="pres">
      <dgm:prSet presAssocID="{57911299-D737-4646-8103-4C087949E50F}" presName="vertTwo" presStyleCnt="0"/>
      <dgm:spPr/>
    </dgm:pt>
    <dgm:pt modelId="{95EF996C-6A12-4C3D-9DCA-7E32D83B495B}" type="pres">
      <dgm:prSet presAssocID="{57911299-D737-4646-8103-4C087949E50F}" presName="txTwo" presStyleLbl="node2" presStyleIdx="1" presStyleCnt="3">
        <dgm:presLayoutVars>
          <dgm:chPref val="3"/>
        </dgm:presLayoutVars>
      </dgm:prSet>
      <dgm:spPr/>
    </dgm:pt>
    <dgm:pt modelId="{C9A3B869-6F25-4D21-9328-42C2E3784C70}" type="pres">
      <dgm:prSet presAssocID="{57911299-D737-4646-8103-4C087949E50F}" presName="horzTwo" presStyleCnt="0"/>
      <dgm:spPr/>
    </dgm:pt>
    <dgm:pt modelId="{3385E2A7-5EBC-4FC0-B2EE-271BE78E5A14}" type="pres">
      <dgm:prSet presAssocID="{1EC3D33C-86C8-4E89-BF7D-8A4CBD086EB8}" presName="sibSpaceTwo" presStyleCnt="0"/>
      <dgm:spPr/>
    </dgm:pt>
    <dgm:pt modelId="{DB78B921-6AFE-431E-A804-047D655E7156}" type="pres">
      <dgm:prSet presAssocID="{D583B9C1-B153-41BD-9821-1DD8D4614C2C}" presName="vertTwo" presStyleCnt="0"/>
      <dgm:spPr/>
    </dgm:pt>
    <dgm:pt modelId="{F68BC242-8680-4474-8801-A2610F9145C8}" type="pres">
      <dgm:prSet presAssocID="{D583B9C1-B153-41BD-9821-1DD8D4614C2C}" presName="txTwo" presStyleLbl="node2" presStyleIdx="2" presStyleCnt="3">
        <dgm:presLayoutVars>
          <dgm:chPref val="3"/>
        </dgm:presLayoutVars>
      </dgm:prSet>
      <dgm:spPr/>
    </dgm:pt>
    <dgm:pt modelId="{06C4FE11-6B90-4782-A36E-0322AA66962B}" type="pres">
      <dgm:prSet presAssocID="{D583B9C1-B153-41BD-9821-1DD8D4614C2C}" presName="horzTwo" presStyleCnt="0"/>
      <dgm:spPr/>
    </dgm:pt>
  </dgm:ptLst>
  <dgm:cxnLst>
    <dgm:cxn modelId="{E84D8D0A-83AA-4F82-8B17-9852D8A110E8}" srcId="{EB1B2DA5-13C9-46B2-8A33-341C9BF4E6D0}" destId="{57911299-D737-4646-8103-4C087949E50F}" srcOrd="1" destOrd="0" parTransId="{E0A2776C-55E4-4279-A1F6-2E8D0BCF73ED}" sibTransId="{1EC3D33C-86C8-4E89-BF7D-8A4CBD086EB8}"/>
    <dgm:cxn modelId="{A4655D2E-260D-4E47-8C3E-18344BF73864}" type="presOf" srcId="{EB1B2DA5-13C9-46B2-8A33-341C9BF4E6D0}" destId="{A02CA08A-5359-4250-B1DC-CD4246BD4ABA}" srcOrd="0" destOrd="0" presId="urn:microsoft.com/office/officeart/2005/8/layout/hierarchy4"/>
    <dgm:cxn modelId="{8B38433E-ADA2-4649-938E-A2A49A28F46D}" srcId="{EB1B2DA5-13C9-46B2-8A33-341C9BF4E6D0}" destId="{90D07760-B18E-4C23-972D-5B3EF8BB82EF}" srcOrd="0" destOrd="0" parTransId="{827436F9-1717-4A46-93D9-B49B372B7DE1}" sibTransId="{E75F6D7E-61D5-405D-9978-37B7DD2AB2CC}"/>
    <dgm:cxn modelId="{F0EAFA72-609D-4226-BE02-78D24493457E}" srcId="{CE7DEB34-C0B8-4593-9C0B-FF6211BB439E}" destId="{EB1B2DA5-13C9-46B2-8A33-341C9BF4E6D0}" srcOrd="0" destOrd="0" parTransId="{58012B53-D411-4D3F-B57E-54307CCAB803}" sibTransId="{BA75668C-67AF-4EC4-BF51-57AD1F436AEB}"/>
    <dgm:cxn modelId="{AB6B975A-EA67-42A0-A7B7-0CFB59567D87}" type="presOf" srcId="{CE7DEB34-C0B8-4593-9C0B-FF6211BB439E}" destId="{AA34F8CB-9386-4C36-8A84-CC94B667CEF2}" srcOrd="0" destOrd="0" presId="urn:microsoft.com/office/officeart/2005/8/layout/hierarchy4"/>
    <dgm:cxn modelId="{C9786C90-5703-4700-9919-4B297CAB79F0}" srcId="{90D07760-B18E-4C23-972D-5B3EF8BB82EF}" destId="{F0CA1716-73CC-4534-BA1E-3C017D667D14}" srcOrd="0" destOrd="0" parTransId="{19F58783-855B-4654-A6E9-5F4F499D61E2}" sibTransId="{185DB43C-9AB3-4C0D-A252-5833BE99FEC7}"/>
    <dgm:cxn modelId="{BDEFACB6-4739-481C-9A56-708C138B1A2E}" type="presOf" srcId="{90D07760-B18E-4C23-972D-5B3EF8BB82EF}" destId="{0CB2A765-8916-41B3-ADD9-6E63B65FD96C}" srcOrd="0" destOrd="0" presId="urn:microsoft.com/office/officeart/2005/8/layout/hierarchy4"/>
    <dgm:cxn modelId="{1AAA58E3-8DD7-48B0-AC6F-CDBE058E3869}" srcId="{EB1B2DA5-13C9-46B2-8A33-341C9BF4E6D0}" destId="{D583B9C1-B153-41BD-9821-1DD8D4614C2C}" srcOrd="2" destOrd="0" parTransId="{88B7B34A-E301-4EF5-B539-88E4B0581A22}" sibTransId="{04FA3581-182A-4883-A1D2-97EFC3B26CE3}"/>
    <dgm:cxn modelId="{2A013EEB-8A09-443D-9373-8A180DB20EDA}" type="presOf" srcId="{F0CA1716-73CC-4534-BA1E-3C017D667D14}" destId="{9ECF0B09-7354-4F16-85E7-BC8B0D018AD5}" srcOrd="0" destOrd="0" presId="urn:microsoft.com/office/officeart/2005/8/layout/hierarchy4"/>
    <dgm:cxn modelId="{D10DDBEF-5EC9-491B-A3B9-AD6D799576E4}" type="presOf" srcId="{D583B9C1-B153-41BD-9821-1DD8D4614C2C}" destId="{F68BC242-8680-4474-8801-A2610F9145C8}" srcOrd="0" destOrd="0" presId="urn:microsoft.com/office/officeart/2005/8/layout/hierarchy4"/>
    <dgm:cxn modelId="{E1D699F1-D88F-4242-9661-925D64ED7E65}" type="presOf" srcId="{57911299-D737-4646-8103-4C087949E50F}" destId="{95EF996C-6A12-4C3D-9DCA-7E32D83B495B}" srcOrd="0" destOrd="0" presId="urn:microsoft.com/office/officeart/2005/8/layout/hierarchy4"/>
    <dgm:cxn modelId="{688023B1-D78B-4428-A2EB-79AD65242575}" type="presParOf" srcId="{AA34F8CB-9386-4C36-8A84-CC94B667CEF2}" destId="{5EF5AD7F-3D94-4A00-A2D0-7DEC499D5FA5}" srcOrd="0" destOrd="0" presId="urn:microsoft.com/office/officeart/2005/8/layout/hierarchy4"/>
    <dgm:cxn modelId="{2618DA68-6F33-4085-827A-AC45F154FC44}" type="presParOf" srcId="{5EF5AD7F-3D94-4A00-A2D0-7DEC499D5FA5}" destId="{A02CA08A-5359-4250-B1DC-CD4246BD4ABA}" srcOrd="0" destOrd="0" presId="urn:microsoft.com/office/officeart/2005/8/layout/hierarchy4"/>
    <dgm:cxn modelId="{4C89B1AE-1C3A-4068-8087-6E19741DD7A3}" type="presParOf" srcId="{5EF5AD7F-3D94-4A00-A2D0-7DEC499D5FA5}" destId="{CF896B65-7956-4185-9419-1927A05AE76E}" srcOrd="1" destOrd="0" presId="urn:microsoft.com/office/officeart/2005/8/layout/hierarchy4"/>
    <dgm:cxn modelId="{A0580D9D-6895-4921-8BF6-F2A39492E903}" type="presParOf" srcId="{5EF5AD7F-3D94-4A00-A2D0-7DEC499D5FA5}" destId="{B6F744D9-3AAF-48CB-A2B3-49D7E794D237}" srcOrd="2" destOrd="0" presId="urn:microsoft.com/office/officeart/2005/8/layout/hierarchy4"/>
    <dgm:cxn modelId="{582F732A-C5A6-466F-8BFC-2339A49C45CD}" type="presParOf" srcId="{B6F744D9-3AAF-48CB-A2B3-49D7E794D237}" destId="{3697B41A-887C-4E52-BD6A-2408B36862B3}" srcOrd="0" destOrd="0" presId="urn:microsoft.com/office/officeart/2005/8/layout/hierarchy4"/>
    <dgm:cxn modelId="{9D40DD5A-DACC-462E-9906-2C809690D818}" type="presParOf" srcId="{3697B41A-887C-4E52-BD6A-2408B36862B3}" destId="{0CB2A765-8916-41B3-ADD9-6E63B65FD96C}" srcOrd="0" destOrd="0" presId="urn:microsoft.com/office/officeart/2005/8/layout/hierarchy4"/>
    <dgm:cxn modelId="{D1EB1E74-0E97-44BF-B4D9-9D4A955F9E55}" type="presParOf" srcId="{3697B41A-887C-4E52-BD6A-2408B36862B3}" destId="{866A52D7-AB6C-4B63-A2E4-7653CE7C0CAA}" srcOrd="1" destOrd="0" presId="urn:microsoft.com/office/officeart/2005/8/layout/hierarchy4"/>
    <dgm:cxn modelId="{9AEAB07E-52E6-47A8-9078-EC602759EEBE}" type="presParOf" srcId="{3697B41A-887C-4E52-BD6A-2408B36862B3}" destId="{1CAF104E-F4D6-4052-8D66-A788F2EEEA14}" srcOrd="2" destOrd="0" presId="urn:microsoft.com/office/officeart/2005/8/layout/hierarchy4"/>
    <dgm:cxn modelId="{88DEE3E8-F24C-4D9F-BC3B-5D07615238A2}" type="presParOf" srcId="{1CAF104E-F4D6-4052-8D66-A788F2EEEA14}" destId="{46A588A6-A659-4E2B-9143-C3E133833EAD}" srcOrd="0" destOrd="0" presId="urn:microsoft.com/office/officeart/2005/8/layout/hierarchy4"/>
    <dgm:cxn modelId="{A86BF3E3-A628-4792-B652-A7B08C55DA94}" type="presParOf" srcId="{46A588A6-A659-4E2B-9143-C3E133833EAD}" destId="{9ECF0B09-7354-4F16-85E7-BC8B0D018AD5}" srcOrd="0" destOrd="0" presId="urn:microsoft.com/office/officeart/2005/8/layout/hierarchy4"/>
    <dgm:cxn modelId="{A0CC5313-54C4-438F-A52D-8FCB05B3FBF9}" type="presParOf" srcId="{46A588A6-A659-4E2B-9143-C3E133833EAD}" destId="{80C2A34B-D0ED-4804-A036-A2BA2E232F21}" srcOrd="1" destOrd="0" presId="urn:microsoft.com/office/officeart/2005/8/layout/hierarchy4"/>
    <dgm:cxn modelId="{2843FF27-5BB9-488E-9621-88A3A5A40EDC}" type="presParOf" srcId="{B6F744D9-3AAF-48CB-A2B3-49D7E794D237}" destId="{D21102A5-AD58-48BF-83A4-0A75F0CF6FB9}" srcOrd="1" destOrd="0" presId="urn:microsoft.com/office/officeart/2005/8/layout/hierarchy4"/>
    <dgm:cxn modelId="{1537BE0D-54E7-4226-A44C-39602C434689}" type="presParOf" srcId="{B6F744D9-3AAF-48CB-A2B3-49D7E794D237}" destId="{C6CB79CD-DA13-4461-80C4-1992C04D49C8}" srcOrd="2" destOrd="0" presId="urn:microsoft.com/office/officeart/2005/8/layout/hierarchy4"/>
    <dgm:cxn modelId="{300199BF-AEAE-40D3-9861-E02E9B684E77}" type="presParOf" srcId="{C6CB79CD-DA13-4461-80C4-1992C04D49C8}" destId="{95EF996C-6A12-4C3D-9DCA-7E32D83B495B}" srcOrd="0" destOrd="0" presId="urn:microsoft.com/office/officeart/2005/8/layout/hierarchy4"/>
    <dgm:cxn modelId="{DC7231EF-4D38-4BE7-BE3F-214A6938B77B}" type="presParOf" srcId="{C6CB79CD-DA13-4461-80C4-1992C04D49C8}" destId="{C9A3B869-6F25-4D21-9328-42C2E3784C70}" srcOrd="1" destOrd="0" presId="urn:microsoft.com/office/officeart/2005/8/layout/hierarchy4"/>
    <dgm:cxn modelId="{B9A4F3CB-8F67-4DC9-8DBB-54B3DA9EBEDF}" type="presParOf" srcId="{B6F744D9-3AAF-48CB-A2B3-49D7E794D237}" destId="{3385E2A7-5EBC-4FC0-B2EE-271BE78E5A14}" srcOrd="3" destOrd="0" presId="urn:microsoft.com/office/officeart/2005/8/layout/hierarchy4"/>
    <dgm:cxn modelId="{5DA45D29-DD10-4494-A248-DAF59C3D7CAA}" type="presParOf" srcId="{B6F744D9-3AAF-48CB-A2B3-49D7E794D237}" destId="{DB78B921-6AFE-431E-A804-047D655E7156}" srcOrd="4" destOrd="0" presId="urn:microsoft.com/office/officeart/2005/8/layout/hierarchy4"/>
    <dgm:cxn modelId="{1B868FF0-145E-4AE7-9F7E-8F17BCB4532A}" type="presParOf" srcId="{DB78B921-6AFE-431E-A804-047D655E7156}" destId="{F68BC242-8680-4474-8801-A2610F9145C8}" srcOrd="0" destOrd="0" presId="urn:microsoft.com/office/officeart/2005/8/layout/hierarchy4"/>
    <dgm:cxn modelId="{78951865-3584-4A1C-A1F5-663734FEF4D1}" type="presParOf" srcId="{DB78B921-6AFE-431E-A804-047D655E7156}" destId="{06C4FE11-6B90-4782-A36E-0322AA66962B}" srcOrd="1" destOrd="0" presId="urn:microsoft.com/office/officeart/2005/8/layout/hierarchy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2.xml><?xml version="1.0" encoding="utf-8"?>
<dgm:dataModel xmlns:dgm="http://schemas.openxmlformats.org/drawingml/2006/diagram" xmlns:a="http://schemas.openxmlformats.org/drawingml/2006/main">
  <dgm:ptLst>
    <dgm:pt modelId="{98941DA6-E211-4282-A132-C455EDCB5F46}" type="doc">
      <dgm:prSet loTypeId="urn:microsoft.com/office/officeart/2005/8/layout/hProcess7" loCatId="process" qsTypeId="urn:microsoft.com/office/officeart/2005/8/quickstyle/3d2" qsCatId="3D" csTypeId="urn:microsoft.com/office/officeart/2005/8/colors/accent0_3" csCatId="mainScheme" phldr="1"/>
      <dgm:spPr/>
      <dgm:t>
        <a:bodyPr/>
        <a:lstStyle/>
        <a:p>
          <a:endParaRPr lang="en-US"/>
        </a:p>
      </dgm:t>
    </dgm:pt>
    <dgm:pt modelId="{D12013F9-0D04-455E-8690-12EC791AC9AE}">
      <dgm:prSet custT="1"/>
      <dgm:spPr/>
      <dgm:t>
        <a:bodyPr/>
        <a:lstStyle/>
        <a:p>
          <a:r>
            <a:rPr lang="el-GR" sz="1900" dirty="0"/>
            <a:t>Έγγραφο της σύμβασης</a:t>
          </a:r>
        </a:p>
      </dgm:t>
    </dgm:pt>
    <dgm:pt modelId="{9CA92FAB-A26A-4218-BA66-F63B61A60A54}" type="parTrans" cxnId="{6E59F980-449B-4CC0-8F4B-A337F5DA2DC8}">
      <dgm:prSet/>
      <dgm:spPr/>
      <dgm:t>
        <a:bodyPr/>
        <a:lstStyle/>
        <a:p>
          <a:endParaRPr lang="el-GR"/>
        </a:p>
      </dgm:t>
    </dgm:pt>
    <dgm:pt modelId="{C3F7BF85-F8C3-435F-8E72-A6A618E6D316}" type="sibTrans" cxnId="{6E59F980-449B-4CC0-8F4B-A337F5DA2DC8}">
      <dgm:prSet/>
      <dgm:spPr/>
      <dgm:t>
        <a:bodyPr/>
        <a:lstStyle/>
        <a:p>
          <a:endParaRPr lang="el-GR"/>
        </a:p>
      </dgm:t>
    </dgm:pt>
    <dgm:pt modelId="{93F7E105-84EC-426D-9930-E7591739B495}">
      <dgm:prSet custT="1"/>
      <dgm:spPr/>
      <dgm:t>
        <a:bodyPr/>
        <a:lstStyle/>
        <a:p>
          <a:pPr>
            <a:lnSpc>
              <a:spcPct val="100000"/>
            </a:lnSpc>
          </a:pPr>
          <a:r>
            <a:rPr lang="el-GR" sz="1800" dirty="0"/>
            <a:t>Κάθε έγγραφο στο οποίο παραπέμπει η α.α/αναθέτων φορέας με σκοπό να περιγράψει ή να προσδιορίσει τα στοιχεία της σύμβασης ή της διδικασίας ανάθεσης</a:t>
          </a:r>
        </a:p>
      </dgm:t>
    </dgm:pt>
    <dgm:pt modelId="{27F1E6D0-B70A-44C2-8A9B-F7ED70EA530A}" type="parTrans" cxnId="{FB4DD621-2E9D-40B3-8E8F-44233A995178}">
      <dgm:prSet/>
      <dgm:spPr/>
      <dgm:t>
        <a:bodyPr/>
        <a:lstStyle/>
        <a:p>
          <a:endParaRPr lang="el-GR"/>
        </a:p>
      </dgm:t>
    </dgm:pt>
    <dgm:pt modelId="{8F1DEC4B-11F6-4935-AFFB-1C10A450D4F1}" type="sibTrans" cxnId="{FB4DD621-2E9D-40B3-8E8F-44233A995178}">
      <dgm:prSet/>
      <dgm:spPr/>
      <dgm:t>
        <a:bodyPr/>
        <a:lstStyle/>
        <a:p>
          <a:endParaRPr lang="el-GR"/>
        </a:p>
      </dgm:t>
    </dgm:pt>
    <dgm:pt modelId="{2A3EA3C6-598A-4ADF-99BE-4417DBA7B05A}">
      <dgm:prSet custT="1"/>
      <dgm:spPr/>
      <dgm:t>
        <a:bodyPr/>
        <a:lstStyle/>
        <a:p>
          <a:pPr>
            <a:lnSpc>
              <a:spcPct val="100000"/>
            </a:lnSpc>
          </a:pPr>
          <a:r>
            <a:rPr lang="el-GR" sz="1800" dirty="0"/>
            <a:t>Προκήρυξη</a:t>
          </a:r>
        </a:p>
      </dgm:t>
    </dgm:pt>
    <dgm:pt modelId="{A3955816-A912-4DBC-84B7-3B5F96EE9E38}" type="sibTrans" cxnId="{22DBC6CD-8A34-4C96-8BB6-2E2F77E2DBA4}">
      <dgm:prSet/>
      <dgm:spPr/>
      <dgm:t>
        <a:bodyPr/>
        <a:lstStyle/>
        <a:p>
          <a:endParaRPr lang="el-GR"/>
        </a:p>
      </dgm:t>
    </dgm:pt>
    <dgm:pt modelId="{B606FBC6-4C1F-4274-9AB1-69B45C3C5666}" type="parTrans" cxnId="{22DBC6CD-8A34-4C96-8BB6-2E2F77E2DBA4}">
      <dgm:prSet/>
      <dgm:spPr/>
      <dgm:t>
        <a:bodyPr/>
        <a:lstStyle/>
        <a:p>
          <a:endParaRPr lang="el-GR"/>
        </a:p>
      </dgm:t>
    </dgm:pt>
    <dgm:pt modelId="{CC12841C-593F-4B8A-81C8-9F576EC0A22F}">
      <dgm:prSet custT="1"/>
      <dgm:spPr/>
      <dgm:t>
        <a:bodyPr/>
        <a:lstStyle/>
        <a:p>
          <a:pPr>
            <a:lnSpc>
              <a:spcPct val="100000"/>
            </a:lnSpc>
          </a:pPr>
          <a:r>
            <a:rPr lang="el-GR" sz="1800" dirty="0"/>
            <a:t>Προκαταρκτική προκήρυξη</a:t>
          </a:r>
        </a:p>
      </dgm:t>
    </dgm:pt>
    <dgm:pt modelId="{C815857C-5F71-4A2B-B3F6-5D71AED87342}" type="sibTrans" cxnId="{49B592F6-8006-4487-85F4-5B27CD157426}">
      <dgm:prSet/>
      <dgm:spPr/>
      <dgm:t>
        <a:bodyPr/>
        <a:lstStyle/>
        <a:p>
          <a:endParaRPr lang="el-GR"/>
        </a:p>
      </dgm:t>
    </dgm:pt>
    <dgm:pt modelId="{75E80886-2E39-485F-8DE0-1384FEC87DEC}" type="parTrans" cxnId="{49B592F6-8006-4487-85F4-5B27CD157426}">
      <dgm:prSet/>
      <dgm:spPr/>
      <dgm:t>
        <a:bodyPr/>
        <a:lstStyle/>
        <a:p>
          <a:endParaRPr lang="el-GR"/>
        </a:p>
      </dgm:t>
    </dgm:pt>
    <dgm:pt modelId="{16424774-FB74-43AC-8E09-ED352A6DC6FE}">
      <dgm:prSet custT="1"/>
      <dgm:spPr/>
      <dgm:t>
        <a:bodyPr/>
        <a:lstStyle/>
        <a:p>
          <a:pPr>
            <a:lnSpc>
              <a:spcPct val="100000"/>
            </a:lnSpc>
          </a:pPr>
          <a:r>
            <a:rPr lang="el-GR" sz="1800" dirty="0"/>
            <a:t>Τεχνικές προδιαγραφές</a:t>
          </a:r>
        </a:p>
      </dgm:t>
    </dgm:pt>
    <dgm:pt modelId="{EDB757B8-0287-4B32-ACFA-32B6CDF7DCF2}" type="parTrans" cxnId="{5B796A91-5177-4016-B7CD-FA377CD3B140}">
      <dgm:prSet/>
      <dgm:spPr/>
      <dgm:t>
        <a:bodyPr/>
        <a:lstStyle/>
        <a:p>
          <a:endParaRPr lang="el-GR"/>
        </a:p>
      </dgm:t>
    </dgm:pt>
    <dgm:pt modelId="{919413EA-EE76-40B5-96F9-2948C545828A}" type="sibTrans" cxnId="{5B796A91-5177-4016-B7CD-FA377CD3B140}">
      <dgm:prSet/>
      <dgm:spPr/>
      <dgm:t>
        <a:bodyPr/>
        <a:lstStyle/>
        <a:p>
          <a:endParaRPr lang="el-GR"/>
        </a:p>
      </dgm:t>
    </dgm:pt>
    <dgm:pt modelId="{9364A31C-5F4D-4FF6-8FCD-2394FB2E2BFE}">
      <dgm:prSet custT="1"/>
      <dgm:spPr/>
      <dgm:t>
        <a:bodyPr/>
        <a:lstStyle/>
        <a:p>
          <a:pPr>
            <a:lnSpc>
              <a:spcPct val="100000"/>
            </a:lnSpc>
          </a:pPr>
          <a:r>
            <a:rPr lang="el-GR" sz="1800" dirty="0"/>
            <a:t>Προτεινόμενοι όροι της σύμβασης</a:t>
          </a:r>
        </a:p>
      </dgm:t>
    </dgm:pt>
    <dgm:pt modelId="{B68E2298-14FD-44DB-A38F-F7A794190845}" type="parTrans" cxnId="{77952A66-5018-42EB-B8E9-E149A0695A0C}">
      <dgm:prSet/>
      <dgm:spPr/>
      <dgm:t>
        <a:bodyPr/>
        <a:lstStyle/>
        <a:p>
          <a:endParaRPr lang="el-GR"/>
        </a:p>
      </dgm:t>
    </dgm:pt>
    <dgm:pt modelId="{950C4E7F-F8ED-4D64-BAC8-B519C0AF7F54}" type="sibTrans" cxnId="{77952A66-5018-42EB-B8E9-E149A0695A0C}">
      <dgm:prSet/>
      <dgm:spPr/>
      <dgm:t>
        <a:bodyPr/>
        <a:lstStyle/>
        <a:p>
          <a:endParaRPr lang="el-GR"/>
        </a:p>
      </dgm:t>
    </dgm:pt>
    <dgm:pt modelId="{4EA1088C-BA55-4375-9ECE-974B9C0E6F24}">
      <dgm:prSet custT="1"/>
      <dgm:spPr/>
      <dgm:t>
        <a:bodyPr/>
        <a:lstStyle/>
        <a:p>
          <a:pPr>
            <a:lnSpc>
              <a:spcPct val="100000"/>
            </a:lnSpc>
          </a:pPr>
          <a:r>
            <a:rPr lang="el-GR" sz="1800" dirty="0"/>
            <a:t>Υποδείγματα (εγγυητική επιστολή, σύμβαση, Ε.Ε.Ε.Σ.)</a:t>
          </a:r>
        </a:p>
      </dgm:t>
    </dgm:pt>
    <dgm:pt modelId="{FEA2C560-3F85-4A33-BA57-0EBA65F5CEEA}" type="parTrans" cxnId="{AD3E7E83-C54B-4882-8AB1-FD783653052D}">
      <dgm:prSet/>
      <dgm:spPr/>
      <dgm:t>
        <a:bodyPr/>
        <a:lstStyle/>
        <a:p>
          <a:endParaRPr lang="el-GR"/>
        </a:p>
      </dgm:t>
    </dgm:pt>
    <dgm:pt modelId="{D2AC6FFD-6BD4-46AC-B8E6-DF9A6E39EDD8}" type="sibTrans" cxnId="{AD3E7E83-C54B-4882-8AB1-FD783653052D}">
      <dgm:prSet/>
      <dgm:spPr/>
      <dgm:t>
        <a:bodyPr/>
        <a:lstStyle/>
        <a:p>
          <a:endParaRPr lang="el-GR"/>
        </a:p>
      </dgm:t>
    </dgm:pt>
    <dgm:pt modelId="{44A60BEF-CB31-4895-86F2-96F96933BD0C}">
      <dgm:prSet custT="1"/>
      <dgm:spPr/>
      <dgm:t>
        <a:bodyPr/>
        <a:lstStyle/>
        <a:p>
          <a:pPr>
            <a:lnSpc>
              <a:spcPct val="100000"/>
            </a:lnSpc>
          </a:pPr>
          <a:r>
            <a:rPr lang="el-GR" sz="1800" dirty="0"/>
            <a:t>Γενικές και ειδικές υποχρεώσεις</a:t>
          </a:r>
        </a:p>
      </dgm:t>
    </dgm:pt>
    <dgm:pt modelId="{026DD26A-3CBE-4927-BCA2-5E9D465E285D}" type="parTrans" cxnId="{FFDA5193-3356-4D2A-A5DA-FC71C021391D}">
      <dgm:prSet/>
      <dgm:spPr/>
      <dgm:t>
        <a:bodyPr/>
        <a:lstStyle/>
        <a:p>
          <a:endParaRPr lang="el-GR"/>
        </a:p>
      </dgm:t>
    </dgm:pt>
    <dgm:pt modelId="{0B1CF8CC-7E9B-4E31-AAF5-D8B69BFE4FDD}" type="sibTrans" cxnId="{FFDA5193-3356-4D2A-A5DA-FC71C021391D}">
      <dgm:prSet/>
      <dgm:spPr/>
      <dgm:t>
        <a:bodyPr/>
        <a:lstStyle/>
        <a:p>
          <a:endParaRPr lang="el-GR"/>
        </a:p>
      </dgm:t>
    </dgm:pt>
    <dgm:pt modelId="{1A6080A3-CB72-4C14-ADD7-31552F4E9A98}">
      <dgm:prSet custT="1"/>
      <dgm:spPr/>
      <dgm:t>
        <a:bodyPr/>
        <a:lstStyle/>
        <a:p>
          <a:pPr>
            <a:lnSpc>
              <a:spcPct val="100000"/>
            </a:lnSpc>
          </a:pPr>
          <a:r>
            <a:rPr lang="el-GR" sz="1800" dirty="0"/>
            <a:t>Διακήρυξη ή Πρόσκληση σε Διαπραγμάτευση</a:t>
          </a:r>
        </a:p>
      </dgm:t>
    </dgm:pt>
    <dgm:pt modelId="{D991694B-6A75-4522-9871-898C827B1C49}" type="parTrans" cxnId="{E6333E50-E2BB-418C-BEC6-9BE95293B00D}">
      <dgm:prSet/>
      <dgm:spPr/>
      <dgm:t>
        <a:bodyPr/>
        <a:lstStyle/>
        <a:p>
          <a:endParaRPr lang="el-GR"/>
        </a:p>
      </dgm:t>
    </dgm:pt>
    <dgm:pt modelId="{CECE53AC-9AE1-45AC-9E88-52E5BF4503DB}" type="sibTrans" cxnId="{E6333E50-E2BB-418C-BEC6-9BE95293B00D}">
      <dgm:prSet/>
      <dgm:spPr/>
      <dgm:t>
        <a:bodyPr/>
        <a:lstStyle/>
        <a:p>
          <a:endParaRPr lang="el-GR"/>
        </a:p>
      </dgm:t>
    </dgm:pt>
    <dgm:pt modelId="{C756464C-0C1C-421D-904A-8D6220ED5DB1}">
      <dgm:prSet custT="1"/>
      <dgm:spPr/>
      <dgm:t>
        <a:bodyPr/>
        <a:lstStyle/>
        <a:p>
          <a:pPr>
            <a:lnSpc>
              <a:spcPct val="100000"/>
            </a:lnSpc>
          </a:pPr>
          <a:r>
            <a:rPr lang="el-GR" sz="1800" dirty="0"/>
            <a:t>Συμπληρωματικές πληροφορίες</a:t>
          </a:r>
        </a:p>
      </dgm:t>
    </dgm:pt>
    <dgm:pt modelId="{3DFF3D0F-FCEF-4857-ABD1-1020609D7E55}" type="parTrans" cxnId="{2EDBF85D-9BCD-4BEE-92B5-08DD76FCC9AE}">
      <dgm:prSet/>
      <dgm:spPr/>
      <dgm:t>
        <a:bodyPr/>
        <a:lstStyle/>
        <a:p>
          <a:endParaRPr lang="el-GR"/>
        </a:p>
      </dgm:t>
    </dgm:pt>
    <dgm:pt modelId="{B5B24682-6231-4056-BA9A-0118DDAD18BD}" type="sibTrans" cxnId="{2EDBF85D-9BCD-4BEE-92B5-08DD76FCC9AE}">
      <dgm:prSet/>
      <dgm:spPr/>
      <dgm:t>
        <a:bodyPr/>
        <a:lstStyle/>
        <a:p>
          <a:endParaRPr lang="el-GR"/>
        </a:p>
      </dgm:t>
    </dgm:pt>
    <dgm:pt modelId="{C72A0D6D-EF6F-4A27-89BC-0301A833C7E9}">
      <dgm:prSet custT="1"/>
      <dgm:spPr/>
      <dgm:t>
        <a:bodyPr/>
        <a:lstStyle/>
        <a:p>
          <a:pPr>
            <a:lnSpc>
              <a:spcPct val="100000"/>
            </a:lnSpc>
          </a:pPr>
          <a:r>
            <a:rPr lang="el-GR" sz="1800" dirty="0"/>
            <a:t>Διευκρινίσεις</a:t>
          </a:r>
        </a:p>
      </dgm:t>
    </dgm:pt>
    <dgm:pt modelId="{6362AA16-B31B-491A-B08F-E9C9442801EB}" type="parTrans" cxnId="{BAD358BE-1700-4734-BC1D-6EEBB89644BB}">
      <dgm:prSet/>
      <dgm:spPr/>
      <dgm:t>
        <a:bodyPr/>
        <a:lstStyle/>
        <a:p>
          <a:endParaRPr lang="el-GR"/>
        </a:p>
      </dgm:t>
    </dgm:pt>
    <dgm:pt modelId="{C177396F-0CE5-4691-A124-ED0ADB4E2E2D}" type="sibTrans" cxnId="{BAD358BE-1700-4734-BC1D-6EEBB89644BB}">
      <dgm:prSet/>
      <dgm:spPr/>
      <dgm:t>
        <a:bodyPr/>
        <a:lstStyle/>
        <a:p>
          <a:endParaRPr lang="el-GR"/>
        </a:p>
      </dgm:t>
    </dgm:pt>
    <dgm:pt modelId="{31E3F3AA-6DAC-4CAB-8207-01914DA7EE36}">
      <dgm:prSet custT="1"/>
      <dgm:spPr/>
      <dgm:t>
        <a:bodyPr/>
        <a:lstStyle/>
        <a:p>
          <a:pPr>
            <a:lnSpc>
              <a:spcPct val="100000"/>
            </a:lnSpc>
          </a:pPr>
          <a:r>
            <a:rPr lang="el-GR" sz="1800" dirty="0"/>
            <a:t>Τεχνική συγγραφή υποχρεώσεων</a:t>
          </a:r>
        </a:p>
      </dgm:t>
    </dgm:pt>
    <dgm:pt modelId="{FBD51B5F-23BD-475C-B551-BBB4A7FF069A}" type="parTrans" cxnId="{CBCB701C-7FE4-462E-8723-26CE734CF7EC}">
      <dgm:prSet/>
      <dgm:spPr/>
      <dgm:t>
        <a:bodyPr/>
        <a:lstStyle/>
        <a:p>
          <a:endParaRPr lang="el-GR"/>
        </a:p>
      </dgm:t>
    </dgm:pt>
    <dgm:pt modelId="{53527BEF-06DC-4005-A77B-E51550D7ECBA}" type="sibTrans" cxnId="{CBCB701C-7FE4-462E-8723-26CE734CF7EC}">
      <dgm:prSet/>
      <dgm:spPr/>
      <dgm:t>
        <a:bodyPr/>
        <a:lstStyle/>
        <a:p>
          <a:endParaRPr lang="el-GR"/>
        </a:p>
      </dgm:t>
    </dgm:pt>
    <dgm:pt modelId="{98F06AB3-6DF4-4B53-BD1F-D95C6DAFDE1C}">
      <dgm:prSet custT="1"/>
      <dgm:spPr/>
      <dgm:t>
        <a:bodyPr/>
        <a:lstStyle/>
        <a:p>
          <a:r>
            <a:rPr lang="el-GR" sz="1900" dirty="0"/>
            <a:t>Συμφωνητικό ή σύμβαση</a:t>
          </a:r>
        </a:p>
      </dgm:t>
    </dgm:pt>
    <dgm:pt modelId="{4C0C2BD0-8EE8-44E1-B7B7-98C12C112A7E}" type="parTrans" cxnId="{A2AF8634-4A66-4B9D-BB95-E9A0A766FDCB}">
      <dgm:prSet/>
      <dgm:spPr/>
      <dgm:t>
        <a:bodyPr/>
        <a:lstStyle/>
        <a:p>
          <a:endParaRPr lang="el-GR"/>
        </a:p>
      </dgm:t>
    </dgm:pt>
    <dgm:pt modelId="{EC13EE52-DF47-4A5F-908E-5399A380D53B}" type="sibTrans" cxnId="{A2AF8634-4A66-4B9D-BB95-E9A0A766FDCB}">
      <dgm:prSet/>
      <dgm:spPr/>
      <dgm:t>
        <a:bodyPr/>
        <a:lstStyle/>
        <a:p>
          <a:endParaRPr lang="el-GR"/>
        </a:p>
      </dgm:t>
    </dgm:pt>
    <dgm:pt modelId="{F8C034D0-207C-44F4-8DCC-CAD3F659B3B8}" type="pres">
      <dgm:prSet presAssocID="{98941DA6-E211-4282-A132-C455EDCB5F46}" presName="Name0" presStyleCnt="0">
        <dgm:presLayoutVars>
          <dgm:dir/>
          <dgm:animLvl val="lvl"/>
          <dgm:resizeHandles val="exact"/>
        </dgm:presLayoutVars>
      </dgm:prSet>
      <dgm:spPr/>
    </dgm:pt>
    <dgm:pt modelId="{3B80EE9A-A7AE-4660-B445-E30B9D9FBD35}" type="pres">
      <dgm:prSet presAssocID="{D12013F9-0D04-455E-8690-12EC791AC9AE}" presName="compositeNode" presStyleCnt="0">
        <dgm:presLayoutVars>
          <dgm:bulletEnabled val="1"/>
        </dgm:presLayoutVars>
      </dgm:prSet>
      <dgm:spPr/>
    </dgm:pt>
    <dgm:pt modelId="{CB42973E-D520-4D67-9B1C-A53C4B0AFD34}" type="pres">
      <dgm:prSet presAssocID="{D12013F9-0D04-455E-8690-12EC791AC9AE}" presName="bgRect" presStyleLbl="node1" presStyleIdx="0" presStyleCnt="2"/>
      <dgm:spPr/>
    </dgm:pt>
    <dgm:pt modelId="{FFA79DAE-5390-46CC-9DB0-38EE61F3BBC3}" type="pres">
      <dgm:prSet presAssocID="{D12013F9-0D04-455E-8690-12EC791AC9AE}" presName="parentNode" presStyleLbl="node1" presStyleIdx="0" presStyleCnt="2">
        <dgm:presLayoutVars>
          <dgm:chMax val="0"/>
          <dgm:bulletEnabled val="1"/>
        </dgm:presLayoutVars>
      </dgm:prSet>
      <dgm:spPr/>
    </dgm:pt>
    <dgm:pt modelId="{BD7881BC-AFC0-4CCC-8AB6-430727807F0B}" type="pres">
      <dgm:prSet presAssocID="{D12013F9-0D04-455E-8690-12EC791AC9AE}" presName="childNode" presStyleLbl="node1" presStyleIdx="0" presStyleCnt="2">
        <dgm:presLayoutVars>
          <dgm:bulletEnabled val="1"/>
        </dgm:presLayoutVars>
      </dgm:prSet>
      <dgm:spPr/>
    </dgm:pt>
    <dgm:pt modelId="{DFE2C118-E157-422A-9E2A-8EFFC02038AF}" type="pres">
      <dgm:prSet presAssocID="{C3F7BF85-F8C3-435F-8E72-A6A618E6D316}" presName="hSp" presStyleCnt="0"/>
      <dgm:spPr/>
    </dgm:pt>
    <dgm:pt modelId="{86B02D3F-35D8-4BF8-953F-494839C9DD13}" type="pres">
      <dgm:prSet presAssocID="{C3F7BF85-F8C3-435F-8E72-A6A618E6D316}" presName="vProcSp" presStyleCnt="0"/>
      <dgm:spPr/>
    </dgm:pt>
    <dgm:pt modelId="{FBD4013E-8709-495B-A1E4-D803A22B1B49}" type="pres">
      <dgm:prSet presAssocID="{C3F7BF85-F8C3-435F-8E72-A6A618E6D316}" presName="vSp1" presStyleCnt="0"/>
      <dgm:spPr/>
    </dgm:pt>
    <dgm:pt modelId="{5E8CBC88-D9D6-40FE-876E-0023345FF33D}" type="pres">
      <dgm:prSet presAssocID="{C3F7BF85-F8C3-435F-8E72-A6A618E6D316}" presName="simulatedConn" presStyleLbl="solidFgAcc1" presStyleIdx="0" presStyleCnt="1"/>
      <dgm:spPr/>
    </dgm:pt>
    <dgm:pt modelId="{DD4F83C4-F8F6-44FA-8279-1C2BF454703E}" type="pres">
      <dgm:prSet presAssocID="{C3F7BF85-F8C3-435F-8E72-A6A618E6D316}" presName="vSp2" presStyleCnt="0"/>
      <dgm:spPr/>
    </dgm:pt>
    <dgm:pt modelId="{BD7FC6EF-5B75-4C33-8110-561297E142BD}" type="pres">
      <dgm:prSet presAssocID="{C3F7BF85-F8C3-435F-8E72-A6A618E6D316}" presName="sibTrans" presStyleCnt="0"/>
      <dgm:spPr/>
    </dgm:pt>
    <dgm:pt modelId="{610FCA07-3C2C-408E-B039-11CB79BD857E}" type="pres">
      <dgm:prSet presAssocID="{98F06AB3-6DF4-4B53-BD1F-D95C6DAFDE1C}" presName="compositeNode" presStyleCnt="0">
        <dgm:presLayoutVars>
          <dgm:bulletEnabled val="1"/>
        </dgm:presLayoutVars>
      </dgm:prSet>
      <dgm:spPr/>
    </dgm:pt>
    <dgm:pt modelId="{B122EF56-7CF5-4F9B-A334-E402A164DF41}" type="pres">
      <dgm:prSet presAssocID="{98F06AB3-6DF4-4B53-BD1F-D95C6DAFDE1C}" presName="bgRect" presStyleLbl="node1" presStyleIdx="1" presStyleCnt="2" custScaleX="19501"/>
      <dgm:spPr/>
    </dgm:pt>
    <dgm:pt modelId="{1249DDA6-3921-4D8C-88E7-73CECA9BE846}" type="pres">
      <dgm:prSet presAssocID="{98F06AB3-6DF4-4B53-BD1F-D95C6DAFDE1C}" presName="parentNode" presStyleLbl="node1" presStyleIdx="1" presStyleCnt="2">
        <dgm:presLayoutVars>
          <dgm:chMax val="0"/>
          <dgm:bulletEnabled val="1"/>
        </dgm:presLayoutVars>
      </dgm:prSet>
      <dgm:spPr/>
    </dgm:pt>
  </dgm:ptLst>
  <dgm:cxnLst>
    <dgm:cxn modelId="{A814BE07-2A9F-493E-99CD-75A7B24DFFD5}" type="presOf" srcId="{C756464C-0C1C-421D-904A-8D6220ED5DB1}" destId="{BD7881BC-AFC0-4CCC-8AB6-430727807F0B}" srcOrd="0" destOrd="8" presId="urn:microsoft.com/office/officeart/2005/8/layout/hProcess7"/>
    <dgm:cxn modelId="{735AED0A-97B5-43D5-8D31-B824AC7D445F}" type="presOf" srcId="{1A6080A3-CB72-4C14-ADD7-31552F4E9A98}" destId="{BD7881BC-AFC0-4CCC-8AB6-430727807F0B}" srcOrd="0" destOrd="7" presId="urn:microsoft.com/office/officeart/2005/8/layout/hProcess7"/>
    <dgm:cxn modelId="{5C25481A-D131-476C-8579-A7D391AE4F61}" type="presOf" srcId="{C72A0D6D-EF6F-4A27-89BC-0301A833C7E9}" destId="{BD7881BC-AFC0-4CCC-8AB6-430727807F0B}" srcOrd="0" destOrd="9" presId="urn:microsoft.com/office/officeart/2005/8/layout/hProcess7"/>
    <dgm:cxn modelId="{CBCB701C-7FE4-462E-8723-26CE734CF7EC}" srcId="{93F7E105-84EC-426D-9930-E7591739B495}" destId="{31E3F3AA-6DAC-4CAB-8207-01914DA7EE36}" srcOrd="9" destOrd="0" parTransId="{FBD51B5F-23BD-475C-B551-BBB4A7FF069A}" sibTransId="{53527BEF-06DC-4005-A77B-E51550D7ECBA}"/>
    <dgm:cxn modelId="{FB4DD621-2E9D-40B3-8E8F-44233A995178}" srcId="{D12013F9-0D04-455E-8690-12EC791AC9AE}" destId="{93F7E105-84EC-426D-9930-E7591739B495}" srcOrd="0" destOrd="0" parTransId="{27F1E6D0-B70A-44C2-8A9B-F7ED70EA530A}" sibTransId="{8F1DEC4B-11F6-4935-AFFB-1C10A450D4F1}"/>
    <dgm:cxn modelId="{2D65D625-D9DB-4E1C-8E22-B128B810CC60}" type="presOf" srcId="{44A60BEF-CB31-4895-86F2-96F96933BD0C}" destId="{BD7881BC-AFC0-4CCC-8AB6-430727807F0B}" srcOrd="0" destOrd="6" presId="urn:microsoft.com/office/officeart/2005/8/layout/hProcess7"/>
    <dgm:cxn modelId="{0DF4F72A-C72E-4726-A1C1-93AD1548AC5B}" type="presOf" srcId="{D12013F9-0D04-455E-8690-12EC791AC9AE}" destId="{FFA79DAE-5390-46CC-9DB0-38EE61F3BBC3}" srcOrd="1" destOrd="0" presId="urn:microsoft.com/office/officeart/2005/8/layout/hProcess7"/>
    <dgm:cxn modelId="{A2AF8634-4A66-4B9D-BB95-E9A0A766FDCB}" srcId="{98941DA6-E211-4282-A132-C455EDCB5F46}" destId="{98F06AB3-6DF4-4B53-BD1F-D95C6DAFDE1C}" srcOrd="1" destOrd="0" parTransId="{4C0C2BD0-8EE8-44E1-B7B7-98C12C112A7E}" sibTransId="{EC13EE52-DF47-4A5F-908E-5399A380D53B}"/>
    <dgm:cxn modelId="{35739234-0F30-4A3D-8E57-53681A3E7C4C}" type="presOf" srcId="{CC12841C-593F-4B8A-81C8-9F576EC0A22F}" destId="{BD7881BC-AFC0-4CCC-8AB6-430727807F0B}" srcOrd="0" destOrd="2" presId="urn:microsoft.com/office/officeart/2005/8/layout/hProcess7"/>
    <dgm:cxn modelId="{95C9B540-6A66-42CB-8650-4F76B257F06E}" type="presOf" srcId="{16424774-FB74-43AC-8E09-ED352A6DC6FE}" destId="{BD7881BC-AFC0-4CCC-8AB6-430727807F0B}" srcOrd="0" destOrd="3" presId="urn:microsoft.com/office/officeart/2005/8/layout/hProcess7"/>
    <dgm:cxn modelId="{2EDBF85D-9BCD-4BEE-92B5-08DD76FCC9AE}" srcId="{93F7E105-84EC-426D-9930-E7591739B495}" destId="{C756464C-0C1C-421D-904A-8D6220ED5DB1}" srcOrd="7" destOrd="0" parTransId="{3DFF3D0F-FCEF-4857-ABD1-1020609D7E55}" sibTransId="{B5B24682-6231-4056-BA9A-0118DDAD18BD}"/>
    <dgm:cxn modelId="{77952A66-5018-42EB-B8E9-E149A0695A0C}" srcId="{93F7E105-84EC-426D-9930-E7591739B495}" destId="{9364A31C-5F4D-4FF6-8FCD-2394FB2E2BFE}" srcOrd="3" destOrd="0" parTransId="{B68E2298-14FD-44DB-A38F-F7A794190845}" sibTransId="{950C4E7F-F8ED-4D64-BAC8-B519C0AF7F54}"/>
    <dgm:cxn modelId="{DA5FE56C-9F4B-40FC-B498-ABB5CA8B9F4B}" type="presOf" srcId="{98F06AB3-6DF4-4B53-BD1F-D95C6DAFDE1C}" destId="{B122EF56-7CF5-4F9B-A334-E402A164DF41}" srcOrd="0" destOrd="0" presId="urn:microsoft.com/office/officeart/2005/8/layout/hProcess7"/>
    <dgm:cxn modelId="{E6333E50-E2BB-418C-BEC6-9BE95293B00D}" srcId="{93F7E105-84EC-426D-9930-E7591739B495}" destId="{1A6080A3-CB72-4C14-ADD7-31552F4E9A98}" srcOrd="6" destOrd="0" parTransId="{D991694B-6A75-4522-9871-898C827B1C49}" sibTransId="{CECE53AC-9AE1-45AC-9E88-52E5BF4503DB}"/>
    <dgm:cxn modelId="{C2470C7B-9325-4594-91F3-CD60F50DBC28}" type="presOf" srcId="{D12013F9-0D04-455E-8690-12EC791AC9AE}" destId="{CB42973E-D520-4D67-9B1C-A53C4B0AFD34}" srcOrd="0" destOrd="0" presId="urn:microsoft.com/office/officeart/2005/8/layout/hProcess7"/>
    <dgm:cxn modelId="{6E59F980-449B-4CC0-8F4B-A337F5DA2DC8}" srcId="{98941DA6-E211-4282-A132-C455EDCB5F46}" destId="{D12013F9-0D04-455E-8690-12EC791AC9AE}" srcOrd="0" destOrd="0" parTransId="{9CA92FAB-A26A-4218-BA66-F63B61A60A54}" sibTransId="{C3F7BF85-F8C3-435F-8E72-A6A618E6D316}"/>
    <dgm:cxn modelId="{AD3E7E83-C54B-4882-8AB1-FD783653052D}" srcId="{93F7E105-84EC-426D-9930-E7591739B495}" destId="{4EA1088C-BA55-4375-9ECE-974B9C0E6F24}" srcOrd="4" destOrd="0" parTransId="{FEA2C560-3F85-4A33-BA57-0EBA65F5CEEA}" sibTransId="{D2AC6FFD-6BD4-46AC-B8E6-DF9A6E39EDD8}"/>
    <dgm:cxn modelId="{5B796A91-5177-4016-B7CD-FA377CD3B140}" srcId="{93F7E105-84EC-426D-9930-E7591739B495}" destId="{16424774-FB74-43AC-8E09-ED352A6DC6FE}" srcOrd="2" destOrd="0" parTransId="{EDB757B8-0287-4B32-ACFA-32B6CDF7DCF2}" sibTransId="{919413EA-EE76-40B5-96F9-2948C545828A}"/>
    <dgm:cxn modelId="{FFDA5193-3356-4D2A-A5DA-FC71C021391D}" srcId="{93F7E105-84EC-426D-9930-E7591739B495}" destId="{44A60BEF-CB31-4895-86F2-96F96933BD0C}" srcOrd="5" destOrd="0" parTransId="{026DD26A-3CBE-4927-BCA2-5E9D465E285D}" sibTransId="{0B1CF8CC-7E9B-4E31-AAF5-D8B69BFE4FDD}"/>
    <dgm:cxn modelId="{BF0629A2-E5D7-438B-8097-C7D9FE1A6809}" type="presOf" srcId="{98F06AB3-6DF4-4B53-BD1F-D95C6DAFDE1C}" destId="{1249DDA6-3921-4D8C-88E7-73CECA9BE846}" srcOrd="1" destOrd="0" presId="urn:microsoft.com/office/officeart/2005/8/layout/hProcess7"/>
    <dgm:cxn modelId="{BAD358BE-1700-4734-BC1D-6EEBB89644BB}" srcId="{93F7E105-84EC-426D-9930-E7591739B495}" destId="{C72A0D6D-EF6F-4A27-89BC-0301A833C7E9}" srcOrd="8" destOrd="0" parTransId="{6362AA16-B31B-491A-B08F-E9C9442801EB}" sibTransId="{C177396F-0CE5-4691-A124-ED0ADB4E2E2D}"/>
    <dgm:cxn modelId="{71815BC2-480B-41BB-86A5-C4A39738B5A0}" type="presOf" srcId="{31E3F3AA-6DAC-4CAB-8207-01914DA7EE36}" destId="{BD7881BC-AFC0-4CCC-8AB6-430727807F0B}" srcOrd="0" destOrd="10" presId="urn:microsoft.com/office/officeart/2005/8/layout/hProcess7"/>
    <dgm:cxn modelId="{A06774CC-67B5-47D7-9A9E-CD4FC3238B14}" type="presOf" srcId="{98941DA6-E211-4282-A132-C455EDCB5F46}" destId="{F8C034D0-207C-44F4-8DCC-CAD3F659B3B8}" srcOrd="0" destOrd="0" presId="urn:microsoft.com/office/officeart/2005/8/layout/hProcess7"/>
    <dgm:cxn modelId="{22DBC6CD-8A34-4C96-8BB6-2E2F77E2DBA4}" srcId="{93F7E105-84EC-426D-9930-E7591739B495}" destId="{2A3EA3C6-598A-4ADF-99BE-4417DBA7B05A}" srcOrd="0" destOrd="0" parTransId="{B606FBC6-4C1F-4274-9AB1-69B45C3C5666}" sibTransId="{A3955816-A912-4DBC-84B7-3B5F96EE9E38}"/>
    <dgm:cxn modelId="{CF1E11D8-30EA-44E5-A0A0-F1EBE4530834}" type="presOf" srcId="{9364A31C-5F4D-4FF6-8FCD-2394FB2E2BFE}" destId="{BD7881BC-AFC0-4CCC-8AB6-430727807F0B}" srcOrd="0" destOrd="4" presId="urn:microsoft.com/office/officeart/2005/8/layout/hProcess7"/>
    <dgm:cxn modelId="{F44610DC-D4BC-42D1-A520-FB6D2E3C86DC}" type="presOf" srcId="{93F7E105-84EC-426D-9930-E7591739B495}" destId="{BD7881BC-AFC0-4CCC-8AB6-430727807F0B}" srcOrd="0" destOrd="0" presId="urn:microsoft.com/office/officeart/2005/8/layout/hProcess7"/>
    <dgm:cxn modelId="{FA3009E2-93FE-4F2E-A072-13021431EABF}" type="presOf" srcId="{2A3EA3C6-598A-4ADF-99BE-4417DBA7B05A}" destId="{BD7881BC-AFC0-4CCC-8AB6-430727807F0B}" srcOrd="0" destOrd="1" presId="urn:microsoft.com/office/officeart/2005/8/layout/hProcess7"/>
    <dgm:cxn modelId="{0FE957E3-7008-4614-AE3F-7777D985C043}" type="presOf" srcId="{4EA1088C-BA55-4375-9ECE-974B9C0E6F24}" destId="{BD7881BC-AFC0-4CCC-8AB6-430727807F0B}" srcOrd="0" destOrd="5" presId="urn:microsoft.com/office/officeart/2005/8/layout/hProcess7"/>
    <dgm:cxn modelId="{49B592F6-8006-4487-85F4-5B27CD157426}" srcId="{93F7E105-84EC-426D-9930-E7591739B495}" destId="{CC12841C-593F-4B8A-81C8-9F576EC0A22F}" srcOrd="1" destOrd="0" parTransId="{75E80886-2E39-485F-8DE0-1384FEC87DEC}" sibTransId="{C815857C-5F71-4A2B-B3F6-5D71AED87342}"/>
    <dgm:cxn modelId="{D7973861-84AA-4415-92DD-44F0F08ACABF}" type="presParOf" srcId="{F8C034D0-207C-44F4-8DCC-CAD3F659B3B8}" destId="{3B80EE9A-A7AE-4660-B445-E30B9D9FBD35}" srcOrd="0" destOrd="0" presId="urn:microsoft.com/office/officeart/2005/8/layout/hProcess7"/>
    <dgm:cxn modelId="{DAACD1F8-6CDE-4FD0-ADC4-AAD7B11AC8DB}" type="presParOf" srcId="{3B80EE9A-A7AE-4660-B445-E30B9D9FBD35}" destId="{CB42973E-D520-4D67-9B1C-A53C4B0AFD34}" srcOrd="0" destOrd="0" presId="urn:microsoft.com/office/officeart/2005/8/layout/hProcess7"/>
    <dgm:cxn modelId="{9D917925-F7BA-4244-907C-4201F0C1E50A}" type="presParOf" srcId="{3B80EE9A-A7AE-4660-B445-E30B9D9FBD35}" destId="{FFA79DAE-5390-46CC-9DB0-38EE61F3BBC3}" srcOrd="1" destOrd="0" presId="urn:microsoft.com/office/officeart/2005/8/layout/hProcess7"/>
    <dgm:cxn modelId="{2408F390-0367-4293-81A1-438CBF732D8B}" type="presParOf" srcId="{3B80EE9A-A7AE-4660-B445-E30B9D9FBD35}" destId="{BD7881BC-AFC0-4CCC-8AB6-430727807F0B}" srcOrd="2" destOrd="0" presId="urn:microsoft.com/office/officeart/2005/8/layout/hProcess7"/>
    <dgm:cxn modelId="{26420BE6-1FA2-4F49-A7BA-CBA26D3185C3}" type="presParOf" srcId="{F8C034D0-207C-44F4-8DCC-CAD3F659B3B8}" destId="{DFE2C118-E157-422A-9E2A-8EFFC02038AF}" srcOrd="1" destOrd="0" presId="urn:microsoft.com/office/officeart/2005/8/layout/hProcess7"/>
    <dgm:cxn modelId="{822263B1-EE19-4427-B81E-5DCE20612913}" type="presParOf" srcId="{F8C034D0-207C-44F4-8DCC-CAD3F659B3B8}" destId="{86B02D3F-35D8-4BF8-953F-494839C9DD13}" srcOrd="2" destOrd="0" presId="urn:microsoft.com/office/officeart/2005/8/layout/hProcess7"/>
    <dgm:cxn modelId="{93665B67-D39A-46E5-B34B-475E02BF0852}" type="presParOf" srcId="{86B02D3F-35D8-4BF8-953F-494839C9DD13}" destId="{FBD4013E-8709-495B-A1E4-D803A22B1B49}" srcOrd="0" destOrd="0" presId="urn:microsoft.com/office/officeart/2005/8/layout/hProcess7"/>
    <dgm:cxn modelId="{1426398B-85E1-42F8-8613-43D2BB4A9A23}" type="presParOf" srcId="{86B02D3F-35D8-4BF8-953F-494839C9DD13}" destId="{5E8CBC88-D9D6-40FE-876E-0023345FF33D}" srcOrd="1" destOrd="0" presId="urn:microsoft.com/office/officeart/2005/8/layout/hProcess7"/>
    <dgm:cxn modelId="{4458CFD6-3368-4CDF-8448-0A941604E04D}" type="presParOf" srcId="{86B02D3F-35D8-4BF8-953F-494839C9DD13}" destId="{DD4F83C4-F8F6-44FA-8279-1C2BF454703E}" srcOrd="2" destOrd="0" presId="urn:microsoft.com/office/officeart/2005/8/layout/hProcess7"/>
    <dgm:cxn modelId="{2F8EEB41-4DDD-4590-A363-3C5CA840260F}" type="presParOf" srcId="{F8C034D0-207C-44F4-8DCC-CAD3F659B3B8}" destId="{BD7FC6EF-5B75-4C33-8110-561297E142BD}" srcOrd="3" destOrd="0" presId="urn:microsoft.com/office/officeart/2005/8/layout/hProcess7"/>
    <dgm:cxn modelId="{9FCB3B40-720D-4634-BD08-F5E96DEACEA4}" type="presParOf" srcId="{F8C034D0-207C-44F4-8DCC-CAD3F659B3B8}" destId="{610FCA07-3C2C-408E-B039-11CB79BD857E}" srcOrd="4" destOrd="0" presId="urn:microsoft.com/office/officeart/2005/8/layout/hProcess7"/>
    <dgm:cxn modelId="{382F42B6-AEC5-45DB-AEC5-50A2A7E03277}" type="presParOf" srcId="{610FCA07-3C2C-408E-B039-11CB79BD857E}" destId="{B122EF56-7CF5-4F9B-A334-E402A164DF41}" srcOrd="0" destOrd="0" presId="urn:microsoft.com/office/officeart/2005/8/layout/hProcess7"/>
    <dgm:cxn modelId="{32FF5EC4-66F3-4D05-8B02-EC84F6E29D33}" type="presParOf" srcId="{610FCA07-3C2C-408E-B039-11CB79BD857E}" destId="{1249DDA6-3921-4D8C-88E7-73CECA9BE846}" srcOrd="1" destOrd="0" presId="urn:microsoft.com/office/officeart/2005/8/layout/hProcess7"/>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20.xml><?xml version="1.0" encoding="utf-8"?>
<dgm:dataModel xmlns:dgm="http://schemas.openxmlformats.org/drawingml/2006/diagram" xmlns:a="http://schemas.openxmlformats.org/drawingml/2006/main">
  <dgm:ptLst>
    <dgm:pt modelId="{CE7DEB34-C0B8-4593-9C0B-FF6211BB439E}" type="doc">
      <dgm:prSet loTypeId="urn:microsoft.com/office/officeart/2005/8/layout/hierarchy3" loCatId="list" qsTypeId="urn:microsoft.com/office/officeart/2005/8/quickstyle/3d1" qsCatId="3D" csTypeId="urn:microsoft.com/office/officeart/2005/8/colors/accent0_3" csCatId="mainScheme" phldr="1"/>
      <dgm:spPr/>
      <dgm:t>
        <a:bodyPr/>
        <a:lstStyle/>
        <a:p>
          <a:endParaRPr lang="el-GR"/>
        </a:p>
      </dgm:t>
    </dgm:pt>
    <dgm:pt modelId="{90D07760-B18E-4C23-972D-5B3EF8BB82EF}">
      <dgm:prSet custT="1"/>
      <dgm:spPr/>
      <dgm:t>
        <a:bodyPr/>
        <a:lstStyle/>
        <a:p>
          <a:r>
            <a:rPr lang="el-GR" sz="1600" dirty="0"/>
            <a:t>Δημόσιοι φορείς (σε εθνικό, περιφερειακό ή τοπικό επίπεδο)</a:t>
          </a:r>
        </a:p>
      </dgm:t>
    </dgm:pt>
    <dgm:pt modelId="{827436F9-1717-4A46-93D9-B49B372B7DE1}" type="parTrans" cxnId="{8B38433E-ADA2-4649-938E-A2A49A28F46D}">
      <dgm:prSet/>
      <dgm:spPr/>
      <dgm:t>
        <a:bodyPr/>
        <a:lstStyle/>
        <a:p>
          <a:endParaRPr lang="el-GR"/>
        </a:p>
      </dgm:t>
    </dgm:pt>
    <dgm:pt modelId="{E75F6D7E-61D5-405D-9978-37B7DD2AB2CC}" type="sibTrans" cxnId="{8B38433E-ADA2-4649-938E-A2A49A28F46D}">
      <dgm:prSet/>
      <dgm:spPr/>
      <dgm:t>
        <a:bodyPr/>
        <a:lstStyle/>
        <a:p>
          <a:endParaRPr lang="el-GR"/>
        </a:p>
      </dgm:t>
    </dgm:pt>
    <dgm:pt modelId="{EB1B2DA5-13C9-46B2-8A33-341C9BF4E6D0}">
      <dgm:prSet custT="1"/>
      <dgm:spPr/>
      <dgm:t>
        <a:bodyPr/>
        <a:lstStyle/>
        <a:p>
          <a:r>
            <a:rPr lang="el-GR" sz="1600" dirty="0"/>
            <a:t>Εντός της ΕΕ υπάρχουν πάνω από 250.000 αναθέτουσες αρχές</a:t>
          </a:r>
        </a:p>
      </dgm:t>
    </dgm:pt>
    <dgm:pt modelId="{58012B53-D411-4D3F-B57E-54307CCAB803}" type="parTrans" cxnId="{F0EAFA72-609D-4226-BE02-78D24493457E}">
      <dgm:prSet/>
      <dgm:spPr/>
      <dgm:t>
        <a:bodyPr/>
        <a:lstStyle/>
        <a:p>
          <a:endParaRPr lang="el-GR"/>
        </a:p>
      </dgm:t>
    </dgm:pt>
    <dgm:pt modelId="{BA75668C-67AF-4EC4-BF51-57AD1F436AEB}" type="sibTrans" cxnId="{F0EAFA72-609D-4226-BE02-78D24493457E}">
      <dgm:prSet/>
      <dgm:spPr/>
      <dgm:t>
        <a:bodyPr/>
        <a:lstStyle/>
        <a:p>
          <a:endParaRPr lang="el-GR"/>
        </a:p>
      </dgm:t>
    </dgm:pt>
    <dgm:pt modelId="{57911299-D737-4646-8103-4C087949E50F}">
      <dgm:prSet custT="1"/>
      <dgm:spPr/>
      <dgm:t>
        <a:bodyPr/>
        <a:lstStyle/>
        <a:p>
          <a:r>
            <a:rPr lang="el-GR" sz="1600" dirty="0"/>
            <a:t>Μη δημόσιοι φορείς που ασκούν δραστηριότητα που τους έχει ανατεθεί από το κράτος σε μη ανταγωνιστικές συνθήκες</a:t>
          </a:r>
        </a:p>
      </dgm:t>
    </dgm:pt>
    <dgm:pt modelId="{E0A2776C-55E4-4279-A1F6-2E8D0BCF73ED}" type="parTrans" cxnId="{E84D8D0A-83AA-4F82-8B17-9852D8A110E8}">
      <dgm:prSet/>
      <dgm:spPr/>
      <dgm:t>
        <a:bodyPr/>
        <a:lstStyle/>
        <a:p>
          <a:endParaRPr lang="el-GR"/>
        </a:p>
      </dgm:t>
    </dgm:pt>
    <dgm:pt modelId="{1EC3D33C-86C8-4E89-BF7D-8A4CBD086EB8}" type="sibTrans" cxnId="{E84D8D0A-83AA-4F82-8B17-9852D8A110E8}">
      <dgm:prSet/>
      <dgm:spPr/>
      <dgm:t>
        <a:bodyPr/>
        <a:lstStyle/>
        <a:p>
          <a:endParaRPr lang="el-GR"/>
        </a:p>
      </dgm:t>
    </dgm:pt>
    <dgm:pt modelId="{D583B9C1-B153-41BD-9821-1DD8D4614C2C}">
      <dgm:prSet custT="1"/>
      <dgm:spPr/>
      <dgm:t>
        <a:bodyPr/>
        <a:lstStyle/>
        <a:p>
          <a:r>
            <a:rPr lang="el-GR" sz="1600" dirty="0"/>
            <a:t>Κάθε κράτος μέλος διαθέτει τουλάχιστον έναν φορέα αρμόδιο για την εποπτεία των δημοσίων συμβάσεων</a:t>
          </a:r>
        </a:p>
      </dgm:t>
    </dgm:pt>
    <dgm:pt modelId="{88B7B34A-E301-4EF5-B539-88E4B0581A22}" type="parTrans" cxnId="{1AAA58E3-8DD7-48B0-AC6F-CDBE058E3869}">
      <dgm:prSet/>
      <dgm:spPr/>
      <dgm:t>
        <a:bodyPr/>
        <a:lstStyle/>
        <a:p>
          <a:endParaRPr lang="el-GR"/>
        </a:p>
      </dgm:t>
    </dgm:pt>
    <dgm:pt modelId="{04FA3581-182A-4883-A1D2-97EFC3B26CE3}" type="sibTrans" cxnId="{1AAA58E3-8DD7-48B0-AC6F-CDBE058E3869}">
      <dgm:prSet/>
      <dgm:spPr/>
      <dgm:t>
        <a:bodyPr/>
        <a:lstStyle/>
        <a:p>
          <a:endParaRPr lang="el-GR"/>
        </a:p>
      </dgm:t>
    </dgm:pt>
    <dgm:pt modelId="{512BB8F8-7AF1-4181-A25D-90C1E2042B2C}">
      <dgm:prSet custT="1"/>
      <dgm:spPr/>
      <dgm:t>
        <a:bodyPr/>
        <a:lstStyle/>
        <a:p>
          <a:r>
            <a:rPr lang="el-GR" sz="1600" dirty="0"/>
            <a:t>Εντός της Επιτροπής υπάρχουν δύο διευθύνσεις αρμόδιες για τη χάραξη της πολιτικής που αφορά τις δημόσιες συμβάσεις και την εφαρμογή των οδηγιών από τα κράτη μέλη</a:t>
          </a:r>
        </a:p>
      </dgm:t>
    </dgm:pt>
    <dgm:pt modelId="{D0501BA3-4705-496F-9AA3-7C67B583F7B5}" type="parTrans" cxnId="{A240AC0B-4A67-4A49-A56E-1E3ACB69769C}">
      <dgm:prSet/>
      <dgm:spPr/>
      <dgm:t>
        <a:bodyPr/>
        <a:lstStyle/>
        <a:p>
          <a:endParaRPr lang="el-GR"/>
        </a:p>
      </dgm:t>
    </dgm:pt>
    <dgm:pt modelId="{DDFAEFDF-D249-445A-BD48-34A4784F013D}" type="sibTrans" cxnId="{A240AC0B-4A67-4A49-A56E-1E3ACB69769C}">
      <dgm:prSet/>
      <dgm:spPr/>
      <dgm:t>
        <a:bodyPr/>
        <a:lstStyle/>
        <a:p>
          <a:endParaRPr lang="el-GR"/>
        </a:p>
      </dgm:t>
    </dgm:pt>
    <dgm:pt modelId="{573F97F5-DCD2-4AD9-BEA0-89AE3DB28C36}">
      <dgm:prSet custT="1"/>
      <dgm:spPr/>
      <dgm:t>
        <a:bodyPr/>
        <a:lstStyle/>
        <a:p>
          <a:r>
            <a:rPr lang="el-GR" sz="1600" dirty="0"/>
            <a:t>Γενική Διεύθυνση Εσωτερικής Αγοράς, Βιομηχανίας, Επιχειρηματικότητας και ΜΜΕ (ΓΔ GROW)</a:t>
          </a:r>
        </a:p>
      </dgm:t>
    </dgm:pt>
    <dgm:pt modelId="{76B2D00A-8933-4ADA-AC7D-52803EF9FA77}" type="parTrans" cxnId="{74A47390-FE62-40EC-BC47-BDBF0057C88B}">
      <dgm:prSet/>
      <dgm:spPr/>
      <dgm:t>
        <a:bodyPr/>
        <a:lstStyle/>
        <a:p>
          <a:endParaRPr lang="el-GR"/>
        </a:p>
      </dgm:t>
    </dgm:pt>
    <dgm:pt modelId="{D3584054-F0C9-4FB2-A04F-848001167F41}" type="sibTrans" cxnId="{74A47390-FE62-40EC-BC47-BDBF0057C88B}">
      <dgm:prSet/>
      <dgm:spPr/>
      <dgm:t>
        <a:bodyPr/>
        <a:lstStyle/>
        <a:p>
          <a:endParaRPr lang="el-GR"/>
        </a:p>
      </dgm:t>
    </dgm:pt>
    <dgm:pt modelId="{403ADD3E-CD75-4F6B-89CB-BC5DC927B146}">
      <dgm:prSet custT="1"/>
      <dgm:spPr/>
      <dgm:t>
        <a:bodyPr/>
        <a:lstStyle/>
        <a:p>
          <a:r>
            <a:rPr lang="el-GR" sz="1600" dirty="0"/>
            <a:t>Υπηρεσία Εκδόσεων της Ευρωπαϊκής Ένωσης που διαχειρίζεται το σύστημα </a:t>
          </a:r>
          <a:r>
            <a:rPr lang="el-GR" sz="1600" dirty="0" err="1"/>
            <a:t>Tenders</a:t>
          </a:r>
          <a:r>
            <a:rPr lang="el-GR" sz="1600" dirty="0"/>
            <a:t> </a:t>
          </a:r>
          <a:r>
            <a:rPr lang="el-GR" sz="1600" dirty="0" err="1"/>
            <a:t>Electronic</a:t>
          </a:r>
          <a:r>
            <a:rPr lang="el-GR" sz="1600" dirty="0"/>
            <a:t> </a:t>
          </a:r>
          <a:r>
            <a:rPr lang="el-GR" sz="1600" dirty="0" err="1"/>
            <a:t>Daily</a:t>
          </a:r>
          <a:r>
            <a:rPr lang="el-GR" sz="1600" dirty="0"/>
            <a:t> (TED), καθώς και τους δικτυακούς τόπους </a:t>
          </a:r>
          <a:r>
            <a:rPr lang="it-IT" sz="1600" dirty="0"/>
            <a:t>eTendering </a:t>
          </a:r>
          <a:r>
            <a:rPr lang="el-GR" sz="1600" dirty="0"/>
            <a:t>και </a:t>
          </a:r>
          <a:r>
            <a:rPr lang="it-IT" sz="1600" dirty="0"/>
            <a:t>eNotices</a:t>
          </a:r>
          <a:endParaRPr lang="el-GR" sz="1600" dirty="0"/>
        </a:p>
      </dgm:t>
    </dgm:pt>
    <dgm:pt modelId="{7DA9E94E-E805-4AF7-8B87-AB63E96E0217}" type="parTrans" cxnId="{E08B5743-09C4-4286-8130-95CB505BAA38}">
      <dgm:prSet/>
      <dgm:spPr/>
      <dgm:t>
        <a:bodyPr/>
        <a:lstStyle/>
        <a:p>
          <a:endParaRPr lang="el-GR"/>
        </a:p>
      </dgm:t>
    </dgm:pt>
    <dgm:pt modelId="{573D4856-B98D-4EF1-8C2D-11BA9156EBCE}" type="sibTrans" cxnId="{E08B5743-09C4-4286-8130-95CB505BAA38}">
      <dgm:prSet/>
      <dgm:spPr/>
      <dgm:t>
        <a:bodyPr/>
        <a:lstStyle/>
        <a:p>
          <a:endParaRPr lang="el-GR"/>
        </a:p>
      </dgm:t>
    </dgm:pt>
    <dgm:pt modelId="{687BC1EA-4A55-487B-96C8-E236CF828BB8}" type="pres">
      <dgm:prSet presAssocID="{CE7DEB34-C0B8-4593-9C0B-FF6211BB439E}" presName="diagram" presStyleCnt="0">
        <dgm:presLayoutVars>
          <dgm:chPref val="1"/>
          <dgm:dir/>
          <dgm:animOne val="branch"/>
          <dgm:animLvl val="lvl"/>
          <dgm:resizeHandles/>
        </dgm:presLayoutVars>
      </dgm:prSet>
      <dgm:spPr/>
    </dgm:pt>
    <dgm:pt modelId="{29B05567-B9C2-4BB4-9784-9CCF57B5B5B0}" type="pres">
      <dgm:prSet presAssocID="{EB1B2DA5-13C9-46B2-8A33-341C9BF4E6D0}" presName="root" presStyleCnt="0"/>
      <dgm:spPr/>
    </dgm:pt>
    <dgm:pt modelId="{6D696E58-2348-4AE5-8177-E67D867A8B2E}" type="pres">
      <dgm:prSet presAssocID="{EB1B2DA5-13C9-46B2-8A33-341C9BF4E6D0}" presName="rootComposite" presStyleCnt="0"/>
      <dgm:spPr/>
    </dgm:pt>
    <dgm:pt modelId="{0589FAA1-03AD-494C-ABCD-3DEF40236BF9}" type="pres">
      <dgm:prSet presAssocID="{EB1B2DA5-13C9-46B2-8A33-341C9BF4E6D0}" presName="rootText" presStyleLbl="node1" presStyleIdx="0" presStyleCnt="2" custScaleX="177555"/>
      <dgm:spPr/>
    </dgm:pt>
    <dgm:pt modelId="{D1C908D4-F9A8-46BF-80A6-7EF71CDC8E3B}" type="pres">
      <dgm:prSet presAssocID="{EB1B2DA5-13C9-46B2-8A33-341C9BF4E6D0}" presName="rootConnector" presStyleLbl="node1" presStyleIdx="0" presStyleCnt="2"/>
      <dgm:spPr/>
    </dgm:pt>
    <dgm:pt modelId="{6B95CBEA-F1DE-4E41-ABA3-F67004DCA6D8}" type="pres">
      <dgm:prSet presAssocID="{EB1B2DA5-13C9-46B2-8A33-341C9BF4E6D0}" presName="childShape" presStyleCnt="0"/>
      <dgm:spPr/>
    </dgm:pt>
    <dgm:pt modelId="{9545C913-7DD4-4431-A82E-9C64E23F8F6A}" type="pres">
      <dgm:prSet presAssocID="{827436F9-1717-4A46-93D9-B49B372B7DE1}" presName="Name13" presStyleLbl="parChTrans1D2" presStyleIdx="0" presStyleCnt="5"/>
      <dgm:spPr/>
    </dgm:pt>
    <dgm:pt modelId="{B681C43A-81F1-4DBE-83B6-9E7D3EB5FDD9}" type="pres">
      <dgm:prSet presAssocID="{90D07760-B18E-4C23-972D-5B3EF8BB82EF}" presName="childText" presStyleLbl="bgAcc1" presStyleIdx="0" presStyleCnt="5" custScaleX="174140">
        <dgm:presLayoutVars>
          <dgm:bulletEnabled val="1"/>
        </dgm:presLayoutVars>
      </dgm:prSet>
      <dgm:spPr/>
    </dgm:pt>
    <dgm:pt modelId="{AAF284D1-5C72-4812-A6B1-F05F14523372}" type="pres">
      <dgm:prSet presAssocID="{E0A2776C-55E4-4279-A1F6-2E8D0BCF73ED}" presName="Name13" presStyleLbl="parChTrans1D2" presStyleIdx="1" presStyleCnt="5"/>
      <dgm:spPr/>
    </dgm:pt>
    <dgm:pt modelId="{518C373F-C9CA-4A51-8B97-95D4393B6BB3}" type="pres">
      <dgm:prSet presAssocID="{57911299-D737-4646-8103-4C087949E50F}" presName="childText" presStyleLbl="bgAcc1" presStyleIdx="1" presStyleCnt="5" custScaleX="209435">
        <dgm:presLayoutVars>
          <dgm:bulletEnabled val="1"/>
        </dgm:presLayoutVars>
      </dgm:prSet>
      <dgm:spPr/>
    </dgm:pt>
    <dgm:pt modelId="{A3117AF6-C90E-4EF4-B3D5-87221AF93E0D}" type="pres">
      <dgm:prSet presAssocID="{88B7B34A-E301-4EF5-B539-88E4B0581A22}" presName="Name13" presStyleLbl="parChTrans1D2" presStyleIdx="2" presStyleCnt="5"/>
      <dgm:spPr/>
    </dgm:pt>
    <dgm:pt modelId="{F02FC8D3-FD60-4E8A-B12A-DF81794771FD}" type="pres">
      <dgm:prSet presAssocID="{D583B9C1-B153-41BD-9821-1DD8D4614C2C}" presName="childText" presStyleLbl="bgAcc1" presStyleIdx="2" presStyleCnt="5" custScaleX="210172">
        <dgm:presLayoutVars>
          <dgm:bulletEnabled val="1"/>
        </dgm:presLayoutVars>
      </dgm:prSet>
      <dgm:spPr/>
    </dgm:pt>
    <dgm:pt modelId="{8B57F409-7194-4258-8FDF-CC29239B389D}" type="pres">
      <dgm:prSet presAssocID="{512BB8F8-7AF1-4181-A25D-90C1E2042B2C}" presName="root" presStyleCnt="0"/>
      <dgm:spPr/>
    </dgm:pt>
    <dgm:pt modelId="{6A13B8DE-C75F-423A-90F4-7DFE25AE520D}" type="pres">
      <dgm:prSet presAssocID="{512BB8F8-7AF1-4181-A25D-90C1E2042B2C}" presName="rootComposite" presStyleCnt="0"/>
      <dgm:spPr/>
    </dgm:pt>
    <dgm:pt modelId="{B65EAB7D-8A91-40DE-9563-5B29F2F52AD3}" type="pres">
      <dgm:prSet presAssocID="{512BB8F8-7AF1-4181-A25D-90C1E2042B2C}" presName="rootText" presStyleLbl="node1" presStyleIdx="1" presStyleCnt="2" custScaleX="180956" custScaleY="139032"/>
      <dgm:spPr/>
    </dgm:pt>
    <dgm:pt modelId="{A78DAD26-7CBF-4EB9-A5EE-9F8F9486E78B}" type="pres">
      <dgm:prSet presAssocID="{512BB8F8-7AF1-4181-A25D-90C1E2042B2C}" presName="rootConnector" presStyleLbl="node1" presStyleIdx="1" presStyleCnt="2"/>
      <dgm:spPr/>
    </dgm:pt>
    <dgm:pt modelId="{5F6473DE-388D-4172-AE9E-DF10DE6FFCE6}" type="pres">
      <dgm:prSet presAssocID="{512BB8F8-7AF1-4181-A25D-90C1E2042B2C}" presName="childShape" presStyleCnt="0"/>
      <dgm:spPr/>
    </dgm:pt>
    <dgm:pt modelId="{199000DA-E246-4005-8823-8E69DB734F4B}" type="pres">
      <dgm:prSet presAssocID="{76B2D00A-8933-4ADA-AC7D-52803EF9FA77}" presName="Name13" presStyleLbl="parChTrans1D2" presStyleIdx="3" presStyleCnt="5"/>
      <dgm:spPr/>
    </dgm:pt>
    <dgm:pt modelId="{3B4AC13C-7A71-41D6-A1F5-82567AF1183E}" type="pres">
      <dgm:prSet presAssocID="{573F97F5-DCD2-4AD9-BEA0-89AE3DB28C36}" presName="childText" presStyleLbl="bgAcc1" presStyleIdx="3" presStyleCnt="5" custScaleX="212084">
        <dgm:presLayoutVars>
          <dgm:bulletEnabled val="1"/>
        </dgm:presLayoutVars>
      </dgm:prSet>
      <dgm:spPr/>
    </dgm:pt>
    <dgm:pt modelId="{6644AFDC-F99D-46E8-B622-EFD42732704D}" type="pres">
      <dgm:prSet presAssocID="{7DA9E94E-E805-4AF7-8B87-AB63E96E0217}" presName="Name13" presStyleLbl="parChTrans1D2" presStyleIdx="4" presStyleCnt="5"/>
      <dgm:spPr/>
    </dgm:pt>
    <dgm:pt modelId="{4131CF28-9551-4EB8-94F9-03B4E0B04CD8}" type="pres">
      <dgm:prSet presAssocID="{403ADD3E-CD75-4F6B-89CB-BC5DC927B146}" presName="childText" presStyleLbl="bgAcc1" presStyleIdx="4" presStyleCnt="5" custScaleX="270202" custScaleY="146519">
        <dgm:presLayoutVars>
          <dgm:bulletEnabled val="1"/>
        </dgm:presLayoutVars>
      </dgm:prSet>
      <dgm:spPr/>
    </dgm:pt>
  </dgm:ptLst>
  <dgm:cxnLst>
    <dgm:cxn modelId="{68BF5600-286F-4A97-B809-B6CB60AE31B8}" type="presOf" srcId="{E0A2776C-55E4-4279-A1F6-2E8D0BCF73ED}" destId="{AAF284D1-5C72-4812-A6B1-F05F14523372}" srcOrd="0" destOrd="0" presId="urn:microsoft.com/office/officeart/2005/8/layout/hierarchy3"/>
    <dgm:cxn modelId="{3F448F01-6467-4258-B680-DCBDF73988CC}" type="presOf" srcId="{512BB8F8-7AF1-4181-A25D-90C1E2042B2C}" destId="{A78DAD26-7CBF-4EB9-A5EE-9F8F9486E78B}" srcOrd="1" destOrd="0" presId="urn:microsoft.com/office/officeart/2005/8/layout/hierarchy3"/>
    <dgm:cxn modelId="{628F6604-B6FE-4CE1-BE02-5775DA2769C9}" type="presOf" srcId="{D583B9C1-B153-41BD-9821-1DD8D4614C2C}" destId="{F02FC8D3-FD60-4E8A-B12A-DF81794771FD}" srcOrd="0" destOrd="0" presId="urn:microsoft.com/office/officeart/2005/8/layout/hierarchy3"/>
    <dgm:cxn modelId="{E84D8D0A-83AA-4F82-8B17-9852D8A110E8}" srcId="{EB1B2DA5-13C9-46B2-8A33-341C9BF4E6D0}" destId="{57911299-D737-4646-8103-4C087949E50F}" srcOrd="1" destOrd="0" parTransId="{E0A2776C-55E4-4279-A1F6-2E8D0BCF73ED}" sibTransId="{1EC3D33C-86C8-4E89-BF7D-8A4CBD086EB8}"/>
    <dgm:cxn modelId="{A240AC0B-4A67-4A49-A56E-1E3ACB69769C}" srcId="{CE7DEB34-C0B8-4593-9C0B-FF6211BB439E}" destId="{512BB8F8-7AF1-4181-A25D-90C1E2042B2C}" srcOrd="1" destOrd="0" parTransId="{D0501BA3-4705-496F-9AA3-7C67B583F7B5}" sibTransId="{DDFAEFDF-D249-445A-BD48-34A4784F013D}"/>
    <dgm:cxn modelId="{38379828-C33C-4E28-9929-D064E6B4F45D}" type="presOf" srcId="{7DA9E94E-E805-4AF7-8B87-AB63E96E0217}" destId="{6644AFDC-F99D-46E8-B622-EFD42732704D}" srcOrd="0" destOrd="0" presId="urn:microsoft.com/office/officeart/2005/8/layout/hierarchy3"/>
    <dgm:cxn modelId="{1B6D1529-8762-4CC8-838F-0FF0481AB2A8}" type="presOf" srcId="{76B2D00A-8933-4ADA-AC7D-52803EF9FA77}" destId="{199000DA-E246-4005-8823-8E69DB734F4B}" srcOrd="0" destOrd="0" presId="urn:microsoft.com/office/officeart/2005/8/layout/hierarchy3"/>
    <dgm:cxn modelId="{E87B332F-D61C-4F84-9471-F48632D36F97}" type="presOf" srcId="{403ADD3E-CD75-4F6B-89CB-BC5DC927B146}" destId="{4131CF28-9551-4EB8-94F9-03B4E0B04CD8}" srcOrd="0" destOrd="0" presId="urn:microsoft.com/office/officeart/2005/8/layout/hierarchy3"/>
    <dgm:cxn modelId="{A777323C-9FE1-4B15-AA86-54C480A8B01C}" type="presOf" srcId="{512BB8F8-7AF1-4181-A25D-90C1E2042B2C}" destId="{B65EAB7D-8A91-40DE-9563-5B29F2F52AD3}" srcOrd="0" destOrd="0" presId="urn:microsoft.com/office/officeart/2005/8/layout/hierarchy3"/>
    <dgm:cxn modelId="{8B38433E-ADA2-4649-938E-A2A49A28F46D}" srcId="{EB1B2DA5-13C9-46B2-8A33-341C9BF4E6D0}" destId="{90D07760-B18E-4C23-972D-5B3EF8BB82EF}" srcOrd="0" destOrd="0" parTransId="{827436F9-1717-4A46-93D9-B49B372B7DE1}" sibTransId="{E75F6D7E-61D5-405D-9978-37B7DD2AB2CC}"/>
    <dgm:cxn modelId="{E08B5743-09C4-4286-8130-95CB505BAA38}" srcId="{512BB8F8-7AF1-4181-A25D-90C1E2042B2C}" destId="{403ADD3E-CD75-4F6B-89CB-BC5DC927B146}" srcOrd="1" destOrd="0" parTransId="{7DA9E94E-E805-4AF7-8B87-AB63E96E0217}" sibTransId="{573D4856-B98D-4EF1-8C2D-11BA9156EBCE}"/>
    <dgm:cxn modelId="{35DD1D67-05FF-4C4E-A514-1C2502FA42AC}" type="presOf" srcId="{88B7B34A-E301-4EF5-B539-88E4B0581A22}" destId="{A3117AF6-C90E-4EF4-B3D5-87221AF93E0D}" srcOrd="0" destOrd="0" presId="urn:microsoft.com/office/officeart/2005/8/layout/hierarchy3"/>
    <dgm:cxn modelId="{F0EAFA72-609D-4226-BE02-78D24493457E}" srcId="{CE7DEB34-C0B8-4593-9C0B-FF6211BB439E}" destId="{EB1B2DA5-13C9-46B2-8A33-341C9BF4E6D0}" srcOrd="0" destOrd="0" parTransId="{58012B53-D411-4D3F-B57E-54307CCAB803}" sibTransId="{BA75668C-67AF-4EC4-BF51-57AD1F436AEB}"/>
    <dgm:cxn modelId="{555F1759-778C-4C96-AB18-CACB5A642F7B}" type="presOf" srcId="{EB1B2DA5-13C9-46B2-8A33-341C9BF4E6D0}" destId="{0589FAA1-03AD-494C-ABCD-3DEF40236BF9}" srcOrd="0" destOrd="0" presId="urn:microsoft.com/office/officeart/2005/8/layout/hierarchy3"/>
    <dgm:cxn modelId="{AAB86390-5FA3-4EE8-93D5-E9CFDB3387B6}" type="presOf" srcId="{827436F9-1717-4A46-93D9-B49B372B7DE1}" destId="{9545C913-7DD4-4431-A82E-9C64E23F8F6A}" srcOrd="0" destOrd="0" presId="urn:microsoft.com/office/officeart/2005/8/layout/hierarchy3"/>
    <dgm:cxn modelId="{74A47390-FE62-40EC-BC47-BDBF0057C88B}" srcId="{512BB8F8-7AF1-4181-A25D-90C1E2042B2C}" destId="{573F97F5-DCD2-4AD9-BEA0-89AE3DB28C36}" srcOrd="0" destOrd="0" parTransId="{76B2D00A-8933-4ADA-AC7D-52803EF9FA77}" sibTransId="{D3584054-F0C9-4FB2-A04F-848001167F41}"/>
    <dgm:cxn modelId="{89E55191-C8D2-438C-9C63-47721D6D9CE4}" type="presOf" srcId="{EB1B2DA5-13C9-46B2-8A33-341C9BF4E6D0}" destId="{D1C908D4-F9A8-46BF-80A6-7EF71CDC8E3B}" srcOrd="1" destOrd="0" presId="urn:microsoft.com/office/officeart/2005/8/layout/hierarchy3"/>
    <dgm:cxn modelId="{5FBCED9C-41A6-4FC1-893E-A9E58F001C47}" type="presOf" srcId="{90D07760-B18E-4C23-972D-5B3EF8BB82EF}" destId="{B681C43A-81F1-4DBE-83B6-9E7D3EB5FDD9}" srcOrd="0" destOrd="0" presId="urn:microsoft.com/office/officeart/2005/8/layout/hierarchy3"/>
    <dgm:cxn modelId="{9C6680B6-2568-4B1C-81ED-53A7D94D8EFC}" type="presOf" srcId="{CE7DEB34-C0B8-4593-9C0B-FF6211BB439E}" destId="{687BC1EA-4A55-487B-96C8-E236CF828BB8}" srcOrd="0" destOrd="0" presId="urn:microsoft.com/office/officeart/2005/8/layout/hierarchy3"/>
    <dgm:cxn modelId="{B12C50B7-7001-4411-862F-2CA103DC525F}" type="presOf" srcId="{573F97F5-DCD2-4AD9-BEA0-89AE3DB28C36}" destId="{3B4AC13C-7A71-41D6-A1F5-82567AF1183E}" srcOrd="0" destOrd="0" presId="urn:microsoft.com/office/officeart/2005/8/layout/hierarchy3"/>
    <dgm:cxn modelId="{1AAA58E3-8DD7-48B0-AC6F-CDBE058E3869}" srcId="{EB1B2DA5-13C9-46B2-8A33-341C9BF4E6D0}" destId="{D583B9C1-B153-41BD-9821-1DD8D4614C2C}" srcOrd="2" destOrd="0" parTransId="{88B7B34A-E301-4EF5-B539-88E4B0581A22}" sibTransId="{04FA3581-182A-4883-A1D2-97EFC3B26CE3}"/>
    <dgm:cxn modelId="{51792AFA-C768-4488-A214-979BC551330E}" type="presOf" srcId="{57911299-D737-4646-8103-4C087949E50F}" destId="{518C373F-C9CA-4A51-8B97-95D4393B6BB3}" srcOrd="0" destOrd="0" presId="urn:microsoft.com/office/officeart/2005/8/layout/hierarchy3"/>
    <dgm:cxn modelId="{F05BCD0E-146F-4223-A607-71B6CC9D243A}" type="presParOf" srcId="{687BC1EA-4A55-487B-96C8-E236CF828BB8}" destId="{29B05567-B9C2-4BB4-9784-9CCF57B5B5B0}" srcOrd="0" destOrd="0" presId="urn:microsoft.com/office/officeart/2005/8/layout/hierarchy3"/>
    <dgm:cxn modelId="{6412545C-48A3-4B48-A049-3A6EE710EACA}" type="presParOf" srcId="{29B05567-B9C2-4BB4-9784-9CCF57B5B5B0}" destId="{6D696E58-2348-4AE5-8177-E67D867A8B2E}" srcOrd="0" destOrd="0" presId="urn:microsoft.com/office/officeart/2005/8/layout/hierarchy3"/>
    <dgm:cxn modelId="{F5F90B4A-A834-4A73-BC7F-07634BAA48BA}" type="presParOf" srcId="{6D696E58-2348-4AE5-8177-E67D867A8B2E}" destId="{0589FAA1-03AD-494C-ABCD-3DEF40236BF9}" srcOrd="0" destOrd="0" presId="urn:microsoft.com/office/officeart/2005/8/layout/hierarchy3"/>
    <dgm:cxn modelId="{179F578B-EBA5-4E71-BF67-22F378DB187A}" type="presParOf" srcId="{6D696E58-2348-4AE5-8177-E67D867A8B2E}" destId="{D1C908D4-F9A8-46BF-80A6-7EF71CDC8E3B}" srcOrd="1" destOrd="0" presId="urn:microsoft.com/office/officeart/2005/8/layout/hierarchy3"/>
    <dgm:cxn modelId="{4A502972-282E-473B-9C24-A804EBC6B517}" type="presParOf" srcId="{29B05567-B9C2-4BB4-9784-9CCF57B5B5B0}" destId="{6B95CBEA-F1DE-4E41-ABA3-F67004DCA6D8}" srcOrd="1" destOrd="0" presId="urn:microsoft.com/office/officeart/2005/8/layout/hierarchy3"/>
    <dgm:cxn modelId="{D6197644-E27E-4A71-B6C9-787EE5DD2950}" type="presParOf" srcId="{6B95CBEA-F1DE-4E41-ABA3-F67004DCA6D8}" destId="{9545C913-7DD4-4431-A82E-9C64E23F8F6A}" srcOrd="0" destOrd="0" presId="urn:microsoft.com/office/officeart/2005/8/layout/hierarchy3"/>
    <dgm:cxn modelId="{40810077-195D-462D-81C3-3332404C1D5D}" type="presParOf" srcId="{6B95CBEA-F1DE-4E41-ABA3-F67004DCA6D8}" destId="{B681C43A-81F1-4DBE-83B6-9E7D3EB5FDD9}" srcOrd="1" destOrd="0" presId="urn:microsoft.com/office/officeart/2005/8/layout/hierarchy3"/>
    <dgm:cxn modelId="{056908F9-F099-44CC-9D65-46BB0EA8F22D}" type="presParOf" srcId="{6B95CBEA-F1DE-4E41-ABA3-F67004DCA6D8}" destId="{AAF284D1-5C72-4812-A6B1-F05F14523372}" srcOrd="2" destOrd="0" presId="urn:microsoft.com/office/officeart/2005/8/layout/hierarchy3"/>
    <dgm:cxn modelId="{2303D7F9-44E0-49E3-915D-F5B69B9D2A9C}" type="presParOf" srcId="{6B95CBEA-F1DE-4E41-ABA3-F67004DCA6D8}" destId="{518C373F-C9CA-4A51-8B97-95D4393B6BB3}" srcOrd="3" destOrd="0" presId="urn:microsoft.com/office/officeart/2005/8/layout/hierarchy3"/>
    <dgm:cxn modelId="{20DD9E51-A56F-4217-BAF3-73D030AB2584}" type="presParOf" srcId="{6B95CBEA-F1DE-4E41-ABA3-F67004DCA6D8}" destId="{A3117AF6-C90E-4EF4-B3D5-87221AF93E0D}" srcOrd="4" destOrd="0" presId="urn:microsoft.com/office/officeart/2005/8/layout/hierarchy3"/>
    <dgm:cxn modelId="{A3B91788-8C68-4F87-BF06-0DB5D64A5263}" type="presParOf" srcId="{6B95CBEA-F1DE-4E41-ABA3-F67004DCA6D8}" destId="{F02FC8D3-FD60-4E8A-B12A-DF81794771FD}" srcOrd="5" destOrd="0" presId="urn:microsoft.com/office/officeart/2005/8/layout/hierarchy3"/>
    <dgm:cxn modelId="{9A299554-ACB4-4C8F-9CF9-E11535815E2D}" type="presParOf" srcId="{687BC1EA-4A55-487B-96C8-E236CF828BB8}" destId="{8B57F409-7194-4258-8FDF-CC29239B389D}" srcOrd="1" destOrd="0" presId="urn:microsoft.com/office/officeart/2005/8/layout/hierarchy3"/>
    <dgm:cxn modelId="{D9A3CB7A-9A34-495E-844D-FB1A29CFD4A2}" type="presParOf" srcId="{8B57F409-7194-4258-8FDF-CC29239B389D}" destId="{6A13B8DE-C75F-423A-90F4-7DFE25AE520D}" srcOrd="0" destOrd="0" presId="urn:microsoft.com/office/officeart/2005/8/layout/hierarchy3"/>
    <dgm:cxn modelId="{F8241E32-9235-428A-8E20-C1144625B28A}" type="presParOf" srcId="{6A13B8DE-C75F-423A-90F4-7DFE25AE520D}" destId="{B65EAB7D-8A91-40DE-9563-5B29F2F52AD3}" srcOrd="0" destOrd="0" presId="urn:microsoft.com/office/officeart/2005/8/layout/hierarchy3"/>
    <dgm:cxn modelId="{22285B76-23B0-4FF9-B267-4ADFE6605940}" type="presParOf" srcId="{6A13B8DE-C75F-423A-90F4-7DFE25AE520D}" destId="{A78DAD26-7CBF-4EB9-A5EE-9F8F9486E78B}" srcOrd="1" destOrd="0" presId="urn:microsoft.com/office/officeart/2005/8/layout/hierarchy3"/>
    <dgm:cxn modelId="{F6ECC7D3-5CFD-4E4B-8FB5-18113329B8D0}" type="presParOf" srcId="{8B57F409-7194-4258-8FDF-CC29239B389D}" destId="{5F6473DE-388D-4172-AE9E-DF10DE6FFCE6}" srcOrd="1" destOrd="0" presId="urn:microsoft.com/office/officeart/2005/8/layout/hierarchy3"/>
    <dgm:cxn modelId="{5F513032-4C85-4FAD-B267-FAE433821A5D}" type="presParOf" srcId="{5F6473DE-388D-4172-AE9E-DF10DE6FFCE6}" destId="{199000DA-E246-4005-8823-8E69DB734F4B}" srcOrd="0" destOrd="0" presId="urn:microsoft.com/office/officeart/2005/8/layout/hierarchy3"/>
    <dgm:cxn modelId="{350EFE73-C875-4376-84ED-5B5B328FF514}" type="presParOf" srcId="{5F6473DE-388D-4172-AE9E-DF10DE6FFCE6}" destId="{3B4AC13C-7A71-41D6-A1F5-82567AF1183E}" srcOrd="1" destOrd="0" presId="urn:microsoft.com/office/officeart/2005/8/layout/hierarchy3"/>
    <dgm:cxn modelId="{A7403BD0-C45B-4BBB-BD08-46873771F9C4}" type="presParOf" srcId="{5F6473DE-388D-4172-AE9E-DF10DE6FFCE6}" destId="{6644AFDC-F99D-46E8-B622-EFD42732704D}" srcOrd="2" destOrd="0" presId="urn:microsoft.com/office/officeart/2005/8/layout/hierarchy3"/>
    <dgm:cxn modelId="{961037AF-3FD3-4B1D-8600-0819F716EFD3}" type="presParOf" srcId="{5F6473DE-388D-4172-AE9E-DF10DE6FFCE6}" destId="{4131CF28-9551-4EB8-94F9-03B4E0B04CD8}" srcOrd="3" destOrd="0" presId="urn:microsoft.com/office/officeart/2005/8/layout/hierarchy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21.xml><?xml version="1.0" encoding="utf-8"?>
<dgm:dataModel xmlns:dgm="http://schemas.openxmlformats.org/drawingml/2006/diagram" xmlns:a="http://schemas.openxmlformats.org/drawingml/2006/main">
  <dgm:ptLst>
    <dgm:pt modelId="{CE7DEB34-C0B8-4593-9C0B-FF6211BB439E}" type="doc">
      <dgm:prSet loTypeId="urn:microsoft.com/office/officeart/2005/8/layout/bProcess3" loCatId="process" qsTypeId="urn:microsoft.com/office/officeart/2005/8/quickstyle/3d1" qsCatId="3D" csTypeId="urn:microsoft.com/office/officeart/2005/8/colors/accent0_3" csCatId="mainScheme" phldr="1"/>
      <dgm:spPr/>
      <dgm:t>
        <a:bodyPr/>
        <a:lstStyle/>
        <a:p>
          <a:endParaRPr lang="el-GR"/>
        </a:p>
      </dgm:t>
    </dgm:pt>
    <dgm:pt modelId="{EB1B2DA5-13C9-46B2-8A33-341C9BF4E6D0}">
      <dgm:prSet custT="1"/>
      <dgm:spPr/>
      <dgm:t>
        <a:bodyPr/>
        <a:lstStyle/>
        <a:p>
          <a:r>
            <a:rPr lang="el-GR" sz="1700" dirty="0"/>
            <a:t>Πλατφόρμα </a:t>
          </a:r>
          <a:r>
            <a:rPr lang="en-US" sz="1700" dirty="0"/>
            <a:t>Tenders Electronic Daily (TED)</a:t>
          </a:r>
          <a:endParaRPr lang="el-GR" sz="1700" dirty="0"/>
        </a:p>
      </dgm:t>
    </dgm:pt>
    <dgm:pt modelId="{58012B53-D411-4D3F-B57E-54307CCAB803}" type="parTrans" cxnId="{F0EAFA72-609D-4226-BE02-78D24493457E}">
      <dgm:prSet/>
      <dgm:spPr/>
      <dgm:t>
        <a:bodyPr/>
        <a:lstStyle/>
        <a:p>
          <a:endParaRPr lang="el-GR"/>
        </a:p>
      </dgm:t>
    </dgm:pt>
    <dgm:pt modelId="{BA75668C-67AF-4EC4-BF51-57AD1F436AEB}" type="sibTrans" cxnId="{F0EAFA72-609D-4226-BE02-78D24493457E}">
      <dgm:prSet/>
      <dgm:spPr/>
      <dgm:t>
        <a:bodyPr/>
        <a:lstStyle/>
        <a:p>
          <a:endParaRPr lang="el-GR"/>
        </a:p>
      </dgm:t>
    </dgm:pt>
    <dgm:pt modelId="{512BB8F8-7AF1-4181-A25D-90C1E2042B2C}">
      <dgm:prSet custT="1"/>
      <dgm:spPr/>
      <dgm:t>
        <a:bodyPr/>
        <a:lstStyle/>
        <a:p>
          <a:r>
            <a:rPr lang="el-GR" sz="1700" dirty="0"/>
            <a:t>Μέσο δημοσίευσης για όλες τις προσκλήσεις υποβολής προσφορών (ανοιχτές-κλειστές διαδικασίες) άνω των ορίων</a:t>
          </a:r>
        </a:p>
      </dgm:t>
    </dgm:pt>
    <dgm:pt modelId="{D0501BA3-4705-496F-9AA3-7C67B583F7B5}" type="parTrans" cxnId="{A240AC0B-4A67-4A49-A56E-1E3ACB69769C}">
      <dgm:prSet/>
      <dgm:spPr/>
      <dgm:t>
        <a:bodyPr/>
        <a:lstStyle/>
        <a:p>
          <a:endParaRPr lang="el-GR"/>
        </a:p>
      </dgm:t>
    </dgm:pt>
    <dgm:pt modelId="{DDFAEFDF-D249-445A-BD48-34A4784F013D}" type="sibTrans" cxnId="{A240AC0B-4A67-4A49-A56E-1E3ACB69769C}">
      <dgm:prSet/>
      <dgm:spPr/>
      <dgm:t>
        <a:bodyPr/>
        <a:lstStyle/>
        <a:p>
          <a:endParaRPr lang="el-GR"/>
        </a:p>
      </dgm:t>
    </dgm:pt>
    <dgm:pt modelId="{CEBE9204-EB1D-4B56-B644-B7D68A51EE8C}">
      <dgm:prSet custT="1"/>
      <dgm:spPr/>
      <dgm:t>
        <a:bodyPr/>
        <a:lstStyle/>
        <a:p>
          <a:r>
            <a:rPr lang="el-GR" sz="1700" dirty="0"/>
            <a:t>Μέσο ενημέρωσης όλων των δυνητικών προμηθευτών για τις επικείμενες ευκαιρίες σύναψης συμβάσεων</a:t>
          </a:r>
        </a:p>
      </dgm:t>
    </dgm:pt>
    <dgm:pt modelId="{E8BC04F0-709D-48EC-B372-A208D9BC571A}" type="parTrans" cxnId="{4345FD30-3B6B-4007-8B36-12B727B9B5F9}">
      <dgm:prSet/>
      <dgm:spPr/>
      <dgm:t>
        <a:bodyPr/>
        <a:lstStyle/>
        <a:p>
          <a:endParaRPr lang="el-GR"/>
        </a:p>
      </dgm:t>
    </dgm:pt>
    <dgm:pt modelId="{A243EB5E-719D-4635-A4CC-4A5F51CB0563}" type="sibTrans" cxnId="{4345FD30-3B6B-4007-8B36-12B727B9B5F9}">
      <dgm:prSet/>
      <dgm:spPr/>
      <dgm:t>
        <a:bodyPr/>
        <a:lstStyle/>
        <a:p>
          <a:endParaRPr lang="el-GR"/>
        </a:p>
      </dgm:t>
    </dgm:pt>
    <dgm:pt modelId="{9A3BBDF8-1000-484F-925C-76C2B62AECDC}">
      <dgm:prSet custT="1"/>
      <dgm:spPr/>
      <dgm:t>
        <a:bodyPr/>
        <a:lstStyle/>
        <a:p>
          <a:r>
            <a:rPr lang="el-GR" sz="1700" dirty="0"/>
            <a:t>Δυνατότητα των αναθετουσών αρχών να δημοσιεύουν στο σύστημα και διαδικασίες ανάθεσης για συμβάσεις κάτω των ορίων </a:t>
          </a:r>
        </a:p>
      </dgm:t>
    </dgm:pt>
    <dgm:pt modelId="{E04B665A-32E7-4537-BD6C-C2962CC9C7B7}" type="parTrans" cxnId="{B938AAF7-1436-416A-9609-AD9FD93F0DAA}">
      <dgm:prSet/>
      <dgm:spPr/>
      <dgm:t>
        <a:bodyPr/>
        <a:lstStyle/>
        <a:p>
          <a:endParaRPr lang="el-GR"/>
        </a:p>
      </dgm:t>
    </dgm:pt>
    <dgm:pt modelId="{49FA42FF-BCE5-4F6D-9BE6-154BC9D6107B}" type="sibTrans" cxnId="{B938AAF7-1436-416A-9609-AD9FD93F0DAA}">
      <dgm:prSet/>
      <dgm:spPr/>
      <dgm:t>
        <a:bodyPr/>
        <a:lstStyle/>
        <a:p>
          <a:endParaRPr lang="el-GR"/>
        </a:p>
      </dgm:t>
    </dgm:pt>
    <dgm:pt modelId="{74635DAF-A279-45D3-8CE1-A55BB36778CE}" type="pres">
      <dgm:prSet presAssocID="{CE7DEB34-C0B8-4593-9C0B-FF6211BB439E}" presName="Name0" presStyleCnt="0">
        <dgm:presLayoutVars>
          <dgm:dir/>
          <dgm:resizeHandles val="exact"/>
        </dgm:presLayoutVars>
      </dgm:prSet>
      <dgm:spPr/>
    </dgm:pt>
    <dgm:pt modelId="{82BBF243-70C0-4017-A92F-C97D5BC16A53}" type="pres">
      <dgm:prSet presAssocID="{EB1B2DA5-13C9-46B2-8A33-341C9BF4E6D0}" presName="node" presStyleLbl="node1" presStyleIdx="0" presStyleCnt="4">
        <dgm:presLayoutVars>
          <dgm:bulletEnabled val="1"/>
        </dgm:presLayoutVars>
      </dgm:prSet>
      <dgm:spPr/>
    </dgm:pt>
    <dgm:pt modelId="{AAF3E0C8-D5D3-4964-AA9E-942E327C5955}" type="pres">
      <dgm:prSet presAssocID="{BA75668C-67AF-4EC4-BF51-57AD1F436AEB}" presName="sibTrans" presStyleLbl="sibTrans1D1" presStyleIdx="0" presStyleCnt="3"/>
      <dgm:spPr/>
    </dgm:pt>
    <dgm:pt modelId="{CA51B0B5-48DE-4CC7-872F-633DE3206AD5}" type="pres">
      <dgm:prSet presAssocID="{BA75668C-67AF-4EC4-BF51-57AD1F436AEB}" presName="connectorText" presStyleLbl="sibTrans1D1" presStyleIdx="0" presStyleCnt="3"/>
      <dgm:spPr/>
    </dgm:pt>
    <dgm:pt modelId="{AA828646-6A77-4ECB-8631-30EEF583F89B}" type="pres">
      <dgm:prSet presAssocID="{512BB8F8-7AF1-4181-A25D-90C1E2042B2C}" presName="node" presStyleLbl="node1" presStyleIdx="1" presStyleCnt="4">
        <dgm:presLayoutVars>
          <dgm:bulletEnabled val="1"/>
        </dgm:presLayoutVars>
      </dgm:prSet>
      <dgm:spPr/>
    </dgm:pt>
    <dgm:pt modelId="{8AA1639F-0E68-4203-BC12-918449742729}" type="pres">
      <dgm:prSet presAssocID="{DDFAEFDF-D249-445A-BD48-34A4784F013D}" presName="sibTrans" presStyleLbl="sibTrans1D1" presStyleIdx="1" presStyleCnt="3"/>
      <dgm:spPr/>
    </dgm:pt>
    <dgm:pt modelId="{68DB86F1-AF47-4362-9E61-86DCB511222B}" type="pres">
      <dgm:prSet presAssocID="{DDFAEFDF-D249-445A-BD48-34A4784F013D}" presName="connectorText" presStyleLbl="sibTrans1D1" presStyleIdx="1" presStyleCnt="3"/>
      <dgm:spPr/>
    </dgm:pt>
    <dgm:pt modelId="{E3443A23-832E-43DE-8613-618842928D01}" type="pres">
      <dgm:prSet presAssocID="{CEBE9204-EB1D-4B56-B644-B7D68A51EE8C}" presName="node" presStyleLbl="node1" presStyleIdx="2" presStyleCnt="4">
        <dgm:presLayoutVars>
          <dgm:bulletEnabled val="1"/>
        </dgm:presLayoutVars>
      </dgm:prSet>
      <dgm:spPr/>
    </dgm:pt>
    <dgm:pt modelId="{5F5EEBCC-CCA5-4AFC-A07E-F793320C444F}" type="pres">
      <dgm:prSet presAssocID="{A243EB5E-719D-4635-A4CC-4A5F51CB0563}" presName="sibTrans" presStyleLbl="sibTrans1D1" presStyleIdx="2" presStyleCnt="3"/>
      <dgm:spPr/>
    </dgm:pt>
    <dgm:pt modelId="{29F81FF5-8674-403F-A2E1-4228AC1A5F00}" type="pres">
      <dgm:prSet presAssocID="{A243EB5E-719D-4635-A4CC-4A5F51CB0563}" presName="connectorText" presStyleLbl="sibTrans1D1" presStyleIdx="2" presStyleCnt="3"/>
      <dgm:spPr/>
    </dgm:pt>
    <dgm:pt modelId="{B7BC1A3F-A949-46E5-8C04-FB6B75B77DAB}" type="pres">
      <dgm:prSet presAssocID="{9A3BBDF8-1000-484F-925C-76C2B62AECDC}" presName="node" presStyleLbl="node1" presStyleIdx="3" presStyleCnt="4">
        <dgm:presLayoutVars>
          <dgm:bulletEnabled val="1"/>
        </dgm:presLayoutVars>
      </dgm:prSet>
      <dgm:spPr/>
    </dgm:pt>
  </dgm:ptLst>
  <dgm:cxnLst>
    <dgm:cxn modelId="{A240AC0B-4A67-4A49-A56E-1E3ACB69769C}" srcId="{CE7DEB34-C0B8-4593-9C0B-FF6211BB439E}" destId="{512BB8F8-7AF1-4181-A25D-90C1E2042B2C}" srcOrd="1" destOrd="0" parTransId="{D0501BA3-4705-496F-9AA3-7C67B583F7B5}" sibTransId="{DDFAEFDF-D249-445A-BD48-34A4784F013D}"/>
    <dgm:cxn modelId="{4345FD30-3B6B-4007-8B36-12B727B9B5F9}" srcId="{CE7DEB34-C0B8-4593-9C0B-FF6211BB439E}" destId="{CEBE9204-EB1D-4B56-B644-B7D68A51EE8C}" srcOrd="2" destOrd="0" parTransId="{E8BC04F0-709D-48EC-B372-A208D9BC571A}" sibTransId="{A243EB5E-719D-4635-A4CC-4A5F51CB0563}"/>
    <dgm:cxn modelId="{2AF9E469-4AF9-4F49-9442-EBF2E998A32A}" type="presOf" srcId="{A243EB5E-719D-4635-A4CC-4A5F51CB0563}" destId="{5F5EEBCC-CCA5-4AFC-A07E-F793320C444F}" srcOrd="0" destOrd="0" presId="urn:microsoft.com/office/officeart/2005/8/layout/bProcess3"/>
    <dgm:cxn modelId="{7DB85F6C-4B3A-4974-9194-D6449C43194D}" type="presOf" srcId="{CEBE9204-EB1D-4B56-B644-B7D68A51EE8C}" destId="{E3443A23-832E-43DE-8613-618842928D01}" srcOrd="0" destOrd="0" presId="urn:microsoft.com/office/officeart/2005/8/layout/bProcess3"/>
    <dgm:cxn modelId="{4CD9846D-DD27-4C7F-923F-11653F981866}" type="presOf" srcId="{9A3BBDF8-1000-484F-925C-76C2B62AECDC}" destId="{B7BC1A3F-A949-46E5-8C04-FB6B75B77DAB}" srcOrd="0" destOrd="0" presId="urn:microsoft.com/office/officeart/2005/8/layout/bProcess3"/>
    <dgm:cxn modelId="{6B088552-9106-48B5-A086-3F35E8B0B147}" type="presOf" srcId="{DDFAEFDF-D249-445A-BD48-34A4784F013D}" destId="{68DB86F1-AF47-4362-9E61-86DCB511222B}" srcOrd="1" destOrd="0" presId="urn:microsoft.com/office/officeart/2005/8/layout/bProcess3"/>
    <dgm:cxn modelId="{F0EAFA72-609D-4226-BE02-78D24493457E}" srcId="{CE7DEB34-C0B8-4593-9C0B-FF6211BB439E}" destId="{EB1B2DA5-13C9-46B2-8A33-341C9BF4E6D0}" srcOrd="0" destOrd="0" parTransId="{58012B53-D411-4D3F-B57E-54307CCAB803}" sibTransId="{BA75668C-67AF-4EC4-BF51-57AD1F436AEB}"/>
    <dgm:cxn modelId="{B7C5AF79-1402-44E2-8BEF-0DC670D14552}" type="presOf" srcId="{EB1B2DA5-13C9-46B2-8A33-341C9BF4E6D0}" destId="{82BBF243-70C0-4017-A92F-C97D5BC16A53}" srcOrd="0" destOrd="0" presId="urn:microsoft.com/office/officeart/2005/8/layout/bProcess3"/>
    <dgm:cxn modelId="{F896EA8E-3F48-4F3D-B399-380D2EF0042D}" type="presOf" srcId="{BA75668C-67AF-4EC4-BF51-57AD1F436AEB}" destId="{CA51B0B5-48DE-4CC7-872F-633DE3206AD5}" srcOrd="1" destOrd="0" presId="urn:microsoft.com/office/officeart/2005/8/layout/bProcess3"/>
    <dgm:cxn modelId="{8ECC2991-53E5-4089-B5E0-3EA904757AFC}" type="presOf" srcId="{CE7DEB34-C0B8-4593-9C0B-FF6211BB439E}" destId="{74635DAF-A279-45D3-8CE1-A55BB36778CE}" srcOrd="0" destOrd="0" presId="urn:microsoft.com/office/officeart/2005/8/layout/bProcess3"/>
    <dgm:cxn modelId="{F2B7F5A8-EDFD-4F50-81DF-939B3B7038A7}" type="presOf" srcId="{BA75668C-67AF-4EC4-BF51-57AD1F436AEB}" destId="{AAF3E0C8-D5D3-4964-AA9E-942E327C5955}" srcOrd="0" destOrd="0" presId="urn:microsoft.com/office/officeart/2005/8/layout/bProcess3"/>
    <dgm:cxn modelId="{39E80BB3-81B5-4AA3-A679-252BC8BFC7E2}" type="presOf" srcId="{A243EB5E-719D-4635-A4CC-4A5F51CB0563}" destId="{29F81FF5-8674-403F-A2E1-4228AC1A5F00}" srcOrd="1" destOrd="0" presId="urn:microsoft.com/office/officeart/2005/8/layout/bProcess3"/>
    <dgm:cxn modelId="{0BA9F6D1-6040-4CF3-9486-A78DF2635EF5}" type="presOf" srcId="{512BB8F8-7AF1-4181-A25D-90C1E2042B2C}" destId="{AA828646-6A77-4ECB-8631-30EEF583F89B}" srcOrd="0" destOrd="0" presId="urn:microsoft.com/office/officeart/2005/8/layout/bProcess3"/>
    <dgm:cxn modelId="{5DF55EE4-32B6-485E-ADB1-7ECB7BD0C181}" type="presOf" srcId="{DDFAEFDF-D249-445A-BD48-34A4784F013D}" destId="{8AA1639F-0E68-4203-BC12-918449742729}" srcOrd="0" destOrd="0" presId="urn:microsoft.com/office/officeart/2005/8/layout/bProcess3"/>
    <dgm:cxn modelId="{B938AAF7-1436-416A-9609-AD9FD93F0DAA}" srcId="{CE7DEB34-C0B8-4593-9C0B-FF6211BB439E}" destId="{9A3BBDF8-1000-484F-925C-76C2B62AECDC}" srcOrd="3" destOrd="0" parTransId="{E04B665A-32E7-4537-BD6C-C2962CC9C7B7}" sibTransId="{49FA42FF-BCE5-4F6D-9BE6-154BC9D6107B}"/>
    <dgm:cxn modelId="{0F7C7AAF-7B3A-4291-B8CA-16CBC37E50B9}" type="presParOf" srcId="{74635DAF-A279-45D3-8CE1-A55BB36778CE}" destId="{82BBF243-70C0-4017-A92F-C97D5BC16A53}" srcOrd="0" destOrd="0" presId="urn:microsoft.com/office/officeart/2005/8/layout/bProcess3"/>
    <dgm:cxn modelId="{1052B95D-62E0-4BE4-B2D8-25FFE2A723A6}" type="presParOf" srcId="{74635DAF-A279-45D3-8CE1-A55BB36778CE}" destId="{AAF3E0C8-D5D3-4964-AA9E-942E327C5955}" srcOrd="1" destOrd="0" presId="urn:microsoft.com/office/officeart/2005/8/layout/bProcess3"/>
    <dgm:cxn modelId="{68100965-E3F7-4E94-A3B8-6102A0D32F8F}" type="presParOf" srcId="{AAF3E0C8-D5D3-4964-AA9E-942E327C5955}" destId="{CA51B0B5-48DE-4CC7-872F-633DE3206AD5}" srcOrd="0" destOrd="0" presId="urn:microsoft.com/office/officeart/2005/8/layout/bProcess3"/>
    <dgm:cxn modelId="{344A5BE4-E432-49A7-83E5-2DA181693136}" type="presParOf" srcId="{74635DAF-A279-45D3-8CE1-A55BB36778CE}" destId="{AA828646-6A77-4ECB-8631-30EEF583F89B}" srcOrd="2" destOrd="0" presId="urn:microsoft.com/office/officeart/2005/8/layout/bProcess3"/>
    <dgm:cxn modelId="{36D5D0FF-4D5F-42C8-A67A-F5753F034879}" type="presParOf" srcId="{74635DAF-A279-45D3-8CE1-A55BB36778CE}" destId="{8AA1639F-0E68-4203-BC12-918449742729}" srcOrd="3" destOrd="0" presId="urn:microsoft.com/office/officeart/2005/8/layout/bProcess3"/>
    <dgm:cxn modelId="{E7F26FED-B05D-4D59-A7FB-ADCA9F5DFC75}" type="presParOf" srcId="{8AA1639F-0E68-4203-BC12-918449742729}" destId="{68DB86F1-AF47-4362-9E61-86DCB511222B}" srcOrd="0" destOrd="0" presId="urn:microsoft.com/office/officeart/2005/8/layout/bProcess3"/>
    <dgm:cxn modelId="{69210598-1437-4E0D-AD84-896D7C248C4A}" type="presParOf" srcId="{74635DAF-A279-45D3-8CE1-A55BB36778CE}" destId="{E3443A23-832E-43DE-8613-618842928D01}" srcOrd="4" destOrd="0" presId="urn:microsoft.com/office/officeart/2005/8/layout/bProcess3"/>
    <dgm:cxn modelId="{942E7C37-78F2-45E1-8B2B-565F9AE7BE5F}" type="presParOf" srcId="{74635DAF-A279-45D3-8CE1-A55BB36778CE}" destId="{5F5EEBCC-CCA5-4AFC-A07E-F793320C444F}" srcOrd="5" destOrd="0" presId="urn:microsoft.com/office/officeart/2005/8/layout/bProcess3"/>
    <dgm:cxn modelId="{1AB9A6DD-55AB-47BE-B83B-AF3381862C41}" type="presParOf" srcId="{5F5EEBCC-CCA5-4AFC-A07E-F793320C444F}" destId="{29F81FF5-8674-403F-A2E1-4228AC1A5F00}" srcOrd="0" destOrd="0" presId="urn:microsoft.com/office/officeart/2005/8/layout/bProcess3"/>
    <dgm:cxn modelId="{5247EFC1-9F6B-4926-B74D-E945F81756A8}" type="presParOf" srcId="{74635DAF-A279-45D3-8CE1-A55BB36778CE}" destId="{B7BC1A3F-A949-46E5-8C04-FB6B75B77DAB}" srcOrd="6" destOrd="0" presId="urn:microsoft.com/office/officeart/2005/8/layout/bProcess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22.xml><?xml version="1.0" encoding="utf-8"?>
<dgm:dataModel xmlns:dgm="http://schemas.openxmlformats.org/drawingml/2006/diagram" xmlns:a="http://schemas.openxmlformats.org/drawingml/2006/main">
  <dgm:ptLst>
    <dgm:pt modelId="{CE7DEB34-C0B8-4593-9C0B-FF6211BB439E}" type="doc">
      <dgm:prSet loTypeId="urn:microsoft.com/office/officeart/2005/8/layout/hProcess9" loCatId="process" qsTypeId="urn:microsoft.com/office/officeart/2005/8/quickstyle/3d1" qsCatId="3D" csTypeId="urn:microsoft.com/office/officeart/2005/8/colors/accent0_3" csCatId="mainScheme" phldr="1"/>
      <dgm:spPr/>
      <dgm:t>
        <a:bodyPr/>
        <a:lstStyle/>
        <a:p>
          <a:endParaRPr lang="el-GR"/>
        </a:p>
      </dgm:t>
    </dgm:pt>
    <dgm:pt modelId="{512BB8F8-7AF1-4181-A25D-90C1E2042B2C}">
      <dgm:prSet custT="1"/>
      <dgm:spPr/>
      <dgm:t>
        <a:bodyPr/>
        <a:lstStyle/>
        <a:p>
          <a:r>
            <a:rPr lang="el-GR" sz="1700" dirty="0"/>
            <a:t>Αφορούσαν περίπου 226.000 διαδικασίες σύναψης συμβάσεων αξίας περίπου 800 δις €</a:t>
          </a:r>
        </a:p>
      </dgm:t>
    </dgm:pt>
    <dgm:pt modelId="{D0501BA3-4705-496F-9AA3-7C67B583F7B5}" type="parTrans" cxnId="{A240AC0B-4A67-4A49-A56E-1E3ACB69769C}">
      <dgm:prSet/>
      <dgm:spPr/>
      <dgm:t>
        <a:bodyPr/>
        <a:lstStyle/>
        <a:p>
          <a:endParaRPr lang="el-GR"/>
        </a:p>
      </dgm:t>
    </dgm:pt>
    <dgm:pt modelId="{DDFAEFDF-D249-445A-BD48-34A4784F013D}" type="sibTrans" cxnId="{A240AC0B-4A67-4A49-A56E-1E3ACB69769C}">
      <dgm:prSet/>
      <dgm:spPr/>
      <dgm:t>
        <a:bodyPr/>
        <a:lstStyle/>
        <a:p>
          <a:endParaRPr lang="el-GR"/>
        </a:p>
      </dgm:t>
    </dgm:pt>
    <dgm:pt modelId="{9A3BBDF8-1000-484F-925C-76C2B62AECDC}">
      <dgm:prSet custT="1"/>
      <dgm:spPr/>
      <dgm:t>
        <a:bodyPr/>
        <a:lstStyle/>
        <a:p>
          <a:r>
            <a:rPr lang="el-GR" sz="1700" dirty="0"/>
            <a:t>Όταν χρησιμοποιούνται άλλες πλατφόρμες οι αναθέτουσες αρχές διασφαλίζουν ότι διαβιβάζονται στο </a:t>
          </a:r>
          <a:r>
            <a:rPr lang="en-US" sz="1700" dirty="0"/>
            <a:t>TED</a:t>
          </a:r>
          <a:r>
            <a:rPr lang="el-GR" sz="1700" dirty="0"/>
            <a:t> όλα τα δεδομένα</a:t>
          </a:r>
        </a:p>
      </dgm:t>
    </dgm:pt>
    <dgm:pt modelId="{E04B665A-32E7-4537-BD6C-C2962CC9C7B7}" type="parTrans" cxnId="{B938AAF7-1436-416A-9609-AD9FD93F0DAA}">
      <dgm:prSet/>
      <dgm:spPr/>
      <dgm:t>
        <a:bodyPr/>
        <a:lstStyle/>
        <a:p>
          <a:endParaRPr lang="el-GR"/>
        </a:p>
      </dgm:t>
    </dgm:pt>
    <dgm:pt modelId="{49FA42FF-BCE5-4F6D-9BE6-154BC9D6107B}" type="sibTrans" cxnId="{B938AAF7-1436-416A-9609-AD9FD93F0DAA}">
      <dgm:prSet/>
      <dgm:spPr/>
      <dgm:t>
        <a:bodyPr/>
        <a:lstStyle/>
        <a:p>
          <a:endParaRPr lang="el-GR"/>
        </a:p>
      </dgm:t>
    </dgm:pt>
    <dgm:pt modelId="{E8A99D46-7095-4B36-9E2D-9E94B4EF9079}">
      <dgm:prSet custT="1"/>
      <dgm:spPr/>
      <dgm:t>
        <a:bodyPr/>
        <a:lstStyle/>
        <a:p>
          <a:r>
            <a:rPr lang="el-GR" sz="1700" dirty="0"/>
            <a:t>Από το 2016 είναι διαθέσιμα στο κοινό ως ανοιχτά δεδομένα</a:t>
          </a:r>
        </a:p>
      </dgm:t>
    </dgm:pt>
    <dgm:pt modelId="{95239AFC-ECAE-4607-A2F8-EA17D9697196}" type="parTrans" cxnId="{D1A5429F-C86A-4520-A7F4-E6A9A2C0146C}">
      <dgm:prSet/>
      <dgm:spPr/>
      <dgm:t>
        <a:bodyPr/>
        <a:lstStyle/>
        <a:p>
          <a:endParaRPr lang="el-GR"/>
        </a:p>
      </dgm:t>
    </dgm:pt>
    <dgm:pt modelId="{CF35693F-ED27-4AA6-AE81-82FCE888E0D6}" type="sibTrans" cxnId="{D1A5429F-C86A-4520-A7F4-E6A9A2C0146C}">
      <dgm:prSet/>
      <dgm:spPr/>
      <dgm:t>
        <a:bodyPr/>
        <a:lstStyle/>
        <a:p>
          <a:endParaRPr lang="el-GR"/>
        </a:p>
      </dgm:t>
    </dgm:pt>
    <dgm:pt modelId="{63D2B990-DB2E-4CA2-B717-60D09C66CC1C}">
      <dgm:prSet custT="1"/>
      <dgm:spPr/>
      <dgm:t>
        <a:bodyPr/>
        <a:lstStyle/>
        <a:p>
          <a:r>
            <a:rPr lang="el-GR" sz="1700"/>
            <a:t>Το 2020 δημοσιεύθηκαν στο </a:t>
          </a:r>
          <a:r>
            <a:rPr lang="en-US" sz="1700"/>
            <a:t>TED</a:t>
          </a:r>
          <a:r>
            <a:rPr lang="el-GR" sz="1700"/>
            <a:t> περισσότερες από 640.000 προκηρύξεις και γνωστοποιήσεις</a:t>
          </a:r>
          <a:endParaRPr lang="el-GR" sz="1700" dirty="0"/>
        </a:p>
      </dgm:t>
    </dgm:pt>
    <dgm:pt modelId="{3C6B7437-8F2D-43EA-BA6C-011344FEE35D}" type="parTrans" cxnId="{B081ACE9-E1EA-4133-8B7A-8ADD5492DA16}">
      <dgm:prSet/>
      <dgm:spPr/>
      <dgm:t>
        <a:bodyPr/>
        <a:lstStyle/>
        <a:p>
          <a:endParaRPr lang="el-GR"/>
        </a:p>
      </dgm:t>
    </dgm:pt>
    <dgm:pt modelId="{24FD8B23-2679-402A-8508-3EB95AC49086}" type="sibTrans" cxnId="{B081ACE9-E1EA-4133-8B7A-8ADD5492DA16}">
      <dgm:prSet/>
      <dgm:spPr/>
      <dgm:t>
        <a:bodyPr/>
        <a:lstStyle/>
        <a:p>
          <a:endParaRPr lang="el-GR"/>
        </a:p>
      </dgm:t>
    </dgm:pt>
    <dgm:pt modelId="{56AF4DFC-1E84-40A6-BD0D-DD8A9B1088DA}" type="pres">
      <dgm:prSet presAssocID="{CE7DEB34-C0B8-4593-9C0B-FF6211BB439E}" presName="CompostProcess" presStyleCnt="0">
        <dgm:presLayoutVars>
          <dgm:dir/>
          <dgm:resizeHandles val="exact"/>
        </dgm:presLayoutVars>
      </dgm:prSet>
      <dgm:spPr/>
    </dgm:pt>
    <dgm:pt modelId="{F8B75F97-C460-4FD4-A97D-40742FAAACD5}" type="pres">
      <dgm:prSet presAssocID="{CE7DEB34-C0B8-4593-9C0B-FF6211BB439E}" presName="arrow" presStyleLbl="bgShp" presStyleIdx="0" presStyleCnt="1"/>
      <dgm:spPr/>
    </dgm:pt>
    <dgm:pt modelId="{2B04003E-D4A8-48B7-A394-695286DBD6AC}" type="pres">
      <dgm:prSet presAssocID="{CE7DEB34-C0B8-4593-9C0B-FF6211BB439E}" presName="linearProcess" presStyleCnt="0"/>
      <dgm:spPr/>
    </dgm:pt>
    <dgm:pt modelId="{18CD748A-7729-47DF-8473-2BCEB6F8E4F6}" type="pres">
      <dgm:prSet presAssocID="{E8A99D46-7095-4B36-9E2D-9E94B4EF9079}" presName="textNode" presStyleLbl="node1" presStyleIdx="0" presStyleCnt="4">
        <dgm:presLayoutVars>
          <dgm:bulletEnabled val="1"/>
        </dgm:presLayoutVars>
      </dgm:prSet>
      <dgm:spPr/>
    </dgm:pt>
    <dgm:pt modelId="{B0847C14-DB21-492C-AC1B-460ADABD91E3}" type="pres">
      <dgm:prSet presAssocID="{CF35693F-ED27-4AA6-AE81-82FCE888E0D6}" presName="sibTrans" presStyleCnt="0"/>
      <dgm:spPr/>
    </dgm:pt>
    <dgm:pt modelId="{249D2778-4490-446B-8648-B02C0E0C5063}" type="pres">
      <dgm:prSet presAssocID="{63D2B990-DB2E-4CA2-B717-60D09C66CC1C}" presName="textNode" presStyleLbl="node1" presStyleIdx="1" presStyleCnt="4">
        <dgm:presLayoutVars>
          <dgm:bulletEnabled val="1"/>
        </dgm:presLayoutVars>
      </dgm:prSet>
      <dgm:spPr/>
    </dgm:pt>
    <dgm:pt modelId="{A15296A8-4B11-4FAA-AF7A-759452CCD66D}" type="pres">
      <dgm:prSet presAssocID="{24FD8B23-2679-402A-8508-3EB95AC49086}" presName="sibTrans" presStyleCnt="0"/>
      <dgm:spPr/>
    </dgm:pt>
    <dgm:pt modelId="{FB4F14B4-6BF2-44F7-882A-564856B1B190}" type="pres">
      <dgm:prSet presAssocID="{512BB8F8-7AF1-4181-A25D-90C1E2042B2C}" presName="textNode" presStyleLbl="node1" presStyleIdx="2" presStyleCnt="4">
        <dgm:presLayoutVars>
          <dgm:bulletEnabled val="1"/>
        </dgm:presLayoutVars>
      </dgm:prSet>
      <dgm:spPr/>
    </dgm:pt>
    <dgm:pt modelId="{6F4515A5-F0D5-459B-9FF9-BB158878659A}" type="pres">
      <dgm:prSet presAssocID="{DDFAEFDF-D249-445A-BD48-34A4784F013D}" presName="sibTrans" presStyleCnt="0"/>
      <dgm:spPr/>
    </dgm:pt>
    <dgm:pt modelId="{F107B0D5-4164-4D41-A48E-9020BE384A6D}" type="pres">
      <dgm:prSet presAssocID="{9A3BBDF8-1000-484F-925C-76C2B62AECDC}" presName="textNode" presStyleLbl="node1" presStyleIdx="3" presStyleCnt="4" custScaleY="122859">
        <dgm:presLayoutVars>
          <dgm:bulletEnabled val="1"/>
        </dgm:presLayoutVars>
      </dgm:prSet>
      <dgm:spPr/>
    </dgm:pt>
  </dgm:ptLst>
  <dgm:cxnLst>
    <dgm:cxn modelId="{D6819D00-C7E4-44BE-96EE-09248F5F5458}" type="presOf" srcId="{512BB8F8-7AF1-4181-A25D-90C1E2042B2C}" destId="{FB4F14B4-6BF2-44F7-882A-564856B1B190}" srcOrd="0" destOrd="0" presId="urn:microsoft.com/office/officeart/2005/8/layout/hProcess9"/>
    <dgm:cxn modelId="{A240AC0B-4A67-4A49-A56E-1E3ACB69769C}" srcId="{CE7DEB34-C0B8-4593-9C0B-FF6211BB439E}" destId="{512BB8F8-7AF1-4181-A25D-90C1E2042B2C}" srcOrd="2" destOrd="0" parTransId="{D0501BA3-4705-496F-9AA3-7C67B583F7B5}" sibTransId="{DDFAEFDF-D249-445A-BD48-34A4784F013D}"/>
    <dgm:cxn modelId="{5C8E4311-A976-4322-A67D-63655B3FF00B}" type="presOf" srcId="{E8A99D46-7095-4B36-9E2D-9E94B4EF9079}" destId="{18CD748A-7729-47DF-8473-2BCEB6F8E4F6}" srcOrd="0" destOrd="0" presId="urn:microsoft.com/office/officeart/2005/8/layout/hProcess9"/>
    <dgm:cxn modelId="{8C041A2A-FDCA-4CD1-AF2F-C617BF22AEC9}" type="presOf" srcId="{63D2B990-DB2E-4CA2-B717-60D09C66CC1C}" destId="{249D2778-4490-446B-8648-B02C0E0C5063}" srcOrd="0" destOrd="0" presId="urn:microsoft.com/office/officeart/2005/8/layout/hProcess9"/>
    <dgm:cxn modelId="{CB51A89B-3BCA-4714-BF96-4913EE81200E}" type="presOf" srcId="{9A3BBDF8-1000-484F-925C-76C2B62AECDC}" destId="{F107B0D5-4164-4D41-A48E-9020BE384A6D}" srcOrd="0" destOrd="0" presId="urn:microsoft.com/office/officeart/2005/8/layout/hProcess9"/>
    <dgm:cxn modelId="{D1A5429F-C86A-4520-A7F4-E6A9A2C0146C}" srcId="{CE7DEB34-C0B8-4593-9C0B-FF6211BB439E}" destId="{E8A99D46-7095-4B36-9E2D-9E94B4EF9079}" srcOrd="0" destOrd="0" parTransId="{95239AFC-ECAE-4607-A2F8-EA17D9697196}" sibTransId="{CF35693F-ED27-4AA6-AE81-82FCE888E0D6}"/>
    <dgm:cxn modelId="{B9DD97E3-68EE-4767-97B8-1ADD844BA881}" type="presOf" srcId="{CE7DEB34-C0B8-4593-9C0B-FF6211BB439E}" destId="{56AF4DFC-1E84-40A6-BD0D-DD8A9B1088DA}" srcOrd="0" destOrd="0" presId="urn:microsoft.com/office/officeart/2005/8/layout/hProcess9"/>
    <dgm:cxn modelId="{B081ACE9-E1EA-4133-8B7A-8ADD5492DA16}" srcId="{CE7DEB34-C0B8-4593-9C0B-FF6211BB439E}" destId="{63D2B990-DB2E-4CA2-B717-60D09C66CC1C}" srcOrd="1" destOrd="0" parTransId="{3C6B7437-8F2D-43EA-BA6C-011344FEE35D}" sibTransId="{24FD8B23-2679-402A-8508-3EB95AC49086}"/>
    <dgm:cxn modelId="{B938AAF7-1436-416A-9609-AD9FD93F0DAA}" srcId="{CE7DEB34-C0B8-4593-9C0B-FF6211BB439E}" destId="{9A3BBDF8-1000-484F-925C-76C2B62AECDC}" srcOrd="3" destOrd="0" parTransId="{E04B665A-32E7-4537-BD6C-C2962CC9C7B7}" sibTransId="{49FA42FF-BCE5-4F6D-9BE6-154BC9D6107B}"/>
    <dgm:cxn modelId="{B098772C-35D1-483B-B64F-EBE354852641}" type="presParOf" srcId="{56AF4DFC-1E84-40A6-BD0D-DD8A9B1088DA}" destId="{F8B75F97-C460-4FD4-A97D-40742FAAACD5}" srcOrd="0" destOrd="0" presId="urn:microsoft.com/office/officeart/2005/8/layout/hProcess9"/>
    <dgm:cxn modelId="{9E3DB80B-113A-45A7-AD27-9F1080868EF9}" type="presParOf" srcId="{56AF4DFC-1E84-40A6-BD0D-DD8A9B1088DA}" destId="{2B04003E-D4A8-48B7-A394-695286DBD6AC}" srcOrd="1" destOrd="0" presId="urn:microsoft.com/office/officeart/2005/8/layout/hProcess9"/>
    <dgm:cxn modelId="{8BBE9088-1AD4-4C10-ACC0-614E4967A96B}" type="presParOf" srcId="{2B04003E-D4A8-48B7-A394-695286DBD6AC}" destId="{18CD748A-7729-47DF-8473-2BCEB6F8E4F6}" srcOrd="0" destOrd="0" presId="urn:microsoft.com/office/officeart/2005/8/layout/hProcess9"/>
    <dgm:cxn modelId="{C3DA4D4F-DFA8-4225-8B36-EC7E573EE3F8}" type="presParOf" srcId="{2B04003E-D4A8-48B7-A394-695286DBD6AC}" destId="{B0847C14-DB21-492C-AC1B-460ADABD91E3}" srcOrd="1" destOrd="0" presId="urn:microsoft.com/office/officeart/2005/8/layout/hProcess9"/>
    <dgm:cxn modelId="{7806E3E4-036A-4C19-BFD5-AD8AE92C69A4}" type="presParOf" srcId="{2B04003E-D4A8-48B7-A394-695286DBD6AC}" destId="{249D2778-4490-446B-8648-B02C0E0C5063}" srcOrd="2" destOrd="0" presId="urn:microsoft.com/office/officeart/2005/8/layout/hProcess9"/>
    <dgm:cxn modelId="{0069CD2E-8AD1-40B0-9A85-555555B50B4B}" type="presParOf" srcId="{2B04003E-D4A8-48B7-A394-695286DBD6AC}" destId="{A15296A8-4B11-4FAA-AF7A-759452CCD66D}" srcOrd="3" destOrd="0" presId="urn:microsoft.com/office/officeart/2005/8/layout/hProcess9"/>
    <dgm:cxn modelId="{3D6A6A1D-1132-42CC-BA59-AF4FFAEEFBDC}" type="presParOf" srcId="{2B04003E-D4A8-48B7-A394-695286DBD6AC}" destId="{FB4F14B4-6BF2-44F7-882A-564856B1B190}" srcOrd="4" destOrd="0" presId="urn:microsoft.com/office/officeart/2005/8/layout/hProcess9"/>
    <dgm:cxn modelId="{18F21716-9810-42EB-856C-D21A550FE6DF}" type="presParOf" srcId="{2B04003E-D4A8-48B7-A394-695286DBD6AC}" destId="{6F4515A5-F0D5-459B-9FF9-BB158878659A}" srcOrd="5" destOrd="0" presId="urn:microsoft.com/office/officeart/2005/8/layout/hProcess9"/>
    <dgm:cxn modelId="{439B923D-5E15-495D-AECD-81DB1893DEC2}" type="presParOf" srcId="{2B04003E-D4A8-48B7-A394-695286DBD6AC}" destId="{F107B0D5-4164-4D41-A48E-9020BE384A6D}" srcOrd="6" destOrd="0" presId="urn:microsoft.com/office/officeart/2005/8/layout/hProcess9"/>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23.xml><?xml version="1.0" encoding="utf-8"?>
<dgm:dataModel xmlns:dgm="http://schemas.openxmlformats.org/drawingml/2006/diagram" xmlns:a="http://schemas.openxmlformats.org/drawingml/2006/main">
  <dgm:ptLst>
    <dgm:pt modelId="{CE7DEB34-C0B8-4593-9C0B-FF6211BB439E}" type="doc">
      <dgm:prSet loTypeId="urn:microsoft.com/office/officeart/2009/3/layout/HorizontalOrganizationChart" loCatId="hierarchy" qsTypeId="urn:microsoft.com/office/officeart/2005/8/quickstyle/3d1" qsCatId="3D" csTypeId="urn:microsoft.com/office/officeart/2005/8/colors/accent0_3" csCatId="mainScheme" phldr="1"/>
      <dgm:spPr/>
      <dgm:t>
        <a:bodyPr/>
        <a:lstStyle/>
        <a:p>
          <a:endParaRPr lang="el-GR"/>
        </a:p>
      </dgm:t>
    </dgm:pt>
    <dgm:pt modelId="{9A3BBDF8-1000-484F-925C-76C2B62AECDC}">
      <dgm:prSet custT="1"/>
      <dgm:spPr/>
      <dgm:t>
        <a:bodyPr/>
        <a:lstStyle/>
        <a:p>
          <a:r>
            <a:rPr lang="el-GR" sz="1600" dirty="0"/>
            <a:t>Η Επιτροπή διατηρεί πίνακα αποτελεσμάτων της ενιαίας αγοράς</a:t>
          </a:r>
        </a:p>
      </dgm:t>
    </dgm:pt>
    <dgm:pt modelId="{E04B665A-32E7-4537-BD6C-C2962CC9C7B7}" type="parTrans" cxnId="{B938AAF7-1436-416A-9609-AD9FD93F0DAA}">
      <dgm:prSet/>
      <dgm:spPr/>
      <dgm:t>
        <a:bodyPr/>
        <a:lstStyle/>
        <a:p>
          <a:endParaRPr lang="el-GR"/>
        </a:p>
      </dgm:t>
    </dgm:pt>
    <dgm:pt modelId="{49FA42FF-BCE5-4F6D-9BE6-154BC9D6107B}" type="sibTrans" cxnId="{B938AAF7-1436-416A-9609-AD9FD93F0DAA}">
      <dgm:prSet/>
      <dgm:spPr/>
      <dgm:t>
        <a:bodyPr/>
        <a:lstStyle/>
        <a:p>
          <a:endParaRPr lang="el-GR"/>
        </a:p>
      </dgm:t>
    </dgm:pt>
    <dgm:pt modelId="{E8A99D46-7095-4B36-9E2D-9E94B4EF9079}">
      <dgm:prSet custT="1"/>
      <dgm:spPr/>
      <dgm:t>
        <a:bodyPr/>
        <a:lstStyle/>
        <a:p>
          <a:r>
            <a:rPr lang="el-GR" sz="1600" dirty="0"/>
            <a:t>Τα κράτη μέλη υποχρεούνται να υποβάλλουν ανά τριετία εκθέσεις παρακολούθησης ανά χώρα στην Επιτροπή</a:t>
          </a:r>
        </a:p>
      </dgm:t>
    </dgm:pt>
    <dgm:pt modelId="{95239AFC-ECAE-4607-A2F8-EA17D9697196}" type="parTrans" cxnId="{D1A5429F-C86A-4520-A7F4-E6A9A2C0146C}">
      <dgm:prSet/>
      <dgm:spPr/>
      <dgm:t>
        <a:bodyPr/>
        <a:lstStyle/>
        <a:p>
          <a:endParaRPr lang="el-GR"/>
        </a:p>
      </dgm:t>
    </dgm:pt>
    <dgm:pt modelId="{CF35693F-ED27-4AA6-AE81-82FCE888E0D6}" type="sibTrans" cxnId="{D1A5429F-C86A-4520-A7F4-E6A9A2C0146C}">
      <dgm:prSet/>
      <dgm:spPr/>
      <dgm:t>
        <a:bodyPr/>
        <a:lstStyle/>
        <a:p>
          <a:endParaRPr lang="el-GR"/>
        </a:p>
      </dgm:t>
    </dgm:pt>
    <dgm:pt modelId="{15947387-35AF-433D-BFF0-8EF6C2B7FEE6}">
      <dgm:prSet custT="1"/>
      <dgm:spPr/>
      <dgm:t>
        <a:bodyPr/>
        <a:lstStyle/>
        <a:p>
          <a:r>
            <a:rPr lang="el-GR" sz="1600" dirty="0"/>
            <a:t>Ο πίνακας περιέχει στοιχεία σχετικά με τις δημόσιες συμβάσεις στην ΕΕ με τη μορφή 12 δεικτών ανά χώρα</a:t>
          </a:r>
        </a:p>
      </dgm:t>
    </dgm:pt>
    <dgm:pt modelId="{2D0B7A2C-7D00-4775-B450-D72EA6876C54}" type="parTrans" cxnId="{774CC325-5AC5-4DB0-8BCA-DA4528100A53}">
      <dgm:prSet/>
      <dgm:spPr/>
      <dgm:t>
        <a:bodyPr/>
        <a:lstStyle/>
        <a:p>
          <a:endParaRPr lang="el-GR"/>
        </a:p>
      </dgm:t>
    </dgm:pt>
    <dgm:pt modelId="{7660F30E-BBD4-483F-8F06-EEFFEE492EE6}" type="sibTrans" cxnId="{774CC325-5AC5-4DB0-8BCA-DA4528100A53}">
      <dgm:prSet/>
      <dgm:spPr/>
      <dgm:t>
        <a:bodyPr/>
        <a:lstStyle/>
        <a:p>
          <a:endParaRPr lang="el-GR"/>
        </a:p>
      </dgm:t>
    </dgm:pt>
    <dgm:pt modelId="{6E46B065-1783-4507-83B4-0940151FCB32}">
      <dgm:prSet custT="1"/>
      <dgm:spPr/>
      <dgm:t>
        <a:bodyPr/>
        <a:lstStyle/>
        <a:p>
          <a:r>
            <a:rPr lang="el-GR" sz="1600" dirty="0"/>
            <a:t>Οι τρεις περισσότερο σημαντικοί με συντελεστή στάθμισης 3</a:t>
          </a:r>
        </a:p>
      </dgm:t>
    </dgm:pt>
    <dgm:pt modelId="{ECEC2FB6-400C-4D00-B4A1-6641CB3B5C5E}" type="parTrans" cxnId="{A581B888-6B8C-4603-9EC7-DB07A982E63A}">
      <dgm:prSet/>
      <dgm:spPr/>
      <dgm:t>
        <a:bodyPr/>
        <a:lstStyle/>
        <a:p>
          <a:endParaRPr lang="el-GR"/>
        </a:p>
      </dgm:t>
    </dgm:pt>
    <dgm:pt modelId="{F4D4F848-66AD-463A-8E16-B061BCBCCFD8}" type="sibTrans" cxnId="{A581B888-6B8C-4603-9EC7-DB07A982E63A}">
      <dgm:prSet/>
      <dgm:spPr/>
      <dgm:t>
        <a:bodyPr/>
        <a:lstStyle/>
        <a:p>
          <a:endParaRPr lang="el-GR"/>
        </a:p>
      </dgm:t>
    </dgm:pt>
    <dgm:pt modelId="{2EA22C84-5CA1-48E4-967E-2DC46C1DF6D9}">
      <dgm:prSet custT="1"/>
      <dgm:spPr/>
      <dgm:t>
        <a:bodyPr/>
        <a:lstStyle/>
        <a:p>
          <a:r>
            <a:rPr lang="el-GR" sz="1600" dirty="0"/>
            <a:t>Το ποσοστό για τον δείκτη </a:t>
          </a:r>
          <a:r>
            <a:rPr lang="el-GR" sz="1600" i="1" dirty="0"/>
            <a:t>«καμία πρόσκλησης υποβολής προσφορών</a:t>
          </a:r>
          <a:r>
            <a:rPr lang="el-GR" sz="1600" i="0" dirty="0"/>
            <a:t>» όπως μετρά το μερίδιο συμβάσεων που ανατίθενται κατόπιν διαδικασίας με διαπραγμάτευση (αναφέρεται και ως απευθείας ανάθεση)</a:t>
          </a:r>
        </a:p>
      </dgm:t>
    </dgm:pt>
    <dgm:pt modelId="{99270C40-0F2F-4288-BF1F-9646DE81B491}" type="parTrans" cxnId="{761A2C4E-4044-4934-AB5F-5177CD1A814C}">
      <dgm:prSet/>
      <dgm:spPr/>
      <dgm:t>
        <a:bodyPr/>
        <a:lstStyle/>
        <a:p>
          <a:endParaRPr lang="el-GR"/>
        </a:p>
      </dgm:t>
    </dgm:pt>
    <dgm:pt modelId="{EAF1F4BA-5A4D-4B77-9B89-D4E5456E0A8C}" type="sibTrans" cxnId="{761A2C4E-4044-4934-AB5F-5177CD1A814C}">
      <dgm:prSet/>
      <dgm:spPr/>
      <dgm:t>
        <a:bodyPr/>
        <a:lstStyle/>
        <a:p>
          <a:endParaRPr lang="el-GR"/>
        </a:p>
      </dgm:t>
    </dgm:pt>
    <dgm:pt modelId="{CDDDE74A-4B4F-4E53-87C3-4BBD99BD4BCE}">
      <dgm:prSet custT="1"/>
      <dgm:spPr/>
      <dgm:t>
        <a:bodyPr/>
        <a:lstStyle/>
        <a:p>
          <a:r>
            <a:rPr lang="el-GR" sz="1600" i="0" dirty="0"/>
            <a:t>Το ποσοστό για τον δείκτη </a:t>
          </a:r>
          <a:r>
            <a:rPr lang="el-GR" sz="1600" i="1" dirty="0"/>
            <a:t>«ένας μόνο προσφέρων</a:t>
          </a:r>
          <a:r>
            <a:rPr lang="el-GR" sz="1600" i="0" dirty="0"/>
            <a:t>» όπως μετρά το ποσοστό συμβάσεων που ανατέθηκαν κατόπιν διαδικασίας που μετείχε μόνο ένα προσφέρων</a:t>
          </a:r>
        </a:p>
      </dgm:t>
    </dgm:pt>
    <dgm:pt modelId="{1D1165DF-0940-44EE-91AD-A1C96AD31B96}" type="parTrans" cxnId="{18EF2933-FDCE-494F-A916-8DBE3E663F49}">
      <dgm:prSet/>
      <dgm:spPr/>
      <dgm:t>
        <a:bodyPr/>
        <a:lstStyle/>
        <a:p>
          <a:endParaRPr lang="el-GR"/>
        </a:p>
      </dgm:t>
    </dgm:pt>
    <dgm:pt modelId="{BA358498-E42D-46F4-82D1-8D56CEF6A75F}" type="sibTrans" cxnId="{18EF2933-FDCE-494F-A916-8DBE3E663F49}">
      <dgm:prSet/>
      <dgm:spPr/>
      <dgm:t>
        <a:bodyPr/>
        <a:lstStyle/>
        <a:p>
          <a:endParaRPr lang="el-GR"/>
        </a:p>
      </dgm:t>
    </dgm:pt>
    <dgm:pt modelId="{9AB30D6B-9B91-4384-8661-8C477FA8B087}">
      <dgm:prSet custT="1"/>
      <dgm:spPr/>
      <dgm:t>
        <a:bodyPr/>
        <a:lstStyle/>
        <a:p>
          <a:r>
            <a:rPr lang="el-GR" sz="1600" i="0" dirty="0"/>
            <a:t>Το ποσοστό για τον δείκτη </a:t>
          </a:r>
          <a:r>
            <a:rPr lang="el-GR" sz="1600" i="1" dirty="0"/>
            <a:t>«δημοσίευση</a:t>
          </a:r>
          <a:r>
            <a:rPr lang="el-GR" sz="1600" i="0" dirty="0"/>
            <a:t>» όπως μετρά την αξία των διαδικασιών σύναψης συμβάσεων που δημοσιεύονται στο </a:t>
          </a:r>
          <a:r>
            <a:rPr lang="en-US" sz="1600" i="0" dirty="0"/>
            <a:t>TED</a:t>
          </a:r>
          <a:r>
            <a:rPr lang="el-GR" sz="1600" i="0" dirty="0"/>
            <a:t> ως ποσοστό του εθνικού ΑΕΠ</a:t>
          </a:r>
        </a:p>
      </dgm:t>
    </dgm:pt>
    <dgm:pt modelId="{84B2D7DF-5BE1-493C-B6D7-9A3775F68500}" type="parTrans" cxnId="{1641988C-59D9-4BFD-8962-2ACCA920FB55}">
      <dgm:prSet/>
      <dgm:spPr/>
      <dgm:t>
        <a:bodyPr/>
        <a:lstStyle/>
        <a:p>
          <a:endParaRPr lang="el-GR"/>
        </a:p>
      </dgm:t>
    </dgm:pt>
    <dgm:pt modelId="{DE660A48-94D5-4E2C-92BE-7AA98B941F2E}" type="sibTrans" cxnId="{1641988C-59D9-4BFD-8962-2ACCA920FB55}">
      <dgm:prSet/>
      <dgm:spPr/>
      <dgm:t>
        <a:bodyPr/>
        <a:lstStyle/>
        <a:p>
          <a:endParaRPr lang="el-GR"/>
        </a:p>
      </dgm:t>
    </dgm:pt>
    <dgm:pt modelId="{2834A50E-429C-43DE-805B-1E053A365285}" type="pres">
      <dgm:prSet presAssocID="{CE7DEB34-C0B8-4593-9C0B-FF6211BB439E}" presName="hierChild1" presStyleCnt="0">
        <dgm:presLayoutVars>
          <dgm:orgChart val="1"/>
          <dgm:chPref val="1"/>
          <dgm:dir/>
          <dgm:animOne val="branch"/>
          <dgm:animLvl val="lvl"/>
          <dgm:resizeHandles/>
        </dgm:presLayoutVars>
      </dgm:prSet>
      <dgm:spPr/>
    </dgm:pt>
    <dgm:pt modelId="{1AB11383-0ABE-4104-9B9C-E3C172164BF0}" type="pres">
      <dgm:prSet presAssocID="{E8A99D46-7095-4B36-9E2D-9E94B4EF9079}" presName="hierRoot1" presStyleCnt="0">
        <dgm:presLayoutVars>
          <dgm:hierBranch val="init"/>
        </dgm:presLayoutVars>
      </dgm:prSet>
      <dgm:spPr/>
    </dgm:pt>
    <dgm:pt modelId="{98854F7F-A886-4B23-802B-96AA7FCF5EE8}" type="pres">
      <dgm:prSet presAssocID="{E8A99D46-7095-4B36-9E2D-9E94B4EF9079}" presName="rootComposite1" presStyleCnt="0"/>
      <dgm:spPr/>
    </dgm:pt>
    <dgm:pt modelId="{F313C2BD-BFCF-4E6D-9AD2-9CCE835E666F}" type="pres">
      <dgm:prSet presAssocID="{E8A99D46-7095-4B36-9E2D-9E94B4EF9079}" presName="rootText1" presStyleLbl="node0" presStyleIdx="0" presStyleCnt="2" custScaleX="151445" custScaleY="449839">
        <dgm:presLayoutVars>
          <dgm:chPref val="3"/>
        </dgm:presLayoutVars>
      </dgm:prSet>
      <dgm:spPr/>
    </dgm:pt>
    <dgm:pt modelId="{8C8EA93A-2373-4309-9D6B-79D82C0F1DF1}" type="pres">
      <dgm:prSet presAssocID="{E8A99D46-7095-4B36-9E2D-9E94B4EF9079}" presName="rootConnector1" presStyleLbl="node1" presStyleIdx="0" presStyleCnt="0"/>
      <dgm:spPr/>
    </dgm:pt>
    <dgm:pt modelId="{EF6821FF-0FBF-4EDC-B47A-C3980A9C7D5E}" type="pres">
      <dgm:prSet presAssocID="{E8A99D46-7095-4B36-9E2D-9E94B4EF9079}" presName="hierChild2" presStyleCnt="0"/>
      <dgm:spPr/>
    </dgm:pt>
    <dgm:pt modelId="{345DD985-808A-48E1-99F4-9D26D30676D2}" type="pres">
      <dgm:prSet presAssocID="{E8A99D46-7095-4B36-9E2D-9E94B4EF9079}" presName="hierChild3" presStyleCnt="0"/>
      <dgm:spPr/>
    </dgm:pt>
    <dgm:pt modelId="{F15443AE-72DC-48C5-ACF6-4551CBED2E37}" type="pres">
      <dgm:prSet presAssocID="{9A3BBDF8-1000-484F-925C-76C2B62AECDC}" presName="hierRoot1" presStyleCnt="0">
        <dgm:presLayoutVars>
          <dgm:hierBranch val="init"/>
        </dgm:presLayoutVars>
      </dgm:prSet>
      <dgm:spPr/>
    </dgm:pt>
    <dgm:pt modelId="{EDB5C2A4-027A-4E88-9C43-5D7A06DC4A30}" type="pres">
      <dgm:prSet presAssocID="{9A3BBDF8-1000-484F-925C-76C2B62AECDC}" presName="rootComposite1" presStyleCnt="0"/>
      <dgm:spPr/>
    </dgm:pt>
    <dgm:pt modelId="{CEAEE14C-8AC6-443B-9EBD-C34426EEA9C2}" type="pres">
      <dgm:prSet presAssocID="{9A3BBDF8-1000-484F-925C-76C2B62AECDC}" presName="rootText1" presStyleLbl="node0" presStyleIdx="1" presStyleCnt="2" custScaleX="176318" custScaleY="261704">
        <dgm:presLayoutVars>
          <dgm:chPref val="3"/>
        </dgm:presLayoutVars>
      </dgm:prSet>
      <dgm:spPr/>
    </dgm:pt>
    <dgm:pt modelId="{036AB8BB-2A54-4D24-9A68-EE8E2A0E6BC0}" type="pres">
      <dgm:prSet presAssocID="{9A3BBDF8-1000-484F-925C-76C2B62AECDC}" presName="rootConnector1" presStyleLbl="node1" presStyleIdx="0" presStyleCnt="0"/>
      <dgm:spPr/>
    </dgm:pt>
    <dgm:pt modelId="{26F72240-A811-4737-9AC7-F66611D39EA7}" type="pres">
      <dgm:prSet presAssocID="{9A3BBDF8-1000-484F-925C-76C2B62AECDC}" presName="hierChild2" presStyleCnt="0"/>
      <dgm:spPr/>
    </dgm:pt>
    <dgm:pt modelId="{A49A1011-618D-4249-BE3D-BFDA1C799912}" type="pres">
      <dgm:prSet presAssocID="{2D0B7A2C-7D00-4775-B450-D72EA6876C54}" presName="Name64" presStyleLbl="parChTrans1D2" presStyleIdx="0" presStyleCnt="2"/>
      <dgm:spPr/>
    </dgm:pt>
    <dgm:pt modelId="{0BD248F6-CA7D-4778-964E-B620ECA4FEB6}" type="pres">
      <dgm:prSet presAssocID="{15947387-35AF-433D-BFF0-8EF6C2B7FEE6}" presName="hierRoot2" presStyleCnt="0">
        <dgm:presLayoutVars>
          <dgm:hierBranch val="init"/>
        </dgm:presLayoutVars>
      </dgm:prSet>
      <dgm:spPr/>
    </dgm:pt>
    <dgm:pt modelId="{472EBF00-11CB-4F48-AC30-97767BF8C3D5}" type="pres">
      <dgm:prSet presAssocID="{15947387-35AF-433D-BFF0-8EF6C2B7FEE6}" presName="rootComposite" presStyleCnt="0"/>
      <dgm:spPr/>
    </dgm:pt>
    <dgm:pt modelId="{0D6F8012-7876-4C88-8606-7186A5F02F94}" type="pres">
      <dgm:prSet presAssocID="{15947387-35AF-433D-BFF0-8EF6C2B7FEE6}" presName="rootText" presStyleLbl="node2" presStyleIdx="0" presStyleCnt="2" custScaleX="156315" custScaleY="412844">
        <dgm:presLayoutVars>
          <dgm:chPref val="3"/>
        </dgm:presLayoutVars>
      </dgm:prSet>
      <dgm:spPr/>
    </dgm:pt>
    <dgm:pt modelId="{0E9B4342-FBE3-418B-B9D2-DC4529A5501F}" type="pres">
      <dgm:prSet presAssocID="{15947387-35AF-433D-BFF0-8EF6C2B7FEE6}" presName="rootConnector" presStyleLbl="node2" presStyleIdx="0" presStyleCnt="2"/>
      <dgm:spPr/>
    </dgm:pt>
    <dgm:pt modelId="{B36CECE3-C7A2-4535-8AB7-8137D454E0F5}" type="pres">
      <dgm:prSet presAssocID="{15947387-35AF-433D-BFF0-8EF6C2B7FEE6}" presName="hierChild4" presStyleCnt="0"/>
      <dgm:spPr/>
    </dgm:pt>
    <dgm:pt modelId="{AF064597-F01F-4472-B4D5-40E7363A9691}" type="pres">
      <dgm:prSet presAssocID="{15947387-35AF-433D-BFF0-8EF6C2B7FEE6}" presName="hierChild5" presStyleCnt="0"/>
      <dgm:spPr/>
    </dgm:pt>
    <dgm:pt modelId="{565C5DAE-1C80-4EF4-95E6-FADF4771CDDE}" type="pres">
      <dgm:prSet presAssocID="{ECEC2FB6-400C-4D00-B4A1-6641CB3B5C5E}" presName="Name64" presStyleLbl="parChTrans1D2" presStyleIdx="1" presStyleCnt="2"/>
      <dgm:spPr/>
    </dgm:pt>
    <dgm:pt modelId="{A6BF48AF-F360-41D6-8ADB-49465FD5F021}" type="pres">
      <dgm:prSet presAssocID="{6E46B065-1783-4507-83B4-0940151FCB32}" presName="hierRoot2" presStyleCnt="0">
        <dgm:presLayoutVars>
          <dgm:hierBranch val="init"/>
        </dgm:presLayoutVars>
      </dgm:prSet>
      <dgm:spPr/>
    </dgm:pt>
    <dgm:pt modelId="{2A7BF1C7-90A5-44B4-AD87-D0250BC65900}" type="pres">
      <dgm:prSet presAssocID="{6E46B065-1783-4507-83B4-0940151FCB32}" presName="rootComposite" presStyleCnt="0"/>
      <dgm:spPr/>
    </dgm:pt>
    <dgm:pt modelId="{D143AD3C-D84B-46BB-8513-23D5E971D79B}" type="pres">
      <dgm:prSet presAssocID="{6E46B065-1783-4507-83B4-0940151FCB32}" presName="rootText" presStyleLbl="node2" presStyleIdx="1" presStyleCnt="2" custScaleX="143721" custScaleY="315039">
        <dgm:presLayoutVars>
          <dgm:chPref val="3"/>
        </dgm:presLayoutVars>
      </dgm:prSet>
      <dgm:spPr/>
    </dgm:pt>
    <dgm:pt modelId="{1919C375-37F9-4423-8795-3F71864849F5}" type="pres">
      <dgm:prSet presAssocID="{6E46B065-1783-4507-83B4-0940151FCB32}" presName="rootConnector" presStyleLbl="node2" presStyleIdx="1" presStyleCnt="2"/>
      <dgm:spPr/>
    </dgm:pt>
    <dgm:pt modelId="{14E29F25-4575-4651-BE6F-55866CF4B8D3}" type="pres">
      <dgm:prSet presAssocID="{6E46B065-1783-4507-83B4-0940151FCB32}" presName="hierChild4" presStyleCnt="0"/>
      <dgm:spPr/>
    </dgm:pt>
    <dgm:pt modelId="{7D3A9547-00B8-463E-9EFA-D2641EAFB634}" type="pres">
      <dgm:prSet presAssocID="{99270C40-0F2F-4288-BF1F-9646DE81B491}" presName="Name64" presStyleLbl="parChTrans1D3" presStyleIdx="0" presStyleCnt="3"/>
      <dgm:spPr/>
    </dgm:pt>
    <dgm:pt modelId="{876CCA78-479E-44DF-B08F-99C8838D5374}" type="pres">
      <dgm:prSet presAssocID="{2EA22C84-5CA1-48E4-967E-2DC46C1DF6D9}" presName="hierRoot2" presStyleCnt="0">
        <dgm:presLayoutVars>
          <dgm:hierBranch val="init"/>
        </dgm:presLayoutVars>
      </dgm:prSet>
      <dgm:spPr/>
    </dgm:pt>
    <dgm:pt modelId="{8512A224-661C-470B-924F-0177AFD58A68}" type="pres">
      <dgm:prSet presAssocID="{2EA22C84-5CA1-48E4-967E-2DC46C1DF6D9}" presName="rootComposite" presStyleCnt="0"/>
      <dgm:spPr/>
    </dgm:pt>
    <dgm:pt modelId="{F14C9599-D168-41EF-8037-D262E375DE36}" type="pres">
      <dgm:prSet presAssocID="{2EA22C84-5CA1-48E4-967E-2DC46C1DF6D9}" presName="rootText" presStyleLbl="node3" presStyleIdx="0" presStyleCnt="3" custScaleX="447110" custScaleY="330512" custLinFactNeighborX="19718" custLinFactNeighborY="-69485">
        <dgm:presLayoutVars>
          <dgm:chPref val="3"/>
        </dgm:presLayoutVars>
      </dgm:prSet>
      <dgm:spPr/>
    </dgm:pt>
    <dgm:pt modelId="{7EFD2E73-27A5-420B-9148-953E6053314A}" type="pres">
      <dgm:prSet presAssocID="{2EA22C84-5CA1-48E4-967E-2DC46C1DF6D9}" presName="rootConnector" presStyleLbl="node3" presStyleIdx="0" presStyleCnt="3"/>
      <dgm:spPr/>
    </dgm:pt>
    <dgm:pt modelId="{E035DC49-4BF4-4764-B205-B3EAC0B30810}" type="pres">
      <dgm:prSet presAssocID="{2EA22C84-5CA1-48E4-967E-2DC46C1DF6D9}" presName="hierChild4" presStyleCnt="0"/>
      <dgm:spPr/>
    </dgm:pt>
    <dgm:pt modelId="{82F2BDE9-EFD7-4B44-BFE3-C0AB8AE0C526}" type="pres">
      <dgm:prSet presAssocID="{2EA22C84-5CA1-48E4-967E-2DC46C1DF6D9}" presName="hierChild5" presStyleCnt="0"/>
      <dgm:spPr/>
    </dgm:pt>
    <dgm:pt modelId="{3D4C684C-854C-4B4B-877E-ADD9881D3617}" type="pres">
      <dgm:prSet presAssocID="{1D1165DF-0940-44EE-91AD-A1C96AD31B96}" presName="Name64" presStyleLbl="parChTrans1D3" presStyleIdx="1" presStyleCnt="3"/>
      <dgm:spPr/>
    </dgm:pt>
    <dgm:pt modelId="{A7B3E09F-D0DB-4B1F-BDCD-396E002CBDE5}" type="pres">
      <dgm:prSet presAssocID="{CDDDE74A-4B4F-4E53-87C3-4BBD99BD4BCE}" presName="hierRoot2" presStyleCnt="0">
        <dgm:presLayoutVars>
          <dgm:hierBranch val="init"/>
        </dgm:presLayoutVars>
      </dgm:prSet>
      <dgm:spPr/>
    </dgm:pt>
    <dgm:pt modelId="{16D89B9F-739D-4E8E-99C2-79D4114719F3}" type="pres">
      <dgm:prSet presAssocID="{CDDDE74A-4B4F-4E53-87C3-4BBD99BD4BCE}" presName="rootComposite" presStyleCnt="0"/>
      <dgm:spPr/>
    </dgm:pt>
    <dgm:pt modelId="{9EBDB29F-6EFC-45AC-920B-5BE2B2E38100}" type="pres">
      <dgm:prSet presAssocID="{CDDDE74A-4B4F-4E53-87C3-4BBD99BD4BCE}" presName="rootText" presStyleLbl="node3" presStyleIdx="1" presStyleCnt="3" custScaleX="409694" custScaleY="324485" custLinFactNeighborX="43471" custLinFactNeighborY="-69756">
        <dgm:presLayoutVars>
          <dgm:chPref val="3"/>
        </dgm:presLayoutVars>
      </dgm:prSet>
      <dgm:spPr/>
    </dgm:pt>
    <dgm:pt modelId="{6C85409D-54E7-4C87-9DE4-FF35A648DD6D}" type="pres">
      <dgm:prSet presAssocID="{CDDDE74A-4B4F-4E53-87C3-4BBD99BD4BCE}" presName="rootConnector" presStyleLbl="node3" presStyleIdx="1" presStyleCnt="3"/>
      <dgm:spPr/>
    </dgm:pt>
    <dgm:pt modelId="{88FB4533-4E29-4CF7-8F60-1B1DE1E5DE0D}" type="pres">
      <dgm:prSet presAssocID="{CDDDE74A-4B4F-4E53-87C3-4BBD99BD4BCE}" presName="hierChild4" presStyleCnt="0"/>
      <dgm:spPr/>
    </dgm:pt>
    <dgm:pt modelId="{84FF5C09-5BC9-4CC7-A8DB-AA08EFC07D6C}" type="pres">
      <dgm:prSet presAssocID="{CDDDE74A-4B4F-4E53-87C3-4BBD99BD4BCE}" presName="hierChild5" presStyleCnt="0"/>
      <dgm:spPr/>
    </dgm:pt>
    <dgm:pt modelId="{47AA8001-353E-4F8E-BEA5-C357F2CF42C4}" type="pres">
      <dgm:prSet presAssocID="{84B2D7DF-5BE1-493C-B6D7-9A3775F68500}" presName="Name64" presStyleLbl="parChTrans1D3" presStyleIdx="2" presStyleCnt="3"/>
      <dgm:spPr/>
    </dgm:pt>
    <dgm:pt modelId="{5EBD485C-A0C3-44E2-BC03-5F13932A0DA1}" type="pres">
      <dgm:prSet presAssocID="{9AB30D6B-9B91-4384-8661-8C477FA8B087}" presName="hierRoot2" presStyleCnt="0">
        <dgm:presLayoutVars>
          <dgm:hierBranch val="init"/>
        </dgm:presLayoutVars>
      </dgm:prSet>
      <dgm:spPr/>
    </dgm:pt>
    <dgm:pt modelId="{F19EE124-0610-4DC8-9D2B-90E542898939}" type="pres">
      <dgm:prSet presAssocID="{9AB30D6B-9B91-4384-8661-8C477FA8B087}" presName="rootComposite" presStyleCnt="0"/>
      <dgm:spPr/>
    </dgm:pt>
    <dgm:pt modelId="{997A7C08-B09B-4BF2-B373-55F46AA32743}" type="pres">
      <dgm:prSet presAssocID="{9AB30D6B-9B91-4384-8661-8C477FA8B087}" presName="rootText" presStyleLbl="node3" presStyleIdx="2" presStyleCnt="3" custScaleX="432830" custScaleY="213591" custLinFactNeighborX="21193" custLinFactNeighborY="-67644">
        <dgm:presLayoutVars>
          <dgm:chPref val="3"/>
        </dgm:presLayoutVars>
      </dgm:prSet>
      <dgm:spPr/>
    </dgm:pt>
    <dgm:pt modelId="{6EC3B754-A2EA-4424-831E-5A21ED27873E}" type="pres">
      <dgm:prSet presAssocID="{9AB30D6B-9B91-4384-8661-8C477FA8B087}" presName="rootConnector" presStyleLbl="node3" presStyleIdx="2" presStyleCnt="3"/>
      <dgm:spPr/>
    </dgm:pt>
    <dgm:pt modelId="{F66638F8-EAEB-40A5-B032-A4170E45DEAA}" type="pres">
      <dgm:prSet presAssocID="{9AB30D6B-9B91-4384-8661-8C477FA8B087}" presName="hierChild4" presStyleCnt="0"/>
      <dgm:spPr/>
    </dgm:pt>
    <dgm:pt modelId="{4AAA8D8E-4A22-4468-9EEE-D124DF33F748}" type="pres">
      <dgm:prSet presAssocID="{9AB30D6B-9B91-4384-8661-8C477FA8B087}" presName="hierChild5" presStyleCnt="0"/>
      <dgm:spPr/>
    </dgm:pt>
    <dgm:pt modelId="{504719AC-75E2-48C9-B1F6-0FCFDBC657BF}" type="pres">
      <dgm:prSet presAssocID="{6E46B065-1783-4507-83B4-0940151FCB32}" presName="hierChild5" presStyleCnt="0"/>
      <dgm:spPr/>
    </dgm:pt>
    <dgm:pt modelId="{2DB29873-A6F4-40EC-B279-C6ACEAEDCA00}" type="pres">
      <dgm:prSet presAssocID="{9A3BBDF8-1000-484F-925C-76C2B62AECDC}" presName="hierChild3" presStyleCnt="0"/>
      <dgm:spPr/>
    </dgm:pt>
  </dgm:ptLst>
  <dgm:cxnLst>
    <dgm:cxn modelId="{104FC403-CEFC-4CFF-9B20-7CB9E2BF8481}" type="presOf" srcId="{1D1165DF-0940-44EE-91AD-A1C96AD31B96}" destId="{3D4C684C-854C-4B4B-877E-ADD9881D3617}" srcOrd="0" destOrd="0" presId="urn:microsoft.com/office/officeart/2009/3/layout/HorizontalOrganizationChart"/>
    <dgm:cxn modelId="{9ADD5C07-8057-4E81-908C-600C6DC4C64C}" type="presOf" srcId="{84B2D7DF-5BE1-493C-B6D7-9A3775F68500}" destId="{47AA8001-353E-4F8E-BEA5-C357F2CF42C4}" srcOrd="0" destOrd="0" presId="urn:microsoft.com/office/officeart/2009/3/layout/HorizontalOrganizationChart"/>
    <dgm:cxn modelId="{47184B15-03A6-4E04-9FEF-BBA201ED167F}" type="presOf" srcId="{2D0B7A2C-7D00-4775-B450-D72EA6876C54}" destId="{A49A1011-618D-4249-BE3D-BFDA1C799912}" srcOrd="0" destOrd="0" presId="urn:microsoft.com/office/officeart/2009/3/layout/HorizontalOrganizationChart"/>
    <dgm:cxn modelId="{1063B21A-A678-48B4-BF9F-002AB02ACAB6}" type="presOf" srcId="{9AB30D6B-9B91-4384-8661-8C477FA8B087}" destId="{997A7C08-B09B-4BF2-B373-55F46AA32743}" srcOrd="0" destOrd="0" presId="urn:microsoft.com/office/officeart/2009/3/layout/HorizontalOrganizationChart"/>
    <dgm:cxn modelId="{774CC325-5AC5-4DB0-8BCA-DA4528100A53}" srcId="{9A3BBDF8-1000-484F-925C-76C2B62AECDC}" destId="{15947387-35AF-433D-BFF0-8EF6C2B7FEE6}" srcOrd="0" destOrd="0" parTransId="{2D0B7A2C-7D00-4775-B450-D72EA6876C54}" sibTransId="{7660F30E-BBD4-483F-8F06-EEFFEE492EE6}"/>
    <dgm:cxn modelId="{611DD432-CEE0-4CEE-BF25-61A34FF6EF08}" type="presOf" srcId="{9A3BBDF8-1000-484F-925C-76C2B62AECDC}" destId="{036AB8BB-2A54-4D24-9A68-EE8E2A0E6BC0}" srcOrd="1" destOrd="0" presId="urn:microsoft.com/office/officeart/2009/3/layout/HorizontalOrganizationChart"/>
    <dgm:cxn modelId="{18EF2933-FDCE-494F-A916-8DBE3E663F49}" srcId="{6E46B065-1783-4507-83B4-0940151FCB32}" destId="{CDDDE74A-4B4F-4E53-87C3-4BBD99BD4BCE}" srcOrd="1" destOrd="0" parTransId="{1D1165DF-0940-44EE-91AD-A1C96AD31B96}" sibTransId="{BA358498-E42D-46F4-82D1-8D56CEF6A75F}"/>
    <dgm:cxn modelId="{2113D33D-0707-4D71-AA5E-506054A1EE55}" type="presOf" srcId="{2EA22C84-5CA1-48E4-967E-2DC46C1DF6D9}" destId="{F14C9599-D168-41EF-8037-D262E375DE36}" srcOrd="0" destOrd="0" presId="urn:microsoft.com/office/officeart/2009/3/layout/HorizontalOrganizationChart"/>
    <dgm:cxn modelId="{26DB0661-334D-4164-A38E-FE6956D5B354}" type="presOf" srcId="{9AB30D6B-9B91-4384-8661-8C477FA8B087}" destId="{6EC3B754-A2EA-4424-831E-5A21ED27873E}" srcOrd="1" destOrd="0" presId="urn:microsoft.com/office/officeart/2009/3/layout/HorizontalOrganizationChart"/>
    <dgm:cxn modelId="{76DF7742-B99C-48D0-83FD-47025B97C490}" type="presOf" srcId="{CDDDE74A-4B4F-4E53-87C3-4BBD99BD4BCE}" destId="{6C85409D-54E7-4C87-9DE4-FF35A648DD6D}" srcOrd="1" destOrd="0" presId="urn:microsoft.com/office/officeart/2009/3/layout/HorizontalOrganizationChart"/>
    <dgm:cxn modelId="{493F7966-0B53-4124-8FB2-772305C02B0A}" type="presOf" srcId="{E8A99D46-7095-4B36-9E2D-9E94B4EF9079}" destId="{F313C2BD-BFCF-4E6D-9AD2-9CCE835E666F}" srcOrd="0" destOrd="0" presId="urn:microsoft.com/office/officeart/2009/3/layout/HorizontalOrganizationChart"/>
    <dgm:cxn modelId="{F99E7F6B-CBD6-4632-8A3E-4E3FB9849139}" type="presOf" srcId="{6E46B065-1783-4507-83B4-0940151FCB32}" destId="{D143AD3C-D84B-46BB-8513-23D5E971D79B}" srcOrd="0" destOrd="0" presId="urn:microsoft.com/office/officeart/2009/3/layout/HorizontalOrganizationChart"/>
    <dgm:cxn modelId="{761A2C4E-4044-4934-AB5F-5177CD1A814C}" srcId="{6E46B065-1783-4507-83B4-0940151FCB32}" destId="{2EA22C84-5CA1-48E4-967E-2DC46C1DF6D9}" srcOrd="0" destOrd="0" parTransId="{99270C40-0F2F-4288-BF1F-9646DE81B491}" sibTransId="{EAF1F4BA-5A4D-4B77-9B89-D4E5456E0A8C}"/>
    <dgm:cxn modelId="{6546CC85-15BD-4D4D-9AFC-E64AE77AAA21}" type="presOf" srcId="{15947387-35AF-433D-BFF0-8EF6C2B7FEE6}" destId="{0D6F8012-7876-4C88-8606-7186A5F02F94}" srcOrd="0" destOrd="0" presId="urn:microsoft.com/office/officeart/2009/3/layout/HorizontalOrganizationChart"/>
    <dgm:cxn modelId="{A581B888-6B8C-4603-9EC7-DB07A982E63A}" srcId="{9A3BBDF8-1000-484F-925C-76C2B62AECDC}" destId="{6E46B065-1783-4507-83B4-0940151FCB32}" srcOrd="1" destOrd="0" parTransId="{ECEC2FB6-400C-4D00-B4A1-6641CB3B5C5E}" sibTransId="{F4D4F848-66AD-463A-8E16-B061BCBCCFD8}"/>
    <dgm:cxn modelId="{1641988C-59D9-4BFD-8962-2ACCA920FB55}" srcId="{6E46B065-1783-4507-83B4-0940151FCB32}" destId="{9AB30D6B-9B91-4384-8661-8C477FA8B087}" srcOrd="2" destOrd="0" parTransId="{84B2D7DF-5BE1-493C-B6D7-9A3775F68500}" sibTransId="{DE660A48-94D5-4E2C-92BE-7AA98B941F2E}"/>
    <dgm:cxn modelId="{6FCCB790-3F7A-40C6-9DF7-64A898E621F4}" type="presOf" srcId="{2EA22C84-5CA1-48E4-967E-2DC46C1DF6D9}" destId="{7EFD2E73-27A5-420B-9148-953E6053314A}" srcOrd="1" destOrd="0" presId="urn:microsoft.com/office/officeart/2009/3/layout/HorizontalOrganizationChart"/>
    <dgm:cxn modelId="{0B4B4292-83E7-4AA8-B64C-B9DA76D4B5B3}" type="presOf" srcId="{9A3BBDF8-1000-484F-925C-76C2B62AECDC}" destId="{CEAEE14C-8AC6-443B-9EBD-C34426EEA9C2}" srcOrd="0" destOrd="0" presId="urn:microsoft.com/office/officeart/2009/3/layout/HorizontalOrganizationChart"/>
    <dgm:cxn modelId="{6E83DF99-0146-44ED-95EA-A466AF376894}" type="presOf" srcId="{E8A99D46-7095-4B36-9E2D-9E94B4EF9079}" destId="{8C8EA93A-2373-4309-9D6B-79D82C0F1DF1}" srcOrd="1" destOrd="0" presId="urn:microsoft.com/office/officeart/2009/3/layout/HorizontalOrganizationChart"/>
    <dgm:cxn modelId="{45DD569A-28A1-4E37-A8BD-25398DAD9303}" type="presOf" srcId="{15947387-35AF-433D-BFF0-8EF6C2B7FEE6}" destId="{0E9B4342-FBE3-418B-B9D2-DC4529A5501F}" srcOrd="1" destOrd="0" presId="urn:microsoft.com/office/officeart/2009/3/layout/HorizontalOrganizationChart"/>
    <dgm:cxn modelId="{D1A5429F-C86A-4520-A7F4-E6A9A2C0146C}" srcId="{CE7DEB34-C0B8-4593-9C0B-FF6211BB439E}" destId="{E8A99D46-7095-4B36-9E2D-9E94B4EF9079}" srcOrd="0" destOrd="0" parTransId="{95239AFC-ECAE-4607-A2F8-EA17D9697196}" sibTransId="{CF35693F-ED27-4AA6-AE81-82FCE888E0D6}"/>
    <dgm:cxn modelId="{68DB25E4-6D33-4FE8-8E1B-CD9F0D1D37DD}" type="presOf" srcId="{ECEC2FB6-400C-4D00-B4A1-6641CB3B5C5E}" destId="{565C5DAE-1C80-4EF4-95E6-FADF4771CDDE}" srcOrd="0" destOrd="0" presId="urn:microsoft.com/office/officeart/2009/3/layout/HorizontalOrganizationChart"/>
    <dgm:cxn modelId="{65A137E6-EE21-4E9C-B8F2-F27391E36EF4}" type="presOf" srcId="{6E46B065-1783-4507-83B4-0940151FCB32}" destId="{1919C375-37F9-4423-8795-3F71864849F5}" srcOrd="1" destOrd="0" presId="urn:microsoft.com/office/officeart/2009/3/layout/HorizontalOrganizationChart"/>
    <dgm:cxn modelId="{9FDB58EC-0610-4CFB-A5EB-0C9821C28068}" type="presOf" srcId="{99270C40-0F2F-4288-BF1F-9646DE81B491}" destId="{7D3A9547-00B8-463E-9EFA-D2641EAFB634}" srcOrd="0" destOrd="0" presId="urn:microsoft.com/office/officeart/2009/3/layout/HorizontalOrganizationChart"/>
    <dgm:cxn modelId="{B938AAF7-1436-416A-9609-AD9FD93F0DAA}" srcId="{CE7DEB34-C0B8-4593-9C0B-FF6211BB439E}" destId="{9A3BBDF8-1000-484F-925C-76C2B62AECDC}" srcOrd="1" destOrd="0" parTransId="{E04B665A-32E7-4537-BD6C-C2962CC9C7B7}" sibTransId="{49FA42FF-BCE5-4F6D-9BE6-154BC9D6107B}"/>
    <dgm:cxn modelId="{E6A0C4F8-548B-48BC-BBB2-2FDE763761B5}" type="presOf" srcId="{CE7DEB34-C0B8-4593-9C0B-FF6211BB439E}" destId="{2834A50E-429C-43DE-805B-1E053A365285}" srcOrd="0" destOrd="0" presId="urn:microsoft.com/office/officeart/2009/3/layout/HorizontalOrganizationChart"/>
    <dgm:cxn modelId="{25F9DFFB-8C99-458B-A41D-F99952D8CA16}" type="presOf" srcId="{CDDDE74A-4B4F-4E53-87C3-4BBD99BD4BCE}" destId="{9EBDB29F-6EFC-45AC-920B-5BE2B2E38100}" srcOrd="0" destOrd="0" presId="urn:microsoft.com/office/officeart/2009/3/layout/HorizontalOrganizationChart"/>
    <dgm:cxn modelId="{7C7B839D-4FA7-4246-9509-41958B7B7AE8}" type="presParOf" srcId="{2834A50E-429C-43DE-805B-1E053A365285}" destId="{1AB11383-0ABE-4104-9B9C-E3C172164BF0}" srcOrd="0" destOrd="0" presId="urn:microsoft.com/office/officeart/2009/3/layout/HorizontalOrganizationChart"/>
    <dgm:cxn modelId="{5865C4BF-975F-4F96-B8C1-7FD4A80E6DB7}" type="presParOf" srcId="{1AB11383-0ABE-4104-9B9C-E3C172164BF0}" destId="{98854F7F-A886-4B23-802B-96AA7FCF5EE8}" srcOrd="0" destOrd="0" presId="urn:microsoft.com/office/officeart/2009/3/layout/HorizontalOrganizationChart"/>
    <dgm:cxn modelId="{DD6DB6DF-08CE-46CE-9787-81986B9A0E82}" type="presParOf" srcId="{98854F7F-A886-4B23-802B-96AA7FCF5EE8}" destId="{F313C2BD-BFCF-4E6D-9AD2-9CCE835E666F}" srcOrd="0" destOrd="0" presId="urn:microsoft.com/office/officeart/2009/3/layout/HorizontalOrganizationChart"/>
    <dgm:cxn modelId="{67D3536F-90EC-4692-A430-7C7CF637CC0D}" type="presParOf" srcId="{98854F7F-A886-4B23-802B-96AA7FCF5EE8}" destId="{8C8EA93A-2373-4309-9D6B-79D82C0F1DF1}" srcOrd="1" destOrd="0" presId="urn:microsoft.com/office/officeart/2009/3/layout/HorizontalOrganizationChart"/>
    <dgm:cxn modelId="{59DCF15B-434D-423E-B032-E27141803B41}" type="presParOf" srcId="{1AB11383-0ABE-4104-9B9C-E3C172164BF0}" destId="{EF6821FF-0FBF-4EDC-B47A-C3980A9C7D5E}" srcOrd="1" destOrd="0" presId="urn:microsoft.com/office/officeart/2009/3/layout/HorizontalOrganizationChart"/>
    <dgm:cxn modelId="{276515B9-9CC2-4BF9-B9C2-FB567C7C887C}" type="presParOf" srcId="{1AB11383-0ABE-4104-9B9C-E3C172164BF0}" destId="{345DD985-808A-48E1-99F4-9D26D30676D2}" srcOrd="2" destOrd="0" presId="urn:microsoft.com/office/officeart/2009/3/layout/HorizontalOrganizationChart"/>
    <dgm:cxn modelId="{F762E49A-585B-4EE2-8690-7E21D0078F06}" type="presParOf" srcId="{2834A50E-429C-43DE-805B-1E053A365285}" destId="{F15443AE-72DC-48C5-ACF6-4551CBED2E37}" srcOrd="1" destOrd="0" presId="urn:microsoft.com/office/officeart/2009/3/layout/HorizontalOrganizationChart"/>
    <dgm:cxn modelId="{D6227691-E6DF-4A1B-9A9E-E4DA8DCE8184}" type="presParOf" srcId="{F15443AE-72DC-48C5-ACF6-4551CBED2E37}" destId="{EDB5C2A4-027A-4E88-9C43-5D7A06DC4A30}" srcOrd="0" destOrd="0" presId="urn:microsoft.com/office/officeart/2009/3/layout/HorizontalOrganizationChart"/>
    <dgm:cxn modelId="{BD7624EF-612E-4A18-ADA6-52B793DEA2D7}" type="presParOf" srcId="{EDB5C2A4-027A-4E88-9C43-5D7A06DC4A30}" destId="{CEAEE14C-8AC6-443B-9EBD-C34426EEA9C2}" srcOrd="0" destOrd="0" presId="urn:microsoft.com/office/officeart/2009/3/layout/HorizontalOrganizationChart"/>
    <dgm:cxn modelId="{6F1AD1EB-6B3F-4E35-A073-186315745815}" type="presParOf" srcId="{EDB5C2A4-027A-4E88-9C43-5D7A06DC4A30}" destId="{036AB8BB-2A54-4D24-9A68-EE8E2A0E6BC0}" srcOrd="1" destOrd="0" presId="urn:microsoft.com/office/officeart/2009/3/layout/HorizontalOrganizationChart"/>
    <dgm:cxn modelId="{5A02320A-20CF-4947-917B-9199BA4A324A}" type="presParOf" srcId="{F15443AE-72DC-48C5-ACF6-4551CBED2E37}" destId="{26F72240-A811-4737-9AC7-F66611D39EA7}" srcOrd="1" destOrd="0" presId="urn:microsoft.com/office/officeart/2009/3/layout/HorizontalOrganizationChart"/>
    <dgm:cxn modelId="{D7931651-CB20-4622-A878-E39A9F03FC87}" type="presParOf" srcId="{26F72240-A811-4737-9AC7-F66611D39EA7}" destId="{A49A1011-618D-4249-BE3D-BFDA1C799912}" srcOrd="0" destOrd="0" presId="urn:microsoft.com/office/officeart/2009/3/layout/HorizontalOrganizationChart"/>
    <dgm:cxn modelId="{0CE2FC5C-7376-4AAE-85C7-47C0C4090CC1}" type="presParOf" srcId="{26F72240-A811-4737-9AC7-F66611D39EA7}" destId="{0BD248F6-CA7D-4778-964E-B620ECA4FEB6}" srcOrd="1" destOrd="0" presId="urn:microsoft.com/office/officeart/2009/3/layout/HorizontalOrganizationChart"/>
    <dgm:cxn modelId="{B23334E6-6158-41EA-AD58-2D291DAF7B2F}" type="presParOf" srcId="{0BD248F6-CA7D-4778-964E-B620ECA4FEB6}" destId="{472EBF00-11CB-4F48-AC30-97767BF8C3D5}" srcOrd="0" destOrd="0" presId="urn:microsoft.com/office/officeart/2009/3/layout/HorizontalOrganizationChart"/>
    <dgm:cxn modelId="{DEC31ECB-7568-47D1-B7DF-917E373E0D06}" type="presParOf" srcId="{472EBF00-11CB-4F48-AC30-97767BF8C3D5}" destId="{0D6F8012-7876-4C88-8606-7186A5F02F94}" srcOrd="0" destOrd="0" presId="urn:microsoft.com/office/officeart/2009/3/layout/HorizontalOrganizationChart"/>
    <dgm:cxn modelId="{CE5791C7-1ED7-4F1A-B658-5B066C9ED58B}" type="presParOf" srcId="{472EBF00-11CB-4F48-AC30-97767BF8C3D5}" destId="{0E9B4342-FBE3-418B-B9D2-DC4529A5501F}" srcOrd="1" destOrd="0" presId="urn:microsoft.com/office/officeart/2009/3/layout/HorizontalOrganizationChart"/>
    <dgm:cxn modelId="{FFAA8B8B-70C8-402F-97E8-2AE27780AFA9}" type="presParOf" srcId="{0BD248F6-CA7D-4778-964E-B620ECA4FEB6}" destId="{B36CECE3-C7A2-4535-8AB7-8137D454E0F5}" srcOrd="1" destOrd="0" presId="urn:microsoft.com/office/officeart/2009/3/layout/HorizontalOrganizationChart"/>
    <dgm:cxn modelId="{1AB7A390-9261-4863-8FA8-698B1CF58C40}" type="presParOf" srcId="{0BD248F6-CA7D-4778-964E-B620ECA4FEB6}" destId="{AF064597-F01F-4472-B4D5-40E7363A9691}" srcOrd="2" destOrd="0" presId="urn:microsoft.com/office/officeart/2009/3/layout/HorizontalOrganizationChart"/>
    <dgm:cxn modelId="{03FA42A3-A1A4-41F7-94DB-CEF2767A76D2}" type="presParOf" srcId="{26F72240-A811-4737-9AC7-F66611D39EA7}" destId="{565C5DAE-1C80-4EF4-95E6-FADF4771CDDE}" srcOrd="2" destOrd="0" presId="urn:microsoft.com/office/officeart/2009/3/layout/HorizontalOrganizationChart"/>
    <dgm:cxn modelId="{EB7AFC54-7BEF-4AB7-8F28-330AA4A264E7}" type="presParOf" srcId="{26F72240-A811-4737-9AC7-F66611D39EA7}" destId="{A6BF48AF-F360-41D6-8ADB-49465FD5F021}" srcOrd="3" destOrd="0" presId="urn:microsoft.com/office/officeart/2009/3/layout/HorizontalOrganizationChart"/>
    <dgm:cxn modelId="{51B583B1-2C74-4A21-A347-033C13BE4D2E}" type="presParOf" srcId="{A6BF48AF-F360-41D6-8ADB-49465FD5F021}" destId="{2A7BF1C7-90A5-44B4-AD87-D0250BC65900}" srcOrd="0" destOrd="0" presId="urn:microsoft.com/office/officeart/2009/3/layout/HorizontalOrganizationChart"/>
    <dgm:cxn modelId="{1557D962-CC1D-4FCE-A285-E521D1843260}" type="presParOf" srcId="{2A7BF1C7-90A5-44B4-AD87-D0250BC65900}" destId="{D143AD3C-D84B-46BB-8513-23D5E971D79B}" srcOrd="0" destOrd="0" presId="urn:microsoft.com/office/officeart/2009/3/layout/HorizontalOrganizationChart"/>
    <dgm:cxn modelId="{BA8118A2-D107-4EBE-8757-FA32CAA2B266}" type="presParOf" srcId="{2A7BF1C7-90A5-44B4-AD87-D0250BC65900}" destId="{1919C375-37F9-4423-8795-3F71864849F5}" srcOrd="1" destOrd="0" presId="urn:microsoft.com/office/officeart/2009/3/layout/HorizontalOrganizationChart"/>
    <dgm:cxn modelId="{8639C002-917E-4E60-BC3C-D12E43D4036C}" type="presParOf" srcId="{A6BF48AF-F360-41D6-8ADB-49465FD5F021}" destId="{14E29F25-4575-4651-BE6F-55866CF4B8D3}" srcOrd="1" destOrd="0" presId="urn:microsoft.com/office/officeart/2009/3/layout/HorizontalOrganizationChart"/>
    <dgm:cxn modelId="{9CDAA696-D3EB-48EC-9CDA-E9F6C429C233}" type="presParOf" srcId="{14E29F25-4575-4651-BE6F-55866CF4B8D3}" destId="{7D3A9547-00B8-463E-9EFA-D2641EAFB634}" srcOrd="0" destOrd="0" presId="urn:microsoft.com/office/officeart/2009/3/layout/HorizontalOrganizationChart"/>
    <dgm:cxn modelId="{845D1CB0-14C3-48CF-B7A1-46066A8DAFBD}" type="presParOf" srcId="{14E29F25-4575-4651-BE6F-55866CF4B8D3}" destId="{876CCA78-479E-44DF-B08F-99C8838D5374}" srcOrd="1" destOrd="0" presId="urn:microsoft.com/office/officeart/2009/3/layout/HorizontalOrganizationChart"/>
    <dgm:cxn modelId="{CF5BA663-86CB-4094-B4C2-3E63E23F697F}" type="presParOf" srcId="{876CCA78-479E-44DF-B08F-99C8838D5374}" destId="{8512A224-661C-470B-924F-0177AFD58A68}" srcOrd="0" destOrd="0" presId="urn:microsoft.com/office/officeart/2009/3/layout/HorizontalOrganizationChart"/>
    <dgm:cxn modelId="{38ACF99B-BC32-4429-985A-687FCF1D9EB7}" type="presParOf" srcId="{8512A224-661C-470B-924F-0177AFD58A68}" destId="{F14C9599-D168-41EF-8037-D262E375DE36}" srcOrd="0" destOrd="0" presId="urn:microsoft.com/office/officeart/2009/3/layout/HorizontalOrganizationChart"/>
    <dgm:cxn modelId="{44878011-AAF0-4AB9-9242-F633CEFC11DF}" type="presParOf" srcId="{8512A224-661C-470B-924F-0177AFD58A68}" destId="{7EFD2E73-27A5-420B-9148-953E6053314A}" srcOrd="1" destOrd="0" presId="urn:microsoft.com/office/officeart/2009/3/layout/HorizontalOrganizationChart"/>
    <dgm:cxn modelId="{30081D5C-3BCA-4692-AD95-09DA5A30EC3F}" type="presParOf" srcId="{876CCA78-479E-44DF-B08F-99C8838D5374}" destId="{E035DC49-4BF4-4764-B205-B3EAC0B30810}" srcOrd="1" destOrd="0" presId="urn:microsoft.com/office/officeart/2009/3/layout/HorizontalOrganizationChart"/>
    <dgm:cxn modelId="{12EE0858-224A-40A9-AF33-2E9757362391}" type="presParOf" srcId="{876CCA78-479E-44DF-B08F-99C8838D5374}" destId="{82F2BDE9-EFD7-4B44-BFE3-C0AB8AE0C526}" srcOrd="2" destOrd="0" presId="urn:microsoft.com/office/officeart/2009/3/layout/HorizontalOrganizationChart"/>
    <dgm:cxn modelId="{2BA7833A-F473-467D-9F5F-6B01315BA793}" type="presParOf" srcId="{14E29F25-4575-4651-BE6F-55866CF4B8D3}" destId="{3D4C684C-854C-4B4B-877E-ADD9881D3617}" srcOrd="2" destOrd="0" presId="urn:microsoft.com/office/officeart/2009/3/layout/HorizontalOrganizationChart"/>
    <dgm:cxn modelId="{7263C04C-CEAB-4EFA-800B-223272808503}" type="presParOf" srcId="{14E29F25-4575-4651-BE6F-55866CF4B8D3}" destId="{A7B3E09F-D0DB-4B1F-BDCD-396E002CBDE5}" srcOrd="3" destOrd="0" presId="urn:microsoft.com/office/officeart/2009/3/layout/HorizontalOrganizationChart"/>
    <dgm:cxn modelId="{2BD93D18-CB5A-4699-9FDF-7116C03AF3F0}" type="presParOf" srcId="{A7B3E09F-D0DB-4B1F-BDCD-396E002CBDE5}" destId="{16D89B9F-739D-4E8E-99C2-79D4114719F3}" srcOrd="0" destOrd="0" presId="urn:microsoft.com/office/officeart/2009/3/layout/HorizontalOrganizationChart"/>
    <dgm:cxn modelId="{235817A7-9081-45C3-9A40-19941C1ED89F}" type="presParOf" srcId="{16D89B9F-739D-4E8E-99C2-79D4114719F3}" destId="{9EBDB29F-6EFC-45AC-920B-5BE2B2E38100}" srcOrd="0" destOrd="0" presId="urn:microsoft.com/office/officeart/2009/3/layout/HorizontalOrganizationChart"/>
    <dgm:cxn modelId="{D6E05308-E8EB-45DB-809E-717631B0A3BD}" type="presParOf" srcId="{16D89B9F-739D-4E8E-99C2-79D4114719F3}" destId="{6C85409D-54E7-4C87-9DE4-FF35A648DD6D}" srcOrd="1" destOrd="0" presId="urn:microsoft.com/office/officeart/2009/3/layout/HorizontalOrganizationChart"/>
    <dgm:cxn modelId="{07BA2123-A08C-4754-885D-C6FE1EB1D15C}" type="presParOf" srcId="{A7B3E09F-D0DB-4B1F-BDCD-396E002CBDE5}" destId="{88FB4533-4E29-4CF7-8F60-1B1DE1E5DE0D}" srcOrd="1" destOrd="0" presId="urn:microsoft.com/office/officeart/2009/3/layout/HorizontalOrganizationChart"/>
    <dgm:cxn modelId="{8B18DF3D-E8D6-4776-B3F7-F8CA8A373624}" type="presParOf" srcId="{A7B3E09F-D0DB-4B1F-BDCD-396E002CBDE5}" destId="{84FF5C09-5BC9-4CC7-A8DB-AA08EFC07D6C}" srcOrd="2" destOrd="0" presId="urn:microsoft.com/office/officeart/2009/3/layout/HorizontalOrganizationChart"/>
    <dgm:cxn modelId="{2FC4AB24-7AE0-4E07-8D2B-37270DB21A94}" type="presParOf" srcId="{14E29F25-4575-4651-BE6F-55866CF4B8D3}" destId="{47AA8001-353E-4F8E-BEA5-C357F2CF42C4}" srcOrd="4" destOrd="0" presId="urn:microsoft.com/office/officeart/2009/3/layout/HorizontalOrganizationChart"/>
    <dgm:cxn modelId="{58F3FF6C-81D4-49B3-82D2-5E90B6BAC76C}" type="presParOf" srcId="{14E29F25-4575-4651-BE6F-55866CF4B8D3}" destId="{5EBD485C-A0C3-44E2-BC03-5F13932A0DA1}" srcOrd="5" destOrd="0" presId="urn:microsoft.com/office/officeart/2009/3/layout/HorizontalOrganizationChart"/>
    <dgm:cxn modelId="{B3C3CA83-8199-40E3-9D49-29DD4FCFD3AA}" type="presParOf" srcId="{5EBD485C-A0C3-44E2-BC03-5F13932A0DA1}" destId="{F19EE124-0610-4DC8-9D2B-90E542898939}" srcOrd="0" destOrd="0" presId="urn:microsoft.com/office/officeart/2009/3/layout/HorizontalOrganizationChart"/>
    <dgm:cxn modelId="{A4B63FDF-B4D1-4158-9DDC-7DDE2F3A9A0A}" type="presParOf" srcId="{F19EE124-0610-4DC8-9D2B-90E542898939}" destId="{997A7C08-B09B-4BF2-B373-55F46AA32743}" srcOrd="0" destOrd="0" presId="urn:microsoft.com/office/officeart/2009/3/layout/HorizontalOrganizationChart"/>
    <dgm:cxn modelId="{B47DAEAB-B1FA-4D47-BE15-980B1B4BC0C3}" type="presParOf" srcId="{F19EE124-0610-4DC8-9D2B-90E542898939}" destId="{6EC3B754-A2EA-4424-831E-5A21ED27873E}" srcOrd="1" destOrd="0" presId="urn:microsoft.com/office/officeart/2009/3/layout/HorizontalOrganizationChart"/>
    <dgm:cxn modelId="{13D436B4-DB7C-4F10-8023-A8B81AD0E1A1}" type="presParOf" srcId="{5EBD485C-A0C3-44E2-BC03-5F13932A0DA1}" destId="{F66638F8-EAEB-40A5-B032-A4170E45DEAA}" srcOrd="1" destOrd="0" presId="urn:microsoft.com/office/officeart/2009/3/layout/HorizontalOrganizationChart"/>
    <dgm:cxn modelId="{1E24C007-94DD-4051-930D-35EEA53AD268}" type="presParOf" srcId="{5EBD485C-A0C3-44E2-BC03-5F13932A0DA1}" destId="{4AAA8D8E-4A22-4468-9EEE-D124DF33F748}" srcOrd="2" destOrd="0" presId="urn:microsoft.com/office/officeart/2009/3/layout/HorizontalOrganizationChart"/>
    <dgm:cxn modelId="{1C11A807-EBD0-4CFA-9F65-051132EE1B5F}" type="presParOf" srcId="{A6BF48AF-F360-41D6-8ADB-49465FD5F021}" destId="{504719AC-75E2-48C9-B1F6-0FCFDBC657BF}" srcOrd="2" destOrd="0" presId="urn:microsoft.com/office/officeart/2009/3/layout/HorizontalOrganizationChart"/>
    <dgm:cxn modelId="{BC4B4733-51DD-46AE-ACB2-8D7581C9CE0A}" type="presParOf" srcId="{F15443AE-72DC-48C5-ACF6-4551CBED2E37}" destId="{2DB29873-A6F4-40EC-B279-C6ACEAEDCA00}" srcOrd="2" destOrd="0" presId="urn:microsoft.com/office/officeart/2009/3/layout/HorizontalOrganizationChar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24.xml><?xml version="1.0" encoding="utf-8"?>
<dgm:dataModel xmlns:dgm="http://schemas.openxmlformats.org/drawingml/2006/diagram" xmlns:a="http://schemas.openxmlformats.org/drawingml/2006/main">
  <dgm:ptLst>
    <dgm:pt modelId="{CE7DEB34-C0B8-4593-9C0B-FF6211BB439E}" type="doc">
      <dgm:prSet loTypeId="urn:microsoft.com/office/officeart/2005/8/layout/hList3" loCatId="list" qsTypeId="urn:microsoft.com/office/officeart/2005/8/quickstyle/3d1" qsCatId="3D" csTypeId="urn:microsoft.com/office/officeart/2005/8/colors/accent0_3" csCatId="mainScheme" phldr="1"/>
      <dgm:spPr/>
      <dgm:t>
        <a:bodyPr/>
        <a:lstStyle/>
        <a:p>
          <a:endParaRPr lang="el-GR"/>
        </a:p>
      </dgm:t>
    </dgm:pt>
    <dgm:pt modelId="{E8A99D46-7095-4B36-9E2D-9E94B4EF9079}">
      <dgm:prSet custT="1"/>
      <dgm:spPr/>
      <dgm:t>
        <a:bodyPr/>
        <a:lstStyle/>
        <a:p>
          <a:r>
            <a:rPr lang="el-GR" sz="1800" dirty="0"/>
            <a:t>Αξιολογήθηκε κατά την κρίσιμη δεκαετία 2011-2021 το επίπεδο ανταγωνισμού που αναπτύχθηκε στις δημόσιες συμβάσεις και τα μέτρα που ελήφθησαν από την Επιτροπή για την αντιμετώπιση στρεβλώσεων. Εξετάστηκαν:</a:t>
          </a:r>
        </a:p>
      </dgm:t>
    </dgm:pt>
    <dgm:pt modelId="{95239AFC-ECAE-4607-A2F8-EA17D9697196}" type="parTrans" cxnId="{D1A5429F-C86A-4520-A7F4-E6A9A2C0146C}">
      <dgm:prSet/>
      <dgm:spPr/>
      <dgm:t>
        <a:bodyPr/>
        <a:lstStyle/>
        <a:p>
          <a:endParaRPr lang="el-GR"/>
        </a:p>
      </dgm:t>
    </dgm:pt>
    <dgm:pt modelId="{CF35693F-ED27-4AA6-AE81-82FCE888E0D6}" type="sibTrans" cxnId="{D1A5429F-C86A-4520-A7F4-E6A9A2C0146C}">
      <dgm:prSet/>
      <dgm:spPr/>
      <dgm:t>
        <a:bodyPr/>
        <a:lstStyle/>
        <a:p>
          <a:endParaRPr lang="el-GR"/>
        </a:p>
      </dgm:t>
    </dgm:pt>
    <dgm:pt modelId="{A2D3799F-064F-46F3-AEA8-0D0E83C31567}">
      <dgm:prSet custT="1"/>
      <dgm:spPr/>
      <dgm:t>
        <a:bodyPr/>
        <a:lstStyle/>
        <a:p>
          <a:r>
            <a:rPr lang="el-GR" sz="1800" dirty="0"/>
            <a:t>Ο τρόπος που εξελίχθηκε ο ανταγωνισμός στην εσωτερική αγορά και κατά πόσο η μεταρρύθμιση του 2014 είχε κάποιο αντίκτυπο</a:t>
          </a:r>
        </a:p>
      </dgm:t>
    </dgm:pt>
    <dgm:pt modelId="{B77CE498-ED78-4ED3-9FEA-620C53A5EDE3}" type="parTrans" cxnId="{ADD627DB-A97F-41D6-8EB9-645EF6FBDA4A}">
      <dgm:prSet/>
      <dgm:spPr/>
      <dgm:t>
        <a:bodyPr/>
        <a:lstStyle/>
        <a:p>
          <a:endParaRPr lang="el-GR"/>
        </a:p>
      </dgm:t>
    </dgm:pt>
    <dgm:pt modelId="{61B4BD0B-A498-46AD-B33B-5C117609CE92}" type="sibTrans" cxnId="{ADD627DB-A97F-41D6-8EB9-645EF6FBDA4A}">
      <dgm:prSet/>
      <dgm:spPr/>
      <dgm:t>
        <a:bodyPr/>
        <a:lstStyle/>
        <a:p>
          <a:endParaRPr lang="el-GR"/>
        </a:p>
      </dgm:t>
    </dgm:pt>
    <dgm:pt modelId="{A62D3D04-B9CF-4EE4-A244-66638BD37D71}">
      <dgm:prSet custT="1"/>
      <dgm:spPr/>
      <dgm:t>
        <a:bodyPr/>
        <a:lstStyle/>
        <a:p>
          <a:r>
            <a:rPr lang="el-GR" sz="1800" dirty="0"/>
            <a:t>Αν επιτεύχθηκαν οι στόχοι της μεταρρύθμισης του 2014</a:t>
          </a:r>
        </a:p>
      </dgm:t>
    </dgm:pt>
    <dgm:pt modelId="{22CD9F83-498A-4B6C-B237-7C4F420EF541}" type="parTrans" cxnId="{202DB31A-375A-486A-90FC-48AAD5ED367B}">
      <dgm:prSet/>
      <dgm:spPr/>
      <dgm:t>
        <a:bodyPr/>
        <a:lstStyle/>
        <a:p>
          <a:endParaRPr lang="el-GR"/>
        </a:p>
      </dgm:t>
    </dgm:pt>
    <dgm:pt modelId="{B8124E04-BE43-4349-B704-8DD38F5382B9}" type="sibTrans" cxnId="{202DB31A-375A-486A-90FC-48AAD5ED367B}">
      <dgm:prSet/>
      <dgm:spPr/>
      <dgm:t>
        <a:bodyPr/>
        <a:lstStyle/>
        <a:p>
          <a:endParaRPr lang="el-GR"/>
        </a:p>
      </dgm:t>
    </dgm:pt>
    <dgm:pt modelId="{A2FE4428-8314-4C75-B89E-E9DD21B16195}">
      <dgm:prSet custT="1"/>
      <dgm:spPr/>
      <dgm:t>
        <a:bodyPr/>
        <a:lstStyle/>
        <a:p>
          <a:r>
            <a:rPr lang="el-GR" sz="1800" dirty="0"/>
            <a:t>Ο βαθμός αποτελεσματικότητας της παρακολούθησης από την Επιτροπή</a:t>
          </a:r>
        </a:p>
      </dgm:t>
    </dgm:pt>
    <dgm:pt modelId="{184EE3C7-0F2D-4C57-8B53-BB98B142D624}" type="parTrans" cxnId="{26028FA4-2D2A-4318-8612-02E8EB9BABCF}">
      <dgm:prSet/>
      <dgm:spPr/>
      <dgm:t>
        <a:bodyPr/>
        <a:lstStyle/>
        <a:p>
          <a:endParaRPr lang="el-GR"/>
        </a:p>
      </dgm:t>
    </dgm:pt>
    <dgm:pt modelId="{677376A8-9FFB-4DBE-8983-3953A3F9FD55}" type="sibTrans" cxnId="{26028FA4-2D2A-4318-8612-02E8EB9BABCF}">
      <dgm:prSet/>
      <dgm:spPr/>
      <dgm:t>
        <a:bodyPr/>
        <a:lstStyle/>
        <a:p>
          <a:endParaRPr lang="el-GR"/>
        </a:p>
      </dgm:t>
    </dgm:pt>
    <dgm:pt modelId="{65BBF6EE-2824-4608-BB51-4FAE92538E64}">
      <dgm:prSet custT="1"/>
      <dgm:spPr/>
      <dgm:t>
        <a:bodyPr/>
        <a:lstStyle/>
        <a:p>
          <a:r>
            <a:rPr lang="el-GR" sz="1800" dirty="0"/>
            <a:t>Ο βαθμός ανάλυσης των διαθέσιμων δεδομένων εκ μέρους της Επιτροπής και των κρατών μελών και η λήψη μέτρων</a:t>
          </a:r>
        </a:p>
      </dgm:t>
    </dgm:pt>
    <dgm:pt modelId="{48BEF594-8270-48E1-8013-ADE2432E1FFE}" type="parTrans" cxnId="{5D153A4B-9F34-4D22-B3D9-C6EB3D4BFFE8}">
      <dgm:prSet/>
      <dgm:spPr/>
      <dgm:t>
        <a:bodyPr/>
        <a:lstStyle/>
        <a:p>
          <a:endParaRPr lang="el-GR"/>
        </a:p>
      </dgm:t>
    </dgm:pt>
    <dgm:pt modelId="{94A1F824-9283-42E7-A6F8-E3DF6EDA8EB1}" type="sibTrans" cxnId="{5D153A4B-9F34-4D22-B3D9-C6EB3D4BFFE8}">
      <dgm:prSet/>
      <dgm:spPr/>
      <dgm:t>
        <a:bodyPr/>
        <a:lstStyle/>
        <a:p>
          <a:endParaRPr lang="el-GR"/>
        </a:p>
      </dgm:t>
    </dgm:pt>
    <dgm:pt modelId="{665A9E78-8542-48CF-AB7E-50849C1BDDE0}" type="pres">
      <dgm:prSet presAssocID="{CE7DEB34-C0B8-4593-9C0B-FF6211BB439E}" presName="composite" presStyleCnt="0">
        <dgm:presLayoutVars>
          <dgm:chMax val="1"/>
          <dgm:dir/>
          <dgm:resizeHandles val="exact"/>
        </dgm:presLayoutVars>
      </dgm:prSet>
      <dgm:spPr/>
    </dgm:pt>
    <dgm:pt modelId="{94F383AE-04E1-4B60-8A21-6E31E499BA71}" type="pres">
      <dgm:prSet presAssocID="{E8A99D46-7095-4B36-9E2D-9E94B4EF9079}" presName="roof" presStyleLbl="dkBgShp" presStyleIdx="0" presStyleCnt="2"/>
      <dgm:spPr/>
    </dgm:pt>
    <dgm:pt modelId="{024C9104-FC43-48A3-A86E-51E98058F71F}" type="pres">
      <dgm:prSet presAssocID="{E8A99D46-7095-4B36-9E2D-9E94B4EF9079}" presName="pillars" presStyleCnt="0"/>
      <dgm:spPr/>
    </dgm:pt>
    <dgm:pt modelId="{597F886B-C7F4-4E16-80EF-F105D4AFD725}" type="pres">
      <dgm:prSet presAssocID="{E8A99D46-7095-4B36-9E2D-9E94B4EF9079}" presName="pillar1" presStyleLbl="node1" presStyleIdx="0" presStyleCnt="4">
        <dgm:presLayoutVars>
          <dgm:bulletEnabled val="1"/>
        </dgm:presLayoutVars>
      </dgm:prSet>
      <dgm:spPr/>
    </dgm:pt>
    <dgm:pt modelId="{24B4E967-1C47-4226-9838-A2B5641085F9}" type="pres">
      <dgm:prSet presAssocID="{A62D3D04-B9CF-4EE4-A244-66638BD37D71}" presName="pillarX" presStyleLbl="node1" presStyleIdx="1" presStyleCnt="4">
        <dgm:presLayoutVars>
          <dgm:bulletEnabled val="1"/>
        </dgm:presLayoutVars>
      </dgm:prSet>
      <dgm:spPr/>
    </dgm:pt>
    <dgm:pt modelId="{6EFDD71B-EF84-43F7-B5FB-E78E0B25C9FD}" type="pres">
      <dgm:prSet presAssocID="{A2FE4428-8314-4C75-B89E-E9DD21B16195}" presName="pillarX" presStyleLbl="node1" presStyleIdx="2" presStyleCnt="4">
        <dgm:presLayoutVars>
          <dgm:bulletEnabled val="1"/>
        </dgm:presLayoutVars>
      </dgm:prSet>
      <dgm:spPr/>
    </dgm:pt>
    <dgm:pt modelId="{A08C84A1-55D1-4258-9795-82DEDF88E4B5}" type="pres">
      <dgm:prSet presAssocID="{65BBF6EE-2824-4608-BB51-4FAE92538E64}" presName="pillarX" presStyleLbl="node1" presStyleIdx="3" presStyleCnt="4">
        <dgm:presLayoutVars>
          <dgm:bulletEnabled val="1"/>
        </dgm:presLayoutVars>
      </dgm:prSet>
      <dgm:spPr/>
    </dgm:pt>
    <dgm:pt modelId="{065E921E-53F6-4887-BD19-2431CB7864A1}" type="pres">
      <dgm:prSet presAssocID="{E8A99D46-7095-4B36-9E2D-9E94B4EF9079}" presName="base" presStyleLbl="dkBgShp" presStyleIdx="1" presStyleCnt="2"/>
      <dgm:spPr/>
    </dgm:pt>
  </dgm:ptLst>
  <dgm:cxnLst>
    <dgm:cxn modelId="{202DB31A-375A-486A-90FC-48AAD5ED367B}" srcId="{E8A99D46-7095-4B36-9E2D-9E94B4EF9079}" destId="{A62D3D04-B9CF-4EE4-A244-66638BD37D71}" srcOrd="1" destOrd="0" parTransId="{22CD9F83-498A-4B6C-B237-7C4F420EF541}" sibTransId="{B8124E04-BE43-4349-B704-8DD38F5382B9}"/>
    <dgm:cxn modelId="{5D153A4B-9F34-4D22-B3D9-C6EB3D4BFFE8}" srcId="{E8A99D46-7095-4B36-9E2D-9E94B4EF9079}" destId="{65BBF6EE-2824-4608-BB51-4FAE92538E64}" srcOrd="3" destOrd="0" parTransId="{48BEF594-8270-48E1-8013-ADE2432E1FFE}" sibTransId="{94A1F824-9283-42E7-A6F8-E3DF6EDA8EB1}"/>
    <dgm:cxn modelId="{7746A258-ACD8-408D-AAB4-AE6C24E96049}" type="presOf" srcId="{A2FE4428-8314-4C75-B89E-E9DD21B16195}" destId="{6EFDD71B-EF84-43F7-B5FB-E78E0B25C9FD}" srcOrd="0" destOrd="0" presId="urn:microsoft.com/office/officeart/2005/8/layout/hList3"/>
    <dgm:cxn modelId="{E65B407E-F255-4A52-A6BA-23263D2BA93D}" type="presOf" srcId="{CE7DEB34-C0B8-4593-9C0B-FF6211BB439E}" destId="{665A9E78-8542-48CF-AB7E-50849C1BDDE0}" srcOrd="0" destOrd="0" presId="urn:microsoft.com/office/officeart/2005/8/layout/hList3"/>
    <dgm:cxn modelId="{D1A5429F-C86A-4520-A7F4-E6A9A2C0146C}" srcId="{CE7DEB34-C0B8-4593-9C0B-FF6211BB439E}" destId="{E8A99D46-7095-4B36-9E2D-9E94B4EF9079}" srcOrd="0" destOrd="0" parTransId="{95239AFC-ECAE-4607-A2F8-EA17D9697196}" sibTransId="{CF35693F-ED27-4AA6-AE81-82FCE888E0D6}"/>
    <dgm:cxn modelId="{26028FA4-2D2A-4318-8612-02E8EB9BABCF}" srcId="{E8A99D46-7095-4B36-9E2D-9E94B4EF9079}" destId="{A2FE4428-8314-4C75-B89E-E9DD21B16195}" srcOrd="2" destOrd="0" parTransId="{184EE3C7-0F2D-4C57-8B53-BB98B142D624}" sibTransId="{677376A8-9FFB-4DBE-8983-3953A3F9FD55}"/>
    <dgm:cxn modelId="{F53C7FC1-22FD-4AFE-9078-47E3411AAED8}" type="presOf" srcId="{E8A99D46-7095-4B36-9E2D-9E94B4EF9079}" destId="{94F383AE-04E1-4B60-8A21-6E31E499BA71}" srcOrd="0" destOrd="0" presId="urn:microsoft.com/office/officeart/2005/8/layout/hList3"/>
    <dgm:cxn modelId="{A6D897CB-AB33-4D58-B479-5342D746A7C2}" type="presOf" srcId="{A2D3799F-064F-46F3-AEA8-0D0E83C31567}" destId="{597F886B-C7F4-4E16-80EF-F105D4AFD725}" srcOrd="0" destOrd="0" presId="urn:microsoft.com/office/officeart/2005/8/layout/hList3"/>
    <dgm:cxn modelId="{ADD627DB-A97F-41D6-8EB9-645EF6FBDA4A}" srcId="{E8A99D46-7095-4B36-9E2D-9E94B4EF9079}" destId="{A2D3799F-064F-46F3-AEA8-0D0E83C31567}" srcOrd="0" destOrd="0" parTransId="{B77CE498-ED78-4ED3-9FEA-620C53A5EDE3}" sibTransId="{61B4BD0B-A498-46AD-B33B-5C117609CE92}"/>
    <dgm:cxn modelId="{682C62F8-B2E2-414F-AF95-1698FCB7F1EC}" type="presOf" srcId="{65BBF6EE-2824-4608-BB51-4FAE92538E64}" destId="{A08C84A1-55D1-4258-9795-82DEDF88E4B5}" srcOrd="0" destOrd="0" presId="urn:microsoft.com/office/officeart/2005/8/layout/hList3"/>
    <dgm:cxn modelId="{B6FC75FC-6106-44BD-ADC4-5A567422B68F}" type="presOf" srcId="{A62D3D04-B9CF-4EE4-A244-66638BD37D71}" destId="{24B4E967-1C47-4226-9838-A2B5641085F9}" srcOrd="0" destOrd="0" presId="urn:microsoft.com/office/officeart/2005/8/layout/hList3"/>
    <dgm:cxn modelId="{32DAA3C4-A4DF-45B5-863C-1D8B2F2297D9}" type="presParOf" srcId="{665A9E78-8542-48CF-AB7E-50849C1BDDE0}" destId="{94F383AE-04E1-4B60-8A21-6E31E499BA71}" srcOrd="0" destOrd="0" presId="urn:microsoft.com/office/officeart/2005/8/layout/hList3"/>
    <dgm:cxn modelId="{DB320A97-3243-4817-91E2-0974A3820E57}" type="presParOf" srcId="{665A9E78-8542-48CF-AB7E-50849C1BDDE0}" destId="{024C9104-FC43-48A3-A86E-51E98058F71F}" srcOrd="1" destOrd="0" presId="urn:microsoft.com/office/officeart/2005/8/layout/hList3"/>
    <dgm:cxn modelId="{C14837FB-517D-4A8F-9807-2949DED167A8}" type="presParOf" srcId="{024C9104-FC43-48A3-A86E-51E98058F71F}" destId="{597F886B-C7F4-4E16-80EF-F105D4AFD725}" srcOrd="0" destOrd="0" presId="urn:microsoft.com/office/officeart/2005/8/layout/hList3"/>
    <dgm:cxn modelId="{96BE3D8C-0782-4CB0-81F3-78092D4558BB}" type="presParOf" srcId="{024C9104-FC43-48A3-A86E-51E98058F71F}" destId="{24B4E967-1C47-4226-9838-A2B5641085F9}" srcOrd="1" destOrd="0" presId="urn:microsoft.com/office/officeart/2005/8/layout/hList3"/>
    <dgm:cxn modelId="{B6C863F1-6DEF-4E49-96E0-CA792DB95FDA}" type="presParOf" srcId="{024C9104-FC43-48A3-A86E-51E98058F71F}" destId="{6EFDD71B-EF84-43F7-B5FB-E78E0B25C9FD}" srcOrd="2" destOrd="0" presId="urn:microsoft.com/office/officeart/2005/8/layout/hList3"/>
    <dgm:cxn modelId="{BFA50411-B4B1-4EA7-A025-C5E8F5F5BB8E}" type="presParOf" srcId="{024C9104-FC43-48A3-A86E-51E98058F71F}" destId="{A08C84A1-55D1-4258-9795-82DEDF88E4B5}" srcOrd="3" destOrd="0" presId="urn:microsoft.com/office/officeart/2005/8/layout/hList3"/>
    <dgm:cxn modelId="{B2D44D44-1A2C-4E61-B34A-A42504DABD1F}" type="presParOf" srcId="{665A9E78-8542-48CF-AB7E-50849C1BDDE0}" destId="{065E921E-53F6-4887-BD19-2431CB7864A1}" srcOrd="2" destOrd="0" presId="urn:microsoft.com/office/officeart/2005/8/layout/hLis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25.xml><?xml version="1.0" encoding="utf-8"?>
<dgm:dataModel xmlns:dgm="http://schemas.openxmlformats.org/drawingml/2006/diagram" xmlns:a="http://schemas.openxmlformats.org/drawingml/2006/main">
  <dgm:ptLst>
    <dgm:pt modelId="{CE7DEB34-C0B8-4593-9C0B-FF6211BB439E}" type="doc">
      <dgm:prSet loTypeId="urn:microsoft.com/office/officeart/2005/8/layout/vList2" loCatId="list" qsTypeId="urn:microsoft.com/office/officeart/2005/8/quickstyle/3d1" qsCatId="3D" csTypeId="urn:microsoft.com/office/officeart/2005/8/colors/accent0_3" csCatId="mainScheme" phldr="1"/>
      <dgm:spPr/>
      <dgm:t>
        <a:bodyPr/>
        <a:lstStyle/>
        <a:p>
          <a:endParaRPr lang="el-GR"/>
        </a:p>
      </dgm:t>
    </dgm:pt>
    <dgm:pt modelId="{E8A99D46-7095-4B36-9E2D-9E94B4EF9079}">
      <dgm:prSet custT="1"/>
      <dgm:spPr/>
      <dgm:t>
        <a:bodyPr/>
        <a:lstStyle/>
        <a:p>
          <a:r>
            <a:rPr lang="el-GR" sz="1800" dirty="0"/>
            <a:t>Οι δείκτες με συντελεστή 3 αποτυπώνουν ένα επίπεδο περιορισμένου ή και ανύπαρκτου ανταγωνισμού</a:t>
          </a:r>
        </a:p>
      </dgm:t>
    </dgm:pt>
    <dgm:pt modelId="{95239AFC-ECAE-4607-A2F8-EA17D9697196}" type="parTrans" cxnId="{D1A5429F-C86A-4520-A7F4-E6A9A2C0146C}">
      <dgm:prSet/>
      <dgm:spPr/>
      <dgm:t>
        <a:bodyPr/>
        <a:lstStyle/>
        <a:p>
          <a:endParaRPr lang="el-GR"/>
        </a:p>
      </dgm:t>
    </dgm:pt>
    <dgm:pt modelId="{CF35693F-ED27-4AA6-AE81-82FCE888E0D6}" type="sibTrans" cxnId="{D1A5429F-C86A-4520-A7F4-E6A9A2C0146C}">
      <dgm:prSet/>
      <dgm:spPr/>
      <dgm:t>
        <a:bodyPr/>
        <a:lstStyle/>
        <a:p>
          <a:endParaRPr lang="el-GR"/>
        </a:p>
      </dgm:t>
    </dgm:pt>
    <dgm:pt modelId="{65BBF6EE-2824-4608-BB51-4FAE92538E64}">
      <dgm:prSet custT="1"/>
      <dgm:spPr/>
      <dgm:t>
        <a:bodyPr/>
        <a:lstStyle/>
        <a:p>
          <a:r>
            <a:rPr lang="el-GR" sz="1800" dirty="0"/>
            <a:t>Είναι ευρέως αποδεκτοί ως δείκτες που υποδεικνύουν αναποτελεσματικές συμπεριφορές στην αγορά δημοσίων συμβάσεων</a:t>
          </a:r>
        </a:p>
      </dgm:t>
    </dgm:pt>
    <dgm:pt modelId="{48BEF594-8270-48E1-8013-ADE2432E1FFE}" type="parTrans" cxnId="{5D153A4B-9F34-4D22-B3D9-C6EB3D4BFFE8}">
      <dgm:prSet/>
      <dgm:spPr/>
      <dgm:t>
        <a:bodyPr/>
        <a:lstStyle/>
        <a:p>
          <a:endParaRPr lang="el-GR"/>
        </a:p>
      </dgm:t>
    </dgm:pt>
    <dgm:pt modelId="{94A1F824-9283-42E7-A6F8-E3DF6EDA8EB1}" type="sibTrans" cxnId="{5D153A4B-9F34-4D22-B3D9-C6EB3D4BFFE8}">
      <dgm:prSet/>
      <dgm:spPr/>
      <dgm:t>
        <a:bodyPr/>
        <a:lstStyle/>
        <a:p>
          <a:endParaRPr lang="el-GR"/>
        </a:p>
      </dgm:t>
    </dgm:pt>
    <dgm:pt modelId="{BC8E7DE1-FA4F-4BD3-8DB0-19CEF76C46B2}">
      <dgm:prSet custT="1"/>
      <dgm:spPr/>
      <dgm:t>
        <a:bodyPr/>
        <a:lstStyle/>
        <a:p>
          <a:r>
            <a:rPr lang="el-GR" sz="1800" dirty="0"/>
            <a:t>Ενέχουν τον κίνδυνο να μην επιτευχθεί η σύναψη σύμβασης με βάσει τη βέλτιστη σχέση ποιότητας-τιμής και άρα δεν επιτυγχάνεται η αποδοτική διάθεση δημοσίων πόρων</a:t>
          </a:r>
        </a:p>
      </dgm:t>
    </dgm:pt>
    <dgm:pt modelId="{A98E46C2-FE6F-4572-8B23-4E27027C9DB5}" type="parTrans" cxnId="{8E4F58A7-F2B6-48FF-87F5-1A09446C73F2}">
      <dgm:prSet/>
      <dgm:spPr/>
      <dgm:t>
        <a:bodyPr/>
        <a:lstStyle/>
        <a:p>
          <a:endParaRPr lang="el-GR"/>
        </a:p>
      </dgm:t>
    </dgm:pt>
    <dgm:pt modelId="{B30C1CCF-859D-4DB5-815D-07944E147418}" type="sibTrans" cxnId="{8E4F58A7-F2B6-48FF-87F5-1A09446C73F2}">
      <dgm:prSet/>
      <dgm:spPr/>
      <dgm:t>
        <a:bodyPr/>
        <a:lstStyle/>
        <a:p>
          <a:endParaRPr lang="el-GR"/>
        </a:p>
      </dgm:t>
    </dgm:pt>
    <dgm:pt modelId="{ADAF1E04-0877-4B17-901A-439B18E5E16F}">
      <dgm:prSet custT="1"/>
      <dgm:spPr/>
      <dgm:t>
        <a:bodyPr/>
        <a:lstStyle/>
        <a:p>
          <a:r>
            <a:rPr lang="el-GR" sz="1800" dirty="0"/>
            <a:t>Μπορεί επίσης να καταδεικνύουν πρακτικές διαφθοράς, όπως η προσαρμογή της συγγραφής υποχρεώσεων, προκειμένου να ευνοείται συγκεκριμένος οικονομικός φορέας</a:t>
          </a:r>
        </a:p>
      </dgm:t>
    </dgm:pt>
    <dgm:pt modelId="{375E2A00-D593-4349-9BB4-651CF1E2B69C}" type="parTrans" cxnId="{C4102BED-5B52-4D72-9519-42426F1BA862}">
      <dgm:prSet/>
      <dgm:spPr/>
      <dgm:t>
        <a:bodyPr/>
        <a:lstStyle/>
        <a:p>
          <a:endParaRPr lang="el-GR"/>
        </a:p>
      </dgm:t>
    </dgm:pt>
    <dgm:pt modelId="{E0109C16-FC6B-4F99-9D91-3147C1C8F7D2}" type="sibTrans" cxnId="{C4102BED-5B52-4D72-9519-42426F1BA862}">
      <dgm:prSet/>
      <dgm:spPr/>
      <dgm:t>
        <a:bodyPr/>
        <a:lstStyle/>
        <a:p>
          <a:endParaRPr lang="el-GR"/>
        </a:p>
      </dgm:t>
    </dgm:pt>
    <dgm:pt modelId="{8DA67FC5-4677-4D70-B484-B08F6716C6C7}" type="pres">
      <dgm:prSet presAssocID="{CE7DEB34-C0B8-4593-9C0B-FF6211BB439E}" presName="linear" presStyleCnt="0">
        <dgm:presLayoutVars>
          <dgm:animLvl val="lvl"/>
          <dgm:resizeHandles val="exact"/>
        </dgm:presLayoutVars>
      </dgm:prSet>
      <dgm:spPr/>
    </dgm:pt>
    <dgm:pt modelId="{BCB76673-5C60-4BFB-B3CE-94DFC88693AF}" type="pres">
      <dgm:prSet presAssocID="{E8A99D46-7095-4B36-9E2D-9E94B4EF9079}" presName="parentText" presStyleLbl="node1" presStyleIdx="0" presStyleCnt="1">
        <dgm:presLayoutVars>
          <dgm:chMax val="0"/>
          <dgm:bulletEnabled val="1"/>
        </dgm:presLayoutVars>
      </dgm:prSet>
      <dgm:spPr/>
    </dgm:pt>
    <dgm:pt modelId="{62C6DCCD-D122-4A30-BBC2-B234C46C61A3}" type="pres">
      <dgm:prSet presAssocID="{E8A99D46-7095-4B36-9E2D-9E94B4EF9079}" presName="childText" presStyleLbl="revTx" presStyleIdx="0" presStyleCnt="1">
        <dgm:presLayoutVars>
          <dgm:bulletEnabled val="1"/>
        </dgm:presLayoutVars>
      </dgm:prSet>
      <dgm:spPr/>
    </dgm:pt>
  </dgm:ptLst>
  <dgm:cxnLst>
    <dgm:cxn modelId="{1745305F-7A67-464C-AD09-770D36BC51BF}" type="presOf" srcId="{65BBF6EE-2824-4608-BB51-4FAE92538E64}" destId="{62C6DCCD-D122-4A30-BBC2-B234C46C61A3}" srcOrd="0" destOrd="0" presId="urn:microsoft.com/office/officeart/2005/8/layout/vList2"/>
    <dgm:cxn modelId="{5D153A4B-9F34-4D22-B3D9-C6EB3D4BFFE8}" srcId="{E8A99D46-7095-4B36-9E2D-9E94B4EF9079}" destId="{65BBF6EE-2824-4608-BB51-4FAE92538E64}" srcOrd="0" destOrd="0" parTransId="{48BEF594-8270-48E1-8013-ADE2432E1FFE}" sibTransId="{94A1F824-9283-42E7-A6F8-E3DF6EDA8EB1}"/>
    <dgm:cxn modelId="{4D22686D-5A8A-4BF3-994F-7AD342A64384}" type="presOf" srcId="{BC8E7DE1-FA4F-4BD3-8DB0-19CEF76C46B2}" destId="{62C6DCCD-D122-4A30-BBC2-B234C46C61A3}" srcOrd="0" destOrd="1" presId="urn:microsoft.com/office/officeart/2005/8/layout/vList2"/>
    <dgm:cxn modelId="{D1A5429F-C86A-4520-A7F4-E6A9A2C0146C}" srcId="{CE7DEB34-C0B8-4593-9C0B-FF6211BB439E}" destId="{E8A99D46-7095-4B36-9E2D-9E94B4EF9079}" srcOrd="0" destOrd="0" parTransId="{95239AFC-ECAE-4607-A2F8-EA17D9697196}" sibTransId="{CF35693F-ED27-4AA6-AE81-82FCE888E0D6}"/>
    <dgm:cxn modelId="{8E4F58A7-F2B6-48FF-87F5-1A09446C73F2}" srcId="{E8A99D46-7095-4B36-9E2D-9E94B4EF9079}" destId="{BC8E7DE1-FA4F-4BD3-8DB0-19CEF76C46B2}" srcOrd="1" destOrd="0" parTransId="{A98E46C2-FE6F-4572-8B23-4E27027C9DB5}" sibTransId="{B30C1CCF-859D-4DB5-815D-07944E147418}"/>
    <dgm:cxn modelId="{EDD379BD-D499-464E-80E9-16BDF56E1084}" type="presOf" srcId="{CE7DEB34-C0B8-4593-9C0B-FF6211BB439E}" destId="{8DA67FC5-4677-4D70-B484-B08F6716C6C7}" srcOrd="0" destOrd="0" presId="urn:microsoft.com/office/officeart/2005/8/layout/vList2"/>
    <dgm:cxn modelId="{43E180CF-764D-4219-A4B1-9358D94DBF48}" type="presOf" srcId="{E8A99D46-7095-4B36-9E2D-9E94B4EF9079}" destId="{BCB76673-5C60-4BFB-B3CE-94DFC88693AF}" srcOrd="0" destOrd="0" presId="urn:microsoft.com/office/officeart/2005/8/layout/vList2"/>
    <dgm:cxn modelId="{C4102BED-5B52-4D72-9519-42426F1BA862}" srcId="{E8A99D46-7095-4B36-9E2D-9E94B4EF9079}" destId="{ADAF1E04-0877-4B17-901A-439B18E5E16F}" srcOrd="2" destOrd="0" parTransId="{375E2A00-D593-4349-9BB4-651CF1E2B69C}" sibTransId="{E0109C16-FC6B-4F99-9D91-3147C1C8F7D2}"/>
    <dgm:cxn modelId="{ED8E2AFA-30A5-4FB7-AB48-F1D44E8A4056}" type="presOf" srcId="{ADAF1E04-0877-4B17-901A-439B18E5E16F}" destId="{62C6DCCD-D122-4A30-BBC2-B234C46C61A3}" srcOrd="0" destOrd="2" presId="urn:microsoft.com/office/officeart/2005/8/layout/vList2"/>
    <dgm:cxn modelId="{4CDA9207-00A8-43FD-A092-28A715AF9498}" type="presParOf" srcId="{8DA67FC5-4677-4D70-B484-B08F6716C6C7}" destId="{BCB76673-5C60-4BFB-B3CE-94DFC88693AF}" srcOrd="0" destOrd="0" presId="urn:microsoft.com/office/officeart/2005/8/layout/vList2"/>
    <dgm:cxn modelId="{C5DAAD20-2658-4EF7-814D-71C290B4834B}" type="presParOf" srcId="{8DA67FC5-4677-4D70-B484-B08F6716C6C7}" destId="{62C6DCCD-D122-4A30-BBC2-B234C46C61A3}" srcOrd="1"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26.xml><?xml version="1.0" encoding="utf-8"?>
<dgm:dataModel xmlns:dgm="http://schemas.openxmlformats.org/drawingml/2006/diagram" xmlns:a="http://schemas.openxmlformats.org/drawingml/2006/main">
  <dgm:ptLst>
    <dgm:pt modelId="{CE7DEB34-C0B8-4593-9C0B-FF6211BB439E}" type="doc">
      <dgm:prSet loTypeId="urn:microsoft.com/office/officeart/2005/8/layout/cycle1" loCatId="cycle" qsTypeId="urn:microsoft.com/office/officeart/2005/8/quickstyle/3d1" qsCatId="3D" csTypeId="urn:microsoft.com/office/officeart/2005/8/colors/accent0_3" csCatId="mainScheme" phldr="1"/>
      <dgm:spPr/>
      <dgm:t>
        <a:bodyPr/>
        <a:lstStyle/>
        <a:p>
          <a:endParaRPr lang="el-GR"/>
        </a:p>
      </dgm:t>
    </dgm:pt>
    <dgm:pt modelId="{E8A99D46-7095-4B36-9E2D-9E94B4EF9079}">
      <dgm:prSet custT="1"/>
      <dgm:spPr/>
      <dgm:t>
        <a:bodyPr/>
        <a:lstStyle/>
        <a:p>
          <a:r>
            <a:rPr lang="el-GR" sz="1800" dirty="0"/>
            <a:t>Στοιχεία από τα 27 κράτη μέλη + 2 χώρες του ΕΟΧ και το ΗΒ μέχρι και το 2021</a:t>
          </a:r>
        </a:p>
      </dgm:t>
    </dgm:pt>
    <dgm:pt modelId="{95239AFC-ECAE-4607-A2F8-EA17D9697196}" type="parTrans" cxnId="{D1A5429F-C86A-4520-A7F4-E6A9A2C0146C}">
      <dgm:prSet/>
      <dgm:spPr/>
      <dgm:t>
        <a:bodyPr/>
        <a:lstStyle/>
        <a:p>
          <a:endParaRPr lang="el-GR"/>
        </a:p>
      </dgm:t>
    </dgm:pt>
    <dgm:pt modelId="{CF35693F-ED27-4AA6-AE81-82FCE888E0D6}" type="sibTrans" cxnId="{D1A5429F-C86A-4520-A7F4-E6A9A2C0146C}">
      <dgm:prSet/>
      <dgm:spPr/>
      <dgm:t>
        <a:bodyPr/>
        <a:lstStyle/>
        <a:p>
          <a:endParaRPr lang="el-GR"/>
        </a:p>
      </dgm:t>
    </dgm:pt>
    <dgm:pt modelId="{5049C916-CBD8-4F6F-BD77-DBDC3290D06A}">
      <dgm:prSet custT="1"/>
      <dgm:spPr/>
      <dgm:t>
        <a:bodyPr/>
        <a:lstStyle/>
        <a:p>
          <a:r>
            <a:rPr lang="it-IT" sz="1800" dirty="0"/>
            <a:t>data.europa.eu</a:t>
          </a:r>
          <a:r>
            <a:rPr lang="el-GR" sz="1800" dirty="0"/>
            <a:t> &amp; </a:t>
          </a:r>
          <a:r>
            <a:rPr lang="it-IT" sz="1800" dirty="0"/>
            <a:t>opentender.eu</a:t>
          </a:r>
          <a:endParaRPr lang="el-GR" sz="1800" dirty="0"/>
        </a:p>
      </dgm:t>
    </dgm:pt>
    <dgm:pt modelId="{6725BC73-D6FB-4AC2-9C70-D5C596054778}" type="parTrans" cxnId="{DCAD0DF9-8F31-4E33-8D1C-A39FE8ADB517}">
      <dgm:prSet/>
      <dgm:spPr/>
      <dgm:t>
        <a:bodyPr/>
        <a:lstStyle/>
        <a:p>
          <a:endParaRPr lang="el-GR"/>
        </a:p>
      </dgm:t>
    </dgm:pt>
    <dgm:pt modelId="{7F3B7D8A-F2DD-42FB-BB18-336AA91BAA71}" type="sibTrans" cxnId="{DCAD0DF9-8F31-4E33-8D1C-A39FE8ADB517}">
      <dgm:prSet/>
      <dgm:spPr/>
      <dgm:t>
        <a:bodyPr/>
        <a:lstStyle/>
        <a:p>
          <a:endParaRPr lang="el-GR"/>
        </a:p>
      </dgm:t>
    </dgm:pt>
    <dgm:pt modelId="{2D73DF36-76BD-4957-A7B1-688070DBFE1C}">
      <dgm:prSet custT="1"/>
      <dgm:spPr/>
      <dgm:t>
        <a:bodyPr/>
        <a:lstStyle/>
        <a:p>
          <a:r>
            <a:rPr lang="el-GR" sz="1800" dirty="0"/>
            <a:t>Περίοδος 2011-2021</a:t>
          </a:r>
        </a:p>
      </dgm:t>
    </dgm:pt>
    <dgm:pt modelId="{3981FC0D-726F-4C75-BC9C-5213FA6688AD}" type="parTrans" cxnId="{B603D63D-05AC-4C9E-971E-B2473FD23FEF}">
      <dgm:prSet/>
      <dgm:spPr/>
      <dgm:t>
        <a:bodyPr/>
        <a:lstStyle/>
        <a:p>
          <a:endParaRPr lang="el-GR"/>
        </a:p>
      </dgm:t>
    </dgm:pt>
    <dgm:pt modelId="{F421F86F-AA84-4B11-B2B9-C5CA6C77BA4E}" type="sibTrans" cxnId="{B603D63D-05AC-4C9E-971E-B2473FD23FEF}">
      <dgm:prSet/>
      <dgm:spPr/>
      <dgm:t>
        <a:bodyPr/>
        <a:lstStyle/>
        <a:p>
          <a:endParaRPr lang="el-GR"/>
        </a:p>
      </dgm:t>
    </dgm:pt>
    <dgm:pt modelId="{ED6FA1B9-0050-4B39-BC07-843AB3F92085}">
      <dgm:prSet custT="1"/>
      <dgm:spPr/>
      <dgm:t>
        <a:bodyPr/>
        <a:lstStyle/>
        <a:p>
          <a:r>
            <a:rPr lang="el-GR" sz="1800" dirty="0"/>
            <a:t>Δεν συμπεριλήφθηκαν συμβάσεις παραχώρησης και συμβάσεις κάτω των ορίων</a:t>
          </a:r>
        </a:p>
      </dgm:t>
    </dgm:pt>
    <dgm:pt modelId="{751DE7D7-B43C-4CB6-8622-0E600A795FAC}" type="parTrans" cxnId="{5A7BCA39-9916-4F5C-AAAB-461DAA86B86E}">
      <dgm:prSet/>
      <dgm:spPr/>
      <dgm:t>
        <a:bodyPr/>
        <a:lstStyle/>
        <a:p>
          <a:endParaRPr lang="el-GR"/>
        </a:p>
      </dgm:t>
    </dgm:pt>
    <dgm:pt modelId="{48C92631-E606-4139-82AD-0650C174478E}" type="sibTrans" cxnId="{5A7BCA39-9916-4F5C-AAAB-461DAA86B86E}">
      <dgm:prSet/>
      <dgm:spPr/>
      <dgm:t>
        <a:bodyPr/>
        <a:lstStyle/>
        <a:p>
          <a:endParaRPr lang="el-GR"/>
        </a:p>
      </dgm:t>
    </dgm:pt>
    <dgm:pt modelId="{0A4C9734-D8AF-4860-B938-F0AC2D3B387F}" type="pres">
      <dgm:prSet presAssocID="{CE7DEB34-C0B8-4593-9C0B-FF6211BB439E}" presName="cycle" presStyleCnt="0">
        <dgm:presLayoutVars>
          <dgm:dir/>
          <dgm:resizeHandles val="exact"/>
        </dgm:presLayoutVars>
      </dgm:prSet>
      <dgm:spPr/>
    </dgm:pt>
    <dgm:pt modelId="{2A90D1FC-3134-4133-A3AB-D3AA1A7BF113}" type="pres">
      <dgm:prSet presAssocID="{E8A99D46-7095-4B36-9E2D-9E94B4EF9079}" presName="dummy" presStyleCnt="0"/>
      <dgm:spPr/>
    </dgm:pt>
    <dgm:pt modelId="{5212D691-7E95-4809-9E61-0973AF0F08AE}" type="pres">
      <dgm:prSet presAssocID="{E8A99D46-7095-4B36-9E2D-9E94B4EF9079}" presName="node" presStyleLbl="revTx" presStyleIdx="0" presStyleCnt="4">
        <dgm:presLayoutVars>
          <dgm:bulletEnabled val="1"/>
        </dgm:presLayoutVars>
      </dgm:prSet>
      <dgm:spPr/>
    </dgm:pt>
    <dgm:pt modelId="{864957F4-595B-4093-9D07-BB11363092A6}" type="pres">
      <dgm:prSet presAssocID="{CF35693F-ED27-4AA6-AE81-82FCE888E0D6}" presName="sibTrans" presStyleLbl="node1" presStyleIdx="0" presStyleCnt="4"/>
      <dgm:spPr/>
    </dgm:pt>
    <dgm:pt modelId="{89D89D85-8063-4239-A0EE-54ABC37E291B}" type="pres">
      <dgm:prSet presAssocID="{5049C916-CBD8-4F6F-BD77-DBDC3290D06A}" presName="dummy" presStyleCnt="0"/>
      <dgm:spPr/>
    </dgm:pt>
    <dgm:pt modelId="{B979D4C0-BA07-4E36-A527-8983A7901561}" type="pres">
      <dgm:prSet presAssocID="{5049C916-CBD8-4F6F-BD77-DBDC3290D06A}" presName="node" presStyleLbl="revTx" presStyleIdx="1" presStyleCnt="4" custScaleX="123990">
        <dgm:presLayoutVars>
          <dgm:bulletEnabled val="1"/>
        </dgm:presLayoutVars>
      </dgm:prSet>
      <dgm:spPr/>
    </dgm:pt>
    <dgm:pt modelId="{57168FEE-37EB-4CCE-8B5E-F7D3BAFF8925}" type="pres">
      <dgm:prSet presAssocID="{7F3B7D8A-F2DD-42FB-BB18-336AA91BAA71}" presName="sibTrans" presStyleLbl="node1" presStyleIdx="1" presStyleCnt="4"/>
      <dgm:spPr/>
    </dgm:pt>
    <dgm:pt modelId="{66BD8B0D-2BFC-4072-BF29-9CFC0111061A}" type="pres">
      <dgm:prSet presAssocID="{2D73DF36-76BD-4957-A7B1-688070DBFE1C}" presName="dummy" presStyleCnt="0"/>
      <dgm:spPr/>
    </dgm:pt>
    <dgm:pt modelId="{2E8D6F1A-A3F9-4D9F-A874-762A890E09D3}" type="pres">
      <dgm:prSet presAssocID="{2D73DF36-76BD-4957-A7B1-688070DBFE1C}" presName="node" presStyleLbl="revTx" presStyleIdx="2" presStyleCnt="4">
        <dgm:presLayoutVars>
          <dgm:bulletEnabled val="1"/>
        </dgm:presLayoutVars>
      </dgm:prSet>
      <dgm:spPr/>
    </dgm:pt>
    <dgm:pt modelId="{3A07AC2E-CF7C-4290-AA8F-952E6A8F25A5}" type="pres">
      <dgm:prSet presAssocID="{F421F86F-AA84-4B11-B2B9-C5CA6C77BA4E}" presName="sibTrans" presStyleLbl="node1" presStyleIdx="2" presStyleCnt="4"/>
      <dgm:spPr/>
    </dgm:pt>
    <dgm:pt modelId="{42445B52-D6E4-4DD3-98BA-E2F45B955C1E}" type="pres">
      <dgm:prSet presAssocID="{ED6FA1B9-0050-4B39-BC07-843AB3F92085}" presName="dummy" presStyleCnt="0"/>
      <dgm:spPr/>
    </dgm:pt>
    <dgm:pt modelId="{BE4893DC-357B-4493-BEF5-FA1794F131F0}" type="pres">
      <dgm:prSet presAssocID="{ED6FA1B9-0050-4B39-BC07-843AB3F92085}" presName="node" presStyleLbl="revTx" presStyleIdx="3" presStyleCnt="4" custScaleX="140276">
        <dgm:presLayoutVars>
          <dgm:bulletEnabled val="1"/>
        </dgm:presLayoutVars>
      </dgm:prSet>
      <dgm:spPr/>
    </dgm:pt>
    <dgm:pt modelId="{DAFFCE3E-6EB8-418C-B0C3-24E8F59B4DD7}" type="pres">
      <dgm:prSet presAssocID="{48C92631-E606-4139-82AD-0650C174478E}" presName="sibTrans" presStyleLbl="node1" presStyleIdx="3" presStyleCnt="4"/>
      <dgm:spPr/>
    </dgm:pt>
  </dgm:ptLst>
  <dgm:cxnLst>
    <dgm:cxn modelId="{CA316209-521D-4788-8CB1-D40D69901527}" type="presOf" srcId="{E8A99D46-7095-4B36-9E2D-9E94B4EF9079}" destId="{5212D691-7E95-4809-9E61-0973AF0F08AE}" srcOrd="0" destOrd="0" presId="urn:microsoft.com/office/officeart/2005/8/layout/cycle1"/>
    <dgm:cxn modelId="{F6031632-CE01-4F1B-A155-F9FAC285E940}" type="presOf" srcId="{2D73DF36-76BD-4957-A7B1-688070DBFE1C}" destId="{2E8D6F1A-A3F9-4D9F-A874-762A890E09D3}" srcOrd="0" destOrd="0" presId="urn:microsoft.com/office/officeart/2005/8/layout/cycle1"/>
    <dgm:cxn modelId="{9B70A433-80A7-40B2-8144-BC1C37669CDD}" type="presOf" srcId="{7F3B7D8A-F2DD-42FB-BB18-336AA91BAA71}" destId="{57168FEE-37EB-4CCE-8B5E-F7D3BAFF8925}" srcOrd="0" destOrd="0" presId="urn:microsoft.com/office/officeart/2005/8/layout/cycle1"/>
    <dgm:cxn modelId="{5A7BCA39-9916-4F5C-AAAB-461DAA86B86E}" srcId="{CE7DEB34-C0B8-4593-9C0B-FF6211BB439E}" destId="{ED6FA1B9-0050-4B39-BC07-843AB3F92085}" srcOrd="3" destOrd="0" parTransId="{751DE7D7-B43C-4CB6-8622-0E600A795FAC}" sibTransId="{48C92631-E606-4139-82AD-0650C174478E}"/>
    <dgm:cxn modelId="{B603D63D-05AC-4C9E-971E-B2473FD23FEF}" srcId="{CE7DEB34-C0B8-4593-9C0B-FF6211BB439E}" destId="{2D73DF36-76BD-4957-A7B1-688070DBFE1C}" srcOrd="2" destOrd="0" parTransId="{3981FC0D-726F-4C75-BC9C-5213FA6688AD}" sibTransId="{F421F86F-AA84-4B11-B2B9-C5CA6C77BA4E}"/>
    <dgm:cxn modelId="{28993A49-7757-46B3-8851-7FD94F258F72}" type="presOf" srcId="{5049C916-CBD8-4F6F-BD77-DBDC3290D06A}" destId="{B979D4C0-BA07-4E36-A527-8983A7901561}" srcOrd="0" destOrd="0" presId="urn:microsoft.com/office/officeart/2005/8/layout/cycle1"/>
    <dgm:cxn modelId="{E9BE136F-9326-497C-8239-2095296BE121}" type="presOf" srcId="{CF35693F-ED27-4AA6-AE81-82FCE888E0D6}" destId="{864957F4-595B-4093-9D07-BB11363092A6}" srcOrd="0" destOrd="0" presId="urn:microsoft.com/office/officeart/2005/8/layout/cycle1"/>
    <dgm:cxn modelId="{603B0B54-D06C-4CEF-BD1C-3C6117183BE8}" type="presOf" srcId="{48C92631-E606-4139-82AD-0650C174478E}" destId="{DAFFCE3E-6EB8-418C-B0C3-24E8F59B4DD7}" srcOrd="0" destOrd="0" presId="urn:microsoft.com/office/officeart/2005/8/layout/cycle1"/>
    <dgm:cxn modelId="{D1A5429F-C86A-4520-A7F4-E6A9A2C0146C}" srcId="{CE7DEB34-C0B8-4593-9C0B-FF6211BB439E}" destId="{E8A99D46-7095-4B36-9E2D-9E94B4EF9079}" srcOrd="0" destOrd="0" parTransId="{95239AFC-ECAE-4607-A2F8-EA17D9697196}" sibTransId="{CF35693F-ED27-4AA6-AE81-82FCE888E0D6}"/>
    <dgm:cxn modelId="{4735FAAE-DEA5-4708-8BC9-193D621FEE43}" type="presOf" srcId="{ED6FA1B9-0050-4B39-BC07-843AB3F92085}" destId="{BE4893DC-357B-4493-BEF5-FA1794F131F0}" srcOrd="0" destOrd="0" presId="urn:microsoft.com/office/officeart/2005/8/layout/cycle1"/>
    <dgm:cxn modelId="{EB53E5B7-2FB3-4376-90D2-27CD88A519B0}" type="presOf" srcId="{CE7DEB34-C0B8-4593-9C0B-FF6211BB439E}" destId="{0A4C9734-D8AF-4860-B938-F0AC2D3B387F}" srcOrd="0" destOrd="0" presId="urn:microsoft.com/office/officeart/2005/8/layout/cycle1"/>
    <dgm:cxn modelId="{4162E3C3-BE12-4F69-BD28-84B336630013}" type="presOf" srcId="{F421F86F-AA84-4B11-B2B9-C5CA6C77BA4E}" destId="{3A07AC2E-CF7C-4290-AA8F-952E6A8F25A5}" srcOrd="0" destOrd="0" presId="urn:microsoft.com/office/officeart/2005/8/layout/cycle1"/>
    <dgm:cxn modelId="{DCAD0DF9-8F31-4E33-8D1C-A39FE8ADB517}" srcId="{CE7DEB34-C0B8-4593-9C0B-FF6211BB439E}" destId="{5049C916-CBD8-4F6F-BD77-DBDC3290D06A}" srcOrd="1" destOrd="0" parTransId="{6725BC73-D6FB-4AC2-9C70-D5C596054778}" sibTransId="{7F3B7D8A-F2DD-42FB-BB18-336AA91BAA71}"/>
    <dgm:cxn modelId="{7F6DE3AE-55CB-40D7-B335-CEA759971247}" type="presParOf" srcId="{0A4C9734-D8AF-4860-B938-F0AC2D3B387F}" destId="{2A90D1FC-3134-4133-A3AB-D3AA1A7BF113}" srcOrd="0" destOrd="0" presId="urn:microsoft.com/office/officeart/2005/8/layout/cycle1"/>
    <dgm:cxn modelId="{2EEB070E-9F59-4C38-9061-A6B5A562FFF7}" type="presParOf" srcId="{0A4C9734-D8AF-4860-B938-F0AC2D3B387F}" destId="{5212D691-7E95-4809-9E61-0973AF0F08AE}" srcOrd="1" destOrd="0" presId="urn:microsoft.com/office/officeart/2005/8/layout/cycle1"/>
    <dgm:cxn modelId="{8C31B5CC-B613-49EB-8454-C5850FF04F7A}" type="presParOf" srcId="{0A4C9734-D8AF-4860-B938-F0AC2D3B387F}" destId="{864957F4-595B-4093-9D07-BB11363092A6}" srcOrd="2" destOrd="0" presId="urn:microsoft.com/office/officeart/2005/8/layout/cycle1"/>
    <dgm:cxn modelId="{D9E0C211-4A5C-4975-B900-EC64FC6A4D05}" type="presParOf" srcId="{0A4C9734-D8AF-4860-B938-F0AC2D3B387F}" destId="{89D89D85-8063-4239-A0EE-54ABC37E291B}" srcOrd="3" destOrd="0" presId="urn:microsoft.com/office/officeart/2005/8/layout/cycle1"/>
    <dgm:cxn modelId="{F4A6CF2F-B05D-44FF-A840-8B0DAF84A651}" type="presParOf" srcId="{0A4C9734-D8AF-4860-B938-F0AC2D3B387F}" destId="{B979D4C0-BA07-4E36-A527-8983A7901561}" srcOrd="4" destOrd="0" presId="urn:microsoft.com/office/officeart/2005/8/layout/cycle1"/>
    <dgm:cxn modelId="{BE27DE1C-227A-4696-85BF-D8FE6E885D9D}" type="presParOf" srcId="{0A4C9734-D8AF-4860-B938-F0AC2D3B387F}" destId="{57168FEE-37EB-4CCE-8B5E-F7D3BAFF8925}" srcOrd="5" destOrd="0" presId="urn:microsoft.com/office/officeart/2005/8/layout/cycle1"/>
    <dgm:cxn modelId="{832493C5-9DB2-4F47-B2AD-46363C889E2F}" type="presParOf" srcId="{0A4C9734-D8AF-4860-B938-F0AC2D3B387F}" destId="{66BD8B0D-2BFC-4072-BF29-9CFC0111061A}" srcOrd="6" destOrd="0" presId="urn:microsoft.com/office/officeart/2005/8/layout/cycle1"/>
    <dgm:cxn modelId="{34EC92CD-1E7F-45E9-BCB4-570E5237FF6B}" type="presParOf" srcId="{0A4C9734-D8AF-4860-B938-F0AC2D3B387F}" destId="{2E8D6F1A-A3F9-4D9F-A874-762A890E09D3}" srcOrd="7" destOrd="0" presId="urn:microsoft.com/office/officeart/2005/8/layout/cycle1"/>
    <dgm:cxn modelId="{B077BABC-8FD9-4166-93F2-929C4A2AF6F9}" type="presParOf" srcId="{0A4C9734-D8AF-4860-B938-F0AC2D3B387F}" destId="{3A07AC2E-CF7C-4290-AA8F-952E6A8F25A5}" srcOrd="8" destOrd="0" presId="urn:microsoft.com/office/officeart/2005/8/layout/cycle1"/>
    <dgm:cxn modelId="{EC0CAB74-D179-41BA-A5AB-933E1AD9F3FD}" type="presParOf" srcId="{0A4C9734-D8AF-4860-B938-F0AC2D3B387F}" destId="{42445B52-D6E4-4DD3-98BA-E2F45B955C1E}" srcOrd="9" destOrd="0" presId="urn:microsoft.com/office/officeart/2005/8/layout/cycle1"/>
    <dgm:cxn modelId="{B20FD74B-032E-4E3B-A9CD-5D14DD9C23CB}" type="presParOf" srcId="{0A4C9734-D8AF-4860-B938-F0AC2D3B387F}" destId="{BE4893DC-357B-4493-BEF5-FA1794F131F0}" srcOrd="10" destOrd="0" presId="urn:microsoft.com/office/officeart/2005/8/layout/cycle1"/>
    <dgm:cxn modelId="{5EE11AFC-BE6E-4C43-8F23-307A86E14B10}" type="presParOf" srcId="{0A4C9734-D8AF-4860-B938-F0AC2D3B387F}" destId="{DAFFCE3E-6EB8-418C-B0C3-24E8F59B4DD7}" srcOrd="11" destOrd="0" presId="urn:microsoft.com/office/officeart/2005/8/layout/cycle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27.xml><?xml version="1.0" encoding="utf-8"?>
<dgm:dataModel xmlns:dgm="http://schemas.openxmlformats.org/drawingml/2006/diagram" xmlns:a="http://schemas.openxmlformats.org/drawingml/2006/main">
  <dgm:ptLst>
    <dgm:pt modelId="{CE7DEB34-C0B8-4593-9C0B-FF6211BB439E}" type="doc">
      <dgm:prSet loTypeId="urn:microsoft.com/office/officeart/2005/8/layout/pyramid2" loCatId="pyramid" qsTypeId="urn:microsoft.com/office/officeart/2005/8/quickstyle/3d1" qsCatId="3D" csTypeId="urn:microsoft.com/office/officeart/2005/8/colors/accent0_3" csCatId="mainScheme" phldr="1"/>
      <dgm:spPr/>
      <dgm:t>
        <a:bodyPr/>
        <a:lstStyle/>
        <a:p>
          <a:endParaRPr lang="el-GR"/>
        </a:p>
      </dgm:t>
    </dgm:pt>
    <dgm:pt modelId="{E8A99D46-7095-4B36-9E2D-9E94B4EF9079}">
      <dgm:prSet custT="1"/>
      <dgm:spPr/>
      <dgm:t>
        <a:bodyPr/>
        <a:lstStyle/>
        <a:p>
          <a:r>
            <a:rPr lang="el-GR" sz="1800" dirty="0"/>
            <a:t>Τα δεδομένα που συλλέγονται από τα εθνικά συστήματα δημοσίων συμβάσεων διαφέρουν και δεν προσφέρονται για συγκρίσεις</a:t>
          </a:r>
        </a:p>
      </dgm:t>
    </dgm:pt>
    <dgm:pt modelId="{95239AFC-ECAE-4607-A2F8-EA17D9697196}" type="parTrans" cxnId="{D1A5429F-C86A-4520-A7F4-E6A9A2C0146C}">
      <dgm:prSet/>
      <dgm:spPr/>
      <dgm:t>
        <a:bodyPr/>
        <a:lstStyle/>
        <a:p>
          <a:endParaRPr lang="el-GR"/>
        </a:p>
      </dgm:t>
    </dgm:pt>
    <dgm:pt modelId="{CF35693F-ED27-4AA6-AE81-82FCE888E0D6}" type="sibTrans" cxnId="{D1A5429F-C86A-4520-A7F4-E6A9A2C0146C}">
      <dgm:prSet/>
      <dgm:spPr/>
      <dgm:t>
        <a:bodyPr/>
        <a:lstStyle/>
        <a:p>
          <a:endParaRPr lang="el-GR"/>
        </a:p>
      </dgm:t>
    </dgm:pt>
    <dgm:pt modelId="{2D73DF36-76BD-4957-A7B1-688070DBFE1C}">
      <dgm:prSet custT="1"/>
      <dgm:spPr/>
      <dgm:t>
        <a:bodyPr/>
        <a:lstStyle/>
        <a:p>
          <a:r>
            <a:rPr lang="el-GR" sz="1800" dirty="0"/>
            <a:t>Εξαιτίας της έλλειψης διαφόρων τιμών η ανάλυση δεδομένων βασίστηκε στο πλήθος των διαδικασιών σύναψης δημοσίων συμβάσεων και όχι στη χρηματική αξία τους</a:t>
          </a:r>
        </a:p>
      </dgm:t>
    </dgm:pt>
    <dgm:pt modelId="{3981FC0D-726F-4C75-BC9C-5213FA6688AD}" type="parTrans" cxnId="{B603D63D-05AC-4C9E-971E-B2473FD23FEF}">
      <dgm:prSet/>
      <dgm:spPr/>
      <dgm:t>
        <a:bodyPr/>
        <a:lstStyle/>
        <a:p>
          <a:endParaRPr lang="el-GR"/>
        </a:p>
      </dgm:t>
    </dgm:pt>
    <dgm:pt modelId="{F421F86F-AA84-4B11-B2B9-C5CA6C77BA4E}" type="sibTrans" cxnId="{B603D63D-05AC-4C9E-971E-B2473FD23FEF}">
      <dgm:prSet/>
      <dgm:spPr/>
      <dgm:t>
        <a:bodyPr/>
        <a:lstStyle/>
        <a:p>
          <a:endParaRPr lang="el-GR"/>
        </a:p>
      </dgm:t>
    </dgm:pt>
    <dgm:pt modelId="{ED6FA1B9-0050-4B39-BC07-843AB3F92085}">
      <dgm:prSet custT="1"/>
      <dgm:spPr/>
      <dgm:t>
        <a:bodyPr/>
        <a:lstStyle/>
        <a:p>
          <a:r>
            <a:rPr lang="el-GR" sz="1800" dirty="0"/>
            <a:t>Αναπτύχθηκε διαδραστικός πίνακας στοιχείων («</a:t>
          </a:r>
          <a:r>
            <a:rPr lang="it-IT" sz="1800" dirty="0"/>
            <a:t>ECA Public Procurement Dashboard»).</a:t>
          </a:r>
          <a:endParaRPr lang="el-GR" sz="1800" dirty="0"/>
        </a:p>
      </dgm:t>
    </dgm:pt>
    <dgm:pt modelId="{751DE7D7-B43C-4CB6-8622-0E600A795FAC}" type="parTrans" cxnId="{5A7BCA39-9916-4F5C-AAAB-461DAA86B86E}">
      <dgm:prSet/>
      <dgm:spPr/>
      <dgm:t>
        <a:bodyPr/>
        <a:lstStyle/>
        <a:p>
          <a:endParaRPr lang="el-GR"/>
        </a:p>
      </dgm:t>
    </dgm:pt>
    <dgm:pt modelId="{48C92631-E606-4139-82AD-0650C174478E}" type="sibTrans" cxnId="{5A7BCA39-9916-4F5C-AAAB-461DAA86B86E}">
      <dgm:prSet/>
      <dgm:spPr/>
      <dgm:t>
        <a:bodyPr/>
        <a:lstStyle/>
        <a:p>
          <a:endParaRPr lang="el-GR"/>
        </a:p>
      </dgm:t>
    </dgm:pt>
    <dgm:pt modelId="{7ABDF540-E2EB-4B5F-896F-C4FA31C127CD}" type="pres">
      <dgm:prSet presAssocID="{CE7DEB34-C0B8-4593-9C0B-FF6211BB439E}" presName="compositeShape" presStyleCnt="0">
        <dgm:presLayoutVars>
          <dgm:dir/>
          <dgm:resizeHandles/>
        </dgm:presLayoutVars>
      </dgm:prSet>
      <dgm:spPr/>
    </dgm:pt>
    <dgm:pt modelId="{512C735C-36D1-482A-B082-955BACE724C2}" type="pres">
      <dgm:prSet presAssocID="{CE7DEB34-C0B8-4593-9C0B-FF6211BB439E}" presName="pyramid" presStyleLbl="node1" presStyleIdx="0" presStyleCnt="1"/>
      <dgm:spPr/>
    </dgm:pt>
    <dgm:pt modelId="{7E7421C5-C896-4574-A557-42FC39A3ED20}" type="pres">
      <dgm:prSet presAssocID="{CE7DEB34-C0B8-4593-9C0B-FF6211BB439E}" presName="theList" presStyleCnt="0"/>
      <dgm:spPr/>
    </dgm:pt>
    <dgm:pt modelId="{EFCD5E6F-D2F8-4893-80F5-7AF2D49B471C}" type="pres">
      <dgm:prSet presAssocID="{E8A99D46-7095-4B36-9E2D-9E94B4EF9079}" presName="aNode" presStyleLbl="fgAcc1" presStyleIdx="0" presStyleCnt="3" custScaleX="168144">
        <dgm:presLayoutVars>
          <dgm:bulletEnabled val="1"/>
        </dgm:presLayoutVars>
      </dgm:prSet>
      <dgm:spPr/>
    </dgm:pt>
    <dgm:pt modelId="{1014C1BC-E41F-4F4F-BEDD-804F8FF5D6D1}" type="pres">
      <dgm:prSet presAssocID="{E8A99D46-7095-4B36-9E2D-9E94B4EF9079}" presName="aSpace" presStyleCnt="0"/>
      <dgm:spPr/>
    </dgm:pt>
    <dgm:pt modelId="{C9FCE033-2CE3-487E-8C68-FA962D10BCA2}" type="pres">
      <dgm:prSet presAssocID="{2D73DF36-76BD-4957-A7B1-688070DBFE1C}" presName="aNode" presStyleLbl="fgAcc1" presStyleIdx="1" presStyleCnt="3" custScaleX="168881">
        <dgm:presLayoutVars>
          <dgm:bulletEnabled val="1"/>
        </dgm:presLayoutVars>
      </dgm:prSet>
      <dgm:spPr/>
    </dgm:pt>
    <dgm:pt modelId="{0858FB06-2A3D-436C-827F-16AE9B73D42B}" type="pres">
      <dgm:prSet presAssocID="{2D73DF36-76BD-4957-A7B1-688070DBFE1C}" presName="aSpace" presStyleCnt="0"/>
      <dgm:spPr/>
    </dgm:pt>
    <dgm:pt modelId="{5D49761D-3DD0-42A9-8193-E043FBB206B4}" type="pres">
      <dgm:prSet presAssocID="{ED6FA1B9-0050-4B39-BC07-843AB3F92085}" presName="aNode" presStyleLbl="fgAcc1" presStyleIdx="2" presStyleCnt="3" custScaleX="169334" custLinFactNeighborX="-863" custLinFactNeighborY="-7070">
        <dgm:presLayoutVars>
          <dgm:bulletEnabled val="1"/>
        </dgm:presLayoutVars>
      </dgm:prSet>
      <dgm:spPr/>
    </dgm:pt>
    <dgm:pt modelId="{7FE2CB17-52AF-4CB8-8DC8-C2E529A84112}" type="pres">
      <dgm:prSet presAssocID="{ED6FA1B9-0050-4B39-BC07-843AB3F92085}" presName="aSpace" presStyleCnt="0"/>
      <dgm:spPr/>
    </dgm:pt>
  </dgm:ptLst>
  <dgm:cxnLst>
    <dgm:cxn modelId="{CB36F805-7809-4B4D-A1AE-C5DF8B02991B}" type="presOf" srcId="{2D73DF36-76BD-4957-A7B1-688070DBFE1C}" destId="{C9FCE033-2CE3-487E-8C68-FA962D10BCA2}" srcOrd="0" destOrd="0" presId="urn:microsoft.com/office/officeart/2005/8/layout/pyramid2"/>
    <dgm:cxn modelId="{5A7BCA39-9916-4F5C-AAAB-461DAA86B86E}" srcId="{CE7DEB34-C0B8-4593-9C0B-FF6211BB439E}" destId="{ED6FA1B9-0050-4B39-BC07-843AB3F92085}" srcOrd="2" destOrd="0" parTransId="{751DE7D7-B43C-4CB6-8622-0E600A795FAC}" sibTransId="{48C92631-E606-4139-82AD-0650C174478E}"/>
    <dgm:cxn modelId="{B603D63D-05AC-4C9E-971E-B2473FD23FEF}" srcId="{CE7DEB34-C0B8-4593-9C0B-FF6211BB439E}" destId="{2D73DF36-76BD-4957-A7B1-688070DBFE1C}" srcOrd="1" destOrd="0" parTransId="{3981FC0D-726F-4C75-BC9C-5213FA6688AD}" sibTransId="{F421F86F-AA84-4B11-B2B9-C5CA6C77BA4E}"/>
    <dgm:cxn modelId="{A91D4161-29A7-49E6-8045-F92003C0A43A}" type="presOf" srcId="{ED6FA1B9-0050-4B39-BC07-843AB3F92085}" destId="{5D49761D-3DD0-42A9-8193-E043FBB206B4}" srcOrd="0" destOrd="0" presId="urn:microsoft.com/office/officeart/2005/8/layout/pyramid2"/>
    <dgm:cxn modelId="{F5E41D92-D020-4B1E-82A7-1D613FDCB3CB}" type="presOf" srcId="{E8A99D46-7095-4B36-9E2D-9E94B4EF9079}" destId="{EFCD5E6F-D2F8-4893-80F5-7AF2D49B471C}" srcOrd="0" destOrd="0" presId="urn:microsoft.com/office/officeart/2005/8/layout/pyramid2"/>
    <dgm:cxn modelId="{D1A5429F-C86A-4520-A7F4-E6A9A2C0146C}" srcId="{CE7DEB34-C0B8-4593-9C0B-FF6211BB439E}" destId="{E8A99D46-7095-4B36-9E2D-9E94B4EF9079}" srcOrd="0" destOrd="0" parTransId="{95239AFC-ECAE-4607-A2F8-EA17D9697196}" sibTransId="{CF35693F-ED27-4AA6-AE81-82FCE888E0D6}"/>
    <dgm:cxn modelId="{CB7277C0-7F70-4D25-890D-96EF4A28CEEE}" type="presOf" srcId="{CE7DEB34-C0B8-4593-9C0B-FF6211BB439E}" destId="{7ABDF540-E2EB-4B5F-896F-C4FA31C127CD}" srcOrd="0" destOrd="0" presId="urn:microsoft.com/office/officeart/2005/8/layout/pyramid2"/>
    <dgm:cxn modelId="{A792B874-AB33-43DF-8B85-0B953DE5F99B}" type="presParOf" srcId="{7ABDF540-E2EB-4B5F-896F-C4FA31C127CD}" destId="{512C735C-36D1-482A-B082-955BACE724C2}" srcOrd="0" destOrd="0" presId="urn:microsoft.com/office/officeart/2005/8/layout/pyramid2"/>
    <dgm:cxn modelId="{B9BF4C97-8C0C-45B7-8A0F-C48C01086E3D}" type="presParOf" srcId="{7ABDF540-E2EB-4B5F-896F-C4FA31C127CD}" destId="{7E7421C5-C896-4574-A557-42FC39A3ED20}" srcOrd="1" destOrd="0" presId="urn:microsoft.com/office/officeart/2005/8/layout/pyramid2"/>
    <dgm:cxn modelId="{E1DE5B5D-940E-431E-B7A1-0284F2B524AC}" type="presParOf" srcId="{7E7421C5-C896-4574-A557-42FC39A3ED20}" destId="{EFCD5E6F-D2F8-4893-80F5-7AF2D49B471C}" srcOrd="0" destOrd="0" presId="urn:microsoft.com/office/officeart/2005/8/layout/pyramid2"/>
    <dgm:cxn modelId="{2305C385-B59E-4DD9-AA64-E505B45ABE7D}" type="presParOf" srcId="{7E7421C5-C896-4574-A557-42FC39A3ED20}" destId="{1014C1BC-E41F-4F4F-BEDD-804F8FF5D6D1}" srcOrd="1" destOrd="0" presId="urn:microsoft.com/office/officeart/2005/8/layout/pyramid2"/>
    <dgm:cxn modelId="{04C1063C-654A-4E28-B3C5-F720AA415BBF}" type="presParOf" srcId="{7E7421C5-C896-4574-A557-42FC39A3ED20}" destId="{C9FCE033-2CE3-487E-8C68-FA962D10BCA2}" srcOrd="2" destOrd="0" presId="urn:microsoft.com/office/officeart/2005/8/layout/pyramid2"/>
    <dgm:cxn modelId="{5203F1FE-22C8-46DD-8BC1-45C52115CD4D}" type="presParOf" srcId="{7E7421C5-C896-4574-A557-42FC39A3ED20}" destId="{0858FB06-2A3D-436C-827F-16AE9B73D42B}" srcOrd="3" destOrd="0" presId="urn:microsoft.com/office/officeart/2005/8/layout/pyramid2"/>
    <dgm:cxn modelId="{13417A1F-B009-4DD9-9B35-CBB39CC7EB25}" type="presParOf" srcId="{7E7421C5-C896-4574-A557-42FC39A3ED20}" destId="{5D49761D-3DD0-42A9-8193-E043FBB206B4}" srcOrd="4" destOrd="0" presId="urn:microsoft.com/office/officeart/2005/8/layout/pyramid2"/>
    <dgm:cxn modelId="{89969A90-5203-424C-B2D5-C2DF326E2880}" type="presParOf" srcId="{7E7421C5-C896-4574-A557-42FC39A3ED20}" destId="{7FE2CB17-52AF-4CB8-8DC8-C2E529A84112}" srcOrd="5" destOrd="0" presId="urn:microsoft.com/office/officeart/2005/8/layout/pyramid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28.xml><?xml version="1.0" encoding="utf-8"?>
<dgm:dataModel xmlns:dgm="http://schemas.openxmlformats.org/drawingml/2006/diagram" xmlns:a="http://schemas.openxmlformats.org/drawingml/2006/main">
  <dgm:ptLst>
    <dgm:pt modelId="{CE7DEB34-C0B8-4593-9C0B-FF6211BB439E}" type="doc">
      <dgm:prSet loTypeId="urn:microsoft.com/office/officeart/2008/layout/VerticalCurvedList" loCatId="list" qsTypeId="urn:microsoft.com/office/officeart/2005/8/quickstyle/3d1" qsCatId="3D" csTypeId="urn:microsoft.com/office/officeart/2005/8/colors/accent0_3" csCatId="mainScheme" phldr="1"/>
      <dgm:spPr/>
      <dgm:t>
        <a:bodyPr/>
        <a:lstStyle/>
        <a:p>
          <a:endParaRPr lang="el-GR"/>
        </a:p>
      </dgm:t>
    </dgm:pt>
    <dgm:pt modelId="{E8A99D46-7095-4B36-9E2D-9E94B4EF9079}">
      <dgm:prSet custT="1"/>
      <dgm:spPr/>
      <dgm:t>
        <a:bodyPr/>
        <a:lstStyle/>
        <a:p>
          <a:r>
            <a:rPr lang="el-GR" sz="1800" dirty="0"/>
            <a:t>Ανάλυση δεδομένων με εξωτερικούς επιστήμονες</a:t>
          </a:r>
        </a:p>
      </dgm:t>
    </dgm:pt>
    <dgm:pt modelId="{95239AFC-ECAE-4607-A2F8-EA17D9697196}" type="parTrans" cxnId="{D1A5429F-C86A-4520-A7F4-E6A9A2C0146C}">
      <dgm:prSet/>
      <dgm:spPr/>
      <dgm:t>
        <a:bodyPr/>
        <a:lstStyle/>
        <a:p>
          <a:endParaRPr lang="el-GR"/>
        </a:p>
      </dgm:t>
    </dgm:pt>
    <dgm:pt modelId="{CF35693F-ED27-4AA6-AE81-82FCE888E0D6}" type="sibTrans" cxnId="{D1A5429F-C86A-4520-A7F4-E6A9A2C0146C}">
      <dgm:prSet/>
      <dgm:spPr/>
      <dgm:t>
        <a:bodyPr/>
        <a:lstStyle/>
        <a:p>
          <a:endParaRPr lang="el-GR"/>
        </a:p>
      </dgm:t>
    </dgm:pt>
    <dgm:pt modelId="{2D73DF36-76BD-4957-A7B1-688070DBFE1C}">
      <dgm:prSet custT="1"/>
      <dgm:spPr/>
      <dgm:t>
        <a:bodyPr/>
        <a:lstStyle/>
        <a:p>
          <a:r>
            <a:rPr lang="el-GR" sz="1800" dirty="0"/>
            <a:t>Διενεργήθηκε έρευνα και συνεντεύξεις προκειμένου να συμπληρωθούν τα ποσοτικά στοιχεία και με ποιοτικά</a:t>
          </a:r>
        </a:p>
      </dgm:t>
    </dgm:pt>
    <dgm:pt modelId="{3981FC0D-726F-4C75-BC9C-5213FA6688AD}" type="parTrans" cxnId="{B603D63D-05AC-4C9E-971E-B2473FD23FEF}">
      <dgm:prSet/>
      <dgm:spPr/>
      <dgm:t>
        <a:bodyPr/>
        <a:lstStyle/>
        <a:p>
          <a:endParaRPr lang="el-GR"/>
        </a:p>
      </dgm:t>
    </dgm:pt>
    <dgm:pt modelId="{F421F86F-AA84-4B11-B2B9-C5CA6C77BA4E}" type="sibTrans" cxnId="{B603D63D-05AC-4C9E-971E-B2473FD23FEF}">
      <dgm:prSet/>
      <dgm:spPr/>
      <dgm:t>
        <a:bodyPr/>
        <a:lstStyle/>
        <a:p>
          <a:endParaRPr lang="el-GR"/>
        </a:p>
      </dgm:t>
    </dgm:pt>
    <dgm:pt modelId="{ED6FA1B9-0050-4B39-BC07-843AB3F92085}">
      <dgm:prSet custT="1"/>
      <dgm:spPr/>
      <dgm:t>
        <a:bodyPr/>
        <a:lstStyle/>
        <a:p>
          <a:r>
            <a:rPr lang="el-GR" sz="1800" dirty="0"/>
            <a:t>Σκοπός η καλύτερη κατανόηση της οπτικής των κρατών σχετικά με την κατάσταση των δημοσίων συμβάσεων και τα βαθύτερα αίτια του περιορισμένου ανταγωνισμού στα κράτη μέλη</a:t>
          </a:r>
        </a:p>
      </dgm:t>
    </dgm:pt>
    <dgm:pt modelId="{751DE7D7-B43C-4CB6-8622-0E600A795FAC}" type="parTrans" cxnId="{5A7BCA39-9916-4F5C-AAAB-461DAA86B86E}">
      <dgm:prSet/>
      <dgm:spPr/>
      <dgm:t>
        <a:bodyPr/>
        <a:lstStyle/>
        <a:p>
          <a:endParaRPr lang="el-GR"/>
        </a:p>
      </dgm:t>
    </dgm:pt>
    <dgm:pt modelId="{48C92631-E606-4139-82AD-0650C174478E}" type="sibTrans" cxnId="{5A7BCA39-9916-4F5C-AAAB-461DAA86B86E}">
      <dgm:prSet/>
      <dgm:spPr/>
      <dgm:t>
        <a:bodyPr/>
        <a:lstStyle/>
        <a:p>
          <a:endParaRPr lang="el-GR"/>
        </a:p>
      </dgm:t>
    </dgm:pt>
    <dgm:pt modelId="{1D8EBE91-264D-4EA9-B870-F66D4C3B7B4A}">
      <dgm:prSet custT="1"/>
      <dgm:spPr/>
      <dgm:t>
        <a:bodyPr/>
        <a:lstStyle/>
        <a:p>
          <a:r>
            <a:rPr lang="el-GR" sz="1800" dirty="0"/>
            <a:t>Εξέταση τυχόν μέτρων που έλαβε η Επιτροπή</a:t>
          </a:r>
        </a:p>
      </dgm:t>
    </dgm:pt>
    <dgm:pt modelId="{7E2AB9C6-BF51-435E-AE6A-212F233C340C}" type="parTrans" cxnId="{93224D11-172F-4203-80F1-3B7F4025FE45}">
      <dgm:prSet/>
      <dgm:spPr/>
      <dgm:t>
        <a:bodyPr/>
        <a:lstStyle/>
        <a:p>
          <a:endParaRPr lang="el-GR"/>
        </a:p>
      </dgm:t>
    </dgm:pt>
    <dgm:pt modelId="{4CECF852-4380-4F04-9C13-91E687FA3E09}" type="sibTrans" cxnId="{93224D11-172F-4203-80F1-3B7F4025FE45}">
      <dgm:prSet/>
      <dgm:spPr/>
      <dgm:t>
        <a:bodyPr/>
        <a:lstStyle/>
        <a:p>
          <a:endParaRPr lang="el-GR"/>
        </a:p>
      </dgm:t>
    </dgm:pt>
    <dgm:pt modelId="{5818451F-C102-48A3-82BB-B48316543A28}" type="pres">
      <dgm:prSet presAssocID="{CE7DEB34-C0B8-4593-9C0B-FF6211BB439E}" presName="Name0" presStyleCnt="0">
        <dgm:presLayoutVars>
          <dgm:chMax val="7"/>
          <dgm:chPref val="7"/>
          <dgm:dir/>
        </dgm:presLayoutVars>
      </dgm:prSet>
      <dgm:spPr/>
    </dgm:pt>
    <dgm:pt modelId="{1849D348-4837-4B4B-9F1F-1005734A0ACA}" type="pres">
      <dgm:prSet presAssocID="{CE7DEB34-C0B8-4593-9C0B-FF6211BB439E}" presName="Name1" presStyleCnt="0"/>
      <dgm:spPr/>
    </dgm:pt>
    <dgm:pt modelId="{0DFA38CE-B525-4F1F-A979-BF188B05EC2A}" type="pres">
      <dgm:prSet presAssocID="{CE7DEB34-C0B8-4593-9C0B-FF6211BB439E}" presName="cycle" presStyleCnt="0"/>
      <dgm:spPr/>
    </dgm:pt>
    <dgm:pt modelId="{B066D75D-8B33-47CB-AEBC-2E707376E34D}" type="pres">
      <dgm:prSet presAssocID="{CE7DEB34-C0B8-4593-9C0B-FF6211BB439E}" presName="srcNode" presStyleLbl="node1" presStyleIdx="0" presStyleCnt="4"/>
      <dgm:spPr/>
    </dgm:pt>
    <dgm:pt modelId="{C4E7F1F4-146A-458D-92FB-06F904B8E343}" type="pres">
      <dgm:prSet presAssocID="{CE7DEB34-C0B8-4593-9C0B-FF6211BB439E}" presName="conn" presStyleLbl="parChTrans1D2" presStyleIdx="0" presStyleCnt="1"/>
      <dgm:spPr/>
    </dgm:pt>
    <dgm:pt modelId="{ED0D9AA5-3F11-4575-885B-65F6103AF073}" type="pres">
      <dgm:prSet presAssocID="{CE7DEB34-C0B8-4593-9C0B-FF6211BB439E}" presName="extraNode" presStyleLbl="node1" presStyleIdx="0" presStyleCnt="4"/>
      <dgm:spPr/>
    </dgm:pt>
    <dgm:pt modelId="{EECF1932-2EA1-40ED-8AEE-9B5B9FF331CC}" type="pres">
      <dgm:prSet presAssocID="{CE7DEB34-C0B8-4593-9C0B-FF6211BB439E}" presName="dstNode" presStyleLbl="node1" presStyleIdx="0" presStyleCnt="4"/>
      <dgm:spPr/>
    </dgm:pt>
    <dgm:pt modelId="{AB83FE84-33D6-452C-9486-10911069E440}" type="pres">
      <dgm:prSet presAssocID="{E8A99D46-7095-4B36-9E2D-9E94B4EF9079}" presName="text_1" presStyleLbl="node1" presStyleIdx="0" presStyleCnt="4">
        <dgm:presLayoutVars>
          <dgm:bulletEnabled val="1"/>
        </dgm:presLayoutVars>
      </dgm:prSet>
      <dgm:spPr/>
    </dgm:pt>
    <dgm:pt modelId="{1DC7C68F-C2C5-4493-B0AF-E091A5F2EC66}" type="pres">
      <dgm:prSet presAssocID="{E8A99D46-7095-4B36-9E2D-9E94B4EF9079}" presName="accent_1" presStyleCnt="0"/>
      <dgm:spPr/>
    </dgm:pt>
    <dgm:pt modelId="{305F9072-6D7A-48C3-B85A-5EC3730705DC}" type="pres">
      <dgm:prSet presAssocID="{E8A99D46-7095-4B36-9E2D-9E94B4EF9079}" presName="accentRepeatNode" presStyleLbl="solidFgAcc1" presStyleIdx="0" presStyleCnt="4"/>
      <dgm:spPr/>
    </dgm:pt>
    <dgm:pt modelId="{4727C541-6150-4A7F-AD27-04956EE9622F}" type="pres">
      <dgm:prSet presAssocID="{2D73DF36-76BD-4957-A7B1-688070DBFE1C}" presName="text_2" presStyleLbl="node1" presStyleIdx="1" presStyleCnt="4">
        <dgm:presLayoutVars>
          <dgm:bulletEnabled val="1"/>
        </dgm:presLayoutVars>
      </dgm:prSet>
      <dgm:spPr/>
    </dgm:pt>
    <dgm:pt modelId="{AF98203F-5784-40E7-8BC7-331BF1238B4E}" type="pres">
      <dgm:prSet presAssocID="{2D73DF36-76BD-4957-A7B1-688070DBFE1C}" presName="accent_2" presStyleCnt="0"/>
      <dgm:spPr/>
    </dgm:pt>
    <dgm:pt modelId="{4B5300E3-EA29-4AFC-8984-5EE4265A666E}" type="pres">
      <dgm:prSet presAssocID="{2D73DF36-76BD-4957-A7B1-688070DBFE1C}" presName="accentRepeatNode" presStyleLbl="solidFgAcc1" presStyleIdx="1" presStyleCnt="4"/>
      <dgm:spPr/>
    </dgm:pt>
    <dgm:pt modelId="{3439905C-62AD-4CFA-9EE4-16B31A019844}" type="pres">
      <dgm:prSet presAssocID="{ED6FA1B9-0050-4B39-BC07-843AB3F92085}" presName="text_3" presStyleLbl="node1" presStyleIdx="2" presStyleCnt="4">
        <dgm:presLayoutVars>
          <dgm:bulletEnabled val="1"/>
        </dgm:presLayoutVars>
      </dgm:prSet>
      <dgm:spPr/>
    </dgm:pt>
    <dgm:pt modelId="{F56FB6AA-23C3-4495-8DFC-5F0888E06CBA}" type="pres">
      <dgm:prSet presAssocID="{ED6FA1B9-0050-4B39-BC07-843AB3F92085}" presName="accent_3" presStyleCnt="0"/>
      <dgm:spPr/>
    </dgm:pt>
    <dgm:pt modelId="{BFE38D35-DA15-43E1-ADA5-42B48ABF1BFB}" type="pres">
      <dgm:prSet presAssocID="{ED6FA1B9-0050-4B39-BC07-843AB3F92085}" presName="accentRepeatNode" presStyleLbl="solidFgAcc1" presStyleIdx="2" presStyleCnt="4"/>
      <dgm:spPr/>
    </dgm:pt>
    <dgm:pt modelId="{726CB3CD-F514-4048-908E-A970DB6F8734}" type="pres">
      <dgm:prSet presAssocID="{1D8EBE91-264D-4EA9-B870-F66D4C3B7B4A}" presName="text_4" presStyleLbl="node1" presStyleIdx="3" presStyleCnt="4">
        <dgm:presLayoutVars>
          <dgm:bulletEnabled val="1"/>
        </dgm:presLayoutVars>
      </dgm:prSet>
      <dgm:spPr/>
    </dgm:pt>
    <dgm:pt modelId="{A9FD094C-4641-478D-8E7A-4EFFD6C1FCDA}" type="pres">
      <dgm:prSet presAssocID="{1D8EBE91-264D-4EA9-B870-F66D4C3B7B4A}" presName="accent_4" presStyleCnt="0"/>
      <dgm:spPr/>
    </dgm:pt>
    <dgm:pt modelId="{04C4E3B3-4C1C-4F7E-8B31-BB1B899CEB43}" type="pres">
      <dgm:prSet presAssocID="{1D8EBE91-264D-4EA9-B870-F66D4C3B7B4A}" presName="accentRepeatNode" presStyleLbl="solidFgAcc1" presStyleIdx="3" presStyleCnt="4"/>
      <dgm:spPr/>
    </dgm:pt>
  </dgm:ptLst>
  <dgm:cxnLst>
    <dgm:cxn modelId="{93224D11-172F-4203-80F1-3B7F4025FE45}" srcId="{CE7DEB34-C0B8-4593-9C0B-FF6211BB439E}" destId="{1D8EBE91-264D-4EA9-B870-F66D4C3B7B4A}" srcOrd="3" destOrd="0" parTransId="{7E2AB9C6-BF51-435E-AE6A-212F233C340C}" sibTransId="{4CECF852-4380-4F04-9C13-91E687FA3E09}"/>
    <dgm:cxn modelId="{59632233-6B9C-410F-B408-0030E784C140}" type="presOf" srcId="{ED6FA1B9-0050-4B39-BC07-843AB3F92085}" destId="{3439905C-62AD-4CFA-9EE4-16B31A019844}" srcOrd="0" destOrd="0" presId="urn:microsoft.com/office/officeart/2008/layout/VerticalCurvedList"/>
    <dgm:cxn modelId="{5A7BCA39-9916-4F5C-AAAB-461DAA86B86E}" srcId="{CE7DEB34-C0B8-4593-9C0B-FF6211BB439E}" destId="{ED6FA1B9-0050-4B39-BC07-843AB3F92085}" srcOrd="2" destOrd="0" parTransId="{751DE7D7-B43C-4CB6-8622-0E600A795FAC}" sibTransId="{48C92631-E606-4139-82AD-0650C174478E}"/>
    <dgm:cxn modelId="{B603D63D-05AC-4C9E-971E-B2473FD23FEF}" srcId="{CE7DEB34-C0B8-4593-9C0B-FF6211BB439E}" destId="{2D73DF36-76BD-4957-A7B1-688070DBFE1C}" srcOrd="1" destOrd="0" parTransId="{3981FC0D-726F-4C75-BC9C-5213FA6688AD}" sibTransId="{F421F86F-AA84-4B11-B2B9-C5CA6C77BA4E}"/>
    <dgm:cxn modelId="{F5D8BF74-05D4-45E5-9653-C89EFD392E36}" type="presOf" srcId="{1D8EBE91-264D-4EA9-B870-F66D4C3B7B4A}" destId="{726CB3CD-F514-4048-908E-A970DB6F8734}" srcOrd="0" destOrd="0" presId="urn:microsoft.com/office/officeart/2008/layout/VerticalCurvedList"/>
    <dgm:cxn modelId="{D1A5429F-C86A-4520-A7F4-E6A9A2C0146C}" srcId="{CE7DEB34-C0B8-4593-9C0B-FF6211BB439E}" destId="{E8A99D46-7095-4B36-9E2D-9E94B4EF9079}" srcOrd="0" destOrd="0" parTransId="{95239AFC-ECAE-4607-A2F8-EA17D9697196}" sibTransId="{CF35693F-ED27-4AA6-AE81-82FCE888E0D6}"/>
    <dgm:cxn modelId="{361BD1BC-71B8-4084-A76B-2852BECEF8C2}" type="presOf" srcId="{CF35693F-ED27-4AA6-AE81-82FCE888E0D6}" destId="{C4E7F1F4-146A-458D-92FB-06F904B8E343}" srcOrd="0" destOrd="0" presId="urn:microsoft.com/office/officeart/2008/layout/VerticalCurvedList"/>
    <dgm:cxn modelId="{4DA49AC8-C57D-4F35-AA2D-EDC48CD1F14E}" type="presOf" srcId="{E8A99D46-7095-4B36-9E2D-9E94B4EF9079}" destId="{AB83FE84-33D6-452C-9486-10911069E440}" srcOrd="0" destOrd="0" presId="urn:microsoft.com/office/officeart/2008/layout/VerticalCurvedList"/>
    <dgm:cxn modelId="{542BA1D6-19E3-4F3E-885B-64465B3C970C}" type="presOf" srcId="{2D73DF36-76BD-4957-A7B1-688070DBFE1C}" destId="{4727C541-6150-4A7F-AD27-04956EE9622F}" srcOrd="0" destOrd="0" presId="urn:microsoft.com/office/officeart/2008/layout/VerticalCurvedList"/>
    <dgm:cxn modelId="{AA4B12E4-648B-4816-861D-FB42AA3EE6EE}" type="presOf" srcId="{CE7DEB34-C0B8-4593-9C0B-FF6211BB439E}" destId="{5818451F-C102-48A3-82BB-B48316543A28}" srcOrd="0" destOrd="0" presId="urn:microsoft.com/office/officeart/2008/layout/VerticalCurvedList"/>
    <dgm:cxn modelId="{F6A8C0C7-2A7F-4160-B40F-942290D9AB2A}" type="presParOf" srcId="{5818451F-C102-48A3-82BB-B48316543A28}" destId="{1849D348-4837-4B4B-9F1F-1005734A0ACA}" srcOrd="0" destOrd="0" presId="urn:microsoft.com/office/officeart/2008/layout/VerticalCurvedList"/>
    <dgm:cxn modelId="{A7E8F4A8-526F-4ED8-998F-EF09AD977B49}" type="presParOf" srcId="{1849D348-4837-4B4B-9F1F-1005734A0ACA}" destId="{0DFA38CE-B525-4F1F-A979-BF188B05EC2A}" srcOrd="0" destOrd="0" presId="urn:microsoft.com/office/officeart/2008/layout/VerticalCurvedList"/>
    <dgm:cxn modelId="{53CD624A-5EE4-4425-B0C9-A84615345D59}" type="presParOf" srcId="{0DFA38CE-B525-4F1F-A979-BF188B05EC2A}" destId="{B066D75D-8B33-47CB-AEBC-2E707376E34D}" srcOrd="0" destOrd="0" presId="urn:microsoft.com/office/officeart/2008/layout/VerticalCurvedList"/>
    <dgm:cxn modelId="{4BAC7622-9EB3-4725-8CCC-A01DAF4907D5}" type="presParOf" srcId="{0DFA38CE-B525-4F1F-A979-BF188B05EC2A}" destId="{C4E7F1F4-146A-458D-92FB-06F904B8E343}" srcOrd="1" destOrd="0" presId="urn:microsoft.com/office/officeart/2008/layout/VerticalCurvedList"/>
    <dgm:cxn modelId="{69767D29-D948-4947-A7F9-978114AEAD5B}" type="presParOf" srcId="{0DFA38CE-B525-4F1F-A979-BF188B05EC2A}" destId="{ED0D9AA5-3F11-4575-885B-65F6103AF073}" srcOrd="2" destOrd="0" presId="urn:microsoft.com/office/officeart/2008/layout/VerticalCurvedList"/>
    <dgm:cxn modelId="{FEADA50D-E047-47B4-B475-DC37AB88DC7C}" type="presParOf" srcId="{0DFA38CE-B525-4F1F-A979-BF188B05EC2A}" destId="{EECF1932-2EA1-40ED-8AEE-9B5B9FF331CC}" srcOrd="3" destOrd="0" presId="urn:microsoft.com/office/officeart/2008/layout/VerticalCurvedList"/>
    <dgm:cxn modelId="{3EEFF176-49A0-48BE-8AF9-E19F093CF872}" type="presParOf" srcId="{1849D348-4837-4B4B-9F1F-1005734A0ACA}" destId="{AB83FE84-33D6-452C-9486-10911069E440}" srcOrd="1" destOrd="0" presId="urn:microsoft.com/office/officeart/2008/layout/VerticalCurvedList"/>
    <dgm:cxn modelId="{CBB2FD20-BA5A-4930-8587-3B4756F133EA}" type="presParOf" srcId="{1849D348-4837-4B4B-9F1F-1005734A0ACA}" destId="{1DC7C68F-C2C5-4493-B0AF-E091A5F2EC66}" srcOrd="2" destOrd="0" presId="urn:microsoft.com/office/officeart/2008/layout/VerticalCurvedList"/>
    <dgm:cxn modelId="{24218000-48BD-48C5-AE05-570D58805914}" type="presParOf" srcId="{1DC7C68F-C2C5-4493-B0AF-E091A5F2EC66}" destId="{305F9072-6D7A-48C3-B85A-5EC3730705DC}" srcOrd="0" destOrd="0" presId="urn:microsoft.com/office/officeart/2008/layout/VerticalCurvedList"/>
    <dgm:cxn modelId="{3A55FDFE-6EB4-4198-8402-D74188EC28D0}" type="presParOf" srcId="{1849D348-4837-4B4B-9F1F-1005734A0ACA}" destId="{4727C541-6150-4A7F-AD27-04956EE9622F}" srcOrd="3" destOrd="0" presId="urn:microsoft.com/office/officeart/2008/layout/VerticalCurvedList"/>
    <dgm:cxn modelId="{42EA84E2-192A-4BDD-B474-E1BF4DE9DA69}" type="presParOf" srcId="{1849D348-4837-4B4B-9F1F-1005734A0ACA}" destId="{AF98203F-5784-40E7-8BC7-331BF1238B4E}" srcOrd="4" destOrd="0" presId="urn:microsoft.com/office/officeart/2008/layout/VerticalCurvedList"/>
    <dgm:cxn modelId="{378CEA1E-FE86-4A32-B2C3-0DA0E669A30A}" type="presParOf" srcId="{AF98203F-5784-40E7-8BC7-331BF1238B4E}" destId="{4B5300E3-EA29-4AFC-8984-5EE4265A666E}" srcOrd="0" destOrd="0" presId="urn:microsoft.com/office/officeart/2008/layout/VerticalCurvedList"/>
    <dgm:cxn modelId="{FD8D1BB1-FDD2-4F9A-BD21-B4BAE6FC1A18}" type="presParOf" srcId="{1849D348-4837-4B4B-9F1F-1005734A0ACA}" destId="{3439905C-62AD-4CFA-9EE4-16B31A019844}" srcOrd="5" destOrd="0" presId="urn:microsoft.com/office/officeart/2008/layout/VerticalCurvedList"/>
    <dgm:cxn modelId="{2DF83092-53DA-43AF-B8AA-AB5CD62AA13D}" type="presParOf" srcId="{1849D348-4837-4B4B-9F1F-1005734A0ACA}" destId="{F56FB6AA-23C3-4495-8DFC-5F0888E06CBA}" srcOrd="6" destOrd="0" presId="urn:microsoft.com/office/officeart/2008/layout/VerticalCurvedList"/>
    <dgm:cxn modelId="{45392A19-1225-4172-B457-F1B5BAE7E9F8}" type="presParOf" srcId="{F56FB6AA-23C3-4495-8DFC-5F0888E06CBA}" destId="{BFE38D35-DA15-43E1-ADA5-42B48ABF1BFB}" srcOrd="0" destOrd="0" presId="urn:microsoft.com/office/officeart/2008/layout/VerticalCurvedList"/>
    <dgm:cxn modelId="{9EFEFB36-EC3E-4650-BF3B-684BB3D74D10}" type="presParOf" srcId="{1849D348-4837-4B4B-9F1F-1005734A0ACA}" destId="{726CB3CD-F514-4048-908E-A970DB6F8734}" srcOrd="7" destOrd="0" presId="urn:microsoft.com/office/officeart/2008/layout/VerticalCurvedList"/>
    <dgm:cxn modelId="{E151BC00-8ADC-4DED-924B-A7CFD9524AE2}" type="presParOf" srcId="{1849D348-4837-4B4B-9F1F-1005734A0ACA}" destId="{A9FD094C-4641-478D-8E7A-4EFFD6C1FCDA}" srcOrd="8" destOrd="0" presId="urn:microsoft.com/office/officeart/2008/layout/VerticalCurvedList"/>
    <dgm:cxn modelId="{1B9B8BEF-35F8-46C8-8251-1250A12BACC9}" type="presParOf" srcId="{A9FD094C-4641-478D-8E7A-4EFFD6C1FCDA}" destId="{04C4E3B3-4C1C-4F7E-8B31-BB1B899CEB43}"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29.xml><?xml version="1.0" encoding="utf-8"?>
<dgm:dataModel xmlns:dgm="http://schemas.openxmlformats.org/drawingml/2006/diagram" xmlns:a="http://schemas.openxmlformats.org/drawingml/2006/main">
  <dgm:ptLst>
    <dgm:pt modelId="{CE7DEB34-C0B8-4593-9C0B-FF6211BB439E}" type="doc">
      <dgm:prSet loTypeId="urn:microsoft.com/office/officeart/2009/3/layout/StepUpProcess" loCatId="process" qsTypeId="urn:microsoft.com/office/officeart/2005/8/quickstyle/3d1" qsCatId="3D" csTypeId="urn:microsoft.com/office/officeart/2005/8/colors/accent0_3" csCatId="mainScheme" phldr="1"/>
      <dgm:spPr/>
      <dgm:t>
        <a:bodyPr/>
        <a:lstStyle/>
        <a:p>
          <a:endParaRPr lang="el-GR"/>
        </a:p>
      </dgm:t>
    </dgm:pt>
    <dgm:pt modelId="{E8A99D46-7095-4B36-9E2D-9E94B4EF9079}">
      <dgm:prSet custT="1"/>
      <dgm:spPr/>
      <dgm:t>
        <a:bodyPr/>
        <a:lstStyle/>
        <a:p>
          <a:r>
            <a:rPr lang="el-GR" sz="1600" dirty="0"/>
            <a:t>Η έρευνα απεστάλη σε 400 επαφές σε αρχές που δραστηριοποιούνται στον τομέα των δημοσίων συμβάσεων στην ΕΕ</a:t>
          </a:r>
        </a:p>
      </dgm:t>
    </dgm:pt>
    <dgm:pt modelId="{95239AFC-ECAE-4607-A2F8-EA17D9697196}" type="parTrans" cxnId="{D1A5429F-C86A-4520-A7F4-E6A9A2C0146C}">
      <dgm:prSet/>
      <dgm:spPr/>
      <dgm:t>
        <a:bodyPr/>
        <a:lstStyle/>
        <a:p>
          <a:endParaRPr lang="el-GR"/>
        </a:p>
      </dgm:t>
    </dgm:pt>
    <dgm:pt modelId="{CF35693F-ED27-4AA6-AE81-82FCE888E0D6}" type="sibTrans" cxnId="{D1A5429F-C86A-4520-A7F4-E6A9A2C0146C}">
      <dgm:prSet/>
      <dgm:spPr/>
      <dgm:t>
        <a:bodyPr/>
        <a:lstStyle/>
        <a:p>
          <a:endParaRPr lang="el-GR"/>
        </a:p>
      </dgm:t>
    </dgm:pt>
    <dgm:pt modelId="{2D73DF36-76BD-4957-A7B1-688070DBFE1C}">
      <dgm:prSet custT="1"/>
      <dgm:spPr/>
      <dgm:t>
        <a:bodyPr/>
        <a:lstStyle/>
        <a:p>
          <a:r>
            <a:rPr lang="el-GR" sz="1600" dirty="0"/>
            <a:t>Κάποιες έχουν οριστεί από το κράτος μέλος να συμμετάσχουν σε ομάδες εργασίας της Επιτροπής για τις δημόσιες συμβάσεις</a:t>
          </a:r>
        </a:p>
      </dgm:t>
    </dgm:pt>
    <dgm:pt modelId="{3981FC0D-726F-4C75-BC9C-5213FA6688AD}" type="parTrans" cxnId="{B603D63D-05AC-4C9E-971E-B2473FD23FEF}">
      <dgm:prSet/>
      <dgm:spPr/>
      <dgm:t>
        <a:bodyPr/>
        <a:lstStyle/>
        <a:p>
          <a:endParaRPr lang="el-GR"/>
        </a:p>
      </dgm:t>
    </dgm:pt>
    <dgm:pt modelId="{F421F86F-AA84-4B11-B2B9-C5CA6C77BA4E}" type="sibTrans" cxnId="{B603D63D-05AC-4C9E-971E-B2473FD23FEF}">
      <dgm:prSet/>
      <dgm:spPr/>
      <dgm:t>
        <a:bodyPr/>
        <a:lstStyle/>
        <a:p>
          <a:endParaRPr lang="el-GR"/>
        </a:p>
      </dgm:t>
    </dgm:pt>
    <dgm:pt modelId="{7E4C1EBB-6B16-4019-AE2F-E3E44189A746}">
      <dgm:prSet custT="1"/>
      <dgm:spPr/>
      <dgm:t>
        <a:bodyPr/>
        <a:lstStyle/>
        <a:p>
          <a:r>
            <a:rPr lang="el-GR" sz="1600" dirty="0"/>
            <a:t>Ερωτηματολόγιο σχετικά με</a:t>
          </a:r>
        </a:p>
      </dgm:t>
    </dgm:pt>
    <dgm:pt modelId="{6EACE5E3-FEDF-4588-B051-516EBE54BA56}" type="parTrans" cxnId="{C69CEA3C-8CF5-40C4-9F38-6E4277573D12}">
      <dgm:prSet/>
      <dgm:spPr/>
      <dgm:t>
        <a:bodyPr/>
        <a:lstStyle/>
        <a:p>
          <a:endParaRPr lang="el-GR"/>
        </a:p>
      </dgm:t>
    </dgm:pt>
    <dgm:pt modelId="{030A121B-836B-4B7F-8838-FC83B1F85D0F}" type="sibTrans" cxnId="{C69CEA3C-8CF5-40C4-9F38-6E4277573D12}">
      <dgm:prSet/>
      <dgm:spPr/>
      <dgm:t>
        <a:bodyPr/>
        <a:lstStyle/>
        <a:p>
          <a:endParaRPr lang="el-GR"/>
        </a:p>
      </dgm:t>
    </dgm:pt>
    <dgm:pt modelId="{68F1B318-3117-4413-9FC6-361A2D04F191}">
      <dgm:prSet custT="1"/>
      <dgm:spPr/>
      <dgm:t>
        <a:bodyPr/>
        <a:lstStyle/>
        <a:p>
          <a:r>
            <a:rPr lang="el-GR" sz="1600" dirty="0"/>
            <a:t>Την κατάσταση των δημοσίων συμβάσεων στην αντίστοιχη χώρα όπως παρουσιάζεται στον πίνακα αποτελεσμάτων της ενιαίας αγοράς</a:t>
          </a:r>
        </a:p>
      </dgm:t>
    </dgm:pt>
    <dgm:pt modelId="{BB8CE23E-8A25-414D-B5EE-7D0BD75572FB}" type="parTrans" cxnId="{D0469438-BAA0-4C8E-BE1A-8176002E6A24}">
      <dgm:prSet/>
      <dgm:spPr/>
      <dgm:t>
        <a:bodyPr/>
        <a:lstStyle/>
        <a:p>
          <a:endParaRPr lang="el-GR"/>
        </a:p>
      </dgm:t>
    </dgm:pt>
    <dgm:pt modelId="{985A6046-2044-4C37-9ED7-73C631B9FE54}" type="sibTrans" cxnId="{D0469438-BAA0-4C8E-BE1A-8176002E6A24}">
      <dgm:prSet/>
      <dgm:spPr/>
      <dgm:t>
        <a:bodyPr/>
        <a:lstStyle/>
        <a:p>
          <a:endParaRPr lang="el-GR"/>
        </a:p>
      </dgm:t>
    </dgm:pt>
    <dgm:pt modelId="{3C15B21F-E8B8-4F9D-B123-0BDCF89CFCB6}">
      <dgm:prSet custT="1"/>
      <dgm:spPr/>
      <dgm:t>
        <a:bodyPr/>
        <a:lstStyle/>
        <a:p>
          <a:r>
            <a:rPr lang="el-GR" sz="1600" dirty="0"/>
            <a:t>Τις προκλήσεις όσο αφορά τις ανταγωνιστικές δημόσιες συμβάσεις</a:t>
          </a:r>
        </a:p>
      </dgm:t>
    </dgm:pt>
    <dgm:pt modelId="{D67DC7F5-F6EF-4309-B332-ADCDC5CD79CE}" type="parTrans" cxnId="{28FA852B-5483-46C8-8CA9-F3C84D2B1AF2}">
      <dgm:prSet/>
      <dgm:spPr/>
      <dgm:t>
        <a:bodyPr/>
        <a:lstStyle/>
        <a:p>
          <a:endParaRPr lang="el-GR"/>
        </a:p>
      </dgm:t>
    </dgm:pt>
    <dgm:pt modelId="{40EDC8F2-808A-4C69-9179-94A727BCD039}" type="sibTrans" cxnId="{28FA852B-5483-46C8-8CA9-F3C84D2B1AF2}">
      <dgm:prSet/>
      <dgm:spPr/>
      <dgm:t>
        <a:bodyPr/>
        <a:lstStyle/>
        <a:p>
          <a:endParaRPr lang="el-GR"/>
        </a:p>
      </dgm:t>
    </dgm:pt>
    <dgm:pt modelId="{826E869F-646F-42FB-AA97-8758AAF5533A}">
      <dgm:prSet custT="1"/>
      <dgm:spPr/>
      <dgm:t>
        <a:bodyPr/>
        <a:lstStyle/>
        <a:p>
          <a:r>
            <a:rPr lang="el-GR" sz="1600" dirty="0"/>
            <a:t>Τη συνεργασία με την Επιτροπή</a:t>
          </a:r>
        </a:p>
      </dgm:t>
    </dgm:pt>
    <dgm:pt modelId="{CEA79AAC-3FBF-4C17-BC40-864E4D798B7A}" type="parTrans" cxnId="{373BB3B2-5A60-4371-97B6-88A30FE1C3B9}">
      <dgm:prSet/>
      <dgm:spPr/>
      <dgm:t>
        <a:bodyPr/>
        <a:lstStyle/>
        <a:p>
          <a:endParaRPr lang="el-GR"/>
        </a:p>
      </dgm:t>
    </dgm:pt>
    <dgm:pt modelId="{E4D14496-BE4D-4A71-A28C-361AD63A1B84}" type="sibTrans" cxnId="{373BB3B2-5A60-4371-97B6-88A30FE1C3B9}">
      <dgm:prSet/>
      <dgm:spPr/>
      <dgm:t>
        <a:bodyPr/>
        <a:lstStyle/>
        <a:p>
          <a:endParaRPr lang="el-GR"/>
        </a:p>
      </dgm:t>
    </dgm:pt>
    <dgm:pt modelId="{A22ECCD3-39B6-472D-9636-835068E86064}">
      <dgm:prSet custT="1"/>
      <dgm:spPr/>
      <dgm:t>
        <a:bodyPr/>
        <a:lstStyle/>
        <a:p>
          <a:r>
            <a:rPr lang="el-GR" sz="1600" dirty="0"/>
            <a:t>Ειδικά ζητήματα δημοσίων συμβάσεων</a:t>
          </a:r>
        </a:p>
      </dgm:t>
    </dgm:pt>
    <dgm:pt modelId="{41768628-E47A-44B7-8503-6EBC10B0D5E9}" type="parTrans" cxnId="{430045CA-4887-4F0F-83DD-9AAB7CB29F85}">
      <dgm:prSet/>
      <dgm:spPr/>
      <dgm:t>
        <a:bodyPr/>
        <a:lstStyle/>
        <a:p>
          <a:endParaRPr lang="el-GR"/>
        </a:p>
      </dgm:t>
    </dgm:pt>
    <dgm:pt modelId="{5EFACEA1-4E48-42DD-B1EA-07E9C8CFB1C1}" type="sibTrans" cxnId="{430045CA-4887-4F0F-83DD-9AAB7CB29F85}">
      <dgm:prSet/>
      <dgm:spPr/>
      <dgm:t>
        <a:bodyPr/>
        <a:lstStyle/>
        <a:p>
          <a:endParaRPr lang="el-GR"/>
        </a:p>
      </dgm:t>
    </dgm:pt>
    <dgm:pt modelId="{BAB651EC-CFCE-46D5-BF3C-6D67A8114DC9}" type="pres">
      <dgm:prSet presAssocID="{CE7DEB34-C0B8-4593-9C0B-FF6211BB439E}" presName="rootnode" presStyleCnt="0">
        <dgm:presLayoutVars>
          <dgm:chMax/>
          <dgm:chPref/>
          <dgm:dir/>
          <dgm:animLvl val="lvl"/>
        </dgm:presLayoutVars>
      </dgm:prSet>
      <dgm:spPr/>
    </dgm:pt>
    <dgm:pt modelId="{BE6077BA-444E-464F-9029-826BA58C2A77}" type="pres">
      <dgm:prSet presAssocID="{E8A99D46-7095-4B36-9E2D-9E94B4EF9079}" presName="composite" presStyleCnt="0"/>
      <dgm:spPr/>
    </dgm:pt>
    <dgm:pt modelId="{5D1E7AA5-A056-4362-BEB7-EEEF37A4E337}" type="pres">
      <dgm:prSet presAssocID="{E8A99D46-7095-4B36-9E2D-9E94B4EF9079}" presName="LShape" presStyleLbl="alignNode1" presStyleIdx="0" presStyleCnt="5"/>
      <dgm:spPr/>
    </dgm:pt>
    <dgm:pt modelId="{08DC0030-7CAB-4091-B2E0-36C83BBD75E1}" type="pres">
      <dgm:prSet presAssocID="{E8A99D46-7095-4B36-9E2D-9E94B4EF9079}" presName="ParentText" presStyleLbl="revTx" presStyleIdx="0" presStyleCnt="3">
        <dgm:presLayoutVars>
          <dgm:chMax val="0"/>
          <dgm:chPref val="0"/>
          <dgm:bulletEnabled val="1"/>
        </dgm:presLayoutVars>
      </dgm:prSet>
      <dgm:spPr/>
    </dgm:pt>
    <dgm:pt modelId="{17BF5312-F9E8-46D1-B03D-843C4B07422A}" type="pres">
      <dgm:prSet presAssocID="{E8A99D46-7095-4B36-9E2D-9E94B4EF9079}" presName="Triangle" presStyleLbl="alignNode1" presStyleIdx="1" presStyleCnt="5"/>
      <dgm:spPr/>
    </dgm:pt>
    <dgm:pt modelId="{9EFBABBF-B2E0-463D-8BE3-AA0ACC26C62B}" type="pres">
      <dgm:prSet presAssocID="{CF35693F-ED27-4AA6-AE81-82FCE888E0D6}" presName="sibTrans" presStyleCnt="0"/>
      <dgm:spPr/>
    </dgm:pt>
    <dgm:pt modelId="{5EBBBC01-B83A-4B60-A64B-303D9EEB5B4C}" type="pres">
      <dgm:prSet presAssocID="{CF35693F-ED27-4AA6-AE81-82FCE888E0D6}" presName="space" presStyleCnt="0"/>
      <dgm:spPr/>
    </dgm:pt>
    <dgm:pt modelId="{965FF88B-1E60-427C-8AF4-16D82A347D4E}" type="pres">
      <dgm:prSet presAssocID="{2D73DF36-76BD-4957-A7B1-688070DBFE1C}" presName="composite" presStyleCnt="0"/>
      <dgm:spPr/>
    </dgm:pt>
    <dgm:pt modelId="{479C14E8-AC9B-4E5D-9B66-5940D9AC3E54}" type="pres">
      <dgm:prSet presAssocID="{2D73DF36-76BD-4957-A7B1-688070DBFE1C}" presName="LShape" presStyleLbl="alignNode1" presStyleIdx="2" presStyleCnt="5"/>
      <dgm:spPr/>
    </dgm:pt>
    <dgm:pt modelId="{B27F5E69-2B68-463D-AD04-C0A11E2AC1EF}" type="pres">
      <dgm:prSet presAssocID="{2D73DF36-76BD-4957-A7B1-688070DBFE1C}" presName="ParentText" presStyleLbl="revTx" presStyleIdx="1" presStyleCnt="3">
        <dgm:presLayoutVars>
          <dgm:chMax val="0"/>
          <dgm:chPref val="0"/>
          <dgm:bulletEnabled val="1"/>
        </dgm:presLayoutVars>
      </dgm:prSet>
      <dgm:spPr/>
    </dgm:pt>
    <dgm:pt modelId="{38C9D41B-35CC-4AE7-9C03-851A4CFBFA35}" type="pres">
      <dgm:prSet presAssocID="{2D73DF36-76BD-4957-A7B1-688070DBFE1C}" presName="Triangle" presStyleLbl="alignNode1" presStyleIdx="3" presStyleCnt="5"/>
      <dgm:spPr/>
    </dgm:pt>
    <dgm:pt modelId="{D6547053-98A7-41A8-A75D-340FAC804E22}" type="pres">
      <dgm:prSet presAssocID="{F421F86F-AA84-4B11-B2B9-C5CA6C77BA4E}" presName="sibTrans" presStyleCnt="0"/>
      <dgm:spPr/>
    </dgm:pt>
    <dgm:pt modelId="{25F88D7C-66E4-4290-A9D9-3B44344ECACA}" type="pres">
      <dgm:prSet presAssocID="{F421F86F-AA84-4B11-B2B9-C5CA6C77BA4E}" presName="space" presStyleCnt="0"/>
      <dgm:spPr/>
    </dgm:pt>
    <dgm:pt modelId="{6D3293A6-B1D0-47CF-A53C-EECDD6ED1824}" type="pres">
      <dgm:prSet presAssocID="{7E4C1EBB-6B16-4019-AE2F-E3E44189A746}" presName="composite" presStyleCnt="0"/>
      <dgm:spPr/>
    </dgm:pt>
    <dgm:pt modelId="{8C75B866-DEFF-4B4E-9978-7C283F3EB7C8}" type="pres">
      <dgm:prSet presAssocID="{7E4C1EBB-6B16-4019-AE2F-E3E44189A746}" presName="LShape" presStyleLbl="alignNode1" presStyleIdx="4" presStyleCnt="5"/>
      <dgm:spPr/>
    </dgm:pt>
    <dgm:pt modelId="{5A48C1CD-6DD9-4997-B033-1C36F8053493}" type="pres">
      <dgm:prSet presAssocID="{7E4C1EBB-6B16-4019-AE2F-E3E44189A746}" presName="ParentText" presStyleLbl="revTx" presStyleIdx="2" presStyleCnt="3">
        <dgm:presLayoutVars>
          <dgm:chMax val="0"/>
          <dgm:chPref val="0"/>
          <dgm:bulletEnabled val="1"/>
        </dgm:presLayoutVars>
      </dgm:prSet>
      <dgm:spPr/>
    </dgm:pt>
  </dgm:ptLst>
  <dgm:cxnLst>
    <dgm:cxn modelId="{0C6DE81C-6F5E-41C3-B724-D7D0AABD62C3}" type="presOf" srcId="{7E4C1EBB-6B16-4019-AE2F-E3E44189A746}" destId="{5A48C1CD-6DD9-4997-B033-1C36F8053493}" srcOrd="0" destOrd="0" presId="urn:microsoft.com/office/officeart/2009/3/layout/StepUpProcess"/>
    <dgm:cxn modelId="{B0217A2B-0024-4386-8199-9A62ED82060C}" type="presOf" srcId="{2D73DF36-76BD-4957-A7B1-688070DBFE1C}" destId="{B27F5E69-2B68-463D-AD04-C0A11E2AC1EF}" srcOrd="0" destOrd="0" presId="urn:microsoft.com/office/officeart/2009/3/layout/StepUpProcess"/>
    <dgm:cxn modelId="{28FA852B-5483-46C8-8CA9-F3C84D2B1AF2}" srcId="{7E4C1EBB-6B16-4019-AE2F-E3E44189A746}" destId="{3C15B21F-E8B8-4F9D-B123-0BDCF89CFCB6}" srcOrd="1" destOrd="0" parTransId="{D67DC7F5-F6EF-4309-B332-ADCDC5CD79CE}" sibTransId="{40EDC8F2-808A-4C69-9179-94A727BCD039}"/>
    <dgm:cxn modelId="{D0469438-BAA0-4C8E-BE1A-8176002E6A24}" srcId="{7E4C1EBB-6B16-4019-AE2F-E3E44189A746}" destId="{68F1B318-3117-4413-9FC6-361A2D04F191}" srcOrd="0" destOrd="0" parTransId="{BB8CE23E-8A25-414D-B5EE-7D0BD75572FB}" sibTransId="{985A6046-2044-4C37-9ED7-73C631B9FE54}"/>
    <dgm:cxn modelId="{C69CEA3C-8CF5-40C4-9F38-6E4277573D12}" srcId="{CE7DEB34-C0B8-4593-9C0B-FF6211BB439E}" destId="{7E4C1EBB-6B16-4019-AE2F-E3E44189A746}" srcOrd="2" destOrd="0" parTransId="{6EACE5E3-FEDF-4588-B051-516EBE54BA56}" sibTransId="{030A121B-836B-4B7F-8838-FC83B1F85D0F}"/>
    <dgm:cxn modelId="{B603D63D-05AC-4C9E-971E-B2473FD23FEF}" srcId="{CE7DEB34-C0B8-4593-9C0B-FF6211BB439E}" destId="{2D73DF36-76BD-4957-A7B1-688070DBFE1C}" srcOrd="1" destOrd="0" parTransId="{3981FC0D-726F-4C75-BC9C-5213FA6688AD}" sibTransId="{F421F86F-AA84-4B11-B2B9-C5CA6C77BA4E}"/>
    <dgm:cxn modelId="{A8B96547-E079-4A69-9FCA-A3CBD7386C8B}" type="presOf" srcId="{68F1B318-3117-4413-9FC6-361A2D04F191}" destId="{5A48C1CD-6DD9-4997-B033-1C36F8053493}" srcOrd="0" destOrd="1" presId="urn:microsoft.com/office/officeart/2009/3/layout/StepUpProcess"/>
    <dgm:cxn modelId="{93A61783-C441-4DBA-A6E8-7237D182144C}" type="presOf" srcId="{826E869F-646F-42FB-AA97-8758AAF5533A}" destId="{5A48C1CD-6DD9-4997-B033-1C36F8053493}" srcOrd="0" destOrd="3" presId="urn:microsoft.com/office/officeart/2009/3/layout/StepUpProcess"/>
    <dgm:cxn modelId="{E9EC8E85-99F9-41AA-8E70-64A6ADA19856}" type="presOf" srcId="{CE7DEB34-C0B8-4593-9C0B-FF6211BB439E}" destId="{BAB651EC-CFCE-46D5-BF3C-6D67A8114DC9}" srcOrd="0" destOrd="0" presId="urn:microsoft.com/office/officeart/2009/3/layout/StepUpProcess"/>
    <dgm:cxn modelId="{D1A5429F-C86A-4520-A7F4-E6A9A2C0146C}" srcId="{CE7DEB34-C0B8-4593-9C0B-FF6211BB439E}" destId="{E8A99D46-7095-4B36-9E2D-9E94B4EF9079}" srcOrd="0" destOrd="0" parTransId="{95239AFC-ECAE-4607-A2F8-EA17D9697196}" sibTransId="{CF35693F-ED27-4AA6-AE81-82FCE888E0D6}"/>
    <dgm:cxn modelId="{373BB3B2-5A60-4371-97B6-88A30FE1C3B9}" srcId="{7E4C1EBB-6B16-4019-AE2F-E3E44189A746}" destId="{826E869F-646F-42FB-AA97-8758AAF5533A}" srcOrd="2" destOrd="0" parTransId="{CEA79AAC-3FBF-4C17-BC40-864E4D798B7A}" sibTransId="{E4D14496-BE4D-4A71-A28C-361AD63A1B84}"/>
    <dgm:cxn modelId="{846619C1-D0A5-4256-95D3-9BC597F4F188}" type="presOf" srcId="{A22ECCD3-39B6-472D-9636-835068E86064}" destId="{5A48C1CD-6DD9-4997-B033-1C36F8053493}" srcOrd="0" destOrd="4" presId="urn:microsoft.com/office/officeart/2009/3/layout/StepUpProcess"/>
    <dgm:cxn modelId="{430045CA-4887-4F0F-83DD-9AAB7CB29F85}" srcId="{7E4C1EBB-6B16-4019-AE2F-E3E44189A746}" destId="{A22ECCD3-39B6-472D-9636-835068E86064}" srcOrd="3" destOrd="0" parTransId="{41768628-E47A-44B7-8503-6EBC10B0D5E9}" sibTransId="{5EFACEA1-4E48-42DD-B1EA-07E9C8CFB1C1}"/>
    <dgm:cxn modelId="{A3B863D0-DAC8-4762-900A-350F47CB3749}" type="presOf" srcId="{E8A99D46-7095-4B36-9E2D-9E94B4EF9079}" destId="{08DC0030-7CAB-4091-B2E0-36C83BBD75E1}" srcOrd="0" destOrd="0" presId="urn:microsoft.com/office/officeart/2009/3/layout/StepUpProcess"/>
    <dgm:cxn modelId="{E85606EF-DD04-4201-BEA7-880F5379CECF}" type="presOf" srcId="{3C15B21F-E8B8-4F9D-B123-0BDCF89CFCB6}" destId="{5A48C1CD-6DD9-4997-B033-1C36F8053493}" srcOrd="0" destOrd="2" presId="urn:microsoft.com/office/officeart/2009/3/layout/StepUpProcess"/>
    <dgm:cxn modelId="{9F765A2D-E295-4DEF-B707-090290D66989}" type="presParOf" srcId="{BAB651EC-CFCE-46D5-BF3C-6D67A8114DC9}" destId="{BE6077BA-444E-464F-9029-826BA58C2A77}" srcOrd="0" destOrd="0" presId="urn:microsoft.com/office/officeart/2009/3/layout/StepUpProcess"/>
    <dgm:cxn modelId="{1F6B526A-22B6-4DEC-8540-AD9007D3AB89}" type="presParOf" srcId="{BE6077BA-444E-464F-9029-826BA58C2A77}" destId="{5D1E7AA5-A056-4362-BEB7-EEEF37A4E337}" srcOrd="0" destOrd="0" presId="urn:microsoft.com/office/officeart/2009/3/layout/StepUpProcess"/>
    <dgm:cxn modelId="{8B5021F2-81AA-42B8-BB92-97729A23B866}" type="presParOf" srcId="{BE6077BA-444E-464F-9029-826BA58C2A77}" destId="{08DC0030-7CAB-4091-B2E0-36C83BBD75E1}" srcOrd="1" destOrd="0" presId="urn:microsoft.com/office/officeart/2009/3/layout/StepUpProcess"/>
    <dgm:cxn modelId="{C1083612-16D4-4DE3-81C3-6C681463F19A}" type="presParOf" srcId="{BE6077BA-444E-464F-9029-826BA58C2A77}" destId="{17BF5312-F9E8-46D1-B03D-843C4B07422A}" srcOrd="2" destOrd="0" presId="urn:microsoft.com/office/officeart/2009/3/layout/StepUpProcess"/>
    <dgm:cxn modelId="{664AA3CA-538E-4DAF-8824-92B3F8F1C521}" type="presParOf" srcId="{BAB651EC-CFCE-46D5-BF3C-6D67A8114DC9}" destId="{9EFBABBF-B2E0-463D-8BE3-AA0ACC26C62B}" srcOrd="1" destOrd="0" presId="urn:microsoft.com/office/officeart/2009/3/layout/StepUpProcess"/>
    <dgm:cxn modelId="{08BB489F-A37D-4273-AFCE-1416C1D4762C}" type="presParOf" srcId="{9EFBABBF-B2E0-463D-8BE3-AA0ACC26C62B}" destId="{5EBBBC01-B83A-4B60-A64B-303D9EEB5B4C}" srcOrd="0" destOrd="0" presId="urn:microsoft.com/office/officeart/2009/3/layout/StepUpProcess"/>
    <dgm:cxn modelId="{ED742046-E831-48C0-8B79-E96C368E19E9}" type="presParOf" srcId="{BAB651EC-CFCE-46D5-BF3C-6D67A8114DC9}" destId="{965FF88B-1E60-427C-8AF4-16D82A347D4E}" srcOrd="2" destOrd="0" presId="urn:microsoft.com/office/officeart/2009/3/layout/StepUpProcess"/>
    <dgm:cxn modelId="{DA5D04DF-9F02-45C5-9CAE-10498BA0C7D8}" type="presParOf" srcId="{965FF88B-1E60-427C-8AF4-16D82A347D4E}" destId="{479C14E8-AC9B-4E5D-9B66-5940D9AC3E54}" srcOrd="0" destOrd="0" presId="urn:microsoft.com/office/officeart/2009/3/layout/StepUpProcess"/>
    <dgm:cxn modelId="{4479E11D-00FC-4F2A-B678-C05028FD6922}" type="presParOf" srcId="{965FF88B-1E60-427C-8AF4-16D82A347D4E}" destId="{B27F5E69-2B68-463D-AD04-C0A11E2AC1EF}" srcOrd="1" destOrd="0" presId="urn:microsoft.com/office/officeart/2009/3/layout/StepUpProcess"/>
    <dgm:cxn modelId="{5E0E47F7-28A3-4F68-85AE-4E9C97F3C69C}" type="presParOf" srcId="{965FF88B-1E60-427C-8AF4-16D82A347D4E}" destId="{38C9D41B-35CC-4AE7-9C03-851A4CFBFA35}" srcOrd="2" destOrd="0" presId="urn:microsoft.com/office/officeart/2009/3/layout/StepUpProcess"/>
    <dgm:cxn modelId="{5CC5986C-D8C5-4440-B11B-90878E7F8D80}" type="presParOf" srcId="{BAB651EC-CFCE-46D5-BF3C-6D67A8114DC9}" destId="{D6547053-98A7-41A8-A75D-340FAC804E22}" srcOrd="3" destOrd="0" presId="urn:microsoft.com/office/officeart/2009/3/layout/StepUpProcess"/>
    <dgm:cxn modelId="{F89BF575-D967-42AD-81DD-38F665273DFE}" type="presParOf" srcId="{D6547053-98A7-41A8-A75D-340FAC804E22}" destId="{25F88D7C-66E4-4290-A9D9-3B44344ECACA}" srcOrd="0" destOrd="0" presId="urn:microsoft.com/office/officeart/2009/3/layout/StepUpProcess"/>
    <dgm:cxn modelId="{69AEAF7F-EC2C-45D3-8842-895F57D72F8C}" type="presParOf" srcId="{BAB651EC-CFCE-46D5-BF3C-6D67A8114DC9}" destId="{6D3293A6-B1D0-47CF-A53C-EECDD6ED1824}" srcOrd="4" destOrd="0" presId="urn:microsoft.com/office/officeart/2009/3/layout/StepUpProcess"/>
    <dgm:cxn modelId="{16795573-EAA9-43FC-9431-D2B3F5C9546B}" type="presParOf" srcId="{6D3293A6-B1D0-47CF-A53C-EECDD6ED1824}" destId="{8C75B866-DEFF-4B4E-9978-7C283F3EB7C8}" srcOrd="0" destOrd="0" presId="urn:microsoft.com/office/officeart/2009/3/layout/StepUpProcess"/>
    <dgm:cxn modelId="{6C65C84F-779B-4E36-B705-8DF24A8D8EFE}" type="presParOf" srcId="{6D3293A6-B1D0-47CF-A53C-EECDD6ED1824}" destId="{5A48C1CD-6DD9-4997-B033-1C36F8053493}" srcOrd="1" destOrd="0" presId="urn:microsoft.com/office/officeart/2009/3/layout/StepUp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3.xml><?xml version="1.0" encoding="utf-8"?>
<dgm:dataModel xmlns:dgm="http://schemas.openxmlformats.org/drawingml/2006/diagram" xmlns:a="http://schemas.openxmlformats.org/drawingml/2006/main">
  <dgm:ptLst>
    <dgm:pt modelId="{98941DA6-E211-4282-A132-C455EDCB5F46}" type="doc">
      <dgm:prSet loTypeId="urn:microsoft.com/office/officeart/2005/8/layout/hierarchy2" loCatId="hierarchy" qsTypeId="urn:microsoft.com/office/officeart/2005/8/quickstyle/3d2" qsCatId="3D" csTypeId="urn:microsoft.com/office/officeart/2005/8/colors/accent0_3" csCatId="mainScheme" phldr="1"/>
      <dgm:spPr/>
      <dgm:t>
        <a:bodyPr/>
        <a:lstStyle/>
        <a:p>
          <a:endParaRPr lang="en-US"/>
        </a:p>
      </dgm:t>
    </dgm:pt>
    <dgm:pt modelId="{41BFB472-2DD7-4969-AE0B-E6EC78B228C3}">
      <dgm:prSet custT="1"/>
      <dgm:spPr/>
      <dgm:t>
        <a:bodyPr/>
        <a:lstStyle/>
        <a:p>
          <a:r>
            <a:rPr lang="el-GR" sz="1800" dirty="0"/>
            <a:t>Δημόσιες συμβάσεις άνω των ορίων</a:t>
          </a:r>
        </a:p>
      </dgm:t>
    </dgm:pt>
    <dgm:pt modelId="{170DF575-E256-413E-A6FE-8B96FF423B19}" type="parTrans" cxnId="{72B0CF91-DD34-4D04-A8D9-FC23AC20BDB1}">
      <dgm:prSet custT="1"/>
      <dgm:spPr/>
      <dgm:t>
        <a:bodyPr/>
        <a:lstStyle/>
        <a:p>
          <a:endParaRPr lang="el-GR" sz="1800"/>
        </a:p>
      </dgm:t>
    </dgm:pt>
    <dgm:pt modelId="{1D1BA8E7-459B-43BD-A62F-7505007833F4}" type="sibTrans" cxnId="{72B0CF91-DD34-4D04-A8D9-FC23AC20BDB1}">
      <dgm:prSet/>
      <dgm:spPr/>
      <dgm:t>
        <a:bodyPr/>
        <a:lstStyle/>
        <a:p>
          <a:endParaRPr lang="el-GR"/>
        </a:p>
      </dgm:t>
    </dgm:pt>
    <dgm:pt modelId="{CBA5C123-0C30-4254-BC5C-F0E4A9CE8DC9}">
      <dgm:prSet custT="1"/>
      <dgm:spPr/>
      <dgm:t>
        <a:bodyPr/>
        <a:lstStyle/>
        <a:p>
          <a:r>
            <a:rPr lang="el-GR" sz="1800" dirty="0"/>
            <a:t>Συμβάσεις που δεν εξαιρούνται βάσει των άρθρων 7-17 και 237-252</a:t>
          </a:r>
        </a:p>
      </dgm:t>
    </dgm:pt>
    <dgm:pt modelId="{28375F75-537E-4F5D-8D91-16ED29F9471D}" type="parTrans" cxnId="{2D7942DC-9763-41FB-BFEC-3BD05371A78A}">
      <dgm:prSet custT="1"/>
      <dgm:spPr/>
      <dgm:t>
        <a:bodyPr/>
        <a:lstStyle/>
        <a:p>
          <a:endParaRPr lang="el-GR" sz="1800"/>
        </a:p>
      </dgm:t>
    </dgm:pt>
    <dgm:pt modelId="{FB71B740-CF86-4221-88E5-EA8FBB8C677A}" type="sibTrans" cxnId="{2D7942DC-9763-41FB-BFEC-3BD05371A78A}">
      <dgm:prSet/>
      <dgm:spPr/>
      <dgm:t>
        <a:bodyPr/>
        <a:lstStyle/>
        <a:p>
          <a:endParaRPr lang="el-GR"/>
        </a:p>
      </dgm:t>
    </dgm:pt>
    <dgm:pt modelId="{03B67D1E-972F-40DA-B697-3FA3AF237AD8}">
      <dgm:prSet custT="1"/>
      <dgm:spPr/>
      <dgm:t>
        <a:bodyPr/>
        <a:lstStyle/>
        <a:p>
          <a:r>
            <a:rPr lang="el-GR" sz="1800" dirty="0"/>
            <a:t>Εκτιμώμενη αξία προ Φ.Π.Α. είναι ίση ή ανώτερη από τα όρια των άρθρων 5 και 235</a:t>
          </a:r>
        </a:p>
      </dgm:t>
    </dgm:pt>
    <dgm:pt modelId="{0CF3F042-B5CF-487C-B294-132A08ED6959}" type="parTrans" cxnId="{A41311DB-A703-4A6D-B878-D91205C09F4F}">
      <dgm:prSet custT="1"/>
      <dgm:spPr/>
      <dgm:t>
        <a:bodyPr/>
        <a:lstStyle/>
        <a:p>
          <a:endParaRPr lang="el-GR" sz="1800"/>
        </a:p>
      </dgm:t>
    </dgm:pt>
    <dgm:pt modelId="{5388A67E-06C4-43DB-B765-CE417A701C50}" type="sibTrans" cxnId="{A41311DB-A703-4A6D-B878-D91205C09F4F}">
      <dgm:prSet/>
      <dgm:spPr/>
      <dgm:t>
        <a:bodyPr/>
        <a:lstStyle/>
        <a:p>
          <a:endParaRPr lang="el-GR"/>
        </a:p>
      </dgm:t>
    </dgm:pt>
    <dgm:pt modelId="{D12013F9-0D04-455E-8690-12EC791AC9AE}">
      <dgm:prSet custT="1"/>
      <dgm:spPr/>
      <dgm:t>
        <a:bodyPr/>
        <a:lstStyle/>
        <a:p>
          <a:r>
            <a:rPr lang="el-GR" sz="1800" dirty="0"/>
            <a:t>Κατώτατα όρια των άρθρων 5 και 235</a:t>
          </a:r>
        </a:p>
      </dgm:t>
    </dgm:pt>
    <dgm:pt modelId="{9CA92FAB-A26A-4218-BA66-F63B61A60A54}" type="parTrans" cxnId="{6E59F980-449B-4CC0-8F4B-A337F5DA2DC8}">
      <dgm:prSet/>
      <dgm:spPr/>
      <dgm:t>
        <a:bodyPr/>
        <a:lstStyle/>
        <a:p>
          <a:endParaRPr lang="el-GR"/>
        </a:p>
      </dgm:t>
    </dgm:pt>
    <dgm:pt modelId="{C3F7BF85-F8C3-435F-8E72-A6A618E6D316}" type="sibTrans" cxnId="{6E59F980-449B-4CC0-8F4B-A337F5DA2DC8}">
      <dgm:prSet/>
      <dgm:spPr/>
      <dgm:t>
        <a:bodyPr/>
        <a:lstStyle/>
        <a:p>
          <a:endParaRPr lang="el-GR"/>
        </a:p>
      </dgm:t>
    </dgm:pt>
    <dgm:pt modelId="{F3D58B08-9419-4E55-BD8A-8C416149EAC2}">
      <dgm:prSet custT="1"/>
      <dgm:spPr/>
      <dgm:t>
        <a:bodyPr/>
        <a:lstStyle/>
        <a:p>
          <a:r>
            <a:rPr lang="el-GR" sz="1800" dirty="0"/>
            <a:t>Δημόσιες συμβάσεις κάτω των ορίων</a:t>
          </a:r>
        </a:p>
      </dgm:t>
    </dgm:pt>
    <dgm:pt modelId="{7351431C-B5AE-4F8E-A0A2-3140FBBFB69A}" type="parTrans" cxnId="{5574A510-FE18-48DC-9B84-51B977D55E71}">
      <dgm:prSet custT="1"/>
      <dgm:spPr/>
      <dgm:t>
        <a:bodyPr/>
        <a:lstStyle/>
        <a:p>
          <a:endParaRPr lang="el-GR" sz="1800"/>
        </a:p>
      </dgm:t>
    </dgm:pt>
    <dgm:pt modelId="{9CB2E5A9-911A-4F11-815C-B8AFD2DC4E7A}" type="sibTrans" cxnId="{5574A510-FE18-48DC-9B84-51B977D55E71}">
      <dgm:prSet/>
      <dgm:spPr/>
      <dgm:t>
        <a:bodyPr/>
        <a:lstStyle/>
        <a:p>
          <a:endParaRPr lang="el-GR"/>
        </a:p>
      </dgm:t>
    </dgm:pt>
    <dgm:pt modelId="{56A3BFF9-1D47-4442-BD76-DB1E9271FC36}">
      <dgm:prSet custT="1"/>
      <dgm:spPr/>
      <dgm:t>
        <a:bodyPr/>
        <a:lstStyle/>
        <a:p>
          <a:r>
            <a:rPr lang="el-GR" sz="1800" dirty="0"/>
            <a:t>Συμβάσεις που δεν εξαιρούνται βάσει των άρθρων 7-17 και 237-252</a:t>
          </a:r>
        </a:p>
      </dgm:t>
    </dgm:pt>
    <dgm:pt modelId="{3C7DC9DA-24A4-441E-BE8E-B54F8A4976DB}" type="parTrans" cxnId="{D6FF02EE-40D1-4CC3-813D-D885E58AFB2B}">
      <dgm:prSet custT="1"/>
      <dgm:spPr/>
      <dgm:t>
        <a:bodyPr/>
        <a:lstStyle/>
        <a:p>
          <a:endParaRPr lang="el-GR" sz="1800"/>
        </a:p>
      </dgm:t>
    </dgm:pt>
    <dgm:pt modelId="{27F50D59-8330-464C-8942-3D52A344345D}" type="sibTrans" cxnId="{D6FF02EE-40D1-4CC3-813D-D885E58AFB2B}">
      <dgm:prSet/>
      <dgm:spPr/>
      <dgm:t>
        <a:bodyPr/>
        <a:lstStyle/>
        <a:p>
          <a:endParaRPr lang="el-GR"/>
        </a:p>
      </dgm:t>
    </dgm:pt>
    <dgm:pt modelId="{72D3B517-40DB-4A8E-9359-D68B968EDCA7}">
      <dgm:prSet custT="1"/>
      <dgm:spPr/>
      <dgm:t>
        <a:bodyPr/>
        <a:lstStyle/>
        <a:p>
          <a:r>
            <a:rPr lang="el-GR" sz="1800" dirty="0"/>
            <a:t>Εκτιμώμενη αξία προ Φ.Π.Α. είναι ίση ή κατώτερη από τα όρια των άρθρων 5 και 235</a:t>
          </a:r>
        </a:p>
      </dgm:t>
    </dgm:pt>
    <dgm:pt modelId="{9B2B300A-0C13-4858-9183-FA1A0E71C275}" type="parTrans" cxnId="{F8B25B4A-54CF-4778-8EA8-8144A27E87DD}">
      <dgm:prSet custT="1"/>
      <dgm:spPr/>
      <dgm:t>
        <a:bodyPr/>
        <a:lstStyle/>
        <a:p>
          <a:endParaRPr lang="el-GR" sz="1800"/>
        </a:p>
      </dgm:t>
    </dgm:pt>
    <dgm:pt modelId="{6AD800E1-E513-4FD3-81A3-2DE5E6DC81BC}" type="sibTrans" cxnId="{F8B25B4A-54CF-4778-8EA8-8144A27E87DD}">
      <dgm:prSet/>
      <dgm:spPr/>
      <dgm:t>
        <a:bodyPr/>
        <a:lstStyle/>
        <a:p>
          <a:endParaRPr lang="el-GR"/>
        </a:p>
      </dgm:t>
    </dgm:pt>
    <dgm:pt modelId="{A8EBA347-7EFB-4978-BEE2-71003DB72255}" type="pres">
      <dgm:prSet presAssocID="{98941DA6-E211-4282-A132-C455EDCB5F46}" presName="diagram" presStyleCnt="0">
        <dgm:presLayoutVars>
          <dgm:chPref val="1"/>
          <dgm:dir/>
          <dgm:animOne val="branch"/>
          <dgm:animLvl val="lvl"/>
          <dgm:resizeHandles val="exact"/>
        </dgm:presLayoutVars>
      </dgm:prSet>
      <dgm:spPr/>
    </dgm:pt>
    <dgm:pt modelId="{16763E9C-63A1-4325-9DA3-1622BB1BC5E9}" type="pres">
      <dgm:prSet presAssocID="{D12013F9-0D04-455E-8690-12EC791AC9AE}" presName="root1" presStyleCnt="0"/>
      <dgm:spPr/>
    </dgm:pt>
    <dgm:pt modelId="{60BF5431-ABC0-479F-A924-FAF457B513A3}" type="pres">
      <dgm:prSet presAssocID="{D12013F9-0D04-455E-8690-12EC791AC9AE}" presName="LevelOneTextNode" presStyleLbl="node0" presStyleIdx="0" presStyleCnt="1">
        <dgm:presLayoutVars>
          <dgm:chPref val="3"/>
        </dgm:presLayoutVars>
      </dgm:prSet>
      <dgm:spPr/>
    </dgm:pt>
    <dgm:pt modelId="{014B9992-CE2B-4CA4-9F12-1F2A87D4CC92}" type="pres">
      <dgm:prSet presAssocID="{D12013F9-0D04-455E-8690-12EC791AC9AE}" presName="level2hierChild" presStyleCnt="0"/>
      <dgm:spPr/>
    </dgm:pt>
    <dgm:pt modelId="{9D1CF0D8-BF7B-4DAB-BACD-6477E7D9282C}" type="pres">
      <dgm:prSet presAssocID="{170DF575-E256-413E-A6FE-8B96FF423B19}" presName="conn2-1" presStyleLbl="parChTrans1D2" presStyleIdx="0" presStyleCnt="2"/>
      <dgm:spPr/>
    </dgm:pt>
    <dgm:pt modelId="{E4EEADD8-769B-4B1B-BC2C-F7647D0D98A2}" type="pres">
      <dgm:prSet presAssocID="{170DF575-E256-413E-A6FE-8B96FF423B19}" presName="connTx" presStyleLbl="parChTrans1D2" presStyleIdx="0" presStyleCnt="2"/>
      <dgm:spPr/>
    </dgm:pt>
    <dgm:pt modelId="{320D1F39-449C-4464-A096-804DF489E2F8}" type="pres">
      <dgm:prSet presAssocID="{41BFB472-2DD7-4969-AE0B-E6EC78B228C3}" presName="root2" presStyleCnt="0"/>
      <dgm:spPr/>
    </dgm:pt>
    <dgm:pt modelId="{DEACCC80-EC88-41E3-ABFD-F210881C6984}" type="pres">
      <dgm:prSet presAssocID="{41BFB472-2DD7-4969-AE0B-E6EC78B228C3}" presName="LevelTwoTextNode" presStyleLbl="node2" presStyleIdx="0" presStyleCnt="2">
        <dgm:presLayoutVars>
          <dgm:chPref val="3"/>
        </dgm:presLayoutVars>
      </dgm:prSet>
      <dgm:spPr/>
    </dgm:pt>
    <dgm:pt modelId="{65E54AEE-7BBE-4890-8BA2-1F4D3D9C724D}" type="pres">
      <dgm:prSet presAssocID="{41BFB472-2DD7-4969-AE0B-E6EC78B228C3}" presName="level3hierChild" presStyleCnt="0"/>
      <dgm:spPr/>
    </dgm:pt>
    <dgm:pt modelId="{24124D20-FDE1-4E54-9E8E-63CD86306625}" type="pres">
      <dgm:prSet presAssocID="{28375F75-537E-4F5D-8D91-16ED29F9471D}" presName="conn2-1" presStyleLbl="parChTrans1D3" presStyleIdx="0" presStyleCnt="4"/>
      <dgm:spPr/>
    </dgm:pt>
    <dgm:pt modelId="{481931E9-F537-4DDB-9C86-C93FE5475035}" type="pres">
      <dgm:prSet presAssocID="{28375F75-537E-4F5D-8D91-16ED29F9471D}" presName="connTx" presStyleLbl="parChTrans1D3" presStyleIdx="0" presStyleCnt="4"/>
      <dgm:spPr/>
    </dgm:pt>
    <dgm:pt modelId="{01751000-9634-4168-A64D-C8EABF7D8D6A}" type="pres">
      <dgm:prSet presAssocID="{CBA5C123-0C30-4254-BC5C-F0E4A9CE8DC9}" presName="root2" presStyleCnt="0"/>
      <dgm:spPr/>
    </dgm:pt>
    <dgm:pt modelId="{80BFD9FF-7F8D-4469-B30B-100E950EA504}" type="pres">
      <dgm:prSet presAssocID="{CBA5C123-0C30-4254-BC5C-F0E4A9CE8DC9}" presName="LevelTwoTextNode" presStyleLbl="node3" presStyleIdx="0" presStyleCnt="4" custScaleX="138795" custScaleY="128395">
        <dgm:presLayoutVars>
          <dgm:chPref val="3"/>
        </dgm:presLayoutVars>
      </dgm:prSet>
      <dgm:spPr/>
    </dgm:pt>
    <dgm:pt modelId="{325A114E-056E-462A-A009-9FEA71EACE0F}" type="pres">
      <dgm:prSet presAssocID="{CBA5C123-0C30-4254-BC5C-F0E4A9CE8DC9}" presName="level3hierChild" presStyleCnt="0"/>
      <dgm:spPr/>
    </dgm:pt>
    <dgm:pt modelId="{87B87690-B778-4D25-942E-2D4AB4CCAF58}" type="pres">
      <dgm:prSet presAssocID="{0CF3F042-B5CF-487C-B294-132A08ED6959}" presName="conn2-1" presStyleLbl="parChTrans1D3" presStyleIdx="1" presStyleCnt="4"/>
      <dgm:spPr/>
    </dgm:pt>
    <dgm:pt modelId="{2D8BE8B2-9BB0-4350-A827-884DB6985DE0}" type="pres">
      <dgm:prSet presAssocID="{0CF3F042-B5CF-487C-B294-132A08ED6959}" presName="connTx" presStyleLbl="parChTrans1D3" presStyleIdx="1" presStyleCnt="4"/>
      <dgm:spPr/>
    </dgm:pt>
    <dgm:pt modelId="{54E92867-6213-491E-8181-CAB7B4B8A15C}" type="pres">
      <dgm:prSet presAssocID="{03B67D1E-972F-40DA-B697-3FA3AF237AD8}" presName="root2" presStyleCnt="0"/>
      <dgm:spPr/>
    </dgm:pt>
    <dgm:pt modelId="{CDFECA92-7329-4D47-976E-AB2A3ABFEF6B}" type="pres">
      <dgm:prSet presAssocID="{03B67D1E-972F-40DA-B697-3FA3AF237AD8}" presName="LevelTwoTextNode" presStyleLbl="node3" presStyleIdx="1" presStyleCnt="4" custScaleX="154324" custScaleY="137399">
        <dgm:presLayoutVars>
          <dgm:chPref val="3"/>
        </dgm:presLayoutVars>
      </dgm:prSet>
      <dgm:spPr/>
    </dgm:pt>
    <dgm:pt modelId="{ADD1FE2C-590D-4448-AF0B-CC0A2ED1E9FA}" type="pres">
      <dgm:prSet presAssocID="{03B67D1E-972F-40DA-B697-3FA3AF237AD8}" presName="level3hierChild" presStyleCnt="0"/>
      <dgm:spPr/>
    </dgm:pt>
    <dgm:pt modelId="{2AA1BF04-544B-4036-BCB1-65410D61417E}" type="pres">
      <dgm:prSet presAssocID="{7351431C-B5AE-4F8E-A0A2-3140FBBFB69A}" presName="conn2-1" presStyleLbl="parChTrans1D2" presStyleIdx="1" presStyleCnt="2"/>
      <dgm:spPr/>
    </dgm:pt>
    <dgm:pt modelId="{6C0751CF-1F37-4CA2-8945-3E58BEAD5806}" type="pres">
      <dgm:prSet presAssocID="{7351431C-B5AE-4F8E-A0A2-3140FBBFB69A}" presName="connTx" presStyleLbl="parChTrans1D2" presStyleIdx="1" presStyleCnt="2"/>
      <dgm:spPr/>
    </dgm:pt>
    <dgm:pt modelId="{2A659CEF-E135-4C06-9160-80F2D686E7FB}" type="pres">
      <dgm:prSet presAssocID="{F3D58B08-9419-4E55-BD8A-8C416149EAC2}" presName="root2" presStyleCnt="0"/>
      <dgm:spPr/>
    </dgm:pt>
    <dgm:pt modelId="{0A050D73-2F3C-4642-B5C7-EEE8AABED1E8}" type="pres">
      <dgm:prSet presAssocID="{F3D58B08-9419-4E55-BD8A-8C416149EAC2}" presName="LevelTwoTextNode" presStyleLbl="node2" presStyleIdx="1" presStyleCnt="2" custScaleY="129860">
        <dgm:presLayoutVars>
          <dgm:chPref val="3"/>
        </dgm:presLayoutVars>
      </dgm:prSet>
      <dgm:spPr/>
    </dgm:pt>
    <dgm:pt modelId="{F5B2AF94-ACF0-4C3A-A60D-07B8715E50E6}" type="pres">
      <dgm:prSet presAssocID="{F3D58B08-9419-4E55-BD8A-8C416149EAC2}" presName="level3hierChild" presStyleCnt="0"/>
      <dgm:spPr/>
    </dgm:pt>
    <dgm:pt modelId="{2BFFDC33-064C-4A64-8B71-09322C904A56}" type="pres">
      <dgm:prSet presAssocID="{3C7DC9DA-24A4-441E-BE8E-B54F8A4976DB}" presName="conn2-1" presStyleLbl="parChTrans1D3" presStyleIdx="2" presStyleCnt="4"/>
      <dgm:spPr/>
    </dgm:pt>
    <dgm:pt modelId="{3DC2778C-5D8A-433A-AA5D-B322F6105EBF}" type="pres">
      <dgm:prSet presAssocID="{3C7DC9DA-24A4-441E-BE8E-B54F8A4976DB}" presName="connTx" presStyleLbl="parChTrans1D3" presStyleIdx="2" presStyleCnt="4"/>
      <dgm:spPr/>
    </dgm:pt>
    <dgm:pt modelId="{2280456A-B9A4-46A8-AED8-66A1F0A0C573}" type="pres">
      <dgm:prSet presAssocID="{56A3BFF9-1D47-4442-BD76-DB1E9271FC36}" presName="root2" presStyleCnt="0"/>
      <dgm:spPr/>
    </dgm:pt>
    <dgm:pt modelId="{18086579-2FF6-4310-81F7-13ABBC911104}" type="pres">
      <dgm:prSet presAssocID="{56A3BFF9-1D47-4442-BD76-DB1E9271FC36}" presName="LevelTwoTextNode" presStyleLbl="node3" presStyleIdx="2" presStyleCnt="4" custScaleX="187684">
        <dgm:presLayoutVars>
          <dgm:chPref val="3"/>
        </dgm:presLayoutVars>
      </dgm:prSet>
      <dgm:spPr/>
    </dgm:pt>
    <dgm:pt modelId="{66618335-9237-4422-B3FF-A63CF36286A8}" type="pres">
      <dgm:prSet presAssocID="{56A3BFF9-1D47-4442-BD76-DB1E9271FC36}" presName="level3hierChild" presStyleCnt="0"/>
      <dgm:spPr/>
    </dgm:pt>
    <dgm:pt modelId="{2377AE98-11E4-4E93-ABE2-EF78E8837F51}" type="pres">
      <dgm:prSet presAssocID="{9B2B300A-0C13-4858-9183-FA1A0E71C275}" presName="conn2-1" presStyleLbl="parChTrans1D3" presStyleIdx="3" presStyleCnt="4"/>
      <dgm:spPr/>
    </dgm:pt>
    <dgm:pt modelId="{CB77B866-C91D-4DD7-B1C2-8CF79F0C0720}" type="pres">
      <dgm:prSet presAssocID="{9B2B300A-0C13-4858-9183-FA1A0E71C275}" presName="connTx" presStyleLbl="parChTrans1D3" presStyleIdx="3" presStyleCnt="4"/>
      <dgm:spPr/>
    </dgm:pt>
    <dgm:pt modelId="{46CB7B09-BED7-4E5B-8371-6B5200785B6B}" type="pres">
      <dgm:prSet presAssocID="{72D3B517-40DB-4A8E-9359-D68B968EDCA7}" presName="root2" presStyleCnt="0"/>
      <dgm:spPr/>
    </dgm:pt>
    <dgm:pt modelId="{1D87BF02-A3B7-43B8-81FF-DB4938093400}" type="pres">
      <dgm:prSet presAssocID="{72D3B517-40DB-4A8E-9359-D68B968EDCA7}" presName="LevelTwoTextNode" presStyleLbl="node3" presStyleIdx="3" presStyleCnt="4" custScaleX="191080">
        <dgm:presLayoutVars>
          <dgm:chPref val="3"/>
        </dgm:presLayoutVars>
      </dgm:prSet>
      <dgm:spPr/>
    </dgm:pt>
    <dgm:pt modelId="{4FB18DA6-C581-4979-ADAA-7CD98EDF1ABF}" type="pres">
      <dgm:prSet presAssocID="{72D3B517-40DB-4A8E-9359-D68B968EDCA7}" presName="level3hierChild" presStyleCnt="0"/>
      <dgm:spPr/>
    </dgm:pt>
  </dgm:ptLst>
  <dgm:cxnLst>
    <dgm:cxn modelId="{C9D52E00-5866-4270-ABC0-83E5F3A58F07}" type="presOf" srcId="{9B2B300A-0C13-4858-9183-FA1A0E71C275}" destId="{CB77B866-C91D-4DD7-B1C2-8CF79F0C0720}" srcOrd="1" destOrd="0" presId="urn:microsoft.com/office/officeart/2005/8/layout/hierarchy2"/>
    <dgm:cxn modelId="{5F4F400F-2AD5-4E98-9106-BAC2D176779D}" type="presOf" srcId="{72D3B517-40DB-4A8E-9359-D68B968EDCA7}" destId="{1D87BF02-A3B7-43B8-81FF-DB4938093400}" srcOrd="0" destOrd="0" presId="urn:microsoft.com/office/officeart/2005/8/layout/hierarchy2"/>
    <dgm:cxn modelId="{5574A510-FE18-48DC-9B84-51B977D55E71}" srcId="{D12013F9-0D04-455E-8690-12EC791AC9AE}" destId="{F3D58B08-9419-4E55-BD8A-8C416149EAC2}" srcOrd="1" destOrd="0" parTransId="{7351431C-B5AE-4F8E-A0A2-3140FBBFB69A}" sibTransId="{9CB2E5A9-911A-4F11-815C-B8AFD2DC4E7A}"/>
    <dgm:cxn modelId="{5AE6EC13-14CC-49DE-B9E0-83C3EFD0B640}" type="presOf" srcId="{D12013F9-0D04-455E-8690-12EC791AC9AE}" destId="{60BF5431-ABC0-479F-A924-FAF457B513A3}" srcOrd="0" destOrd="0" presId="urn:microsoft.com/office/officeart/2005/8/layout/hierarchy2"/>
    <dgm:cxn modelId="{709F461E-2FC0-4B45-A364-E9DA622655DF}" type="presOf" srcId="{0CF3F042-B5CF-487C-B294-132A08ED6959}" destId="{87B87690-B778-4D25-942E-2D4AB4CCAF58}" srcOrd="0" destOrd="0" presId="urn:microsoft.com/office/officeart/2005/8/layout/hierarchy2"/>
    <dgm:cxn modelId="{31530623-24A1-45ED-A8DB-CAB1D748559C}" type="presOf" srcId="{03B67D1E-972F-40DA-B697-3FA3AF237AD8}" destId="{CDFECA92-7329-4D47-976E-AB2A3ABFEF6B}" srcOrd="0" destOrd="0" presId="urn:microsoft.com/office/officeart/2005/8/layout/hierarchy2"/>
    <dgm:cxn modelId="{D0562D23-619E-4F89-80A1-EC5427796E96}" type="presOf" srcId="{41BFB472-2DD7-4969-AE0B-E6EC78B228C3}" destId="{DEACCC80-EC88-41E3-ABFD-F210881C6984}" srcOrd="0" destOrd="0" presId="urn:microsoft.com/office/officeart/2005/8/layout/hierarchy2"/>
    <dgm:cxn modelId="{7FAA2F35-9047-4B7E-82CF-C526CFA0B4DB}" type="presOf" srcId="{7351431C-B5AE-4F8E-A0A2-3140FBBFB69A}" destId="{6C0751CF-1F37-4CA2-8945-3E58BEAD5806}" srcOrd="1" destOrd="0" presId="urn:microsoft.com/office/officeart/2005/8/layout/hierarchy2"/>
    <dgm:cxn modelId="{828CDC3D-CB88-4DC7-9BF8-D71AF14C1EA1}" type="presOf" srcId="{3C7DC9DA-24A4-441E-BE8E-B54F8A4976DB}" destId="{2BFFDC33-064C-4A64-8B71-09322C904A56}" srcOrd="0" destOrd="0" presId="urn:microsoft.com/office/officeart/2005/8/layout/hierarchy2"/>
    <dgm:cxn modelId="{5FDBD940-A6CE-4EAA-A44A-01C21E00C6EE}" type="presOf" srcId="{9B2B300A-0C13-4858-9183-FA1A0E71C275}" destId="{2377AE98-11E4-4E93-ABE2-EF78E8837F51}" srcOrd="0" destOrd="0" presId="urn:microsoft.com/office/officeart/2005/8/layout/hierarchy2"/>
    <dgm:cxn modelId="{BF8EBB5D-7D3F-4BCC-BAA3-E6BD6B5AD4A2}" type="presOf" srcId="{7351431C-B5AE-4F8E-A0A2-3140FBBFB69A}" destId="{2AA1BF04-544B-4036-BCB1-65410D61417E}" srcOrd="0" destOrd="0" presId="urn:microsoft.com/office/officeart/2005/8/layout/hierarchy2"/>
    <dgm:cxn modelId="{768ABF61-158C-4AB8-86FF-E516C9FD84C9}" type="presOf" srcId="{CBA5C123-0C30-4254-BC5C-F0E4A9CE8DC9}" destId="{80BFD9FF-7F8D-4469-B30B-100E950EA504}" srcOrd="0" destOrd="0" presId="urn:microsoft.com/office/officeart/2005/8/layout/hierarchy2"/>
    <dgm:cxn modelId="{B370D345-14AD-48EE-BD59-4A6F2A3B81F2}" type="presOf" srcId="{170DF575-E256-413E-A6FE-8B96FF423B19}" destId="{9D1CF0D8-BF7B-4DAB-BACD-6477E7D9282C}" srcOrd="0" destOrd="0" presId="urn:microsoft.com/office/officeart/2005/8/layout/hierarchy2"/>
    <dgm:cxn modelId="{28FADD67-ED77-4A63-981A-69E6B88B4551}" type="presOf" srcId="{28375F75-537E-4F5D-8D91-16ED29F9471D}" destId="{481931E9-F537-4DDB-9C86-C93FE5475035}" srcOrd="1" destOrd="0" presId="urn:microsoft.com/office/officeart/2005/8/layout/hierarchy2"/>
    <dgm:cxn modelId="{F8B25B4A-54CF-4778-8EA8-8144A27E87DD}" srcId="{F3D58B08-9419-4E55-BD8A-8C416149EAC2}" destId="{72D3B517-40DB-4A8E-9359-D68B968EDCA7}" srcOrd="1" destOrd="0" parTransId="{9B2B300A-0C13-4858-9183-FA1A0E71C275}" sibTransId="{6AD800E1-E513-4FD3-81A3-2DE5E6DC81BC}"/>
    <dgm:cxn modelId="{4C835350-12D0-4E07-AF23-CB5B34EC2FB2}" type="presOf" srcId="{3C7DC9DA-24A4-441E-BE8E-B54F8A4976DB}" destId="{3DC2778C-5D8A-433A-AA5D-B322F6105EBF}" srcOrd="1" destOrd="0" presId="urn:microsoft.com/office/officeart/2005/8/layout/hierarchy2"/>
    <dgm:cxn modelId="{6E59F980-449B-4CC0-8F4B-A337F5DA2DC8}" srcId="{98941DA6-E211-4282-A132-C455EDCB5F46}" destId="{D12013F9-0D04-455E-8690-12EC791AC9AE}" srcOrd="0" destOrd="0" parTransId="{9CA92FAB-A26A-4218-BA66-F63B61A60A54}" sibTransId="{C3F7BF85-F8C3-435F-8E72-A6A618E6D316}"/>
    <dgm:cxn modelId="{6E6CF68E-F481-4757-909D-FC83F5468A35}" type="presOf" srcId="{98941DA6-E211-4282-A132-C455EDCB5F46}" destId="{A8EBA347-7EFB-4978-BEE2-71003DB72255}" srcOrd="0" destOrd="0" presId="urn:microsoft.com/office/officeart/2005/8/layout/hierarchy2"/>
    <dgm:cxn modelId="{72B0CF91-DD34-4D04-A8D9-FC23AC20BDB1}" srcId="{D12013F9-0D04-455E-8690-12EC791AC9AE}" destId="{41BFB472-2DD7-4969-AE0B-E6EC78B228C3}" srcOrd="0" destOrd="0" parTransId="{170DF575-E256-413E-A6FE-8B96FF423B19}" sibTransId="{1D1BA8E7-459B-43BD-A62F-7505007833F4}"/>
    <dgm:cxn modelId="{A16F519C-B22B-4682-9FEB-F0A141E170E9}" type="presOf" srcId="{0CF3F042-B5CF-487C-B294-132A08ED6959}" destId="{2D8BE8B2-9BB0-4350-A827-884DB6985DE0}" srcOrd="1" destOrd="0" presId="urn:microsoft.com/office/officeart/2005/8/layout/hierarchy2"/>
    <dgm:cxn modelId="{C3EAE9B9-D470-4E2D-92AC-021DECD0A644}" type="presOf" srcId="{56A3BFF9-1D47-4442-BD76-DB1E9271FC36}" destId="{18086579-2FF6-4310-81F7-13ABBC911104}" srcOrd="0" destOrd="0" presId="urn:microsoft.com/office/officeart/2005/8/layout/hierarchy2"/>
    <dgm:cxn modelId="{A41311DB-A703-4A6D-B878-D91205C09F4F}" srcId="{41BFB472-2DD7-4969-AE0B-E6EC78B228C3}" destId="{03B67D1E-972F-40DA-B697-3FA3AF237AD8}" srcOrd="1" destOrd="0" parTransId="{0CF3F042-B5CF-487C-B294-132A08ED6959}" sibTransId="{5388A67E-06C4-43DB-B765-CE417A701C50}"/>
    <dgm:cxn modelId="{2D7942DC-9763-41FB-BFEC-3BD05371A78A}" srcId="{41BFB472-2DD7-4969-AE0B-E6EC78B228C3}" destId="{CBA5C123-0C30-4254-BC5C-F0E4A9CE8DC9}" srcOrd="0" destOrd="0" parTransId="{28375F75-537E-4F5D-8D91-16ED29F9471D}" sibTransId="{FB71B740-CF86-4221-88E5-EA8FBB8C677A}"/>
    <dgm:cxn modelId="{7265F7E4-BB02-4163-8F00-4A8BBA2B1C9E}" type="presOf" srcId="{F3D58B08-9419-4E55-BD8A-8C416149EAC2}" destId="{0A050D73-2F3C-4642-B5C7-EEE8AABED1E8}" srcOrd="0" destOrd="0" presId="urn:microsoft.com/office/officeart/2005/8/layout/hierarchy2"/>
    <dgm:cxn modelId="{D6FF02EE-40D1-4CC3-813D-D885E58AFB2B}" srcId="{F3D58B08-9419-4E55-BD8A-8C416149EAC2}" destId="{56A3BFF9-1D47-4442-BD76-DB1E9271FC36}" srcOrd="0" destOrd="0" parTransId="{3C7DC9DA-24A4-441E-BE8E-B54F8A4976DB}" sibTransId="{27F50D59-8330-464C-8942-3D52A344345D}"/>
    <dgm:cxn modelId="{4096A0F5-8A36-4A80-9EC1-A542D3C5423A}" type="presOf" srcId="{170DF575-E256-413E-A6FE-8B96FF423B19}" destId="{E4EEADD8-769B-4B1B-BC2C-F7647D0D98A2}" srcOrd="1" destOrd="0" presId="urn:microsoft.com/office/officeart/2005/8/layout/hierarchy2"/>
    <dgm:cxn modelId="{1FC7BAF6-53DF-4695-955C-68877ABD2151}" type="presOf" srcId="{28375F75-537E-4F5D-8D91-16ED29F9471D}" destId="{24124D20-FDE1-4E54-9E8E-63CD86306625}" srcOrd="0" destOrd="0" presId="urn:microsoft.com/office/officeart/2005/8/layout/hierarchy2"/>
    <dgm:cxn modelId="{20B76B3C-CAAF-47F3-B89C-BF2E1784D0AF}" type="presParOf" srcId="{A8EBA347-7EFB-4978-BEE2-71003DB72255}" destId="{16763E9C-63A1-4325-9DA3-1622BB1BC5E9}" srcOrd="0" destOrd="0" presId="urn:microsoft.com/office/officeart/2005/8/layout/hierarchy2"/>
    <dgm:cxn modelId="{1C8CA2B8-A698-4EA6-B060-676604CE62F5}" type="presParOf" srcId="{16763E9C-63A1-4325-9DA3-1622BB1BC5E9}" destId="{60BF5431-ABC0-479F-A924-FAF457B513A3}" srcOrd="0" destOrd="0" presId="urn:microsoft.com/office/officeart/2005/8/layout/hierarchy2"/>
    <dgm:cxn modelId="{297F582C-6CDB-409F-992D-12BBECC91445}" type="presParOf" srcId="{16763E9C-63A1-4325-9DA3-1622BB1BC5E9}" destId="{014B9992-CE2B-4CA4-9F12-1F2A87D4CC92}" srcOrd="1" destOrd="0" presId="urn:microsoft.com/office/officeart/2005/8/layout/hierarchy2"/>
    <dgm:cxn modelId="{78C372A4-3ED8-489B-A2A8-D70E8B6FCA53}" type="presParOf" srcId="{014B9992-CE2B-4CA4-9F12-1F2A87D4CC92}" destId="{9D1CF0D8-BF7B-4DAB-BACD-6477E7D9282C}" srcOrd="0" destOrd="0" presId="urn:microsoft.com/office/officeart/2005/8/layout/hierarchy2"/>
    <dgm:cxn modelId="{98F710CD-1617-4704-9315-13B51844FC8A}" type="presParOf" srcId="{9D1CF0D8-BF7B-4DAB-BACD-6477E7D9282C}" destId="{E4EEADD8-769B-4B1B-BC2C-F7647D0D98A2}" srcOrd="0" destOrd="0" presId="urn:microsoft.com/office/officeart/2005/8/layout/hierarchy2"/>
    <dgm:cxn modelId="{A5B94D92-1C8C-4815-A715-46877DC66332}" type="presParOf" srcId="{014B9992-CE2B-4CA4-9F12-1F2A87D4CC92}" destId="{320D1F39-449C-4464-A096-804DF489E2F8}" srcOrd="1" destOrd="0" presId="urn:microsoft.com/office/officeart/2005/8/layout/hierarchy2"/>
    <dgm:cxn modelId="{B84E1F48-5C5F-4C38-B58A-BFDBD75F1FDD}" type="presParOf" srcId="{320D1F39-449C-4464-A096-804DF489E2F8}" destId="{DEACCC80-EC88-41E3-ABFD-F210881C6984}" srcOrd="0" destOrd="0" presId="urn:microsoft.com/office/officeart/2005/8/layout/hierarchy2"/>
    <dgm:cxn modelId="{13DB08D6-995D-4D43-8169-DE800261EE37}" type="presParOf" srcId="{320D1F39-449C-4464-A096-804DF489E2F8}" destId="{65E54AEE-7BBE-4890-8BA2-1F4D3D9C724D}" srcOrd="1" destOrd="0" presId="urn:microsoft.com/office/officeart/2005/8/layout/hierarchy2"/>
    <dgm:cxn modelId="{D801EC49-0426-4078-BCBE-5166D64E6DD1}" type="presParOf" srcId="{65E54AEE-7BBE-4890-8BA2-1F4D3D9C724D}" destId="{24124D20-FDE1-4E54-9E8E-63CD86306625}" srcOrd="0" destOrd="0" presId="urn:microsoft.com/office/officeart/2005/8/layout/hierarchy2"/>
    <dgm:cxn modelId="{D533A3B0-BFBD-4C06-A403-33A8BBBBF7EB}" type="presParOf" srcId="{24124D20-FDE1-4E54-9E8E-63CD86306625}" destId="{481931E9-F537-4DDB-9C86-C93FE5475035}" srcOrd="0" destOrd="0" presId="urn:microsoft.com/office/officeart/2005/8/layout/hierarchy2"/>
    <dgm:cxn modelId="{5074A133-5044-4267-8287-D47B677A9D68}" type="presParOf" srcId="{65E54AEE-7BBE-4890-8BA2-1F4D3D9C724D}" destId="{01751000-9634-4168-A64D-C8EABF7D8D6A}" srcOrd="1" destOrd="0" presId="urn:microsoft.com/office/officeart/2005/8/layout/hierarchy2"/>
    <dgm:cxn modelId="{F3FBFDDB-70DD-4B50-B8C2-5AB284A84A9E}" type="presParOf" srcId="{01751000-9634-4168-A64D-C8EABF7D8D6A}" destId="{80BFD9FF-7F8D-4469-B30B-100E950EA504}" srcOrd="0" destOrd="0" presId="urn:microsoft.com/office/officeart/2005/8/layout/hierarchy2"/>
    <dgm:cxn modelId="{815674E9-99AE-443F-AC55-15407C9B1E96}" type="presParOf" srcId="{01751000-9634-4168-A64D-C8EABF7D8D6A}" destId="{325A114E-056E-462A-A009-9FEA71EACE0F}" srcOrd="1" destOrd="0" presId="urn:microsoft.com/office/officeart/2005/8/layout/hierarchy2"/>
    <dgm:cxn modelId="{ED6F4DA1-FDB0-48C4-B3B6-26E13D6E61D2}" type="presParOf" srcId="{65E54AEE-7BBE-4890-8BA2-1F4D3D9C724D}" destId="{87B87690-B778-4D25-942E-2D4AB4CCAF58}" srcOrd="2" destOrd="0" presId="urn:microsoft.com/office/officeart/2005/8/layout/hierarchy2"/>
    <dgm:cxn modelId="{E52DF641-68D3-4989-9C24-04886D6E984B}" type="presParOf" srcId="{87B87690-B778-4D25-942E-2D4AB4CCAF58}" destId="{2D8BE8B2-9BB0-4350-A827-884DB6985DE0}" srcOrd="0" destOrd="0" presId="urn:microsoft.com/office/officeart/2005/8/layout/hierarchy2"/>
    <dgm:cxn modelId="{D47D1900-124F-421E-A7C0-537480C11054}" type="presParOf" srcId="{65E54AEE-7BBE-4890-8BA2-1F4D3D9C724D}" destId="{54E92867-6213-491E-8181-CAB7B4B8A15C}" srcOrd="3" destOrd="0" presId="urn:microsoft.com/office/officeart/2005/8/layout/hierarchy2"/>
    <dgm:cxn modelId="{0CEB5225-9750-477C-908C-D6281D81F3CB}" type="presParOf" srcId="{54E92867-6213-491E-8181-CAB7B4B8A15C}" destId="{CDFECA92-7329-4D47-976E-AB2A3ABFEF6B}" srcOrd="0" destOrd="0" presId="urn:microsoft.com/office/officeart/2005/8/layout/hierarchy2"/>
    <dgm:cxn modelId="{B00C4718-D5BF-4EF5-BD47-B7DDD59C5A98}" type="presParOf" srcId="{54E92867-6213-491E-8181-CAB7B4B8A15C}" destId="{ADD1FE2C-590D-4448-AF0B-CC0A2ED1E9FA}" srcOrd="1" destOrd="0" presId="urn:microsoft.com/office/officeart/2005/8/layout/hierarchy2"/>
    <dgm:cxn modelId="{21C83AFF-49C7-4290-9A45-4FD19B564C69}" type="presParOf" srcId="{014B9992-CE2B-4CA4-9F12-1F2A87D4CC92}" destId="{2AA1BF04-544B-4036-BCB1-65410D61417E}" srcOrd="2" destOrd="0" presId="urn:microsoft.com/office/officeart/2005/8/layout/hierarchy2"/>
    <dgm:cxn modelId="{A023751B-306B-4DC3-9355-F2A5E8E6F2DB}" type="presParOf" srcId="{2AA1BF04-544B-4036-BCB1-65410D61417E}" destId="{6C0751CF-1F37-4CA2-8945-3E58BEAD5806}" srcOrd="0" destOrd="0" presId="urn:microsoft.com/office/officeart/2005/8/layout/hierarchy2"/>
    <dgm:cxn modelId="{0509E7E6-4BBC-49FD-B329-196FF5BE6E64}" type="presParOf" srcId="{014B9992-CE2B-4CA4-9F12-1F2A87D4CC92}" destId="{2A659CEF-E135-4C06-9160-80F2D686E7FB}" srcOrd="3" destOrd="0" presId="urn:microsoft.com/office/officeart/2005/8/layout/hierarchy2"/>
    <dgm:cxn modelId="{985D5115-431D-48A3-8CD2-A3561A36BA02}" type="presParOf" srcId="{2A659CEF-E135-4C06-9160-80F2D686E7FB}" destId="{0A050D73-2F3C-4642-B5C7-EEE8AABED1E8}" srcOrd="0" destOrd="0" presId="urn:microsoft.com/office/officeart/2005/8/layout/hierarchy2"/>
    <dgm:cxn modelId="{A7D51437-7A3A-41D9-A68E-456EC815C58B}" type="presParOf" srcId="{2A659CEF-E135-4C06-9160-80F2D686E7FB}" destId="{F5B2AF94-ACF0-4C3A-A60D-07B8715E50E6}" srcOrd="1" destOrd="0" presId="urn:microsoft.com/office/officeart/2005/8/layout/hierarchy2"/>
    <dgm:cxn modelId="{D2255772-161B-4E69-9762-69C72FFA2B9F}" type="presParOf" srcId="{F5B2AF94-ACF0-4C3A-A60D-07B8715E50E6}" destId="{2BFFDC33-064C-4A64-8B71-09322C904A56}" srcOrd="0" destOrd="0" presId="urn:microsoft.com/office/officeart/2005/8/layout/hierarchy2"/>
    <dgm:cxn modelId="{F5F00A43-05EE-4A95-9777-64909A6BB223}" type="presParOf" srcId="{2BFFDC33-064C-4A64-8B71-09322C904A56}" destId="{3DC2778C-5D8A-433A-AA5D-B322F6105EBF}" srcOrd="0" destOrd="0" presId="urn:microsoft.com/office/officeart/2005/8/layout/hierarchy2"/>
    <dgm:cxn modelId="{05ACE9A0-4849-4216-A400-6D2B7C103620}" type="presParOf" srcId="{F5B2AF94-ACF0-4C3A-A60D-07B8715E50E6}" destId="{2280456A-B9A4-46A8-AED8-66A1F0A0C573}" srcOrd="1" destOrd="0" presId="urn:microsoft.com/office/officeart/2005/8/layout/hierarchy2"/>
    <dgm:cxn modelId="{AC438388-701F-4409-B3E4-D027B56523C4}" type="presParOf" srcId="{2280456A-B9A4-46A8-AED8-66A1F0A0C573}" destId="{18086579-2FF6-4310-81F7-13ABBC911104}" srcOrd="0" destOrd="0" presId="urn:microsoft.com/office/officeart/2005/8/layout/hierarchy2"/>
    <dgm:cxn modelId="{85BBB8C3-9DC5-49CF-84CE-FF4F45FA24BA}" type="presParOf" srcId="{2280456A-B9A4-46A8-AED8-66A1F0A0C573}" destId="{66618335-9237-4422-B3FF-A63CF36286A8}" srcOrd="1" destOrd="0" presId="urn:microsoft.com/office/officeart/2005/8/layout/hierarchy2"/>
    <dgm:cxn modelId="{64E21649-BFD4-482C-86EE-41696313E104}" type="presParOf" srcId="{F5B2AF94-ACF0-4C3A-A60D-07B8715E50E6}" destId="{2377AE98-11E4-4E93-ABE2-EF78E8837F51}" srcOrd="2" destOrd="0" presId="urn:microsoft.com/office/officeart/2005/8/layout/hierarchy2"/>
    <dgm:cxn modelId="{A7876E03-0D09-44D1-82E0-BE80CDCDFE52}" type="presParOf" srcId="{2377AE98-11E4-4E93-ABE2-EF78E8837F51}" destId="{CB77B866-C91D-4DD7-B1C2-8CF79F0C0720}" srcOrd="0" destOrd="0" presId="urn:microsoft.com/office/officeart/2005/8/layout/hierarchy2"/>
    <dgm:cxn modelId="{D468C1F7-4666-4D44-B396-D296B3FB774B}" type="presParOf" srcId="{F5B2AF94-ACF0-4C3A-A60D-07B8715E50E6}" destId="{46CB7B09-BED7-4E5B-8371-6B5200785B6B}" srcOrd="3" destOrd="0" presId="urn:microsoft.com/office/officeart/2005/8/layout/hierarchy2"/>
    <dgm:cxn modelId="{B27FD72A-ABEC-4A30-B700-F29C0A0DE8B7}" type="presParOf" srcId="{46CB7B09-BED7-4E5B-8371-6B5200785B6B}" destId="{1D87BF02-A3B7-43B8-81FF-DB4938093400}" srcOrd="0" destOrd="0" presId="urn:microsoft.com/office/officeart/2005/8/layout/hierarchy2"/>
    <dgm:cxn modelId="{164E1498-2D89-4554-9819-28B340D4DD1D}" type="presParOf" srcId="{46CB7B09-BED7-4E5B-8371-6B5200785B6B}" destId="{4FB18DA6-C581-4979-ADAA-7CD98EDF1ABF}" srcOrd="1" destOrd="0" presId="urn:microsoft.com/office/officeart/2005/8/layout/hierarchy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30.xml><?xml version="1.0" encoding="utf-8"?>
<dgm:dataModel xmlns:dgm="http://schemas.openxmlformats.org/drawingml/2006/diagram" xmlns:a="http://schemas.openxmlformats.org/drawingml/2006/main">
  <dgm:ptLst>
    <dgm:pt modelId="{CE7DEB34-C0B8-4593-9C0B-FF6211BB439E}" type="doc">
      <dgm:prSet loTypeId="urn:microsoft.com/office/officeart/2009/3/layout/StepUpProcess" loCatId="process" qsTypeId="urn:microsoft.com/office/officeart/2005/8/quickstyle/3d1" qsCatId="3D" csTypeId="urn:microsoft.com/office/officeart/2005/8/colors/accent0_3" csCatId="mainScheme" phldr="1"/>
      <dgm:spPr/>
      <dgm:t>
        <a:bodyPr/>
        <a:lstStyle/>
        <a:p>
          <a:endParaRPr lang="el-GR"/>
        </a:p>
      </dgm:t>
    </dgm:pt>
    <dgm:pt modelId="{E8A99D46-7095-4B36-9E2D-9E94B4EF9079}">
      <dgm:prSet custT="1"/>
      <dgm:spPr/>
      <dgm:t>
        <a:bodyPr/>
        <a:lstStyle/>
        <a:p>
          <a:r>
            <a:rPr lang="el-GR" sz="1600" dirty="0"/>
            <a:t>Συνεντεύξεις με εκπροσώπους εποπτικών φορέων από έξι κράτη μέλη ώστε να αντιπροσωπεύουν διαφορετικούς βαθμούς επιδόσεων</a:t>
          </a:r>
        </a:p>
      </dgm:t>
    </dgm:pt>
    <dgm:pt modelId="{95239AFC-ECAE-4607-A2F8-EA17D9697196}" type="parTrans" cxnId="{D1A5429F-C86A-4520-A7F4-E6A9A2C0146C}">
      <dgm:prSet/>
      <dgm:spPr/>
      <dgm:t>
        <a:bodyPr/>
        <a:lstStyle/>
        <a:p>
          <a:endParaRPr lang="el-GR"/>
        </a:p>
      </dgm:t>
    </dgm:pt>
    <dgm:pt modelId="{CF35693F-ED27-4AA6-AE81-82FCE888E0D6}" type="sibTrans" cxnId="{D1A5429F-C86A-4520-A7F4-E6A9A2C0146C}">
      <dgm:prSet/>
      <dgm:spPr/>
      <dgm:t>
        <a:bodyPr/>
        <a:lstStyle/>
        <a:p>
          <a:endParaRPr lang="el-GR"/>
        </a:p>
      </dgm:t>
    </dgm:pt>
    <dgm:pt modelId="{2D73DF36-76BD-4957-A7B1-688070DBFE1C}">
      <dgm:prSet custT="1"/>
      <dgm:spPr/>
      <dgm:t>
        <a:bodyPr/>
        <a:lstStyle/>
        <a:p>
          <a:r>
            <a:rPr lang="el-GR" sz="1600" dirty="0"/>
            <a:t>Εξετάστηκε η ισχύουσα νομοθεσία, τις ανακοινώσεις και τις κατευθυντήριες γραμμές της Επιτροπής, καθώς και ακαδημαϊκή βιβλιογραφία, μελέτες και έγγραφα πολιτικής</a:t>
          </a:r>
        </a:p>
      </dgm:t>
    </dgm:pt>
    <dgm:pt modelId="{3981FC0D-726F-4C75-BC9C-5213FA6688AD}" type="parTrans" cxnId="{B603D63D-05AC-4C9E-971E-B2473FD23FEF}">
      <dgm:prSet/>
      <dgm:spPr/>
      <dgm:t>
        <a:bodyPr/>
        <a:lstStyle/>
        <a:p>
          <a:endParaRPr lang="el-GR"/>
        </a:p>
      </dgm:t>
    </dgm:pt>
    <dgm:pt modelId="{F421F86F-AA84-4B11-B2B9-C5CA6C77BA4E}" type="sibTrans" cxnId="{B603D63D-05AC-4C9E-971E-B2473FD23FEF}">
      <dgm:prSet/>
      <dgm:spPr/>
      <dgm:t>
        <a:bodyPr/>
        <a:lstStyle/>
        <a:p>
          <a:endParaRPr lang="el-GR"/>
        </a:p>
      </dgm:t>
    </dgm:pt>
    <dgm:pt modelId="{7E4C1EBB-6B16-4019-AE2F-E3E44189A746}">
      <dgm:prSet custT="1"/>
      <dgm:spPr/>
      <dgm:t>
        <a:bodyPr/>
        <a:lstStyle/>
        <a:p>
          <a:r>
            <a:rPr lang="el-GR" sz="1600" dirty="0"/>
            <a:t>Συζητήσεις σε πάνελ με εμπειρογνώμονες στον τομέα των δημοσίων συμβάσεων:</a:t>
          </a:r>
        </a:p>
      </dgm:t>
    </dgm:pt>
    <dgm:pt modelId="{6EACE5E3-FEDF-4588-B051-516EBE54BA56}" type="parTrans" cxnId="{C69CEA3C-8CF5-40C4-9F38-6E4277573D12}">
      <dgm:prSet/>
      <dgm:spPr/>
      <dgm:t>
        <a:bodyPr/>
        <a:lstStyle/>
        <a:p>
          <a:endParaRPr lang="el-GR"/>
        </a:p>
      </dgm:t>
    </dgm:pt>
    <dgm:pt modelId="{030A121B-836B-4B7F-8838-FC83B1F85D0F}" type="sibTrans" cxnId="{C69CEA3C-8CF5-40C4-9F38-6E4277573D12}">
      <dgm:prSet/>
      <dgm:spPr/>
      <dgm:t>
        <a:bodyPr/>
        <a:lstStyle/>
        <a:p>
          <a:endParaRPr lang="el-GR"/>
        </a:p>
      </dgm:t>
    </dgm:pt>
    <dgm:pt modelId="{50352ADB-0889-4AAD-BBA0-D02AF4B7BD00}">
      <dgm:prSet custT="1"/>
      <dgm:spPr/>
      <dgm:t>
        <a:bodyPr/>
        <a:lstStyle/>
        <a:p>
          <a:r>
            <a:rPr lang="el-GR" sz="1600" dirty="0"/>
            <a:t>Οργανισμός Οικονομικής Συνεργασίας και Ανάπτυξης</a:t>
          </a:r>
        </a:p>
      </dgm:t>
    </dgm:pt>
    <dgm:pt modelId="{F4A26F6A-D973-4E25-9ABC-B07AEB868A1E}" type="parTrans" cxnId="{423B3267-5CE2-436E-BBDC-49A2643D35FE}">
      <dgm:prSet/>
      <dgm:spPr/>
      <dgm:t>
        <a:bodyPr/>
        <a:lstStyle/>
        <a:p>
          <a:endParaRPr lang="el-GR"/>
        </a:p>
      </dgm:t>
    </dgm:pt>
    <dgm:pt modelId="{337781C8-5A5D-426F-A1FD-D17A2999044D}" type="sibTrans" cxnId="{423B3267-5CE2-436E-BBDC-49A2643D35FE}">
      <dgm:prSet/>
      <dgm:spPr/>
      <dgm:t>
        <a:bodyPr/>
        <a:lstStyle/>
        <a:p>
          <a:endParaRPr lang="el-GR"/>
        </a:p>
      </dgm:t>
    </dgm:pt>
    <dgm:pt modelId="{7FEBD1AE-3B04-4F39-8411-A70DF13DADB0}">
      <dgm:prSet custT="1"/>
      <dgm:spPr/>
      <dgm:t>
        <a:bodyPr/>
        <a:lstStyle/>
        <a:p>
          <a:r>
            <a:rPr lang="el-GR" sz="1600" dirty="0"/>
            <a:t>Πανεπιστημιακή κοινότητα</a:t>
          </a:r>
        </a:p>
      </dgm:t>
    </dgm:pt>
    <dgm:pt modelId="{4D73CF0E-6211-4F64-B137-09BBCD3B9B70}" type="parTrans" cxnId="{CC843CFE-5E97-4E16-A724-DE94CC2C6F75}">
      <dgm:prSet/>
      <dgm:spPr/>
      <dgm:t>
        <a:bodyPr/>
        <a:lstStyle/>
        <a:p>
          <a:endParaRPr lang="el-GR"/>
        </a:p>
      </dgm:t>
    </dgm:pt>
    <dgm:pt modelId="{7D616414-A1CC-41BC-A787-3A375767E0C3}" type="sibTrans" cxnId="{CC843CFE-5E97-4E16-A724-DE94CC2C6F75}">
      <dgm:prSet/>
      <dgm:spPr/>
      <dgm:t>
        <a:bodyPr/>
        <a:lstStyle/>
        <a:p>
          <a:endParaRPr lang="el-GR"/>
        </a:p>
      </dgm:t>
    </dgm:pt>
    <dgm:pt modelId="{41A49454-68C9-4772-897A-B6B60C3AFCBB}">
      <dgm:prSet custT="1"/>
      <dgm:spPr/>
      <dgm:t>
        <a:bodyPr/>
        <a:lstStyle/>
        <a:p>
          <a:r>
            <a:rPr lang="el-GR" sz="1600" dirty="0"/>
            <a:t>Επιχειρηματικές οργανώσεις</a:t>
          </a:r>
        </a:p>
      </dgm:t>
    </dgm:pt>
    <dgm:pt modelId="{514D0429-9D82-4A00-92CC-66903EB0E2C5}" type="parTrans" cxnId="{5128F2E3-E6B7-488F-9958-4584C055B839}">
      <dgm:prSet/>
      <dgm:spPr/>
      <dgm:t>
        <a:bodyPr/>
        <a:lstStyle/>
        <a:p>
          <a:endParaRPr lang="el-GR"/>
        </a:p>
      </dgm:t>
    </dgm:pt>
    <dgm:pt modelId="{3F77C08A-027C-4922-BFF5-C7CB7E4CD604}" type="sibTrans" cxnId="{5128F2E3-E6B7-488F-9958-4584C055B839}">
      <dgm:prSet/>
      <dgm:spPr/>
      <dgm:t>
        <a:bodyPr/>
        <a:lstStyle/>
        <a:p>
          <a:endParaRPr lang="el-GR"/>
        </a:p>
      </dgm:t>
    </dgm:pt>
    <dgm:pt modelId="{D6EE2084-C0E6-4C6B-86CF-06701A59DDF4}">
      <dgm:prSet custT="1"/>
      <dgm:spPr/>
      <dgm:t>
        <a:bodyPr/>
        <a:lstStyle/>
        <a:p>
          <a:r>
            <a:rPr lang="el-GR" sz="1600" dirty="0"/>
            <a:t>Εταιρείες παροχής συμβουλευτικών υπηρεσιών</a:t>
          </a:r>
        </a:p>
      </dgm:t>
    </dgm:pt>
    <dgm:pt modelId="{CE6AD5E1-1FB4-4A37-B68E-A61D2ADEAABE}" type="parTrans" cxnId="{06EA06F6-340C-4944-AA88-9061E81FB99E}">
      <dgm:prSet/>
      <dgm:spPr/>
      <dgm:t>
        <a:bodyPr/>
        <a:lstStyle/>
        <a:p>
          <a:endParaRPr lang="el-GR"/>
        </a:p>
      </dgm:t>
    </dgm:pt>
    <dgm:pt modelId="{14A21666-DB58-420D-BD0F-B8EDD9312221}" type="sibTrans" cxnId="{06EA06F6-340C-4944-AA88-9061E81FB99E}">
      <dgm:prSet/>
      <dgm:spPr/>
      <dgm:t>
        <a:bodyPr/>
        <a:lstStyle/>
        <a:p>
          <a:endParaRPr lang="el-GR"/>
        </a:p>
      </dgm:t>
    </dgm:pt>
    <dgm:pt modelId="{BAB651EC-CFCE-46D5-BF3C-6D67A8114DC9}" type="pres">
      <dgm:prSet presAssocID="{CE7DEB34-C0B8-4593-9C0B-FF6211BB439E}" presName="rootnode" presStyleCnt="0">
        <dgm:presLayoutVars>
          <dgm:chMax/>
          <dgm:chPref/>
          <dgm:dir/>
          <dgm:animLvl val="lvl"/>
        </dgm:presLayoutVars>
      </dgm:prSet>
      <dgm:spPr/>
    </dgm:pt>
    <dgm:pt modelId="{BE6077BA-444E-464F-9029-826BA58C2A77}" type="pres">
      <dgm:prSet presAssocID="{E8A99D46-7095-4B36-9E2D-9E94B4EF9079}" presName="composite" presStyleCnt="0"/>
      <dgm:spPr/>
    </dgm:pt>
    <dgm:pt modelId="{5D1E7AA5-A056-4362-BEB7-EEEF37A4E337}" type="pres">
      <dgm:prSet presAssocID="{E8A99D46-7095-4B36-9E2D-9E94B4EF9079}" presName="LShape" presStyleLbl="alignNode1" presStyleIdx="0" presStyleCnt="5"/>
      <dgm:spPr/>
    </dgm:pt>
    <dgm:pt modelId="{08DC0030-7CAB-4091-B2E0-36C83BBD75E1}" type="pres">
      <dgm:prSet presAssocID="{E8A99D46-7095-4B36-9E2D-9E94B4EF9079}" presName="ParentText" presStyleLbl="revTx" presStyleIdx="0" presStyleCnt="3">
        <dgm:presLayoutVars>
          <dgm:chMax val="0"/>
          <dgm:chPref val="0"/>
          <dgm:bulletEnabled val="1"/>
        </dgm:presLayoutVars>
      </dgm:prSet>
      <dgm:spPr/>
    </dgm:pt>
    <dgm:pt modelId="{17BF5312-F9E8-46D1-B03D-843C4B07422A}" type="pres">
      <dgm:prSet presAssocID="{E8A99D46-7095-4B36-9E2D-9E94B4EF9079}" presName="Triangle" presStyleLbl="alignNode1" presStyleIdx="1" presStyleCnt="5"/>
      <dgm:spPr/>
    </dgm:pt>
    <dgm:pt modelId="{9EFBABBF-B2E0-463D-8BE3-AA0ACC26C62B}" type="pres">
      <dgm:prSet presAssocID="{CF35693F-ED27-4AA6-AE81-82FCE888E0D6}" presName="sibTrans" presStyleCnt="0"/>
      <dgm:spPr/>
    </dgm:pt>
    <dgm:pt modelId="{5EBBBC01-B83A-4B60-A64B-303D9EEB5B4C}" type="pres">
      <dgm:prSet presAssocID="{CF35693F-ED27-4AA6-AE81-82FCE888E0D6}" presName="space" presStyleCnt="0"/>
      <dgm:spPr/>
    </dgm:pt>
    <dgm:pt modelId="{965FF88B-1E60-427C-8AF4-16D82A347D4E}" type="pres">
      <dgm:prSet presAssocID="{2D73DF36-76BD-4957-A7B1-688070DBFE1C}" presName="composite" presStyleCnt="0"/>
      <dgm:spPr/>
    </dgm:pt>
    <dgm:pt modelId="{479C14E8-AC9B-4E5D-9B66-5940D9AC3E54}" type="pres">
      <dgm:prSet presAssocID="{2D73DF36-76BD-4957-A7B1-688070DBFE1C}" presName="LShape" presStyleLbl="alignNode1" presStyleIdx="2" presStyleCnt="5"/>
      <dgm:spPr/>
    </dgm:pt>
    <dgm:pt modelId="{B27F5E69-2B68-463D-AD04-C0A11E2AC1EF}" type="pres">
      <dgm:prSet presAssocID="{2D73DF36-76BD-4957-A7B1-688070DBFE1C}" presName="ParentText" presStyleLbl="revTx" presStyleIdx="1" presStyleCnt="3">
        <dgm:presLayoutVars>
          <dgm:chMax val="0"/>
          <dgm:chPref val="0"/>
          <dgm:bulletEnabled val="1"/>
        </dgm:presLayoutVars>
      </dgm:prSet>
      <dgm:spPr/>
    </dgm:pt>
    <dgm:pt modelId="{38C9D41B-35CC-4AE7-9C03-851A4CFBFA35}" type="pres">
      <dgm:prSet presAssocID="{2D73DF36-76BD-4957-A7B1-688070DBFE1C}" presName="Triangle" presStyleLbl="alignNode1" presStyleIdx="3" presStyleCnt="5"/>
      <dgm:spPr/>
    </dgm:pt>
    <dgm:pt modelId="{D6547053-98A7-41A8-A75D-340FAC804E22}" type="pres">
      <dgm:prSet presAssocID="{F421F86F-AA84-4B11-B2B9-C5CA6C77BA4E}" presName="sibTrans" presStyleCnt="0"/>
      <dgm:spPr/>
    </dgm:pt>
    <dgm:pt modelId="{25F88D7C-66E4-4290-A9D9-3B44344ECACA}" type="pres">
      <dgm:prSet presAssocID="{F421F86F-AA84-4B11-B2B9-C5CA6C77BA4E}" presName="space" presStyleCnt="0"/>
      <dgm:spPr/>
    </dgm:pt>
    <dgm:pt modelId="{6D3293A6-B1D0-47CF-A53C-EECDD6ED1824}" type="pres">
      <dgm:prSet presAssocID="{7E4C1EBB-6B16-4019-AE2F-E3E44189A746}" presName="composite" presStyleCnt="0"/>
      <dgm:spPr/>
    </dgm:pt>
    <dgm:pt modelId="{8C75B866-DEFF-4B4E-9978-7C283F3EB7C8}" type="pres">
      <dgm:prSet presAssocID="{7E4C1EBB-6B16-4019-AE2F-E3E44189A746}" presName="LShape" presStyleLbl="alignNode1" presStyleIdx="4" presStyleCnt="5"/>
      <dgm:spPr/>
    </dgm:pt>
    <dgm:pt modelId="{5A48C1CD-6DD9-4997-B033-1C36F8053493}" type="pres">
      <dgm:prSet presAssocID="{7E4C1EBB-6B16-4019-AE2F-E3E44189A746}" presName="ParentText" presStyleLbl="revTx" presStyleIdx="2" presStyleCnt="3">
        <dgm:presLayoutVars>
          <dgm:chMax val="0"/>
          <dgm:chPref val="0"/>
          <dgm:bulletEnabled val="1"/>
        </dgm:presLayoutVars>
      </dgm:prSet>
      <dgm:spPr/>
    </dgm:pt>
  </dgm:ptLst>
  <dgm:cxnLst>
    <dgm:cxn modelId="{2F91A013-8D5D-4506-BF39-2B16166A5595}" type="presOf" srcId="{7FEBD1AE-3B04-4F39-8411-A70DF13DADB0}" destId="{5A48C1CD-6DD9-4997-B033-1C36F8053493}" srcOrd="0" destOrd="2" presId="urn:microsoft.com/office/officeart/2009/3/layout/StepUpProcess"/>
    <dgm:cxn modelId="{0C6DE81C-6F5E-41C3-B724-D7D0AABD62C3}" type="presOf" srcId="{7E4C1EBB-6B16-4019-AE2F-E3E44189A746}" destId="{5A48C1CD-6DD9-4997-B033-1C36F8053493}" srcOrd="0" destOrd="0" presId="urn:microsoft.com/office/officeart/2009/3/layout/StepUpProcess"/>
    <dgm:cxn modelId="{B0217A2B-0024-4386-8199-9A62ED82060C}" type="presOf" srcId="{2D73DF36-76BD-4957-A7B1-688070DBFE1C}" destId="{B27F5E69-2B68-463D-AD04-C0A11E2AC1EF}" srcOrd="0" destOrd="0" presId="urn:microsoft.com/office/officeart/2009/3/layout/StepUpProcess"/>
    <dgm:cxn modelId="{C69CEA3C-8CF5-40C4-9F38-6E4277573D12}" srcId="{CE7DEB34-C0B8-4593-9C0B-FF6211BB439E}" destId="{7E4C1EBB-6B16-4019-AE2F-E3E44189A746}" srcOrd="2" destOrd="0" parTransId="{6EACE5E3-FEDF-4588-B051-516EBE54BA56}" sibTransId="{030A121B-836B-4B7F-8838-FC83B1F85D0F}"/>
    <dgm:cxn modelId="{B603D63D-05AC-4C9E-971E-B2473FD23FEF}" srcId="{CE7DEB34-C0B8-4593-9C0B-FF6211BB439E}" destId="{2D73DF36-76BD-4957-A7B1-688070DBFE1C}" srcOrd="1" destOrd="0" parTransId="{3981FC0D-726F-4C75-BC9C-5213FA6688AD}" sibTransId="{F421F86F-AA84-4B11-B2B9-C5CA6C77BA4E}"/>
    <dgm:cxn modelId="{77082667-6388-4D7B-9114-7DEDCDB5AE1A}" type="presOf" srcId="{41A49454-68C9-4772-897A-B6B60C3AFCBB}" destId="{5A48C1CD-6DD9-4997-B033-1C36F8053493}" srcOrd="0" destOrd="3" presId="urn:microsoft.com/office/officeart/2009/3/layout/StepUpProcess"/>
    <dgm:cxn modelId="{423B3267-5CE2-436E-BBDC-49A2643D35FE}" srcId="{7E4C1EBB-6B16-4019-AE2F-E3E44189A746}" destId="{50352ADB-0889-4AAD-BBA0-D02AF4B7BD00}" srcOrd="0" destOrd="0" parTransId="{F4A26F6A-D973-4E25-9ABC-B07AEB868A1E}" sibTransId="{337781C8-5A5D-426F-A1FD-D17A2999044D}"/>
    <dgm:cxn modelId="{E9EC8E85-99F9-41AA-8E70-64A6ADA19856}" type="presOf" srcId="{CE7DEB34-C0B8-4593-9C0B-FF6211BB439E}" destId="{BAB651EC-CFCE-46D5-BF3C-6D67A8114DC9}" srcOrd="0" destOrd="0" presId="urn:microsoft.com/office/officeart/2009/3/layout/StepUpProcess"/>
    <dgm:cxn modelId="{D1A5429F-C86A-4520-A7F4-E6A9A2C0146C}" srcId="{CE7DEB34-C0B8-4593-9C0B-FF6211BB439E}" destId="{E8A99D46-7095-4B36-9E2D-9E94B4EF9079}" srcOrd="0" destOrd="0" parTransId="{95239AFC-ECAE-4607-A2F8-EA17D9697196}" sibTransId="{CF35693F-ED27-4AA6-AE81-82FCE888E0D6}"/>
    <dgm:cxn modelId="{06A684CC-0609-4B58-A8E4-765CABF96DDF}" type="presOf" srcId="{D6EE2084-C0E6-4C6B-86CF-06701A59DDF4}" destId="{5A48C1CD-6DD9-4997-B033-1C36F8053493}" srcOrd="0" destOrd="4" presId="urn:microsoft.com/office/officeart/2009/3/layout/StepUpProcess"/>
    <dgm:cxn modelId="{A3B863D0-DAC8-4762-900A-350F47CB3749}" type="presOf" srcId="{E8A99D46-7095-4B36-9E2D-9E94B4EF9079}" destId="{08DC0030-7CAB-4091-B2E0-36C83BBD75E1}" srcOrd="0" destOrd="0" presId="urn:microsoft.com/office/officeart/2009/3/layout/StepUpProcess"/>
    <dgm:cxn modelId="{5128F2E3-E6B7-488F-9958-4584C055B839}" srcId="{7E4C1EBB-6B16-4019-AE2F-E3E44189A746}" destId="{41A49454-68C9-4772-897A-B6B60C3AFCBB}" srcOrd="2" destOrd="0" parTransId="{514D0429-9D82-4A00-92CC-66903EB0E2C5}" sibTransId="{3F77C08A-027C-4922-BFF5-C7CB7E4CD604}"/>
    <dgm:cxn modelId="{06EA06F6-340C-4944-AA88-9061E81FB99E}" srcId="{7E4C1EBB-6B16-4019-AE2F-E3E44189A746}" destId="{D6EE2084-C0E6-4C6B-86CF-06701A59DDF4}" srcOrd="3" destOrd="0" parTransId="{CE6AD5E1-1FB4-4A37-B68E-A61D2ADEAABE}" sibTransId="{14A21666-DB58-420D-BD0F-B8EDD9312221}"/>
    <dgm:cxn modelId="{F40859F7-36DD-4CF3-8E6C-70537F425EE2}" type="presOf" srcId="{50352ADB-0889-4AAD-BBA0-D02AF4B7BD00}" destId="{5A48C1CD-6DD9-4997-B033-1C36F8053493}" srcOrd="0" destOrd="1" presId="urn:microsoft.com/office/officeart/2009/3/layout/StepUpProcess"/>
    <dgm:cxn modelId="{CC843CFE-5E97-4E16-A724-DE94CC2C6F75}" srcId="{7E4C1EBB-6B16-4019-AE2F-E3E44189A746}" destId="{7FEBD1AE-3B04-4F39-8411-A70DF13DADB0}" srcOrd="1" destOrd="0" parTransId="{4D73CF0E-6211-4F64-B137-09BBCD3B9B70}" sibTransId="{7D616414-A1CC-41BC-A787-3A375767E0C3}"/>
    <dgm:cxn modelId="{9F765A2D-E295-4DEF-B707-090290D66989}" type="presParOf" srcId="{BAB651EC-CFCE-46D5-BF3C-6D67A8114DC9}" destId="{BE6077BA-444E-464F-9029-826BA58C2A77}" srcOrd="0" destOrd="0" presId="urn:microsoft.com/office/officeart/2009/3/layout/StepUpProcess"/>
    <dgm:cxn modelId="{1F6B526A-22B6-4DEC-8540-AD9007D3AB89}" type="presParOf" srcId="{BE6077BA-444E-464F-9029-826BA58C2A77}" destId="{5D1E7AA5-A056-4362-BEB7-EEEF37A4E337}" srcOrd="0" destOrd="0" presId="urn:microsoft.com/office/officeart/2009/3/layout/StepUpProcess"/>
    <dgm:cxn modelId="{8B5021F2-81AA-42B8-BB92-97729A23B866}" type="presParOf" srcId="{BE6077BA-444E-464F-9029-826BA58C2A77}" destId="{08DC0030-7CAB-4091-B2E0-36C83BBD75E1}" srcOrd="1" destOrd="0" presId="urn:microsoft.com/office/officeart/2009/3/layout/StepUpProcess"/>
    <dgm:cxn modelId="{C1083612-16D4-4DE3-81C3-6C681463F19A}" type="presParOf" srcId="{BE6077BA-444E-464F-9029-826BA58C2A77}" destId="{17BF5312-F9E8-46D1-B03D-843C4B07422A}" srcOrd="2" destOrd="0" presId="urn:microsoft.com/office/officeart/2009/3/layout/StepUpProcess"/>
    <dgm:cxn modelId="{664AA3CA-538E-4DAF-8824-92B3F8F1C521}" type="presParOf" srcId="{BAB651EC-CFCE-46D5-BF3C-6D67A8114DC9}" destId="{9EFBABBF-B2E0-463D-8BE3-AA0ACC26C62B}" srcOrd="1" destOrd="0" presId="urn:microsoft.com/office/officeart/2009/3/layout/StepUpProcess"/>
    <dgm:cxn modelId="{08BB489F-A37D-4273-AFCE-1416C1D4762C}" type="presParOf" srcId="{9EFBABBF-B2E0-463D-8BE3-AA0ACC26C62B}" destId="{5EBBBC01-B83A-4B60-A64B-303D9EEB5B4C}" srcOrd="0" destOrd="0" presId="urn:microsoft.com/office/officeart/2009/3/layout/StepUpProcess"/>
    <dgm:cxn modelId="{ED742046-E831-48C0-8B79-E96C368E19E9}" type="presParOf" srcId="{BAB651EC-CFCE-46D5-BF3C-6D67A8114DC9}" destId="{965FF88B-1E60-427C-8AF4-16D82A347D4E}" srcOrd="2" destOrd="0" presId="urn:microsoft.com/office/officeart/2009/3/layout/StepUpProcess"/>
    <dgm:cxn modelId="{DA5D04DF-9F02-45C5-9CAE-10498BA0C7D8}" type="presParOf" srcId="{965FF88B-1E60-427C-8AF4-16D82A347D4E}" destId="{479C14E8-AC9B-4E5D-9B66-5940D9AC3E54}" srcOrd="0" destOrd="0" presId="urn:microsoft.com/office/officeart/2009/3/layout/StepUpProcess"/>
    <dgm:cxn modelId="{4479E11D-00FC-4F2A-B678-C05028FD6922}" type="presParOf" srcId="{965FF88B-1E60-427C-8AF4-16D82A347D4E}" destId="{B27F5E69-2B68-463D-AD04-C0A11E2AC1EF}" srcOrd="1" destOrd="0" presId="urn:microsoft.com/office/officeart/2009/3/layout/StepUpProcess"/>
    <dgm:cxn modelId="{5E0E47F7-28A3-4F68-85AE-4E9C97F3C69C}" type="presParOf" srcId="{965FF88B-1E60-427C-8AF4-16D82A347D4E}" destId="{38C9D41B-35CC-4AE7-9C03-851A4CFBFA35}" srcOrd="2" destOrd="0" presId="urn:microsoft.com/office/officeart/2009/3/layout/StepUpProcess"/>
    <dgm:cxn modelId="{5CC5986C-D8C5-4440-B11B-90878E7F8D80}" type="presParOf" srcId="{BAB651EC-CFCE-46D5-BF3C-6D67A8114DC9}" destId="{D6547053-98A7-41A8-A75D-340FAC804E22}" srcOrd="3" destOrd="0" presId="urn:microsoft.com/office/officeart/2009/3/layout/StepUpProcess"/>
    <dgm:cxn modelId="{F89BF575-D967-42AD-81DD-38F665273DFE}" type="presParOf" srcId="{D6547053-98A7-41A8-A75D-340FAC804E22}" destId="{25F88D7C-66E4-4290-A9D9-3B44344ECACA}" srcOrd="0" destOrd="0" presId="urn:microsoft.com/office/officeart/2009/3/layout/StepUpProcess"/>
    <dgm:cxn modelId="{69AEAF7F-EC2C-45D3-8842-895F57D72F8C}" type="presParOf" srcId="{BAB651EC-CFCE-46D5-BF3C-6D67A8114DC9}" destId="{6D3293A6-B1D0-47CF-A53C-EECDD6ED1824}" srcOrd="4" destOrd="0" presId="urn:microsoft.com/office/officeart/2009/3/layout/StepUpProcess"/>
    <dgm:cxn modelId="{16795573-EAA9-43FC-9431-D2B3F5C9546B}" type="presParOf" srcId="{6D3293A6-B1D0-47CF-A53C-EECDD6ED1824}" destId="{8C75B866-DEFF-4B4E-9978-7C283F3EB7C8}" srcOrd="0" destOrd="0" presId="urn:microsoft.com/office/officeart/2009/3/layout/StepUpProcess"/>
    <dgm:cxn modelId="{6C65C84F-779B-4E36-B705-8DF24A8D8EFE}" type="presParOf" srcId="{6D3293A6-B1D0-47CF-A53C-EECDD6ED1824}" destId="{5A48C1CD-6DD9-4997-B033-1C36F8053493}" srcOrd="1" destOrd="0" presId="urn:microsoft.com/office/officeart/2009/3/layout/StepUp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31.xml><?xml version="1.0" encoding="utf-8"?>
<dgm:dataModel xmlns:dgm="http://schemas.openxmlformats.org/drawingml/2006/diagram" xmlns:a="http://schemas.openxmlformats.org/drawingml/2006/main">
  <dgm:ptLst>
    <dgm:pt modelId="{CE7DEB34-C0B8-4593-9C0B-FF6211BB439E}" type="doc">
      <dgm:prSet loTypeId="urn:microsoft.com/office/officeart/2005/8/layout/matrix1" loCatId="matrix" qsTypeId="urn:microsoft.com/office/officeart/2005/8/quickstyle/3d1" qsCatId="3D" csTypeId="urn:microsoft.com/office/officeart/2005/8/colors/accent0_3" csCatId="mainScheme" phldr="1"/>
      <dgm:spPr/>
      <dgm:t>
        <a:bodyPr/>
        <a:lstStyle/>
        <a:p>
          <a:endParaRPr lang="el-GR"/>
        </a:p>
      </dgm:t>
    </dgm:pt>
    <dgm:pt modelId="{EB1B2DA5-13C9-46B2-8A33-341C9BF4E6D0}">
      <dgm:prSet custT="1"/>
      <dgm:spPr/>
      <dgm:t>
        <a:bodyPr/>
        <a:lstStyle/>
        <a:p>
          <a:r>
            <a:rPr lang="el-GR" sz="1700" dirty="0"/>
            <a:t>Το επίπεδο του ανταγωνισμού παρουσιάζει πτώση την τελευταία δεκαετία στην αγορά της ΕΕ</a:t>
          </a:r>
        </a:p>
      </dgm:t>
    </dgm:pt>
    <dgm:pt modelId="{58012B53-D411-4D3F-B57E-54307CCAB803}" type="parTrans" cxnId="{F0EAFA72-609D-4226-BE02-78D24493457E}">
      <dgm:prSet/>
      <dgm:spPr/>
      <dgm:t>
        <a:bodyPr/>
        <a:lstStyle/>
        <a:p>
          <a:endParaRPr lang="el-GR"/>
        </a:p>
      </dgm:t>
    </dgm:pt>
    <dgm:pt modelId="{BA75668C-67AF-4EC4-BF51-57AD1F436AEB}" type="sibTrans" cxnId="{F0EAFA72-609D-4226-BE02-78D24493457E}">
      <dgm:prSet/>
      <dgm:spPr/>
      <dgm:t>
        <a:bodyPr/>
        <a:lstStyle/>
        <a:p>
          <a:endParaRPr lang="el-GR"/>
        </a:p>
      </dgm:t>
    </dgm:pt>
    <dgm:pt modelId="{D583B9C1-B153-41BD-9821-1DD8D4614C2C}">
      <dgm:prSet custT="1"/>
      <dgm:spPr/>
      <dgm:t>
        <a:bodyPr/>
        <a:lstStyle/>
        <a:p>
          <a:r>
            <a:rPr lang="el-GR" sz="1700" dirty="0"/>
            <a:t>Προέκυψε σημαντική αύξηση των περιπτώσεων υποβολής μίας μόνο προσφοράς συνολικά, υψηλό ποσοστό απευθείας αναθέσεων και χαμηλό ποσοστό άμεσων διασυνοριακών συμβάσεων μεταξύ των κρατών μελών</a:t>
          </a:r>
        </a:p>
      </dgm:t>
    </dgm:pt>
    <dgm:pt modelId="{88B7B34A-E301-4EF5-B539-88E4B0581A22}" type="parTrans" cxnId="{1AAA58E3-8DD7-48B0-AC6F-CDBE058E3869}">
      <dgm:prSet/>
      <dgm:spPr/>
      <dgm:t>
        <a:bodyPr/>
        <a:lstStyle/>
        <a:p>
          <a:endParaRPr lang="el-GR"/>
        </a:p>
      </dgm:t>
    </dgm:pt>
    <dgm:pt modelId="{04FA3581-182A-4883-A1D2-97EFC3B26CE3}" type="sibTrans" cxnId="{1AAA58E3-8DD7-48B0-AC6F-CDBE058E3869}">
      <dgm:prSet/>
      <dgm:spPr/>
      <dgm:t>
        <a:bodyPr/>
        <a:lstStyle/>
        <a:p>
          <a:endParaRPr lang="el-GR"/>
        </a:p>
      </dgm:t>
    </dgm:pt>
    <dgm:pt modelId="{57911299-D737-4646-8103-4C087949E50F}">
      <dgm:prSet custT="1"/>
      <dgm:spPr/>
      <dgm:t>
        <a:bodyPr/>
        <a:lstStyle/>
        <a:p>
          <a:r>
            <a:rPr lang="el-GR" sz="1700" dirty="0"/>
            <a:t>Η Επιτροπή και τα κράτη μέλη δεν κάνουν συστηματική χρήση των διαθέσιμων δεδομένων για τον εντοπισμό των βαθύτερων αιτιών του περιορισμένου ανταγωνισμού και έχουν λάβει μόνο αποσπασματικά μέτρα για την αντιμετώπιση των στρεβλώσεων του ανταγωνισμού στις δημόσιες συμβάσεις</a:t>
          </a:r>
        </a:p>
      </dgm:t>
    </dgm:pt>
    <dgm:pt modelId="{1EC3D33C-86C8-4E89-BF7D-8A4CBD086EB8}" type="sibTrans" cxnId="{E84D8D0A-83AA-4F82-8B17-9852D8A110E8}">
      <dgm:prSet/>
      <dgm:spPr/>
      <dgm:t>
        <a:bodyPr/>
        <a:lstStyle/>
        <a:p>
          <a:endParaRPr lang="el-GR"/>
        </a:p>
      </dgm:t>
    </dgm:pt>
    <dgm:pt modelId="{E0A2776C-55E4-4279-A1F6-2E8D0BCF73ED}" type="parTrans" cxnId="{E84D8D0A-83AA-4F82-8B17-9852D8A110E8}">
      <dgm:prSet/>
      <dgm:spPr/>
      <dgm:t>
        <a:bodyPr/>
        <a:lstStyle/>
        <a:p>
          <a:endParaRPr lang="el-GR"/>
        </a:p>
      </dgm:t>
    </dgm:pt>
    <dgm:pt modelId="{FD4105C5-1E85-4948-812A-861A35A40089}">
      <dgm:prSet custT="1"/>
      <dgm:spPr/>
      <dgm:t>
        <a:bodyPr/>
        <a:lstStyle/>
        <a:p>
          <a:r>
            <a:rPr lang="el-GR" sz="1700" dirty="0"/>
            <a:t>Οι διαδικασίες σύναψης σύμβασης εξακολουθούν να συνεπάγονται σημαντική διοικητική επιβάρυνση, οι ΜΜΕ έχουν μικρό μερίδιο συμμετοχής, οι στρατηγικές πτυχές (περιβαλλοντικές, κοινωνικές, καινοτόμες κλπ.) σπάνια λαμβάνονται υπόψη</a:t>
          </a:r>
        </a:p>
      </dgm:t>
    </dgm:pt>
    <dgm:pt modelId="{0D8EEB65-EA51-4CA0-8062-9F7D3C116824}" type="parTrans" cxnId="{71C02510-CF19-4DAA-873E-17DF82FAA88E}">
      <dgm:prSet/>
      <dgm:spPr/>
      <dgm:t>
        <a:bodyPr/>
        <a:lstStyle/>
        <a:p>
          <a:endParaRPr lang="el-GR"/>
        </a:p>
      </dgm:t>
    </dgm:pt>
    <dgm:pt modelId="{4B21BFDD-3118-4FB1-AEB2-1107F8C3DD4C}" type="sibTrans" cxnId="{71C02510-CF19-4DAA-873E-17DF82FAA88E}">
      <dgm:prSet/>
      <dgm:spPr/>
      <dgm:t>
        <a:bodyPr/>
        <a:lstStyle/>
        <a:p>
          <a:endParaRPr lang="el-GR"/>
        </a:p>
      </dgm:t>
    </dgm:pt>
    <dgm:pt modelId="{90D07760-B18E-4C23-972D-5B3EF8BB82EF}">
      <dgm:prSet custT="1"/>
      <dgm:spPr/>
      <dgm:t>
        <a:bodyPr/>
        <a:lstStyle/>
        <a:p>
          <a:r>
            <a:rPr lang="el-GR" sz="1700" dirty="0"/>
            <a:t>Οι Οδηγίες του 2014 δεν έχουν να επιδείξουν απτά αποτελέσματα. Δεν υπάρχει ευαισθητοποίηση σχετικά με το ότι ο ανταγωνισμός πράγματι αποτελεί προϋπόθεση για τη σύναψη συμβάσεων με επίτευξη της βέλτιστης σχέσης ποιότητας-τιμής</a:t>
          </a:r>
        </a:p>
      </dgm:t>
    </dgm:pt>
    <dgm:pt modelId="{E75F6D7E-61D5-405D-9978-37B7DD2AB2CC}" type="sibTrans" cxnId="{8B38433E-ADA2-4649-938E-A2A49A28F46D}">
      <dgm:prSet/>
      <dgm:spPr/>
      <dgm:t>
        <a:bodyPr/>
        <a:lstStyle/>
        <a:p>
          <a:endParaRPr lang="el-GR"/>
        </a:p>
      </dgm:t>
    </dgm:pt>
    <dgm:pt modelId="{827436F9-1717-4A46-93D9-B49B372B7DE1}" type="parTrans" cxnId="{8B38433E-ADA2-4649-938E-A2A49A28F46D}">
      <dgm:prSet/>
      <dgm:spPr/>
      <dgm:t>
        <a:bodyPr/>
        <a:lstStyle/>
        <a:p>
          <a:endParaRPr lang="el-GR"/>
        </a:p>
      </dgm:t>
    </dgm:pt>
    <dgm:pt modelId="{F24B3A10-0716-4E6C-BE7C-9E9F6BF449D8}" type="pres">
      <dgm:prSet presAssocID="{CE7DEB34-C0B8-4593-9C0B-FF6211BB439E}" presName="diagram" presStyleCnt="0">
        <dgm:presLayoutVars>
          <dgm:chMax val="1"/>
          <dgm:dir/>
          <dgm:animLvl val="ctr"/>
          <dgm:resizeHandles val="exact"/>
        </dgm:presLayoutVars>
      </dgm:prSet>
      <dgm:spPr/>
    </dgm:pt>
    <dgm:pt modelId="{E6EDFD58-538E-4647-9373-3900AD07EFA5}" type="pres">
      <dgm:prSet presAssocID="{CE7DEB34-C0B8-4593-9C0B-FF6211BB439E}" presName="matrix" presStyleCnt="0"/>
      <dgm:spPr/>
    </dgm:pt>
    <dgm:pt modelId="{F5927145-5A45-4831-A679-E6E129C107BF}" type="pres">
      <dgm:prSet presAssocID="{CE7DEB34-C0B8-4593-9C0B-FF6211BB439E}" presName="tile1" presStyleLbl="node1" presStyleIdx="0" presStyleCnt="4"/>
      <dgm:spPr/>
    </dgm:pt>
    <dgm:pt modelId="{01962404-00D3-4030-84F5-0442B77B3D35}" type="pres">
      <dgm:prSet presAssocID="{CE7DEB34-C0B8-4593-9C0B-FF6211BB439E}" presName="tile1text" presStyleLbl="node1" presStyleIdx="0" presStyleCnt="4">
        <dgm:presLayoutVars>
          <dgm:chMax val="0"/>
          <dgm:chPref val="0"/>
          <dgm:bulletEnabled val="1"/>
        </dgm:presLayoutVars>
      </dgm:prSet>
      <dgm:spPr/>
    </dgm:pt>
    <dgm:pt modelId="{3A107056-AC9C-4D0C-BCAF-EED10CC2BD92}" type="pres">
      <dgm:prSet presAssocID="{CE7DEB34-C0B8-4593-9C0B-FF6211BB439E}" presName="tile2" presStyleLbl="node1" presStyleIdx="1" presStyleCnt="4"/>
      <dgm:spPr/>
    </dgm:pt>
    <dgm:pt modelId="{24775156-4FFE-4A28-ABD8-92308117B2ED}" type="pres">
      <dgm:prSet presAssocID="{CE7DEB34-C0B8-4593-9C0B-FF6211BB439E}" presName="tile2text" presStyleLbl="node1" presStyleIdx="1" presStyleCnt="4">
        <dgm:presLayoutVars>
          <dgm:chMax val="0"/>
          <dgm:chPref val="0"/>
          <dgm:bulletEnabled val="1"/>
        </dgm:presLayoutVars>
      </dgm:prSet>
      <dgm:spPr/>
    </dgm:pt>
    <dgm:pt modelId="{CB0A7FBB-1DD8-4947-B4A3-A57687E864C9}" type="pres">
      <dgm:prSet presAssocID="{CE7DEB34-C0B8-4593-9C0B-FF6211BB439E}" presName="tile3" presStyleLbl="node1" presStyleIdx="2" presStyleCnt="4"/>
      <dgm:spPr/>
    </dgm:pt>
    <dgm:pt modelId="{077E4CE3-0346-487B-B8A2-E781EB5C50EF}" type="pres">
      <dgm:prSet presAssocID="{CE7DEB34-C0B8-4593-9C0B-FF6211BB439E}" presName="tile3text" presStyleLbl="node1" presStyleIdx="2" presStyleCnt="4">
        <dgm:presLayoutVars>
          <dgm:chMax val="0"/>
          <dgm:chPref val="0"/>
          <dgm:bulletEnabled val="1"/>
        </dgm:presLayoutVars>
      </dgm:prSet>
      <dgm:spPr/>
    </dgm:pt>
    <dgm:pt modelId="{2F06BD12-5A7B-48E7-A8D8-7A7F8694F47F}" type="pres">
      <dgm:prSet presAssocID="{CE7DEB34-C0B8-4593-9C0B-FF6211BB439E}" presName="tile4" presStyleLbl="node1" presStyleIdx="3" presStyleCnt="4"/>
      <dgm:spPr/>
    </dgm:pt>
    <dgm:pt modelId="{7D25AD2C-9D03-48D0-8541-9FECB3B93339}" type="pres">
      <dgm:prSet presAssocID="{CE7DEB34-C0B8-4593-9C0B-FF6211BB439E}" presName="tile4text" presStyleLbl="node1" presStyleIdx="3" presStyleCnt="4">
        <dgm:presLayoutVars>
          <dgm:chMax val="0"/>
          <dgm:chPref val="0"/>
          <dgm:bulletEnabled val="1"/>
        </dgm:presLayoutVars>
      </dgm:prSet>
      <dgm:spPr/>
    </dgm:pt>
    <dgm:pt modelId="{74C95461-3BF1-4775-8B8D-4A624CC1AFD9}" type="pres">
      <dgm:prSet presAssocID="{CE7DEB34-C0B8-4593-9C0B-FF6211BB439E}" presName="centerTile" presStyleLbl="fgShp" presStyleIdx="0" presStyleCnt="1">
        <dgm:presLayoutVars>
          <dgm:chMax val="0"/>
          <dgm:chPref val="0"/>
        </dgm:presLayoutVars>
      </dgm:prSet>
      <dgm:spPr/>
    </dgm:pt>
  </dgm:ptLst>
  <dgm:cxnLst>
    <dgm:cxn modelId="{17620B03-6572-492D-BA98-2550B2258C6F}" type="presOf" srcId="{90D07760-B18E-4C23-972D-5B3EF8BB82EF}" destId="{F5927145-5A45-4831-A679-E6E129C107BF}" srcOrd="0" destOrd="0" presId="urn:microsoft.com/office/officeart/2005/8/layout/matrix1"/>
    <dgm:cxn modelId="{E84D8D0A-83AA-4F82-8B17-9852D8A110E8}" srcId="{EB1B2DA5-13C9-46B2-8A33-341C9BF4E6D0}" destId="{57911299-D737-4646-8103-4C087949E50F}" srcOrd="1" destOrd="0" parTransId="{E0A2776C-55E4-4279-A1F6-2E8D0BCF73ED}" sibTransId="{1EC3D33C-86C8-4E89-BF7D-8A4CBD086EB8}"/>
    <dgm:cxn modelId="{71C02510-CF19-4DAA-873E-17DF82FAA88E}" srcId="{EB1B2DA5-13C9-46B2-8A33-341C9BF4E6D0}" destId="{FD4105C5-1E85-4948-812A-861A35A40089}" srcOrd="3" destOrd="0" parTransId="{0D8EEB65-EA51-4CA0-8062-9F7D3C116824}" sibTransId="{4B21BFDD-3118-4FB1-AEB2-1107F8C3DD4C}"/>
    <dgm:cxn modelId="{EACB5437-4BD8-46B1-AF06-8AA889592E42}" type="presOf" srcId="{CE7DEB34-C0B8-4593-9C0B-FF6211BB439E}" destId="{F24B3A10-0716-4E6C-BE7C-9E9F6BF449D8}" srcOrd="0" destOrd="0" presId="urn:microsoft.com/office/officeart/2005/8/layout/matrix1"/>
    <dgm:cxn modelId="{8B38433E-ADA2-4649-938E-A2A49A28F46D}" srcId="{EB1B2DA5-13C9-46B2-8A33-341C9BF4E6D0}" destId="{90D07760-B18E-4C23-972D-5B3EF8BB82EF}" srcOrd="0" destOrd="0" parTransId="{827436F9-1717-4A46-93D9-B49B372B7DE1}" sibTransId="{E75F6D7E-61D5-405D-9978-37B7DD2AB2CC}"/>
    <dgm:cxn modelId="{4AEB5B4B-E247-42BC-8E4E-B591DD36F1BE}" type="presOf" srcId="{57911299-D737-4646-8103-4C087949E50F}" destId="{24775156-4FFE-4A28-ABD8-92308117B2ED}" srcOrd="1" destOrd="0" presId="urn:microsoft.com/office/officeart/2005/8/layout/matrix1"/>
    <dgm:cxn modelId="{357D7E51-952A-45D5-931E-458ED962E1DC}" type="presOf" srcId="{D583B9C1-B153-41BD-9821-1DD8D4614C2C}" destId="{CB0A7FBB-1DD8-4947-B4A3-A57687E864C9}" srcOrd="0" destOrd="0" presId="urn:microsoft.com/office/officeart/2005/8/layout/matrix1"/>
    <dgm:cxn modelId="{F0EAFA72-609D-4226-BE02-78D24493457E}" srcId="{CE7DEB34-C0B8-4593-9C0B-FF6211BB439E}" destId="{EB1B2DA5-13C9-46B2-8A33-341C9BF4E6D0}" srcOrd="0" destOrd="0" parTransId="{58012B53-D411-4D3F-B57E-54307CCAB803}" sibTransId="{BA75668C-67AF-4EC4-BF51-57AD1F436AEB}"/>
    <dgm:cxn modelId="{C6ABFD7B-7107-4CF1-8147-DB1862A670D3}" type="presOf" srcId="{57911299-D737-4646-8103-4C087949E50F}" destId="{3A107056-AC9C-4D0C-BCAF-EED10CC2BD92}" srcOrd="0" destOrd="0" presId="urn:microsoft.com/office/officeart/2005/8/layout/matrix1"/>
    <dgm:cxn modelId="{F20A8281-7D82-4419-A693-A63602C1E582}" type="presOf" srcId="{EB1B2DA5-13C9-46B2-8A33-341C9BF4E6D0}" destId="{74C95461-3BF1-4775-8B8D-4A624CC1AFD9}" srcOrd="0" destOrd="0" presId="urn:microsoft.com/office/officeart/2005/8/layout/matrix1"/>
    <dgm:cxn modelId="{1417209A-F0DD-4EB9-8AEE-CE55485B9EEB}" type="presOf" srcId="{FD4105C5-1E85-4948-812A-861A35A40089}" destId="{7D25AD2C-9D03-48D0-8541-9FECB3B93339}" srcOrd="1" destOrd="0" presId="urn:microsoft.com/office/officeart/2005/8/layout/matrix1"/>
    <dgm:cxn modelId="{BB4FF6C7-4C79-42E5-BB86-AA9AEBA9C678}" type="presOf" srcId="{90D07760-B18E-4C23-972D-5B3EF8BB82EF}" destId="{01962404-00D3-4030-84F5-0442B77B3D35}" srcOrd="1" destOrd="0" presId="urn:microsoft.com/office/officeart/2005/8/layout/matrix1"/>
    <dgm:cxn modelId="{ACEC68D0-0E63-4D21-834C-70CA6A14E167}" type="presOf" srcId="{FD4105C5-1E85-4948-812A-861A35A40089}" destId="{2F06BD12-5A7B-48E7-A8D8-7A7F8694F47F}" srcOrd="0" destOrd="0" presId="urn:microsoft.com/office/officeart/2005/8/layout/matrix1"/>
    <dgm:cxn modelId="{1DFC60D4-A69A-4733-A585-05178F5EBB16}" type="presOf" srcId="{D583B9C1-B153-41BD-9821-1DD8D4614C2C}" destId="{077E4CE3-0346-487B-B8A2-E781EB5C50EF}" srcOrd="1" destOrd="0" presId="urn:microsoft.com/office/officeart/2005/8/layout/matrix1"/>
    <dgm:cxn modelId="{1AAA58E3-8DD7-48B0-AC6F-CDBE058E3869}" srcId="{EB1B2DA5-13C9-46B2-8A33-341C9BF4E6D0}" destId="{D583B9C1-B153-41BD-9821-1DD8D4614C2C}" srcOrd="2" destOrd="0" parTransId="{88B7B34A-E301-4EF5-B539-88E4B0581A22}" sibTransId="{04FA3581-182A-4883-A1D2-97EFC3B26CE3}"/>
    <dgm:cxn modelId="{8ED3E98D-5682-4096-BEE4-6F82D6D13BCF}" type="presParOf" srcId="{F24B3A10-0716-4E6C-BE7C-9E9F6BF449D8}" destId="{E6EDFD58-538E-4647-9373-3900AD07EFA5}" srcOrd="0" destOrd="0" presId="urn:microsoft.com/office/officeart/2005/8/layout/matrix1"/>
    <dgm:cxn modelId="{8D321235-AE32-4452-92DE-8F6CAB9DA00A}" type="presParOf" srcId="{E6EDFD58-538E-4647-9373-3900AD07EFA5}" destId="{F5927145-5A45-4831-A679-E6E129C107BF}" srcOrd="0" destOrd="0" presId="urn:microsoft.com/office/officeart/2005/8/layout/matrix1"/>
    <dgm:cxn modelId="{10D47F21-F171-4EE0-B294-5C4964C98D6A}" type="presParOf" srcId="{E6EDFD58-538E-4647-9373-3900AD07EFA5}" destId="{01962404-00D3-4030-84F5-0442B77B3D35}" srcOrd="1" destOrd="0" presId="urn:microsoft.com/office/officeart/2005/8/layout/matrix1"/>
    <dgm:cxn modelId="{5FEE6758-3D5E-4AD4-B1CC-7547989FEF15}" type="presParOf" srcId="{E6EDFD58-538E-4647-9373-3900AD07EFA5}" destId="{3A107056-AC9C-4D0C-BCAF-EED10CC2BD92}" srcOrd="2" destOrd="0" presId="urn:microsoft.com/office/officeart/2005/8/layout/matrix1"/>
    <dgm:cxn modelId="{5D6FCDC3-4E5E-44DE-9610-E118881BA698}" type="presParOf" srcId="{E6EDFD58-538E-4647-9373-3900AD07EFA5}" destId="{24775156-4FFE-4A28-ABD8-92308117B2ED}" srcOrd="3" destOrd="0" presId="urn:microsoft.com/office/officeart/2005/8/layout/matrix1"/>
    <dgm:cxn modelId="{FA1BCAE0-22F7-4372-AA81-491B87C9E6EE}" type="presParOf" srcId="{E6EDFD58-538E-4647-9373-3900AD07EFA5}" destId="{CB0A7FBB-1DD8-4947-B4A3-A57687E864C9}" srcOrd="4" destOrd="0" presId="urn:microsoft.com/office/officeart/2005/8/layout/matrix1"/>
    <dgm:cxn modelId="{CA5A91F6-7434-48E1-B0C2-00447B6EA509}" type="presParOf" srcId="{E6EDFD58-538E-4647-9373-3900AD07EFA5}" destId="{077E4CE3-0346-487B-B8A2-E781EB5C50EF}" srcOrd="5" destOrd="0" presId="urn:microsoft.com/office/officeart/2005/8/layout/matrix1"/>
    <dgm:cxn modelId="{BD46E9BF-140A-454F-B72D-58C42323889E}" type="presParOf" srcId="{E6EDFD58-538E-4647-9373-3900AD07EFA5}" destId="{2F06BD12-5A7B-48E7-A8D8-7A7F8694F47F}" srcOrd="6" destOrd="0" presId="urn:microsoft.com/office/officeart/2005/8/layout/matrix1"/>
    <dgm:cxn modelId="{31B3F466-0C91-4D6F-BC34-E67EFEF2F3FF}" type="presParOf" srcId="{E6EDFD58-538E-4647-9373-3900AD07EFA5}" destId="{7D25AD2C-9D03-48D0-8541-9FECB3B93339}" srcOrd="7" destOrd="0" presId="urn:microsoft.com/office/officeart/2005/8/layout/matrix1"/>
    <dgm:cxn modelId="{F9E6FA70-2EE7-4AE2-B942-31BB1EF6C768}" type="presParOf" srcId="{F24B3A10-0716-4E6C-BE7C-9E9F6BF449D8}" destId="{74C95461-3BF1-4775-8B8D-4A624CC1AFD9}" srcOrd="1" destOrd="0" presId="urn:microsoft.com/office/officeart/2005/8/layout/matrix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32.xml><?xml version="1.0" encoding="utf-8"?>
<dgm:dataModel xmlns:dgm="http://schemas.openxmlformats.org/drawingml/2006/diagram" xmlns:a="http://schemas.openxmlformats.org/drawingml/2006/main">
  <dgm:ptLst>
    <dgm:pt modelId="{CE7DEB34-C0B8-4593-9C0B-FF6211BB439E}" type="doc">
      <dgm:prSet loTypeId="urn:microsoft.com/office/officeart/2005/8/layout/process5" loCatId="process" qsTypeId="urn:microsoft.com/office/officeart/2005/8/quickstyle/3d1" qsCatId="3D" csTypeId="urn:microsoft.com/office/officeart/2005/8/colors/accent0_3" csCatId="mainScheme" phldr="1"/>
      <dgm:spPr/>
      <dgm:t>
        <a:bodyPr/>
        <a:lstStyle/>
        <a:p>
          <a:endParaRPr lang="el-GR"/>
        </a:p>
      </dgm:t>
    </dgm:pt>
    <dgm:pt modelId="{EB1B2DA5-13C9-46B2-8A33-341C9BF4E6D0}">
      <dgm:prSet custT="1"/>
      <dgm:spPr/>
      <dgm:t>
        <a:bodyPr/>
        <a:lstStyle/>
        <a:p>
          <a:r>
            <a:rPr lang="el-GR" sz="1700" dirty="0"/>
            <a:t>Λήφθηκαν υπόψη διαφορές σε περιφερειακό ή τομεακό επίπεδο</a:t>
          </a:r>
        </a:p>
      </dgm:t>
    </dgm:pt>
    <dgm:pt modelId="{58012B53-D411-4D3F-B57E-54307CCAB803}" type="parTrans" cxnId="{F0EAFA72-609D-4226-BE02-78D24493457E}">
      <dgm:prSet/>
      <dgm:spPr/>
      <dgm:t>
        <a:bodyPr/>
        <a:lstStyle/>
        <a:p>
          <a:endParaRPr lang="el-GR"/>
        </a:p>
      </dgm:t>
    </dgm:pt>
    <dgm:pt modelId="{BA75668C-67AF-4EC4-BF51-57AD1F436AEB}" type="sibTrans" cxnId="{F0EAFA72-609D-4226-BE02-78D24493457E}">
      <dgm:prSet/>
      <dgm:spPr/>
      <dgm:t>
        <a:bodyPr/>
        <a:lstStyle/>
        <a:p>
          <a:endParaRPr lang="el-GR"/>
        </a:p>
      </dgm:t>
    </dgm:pt>
    <dgm:pt modelId="{64031257-E9F1-464A-A104-BAD3A5510EFA}">
      <dgm:prSet custT="1"/>
      <dgm:spPr/>
      <dgm:t>
        <a:bodyPr/>
        <a:lstStyle/>
        <a:p>
          <a:r>
            <a:rPr lang="el-GR" sz="1700" dirty="0"/>
            <a:t>Εξετάστηκε το πως εξελίχθηκαν οι άμεσες διασυνοριακές δημόσιες συμβάσεις</a:t>
          </a:r>
        </a:p>
      </dgm:t>
    </dgm:pt>
    <dgm:pt modelId="{E567332F-04CA-4D1F-B6FC-01B41BAE817D}" type="parTrans" cxnId="{C3F568B7-001E-48A0-A0DD-8260278A377C}">
      <dgm:prSet/>
      <dgm:spPr/>
    </dgm:pt>
    <dgm:pt modelId="{3CD7C470-063D-4A37-BF2A-214D8ACCBA1E}" type="sibTrans" cxnId="{C3F568B7-001E-48A0-A0DD-8260278A377C}">
      <dgm:prSet/>
      <dgm:spPr/>
      <dgm:t>
        <a:bodyPr/>
        <a:lstStyle/>
        <a:p>
          <a:endParaRPr lang="el-GR"/>
        </a:p>
      </dgm:t>
    </dgm:pt>
    <dgm:pt modelId="{5CCA6C32-E2F2-4323-86F8-3AD39DAE9001}">
      <dgm:prSet custT="1"/>
      <dgm:spPr/>
      <dgm:t>
        <a:bodyPr/>
        <a:lstStyle/>
        <a:p>
          <a:r>
            <a:rPr lang="el-GR" sz="1700" dirty="0"/>
            <a:t>Ελέγχθηκε πως εξελίχθηκαν οι τιμές των έργων, των αγαθών και των υπηρεσιών</a:t>
          </a:r>
        </a:p>
      </dgm:t>
    </dgm:pt>
    <dgm:pt modelId="{F4025537-21A5-454F-9AD3-1DA954BB6771}" type="parTrans" cxnId="{00F04610-5EB3-4E27-9A13-8899992BB1A4}">
      <dgm:prSet/>
      <dgm:spPr/>
    </dgm:pt>
    <dgm:pt modelId="{3BE29723-83BB-4E41-BD83-7660357AE64B}" type="sibTrans" cxnId="{00F04610-5EB3-4E27-9A13-8899992BB1A4}">
      <dgm:prSet/>
      <dgm:spPr/>
      <dgm:t>
        <a:bodyPr/>
        <a:lstStyle/>
        <a:p>
          <a:endParaRPr lang="el-GR"/>
        </a:p>
      </dgm:t>
    </dgm:pt>
    <dgm:pt modelId="{4BB97ACC-6DA2-425C-83D1-5C4B028A3092}">
      <dgm:prSet custT="1"/>
      <dgm:spPr/>
      <dgm:t>
        <a:bodyPr/>
        <a:lstStyle/>
        <a:p>
          <a:r>
            <a:rPr lang="el-GR" sz="1700" dirty="0"/>
            <a:t>Οι αυξήσεις των τιμών πάνω από το ποσοστό του πληθωρισμού ενδεχομένως αποτελούν μία ακόμη ένδειξη ασθενούς ανταγωνισμού</a:t>
          </a:r>
        </a:p>
      </dgm:t>
    </dgm:pt>
    <dgm:pt modelId="{782FCBFF-FDFD-48B9-96CC-81644088E59E}" type="parTrans" cxnId="{AC663DE1-C289-4D1C-AAB3-0F69CD63A2A3}">
      <dgm:prSet/>
      <dgm:spPr/>
    </dgm:pt>
    <dgm:pt modelId="{1AE40DC5-8F8E-4849-8407-04AEA86AFC05}" type="sibTrans" cxnId="{AC663DE1-C289-4D1C-AAB3-0F69CD63A2A3}">
      <dgm:prSet/>
      <dgm:spPr/>
    </dgm:pt>
    <dgm:pt modelId="{F71F3339-46C9-4A9F-9BAF-5C985FA18E27}" type="pres">
      <dgm:prSet presAssocID="{CE7DEB34-C0B8-4593-9C0B-FF6211BB439E}" presName="diagram" presStyleCnt="0">
        <dgm:presLayoutVars>
          <dgm:dir/>
          <dgm:resizeHandles val="exact"/>
        </dgm:presLayoutVars>
      </dgm:prSet>
      <dgm:spPr/>
    </dgm:pt>
    <dgm:pt modelId="{9A030FD9-3506-4F09-BF6D-045BCE02A165}" type="pres">
      <dgm:prSet presAssocID="{EB1B2DA5-13C9-46B2-8A33-341C9BF4E6D0}" presName="node" presStyleLbl="node1" presStyleIdx="0" presStyleCnt="4">
        <dgm:presLayoutVars>
          <dgm:bulletEnabled val="1"/>
        </dgm:presLayoutVars>
      </dgm:prSet>
      <dgm:spPr/>
    </dgm:pt>
    <dgm:pt modelId="{2CEFE755-B20D-47A2-97F2-33B0CF2B2965}" type="pres">
      <dgm:prSet presAssocID="{BA75668C-67AF-4EC4-BF51-57AD1F436AEB}" presName="sibTrans" presStyleLbl="sibTrans2D1" presStyleIdx="0" presStyleCnt="3"/>
      <dgm:spPr/>
    </dgm:pt>
    <dgm:pt modelId="{541BAFDC-73A9-4694-BCFA-868870672F41}" type="pres">
      <dgm:prSet presAssocID="{BA75668C-67AF-4EC4-BF51-57AD1F436AEB}" presName="connectorText" presStyleLbl="sibTrans2D1" presStyleIdx="0" presStyleCnt="3"/>
      <dgm:spPr/>
    </dgm:pt>
    <dgm:pt modelId="{C3162D17-AE35-4F09-AA45-697072888D5F}" type="pres">
      <dgm:prSet presAssocID="{64031257-E9F1-464A-A104-BAD3A5510EFA}" presName="node" presStyleLbl="node1" presStyleIdx="1" presStyleCnt="4">
        <dgm:presLayoutVars>
          <dgm:bulletEnabled val="1"/>
        </dgm:presLayoutVars>
      </dgm:prSet>
      <dgm:spPr/>
    </dgm:pt>
    <dgm:pt modelId="{FFED0087-E99D-4923-8A01-DAE9FE1ABA5B}" type="pres">
      <dgm:prSet presAssocID="{3CD7C470-063D-4A37-BF2A-214D8ACCBA1E}" presName="sibTrans" presStyleLbl="sibTrans2D1" presStyleIdx="1" presStyleCnt="3"/>
      <dgm:spPr/>
    </dgm:pt>
    <dgm:pt modelId="{8CEEBBDF-237D-44BD-9697-EDDF23D65E9A}" type="pres">
      <dgm:prSet presAssocID="{3CD7C470-063D-4A37-BF2A-214D8ACCBA1E}" presName="connectorText" presStyleLbl="sibTrans2D1" presStyleIdx="1" presStyleCnt="3"/>
      <dgm:spPr/>
    </dgm:pt>
    <dgm:pt modelId="{2EE5C553-8652-4D83-A26C-0A63D23C9C5A}" type="pres">
      <dgm:prSet presAssocID="{5CCA6C32-E2F2-4323-86F8-3AD39DAE9001}" presName="node" presStyleLbl="node1" presStyleIdx="2" presStyleCnt="4">
        <dgm:presLayoutVars>
          <dgm:bulletEnabled val="1"/>
        </dgm:presLayoutVars>
      </dgm:prSet>
      <dgm:spPr/>
    </dgm:pt>
    <dgm:pt modelId="{4E72FF4D-BBFE-4642-A8B1-B44B73A234E7}" type="pres">
      <dgm:prSet presAssocID="{3BE29723-83BB-4E41-BD83-7660357AE64B}" presName="sibTrans" presStyleLbl="sibTrans2D1" presStyleIdx="2" presStyleCnt="3"/>
      <dgm:spPr/>
    </dgm:pt>
    <dgm:pt modelId="{0CD4F899-848D-4BFE-844C-1D5E310D69AC}" type="pres">
      <dgm:prSet presAssocID="{3BE29723-83BB-4E41-BD83-7660357AE64B}" presName="connectorText" presStyleLbl="sibTrans2D1" presStyleIdx="2" presStyleCnt="3"/>
      <dgm:spPr/>
    </dgm:pt>
    <dgm:pt modelId="{5A0D317E-27F0-4D74-B86E-68A163A2B528}" type="pres">
      <dgm:prSet presAssocID="{4BB97ACC-6DA2-425C-83D1-5C4B028A3092}" presName="node" presStyleLbl="node1" presStyleIdx="3" presStyleCnt="4">
        <dgm:presLayoutVars>
          <dgm:bulletEnabled val="1"/>
        </dgm:presLayoutVars>
      </dgm:prSet>
      <dgm:spPr/>
    </dgm:pt>
  </dgm:ptLst>
  <dgm:cxnLst>
    <dgm:cxn modelId="{30D06902-6BD9-4626-A451-C96F0FACF30C}" type="presOf" srcId="{BA75668C-67AF-4EC4-BF51-57AD1F436AEB}" destId="{541BAFDC-73A9-4694-BCFA-868870672F41}" srcOrd="1" destOrd="0" presId="urn:microsoft.com/office/officeart/2005/8/layout/process5"/>
    <dgm:cxn modelId="{00F04610-5EB3-4E27-9A13-8899992BB1A4}" srcId="{CE7DEB34-C0B8-4593-9C0B-FF6211BB439E}" destId="{5CCA6C32-E2F2-4323-86F8-3AD39DAE9001}" srcOrd="2" destOrd="0" parTransId="{F4025537-21A5-454F-9AD3-1DA954BB6771}" sibTransId="{3BE29723-83BB-4E41-BD83-7660357AE64B}"/>
    <dgm:cxn modelId="{1FF8E61E-DB6F-4871-8414-4ED8B177D837}" type="presOf" srcId="{BA75668C-67AF-4EC4-BF51-57AD1F436AEB}" destId="{2CEFE755-B20D-47A2-97F2-33B0CF2B2965}" srcOrd="0" destOrd="0" presId="urn:microsoft.com/office/officeart/2005/8/layout/process5"/>
    <dgm:cxn modelId="{5C4F4423-551D-4203-B595-75A70C1F9033}" type="presOf" srcId="{3BE29723-83BB-4E41-BD83-7660357AE64B}" destId="{0CD4F899-848D-4BFE-844C-1D5E310D69AC}" srcOrd="1" destOrd="0" presId="urn:microsoft.com/office/officeart/2005/8/layout/process5"/>
    <dgm:cxn modelId="{6F99613B-99EB-414C-A19C-2C40CC3EFD79}" type="presOf" srcId="{64031257-E9F1-464A-A104-BAD3A5510EFA}" destId="{C3162D17-AE35-4F09-AA45-697072888D5F}" srcOrd="0" destOrd="0" presId="urn:microsoft.com/office/officeart/2005/8/layout/process5"/>
    <dgm:cxn modelId="{F0EAFA72-609D-4226-BE02-78D24493457E}" srcId="{CE7DEB34-C0B8-4593-9C0B-FF6211BB439E}" destId="{EB1B2DA5-13C9-46B2-8A33-341C9BF4E6D0}" srcOrd="0" destOrd="0" parTransId="{58012B53-D411-4D3F-B57E-54307CCAB803}" sibTransId="{BA75668C-67AF-4EC4-BF51-57AD1F436AEB}"/>
    <dgm:cxn modelId="{3EDE8774-032E-4FEC-97E8-CBB5F38C6854}" type="presOf" srcId="{4BB97ACC-6DA2-425C-83D1-5C4B028A3092}" destId="{5A0D317E-27F0-4D74-B86E-68A163A2B528}" srcOrd="0" destOrd="0" presId="urn:microsoft.com/office/officeart/2005/8/layout/process5"/>
    <dgm:cxn modelId="{4B6A187B-B7F3-4465-8119-66DB0D6DB194}" type="presOf" srcId="{CE7DEB34-C0B8-4593-9C0B-FF6211BB439E}" destId="{F71F3339-46C9-4A9F-9BAF-5C985FA18E27}" srcOrd="0" destOrd="0" presId="urn:microsoft.com/office/officeart/2005/8/layout/process5"/>
    <dgm:cxn modelId="{22B81D7D-A1C0-4214-A061-20A77820EA55}" type="presOf" srcId="{3BE29723-83BB-4E41-BD83-7660357AE64B}" destId="{4E72FF4D-BBFE-4642-A8B1-B44B73A234E7}" srcOrd="0" destOrd="0" presId="urn:microsoft.com/office/officeart/2005/8/layout/process5"/>
    <dgm:cxn modelId="{3058B5B1-E0E2-479E-8865-DC37F2095D04}" type="presOf" srcId="{3CD7C470-063D-4A37-BF2A-214D8ACCBA1E}" destId="{FFED0087-E99D-4923-8A01-DAE9FE1ABA5B}" srcOrd="0" destOrd="0" presId="urn:microsoft.com/office/officeart/2005/8/layout/process5"/>
    <dgm:cxn modelId="{C3F568B7-001E-48A0-A0DD-8260278A377C}" srcId="{CE7DEB34-C0B8-4593-9C0B-FF6211BB439E}" destId="{64031257-E9F1-464A-A104-BAD3A5510EFA}" srcOrd="1" destOrd="0" parTransId="{E567332F-04CA-4D1F-B6FC-01B41BAE817D}" sibTransId="{3CD7C470-063D-4A37-BF2A-214D8ACCBA1E}"/>
    <dgm:cxn modelId="{0D6DBBCB-D330-4BC1-A637-3871E598B50C}" type="presOf" srcId="{EB1B2DA5-13C9-46B2-8A33-341C9BF4E6D0}" destId="{9A030FD9-3506-4F09-BF6D-045BCE02A165}" srcOrd="0" destOrd="0" presId="urn:microsoft.com/office/officeart/2005/8/layout/process5"/>
    <dgm:cxn modelId="{B7AC1BD5-A205-44B0-A88E-047B1AFF6EAA}" type="presOf" srcId="{3CD7C470-063D-4A37-BF2A-214D8ACCBA1E}" destId="{8CEEBBDF-237D-44BD-9697-EDDF23D65E9A}" srcOrd="1" destOrd="0" presId="urn:microsoft.com/office/officeart/2005/8/layout/process5"/>
    <dgm:cxn modelId="{AC663DE1-C289-4D1C-AAB3-0F69CD63A2A3}" srcId="{CE7DEB34-C0B8-4593-9C0B-FF6211BB439E}" destId="{4BB97ACC-6DA2-425C-83D1-5C4B028A3092}" srcOrd="3" destOrd="0" parTransId="{782FCBFF-FDFD-48B9-96CC-81644088E59E}" sibTransId="{1AE40DC5-8F8E-4849-8407-04AEA86AFC05}"/>
    <dgm:cxn modelId="{213525EB-D427-47EC-9F15-DDC5B67AFF1A}" type="presOf" srcId="{5CCA6C32-E2F2-4323-86F8-3AD39DAE9001}" destId="{2EE5C553-8652-4D83-A26C-0A63D23C9C5A}" srcOrd="0" destOrd="0" presId="urn:microsoft.com/office/officeart/2005/8/layout/process5"/>
    <dgm:cxn modelId="{028ABF00-55CC-4EC0-A700-5F36B667F1F0}" type="presParOf" srcId="{F71F3339-46C9-4A9F-9BAF-5C985FA18E27}" destId="{9A030FD9-3506-4F09-BF6D-045BCE02A165}" srcOrd="0" destOrd="0" presId="urn:microsoft.com/office/officeart/2005/8/layout/process5"/>
    <dgm:cxn modelId="{D7110525-FCE0-4FC6-9544-918EB5A32084}" type="presParOf" srcId="{F71F3339-46C9-4A9F-9BAF-5C985FA18E27}" destId="{2CEFE755-B20D-47A2-97F2-33B0CF2B2965}" srcOrd="1" destOrd="0" presId="urn:microsoft.com/office/officeart/2005/8/layout/process5"/>
    <dgm:cxn modelId="{3FB16302-408F-474C-8CDD-8A8F72491169}" type="presParOf" srcId="{2CEFE755-B20D-47A2-97F2-33B0CF2B2965}" destId="{541BAFDC-73A9-4694-BCFA-868870672F41}" srcOrd="0" destOrd="0" presId="urn:microsoft.com/office/officeart/2005/8/layout/process5"/>
    <dgm:cxn modelId="{3B15F085-5D98-4C25-ABAA-05BB2497D4DC}" type="presParOf" srcId="{F71F3339-46C9-4A9F-9BAF-5C985FA18E27}" destId="{C3162D17-AE35-4F09-AA45-697072888D5F}" srcOrd="2" destOrd="0" presId="urn:microsoft.com/office/officeart/2005/8/layout/process5"/>
    <dgm:cxn modelId="{0A90456D-1C67-49BD-B4C4-F82EA66BE092}" type="presParOf" srcId="{F71F3339-46C9-4A9F-9BAF-5C985FA18E27}" destId="{FFED0087-E99D-4923-8A01-DAE9FE1ABA5B}" srcOrd="3" destOrd="0" presId="urn:microsoft.com/office/officeart/2005/8/layout/process5"/>
    <dgm:cxn modelId="{7FF4E499-ADF9-420A-BC9C-87FDFDFDA572}" type="presParOf" srcId="{FFED0087-E99D-4923-8A01-DAE9FE1ABA5B}" destId="{8CEEBBDF-237D-44BD-9697-EDDF23D65E9A}" srcOrd="0" destOrd="0" presId="urn:microsoft.com/office/officeart/2005/8/layout/process5"/>
    <dgm:cxn modelId="{0BFFBD2E-6322-4AB0-95A2-7A7FA3A65546}" type="presParOf" srcId="{F71F3339-46C9-4A9F-9BAF-5C985FA18E27}" destId="{2EE5C553-8652-4D83-A26C-0A63D23C9C5A}" srcOrd="4" destOrd="0" presId="urn:microsoft.com/office/officeart/2005/8/layout/process5"/>
    <dgm:cxn modelId="{389A6F16-261F-4C95-83F1-3FC5D0A76FB6}" type="presParOf" srcId="{F71F3339-46C9-4A9F-9BAF-5C985FA18E27}" destId="{4E72FF4D-BBFE-4642-A8B1-B44B73A234E7}" srcOrd="5" destOrd="0" presId="urn:microsoft.com/office/officeart/2005/8/layout/process5"/>
    <dgm:cxn modelId="{44833ABC-416F-41AB-9E4E-F169C06A4DA8}" type="presParOf" srcId="{4E72FF4D-BBFE-4642-A8B1-B44B73A234E7}" destId="{0CD4F899-848D-4BFE-844C-1D5E310D69AC}" srcOrd="0" destOrd="0" presId="urn:microsoft.com/office/officeart/2005/8/layout/process5"/>
    <dgm:cxn modelId="{73102A87-054A-44E4-A1BC-1F5C976DCCA5}" type="presParOf" srcId="{F71F3339-46C9-4A9F-9BAF-5C985FA18E27}" destId="{5A0D317E-27F0-4D74-B86E-68A163A2B528}" srcOrd="6" destOrd="0" presId="urn:microsoft.com/office/officeart/2005/8/layout/process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33.xml><?xml version="1.0" encoding="utf-8"?>
<dgm:dataModel xmlns:dgm="http://schemas.openxmlformats.org/drawingml/2006/diagram" xmlns:a="http://schemas.openxmlformats.org/drawingml/2006/main">
  <dgm:ptLst>
    <dgm:pt modelId="{CE7DEB34-C0B8-4593-9C0B-FF6211BB439E}" type="doc">
      <dgm:prSet loTypeId="urn:microsoft.com/office/officeart/2005/8/layout/hierarchy1" loCatId="hierarchy" qsTypeId="urn:microsoft.com/office/officeart/2005/8/quickstyle/3d1" qsCatId="3D" csTypeId="urn:microsoft.com/office/officeart/2005/8/colors/accent0_3" csCatId="mainScheme" phldr="1"/>
      <dgm:spPr/>
      <dgm:t>
        <a:bodyPr/>
        <a:lstStyle/>
        <a:p>
          <a:endParaRPr lang="el-GR"/>
        </a:p>
      </dgm:t>
    </dgm:pt>
    <dgm:pt modelId="{EB1B2DA5-13C9-46B2-8A33-341C9BF4E6D0}">
      <dgm:prSet custT="1"/>
      <dgm:spPr/>
      <dgm:t>
        <a:bodyPr/>
        <a:lstStyle/>
        <a:p>
          <a:r>
            <a:rPr lang="el-GR" sz="1600" dirty="0"/>
            <a:t>Διασυνοριακές συμβάσεις</a:t>
          </a:r>
        </a:p>
      </dgm:t>
    </dgm:pt>
    <dgm:pt modelId="{58012B53-D411-4D3F-B57E-54307CCAB803}" type="parTrans" cxnId="{F0EAFA72-609D-4226-BE02-78D24493457E}">
      <dgm:prSet/>
      <dgm:spPr/>
      <dgm:t>
        <a:bodyPr/>
        <a:lstStyle/>
        <a:p>
          <a:endParaRPr lang="el-GR"/>
        </a:p>
      </dgm:t>
    </dgm:pt>
    <dgm:pt modelId="{BA75668C-67AF-4EC4-BF51-57AD1F436AEB}" type="sibTrans" cxnId="{F0EAFA72-609D-4226-BE02-78D24493457E}">
      <dgm:prSet/>
      <dgm:spPr/>
      <dgm:t>
        <a:bodyPr/>
        <a:lstStyle/>
        <a:p>
          <a:endParaRPr lang="el-GR"/>
        </a:p>
      </dgm:t>
    </dgm:pt>
    <dgm:pt modelId="{6624C11A-C641-4511-8BAE-2155FA58E8CA}">
      <dgm:prSet custT="1"/>
      <dgm:spPr/>
      <dgm:t>
        <a:bodyPr/>
        <a:lstStyle/>
        <a:p>
          <a:r>
            <a:rPr lang="el-GR" sz="1600" dirty="0"/>
            <a:t>Συνάπτονται μεταξύ μιας αναθέτουσας αρχής και ενός οικονομικού φορέα που εδρεύουν σε διαφορετικά κράτη μέλη</a:t>
          </a:r>
        </a:p>
      </dgm:t>
    </dgm:pt>
    <dgm:pt modelId="{8E806FB0-81DB-422E-8FF1-409EA8751BDA}" type="parTrans" cxnId="{226899C5-FBE4-4077-BAD6-57BAB7940773}">
      <dgm:prSet/>
      <dgm:spPr/>
      <dgm:t>
        <a:bodyPr/>
        <a:lstStyle/>
        <a:p>
          <a:endParaRPr lang="el-GR"/>
        </a:p>
      </dgm:t>
    </dgm:pt>
    <dgm:pt modelId="{C6F36DBF-4A88-42A7-8A1D-A8A2F738B5B9}" type="sibTrans" cxnId="{226899C5-FBE4-4077-BAD6-57BAB7940773}">
      <dgm:prSet/>
      <dgm:spPr/>
      <dgm:t>
        <a:bodyPr/>
        <a:lstStyle/>
        <a:p>
          <a:endParaRPr lang="el-GR"/>
        </a:p>
      </dgm:t>
    </dgm:pt>
    <dgm:pt modelId="{239ACAC5-8B2F-4EEC-9F12-FBF923849C9F}">
      <dgm:prSet custT="1"/>
      <dgm:spPr/>
      <dgm:t>
        <a:bodyPr/>
        <a:lstStyle/>
        <a:p>
          <a:r>
            <a:rPr lang="el-GR" sz="1600" dirty="0"/>
            <a:t>Δύναται να θεωρηθούν ασφαλής δείκτης λειτουργίας της ευρωπαϊκής ενιαίας αγοράς</a:t>
          </a:r>
        </a:p>
      </dgm:t>
    </dgm:pt>
    <dgm:pt modelId="{5FEFC79D-A1EC-4520-A37F-F01E40B0245B}" type="parTrans" cxnId="{58C9439F-3C48-4810-B314-13F6F3C65D87}">
      <dgm:prSet/>
      <dgm:spPr/>
      <dgm:t>
        <a:bodyPr/>
        <a:lstStyle/>
        <a:p>
          <a:endParaRPr lang="el-GR"/>
        </a:p>
      </dgm:t>
    </dgm:pt>
    <dgm:pt modelId="{C4BA3C55-D1C5-4A59-92F3-94587B9D90C0}" type="sibTrans" cxnId="{58C9439F-3C48-4810-B314-13F6F3C65D87}">
      <dgm:prSet/>
      <dgm:spPr/>
      <dgm:t>
        <a:bodyPr/>
        <a:lstStyle/>
        <a:p>
          <a:endParaRPr lang="el-GR"/>
        </a:p>
      </dgm:t>
    </dgm:pt>
    <dgm:pt modelId="{02655384-3942-4F87-8786-FABA51891D02}">
      <dgm:prSet custT="1"/>
      <dgm:spPr/>
      <dgm:t>
        <a:bodyPr/>
        <a:lstStyle/>
        <a:p>
          <a:r>
            <a:rPr lang="el-GR" sz="1600" dirty="0"/>
            <a:t>Μια αποτελεσματική ενιαία αγορά οδηγεί σε υψηλές εμπορικές ροές μεταξύ των κρατών μελών</a:t>
          </a:r>
        </a:p>
      </dgm:t>
    </dgm:pt>
    <dgm:pt modelId="{6F06D9F3-0739-4F48-969D-270F60DE2FB9}" type="parTrans" cxnId="{DEB9C727-0445-40C6-9526-B17DDB4A0C12}">
      <dgm:prSet/>
      <dgm:spPr/>
      <dgm:t>
        <a:bodyPr/>
        <a:lstStyle/>
        <a:p>
          <a:endParaRPr lang="el-GR"/>
        </a:p>
      </dgm:t>
    </dgm:pt>
    <dgm:pt modelId="{E62907CC-DDCA-4C3D-B68E-66E72803E878}" type="sibTrans" cxnId="{DEB9C727-0445-40C6-9526-B17DDB4A0C12}">
      <dgm:prSet/>
      <dgm:spPr/>
      <dgm:t>
        <a:bodyPr/>
        <a:lstStyle/>
        <a:p>
          <a:endParaRPr lang="el-GR"/>
        </a:p>
      </dgm:t>
    </dgm:pt>
    <dgm:pt modelId="{DA408720-BB1A-4E7A-A3DA-82561FF42949}">
      <dgm:prSet custT="1"/>
      <dgm:spPr/>
      <dgm:t>
        <a:bodyPr/>
        <a:lstStyle/>
        <a:p>
          <a:r>
            <a:rPr lang="el-GR" sz="1600" dirty="0"/>
            <a:t>Η ολοκλήρωση της εσωτερικής αγοράς συνεπάγεται αύξηση του αποτελεσματικού διακρατικού εμπορίου</a:t>
          </a:r>
        </a:p>
      </dgm:t>
    </dgm:pt>
    <dgm:pt modelId="{08E28993-C744-45F3-9305-C131ECAE15B8}" type="parTrans" cxnId="{F8C0C925-9A3A-45EC-83BF-BD332FBF44AB}">
      <dgm:prSet/>
      <dgm:spPr/>
      <dgm:t>
        <a:bodyPr/>
        <a:lstStyle/>
        <a:p>
          <a:endParaRPr lang="el-GR"/>
        </a:p>
      </dgm:t>
    </dgm:pt>
    <dgm:pt modelId="{6FDCA61B-016C-42D9-AB52-6C5158A08BE1}" type="sibTrans" cxnId="{F8C0C925-9A3A-45EC-83BF-BD332FBF44AB}">
      <dgm:prSet/>
      <dgm:spPr/>
      <dgm:t>
        <a:bodyPr/>
        <a:lstStyle/>
        <a:p>
          <a:endParaRPr lang="el-GR"/>
        </a:p>
      </dgm:t>
    </dgm:pt>
    <dgm:pt modelId="{4EFD9052-7968-4B3B-BE85-E9949BD887C7}" type="pres">
      <dgm:prSet presAssocID="{CE7DEB34-C0B8-4593-9C0B-FF6211BB439E}" presName="hierChild1" presStyleCnt="0">
        <dgm:presLayoutVars>
          <dgm:chPref val="1"/>
          <dgm:dir/>
          <dgm:animOne val="branch"/>
          <dgm:animLvl val="lvl"/>
          <dgm:resizeHandles/>
        </dgm:presLayoutVars>
      </dgm:prSet>
      <dgm:spPr/>
    </dgm:pt>
    <dgm:pt modelId="{AFCCED84-DA73-42B8-BCE7-46A9AABA7501}" type="pres">
      <dgm:prSet presAssocID="{EB1B2DA5-13C9-46B2-8A33-341C9BF4E6D0}" presName="hierRoot1" presStyleCnt="0"/>
      <dgm:spPr/>
    </dgm:pt>
    <dgm:pt modelId="{478D0AD6-D1C3-4305-962E-4D092EADE829}" type="pres">
      <dgm:prSet presAssocID="{EB1B2DA5-13C9-46B2-8A33-341C9BF4E6D0}" presName="composite" presStyleCnt="0"/>
      <dgm:spPr/>
    </dgm:pt>
    <dgm:pt modelId="{74AC2B83-9696-4742-B33E-03A0DA4C6157}" type="pres">
      <dgm:prSet presAssocID="{EB1B2DA5-13C9-46B2-8A33-341C9BF4E6D0}" presName="background" presStyleLbl="node0" presStyleIdx="0" presStyleCnt="1"/>
      <dgm:spPr/>
    </dgm:pt>
    <dgm:pt modelId="{F62518AA-9107-432F-B6BC-DF42E4998BA7}" type="pres">
      <dgm:prSet presAssocID="{EB1B2DA5-13C9-46B2-8A33-341C9BF4E6D0}" presName="text" presStyleLbl="fgAcc0" presStyleIdx="0" presStyleCnt="1">
        <dgm:presLayoutVars>
          <dgm:chPref val="3"/>
        </dgm:presLayoutVars>
      </dgm:prSet>
      <dgm:spPr/>
    </dgm:pt>
    <dgm:pt modelId="{45292D7A-FCC6-43DD-B466-925DED42E754}" type="pres">
      <dgm:prSet presAssocID="{EB1B2DA5-13C9-46B2-8A33-341C9BF4E6D0}" presName="hierChild2" presStyleCnt="0"/>
      <dgm:spPr/>
    </dgm:pt>
    <dgm:pt modelId="{10900D24-9749-4A60-9E89-ED90351428BE}" type="pres">
      <dgm:prSet presAssocID="{8E806FB0-81DB-422E-8FF1-409EA8751BDA}" presName="Name10" presStyleLbl="parChTrans1D2" presStyleIdx="0" presStyleCnt="2"/>
      <dgm:spPr/>
    </dgm:pt>
    <dgm:pt modelId="{CE51498B-4EFE-4E5A-ADC3-A9FE6CE0A46A}" type="pres">
      <dgm:prSet presAssocID="{6624C11A-C641-4511-8BAE-2155FA58E8CA}" presName="hierRoot2" presStyleCnt="0"/>
      <dgm:spPr/>
    </dgm:pt>
    <dgm:pt modelId="{C0DA582D-F092-4183-AAF2-AEEC37229BA3}" type="pres">
      <dgm:prSet presAssocID="{6624C11A-C641-4511-8BAE-2155FA58E8CA}" presName="composite2" presStyleCnt="0"/>
      <dgm:spPr/>
    </dgm:pt>
    <dgm:pt modelId="{E6EF3301-C54B-4756-8337-278513046F24}" type="pres">
      <dgm:prSet presAssocID="{6624C11A-C641-4511-8BAE-2155FA58E8CA}" presName="background2" presStyleLbl="node2" presStyleIdx="0" presStyleCnt="2"/>
      <dgm:spPr/>
    </dgm:pt>
    <dgm:pt modelId="{202CE12F-3567-4B7C-B620-99813C947D95}" type="pres">
      <dgm:prSet presAssocID="{6624C11A-C641-4511-8BAE-2155FA58E8CA}" presName="text2" presStyleLbl="fgAcc2" presStyleIdx="0" presStyleCnt="2" custScaleX="138999">
        <dgm:presLayoutVars>
          <dgm:chPref val="3"/>
        </dgm:presLayoutVars>
      </dgm:prSet>
      <dgm:spPr/>
    </dgm:pt>
    <dgm:pt modelId="{3D8E316A-6371-4D72-A970-DB8C4317834B}" type="pres">
      <dgm:prSet presAssocID="{6624C11A-C641-4511-8BAE-2155FA58E8CA}" presName="hierChild3" presStyleCnt="0"/>
      <dgm:spPr/>
    </dgm:pt>
    <dgm:pt modelId="{5F38D8A5-7B05-4D13-AEDB-1F2B32DE5C56}" type="pres">
      <dgm:prSet presAssocID="{5FEFC79D-A1EC-4520-A37F-F01E40B0245B}" presName="Name10" presStyleLbl="parChTrans1D2" presStyleIdx="1" presStyleCnt="2"/>
      <dgm:spPr/>
    </dgm:pt>
    <dgm:pt modelId="{F673C8F2-4CBD-432A-9A41-7F4637C98A51}" type="pres">
      <dgm:prSet presAssocID="{239ACAC5-8B2F-4EEC-9F12-FBF923849C9F}" presName="hierRoot2" presStyleCnt="0"/>
      <dgm:spPr/>
    </dgm:pt>
    <dgm:pt modelId="{D3AB433A-0627-4C86-BDBC-A92515F093F7}" type="pres">
      <dgm:prSet presAssocID="{239ACAC5-8B2F-4EEC-9F12-FBF923849C9F}" presName="composite2" presStyleCnt="0"/>
      <dgm:spPr/>
    </dgm:pt>
    <dgm:pt modelId="{9BEEF400-6BE6-4163-A1B1-D3C808EDA235}" type="pres">
      <dgm:prSet presAssocID="{239ACAC5-8B2F-4EEC-9F12-FBF923849C9F}" presName="background2" presStyleLbl="node2" presStyleIdx="1" presStyleCnt="2"/>
      <dgm:spPr/>
    </dgm:pt>
    <dgm:pt modelId="{C66494DA-988D-4F44-B2A4-977E4C0B5ABB}" type="pres">
      <dgm:prSet presAssocID="{239ACAC5-8B2F-4EEC-9F12-FBF923849C9F}" presName="text2" presStyleLbl="fgAcc2" presStyleIdx="1" presStyleCnt="2" custScaleX="166871">
        <dgm:presLayoutVars>
          <dgm:chPref val="3"/>
        </dgm:presLayoutVars>
      </dgm:prSet>
      <dgm:spPr/>
    </dgm:pt>
    <dgm:pt modelId="{E0C9223C-0A6E-430F-8A2F-3F38C9029064}" type="pres">
      <dgm:prSet presAssocID="{239ACAC5-8B2F-4EEC-9F12-FBF923849C9F}" presName="hierChild3" presStyleCnt="0"/>
      <dgm:spPr/>
    </dgm:pt>
    <dgm:pt modelId="{48D6288D-5745-463A-A42F-96BDE2474183}" type="pres">
      <dgm:prSet presAssocID="{6F06D9F3-0739-4F48-969D-270F60DE2FB9}" presName="Name17" presStyleLbl="parChTrans1D3" presStyleIdx="0" presStyleCnt="2"/>
      <dgm:spPr/>
    </dgm:pt>
    <dgm:pt modelId="{73642EA3-32DC-4CBD-A51C-922AF8ADDD37}" type="pres">
      <dgm:prSet presAssocID="{02655384-3942-4F87-8786-FABA51891D02}" presName="hierRoot3" presStyleCnt="0"/>
      <dgm:spPr/>
    </dgm:pt>
    <dgm:pt modelId="{07445FF0-A3D8-4114-87DF-2D0858D59C2D}" type="pres">
      <dgm:prSet presAssocID="{02655384-3942-4F87-8786-FABA51891D02}" presName="composite3" presStyleCnt="0"/>
      <dgm:spPr/>
    </dgm:pt>
    <dgm:pt modelId="{18931CE5-0016-4A43-975F-E5D622DAF6B8}" type="pres">
      <dgm:prSet presAssocID="{02655384-3942-4F87-8786-FABA51891D02}" presName="background3" presStyleLbl="node3" presStyleIdx="0" presStyleCnt="2"/>
      <dgm:spPr/>
    </dgm:pt>
    <dgm:pt modelId="{544AA03A-1413-4BCF-8760-375D96C30FCE}" type="pres">
      <dgm:prSet presAssocID="{02655384-3942-4F87-8786-FABA51891D02}" presName="text3" presStyleLbl="fgAcc3" presStyleIdx="0" presStyleCnt="2" custScaleX="148883">
        <dgm:presLayoutVars>
          <dgm:chPref val="3"/>
        </dgm:presLayoutVars>
      </dgm:prSet>
      <dgm:spPr/>
    </dgm:pt>
    <dgm:pt modelId="{11C04EFC-83B1-452E-8C9A-F203411EF8E8}" type="pres">
      <dgm:prSet presAssocID="{02655384-3942-4F87-8786-FABA51891D02}" presName="hierChild4" presStyleCnt="0"/>
      <dgm:spPr/>
    </dgm:pt>
    <dgm:pt modelId="{6BEF9EFD-F977-479A-88DA-F0FD70872759}" type="pres">
      <dgm:prSet presAssocID="{08E28993-C744-45F3-9305-C131ECAE15B8}" presName="Name17" presStyleLbl="parChTrans1D3" presStyleIdx="1" presStyleCnt="2"/>
      <dgm:spPr/>
    </dgm:pt>
    <dgm:pt modelId="{94744C12-7E83-45E8-BBD0-625D8A176ECF}" type="pres">
      <dgm:prSet presAssocID="{DA408720-BB1A-4E7A-A3DA-82561FF42949}" presName="hierRoot3" presStyleCnt="0"/>
      <dgm:spPr/>
    </dgm:pt>
    <dgm:pt modelId="{38A48523-4151-4C0B-86FE-DA86E8535DA5}" type="pres">
      <dgm:prSet presAssocID="{DA408720-BB1A-4E7A-A3DA-82561FF42949}" presName="composite3" presStyleCnt="0"/>
      <dgm:spPr/>
    </dgm:pt>
    <dgm:pt modelId="{8E2355A1-DD6C-4A19-BBF3-94D2AF8F7F2A}" type="pres">
      <dgm:prSet presAssocID="{DA408720-BB1A-4E7A-A3DA-82561FF42949}" presName="background3" presStyleLbl="node3" presStyleIdx="1" presStyleCnt="2"/>
      <dgm:spPr/>
    </dgm:pt>
    <dgm:pt modelId="{92EB6ED0-2266-4249-9B02-D0F1E36E451A}" type="pres">
      <dgm:prSet presAssocID="{DA408720-BB1A-4E7A-A3DA-82561FF42949}" presName="text3" presStyleLbl="fgAcc3" presStyleIdx="1" presStyleCnt="2" custScaleX="140493">
        <dgm:presLayoutVars>
          <dgm:chPref val="3"/>
        </dgm:presLayoutVars>
      </dgm:prSet>
      <dgm:spPr/>
    </dgm:pt>
    <dgm:pt modelId="{8044FD15-E57E-4160-9552-8D2837308C1B}" type="pres">
      <dgm:prSet presAssocID="{DA408720-BB1A-4E7A-A3DA-82561FF42949}" presName="hierChild4" presStyleCnt="0"/>
      <dgm:spPr/>
    </dgm:pt>
  </dgm:ptLst>
  <dgm:cxnLst>
    <dgm:cxn modelId="{F8C0C925-9A3A-45EC-83BF-BD332FBF44AB}" srcId="{239ACAC5-8B2F-4EEC-9F12-FBF923849C9F}" destId="{DA408720-BB1A-4E7A-A3DA-82561FF42949}" srcOrd="1" destOrd="0" parTransId="{08E28993-C744-45F3-9305-C131ECAE15B8}" sibTransId="{6FDCA61B-016C-42D9-AB52-6C5158A08BE1}"/>
    <dgm:cxn modelId="{DEB9C727-0445-40C6-9526-B17DDB4A0C12}" srcId="{239ACAC5-8B2F-4EEC-9F12-FBF923849C9F}" destId="{02655384-3942-4F87-8786-FABA51891D02}" srcOrd="0" destOrd="0" parTransId="{6F06D9F3-0739-4F48-969D-270F60DE2FB9}" sibTransId="{E62907CC-DDCA-4C3D-B68E-66E72803E878}"/>
    <dgm:cxn modelId="{61A99544-B2AB-44E6-A8F3-D6D3738A26C3}" type="presOf" srcId="{DA408720-BB1A-4E7A-A3DA-82561FF42949}" destId="{92EB6ED0-2266-4249-9B02-D0F1E36E451A}" srcOrd="0" destOrd="0" presId="urn:microsoft.com/office/officeart/2005/8/layout/hierarchy1"/>
    <dgm:cxn modelId="{81FA4051-0EC2-4647-BD0B-A1668F652A4E}" type="presOf" srcId="{02655384-3942-4F87-8786-FABA51891D02}" destId="{544AA03A-1413-4BCF-8760-375D96C30FCE}" srcOrd="0" destOrd="0" presId="urn:microsoft.com/office/officeart/2005/8/layout/hierarchy1"/>
    <dgm:cxn modelId="{F0EAFA72-609D-4226-BE02-78D24493457E}" srcId="{CE7DEB34-C0B8-4593-9C0B-FF6211BB439E}" destId="{EB1B2DA5-13C9-46B2-8A33-341C9BF4E6D0}" srcOrd="0" destOrd="0" parTransId="{58012B53-D411-4D3F-B57E-54307CCAB803}" sibTransId="{BA75668C-67AF-4EC4-BF51-57AD1F436AEB}"/>
    <dgm:cxn modelId="{149BBC7D-3DD2-4C8F-9CE2-6AC9F23781FF}" type="presOf" srcId="{EB1B2DA5-13C9-46B2-8A33-341C9BF4E6D0}" destId="{F62518AA-9107-432F-B6BC-DF42E4998BA7}" srcOrd="0" destOrd="0" presId="urn:microsoft.com/office/officeart/2005/8/layout/hierarchy1"/>
    <dgm:cxn modelId="{82E32B9C-7138-4D3B-9C75-0ED9602A5B5C}" type="presOf" srcId="{6624C11A-C641-4511-8BAE-2155FA58E8CA}" destId="{202CE12F-3567-4B7C-B620-99813C947D95}" srcOrd="0" destOrd="0" presId="urn:microsoft.com/office/officeart/2005/8/layout/hierarchy1"/>
    <dgm:cxn modelId="{58C9439F-3C48-4810-B314-13F6F3C65D87}" srcId="{EB1B2DA5-13C9-46B2-8A33-341C9BF4E6D0}" destId="{239ACAC5-8B2F-4EEC-9F12-FBF923849C9F}" srcOrd="1" destOrd="0" parTransId="{5FEFC79D-A1EC-4520-A37F-F01E40B0245B}" sibTransId="{C4BA3C55-D1C5-4A59-92F3-94587B9D90C0}"/>
    <dgm:cxn modelId="{1060E7B0-E67C-4ED8-8099-62AA02F98395}" type="presOf" srcId="{CE7DEB34-C0B8-4593-9C0B-FF6211BB439E}" destId="{4EFD9052-7968-4B3B-BE85-E9949BD887C7}" srcOrd="0" destOrd="0" presId="urn:microsoft.com/office/officeart/2005/8/layout/hierarchy1"/>
    <dgm:cxn modelId="{FFD2A0C3-FD9F-458B-BCD8-0F9FFF13EC14}" type="presOf" srcId="{5FEFC79D-A1EC-4520-A37F-F01E40B0245B}" destId="{5F38D8A5-7B05-4D13-AEDB-1F2B32DE5C56}" srcOrd="0" destOrd="0" presId="urn:microsoft.com/office/officeart/2005/8/layout/hierarchy1"/>
    <dgm:cxn modelId="{88649BC4-A6E9-4903-9AE8-7018FBEF89BD}" type="presOf" srcId="{08E28993-C744-45F3-9305-C131ECAE15B8}" destId="{6BEF9EFD-F977-479A-88DA-F0FD70872759}" srcOrd="0" destOrd="0" presId="urn:microsoft.com/office/officeart/2005/8/layout/hierarchy1"/>
    <dgm:cxn modelId="{226899C5-FBE4-4077-BAD6-57BAB7940773}" srcId="{EB1B2DA5-13C9-46B2-8A33-341C9BF4E6D0}" destId="{6624C11A-C641-4511-8BAE-2155FA58E8CA}" srcOrd="0" destOrd="0" parTransId="{8E806FB0-81DB-422E-8FF1-409EA8751BDA}" sibTransId="{C6F36DBF-4A88-42A7-8A1D-A8A2F738B5B9}"/>
    <dgm:cxn modelId="{1B2C01CA-0C19-4605-BB6D-8A3C655465B5}" type="presOf" srcId="{6F06D9F3-0739-4F48-969D-270F60DE2FB9}" destId="{48D6288D-5745-463A-A42F-96BDE2474183}" srcOrd="0" destOrd="0" presId="urn:microsoft.com/office/officeart/2005/8/layout/hierarchy1"/>
    <dgm:cxn modelId="{6E63A4D2-B4D9-4FCE-949F-13904CA10E5F}" type="presOf" srcId="{239ACAC5-8B2F-4EEC-9F12-FBF923849C9F}" destId="{C66494DA-988D-4F44-B2A4-977E4C0B5ABB}" srcOrd="0" destOrd="0" presId="urn:microsoft.com/office/officeart/2005/8/layout/hierarchy1"/>
    <dgm:cxn modelId="{435223E0-3ACD-47E8-A068-400B6B077A06}" type="presOf" srcId="{8E806FB0-81DB-422E-8FF1-409EA8751BDA}" destId="{10900D24-9749-4A60-9E89-ED90351428BE}" srcOrd="0" destOrd="0" presId="urn:microsoft.com/office/officeart/2005/8/layout/hierarchy1"/>
    <dgm:cxn modelId="{B7D0F6D3-BF10-4023-8A62-11871A3CDFF8}" type="presParOf" srcId="{4EFD9052-7968-4B3B-BE85-E9949BD887C7}" destId="{AFCCED84-DA73-42B8-BCE7-46A9AABA7501}" srcOrd="0" destOrd="0" presId="urn:microsoft.com/office/officeart/2005/8/layout/hierarchy1"/>
    <dgm:cxn modelId="{91124828-FF5D-4C8C-83F0-62CB681A7779}" type="presParOf" srcId="{AFCCED84-DA73-42B8-BCE7-46A9AABA7501}" destId="{478D0AD6-D1C3-4305-962E-4D092EADE829}" srcOrd="0" destOrd="0" presId="urn:microsoft.com/office/officeart/2005/8/layout/hierarchy1"/>
    <dgm:cxn modelId="{53BD89E2-8621-42B9-B38F-75217CEAD4AA}" type="presParOf" srcId="{478D0AD6-D1C3-4305-962E-4D092EADE829}" destId="{74AC2B83-9696-4742-B33E-03A0DA4C6157}" srcOrd="0" destOrd="0" presId="urn:microsoft.com/office/officeart/2005/8/layout/hierarchy1"/>
    <dgm:cxn modelId="{B91E9CB1-8221-4B64-BC56-A7BBFA9D17DB}" type="presParOf" srcId="{478D0AD6-D1C3-4305-962E-4D092EADE829}" destId="{F62518AA-9107-432F-B6BC-DF42E4998BA7}" srcOrd="1" destOrd="0" presId="urn:microsoft.com/office/officeart/2005/8/layout/hierarchy1"/>
    <dgm:cxn modelId="{3139807E-2945-4091-8526-EA6ED6310807}" type="presParOf" srcId="{AFCCED84-DA73-42B8-BCE7-46A9AABA7501}" destId="{45292D7A-FCC6-43DD-B466-925DED42E754}" srcOrd="1" destOrd="0" presId="urn:microsoft.com/office/officeart/2005/8/layout/hierarchy1"/>
    <dgm:cxn modelId="{4566B05F-DB87-4D20-8032-EC423B77D3C8}" type="presParOf" srcId="{45292D7A-FCC6-43DD-B466-925DED42E754}" destId="{10900D24-9749-4A60-9E89-ED90351428BE}" srcOrd="0" destOrd="0" presId="urn:microsoft.com/office/officeart/2005/8/layout/hierarchy1"/>
    <dgm:cxn modelId="{92B1F9A0-168A-42FE-A016-B9A8B6D52AEF}" type="presParOf" srcId="{45292D7A-FCC6-43DD-B466-925DED42E754}" destId="{CE51498B-4EFE-4E5A-ADC3-A9FE6CE0A46A}" srcOrd="1" destOrd="0" presId="urn:microsoft.com/office/officeart/2005/8/layout/hierarchy1"/>
    <dgm:cxn modelId="{B4745B30-B282-4A5C-83C8-E2BC1B63FC14}" type="presParOf" srcId="{CE51498B-4EFE-4E5A-ADC3-A9FE6CE0A46A}" destId="{C0DA582D-F092-4183-AAF2-AEEC37229BA3}" srcOrd="0" destOrd="0" presId="urn:microsoft.com/office/officeart/2005/8/layout/hierarchy1"/>
    <dgm:cxn modelId="{EB339EF0-2AFC-4E8F-93EE-BD7834980BDD}" type="presParOf" srcId="{C0DA582D-F092-4183-AAF2-AEEC37229BA3}" destId="{E6EF3301-C54B-4756-8337-278513046F24}" srcOrd="0" destOrd="0" presId="urn:microsoft.com/office/officeart/2005/8/layout/hierarchy1"/>
    <dgm:cxn modelId="{FF5C0A0B-95E4-4C80-81C9-6E1F60ABF5C8}" type="presParOf" srcId="{C0DA582D-F092-4183-AAF2-AEEC37229BA3}" destId="{202CE12F-3567-4B7C-B620-99813C947D95}" srcOrd="1" destOrd="0" presId="urn:microsoft.com/office/officeart/2005/8/layout/hierarchy1"/>
    <dgm:cxn modelId="{6EAC49B2-CE13-467B-B5A4-623768F644C9}" type="presParOf" srcId="{CE51498B-4EFE-4E5A-ADC3-A9FE6CE0A46A}" destId="{3D8E316A-6371-4D72-A970-DB8C4317834B}" srcOrd="1" destOrd="0" presId="urn:microsoft.com/office/officeart/2005/8/layout/hierarchy1"/>
    <dgm:cxn modelId="{E965D04F-B3C4-46E0-8E99-A6325A24A985}" type="presParOf" srcId="{45292D7A-FCC6-43DD-B466-925DED42E754}" destId="{5F38D8A5-7B05-4D13-AEDB-1F2B32DE5C56}" srcOrd="2" destOrd="0" presId="urn:microsoft.com/office/officeart/2005/8/layout/hierarchy1"/>
    <dgm:cxn modelId="{2376E29E-FB35-4993-84E1-319765EEFE7B}" type="presParOf" srcId="{45292D7A-FCC6-43DD-B466-925DED42E754}" destId="{F673C8F2-4CBD-432A-9A41-7F4637C98A51}" srcOrd="3" destOrd="0" presId="urn:microsoft.com/office/officeart/2005/8/layout/hierarchy1"/>
    <dgm:cxn modelId="{2112EAFA-21B3-465D-905B-9D45126A5389}" type="presParOf" srcId="{F673C8F2-4CBD-432A-9A41-7F4637C98A51}" destId="{D3AB433A-0627-4C86-BDBC-A92515F093F7}" srcOrd="0" destOrd="0" presId="urn:microsoft.com/office/officeart/2005/8/layout/hierarchy1"/>
    <dgm:cxn modelId="{04D0BD2B-86FB-4E19-88B4-E11D0D658E51}" type="presParOf" srcId="{D3AB433A-0627-4C86-BDBC-A92515F093F7}" destId="{9BEEF400-6BE6-4163-A1B1-D3C808EDA235}" srcOrd="0" destOrd="0" presId="urn:microsoft.com/office/officeart/2005/8/layout/hierarchy1"/>
    <dgm:cxn modelId="{EAF75F22-4A0D-4BFE-9D24-591994401D6A}" type="presParOf" srcId="{D3AB433A-0627-4C86-BDBC-A92515F093F7}" destId="{C66494DA-988D-4F44-B2A4-977E4C0B5ABB}" srcOrd="1" destOrd="0" presId="urn:microsoft.com/office/officeart/2005/8/layout/hierarchy1"/>
    <dgm:cxn modelId="{96B26659-8D93-498A-B9F2-91EBEB05FB7E}" type="presParOf" srcId="{F673C8F2-4CBD-432A-9A41-7F4637C98A51}" destId="{E0C9223C-0A6E-430F-8A2F-3F38C9029064}" srcOrd="1" destOrd="0" presId="urn:microsoft.com/office/officeart/2005/8/layout/hierarchy1"/>
    <dgm:cxn modelId="{57CB8F9C-BF2C-451B-BAFC-1BCAB682BDA3}" type="presParOf" srcId="{E0C9223C-0A6E-430F-8A2F-3F38C9029064}" destId="{48D6288D-5745-463A-A42F-96BDE2474183}" srcOrd="0" destOrd="0" presId="urn:microsoft.com/office/officeart/2005/8/layout/hierarchy1"/>
    <dgm:cxn modelId="{F3064849-C1BF-4CD1-A4B5-4E78FEC80279}" type="presParOf" srcId="{E0C9223C-0A6E-430F-8A2F-3F38C9029064}" destId="{73642EA3-32DC-4CBD-A51C-922AF8ADDD37}" srcOrd="1" destOrd="0" presId="urn:microsoft.com/office/officeart/2005/8/layout/hierarchy1"/>
    <dgm:cxn modelId="{2D1365FB-A9C4-4125-9194-8E503C9B78E0}" type="presParOf" srcId="{73642EA3-32DC-4CBD-A51C-922AF8ADDD37}" destId="{07445FF0-A3D8-4114-87DF-2D0858D59C2D}" srcOrd="0" destOrd="0" presId="urn:microsoft.com/office/officeart/2005/8/layout/hierarchy1"/>
    <dgm:cxn modelId="{0BA44033-CA35-4F1F-8321-096AED51150F}" type="presParOf" srcId="{07445FF0-A3D8-4114-87DF-2D0858D59C2D}" destId="{18931CE5-0016-4A43-975F-E5D622DAF6B8}" srcOrd="0" destOrd="0" presId="urn:microsoft.com/office/officeart/2005/8/layout/hierarchy1"/>
    <dgm:cxn modelId="{DFF39473-A3FF-4CD4-9908-6919CEDBBAEE}" type="presParOf" srcId="{07445FF0-A3D8-4114-87DF-2D0858D59C2D}" destId="{544AA03A-1413-4BCF-8760-375D96C30FCE}" srcOrd="1" destOrd="0" presId="urn:microsoft.com/office/officeart/2005/8/layout/hierarchy1"/>
    <dgm:cxn modelId="{1D22EAA4-8433-4D92-8515-46974E752184}" type="presParOf" srcId="{73642EA3-32DC-4CBD-A51C-922AF8ADDD37}" destId="{11C04EFC-83B1-452E-8C9A-F203411EF8E8}" srcOrd="1" destOrd="0" presId="urn:microsoft.com/office/officeart/2005/8/layout/hierarchy1"/>
    <dgm:cxn modelId="{4F379577-9B55-4A26-A8C2-C84476ACAB04}" type="presParOf" srcId="{E0C9223C-0A6E-430F-8A2F-3F38C9029064}" destId="{6BEF9EFD-F977-479A-88DA-F0FD70872759}" srcOrd="2" destOrd="0" presId="urn:microsoft.com/office/officeart/2005/8/layout/hierarchy1"/>
    <dgm:cxn modelId="{266C6D91-B774-458B-9418-2B53FF2EA762}" type="presParOf" srcId="{E0C9223C-0A6E-430F-8A2F-3F38C9029064}" destId="{94744C12-7E83-45E8-BBD0-625D8A176ECF}" srcOrd="3" destOrd="0" presId="urn:microsoft.com/office/officeart/2005/8/layout/hierarchy1"/>
    <dgm:cxn modelId="{D0037202-84EA-4B5A-B8E3-C3AE4D04C569}" type="presParOf" srcId="{94744C12-7E83-45E8-BBD0-625D8A176ECF}" destId="{38A48523-4151-4C0B-86FE-DA86E8535DA5}" srcOrd="0" destOrd="0" presId="urn:microsoft.com/office/officeart/2005/8/layout/hierarchy1"/>
    <dgm:cxn modelId="{CED45F1C-20CE-4279-BFA8-6F4350A510DC}" type="presParOf" srcId="{38A48523-4151-4C0B-86FE-DA86E8535DA5}" destId="{8E2355A1-DD6C-4A19-BBF3-94D2AF8F7F2A}" srcOrd="0" destOrd="0" presId="urn:microsoft.com/office/officeart/2005/8/layout/hierarchy1"/>
    <dgm:cxn modelId="{5DD7A21E-9A0A-4C54-8230-35D5054962A2}" type="presParOf" srcId="{38A48523-4151-4C0B-86FE-DA86E8535DA5}" destId="{92EB6ED0-2266-4249-9B02-D0F1E36E451A}" srcOrd="1" destOrd="0" presId="urn:microsoft.com/office/officeart/2005/8/layout/hierarchy1"/>
    <dgm:cxn modelId="{E3D3F42A-7BB1-4806-8186-D223B335638C}" type="presParOf" srcId="{94744C12-7E83-45E8-BBD0-625D8A176ECF}" destId="{8044FD15-E57E-4160-9552-8D2837308C1B}" srcOrd="1" destOrd="0" presId="urn:microsoft.com/office/officeart/2005/8/layout/hierarchy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34.xml><?xml version="1.0" encoding="utf-8"?>
<dgm:dataModel xmlns:dgm="http://schemas.openxmlformats.org/drawingml/2006/diagram" xmlns:a="http://schemas.openxmlformats.org/drawingml/2006/main">
  <dgm:ptLst>
    <dgm:pt modelId="{CE7DEB34-C0B8-4593-9C0B-FF6211BB439E}" type="doc">
      <dgm:prSet loTypeId="urn:microsoft.com/office/officeart/2009/3/layout/OpposingIdeas" loCatId="relationship" qsTypeId="urn:microsoft.com/office/officeart/2005/8/quickstyle/3d1" qsCatId="3D" csTypeId="urn:microsoft.com/office/officeart/2005/8/colors/accent0_3" csCatId="mainScheme" phldr="1"/>
      <dgm:spPr/>
      <dgm:t>
        <a:bodyPr/>
        <a:lstStyle/>
        <a:p>
          <a:endParaRPr lang="el-GR"/>
        </a:p>
      </dgm:t>
    </dgm:pt>
    <dgm:pt modelId="{D8B53252-6D88-40B2-A006-650A98799375}">
      <dgm:prSet custT="1"/>
      <dgm:spPr/>
      <dgm:t>
        <a:bodyPr/>
        <a:lstStyle/>
        <a:p>
          <a:r>
            <a:rPr lang="el-GR" sz="1700" dirty="0"/>
            <a:t>Περίοδος 2013-2017</a:t>
          </a:r>
        </a:p>
      </dgm:t>
    </dgm:pt>
    <dgm:pt modelId="{9A2B8426-B77C-4630-BD29-D895977A18D8}" type="parTrans" cxnId="{5C21B38A-7CDE-4C5B-8F10-C2FB8DE11DA5}">
      <dgm:prSet/>
      <dgm:spPr/>
      <dgm:t>
        <a:bodyPr/>
        <a:lstStyle/>
        <a:p>
          <a:endParaRPr lang="el-GR"/>
        </a:p>
      </dgm:t>
    </dgm:pt>
    <dgm:pt modelId="{5F15262C-F684-44CC-ABDD-5E36026BFBB7}" type="sibTrans" cxnId="{5C21B38A-7CDE-4C5B-8F10-C2FB8DE11DA5}">
      <dgm:prSet/>
      <dgm:spPr/>
      <dgm:t>
        <a:bodyPr/>
        <a:lstStyle/>
        <a:p>
          <a:endParaRPr lang="el-GR"/>
        </a:p>
      </dgm:t>
    </dgm:pt>
    <dgm:pt modelId="{2C31EF8D-FD76-4026-B829-1BB8EA8ED2B8}">
      <dgm:prSet custT="1"/>
      <dgm:spPr/>
      <dgm:t>
        <a:bodyPr/>
        <a:lstStyle/>
        <a:p>
          <a:r>
            <a:rPr lang="el-GR" sz="1700" dirty="0"/>
            <a:t>Συγκριτικά με το ποσοστό του τζίρου που αντιστοιχεί στο ευρωπαϊκό ΑΕΠ (περίπου 16%) ο όγκος διασυνοριακών συναλλαγών δεν ανταποκρίνεται στους στρατηγικούς στόχους</a:t>
          </a:r>
        </a:p>
      </dgm:t>
    </dgm:pt>
    <dgm:pt modelId="{A2904331-57BB-4947-BC56-32AC2521B431}" type="parTrans" cxnId="{4801359A-EF4E-4DA2-895E-95AD63CC2B3F}">
      <dgm:prSet/>
      <dgm:spPr/>
      <dgm:t>
        <a:bodyPr/>
        <a:lstStyle/>
        <a:p>
          <a:endParaRPr lang="el-GR"/>
        </a:p>
      </dgm:t>
    </dgm:pt>
    <dgm:pt modelId="{D13A809A-3EA7-40AE-9FE9-D3A4AF238894}" type="sibTrans" cxnId="{4801359A-EF4E-4DA2-895E-95AD63CC2B3F}">
      <dgm:prSet/>
      <dgm:spPr/>
      <dgm:t>
        <a:bodyPr/>
        <a:lstStyle/>
        <a:p>
          <a:endParaRPr lang="el-GR"/>
        </a:p>
      </dgm:t>
    </dgm:pt>
    <dgm:pt modelId="{20A15544-9FB7-41D7-B945-42083D93FF0A}">
      <dgm:prSet custT="1"/>
      <dgm:spPr/>
      <dgm:t>
        <a:bodyPr/>
        <a:lstStyle/>
        <a:p>
          <a:r>
            <a:rPr lang="el-GR" sz="1700" dirty="0"/>
            <a:t>Το συνολικό μερίδιο των διασυνοριακών αξιών ανάθεσης μειώθηκε από 5,95% σε 3,4%</a:t>
          </a:r>
        </a:p>
      </dgm:t>
    </dgm:pt>
    <dgm:pt modelId="{C6A20C9B-0699-47DB-9588-B5F6F5551782}" type="parTrans" cxnId="{7485BDD4-CE59-4299-86B4-C7418158EAE1}">
      <dgm:prSet/>
      <dgm:spPr/>
      <dgm:t>
        <a:bodyPr/>
        <a:lstStyle/>
        <a:p>
          <a:endParaRPr lang="el-GR"/>
        </a:p>
      </dgm:t>
    </dgm:pt>
    <dgm:pt modelId="{BF5D9ADB-F0F9-409D-8680-4C3C7578AC28}" type="sibTrans" cxnId="{7485BDD4-CE59-4299-86B4-C7418158EAE1}">
      <dgm:prSet/>
      <dgm:spPr/>
      <dgm:t>
        <a:bodyPr/>
        <a:lstStyle/>
        <a:p>
          <a:endParaRPr lang="el-GR"/>
        </a:p>
      </dgm:t>
    </dgm:pt>
    <dgm:pt modelId="{EB1B2DA5-13C9-46B2-8A33-341C9BF4E6D0}">
      <dgm:prSet custT="1"/>
      <dgm:spPr/>
      <dgm:t>
        <a:bodyPr/>
        <a:lstStyle/>
        <a:p>
          <a:r>
            <a:rPr lang="el-GR" sz="1700" dirty="0"/>
            <a:t>Στρατηγικοί στόχοι  για την ενιαία αγορά</a:t>
          </a:r>
        </a:p>
      </dgm:t>
    </dgm:pt>
    <dgm:pt modelId="{BA75668C-67AF-4EC4-BF51-57AD1F436AEB}" type="sibTrans" cxnId="{F0EAFA72-609D-4226-BE02-78D24493457E}">
      <dgm:prSet/>
      <dgm:spPr/>
      <dgm:t>
        <a:bodyPr/>
        <a:lstStyle/>
        <a:p>
          <a:endParaRPr lang="el-GR"/>
        </a:p>
      </dgm:t>
    </dgm:pt>
    <dgm:pt modelId="{58012B53-D411-4D3F-B57E-54307CCAB803}" type="parTrans" cxnId="{F0EAFA72-609D-4226-BE02-78D24493457E}">
      <dgm:prSet/>
      <dgm:spPr/>
      <dgm:t>
        <a:bodyPr/>
        <a:lstStyle/>
        <a:p>
          <a:endParaRPr lang="el-GR"/>
        </a:p>
      </dgm:t>
    </dgm:pt>
    <dgm:pt modelId="{FF725E4B-8309-4B83-91EC-6FE1439CF9DE}">
      <dgm:prSet custT="1"/>
      <dgm:spPr/>
      <dgm:t>
        <a:bodyPr/>
        <a:lstStyle/>
        <a:p>
          <a:r>
            <a:rPr lang="el-GR" sz="1700" dirty="0"/>
            <a:t>Εμπόδιο και οι φυσικοί φραγμοί λόγω γλώσσας, γεωγραφίας, πιθανής έλλειψης εμπειρίας σε διεθνές εμπόριο των εθνικών επιχειρήσεων</a:t>
          </a:r>
        </a:p>
      </dgm:t>
    </dgm:pt>
    <dgm:pt modelId="{32DD0D3D-1EDA-4C27-96D5-BFB0A2148E22}" type="parTrans" cxnId="{FA220BEC-F0D9-46A5-8C8A-43D448F601E4}">
      <dgm:prSet/>
      <dgm:spPr/>
      <dgm:t>
        <a:bodyPr/>
        <a:lstStyle/>
        <a:p>
          <a:endParaRPr lang="el-GR"/>
        </a:p>
      </dgm:t>
    </dgm:pt>
    <dgm:pt modelId="{7F93D11E-DE74-4A92-8511-A3D8DF3F6075}" type="sibTrans" cxnId="{FA220BEC-F0D9-46A5-8C8A-43D448F601E4}">
      <dgm:prSet/>
      <dgm:spPr/>
      <dgm:t>
        <a:bodyPr/>
        <a:lstStyle/>
        <a:p>
          <a:endParaRPr lang="el-GR"/>
        </a:p>
      </dgm:t>
    </dgm:pt>
    <dgm:pt modelId="{FBEA3600-8C29-4F32-BD80-EB22210AAE6F}" type="pres">
      <dgm:prSet presAssocID="{CE7DEB34-C0B8-4593-9C0B-FF6211BB439E}" presName="Name0" presStyleCnt="0">
        <dgm:presLayoutVars>
          <dgm:chMax val="2"/>
          <dgm:dir/>
          <dgm:animOne val="branch"/>
          <dgm:animLvl val="lvl"/>
          <dgm:resizeHandles val="exact"/>
        </dgm:presLayoutVars>
      </dgm:prSet>
      <dgm:spPr/>
    </dgm:pt>
    <dgm:pt modelId="{C462A482-C599-4432-AA9A-5B14223EC26D}" type="pres">
      <dgm:prSet presAssocID="{CE7DEB34-C0B8-4593-9C0B-FF6211BB439E}" presName="Background" presStyleLbl="node1" presStyleIdx="0" presStyleCnt="1"/>
      <dgm:spPr/>
    </dgm:pt>
    <dgm:pt modelId="{78CCE704-9F43-44D1-BD0D-65F235045482}" type="pres">
      <dgm:prSet presAssocID="{CE7DEB34-C0B8-4593-9C0B-FF6211BB439E}" presName="Divider" presStyleLbl="callout" presStyleIdx="0" presStyleCnt="1"/>
      <dgm:spPr/>
    </dgm:pt>
    <dgm:pt modelId="{EF29CF35-1D32-4458-93AD-4EFC3186A07D}" type="pres">
      <dgm:prSet presAssocID="{CE7DEB34-C0B8-4593-9C0B-FF6211BB439E}" presName="ChildText1" presStyleLbl="revTx" presStyleIdx="0" presStyleCnt="0">
        <dgm:presLayoutVars>
          <dgm:chMax val="0"/>
          <dgm:chPref val="0"/>
          <dgm:bulletEnabled val="1"/>
        </dgm:presLayoutVars>
      </dgm:prSet>
      <dgm:spPr/>
    </dgm:pt>
    <dgm:pt modelId="{5688B050-4707-4004-9059-E604791765FD}" type="pres">
      <dgm:prSet presAssocID="{CE7DEB34-C0B8-4593-9C0B-FF6211BB439E}" presName="ChildText2" presStyleLbl="revTx" presStyleIdx="0" presStyleCnt="0" custScaleY="110310">
        <dgm:presLayoutVars>
          <dgm:chMax val="0"/>
          <dgm:chPref val="0"/>
          <dgm:bulletEnabled val="1"/>
        </dgm:presLayoutVars>
      </dgm:prSet>
      <dgm:spPr/>
    </dgm:pt>
    <dgm:pt modelId="{9DA1E02C-AA46-441F-9A60-DF211E27BE9C}" type="pres">
      <dgm:prSet presAssocID="{CE7DEB34-C0B8-4593-9C0B-FF6211BB439E}" presName="ParentText1" presStyleLbl="revTx" presStyleIdx="0" presStyleCnt="0">
        <dgm:presLayoutVars>
          <dgm:chMax val="1"/>
          <dgm:chPref val="1"/>
        </dgm:presLayoutVars>
      </dgm:prSet>
      <dgm:spPr/>
    </dgm:pt>
    <dgm:pt modelId="{F8ADFC29-1F82-4EC6-B459-9F331EF10593}" type="pres">
      <dgm:prSet presAssocID="{CE7DEB34-C0B8-4593-9C0B-FF6211BB439E}" presName="ParentShape1" presStyleLbl="alignImgPlace1" presStyleIdx="0" presStyleCnt="2">
        <dgm:presLayoutVars/>
      </dgm:prSet>
      <dgm:spPr/>
    </dgm:pt>
    <dgm:pt modelId="{D7CB288B-85B2-42BD-9F42-70D16FC9B1AC}" type="pres">
      <dgm:prSet presAssocID="{CE7DEB34-C0B8-4593-9C0B-FF6211BB439E}" presName="ParentText2" presStyleLbl="revTx" presStyleIdx="0" presStyleCnt="0">
        <dgm:presLayoutVars>
          <dgm:chMax val="1"/>
          <dgm:chPref val="1"/>
        </dgm:presLayoutVars>
      </dgm:prSet>
      <dgm:spPr/>
    </dgm:pt>
    <dgm:pt modelId="{F887F29F-E11F-44FC-817E-1566A8D9708C}" type="pres">
      <dgm:prSet presAssocID="{CE7DEB34-C0B8-4593-9C0B-FF6211BB439E}" presName="ParentShape2" presStyleLbl="alignImgPlace1" presStyleIdx="1" presStyleCnt="2">
        <dgm:presLayoutVars/>
      </dgm:prSet>
      <dgm:spPr/>
    </dgm:pt>
  </dgm:ptLst>
  <dgm:cxnLst>
    <dgm:cxn modelId="{A985772E-E05B-4D7C-B7E0-A0D0BA241131}" type="presOf" srcId="{EB1B2DA5-13C9-46B2-8A33-341C9BF4E6D0}" destId="{F8ADFC29-1F82-4EC6-B459-9F331EF10593}" srcOrd="1" destOrd="0" presId="urn:microsoft.com/office/officeart/2009/3/layout/OpposingIdeas"/>
    <dgm:cxn modelId="{73B2C334-3828-4A90-8A6D-6302C124B720}" type="presOf" srcId="{D8B53252-6D88-40B2-A006-650A98799375}" destId="{F887F29F-E11F-44FC-817E-1566A8D9708C}" srcOrd="1" destOrd="0" presId="urn:microsoft.com/office/officeart/2009/3/layout/OpposingIdeas"/>
    <dgm:cxn modelId="{99164736-7B02-4B44-9434-EBFC069725D3}" type="presOf" srcId="{EB1B2DA5-13C9-46B2-8A33-341C9BF4E6D0}" destId="{9DA1E02C-AA46-441F-9A60-DF211E27BE9C}" srcOrd="0" destOrd="0" presId="urn:microsoft.com/office/officeart/2009/3/layout/OpposingIdeas"/>
    <dgm:cxn modelId="{44088B36-E36C-420E-B9CC-26129543C629}" type="presOf" srcId="{20A15544-9FB7-41D7-B945-42083D93FF0A}" destId="{5688B050-4707-4004-9059-E604791765FD}" srcOrd="0" destOrd="0" presId="urn:microsoft.com/office/officeart/2009/3/layout/OpposingIdeas"/>
    <dgm:cxn modelId="{195B5D4F-4C58-4EFD-BF51-9692042571C0}" type="presOf" srcId="{CE7DEB34-C0B8-4593-9C0B-FF6211BB439E}" destId="{FBEA3600-8C29-4F32-BD80-EB22210AAE6F}" srcOrd="0" destOrd="0" presId="urn:microsoft.com/office/officeart/2009/3/layout/OpposingIdeas"/>
    <dgm:cxn modelId="{F0EAFA72-609D-4226-BE02-78D24493457E}" srcId="{CE7DEB34-C0B8-4593-9C0B-FF6211BB439E}" destId="{EB1B2DA5-13C9-46B2-8A33-341C9BF4E6D0}" srcOrd="0" destOrd="0" parTransId="{58012B53-D411-4D3F-B57E-54307CCAB803}" sibTransId="{BA75668C-67AF-4EC4-BF51-57AD1F436AEB}"/>
    <dgm:cxn modelId="{A38FD455-A98D-493D-9631-CBC4AC481D09}" type="presOf" srcId="{D8B53252-6D88-40B2-A006-650A98799375}" destId="{D7CB288B-85B2-42BD-9F42-70D16FC9B1AC}" srcOrd="0" destOrd="0" presId="urn:microsoft.com/office/officeart/2009/3/layout/OpposingIdeas"/>
    <dgm:cxn modelId="{8D935687-61BE-487E-8841-77F12472CA0D}" type="presOf" srcId="{2C31EF8D-FD76-4026-B829-1BB8EA8ED2B8}" destId="{EF29CF35-1D32-4458-93AD-4EFC3186A07D}" srcOrd="0" destOrd="0" presId="urn:microsoft.com/office/officeart/2009/3/layout/OpposingIdeas"/>
    <dgm:cxn modelId="{5C21B38A-7CDE-4C5B-8F10-C2FB8DE11DA5}" srcId="{CE7DEB34-C0B8-4593-9C0B-FF6211BB439E}" destId="{D8B53252-6D88-40B2-A006-650A98799375}" srcOrd="1" destOrd="0" parTransId="{9A2B8426-B77C-4630-BD29-D895977A18D8}" sibTransId="{5F15262C-F684-44CC-ABDD-5E36026BFBB7}"/>
    <dgm:cxn modelId="{4801359A-EF4E-4DA2-895E-95AD63CC2B3F}" srcId="{EB1B2DA5-13C9-46B2-8A33-341C9BF4E6D0}" destId="{2C31EF8D-FD76-4026-B829-1BB8EA8ED2B8}" srcOrd="0" destOrd="0" parTransId="{A2904331-57BB-4947-BC56-32AC2521B431}" sibTransId="{D13A809A-3EA7-40AE-9FE9-D3A4AF238894}"/>
    <dgm:cxn modelId="{7485BDD4-CE59-4299-86B4-C7418158EAE1}" srcId="{D8B53252-6D88-40B2-A006-650A98799375}" destId="{20A15544-9FB7-41D7-B945-42083D93FF0A}" srcOrd="0" destOrd="0" parTransId="{C6A20C9B-0699-47DB-9588-B5F6F5551782}" sibTransId="{BF5D9ADB-F0F9-409D-8680-4C3C7578AC28}"/>
    <dgm:cxn modelId="{16992EDC-0BEE-4197-B2DD-66E9901B523B}" type="presOf" srcId="{FF725E4B-8309-4B83-91EC-6FE1439CF9DE}" destId="{5688B050-4707-4004-9059-E604791765FD}" srcOrd="0" destOrd="1" presId="urn:microsoft.com/office/officeart/2009/3/layout/OpposingIdeas"/>
    <dgm:cxn modelId="{FA220BEC-F0D9-46A5-8C8A-43D448F601E4}" srcId="{D8B53252-6D88-40B2-A006-650A98799375}" destId="{FF725E4B-8309-4B83-91EC-6FE1439CF9DE}" srcOrd="1" destOrd="0" parTransId="{32DD0D3D-1EDA-4C27-96D5-BFB0A2148E22}" sibTransId="{7F93D11E-DE74-4A92-8511-A3D8DF3F6075}"/>
    <dgm:cxn modelId="{4EC67330-D3CC-402A-A298-A74B90E3AE64}" type="presParOf" srcId="{FBEA3600-8C29-4F32-BD80-EB22210AAE6F}" destId="{C462A482-C599-4432-AA9A-5B14223EC26D}" srcOrd="0" destOrd="0" presId="urn:microsoft.com/office/officeart/2009/3/layout/OpposingIdeas"/>
    <dgm:cxn modelId="{A0B92FC1-FA75-4C4B-AB51-943620D7EA53}" type="presParOf" srcId="{FBEA3600-8C29-4F32-BD80-EB22210AAE6F}" destId="{78CCE704-9F43-44D1-BD0D-65F235045482}" srcOrd="1" destOrd="0" presId="urn:microsoft.com/office/officeart/2009/3/layout/OpposingIdeas"/>
    <dgm:cxn modelId="{E7ED35AA-1FC3-4823-97FE-BDED976E0456}" type="presParOf" srcId="{FBEA3600-8C29-4F32-BD80-EB22210AAE6F}" destId="{EF29CF35-1D32-4458-93AD-4EFC3186A07D}" srcOrd="2" destOrd="0" presId="urn:microsoft.com/office/officeart/2009/3/layout/OpposingIdeas"/>
    <dgm:cxn modelId="{E86FB6A8-DA96-4532-8272-11E29A829931}" type="presParOf" srcId="{FBEA3600-8C29-4F32-BD80-EB22210AAE6F}" destId="{5688B050-4707-4004-9059-E604791765FD}" srcOrd="3" destOrd="0" presId="urn:microsoft.com/office/officeart/2009/3/layout/OpposingIdeas"/>
    <dgm:cxn modelId="{E872035A-04B4-4719-A31C-2EE0881E9C7B}" type="presParOf" srcId="{FBEA3600-8C29-4F32-BD80-EB22210AAE6F}" destId="{9DA1E02C-AA46-441F-9A60-DF211E27BE9C}" srcOrd="4" destOrd="0" presId="urn:microsoft.com/office/officeart/2009/3/layout/OpposingIdeas"/>
    <dgm:cxn modelId="{8B4F2906-44F8-411C-AD27-1C4FCAACD644}" type="presParOf" srcId="{FBEA3600-8C29-4F32-BD80-EB22210AAE6F}" destId="{F8ADFC29-1F82-4EC6-B459-9F331EF10593}" srcOrd="5" destOrd="0" presId="urn:microsoft.com/office/officeart/2009/3/layout/OpposingIdeas"/>
    <dgm:cxn modelId="{9A74F653-7AF0-46CE-9877-6A910899E62E}" type="presParOf" srcId="{FBEA3600-8C29-4F32-BD80-EB22210AAE6F}" destId="{D7CB288B-85B2-42BD-9F42-70D16FC9B1AC}" srcOrd="6" destOrd="0" presId="urn:microsoft.com/office/officeart/2009/3/layout/OpposingIdeas"/>
    <dgm:cxn modelId="{29F17E9A-BE30-450C-9B90-36A621C8F806}" type="presParOf" srcId="{FBEA3600-8C29-4F32-BD80-EB22210AAE6F}" destId="{F887F29F-E11F-44FC-817E-1566A8D9708C}" srcOrd="7" destOrd="0" presId="urn:microsoft.com/office/officeart/2009/3/layout/OpposingIdea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35.xml><?xml version="1.0" encoding="utf-8"?>
<dgm:dataModel xmlns:dgm="http://schemas.openxmlformats.org/drawingml/2006/diagram" xmlns:a="http://schemas.openxmlformats.org/drawingml/2006/main">
  <dgm:ptLst>
    <dgm:pt modelId="{CE7DEB34-C0B8-4593-9C0B-FF6211BB439E}" type="doc">
      <dgm:prSet loTypeId="urn:microsoft.com/office/officeart/2005/8/layout/lProcess2" loCatId="relationship" qsTypeId="urn:microsoft.com/office/officeart/2005/8/quickstyle/3d1" qsCatId="3D" csTypeId="urn:microsoft.com/office/officeart/2005/8/colors/accent0_3" csCatId="mainScheme" phldr="1"/>
      <dgm:spPr/>
      <dgm:t>
        <a:bodyPr/>
        <a:lstStyle/>
        <a:p>
          <a:endParaRPr lang="el-GR"/>
        </a:p>
      </dgm:t>
    </dgm:pt>
    <dgm:pt modelId="{D8B53252-6D88-40B2-A006-650A98799375}">
      <dgm:prSet custT="1"/>
      <dgm:spPr/>
      <dgm:t>
        <a:bodyPr/>
        <a:lstStyle/>
        <a:p>
          <a:r>
            <a:rPr lang="el-GR" sz="1700" dirty="0"/>
            <a:t>Η κατάσταση μέχρι το 2021</a:t>
          </a:r>
        </a:p>
      </dgm:t>
    </dgm:pt>
    <dgm:pt modelId="{9A2B8426-B77C-4630-BD29-D895977A18D8}" type="parTrans" cxnId="{5C21B38A-7CDE-4C5B-8F10-C2FB8DE11DA5}">
      <dgm:prSet/>
      <dgm:spPr/>
      <dgm:t>
        <a:bodyPr/>
        <a:lstStyle/>
        <a:p>
          <a:endParaRPr lang="el-GR"/>
        </a:p>
      </dgm:t>
    </dgm:pt>
    <dgm:pt modelId="{5F15262C-F684-44CC-ABDD-5E36026BFBB7}" type="sibTrans" cxnId="{5C21B38A-7CDE-4C5B-8F10-C2FB8DE11DA5}">
      <dgm:prSet/>
      <dgm:spPr/>
      <dgm:t>
        <a:bodyPr/>
        <a:lstStyle/>
        <a:p>
          <a:endParaRPr lang="el-GR"/>
        </a:p>
      </dgm:t>
    </dgm:pt>
    <dgm:pt modelId="{2C31EF8D-FD76-4026-B829-1BB8EA8ED2B8}">
      <dgm:prSet custT="1"/>
      <dgm:spPr/>
      <dgm:t>
        <a:bodyPr/>
        <a:lstStyle/>
        <a:p>
          <a:r>
            <a:rPr lang="el-GR" sz="1700" dirty="0"/>
            <a:t>Ο περιορισμένος όγκος διασυνοριακών συναλλαγών αποτελεί πηγή προβληματισμού</a:t>
          </a:r>
        </a:p>
      </dgm:t>
    </dgm:pt>
    <dgm:pt modelId="{A2904331-57BB-4947-BC56-32AC2521B431}" type="parTrans" cxnId="{4801359A-EF4E-4DA2-895E-95AD63CC2B3F}">
      <dgm:prSet/>
      <dgm:spPr/>
      <dgm:t>
        <a:bodyPr/>
        <a:lstStyle/>
        <a:p>
          <a:endParaRPr lang="el-GR"/>
        </a:p>
      </dgm:t>
    </dgm:pt>
    <dgm:pt modelId="{D13A809A-3EA7-40AE-9FE9-D3A4AF238894}" type="sibTrans" cxnId="{4801359A-EF4E-4DA2-895E-95AD63CC2B3F}">
      <dgm:prSet/>
      <dgm:spPr/>
      <dgm:t>
        <a:bodyPr/>
        <a:lstStyle/>
        <a:p>
          <a:endParaRPr lang="el-GR"/>
        </a:p>
      </dgm:t>
    </dgm:pt>
    <dgm:pt modelId="{20A15544-9FB7-41D7-B945-42083D93FF0A}">
      <dgm:prSet custT="1"/>
      <dgm:spPr/>
      <dgm:t>
        <a:bodyPr/>
        <a:lstStyle/>
        <a:p>
          <a:r>
            <a:rPr lang="el-GR" sz="1700" dirty="0"/>
            <a:t>Πριν την καθιέρωση της ενιαίας αγοράς το 1992 οι άμεσες διασυνοριακές συμβάσεις αποτελούσαν το 2% του συνόλου των δημοσίων συμβάσεων</a:t>
          </a:r>
        </a:p>
      </dgm:t>
    </dgm:pt>
    <dgm:pt modelId="{C6A20C9B-0699-47DB-9588-B5F6F5551782}" type="parTrans" cxnId="{7485BDD4-CE59-4299-86B4-C7418158EAE1}">
      <dgm:prSet/>
      <dgm:spPr/>
      <dgm:t>
        <a:bodyPr/>
        <a:lstStyle/>
        <a:p>
          <a:endParaRPr lang="el-GR"/>
        </a:p>
      </dgm:t>
    </dgm:pt>
    <dgm:pt modelId="{BF5D9ADB-F0F9-409D-8680-4C3C7578AC28}" type="sibTrans" cxnId="{7485BDD4-CE59-4299-86B4-C7418158EAE1}">
      <dgm:prSet/>
      <dgm:spPr/>
      <dgm:t>
        <a:bodyPr/>
        <a:lstStyle/>
        <a:p>
          <a:endParaRPr lang="el-GR"/>
        </a:p>
      </dgm:t>
    </dgm:pt>
    <dgm:pt modelId="{EB1B2DA5-13C9-46B2-8A33-341C9BF4E6D0}">
      <dgm:prSet custT="1"/>
      <dgm:spPr/>
      <dgm:t>
        <a:bodyPr/>
        <a:lstStyle/>
        <a:p>
          <a:r>
            <a:rPr lang="el-GR" sz="1700" dirty="0"/>
            <a:t>Οι άμεσες διασυνοριακές συμβάσεις αντιστοιχούν σε ποσοστό περίπου 5% του συνολικού όγκου ανατιθέμενων συμβάσεων </a:t>
          </a:r>
        </a:p>
      </dgm:t>
    </dgm:pt>
    <dgm:pt modelId="{BA75668C-67AF-4EC4-BF51-57AD1F436AEB}" type="sibTrans" cxnId="{F0EAFA72-609D-4226-BE02-78D24493457E}">
      <dgm:prSet/>
      <dgm:spPr/>
      <dgm:t>
        <a:bodyPr/>
        <a:lstStyle/>
        <a:p>
          <a:endParaRPr lang="el-GR"/>
        </a:p>
      </dgm:t>
    </dgm:pt>
    <dgm:pt modelId="{58012B53-D411-4D3F-B57E-54307CCAB803}" type="parTrans" cxnId="{F0EAFA72-609D-4226-BE02-78D24493457E}">
      <dgm:prSet/>
      <dgm:spPr/>
      <dgm:t>
        <a:bodyPr/>
        <a:lstStyle/>
        <a:p>
          <a:endParaRPr lang="el-GR"/>
        </a:p>
      </dgm:t>
    </dgm:pt>
    <dgm:pt modelId="{FF725E4B-8309-4B83-91EC-6FE1439CF9DE}">
      <dgm:prSet custT="1"/>
      <dgm:spPr/>
      <dgm:t>
        <a:bodyPr/>
        <a:lstStyle/>
        <a:p>
          <a:r>
            <a:rPr lang="el-GR" sz="1700" dirty="0"/>
            <a:t>Για την περίοδο 2011-2021 το ποσοστό αυτό παραμένει σταθερά ανοδικό περίπου στο 5% με σημαντικές ωστόσο διαφοροποιήσεις μεταξύ των κρατών μελών</a:t>
          </a:r>
        </a:p>
      </dgm:t>
    </dgm:pt>
    <dgm:pt modelId="{32DD0D3D-1EDA-4C27-96D5-BFB0A2148E22}" type="parTrans" cxnId="{FA220BEC-F0D9-46A5-8C8A-43D448F601E4}">
      <dgm:prSet/>
      <dgm:spPr/>
      <dgm:t>
        <a:bodyPr/>
        <a:lstStyle/>
        <a:p>
          <a:endParaRPr lang="el-GR"/>
        </a:p>
      </dgm:t>
    </dgm:pt>
    <dgm:pt modelId="{7F93D11E-DE74-4A92-8511-A3D8DF3F6075}" type="sibTrans" cxnId="{FA220BEC-F0D9-46A5-8C8A-43D448F601E4}">
      <dgm:prSet/>
      <dgm:spPr/>
      <dgm:t>
        <a:bodyPr/>
        <a:lstStyle/>
        <a:p>
          <a:endParaRPr lang="el-GR"/>
        </a:p>
      </dgm:t>
    </dgm:pt>
    <dgm:pt modelId="{016F5968-37CB-4014-A041-5BF807CDD052}">
      <dgm:prSet custT="1"/>
      <dgm:spPr/>
      <dgm:t>
        <a:bodyPr/>
        <a:lstStyle/>
        <a:p>
          <a:r>
            <a:rPr lang="el-GR" sz="1700" dirty="0"/>
            <a:t>Περιορισμένος και ο αντίκτυπος στην ευρωπαϊκή ολοκλήρωση</a:t>
          </a:r>
        </a:p>
      </dgm:t>
    </dgm:pt>
    <dgm:pt modelId="{35BE89F3-4BDF-4F2B-957C-533BC3917CBD}" type="parTrans" cxnId="{1042F236-29D2-4131-B4C7-4CA842C29994}">
      <dgm:prSet/>
      <dgm:spPr/>
      <dgm:t>
        <a:bodyPr/>
        <a:lstStyle/>
        <a:p>
          <a:endParaRPr lang="el-GR"/>
        </a:p>
      </dgm:t>
    </dgm:pt>
    <dgm:pt modelId="{8E08F3AA-CA74-4174-831A-2FB238499D77}" type="sibTrans" cxnId="{1042F236-29D2-4131-B4C7-4CA842C29994}">
      <dgm:prSet/>
      <dgm:spPr/>
      <dgm:t>
        <a:bodyPr/>
        <a:lstStyle/>
        <a:p>
          <a:endParaRPr lang="el-GR"/>
        </a:p>
      </dgm:t>
    </dgm:pt>
    <dgm:pt modelId="{64FD0247-9DCE-4068-8E51-A41AFE40504D}" type="pres">
      <dgm:prSet presAssocID="{CE7DEB34-C0B8-4593-9C0B-FF6211BB439E}" presName="theList" presStyleCnt="0">
        <dgm:presLayoutVars>
          <dgm:dir/>
          <dgm:animLvl val="lvl"/>
          <dgm:resizeHandles val="exact"/>
        </dgm:presLayoutVars>
      </dgm:prSet>
      <dgm:spPr/>
    </dgm:pt>
    <dgm:pt modelId="{C2CE6A76-8AFB-4FD0-87AC-C548A34D5D38}" type="pres">
      <dgm:prSet presAssocID="{EB1B2DA5-13C9-46B2-8A33-341C9BF4E6D0}" presName="compNode" presStyleCnt="0"/>
      <dgm:spPr/>
    </dgm:pt>
    <dgm:pt modelId="{273F3741-03B7-490B-A4BD-7CF9371D0617}" type="pres">
      <dgm:prSet presAssocID="{EB1B2DA5-13C9-46B2-8A33-341C9BF4E6D0}" presName="aNode" presStyleLbl="bgShp" presStyleIdx="0" presStyleCnt="2"/>
      <dgm:spPr/>
    </dgm:pt>
    <dgm:pt modelId="{6D21328C-BC10-4806-A4F8-2F66C5E152C0}" type="pres">
      <dgm:prSet presAssocID="{EB1B2DA5-13C9-46B2-8A33-341C9BF4E6D0}" presName="textNode" presStyleLbl="bgShp" presStyleIdx="0" presStyleCnt="2"/>
      <dgm:spPr/>
    </dgm:pt>
    <dgm:pt modelId="{306CA5E9-C591-4D6D-91B8-C90BDA488AA0}" type="pres">
      <dgm:prSet presAssocID="{EB1B2DA5-13C9-46B2-8A33-341C9BF4E6D0}" presName="compChildNode" presStyleCnt="0"/>
      <dgm:spPr/>
    </dgm:pt>
    <dgm:pt modelId="{43282BE1-27F1-4828-A314-326CEF590EF9}" type="pres">
      <dgm:prSet presAssocID="{EB1B2DA5-13C9-46B2-8A33-341C9BF4E6D0}" presName="theInnerList" presStyleCnt="0"/>
      <dgm:spPr/>
    </dgm:pt>
    <dgm:pt modelId="{02B47715-256E-47FB-AADF-E927D330A221}" type="pres">
      <dgm:prSet presAssocID="{2C31EF8D-FD76-4026-B829-1BB8EA8ED2B8}" presName="childNode" presStyleLbl="node1" presStyleIdx="0" presStyleCnt="4">
        <dgm:presLayoutVars>
          <dgm:bulletEnabled val="1"/>
        </dgm:presLayoutVars>
      </dgm:prSet>
      <dgm:spPr/>
    </dgm:pt>
    <dgm:pt modelId="{71C299BB-3666-4313-B5FF-AD4B3703CCE5}" type="pres">
      <dgm:prSet presAssocID="{2C31EF8D-FD76-4026-B829-1BB8EA8ED2B8}" presName="aSpace2" presStyleCnt="0"/>
      <dgm:spPr/>
    </dgm:pt>
    <dgm:pt modelId="{6AADC495-3F92-43B6-8F82-00A77A7A763E}" type="pres">
      <dgm:prSet presAssocID="{016F5968-37CB-4014-A041-5BF807CDD052}" presName="childNode" presStyleLbl="node1" presStyleIdx="1" presStyleCnt="4">
        <dgm:presLayoutVars>
          <dgm:bulletEnabled val="1"/>
        </dgm:presLayoutVars>
      </dgm:prSet>
      <dgm:spPr/>
    </dgm:pt>
    <dgm:pt modelId="{D466B9D1-D6E0-4673-AFA3-160EFB4DD325}" type="pres">
      <dgm:prSet presAssocID="{EB1B2DA5-13C9-46B2-8A33-341C9BF4E6D0}" presName="aSpace" presStyleCnt="0"/>
      <dgm:spPr/>
    </dgm:pt>
    <dgm:pt modelId="{419A466E-BABA-46C1-BF81-BF265735F56A}" type="pres">
      <dgm:prSet presAssocID="{D8B53252-6D88-40B2-A006-650A98799375}" presName="compNode" presStyleCnt="0"/>
      <dgm:spPr/>
    </dgm:pt>
    <dgm:pt modelId="{D63399A5-2A80-4C24-8E48-3B21A629778A}" type="pres">
      <dgm:prSet presAssocID="{D8B53252-6D88-40B2-A006-650A98799375}" presName="aNode" presStyleLbl="bgShp" presStyleIdx="1" presStyleCnt="2"/>
      <dgm:spPr/>
    </dgm:pt>
    <dgm:pt modelId="{86B22DB1-8241-4591-9388-9E4754EAF40C}" type="pres">
      <dgm:prSet presAssocID="{D8B53252-6D88-40B2-A006-650A98799375}" presName="textNode" presStyleLbl="bgShp" presStyleIdx="1" presStyleCnt="2"/>
      <dgm:spPr/>
    </dgm:pt>
    <dgm:pt modelId="{02D3ECFD-F267-4711-BFF5-A8E23868BBCF}" type="pres">
      <dgm:prSet presAssocID="{D8B53252-6D88-40B2-A006-650A98799375}" presName="compChildNode" presStyleCnt="0"/>
      <dgm:spPr/>
    </dgm:pt>
    <dgm:pt modelId="{C89575D1-ED0C-49FF-9A68-48D80F83FA96}" type="pres">
      <dgm:prSet presAssocID="{D8B53252-6D88-40B2-A006-650A98799375}" presName="theInnerList" presStyleCnt="0"/>
      <dgm:spPr/>
    </dgm:pt>
    <dgm:pt modelId="{6BA94524-6615-4B6D-ABA0-9B0556EB4A3C}" type="pres">
      <dgm:prSet presAssocID="{20A15544-9FB7-41D7-B945-42083D93FF0A}" presName="childNode" presStyleLbl="node1" presStyleIdx="2" presStyleCnt="4">
        <dgm:presLayoutVars>
          <dgm:bulletEnabled val="1"/>
        </dgm:presLayoutVars>
      </dgm:prSet>
      <dgm:spPr/>
    </dgm:pt>
    <dgm:pt modelId="{7EE839E3-D7C8-4E27-92A9-27E738C8129D}" type="pres">
      <dgm:prSet presAssocID="{20A15544-9FB7-41D7-B945-42083D93FF0A}" presName="aSpace2" presStyleCnt="0"/>
      <dgm:spPr/>
    </dgm:pt>
    <dgm:pt modelId="{1AAE2C49-EC3B-48F4-BF82-D610DD4F8F07}" type="pres">
      <dgm:prSet presAssocID="{FF725E4B-8309-4B83-91EC-6FE1439CF9DE}" presName="childNode" presStyleLbl="node1" presStyleIdx="3" presStyleCnt="4">
        <dgm:presLayoutVars>
          <dgm:bulletEnabled val="1"/>
        </dgm:presLayoutVars>
      </dgm:prSet>
      <dgm:spPr/>
    </dgm:pt>
  </dgm:ptLst>
  <dgm:cxnLst>
    <dgm:cxn modelId="{7E25B12A-C537-487B-805C-F008324E3D43}" type="presOf" srcId="{CE7DEB34-C0B8-4593-9C0B-FF6211BB439E}" destId="{64FD0247-9DCE-4068-8E51-A41AFE40504D}" srcOrd="0" destOrd="0" presId="urn:microsoft.com/office/officeart/2005/8/layout/lProcess2"/>
    <dgm:cxn modelId="{1042F236-29D2-4131-B4C7-4CA842C29994}" srcId="{EB1B2DA5-13C9-46B2-8A33-341C9BF4E6D0}" destId="{016F5968-37CB-4014-A041-5BF807CDD052}" srcOrd="1" destOrd="0" parTransId="{35BE89F3-4BDF-4F2B-957C-533BC3917CBD}" sibTransId="{8E08F3AA-CA74-4174-831A-2FB238499D77}"/>
    <dgm:cxn modelId="{1A6E1A60-D9CC-4813-8777-CC930810D38E}" type="presOf" srcId="{D8B53252-6D88-40B2-A006-650A98799375}" destId="{86B22DB1-8241-4591-9388-9E4754EAF40C}" srcOrd="1" destOrd="0" presId="urn:microsoft.com/office/officeart/2005/8/layout/lProcess2"/>
    <dgm:cxn modelId="{D2C10E49-4390-402A-9EFB-505E8072C3DB}" type="presOf" srcId="{EB1B2DA5-13C9-46B2-8A33-341C9BF4E6D0}" destId="{273F3741-03B7-490B-A4BD-7CF9371D0617}" srcOrd="0" destOrd="0" presId="urn:microsoft.com/office/officeart/2005/8/layout/lProcess2"/>
    <dgm:cxn modelId="{F0EAFA72-609D-4226-BE02-78D24493457E}" srcId="{CE7DEB34-C0B8-4593-9C0B-FF6211BB439E}" destId="{EB1B2DA5-13C9-46B2-8A33-341C9BF4E6D0}" srcOrd="0" destOrd="0" parTransId="{58012B53-D411-4D3F-B57E-54307CCAB803}" sibTransId="{BA75668C-67AF-4EC4-BF51-57AD1F436AEB}"/>
    <dgm:cxn modelId="{4F66F980-6BC6-4568-AA9B-CB86F1FD43EF}" type="presOf" srcId="{2C31EF8D-FD76-4026-B829-1BB8EA8ED2B8}" destId="{02B47715-256E-47FB-AADF-E927D330A221}" srcOrd="0" destOrd="0" presId="urn:microsoft.com/office/officeart/2005/8/layout/lProcess2"/>
    <dgm:cxn modelId="{C288518A-17D5-4CDE-91F1-7B1FDA2FA20C}" type="presOf" srcId="{20A15544-9FB7-41D7-B945-42083D93FF0A}" destId="{6BA94524-6615-4B6D-ABA0-9B0556EB4A3C}" srcOrd="0" destOrd="0" presId="urn:microsoft.com/office/officeart/2005/8/layout/lProcess2"/>
    <dgm:cxn modelId="{5C21B38A-7CDE-4C5B-8F10-C2FB8DE11DA5}" srcId="{CE7DEB34-C0B8-4593-9C0B-FF6211BB439E}" destId="{D8B53252-6D88-40B2-A006-650A98799375}" srcOrd="1" destOrd="0" parTransId="{9A2B8426-B77C-4630-BD29-D895977A18D8}" sibTransId="{5F15262C-F684-44CC-ABDD-5E36026BFBB7}"/>
    <dgm:cxn modelId="{4801359A-EF4E-4DA2-895E-95AD63CC2B3F}" srcId="{EB1B2DA5-13C9-46B2-8A33-341C9BF4E6D0}" destId="{2C31EF8D-FD76-4026-B829-1BB8EA8ED2B8}" srcOrd="0" destOrd="0" parTransId="{A2904331-57BB-4947-BC56-32AC2521B431}" sibTransId="{D13A809A-3EA7-40AE-9FE9-D3A4AF238894}"/>
    <dgm:cxn modelId="{508A9D9B-B12A-41DB-A454-F3789501B2F9}" type="presOf" srcId="{016F5968-37CB-4014-A041-5BF807CDD052}" destId="{6AADC495-3F92-43B6-8F82-00A77A7A763E}" srcOrd="0" destOrd="0" presId="urn:microsoft.com/office/officeart/2005/8/layout/lProcess2"/>
    <dgm:cxn modelId="{0B1C1A9D-0FF6-4387-A023-F1CFE712EA07}" type="presOf" srcId="{D8B53252-6D88-40B2-A006-650A98799375}" destId="{D63399A5-2A80-4C24-8E48-3B21A629778A}" srcOrd="0" destOrd="0" presId="urn:microsoft.com/office/officeart/2005/8/layout/lProcess2"/>
    <dgm:cxn modelId="{CD6403B6-28E4-409F-BAED-35C65F41D84D}" type="presOf" srcId="{EB1B2DA5-13C9-46B2-8A33-341C9BF4E6D0}" destId="{6D21328C-BC10-4806-A4F8-2F66C5E152C0}" srcOrd="1" destOrd="0" presId="urn:microsoft.com/office/officeart/2005/8/layout/lProcess2"/>
    <dgm:cxn modelId="{7485BDD4-CE59-4299-86B4-C7418158EAE1}" srcId="{D8B53252-6D88-40B2-A006-650A98799375}" destId="{20A15544-9FB7-41D7-B945-42083D93FF0A}" srcOrd="0" destOrd="0" parTransId="{C6A20C9B-0699-47DB-9588-B5F6F5551782}" sibTransId="{BF5D9ADB-F0F9-409D-8680-4C3C7578AC28}"/>
    <dgm:cxn modelId="{FA220BEC-F0D9-46A5-8C8A-43D448F601E4}" srcId="{D8B53252-6D88-40B2-A006-650A98799375}" destId="{FF725E4B-8309-4B83-91EC-6FE1439CF9DE}" srcOrd="1" destOrd="0" parTransId="{32DD0D3D-1EDA-4C27-96D5-BFB0A2148E22}" sibTransId="{7F93D11E-DE74-4A92-8511-A3D8DF3F6075}"/>
    <dgm:cxn modelId="{BEBB7AEC-1939-49FD-96DB-54000A167F79}" type="presOf" srcId="{FF725E4B-8309-4B83-91EC-6FE1439CF9DE}" destId="{1AAE2C49-EC3B-48F4-BF82-D610DD4F8F07}" srcOrd="0" destOrd="0" presId="urn:microsoft.com/office/officeart/2005/8/layout/lProcess2"/>
    <dgm:cxn modelId="{657425DE-6664-47F0-B522-691E5ADA4E38}" type="presParOf" srcId="{64FD0247-9DCE-4068-8E51-A41AFE40504D}" destId="{C2CE6A76-8AFB-4FD0-87AC-C548A34D5D38}" srcOrd="0" destOrd="0" presId="urn:microsoft.com/office/officeart/2005/8/layout/lProcess2"/>
    <dgm:cxn modelId="{EF0C73F7-D3E8-4DD3-BDC7-C4723169D20D}" type="presParOf" srcId="{C2CE6A76-8AFB-4FD0-87AC-C548A34D5D38}" destId="{273F3741-03B7-490B-A4BD-7CF9371D0617}" srcOrd="0" destOrd="0" presId="urn:microsoft.com/office/officeart/2005/8/layout/lProcess2"/>
    <dgm:cxn modelId="{677111C5-1BD0-4D28-9310-66FDEB47381F}" type="presParOf" srcId="{C2CE6A76-8AFB-4FD0-87AC-C548A34D5D38}" destId="{6D21328C-BC10-4806-A4F8-2F66C5E152C0}" srcOrd="1" destOrd="0" presId="urn:microsoft.com/office/officeart/2005/8/layout/lProcess2"/>
    <dgm:cxn modelId="{58163106-C6FF-4E14-92BC-AC0884047DD8}" type="presParOf" srcId="{C2CE6A76-8AFB-4FD0-87AC-C548A34D5D38}" destId="{306CA5E9-C591-4D6D-91B8-C90BDA488AA0}" srcOrd="2" destOrd="0" presId="urn:microsoft.com/office/officeart/2005/8/layout/lProcess2"/>
    <dgm:cxn modelId="{940F0C76-E026-40BF-85ED-84BCD4CF1D9C}" type="presParOf" srcId="{306CA5E9-C591-4D6D-91B8-C90BDA488AA0}" destId="{43282BE1-27F1-4828-A314-326CEF590EF9}" srcOrd="0" destOrd="0" presId="urn:microsoft.com/office/officeart/2005/8/layout/lProcess2"/>
    <dgm:cxn modelId="{69E20AD0-E28E-4C7F-BF53-3403184A0060}" type="presParOf" srcId="{43282BE1-27F1-4828-A314-326CEF590EF9}" destId="{02B47715-256E-47FB-AADF-E927D330A221}" srcOrd="0" destOrd="0" presId="urn:microsoft.com/office/officeart/2005/8/layout/lProcess2"/>
    <dgm:cxn modelId="{EEB77219-01FC-4A2E-B684-0129F6EB5420}" type="presParOf" srcId="{43282BE1-27F1-4828-A314-326CEF590EF9}" destId="{71C299BB-3666-4313-B5FF-AD4B3703CCE5}" srcOrd="1" destOrd="0" presId="urn:microsoft.com/office/officeart/2005/8/layout/lProcess2"/>
    <dgm:cxn modelId="{729ECC01-DE32-4ED7-9113-5856FD4B0031}" type="presParOf" srcId="{43282BE1-27F1-4828-A314-326CEF590EF9}" destId="{6AADC495-3F92-43B6-8F82-00A77A7A763E}" srcOrd="2" destOrd="0" presId="urn:microsoft.com/office/officeart/2005/8/layout/lProcess2"/>
    <dgm:cxn modelId="{531F65A3-3883-4858-B98A-4203D8C4A544}" type="presParOf" srcId="{64FD0247-9DCE-4068-8E51-A41AFE40504D}" destId="{D466B9D1-D6E0-4673-AFA3-160EFB4DD325}" srcOrd="1" destOrd="0" presId="urn:microsoft.com/office/officeart/2005/8/layout/lProcess2"/>
    <dgm:cxn modelId="{B6F26CD8-A620-476F-9EFC-BA9B2DE6D793}" type="presParOf" srcId="{64FD0247-9DCE-4068-8E51-A41AFE40504D}" destId="{419A466E-BABA-46C1-BF81-BF265735F56A}" srcOrd="2" destOrd="0" presId="urn:microsoft.com/office/officeart/2005/8/layout/lProcess2"/>
    <dgm:cxn modelId="{A131D6AE-A031-48AB-93CE-EEB5577F646E}" type="presParOf" srcId="{419A466E-BABA-46C1-BF81-BF265735F56A}" destId="{D63399A5-2A80-4C24-8E48-3B21A629778A}" srcOrd="0" destOrd="0" presId="urn:microsoft.com/office/officeart/2005/8/layout/lProcess2"/>
    <dgm:cxn modelId="{A680DEA3-5895-4BC9-913B-2B51F6120FA8}" type="presParOf" srcId="{419A466E-BABA-46C1-BF81-BF265735F56A}" destId="{86B22DB1-8241-4591-9388-9E4754EAF40C}" srcOrd="1" destOrd="0" presId="urn:microsoft.com/office/officeart/2005/8/layout/lProcess2"/>
    <dgm:cxn modelId="{905A240C-231B-43C1-8810-F99070E602C6}" type="presParOf" srcId="{419A466E-BABA-46C1-BF81-BF265735F56A}" destId="{02D3ECFD-F267-4711-BFF5-A8E23868BBCF}" srcOrd="2" destOrd="0" presId="urn:microsoft.com/office/officeart/2005/8/layout/lProcess2"/>
    <dgm:cxn modelId="{9A7AEB5A-73C0-448C-9A93-5C8B3F4CB1C0}" type="presParOf" srcId="{02D3ECFD-F267-4711-BFF5-A8E23868BBCF}" destId="{C89575D1-ED0C-49FF-9A68-48D80F83FA96}" srcOrd="0" destOrd="0" presId="urn:microsoft.com/office/officeart/2005/8/layout/lProcess2"/>
    <dgm:cxn modelId="{3C2C0B7B-579D-4F40-9F77-E30639D00407}" type="presParOf" srcId="{C89575D1-ED0C-49FF-9A68-48D80F83FA96}" destId="{6BA94524-6615-4B6D-ABA0-9B0556EB4A3C}" srcOrd="0" destOrd="0" presId="urn:microsoft.com/office/officeart/2005/8/layout/lProcess2"/>
    <dgm:cxn modelId="{AD7D10A4-3780-47B0-9D40-C791BAD418E3}" type="presParOf" srcId="{C89575D1-ED0C-49FF-9A68-48D80F83FA96}" destId="{7EE839E3-D7C8-4E27-92A9-27E738C8129D}" srcOrd="1" destOrd="0" presId="urn:microsoft.com/office/officeart/2005/8/layout/lProcess2"/>
    <dgm:cxn modelId="{886BC425-F707-4A4A-A78E-0D3E4048E98E}" type="presParOf" srcId="{C89575D1-ED0C-49FF-9A68-48D80F83FA96}" destId="{1AAE2C49-EC3B-48F4-BF82-D610DD4F8F07}" srcOrd="2" destOrd="0" presId="urn:microsoft.com/office/officeart/2005/8/layout/lProcess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36.xml><?xml version="1.0" encoding="utf-8"?>
<dgm:dataModel xmlns:dgm="http://schemas.openxmlformats.org/drawingml/2006/diagram" xmlns:a="http://schemas.openxmlformats.org/drawingml/2006/main">
  <dgm:ptLst>
    <dgm:pt modelId="{CE7DEB34-C0B8-4593-9C0B-FF6211BB439E}" type="doc">
      <dgm:prSet loTypeId="urn:microsoft.com/office/officeart/2005/8/layout/process4" loCatId="list" qsTypeId="urn:microsoft.com/office/officeart/2005/8/quickstyle/3d1" qsCatId="3D" csTypeId="urn:microsoft.com/office/officeart/2005/8/colors/accent0_3" csCatId="mainScheme" phldr="1"/>
      <dgm:spPr/>
      <dgm:t>
        <a:bodyPr/>
        <a:lstStyle/>
        <a:p>
          <a:endParaRPr lang="el-GR"/>
        </a:p>
      </dgm:t>
    </dgm:pt>
    <dgm:pt modelId="{D8B53252-6D88-40B2-A006-650A98799375}">
      <dgm:prSet custT="1"/>
      <dgm:spPr/>
      <dgm:t>
        <a:bodyPr/>
        <a:lstStyle/>
        <a:p>
          <a:r>
            <a:rPr lang="el-GR" sz="1700" dirty="0"/>
            <a:t>Μελέτη της Επιτροπής </a:t>
          </a:r>
          <a:r>
            <a:rPr lang="en-US" sz="1700" dirty="0"/>
            <a:t>«Study on the measurement of cross-border penetration in</a:t>
          </a:r>
          <a:r>
            <a:rPr lang="el-GR" sz="1700" dirty="0"/>
            <a:t> </a:t>
          </a:r>
          <a:r>
            <a:rPr lang="it-IT" sz="1700" dirty="0"/>
            <a:t>the EU public procurement market»</a:t>
          </a:r>
          <a:r>
            <a:rPr lang="el-GR" sz="1700" dirty="0"/>
            <a:t> σχετικά με τη διασυνοριακή διείσδυση για τα έτη 2016-2019</a:t>
          </a:r>
        </a:p>
      </dgm:t>
    </dgm:pt>
    <dgm:pt modelId="{9A2B8426-B77C-4630-BD29-D895977A18D8}" type="parTrans" cxnId="{5C21B38A-7CDE-4C5B-8F10-C2FB8DE11DA5}">
      <dgm:prSet/>
      <dgm:spPr/>
      <dgm:t>
        <a:bodyPr/>
        <a:lstStyle/>
        <a:p>
          <a:endParaRPr lang="el-GR"/>
        </a:p>
      </dgm:t>
    </dgm:pt>
    <dgm:pt modelId="{5F15262C-F684-44CC-ABDD-5E36026BFBB7}" type="sibTrans" cxnId="{5C21B38A-7CDE-4C5B-8F10-C2FB8DE11DA5}">
      <dgm:prSet/>
      <dgm:spPr/>
      <dgm:t>
        <a:bodyPr/>
        <a:lstStyle/>
        <a:p>
          <a:endParaRPr lang="el-GR"/>
        </a:p>
      </dgm:t>
    </dgm:pt>
    <dgm:pt modelId="{2C31EF8D-FD76-4026-B829-1BB8EA8ED2B8}">
      <dgm:prSet custT="1"/>
      <dgm:spPr/>
      <dgm:t>
        <a:bodyPr/>
        <a:lstStyle/>
        <a:p>
          <a:r>
            <a:rPr lang="el-GR" sz="1700" dirty="0"/>
            <a:t>Φορείς εγκατεστημένοι στο έδαφος διαφορετικών κρατών μελών</a:t>
          </a:r>
        </a:p>
      </dgm:t>
    </dgm:pt>
    <dgm:pt modelId="{A2904331-57BB-4947-BC56-32AC2521B431}" type="parTrans" cxnId="{4801359A-EF4E-4DA2-895E-95AD63CC2B3F}">
      <dgm:prSet/>
      <dgm:spPr/>
      <dgm:t>
        <a:bodyPr/>
        <a:lstStyle/>
        <a:p>
          <a:endParaRPr lang="el-GR"/>
        </a:p>
      </dgm:t>
    </dgm:pt>
    <dgm:pt modelId="{D13A809A-3EA7-40AE-9FE9-D3A4AF238894}" type="sibTrans" cxnId="{4801359A-EF4E-4DA2-895E-95AD63CC2B3F}">
      <dgm:prSet/>
      <dgm:spPr/>
      <dgm:t>
        <a:bodyPr/>
        <a:lstStyle/>
        <a:p>
          <a:endParaRPr lang="el-GR"/>
        </a:p>
      </dgm:t>
    </dgm:pt>
    <dgm:pt modelId="{20A15544-9FB7-41D7-B945-42083D93FF0A}">
      <dgm:prSet custT="1"/>
      <dgm:spPr/>
      <dgm:t>
        <a:bodyPr/>
        <a:lstStyle/>
        <a:p>
          <a:r>
            <a:rPr lang="el-GR" sz="1700" dirty="0"/>
            <a:t>Οι έμμεσες διασυνοριακές αναθέσεις αποτελούσαν περίπου το 20% για συμβάσεις με χαμηλότερη αξία των 200 εκατ. € και το 2,4% οι άμεσες</a:t>
          </a:r>
        </a:p>
      </dgm:t>
    </dgm:pt>
    <dgm:pt modelId="{C6A20C9B-0699-47DB-9588-B5F6F5551782}" type="parTrans" cxnId="{7485BDD4-CE59-4299-86B4-C7418158EAE1}">
      <dgm:prSet/>
      <dgm:spPr/>
      <dgm:t>
        <a:bodyPr/>
        <a:lstStyle/>
        <a:p>
          <a:endParaRPr lang="el-GR"/>
        </a:p>
      </dgm:t>
    </dgm:pt>
    <dgm:pt modelId="{BF5D9ADB-F0F9-409D-8680-4C3C7578AC28}" type="sibTrans" cxnId="{7485BDD4-CE59-4299-86B4-C7418158EAE1}">
      <dgm:prSet/>
      <dgm:spPr/>
      <dgm:t>
        <a:bodyPr/>
        <a:lstStyle/>
        <a:p>
          <a:endParaRPr lang="el-GR"/>
        </a:p>
      </dgm:t>
    </dgm:pt>
    <dgm:pt modelId="{EB1B2DA5-13C9-46B2-8A33-341C9BF4E6D0}">
      <dgm:prSet custT="1"/>
      <dgm:spPr/>
      <dgm:t>
        <a:bodyPr/>
        <a:lstStyle/>
        <a:p>
          <a:r>
            <a:rPr lang="el-GR" sz="1700" dirty="0"/>
            <a:t>Δυνατή η πραγματοποίηση διασυνοριακών συναλλαγών μέσω συμπράξεων</a:t>
          </a:r>
        </a:p>
      </dgm:t>
    </dgm:pt>
    <dgm:pt modelId="{BA75668C-67AF-4EC4-BF51-57AD1F436AEB}" type="sibTrans" cxnId="{F0EAFA72-609D-4226-BE02-78D24493457E}">
      <dgm:prSet/>
      <dgm:spPr/>
      <dgm:t>
        <a:bodyPr/>
        <a:lstStyle/>
        <a:p>
          <a:endParaRPr lang="el-GR"/>
        </a:p>
      </dgm:t>
    </dgm:pt>
    <dgm:pt modelId="{58012B53-D411-4D3F-B57E-54307CCAB803}" type="parTrans" cxnId="{F0EAFA72-609D-4226-BE02-78D24493457E}">
      <dgm:prSet/>
      <dgm:spPr/>
      <dgm:t>
        <a:bodyPr/>
        <a:lstStyle/>
        <a:p>
          <a:endParaRPr lang="el-GR"/>
        </a:p>
      </dgm:t>
    </dgm:pt>
    <dgm:pt modelId="{FF725E4B-8309-4B83-91EC-6FE1439CF9DE}">
      <dgm:prSet custT="1"/>
      <dgm:spPr/>
      <dgm:t>
        <a:bodyPr/>
        <a:lstStyle/>
        <a:p>
          <a:r>
            <a:rPr lang="el-GR" sz="1700" dirty="0"/>
            <a:t>Αντίστοιχα οι έμμεσες το 28% για συμβάσεις αξίας άνω των 200 εκατ. € και οι άμεσες το 6%</a:t>
          </a:r>
        </a:p>
      </dgm:t>
    </dgm:pt>
    <dgm:pt modelId="{32DD0D3D-1EDA-4C27-96D5-BFB0A2148E22}" type="parTrans" cxnId="{FA220BEC-F0D9-46A5-8C8A-43D448F601E4}">
      <dgm:prSet/>
      <dgm:spPr/>
      <dgm:t>
        <a:bodyPr/>
        <a:lstStyle/>
        <a:p>
          <a:endParaRPr lang="el-GR"/>
        </a:p>
      </dgm:t>
    </dgm:pt>
    <dgm:pt modelId="{7F93D11E-DE74-4A92-8511-A3D8DF3F6075}" type="sibTrans" cxnId="{FA220BEC-F0D9-46A5-8C8A-43D448F601E4}">
      <dgm:prSet/>
      <dgm:spPr/>
      <dgm:t>
        <a:bodyPr/>
        <a:lstStyle/>
        <a:p>
          <a:endParaRPr lang="el-GR"/>
        </a:p>
      </dgm:t>
    </dgm:pt>
    <dgm:pt modelId="{016F5968-37CB-4014-A041-5BF807CDD052}">
      <dgm:prSet custT="1"/>
      <dgm:spPr/>
      <dgm:t>
        <a:bodyPr/>
        <a:lstStyle/>
        <a:p>
          <a:r>
            <a:rPr lang="el-GR" sz="1700" dirty="0"/>
            <a:t>Εγκατεστημένες στο ίδιο κράτος μέλος θυγατρικές αλλοδαπών επιχειρήσεων. Πχ. στον χρηματοπιστωτικό, ενεργειακό, κατασκευαστικό τομέα</a:t>
          </a:r>
        </a:p>
      </dgm:t>
    </dgm:pt>
    <dgm:pt modelId="{35BE89F3-4BDF-4F2B-957C-533BC3917CBD}" type="parTrans" cxnId="{1042F236-29D2-4131-B4C7-4CA842C29994}">
      <dgm:prSet/>
      <dgm:spPr/>
      <dgm:t>
        <a:bodyPr/>
        <a:lstStyle/>
        <a:p>
          <a:endParaRPr lang="el-GR"/>
        </a:p>
      </dgm:t>
    </dgm:pt>
    <dgm:pt modelId="{8E08F3AA-CA74-4174-831A-2FB238499D77}" type="sibTrans" cxnId="{1042F236-29D2-4131-B4C7-4CA842C29994}">
      <dgm:prSet/>
      <dgm:spPr/>
      <dgm:t>
        <a:bodyPr/>
        <a:lstStyle/>
        <a:p>
          <a:endParaRPr lang="el-GR"/>
        </a:p>
      </dgm:t>
    </dgm:pt>
    <dgm:pt modelId="{8625456F-254F-4A2D-A1FC-C990FBB069A9}" type="pres">
      <dgm:prSet presAssocID="{CE7DEB34-C0B8-4593-9C0B-FF6211BB439E}" presName="Name0" presStyleCnt="0">
        <dgm:presLayoutVars>
          <dgm:dir/>
          <dgm:animLvl val="lvl"/>
          <dgm:resizeHandles val="exact"/>
        </dgm:presLayoutVars>
      </dgm:prSet>
      <dgm:spPr/>
    </dgm:pt>
    <dgm:pt modelId="{F7AF878B-86FB-4521-8382-6784C6459E7F}" type="pres">
      <dgm:prSet presAssocID="{D8B53252-6D88-40B2-A006-650A98799375}" presName="boxAndChildren" presStyleCnt="0"/>
      <dgm:spPr/>
    </dgm:pt>
    <dgm:pt modelId="{FAEC34CD-4B72-4A5C-9751-F275DBDD53D2}" type="pres">
      <dgm:prSet presAssocID="{D8B53252-6D88-40B2-A006-650A98799375}" presName="parentTextBox" presStyleLbl="node1" presStyleIdx="0" presStyleCnt="2"/>
      <dgm:spPr/>
    </dgm:pt>
    <dgm:pt modelId="{C4B44494-AB4E-4D70-892C-A60DECDDF215}" type="pres">
      <dgm:prSet presAssocID="{D8B53252-6D88-40B2-A006-650A98799375}" presName="entireBox" presStyleLbl="node1" presStyleIdx="0" presStyleCnt="2"/>
      <dgm:spPr/>
    </dgm:pt>
    <dgm:pt modelId="{A2084E8D-B5AB-4DA0-8AEC-1FD5A9F7A827}" type="pres">
      <dgm:prSet presAssocID="{D8B53252-6D88-40B2-A006-650A98799375}" presName="descendantBox" presStyleCnt="0"/>
      <dgm:spPr/>
    </dgm:pt>
    <dgm:pt modelId="{749CB14E-28F8-46CB-9E35-CBDB210F1E92}" type="pres">
      <dgm:prSet presAssocID="{20A15544-9FB7-41D7-B945-42083D93FF0A}" presName="childTextBox" presStyleLbl="fgAccFollowNode1" presStyleIdx="0" presStyleCnt="4">
        <dgm:presLayoutVars>
          <dgm:bulletEnabled val="1"/>
        </dgm:presLayoutVars>
      </dgm:prSet>
      <dgm:spPr/>
    </dgm:pt>
    <dgm:pt modelId="{FB5F794C-3A52-497A-ABAB-B33A20D17C25}" type="pres">
      <dgm:prSet presAssocID="{FF725E4B-8309-4B83-91EC-6FE1439CF9DE}" presName="childTextBox" presStyleLbl="fgAccFollowNode1" presStyleIdx="1" presStyleCnt="4">
        <dgm:presLayoutVars>
          <dgm:bulletEnabled val="1"/>
        </dgm:presLayoutVars>
      </dgm:prSet>
      <dgm:spPr/>
    </dgm:pt>
    <dgm:pt modelId="{5B642069-D020-479E-9DDB-3A5A67FAEF1C}" type="pres">
      <dgm:prSet presAssocID="{BA75668C-67AF-4EC4-BF51-57AD1F436AEB}" presName="sp" presStyleCnt="0"/>
      <dgm:spPr/>
    </dgm:pt>
    <dgm:pt modelId="{5D99727C-F76F-49D1-96F6-701D91E9E947}" type="pres">
      <dgm:prSet presAssocID="{EB1B2DA5-13C9-46B2-8A33-341C9BF4E6D0}" presName="arrowAndChildren" presStyleCnt="0"/>
      <dgm:spPr/>
    </dgm:pt>
    <dgm:pt modelId="{75C21432-DB00-4018-872C-1440B9E8025E}" type="pres">
      <dgm:prSet presAssocID="{EB1B2DA5-13C9-46B2-8A33-341C9BF4E6D0}" presName="parentTextArrow" presStyleLbl="node1" presStyleIdx="0" presStyleCnt="2"/>
      <dgm:spPr/>
    </dgm:pt>
    <dgm:pt modelId="{064F134C-1AF8-4D78-93F6-3828FE6BD37F}" type="pres">
      <dgm:prSet presAssocID="{EB1B2DA5-13C9-46B2-8A33-341C9BF4E6D0}" presName="arrow" presStyleLbl="node1" presStyleIdx="1" presStyleCnt="2"/>
      <dgm:spPr/>
    </dgm:pt>
    <dgm:pt modelId="{E542F91A-794B-40B0-9052-F90123681F14}" type="pres">
      <dgm:prSet presAssocID="{EB1B2DA5-13C9-46B2-8A33-341C9BF4E6D0}" presName="descendantArrow" presStyleCnt="0"/>
      <dgm:spPr/>
    </dgm:pt>
    <dgm:pt modelId="{E9C3B979-2B78-403A-B6D1-25E738885E6A}" type="pres">
      <dgm:prSet presAssocID="{2C31EF8D-FD76-4026-B829-1BB8EA8ED2B8}" presName="childTextArrow" presStyleLbl="fgAccFollowNode1" presStyleIdx="2" presStyleCnt="4">
        <dgm:presLayoutVars>
          <dgm:bulletEnabled val="1"/>
        </dgm:presLayoutVars>
      </dgm:prSet>
      <dgm:spPr/>
    </dgm:pt>
    <dgm:pt modelId="{667425EF-9382-4EB6-8E97-F8E24723CC9B}" type="pres">
      <dgm:prSet presAssocID="{016F5968-37CB-4014-A041-5BF807CDD052}" presName="childTextArrow" presStyleLbl="fgAccFollowNode1" presStyleIdx="3" presStyleCnt="4">
        <dgm:presLayoutVars>
          <dgm:bulletEnabled val="1"/>
        </dgm:presLayoutVars>
      </dgm:prSet>
      <dgm:spPr/>
    </dgm:pt>
  </dgm:ptLst>
  <dgm:cxnLst>
    <dgm:cxn modelId="{7924CB28-C5C0-4A93-BC16-0A542A10E122}" type="presOf" srcId="{D8B53252-6D88-40B2-A006-650A98799375}" destId="{FAEC34CD-4B72-4A5C-9751-F275DBDD53D2}" srcOrd="0" destOrd="0" presId="urn:microsoft.com/office/officeart/2005/8/layout/process4"/>
    <dgm:cxn modelId="{0A273631-8575-4A8E-902E-98EBCA35201B}" type="presOf" srcId="{20A15544-9FB7-41D7-B945-42083D93FF0A}" destId="{749CB14E-28F8-46CB-9E35-CBDB210F1E92}" srcOrd="0" destOrd="0" presId="urn:microsoft.com/office/officeart/2005/8/layout/process4"/>
    <dgm:cxn modelId="{1042F236-29D2-4131-B4C7-4CA842C29994}" srcId="{EB1B2DA5-13C9-46B2-8A33-341C9BF4E6D0}" destId="{016F5968-37CB-4014-A041-5BF807CDD052}" srcOrd="1" destOrd="0" parTransId="{35BE89F3-4BDF-4F2B-957C-533BC3917CBD}" sibTransId="{8E08F3AA-CA74-4174-831A-2FB238499D77}"/>
    <dgm:cxn modelId="{8BFE273D-FA54-41E4-9758-4B15331602D1}" type="presOf" srcId="{D8B53252-6D88-40B2-A006-650A98799375}" destId="{C4B44494-AB4E-4D70-892C-A60DECDDF215}" srcOrd="1" destOrd="0" presId="urn:microsoft.com/office/officeart/2005/8/layout/process4"/>
    <dgm:cxn modelId="{4701674A-5807-4168-98EF-9C69213AA54A}" type="presOf" srcId="{016F5968-37CB-4014-A041-5BF807CDD052}" destId="{667425EF-9382-4EB6-8E97-F8E24723CC9B}" srcOrd="0" destOrd="0" presId="urn:microsoft.com/office/officeart/2005/8/layout/process4"/>
    <dgm:cxn modelId="{F0EAFA72-609D-4226-BE02-78D24493457E}" srcId="{CE7DEB34-C0B8-4593-9C0B-FF6211BB439E}" destId="{EB1B2DA5-13C9-46B2-8A33-341C9BF4E6D0}" srcOrd="0" destOrd="0" parTransId="{58012B53-D411-4D3F-B57E-54307CCAB803}" sibTransId="{BA75668C-67AF-4EC4-BF51-57AD1F436AEB}"/>
    <dgm:cxn modelId="{5C21B38A-7CDE-4C5B-8F10-C2FB8DE11DA5}" srcId="{CE7DEB34-C0B8-4593-9C0B-FF6211BB439E}" destId="{D8B53252-6D88-40B2-A006-650A98799375}" srcOrd="1" destOrd="0" parTransId="{9A2B8426-B77C-4630-BD29-D895977A18D8}" sibTransId="{5F15262C-F684-44CC-ABDD-5E36026BFBB7}"/>
    <dgm:cxn modelId="{4801359A-EF4E-4DA2-895E-95AD63CC2B3F}" srcId="{EB1B2DA5-13C9-46B2-8A33-341C9BF4E6D0}" destId="{2C31EF8D-FD76-4026-B829-1BB8EA8ED2B8}" srcOrd="0" destOrd="0" parTransId="{A2904331-57BB-4947-BC56-32AC2521B431}" sibTransId="{D13A809A-3EA7-40AE-9FE9-D3A4AF238894}"/>
    <dgm:cxn modelId="{0D2A68C2-861F-4B08-9680-B274C57344F3}" type="presOf" srcId="{EB1B2DA5-13C9-46B2-8A33-341C9BF4E6D0}" destId="{75C21432-DB00-4018-872C-1440B9E8025E}" srcOrd="0" destOrd="0" presId="urn:microsoft.com/office/officeart/2005/8/layout/process4"/>
    <dgm:cxn modelId="{7485BDD4-CE59-4299-86B4-C7418158EAE1}" srcId="{D8B53252-6D88-40B2-A006-650A98799375}" destId="{20A15544-9FB7-41D7-B945-42083D93FF0A}" srcOrd="0" destOrd="0" parTransId="{C6A20C9B-0699-47DB-9588-B5F6F5551782}" sibTransId="{BF5D9ADB-F0F9-409D-8680-4C3C7578AC28}"/>
    <dgm:cxn modelId="{C021E0D7-1454-40A6-8EAC-D2EE6A592A18}" type="presOf" srcId="{EB1B2DA5-13C9-46B2-8A33-341C9BF4E6D0}" destId="{064F134C-1AF8-4D78-93F6-3828FE6BD37F}" srcOrd="1" destOrd="0" presId="urn:microsoft.com/office/officeart/2005/8/layout/process4"/>
    <dgm:cxn modelId="{D48CF6D9-4A7E-4458-A6FD-F59F2FB727AF}" type="presOf" srcId="{FF725E4B-8309-4B83-91EC-6FE1439CF9DE}" destId="{FB5F794C-3A52-497A-ABAB-B33A20D17C25}" srcOrd="0" destOrd="0" presId="urn:microsoft.com/office/officeart/2005/8/layout/process4"/>
    <dgm:cxn modelId="{FA220BEC-F0D9-46A5-8C8A-43D448F601E4}" srcId="{D8B53252-6D88-40B2-A006-650A98799375}" destId="{FF725E4B-8309-4B83-91EC-6FE1439CF9DE}" srcOrd="1" destOrd="0" parTransId="{32DD0D3D-1EDA-4C27-96D5-BFB0A2148E22}" sibTransId="{7F93D11E-DE74-4A92-8511-A3D8DF3F6075}"/>
    <dgm:cxn modelId="{24931BF0-88BD-4843-A2F6-0E7FCCFDF5EE}" type="presOf" srcId="{CE7DEB34-C0B8-4593-9C0B-FF6211BB439E}" destId="{8625456F-254F-4A2D-A1FC-C990FBB069A9}" srcOrd="0" destOrd="0" presId="urn:microsoft.com/office/officeart/2005/8/layout/process4"/>
    <dgm:cxn modelId="{3181A7FF-C9D2-4831-937F-E8624BA18BB4}" type="presOf" srcId="{2C31EF8D-FD76-4026-B829-1BB8EA8ED2B8}" destId="{E9C3B979-2B78-403A-B6D1-25E738885E6A}" srcOrd="0" destOrd="0" presId="urn:microsoft.com/office/officeart/2005/8/layout/process4"/>
    <dgm:cxn modelId="{508B2A4E-0C35-4066-9372-7BF48A16768D}" type="presParOf" srcId="{8625456F-254F-4A2D-A1FC-C990FBB069A9}" destId="{F7AF878B-86FB-4521-8382-6784C6459E7F}" srcOrd="0" destOrd="0" presId="urn:microsoft.com/office/officeart/2005/8/layout/process4"/>
    <dgm:cxn modelId="{2F11EEF4-ED20-4769-AFEF-DEDC11ECEFD5}" type="presParOf" srcId="{F7AF878B-86FB-4521-8382-6784C6459E7F}" destId="{FAEC34CD-4B72-4A5C-9751-F275DBDD53D2}" srcOrd="0" destOrd="0" presId="urn:microsoft.com/office/officeart/2005/8/layout/process4"/>
    <dgm:cxn modelId="{9C00EFE2-28E2-40E3-B453-193AA061D179}" type="presParOf" srcId="{F7AF878B-86FB-4521-8382-6784C6459E7F}" destId="{C4B44494-AB4E-4D70-892C-A60DECDDF215}" srcOrd="1" destOrd="0" presId="urn:microsoft.com/office/officeart/2005/8/layout/process4"/>
    <dgm:cxn modelId="{D780BC4B-40CD-4E0E-884C-BFF5391D1321}" type="presParOf" srcId="{F7AF878B-86FB-4521-8382-6784C6459E7F}" destId="{A2084E8D-B5AB-4DA0-8AEC-1FD5A9F7A827}" srcOrd="2" destOrd="0" presId="urn:microsoft.com/office/officeart/2005/8/layout/process4"/>
    <dgm:cxn modelId="{B604796E-FA79-4E11-8737-CA86B9BF8909}" type="presParOf" srcId="{A2084E8D-B5AB-4DA0-8AEC-1FD5A9F7A827}" destId="{749CB14E-28F8-46CB-9E35-CBDB210F1E92}" srcOrd="0" destOrd="0" presId="urn:microsoft.com/office/officeart/2005/8/layout/process4"/>
    <dgm:cxn modelId="{39248DDD-1C70-4920-8D21-A3EFD0FCC600}" type="presParOf" srcId="{A2084E8D-B5AB-4DA0-8AEC-1FD5A9F7A827}" destId="{FB5F794C-3A52-497A-ABAB-B33A20D17C25}" srcOrd="1" destOrd="0" presId="urn:microsoft.com/office/officeart/2005/8/layout/process4"/>
    <dgm:cxn modelId="{D245F190-6C74-4F59-9398-1FBCD703E96A}" type="presParOf" srcId="{8625456F-254F-4A2D-A1FC-C990FBB069A9}" destId="{5B642069-D020-479E-9DDB-3A5A67FAEF1C}" srcOrd="1" destOrd="0" presId="urn:microsoft.com/office/officeart/2005/8/layout/process4"/>
    <dgm:cxn modelId="{1F0866A9-B6A0-4893-8D0B-5ACBA20EE3D4}" type="presParOf" srcId="{8625456F-254F-4A2D-A1FC-C990FBB069A9}" destId="{5D99727C-F76F-49D1-96F6-701D91E9E947}" srcOrd="2" destOrd="0" presId="urn:microsoft.com/office/officeart/2005/8/layout/process4"/>
    <dgm:cxn modelId="{9AFEFF72-0BBD-4C8C-A935-4818A3A46397}" type="presParOf" srcId="{5D99727C-F76F-49D1-96F6-701D91E9E947}" destId="{75C21432-DB00-4018-872C-1440B9E8025E}" srcOrd="0" destOrd="0" presId="urn:microsoft.com/office/officeart/2005/8/layout/process4"/>
    <dgm:cxn modelId="{B11F970F-8DE5-4C8B-A801-5032C5254FFE}" type="presParOf" srcId="{5D99727C-F76F-49D1-96F6-701D91E9E947}" destId="{064F134C-1AF8-4D78-93F6-3828FE6BD37F}" srcOrd="1" destOrd="0" presId="urn:microsoft.com/office/officeart/2005/8/layout/process4"/>
    <dgm:cxn modelId="{8827A4FE-648C-48AF-9D75-3DA571B21319}" type="presParOf" srcId="{5D99727C-F76F-49D1-96F6-701D91E9E947}" destId="{E542F91A-794B-40B0-9052-F90123681F14}" srcOrd="2" destOrd="0" presId="urn:microsoft.com/office/officeart/2005/8/layout/process4"/>
    <dgm:cxn modelId="{948CC44F-885A-4E41-A3A9-37FD0819C739}" type="presParOf" srcId="{E542F91A-794B-40B0-9052-F90123681F14}" destId="{E9C3B979-2B78-403A-B6D1-25E738885E6A}" srcOrd="0" destOrd="0" presId="urn:microsoft.com/office/officeart/2005/8/layout/process4"/>
    <dgm:cxn modelId="{A13826A6-A87A-46C0-9A2A-B720B1C23386}" type="presParOf" srcId="{E542F91A-794B-40B0-9052-F90123681F14}" destId="{667425EF-9382-4EB6-8E97-F8E24723CC9B}" srcOrd="1" destOrd="0" presId="urn:microsoft.com/office/officeart/2005/8/layout/process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37.xml><?xml version="1.0" encoding="utf-8"?>
<dgm:dataModel xmlns:dgm="http://schemas.openxmlformats.org/drawingml/2006/diagram" xmlns:a="http://schemas.openxmlformats.org/drawingml/2006/main">
  <dgm:ptLst>
    <dgm:pt modelId="{CE7DEB34-C0B8-4593-9C0B-FF6211BB439E}" type="doc">
      <dgm:prSet loTypeId="urn:microsoft.com/office/officeart/2005/8/layout/hList6" loCatId="list" qsTypeId="urn:microsoft.com/office/officeart/2005/8/quickstyle/3d1" qsCatId="3D" csTypeId="urn:microsoft.com/office/officeart/2005/8/colors/accent0_3" csCatId="mainScheme" phldr="1"/>
      <dgm:spPr/>
      <dgm:t>
        <a:bodyPr/>
        <a:lstStyle/>
        <a:p>
          <a:endParaRPr lang="el-GR"/>
        </a:p>
      </dgm:t>
    </dgm:pt>
    <dgm:pt modelId="{D8B53252-6D88-40B2-A006-650A98799375}">
      <dgm:prSet custT="1"/>
      <dgm:spPr/>
      <dgm:t>
        <a:bodyPr/>
        <a:lstStyle/>
        <a:p>
          <a:r>
            <a:rPr lang="el-GR" sz="1600" dirty="0"/>
            <a:t>Οποιαδήποτε μείωση του ανταγωνισμού συνεπάγεται τον κίνδυνο αύξησης των τιμών. Έως το 2020 ο πληθωρισμός στην ενιαία αγορά παρέμεινε σταθερός, κάτω από το 2% και μόλις πρόσφατα σημείωσε αύξηση</a:t>
          </a:r>
        </a:p>
      </dgm:t>
    </dgm:pt>
    <dgm:pt modelId="{9A2B8426-B77C-4630-BD29-D895977A18D8}" type="parTrans" cxnId="{5C21B38A-7CDE-4C5B-8F10-C2FB8DE11DA5}">
      <dgm:prSet/>
      <dgm:spPr/>
      <dgm:t>
        <a:bodyPr/>
        <a:lstStyle/>
        <a:p>
          <a:endParaRPr lang="el-GR"/>
        </a:p>
      </dgm:t>
    </dgm:pt>
    <dgm:pt modelId="{5F15262C-F684-44CC-ABDD-5E36026BFBB7}" type="sibTrans" cxnId="{5C21B38A-7CDE-4C5B-8F10-C2FB8DE11DA5}">
      <dgm:prSet/>
      <dgm:spPr/>
      <dgm:t>
        <a:bodyPr/>
        <a:lstStyle/>
        <a:p>
          <a:endParaRPr lang="el-GR"/>
        </a:p>
      </dgm:t>
    </dgm:pt>
    <dgm:pt modelId="{EB1B2DA5-13C9-46B2-8A33-341C9BF4E6D0}">
      <dgm:prSet custT="1"/>
      <dgm:spPr/>
      <dgm:t>
        <a:bodyPr/>
        <a:lstStyle/>
        <a:p>
          <a:r>
            <a:rPr lang="el-GR" sz="1600" dirty="0"/>
            <a:t>Εφόσον στο </a:t>
          </a:r>
          <a:r>
            <a:rPr lang="en-US" sz="1600" dirty="0"/>
            <a:t>TED</a:t>
          </a:r>
          <a:r>
            <a:rPr lang="el-GR" sz="1600" dirty="0"/>
            <a:t> δεν υπάρχει μοναδικός αναγνωριστικός κωδικός για τους οικονομικούς φορείς τα στοιχεία για τις διασυνοριακές συναλλαγές δεν επαληθεύονται</a:t>
          </a:r>
        </a:p>
      </dgm:t>
    </dgm:pt>
    <dgm:pt modelId="{BA75668C-67AF-4EC4-BF51-57AD1F436AEB}" type="sibTrans" cxnId="{F0EAFA72-609D-4226-BE02-78D24493457E}">
      <dgm:prSet/>
      <dgm:spPr/>
      <dgm:t>
        <a:bodyPr/>
        <a:lstStyle/>
        <a:p>
          <a:endParaRPr lang="el-GR"/>
        </a:p>
      </dgm:t>
    </dgm:pt>
    <dgm:pt modelId="{58012B53-D411-4D3F-B57E-54307CCAB803}" type="parTrans" cxnId="{F0EAFA72-609D-4226-BE02-78D24493457E}">
      <dgm:prSet/>
      <dgm:spPr/>
      <dgm:t>
        <a:bodyPr/>
        <a:lstStyle/>
        <a:p>
          <a:endParaRPr lang="el-GR"/>
        </a:p>
      </dgm:t>
    </dgm:pt>
    <dgm:pt modelId="{9EEBD3A7-778F-462B-A0B7-C9FDCDC87601}">
      <dgm:prSet custT="1"/>
      <dgm:spPr/>
      <dgm:t>
        <a:bodyPr/>
        <a:lstStyle/>
        <a:p>
          <a:r>
            <a:rPr lang="el-GR" sz="1600" dirty="0"/>
            <a:t>Δεν υπάρχουν συγκεκριμένα δεδομένα σχετικά με τις τιμές στις αναθέσεις που αποτελούν αντικείμενο δημόσιων συμβάσεων. Ούτε η </a:t>
          </a:r>
          <a:r>
            <a:rPr lang="el-GR" sz="1600" dirty="0" err="1"/>
            <a:t>Eurostat</a:t>
          </a:r>
          <a:r>
            <a:rPr lang="el-GR" sz="1600" dirty="0"/>
            <a:t> ούτε η ΓΔ GROW παρακολουθούν τις τιμές στο πλαίσιο των δημόσιων συμβάσεων στα κράτη μέλη της ΕΕ. Δεν μπορεί να εκτιμηθεί ο αντίκτυπος των μεταβολών των επιπέδων ανταγωνισμού στις τιμές ούτε το κόστος που συνεπάγεται η έλλειψη ανταγωνισμού</a:t>
          </a:r>
        </a:p>
      </dgm:t>
    </dgm:pt>
    <dgm:pt modelId="{6B6B20D9-2314-4353-B1EA-B81C31C034F8}" type="parTrans" cxnId="{912E6377-40BC-49BD-B1FF-9A1378C86588}">
      <dgm:prSet/>
      <dgm:spPr/>
      <dgm:t>
        <a:bodyPr/>
        <a:lstStyle/>
        <a:p>
          <a:endParaRPr lang="el-GR"/>
        </a:p>
      </dgm:t>
    </dgm:pt>
    <dgm:pt modelId="{F322C9B4-65B2-47A2-9866-0C30B863B12C}" type="sibTrans" cxnId="{912E6377-40BC-49BD-B1FF-9A1378C86588}">
      <dgm:prSet/>
      <dgm:spPr/>
      <dgm:t>
        <a:bodyPr/>
        <a:lstStyle/>
        <a:p>
          <a:endParaRPr lang="el-GR"/>
        </a:p>
      </dgm:t>
    </dgm:pt>
    <dgm:pt modelId="{B8310218-B222-4302-B148-37345F88FD95}" type="pres">
      <dgm:prSet presAssocID="{CE7DEB34-C0B8-4593-9C0B-FF6211BB439E}" presName="Name0" presStyleCnt="0">
        <dgm:presLayoutVars>
          <dgm:dir/>
          <dgm:resizeHandles val="exact"/>
        </dgm:presLayoutVars>
      </dgm:prSet>
      <dgm:spPr/>
    </dgm:pt>
    <dgm:pt modelId="{19269F78-2FE9-42B6-A7F4-4EC260F78784}" type="pres">
      <dgm:prSet presAssocID="{EB1B2DA5-13C9-46B2-8A33-341C9BF4E6D0}" presName="node" presStyleLbl="node1" presStyleIdx="0" presStyleCnt="3">
        <dgm:presLayoutVars>
          <dgm:bulletEnabled val="1"/>
        </dgm:presLayoutVars>
      </dgm:prSet>
      <dgm:spPr/>
    </dgm:pt>
    <dgm:pt modelId="{118DA4D5-D599-49F6-9DA8-5B89FA0CF979}" type="pres">
      <dgm:prSet presAssocID="{BA75668C-67AF-4EC4-BF51-57AD1F436AEB}" presName="sibTrans" presStyleCnt="0"/>
      <dgm:spPr/>
    </dgm:pt>
    <dgm:pt modelId="{70BB8983-BAED-4A74-A1CE-2EBD5F2C768D}" type="pres">
      <dgm:prSet presAssocID="{D8B53252-6D88-40B2-A006-650A98799375}" presName="node" presStyleLbl="node1" presStyleIdx="1" presStyleCnt="3">
        <dgm:presLayoutVars>
          <dgm:bulletEnabled val="1"/>
        </dgm:presLayoutVars>
      </dgm:prSet>
      <dgm:spPr/>
    </dgm:pt>
    <dgm:pt modelId="{904108EE-75E2-4A25-A992-B92FA9EEC0EB}" type="pres">
      <dgm:prSet presAssocID="{5F15262C-F684-44CC-ABDD-5E36026BFBB7}" presName="sibTrans" presStyleCnt="0"/>
      <dgm:spPr/>
    </dgm:pt>
    <dgm:pt modelId="{367BD4BE-0BD5-40D5-BE61-56AF67ECC04F}" type="pres">
      <dgm:prSet presAssocID="{9EEBD3A7-778F-462B-A0B7-C9FDCDC87601}" presName="node" presStyleLbl="node1" presStyleIdx="2" presStyleCnt="3">
        <dgm:presLayoutVars>
          <dgm:bulletEnabled val="1"/>
        </dgm:presLayoutVars>
      </dgm:prSet>
      <dgm:spPr/>
    </dgm:pt>
  </dgm:ptLst>
  <dgm:cxnLst>
    <dgm:cxn modelId="{AF93E403-ED95-4973-9957-34741D6E1079}" type="presOf" srcId="{D8B53252-6D88-40B2-A006-650A98799375}" destId="{70BB8983-BAED-4A74-A1CE-2EBD5F2C768D}" srcOrd="0" destOrd="0" presId="urn:microsoft.com/office/officeart/2005/8/layout/hList6"/>
    <dgm:cxn modelId="{DA6CD60F-3D03-4F29-9E87-E8D3E5B5EA02}" type="presOf" srcId="{EB1B2DA5-13C9-46B2-8A33-341C9BF4E6D0}" destId="{19269F78-2FE9-42B6-A7F4-4EC260F78784}" srcOrd="0" destOrd="0" presId="urn:microsoft.com/office/officeart/2005/8/layout/hList6"/>
    <dgm:cxn modelId="{90EB7B32-2AC9-485B-9472-9ABA465A9BBD}" type="presOf" srcId="{CE7DEB34-C0B8-4593-9C0B-FF6211BB439E}" destId="{B8310218-B222-4302-B148-37345F88FD95}" srcOrd="0" destOrd="0" presId="urn:microsoft.com/office/officeart/2005/8/layout/hList6"/>
    <dgm:cxn modelId="{F0EAFA72-609D-4226-BE02-78D24493457E}" srcId="{CE7DEB34-C0B8-4593-9C0B-FF6211BB439E}" destId="{EB1B2DA5-13C9-46B2-8A33-341C9BF4E6D0}" srcOrd="0" destOrd="0" parTransId="{58012B53-D411-4D3F-B57E-54307CCAB803}" sibTransId="{BA75668C-67AF-4EC4-BF51-57AD1F436AEB}"/>
    <dgm:cxn modelId="{912E6377-40BC-49BD-B1FF-9A1378C86588}" srcId="{CE7DEB34-C0B8-4593-9C0B-FF6211BB439E}" destId="{9EEBD3A7-778F-462B-A0B7-C9FDCDC87601}" srcOrd="2" destOrd="0" parTransId="{6B6B20D9-2314-4353-B1EA-B81C31C034F8}" sibTransId="{F322C9B4-65B2-47A2-9866-0C30B863B12C}"/>
    <dgm:cxn modelId="{5C21B38A-7CDE-4C5B-8F10-C2FB8DE11DA5}" srcId="{CE7DEB34-C0B8-4593-9C0B-FF6211BB439E}" destId="{D8B53252-6D88-40B2-A006-650A98799375}" srcOrd="1" destOrd="0" parTransId="{9A2B8426-B77C-4630-BD29-D895977A18D8}" sibTransId="{5F15262C-F684-44CC-ABDD-5E36026BFBB7}"/>
    <dgm:cxn modelId="{867B20EF-2D5B-45CF-93EC-25E3BEED38F1}" type="presOf" srcId="{9EEBD3A7-778F-462B-A0B7-C9FDCDC87601}" destId="{367BD4BE-0BD5-40D5-BE61-56AF67ECC04F}" srcOrd="0" destOrd="0" presId="urn:microsoft.com/office/officeart/2005/8/layout/hList6"/>
    <dgm:cxn modelId="{EB3BE42E-CA68-48B7-8D55-AA26E1833AD6}" type="presParOf" srcId="{B8310218-B222-4302-B148-37345F88FD95}" destId="{19269F78-2FE9-42B6-A7F4-4EC260F78784}" srcOrd="0" destOrd="0" presId="urn:microsoft.com/office/officeart/2005/8/layout/hList6"/>
    <dgm:cxn modelId="{3AA1F58A-A728-4DC7-9F5D-E530729E549E}" type="presParOf" srcId="{B8310218-B222-4302-B148-37345F88FD95}" destId="{118DA4D5-D599-49F6-9DA8-5B89FA0CF979}" srcOrd="1" destOrd="0" presId="urn:microsoft.com/office/officeart/2005/8/layout/hList6"/>
    <dgm:cxn modelId="{28AF2242-7DDD-4850-9143-5D4F6329E60C}" type="presParOf" srcId="{B8310218-B222-4302-B148-37345F88FD95}" destId="{70BB8983-BAED-4A74-A1CE-2EBD5F2C768D}" srcOrd="2" destOrd="0" presId="urn:microsoft.com/office/officeart/2005/8/layout/hList6"/>
    <dgm:cxn modelId="{5E0D62F3-C0B9-445D-B0F2-9F675D843BA4}" type="presParOf" srcId="{B8310218-B222-4302-B148-37345F88FD95}" destId="{904108EE-75E2-4A25-A992-B92FA9EEC0EB}" srcOrd="3" destOrd="0" presId="urn:microsoft.com/office/officeart/2005/8/layout/hList6"/>
    <dgm:cxn modelId="{2B802885-A1DA-43AF-9DA1-CB2E2D519EDC}" type="presParOf" srcId="{B8310218-B222-4302-B148-37345F88FD95}" destId="{367BD4BE-0BD5-40D5-BE61-56AF67ECC04F}" srcOrd="4" destOrd="0" presId="urn:microsoft.com/office/officeart/2005/8/layout/hList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38.xml><?xml version="1.0" encoding="utf-8"?>
<dgm:dataModel xmlns:dgm="http://schemas.openxmlformats.org/drawingml/2006/diagram" xmlns:a="http://schemas.openxmlformats.org/drawingml/2006/main">
  <dgm:ptLst>
    <dgm:pt modelId="{CE7DEB34-C0B8-4593-9C0B-FF6211BB439E}" type="doc">
      <dgm:prSet loTypeId="urn:microsoft.com/office/officeart/2005/8/layout/target3" loCatId="list" qsTypeId="urn:microsoft.com/office/officeart/2005/8/quickstyle/3d1" qsCatId="3D" csTypeId="urn:microsoft.com/office/officeart/2005/8/colors/accent0_3" csCatId="mainScheme" phldr="1"/>
      <dgm:spPr/>
      <dgm:t>
        <a:bodyPr/>
        <a:lstStyle/>
        <a:p>
          <a:endParaRPr lang="el-GR"/>
        </a:p>
      </dgm:t>
    </dgm:pt>
    <dgm:pt modelId="{EB1B2DA5-13C9-46B2-8A33-341C9BF4E6D0}">
      <dgm:prSet custT="1"/>
      <dgm:spPr/>
      <dgm:t>
        <a:bodyPr/>
        <a:lstStyle/>
        <a:p>
          <a:r>
            <a:rPr lang="el-GR" sz="1700" dirty="0"/>
            <a:t>Απευθείας ανάθεση ή διαπραγμάτευση χωρίς δημοσίευση οδηγεί σε περιορισμό του ανταγωνισμού, εφόσον προσεγγίζεται μία και μόνο επιχείρηση</a:t>
          </a:r>
        </a:p>
      </dgm:t>
    </dgm:pt>
    <dgm:pt modelId="{58012B53-D411-4D3F-B57E-54307CCAB803}" type="parTrans" cxnId="{F0EAFA72-609D-4226-BE02-78D24493457E}">
      <dgm:prSet/>
      <dgm:spPr/>
      <dgm:t>
        <a:bodyPr/>
        <a:lstStyle/>
        <a:p>
          <a:endParaRPr lang="el-GR"/>
        </a:p>
      </dgm:t>
    </dgm:pt>
    <dgm:pt modelId="{BA75668C-67AF-4EC4-BF51-57AD1F436AEB}" type="sibTrans" cxnId="{F0EAFA72-609D-4226-BE02-78D24493457E}">
      <dgm:prSet/>
      <dgm:spPr/>
      <dgm:t>
        <a:bodyPr/>
        <a:lstStyle/>
        <a:p>
          <a:endParaRPr lang="el-GR"/>
        </a:p>
      </dgm:t>
    </dgm:pt>
    <dgm:pt modelId="{64031257-E9F1-464A-A104-BAD3A5510EFA}">
      <dgm:prSet custT="1"/>
      <dgm:spPr/>
      <dgm:t>
        <a:bodyPr/>
        <a:lstStyle/>
        <a:p>
          <a:r>
            <a:rPr lang="el-GR" sz="1700" dirty="0"/>
            <a:t>Αυτό όμως θα έπρεπε να είναι η εξαίρεση και όχι ο κανόνας</a:t>
          </a:r>
        </a:p>
      </dgm:t>
    </dgm:pt>
    <dgm:pt modelId="{E567332F-04CA-4D1F-B6FC-01B41BAE817D}" type="parTrans" cxnId="{C3F568B7-001E-48A0-A0DD-8260278A377C}">
      <dgm:prSet/>
      <dgm:spPr/>
      <dgm:t>
        <a:bodyPr/>
        <a:lstStyle/>
        <a:p>
          <a:endParaRPr lang="el-GR"/>
        </a:p>
      </dgm:t>
    </dgm:pt>
    <dgm:pt modelId="{3CD7C470-063D-4A37-BF2A-214D8ACCBA1E}" type="sibTrans" cxnId="{C3F568B7-001E-48A0-A0DD-8260278A377C}">
      <dgm:prSet/>
      <dgm:spPr/>
      <dgm:t>
        <a:bodyPr/>
        <a:lstStyle/>
        <a:p>
          <a:endParaRPr lang="el-GR"/>
        </a:p>
      </dgm:t>
    </dgm:pt>
    <dgm:pt modelId="{5CCA6C32-E2F2-4323-86F8-3AD39DAE9001}">
      <dgm:prSet custT="1"/>
      <dgm:spPr/>
      <dgm:t>
        <a:bodyPr/>
        <a:lstStyle/>
        <a:p>
          <a:r>
            <a:rPr lang="el-GR" sz="1700" dirty="0"/>
            <a:t>Ποσοστό </a:t>
          </a:r>
          <a:r>
            <a:rPr lang="el-GR" sz="1700" i="1" dirty="0"/>
            <a:t>«καμίας πρόσκλησης υποβολής προσφοράς</a:t>
          </a:r>
          <a:r>
            <a:rPr lang="el-GR" sz="1700" i="0" dirty="0"/>
            <a:t>» άνω του 10% θεωρείται προειδοποιητική (κόκκινη) ένδειξη και το 2021 23/27 κράτη μέλη ήταν πάνω από το όριο αυτό. Το 2021 το ποσοστό αυτό ήταν περίπου στο 15,8% πανευρωπαϊκά </a:t>
          </a:r>
        </a:p>
      </dgm:t>
    </dgm:pt>
    <dgm:pt modelId="{F4025537-21A5-454F-9AD3-1DA954BB6771}" type="parTrans" cxnId="{00F04610-5EB3-4E27-9A13-8899992BB1A4}">
      <dgm:prSet/>
      <dgm:spPr/>
      <dgm:t>
        <a:bodyPr/>
        <a:lstStyle/>
        <a:p>
          <a:endParaRPr lang="el-GR"/>
        </a:p>
      </dgm:t>
    </dgm:pt>
    <dgm:pt modelId="{3BE29723-83BB-4E41-BD83-7660357AE64B}" type="sibTrans" cxnId="{00F04610-5EB3-4E27-9A13-8899992BB1A4}">
      <dgm:prSet/>
      <dgm:spPr/>
      <dgm:t>
        <a:bodyPr/>
        <a:lstStyle/>
        <a:p>
          <a:endParaRPr lang="el-GR"/>
        </a:p>
      </dgm:t>
    </dgm:pt>
    <dgm:pt modelId="{C7DD993F-39B3-4227-A1E9-E4735C7AAB8B}">
      <dgm:prSet custT="1"/>
      <dgm:spPr/>
      <dgm:t>
        <a:bodyPr/>
        <a:lstStyle/>
        <a:p>
          <a:r>
            <a:rPr lang="el-GR" sz="1700" i="0" dirty="0"/>
            <a:t>Το μερίδιο των διαδικασιών ανάθεσης με συμμετοχή μόνο ενός προσφέροντα σχεδόν διπλασιάστηκε την τελευταία δεκαετία</a:t>
          </a:r>
        </a:p>
      </dgm:t>
    </dgm:pt>
    <dgm:pt modelId="{5BA936DD-9625-443A-B5A8-61D47A385D77}" type="parTrans" cxnId="{3A4E5043-C68A-405B-BA75-07760270B99C}">
      <dgm:prSet/>
      <dgm:spPr/>
    </dgm:pt>
    <dgm:pt modelId="{73853CDF-8FAD-4FEA-96F1-97AFEA54C7D0}" type="sibTrans" cxnId="{3A4E5043-C68A-405B-BA75-07760270B99C}">
      <dgm:prSet/>
      <dgm:spPr/>
    </dgm:pt>
    <dgm:pt modelId="{72CB54AC-2710-49E4-BC0B-3E01D57ED53F}" type="pres">
      <dgm:prSet presAssocID="{CE7DEB34-C0B8-4593-9C0B-FF6211BB439E}" presName="Name0" presStyleCnt="0">
        <dgm:presLayoutVars>
          <dgm:chMax val="7"/>
          <dgm:dir/>
          <dgm:animLvl val="lvl"/>
          <dgm:resizeHandles val="exact"/>
        </dgm:presLayoutVars>
      </dgm:prSet>
      <dgm:spPr/>
    </dgm:pt>
    <dgm:pt modelId="{41AB649A-0804-4496-A230-C64C8EAE4808}" type="pres">
      <dgm:prSet presAssocID="{EB1B2DA5-13C9-46B2-8A33-341C9BF4E6D0}" presName="circle1" presStyleLbl="node1" presStyleIdx="0" presStyleCnt="4"/>
      <dgm:spPr/>
    </dgm:pt>
    <dgm:pt modelId="{5E9556ED-31A8-4F5B-B998-85ECD14663A3}" type="pres">
      <dgm:prSet presAssocID="{EB1B2DA5-13C9-46B2-8A33-341C9BF4E6D0}" presName="space" presStyleCnt="0"/>
      <dgm:spPr/>
    </dgm:pt>
    <dgm:pt modelId="{DEE69B09-8C68-48A1-903E-63F59F13EFDA}" type="pres">
      <dgm:prSet presAssocID="{EB1B2DA5-13C9-46B2-8A33-341C9BF4E6D0}" presName="rect1" presStyleLbl="alignAcc1" presStyleIdx="0" presStyleCnt="4"/>
      <dgm:spPr/>
    </dgm:pt>
    <dgm:pt modelId="{A1EF3226-BE74-4199-A7CC-35EDE45E0971}" type="pres">
      <dgm:prSet presAssocID="{64031257-E9F1-464A-A104-BAD3A5510EFA}" presName="vertSpace2" presStyleLbl="node1" presStyleIdx="0" presStyleCnt="4"/>
      <dgm:spPr/>
    </dgm:pt>
    <dgm:pt modelId="{B48DDFA1-0920-488F-A446-F254A0F48FFD}" type="pres">
      <dgm:prSet presAssocID="{64031257-E9F1-464A-A104-BAD3A5510EFA}" presName="circle2" presStyleLbl="node1" presStyleIdx="1" presStyleCnt="4"/>
      <dgm:spPr/>
    </dgm:pt>
    <dgm:pt modelId="{2D65359F-CA62-4A42-A957-052893F01871}" type="pres">
      <dgm:prSet presAssocID="{64031257-E9F1-464A-A104-BAD3A5510EFA}" presName="rect2" presStyleLbl="alignAcc1" presStyleIdx="1" presStyleCnt="4"/>
      <dgm:spPr/>
    </dgm:pt>
    <dgm:pt modelId="{965EC477-830B-4EA7-AAEE-659AC12CAA03}" type="pres">
      <dgm:prSet presAssocID="{5CCA6C32-E2F2-4323-86F8-3AD39DAE9001}" presName="vertSpace3" presStyleLbl="node1" presStyleIdx="1" presStyleCnt="4"/>
      <dgm:spPr/>
    </dgm:pt>
    <dgm:pt modelId="{CE1A0787-48D1-4E60-A698-D6A03A02873B}" type="pres">
      <dgm:prSet presAssocID="{5CCA6C32-E2F2-4323-86F8-3AD39DAE9001}" presName="circle3" presStyleLbl="node1" presStyleIdx="2" presStyleCnt="4"/>
      <dgm:spPr/>
    </dgm:pt>
    <dgm:pt modelId="{BB6F8EAC-26C2-4425-8B09-2911559A1E03}" type="pres">
      <dgm:prSet presAssocID="{5CCA6C32-E2F2-4323-86F8-3AD39DAE9001}" presName="rect3" presStyleLbl="alignAcc1" presStyleIdx="2" presStyleCnt="4"/>
      <dgm:spPr/>
    </dgm:pt>
    <dgm:pt modelId="{1B0D3289-B3E9-498E-A5AB-8BF01C0851CB}" type="pres">
      <dgm:prSet presAssocID="{C7DD993F-39B3-4227-A1E9-E4735C7AAB8B}" presName="vertSpace4" presStyleLbl="node1" presStyleIdx="2" presStyleCnt="4"/>
      <dgm:spPr/>
    </dgm:pt>
    <dgm:pt modelId="{0BC8AAB6-C976-4905-8465-300007E2CC27}" type="pres">
      <dgm:prSet presAssocID="{C7DD993F-39B3-4227-A1E9-E4735C7AAB8B}" presName="circle4" presStyleLbl="node1" presStyleIdx="3" presStyleCnt="4"/>
      <dgm:spPr/>
    </dgm:pt>
    <dgm:pt modelId="{87274091-D577-4AF6-84A3-B4F29E1DC877}" type="pres">
      <dgm:prSet presAssocID="{C7DD993F-39B3-4227-A1E9-E4735C7AAB8B}" presName="rect4" presStyleLbl="alignAcc1" presStyleIdx="3" presStyleCnt="4"/>
      <dgm:spPr/>
    </dgm:pt>
    <dgm:pt modelId="{62905774-3CD6-4EE9-A362-B6213DDBC995}" type="pres">
      <dgm:prSet presAssocID="{EB1B2DA5-13C9-46B2-8A33-341C9BF4E6D0}" presName="rect1ParTxNoCh" presStyleLbl="alignAcc1" presStyleIdx="3" presStyleCnt="4">
        <dgm:presLayoutVars>
          <dgm:chMax val="1"/>
          <dgm:bulletEnabled val="1"/>
        </dgm:presLayoutVars>
      </dgm:prSet>
      <dgm:spPr/>
    </dgm:pt>
    <dgm:pt modelId="{56C4F7C6-3097-4D56-8533-D284BB58E156}" type="pres">
      <dgm:prSet presAssocID="{64031257-E9F1-464A-A104-BAD3A5510EFA}" presName="rect2ParTxNoCh" presStyleLbl="alignAcc1" presStyleIdx="3" presStyleCnt="4">
        <dgm:presLayoutVars>
          <dgm:chMax val="1"/>
          <dgm:bulletEnabled val="1"/>
        </dgm:presLayoutVars>
      </dgm:prSet>
      <dgm:spPr/>
    </dgm:pt>
    <dgm:pt modelId="{59E10C22-0F10-4C02-9EB1-53F132C2E1FB}" type="pres">
      <dgm:prSet presAssocID="{5CCA6C32-E2F2-4323-86F8-3AD39DAE9001}" presName="rect3ParTxNoCh" presStyleLbl="alignAcc1" presStyleIdx="3" presStyleCnt="4">
        <dgm:presLayoutVars>
          <dgm:chMax val="1"/>
          <dgm:bulletEnabled val="1"/>
        </dgm:presLayoutVars>
      </dgm:prSet>
      <dgm:spPr/>
    </dgm:pt>
    <dgm:pt modelId="{A62525AC-4600-4281-8262-A023416D5824}" type="pres">
      <dgm:prSet presAssocID="{C7DD993F-39B3-4227-A1E9-E4735C7AAB8B}" presName="rect4ParTxNoCh" presStyleLbl="alignAcc1" presStyleIdx="3" presStyleCnt="4">
        <dgm:presLayoutVars>
          <dgm:chMax val="1"/>
          <dgm:bulletEnabled val="1"/>
        </dgm:presLayoutVars>
      </dgm:prSet>
      <dgm:spPr/>
    </dgm:pt>
  </dgm:ptLst>
  <dgm:cxnLst>
    <dgm:cxn modelId="{00F04610-5EB3-4E27-9A13-8899992BB1A4}" srcId="{CE7DEB34-C0B8-4593-9C0B-FF6211BB439E}" destId="{5CCA6C32-E2F2-4323-86F8-3AD39DAE9001}" srcOrd="2" destOrd="0" parTransId="{F4025537-21A5-454F-9AD3-1DA954BB6771}" sibTransId="{3BE29723-83BB-4E41-BD83-7660357AE64B}"/>
    <dgm:cxn modelId="{9CFFB610-F31A-4E59-8B24-68CD7BAB9D72}" type="presOf" srcId="{CE7DEB34-C0B8-4593-9C0B-FF6211BB439E}" destId="{72CB54AC-2710-49E4-BC0B-3E01D57ED53F}" srcOrd="0" destOrd="0" presId="urn:microsoft.com/office/officeart/2005/8/layout/target3"/>
    <dgm:cxn modelId="{F574B114-459B-4AF9-B96B-C65DD75BC39A}" type="presOf" srcId="{5CCA6C32-E2F2-4323-86F8-3AD39DAE9001}" destId="{59E10C22-0F10-4C02-9EB1-53F132C2E1FB}" srcOrd="1" destOrd="0" presId="urn:microsoft.com/office/officeart/2005/8/layout/target3"/>
    <dgm:cxn modelId="{3A4E5043-C68A-405B-BA75-07760270B99C}" srcId="{CE7DEB34-C0B8-4593-9C0B-FF6211BB439E}" destId="{C7DD993F-39B3-4227-A1E9-E4735C7AAB8B}" srcOrd="3" destOrd="0" parTransId="{5BA936DD-9625-443A-B5A8-61D47A385D77}" sibTransId="{73853CDF-8FAD-4FEA-96F1-97AFEA54C7D0}"/>
    <dgm:cxn modelId="{528BBD6E-4B27-406A-B274-3EF058EB63E7}" type="presOf" srcId="{5CCA6C32-E2F2-4323-86F8-3AD39DAE9001}" destId="{BB6F8EAC-26C2-4425-8B09-2911559A1E03}" srcOrd="0" destOrd="0" presId="urn:microsoft.com/office/officeart/2005/8/layout/target3"/>
    <dgm:cxn modelId="{F0EAFA72-609D-4226-BE02-78D24493457E}" srcId="{CE7DEB34-C0B8-4593-9C0B-FF6211BB439E}" destId="{EB1B2DA5-13C9-46B2-8A33-341C9BF4E6D0}" srcOrd="0" destOrd="0" parTransId="{58012B53-D411-4D3F-B57E-54307CCAB803}" sibTransId="{BA75668C-67AF-4EC4-BF51-57AD1F436AEB}"/>
    <dgm:cxn modelId="{7D417B8D-13E9-44A5-8587-6AD6369E69B7}" type="presOf" srcId="{C7DD993F-39B3-4227-A1E9-E4735C7AAB8B}" destId="{A62525AC-4600-4281-8262-A023416D5824}" srcOrd="1" destOrd="0" presId="urn:microsoft.com/office/officeart/2005/8/layout/target3"/>
    <dgm:cxn modelId="{B86D24AC-EABF-4481-92ED-84B951F9CBAF}" type="presOf" srcId="{64031257-E9F1-464A-A104-BAD3A5510EFA}" destId="{2D65359F-CA62-4A42-A957-052893F01871}" srcOrd="0" destOrd="0" presId="urn:microsoft.com/office/officeart/2005/8/layout/target3"/>
    <dgm:cxn modelId="{DAB28CB4-B026-494A-8CC2-A3F86F74A835}" type="presOf" srcId="{EB1B2DA5-13C9-46B2-8A33-341C9BF4E6D0}" destId="{DEE69B09-8C68-48A1-903E-63F59F13EFDA}" srcOrd="0" destOrd="0" presId="urn:microsoft.com/office/officeart/2005/8/layout/target3"/>
    <dgm:cxn modelId="{C3F568B7-001E-48A0-A0DD-8260278A377C}" srcId="{CE7DEB34-C0B8-4593-9C0B-FF6211BB439E}" destId="{64031257-E9F1-464A-A104-BAD3A5510EFA}" srcOrd="1" destOrd="0" parTransId="{E567332F-04CA-4D1F-B6FC-01B41BAE817D}" sibTransId="{3CD7C470-063D-4A37-BF2A-214D8ACCBA1E}"/>
    <dgm:cxn modelId="{ED9D62E0-5715-437A-B073-9DD880BD42D0}" type="presOf" srcId="{EB1B2DA5-13C9-46B2-8A33-341C9BF4E6D0}" destId="{62905774-3CD6-4EE9-A362-B6213DDBC995}" srcOrd="1" destOrd="0" presId="urn:microsoft.com/office/officeart/2005/8/layout/target3"/>
    <dgm:cxn modelId="{50F6FFEE-8A24-4ECF-94C4-FDA6EE3AA70D}" type="presOf" srcId="{C7DD993F-39B3-4227-A1E9-E4735C7AAB8B}" destId="{87274091-D577-4AF6-84A3-B4F29E1DC877}" srcOrd="0" destOrd="0" presId="urn:microsoft.com/office/officeart/2005/8/layout/target3"/>
    <dgm:cxn modelId="{587D1DFF-D755-47B3-9774-1FA6700E2505}" type="presOf" srcId="{64031257-E9F1-464A-A104-BAD3A5510EFA}" destId="{56C4F7C6-3097-4D56-8533-D284BB58E156}" srcOrd="1" destOrd="0" presId="urn:microsoft.com/office/officeart/2005/8/layout/target3"/>
    <dgm:cxn modelId="{93EB403D-F2AB-4A2E-B5C4-A822D1F6DBF0}" type="presParOf" srcId="{72CB54AC-2710-49E4-BC0B-3E01D57ED53F}" destId="{41AB649A-0804-4496-A230-C64C8EAE4808}" srcOrd="0" destOrd="0" presId="urn:microsoft.com/office/officeart/2005/8/layout/target3"/>
    <dgm:cxn modelId="{DD5AD33E-15D5-4F06-BEFF-4A5FDB38898D}" type="presParOf" srcId="{72CB54AC-2710-49E4-BC0B-3E01D57ED53F}" destId="{5E9556ED-31A8-4F5B-B998-85ECD14663A3}" srcOrd="1" destOrd="0" presId="urn:microsoft.com/office/officeart/2005/8/layout/target3"/>
    <dgm:cxn modelId="{8FEF039D-8E79-4211-A6F8-3AFD7141CCD3}" type="presParOf" srcId="{72CB54AC-2710-49E4-BC0B-3E01D57ED53F}" destId="{DEE69B09-8C68-48A1-903E-63F59F13EFDA}" srcOrd="2" destOrd="0" presId="urn:microsoft.com/office/officeart/2005/8/layout/target3"/>
    <dgm:cxn modelId="{4A08BDC1-00B8-4F56-AFDD-0A3602A758E6}" type="presParOf" srcId="{72CB54AC-2710-49E4-BC0B-3E01D57ED53F}" destId="{A1EF3226-BE74-4199-A7CC-35EDE45E0971}" srcOrd="3" destOrd="0" presId="urn:microsoft.com/office/officeart/2005/8/layout/target3"/>
    <dgm:cxn modelId="{92054624-C90B-4F78-9862-24C05673C2A8}" type="presParOf" srcId="{72CB54AC-2710-49E4-BC0B-3E01D57ED53F}" destId="{B48DDFA1-0920-488F-A446-F254A0F48FFD}" srcOrd="4" destOrd="0" presId="urn:microsoft.com/office/officeart/2005/8/layout/target3"/>
    <dgm:cxn modelId="{48A79222-F5A5-4CD4-B027-2037823DF3EF}" type="presParOf" srcId="{72CB54AC-2710-49E4-BC0B-3E01D57ED53F}" destId="{2D65359F-CA62-4A42-A957-052893F01871}" srcOrd="5" destOrd="0" presId="urn:microsoft.com/office/officeart/2005/8/layout/target3"/>
    <dgm:cxn modelId="{F611FC41-FB63-4E7F-9692-C054C8FD7034}" type="presParOf" srcId="{72CB54AC-2710-49E4-BC0B-3E01D57ED53F}" destId="{965EC477-830B-4EA7-AAEE-659AC12CAA03}" srcOrd="6" destOrd="0" presId="urn:microsoft.com/office/officeart/2005/8/layout/target3"/>
    <dgm:cxn modelId="{B1ECB343-0E5D-4BC0-88CE-48C2D3B81789}" type="presParOf" srcId="{72CB54AC-2710-49E4-BC0B-3E01D57ED53F}" destId="{CE1A0787-48D1-4E60-A698-D6A03A02873B}" srcOrd="7" destOrd="0" presId="urn:microsoft.com/office/officeart/2005/8/layout/target3"/>
    <dgm:cxn modelId="{771C026D-81B8-453F-B4E5-B1C7A5BC15BE}" type="presParOf" srcId="{72CB54AC-2710-49E4-BC0B-3E01D57ED53F}" destId="{BB6F8EAC-26C2-4425-8B09-2911559A1E03}" srcOrd="8" destOrd="0" presId="urn:microsoft.com/office/officeart/2005/8/layout/target3"/>
    <dgm:cxn modelId="{32E7D2AB-C80E-45BD-A450-C4C72AEAC716}" type="presParOf" srcId="{72CB54AC-2710-49E4-BC0B-3E01D57ED53F}" destId="{1B0D3289-B3E9-498E-A5AB-8BF01C0851CB}" srcOrd="9" destOrd="0" presId="urn:microsoft.com/office/officeart/2005/8/layout/target3"/>
    <dgm:cxn modelId="{631EFBEF-96CA-481C-9342-495C5BB1E9E8}" type="presParOf" srcId="{72CB54AC-2710-49E4-BC0B-3E01D57ED53F}" destId="{0BC8AAB6-C976-4905-8465-300007E2CC27}" srcOrd="10" destOrd="0" presId="urn:microsoft.com/office/officeart/2005/8/layout/target3"/>
    <dgm:cxn modelId="{F7AC076A-AC3E-4977-9BFB-5513B57B922B}" type="presParOf" srcId="{72CB54AC-2710-49E4-BC0B-3E01D57ED53F}" destId="{87274091-D577-4AF6-84A3-B4F29E1DC877}" srcOrd="11" destOrd="0" presId="urn:microsoft.com/office/officeart/2005/8/layout/target3"/>
    <dgm:cxn modelId="{C2818B08-5493-4FDD-AC06-B76B43DFBCE3}" type="presParOf" srcId="{72CB54AC-2710-49E4-BC0B-3E01D57ED53F}" destId="{62905774-3CD6-4EE9-A362-B6213DDBC995}" srcOrd="12" destOrd="0" presId="urn:microsoft.com/office/officeart/2005/8/layout/target3"/>
    <dgm:cxn modelId="{2D02CD2F-6EC7-4B85-9A48-EEFF1E1A74B1}" type="presParOf" srcId="{72CB54AC-2710-49E4-BC0B-3E01D57ED53F}" destId="{56C4F7C6-3097-4D56-8533-D284BB58E156}" srcOrd="13" destOrd="0" presId="urn:microsoft.com/office/officeart/2005/8/layout/target3"/>
    <dgm:cxn modelId="{4E62F919-2AB3-4827-B0DF-98325E6BB51E}" type="presParOf" srcId="{72CB54AC-2710-49E4-BC0B-3E01D57ED53F}" destId="{59E10C22-0F10-4C02-9EB1-53F132C2E1FB}" srcOrd="14" destOrd="0" presId="urn:microsoft.com/office/officeart/2005/8/layout/target3"/>
    <dgm:cxn modelId="{871F15DA-D0DC-47A9-BB4A-B9170368877D}" type="presParOf" srcId="{72CB54AC-2710-49E4-BC0B-3E01D57ED53F}" destId="{A62525AC-4600-4281-8262-A023416D5824}" srcOrd="15" destOrd="0" presId="urn:microsoft.com/office/officeart/2005/8/layout/targe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39.xml><?xml version="1.0" encoding="utf-8"?>
<dgm:dataModel xmlns:dgm="http://schemas.openxmlformats.org/drawingml/2006/diagram" xmlns:a="http://schemas.openxmlformats.org/drawingml/2006/main">
  <dgm:ptLst>
    <dgm:pt modelId="{CE7DEB34-C0B8-4593-9C0B-FF6211BB439E}" type="doc">
      <dgm:prSet loTypeId="urn:microsoft.com/office/officeart/2005/8/layout/hierarchy3" loCatId="hierarchy" qsTypeId="urn:microsoft.com/office/officeart/2005/8/quickstyle/3d1" qsCatId="3D" csTypeId="urn:microsoft.com/office/officeart/2005/8/colors/accent0_3" csCatId="mainScheme" phldr="1"/>
      <dgm:spPr/>
      <dgm:t>
        <a:bodyPr/>
        <a:lstStyle/>
        <a:p>
          <a:endParaRPr lang="el-GR"/>
        </a:p>
      </dgm:t>
    </dgm:pt>
    <dgm:pt modelId="{EB1B2DA5-13C9-46B2-8A33-341C9BF4E6D0}">
      <dgm:prSet custT="1"/>
      <dgm:spPr/>
      <dgm:t>
        <a:bodyPr/>
        <a:lstStyle/>
        <a:p>
          <a:r>
            <a:rPr lang="el-GR" sz="1600" dirty="0"/>
            <a:t>Βασικοί στόχοι της μεταρρύθμισης των οδηγιών του 2014</a:t>
          </a:r>
        </a:p>
      </dgm:t>
    </dgm:pt>
    <dgm:pt modelId="{58012B53-D411-4D3F-B57E-54307CCAB803}" type="parTrans" cxnId="{F0EAFA72-609D-4226-BE02-78D24493457E}">
      <dgm:prSet/>
      <dgm:spPr/>
      <dgm:t>
        <a:bodyPr/>
        <a:lstStyle/>
        <a:p>
          <a:endParaRPr lang="el-GR"/>
        </a:p>
      </dgm:t>
    </dgm:pt>
    <dgm:pt modelId="{BA75668C-67AF-4EC4-BF51-57AD1F436AEB}" type="sibTrans" cxnId="{F0EAFA72-609D-4226-BE02-78D24493457E}">
      <dgm:prSet/>
      <dgm:spPr/>
      <dgm:t>
        <a:bodyPr/>
        <a:lstStyle/>
        <a:p>
          <a:endParaRPr lang="el-GR"/>
        </a:p>
      </dgm:t>
    </dgm:pt>
    <dgm:pt modelId="{12FA885A-0801-45B2-A492-AEB9222A996D}">
      <dgm:prSet custT="1"/>
      <dgm:spPr/>
      <dgm:t>
        <a:bodyPr/>
        <a:lstStyle/>
        <a:p>
          <a:r>
            <a:rPr lang="el-GR" sz="1600" dirty="0"/>
            <a:t>Απλούστευση διαδικασιών σύναψης δημοσίων συμβάσεων</a:t>
          </a:r>
        </a:p>
      </dgm:t>
    </dgm:pt>
    <dgm:pt modelId="{21E08AE6-6FDD-48FF-A45A-5E9F638792D4}" type="parTrans" cxnId="{C54745BE-1293-40F3-B803-DCB642773661}">
      <dgm:prSet/>
      <dgm:spPr/>
      <dgm:t>
        <a:bodyPr/>
        <a:lstStyle/>
        <a:p>
          <a:endParaRPr lang="el-GR"/>
        </a:p>
      </dgm:t>
    </dgm:pt>
    <dgm:pt modelId="{5F09A46E-9B7D-42E4-9EF8-500BAA0DC640}" type="sibTrans" cxnId="{C54745BE-1293-40F3-B803-DCB642773661}">
      <dgm:prSet/>
      <dgm:spPr/>
      <dgm:t>
        <a:bodyPr/>
        <a:lstStyle/>
        <a:p>
          <a:endParaRPr lang="el-GR"/>
        </a:p>
      </dgm:t>
    </dgm:pt>
    <dgm:pt modelId="{9DE65AF5-5E5D-4476-A7A4-066459169D83}">
      <dgm:prSet custT="1"/>
      <dgm:spPr/>
      <dgm:t>
        <a:bodyPr/>
        <a:lstStyle/>
        <a:p>
          <a:r>
            <a:rPr lang="el-GR" sz="1600" dirty="0"/>
            <a:t>Ευκολότερη πρόσβαση για τις ΜΜΕ</a:t>
          </a:r>
        </a:p>
      </dgm:t>
    </dgm:pt>
    <dgm:pt modelId="{B90581B2-71AF-486C-9CD4-18F5D073B0C4}" type="parTrans" cxnId="{9614E974-357D-40A4-95B3-58ADE4CBF1CE}">
      <dgm:prSet/>
      <dgm:spPr/>
      <dgm:t>
        <a:bodyPr/>
        <a:lstStyle/>
        <a:p>
          <a:endParaRPr lang="el-GR"/>
        </a:p>
      </dgm:t>
    </dgm:pt>
    <dgm:pt modelId="{71443C15-9F08-4C15-83C3-5A30614F7301}" type="sibTrans" cxnId="{9614E974-357D-40A4-95B3-58ADE4CBF1CE}">
      <dgm:prSet/>
      <dgm:spPr/>
      <dgm:t>
        <a:bodyPr/>
        <a:lstStyle/>
        <a:p>
          <a:endParaRPr lang="el-GR"/>
        </a:p>
      </dgm:t>
    </dgm:pt>
    <dgm:pt modelId="{65A1A5F0-274C-4DD7-9D68-1BEDB7166BD6}">
      <dgm:prSet custT="1"/>
      <dgm:spPr/>
      <dgm:t>
        <a:bodyPr/>
        <a:lstStyle/>
        <a:p>
          <a:r>
            <a:rPr lang="el-GR" sz="1600" dirty="0"/>
            <a:t>Χρήση στρατηγικών δημοσίων συμβάσεων (περιβαλλοντικές, κοινωνικές και καινοτόμες πτυχές )</a:t>
          </a:r>
        </a:p>
      </dgm:t>
    </dgm:pt>
    <dgm:pt modelId="{34A1A6F0-32A8-4E39-A4B5-D5D8E2BF5A8B}" type="parTrans" cxnId="{C703454A-E5A7-4B08-A278-84BA075175EA}">
      <dgm:prSet/>
      <dgm:spPr/>
      <dgm:t>
        <a:bodyPr/>
        <a:lstStyle/>
        <a:p>
          <a:endParaRPr lang="el-GR"/>
        </a:p>
      </dgm:t>
    </dgm:pt>
    <dgm:pt modelId="{7069590C-BAFC-4877-9D73-B2A18C2A12BA}" type="sibTrans" cxnId="{C703454A-E5A7-4B08-A278-84BA075175EA}">
      <dgm:prSet/>
      <dgm:spPr/>
      <dgm:t>
        <a:bodyPr/>
        <a:lstStyle/>
        <a:p>
          <a:endParaRPr lang="el-GR"/>
        </a:p>
      </dgm:t>
    </dgm:pt>
    <dgm:pt modelId="{F2C24CE2-B94E-437D-A734-1E190C306319}" type="pres">
      <dgm:prSet presAssocID="{CE7DEB34-C0B8-4593-9C0B-FF6211BB439E}" presName="diagram" presStyleCnt="0">
        <dgm:presLayoutVars>
          <dgm:chPref val="1"/>
          <dgm:dir/>
          <dgm:animOne val="branch"/>
          <dgm:animLvl val="lvl"/>
          <dgm:resizeHandles/>
        </dgm:presLayoutVars>
      </dgm:prSet>
      <dgm:spPr/>
    </dgm:pt>
    <dgm:pt modelId="{E5E83E14-05CB-47CA-A1FE-6A59F258A7B5}" type="pres">
      <dgm:prSet presAssocID="{EB1B2DA5-13C9-46B2-8A33-341C9BF4E6D0}" presName="root" presStyleCnt="0"/>
      <dgm:spPr/>
    </dgm:pt>
    <dgm:pt modelId="{7F86C0B1-5919-42E6-A715-35B5B08DCC01}" type="pres">
      <dgm:prSet presAssocID="{EB1B2DA5-13C9-46B2-8A33-341C9BF4E6D0}" presName="rootComposite" presStyleCnt="0"/>
      <dgm:spPr/>
    </dgm:pt>
    <dgm:pt modelId="{62B33EC6-8A30-4EFB-8EFA-646471E4E63C}" type="pres">
      <dgm:prSet presAssocID="{EB1B2DA5-13C9-46B2-8A33-341C9BF4E6D0}" presName="rootText" presStyleLbl="node1" presStyleIdx="0" presStyleCnt="1"/>
      <dgm:spPr/>
    </dgm:pt>
    <dgm:pt modelId="{87DA0AE5-CC04-4BD1-A548-CB91CEC4980E}" type="pres">
      <dgm:prSet presAssocID="{EB1B2DA5-13C9-46B2-8A33-341C9BF4E6D0}" presName="rootConnector" presStyleLbl="node1" presStyleIdx="0" presStyleCnt="1"/>
      <dgm:spPr/>
    </dgm:pt>
    <dgm:pt modelId="{D69F80AC-62AA-41FB-A857-92154FC273AE}" type="pres">
      <dgm:prSet presAssocID="{EB1B2DA5-13C9-46B2-8A33-341C9BF4E6D0}" presName="childShape" presStyleCnt="0"/>
      <dgm:spPr/>
    </dgm:pt>
    <dgm:pt modelId="{65E3DB12-7263-4694-8CE0-FBD3DA586708}" type="pres">
      <dgm:prSet presAssocID="{21E08AE6-6FDD-48FF-A45A-5E9F638792D4}" presName="Name13" presStyleLbl="parChTrans1D2" presStyleIdx="0" presStyleCnt="3"/>
      <dgm:spPr/>
    </dgm:pt>
    <dgm:pt modelId="{3F023AEA-8E91-4303-AAE5-E1756757D05A}" type="pres">
      <dgm:prSet presAssocID="{12FA885A-0801-45B2-A492-AEB9222A996D}" presName="childText" presStyleLbl="bgAcc1" presStyleIdx="0" presStyleCnt="3" custScaleX="160522">
        <dgm:presLayoutVars>
          <dgm:bulletEnabled val="1"/>
        </dgm:presLayoutVars>
      </dgm:prSet>
      <dgm:spPr/>
    </dgm:pt>
    <dgm:pt modelId="{A173144F-E49D-4EC5-803D-2AA6B0C05432}" type="pres">
      <dgm:prSet presAssocID="{B90581B2-71AF-486C-9CD4-18F5D073B0C4}" presName="Name13" presStyleLbl="parChTrans1D2" presStyleIdx="1" presStyleCnt="3"/>
      <dgm:spPr/>
    </dgm:pt>
    <dgm:pt modelId="{0CF08A0C-EBFC-4E35-97C8-7A4579F2CB23}" type="pres">
      <dgm:prSet presAssocID="{9DE65AF5-5E5D-4476-A7A4-066459169D83}" presName="childText" presStyleLbl="bgAcc1" presStyleIdx="1" presStyleCnt="3" custScaleX="146754">
        <dgm:presLayoutVars>
          <dgm:bulletEnabled val="1"/>
        </dgm:presLayoutVars>
      </dgm:prSet>
      <dgm:spPr/>
    </dgm:pt>
    <dgm:pt modelId="{9BA952EC-A5CC-4FD0-AEAC-513788AC3EDD}" type="pres">
      <dgm:prSet presAssocID="{34A1A6F0-32A8-4E39-A4B5-D5D8E2BF5A8B}" presName="Name13" presStyleLbl="parChTrans1D2" presStyleIdx="2" presStyleCnt="3"/>
      <dgm:spPr/>
    </dgm:pt>
    <dgm:pt modelId="{030A04A4-9654-49C3-8B0A-85DFF95994D4}" type="pres">
      <dgm:prSet presAssocID="{65A1A5F0-274C-4DD7-9D68-1BEDB7166BD6}" presName="childText" presStyleLbl="bgAcc1" presStyleIdx="2" presStyleCnt="3" custScaleX="201117">
        <dgm:presLayoutVars>
          <dgm:bulletEnabled val="1"/>
        </dgm:presLayoutVars>
      </dgm:prSet>
      <dgm:spPr/>
    </dgm:pt>
  </dgm:ptLst>
  <dgm:cxnLst>
    <dgm:cxn modelId="{33840106-F9FA-4019-94A7-30E997A53AB9}" type="presOf" srcId="{9DE65AF5-5E5D-4476-A7A4-066459169D83}" destId="{0CF08A0C-EBFC-4E35-97C8-7A4579F2CB23}" srcOrd="0" destOrd="0" presId="urn:microsoft.com/office/officeart/2005/8/layout/hierarchy3"/>
    <dgm:cxn modelId="{2AFBB01D-A423-4D48-819A-81BB37430221}" type="presOf" srcId="{12FA885A-0801-45B2-A492-AEB9222A996D}" destId="{3F023AEA-8E91-4303-AAE5-E1756757D05A}" srcOrd="0" destOrd="0" presId="urn:microsoft.com/office/officeart/2005/8/layout/hierarchy3"/>
    <dgm:cxn modelId="{BB085F65-402E-4BF0-88F3-FB601D36BFD7}" type="presOf" srcId="{65A1A5F0-274C-4DD7-9D68-1BEDB7166BD6}" destId="{030A04A4-9654-49C3-8B0A-85DFF95994D4}" srcOrd="0" destOrd="0" presId="urn:microsoft.com/office/officeart/2005/8/layout/hierarchy3"/>
    <dgm:cxn modelId="{CD362747-0DD3-4942-A818-59FC35CE71FF}" type="presOf" srcId="{21E08AE6-6FDD-48FF-A45A-5E9F638792D4}" destId="{65E3DB12-7263-4694-8CE0-FBD3DA586708}" srcOrd="0" destOrd="0" presId="urn:microsoft.com/office/officeart/2005/8/layout/hierarchy3"/>
    <dgm:cxn modelId="{C703454A-E5A7-4B08-A278-84BA075175EA}" srcId="{EB1B2DA5-13C9-46B2-8A33-341C9BF4E6D0}" destId="{65A1A5F0-274C-4DD7-9D68-1BEDB7166BD6}" srcOrd="2" destOrd="0" parTransId="{34A1A6F0-32A8-4E39-A4B5-D5D8E2BF5A8B}" sibTransId="{7069590C-BAFC-4877-9D73-B2A18C2A12BA}"/>
    <dgm:cxn modelId="{F0EAFA72-609D-4226-BE02-78D24493457E}" srcId="{CE7DEB34-C0B8-4593-9C0B-FF6211BB439E}" destId="{EB1B2DA5-13C9-46B2-8A33-341C9BF4E6D0}" srcOrd="0" destOrd="0" parTransId="{58012B53-D411-4D3F-B57E-54307CCAB803}" sibTransId="{BA75668C-67AF-4EC4-BF51-57AD1F436AEB}"/>
    <dgm:cxn modelId="{9614E974-357D-40A4-95B3-58ADE4CBF1CE}" srcId="{EB1B2DA5-13C9-46B2-8A33-341C9BF4E6D0}" destId="{9DE65AF5-5E5D-4476-A7A4-066459169D83}" srcOrd="1" destOrd="0" parTransId="{B90581B2-71AF-486C-9CD4-18F5D073B0C4}" sibTransId="{71443C15-9F08-4C15-83C3-5A30614F7301}"/>
    <dgm:cxn modelId="{6C66567E-DDF0-49C2-A25C-4FF690873762}" type="presOf" srcId="{EB1B2DA5-13C9-46B2-8A33-341C9BF4E6D0}" destId="{87DA0AE5-CC04-4BD1-A548-CB91CEC4980E}" srcOrd="1" destOrd="0" presId="urn:microsoft.com/office/officeart/2005/8/layout/hierarchy3"/>
    <dgm:cxn modelId="{A847BE9E-91F9-46C3-8104-388546602A13}" type="presOf" srcId="{B90581B2-71AF-486C-9CD4-18F5D073B0C4}" destId="{A173144F-E49D-4EC5-803D-2AA6B0C05432}" srcOrd="0" destOrd="0" presId="urn:microsoft.com/office/officeart/2005/8/layout/hierarchy3"/>
    <dgm:cxn modelId="{2FAD1AA2-C735-47F0-9815-6E553E5F5AE3}" type="presOf" srcId="{CE7DEB34-C0B8-4593-9C0B-FF6211BB439E}" destId="{F2C24CE2-B94E-437D-A734-1E190C306319}" srcOrd="0" destOrd="0" presId="urn:microsoft.com/office/officeart/2005/8/layout/hierarchy3"/>
    <dgm:cxn modelId="{DE21B8AE-7422-4273-BFBF-BD8504D55CE2}" type="presOf" srcId="{EB1B2DA5-13C9-46B2-8A33-341C9BF4E6D0}" destId="{62B33EC6-8A30-4EFB-8EFA-646471E4E63C}" srcOrd="0" destOrd="0" presId="urn:microsoft.com/office/officeart/2005/8/layout/hierarchy3"/>
    <dgm:cxn modelId="{C54745BE-1293-40F3-B803-DCB642773661}" srcId="{EB1B2DA5-13C9-46B2-8A33-341C9BF4E6D0}" destId="{12FA885A-0801-45B2-A492-AEB9222A996D}" srcOrd="0" destOrd="0" parTransId="{21E08AE6-6FDD-48FF-A45A-5E9F638792D4}" sibTransId="{5F09A46E-9B7D-42E4-9EF8-500BAA0DC640}"/>
    <dgm:cxn modelId="{819880D6-6601-43C7-AA8A-825726B2A6DD}" type="presOf" srcId="{34A1A6F0-32A8-4E39-A4B5-D5D8E2BF5A8B}" destId="{9BA952EC-A5CC-4FD0-AEAC-513788AC3EDD}" srcOrd="0" destOrd="0" presId="urn:microsoft.com/office/officeart/2005/8/layout/hierarchy3"/>
    <dgm:cxn modelId="{192DBB2B-C3BE-4A9D-8DA6-581E7A377726}" type="presParOf" srcId="{F2C24CE2-B94E-437D-A734-1E190C306319}" destId="{E5E83E14-05CB-47CA-A1FE-6A59F258A7B5}" srcOrd="0" destOrd="0" presId="urn:microsoft.com/office/officeart/2005/8/layout/hierarchy3"/>
    <dgm:cxn modelId="{A464EFF6-0E3F-4E99-924D-41A43C872AAF}" type="presParOf" srcId="{E5E83E14-05CB-47CA-A1FE-6A59F258A7B5}" destId="{7F86C0B1-5919-42E6-A715-35B5B08DCC01}" srcOrd="0" destOrd="0" presId="urn:microsoft.com/office/officeart/2005/8/layout/hierarchy3"/>
    <dgm:cxn modelId="{A83AE4C3-AF3E-4579-B976-8B5EC8713896}" type="presParOf" srcId="{7F86C0B1-5919-42E6-A715-35B5B08DCC01}" destId="{62B33EC6-8A30-4EFB-8EFA-646471E4E63C}" srcOrd="0" destOrd="0" presId="urn:microsoft.com/office/officeart/2005/8/layout/hierarchy3"/>
    <dgm:cxn modelId="{282A4F3C-AA7E-4051-AB0B-1C973804C051}" type="presParOf" srcId="{7F86C0B1-5919-42E6-A715-35B5B08DCC01}" destId="{87DA0AE5-CC04-4BD1-A548-CB91CEC4980E}" srcOrd="1" destOrd="0" presId="urn:microsoft.com/office/officeart/2005/8/layout/hierarchy3"/>
    <dgm:cxn modelId="{AD01E1F2-DDCF-4478-828B-F1DB0780322F}" type="presParOf" srcId="{E5E83E14-05CB-47CA-A1FE-6A59F258A7B5}" destId="{D69F80AC-62AA-41FB-A857-92154FC273AE}" srcOrd="1" destOrd="0" presId="urn:microsoft.com/office/officeart/2005/8/layout/hierarchy3"/>
    <dgm:cxn modelId="{A8F0C132-80EA-4F81-AD08-9F5C43919122}" type="presParOf" srcId="{D69F80AC-62AA-41FB-A857-92154FC273AE}" destId="{65E3DB12-7263-4694-8CE0-FBD3DA586708}" srcOrd="0" destOrd="0" presId="urn:microsoft.com/office/officeart/2005/8/layout/hierarchy3"/>
    <dgm:cxn modelId="{23A5DE1E-BEDB-4029-9DEA-6EA1E2E80207}" type="presParOf" srcId="{D69F80AC-62AA-41FB-A857-92154FC273AE}" destId="{3F023AEA-8E91-4303-AAE5-E1756757D05A}" srcOrd="1" destOrd="0" presId="urn:microsoft.com/office/officeart/2005/8/layout/hierarchy3"/>
    <dgm:cxn modelId="{AFE322C8-41F9-424A-A866-316C6A16EC16}" type="presParOf" srcId="{D69F80AC-62AA-41FB-A857-92154FC273AE}" destId="{A173144F-E49D-4EC5-803D-2AA6B0C05432}" srcOrd="2" destOrd="0" presId="urn:microsoft.com/office/officeart/2005/8/layout/hierarchy3"/>
    <dgm:cxn modelId="{2BA2D88F-EF02-4369-99DD-4367BCDA0DC1}" type="presParOf" srcId="{D69F80AC-62AA-41FB-A857-92154FC273AE}" destId="{0CF08A0C-EBFC-4E35-97C8-7A4579F2CB23}" srcOrd="3" destOrd="0" presId="urn:microsoft.com/office/officeart/2005/8/layout/hierarchy3"/>
    <dgm:cxn modelId="{C267D454-5AE3-4BBB-B435-9F3E5A2A6137}" type="presParOf" srcId="{D69F80AC-62AA-41FB-A857-92154FC273AE}" destId="{9BA952EC-A5CC-4FD0-AEAC-513788AC3EDD}" srcOrd="4" destOrd="0" presId="urn:microsoft.com/office/officeart/2005/8/layout/hierarchy3"/>
    <dgm:cxn modelId="{7ACEF8B2-AF8A-4311-9C5F-713FAC025E37}" type="presParOf" srcId="{D69F80AC-62AA-41FB-A857-92154FC273AE}" destId="{030A04A4-9654-49C3-8B0A-85DFF95994D4}" srcOrd="5" destOrd="0" presId="urn:microsoft.com/office/officeart/2005/8/layout/hierarchy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4.xml><?xml version="1.0" encoding="utf-8"?>
<dgm:dataModel xmlns:dgm="http://schemas.openxmlformats.org/drawingml/2006/diagram" xmlns:a="http://schemas.openxmlformats.org/drawingml/2006/main">
  <dgm:ptLst>
    <dgm:pt modelId="{98941DA6-E211-4282-A132-C455EDCB5F46}" type="doc">
      <dgm:prSet loTypeId="urn:microsoft.com/office/officeart/2005/8/layout/process4" loCatId="list" qsTypeId="urn:microsoft.com/office/officeart/2005/8/quickstyle/3d2" qsCatId="3D" csTypeId="urn:microsoft.com/office/officeart/2005/8/colors/accent0_3" csCatId="mainScheme" phldr="1"/>
      <dgm:spPr/>
      <dgm:t>
        <a:bodyPr/>
        <a:lstStyle/>
        <a:p>
          <a:endParaRPr lang="en-US"/>
        </a:p>
      </dgm:t>
    </dgm:pt>
    <dgm:pt modelId="{461C7FF6-E976-4A9C-A97F-AE14E970C2BA}">
      <dgm:prSet custT="1"/>
      <dgm:spPr/>
      <dgm:t>
        <a:bodyPr/>
        <a:lstStyle/>
        <a:p>
          <a:r>
            <a:rPr lang="el-GR" sz="1800" dirty="0"/>
            <a:t>Προ Φ.Π.Α. εκτός αν άλλως ορίζεται</a:t>
          </a:r>
        </a:p>
      </dgm:t>
    </dgm:pt>
    <dgm:pt modelId="{F468FC93-9463-44E0-9B7F-4F94938E1385}" type="parTrans" cxnId="{F50BFF1D-6EB6-40EA-9E84-5CD8FF4CAC77}">
      <dgm:prSet/>
      <dgm:spPr/>
      <dgm:t>
        <a:bodyPr/>
        <a:lstStyle/>
        <a:p>
          <a:endParaRPr lang="el-GR"/>
        </a:p>
      </dgm:t>
    </dgm:pt>
    <dgm:pt modelId="{3A394B2A-71A4-4A7F-9B88-8EDB111A0BF2}" type="sibTrans" cxnId="{F50BFF1D-6EB6-40EA-9E84-5CD8FF4CAC77}">
      <dgm:prSet/>
      <dgm:spPr/>
      <dgm:t>
        <a:bodyPr/>
        <a:lstStyle/>
        <a:p>
          <a:endParaRPr lang="el-GR"/>
        </a:p>
      </dgm:t>
    </dgm:pt>
    <dgm:pt modelId="{D181C612-C97B-4704-A712-27669A7A58C8}">
      <dgm:prSet custT="1"/>
      <dgm:spPr/>
      <dgm:t>
        <a:bodyPr/>
        <a:lstStyle/>
        <a:p>
          <a:r>
            <a:rPr lang="el-GR" sz="1800" dirty="0"/>
            <a:t>Προμήθειες, υπηρεσίες και διαγωνισμοί μελετών απο μη Κ.Κ.Α. και Κ.Κ.Α. στον τομέα της άμυνας για προϊόντα εκτός Παραρτήματος ΙΙΙ του Προσαρτήματος Α΄ 221.000,00 €</a:t>
          </a:r>
        </a:p>
      </dgm:t>
    </dgm:pt>
    <dgm:pt modelId="{A35EF863-67BF-4595-B927-E0700DDB9F21}" type="parTrans" cxnId="{1E576C74-8C6A-4145-BD88-0D85EC3FA9DA}">
      <dgm:prSet/>
      <dgm:spPr/>
      <dgm:t>
        <a:bodyPr/>
        <a:lstStyle/>
        <a:p>
          <a:endParaRPr lang="el-GR"/>
        </a:p>
      </dgm:t>
    </dgm:pt>
    <dgm:pt modelId="{9491F1A6-CEEF-489E-A2C1-3FF32785D685}" type="sibTrans" cxnId="{1E576C74-8C6A-4145-BD88-0D85EC3FA9DA}">
      <dgm:prSet/>
      <dgm:spPr/>
      <dgm:t>
        <a:bodyPr/>
        <a:lstStyle/>
        <a:p>
          <a:endParaRPr lang="el-GR"/>
        </a:p>
      </dgm:t>
    </dgm:pt>
    <dgm:pt modelId="{6057F446-F9C7-4F10-B8F4-936D6B46F17C}">
      <dgm:prSet custT="1"/>
      <dgm:spPr/>
      <dgm:t>
        <a:bodyPr/>
        <a:lstStyle/>
        <a:p>
          <a:r>
            <a:rPr lang="el-GR" sz="1800" dirty="0"/>
            <a:t>Προμήθειες, υπηρεσίες και διαγωνισμοί μελετών από Κ.Κ.Α. και Κ.Κ.Α. στον τομέα της άμυνας για προϊόντα του Παραρτήματος ΙΙΙ του Προσαρτήματος Α΄ 143.000,00 €</a:t>
          </a:r>
        </a:p>
      </dgm:t>
    </dgm:pt>
    <dgm:pt modelId="{E1DECF3F-6D6C-415F-A550-21DB57D2ABBF}" type="sibTrans" cxnId="{25603EED-91CC-4A03-9759-F77E3ED584A5}">
      <dgm:prSet/>
      <dgm:spPr/>
      <dgm:t>
        <a:bodyPr/>
        <a:lstStyle/>
        <a:p>
          <a:endParaRPr lang="el-GR"/>
        </a:p>
      </dgm:t>
    </dgm:pt>
    <dgm:pt modelId="{43961F81-3297-44E4-8633-C8AF0B94D1B2}" type="parTrans" cxnId="{25603EED-91CC-4A03-9759-F77E3ED584A5}">
      <dgm:prSet/>
      <dgm:spPr/>
      <dgm:t>
        <a:bodyPr/>
        <a:lstStyle/>
        <a:p>
          <a:endParaRPr lang="el-GR"/>
        </a:p>
      </dgm:t>
    </dgm:pt>
    <dgm:pt modelId="{BCBD1D15-210A-4A5D-A29B-07B39E9DE756}">
      <dgm:prSet custT="1"/>
      <dgm:spPr/>
      <dgm:t>
        <a:bodyPr/>
        <a:lstStyle/>
        <a:p>
          <a:r>
            <a:rPr lang="el-GR" sz="1800" dirty="0"/>
            <a:t>Έργα 5.538.000,00 €</a:t>
          </a:r>
        </a:p>
      </dgm:t>
    </dgm:pt>
    <dgm:pt modelId="{0DB599A3-02D5-4E27-91EB-98D4B82EE429}" type="sibTrans" cxnId="{52814529-718B-435C-AE73-F6228080636D}">
      <dgm:prSet/>
      <dgm:spPr/>
      <dgm:t>
        <a:bodyPr/>
        <a:lstStyle/>
        <a:p>
          <a:endParaRPr lang="el-GR"/>
        </a:p>
      </dgm:t>
    </dgm:pt>
    <dgm:pt modelId="{A411F782-1C3C-4372-B4C1-FFACB1F2ECBD}" type="parTrans" cxnId="{52814529-718B-435C-AE73-F6228080636D}">
      <dgm:prSet/>
      <dgm:spPr/>
      <dgm:t>
        <a:bodyPr/>
        <a:lstStyle/>
        <a:p>
          <a:endParaRPr lang="el-GR"/>
        </a:p>
      </dgm:t>
    </dgm:pt>
    <dgm:pt modelId="{0D4118AD-0620-414A-8AC4-ADD5FE8BD5D4}">
      <dgm:prSet custT="1"/>
      <dgm:spPr/>
      <dgm:t>
        <a:bodyPr/>
        <a:lstStyle/>
        <a:p>
          <a:r>
            <a:rPr lang="el-GR" sz="1800" dirty="0"/>
            <a:t>Συμβάσεις υπηρεσιών που αφορούν κοινωνικές και άλλες ειδικές υπηρεσίες του Παραρτήματος XI</a:t>
          </a:r>
          <a:r>
            <a:rPr lang="en-US" sz="1800" dirty="0"/>
            <a:t>V</a:t>
          </a:r>
          <a:r>
            <a:rPr lang="el-GR" sz="1800" dirty="0"/>
            <a:t> του Προσαρτήματος Α΄ 750.000,00 €</a:t>
          </a:r>
        </a:p>
      </dgm:t>
    </dgm:pt>
    <dgm:pt modelId="{2FAC3D8C-839C-45B2-98E1-1F78B3066D26}" type="parTrans" cxnId="{78B8CD84-A4B4-4AE1-A1A9-078DE9EFEE49}">
      <dgm:prSet/>
      <dgm:spPr/>
      <dgm:t>
        <a:bodyPr/>
        <a:lstStyle/>
        <a:p>
          <a:endParaRPr lang="el-GR"/>
        </a:p>
      </dgm:t>
    </dgm:pt>
    <dgm:pt modelId="{C5BD5775-B722-43B4-AE2A-F1ACF2894ABD}" type="sibTrans" cxnId="{78B8CD84-A4B4-4AE1-A1A9-078DE9EFEE49}">
      <dgm:prSet/>
      <dgm:spPr/>
      <dgm:t>
        <a:bodyPr/>
        <a:lstStyle/>
        <a:p>
          <a:endParaRPr lang="el-GR"/>
        </a:p>
      </dgm:t>
    </dgm:pt>
    <dgm:pt modelId="{EA74AB2A-CEBC-436B-B5F6-1EE7919C5279}" type="pres">
      <dgm:prSet presAssocID="{98941DA6-E211-4282-A132-C455EDCB5F46}" presName="Name0" presStyleCnt="0">
        <dgm:presLayoutVars>
          <dgm:dir/>
          <dgm:animLvl val="lvl"/>
          <dgm:resizeHandles val="exact"/>
        </dgm:presLayoutVars>
      </dgm:prSet>
      <dgm:spPr/>
    </dgm:pt>
    <dgm:pt modelId="{EDDD8A1C-3990-48D9-96EB-F4162E513DA4}" type="pres">
      <dgm:prSet presAssocID="{0D4118AD-0620-414A-8AC4-ADD5FE8BD5D4}" presName="boxAndChildren" presStyleCnt="0"/>
      <dgm:spPr/>
    </dgm:pt>
    <dgm:pt modelId="{907F75CD-2FFC-476B-9128-6A02A6E559AF}" type="pres">
      <dgm:prSet presAssocID="{0D4118AD-0620-414A-8AC4-ADD5FE8BD5D4}" presName="parentTextBox" presStyleLbl="node1" presStyleIdx="0" presStyleCnt="5" custScaleY="136341"/>
      <dgm:spPr/>
    </dgm:pt>
    <dgm:pt modelId="{84A1AE03-150A-4B09-9A4D-D4455DAF292F}" type="pres">
      <dgm:prSet presAssocID="{9491F1A6-CEEF-489E-A2C1-3FF32785D685}" presName="sp" presStyleCnt="0"/>
      <dgm:spPr/>
    </dgm:pt>
    <dgm:pt modelId="{83BE364E-5722-4B93-A2AA-4FEE67A43DC6}" type="pres">
      <dgm:prSet presAssocID="{D181C612-C97B-4704-A712-27669A7A58C8}" presName="arrowAndChildren" presStyleCnt="0"/>
      <dgm:spPr/>
    </dgm:pt>
    <dgm:pt modelId="{0515E8F9-FA99-4281-9B59-E5D94433B0C5}" type="pres">
      <dgm:prSet presAssocID="{D181C612-C97B-4704-A712-27669A7A58C8}" presName="parentTextArrow" presStyleLbl="node1" presStyleIdx="1" presStyleCnt="5" custScaleY="137665"/>
      <dgm:spPr/>
    </dgm:pt>
    <dgm:pt modelId="{B6D926EC-616A-4BAC-9D35-9E5DE9DFC564}" type="pres">
      <dgm:prSet presAssocID="{E1DECF3F-6D6C-415F-A550-21DB57D2ABBF}" presName="sp" presStyleCnt="0"/>
      <dgm:spPr/>
    </dgm:pt>
    <dgm:pt modelId="{7B87363B-DFC1-4AC0-A09A-2F345DF4650D}" type="pres">
      <dgm:prSet presAssocID="{6057F446-F9C7-4F10-B8F4-936D6B46F17C}" presName="arrowAndChildren" presStyleCnt="0"/>
      <dgm:spPr/>
    </dgm:pt>
    <dgm:pt modelId="{FD87D5B8-6C0A-4C35-9F26-80AF24BFB8BD}" type="pres">
      <dgm:prSet presAssocID="{6057F446-F9C7-4F10-B8F4-936D6B46F17C}" presName="parentTextArrow" presStyleLbl="node1" presStyleIdx="2" presStyleCnt="5" custScaleY="142396"/>
      <dgm:spPr/>
    </dgm:pt>
    <dgm:pt modelId="{C317D376-680B-4145-B6A8-CE67AD854F8E}" type="pres">
      <dgm:prSet presAssocID="{0DB599A3-02D5-4E27-91EB-98D4B82EE429}" presName="sp" presStyleCnt="0"/>
      <dgm:spPr/>
    </dgm:pt>
    <dgm:pt modelId="{16F5C16A-2D35-4F14-9FB5-9B238481854E}" type="pres">
      <dgm:prSet presAssocID="{BCBD1D15-210A-4A5D-A29B-07B39E9DE756}" presName="arrowAndChildren" presStyleCnt="0"/>
      <dgm:spPr/>
    </dgm:pt>
    <dgm:pt modelId="{CEA3F85F-91DC-48F4-9BFD-28F1E3D1CBB7}" type="pres">
      <dgm:prSet presAssocID="{BCBD1D15-210A-4A5D-A29B-07B39E9DE756}" presName="parentTextArrow" presStyleLbl="node1" presStyleIdx="3" presStyleCnt="5" custScaleY="53259"/>
      <dgm:spPr/>
    </dgm:pt>
    <dgm:pt modelId="{3BAA0DB3-F1E3-4C8C-A931-43F8A24FDED2}" type="pres">
      <dgm:prSet presAssocID="{3A394B2A-71A4-4A7F-9B88-8EDB111A0BF2}" presName="sp" presStyleCnt="0"/>
      <dgm:spPr/>
    </dgm:pt>
    <dgm:pt modelId="{4B522A07-16E4-49FD-9356-76A980214479}" type="pres">
      <dgm:prSet presAssocID="{461C7FF6-E976-4A9C-A97F-AE14E970C2BA}" presName="arrowAndChildren" presStyleCnt="0"/>
      <dgm:spPr/>
    </dgm:pt>
    <dgm:pt modelId="{0E363A1B-A2D8-4BAF-82EC-5DEB51AAFDEF}" type="pres">
      <dgm:prSet presAssocID="{461C7FF6-E976-4A9C-A97F-AE14E970C2BA}" presName="parentTextArrow" presStyleLbl="node1" presStyleIdx="4" presStyleCnt="5"/>
      <dgm:spPr/>
    </dgm:pt>
  </dgm:ptLst>
  <dgm:cxnLst>
    <dgm:cxn modelId="{F50BFF1D-6EB6-40EA-9E84-5CD8FF4CAC77}" srcId="{98941DA6-E211-4282-A132-C455EDCB5F46}" destId="{461C7FF6-E976-4A9C-A97F-AE14E970C2BA}" srcOrd="0" destOrd="0" parTransId="{F468FC93-9463-44E0-9B7F-4F94938E1385}" sibTransId="{3A394B2A-71A4-4A7F-9B88-8EDB111A0BF2}"/>
    <dgm:cxn modelId="{72BC151E-E5C1-406B-AF48-FCFF5E8DF5CA}" type="presOf" srcId="{BCBD1D15-210A-4A5D-A29B-07B39E9DE756}" destId="{CEA3F85F-91DC-48F4-9BFD-28F1E3D1CBB7}" srcOrd="0" destOrd="0" presId="urn:microsoft.com/office/officeart/2005/8/layout/process4"/>
    <dgm:cxn modelId="{52814529-718B-435C-AE73-F6228080636D}" srcId="{98941DA6-E211-4282-A132-C455EDCB5F46}" destId="{BCBD1D15-210A-4A5D-A29B-07B39E9DE756}" srcOrd="1" destOrd="0" parTransId="{A411F782-1C3C-4372-B4C1-FFACB1F2ECBD}" sibTransId="{0DB599A3-02D5-4E27-91EB-98D4B82EE429}"/>
    <dgm:cxn modelId="{5D024A2F-64E5-476E-85AB-023E4F62CF5F}" type="presOf" srcId="{461C7FF6-E976-4A9C-A97F-AE14E970C2BA}" destId="{0E363A1B-A2D8-4BAF-82EC-5DEB51AAFDEF}" srcOrd="0" destOrd="0" presId="urn:microsoft.com/office/officeart/2005/8/layout/process4"/>
    <dgm:cxn modelId="{391C8240-8485-4A1E-9CA0-1B1BB5723C24}" type="presOf" srcId="{6057F446-F9C7-4F10-B8F4-936D6B46F17C}" destId="{FD87D5B8-6C0A-4C35-9F26-80AF24BFB8BD}" srcOrd="0" destOrd="0" presId="urn:microsoft.com/office/officeart/2005/8/layout/process4"/>
    <dgm:cxn modelId="{94F7D767-65C9-4B4D-9A9C-08682162D2E8}" type="presOf" srcId="{D181C612-C97B-4704-A712-27669A7A58C8}" destId="{0515E8F9-FA99-4281-9B59-E5D94433B0C5}" srcOrd="0" destOrd="0" presId="urn:microsoft.com/office/officeart/2005/8/layout/process4"/>
    <dgm:cxn modelId="{1E576C74-8C6A-4145-BD88-0D85EC3FA9DA}" srcId="{98941DA6-E211-4282-A132-C455EDCB5F46}" destId="{D181C612-C97B-4704-A712-27669A7A58C8}" srcOrd="3" destOrd="0" parTransId="{A35EF863-67BF-4595-B927-E0700DDB9F21}" sibTransId="{9491F1A6-CEEF-489E-A2C1-3FF32785D685}"/>
    <dgm:cxn modelId="{2DAAA055-BF47-4BC1-A52B-210A85F322B0}" type="presOf" srcId="{98941DA6-E211-4282-A132-C455EDCB5F46}" destId="{EA74AB2A-CEBC-436B-B5F6-1EE7919C5279}" srcOrd="0" destOrd="0" presId="urn:microsoft.com/office/officeart/2005/8/layout/process4"/>
    <dgm:cxn modelId="{1A5A4B58-289F-40E3-B841-1D7BA306890E}" type="presOf" srcId="{0D4118AD-0620-414A-8AC4-ADD5FE8BD5D4}" destId="{907F75CD-2FFC-476B-9128-6A02A6E559AF}" srcOrd="0" destOrd="0" presId="urn:microsoft.com/office/officeart/2005/8/layout/process4"/>
    <dgm:cxn modelId="{78B8CD84-A4B4-4AE1-A1A9-078DE9EFEE49}" srcId="{98941DA6-E211-4282-A132-C455EDCB5F46}" destId="{0D4118AD-0620-414A-8AC4-ADD5FE8BD5D4}" srcOrd="4" destOrd="0" parTransId="{2FAC3D8C-839C-45B2-98E1-1F78B3066D26}" sibTransId="{C5BD5775-B722-43B4-AE2A-F1ACF2894ABD}"/>
    <dgm:cxn modelId="{25603EED-91CC-4A03-9759-F77E3ED584A5}" srcId="{98941DA6-E211-4282-A132-C455EDCB5F46}" destId="{6057F446-F9C7-4F10-B8F4-936D6B46F17C}" srcOrd="2" destOrd="0" parTransId="{43961F81-3297-44E4-8633-C8AF0B94D1B2}" sibTransId="{E1DECF3F-6D6C-415F-A550-21DB57D2ABBF}"/>
    <dgm:cxn modelId="{265F344C-D965-4546-80C0-566190DDD610}" type="presParOf" srcId="{EA74AB2A-CEBC-436B-B5F6-1EE7919C5279}" destId="{EDDD8A1C-3990-48D9-96EB-F4162E513DA4}" srcOrd="0" destOrd="0" presId="urn:microsoft.com/office/officeart/2005/8/layout/process4"/>
    <dgm:cxn modelId="{3D12E4E8-2D86-4D86-86E9-8F4726625D85}" type="presParOf" srcId="{EDDD8A1C-3990-48D9-96EB-F4162E513DA4}" destId="{907F75CD-2FFC-476B-9128-6A02A6E559AF}" srcOrd="0" destOrd="0" presId="urn:microsoft.com/office/officeart/2005/8/layout/process4"/>
    <dgm:cxn modelId="{D32599A0-F95A-42A9-89A4-E0DB0A00AC08}" type="presParOf" srcId="{EA74AB2A-CEBC-436B-B5F6-1EE7919C5279}" destId="{84A1AE03-150A-4B09-9A4D-D4455DAF292F}" srcOrd="1" destOrd="0" presId="urn:microsoft.com/office/officeart/2005/8/layout/process4"/>
    <dgm:cxn modelId="{EA6DDCE0-6915-4002-BE97-52B62E1300BB}" type="presParOf" srcId="{EA74AB2A-CEBC-436B-B5F6-1EE7919C5279}" destId="{83BE364E-5722-4B93-A2AA-4FEE67A43DC6}" srcOrd="2" destOrd="0" presId="urn:microsoft.com/office/officeart/2005/8/layout/process4"/>
    <dgm:cxn modelId="{1BB83A7A-D85D-457F-B586-524C82FB2939}" type="presParOf" srcId="{83BE364E-5722-4B93-A2AA-4FEE67A43DC6}" destId="{0515E8F9-FA99-4281-9B59-E5D94433B0C5}" srcOrd="0" destOrd="0" presId="urn:microsoft.com/office/officeart/2005/8/layout/process4"/>
    <dgm:cxn modelId="{DB13B146-89F7-4502-9481-4BFB5D807729}" type="presParOf" srcId="{EA74AB2A-CEBC-436B-B5F6-1EE7919C5279}" destId="{B6D926EC-616A-4BAC-9D35-9E5DE9DFC564}" srcOrd="3" destOrd="0" presId="urn:microsoft.com/office/officeart/2005/8/layout/process4"/>
    <dgm:cxn modelId="{101A91ED-B9DC-47E1-857E-8A888B2A1297}" type="presParOf" srcId="{EA74AB2A-CEBC-436B-B5F6-1EE7919C5279}" destId="{7B87363B-DFC1-4AC0-A09A-2F345DF4650D}" srcOrd="4" destOrd="0" presId="urn:microsoft.com/office/officeart/2005/8/layout/process4"/>
    <dgm:cxn modelId="{BB53C631-C2B3-4A96-859A-DE81E3B298E5}" type="presParOf" srcId="{7B87363B-DFC1-4AC0-A09A-2F345DF4650D}" destId="{FD87D5B8-6C0A-4C35-9F26-80AF24BFB8BD}" srcOrd="0" destOrd="0" presId="urn:microsoft.com/office/officeart/2005/8/layout/process4"/>
    <dgm:cxn modelId="{B1ED9570-6414-4AA2-A83A-DC84BBB71B54}" type="presParOf" srcId="{EA74AB2A-CEBC-436B-B5F6-1EE7919C5279}" destId="{C317D376-680B-4145-B6A8-CE67AD854F8E}" srcOrd="5" destOrd="0" presId="urn:microsoft.com/office/officeart/2005/8/layout/process4"/>
    <dgm:cxn modelId="{727AB670-07CB-4AE1-9BA7-56098775A703}" type="presParOf" srcId="{EA74AB2A-CEBC-436B-B5F6-1EE7919C5279}" destId="{16F5C16A-2D35-4F14-9FB5-9B238481854E}" srcOrd="6" destOrd="0" presId="urn:microsoft.com/office/officeart/2005/8/layout/process4"/>
    <dgm:cxn modelId="{9D1B9E67-4A38-4106-B186-1BAF7C998494}" type="presParOf" srcId="{16F5C16A-2D35-4F14-9FB5-9B238481854E}" destId="{CEA3F85F-91DC-48F4-9BFD-28F1E3D1CBB7}" srcOrd="0" destOrd="0" presId="urn:microsoft.com/office/officeart/2005/8/layout/process4"/>
    <dgm:cxn modelId="{EE06284B-577E-45C5-A1F8-964A023F5964}" type="presParOf" srcId="{EA74AB2A-CEBC-436B-B5F6-1EE7919C5279}" destId="{3BAA0DB3-F1E3-4C8C-A931-43F8A24FDED2}" srcOrd="7" destOrd="0" presId="urn:microsoft.com/office/officeart/2005/8/layout/process4"/>
    <dgm:cxn modelId="{76BD6F06-01E6-4C2B-BF32-767D7924DC44}" type="presParOf" srcId="{EA74AB2A-CEBC-436B-B5F6-1EE7919C5279}" destId="{4B522A07-16E4-49FD-9356-76A980214479}" srcOrd="8" destOrd="0" presId="urn:microsoft.com/office/officeart/2005/8/layout/process4"/>
    <dgm:cxn modelId="{6F65A0B4-74AA-43F5-88D7-BA288BB3FA57}" type="presParOf" srcId="{4B522A07-16E4-49FD-9356-76A980214479}" destId="{0E363A1B-A2D8-4BAF-82EC-5DEB51AAFDEF}" srcOrd="0" destOrd="0" presId="urn:microsoft.com/office/officeart/2005/8/layout/process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40.xml><?xml version="1.0" encoding="utf-8"?>
<dgm:dataModel xmlns:dgm="http://schemas.openxmlformats.org/drawingml/2006/diagram" xmlns:a="http://schemas.openxmlformats.org/drawingml/2006/main">
  <dgm:ptLst>
    <dgm:pt modelId="{CE7DEB34-C0B8-4593-9C0B-FF6211BB439E}" type="doc">
      <dgm:prSet loTypeId="urn:microsoft.com/office/officeart/2005/8/layout/hierarchy4" loCatId="list" qsTypeId="urn:microsoft.com/office/officeart/2005/8/quickstyle/3d1" qsCatId="3D" csTypeId="urn:microsoft.com/office/officeart/2005/8/colors/accent0_3" csCatId="mainScheme" phldr="1"/>
      <dgm:spPr/>
      <dgm:t>
        <a:bodyPr/>
        <a:lstStyle/>
        <a:p>
          <a:endParaRPr lang="el-GR"/>
        </a:p>
      </dgm:t>
    </dgm:pt>
    <dgm:pt modelId="{6DFDC157-45A8-4A7B-B859-E18931001A2C}">
      <dgm:prSet custT="1"/>
      <dgm:spPr/>
      <dgm:t>
        <a:bodyPr/>
        <a:lstStyle/>
        <a:p>
          <a:r>
            <a:rPr lang="el-GR" sz="1600" dirty="0"/>
            <a:t>Από το 2011 και έπειτα η διάρκεια των διαδικασιών ανάθεσης αυξήθηκε κατά το ήμισυ</a:t>
          </a:r>
        </a:p>
      </dgm:t>
    </dgm:pt>
    <dgm:pt modelId="{F90FA13F-4C0B-4562-8348-5CEAA9382549}" type="parTrans" cxnId="{E8CAC10C-2214-4E2C-92B7-90A302671549}">
      <dgm:prSet/>
      <dgm:spPr/>
      <dgm:t>
        <a:bodyPr/>
        <a:lstStyle/>
        <a:p>
          <a:endParaRPr lang="el-GR"/>
        </a:p>
      </dgm:t>
    </dgm:pt>
    <dgm:pt modelId="{A3BC44D4-A161-4FD9-AAE4-656C240C7A75}" type="sibTrans" cxnId="{E8CAC10C-2214-4E2C-92B7-90A302671549}">
      <dgm:prSet/>
      <dgm:spPr/>
      <dgm:t>
        <a:bodyPr/>
        <a:lstStyle/>
        <a:p>
          <a:endParaRPr lang="el-GR"/>
        </a:p>
      </dgm:t>
    </dgm:pt>
    <dgm:pt modelId="{B627960A-5195-4122-887E-716F348D7641}">
      <dgm:prSet custT="1"/>
      <dgm:spPr/>
      <dgm:t>
        <a:bodyPr/>
        <a:lstStyle/>
        <a:p>
          <a:r>
            <a:rPr lang="el-GR" sz="1600" dirty="0"/>
            <a:t>Ο διοικητικός φόρτος για τη σύναψη δημοσίων συμβάσεων θεωρείται γενικά μεγάλος</a:t>
          </a:r>
        </a:p>
      </dgm:t>
    </dgm:pt>
    <dgm:pt modelId="{2E755D10-C570-4AEB-9787-827B014FFD51}" type="parTrans" cxnId="{1E8F8A6D-96B7-4F04-B62B-1D03D65FF0F1}">
      <dgm:prSet/>
      <dgm:spPr/>
      <dgm:t>
        <a:bodyPr/>
        <a:lstStyle/>
        <a:p>
          <a:endParaRPr lang="el-GR"/>
        </a:p>
      </dgm:t>
    </dgm:pt>
    <dgm:pt modelId="{8E97F1CA-D7BE-4457-A161-09AB86D1BAD2}" type="sibTrans" cxnId="{1E8F8A6D-96B7-4F04-B62B-1D03D65FF0F1}">
      <dgm:prSet/>
      <dgm:spPr/>
      <dgm:t>
        <a:bodyPr/>
        <a:lstStyle/>
        <a:p>
          <a:endParaRPr lang="el-GR"/>
        </a:p>
      </dgm:t>
    </dgm:pt>
    <dgm:pt modelId="{6E7A92E6-0425-424C-90FE-25A2876DDCCB}">
      <dgm:prSet custT="1"/>
      <dgm:spPr/>
      <dgm:t>
        <a:bodyPr/>
        <a:lstStyle/>
        <a:p>
          <a:r>
            <a:rPr lang="el-GR" sz="1600" dirty="0"/>
            <a:t>Χρονοβόρες διοικητικές διαδικασίες που λειτουργούν αποτρεπτικά για τις επιχειρήσεις</a:t>
          </a:r>
        </a:p>
      </dgm:t>
    </dgm:pt>
    <dgm:pt modelId="{F9042026-D535-4663-8C3A-18FE173DB6C3}" type="parTrans" cxnId="{7D49DE67-0CBF-433E-962F-A04CA6AAFB88}">
      <dgm:prSet/>
      <dgm:spPr/>
      <dgm:t>
        <a:bodyPr/>
        <a:lstStyle/>
        <a:p>
          <a:endParaRPr lang="el-GR"/>
        </a:p>
      </dgm:t>
    </dgm:pt>
    <dgm:pt modelId="{92522A2C-4227-4655-B745-8C496A551D97}" type="sibTrans" cxnId="{7D49DE67-0CBF-433E-962F-A04CA6AAFB88}">
      <dgm:prSet/>
      <dgm:spPr/>
      <dgm:t>
        <a:bodyPr/>
        <a:lstStyle/>
        <a:p>
          <a:endParaRPr lang="el-GR"/>
        </a:p>
      </dgm:t>
    </dgm:pt>
    <dgm:pt modelId="{C1C5BD58-8F75-46B8-A6F4-85B07152DE6B}">
      <dgm:prSet custT="1"/>
      <dgm:spPr/>
      <dgm:t>
        <a:bodyPr/>
        <a:lstStyle/>
        <a:p>
          <a:r>
            <a:rPr lang="el-GR" sz="1600" dirty="0"/>
            <a:t>Υπερβολικά περίπλοκες διαδικασίες όχι τόσο ευέλικτες, ενώ η απλούστευση που επιχειρήθηκε δεν κρίνεται σημαντική</a:t>
          </a:r>
        </a:p>
      </dgm:t>
    </dgm:pt>
    <dgm:pt modelId="{D122ADE6-9E94-4C2D-854F-C6587561B61D}" type="parTrans" cxnId="{FF7FE8EC-F9DE-4EA7-9E51-786B327EBF2E}">
      <dgm:prSet/>
      <dgm:spPr/>
      <dgm:t>
        <a:bodyPr/>
        <a:lstStyle/>
        <a:p>
          <a:endParaRPr lang="el-GR"/>
        </a:p>
      </dgm:t>
    </dgm:pt>
    <dgm:pt modelId="{736F75EB-04F0-4BDC-9610-2DCF9E7146E5}" type="sibTrans" cxnId="{FF7FE8EC-F9DE-4EA7-9E51-786B327EBF2E}">
      <dgm:prSet/>
      <dgm:spPr/>
      <dgm:t>
        <a:bodyPr/>
        <a:lstStyle/>
        <a:p>
          <a:endParaRPr lang="el-GR"/>
        </a:p>
      </dgm:t>
    </dgm:pt>
    <dgm:pt modelId="{19925D81-867C-4623-92A3-E8F755777EA4}">
      <dgm:prSet custT="1"/>
      <dgm:spPr/>
      <dgm:t>
        <a:bodyPr/>
        <a:lstStyle/>
        <a:p>
          <a:r>
            <a:rPr lang="el-GR" sz="1600" dirty="0"/>
            <a:t>Οι δημόσιες συμβάσεις δεν έχουν καταστεί ελκυστικότερες για τους οικονομικούς φορείς</a:t>
          </a:r>
        </a:p>
      </dgm:t>
    </dgm:pt>
    <dgm:pt modelId="{92B22B9B-7F78-4E0F-90DF-7612D2A35A10}" type="parTrans" cxnId="{AC882F0A-C6BD-47CC-BB12-6453872A3842}">
      <dgm:prSet/>
      <dgm:spPr/>
      <dgm:t>
        <a:bodyPr/>
        <a:lstStyle/>
        <a:p>
          <a:endParaRPr lang="el-GR"/>
        </a:p>
      </dgm:t>
    </dgm:pt>
    <dgm:pt modelId="{F58C9033-BBCC-452E-A338-D90C202AFFF2}" type="sibTrans" cxnId="{AC882F0A-C6BD-47CC-BB12-6453872A3842}">
      <dgm:prSet/>
      <dgm:spPr/>
      <dgm:t>
        <a:bodyPr/>
        <a:lstStyle/>
        <a:p>
          <a:endParaRPr lang="el-GR"/>
        </a:p>
      </dgm:t>
    </dgm:pt>
    <dgm:pt modelId="{B314C7A9-D4C8-40E5-99C9-6D1D3DF5C0BA}" type="pres">
      <dgm:prSet presAssocID="{CE7DEB34-C0B8-4593-9C0B-FF6211BB439E}" presName="Name0" presStyleCnt="0">
        <dgm:presLayoutVars>
          <dgm:chPref val="1"/>
          <dgm:dir/>
          <dgm:animOne val="branch"/>
          <dgm:animLvl val="lvl"/>
          <dgm:resizeHandles/>
        </dgm:presLayoutVars>
      </dgm:prSet>
      <dgm:spPr/>
    </dgm:pt>
    <dgm:pt modelId="{067CBABA-AD99-497B-8A5E-F0141C899A46}" type="pres">
      <dgm:prSet presAssocID="{6DFDC157-45A8-4A7B-B859-E18931001A2C}" presName="vertOne" presStyleCnt="0"/>
      <dgm:spPr/>
    </dgm:pt>
    <dgm:pt modelId="{7E6C7CDC-062E-4E34-8E63-C82C5FCA5E26}" type="pres">
      <dgm:prSet presAssocID="{6DFDC157-45A8-4A7B-B859-E18931001A2C}" presName="txOne" presStyleLbl="node0" presStyleIdx="0" presStyleCnt="1">
        <dgm:presLayoutVars>
          <dgm:chPref val="3"/>
        </dgm:presLayoutVars>
      </dgm:prSet>
      <dgm:spPr/>
    </dgm:pt>
    <dgm:pt modelId="{9B8DFB80-E37C-4457-BE9C-D7008B8EA71D}" type="pres">
      <dgm:prSet presAssocID="{6DFDC157-45A8-4A7B-B859-E18931001A2C}" presName="parTransOne" presStyleCnt="0"/>
      <dgm:spPr/>
    </dgm:pt>
    <dgm:pt modelId="{75A75145-96FE-4774-8BCE-E3597B2CF650}" type="pres">
      <dgm:prSet presAssocID="{6DFDC157-45A8-4A7B-B859-E18931001A2C}" presName="horzOne" presStyleCnt="0"/>
      <dgm:spPr/>
    </dgm:pt>
    <dgm:pt modelId="{79D9DA56-1CC9-4835-88D2-E755E11F5F00}" type="pres">
      <dgm:prSet presAssocID="{B627960A-5195-4122-887E-716F348D7641}" presName="vertTwo" presStyleCnt="0"/>
      <dgm:spPr/>
    </dgm:pt>
    <dgm:pt modelId="{60A9A35F-CEF7-4925-B46A-1296F9380340}" type="pres">
      <dgm:prSet presAssocID="{B627960A-5195-4122-887E-716F348D7641}" presName="txTwo" presStyleLbl="node2" presStyleIdx="0" presStyleCnt="4">
        <dgm:presLayoutVars>
          <dgm:chPref val="3"/>
        </dgm:presLayoutVars>
      </dgm:prSet>
      <dgm:spPr/>
    </dgm:pt>
    <dgm:pt modelId="{13184E59-A731-43F9-B1E8-317D5F69CE49}" type="pres">
      <dgm:prSet presAssocID="{B627960A-5195-4122-887E-716F348D7641}" presName="horzTwo" presStyleCnt="0"/>
      <dgm:spPr/>
    </dgm:pt>
    <dgm:pt modelId="{4A2C2D2C-B8B2-423B-B424-E37E1CA15BE6}" type="pres">
      <dgm:prSet presAssocID="{8E97F1CA-D7BE-4457-A161-09AB86D1BAD2}" presName="sibSpaceTwo" presStyleCnt="0"/>
      <dgm:spPr/>
    </dgm:pt>
    <dgm:pt modelId="{AAAF4192-4E9B-4C33-9E77-713C68646B80}" type="pres">
      <dgm:prSet presAssocID="{6E7A92E6-0425-424C-90FE-25A2876DDCCB}" presName="vertTwo" presStyleCnt="0"/>
      <dgm:spPr/>
    </dgm:pt>
    <dgm:pt modelId="{0A5026F5-EDCE-47E2-B42A-B47AFC84F2A4}" type="pres">
      <dgm:prSet presAssocID="{6E7A92E6-0425-424C-90FE-25A2876DDCCB}" presName="txTwo" presStyleLbl="node2" presStyleIdx="1" presStyleCnt="4">
        <dgm:presLayoutVars>
          <dgm:chPref val="3"/>
        </dgm:presLayoutVars>
      </dgm:prSet>
      <dgm:spPr/>
    </dgm:pt>
    <dgm:pt modelId="{D913D8B3-142F-4BA9-AEFD-A0C9B86BD83D}" type="pres">
      <dgm:prSet presAssocID="{6E7A92E6-0425-424C-90FE-25A2876DDCCB}" presName="horzTwo" presStyleCnt="0"/>
      <dgm:spPr/>
    </dgm:pt>
    <dgm:pt modelId="{3E58CB25-4F87-463A-8139-71AD9C67ABC4}" type="pres">
      <dgm:prSet presAssocID="{92522A2C-4227-4655-B745-8C496A551D97}" presName="sibSpaceTwo" presStyleCnt="0"/>
      <dgm:spPr/>
    </dgm:pt>
    <dgm:pt modelId="{222A390A-D051-4B9E-A8A3-0C9F23F0547D}" type="pres">
      <dgm:prSet presAssocID="{C1C5BD58-8F75-46B8-A6F4-85B07152DE6B}" presName="vertTwo" presStyleCnt="0"/>
      <dgm:spPr/>
    </dgm:pt>
    <dgm:pt modelId="{2DB891E2-3258-4319-9C5B-D6954A49C340}" type="pres">
      <dgm:prSet presAssocID="{C1C5BD58-8F75-46B8-A6F4-85B07152DE6B}" presName="txTwo" presStyleLbl="node2" presStyleIdx="2" presStyleCnt="4">
        <dgm:presLayoutVars>
          <dgm:chPref val="3"/>
        </dgm:presLayoutVars>
      </dgm:prSet>
      <dgm:spPr/>
    </dgm:pt>
    <dgm:pt modelId="{955C9FB1-93DA-40E1-8156-B480B762232B}" type="pres">
      <dgm:prSet presAssocID="{C1C5BD58-8F75-46B8-A6F4-85B07152DE6B}" presName="horzTwo" presStyleCnt="0"/>
      <dgm:spPr/>
    </dgm:pt>
    <dgm:pt modelId="{EB817B43-C2EE-462C-B6CB-7EAD6EA1A6FF}" type="pres">
      <dgm:prSet presAssocID="{736F75EB-04F0-4BDC-9610-2DCF9E7146E5}" presName="sibSpaceTwo" presStyleCnt="0"/>
      <dgm:spPr/>
    </dgm:pt>
    <dgm:pt modelId="{4D2E04B3-23AF-42F9-A84D-4B631EA42332}" type="pres">
      <dgm:prSet presAssocID="{19925D81-867C-4623-92A3-E8F755777EA4}" presName="vertTwo" presStyleCnt="0"/>
      <dgm:spPr/>
    </dgm:pt>
    <dgm:pt modelId="{7319E2DF-DFF0-4AE5-9B56-79969B2DA58D}" type="pres">
      <dgm:prSet presAssocID="{19925D81-867C-4623-92A3-E8F755777EA4}" presName="txTwo" presStyleLbl="node2" presStyleIdx="3" presStyleCnt="4">
        <dgm:presLayoutVars>
          <dgm:chPref val="3"/>
        </dgm:presLayoutVars>
      </dgm:prSet>
      <dgm:spPr/>
    </dgm:pt>
    <dgm:pt modelId="{55E0FA51-C9AC-475E-966B-9607AC031509}" type="pres">
      <dgm:prSet presAssocID="{19925D81-867C-4623-92A3-E8F755777EA4}" presName="horzTwo" presStyleCnt="0"/>
      <dgm:spPr/>
    </dgm:pt>
  </dgm:ptLst>
  <dgm:cxnLst>
    <dgm:cxn modelId="{AC882F0A-C6BD-47CC-BB12-6453872A3842}" srcId="{6DFDC157-45A8-4A7B-B859-E18931001A2C}" destId="{19925D81-867C-4623-92A3-E8F755777EA4}" srcOrd="3" destOrd="0" parTransId="{92B22B9B-7F78-4E0F-90DF-7612D2A35A10}" sibTransId="{F58C9033-BBCC-452E-A338-D90C202AFFF2}"/>
    <dgm:cxn modelId="{E8CAC10C-2214-4E2C-92B7-90A302671549}" srcId="{CE7DEB34-C0B8-4593-9C0B-FF6211BB439E}" destId="{6DFDC157-45A8-4A7B-B859-E18931001A2C}" srcOrd="0" destOrd="0" parTransId="{F90FA13F-4C0B-4562-8348-5CEAA9382549}" sibTransId="{A3BC44D4-A161-4FD9-AAE4-656C240C7A75}"/>
    <dgm:cxn modelId="{6A238263-55E0-4AE3-8FA3-5E820B8BE376}" type="presOf" srcId="{6DFDC157-45A8-4A7B-B859-E18931001A2C}" destId="{7E6C7CDC-062E-4E34-8E63-C82C5FCA5E26}" srcOrd="0" destOrd="0" presId="urn:microsoft.com/office/officeart/2005/8/layout/hierarchy4"/>
    <dgm:cxn modelId="{7D49DE67-0CBF-433E-962F-A04CA6AAFB88}" srcId="{6DFDC157-45A8-4A7B-B859-E18931001A2C}" destId="{6E7A92E6-0425-424C-90FE-25A2876DDCCB}" srcOrd="1" destOrd="0" parTransId="{F9042026-D535-4663-8C3A-18FE173DB6C3}" sibTransId="{92522A2C-4227-4655-B745-8C496A551D97}"/>
    <dgm:cxn modelId="{1E8F8A6D-96B7-4F04-B62B-1D03D65FF0F1}" srcId="{6DFDC157-45A8-4A7B-B859-E18931001A2C}" destId="{B627960A-5195-4122-887E-716F348D7641}" srcOrd="0" destOrd="0" parTransId="{2E755D10-C570-4AEB-9787-827B014FFD51}" sibTransId="{8E97F1CA-D7BE-4457-A161-09AB86D1BAD2}"/>
    <dgm:cxn modelId="{4A8F996E-3946-460A-ABC6-2D2897538BF6}" type="presOf" srcId="{B627960A-5195-4122-887E-716F348D7641}" destId="{60A9A35F-CEF7-4925-B46A-1296F9380340}" srcOrd="0" destOrd="0" presId="urn:microsoft.com/office/officeart/2005/8/layout/hierarchy4"/>
    <dgm:cxn modelId="{ED163952-5920-4ABF-A616-DB20A778C45B}" type="presOf" srcId="{6E7A92E6-0425-424C-90FE-25A2876DDCCB}" destId="{0A5026F5-EDCE-47E2-B42A-B47AFC84F2A4}" srcOrd="0" destOrd="0" presId="urn:microsoft.com/office/officeart/2005/8/layout/hierarchy4"/>
    <dgm:cxn modelId="{493CF589-AB9F-41A8-8B3F-FB286CFA885A}" type="presOf" srcId="{C1C5BD58-8F75-46B8-A6F4-85B07152DE6B}" destId="{2DB891E2-3258-4319-9C5B-D6954A49C340}" srcOrd="0" destOrd="0" presId="urn:microsoft.com/office/officeart/2005/8/layout/hierarchy4"/>
    <dgm:cxn modelId="{517828D5-9692-45FF-B35D-B150DD5BA245}" type="presOf" srcId="{CE7DEB34-C0B8-4593-9C0B-FF6211BB439E}" destId="{B314C7A9-D4C8-40E5-99C9-6D1D3DF5C0BA}" srcOrd="0" destOrd="0" presId="urn:microsoft.com/office/officeart/2005/8/layout/hierarchy4"/>
    <dgm:cxn modelId="{F2CD8AE0-20D8-464C-A57D-C20AF9E3C811}" type="presOf" srcId="{19925D81-867C-4623-92A3-E8F755777EA4}" destId="{7319E2DF-DFF0-4AE5-9B56-79969B2DA58D}" srcOrd="0" destOrd="0" presId="urn:microsoft.com/office/officeart/2005/8/layout/hierarchy4"/>
    <dgm:cxn modelId="{FF7FE8EC-F9DE-4EA7-9E51-786B327EBF2E}" srcId="{6DFDC157-45A8-4A7B-B859-E18931001A2C}" destId="{C1C5BD58-8F75-46B8-A6F4-85B07152DE6B}" srcOrd="2" destOrd="0" parTransId="{D122ADE6-9E94-4C2D-854F-C6587561B61D}" sibTransId="{736F75EB-04F0-4BDC-9610-2DCF9E7146E5}"/>
    <dgm:cxn modelId="{709B466E-2827-44AB-9605-E041FACA42C3}" type="presParOf" srcId="{B314C7A9-D4C8-40E5-99C9-6D1D3DF5C0BA}" destId="{067CBABA-AD99-497B-8A5E-F0141C899A46}" srcOrd="0" destOrd="0" presId="urn:microsoft.com/office/officeart/2005/8/layout/hierarchy4"/>
    <dgm:cxn modelId="{A39061E7-A54C-4FCD-928E-8A0C43FF3A46}" type="presParOf" srcId="{067CBABA-AD99-497B-8A5E-F0141C899A46}" destId="{7E6C7CDC-062E-4E34-8E63-C82C5FCA5E26}" srcOrd="0" destOrd="0" presId="urn:microsoft.com/office/officeart/2005/8/layout/hierarchy4"/>
    <dgm:cxn modelId="{B641FBD7-D250-4D4A-9EEE-05B86873BEC2}" type="presParOf" srcId="{067CBABA-AD99-497B-8A5E-F0141C899A46}" destId="{9B8DFB80-E37C-4457-BE9C-D7008B8EA71D}" srcOrd="1" destOrd="0" presId="urn:microsoft.com/office/officeart/2005/8/layout/hierarchy4"/>
    <dgm:cxn modelId="{55187C6F-B57F-42CD-9183-4279258A157A}" type="presParOf" srcId="{067CBABA-AD99-497B-8A5E-F0141C899A46}" destId="{75A75145-96FE-4774-8BCE-E3597B2CF650}" srcOrd="2" destOrd="0" presId="urn:microsoft.com/office/officeart/2005/8/layout/hierarchy4"/>
    <dgm:cxn modelId="{F210859E-C9BE-4F95-AB36-B7E23539FF0D}" type="presParOf" srcId="{75A75145-96FE-4774-8BCE-E3597B2CF650}" destId="{79D9DA56-1CC9-4835-88D2-E755E11F5F00}" srcOrd="0" destOrd="0" presId="urn:microsoft.com/office/officeart/2005/8/layout/hierarchy4"/>
    <dgm:cxn modelId="{99F48043-35A2-48BF-B71E-937CEDBBDAC6}" type="presParOf" srcId="{79D9DA56-1CC9-4835-88D2-E755E11F5F00}" destId="{60A9A35F-CEF7-4925-B46A-1296F9380340}" srcOrd="0" destOrd="0" presId="urn:microsoft.com/office/officeart/2005/8/layout/hierarchy4"/>
    <dgm:cxn modelId="{D3F076D0-5A22-495B-A772-C4A4B57E44D4}" type="presParOf" srcId="{79D9DA56-1CC9-4835-88D2-E755E11F5F00}" destId="{13184E59-A731-43F9-B1E8-317D5F69CE49}" srcOrd="1" destOrd="0" presId="urn:microsoft.com/office/officeart/2005/8/layout/hierarchy4"/>
    <dgm:cxn modelId="{4BB447A7-4258-408B-97E2-F3B701998B04}" type="presParOf" srcId="{75A75145-96FE-4774-8BCE-E3597B2CF650}" destId="{4A2C2D2C-B8B2-423B-B424-E37E1CA15BE6}" srcOrd="1" destOrd="0" presId="urn:microsoft.com/office/officeart/2005/8/layout/hierarchy4"/>
    <dgm:cxn modelId="{27C41A5E-B31B-4EDC-B008-5F415BBF97D1}" type="presParOf" srcId="{75A75145-96FE-4774-8BCE-E3597B2CF650}" destId="{AAAF4192-4E9B-4C33-9E77-713C68646B80}" srcOrd="2" destOrd="0" presId="urn:microsoft.com/office/officeart/2005/8/layout/hierarchy4"/>
    <dgm:cxn modelId="{56B4C94A-358F-4FC3-A156-0F1A447419D7}" type="presParOf" srcId="{AAAF4192-4E9B-4C33-9E77-713C68646B80}" destId="{0A5026F5-EDCE-47E2-B42A-B47AFC84F2A4}" srcOrd="0" destOrd="0" presId="urn:microsoft.com/office/officeart/2005/8/layout/hierarchy4"/>
    <dgm:cxn modelId="{4D5FC60D-BCF1-4B7A-9208-1ED30140F76C}" type="presParOf" srcId="{AAAF4192-4E9B-4C33-9E77-713C68646B80}" destId="{D913D8B3-142F-4BA9-AEFD-A0C9B86BD83D}" srcOrd="1" destOrd="0" presId="urn:microsoft.com/office/officeart/2005/8/layout/hierarchy4"/>
    <dgm:cxn modelId="{4727227D-015E-4CEC-8256-932A33020E30}" type="presParOf" srcId="{75A75145-96FE-4774-8BCE-E3597B2CF650}" destId="{3E58CB25-4F87-463A-8139-71AD9C67ABC4}" srcOrd="3" destOrd="0" presId="urn:microsoft.com/office/officeart/2005/8/layout/hierarchy4"/>
    <dgm:cxn modelId="{58759836-3E25-4FE6-981E-46E704B2FFBB}" type="presParOf" srcId="{75A75145-96FE-4774-8BCE-E3597B2CF650}" destId="{222A390A-D051-4B9E-A8A3-0C9F23F0547D}" srcOrd="4" destOrd="0" presId="urn:microsoft.com/office/officeart/2005/8/layout/hierarchy4"/>
    <dgm:cxn modelId="{D0157282-833E-40D9-9580-641169A881DB}" type="presParOf" srcId="{222A390A-D051-4B9E-A8A3-0C9F23F0547D}" destId="{2DB891E2-3258-4319-9C5B-D6954A49C340}" srcOrd="0" destOrd="0" presId="urn:microsoft.com/office/officeart/2005/8/layout/hierarchy4"/>
    <dgm:cxn modelId="{1592B6CE-918C-442F-9ECE-928F0CE44DD8}" type="presParOf" srcId="{222A390A-D051-4B9E-A8A3-0C9F23F0547D}" destId="{955C9FB1-93DA-40E1-8156-B480B762232B}" srcOrd="1" destOrd="0" presId="urn:microsoft.com/office/officeart/2005/8/layout/hierarchy4"/>
    <dgm:cxn modelId="{76C6769F-EF5C-495C-BEE3-DED26A0A9B6D}" type="presParOf" srcId="{75A75145-96FE-4774-8BCE-E3597B2CF650}" destId="{EB817B43-C2EE-462C-B6CB-7EAD6EA1A6FF}" srcOrd="5" destOrd="0" presId="urn:microsoft.com/office/officeart/2005/8/layout/hierarchy4"/>
    <dgm:cxn modelId="{723ED296-30F1-4453-9877-1F0C83E970A7}" type="presParOf" srcId="{75A75145-96FE-4774-8BCE-E3597B2CF650}" destId="{4D2E04B3-23AF-42F9-A84D-4B631EA42332}" srcOrd="6" destOrd="0" presId="urn:microsoft.com/office/officeart/2005/8/layout/hierarchy4"/>
    <dgm:cxn modelId="{40B8350A-8286-48CB-8B15-771FAFB6D42B}" type="presParOf" srcId="{4D2E04B3-23AF-42F9-A84D-4B631EA42332}" destId="{7319E2DF-DFF0-4AE5-9B56-79969B2DA58D}" srcOrd="0" destOrd="0" presId="urn:microsoft.com/office/officeart/2005/8/layout/hierarchy4"/>
    <dgm:cxn modelId="{15264486-50A4-495D-BE60-0B838544663E}" type="presParOf" srcId="{4D2E04B3-23AF-42F9-A84D-4B631EA42332}" destId="{55E0FA51-C9AC-475E-966B-9607AC031509}" srcOrd="1" destOrd="0" presId="urn:microsoft.com/office/officeart/2005/8/layout/hierarchy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41.xml><?xml version="1.0" encoding="utf-8"?>
<dgm:dataModel xmlns:dgm="http://schemas.openxmlformats.org/drawingml/2006/diagram" xmlns:a="http://schemas.openxmlformats.org/drawingml/2006/main">
  <dgm:ptLst>
    <dgm:pt modelId="{CE7DEB34-C0B8-4593-9C0B-FF6211BB439E}" type="doc">
      <dgm:prSet loTypeId="urn:microsoft.com/office/officeart/2005/8/layout/arrow4" loCatId="relationship" qsTypeId="urn:microsoft.com/office/officeart/2005/8/quickstyle/3d1" qsCatId="3D" csTypeId="urn:microsoft.com/office/officeart/2005/8/colors/accent0_3" csCatId="mainScheme" phldr="1"/>
      <dgm:spPr/>
      <dgm:t>
        <a:bodyPr/>
        <a:lstStyle/>
        <a:p>
          <a:endParaRPr lang="el-GR"/>
        </a:p>
      </dgm:t>
    </dgm:pt>
    <dgm:pt modelId="{6DFDC157-45A8-4A7B-B859-E18931001A2C}">
      <dgm:prSet custT="1"/>
      <dgm:spPr/>
      <dgm:t>
        <a:bodyPr/>
        <a:lstStyle/>
        <a:p>
          <a:r>
            <a:rPr lang="el-GR" sz="1600" dirty="0"/>
            <a:t>Εισαγωγή ΕΕΕΣ, ηλεκτρονικών εντύπων, ψηφιοποίηση των διαδικασιών για τη δημοσίευση και τυποποίηση των εντύπων για τις δημόσιες συμβάσεις με ηλεκτρονικά μέσα</a:t>
          </a:r>
        </a:p>
      </dgm:t>
    </dgm:pt>
    <dgm:pt modelId="{F90FA13F-4C0B-4562-8348-5CEAA9382549}" type="parTrans" cxnId="{E8CAC10C-2214-4E2C-92B7-90A302671549}">
      <dgm:prSet/>
      <dgm:spPr/>
      <dgm:t>
        <a:bodyPr/>
        <a:lstStyle/>
        <a:p>
          <a:endParaRPr lang="el-GR"/>
        </a:p>
      </dgm:t>
    </dgm:pt>
    <dgm:pt modelId="{A3BC44D4-A161-4FD9-AAE4-656C240C7A75}" type="sibTrans" cxnId="{E8CAC10C-2214-4E2C-92B7-90A302671549}">
      <dgm:prSet/>
      <dgm:spPr/>
      <dgm:t>
        <a:bodyPr/>
        <a:lstStyle/>
        <a:p>
          <a:endParaRPr lang="el-GR"/>
        </a:p>
      </dgm:t>
    </dgm:pt>
    <dgm:pt modelId="{23662ABB-A568-4718-8F4E-4196A3B9EF44}">
      <dgm:prSet custT="1"/>
      <dgm:spPr/>
      <dgm:t>
        <a:bodyPr/>
        <a:lstStyle/>
        <a:p>
          <a:r>
            <a:rPr lang="el-GR" sz="1600" dirty="0"/>
            <a:t>Ο αντίκτυπος από τη χρήση του ΕΕΕΣ και των ηλεκτρονικών εντύπων δεν έχει ακόμα καταδειχθεί στην πράξη</a:t>
          </a:r>
        </a:p>
      </dgm:t>
    </dgm:pt>
    <dgm:pt modelId="{81BD0731-E08D-4700-B6AD-41F250D66B4B}" type="parTrans" cxnId="{BA11C3C7-719C-435B-8AF6-4B84AF529A5F}">
      <dgm:prSet/>
      <dgm:spPr/>
      <dgm:t>
        <a:bodyPr/>
        <a:lstStyle/>
        <a:p>
          <a:endParaRPr lang="el-GR"/>
        </a:p>
      </dgm:t>
    </dgm:pt>
    <dgm:pt modelId="{E47AA483-B16F-4BA8-A66E-1AB607BC1EDF}" type="sibTrans" cxnId="{BA11C3C7-719C-435B-8AF6-4B84AF529A5F}">
      <dgm:prSet/>
      <dgm:spPr/>
      <dgm:t>
        <a:bodyPr/>
        <a:lstStyle/>
        <a:p>
          <a:endParaRPr lang="el-GR"/>
        </a:p>
      </dgm:t>
    </dgm:pt>
    <dgm:pt modelId="{A3E288E1-173D-4529-BBC1-6A4F589242F3}">
      <dgm:prSet custT="1"/>
      <dgm:spPr/>
      <dgm:t>
        <a:bodyPr/>
        <a:lstStyle/>
        <a:p>
          <a:r>
            <a:rPr lang="el-GR" sz="1600" dirty="0"/>
            <a:t>Η διεύρυνση της εφαρμογής της υπεύθυνης δήλωσης επιτρέπει να δηλώνουν οι οικονομικοί φορείς ότι πληρούν τα κριτήρια ποιοτικής επιλογής και ότι δεν συντρέχουν λόγοι αποκλεισμού στο πρόσωπό τους</a:t>
          </a:r>
        </a:p>
      </dgm:t>
    </dgm:pt>
    <dgm:pt modelId="{7AB7FC25-6C9D-4A2B-A227-51F12048AF04}" type="parTrans" cxnId="{D260FF6A-1B91-4224-9C7E-EAB3B87436AE}">
      <dgm:prSet/>
      <dgm:spPr/>
      <dgm:t>
        <a:bodyPr/>
        <a:lstStyle/>
        <a:p>
          <a:endParaRPr lang="el-GR"/>
        </a:p>
      </dgm:t>
    </dgm:pt>
    <dgm:pt modelId="{E46D81BE-19C8-4EFF-A01C-170B43B080F3}" type="sibTrans" cxnId="{D260FF6A-1B91-4224-9C7E-EAB3B87436AE}">
      <dgm:prSet/>
      <dgm:spPr/>
      <dgm:t>
        <a:bodyPr/>
        <a:lstStyle/>
        <a:p>
          <a:endParaRPr lang="el-GR"/>
        </a:p>
      </dgm:t>
    </dgm:pt>
    <dgm:pt modelId="{20E8C6F1-63E2-40B3-B3C0-3655DBB9825F}">
      <dgm:prSet custT="1"/>
      <dgm:spPr/>
      <dgm:t>
        <a:bodyPr/>
        <a:lstStyle/>
        <a:p>
          <a:r>
            <a:rPr lang="el-GR" sz="1600" dirty="0"/>
            <a:t>Σε έκθεση της Επιτροπής σχετικά με την επανεξέταση της πρακτικής εφαρμογής του ΕΕΕΣ που δημοσιεύθηκε τον Μάιο του 2017 αναφέρεται ότι η εισαγωγή του ΕΕΕΣ είχε μεν κάποιο αντίκτυπο, αλλά η εφαρμογή και η υιοθέτησή του παρέμειναν περιορισμένες</a:t>
          </a:r>
        </a:p>
      </dgm:t>
    </dgm:pt>
    <dgm:pt modelId="{A3A48B02-F8D3-427A-8670-63015AECA0C7}" type="parTrans" cxnId="{638F7F02-FE2F-4880-B98C-C80A2DD353BB}">
      <dgm:prSet/>
      <dgm:spPr/>
      <dgm:t>
        <a:bodyPr/>
        <a:lstStyle/>
        <a:p>
          <a:endParaRPr lang="el-GR"/>
        </a:p>
      </dgm:t>
    </dgm:pt>
    <dgm:pt modelId="{055B37B6-0D03-4603-9AE3-95B9E59A6529}" type="sibTrans" cxnId="{638F7F02-FE2F-4880-B98C-C80A2DD353BB}">
      <dgm:prSet/>
      <dgm:spPr/>
      <dgm:t>
        <a:bodyPr/>
        <a:lstStyle/>
        <a:p>
          <a:endParaRPr lang="el-GR"/>
        </a:p>
      </dgm:t>
    </dgm:pt>
    <dgm:pt modelId="{CDB169B3-292C-4283-908C-14F4FEFBA2AC}">
      <dgm:prSet custT="1"/>
      <dgm:spPr/>
      <dgm:t>
        <a:bodyPr/>
        <a:lstStyle/>
        <a:p>
          <a:r>
            <a:rPr lang="el-GR" sz="1600" dirty="0"/>
            <a:t>Δεν υπήρχε διαθέσιμη κάποια έκθεση παρακολούθησης της χρήσης του ΕΕΕΣ από το 2017 και έπειτα, ούτε και επικαιροποιημένα στατιστικά για τη χρήση του</a:t>
          </a:r>
        </a:p>
      </dgm:t>
    </dgm:pt>
    <dgm:pt modelId="{4C201527-6823-4C65-8070-5DB01B0352ED}" type="parTrans" cxnId="{29C858A1-7EB2-40C0-9FDA-37EA7B363E57}">
      <dgm:prSet/>
      <dgm:spPr/>
      <dgm:t>
        <a:bodyPr/>
        <a:lstStyle/>
        <a:p>
          <a:endParaRPr lang="el-GR"/>
        </a:p>
      </dgm:t>
    </dgm:pt>
    <dgm:pt modelId="{A02F069A-4CA3-4C7E-8A48-242FDC865607}" type="sibTrans" cxnId="{29C858A1-7EB2-40C0-9FDA-37EA7B363E57}">
      <dgm:prSet/>
      <dgm:spPr/>
      <dgm:t>
        <a:bodyPr/>
        <a:lstStyle/>
        <a:p>
          <a:endParaRPr lang="el-GR"/>
        </a:p>
      </dgm:t>
    </dgm:pt>
    <dgm:pt modelId="{F9209F8B-A9E6-4BF6-B6E6-DC08DBCF1690}">
      <dgm:prSet custT="1"/>
      <dgm:spPr/>
      <dgm:t>
        <a:bodyPr/>
        <a:lstStyle/>
        <a:p>
          <a:r>
            <a:rPr lang="el-GR" sz="1600" dirty="0"/>
            <a:t> Αρχικά η Επιτροπή πρόσφερε μία υπηρεσία ΕΕΕΣ για την υποστήριξη της υιοθέτησης του εν λόγω εγγράφου, αλλά έπαυσε να λειτουργεί τον Μάιο του 2019 όταν όλα τα κράτη μέλη είχαν συγκροτήσει τις δικές τους </a:t>
          </a:r>
        </a:p>
      </dgm:t>
    </dgm:pt>
    <dgm:pt modelId="{EFF6C7A4-994B-4B12-9DD3-F1E70952CE8C}" type="parTrans" cxnId="{EADF33DB-0708-4D1E-B15F-FAAE20E406FF}">
      <dgm:prSet/>
      <dgm:spPr/>
      <dgm:t>
        <a:bodyPr/>
        <a:lstStyle/>
        <a:p>
          <a:endParaRPr lang="el-GR"/>
        </a:p>
      </dgm:t>
    </dgm:pt>
    <dgm:pt modelId="{70626D94-4AE5-4DA0-97BB-7E90AC9FCBD9}" type="sibTrans" cxnId="{EADF33DB-0708-4D1E-B15F-FAAE20E406FF}">
      <dgm:prSet/>
      <dgm:spPr/>
      <dgm:t>
        <a:bodyPr/>
        <a:lstStyle/>
        <a:p>
          <a:endParaRPr lang="el-GR"/>
        </a:p>
      </dgm:t>
    </dgm:pt>
    <dgm:pt modelId="{124850ED-A035-4393-B4DB-1BBD2F2FE897}" type="pres">
      <dgm:prSet presAssocID="{CE7DEB34-C0B8-4593-9C0B-FF6211BB439E}" presName="compositeShape" presStyleCnt="0">
        <dgm:presLayoutVars>
          <dgm:chMax val="2"/>
          <dgm:dir/>
          <dgm:resizeHandles val="exact"/>
        </dgm:presLayoutVars>
      </dgm:prSet>
      <dgm:spPr/>
    </dgm:pt>
    <dgm:pt modelId="{D8ACAD50-3384-40F0-9B8E-CEB63AFFBBE9}" type="pres">
      <dgm:prSet presAssocID="{6DFDC157-45A8-4A7B-B859-E18931001A2C}" presName="upArrow" presStyleLbl="node1" presStyleIdx="0" presStyleCnt="2" custLinFactNeighborX="-1316" custLinFactNeighborY="5068"/>
      <dgm:spPr/>
    </dgm:pt>
    <dgm:pt modelId="{CC5CCEC3-B082-4DB0-BFC7-09DF8D0453C6}" type="pres">
      <dgm:prSet presAssocID="{6DFDC157-45A8-4A7B-B859-E18931001A2C}" presName="upArrowText" presStyleLbl="revTx" presStyleIdx="0" presStyleCnt="2" custScaleX="124808" custScaleY="78386" custLinFactNeighborX="8642" custLinFactNeighborY="-2504">
        <dgm:presLayoutVars>
          <dgm:chMax val="0"/>
          <dgm:bulletEnabled val="1"/>
        </dgm:presLayoutVars>
      </dgm:prSet>
      <dgm:spPr/>
    </dgm:pt>
    <dgm:pt modelId="{4134BAC6-A10C-4CAF-B381-0A5A560CB721}" type="pres">
      <dgm:prSet presAssocID="{23662ABB-A568-4718-8F4E-4196A3B9EF44}" presName="downArrow" presStyleLbl="node1" presStyleIdx="1" presStyleCnt="2" custLinFactNeighborX="-31259" custLinFactNeighborY="6517"/>
      <dgm:spPr/>
    </dgm:pt>
    <dgm:pt modelId="{E8CBA66A-BB2A-42C5-86F6-01D9F18118DF}" type="pres">
      <dgm:prSet presAssocID="{23662ABB-A568-4718-8F4E-4196A3B9EF44}" presName="downArrowText" presStyleLbl="revTx" presStyleIdx="1" presStyleCnt="2" custScaleX="134822" custScaleY="133213" custLinFactNeighborY="-5792">
        <dgm:presLayoutVars>
          <dgm:chMax val="0"/>
          <dgm:bulletEnabled val="1"/>
        </dgm:presLayoutVars>
      </dgm:prSet>
      <dgm:spPr/>
    </dgm:pt>
  </dgm:ptLst>
  <dgm:cxnLst>
    <dgm:cxn modelId="{638F7F02-FE2F-4880-B98C-C80A2DD353BB}" srcId="{23662ABB-A568-4718-8F4E-4196A3B9EF44}" destId="{20E8C6F1-63E2-40B3-B3C0-3655DBB9825F}" srcOrd="0" destOrd="0" parTransId="{A3A48B02-F8D3-427A-8670-63015AECA0C7}" sibTransId="{055B37B6-0D03-4603-9AE3-95B9E59A6529}"/>
    <dgm:cxn modelId="{E8CAC10C-2214-4E2C-92B7-90A302671549}" srcId="{CE7DEB34-C0B8-4593-9C0B-FF6211BB439E}" destId="{6DFDC157-45A8-4A7B-B859-E18931001A2C}" srcOrd="0" destOrd="0" parTransId="{F90FA13F-4C0B-4562-8348-5CEAA9382549}" sibTransId="{A3BC44D4-A161-4FD9-AAE4-656C240C7A75}"/>
    <dgm:cxn modelId="{D65F8F2D-54F5-4936-8D6F-471DCA0BDE2F}" type="presOf" srcId="{A3E288E1-173D-4529-BBC1-6A4F589242F3}" destId="{CC5CCEC3-B082-4DB0-BFC7-09DF8D0453C6}" srcOrd="0" destOrd="1" presId="urn:microsoft.com/office/officeart/2005/8/layout/arrow4"/>
    <dgm:cxn modelId="{BE64C245-0BDB-42CB-8F6B-8924A5D0D05B}" type="presOf" srcId="{F9209F8B-A9E6-4BF6-B6E6-DC08DBCF1690}" destId="{E8CBA66A-BB2A-42C5-86F6-01D9F18118DF}" srcOrd="0" destOrd="3" presId="urn:microsoft.com/office/officeart/2005/8/layout/arrow4"/>
    <dgm:cxn modelId="{D260FF6A-1B91-4224-9C7E-EAB3B87436AE}" srcId="{6DFDC157-45A8-4A7B-B859-E18931001A2C}" destId="{A3E288E1-173D-4529-BBC1-6A4F589242F3}" srcOrd="0" destOrd="0" parTransId="{7AB7FC25-6C9D-4A2B-A227-51F12048AF04}" sibTransId="{E46D81BE-19C8-4EFF-A01C-170B43B080F3}"/>
    <dgm:cxn modelId="{24DC4B6F-9618-4E5F-9637-A7ED60D411E5}" type="presOf" srcId="{CDB169B3-292C-4283-908C-14F4FEFBA2AC}" destId="{E8CBA66A-BB2A-42C5-86F6-01D9F18118DF}" srcOrd="0" destOrd="2" presId="urn:microsoft.com/office/officeart/2005/8/layout/arrow4"/>
    <dgm:cxn modelId="{A9CCE856-076D-451C-8FEC-E13E005CF7A2}" type="presOf" srcId="{23662ABB-A568-4718-8F4E-4196A3B9EF44}" destId="{E8CBA66A-BB2A-42C5-86F6-01D9F18118DF}" srcOrd="0" destOrd="0" presId="urn:microsoft.com/office/officeart/2005/8/layout/arrow4"/>
    <dgm:cxn modelId="{EBA8CF59-27F6-48EA-9B14-C68DB9B7CC22}" type="presOf" srcId="{CE7DEB34-C0B8-4593-9C0B-FF6211BB439E}" destId="{124850ED-A035-4393-B4DB-1BBD2F2FE897}" srcOrd="0" destOrd="0" presId="urn:microsoft.com/office/officeart/2005/8/layout/arrow4"/>
    <dgm:cxn modelId="{29C858A1-7EB2-40C0-9FDA-37EA7B363E57}" srcId="{23662ABB-A568-4718-8F4E-4196A3B9EF44}" destId="{CDB169B3-292C-4283-908C-14F4FEFBA2AC}" srcOrd="1" destOrd="0" parTransId="{4C201527-6823-4C65-8070-5DB01B0352ED}" sibTransId="{A02F069A-4CA3-4C7E-8A48-242FDC865607}"/>
    <dgm:cxn modelId="{AAACD4AB-92EA-4303-918E-419C986C2837}" type="presOf" srcId="{20E8C6F1-63E2-40B3-B3C0-3655DBB9825F}" destId="{E8CBA66A-BB2A-42C5-86F6-01D9F18118DF}" srcOrd="0" destOrd="1" presId="urn:microsoft.com/office/officeart/2005/8/layout/arrow4"/>
    <dgm:cxn modelId="{BA11C3C7-719C-435B-8AF6-4B84AF529A5F}" srcId="{CE7DEB34-C0B8-4593-9C0B-FF6211BB439E}" destId="{23662ABB-A568-4718-8F4E-4196A3B9EF44}" srcOrd="1" destOrd="0" parTransId="{81BD0731-E08D-4700-B6AD-41F250D66B4B}" sibTransId="{E47AA483-B16F-4BA8-A66E-1AB607BC1EDF}"/>
    <dgm:cxn modelId="{54EB5AD9-407E-4DC1-B83B-DFAE8ED62DB6}" type="presOf" srcId="{6DFDC157-45A8-4A7B-B859-E18931001A2C}" destId="{CC5CCEC3-B082-4DB0-BFC7-09DF8D0453C6}" srcOrd="0" destOrd="0" presId="urn:microsoft.com/office/officeart/2005/8/layout/arrow4"/>
    <dgm:cxn modelId="{EADF33DB-0708-4D1E-B15F-FAAE20E406FF}" srcId="{23662ABB-A568-4718-8F4E-4196A3B9EF44}" destId="{F9209F8B-A9E6-4BF6-B6E6-DC08DBCF1690}" srcOrd="2" destOrd="0" parTransId="{EFF6C7A4-994B-4B12-9DD3-F1E70952CE8C}" sibTransId="{70626D94-4AE5-4DA0-97BB-7E90AC9FCBD9}"/>
    <dgm:cxn modelId="{87B20B2C-0853-4771-ADD7-4D0E0A4E7B1B}" type="presParOf" srcId="{124850ED-A035-4393-B4DB-1BBD2F2FE897}" destId="{D8ACAD50-3384-40F0-9B8E-CEB63AFFBBE9}" srcOrd="0" destOrd="0" presId="urn:microsoft.com/office/officeart/2005/8/layout/arrow4"/>
    <dgm:cxn modelId="{6866BECB-834A-43DE-A988-24DCE9BC6646}" type="presParOf" srcId="{124850ED-A035-4393-B4DB-1BBD2F2FE897}" destId="{CC5CCEC3-B082-4DB0-BFC7-09DF8D0453C6}" srcOrd="1" destOrd="0" presId="urn:microsoft.com/office/officeart/2005/8/layout/arrow4"/>
    <dgm:cxn modelId="{9160D7D6-2449-45B2-9DF5-A63BA959802E}" type="presParOf" srcId="{124850ED-A035-4393-B4DB-1BBD2F2FE897}" destId="{4134BAC6-A10C-4CAF-B381-0A5A560CB721}" srcOrd="2" destOrd="0" presId="urn:microsoft.com/office/officeart/2005/8/layout/arrow4"/>
    <dgm:cxn modelId="{9B629766-920E-4F34-9562-8E051B174CCD}" type="presParOf" srcId="{124850ED-A035-4393-B4DB-1BBD2F2FE897}" destId="{E8CBA66A-BB2A-42C5-86F6-01D9F18118DF}" srcOrd="3" destOrd="0" presId="urn:microsoft.com/office/officeart/2005/8/layout/arrow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42.xml><?xml version="1.0" encoding="utf-8"?>
<dgm:dataModel xmlns:dgm="http://schemas.openxmlformats.org/drawingml/2006/diagram" xmlns:a="http://schemas.openxmlformats.org/drawingml/2006/main">
  <dgm:ptLst>
    <dgm:pt modelId="{CE7DEB34-C0B8-4593-9C0B-FF6211BB439E}" type="doc">
      <dgm:prSet loTypeId="urn:microsoft.com/office/officeart/2005/8/layout/arrow3" loCatId="relationship" qsTypeId="urn:microsoft.com/office/officeart/2005/8/quickstyle/3d1" qsCatId="3D" csTypeId="urn:microsoft.com/office/officeart/2005/8/colors/accent0_3" csCatId="mainScheme" phldr="1"/>
      <dgm:spPr/>
      <dgm:t>
        <a:bodyPr/>
        <a:lstStyle/>
        <a:p>
          <a:endParaRPr lang="el-GR"/>
        </a:p>
      </dgm:t>
    </dgm:pt>
    <dgm:pt modelId="{6DFDC157-45A8-4A7B-B859-E18931001A2C}">
      <dgm:prSet custT="1"/>
      <dgm:spPr/>
      <dgm:t>
        <a:bodyPr/>
        <a:lstStyle/>
        <a:p>
          <a:r>
            <a:rPr lang="el-GR" sz="1600" dirty="0"/>
            <a:t>Σημαντικός στόχος της μεταρρύθμισης του 2014 ήταν η αύξηση της συμμετοχής των ΜΜΕ στις δημόσιες συμβάσεις, μεταξύ άλλων με την πρόβλεψη τμηματοποίησης του αντικειμένου του διαγωνισμού (υποδιαίρεση σε παρτίδες)</a:t>
          </a:r>
        </a:p>
      </dgm:t>
    </dgm:pt>
    <dgm:pt modelId="{F90FA13F-4C0B-4562-8348-5CEAA9382549}" type="parTrans" cxnId="{E8CAC10C-2214-4E2C-92B7-90A302671549}">
      <dgm:prSet/>
      <dgm:spPr/>
      <dgm:t>
        <a:bodyPr/>
        <a:lstStyle/>
        <a:p>
          <a:endParaRPr lang="el-GR"/>
        </a:p>
      </dgm:t>
    </dgm:pt>
    <dgm:pt modelId="{A3BC44D4-A161-4FD9-AAE4-656C240C7A75}" type="sibTrans" cxnId="{E8CAC10C-2214-4E2C-92B7-90A302671549}">
      <dgm:prSet/>
      <dgm:spPr/>
      <dgm:t>
        <a:bodyPr/>
        <a:lstStyle/>
        <a:p>
          <a:endParaRPr lang="el-GR"/>
        </a:p>
      </dgm:t>
    </dgm:pt>
    <dgm:pt modelId="{23662ABB-A568-4718-8F4E-4196A3B9EF44}">
      <dgm:prSet custT="1"/>
      <dgm:spPr/>
      <dgm:t>
        <a:bodyPr/>
        <a:lstStyle/>
        <a:p>
          <a:r>
            <a:rPr lang="el-GR" sz="1600" dirty="0"/>
            <a:t>Δεν ενισχύθηκε η παρουσία τους στους δημόσιους διαγωνισμούς και δεν αυξήθηκε ο ανταγωνισμός σύμφωνα με τους δείκτες «ανάδοχοι ΜΜΕ» και «προσφορές ΜΜΕ»</a:t>
          </a:r>
        </a:p>
      </dgm:t>
    </dgm:pt>
    <dgm:pt modelId="{81BD0731-E08D-4700-B6AD-41F250D66B4B}" type="parTrans" cxnId="{BA11C3C7-719C-435B-8AF6-4B84AF529A5F}">
      <dgm:prSet/>
      <dgm:spPr/>
      <dgm:t>
        <a:bodyPr/>
        <a:lstStyle/>
        <a:p>
          <a:endParaRPr lang="el-GR"/>
        </a:p>
      </dgm:t>
    </dgm:pt>
    <dgm:pt modelId="{E47AA483-B16F-4BA8-A66E-1AB607BC1EDF}" type="sibTrans" cxnId="{BA11C3C7-719C-435B-8AF6-4B84AF529A5F}">
      <dgm:prSet/>
      <dgm:spPr/>
      <dgm:t>
        <a:bodyPr/>
        <a:lstStyle/>
        <a:p>
          <a:endParaRPr lang="el-GR"/>
        </a:p>
      </dgm:t>
    </dgm:pt>
    <dgm:pt modelId="{1E58C07E-EC7F-47FC-A11A-71F710B331AD}" type="pres">
      <dgm:prSet presAssocID="{CE7DEB34-C0B8-4593-9C0B-FF6211BB439E}" presName="compositeShape" presStyleCnt="0">
        <dgm:presLayoutVars>
          <dgm:chMax val="2"/>
          <dgm:dir/>
          <dgm:resizeHandles val="exact"/>
        </dgm:presLayoutVars>
      </dgm:prSet>
      <dgm:spPr/>
    </dgm:pt>
    <dgm:pt modelId="{E8363D22-6220-4BD5-861E-2FF598C5D2FD}" type="pres">
      <dgm:prSet presAssocID="{CE7DEB34-C0B8-4593-9C0B-FF6211BB439E}" presName="divider" presStyleLbl="fgShp" presStyleIdx="0" presStyleCnt="1"/>
      <dgm:spPr/>
    </dgm:pt>
    <dgm:pt modelId="{AF2DCF05-F363-4924-BAB8-54965CB0E923}" type="pres">
      <dgm:prSet presAssocID="{6DFDC157-45A8-4A7B-B859-E18931001A2C}" presName="downArrow" presStyleLbl="node1" presStyleIdx="0" presStyleCnt="2"/>
      <dgm:spPr/>
    </dgm:pt>
    <dgm:pt modelId="{9D395719-B958-43AF-AECC-D54EA2E41AF3}" type="pres">
      <dgm:prSet presAssocID="{6DFDC157-45A8-4A7B-B859-E18931001A2C}" presName="downArrowText" presStyleLbl="revTx" presStyleIdx="0" presStyleCnt="2">
        <dgm:presLayoutVars>
          <dgm:bulletEnabled val="1"/>
        </dgm:presLayoutVars>
      </dgm:prSet>
      <dgm:spPr/>
    </dgm:pt>
    <dgm:pt modelId="{64AFF912-9358-4BAC-83F2-1B2101E3297E}" type="pres">
      <dgm:prSet presAssocID="{23662ABB-A568-4718-8F4E-4196A3B9EF44}" presName="upArrow" presStyleLbl="node1" presStyleIdx="1" presStyleCnt="2"/>
      <dgm:spPr/>
    </dgm:pt>
    <dgm:pt modelId="{ED459C15-9045-4A47-8477-89508C868788}" type="pres">
      <dgm:prSet presAssocID="{23662ABB-A568-4718-8F4E-4196A3B9EF44}" presName="upArrowText" presStyleLbl="revTx" presStyleIdx="1" presStyleCnt="2">
        <dgm:presLayoutVars>
          <dgm:bulletEnabled val="1"/>
        </dgm:presLayoutVars>
      </dgm:prSet>
      <dgm:spPr/>
    </dgm:pt>
  </dgm:ptLst>
  <dgm:cxnLst>
    <dgm:cxn modelId="{E8CAC10C-2214-4E2C-92B7-90A302671549}" srcId="{CE7DEB34-C0B8-4593-9C0B-FF6211BB439E}" destId="{6DFDC157-45A8-4A7B-B859-E18931001A2C}" srcOrd="0" destOrd="0" parTransId="{F90FA13F-4C0B-4562-8348-5CEAA9382549}" sibTransId="{A3BC44D4-A161-4FD9-AAE4-656C240C7A75}"/>
    <dgm:cxn modelId="{359BBE53-A298-49D8-820B-3FE71A519175}" type="presOf" srcId="{6DFDC157-45A8-4A7B-B859-E18931001A2C}" destId="{9D395719-B958-43AF-AECC-D54EA2E41AF3}" srcOrd="0" destOrd="0" presId="urn:microsoft.com/office/officeart/2005/8/layout/arrow3"/>
    <dgm:cxn modelId="{FC575393-F70B-4449-A74E-CEC14A70C1E1}" type="presOf" srcId="{23662ABB-A568-4718-8F4E-4196A3B9EF44}" destId="{ED459C15-9045-4A47-8477-89508C868788}" srcOrd="0" destOrd="0" presId="urn:microsoft.com/office/officeart/2005/8/layout/arrow3"/>
    <dgm:cxn modelId="{BA11C3C7-719C-435B-8AF6-4B84AF529A5F}" srcId="{CE7DEB34-C0B8-4593-9C0B-FF6211BB439E}" destId="{23662ABB-A568-4718-8F4E-4196A3B9EF44}" srcOrd="1" destOrd="0" parTransId="{81BD0731-E08D-4700-B6AD-41F250D66B4B}" sibTransId="{E47AA483-B16F-4BA8-A66E-1AB607BC1EDF}"/>
    <dgm:cxn modelId="{3FB0EACE-B2C9-4EE9-9386-CDAA3305BF52}" type="presOf" srcId="{CE7DEB34-C0B8-4593-9C0B-FF6211BB439E}" destId="{1E58C07E-EC7F-47FC-A11A-71F710B331AD}" srcOrd="0" destOrd="0" presId="urn:microsoft.com/office/officeart/2005/8/layout/arrow3"/>
    <dgm:cxn modelId="{ED3563FB-304F-48F0-A425-AF0EA4C9A72B}" type="presParOf" srcId="{1E58C07E-EC7F-47FC-A11A-71F710B331AD}" destId="{E8363D22-6220-4BD5-861E-2FF598C5D2FD}" srcOrd="0" destOrd="0" presId="urn:microsoft.com/office/officeart/2005/8/layout/arrow3"/>
    <dgm:cxn modelId="{83882149-83EF-4DE7-986E-D7ED2C200DAB}" type="presParOf" srcId="{1E58C07E-EC7F-47FC-A11A-71F710B331AD}" destId="{AF2DCF05-F363-4924-BAB8-54965CB0E923}" srcOrd="1" destOrd="0" presId="urn:microsoft.com/office/officeart/2005/8/layout/arrow3"/>
    <dgm:cxn modelId="{EC9A0924-57A9-43FD-888A-0856C782F1B5}" type="presParOf" srcId="{1E58C07E-EC7F-47FC-A11A-71F710B331AD}" destId="{9D395719-B958-43AF-AECC-D54EA2E41AF3}" srcOrd="2" destOrd="0" presId="urn:microsoft.com/office/officeart/2005/8/layout/arrow3"/>
    <dgm:cxn modelId="{82CABE9D-5C78-4EC4-BECE-B4BF75985347}" type="presParOf" srcId="{1E58C07E-EC7F-47FC-A11A-71F710B331AD}" destId="{64AFF912-9358-4BAC-83F2-1B2101E3297E}" srcOrd="3" destOrd="0" presId="urn:microsoft.com/office/officeart/2005/8/layout/arrow3"/>
    <dgm:cxn modelId="{096A7245-5186-4B8C-8BC3-C25DED3523BE}" type="presParOf" srcId="{1E58C07E-EC7F-47FC-A11A-71F710B331AD}" destId="{ED459C15-9045-4A47-8477-89508C868788}" srcOrd="4" destOrd="0" presId="urn:microsoft.com/office/officeart/2005/8/layout/arrow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43.xml><?xml version="1.0" encoding="utf-8"?>
<dgm:dataModel xmlns:dgm="http://schemas.openxmlformats.org/drawingml/2006/diagram" xmlns:a="http://schemas.openxmlformats.org/drawingml/2006/main">
  <dgm:ptLst>
    <dgm:pt modelId="{CE7DEB34-C0B8-4593-9C0B-FF6211BB439E}" type="doc">
      <dgm:prSet loTypeId="urn:microsoft.com/office/officeart/2005/8/layout/radial4" loCatId="relationship" qsTypeId="urn:microsoft.com/office/officeart/2005/8/quickstyle/3d1" qsCatId="3D" csTypeId="urn:microsoft.com/office/officeart/2005/8/colors/accent0_3" csCatId="mainScheme" phldr="1"/>
      <dgm:spPr/>
      <dgm:t>
        <a:bodyPr/>
        <a:lstStyle/>
        <a:p>
          <a:endParaRPr lang="el-GR"/>
        </a:p>
      </dgm:t>
    </dgm:pt>
    <dgm:pt modelId="{6DFDC157-45A8-4A7B-B859-E18931001A2C}">
      <dgm:prSet custT="1"/>
      <dgm:spPr/>
      <dgm:t>
        <a:bodyPr/>
        <a:lstStyle/>
        <a:p>
          <a:r>
            <a:rPr lang="el-GR" sz="1600" dirty="0"/>
            <a:t>Στρατηγικές Δημόσιες Συμβάσεις</a:t>
          </a:r>
        </a:p>
      </dgm:t>
    </dgm:pt>
    <dgm:pt modelId="{F90FA13F-4C0B-4562-8348-5CEAA9382549}" type="parTrans" cxnId="{E8CAC10C-2214-4E2C-92B7-90A302671549}">
      <dgm:prSet/>
      <dgm:spPr/>
      <dgm:t>
        <a:bodyPr/>
        <a:lstStyle/>
        <a:p>
          <a:endParaRPr lang="el-GR"/>
        </a:p>
      </dgm:t>
    </dgm:pt>
    <dgm:pt modelId="{A3BC44D4-A161-4FD9-AAE4-656C240C7A75}" type="sibTrans" cxnId="{E8CAC10C-2214-4E2C-92B7-90A302671549}">
      <dgm:prSet/>
      <dgm:spPr/>
      <dgm:t>
        <a:bodyPr/>
        <a:lstStyle/>
        <a:p>
          <a:endParaRPr lang="el-GR"/>
        </a:p>
      </dgm:t>
    </dgm:pt>
    <dgm:pt modelId="{320E6ADD-2CBC-4704-8590-599D5BE28F38}">
      <dgm:prSet custT="1"/>
      <dgm:spPr/>
      <dgm:t>
        <a:bodyPr/>
        <a:lstStyle/>
        <a:p>
          <a:r>
            <a:rPr lang="el-GR" sz="1600" dirty="0"/>
            <a:t>Επίσης βασικός στόχος η ενθάρρυνση για μεγαλύτερη συνεκτίμηση περιβαλλοντικών, κοινωνικών και καινοτόμων πτυχών κατά τη σύναψη δημοσίων συμβάσεων</a:t>
          </a:r>
        </a:p>
      </dgm:t>
    </dgm:pt>
    <dgm:pt modelId="{790E081D-0DEB-4175-86FA-0C972DF26A88}" type="parTrans" cxnId="{81FC84EF-1D19-4261-9D80-06CE1502A56A}">
      <dgm:prSet/>
      <dgm:spPr/>
      <dgm:t>
        <a:bodyPr/>
        <a:lstStyle/>
        <a:p>
          <a:endParaRPr lang="el-GR"/>
        </a:p>
      </dgm:t>
    </dgm:pt>
    <dgm:pt modelId="{9ED24CF1-2C5E-49C5-B4D9-76A4C386E0DD}" type="sibTrans" cxnId="{81FC84EF-1D19-4261-9D80-06CE1502A56A}">
      <dgm:prSet/>
      <dgm:spPr/>
      <dgm:t>
        <a:bodyPr/>
        <a:lstStyle/>
        <a:p>
          <a:endParaRPr lang="el-GR"/>
        </a:p>
      </dgm:t>
    </dgm:pt>
    <dgm:pt modelId="{19B3AA66-1B4D-4ED7-89AB-EDED8A550886}">
      <dgm:prSet custT="1"/>
      <dgm:spPr/>
      <dgm:t>
        <a:bodyPr/>
        <a:lstStyle/>
        <a:p>
          <a:r>
            <a:rPr lang="el-GR" sz="1600" dirty="0"/>
            <a:t>Εκτεταμένη χρήση ως κριτηρίου ανάθεσης της πλέον συμφέρουσας από οικονομική άποψη προσφοράς, βάσει της βέλτιστης σχέσης ποιότητας-τιμής</a:t>
          </a:r>
        </a:p>
      </dgm:t>
    </dgm:pt>
    <dgm:pt modelId="{46E25949-5DEF-4321-B813-C6D236F697FE}" type="parTrans" cxnId="{6790C720-218E-4C1F-8726-7E207B4E8A66}">
      <dgm:prSet/>
      <dgm:spPr/>
      <dgm:t>
        <a:bodyPr/>
        <a:lstStyle/>
        <a:p>
          <a:endParaRPr lang="el-GR"/>
        </a:p>
      </dgm:t>
    </dgm:pt>
    <dgm:pt modelId="{F249EFF0-E9AC-492D-B29A-3F55AFDEA224}" type="sibTrans" cxnId="{6790C720-218E-4C1F-8726-7E207B4E8A66}">
      <dgm:prSet/>
      <dgm:spPr/>
      <dgm:t>
        <a:bodyPr/>
        <a:lstStyle/>
        <a:p>
          <a:endParaRPr lang="el-GR"/>
        </a:p>
      </dgm:t>
    </dgm:pt>
    <dgm:pt modelId="{87D5C5FB-B2A7-47C3-B30B-9B3A8FAF300D}">
      <dgm:prSet custT="1"/>
      <dgm:spPr/>
      <dgm:t>
        <a:bodyPr/>
        <a:lstStyle/>
        <a:p>
          <a:r>
            <a:rPr lang="el-GR" sz="1600" dirty="0"/>
            <a:t>Προσδιορισμός κριτηρίων ποιοτικής επιλογής και τεχνικών προδιαγραφών, χωρίς τεχνητό περιορισμό του ανταγωνισμού</a:t>
          </a:r>
        </a:p>
      </dgm:t>
    </dgm:pt>
    <dgm:pt modelId="{395641B5-0E62-4368-B01E-688D39C5AEDB}" type="parTrans" cxnId="{6A381522-F48C-49EF-AB60-DCB61B92BFB7}">
      <dgm:prSet/>
      <dgm:spPr/>
      <dgm:t>
        <a:bodyPr/>
        <a:lstStyle/>
        <a:p>
          <a:endParaRPr lang="el-GR"/>
        </a:p>
      </dgm:t>
    </dgm:pt>
    <dgm:pt modelId="{619B27E1-CF39-444B-92EE-4288D0C5FCCD}" type="sibTrans" cxnId="{6A381522-F48C-49EF-AB60-DCB61B92BFB7}">
      <dgm:prSet/>
      <dgm:spPr/>
      <dgm:t>
        <a:bodyPr/>
        <a:lstStyle/>
        <a:p>
          <a:endParaRPr lang="el-GR"/>
        </a:p>
      </dgm:t>
    </dgm:pt>
    <dgm:pt modelId="{250EC89E-187E-4114-916B-9146ECFFD454}" type="pres">
      <dgm:prSet presAssocID="{CE7DEB34-C0B8-4593-9C0B-FF6211BB439E}" presName="cycle" presStyleCnt="0">
        <dgm:presLayoutVars>
          <dgm:chMax val="1"/>
          <dgm:dir/>
          <dgm:animLvl val="ctr"/>
          <dgm:resizeHandles val="exact"/>
        </dgm:presLayoutVars>
      </dgm:prSet>
      <dgm:spPr/>
    </dgm:pt>
    <dgm:pt modelId="{5895BBBD-D67A-4D17-BB29-5D3553A650C8}" type="pres">
      <dgm:prSet presAssocID="{6DFDC157-45A8-4A7B-B859-E18931001A2C}" presName="centerShape" presStyleLbl="node0" presStyleIdx="0" presStyleCnt="1"/>
      <dgm:spPr/>
    </dgm:pt>
    <dgm:pt modelId="{B9C7C327-EC75-4242-B99C-3FEF7FE741E2}" type="pres">
      <dgm:prSet presAssocID="{790E081D-0DEB-4175-86FA-0C972DF26A88}" presName="parTrans" presStyleLbl="bgSibTrans2D1" presStyleIdx="0" presStyleCnt="3"/>
      <dgm:spPr/>
    </dgm:pt>
    <dgm:pt modelId="{02528B07-913F-4B28-9F24-5774F05B1E71}" type="pres">
      <dgm:prSet presAssocID="{320E6ADD-2CBC-4704-8590-599D5BE28F38}" presName="node" presStyleLbl="node1" presStyleIdx="0" presStyleCnt="3" custScaleX="147296" custRadScaleRad="127097" custRadScaleInc="-17383">
        <dgm:presLayoutVars>
          <dgm:bulletEnabled val="1"/>
        </dgm:presLayoutVars>
      </dgm:prSet>
      <dgm:spPr/>
    </dgm:pt>
    <dgm:pt modelId="{0F474EAF-9310-4BB2-AF3C-646F6115A658}" type="pres">
      <dgm:prSet presAssocID="{46E25949-5DEF-4321-B813-C6D236F697FE}" presName="parTrans" presStyleLbl="bgSibTrans2D1" presStyleIdx="1" presStyleCnt="3"/>
      <dgm:spPr/>
    </dgm:pt>
    <dgm:pt modelId="{7E364164-4CBE-4EE0-9397-5146132F535F}" type="pres">
      <dgm:prSet presAssocID="{19B3AA66-1B4D-4ED7-89AB-EDED8A550886}" presName="node" presStyleLbl="node1" presStyleIdx="1" presStyleCnt="3" custScaleX="141215" custRadScaleRad="98952" custRadScaleInc="-4559">
        <dgm:presLayoutVars>
          <dgm:bulletEnabled val="1"/>
        </dgm:presLayoutVars>
      </dgm:prSet>
      <dgm:spPr/>
    </dgm:pt>
    <dgm:pt modelId="{89D5DF95-7362-4F6B-B41E-405FDBC95276}" type="pres">
      <dgm:prSet presAssocID="{395641B5-0E62-4368-B01E-688D39C5AEDB}" presName="parTrans" presStyleLbl="bgSibTrans2D1" presStyleIdx="2" presStyleCnt="3"/>
      <dgm:spPr/>
    </dgm:pt>
    <dgm:pt modelId="{084E4FAC-E032-436D-9CAC-D8409411D002}" type="pres">
      <dgm:prSet presAssocID="{87D5C5FB-B2A7-47C3-B30B-9B3A8FAF300D}" presName="node" presStyleLbl="node1" presStyleIdx="2" presStyleCnt="3" custScaleX="121395" custRadScaleRad="114155" custRadScaleInc="3503">
        <dgm:presLayoutVars>
          <dgm:bulletEnabled val="1"/>
        </dgm:presLayoutVars>
      </dgm:prSet>
      <dgm:spPr/>
    </dgm:pt>
  </dgm:ptLst>
  <dgm:cxnLst>
    <dgm:cxn modelId="{E8CAC10C-2214-4E2C-92B7-90A302671549}" srcId="{CE7DEB34-C0B8-4593-9C0B-FF6211BB439E}" destId="{6DFDC157-45A8-4A7B-B859-E18931001A2C}" srcOrd="0" destOrd="0" parTransId="{F90FA13F-4C0B-4562-8348-5CEAA9382549}" sibTransId="{A3BC44D4-A161-4FD9-AAE4-656C240C7A75}"/>
    <dgm:cxn modelId="{6790C720-218E-4C1F-8726-7E207B4E8A66}" srcId="{6DFDC157-45A8-4A7B-B859-E18931001A2C}" destId="{19B3AA66-1B4D-4ED7-89AB-EDED8A550886}" srcOrd="1" destOrd="0" parTransId="{46E25949-5DEF-4321-B813-C6D236F697FE}" sibTransId="{F249EFF0-E9AC-492D-B29A-3F55AFDEA224}"/>
    <dgm:cxn modelId="{C2848E21-D59D-4519-912F-1A0E44D7172A}" type="presOf" srcId="{395641B5-0E62-4368-B01E-688D39C5AEDB}" destId="{89D5DF95-7362-4F6B-B41E-405FDBC95276}" srcOrd="0" destOrd="0" presId="urn:microsoft.com/office/officeart/2005/8/layout/radial4"/>
    <dgm:cxn modelId="{6A381522-F48C-49EF-AB60-DCB61B92BFB7}" srcId="{6DFDC157-45A8-4A7B-B859-E18931001A2C}" destId="{87D5C5FB-B2A7-47C3-B30B-9B3A8FAF300D}" srcOrd="2" destOrd="0" parTransId="{395641B5-0E62-4368-B01E-688D39C5AEDB}" sibTransId="{619B27E1-CF39-444B-92EE-4288D0C5FCCD}"/>
    <dgm:cxn modelId="{755AEC22-35B2-4F28-BF9D-F94BB4A84FF3}" type="presOf" srcId="{320E6ADD-2CBC-4704-8590-599D5BE28F38}" destId="{02528B07-913F-4B28-9F24-5774F05B1E71}" srcOrd="0" destOrd="0" presId="urn:microsoft.com/office/officeart/2005/8/layout/radial4"/>
    <dgm:cxn modelId="{5083C53B-1F91-4AAB-8E68-A5515F0AC1EF}" type="presOf" srcId="{46E25949-5DEF-4321-B813-C6D236F697FE}" destId="{0F474EAF-9310-4BB2-AF3C-646F6115A658}" srcOrd="0" destOrd="0" presId="urn:microsoft.com/office/officeart/2005/8/layout/radial4"/>
    <dgm:cxn modelId="{7D2C6669-1DC5-4C35-90CE-383DEA338766}" type="presOf" srcId="{19B3AA66-1B4D-4ED7-89AB-EDED8A550886}" destId="{7E364164-4CBE-4EE0-9397-5146132F535F}" srcOrd="0" destOrd="0" presId="urn:microsoft.com/office/officeart/2005/8/layout/radial4"/>
    <dgm:cxn modelId="{E1728675-E731-4D25-87F0-04039301DB2C}" type="presOf" srcId="{87D5C5FB-B2A7-47C3-B30B-9B3A8FAF300D}" destId="{084E4FAC-E032-436D-9CAC-D8409411D002}" srcOrd="0" destOrd="0" presId="urn:microsoft.com/office/officeart/2005/8/layout/radial4"/>
    <dgm:cxn modelId="{924C8283-0CAC-43C3-BB37-A5AC466D4437}" type="presOf" srcId="{6DFDC157-45A8-4A7B-B859-E18931001A2C}" destId="{5895BBBD-D67A-4D17-BB29-5D3553A650C8}" srcOrd="0" destOrd="0" presId="urn:microsoft.com/office/officeart/2005/8/layout/radial4"/>
    <dgm:cxn modelId="{EF825D96-5457-4740-94A1-314AC2FABD57}" type="presOf" srcId="{790E081D-0DEB-4175-86FA-0C972DF26A88}" destId="{B9C7C327-EC75-4242-B99C-3FEF7FE741E2}" srcOrd="0" destOrd="0" presId="urn:microsoft.com/office/officeart/2005/8/layout/radial4"/>
    <dgm:cxn modelId="{0D4599A3-A56C-4955-9B05-0B01F4FBF74E}" type="presOf" srcId="{CE7DEB34-C0B8-4593-9C0B-FF6211BB439E}" destId="{250EC89E-187E-4114-916B-9146ECFFD454}" srcOrd="0" destOrd="0" presId="urn:microsoft.com/office/officeart/2005/8/layout/radial4"/>
    <dgm:cxn modelId="{81FC84EF-1D19-4261-9D80-06CE1502A56A}" srcId="{6DFDC157-45A8-4A7B-B859-E18931001A2C}" destId="{320E6ADD-2CBC-4704-8590-599D5BE28F38}" srcOrd="0" destOrd="0" parTransId="{790E081D-0DEB-4175-86FA-0C972DF26A88}" sibTransId="{9ED24CF1-2C5E-49C5-B4D9-76A4C386E0DD}"/>
    <dgm:cxn modelId="{0FE9FAC7-9C29-49A6-A2BC-4C65DFEFA88F}" type="presParOf" srcId="{250EC89E-187E-4114-916B-9146ECFFD454}" destId="{5895BBBD-D67A-4D17-BB29-5D3553A650C8}" srcOrd="0" destOrd="0" presId="urn:microsoft.com/office/officeart/2005/8/layout/radial4"/>
    <dgm:cxn modelId="{5BDA6EDB-31A0-4292-889B-A3220648CA83}" type="presParOf" srcId="{250EC89E-187E-4114-916B-9146ECFFD454}" destId="{B9C7C327-EC75-4242-B99C-3FEF7FE741E2}" srcOrd="1" destOrd="0" presId="urn:microsoft.com/office/officeart/2005/8/layout/radial4"/>
    <dgm:cxn modelId="{95DD2C0F-CBF0-4B17-AD56-EC8E5022C4A6}" type="presParOf" srcId="{250EC89E-187E-4114-916B-9146ECFFD454}" destId="{02528B07-913F-4B28-9F24-5774F05B1E71}" srcOrd="2" destOrd="0" presId="urn:microsoft.com/office/officeart/2005/8/layout/radial4"/>
    <dgm:cxn modelId="{F00A8725-9BCE-48D8-B6A2-BC784807C12A}" type="presParOf" srcId="{250EC89E-187E-4114-916B-9146ECFFD454}" destId="{0F474EAF-9310-4BB2-AF3C-646F6115A658}" srcOrd="3" destOrd="0" presId="urn:microsoft.com/office/officeart/2005/8/layout/radial4"/>
    <dgm:cxn modelId="{3095B4AD-493C-4FA5-8408-33FB07D19D99}" type="presParOf" srcId="{250EC89E-187E-4114-916B-9146ECFFD454}" destId="{7E364164-4CBE-4EE0-9397-5146132F535F}" srcOrd="4" destOrd="0" presId="urn:microsoft.com/office/officeart/2005/8/layout/radial4"/>
    <dgm:cxn modelId="{3B87C434-228A-431E-A99B-38D1E7E7523E}" type="presParOf" srcId="{250EC89E-187E-4114-916B-9146ECFFD454}" destId="{89D5DF95-7362-4F6B-B41E-405FDBC95276}" srcOrd="5" destOrd="0" presId="urn:microsoft.com/office/officeart/2005/8/layout/radial4"/>
    <dgm:cxn modelId="{72835761-91A0-4E3A-9E5B-D101EB45F87E}" type="presParOf" srcId="{250EC89E-187E-4114-916B-9146ECFFD454}" destId="{084E4FAC-E032-436D-9CAC-D8409411D002}" srcOrd="6" destOrd="0" presId="urn:microsoft.com/office/officeart/2005/8/layout/radial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44.xml><?xml version="1.0" encoding="utf-8"?>
<dgm:dataModel xmlns:dgm="http://schemas.openxmlformats.org/drawingml/2006/diagram" xmlns:a="http://schemas.openxmlformats.org/drawingml/2006/main">
  <dgm:ptLst>
    <dgm:pt modelId="{CE7DEB34-C0B8-4593-9C0B-FF6211BB439E}" type="doc">
      <dgm:prSet loTypeId="urn:microsoft.com/office/officeart/2005/8/layout/default" loCatId="list" qsTypeId="urn:microsoft.com/office/officeart/2005/8/quickstyle/3d1" qsCatId="3D" csTypeId="urn:microsoft.com/office/officeart/2005/8/colors/accent0_3" csCatId="mainScheme" phldr="1"/>
      <dgm:spPr/>
      <dgm:t>
        <a:bodyPr/>
        <a:lstStyle/>
        <a:p>
          <a:endParaRPr lang="el-GR"/>
        </a:p>
      </dgm:t>
    </dgm:pt>
    <dgm:pt modelId="{6DFDC157-45A8-4A7B-B859-E18931001A2C}">
      <dgm:prSet custT="1"/>
      <dgm:spPr/>
      <dgm:t>
        <a:bodyPr/>
        <a:lstStyle/>
        <a:p>
          <a:r>
            <a:rPr lang="el-GR" sz="1600" dirty="0"/>
            <a:t>Με τον όρο πράσινες βιώσιμες συμβάσεις ορίζεται η διαδικασία, μέσω της οποίας οι δημόσιοι φορείς καλύπτουν τις ανάγκες τους για προμήθεια αγαθών, παροχή υπηρεσιών ή εκτέλεση έργων</a:t>
          </a:r>
        </a:p>
      </dgm:t>
    </dgm:pt>
    <dgm:pt modelId="{F90FA13F-4C0B-4562-8348-5CEAA9382549}" type="parTrans" cxnId="{E8CAC10C-2214-4E2C-92B7-90A302671549}">
      <dgm:prSet/>
      <dgm:spPr/>
      <dgm:t>
        <a:bodyPr/>
        <a:lstStyle/>
        <a:p>
          <a:endParaRPr lang="el-GR"/>
        </a:p>
      </dgm:t>
    </dgm:pt>
    <dgm:pt modelId="{A3BC44D4-A161-4FD9-AAE4-656C240C7A75}" type="sibTrans" cxnId="{E8CAC10C-2214-4E2C-92B7-90A302671549}">
      <dgm:prSet/>
      <dgm:spPr/>
      <dgm:t>
        <a:bodyPr/>
        <a:lstStyle/>
        <a:p>
          <a:endParaRPr lang="el-GR"/>
        </a:p>
      </dgm:t>
    </dgm:pt>
    <dgm:pt modelId="{D7770C78-CCDF-470D-9343-E4F5584DE711}">
      <dgm:prSet custT="1"/>
      <dgm:spPr/>
      <dgm:t>
        <a:bodyPr/>
        <a:lstStyle/>
        <a:p>
          <a:r>
            <a:rPr lang="el-GR" sz="1600" dirty="0"/>
            <a:t>Με τρόπο που συνιστά λελογισμένη χρήση κονδυλίων (</a:t>
          </a:r>
          <a:r>
            <a:rPr lang="el-GR" sz="1600" i="1" dirty="0"/>
            <a:t>«</a:t>
          </a:r>
          <a:r>
            <a:rPr lang="en-US" sz="1600" i="1" dirty="0"/>
            <a:t>value for money</a:t>
          </a:r>
          <a:r>
            <a:rPr lang="el-GR" sz="1600" i="0" dirty="0"/>
            <a:t>»)</a:t>
          </a:r>
          <a:r>
            <a:rPr lang="en-US" sz="1600" i="0" dirty="0"/>
            <a:t> </a:t>
          </a:r>
          <a:r>
            <a:rPr lang="el-GR" sz="1600" i="0" dirty="0"/>
            <a:t>για ολόκληρο τον κύκλο ζωής του παρεχόμενου αγαθού, υπηρεσίας ή έργου</a:t>
          </a:r>
        </a:p>
      </dgm:t>
    </dgm:pt>
    <dgm:pt modelId="{13942B4D-7880-4E35-AFB5-61F51C93B218}" type="parTrans" cxnId="{FAB84039-A164-47FC-BA38-E5DB034DDD28}">
      <dgm:prSet/>
      <dgm:spPr/>
    </dgm:pt>
    <dgm:pt modelId="{5EB92758-22A9-41DA-9FE7-EA688BD3B046}" type="sibTrans" cxnId="{FAB84039-A164-47FC-BA38-E5DB034DDD28}">
      <dgm:prSet/>
      <dgm:spPr/>
    </dgm:pt>
    <dgm:pt modelId="{0585C05D-6494-4B72-ABE2-0B30443660B7}">
      <dgm:prSet custT="1"/>
      <dgm:spPr/>
      <dgm:t>
        <a:bodyPr/>
        <a:lstStyle/>
        <a:p>
          <a:r>
            <a:rPr lang="el-GR" sz="1600" i="0" dirty="0"/>
            <a:t>Ελαχιστοποιώντας το περιβαλλοντικό αποτύπωμα</a:t>
          </a:r>
        </a:p>
      </dgm:t>
    </dgm:pt>
    <dgm:pt modelId="{93DDC8A4-0684-476F-B0D3-5664834C69EF}" type="parTrans" cxnId="{247700F9-91AA-4348-B73B-B8C477F4AD20}">
      <dgm:prSet/>
      <dgm:spPr/>
    </dgm:pt>
    <dgm:pt modelId="{091322EF-B60C-4A52-8964-F987FBF131D1}" type="sibTrans" cxnId="{247700F9-91AA-4348-B73B-B8C477F4AD20}">
      <dgm:prSet/>
      <dgm:spPr/>
    </dgm:pt>
    <dgm:pt modelId="{9069691A-0791-4D12-AB9A-96FAF05D71BA}">
      <dgm:prSet custT="1"/>
      <dgm:spPr/>
      <dgm:t>
        <a:bodyPr/>
        <a:lstStyle/>
        <a:p>
          <a:r>
            <a:rPr lang="el-GR" sz="1600" i="0" dirty="0"/>
            <a:t>Παρέχονται κίνητρα για τη δημιουργία συνεργειών μεταξύ της καινοτομίας, της ανάπτυξης της αγοράς και της προστασίας του περιβάλλοντος</a:t>
          </a:r>
        </a:p>
      </dgm:t>
    </dgm:pt>
    <dgm:pt modelId="{694B771F-F711-4E46-9574-14E749873863}" type="parTrans" cxnId="{863D2AF1-DE8B-4AC3-9EF6-12914109B789}">
      <dgm:prSet/>
      <dgm:spPr/>
    </dgm:pt>
    <dgm:pt modelId="{8B0E4E2F-06A8-49C1-83E9-C99F0606F2B2}" type="sibTrans" cxnId="{863D2AF1-DE8B-4AC3-9EF6-12914109B789}">
      <dgm:prSet/>
      <dgm:spPr/>
    </dgm:pt>
    <dgm:pt modelId="{FDA9B0BE-7CDE-4386-B9C8-4361914C7B50}">
      <dgm:prSet custT="1"/>
      <dgm:spPr/>
      <dgm:t>
        <a:bodyPr/>
        <a:lstStyle/>
        <a:p>
          <a:r>
            <a:rPr lang="el-GR" sz="1600" i="0" dirty="0"/>
            <a:t>Ενισχύεται η στρατηγική της διάθεσης δημόσιων πόρων (κρατικών ή και συγχρηματοδοτούμενων) προς βελτιστοποίηση της ζήτησης για βιώσιμα αγαθά και υπηρεσίες (πχ. με στροφή προς καθαρότερες τεχνολογίες)</a:t>
          </a:r>
        </a:p>
      </dgm:t>
    </dgm:pt>
    <dgm:pt modelId="{16ECD724-23D3-4D2F-9CA1-40638FEA100D}" type="parTrans" cxnId="{FF514A42-4A79-4483-A98B-5F891E5FFB04}">
      <dgm:prSet/>
      <dgm:spPr/>
    </dgm:pt>
    <dgm:pt modelId="{28C94548-AE93-4E17-9165-AB2827D0F180}" type="sibTrans" cxnId="{FF514A42-4A79-4483-A98B-5F891E5FFB04}">
      <dgm:prSet/>
      <dgm:spPr/>
    </dgm:pt>
    <dgm:pt modelId="{2B53FAD3-68F9-4C6E-A9E8-3654BC609AD2}" type="pres">
      <dgm:prSet presAssocID="{CE7DEB34-C0B8-4593-9C0B-FF6211BB439E}" presName="diagram" presStyleCnt="0">
        <dgm:presLayoutVars>
          <dgm:dir/>
          <dgm:resizeHandles val="exact"/>
        </dgm:presLayoutVars>
      </dgm:prSet>
      <dgm:spPr/>
    </dgm:pt>
    <dgm:pt modelId="{9BD26FFB-8BA5-440F-B42B-3133A30F8200}" type="pres">
      <dgm:prSet presAssocID="{6DFDC157-45A8-4A7B-B859-E18931001A2C}" presName="node" presStyleLbl="node1" presStyleIdx="0" presStyleCnt="5">
        <dgm:presLayoutVars>
          <dgm:bulletEnabled val="1"/>
        </dgm:presLayoutVars>
      </dgm:prSet>
      <dgm:spPr/>
    </dgm:pt>
    <dgm:pt modelId="{928545EA-840A-48CD-A8A6-D129F9D4EAF3}" type="pres">
      <dgm:prSet presAssocID="{A3BC44D4-A161-4FD9-AAE4-656C240C7A75}" presName="sibTrans" presStyleCnt="0"/>
      <dgm:spPr/>
    </dgm:pt>
    <dgm:pt modelId="{CDBC03B2-318F-477A-AA80-A22692E5CBB0}" type="pres">
      <dgm:prSet presAssocID="{D7770C78-CCDF-470D-9343-E4F5584DE711}" presName="node" presStyleLbl="node1" presStyleIdx="1" presStyleCnt="5">
        <dgm:presLayoutVars>
          <dgm:bulletEnabled val="1"/>
        </dgm:presLayoutVars>
      </dgm:prSet>
      <dgm:spPr/>
    </dgm:pt>
    <dgm:pt modelId="{4AA5AC55-10B7-4DCF-8456-069970DCD716}" type="pres">
      <dgm:prSet presAssocID="{5EB92758-22A9-41DA-9FE7-EA688BD3B046}" presName="sibTrans" presStyleCnt="0"/>
      <dgm:spPr/>
    </dgm:pt>
    <dgm:pt modelId="{CA67C519-37C0-4055-A641-3EB3961884E0}" type="pres">
      <dgm:prSet presAssocID="{0585C05D-6494-4B72-ABE2-0B30443660B7}" presName="node" presStyleLbl="node1" presStyleIdx="2" presStyleCnt="5">
        <dgm:presLayoutVars>
          <dgm:bulletEnabled val="1"/>
        </dgm:presLayoutVars>
      </dgm:prSet>
      <dgm:spPr/>
    </dgm:pt>
    <dgm:pt modelId="{2C040452-4C39-46C5-A382-B70C2FFBB8B4}" type="pres">
      <dgm:prSet presAssocID="{091322EF-B60C-4A52-8964-F987FBF131D1}" presName="sibTrans" presStyleCnt="0"/>
      <dgm:spPr/>
    </dgm:pt>
    <dgm:pt modelId="{2FA38800-1A27-4E82-B07D-516AAFB96399}" type="pres">
      <dgm:prSet presAssocID="{9069691A-0791-4D12-AB9A-96FAF05D71BA}" presName="node" presStyleLbl="node1" presStyleIdx="3" presStyleCnt="5">
        <dgm:presLayoutVars>
          <dgm:bulletEnabled val="1"/>
        </dgm:presLayoutVars>
      </dgm:prSet>
      <dgm:spPr/>
    </dgm:pt>
    <dgm:pt modelId="{6E49287F-FEBE-4870-9D2B-9003B2843694}" type="pres">
      <dgm:prSet presAssocID="{8B0E4E2F-06A8-49C1-83E9-C99F0606F2B2}" presName="sibTrans" presStyleCnt="0"/>
      <dgm:spPr/>
    </dgm:pt>
    <dgm:pt modelId="{469D5513-1E45-42A6-8B67-17C32B8183C4}" type="pres">
      <dgm:prSet presAssocID="{FDA9B0BE-7CDE-4386-B9C8-4361914C7B50}" presName="node" presStyleLbl="node1" presStyleIdx="4" presStyleCnt="5">
        <dgm:presLayoutVars>
          <dgm:bulletEnabled val="1"/>
        </dgm:presLayoutVars>
      </dgm:prSet>
      <dgm:spPr/>
    </dgm:pt>
  </dgm:ptLst>
  <dgm:cxnLst>
    <dgm:cxn modelId="{E8CAC10C-2214-4E2C-92B7-90A302671549}" srcId="{CE7DEB34-C0B8-4593-9C0B-FF6211BB439E}" destId="{6DFDC157-45A8-4A7B-B859-E18931001A2C}" srcOrd="0" destOrd="0" parTransId="{F90FA13F-4C0B-4562-8348-5CEAA9382549}" sibTransId="{A3BC44D4-A161-4FD9-AAE4-656C240C7A75}"/>
    <dgm:cxn modelId="{D054AE22-9A85-4203-9005-DDAC141D4384}" type="presOf" srcId="{9069691A-0791-4D12-AB9A-96FAF05D71BA}" destId="{2FA38800-1A27-4E82-B07D-516AAFB96399}" srcOrd="0" destOrd="0" presId="urn:microsoft.com/office/officeart/2005/8/layout/default"/>
    <dgm:cxn modelId="{C6679A27-E4D0-4BC1-84B6-412AD037A3EA}" type="presOf" srcId="{D7770C78-CCDF-470D-9343-E4F5584DE711}" destId="{CDBC03B2-318F-477A-AA80-A22692E5CBB0}" srcOrd="0" destOrd="0" presId="urn:microsoft.com/office/officeart/2005/8/layout/default"/>
    <dgm:cxn modelId="{FAB84039-A164-47FC-BA38-E5DB034DDD28}" srcId="{CE7DEB34-C0B8-4593-9C0B-FF6211BB439E}" destId="{D7770C78-CCDF-470D-9343-E4F5584DE711}" srcOrd="1" destOrd="0" parTransId="{13942B4D-7880-4E35-AFB5-61F51C93B218}" sibTransId="{5EB92758-22A9-41DA-9FE7-EA688BD3B046}"/>
    <dgm:cxn modelId="{FF514A42-4A79-4483-A98B-5F891E5FFB04}" srcId="{CE7DEB34-C0B8-4593-9C0B-FF6211BB439E}" destId="{FDA9B0BE-7CDE-4386-B9C8-4361914C7B50}" srcOrd="4" destOrd="0" parTransId="{16ECD724-23D3-4D2F-9CA1-40638FEA100D}" sibTransId="{28C94548-AE93-4E17-9165-AB2827D0F180}"/>
    <dgm:cxn modelId="{0434CD59-A343-4C8D-8C25-1FC010593BCB}" type="presOf" srcId="{6DFDC157-45A8-4A7B-B859-E18931001A2C}" destId="{9BD26FFB-8BA5-440F-B42B-3133A30F8200}" srcOrd="0" destOrd="0" presId="urn:microsoft.com/office/officeart/2005/8/layout/default"/>
    <dgm:cxn modelId="{AB7ADF8A-6DDE-4379-AF92-9FF293AB9C1A}" type="presOf" srcId="{0585C05D-6494-4B72-ABE2-0B30443660B7}" destId="{CA67C519-37C0-4055-A641-3EB3961884E0}" srcOrd="0" destOrd="0" presId="urn:microsoft.com/office/officeart/2005/8/layout/default"/>
    <dgm:cxn modelId="{B51A23A5-34A4-4844-96D3-BBBC788D4243}" type="presOf" srcId="{CE7DEB34-C0B8-4593-9C0B-FF6211BB439E}" destId="{2B53FAD3-68F9-4C6E-A9E8-3654BC609AD2}" srcOrd="0" destOrd="0" presId="urn:microsoft.com/office/officeart/2005/8/layout/default"/>
    <dgm:cxn modelId="{CDA300B6-9C09-45ED-8676-4AAF734505E8}" type="presOf" srcId="{FDA9B0BE-7CDE-4386-B9C8-4361914C7B50}" destId="{469D5513-1E45-42A6-8B67-17C32B8183C4}" srcOrd="0" destOrd="0" presId="urn:microsoft.com/office/officeart/2005/8/layout/default"/>
    <dgm:cxn modelId="{863D2AF1-DE8B-4AC3-9EF6-12914109B789}" srcId="{CE7DEB34-C0B8-4593-9C0B-FF6211BB439E}" destId="{9069691A-0791-4D12-AB9A-96FAF05D71BA}" srcOrd="3" destOrd="0" parTransId="{694B771F-F711-4E46-9574-14E749873863}" sibTransId="{8B0E4E2F-06A8-49C1-83E9-C99F0606F2B2}"/>
    <dgm:cxn modelId="{247700F9-91AA-4348-B73B-B8C477F4AD20}" srcId="{CE7DEB34-C0B8-4593-9C0B-FF6211BB439E}" destId="{0585C05D-6494-4B72-ABE2-0B30443660B7}" srcOrd="2" destOrd="0" parTransId="{93DDC8A4-0684-476F-B0D3-5664834C69EF}" sibTransId="{091322EF-B60C-4A52-8964-F987FBF131D1}"/>
    <dgm:cxn modelId="{A7BF8341-4463-4F33-94D8-A41EC07E40D0}" type="presParOf" srcId="{2B53FAD3-68F9-4C6E-A9E8-3654BC609AD2}" destId="{9BD26FFB-8BA5-440F-B42B-3133A30F8200}" srcOrd="0" destOrd="0" presId="urn:microsoft.com/office/officeart/2005/8/layout/default"/>
    <dgm:cxn modelId="{4C4CA3E7-7AEA-4559-ABE6-57AD51115AB6}" type="presParOf" srcId="{2B53FAD3-68F9-4C6E-A9E8-3654BC609AD2}" destId="{928545EA-840A-48CD-A8A6-D129F9D4EAF3}" srcOrd="1" destOrd="0" presId="urn:microsoft.com/office/officeart/2005/8/layout/default"/>
    <dgm:cxn modelId="{2BFA887C-6608-45E5-98C5-C741A326567F}" type="presParOf" srcId="{2B53FAD3-68F9-4C6E-A9E8-3654BC609AD2}" destId="{CDBC03B2-318F-477A-AA80-A22692E5CBB0}" srcOrd="2" destOrd="0" presId="urn:microsoft.com/office/officeart/2005/8/layout/default"/>
    <dgm:cxn modelId="{97ADF49E-7B30-4C20-BE71-9A5929D5F756}" type="presParOf" srcId="{2B53FAD3-68F9-4C6E-A9E8-3654BC609AD2}" destId="{4AA5AC55-10B7-4DCF-8456-069970DCD716}" srcOrd="3" destOrd="0" presId="urn:microsoft.com/office/officeart/2005/8/layout/default"/>
    <dgm:cxn modelId="{52B65447-7537-4386-9B80-7B02C19EEBC1}" type="presParOf" srcId="{2B53FAD3-68F9-4C6E-A9E8-3654BC609AD2}" destId="{CA67C519-37C0-4055-A641-3EB3961884E0}" srcOrd="4" destOrd="0" presId="urn:microsoft.com/office/officeart/2005/8/layout/default"/>
    <dgm:cxn modelId="{A8476702-58E7-4BCA-800A-842778226B95}" type="presParOf" srcId="{2B53FAD3-68F9-4C6E-A9E8-3654BC609AD2}" destId="{2C040452-4C39-46C5-A382-B70C2FFBB8B4}" srcOrd="5" destOrd="0" presId="urn:microsoft.com/office/officeart/2005/8/layout/default"/>
    <dgm:cxn modelId="{37F3B8F1-1B7C-4B56-ACDF-B0EB5DBA9FAE}" type="presParOf" srcId="{2B53FAD3-68F9-4C6E-A9E8-3654BC609AD2}" destId="{2FA38800-1A27-4E82-B07D-516AAFB96399}" srcOrd="6" destOrd="0" presId="urn:microsoft.com/office/officeart/2005/8/layout/default"/>
    <dgm:cxn modelId="{8045F9FC-6130-48E9-9784-CE0BBCEE2E94}" type="presParOf" srcId="{2B53FAD3-68F9-4C6E-A9E8-3654BC609AD2}" destId="{6E49287F-FEBE-4870-9D2B-9003B2843694}" srcOrd="7" destOrd="0" presId="urn:microsoft.com/office/officeart/2005/8/layout/default"/>
    <dgm:cxn modelId="{92DE658B-8938-46E4-A472-8F8C00EDC094}" type="presParOf" srcId="{2B53FAD3-68F9-4C6E-A9E8-3654BC609AD2}" destId="{469D5513-1E45-42A6-8B67-17C32B8183C4}" srcOrd="8" destOrd="0" presId="urn:microsoft.com/office/officeart/2005/8/layout/defaul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45.xml><?xml version="1.0" encoding="utf-8"?>
<dgm:dataModel xmlns:dgm="http://schemas.openxmlformats.org/drawingml/2006/diagram" xmlns:a="http://schemas.openxmlformats.org/drawingml/2006/main">
  <dgm:ptLst>
    <dgm:pt modelId="{CE7DEB34-C0B8-4593-9C0B-FF6211BB439E}" type="doc">
      <dgm:prSet loTypeId="urn:microsoft.com/office/officeart/2008/layout/LinedList" loCatId="hierarchy" qsTypeId="urn:microsoft.com/office/officeart/2005/8/quickstyle/3d1" qsCatId="3D" csTypeId="urn:microsoft.com/office/officeart/2005/8/colors/accent0_3" csCatId="mainScheme" phldr="1"/>
      <dgm:spPr/>
      <dgm:t>
        <a:bodyPr/>
        <a:lstStyle/>
        <a:p>
          <a:endParaRPr lang="el-GR"/>
        </a:p>
      </dgm:t>
    </dgm:pt>
    <dgm:pt modelId="{6DFDC157-45A8-4A7B-B859-E18931001A2C}">
      <dgm:prSet custT="1"/>
      <dgm:spPr/>
      <dgm:t>
        <a:bodyPr/>
        <a:lstStyle/>
        <a:p>
          <a:r>
            <a:rPr lang="el-GR" sz="1600" i="0" dirty="0"/>
            <a:t>Ορισμός ΠΔΣ «</a:t>
          </a:r>
          <a:r>
            <a:rPr lang="el-GR" sz="1600" i="1" dirty="0"/>
            <a:t>η διαδικασία με την οποία οι δημόσιες αρχές επιδιώκουν να συνάψουν συμβάσεις για αγαθά, υπηρεσίες και έργα με μικρότερες περιβαλλοντικές επιπτώσεις καθ’ όλη τη διάρκεια του κύκλου ζωής τους, σε σύγκριση με αγαθά, υπηρεσίες και έργα που επιτελούν την ίδια πρωταρχική λειτουργία τα οποία θα αποτελούσαν το αντικείμενο της σύμβασης υπό άλλες συνθήκες</a:t>
          </a:r>
          <a:r>
            <a:rPr lang="el-GR" sz="1600" i="0" dirty="0"/>
            <a:t>»</a:t>
          </a:r>
        </a:p>
      </dgm:t>
    </dgm:pt>
    <dgm:pt modelId="{F90FA13F-4C0B-4562-8348-5CEAA9382549}" type="parTrans" cxnId="{E8CAC10C-2214-4E2C-92B7-90A302671549}">
      <dgm:prSet/>
      <dgm:spPr/>
      <dgm:t>
        <a:bodyPr/>
        <a:lstStyle/>
        <a:p>
          <a:endParaRPr lang="el-GR"/>
        </a:p>
      </dgm:t>
    </dgm:pt>
    <dgm:pt modelId="{A3BC44D4-A161-4FD9-AAE4-656C240C7A75}" type="sibTrans" cxnId="{E8CAC10C-2214-4E2C-92B7-90A302671549}">
      <dgm:prSet/>
      <dgm:spPr/>
      <dgm:t>
        <a:bodyPr/>
        <a:lstStyle/>
        <a:p>
          <a:endParaRPr lang="el-GR"/>
        </a:p>
      </dgm:t>
    </dgm:pt>
    <dgm:pt modelId="{CC5240D1-9D94-4EA7-BCFB-E8930A442B2C}">
      <dgm:prSet custT="1"/>
      <dgm:spPr/>
      <dgm:t>
        <a:bodyPr/>
        <a:lstStyle/>
        <a:p>
          <a:r>
            <a:rPr lang="el-GR" sz="1600" dirty="0"/>
            <a:t>Οι αναθέτουσες αρχές είναι οι μεγαλύτεροι αγοραστές αγαθών, υπηρεσιών και έργων</a:t>
          </a:r>
        </a:p>
      </dgm:t>
    </dgm:pt>
    <dgm:pt modelId="{47F7CFD5-0630-42E2-B73A-96EEFF8ABAE5}" type="parTrans" cxnId="{5B9F78EA-2CD6-4005-992A-D5C092F65EA6}">
      <dgm:prSet/>
      <dgm:spPr/>
      <dgm:t>
        <a:bodyPr/>
        <a:lstStyle/>
        <a:p>
          <a:endParaRPr lang="el-GR"/>
        </a:p>
      </dgm:t>
    </dgm:pt>
    <dgm:pt modelId="{01E29CD4-59A2-486B-BBBD-6F452D3A3D0E}" type="sibTrans" cxnId="{5B9F78EA-2CD6-4005-992A-D5C092F65EA6}">
      <dgm:prSet/>
      <dgm:spPr/>
      <dgm:t>
        <a:bodyPr/>
        <a:lstStyle/>
        <a:p>
          <a:endParaRPr lang="el-GR"/>
        </a:p>
      </dgm:t>
    </dgm:pt>
    <dgm:pt modelId="{DE65DD49-46E5-417D-B726-F3AD848A6306}">
      <dgm:prSet custT="1"/>
      <dgm:spPr/>
      <dgm:t>
        <a:bodyPr/>
        <a:lstStyle/>
        <a:p>
          <a:r>
            <a:rPr lang="el-GR" sz="1600" dirty="0"/>
            <a:t>Οι δημόσιες συμβάσεις αποτελούν ισχυρό εργαλείο εφαρμογής περιβαλλοντικών, κοινωνικών και οικονομικών πολιτικών</a:t>
          </a:r>
        </a:p>
      </dgm:t>
    </dgm:pt>
    <dgm:pt modelId="{0CCC21C4-CADD-49A1-9AE3-B4E71C1FAC35}" type="parTrans" cxnId="{520A95C8-A194-4C43-8E5B-6185990835BE}">
      <dgm:prSet/>
      <dgm:spPr/>
      <dgm:t>
        <a:bodyPr/>
        <a:lstStyle/>
        <a:p>
          <a:endParaRPr lang="el-GR"/>
        </a:p>
      </dgm:t>
    </dgm:pt>
    <dgm:pt modelId="{C6866CB7-767D-4A65-9374-8CE0A7E3DDA7}" type="sibTrans" cxnId="{520A95C8-A194-4C43-8E5B-6185990835BE}">
      <dgm:prSet/>
      <dgm:spPr/>
      <dgm:t>
        <a:bodyPr/>
        <a:lstStyle/>
        <a:p>
          <a:endParaRPr lang="el-GR"/>
        </a:p>
      </dgm:t>
    </dgm:pt>
    <dgm:pt modelId="{F494F7A6-577A-412D-8B58-A3E467870447}">
      <dgm:prSet custT="1"/>
      <dgm:spPr/>
      <dgm:t>
        <a:bodyPr/>
        <a:lstStyle/>
        <a:p>
          <a:r>
            <a:rPr lang="el-GR" sz="1600" dirty="0"/>
            <a:t>Με την αγοραστική δύναμη που διαθέτουν οι αναθέτουσες αρχές μπορούν να συμβάλλουν σε τοπικό, περιφερειακό και εθνικό επίπεδο στην επίτευξη εθνικών και διεθνών στόχων βιωσιμότητας και περιβαλλοντικής πολιτικής</a:t>
          </a:r>
        </a:p>
      </dgm:t>
    </dgm:pt>
    <dgm:pt modelId="{1A4824E7-3839-4DD2-A243-86CE29E44F54}" type="parTrans" cxnId="{7D207CAB-6ADA-4FD5-9CA2-D40137C56C36}">
      <dgm:prSet/>
      <dgm:spPr/>
      <dgm:t>
        <a:bodyPr/>
        <a:lstStyle/>
        <a:p>
          <a:endParaRPr lang="el-GR"/>
        </a:p>
      </dgm:t>
    </dgm:pt>
    <dgm:pt modelId="{C1EE5C20-8139-4EE3-BBF8-6DC19F3593B2}" type="sibTrans" cxnId="{7D207CAB-6ADA-4FD5-9CA2-D40137C56C36}">
      <dgm:prSet/>
      <dgm:spPr/>
      <dgm:t>
        <a:bodyPr/>
        <a:lstStyle/>
        <a:p>
          <a:endParaRPr lang="el-GR"/>
        </a:p>
      </dgm:t>
    </dgm:pt>
    <dgm:pt modelId="{718924C6-BA0C-493E-B5A1-63E3993D4C3D}">
      <dgm:prSet custT="1"/>
      <dgm:spPr/>
      <dgm:t>
        <a:bodyPr/>
        <a:lstStyle/>
        <a:p>
          <a:r>
            <a:rPr lang="el-GR" sz="1600" dirty="0"/>
            <a:t>Η επίτευξη των συγκεκριμένων στόχων σχετίζεται με τη λελογισμένη χρήση πόρων μέσω της βιώσιμης κατανάλωσης και παραγωγής αγαθών στο πλαίσιο της κυκλικής οικονομίας και την προσαρμογή στην κλιματική αλλαγή και τον μετριασμό αυτής</a:t>
          </a:r>
        </a:p>
      </dgm:t>
    </dgm:pt>
    <dgm:pt modelId="{DF025151-8F3F-4792-91EB-F2B2499E8D37}" type="parTrans" cxnId="{6B93BED0-3660-46C3-B27B-CC0ECF3F09DB}">
      <dgm:prSet/>
      <dgm:spPr/>
      <dgm:t>
        <a:bodyPr/>
        <a:lstStyle/>
        <a:p>
          <a:endParaRPr lang="el-GR"/>
        </a:p>
      </dgm:t>
    </dgm:pt>
    <dgm:pt modelId="{37A1D258-4A83-4155-B0D3-D5F049559683}" type="sibTrans" cxnId="{6B93BED0-3660-46C3-B27B-CC0ECF3F09DB}">
      <dgm:prSet/>
      <dgm:spPr/>
      <dgm:t>
        <a:bodyPr/>
        <a:lstStyle/>
        <a:p>
          <a:endParaRPr lang="el-GR"/>
        </a:p>
      </dgm:t>
    </dgm:pt>
    <dgm:pt modelId="{F41432AD-C133-47CC-9FAA-C4F22DF6FF34}" type="pres">
      <dgm:prSet presAssocID="{CE7DEB34-C0B8-4593-9C0B-FF6211BB439E}" presName="vert0" presStyleCnt="0">
        <dgm:presLayoutVars>
          <dgm:dir/>
          <dgm:animOne val="branch"/>
          <dgm:animLvl val="lvl"/>
        </dgm:presLayoutVars>
      </dgm:prSet>
      <dgm:spPr/>
    </dgm:pt>
    <dgm:pt modelId="{1C73BF6B-3C2F-4342-8751-B92E8E2DE6EC}" type="pres">
      <dgm:prSet presAssocID="{6DFDC157-45A8-4A7B-B859-E18931001A2C}" presName="thickLine" presStyleLbl="alignNode1" presStyleIdx="0" presStyleCnt="5"/>
      <dgm:spPr/>
    </dgm:pt>
    <dgm:pt modelId="{2B65F420-6636-4CD8-A127-618D05E8A674}" type="pres">
      <dgm:prSet presAssocID="{6DFDC157-45A8-4A7B-B859-E18931001A2C}" presName="horz1" presStyleCnt="0"/>
      <dgm:spPr/>
    </dgm:pt>
    <dgm:pt modelId="{F9127B90-2985-4725-8A49-FFF8FB219620}" type="pres">
      <dgm:prSet presAssocID="{6DFDC157-45A8-4A7B-B859-E18931001A2C}" presName="tx1" presStyleLbl="revTx" presStyleIdx="0" presStyleCnt="5"/>
      <dgm:spPr/>
    </dgm:pt>
    <dgm:pt modelId="{AC16CCC0-7E04-4AE0-919D-385DDF5F6D96}" type="pres">
      <dgm:prSet presAssocID="{6DFDC157-45A8-4A7B-B859-E18931001A2C}" presName="vert1" presStyleCnt="0"/>
      <dgm:spPr/>
    </dgm:pt>
    <dgm:pt modelId="{0A31EE29-137C-4173-9997-4FC37F2D35E8}" type="pres">
      <dgm:prSet presAssocID="{CC5240D1-9D94-4EA7-BCFB-E8930A442B2C}" presName="thickLine" presStyleLbl="alignNode1" presStyleIdx="1" presStyleCnt="5"/>
      <dgm:spPr/>
    </dgm:pt>
    <dgm:pt modelId="{99FBA801-7C11-456A-8EEE-6CD8753B2BCF}" type="pres">
      <dgm:prSet presAssocID="{CC5240D1-9D94-4EA7-BCFB-E8930A442B2C}" presName="horz1" presStyleCnt="0"/>
      <dgm:spPr/>
    </dgm:pt>
    <dgm:pt modelId="{189684AF-B357-490F-959A-0E77D75EFA8F}" type="pres">
      <dgm:prSet presAssocID="{CC5240D1-9D94-4EA7-BCFB-E8930A442B2C}" presName="tx1" presStyleLbl="revTx" presStyleIdx="1" presStyleCnt="5"/>
      <dgm:spPr/>
    </dgm:pt>
    <dgm:pt modelId="{40ED012F-FD28-4CD2-BE10-82F77B121A26}" type="pres">
      <dgm:prSet presAssocID="{CC5240D1-9D94-4EA7-BCFB-E8930A442B2C}" presName="vert1" presStyleCnt="0"/>
      <dgm:spPr/>
    </dgm:pt>
    <dgm:pt modelId="{16C2C820-1342-4EC0-81FC-5B147906A918}" type="pres">
      <dgm:prSet presAssocID="{DE65DD49-46E5-417D-B726-F3AD848A6306}" presName="thickLine" presStyleLbl="alignNode1" presStyleIdx="2" presStyleCnt="5"/>
      <dgm:spPr/>
    </dgm:pt>
    <dgm:pt modelId="{361EE2F8-A126-48E3-8BC2-0C324B281E07}" type="pres">
      <dgm:prSet presAssocID="{DE65DD49-46E5-417D-B726-F3AD848A6306}" presName="horz1" presStyleCnt="0"/>
      <dgm:spPr/>
    </dgm:pt>
    <dgm:pt modelId="{57859559-93BA-466C-95EA-ADB02A5DE261}" type="pres">
      <dgm:prSet presAssocID="{DE65DD49-46E5-417D-B726-F3AD848A6306}" presName="tx1" presStyleLbl="revTx" presStyleIdx="2" presStyleCnt="5"/>
      <dgm:spPr/>
    </dgm:pt>
    <dgm:pt modelId="{D2F991FF-6059-46A0-9971-9592FE202271}" type="pres">
      <dgm:prSet presAssocID="{DE65DD49-46E5-417D-B726-F3AD848A6306}" presName="vert1" presStyleCnt="0"/>
      <dgm:spPr/>
    </dgm:pt>
    <dgm:pt modelId="{8DD989EF-ABC1-4536-AB21-EB458AFD54CC}" type="pres">
      <dgm:prSet presAssocID="{F494F7A6-577A-412D-8B58-A3E467870447}" presName="thickLine" presStyleLbl="alignNode1" presStyleIdx="3" presStyleCnt="5"/>
      <dgm:spPr/>
    </dgm:pt>
    <dgm:pt modelId="{539DA8BB-8344-4408-BA36-97B13E861688}" type="pres">
      <dgm:prSet presAssocID="{F494F7A6-577A-412D-8B58-A3E467870447}" presName="horz1" presStyleCnt="0"/>
      <dgm:spPr/>
    </dgm:pt>
    <dgm:pt modelId="{0A1BB4C9-BFA7-4330-AA0D-49E12F4E8E24}" type="pres">
      <dgm:prSet presAssocID="{F494F7A6-577A-412D-8B58-A3E467870447}" presName="tx1" presStyleLbl="revTx" presStyleIdx="3" presStyleCnt="5"/>
      <dgm:spPr/>
    </dgm:pt>
    <dgm:pt modelId="{6C9C3213-B35F-4323-854C-4B344BFC30E0}" type="pres">
      <dgm:prSet presAssocID="{F494F7A6-577A-412D-8B58-A3E467870447}" presName="vert1" presStyleCnt="0"/>
      <dgm:spPr/>
    </dgm:pt>
    <dgm:pt modelId="{CF7EE9D9-0BEE-4FE8-8498-C0848AF63FB7}" type="pres">
      <dgm:prSet presAssocID="{718924C6-BA0C-493E-B5A1-63E3993D4C3D}" presName="thickLine" presStyleLbl="alignNode1" presStyleIdx="4" presStyleCnt="5"/>
      <dgm:spPr/>
    </dgm:pt>
    <dgm:pt modelId="{29EBD2D2-E0CD-47A4-924A-98D46543182C}" type="pres">
      <dgm:prSet presAssocID="{718924C6-BA0C-493E-B5A1-63E3993D4C3D}" presName="horz1" presStyleCnt="0"/>
      <dgm:spPr/>
    </dgm:pt>
    <dgm:pt modelId="{DE4A2F9D-A6E9-4743-BD8E-6CD2B4ECEA2E}" type="pres">
      <dgm:prSet presAssocID="{718924C6-BA0C-493E-B5A1-63E3993D4C3D}" presName="tx1" presStyleLbl="revTx" presStyleIdx="4" presStyleCnt="5"/>
      <dgm:spPr/>
    </dgm:pt>
    <dgm:pt modelId="{9EF58144-8901-43F9-A440-81169694CD73}" type="pres">
      <dgm:prSet presAssocID="{718924C6-BA0C-493E-B5A1-63E3993D4C3D}" presName="vert1" presStyleCnt="0"/>
      <dgm:spPr/>
    </dgm:pt>
  </dgm:ptLst>
  <dgm:cxnLst>
    <dgm:cxn modelId="{E8CAC10C-2214-4E2C-92B7-90A302671549}" srcId="{CE7DEB34-C0B8-4593-9C0B-FF6211BB439E}" destId="{6DFDC157-45A8-4A7B-B859-E18931001A2C}" srcOrd="0" destOrd="0" parTransId="{F90FA13F-4C0B-4562-8348-5CEAA9382549}" sibTransId="{A3BC44D4-A161-4FD9-AAE4-656C240C7A75}"/>
    <dgm:cxn modelId="{9A061210-7374-419D-968D-327BEAE98D67}" type="presOf" srcId="{CE7DEB34-C0B8-4593-9C0B-FF6211BB439E}" destId="{F41432AD-C133-47CC-9FAA-C4F22DF6FF34}" srcOrd="0" destOrd="0" presId="urn:microsoft.com/office/officeart/2008/layout/LinedList"/>
    <dgm:cxn modelId="{9E25D318-E2F6-4E70-99A9-96617D864FDA}" type="presOf" srcId="{CC5240D1-9D94-4EA7-BCFB-E8930A442B2C}" destId="{189684AF-B357-490F-959A-0E77D75EFA8F}" srcOrd="0" destOrd="0" presId="urn:microsoft.com/office/officeart/2008/layout/LinedList"/>
    <dgm:cxn modelId="{839F665D-2C45-46E5-9FCD-68998C370283}" type="presOf" srcId="{6DFDC157-45A8-4A7B-B859-E18931001A2C}" destId="{F9127B90-2985-4725-8A49-FFF8FB219620}" srcOrd="0" destOrd="0" presId="urn:microsoft.com/office/officeart/2008/layout/LinedList"/>
    <dgm:cxn modelId="{56B73C81-B03F-4A2D-981A-5407C225411B}" type="presOf" srcId="{F494F7A6-577A-412D-8B58-A3E467870447}" destId="{0A1BB4C9-BFA7-4330-AA0D-49E12F4E8E24}" srcOrd="0" destOrd="0" presId="urn:microsoft.com/office/officeart/2008/layout/LinedList"/>
    <dgm:cxn modelId="{7D207CAB-6ADA-4FD5-9CA2-D40137C56C36}" srcId="{CE7DEB34-C0B8-4593-9C0B-FF6211BB439E}" destId="{F494F7A6-577A-412D-8B58-A3E467870447}" srcOrd="3" destOrd="0" parTransId="{1A4824E7-3839-4DD2-A243-86CE29E44F54}" sibTransId="{C1EE5C20-8139-4EE3-BBF8-6DC19F3593B2}"/>
    <dgm:cxn modelId="{2DB0C2C3-9F78-46BB-80E5-6C1DFF662880}" type="presOf" srcId="{718924C6-BA0C-493E-B5A1-63E3993D4C3D}" destId="{DE4A2F9D-A6E9-4743-BD8E-6CD2B4ECEA2E}" srcOrd="0" destOrd="0" presId="urn:microsoft.com/office/officeart/2008/layout/LinedList"/>
    <dgm:cxn modelId="{520A95C8-A194-4C43-8E5B-6185990835BE}" srcId="{CE7DEB34-C0B8-4593-9C0B-FF6211BB439E}" destId="{DE65DD49-46E5-417D-B726-F3AD848A6306}" srcOrd="2" destOrd="0" parTransId="{0CCC21C4-CADD-49A1-9AE3-B4E71C1FAC35}" sibTransId="{C6866CB7-767D-4A65-9374-8CE0A7E3DDA7}"/>
    <dgm:cxn modelId="{6B93BED0-3660-46C3-B27B-CC0ECF3F09DB}" srcId="{CE7DEB34-C0B8-4593-9C0B-FF6211BB439E}" destId="{718924C6-BA0C-493E-B5A1-63E3993D4C3D}" srcOrd="4" destOrd="0" parTransId="{DF025151-8F3F-4792-91EB-F2B2499E8D37}" sibTransId="{37A1D258-4A83-4155-B0D3-D5F049559683}"/>
    <dgm:cxn modelId="{4EAB04DB-FEFB-4623-B147-D362FF7DDB16}" type="presOf" srcId="{DE65DD49-46E5-417D-B726-F3AD848A6306}" destId="{57859559-93BA-466C-95EA-ADB02A5DE261}" srcOrd="0" destOrd="0" presId="urn:microsoft.com/office/officeart/2008/layout/LinedList"/>
    <dgm:cxn modelId="{5B9F78EA-2CD6-4005-992A-D5C092F65EA6}" srcId="{CE7DEB34-C0B8-4593-9C0B-FF6211BB439E}" destId="{CC5240D1-9D94-4EA7-BCFB-E8930A442B2C}" srcOrd="1" destOrd="0" parTransId="{47F7CFD5-0630-42E2-B73A-96EEFF8ABAE5}" sibTransId="{01E29CD4-59A2-486B-BBBD-6F452D3A3D0E}"/>
    <dgm:cxn modelId="{397163F8-FC01-4F41-98C7-01FB790A1662}" type="presParOf" srcId="{F41432AD-C133-47CC-9FAA-C4F22DF6FF34}" destId="{1C73BF6B-3C2F-4342-8751-B92E8E2DE6EC}" srcOrd="0" destOrd="0" presId="urn:microsoft.com/office/officeart/2008/layout/LinedList"/>
    <dgm:cxn modelId="{462FD6A6-E833-44B7-BDE3-E202AC92F68A}" type="presParOf" srcId="{F41432AD-C133-47CC-9FAA-C4F22DF6FF34}" destId="{2B65F420-6636-4CD8-A127-618D05E8A674}" srcOrd="1" destOrd="0" presId="urn:microsoft.com/office/officeart/2008/layout/LinedList"/>
    <dgm:cxn modelId="{091B1D21-7074-4A8A-9CF2-C88D9046C65F}" type="presParOf" srcId="{2B65F420-6636-4CD8-A127-618D05E8A674}" destId="{F9127B90-2985-4725-8A49-FFF8FB219620}" srcOrd="0" destOrd="0" presId="urn:microsoft.com/office/officeart/2008/layout/LinedList"/>
    <dgm:cxn modelId="{AE03F468-09CC-4FA0-87AC-4EE76C7506EA}" type="presParOf" srcId="{2B65F420-6636-4CD8-A127-618D05E8A674}" destId="{AC16CCC0-7E04-4AE0-919D-385DDF5F6D96}" srcOrd="1" destOrd="0" presId="urn:microsoft.com/office/officeart/2008/layout/LinedList"/>
    <dgm:cxn modelId="{FD042EF7-D936-460E-811B-5AE225A09930}" type="presParOf" srcId="{F41432AD-C133-47CC-9FAA-C4F22DF6FF34}" destId="{0A31EE29-137C-4173-9997-4FC37F2D35E8}" srcOrd="2" destOrd="0" presId="urn:microsoft.com/office/officeart/2008/layout/LinedList"/>
    <dgm:cxn modelId="{7869B08A-DE53-4FB4-BC0F-FCB82BADAC9E}" type="presParOf" srcId="{F41432AD-C133-47CC-9FAA-C4F22DF6FF34}" destId="{99FBA801-7C11-456A-8EEE-6CD8753B2BCF}" srcOrd="3" destOrd="0" presId="urn:microsoft.com/office/officeart/2008/layout/LinedList"/>
    <dgm:cxn modelId="{C7A2FBE5-83AC-4186-86BE-492129E7CF7E}" type="presParOf" srcId="{99FBA801-7C11-456A-8EEE-6CD8753B2BCF}" destId="{189684AF-B357-490F-959A-0E77D75EFA8F}" srcOrd="0" destOrd="0" presId="urn:microsoft.com/office/officeart/2008/layout/LinedList"/>
    <dgm:cxn modelId="{225864F3-84AD-4B31-AB4F-02AF24F14EA5}" type="presParOf" srcId="{99FBA801-7C11-456A-8EEE-6CD8753B2BCF}" destId="{40ED012F-FD28-4CD2-BE10-82F77B121A26}" srcOrd="1" destOrd="0" presId="urn:microsoft.com/office/officeart/2008/layout/LinedList"/>
    <dgm:cxn modelId="{EBE67F5F-E813-4C31-A36B-E615F1DB5CC7}" type="presParOf" srcId="{F41432AD-C133-47CC-9FAA-C4F22DF6FF34}" destId="{16C2C820-1342-4EC0-81FC-5B147906A918}" srcOrd="4" destOrd="0" presId="urn:microsoft.com/office/officeart/2008/layout/LinedList"/>
    <dgm:cxn modelId="{4F304824-3D6D-49A2-8436-05CC76CC4CA0}" type="presParOf" srcId="{F41432AD-C133-47CC-9FAA-C4F22DF6FF34}" destId="{361EE2F8-A126-48E3-8BC2-0C324B281E07}" srcOrd="5" destOrd="0" presId="urn:microsoft.com/office/officeart/2008/layout/LinedList"/>
    <dgm:cxn modelId="{EDE05B56-5D12-47BB-AFB0-897A0291BF70}" type="presParOf" srcId="{361EE2F8-A126-48E3-8BC2-0C324B281E07}" destId="{57859559-93BA-466C-95EA-ADB02A5DE261}" srcOrd="0" destOrd="0" presId="urn:microsoft.com/office/officeart/2008/layout/LinedList"/>
    <dgm:cxn modelId="{452FF11F-1430-4214-9251-8B7B3799D707}" type="presParOf" srcId="{361EE2F8-A126-48E3-8BC2-0C324B281E07}" destId="{D2F991FF-6059-46A0-9971-9592FE202271}" srcOrd="1" destOrd="0" presId="urn:microsoft.com/office/officeart/2008/layout/LinedList"/>
    <dgm:cxn modelId="{5835CB96-1611-43EF-8699-B9EF16AF2C86}" type="presParOf" srcId="{F41432AD-C133-47CC-9FAA-C4F22DF6FF34}" destId="{8DD989EF-ABC1-4536-AB21-EB458AFD54CC}" srcOrd="6" destOrd="0" presId="urn:microsoft.com/office/officeart/2008/layout/LinedList"/>
    <dgm:cxn modelId="{00BCAE2B-9ED5-40B1-BB4B-B5AA8E8B3398}" type="presParOf" srcId="{F41432AD-C133-47CC-9FAA-C4F22DF6FF34}" destId="{539DA8BB-8344-4408-BA36-97B13E861688}" srcOrd="7" destOrd="0" presId="urn:microsoft.com/office/officeart/2008/layout/LinedList"/>
    <dgm:cxn modelId="{4578842F-1802-4CDE-9F1E-05DEE84202C4}" type="presParOf" srcId="{539DA8BB-8344-4408-BA36-97B13E861688}" destId="{0A1BB4C9-BFA7-4330-AA0D-49E12F4E8E24}" srcOrd="0" destOrd="0" presId="urn:microsoft.com/office/officeart/2008/layout/LinedList"/>
    <dgm:cxn modelId="{CC4ABB8E-21DE-4463-B2F8-1DDBEB94EDD0}" type="presParOf" srcId="{539DA8BB-8344-4408-BA36-97B13E861688}" destId="{6C9C3213-B35F-4323-854C-4B344BFC30E0}" srcOrd="1" destOrd="0" presId="urn:microsoft.com/office/officeart/2008/layout/LinedList"/>
    <dgm:cxn modelId="{0CBCCB3D-0734-4B84-A659-860CE057DCA9}" type="presParOf" srcId="{F41432AD-C133-47CC-9FAA-C4F22DF6FF34}" destId="{CF7EE9D9-0BEE-4FE8-8498-C0848AF63FB7}" srcOrd="8" destOrd="0" presId="urn:microsoft.com/office/officeart/2008/layout/LinedList"/>
    <dgm:cxn modelId="{77A1C4BE-85BB-4C21-A8C3-143C7D34BF83}" type="presParOf" srcId="{F41432AD-C133-47CC-9FAA-C4F22DF6FF34}" destId="{29EBD2D2-E0CD-47A4-924A-98D46543182C}" srcOrd="9" destOrd="0" presId="urn:microsoft.com/office/officeart/2008/layout/LinedList"/>
    <dgm:cxn modelId="{025CC795-5078-4B09-AA9B-82EA075339AF}" type="presParOf" srcId="{29EBD2D2-E0CD-47A4-924A-98D46543182C}" destId="{DE4A2F9D-A6E9-4743-BD8E-6CD2B4ECEA2E}" srcOrd="0" destOrd="0" presId="urn:microsoft.com/office/officeart/2008/layout/LinedList"/>
    <dgm:cxn modelId="{03473057-CF2E-408F-B6DE-A7195B378711}" type="presParOf" srcId="{29EBD2D2-E0CD-47A4-924A-98D46543182C}" destId="{9EF58144-8901-43F9-A440-81169694CD73}" srcOrd="1"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46.xml><?xml version="1.0" encoding="utf-8"?>
<dgm:dataModel xmlns:dgm="http://schemas.openxmlformats.org/drawingml/2006/diagram" xmlns:a="http://schemas.openxmlformats.org/drawingml/2006/main">
  <dgm:ptLst>
    <dgm:pt modelId="{CE7DEB34-C0B8-4593-9C0B-FF6211BB439E}" type="doc">
      <dgm:prSet loTypeId="urn:microsoft.com/office/officeart/2005/8/layout/hierarchy4" loCatId="hierarchy" qsTypeId="urn:microsoft.com/office/officeart/2005/8/quickstyle/3d1" qsCatId="3D" csTypeId="urn:microsoft.com/office/officeart/2005/8/colors/accent0_3" csCatId="mainScheme" phldr="1"/>
      <dgm:spPr/>
      <dgm:t>
        <a:bodyPr/>
        <a:lstStyle/>
        <a:p>
          <a:endParaRPr lang="el-GR"/>
        </a:p>
      </dgm:t>
    </dgm:pt>
    <dgm:pt modelId="{718924C6-BA0C-493E-B5A1-63E3993D4C3D}">
      <dgm:prSet custT="1"/>
      <dgm:spPr/>
      <dgm:t>
        <a:bodyPr/>
        <a:lstStyle/>
        <a:p>
          <a:r>
            <a:rPr lang="el-GR" sz="1600" dirty="0"/>
            <a:t>Οι ΠΔΣ είναι άμεσα συνδεδεμένες με τις αρχές της Κυκλικής Οικονομίας. Ορισμός Επιτροπής για τις Κυκλικές Δημόσιες Συμβάσεις: </a:t>
          </a:r>
          <a:r>
            <a:rPr lang="el-GR" sz="1600" i="0" dirty="0"/>
            <a:t>«</a:t>
          </a:r>
          <a:r>
            <a:rPr lang="el-GR" sz="1600" i="1" dirty="0"/>
            <a:t>οι διαδικασίες με τις οποίες οι δημόσιες αρχές προμηθεύονται αγαθά ή αναθέτουν έργα και υπηρεσίες που επιδιώκουν να συνεισφέρουν σε κλειστούς κύκλους ενέργειας και υλικών εντός των αλυσίδων εφοδιασμού, ενώ παράλληλα ελαχιστοποιούνται ή/και αποφεύγονται οι αρνητικές περιβαλλοντικές συνέπειες και η δημιουργία αποβλήτων καθ’ ολόκληρο τον κύκλο ζωής τους</a:t>
          </a:r>
          <a:r>
            <a:rPr lang="el-GR" sz="1600" i="0" dirty="0"/>
            <a:t>»</a:t>
          </a:r>
        </a:p>
      </dgm:t>
    </dgm:pt>
    <dgm:pt modelId="{DF025151-8F3F-4792-91EB-F2B2499E8D37}" type="parTrans" cxnId="{6B93BED0-3660-46C3-B27B-CC0ECF3F09DB}">
      <dgm:prSet/>
      <dgm:spPr/>
      <dgm:t>
        <a:bodyPr/>
        <a:lstStyle/>
        <a:p>
          <a:endParaRPr lang="el-GR"/>
        </a:p>
      </dgm:t>
    </dgm:pt>
    <dgm:pt modelId="{37A1D258-4A83-4155-B0D3-D5F049559683}" type="sibTrans" cxnId="{6B93BED0-3660-46C3-B27B-CC0ECF3F09DB}">
      <dgm:prSet/>
      <dgm:spPr/>
      <dgm:t>
        <a:bodyPr/>
        <a:lstStyle/>
        <a:p>
          <a:endParaRPr lang="el-GR"/>
        </a:p>
      </dgm:t>
    </dgm:pt>
    <dgm:pt modelId="{33CFBE5F-1812-4D87-9409-5F489335E295}">
      <dgm:prSet/>
      <dgm:spPr/>
      <dgm:t>
        <a:bodyPr/>
        <a:lstStyle/>
        <a:p>
          <a:r>
            <a:rPr lang="el-GR" dirty="0"/>
            <a:t>Οι ΠΔΣ μπορούν να συμβάλλουν στην εξοικονόμηση πόρων για τον δημόσιο τομέα, ιδίως όταν συνεκτιμάται το Κόστος του Κύκλου Ζωής (ΚΚΖ) του αγαθού, της υπηρεσίας ή του έργου και όχι μόνο η τιμή αγοράς του</a:t>
          </a:r>
        </a:p>
      </dgm:t>
    </dgm:pt>
    <dgm:pt modelId="{363EC886-12EC-4F2F-87CF-39DCE7E25991}" type="parTrans" cxnId="{C514E1DC-8FF3-4763-8DF8-A8B780CDDEC5}">
      <dgm:prSet/>
      <dgm:spPr/>
      <dgm:t>
        <a:bodyPr/>
        <a:lstStyle/>
        <a:p>
          <a:endParaRPr lang="el-GR"/>
        </a:p>
      </dgm:t>
    </dgm:pt>
    <dgm:pt modelId="{E0047173-2D08-4888-8EB3-E176BABB0E6E}" type="sibTrans" cxnId="{C514E1DC-8FF3-4763-8DF8-A8B780CDDEC5}">
      <dgm:prSet/>
      <dgm:spPr/>
      <dgm:t>
        <a:bodyPr/>
        <a:lstStyle/>
        <a:p>
          <a:endParaRPr lang="el-GR"/>
        </a:p>
      </dgm:t>
    </dgm:pt>
    <dgm:pt modelId="{21D19BD2-445B-4A61-9B05-2DD1C21AD43D}">
      <dgm:prSet/>
      <dgm:spPr/>
      <dgm:t>
        <a:bodyPr/>
        <a:lstStyle/>
        <a:p>
          <a:r>
            <a:rPr lang="el-GR" dirty="0"/>
            <a:t>Οι ΠΔΣ μπορούν να αποτελέσουν σημαντικό παράγοντα προώθησης της καινοτομίας, παρέχοντας πραγματικά κίνητρα για την ανάπτυξη πράσινων προϊόντων και υπηρεσιών</a:t>
          </a:r>
        </a:p>
      </dgm:t>
    </dgm:pt>
    <dgm:pt modelId="{A1C3C6D6-1FBD-4882-8886-FCCB0A23AC87}" type="sibTrans" cxnId="{BD4DCAD7-9FC0-4381-B674-C15C463EAD97}">
      <dgm:prSet/>
      <dgm:spPr/>
      <dgm:t>
        <a:bodyPr/>
        <a:lstStyle/>
        <a:p>
          <a:endParaRPr lang="el-GR"/>
        </a:p>
      </dgm:t>
    </dgm:pt>
    <dgm:pt modelId="{D7EB6A89-BA22-4B3B-9E90-F464463B7B26}" type="parTrans" cxnId="{BD4DCAD7-9FC0-4381-B674-C15C463EAD97}">
      <dgm:prSet/>
      <dgm:spPr/>
      <dgm:t>
        <a:bodyPr/>
        <a:lstStyle/>
        <a:p>
          <a:endParaRPr lang="el-GR"/>
        </a:p>
      </dgm:t>
    </dgm:pt>
    <dgm:pt modelId="{6EA4644E-8024-4963-821A-2A642242751F}">
      <dgm:prSet/>
      <dgm:spPr/>
      <dgm:t>
        <a:bodyPr/>
        <a:lstStyle/>
        <a:p>
          <a:r>
            <a:rPr lang="el-GR" dirty="0"/>
            <a:t>Οι ΠΔΣ μπορούν να διαδραματίσουν βασικό ρόλο στην κυκλική οικονομία και η Επιτροπή ενθαρρύνει τον ρόλο αυτό, δίνοντας έμφαση σε συναφείς πτυχές όπως η ανθεκτικότητα και η δυνατότητα επισκευής</a:t>
          </a:r>
        </a:p>
      </dgm:t>
    </dgm:pt>
    <dgm:pt modelId="{50045CB7-D658-4110-9244-E3A7F534A101}" type="parTrans" cxnId="{62EB3207-9485-48B8-8A66-DE31DD53299E}">
      <dgm:prSet/>
      <dgm:spPr/>
      <dgm:t>
        <a:bodyPr/>
        <a:lstStyle/>
        <a:p>
          <a:endParaRPr lang="el-GR"/>
        </a:p>
      </dgm:t>
    </dgm:pt>
    <dgm:pt modelId="{DD1ACC84-4B94-4754-92D1-B52C783B8D39}" type="sibTrans" cxnId="{62EB3207-9485-48B8-8A66-DE31DD53299E}">
      <dgm:prSet/>
      <dgm:spPr/>
      <dgm:t>
        <a:bodyPr/>
        <a:lstStyle/>
        <a:p>
          <a:endParaRPr lang="el-GR"/>
        </a:p>
      </dgm:t>
    </dgm:pt>
    <dgm:pt modelId="{AFD3DF15-7CC9-4433-A717-256504FAFAE8}" type="pres">
      <dgm:prSet presAssocID="{CE7DEB34-C0B8-4593-9C0B-FF6211BB439E}" presName="Name0" presStyleCnt="0">
        <dgm:presLayoutVars>
          <dgm:chPref val="1"/>
          <dgm:dir/>
          <dgm:animOne val="branch"/>
          <dgm:animLvl val="lvl"/>
          <dgm:resizeHandles/>
        </dgm:presLayoutVars>
      </dgm:prSet>
      <dgm:spPr/>
    </dgm:pt>
    <dgm:pt modelId="{38DC0928-F435-4A17-A796-C752F8AC5BDE}" type="pres">
      <dgm:prSet presAssocID="{718924C6-BA0C-493E-B5A1-63E3993D4C3D}" presName="vertOne" presStyleCnt="0"/>
      <dgm:spPr/>
    </dgm:pt>
    <dgm:pt modelId="{D2A2777F-671D-40A1-A36F-7E4DF547C531}" type="pres">
      <dgm:prSet presAssocID="{718924C6-BA0C-493E-B5A1-63E3993D4C3D}" presName="txOne" presStyleLbl="node0" presStyleIdx="0" presStyleCnt="1">
        <dgm:presLayoutVars>
          <dgm:chPref val="3"/>
        </dgm:presLayoutVars>
      </dgm:prSet>
      <dgm:spPr/>
    </dgm:pt>
    <dgm:pt modelId="{6842A996-3BD9-4012-BCED-9C70A19FC18D}" type="pres">
      <dgm:prSet presAssocID="{718924C6-BA0C-493E-B5A1-63E3993D4C3D}" presName="parTransOne" presStyleCnt="0"/>
      <dgm:spPr/>
    </dgm:pt>
    <dgm:pt modelId="{D4EB4E71-6961-4661-A719-8F2F6FCF80FA}" type="pres">
      <dgm:prSet presAssocID="{718924C6-BA0C-493E-B5A1-63E3993D4C3D}" presName="horzOne" presStyleCnt="0"/>
      <dgm:spPr/>
    </dgm:pt>
    <dgm:pt modelId="{F7CFD71E-6DA4-45CC-8D95-EA726886EF18}" type="pres">
      <dgm:prSet presAssocID="{21D19BD2-445B-4A61-9B05-2DD1C21AD43D}" presName="vertTwo" presStyleCnt="0"/>
      <dgm:spPr/>
    </dgm:pt>
    <dgm:pt modelId="{CCAD10E7-65AF-4E7E-BCD8-51EA6FA6CCAC}" type="pres">
      <dgm:prSet presAssocID="{21D19BD2-445B-4A61-9B05-2DD1C21AD43D}" presName="txTwo" presStyleLbl="node2" presStyleIdx="0" presStyleCnt="3">
        <dgm:presLayoutVars>
          <dgm:chPref val="3"/>
        </dgm:presLayoutVars>
      </dgm:prSet>
      <dgm:spPr/>
    </dgm:pt>
    <dgm:pt modelId="{966FC228-9612-48AC-B368-419E3CF63985}" type="pres">
      <dgm:prSet presAssocID="{21D19BD2-445B-4A61-9B05-2DD1C21AD43D}" presName="horzTwo" presStyleCnt="0"/>
      <dgm:spPr/>
    </dgm:pt>
    <dgm:pt modelId="{76159171-48E8-47A8-B2B0-A2AE4774879B}" type="pres">
      <dgm:prSet presAssocID="{A1C3C6D6-1FBD-4882-8886-FCCB0A23AC87}" presName="sibSpaceTwo" presStyleCnt="0"/>
      <dgm:spPr/>
    </dgm:pt>
    <dgm:pt modelId="{F6A30788-AFD3-4FC9-8849-5EF9EAB97D2C}" type="pres">
      <dgm:prSet presAssocID="{33CFBE5F-1812-4D87-9409-5F489335E295}" presName="vertTwo" presStyleCnt="0"/>
      <dgm:spPr/>
    </dgm:pt>
    <dgm:pt modelId="{C5584BD6-E5EF-478E-A42C-565AC4CEA63B}" type="pres">
      <dgm:prSet presAssocID="{33CFBE5F-1812-4D87-9409-5F489335E295}" presName="txTwo" presStyleLbl="node2" presStyleIdx="1" presStyleCnt="3">
        <dgm:presLayoutVars>
          <dgm:chPref val="3"/>
        </dgm:presLayoutVars>
      </dgm:prSet>
      <dgm:spPr/>
    </dgm:pt>
    <dgm:pt modelId="{673AA932-936A-45A9-8339-B3003D74BDAE}" type="pres">
      <dgm:prSet presAssocID="{33CFBE5F-1812-4D87-9409-5F489335E295}" presName="horzTwo" presStyleCnt="0"/>
      <dgm:spPr/>
    </dgm:pt>
    <dgm:pt modelId="{CCF68A53-CD4B-403B-9538-79500BFC9383}" type="pres">
      <dgm:prSet presAssocID="{E0047173-2D08-4888-8EB3-E176BABB0E6E}" presName="sibSpaceTwo" presStyleCnt="0"/>
      <dgm:spPr/>
    </dgm:pt>
    <dgm:pt modelId="{1C4A6369-47B2-488A-82AA-4513B8CD5216}" type="pres">
      <dgm:prSet presAssocID="{6EA4644E-8024-4963-821A-2A642242751F}" presName="vertTwo" presStyleCnt="0"/>
      <dgm:spPr/>
    </dgm:pt>
    <dgm:pt modelId="{365C57B4-3C8D-4DB0-8FA5-7151E3C6E0BA}" type="pres">
      <dgm:prSet presAssocID="{6EA4644E-8024-4963-821A-2A642242751F}" presName="txTwo" presStyleLbl="node2" presStyleIdx="2" presStyleCnt="3">
        <dgm:presLayoutVars>
          <dgm:chPref val="3"/>
        </dgm:presLayoutVars>
      </dgm:prSet>
      <dgm:spPr/>
    </dgm:pt>
    <dgm:pt modelId="{7E51EC50-BD93-49CD-A6D8-45039B01DBEC}" type="pres">
      <dgm:prSet presAssocID="{6EA4644E-8024-4963-821A-2A642242751F}" presName="horzTwo" presStyleCnt="0"/>
      <dgm:spPr/>
    </dgm:pt>
  </dgm:ptLst>
  <dgm:cxnLst>
    <dgm:cxn modelId="{62EB3207-9485-48B8-8A66-DE31DD53299E}" srcId="{718924C6-BA0C-493E-B5A1-63E3993D4C3D}" destId="{6EA4644E-8024-4963-821A-2A642242751F}" srcOrd="2" destOrd="0" parTransId="{50045CB7-D658-4110-9244-E3A7F534A101}" sibTransId="{DD1ACC84-4B94-4754-92D1-B52C783B8D39}"/>
    <dgm:cxn modelId="{97913184-6EB9-465F-9C0E-43A5C12CA13E}" type="presOf" srcId="{33CFBE5F-1812-4D87-9409-5F489335E295}" destId="{C5584BD6-E5EF-478E-A42C-565AC4CEA63B}" srcOrd="0" destOrd="0" presId="urn:microsoft.com/office/officeart/2005/8/layout/hierarchy4"/>
    <dgm:cxn modelId="{8248DE92-B966-48F4-A4E7-6BE3A314AAB5}" type="presOf" srcId="{CE7DEB34-C0B8-4593-9C0B-FF6211BB439E}" destId="{AFD3DF15-7CC9-4433-A717-256504FAFAE8}" srcOrd="0" destOrd="0" presId="urn:microsoft.com/office/officeart/2005/8/layout/hierarchy4"/>
    <dgm:cxn modelId="{BD30F7A3-78B3-4529-A6EE-07AADE25B73F}" type="presOf" srcId="{718924C6-BA0C-493E-B5A1-63E3993D4C3D}" destId="{D2A2777F-671D-40A1-A36F-7E4DF547C531}" srcOrd="0" destOrd="0" presId="urn:microsoft.com/office/officeart/2005/8/layout/hierarchy4"/>
    <dgm:cxn modelId="{5A66BAA6-7423-4FD2-AA79-E9AB1C54B20D}" type="presOf" srcId="{6EA4644E-8024-4963-821A-2A642242751F}" destId="{365C57B4-3C8D-4DB0-8FA5-7151E3C6E0BA}" srcOrd="0" destOrd="0" presId="urn:microsoft.com/office/officeart/2005/8/layout/hierarchy4"/>
    <dgm:cxn modelId="{CFB573C1-5EBD-4882-B556-F2D810C6E319}" type="presOf" srcId="{21D19BD2-445B-4A61-9B05-2DD1C21AD43D}" destId="{CCAD10E7-65AF-4E7E-BCD8-51EA6FA6CCAC}" srcOrd="0" destOrd="0" presId="urn:microsoft.com/office/officeart/2005/8/layout/hierarchy4"/>
    <dgm:cxn modelId="{6B93BED0-3660-46C3-B27B-CC0ECF3F09DB}" srcId="{CE7DEB34-C0B8-4593-9C0B-FF6211BB439E}" destId="{718924C6-BA0C-493E-B5A1-63E3993D4C3D}" srcOrd="0" destOrd="0" parTransId="{DF025151-8F3F-4792-91EB-F2B2499E8D37}" sibTransId="{37A1D258-4A83-4155-B0D3-D5F049559683}"/>
    <dgm:cxn modelId="{BD4DCAD7-9FC0-4381-B674-C15C463EAD97}" srcId="{718924C6-BA0C-493E-B5A1-63E3993D4C3D}" destId="{21D19BD2-445B-4A61-9B05-2DD1C21AD43D}" srcOrd="0" destOrd="0" parTransId="{D7EB6A89-BA22-4B3B-9E90-F464463B7B26}" sibTransId="{A1C3C6D6-1FBD-4882-8886-FCCB0A23AC87}"/>
    <dgm:cxn modelId="{C514E1DC-8FF3-4763-8DF8-A8B780CDDEC5}" srcId="{718924C6-BA0C-493E-B5A1-63E3993D4C3D}" destId="{33CFBE5F-1812-4D87-9409-5F489335E295}" srcOrd="1" destOrd="0" parTransId="{363EC886-12EC-4F2F-87CF-39DCE7E25991}" sibTransId="{E0047173-2D08-4888-8EB3-E176BABB0E6E}"/>
    <dgm:cxn modelId="{3536B12C-E266-43E8-B547-185AFBA3A03E}" type="presParOf" srcId="{AFD3DF15-7CC9-4433-A717-256504FAFAE8}" destId="{38DC0928-F435-4A17-A796-C752F8AC5BDE}" srcOrd="0" destOrd="0" presId="urn:microsoft.com/office/officeart/2005/8/layout/hierarchy4"/>
    <dgm:cxn modelId="{3A791A02-F301-427C-9446-73155E61BDA2}" type="presParOf" srcId="{38DC0928-F435-4A17-A796-C752F8AC5BDE}" destId="{D2A2777F-671D-40A1-A36F-7E4DF547C531}" srcOrd="0" destOrd="0" presId="urn:microsoft.com/office/officeart/2005/8/layout/hierarchy4"/>
    <dgm:cxn modelId="{582D5793-7125-43A1-953A-D7DBC9D60644}" type="presParOf" srcId="{38DC0928-F435-4A17-A796-C752F8AC5BDE}" destId="{6842A996-3BD9-4012-BCED-9C70A19FC18D}" srcOrd="1" destOrd="0" presId="urn:microsoft.com/office/officeart/2005/8/layout/hierarchy4"/>
    <dgm:cxn modelId="{C8B6A340-2A5B-4580-95E7-7E6901E92300}" type="presParOf" srcId="{38DC0928-F435-4A17-A796-C752F8AC5BDE}" destId="{D4EB4E71-6961-4661-A719-8F2F6FCF80FA}" srcOrd="2" destOrd="0" presId="urn:microsoft.com/office/officeart/2005/8/layout/hierarchy4"/>
    <dgm:cxn modelId="{044F93B0-E7C7-48D8-969C-EF2D80DB393D}" type="presParOf" srcId="{D4EB4E71-6961-4661-A719-8F2F6FCF80FA}" destId="{F7CFD71E-6DA4-45CC-8D95-EA726886EF18}" srcOrd="0" destOrd="0" presId="urn:microsoft.com/office/officeart/2005/8/layout/hierarchy4"/>
    <dgm:cxn modelId="{C6C82042-33C1-4524-8695-A32A491D8B1A}" type="presParOf" srcId="{F7CFD71E-6DA4-45CC-8D95-EA726886EF18}" destId="{CCAD10E7-65AF-4E7E-BCD8-51EA6FA6CCAC}" srcOrd="0" destOrd="0" presId="urn:microsoft.com/office/officeart/2005/8/layout/hierarchy4"/>
    <dgm:cxn modelId="{5ADF51D5-2AA0-4B03-909D-1B95E86EBC11}" type="presParOf" srcId="{F7CFD71E-6DA4-45CC-8D95-EA726886EF18}" destId="{966FC228-9612-48AC-B368-419E3CF63985}" srcOrd="1" destOrd="0" presId="urn:microsoft.com/office/officeart/2005/8/layout/hierarchy4"/>
    <dgm:cxn modelId="{04D19F42-54CC-4754-83D7-93E15B6D5496}" type="presParOf" srcId="{D4EB4E71-6961-4661-A719-8F2F6FCF80FA}" destId="{76159171-48E8-47A8-B2B0-A2AE4774879B}" srcOrd="1" destOrd="0" presId="urn:microsoft.com/office/officeart/2005/8/layout/hierarchy4"/>
    <dgm:cxn modelId="{9BDCA270-790A-4907-A228-0EB4CAC7BAAD}" type="presParOf" srcId="{D4EB4E71-6961-4661-A719-8F2F6FCF80FA}" destId="{F6A30788-AFD3-4FC9-8849-5EF9EAB97D2C}" srcOrd="2" destOrd="0" presId="urn:microsoft.com/office/officeart/2005/8/layout/hierarchy4"/>
    <dgm:cxn modelId="{B95AC9A2-5ED1-4364-98AC-D88CD91D899A}" type="presParOf" srcId="{F6A30788-AFD3-4FC9-8849-5EF9EAB97D2C}" destId="{C5584BD6-E5EF-478E-A42C-565AC4CEA63B}" srcOrd="0" destOrd="0" presId="urn:microsoft.com/office/officeart/2005/8/layout/hierarchy4"/>
    <dgm:cxn modelId="{7C645E69-77AF-4C64-ACA4-035687EAC32F}" type="presParOf" srcId="{F6A30788-AFD3-4FC9-8849-5EF9EAB97D2C}" destId="{673AA932-936A-45A9-8339-B3003D74BDAE}" srcOrd="1" destOrd="0" presId="urn:microsoft.com/office/officeart/2005/8/layout/hierarchy4"/>
    <dgm:cxn modelId="{15D29202-1292-4823-8123-286AB3E36017}" type="presParOf" srcId="{D4EB4E71-6961-4661-A719-8F2F6FCF80FA}" destId="{CCF68A53-CD4B-403B-9538-79500BFC9383}" srcOrd="3" destOrd="0" presId="urn:microsoft.com/office/officeart/2005/8/layout/hierarchy4"/>
    <dgm:cxn modelId="{B365EAE0-AD10-43D9-BA79-9ECF0BCE0CD2}" type="presParOf" srcId="{D4EB4E71-6961-4661-A719-8F2F6FCF80FA}" destId="{1C4A6369-47B2-488A-82AA-4513B8CD5216}" srcOrd="4" destOrd="0" presId="urn:microsoft.com/office/officeart/2005/8/layout/hierarchy4"/>
    <dgm:cxn modelId="{96082781-AF36-4D5A-B467-077219D5E524}" type="presParOf" srcId="{1C4A6369-47B2-488A-82AA-4513B8CD5216}" destId="{365C57B4-3C8D-4DB0-8FA5-7151E3C6E0BA}" srcOrd="0" destOrd="0" presId="urn:microsoft.com/office/officeart/2005/8/layout/hierarchy4"/>
    <dgm:cxn modelId="{F387EF48-C1DB-4B10-BA76-81DEBA5FC6CA}" type="presParOf" srcId="{1C4A6369-47B2-488A-82AA-4513B8CD5216}" destId="{7E51EC50-BD93-49CD-A6D8-45039B01DBEC}" srcOrd="1" destOrd="0" presId="urn:microsoft.com/office/officeart/2005/8/layout/hierarchy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47.xml><?xml version="1.0" encoding="utf-8"?>
<dgm:dataModel xmlns:dgm="http://schemas.openxmlformats.org/drawingml/2006/diagram" xmlns:a="http://schemas.openxmlformats.org/drawingml/2006/main">
  <dgm:ptLst>
    <dgm:pt modelId="{CE7DEB34-C0B8-4593-9C0B-FF6211BB439E}" type="doc">
      <dgm:prSet loTypeId="urn:microsoft.com/office/officeart/2005/8/layout/list1" loCatId="list" qsTypeId="urn:microsoft.com/office/officeart/2005/8/quickstyle/3d1" qsCatId="3D" csTypeId="urn:microsoft.com/office/officeart/2005/8/colors/accent0_3" csCatId="mainScheme" phldr="1"/>
      <dgm:spPr/>
      <dgm:t>
        <a:bodyPr/>
        <a:lstStyle/>
        <a:p>
          <a:endParaRPr lang="el-GR"/>
        </a:p>
      </dgm:t>
    </dgm:pt>
    <dgm:pt modelId="{718924C6-BA0C-493E-B5A1-63E3993D4C3D}">
      <dgm:prSet custT="1"/>
      <dgm:spPr/>
      <dgm:t>
        <a:bodyPr/>
        <a:lstStyle/>
        <a:p>
          <a:r>
            <a:rPr lang="el-GR" sz="1600" dirty="0"/>
            <a:t>Η σταδιακή εφαρμογή περιβαλλοντικών κριτηρίων αναμένεται να συμβάλλει στα εξής:</a:t>
          </a:r>
          <a:endParaRPr lang="el-GR" sz="1600" i="0" dirty="0"/>
        </a:p>
      </dgm:t>
    </dgm:pt>
    <dgm:pt modelId="{DF025151-8F3F-4792-91EB-F2B2499E8D37}" type="parTrans" cxnId="{6B93BED0-3660-46C3-B27B-CC0ECF3F09DB}">
      <dgm:prSet/>
      <dgm:spPr/>
      <dgm:t>
        <a:bodyPr/>
        <a:lstStyle/>
        <a:p>
          <a:endParaRPr lang="el-GR"/>
        </a:p>
      </dgm:t>
    </dgm:pt>
    <dgm:pt modelId="{37A1D258-4A83-4155-B0D3-D5F049559683}" type="sibTrans" cxnId="{6B93BED0-3660-46C3-B27B-CC0ECF3F09DB}">
      <dgm:prSet/>
      <dgm:spPr/>
      <dgm:t>
        <a:bodyPr/>
        <a:lstStyle/>
        <a:p>
          <a:endParaRPr lang="el-GR"/>
        </a:p>
      </dgm:t>
    </dgm:pt>
    <dgm:pt modelId="{21D19BD2-445B-4A61-9B05-2DD1C21AD43D}">
      <dgm:prSet/>
      <dgm:spPr/>
      <dgm:t>
        <a:bodyPr/>
        <a:lstStyle/>
        <a:p>
          <a:r>
            <a:rPr lang="el-GR" dirty="0"/>
            <a:t>Στη μείωση του ενεργειακού και οικολογικού αποτυπώματος, συμβάλλοντας στην αντιμετώπιση της κλιματικής αλλαγής και τη μείωση των εκπομπών αερίων του θερμοκηπίου</a:t>
          </a:r>
        </a:p>
      </dgm:t>
    </dgm:pt>
    <dgm:pt modelId="{A1C3C6D6-1FBD-4882-8886-FCCB0A23AC87}" type="sibTrans" cxnId="{BD4DCAD7-9FC0-4381-B674-C15C463EAD97}">
      <dgm:prSet/>
      <dgm:spPr/>
      <dgm:t>
        <a:bodyPr/>
        <a:lstStyle/>
        <a:p>
          <a:endParaRPr lang="el-GR"/>
        </a:p>
      </dgm:t>
    </dgm:pt>
    <dgm:pt modelId="{D7EB6A89-BA22-4B3B-9E90-F464463B7B26}" type="parTrans" cxnId="{BD4DCAD7-9FC0-4381-B674-C15C463EAD97}">
      <dgm:prSet/>
      <dgm:spPr/>
      <dgm:t>
        <a:bodyPr/>
        <a:lstStyle/>
        <a:p>
          <a:endParaRPr lang="el-GR"/>
        </a:p>
      </dgm:t>
    </dgm:pt>
    <dgm:pt modelId="{6FB95888-196D-4405-9A0A-7AFDDC7BF7BE}">
      <dgm:prSet/>
      <dgm:spPr/>
      <dgm:t>
        <a:bodyPr/>
        <a:lstStyle/>
        <a:p>
          <a:pPr>
            <a:buFont typeface="Arial" panose="020B0604020202020204" pitchFamily="34" charset="0"/>
            <a:buChar char="•"/>
          </a:pPr>
          <a:r>
            <a:rPr lang="el-GR" dirty="0"/>
            <a:t>Στη μείωση των αρνητικών επιπτώσεων στο περιβάλλον</a:t>
          </a:r>
        </a:p>
      </dgm:t>
    </dgm:pt>
    <dgm:pt modelId="{E5A9B983-3B5B-4DA3-A8F5-7B01DB04516C}" type="parTrans" cxnId="{DA06DB13-F46D-4394-A60B-11FCF80A7141}">
      <dgm:prSet/>
      <dgm:spPr/>
      <dgm:t>
        <a:bodyPr/>
        <a:lstStyle/>
        <a:p>
          <a:endParaRPr lang="el-GR"/>
        </a:p>
      </dgm:t>
    </dgm:pt>
    <dgm:pt modelId="{4336EE7C-3B24-4901-B450-7F82168D71E8}" type="sibTrans" cxnId="{DA06DB13-F46D-4394-A60B-11FCF80A7141}">
      <dgm:prSet/>
      <dgm:spPr/>
      <dgm:t>
        <a:bodyPr/>
        <a:lstStyle/>
        <a:p>
          <a:endParaRPr lang="el-GR"/>
        </a:p>
      </dgm:t>
    </dgm:pt>
    <dgm:pt modelId="{FEDB0956-8A5A-4C21-ACB8-E91AD8D28396}">
      <dgm:prSet/>
      <dgm:spPr/>
      <dgm:t>
        <a:bodyPr/>
        <a:lstStyle/>
        <a:p>
          <a:pPr>
            <a:buFont typeface="Arial" panose="020B0604020202020204" pitchFamily="34" charset="0"/>
            <a:buChar char="•"/>
          </a:pPr>
          <a:r>
            <a:rPr lang="el-GR" dirty="0"/>
            <a:t>Στη συμβολή στην </a:t>
          </a:r>
          <a:r>
            <a:rPr lang="el-GR" dirty="0" err="1"/>
            <a:t>αειφορική</a:t>
          </a:r>
          <a:r>
            <a:rPr lang="el-GR" dirty="0"/>
            <a:t> και αποδοτικότερη χρήση των φυσικών πόρων και της ενέργειας</a:t>
          </a:r>
        </a:p>
      </dgm:t>
    </dgm:pt>
    <dgm:pt modelId="{C0F66BC5-CA6D-474E-ACA8-6F25319D3C93}" type="parTrans" cxnId="{2679D17C-2486-4D17-B6BD-659988FB2E77}">
      <dgm:prSet/>
      <dgm:spPr/>
      <dgm:t>
        <a:bodyPr/>
        <a:lstStyle/>
        <a:p>
          <a:endParaRPr lang="el-GR"/>
        </a:p>
      </dgm:t>
    </dgm:pt>
    <dgm:pt modelId="{9523FAC6-04EB-4916-9466-BC273800E8AB}" type="sibTrans" cxnId="{2679D17C-2486-4D17-B6BD-659988FB2E77}">
      <dgm:prSet/>
      <dgm:spPr/>
      <dgm:t>
        <a:bodyPr/>
        <a:lstStyle/>
        <a:p>
          <a:endParaRPr lang="el-GR"/>
        </a:p>
      </dgm:t>
    </dgm:pt>
    <dgm:pt modelId="{69FC1E40-6140-46A0-89E1-F4481F1C1BFD}">
      <dgm:prSet/>
      <dgm:spPr/>
      <dgm:t>
        <a:bodyPr/>
        <a:lstStyle/>
        <a:p>
          <a:pPr>
            <a:buFont typeface="Arial" panose="020B0604020202020204" pitchFamily="34" charset="0"/>
            <a:buChar char="•"/>
          </a:pPr>
          <a:r>
            <a:rPr lang="el-GR" dirty="0"/>
            <a:t>Στην προώθηση της καινοτομίας και της ανταγωνιστικότητας</a:t>
          </a:r>
        </a:p>
      </dgm:t>
    </dgm:pt>
    <dgm:pt modelId="{FB72F7A7-2CBC-44D1-BB16-037AC64C2676}" type="parTrans" cxnId="{69D4179F-E214-4A0B-A8D3-2A9EA8EF1F0F}">
      <dgm:prSet/>
      <dgm:spPr/>
      <dgm:t>
        <a:bodyPr/>
        <a:lstStyle/>
        <a:p>
          <a:endParaRPr lang="el-GR"/>
        </a:p>
      </dgm:t>
    </dgm:pt>
    <dgm:pt modelId="{BE1AA19A-BF19-4407-8782-25AF978A9E87}" type="sibTrans" cxnId="{69D4179F-E214-4A0B-A8D3-2A9EA8EF1F0F}">
      <dgm:prSet/>
      <dgm:spPr/>
      <dgm:t>
        <a:bodyPr/>
        <a:lstStyle/>
        <a:p>
          <a:endParaRPr lang="el-GR"/>
        </a:p>
      </dgm:t>
    </dgm:pt>
    <dgm:pt modelId="{0F9B8E01-FC00-424C-A73F-FABEFEE77FF4}">
      <dgm:prSet/>
      <dgm:spPr/>
      <dgm:t>
        <a:bodyPr/>
        <a:lstStyle/>
        <a:p>
          <a:pPr>
            <a:buFont typeface="Arial" panose="020B0604020202020204" pitchFamily="34" charset="0"/>
            <a:buChar char="•"/>
          </a:pPr>
          <a:r>
            <a:rPr lang="el-GR" dirty="0"/>
            <a:t>Στην εξοικονόμηση δημοσίων πόρων, λαμβάνοντας υπόψη το κόστος του κύκλου ζωής</a:t>
          </a:r>
        </a:p>
      </dgm:t>
    </dgm:pt>
    <dgm:pt modelId="{35F37298-B4E5-449E-A97D-1F6792247C4E}" type="parTrans" cxnId="{4E667DD9-6C5C-40F9-8E60-5DDC0A0B9B33}">
      <dgm:prSet/>
      <dgm:spPr/>
      <dgm:t>
        <a:bodyPr/>
        <a:lstStyle/>
        <a:p>
          <a:endParaRPr lang="el-GR"/>
        </a:p>
      </dgm:t>
    </dgm:pt>
    <dgm:pt modelId="{577536F0-5259-4808-A255-E3C935BCEA4C}" type="sibTrans" cxnId="{4E667DD9-6C5C-40F9-8E60-5DDC0A0B9B33}">
      <dgm:prSet/>
      <dgm:spPr/>
      <dgm:t>
        <a:bodyPr/>
        <a:lstStyle/>
        <a:p>
          <a:endParaRPr lang="el-GR"/>
        </a:p>
      </dgm:t>
    </dgm:pt>
    <dgm:pt modelId="{D90C9940-DA93-499C-BC08-04317953978B}">
      <dgm:prSet/>
      <dgm:spPr/>
      <dgm:t>
        <a:bodyPr/>
        <a:lstStyle/>
        <a:p>
          <a:pPr>
            <a:buFont typeface="Arial" panose="020B0604020202020204" pitchFamily="34" charset="0"/>
            <a:buChar char="•"/>
          </a:pPr>
          <a:r>
            <a:rPr lang="el-GR" dirty="0"/>
            <a:t>Στην τόνωση της ζήτησης των δευτερογενών υλικών, ενισχύοντας την εγχώρια επιχειρηματικότητα, τις περιβαλλοντικές τεχνολογίες, τις υπηρεσίες επισκευής και επαναχρησιμοποίησης, καθώς  και το κυκλικό πρότυπο παραγωγής και κατανάλωσης αντί του γραμμικού</a:t>
          </a:r>
        </a:p>
      </dgm:t>
    </dgm:pt>
    <dgm:pt modelId="{0698F4A7-A631-4D09-9745-4A85C952F9A8}" type="parTrans" cxnId="{7230956E-2C36-417A-A373-66212091384B}">
      <dgm:prSet/>
      <dgm:spPr/>
      <dgm:t>
        <a:bodyPr/>
        <a:lstStyle/>
        <a:p>
          <a:endParaRPr lang="el-GR"/>
        </a:p>
      </dgm:t>
    </dgm:pt>
    <dgm:pt modelId="{CF0E442C-FA6B-4193-94DF-ECF3FF22B15F}" type="sibTrans" cxnId="{7230956E-2C36-417A-A373-66212091384B}">
      <dgm:prSet/>
      <dgm:spPr/>
      <dgm:t>
        <a:bodyPr/>
        <a:lstStyle/>
        <a:p>
          <a:endParaRPr lang="el-GR"/>
        </a:p>
      </dgm:t>
    </dgm:pt>
    <dgm:pt modelId="{5F4C69A9-42B0-4C52-9FC7-7349AD45B611}">
      <dgm:prSet/>
      <dgm:spPr/>
      <dgm:t>
        <a:bodyPr/>
        <a:lstStyle/>
        <a:p>
          <a:pPr>
            <a:buFont typeface="Arial" panose="020B0604020202020204" pitchFamily="34" charset="0"/>
            <a:buChar char="•"/>
          </a:pPr>
          <a:r>
            <a:rPr lang="el-GR" dirty="0"/>
            <a:t>Στην ενίσχυση της κοινωνικής ευαισθητοποίησης για τα θέματα της προστασίας του περιβάλλοντος, στην αναπαραγωγή και επέκταση του μοντέλου προμηθειών και στον ιδιωτικό τομέα</a:t>
          </a:r>
        </a:p>
      </dgm:t>
    </dgm:pt>
    <dgm:pt modelId="{DE8B9979-64ED-4FAC-99EC-BBD8150E0611}" type="parTrans" cxnId="{968EFBDA-20A7-4E43-A3A3-F76B764C055B}">
      <dgm:prSet/>
      <dgm:spPr/>
      <dgm:t>
        <a:bodyPr/>
        <a:lstStyle/>
        <a:p>
          <a:endParaRPr lang="el-GR"/>
        </a:p>
      </dgm:t>
    </dgm:pt>
    <dgm:pt modelId="{129922D4-D8CE-46CA-8B61-A5B2CAAC9515}" type="sibTrans" cxnId="{968EFBDA-20A7-4E43-A3A3-F76B764C055B}">
      <dgm:prSet/>
      <dgm:spPr/>
      <dgm:t>
        <a:bodyPr/>
        <a:lstStyle/>
        <a:p>
          <a:endParaRPr lang="el-GR"/>
        </a:p>
      </dgm:t>
    </dgm:pt>
    <dgm:pt modelId="{45E9CEF1-744D-4D16-896F-FF0E3D631EBE}" type="pres">
      <dgm:prSet presAssocID="{CE7DEB34-C0B8-4593-9C0B-FF6211BB439E}" presName="linear" presStyleCnt="0">
        <dgm:presLayoutVars>
          <dgm:dir/>
          <dgm:animLvl val="lvl"/>
          <dgm:resizeHandles val="exact"/>
        </dgm:presLayoutVars>
      </dgm:prSet>
      <dgm:spPr/>
    </dgm:pt>
    <dgm:pt modelId="{344E019E-164B-4927-AE00-2933BFDC0E09}" type="pres">
      <dgm:prSet presAssocID="{718924C6-BA0C-493E-B5A1-63E3993D4C3D}" presName="parentLin" presStyleCnt="0"/>
      <dgm:spPr/>
    </dgm:pt>
    <dgm:pt modelId="{67DB92FA-C5E1-41AB-86B5-4BE071021FFE}" type="pres">
      <dgm:prSet presAssocID="{718924C6-BA0C-493E-B5A1-63E3993D4C3D}" presName="parentLeftMargin" presStyleLbl="node1" presStyleIdx="0" presStyleCnt="1"/>
      <dgm:spPr/>
    </dgm:pt>
    <dgm:pt modelId="{47B29935-10D3-415B-9443-21942A91008A}" type="pres">
      <dgm:prSet presAssocID="{718924C6-BA0C-493E-B5A1-63E3993D4C3D}" presName="parentText" presStyleLbl="node1" presStyleIdx="0" presStyleCnt="1">
        <dgm:presLayoutVars>
          <dgm:chMax val="0"/>
          <dgm:bulletEnabled val="1"/>
        </dgm:presLayoutVars>
      </dgm:prSet>
      <dgm:spPr/>
    </dgm:pt>
    <dgm:pt modelId="{793EDA31-D2A6-4285-AB42-87E5CF4CD0F9}" type="pres">
      <dgm:prSet presAssocID="{718924C6-BA0C-493E-B5A1-63E3993D4C3D}" presName="negativeSpace" presStyleCnt="0"/>
      <dgm:spPr/>
    </dgm:pt>
    <dgm:pt modelId="{8E676776-A9AE-47AB-A858-B1CC1F88E43E}" type="pres">
      <dgm:prSet presAssocID="{718924C6-BA0C-493E-B5A1-63E3993D4C3D}" presName="childText" presStyleLbl="conFgAcc1" presStyleIdx="0" presStyleCnt="1">
        <dgm:presLayoutVars>
          <dgm:bulletEnabled val="1"/>
        </dgm:presLayoutVars>
      </dgm:prSet>
      <dgm:spPr/>
    </dgm:pt>
  </dgm:ptLst>
  <dgm:cxnLst>
    <dgm:cxn modelId="{FB66290A-A8EC-4665-94C4-48B0CA53BF8D}" type="presOf" srcId="{FEDB0956-8A5A-4C21-ACB8-E91AD8D28396}" destId="{8E676776-A9AE-47AB-A858-B1CC1F88E43E}" srcOrd="0" destOrd="2" presId="urn:microsoft.com/office/officeart/2005/8/layout/list1"/>
    <dgm:cxn modelId="{CC367112-ACFA-4BBC-AE61-1FAFA3A96844}" type="presOf" srcId="{5F4C69A9-42B0-4C52-9FC7-7349AD45B611}" destId="{8E676776-A9AE-47AB-A858-B1CC1F88E43E}" srcOrd="0" destOrd="6" presId="urn:microsoft.com/office/officeart/2005/8/layout/list1"/>
    <dgm:cxn modelId="{DA06DB13-F46D-4394-A60B-11FCF80A7141}" srcId="{718924C6-BA0C-493E-B5A1-63E3993D4C3D}" destId="{6FB95888-196D-4405-9A0A-7AFDDC7BF7BE}" srcOrd="1" destOrd="0" parTransId="{E5A9B983-3B5B-4DA3-A8F5-7B01DB04516C}" sibTransId="{4336EE7C-3B24-4901-B450-7F82168D71E8}"/>
    <dgm:cxn modelId="{87AB141F-9F86-47FB-A1DE-9819612094D1}" type="presOf" srcId="{718924C6-BA0C-493E-B5A1-63E3993D4C3D}" destId="{67DB92FA-C5E1-41AB-86B5-4BE071021FFE}" srcOrd="0" destOrd="0" presId="urn:microsoft.com/office/officeart/2005/8/layout/list1"/>
    <dgm:cxn modelId="{02B6966C-417C-45D1-8B47-6DC7E5152C61}" type="presOf" srcId="{D90C9940-DA93-499C-BC08-04317953978B}" destId="{8E676776-A9AE-47AB-A858-B1CC1F88E43E}" srcOrd="0" destOrd="5" presId="urn:microsoft.com/office/officeart/2005/8/layout/list1"/>
    <dgm:cxn modelId="{7230956E-2C36-417A-A373-66212091384B}" srcId="{718924C6-BA0C-493E-B5A1-63E3993D4C3D}" destId="{D90C9940-DA93-499C-BC08-04317953978B}" srcOrd="5" destOrd="0" parTransId="{0698F4A7-A631-4D09-9745-4A85C952F9A8}" sibTransId="{CF0E442C-FA6B-4193-94DF-ECF3FF22B15F}"/>
    <dgm:cxn modelId="{2679D17C-2486-4D17-B6BD-659988FB2E77}" srcId="{718924C6-BA0C-493E-B5A1-63E3993D4C3D}" destId="{FEDB0956-8A5A-4C21-ACB8-E91AD8D28396}" srcOrd="2" destOrd="0" parTransId="{C0F66BC5-CA6D-474E-ACA8-6F25319D3C93}" sibTransId="{9523FAC6-04EB-4916-9466-BC273800E8AB}"/>
    <dgm:cxn modelId="{C837B397-B939-4AF2-9D4D-2699963651A3}" type="presOf" srcId="{69FC1E40-6140-46A0-89E1-F4481F1C1BFD}" destId="{8E676776-A9AE-47AB-A858-B1CC1F88E43E}" srcOrd="0" destOrd="3" presId="urn:microsoft.com/office/officeart/2005/8/layout/list1"/>
    <dgm:cxn modelId="{69D4179F-E214-4A0B-A8D3-2A9EA8EF1F0F}" srcId="{718924C6-BA0C-493E-B5A1-63E3993D4C3D}" destId="{69FC1E40-6140-46A0-89E1-F4481F1C1BFD}" srcOrd="3" destOrd="0" parTransId="{FB72F7A7-2CBC-44D1-BB16-037AC64C2676}" sibTransId="{BE1AA19A-BF19-4407-8782-25AF978A9E87}"/>
    <dgm:cxn modelId="{4E335BA1-5A6C-4A73-AC2F-9499782BEED8}" type="presOf" srcId="{718924C6-BA0C-493E-B5A1-63E3993D4C3D}" destId="{47B29935-10D3-415B-9443-21942A91008A}" srcOrd="1" destOrd="0" presId="urn:microsoft.com/office/officeart/2005/8/layout/list1"/>
    <dgm:cxn modelId="{6B314CAF-CFA0-4C97-8C49-2157E9C1B865}" type="presOf" srcId="{CE7DEB34-C0B8-4593-9C0B-FF6211BB439E}" destId="{45E9CEF1-744D-4D16-896F-FF0E3D631EBE}" srcOrd="0" destOrd="0" presId="urn:microsoft.com/office/officeart/2005/8/layout/list1"/>
    <dgm:cxn modelId="{035E0EC8-AC3E-4A85-B43D-37C7C2257A9C}" type="presOf" srcId="{0F9B8E01-FC00-424C-A73F-FABEFEE77FF4}" destId="{8E676776-A9AE-47AB-A858-B1CC1F88E43E}" srcOrd="0" destOrd="4" presId="urn:microsoft.com/office/officeart/2005/8/layout/list1"/>
    <dgm:cxn modelId="{6B93BED0-3660-46C3-B27B-CC0ECF3F09DB}" srcId="{CE7DEB34-C0B8-4593-9C0B-FF6211BB439E}" destId="{718924C6-BA0C-493E-B5A1-63E3993D4C3D}" srcOrd="0" destOrd="0" parTransId="{DF025151-8F3F-4792-91EB-F2B2499E8D37}" sibTransId="{37A1D258-4A83-4155-B0D3-D5F049559683}"/>
    <dgm:cxn modelId="{285822D7-38CE-4075-BEF8-5760399D50FA}" type="presOf" srcId="{21D19BD2-445B-4A61-9B05-2DD1C21AD43D}" destId="{8E676776-A9AE-47AB-A858-B1CC1F88E43E}" srcOrd="0" destOrd="0" presId="urn:microsoft.com/office/officeart/2005/8/layout/list1"/>
    <dgm:cxn modelId="{BD4DCAD7-9FC0-4381-B674-C15C463EAD97}" srcId="{718924C6-BA0C-493E-B5A1-63E3993D4C3D}" destId="{21D19BD2-445B-4A61-9B05-2DD1C21AD43D}" srcOrd="0" destOrd="0" parTransId="{D7EB6A89-BA22-4B3B-9E90-F464463B7B26}" sibTransId="{A1C3C6D6-1FBD-4882-8886-FCCB0A23AC87}"/>
    <dgm:cxn modelId="{4E667DD9-6C5C-40F9-8E60-5DDC0A0B9B33}" srcId="{718924C6-BA0C-493E-B5A1-63E3993D4C3D}" destId="{0F9B8E01-FC00-424C-A73F-FABEFEE77FF4}" srcOrd="4" destOrd="0" parTransId="{35F37298-B4E5-449E-A97D-1F6792247C4E}" sibTransId="{577536F0-5259-4808-A255-E3C935BCEA4C}"/>
    <dgm:cxn modelId="{968EFBDA-20A7-4E43-A3A3-F76B764C055B}" srcId="{718924C6-BA0C-493E-B5A1-63E3993D4C3D}" destId="{5F4C69A9-42B0-4C52-9FC7-7349AD45B611}" srcOrd="6" destOrd="0" parTransId="{DE8B9979-64ED-4FAC-99EC-BBD8150E0611}" sibTransId="{129922D4-D8CE-46CA-8B61-A5B2CAAC9515}"/>
    <dgm:cxn modelId="{219BF6EE-4C63-4FF7-93A2-701BE6CC6403}" type="presOf" srcId="{6FB95888-196D-4405-9A0A-7AFDDC7BF7BE}" destId="{8E676776-A9AE-47AB-A858-B1CC1F88E43E}" srcOrd="0" destOrd="1" presId="urn:microsoft.com/office/officeart/2005/8/layout/list1"/>
    <dgm:cxn modelId="{1588447E-9087-454C-82A1-C93910B10BD8}" type="presParOf" srcId="{45E9CEF1-744D-4D16-896F-FF0E3D631EBE}" destId="{344E019E-164B-4927-AE00-2933BFDC0E09}" srcOrd="0" destOrd="0" presId="urn:microsoft.com/office/officeart/2005/8/layout/list1"/>
    <dgm:cxn modelId="{BFEEB996-AAE8-431B-90D3-4176FC32222C}" type="presParOf" srcId="{344E019E-164B-4927-AE00-2933BFDC0E09}" destId="{67DB92FA-C5E1-41AB-86B5-4BE071021FFE}" srcOrd="0" destOrd="0" presId="urn:microsoft.com/office/officeart/2005/8/layout/list1"/>
    <dgm:cxn modelId="{E7EF5D16-43D6-4828-B160-BD9D9AF1B70A}" type="presParOf" srcId="{344E019E-164B-4927-AE00-2933BFDC0E09}" destId="{47B29935-10D3-415B-9443-21942A91008A}" srcOrd="1" destOrd="0" presId="urn:microsoft.com/office/officeart/2005/8/layout/list1"/>
    <dgm:cxn modelId="{5C4DD9A7-67B1-43F9-9D02-D603A6DB5561}" type="presParOf" srcId="{45E9CEF1-744D-4D16-896F-FF0E3D631EBE}" destId="{793EDA31-D2A6-4285-AB42-87E5CF4CD0F9}" srcOrd="1" destOrd="0" presId="urn:microsoft.com/office/officeart/2005/8/layout/list1"/>
    <dgm:cxn modelId="{68E543AA-5B2D-4C0D-B115-61349AAF79D0}" type="presParOf" srcId="{45E9CEF1-744D-4D16-896F-FF0E3D631EBE}" destId="{8E676776-A9AE-47AB-A858-B1CC1F88E43E}" srcOrd="2"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48.xml><?xml version="1.0" encoding="utf-8"?>
<dgm:dataModel xmlns:dgm="http://schemas.openxmlformats.org/drawingml/2006/diagram" xmlns:a="http://schemas.openxmlformats.org/drawingml/2006/main">
  <dgm:ptLst>
    <dgm:pt modelId="{CE7DEB34-C0B8-4593-9C0B-FF6211BB439E}" type="doc">
      <dgm:prSet loTypeId="urn:microsoft.com/office/officeart/2005/8/layout/vList5" loCatId="list" qsTypeId="urn:microsoft.com/office/officeart/2005/8/quickstyle/3d1" qsCatId="3D" csTypeId="urn:microsoft.com/office/officeart/2005/8/colors/accent0_3" csCatId="mainScheme" phldr="1"/>
      <dgm:spPr/>
      <dgm:t>
        <a:bodyPr/>
        <a:lstStyle/>
        <a:p>
          <a:endParaRPr lang="el-GR"/>
        </a:p>
      </dgm:t>
    </dgm:pt>
    <dgm:pt modelId="{718924C6-BA0C-493E-B5A1-63E3993D4C3D}">
      <dgm:prSet custT="1"/>
      <dgm:spPr/>
      <dgm:t>
        <a:bodyPr/>
        <a:lstStyle/>
        <a:p>
          <a:r>
            <a:rPr lang="el-GR" sz="1600" dirty="0"/>
            <a:t>Σύσταση Επιτροπής για τις Πράσινες Δημόσιες Συμβάσεις. Ως επισπεύδουσα υπηρεσία για τη χάραξη Εθνικής Πολιτικής και την εκπόνηση Εθνικού Σχεδίου Δράσης για την προώθηση των Πράσινων Δημόσιων Συμβάσεων ορίστηκε η Γενική Γραμματεία Εμπορίου και Προστασίας Καταναλωτή του Υπουργείου Ανάπτυξης και Επενδύσεων</a:t>
          </a:r>
          <a:endParaRPr lang="el-GR" sz="1600" i="0" dirty="0"/>
        </a:p>
      </dgm:t>
    </dgm:pt>
    <dgm:pt modelId="{DF025151-8F3F-4792-91EB-F2B2499E8D37}" type="parTrans" cxnId="{6B93BED0-3660-46C3-B27B-CC0ECF3F09DB}">
      <dgm:prSet/>
      <dgm:spPr/>
      <dgm:t>
        <a:bodyPr/>
        <a:lstStyle/>
        <a:p>
          <a:endParaRPr lang="el-GR"/>
        </a:p>
      </dgm:t>
    </dgm:pt>
    <dgm:pt modelId="{37A1D258-4A83-4155-B0D3-D5F049559683}" type="sibTrans" cxnId="{6B93BED0-3660-46C3-B27B-CC0ECF3F09DB}">
      <dgm:prSet/>
      <dgm:spPr/>
      <dgm:t>
        <a:bodyPr/>
        <a:lstStyle/>
        <a:p>
          <a:endParaRPr lang="el-GR"/>
        </a:p>
      </dgm:t>
    </dgm:pt>
    <dgm:pt modelId="{6FB95888-196D-4405-9A0A-7AFDDC7BF7BE}">
      <dgm:prSet custT="1"/>
      <dgm:spPr/>
      <dgm:t>
        <a:bodyPr/>
        <a:lstStyle/>
        <a:p>
          <a:pPr>
            <a:buFont typeface="Arial" panose="020B0604020202020204" pitchFamily="34" charset="0"/>
            <a:buChar char="•"/>
          </a:pPr>
          <a:r>
            <a:rPr lang="el-GR" sz="1200" dirty="0"/>
            <a:t>Η εκπόνηση σχεδίου δράσης για την προώθηση των Πράσινων Δημόσιων Συμβάσεων και η υποβολή προτάσεων για τη χάραξη εθνικής πολιτικής</a:t>
          </a:r>
        </a:p>
      </dgm:t>
    </dgm:pt>
    <dgm:pt modelId="{E5A9B983-3B5B-4DA3-A8F5-7B01DB04516C}" type="parTrans" cxnId="{DA06DB13-F46D-4394-A60B-11FCF80A7141}">
      <dgm:prSet/>
      <dgm:spPr/>
      <dgm:t>
        <a:bodyPr/>
        <a:lstStyle/>
        <a:p>
          <a:endParaRPr lang="el-GR"/>
        </a:p>
      </dgm:t>
    </dgm:pt>
    <dgm:pt modelId="{4336EE7C-3B24-4901-B450-7F82168D71E8}" type="sibTrans" cxnId="{DA06DB13-F46D-4394-A60B-11FCF80A7141}">
      <dgm:prSet/>
      <dgm:spPr/>
      <dgm:t>
        <a:bodyPr/>
        <a:lstStyle/>
        <a:p>
          <a:endParaRPr lang="el-GR"/>
        </a:p>
      </dgm:t>
    </dgm:pt>
    <dgm:pt modelId="{68C3460A-3481-46CA-BE3C-0A7DC8EBC5DB}">
      <dgm:prSet custT="1"/>
      <dgm:spPr/>
      <dgm:t>
        <a:bodyPr/>
        <a:lstStyle/>
        <a:p>
          <a:pPr>
            <a:buFont typeface="Arial" panose="020B0604020202020204" pitchFamily="34" charset="0"/>
            <a:buChar char="•"/>
          </a:pPr>
          <a:r>
            <a:rPr lang="el-GR" sz="1200" dirty="0"/>
            <a:t>Η επιλογή προϊόντων, υπηρεσιών και έργων στα οποία εφαρμόζονται περιβαλλοντικά κριτήρια</a:t>
          </a:r>
        </a:p>
      </dgm:t>
    </dgm:pt>
    <dgm:pt modelId="{408DE58C-C7D0-4034-BB0F-B3715820A05A}" type="parTrans" cxnId="{B440429C-84C6-4A98-ACE3-306C6F5833E9}">
      <dgm:prSet/>
      <dgm:spPr/>
      <dgm:t>
        <a:bodyPr/>
        <a:lstStyle/>
        <a:p>
          <a:endParaRPr lang="el-GR"/>
        </a:p>
      </dgm:t>
    </dgm:pt>
    <dgm:pt modelId="{612C2345-8EF7-4FBC-A4B1-B69B6E5C991D}" type="sibTrans" cxnId="{B440429C-84C6-4A98-ACE3-306C6F5833E9}">
      <dgm:prSet/>
      <dgm:spPr/>
      <dgm:t>
        <a:bodyPr/>
        <a:lstStyle/>
        <a:p>
          <a:endParaRPr lang="el-GR"/>
        </a:p>
      </dgm:t>
    </dgm:pt>
    <dgm:pt modelId="{2179C9FA-9175-4667-854F-F2E34E29137B}">
      <dgm:prSet custT="1"/>
      <dgm:spPr/>
      <dgm:t>
        <a:bodyPr/>
        <a:lstStyle/>
        <a:p>
          <a:pPr>
            <a:buFont typeface="Arial" panose="020B0604020202020204" pitchFamily="34" charset="0"/>
            <a:buChar char="•"/>
          </a:pPr>
          <a:r>
            <a:rPr lang="el-GR" sz="1200" dirty="0"/>
            <a:t>Η εξέταση σύνταξης περιβαλλοντικών κριτηρίων ή υιοθέτησης των πράσινων κριτηρίων της ΕΕ</a:t>
          </a:r>
        </a:p>
      </dgm:t>
    </dgm:pt>
    <dgm:pt modelId="{388A39D4-060A-4123-B4BA-83F8108B94B9}" type="parTrans" cxnId="{ACD198CB-7EE1-46DF-8E25-B91CCD7F237F}">
      <dgm:prSet/>
      <dgm:spPr/>
      <dgm:t>
        <a:bodyPr/>
        <a:lstStyle/>
        <a:p>
          <a:endParaRPr lang="el-GR"/>
        </a:p>
      </dgm:t>
    </dgm:pt>
    <dgm:pt modelId="{81FD6987-43EB-444B-BE2E-3465CE91A306}" type="sibTrans" cxnId="{ACD198CB-7EE1-46DF-8E25-B91CCD7F237F}">
      <dgm:prSet/>
      <dgm:spPr/>
      <dgm:t>
        <a:bodyPr/>
        <a:lstStyle/>
        <a:p>
          <a:endParaRPr lang="el-GR"/>
        </a:p>
      </dgm:t>
    </dgm:pt>
    <dgm:pt modelId="{F05B9A66-5786-442C-B951-4B96394C382D}">
      <dgm:prSet custT="1"/>
      <dgm:spPr/>
      <dgm:t>
        <a:bodyPr/>
        <a:lstStyle/>
        <a:p>
          <a:pPr>
            <a:buFont typeface="Arial" panose="020B0604020202020204" pitchFamily="34" charset="0"/>
            <a:buChar char="•"/>
          </a:pPr>
          <a:r>
            <a:rPr lang="el-GR" sz="1200" dirty="0"/>
            <a:t>Η έγκαιρη ενημέρωση των εμπλεκομένων, όπως των αναθετουσών αρχών και των οικονομικών φορέων της χώρας</a:t>
          </a:r>
        </a:p>
      </dgm:t>
    </dgm:pt>
    <dgm:pt modelId="{077A2A23-D8E3-4C2D-92ED-BF850752A6B9}" type="parTrans" cxnId="{37BC5CD2-F2FE-4F98-83B0-32D1797CFA97}">
      <dgm:prSet/>
      <dgm:spPr/>
      <dgm:t>
        <a:bodyPr/>
        <a:lstStyle/>
        <a:p>
          <a:endParaRPr lang="el-GR"/>
        </a:p>
      </dgm:t>
    </dgm:pt>
    <dgm:pt modelId="{83B624B7-25F2-477B-8117-B922318DA5EE}" type="sibTrans" cxnId="{37BC5CD2-F2FE-4F98-83B0-32D1797CFA97}">
      <dgm:prSet/>
      <dgm:spPr/>
      <dgm:t>
        <a:bodyPr/>
        <a:lstStyle/>
        <a:p>
          <a:endParaRPr lang="el-GR"/>
        </a:p>
      </dgm:t>
    </dgm:pt>
    <dgm:pt modelId="{84187FF4-9ECF-4095-8E06-52B7C7D85349}">
      <dgm:prSet custT="1"/>
      <dgm:spPr/>
      <dgm:t>
        <a:bodyPr/>
        <a:lstStyle/>
        <a:p>
          <a:pPr>
            <a:buFont typeface="Arial" panose="020B0604020202020204" pitchFamily="34" charset="0"/>
            <a:buChar char="•"/>
          </a:pPr>
          <a:r>
            <a:rPr lang="el-GR" sz="1200" dirty="0"/>
            <a:t>Η αξιολόγηση, η παρακολούθηση της εφαρμογής και η επικαιροποίηση της εθνικής πολιτικής και του Σχεδίου Δράσης</a:t>
          </a:r>
        </a:p>
      </dgm:t>
    </dgm:pt>
    <dgm:pt modelId="{1B0B61B2-3BA3-4665-82C7-0C99197F2EFF}" type="parTrans" cxnId="{004BC794-B263-4C87-8417-6A451E0887D4}">
      <dgm:prSet/>
      <dgm:spPr/>
      <dgm:t>
        <a:bodyPr/>
        <a:lstStyle/>
        <a:p>
          <a:endParaRPr lang="el-GR"/>
        </a:p>
      </dgm:t>
    </dgm:pt>
    <dgm:pt modelId="{8C2B5C1C-9C5B-4334-8C50-E173E1DE10BB}" type="sibTrans" cxnId="{004BC794-B263-4C87-8417-6A451E0887D4}">
      <dgm:prSet/>
      <dgm:spPr/>
      <dgm:t>
        <a:bodyPr/>
        <a:lstStyle/>
        <a:p>
          <a:endParaRPr lang="el-GR"/>
        </a:p>
      </dgm:t>
    </dgm:pt>
    <dgm:pt modelId="{F77CDC25-C903-4D81-AE70-58A8B71C3351}">
      <dgm:prSet custT="1"/>
      <dgm:spPr/>
      <dgm:t>
        <a:bodyPr/>
        <a:lstStyle/>
        <a:p>
          <a:pPr>
            <a:buFont typeface="Arial" panose="020B0604020202020204" pitchFamily="34" charset="0"/>
            <a:buChar char="•"/>
          </a:pPr>
          <a:r>
            <a:rPr lang="el-GR" sz="1200" dirty="0"/>
            <a:t>Η εισήγηση προς την πολιτική ηγεσία κάθε αναγκαίας νομοθετικής ρύθμισης και τροποποίησης του υφιστάμενου νομοθετικού πλαισίου, όπου απαιτείται, καθώς και της λήψης των αναγκαίων μέτρων για την εφαρμογή των σχετικών διατάξεων για τις Πράσινες Δημόσιες Συμβάσεις και την πραγματοποίηση του σκοπού τους</a:t>
          </a:r>
        </a:p>
      </dgm:t>
    </dgm:pt>
    <dgm:pt modelId="{CC6DFF19-0F23-4D8D-BBA9-043EA4805F22}" type="parTrans" cxnId="{CA2CDC7F-0515-422F-8220-BF27F35FE94B}">
      <dgm:prSet/>
      <dgm:spPr/>
      <dgm:t>
        <a:bodyPr/>
        <a:lstStyle/>
        <a:p>
          <a:endParaRPr lang="el-GR"/>
        </a:p>
      </dgm:t>
    </dgm:pt>
    <dgm:pt modelId="{AA4BAC6A-E072-4A75-A30A-9B044F133BF2}" type="sibTrans" cxnId="{CA2CDC7F-0515-422F-8220-BF27F35FE94B}">
      <dgm:prSet/>
      <dgm:spPr/>
      <dgm:t>
        <a:bodyPr/>
        <a:lstStyle/>
        <a:p>
          <a:endParaRPr lang="el-GR"/>
        </a:p>
      </dgm:t>
    </dgm:pt>
    <dgm:pt modelId="{2437410E-8736-4226-BC19-2DF165307B88}">
      <dgm:prSet custT="1"/>
      <dgm:spPr/>
      <dgm:t>
        <a:bodyPr/>
        <a:lstStyle/>
        <a:p>
          <a:pPr>
            <a:buFont typeface="Arial" panose="020B0604020202020204" pitchFamily="34" charset="0"/>
            <a:buChar char="•"/>
          </a:pPr>
          <a:r>
            <a:rPr lang="el-GR" sz="1200" dirty="0"/>
            <a:t>Η εισήγηση προς την πολιτική ηγεσία για την ανάθεση μελετών, την οργάνωση ή τη συμμετοχή σε σεμινάρια, προγράμματα, διαλέξεις ή δημόσιες συζητήσεις για την ενημέρωση, την ανάπτυξη και διάδοση των αρχών και εφαρμογών των Πράσινων Δημόσιων Συμβάσεων, την πρόσκληση ειδικών εμπειρογνωμόνων και επιστημόνων με σκοπό την τεχνική και επιστημονική υποστήριξή της και τη συγκρότηση σε κάθε αρμόδιο υπουργείο επιμέρους ομάδων εργασίας για την παροχή συνδρομής στο έργο της Επιτροπής και στα επιμέρους θέματα των Πράσινων Δημόσιων Συμβάσεων που άπτονται της αρμοδιότητας των εμπλεκομένων Υπουργείων</a:t>
          </a:r>
        </a:p>
      </dgm:t>
    </dgm:pt>
    <dgm:pt modelId="{F19FF8D2-AE34-406F-BFBC-990161EAC59B}" type="parTrans" cxnId="{F4AC2DC9-C6EB-4012-AEA7-90C76C8D374B}">
      <dgm:prSet/>
      <dgm:spPr/>
      <dgm:t>
        <a:bodyPr/>
        <a:lstStyle/>
        <a:p>
          <a:endParaRPr lang="el-GR"/>
        </a:p>
      </dgm:t>
    </dgm:pt>
    <dgm:pt modelId="{12360C43-4478-4C6C-9258-1EA6DD304C81}" type="sibTrans" cxnId="{F4AC2DC9-C6EB-4012-AEA7-90C76C8D374B}">
      <dgm:prSet/>
      <dgm:spPr/>
      <dgm:t>
        <a:bodyPr/>
        <a:lstStyle/>
        <a:p>
          <a:endParaRPr lang="el-GR"/>
        </a:p>
      </dgm:t>
    </dgm:pt>
    <dgm:pt modelId="{C52C87B1-7A74-42AB-B2A8-E2096DB94B71}" type="pres">
      <dgm:prSet presAssocID="{CE7DEB34-C0B8-4593-9C0B-FF6211BB439E}" presName="Name0" presStyleCnt="0">
        <dgm:presLayoutVars>
          <dgm:dir/>
          <dgm:animLvl val="lvl"/>
          <dgm:resizeHandles val="exact"/>
        </dgm:presLayoutVars>
      </dgm:prSet>
      <dgm:spPr/>
    </dgm:pt>
    <dgm:pt modelId="{6981CD5E-E271-4D03-A0B5-60CC7D9676CA}" type="pres">
      <dgm:prSet presAssocID="{718924C6-BA0C-493E-B5A1-63E3993D4C3D}" presName="linNode" presStyleCnt="0"/>
      <dgm:spPr/>
    </dgm:pt>
    <dgm:pt modelId="{B7C573BB-22DF-4317-BF7B-724C036450D0}" type="pres">
      <dgm:prSet presAssocID="{718924C6-BA0C-493E-B5A1-63E3993D4C3D}" presName="parentText" presStyleLbl="node1" presStyleIdx="0" presStyleCnt="1">
        <dgm:presLayoutVars>
          <dgm:chMax val="1"/>
          <dgm:bulletEnabled val="1"/>
        </dgm:presLayoutVars>
      </dgm:prSet>
      <dgm:spPr/>
    </dgm:pt>
    <dgm:pt modelId="{5B1798DC-5A63-4AD0-8A33-DD3EAFE62432}" type="pres">
      <dgm:prSet presAssocID="{718924C6-BA0C-493E-B5A1-63E3993D4C3D}" presName="descendantText" presStyleLbl="alignAccFollowNode1" presStyleIdx="0" presStyleCnt="1" custScaleY="113826">
        <dgm:presLayoutVars>
          <dgm:bulletEnabled val="1"/>
        </dgm:presLayoutVars>
      </dgm:prSet>
      <dgm:spPr/>
    </dgm:pt>
  </dgm:ptLst>
  <dgm:cxnLst>
    <dgm:cxn modelId="{DA06DB13-F46D-4394-A60B-11FCF80A7141}" srcId="{718924C6-BA0C-493E-B5A1-63E3993D4C3D}" destId="{6FB95888-196D-4405-9A0A-7AFDDC7BF7BE}" srcOrd="0" destOrd="0" parTransId="{E5A9B983-3B5B-4DA3-A8F5-7B01DB04516C}" sibTransId="{4336EE7C-3B24-4901-B450-7F82168D71E8}"/>
    <dgm:cxn modelId="{F1C45023-F0F0-4C8D-AA4D-75AA07705EEF}" type="presOf" srcId="{2437410E-8736-4226-BC19-2DF165307B88}" destId="{5B1798DC-5A63-4AD0-8A33-DD3EAFE62432}" srcOrd="0" destOrd="6" presId="urn:microsoft.com/office/officeart/2005/8/layout/vList5"/>
    <dgm:cxn modelId="{6B10FA5B-AB61-4142-9EC5-9E1A753C5A23}" type="presOf" srcId="{6FB95888-196D-4405-9A0A-7AFDDC7BF7BE}" destId="{5B1798DC-5A63-4AD0-8A33-DD3EAFE62432}" srcOrd="0" destOrd="0" presId="urn:microsoft.com/office/officeart/2005/8/layout/vList5"/>
    <dgm:cxn modelId="{5C822467-AF2D-425F-B7F2-A37DBDCDB018}" type="presOf" srcId="{718924C6-BA0C-493E-B5A1-63E3993D4C3D}" destId="{B7C573BB-22DF-4317-BF7B-724C036450D0}" srcOrd="0" destOrd="0" presId="urn:microsoft.com/office/officeart/2005/8/layout/vList5"/>
    <dgm:cxn modelId="{03E78672-7229-4C24-B66A-F1B001636739}" type="presOf" srcId="{84187FF4-9ECF-4095-8E06-52B7C7D85349}" destId="{5B1798DC-5A63-4AD0-8A33-DD3EAFE62432}" srcOrd="0" destOrd="4" presId="urn:microsoft.com/office/officeart/2005/8/layout/vList5"/>
    <dgm:cxn modelId="{CA2CDC7F-0515-422F-8220-BF27F35FE94B}" srcId="{718924C6-BA0C-493E-B5A1-63E3993D4C3D}" destId="{F77CDC25-C903-4D81-AE70-58A8B71C3351}" srcOrd="5" destOrd="0" parTransId="{CC6DFF19-0F23-4D8D-BBA9-043EA4805F22}" sibTransId="{AA4BAC6A-E072-4A75-A30A-9B044F133BF2}"/>
    <dgm:cxn modelId="{4158B583-D992-4E9D-9B50-4DAE38917C99}" type="presOf" srcId="{F05B9A66-5786-442C-B951-4B96394C382D}" destId="{5B1798DC-5A63-4AD0-8A33-DD3EAFE62432}" srcOrd="0" destOrd="3" presId="urn:microsoft.com/office/officeart/2005/8/layout/vList5"/>
    <dgm:cxn modelId="{D37E828D-6211-4D59-867B-FFECD34B65C8}" type="presOf" srcId="{F77CDC25-C903-4D81-AE70-58A8B71C3351}" destId="{5B1798DC-5A63-4AD0-8A33-DD3EAFE62432}" srcOrd="0" destOrd="5" presId="urn:microsoft.com/office/officeart/2005/8/layout/vList5"/>
    <dgm:cxn modelId="{004BC794-B263-4C87-8417-6A451E0887D4}" srcId="{718924C6-BA0C-493E-B5A1-63E3993D4C3D}" destId="{84187FF4-9ECF-4095-8E06-52B7C7D85349}" srcOrd="4" destOrd="0" parTransId="{1B0B61B2-3BA3-4665-82C7-0C99197F2EFF}" sibTransId="{8C2B5C1C-9C5B-4334-8C50-E173E1DE10BB}"/>
    <dgm:cxn modelId="{B440429C-84C6-4A98-ACE3-306C6F5833E9}" srcId="{718924C6-BA0C-493E-B5A1-63E3993D4C3D}" destId="{68C3460A-3481-46CA-BE3C-0A7DC8EBC5DB}" srcOrd="1" destOrd="0" parTransId="{408DE58C-C7D0-4034-BB0F-B3715820A05A}" sibTransId="{612C2345-8EF7-4FBC-A4B1-B69B6E5C991D}"/>
    <dgm:cxn modelId="{8952FEA9-7524-4228-93B1-B71B545BC98D}" type="presOf" srcId="{68C3460A-3481-46CA-BE3C-0A7DC8EBC5DB}" destId="{5B1798DC-5A63-4AD0-8A33-DD3EAFE62432}" srcOrd="0" destOrd="1" presId="urn:microsoft.com/office/officeart/2005/8/layout/vList5"/>
    <dgm:cxn modelId="{5B36BBAA-058D-4611-AAB5-1A4070C19E92}" type="presOf" srcId="{2179C9FA-9175-4667-854F-F2E34E29137B}" destId="{5B1798DC-5A63-4AD0-8A33-DD3EAFE62432}" srcOrd="0" destOrd="2" presId="urn:microsoft.com/office/officeart/2005/8/layout/vList5"/>
    <dgm:cxn modelId="{F4AC2DC9-C6EB-4012-AEA7-90C76C8D374B}" srcId="{718924C6-BA0C-493E-B5A1-63E3993D4C3D}" destId="{2437410E-8736-4226-BC19-2DF165307B88}" srcOrd="6" destOrd="0" parTransId="{F19FF8D2-AE34-406F-BFBC-990161EAC59B}" sibTransId="{12360C43-4478-4C6C-9258-1EA6DD304C81}"/>
    <dgm:cxn modelId="{ACD198CB-7EE1-46DF-8E25-B91CCD7F237F}" srcId="{718924C6-BA0C-493E-B5A1-63E3993D4C3D}" destId="{2179C9FA-9175-4667-854F-F2E34E29137B}" srcOrd="2" destOrd="0" parTransId="{388A39D4-060A-4123-B4BA-83F8108B94B9}" sibTransId="{81FD6987-43EB-444B-BE2E-3465CE91A306}"/>
    <dgm:cxn modelId="{6B93BED0-3660-46C3-B27B-CC0ECF3F09DB}" srcId="{CE7DEB34-C0B8-4593-9C0B-FF6211BB439E}" destId="{718924C6-BA0C-493E-B5A1-63E3993D4C3D}" srcOrd="0" destOrd="0" parTransId="{DF025151-8F3F-4792-91EB-F2B2499E8D37}" sibTransId="{37A1D258-4A83-4155-B0D3-D5F049559683}"/>
    <dgm:cxn modelId="{37BC5CD2-F2FE-4F98-83B0-32D1797CFA97}" srcId="{718924C6-BA0C-493E-B5A1-63E3993D4C3D}" destId="{F05B9A66-5786-442C-B951-4B96394C382D}" srcOrd="3" destOrd="0" parTransId="{077A2A23-D8E3-4C2D-92ED-BF850752A6B9}" sibTransId="{83B624B7-25F2-477B-8117-B922318DA5EE}"/>
    <dgm:cxn modelId="{61A423F2-BD6A-4FF3-BECD-E8CF2B2199CC}" type="presOf" srcId="{CE7DEB34-C0B8-4593-9C0B-FF6211BB439E}" destId="{C52C87B1-7A74-42AB-B2A8-E2096DB94B71}" srcOrd="0" destOrd="0" presId="urn:microsoft.com/office/officeart/2005/8/layout/vList5"/>
    <dgm:cxn modelId="{80E038D0-7208-4633-9ED4-222D9B1BEA2E}" type="presParOf" srcId="{C52C87B1-7A74-42AB-B2A8-E2096DB94B71}" destId="{6981CD5E-E271-4D03-A0B5-60CC7D9676CA}" srcOrd="0" destOrd="0" presId="urn:microsoft.com/office/officeart/2005/8/layout/vList5"/>
    <dgm:cxn modelId="{C33F0D11-29B7-4F72-8B48-D1459C4D4FB3}" type="presParOf" srcId="{6981CD5E-E271-4D03-A0B5-60CC7D9676CA}" destId="{B7C573BB-22DF-4317-BF7B-724C036450D0}" srcOrd="0" destOrd="0" presId="urn:microsoft.com/office/officeart/2005/8/layout/vList5"/>
    <dgm:cxn modelId="{9AAA6EE2-F45F-4327-8A2A-DA00D6D6509E}" type="presParOf" srcId="{6981CD5E-E271-4D03-A0B5-60CC7D9676CA}" destId="{5B1798DC-5A63-4AD0-8A33-DD3EAFE62432}" srcOrd="1" destOrd="0" presId="urn:microsoft.com/office/officeart/2005/8/layout/vList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49.xml><?xml version="1.0" encoding="utf-8"?>
<dgm:dataModel xmlns:dgm="http://schemas.openxmlformats.org/drawingml/2006/diagram" xmlns:a="http://schemas.openxmlformats.org/drawingml/2006/main">
  <dgm:ptLst>
    <dgm:pt modelId="{CE7DEB34-C0B8-4593-9C0B-FF6211BB439E}" type="doc">
      <dgm:prSet loTypeId="urn:microsoft.com/office/officeart/2008/layout/LinedList" loCatId="list" qsTypeId="urn:microsoft.com/office/officeart/2005/8/quickstyle/3d1" qsCatId="3D" csTypeId="urn:microsoft.com/office/officeart/2005/8/colors/accent0_3" csCatId="mainScheme" phldr="1"/>
      <dgm:spPr/>
      <dgm:t>
        <a:bodyPr/>
        <a:lstStyle/>
        <a:p>
          <a:endParaRPr lang="el-GR"/>
        </a:p>
      </dgm:t>
    </dgm:pt>
    <dgm:pt modelId="{718924C6-BA0C-493E-B5A1-63E3993D4C3D}">
      <dgm:prSet custT="1"/>
      <dgm:spPr/>
      <dgm:t>
        <a:bodyPr/>
        <a:lstStyle/>
        <a:p>
          <a:r>
            <a:rPr lang="el-GR" sz="1600" dirty="0"/>
            <a:t>Στόχοι Εθνικού Σχεδίου Δράσης</a:t>
          </a:r>
          <a:endParaRPr lang="el-GR" sz="1600" i="0" dirty="0"/>
        </a:p>
      </dgm:t>
    </dgm:pt>
    <dgm:pt modelId="{DF025151-8F3F-4792-91EB-F2B2499E8D37}" type="parTrans" cxnId="{6B93BED0-3660-46C3-B27B-CC0ECF3F09DB}">
      <dgm:prSet/>
      <dgm:spPr/>
      <dgm:t>
        <a:bodyPr/>
        <a:lstStyle/>
        <a:p>
          <a:endParaRPr lang="el-GR"/>
        </a:p>
      </dgm:t>
    </dgm:pt>
    <dgm:pt modelId="{37A1D258-4A83-4155-B0D3-D5F049559683}" type="sibTrans" cxnId="{6B93BED0-3660-46C3-B27B-CC0ECF3F09DB}">
      <dgm:prSet/>
      <dgm:spPr/>
      <dgm:t>
        <a:bodyPr/>
        <a:lstStyle/>
        <a:p>
          <a:endParaRPr lang="el-GR"/>
        </a:p>
      </dgm:t>
    </dgm:pt>
    <dgm:pt modelId="{2437410E-8736-4226-BC19-2DF165307B88}">
      <dgm:prSet custT="1"/>
      <dgm:spPr/>
      <dgm:t>
        <a:bodyPr/>
        <a:lstStyle/>
        <a:p>
          <a:pPr>
            <a:buFont typeface="Arial" panose="020B0604020202020204" pitchFamily="34" charset="0"/>
            <a:buChar char="•"/>
          </a:pPr>
          <a:r>
            <a:rPr lang="el-GR" sz="1600" dirty="0"/>
            <a:t>Η καθιέρωση και η εφαρμογή ενός στοιχειώδους επιπέδου υιοθέτησης πράσινων κριτηρίων στις δημόσιες συμβάσεις προϊόντων, υπηρεσιών και έργων</a:t>
          </a:r>
        </a:p>
      </dgm:t>
    </dgm:pt>
    <dgm:pt modelId="{F19FF8D2-AE34-406F-BFBC-990161EAC59B}" type="parTrans" cxnId="{F4AC2DC9-C6EB-4012-AEA7-90C76C8D374B}">
      <dgm:prSet/>
      <dgm:spPr/>
      <dgm:t>
        <a:bodyPr/>
        <a:lstStyle/>
        <a:p>
          <a:endParaRPr lang="el-GR"/>
        </a:p>
      </dgm:t>
    </dgm:pt>
    <dgm:pt modelId="{12360C43-4478-4C6C-9258-1EA6DD304C81}" type="sibTrans" cxnId="{F4AC2DC9-C6EB-4012-AEA7-90C76C8D374B}">
      <dgm:prSet/>
      <dgm:spPr/>
      <dgm:t>
        <a:bodyPr/>
        <a:lstStyle/>
        <a:p>
          <a:endParaRPr lang="el-GR"/>
        </a:p>
      </dgm:t>
    </dgm:pt>
    <dgm:pt modelId="{AE52E049-0E40-4922-A32B-5B001DA03153}">
      <dgm:prSet custT="1"/>
      <dgm:spPr/>
      <dgm:t>
        <a:bodyPr/>
        <a:lstStyle/>
        <a:p>
          <a:pPr>
            <a:buFont typeface="Arial" panose="020B0604020202020204" pitchFamily="34" charset="0"/>
            <a:buChar char="•"/>
          </a:pPr>
          <a:r>
            <a:rPr lang="el-GR" sz="1600" dirty="0"/>
            <a:t>Η σταδιακή αύξηση της προμήθειας πράσινων προϊόντων και παροχής πράσινων υπηρεσιών στη διάρκεια της επόμενης τριετίας σε καθορισμένους τομείς αγαθών, υπηρεσιών και έργων</a:t>
          </a:r>
        </a:p>
      </dgm:t>
    </dgm:pt>
    <dgm:pt modelId="{65B46A29-8EDD-4B46-8662-F56B29B9BBCD}" type="parTrans" cxnId="{0281B54C-C05B-49EA-9818-CA53607902C8}">
      <dgm:prSet/>
      <dgm:spPr/>
      <dgm:t>
        <a:bodyPr/>
        <a:lstStyle/>
        <a:p>
          <a:endParaRPr lang="el-GR"/>
        </a:p>
      </dgm:t>
    </dgm:pt>
    <dgm:pt modelId="{0AAA8D2B-56BD-4B47-8082-66A38DA71BAE}" type="sibTrans" cxnId="{0281B54C-C05B-49EA-9818-CA53607902C8}">
      <dgm:prSet/>
      <dgm:spPr/>
      <dgm:t>
        <a:bodyPr/>
        <a:lstStyle/>
        <a:p>
          <a:endParaRPr lang="el-GR"/>
        </a:p>
      </dgm:t>
    </dgm:pt>
    <dgm:pt modelId="{7DED0F28-A145-4CD6-A82B-7F2D3EDA087D}">
      <dgm:prSet custT="1"/>
      <dgm:spPr/>
      <dgm:t>
        <a:bodyPr/>
        <a:lstStyle/>
        <a:p>
          <a:pPr>
            <a:buFont typeface="Arial" panose="020B0604020202020204" pitchFamily="34" charset="0"/>
            <a:buChar char="•"/>
          </a:pPr>
          <a:r>
            <a:rPr lang="el-GR" sz="1600" dirty="0"/>
            <a:t>Η ευρύτερη ενσωμάτωση της εκτίμησης του κόστους του κύκλου ζωής των προϊόντων στις δημόσιες συμβάσεις</a:t>
          </a:r>
        </a:p>
      </dgm:t>
    </dgm:pt>
    <dgm:pt modelId="{D55790DC-2EDA-45D5-BC87-A11B8FE81E72}" type="parTrans" cxnId="{38C0A94D-E7BD-41FB-8408-31D32F922D74}">
      <dgm:prSet/>
      <dgm:spPr/>
      <dgm:t>
        <a:bodyPr/>
        <a:lstStyle/>
        <a:p>
          <a:endParaRPr lang="el-GR"/>
        </a:p>
      </dgm:t>
    </dgm:pt>
    <dgm:pt modelId="{6A1F47A2-197D-4C97-AB81-4BDAEAB951A3}" type="sibTrans" cxnId="{38C0A94D-E7BD-41FB-8408-31D32F922D74}">
      <dgm:prSet/>
      <dgm:spPr/>
      <dgm:t>
        <a:bodyPr/>
        <a:lstStyle/>
        <a:p>
          <a:endParaRPr lang="el-GR"/>
        </a:p>
      </dgm:t>
    </dgm:pt>
    <dgm:pt modelId="{E866EA44-6DF1-4670-A9FB-50816EDC6CB6}">
      <dgm:prSet custT="1"/>
      <dgm:spPr/>
      <dgm:t>
        <a:bodyPr/>
        <a:lstStyle/>
        <a:p>
          <a:pPr>
            <a:buFont typeface="Arial" panose="020B0604020202020204" pitchFamily="34" charset="0"/>
            <a:buChar char="•"/>
          </a:pPr>
          <a:r>
            <a:rPr lang="el-GR" sz="1600" dirty="0"/>
            <a:t>Η διάδοση του περιβαλλοντικού και του οικονομικού οφέλους που αποφέρουν οι ΠΔΣ</a:t>
          </a:r>
        </a:p>
      </dgm:t>
    </dgm:pt>
    <dgm:pt modelId="{7B5E3D33-4639-441D-A775-8B9ABDF0A3E2}" type="parTrans" cxnId="{A2651A28-F7C7-40DE-AE8E-F7FF0DDE4E0D}">
      <dgm:prSet/>
      <dgm:spPr/>
      <dgm:t>
        <a:bodyPr/>
        <a:lstStyle/>
        <a:p>
          <a:endParaRPr lang="el-GR"/>
        </a:p>
      </dgm:t>
    </dgm:pt>
    <dgm:pt modelId="{4837AA60-D876-4B01-BD52-21AB8E56E756}" type="sibTrans" cxnId="{A2651A28-F7C7-40DE-AE8E-F7FF0DDE4E0D}">
      <dgm:prSet/>
      <dgm:spPr/>
      <dgm:t>
        <a:bodyPr/>
        <a:lstStyle/>
        <a:p>
          <a:endParaRPr lang="el-GR"/>
        </a:p>
      </dgm:t>
    </dgm:pt>
    <dgm:pt modelId="{39511D28-D301-47B5-8747-EE398DC4BC4C}">
      <dgm:prSet custT="1"/>
      <dgm:spPr/>
      <dgm:t>
        <a:bodyPr/>
        <a:lstStyle/>
        <a:p>
          <a:pPr>
            <a:buFont typeface="Arial" panose="020B0604020202020204" pitchFamily="34" charset="0"/>
            <a:buChar char="•"/>
          </a:pPr>
          <a:r>
            <a:rPr lang="el-GR" sz="1600" dirty="0"/>
            <a:t>Η ευαισθητοποίηση και ενεργή συμμετοχή των εμπλεκομένων, όπως των αναθετουσών αρχών και των οικονομικών φορέων, στη διαδικασία των ΠΔΣ</a:t>
          </a:r>
        </a:p>
      </dgm:t>
    </dgm:pt>
    <dgm:pt modelId="{0068C147-DF05-403E-9D79-B93ECBAB4676}" type="parTrans" cxnId="{08C22CC0-A92F-4D2A-8E61-A9575BB82D2A}">
      <dgm:prSet/>
      <dgm:spPr/>
      <dgm:t>
        <a:bodyPr/>
        <a:lstStyle/>
        <a:p>
          <a:endParaRPr lang="el-GR"/>
        </a:p>
      </dgm:t>
    </dgm:pt>
    <dgm:pt modelId="{B6685C7C-9244-44E8-AA4B-73C4857DA2F8}" type="sibTrans" cxnId="{08C22CC0-A92F-4D2A-8E61-A9575BB82D2A}">
      <dgm:prSet/>
      <dgm:spPr/>
      <dgm:t>
        <a:bodyPr/>
        <a:lstStyle/>
        <a:p>
          <a:endParaRPr lang="el-GR"/>
        </a:p>
      </dgm:t>
    </dgm:pt>
    <dgm:pt modelId="{F1C58E02-A59D-46F9-988A-B5B6018B9FEF}">
      <dgm:prSet custT="1"/>
      <dgm:spPr/>
      <dgm:t>
        <a:bodyPr/>
        <a:lstStyle/>
        <a:p>
          <a:pPr>
            <a:buFont typeface="Arial" panose="020B0604020202020204" pitchFamily="34" charset="0"/>
            <a:buChar char="•"/>
          </a:pPr>
          <a:r>
            <a:rPr lang="el-GR" sz="1600" dirty="0"/>
            <a:t>Η παρακολούθηση της επίτευξης των στόχων και η επικαιροποίησή τους</a:t>
          </a:r>
        </a:p>
      </dgm:t>
    </dgm:pt>
    <dgm:pt modelId="{F2F59E7A-2664-422E-B9A7-46163C964000}" type="parTrans" cxnId="{0B1219B8-EF41-4E7C-8811-38F04167D117}">
      <dgm:prSet/>
      <dgm:spPr/>
      <dgm:t>
        <a:bodyPr/>
        <a:lstStyle/>
        <a:p>
          <a:endParaRPr lang="el-GR"/>
        </a:p>
      </dgm:t>
    </dgm:pt>
    <dgm:pt modelId="{3ECDB6B5-0A7A-431E-87A7-43B1B4A3221E}" type="sibTrans" cxnId="{0B1219B8-EF41-4E7C-8811-38F04167D117}">
      <dgm:prSet/>
      <dgm:spPr/>
      <dgm:t>
        <a:bodyPr/>
        <a:lstStyle/>
        <a:p>
          <a:endParaRPr lang="el-GR"/>
        </a:p>
      </dgm:t>
    </dgm:pt>
    <dgm:pt modelId="{D6063756-9BC0-4B9E-88D5-3A1D77AA9BE7}" type="pres">
      <dgm:prSet presAssocID="{CE7DEB34-C0B8-4593-9C0B-FF6211BB439E}" presName="vert0" presStyleCnt="0">
        <dgm:presLayoutVars>
          <dgm:dir/>
          <dgm:animOne val="branch"/>
          <dgm:animLvl val="lvl"/>
        </dgm:presLayoutVars>
      </dgm:prSet>
      <dgm:spPr/>
    </dgm:pt>
    <dgm:pt modelId="{0FF9CE65-08FB-4685-AE6F-FB14B3F2284C}" type="pres">
      <dgm:prSet presAssocID="{718924C6-BA0C-493E-B5A1-63E3993D4C3D}" presName="thickLine" presStyleLbl="alignNode1" presStyleIdx="0" presStyleCnt="1"/>
      <dgm:spPr/>
    </dgm:pt>
    <dgm:pt modelId="{D2EABDD5-61BF-4CD8-B55F-994B2AAEB7B6}" type="pres">
      <dgm:prSet presAssocID="{718924C6-BA0C-493E-B5A1-63E3993D4C3D}" presName="horz1" presStyleCnt="0"/>
      <dgm:spPr/>
    </dgm:pt>
    <dgm:pt modelId="{FCD1DFCF-CA59-4C9B-A769-39FC6972A22A}" type="pres">
      <dgm:prSet presAssocID="{718924C6-BA0C-493E-B5A1-63E3993D4C3D}" presName="tx1" presStyleLbl="revTx" presStyleIdx="0" presStyleCnt="7"/>
      <dgm:spPr/>
    </dgm:pt>
    <dgm:pt modelId="{EC89BAAD-D35F-4E0D-8CE3-29BDFD430B49}" type="pres">
      <dgm:prSet presAssocID="{718924C6-BA0C-493E-B5A1-63E3993D4C3D}" presName="vert1" presStyleCnt="0"/>
      <dgm:spPr/>
    </dgm:pt>
    <dgm:pt modelId="{76DC58C7-6E6C-4EEF-9333-D1DF931A687B}" type="pres">
      <dgm:prSet presAssocID="{2437410E-8736-4226-BC19-2DF165307B88}" presName="vertSpace2a" presStyleCnt="0"/>
      <dgm:spPr/>
    </dgm:pt>
    <dgm:pt modelId="{059562D3-14F8-49BD-9474-31880F2A835C}" type="pres">
      <dgm:prSet presAssocID="{2437410E-8736-4226-BC19-2DF165307B88}" presName="horz2" presStyleCnt="0"/>
      <dgm:spPr/>
    </dgm:pt>
    <dgm:pt modelId="{9B0C7A0D-7483-4C11-949A-219237CFAD12}" type="pres">
      <dgm:prSet presAssocID="{2437410E-8736-4226-BC19-2DF165307B88}" presName="horzSpace2" presStyleCnt="0"/>
      <dgm:spPr/>
    </dgm:pt>
    <dgm:pt modelId="{BDD82FFF-ED41-4C11-B103-BC80866AAD01}" type="pres">
      <dgm:prSet presAssocID="{2437410E-8736-4226-BC19-2DF165307B88}" presName="tx2" presStyleLbl="revTx" presStyleIdx="1" presStyleCnt="7"/>
      <dgm:spPr/>
    </dgm:pt>
    <dgm:pt modelId="{1DCBCAC3-EDF5-4A73-942F-ADD3EE500BB7}" type="pres">
      <dgm:prSet presAssocID="{2437410E-8736-4226-BC19-2DF165307B88}" presName="vert2" presStyleCnt="0"/>
      <dgm:spPr/>
    </dgm:pt>
    <dgm:pt modelId="{5C672B4D-89CD-4769-933D-DC23FA1AA56B}" type="pres">
      <dgm:prSet presAssocID="{2437410E-8736-4226-BC19-2DF165307B88}" presName="thinLine2b" presStyleLbl="callout" presStyleIdx="0" presStyleCnt="6"/>
      <dgm:spPr/>
    </dgm:pt>
    <dgm:pt modelId="{ECD7795F-5176-4D3B-931A-C1F665D0EFC3}" type="pres">
      <dgm:prSet presAssocID="{2437410E-8736-4226-BC19-2DF165307B88}" presName="vertSpace2b" presStyleCnt="0"/>
      <dgm:spPr/>
    </dgm:pt>
    <dgm:pt modelId="{5D9C7467-19CB-45BE-9ADA-0DB0675368ED}" type="pres">
      <dgm:prSet presAssocID="{AE52E049-0E40-4922-A32B-5B001DA03153}" presName="horz2" presStyleCnt="0"/>
      <dgm:spPr/>
    </dgm:pt>
    <dgm:pt modelId="{89441B76-A53B-4662-950B-0EAAE095A093}" type="pres">
      <dgm:prSet presAssocID="{AE52E049-0E40-4922-A32B-5B001DA03153}" presName="horzSpace2" presStyleCnt="0"/>
      <dgm:spPr/>
    </dgm:pt>
    <dgm:pt modelId="{77FFE9EB-A1AD-420D-930F-3C36E12CE2A6}" type="pres">
      <dgm:prSet presAssocID="{AE52E049-0E40-4922-A32B-5B001DA03153}" presName="tx2" presStyleLbl="revTx" presStyleIdx="2" presStyleCnt="7"/>
      <dgm:spPr/>
    </dgm:pt>
    <dgm:pt modelId="{7C01E0AE-99A9-4E6E-93BB-D03EB3D13200}" type="pres">
      <dgm:prSet presAssocID="{AE52E049-0E40-4922-A32B-5B001DA03153}" presName="vert2" presStyleCnt="0"/>
      <dgm:spPr/>
    </dgm:pt>
    <dgm:pt modelId="{2E12969A-23D1-414D-A699-3AC6B50AF1B5}" type="pres">
      <dgm:prSet presAssocID="{AE52E049-0E40-4922-A32B-5B001DA03153}" presName="thinLine2b" presStyleLbl="callout" presStyleIdx="1" presStyleCnt="6"/>
      <dgm:spPr/>
    </dgm:pt>
    <dgm:pt modelId="{F29E9EB6-9A56-4057-8375-2A4EA8749208}" type="pres">
      <dgm:prSet presAssocID="{AE52E049-0E40-4922-A32B-5B001DA03153}" presName="vertSpace2b" presStyleCnt="0"/>
      <dgm:spPr/>
    </dgm:pt>
    <dgm:pt modelId="{BFD33E48-5E49-489D-88DE-83563FE09B25}" type="pres">
      <dgm:prSet presAssocID="{7DED0F28-A145-4CD6-A82B-7F2D3EDA087D}" presName="horz2" presStyleCnt="0"/>
      <dgm:spPr/>
    </dgm:pt>
    <dgm:pt modelId="{142C8922-3783-42AE-8B01-EDB991C6DC45}" type="pres">
      <dgm:prSet presAssocID="{7DED0F28-A145-4CD6-A82B-7F2D3EDA087D}" presName="horzSpace2" presStyleCnt="0"/>
      <dgm:spPr/>
    </dgm:pt>
    <dgm:pt modelId="{407859C7-1FEF-4984-A2DD-916ECC20448C}" type="pres">
      <dgm:prSet presAssocID="{7DED0F28-A145-4CD6-A82B-7F2D3EDA087D}" presName="tx2" presStyleLbl="revTx" presStyleIdx="3" presStyleCnt="7"/>
      <dgm:spPr/>
    </dgm:pt>
    <dgm:pt modelId="{977D5B7F-B279-4F8D-9FED-82C52E0CF1D2}" type="pres">
      <dgm:prSet presAssocID="{7DED0F28-A145-4CD6-A82B-7F2D3EDA087D}" presName="vert2" presStyleCnt="0"/>
      <dgm:spPr/>
    </dgm:pt>
    <dgm:pt modelId="{D77087A0-E63E-40EE-96F0-06F5824042E4}" type="pres">
      <dgm:prSet presAssocID="{7DED0F28-A145-4CD6-A82B-7F2D3EDA087D}" presName="thinLine2b" presStyleLbl="callout" presStyleIdx="2" presStyleCnt="6"/>
      <dgm:spPr/>
    </dgm:pt>
    <dgm:pt modelId="{3942DBC8-2DA4-477B-A0C4-EEC10CF79B26}" type="pres">
      <dgm:prSet presAssocID="{7DED0F28-A145-4CD6-A82B-7F2D3EDA087D}" presName="vertSpace2b" presStyleCnt="0"/>
      <dgm:spPr/>
    </dgm:pt>
    <dgm:pt modelId="{AD5AE39A-19B7-49A1-9C96-EA7DE9195E25}" type="pres">
      <dgm:prSet presAssocID="{E866EA44-6DF1-4670-A9FB-50816EDC6CB6}" presName="horz2" presStyleCnt="0"/>
      <dgm:spPr/>
    </dgm:pt>
    <dgm:pt modelId="{63882717-7EA4-4743-80AA-C695A2355630}" type="pres">
      <dgm:prSet presAssocID="{E866EA44-6DF1-4670-A9FB-50816EDC6CB6}" presName="horzSpace2" presStyleCnt="0"/>
      <dgm:spPr/>
    </dgm:pt>
    <dgm:pt modelId="{59E36020-2ED1-418F-8F0E-B9B2CF0DB740}" type="pres">
      <dgm:prSet presAssocID="{E866EA44-6DF1-4670-A9FB-50816EDC6CB6}" presName="tx2" presStyleLbl="revTx" presStyleIdx="4" presStyleCnt="7"/>
      <dgm:spPr/>
    </dgm:pt>
    <dgm:pt modelId="{D49E13DB-624A-4F90-A288-A0BEFCB41483}" type="pres">
      <dgm:prSet presAssocID="{E866EA44-6DF1-4670-A9FB-50816EDC6CB6}" presName="vert2" presStyleCnt="0"/>
      <dgm:spPr/>
    </dgm:pt>
    <dgm:pt modelId="{040D597F-ADE2-49AE-8E99-2B2F27BAC639}" type="pres">
      <dgm:prSet presAssocID="{E866EA44-6DF1-4670-A9FB-50816EDC6CB6}" presName="thinLine2b" presStyleLbl="callout" presStyleIdx="3" presStyleCnt="6"/>
      <dgm:spPr/>
    </dgm:pt>
    <dgm:pt modelId="{5D597ABD-ACB4-4E4F-B4FB-742850C13E2F}" type="pres">
      <dgm:prSet presAssocID="{E866EA44-6DF1-4670-A9FB-50816EDC6CB6}" presName="vertSpace2b" presStyleCnt="0"/>
      <dgm:spPr/>
    </dgm:pt>
    <dgm:pt modelId="{85FE6135-DD35-433D-950A-455DEABFB63F}" type="pres">
      <dgm:prSet presAssocID="{39511D28-D301-47B5-8747-EE398DC4BC4C}" presName="horz2" presStyleCnt="0"/>
      <dgm:spPr/>
    </dgm:pt>
    <dgm:pt modelId="{33BCCB6C-3348-42D2-9955-8A0EF169CD83}" type="pres">
      <dgm:prSet presAssocID="{39511D28-D301-47B5-8747-EE398DC4BC4C}" presName="horzSpace2" presStyleCnt="0"/>
      <dgm:spPr/>
    </dgm:pt>
    <dgm:pt modelId="{BD4798D6-69DF-406D-AADB-3BED98CA4351}" type="pres">
      <dgm:prSet presAssocID="{39511D28-D301-47B5-8747-EE398DC4BC4C}" presName="tx2" presStyleLbl="revTx" presStyleIdx="5" presStyleCnt="7"/>
      <dgm:spPr/>
    </dgm:pt>
    <dgm:pt modelId="{1A79BF92-1991-4A13-8CD6-81DDC0EE1B58}" type="pres">
      <dgm:prSet presAssocID="{39511D28-D301-47B5-8747-EE398DC4BC4C}" presName="vert2" presStyleCnt="0"/>
      <dgm:spPr/>
    </dgm:pt>
    <dgm:pt modelId="{8EF73CCD-87E3-4D43-9298-26B1C7897D82}" type="pres">
      <dgm:prSet presAssocID="{39511D28-D301-47B5-8747-EE398DC4BC4C}" presName="thinLine2b" presStyleLbl="callout" presStyleIdx="4" presStyleCnt="6"/>
      <dgm:spPr/>
    </dgm:pt>
    <dgm:pt modelId="{CC1C6A84-A772-46E4-94B4-041A643B8C25}" type="pres">
      <dgm:prSet presAssocID="{39511D28-D301-47B5-8747-EE398DC4BC4C}" presName="vertSpace2b" presStyleCnt="0"/>
      <dgm:spPr/>
    </dgm:pt>
    <dgm:pt modelId="{7B89C80D-1EF6-44EB-A713-31F44C341E88}" type="pres">
      <dgm:prSet presAssocID="{F1C58E02-A59D-46F9-988A-B5B6018B9FEF}" presName="horz2" presStyleCnt="0"/>
      <dgm:spPr/>
    </dgm:pt>
    <dgm:pt modelId="{B5D60A8B-23AF-4D71-B3AD-2F69EFAA7A0E}" type="pres">
      <dgm:prSet presAssocID="{F1C58E02-A59D-46F9-988A-B5B6018B9FEF}" presName="horzSpace2" presStyleCnt="0"/>
      <dgm:spPr/>
    </dgm:pt>
    <dgm:pt modelId="{B426C3AE-24A4-4D0F-8C15-99BC4D2E5181}" type="pres">
      <dgm:prSet presAssocID="{F1C58E02-A59D-46F9-988A-B5B6018B9FEF}" presName="tx2" presStyleLbl="revTx" presStyleIdx="6" presStyleCnt="7"/>
      <dgm:spPr/>
    </dgm:pt>
    <dgm:pt modelId="{2DD0CE1C-89D4-4AB9-91CE-8CEC91C9B632}" type="pres">
      <dgm:prSet presAssocID="{F1C58E02-A59D-46F9-988A-B5B6018B9FEF}" presName="vert2" presStyleCnt="0"/>
      <dgm:spPr/>
    </dgm:pt>
    <dgm:pt modelId="{B06878D2-B1BA-400F-9FC6-C2DCE4589965}" type="pres">
      <dgm:prSet presAssocID="{F1C58E02-A59D-46F9-988A-B5B6018B9FEF}" presName="thinLine2b" presStyleLbl="callout" presStyleIdx="5" presStyleCnt="6"/>
      <dgm:spPr/>
    </dgm:pt>
    <dgm:pt modelId="{A46A93A1-FD1D-44D1-B633-7F0426BE4126}" type="pres">
      <dgm:prSet presAssocID="{F1C58E02-A59D-46F9-988A-B5B6018B9FEF}" presName="vertSpace2b" presStyleCnt="0"/>
      <dgm:spPr/>
    </dgm:pt>
  </dgm:ptLst>
  <dgm:cxnLst>
    <dgm:cxn modelId="{5D465309-D4D0-454C-8BC1-259348EE852B}" type="presOf" srcId="{E866EA44-6DF1-4670-A9FB-50816EDC6CB6}" destId="{59E36020-2ED1-418F-8F0E-B9B2CF0DB740}" srcOrd="0" destOrd="0" presId="urn:microsoft.com/office/officeart/2008/layout/LinedList"/>
    <dgm:cxn modelId="{9B22D023-2DC1-4C64-87A7-BEC1A835CBDD}" type="presOf" srcId="{7DED0F28-A145-4CD6-A82B-7F2D3EDA087D}" destId="{407859C7-1FEF-4984-A2DD-916ECC20448C}" srcOrd="0" destOrd="0" presId="urn:microsoft.com/office/officeart/2008/layout/LinedList"/>
    <dgm:cxn modelId="{A2651A28-F7C7-40DE-AE8E-F7FF0DDE4E0D}" srcId="{718924C6-BA0C-493E-B5A1-63E3993D4C3D}" destId="{E866EA44-6DF1-4670-A9FB-50816EDC6CB6}" srcOrd="3" destOrd="0" parTransId="{7B5E3D33-4639-441D-A775-8B9ABDF0A3E2}" sibTransId="{4837AA60-D876-4B01-BD52-21AB8E56E756}"/>
    <dgm:cxn modelId="{B4AB432F-E438-48FB-AAB6-BCDD7AD2B232}" type="presOf" srcId="{2437410E-8736-4226-BC19-2DF165307B88}" destId="{BDD82FFF-ED41-4C11-B103-BC80866AAD01}" srcOrd="0" destOrd="0" presId="urn:microsoft.com/office/officeart/2008/layout/LinedList"/>
    <dgm:cxn modelId="{2674615D-6D29-483F-B0A9-70AAFCFF4962}" type="presOf" srcId="{CE7DEB34-C0B8-4593-9C0B-FF6211BB439E}" destId="{D6063756-9BC0-4B9E-88D5-3A1D77AA9BE7}" srcOrd="0" destOrd="0" presId="urn:microsoft.com/office/officeart/2008/layout/LinedList"/>
    <dgm:cxn modelId="{94E45A60-8AFE-4082-856A-90E504D026F2}" type="presOf" srcId="{F1C58E02-A59D-46F9-988A-B5B6018B9FEF}" destId="{B426C3AE-24A4-4D0F-8C15-99BC4D2E5181}" srcOrd="0" destOrd="0" presId="urn:microsoft.com/office/officeart/2008/layout/LinedList"/>
    <dgm:cxn modelId="{0281B54C-C05B-49EA-9818-CA53607902C8}" srcId="{718924C6-BA0C-493E-B5A1-63E3993D4C3D}" destId="{AE52E049-0E40-4922-A32B-5B001DA03153}" srcOrd="1" destOrd="0" parTransId="{65B46A29-8EDD-4B46-8662-F56B29B9BBCD}" sibTransId="{0AAA8D2B-56BD-4B47-8082-66A38DA71BAE}"/>
    <dgm:cxn modelId="{38C0A94D-E7BD-41FB-8408-31D32F922D74}" srcId="{718924C6-BA0C-493E-B5A1-63E3993D4C3D}" destId="{7DED0F28-A145-4CD6-A82B-7F2D3EDA087D}" srcOrd="2" destOrd="0" parTransId="{D55790DC-2EDA-45D5-BC87-A11B8FE81E72}" sibTransId="{6A1F47A2-197D-4C97-AB81-4BDAEAB951A3}"/>
    <dgm:cxn modelId="{F2DE167C-5D3A-43AA-8212-43B55F11A08E}" type="presOf" srcId="{39511D28-D301-47B5-8747-EE398DC4BC4C}" destId="{BD4798D6-69DF-406D-AADB-3BED98CA4351}" srcOrd="0" destOrd="0" presId="urn:microsoft.com/office/officeart/2008/layout/LinedList"/>
    <dgm:cxn modelId="{E8BF3E9B-F219-4EA6-9E40-B96E53BD20FB}" type="presOf" srcId="{AE52E049-0E40-4922-A32B-5B001DA03153}" destId="{77FFE9EB-A1AD-420D-930F-3C36E12CE2A6}" srcOrd="0" destOrd="0" presId="urn:microsoft.com/office/officeart/2008/layout/LinedList"/>
    <dgm:cxn modelId="{0B1219B8-EF41-4E7C-8811-38F04167D117}" srcId="{718924C6-BA0C-493E-B5A1-63E3993D4C3D}" destId="{F1C58E02-A59D-46F9-988A-B5B6018B9FEF}" srcOrd="5" destOrd="0" parTransId="{F2F59E7A-2664-422E-B9A7-46163C964000}" sibTransId="{3ECDB6B5-0A7A-431E-87A7-43B1B4A3221E}"/>
    <dgm:cxn modelId="{08C22CC0-A92F-4D2A-8E61-A9575BB82D2A}" srcId="{718924C6-BA0C-493E-B5A1-63E3993D4C3D}" destId="{39511D28-D301-47B5-8747-EE398DC4BC4C}" srcOrd="4" destOrd="0" parTransId="{0068C147-DF05-403E-9D79-B93ECBAB4676}" sibTransId="{B6685C7C-9244-44E8-AA4B-73C4857DA2F8}"/>
    <dgm:cxn modelId="{D32A61C5-02DE-4FB6-B5E7-74A1FF8C8D0A}" type="presOf" srcId="{718924C6-BA0C-493E-B5A1-63E3993D4C3D}" destId="{FCD1DFCF-CA59-4C9B-A769-39FC6972A22A}" srcOrd="0" destOrd="0" presId="urn:microsoft.com/office/officeart/2008/layout/LinedList"/>
    <dgm:cxn modelId="{F4AC2DC9-C6EB-4012-AEA7-90C76C8D374B}" srcId="{718924C6-BA0C-493E-B5A1-63E3993D4C3D}" destId="{2437410E-8736-4226-BC19-2DF165307B88}" srcOrd="0" destOrd="0" parTransId="{F19FF8D2-AE34-406F-BFBC-990161EAC59B}" sibTransId="{12360C43-4478-4C6C-9258-1EA6DD304C81}"/>
    <dgm:cxn modelId="{6B93BED0-3660-46C3-B27B-CC0ECF3F09DB}" srcId="{CE7DEB34-C0B8-4593-9C0B-FF6211BB439E}" destId="{718924C6-BA0C-493E-B5A1-63E3993D4C3D}" srcOrd="0" destOrd="0" parTransId="{DF025151-8F3F-4792-91EB-F2B2499E8D37}" sibTransId="{37A1D258-4A83-4155-B0D3-D5F049559683}"/>
    <dgm:cxn modelId="{D4445117-9A4F-41DD-BCBF-5FAD07A15DDA}" type="presParOf" srcId="{D6063756-9BC0-4B9E-88D5-3A1D77AA9BE7}" destId="{0FF9CE65-08FB-4685-AE6F-FB14B3F2284C}" srcOrd="0" destOrd="0" presId="urn:microsoft.com/office/officeart/2008/layout/LinedList"/>
    <dgm:cxn modelId="{47128065-96B8-46AB-A1D3-20381518E214}" type="presParOf" srcId="{D6063756-9BC0-4B9E-88D5-3A1D77AA9BE7}" destId="{D2EABDD5-61BF-4CD8-B55F-994B2AAEB7B6}" srcOrd="1" destOrd="0" presId="urn:microsoft.com/office/officeart/2008/layout/LinedList"/>
    <dgm:cxn modelId="{0EFA769B-383B-4C99-9E69-121F5BFDF587}" type="presParOf" srcId="{D2EABDD5-61BF-4CD8-B55F-994B2AAEB7B6}" destId="{FCD1DFCF-CA59-4C9B-A769-39FC6972A22A}" srcOrd="0" destOrd="0" presId="urn:microsoft.com/office/officeart/2008/layout/LinedList"/>
    <dgm:cxn modelId="{BAB764C0-A1DD-4308-A210-6DDF1709532A}" type="presParOf" srcId="{D2EABDD5-61BF-4CD8-B55F-994B2AAEB7B6}" destId="{EC89BAAD-D35F-4E0D-8CE3-29BDFD430B49}" srcOrd="1" destOrd="0" presId="urn:microsoft.com/office/officeart/2008/layout/LinedList"/>
    <dgm:cxn modelId="{82225CFC-6ADF-403C-9448-6AFE2F07B810}" type="presParOf" srcId="{EC89BAAD-D35F-4E0D-8CE3-29BDFD430B49}" destId="{76DC58C7-6E6C-4EEF-9333-D1DF931A687B}" srcOrd="0" destOrd="0" presId="urn:microsoft.com/office/officeart/2008/layout/LinedList"/>
    <dgm:cxn modelId="{AF712316-2247-453A-8262-80624E6EE1DC}" type="presParOf" srcId="{EC89BAAD-D35F-4E0D-8CE3-29BDFD430B49}" destId="{059562D3-14F8-49BD-9474-31880F2A835C}" srcOrd="1" destOrd="0" presId="urn:microsoft.com/office/officeart/2008/layout/LinedList"/>
    <dgm:cxn modelId="{4D2B9843-CF53-4309-9E24-DBB356C8B819}" type="presParOf" srcId="{059562D3-14F8-49BD-9474-31880F2A835C}" destId="{9B0C7A0D-7483-4C11-949A-219237CFAD12}" srcOrd="0" destOrd="0" presId="urn:microsoft.com/office/officeart/2008/layout/LinedList"/>
    <dgm:cxn modelId="{F1A33401-81C0-42CE-A1C9-5A8A07DB39B3}" type="presParOf" srcId="{059562D3-14F8-49BD-9474-31880F2A835C}" destId="{BDD82FFF-ED41-4C11-B103-BC80866AAD01}" srcOrd="1" destOrd="0" presId="urn:microsoft.com/office/officeart/2008/layout/LinedList"/>
    <dgm:cxn modelId="{9DE7CB64-F7F3-4EB9-90C9-0058CC91BB22}" type="presParOf" srcId="{059562D3-14F8-49BD-9474-31880F2A835C}" destId="{1DCBCAC3-EDF5-4A73-942F-ADD3EE500BB7}" srcOrd="2" destOrd="0" presId="urn:microsoft.com/office/officeart/2008/layout/LinedList"/>
    <dgm:cxn modelId="{C08C157B-4924-42CE-8F73-2FCC4D331FE7}" type="presParOf" srcId="{EC89BAAD-D35F-4E0D-8CE3-29BDFD430B49}" destId="{5C672B4D-89CD-4769-933D-DC23FA1AA56B}" srcOrd="2" destOrd="0" presId="urn:microsoft.com/office/officeart/2008/layout/LinedList"/>
    <dgm:cxn modelId="{47D9E47F-97B3-4812-A440-D3CBFE05695C}" type="presParOf" srcId="{EC89BAAD-D35F-4E0D-8CE3-29BDFD430B49}" destId="{ECD7795F-5176-4D3B-931A-C1F665D0EFC3}" srcOrd="3" destOrd="0" presId="urn:microsoft.com/office/officeart/2008/layout/LinedList"/>
    <dgm:cxn modelId="{0F4591A5-64B6-4DB2-A150-94219C9EDFFE}" type="presParOf" srcId="{EC89BAAD-D35F-4E0D-8CE3-29BDFD430B49}" destId="{5D9C7467-19CB-45BE-9ADA-0DB0675368ED}" srcOrd="4" destOrd="0" presId="urn:microsoft.com/office/officeart/2008/layout/LinedList"/>
    <dgm:cxn modelId="{9BAF396F-EF6F-4474-8AF5-59CF1417EB20}" type="presParOf" srcId="{5D9C7467-19CB-45BE-9ADA-0DB0675368ED}" destId="{89441B76-A53B-4662-950B-0EAAE095A093}" srcOrd="0" destOrd="0" presId="urn:microsoft.com/office/officeart/2008/layout/LinedList"/>
    <dgm:cxn modelId="{FC0E626A-5E50-4BA6-A322-EF80474AD074}" type="presParOf" srcId="{5D9C7467-19CB-45BE-9ADA-0DB0675368ED}" destId="{77FFE9EB-A1AD-420D-930F-3C36E12CE2A6}" srcOrd="1" destOrd="0" presId="urn:microsoft.com/office/officeart/2008/layout/LinedList"/>
    <dgm:cxn modelId="{AA543E16-F907-4C98-96DB-B86D5E9E1166}" type="presParOf" srcId="{5D9C7467-19CB-45BE-9ADA-0DB0675368ED}" destId="{7C01E0AE-99A9-4E6E-93BB-D03EB3D13200}" srcOrd="2" destOrd="0" presId="urn:microsoft.com/office/officeart/2008/layout/LinedList"/>
    <dgm:cxn modelId="{E49005CF-99B2-4334-8E1E-A694FF52FF8D}" type="presParOf" srcId="{EC89BAAD-D35F-4E0D-8CE3-29BDFD430B49}" destId="{2E12969A-23D1-414D-A699-3AC6B50AF1B5}" srcOrd="5" destOrd="0" presId="urn:microsoft.com/office/officeart/2008/layout/LinedList"/>
    <dgm:cxn modelId="{5A8EFA29-1900-47CF-91A3-88EE89BB864A}" type="presParOf" srcId="{EC89BAAD-D35F-4E0D-8CE3-29BDFD430B49}" destId="{F29E9EB6-9A56-4057-8375-2A4EA8749208}" srcOrd="6" destOrd="0" presId="urn:microsoft.com/office/officeart/2008/layout/LinedList"/>
    <dgm:cxn modelId="{7E42DDE8-BC50-43D1-AD39-5074F7EB6C68}" type="presParOf" srcId="{EC89BAAD-D35F-4E0D-8CE3-29BDFD430B49}" destId="{BFD33E48-5E49-489D-88DE-83563FE09B25}" srcOrd="7" destOrd="0" presId="urn:microsoft.com/office/officeart/2008/layout/LinedList"/>
    <dgm:cxn modelId="{71CDE8C8-5A4F-4866-B3EF-D0C6C153DE9E}" type="presParOf" srcId="{BFD33E48-5E49-489D-88DE-83563FE09B25}" destId="{142C8922-3783-42AE-8B01-EDB991C6DC45}" srcOrd="0" destOrd="0" presId="urn:microsoft.com/office/officeart/2008/layout/LinedList"/>
    <dgm:cxn modelId="{257CF960-4D93-4E13-8C35-446BB40D4749}" type="presParOf" srcId="{BFD33E48-5E49-489D-88DE-83563FE09B25}" destId="{407859C7-1FEF-4984-A2DD-916ECC20448C}" srcOrd="1" destOrd="0" presId="urn:microsoft.com/office/officeart/2008/layout/LinedList"/>
    <dgm:cxn modelId="{1615DA9E-FB8E-4D65-BA5C-3A28245BE335}" type="presParOf" srcId="{BFD33E48-5E49-489D-88DE-83563FE09B25}" destId="{977D5B7F-B279-4F8D-9FED-82C52E0CF1D2}" srcOrd="2" destOrd="0" presId="urn:microsoft.com/office/officeart/2008/layout/LinedList"/>
    <dgm:cxn modelId="{0978F109-4965-4DA5-93DD-9AA91AC3F3B4}" type="presParOf" srcId="{EC89BAAD-D35F-4E0D-8CE3-29BDFD430B49}" destId="{D77087A0-E63E-40EE-96F0-06F5824042E4}" srcOrd="8" destOrd="0" presId="urn:microsoft.com/office/officeart/2008/layout/LinedList"/>
    <dgm:cxn modelId="{E427BCE3-C214-4A82-AC59-39CE0129CD7E}" type="presParOf" srcId="{EC89BAAD-D35F-4E0D-8CE3-29BDFD430B49}" destId="{3942DBC8-2DA4-477B-A0C4-EEC10CF79B26}" srcOrd="9" destOrd="0" presId="urn:microsoft.com/office/officeart/2008/layout/LinedList"/>
    <dgm:cxn modelId="{F3A52194-EE10-4DAF-9F3E-FB7EEE907AFB}" type="presParOf" srcId="{EC89BAAD-D35F-4E0D-8CE3-29BDFD430B49}" destId="{AD5AE39A-19B7-49A1-9C96-EA7DE9195E25}" srcOrd="10" destOrd="0" presId="urn:microsoft.com/office/officeart/2008/layout/LinedList"/>
    <dgm:cxn modelId="{C867F67E-DACF-46F3-B65D-37811A4595F5}" type="presParOf" srcId="{AD5AE39A-19B7-49A1-9C96-EA7DE9195E25}" destId="{63882717-7EA4-4743-80AA-C695A2355630}" srcOrd="0" destOrd="0" presId="urn:microsoft.com/office/officeart/2008/layout/LinedList"/>
    <dgm:cxn modelId="{CF3ED4B0-0EA7-4101-ACD1-4140C53E10EE}" type="presParOf" srcId="{AD5AE39A-19B7-49A1-9C96-EA7DE9195E25}" destId="{59E36020-2ED1-418F-8F0E-B9B2CF0DB740}" srcOrd="1" destOrd="0" presId="urn:microsoft.com/office/officeart/2008/layout/LinedList"/>
    <dgm:cxn modelId="{46FDCE7C-2496-47FE-BD3E-6B368C0F3F6D}" type="presParOf" srcId="{AD5AE39A-19B7-49A1-9C96-EA7DE9195E25}" destId="{D49E13DB-624A-4F90-A288-A0BEFCB41483}" srcOrd="2" destOrd="0" presId="urn:microsoft.com/office/officeart/2008/layout/LinedList"/>
    <dgm:cxn modelId="{951E09D6-7E6B-4C51-9E51-863DF6308741}" type="presParOf" srcId="{EC89BAAD-D35F-4E0D-8CE3-29BDFD430B49}" destId="{040D597F-ADE2-49AE-8E99-2B2F27BAC639}" srcOrd="11" destOrd="0" presId="urn:microsoft.com/office/officeart/2008/layout/LinedList"/>
    <dgm:cxn modelId="{8194FFF1-8CA4-480F-A3D8-D12FAE711B43}" type="presParOf" srcId="{EC89BAAD-D35F-4E0D-8CE3-29BDFD430B49}" destId="{5D597ABD-ACB4-4E4F-B4FB-742850C13E2F}" srcOrd="12" destOrd="0" presId="urn:microsoft.com/office/officeart/2008/layout/LinedList"/>
    <dgm:cxn modelId="{94A9BE43-6A45-4100-8CC9-07B9E18809DE}" type="presParOf" srcId="{EC89BAAD-D35F-4E0D-8CE3-29BDFD430B49}" destId="{85FE6135-DD35-433D-950A-455DEABFB63F}" srcOrd="13" destOrd="0" presId="urn:microsoft.com/office/officeart/2008/layout/LinedList"/>
    <dgm:cxn modelId="{8A46183D-F391-45B9-8403-8AF36C0E5F15}" type="presParOf" srcId="{85FE6135-DD35-433D-950A-455DEABFB63F}" destId="{33BCCB6C-3348-42D2-9955-8A0EF169CD83}" srcOrd="0" destOrd="0" presId="urn:microsoft.com/office/officeart/2008/layout/LinedList"/>
    <dgm:cxn modelId="{C4D24B26-D650-43E9-A5B8-67823CE6BD5E}" type="presParOf" srcId="{85FE6135-DD35-433D-950A-455DEABFB63F}" destId="{BD4798D6-69DF-406D-AADB-3BED98CA4351}" srcOrd="1" destOrd="0" presId="urn:microsoft.com/office/officeart/2008/layout/LinedList"/>
    <dgm:cxn modelId="{E7EEC693-9AEB-4F4F-9C92-35B57B848A02}" type="presParOf" srcId="{85FE6135-DD35-433D-950A-455DEABFB63F}" destId="{1A79BF92-1991-4A13-8CD6-81DDC0EE1B58}" srcOrd="2" destOrd="0" presId="urn:microsoft.com/office/officeart/2008/layout/LinedList"/>
    <dgm:cxn modelId="{B17D3DA2-88BC-4C6C-A7D8-B9CDD03C19DD}" type="presParOf" srcId="{EC89BAAD-D35F-4E0D-8CE3-29BDFD430B49}" destId="{8EF73CCD-87E3-4D43-9298-26B1C7897D82}" srcOrd="14" destOrd="0" presId="urn:microsoft.com/office/officeart/2008/layout/LinedList"/>
    <dgm:cxn modelId="{DBFB1900-C5D0-4772-AE3C-93EDC3CB855B}" type="presParOf" srcId="{EC89BAAD-D35F-4E0D-8CE3-29BDFD430B49}" destId="{CC1C6A84-A772-46E4-94B4-041A643B8C25}" srcOrd="15" destOrd="0" presId="urn:microsoft.com/office/officeart/2008/layout/LinedList"/>
    <dgm:cxn modelId="{F0DE0A63-05CD-447C-907B-5A107BE0574F}" type="presParOf" srcId="{EC89BAAD-D35F-4E0D-8CE3-29BDFD430B49}" destId="{7B89C80D-1EF6-44EB-A713-31F44C341E88}" srcOrd="16" destOrd="0" presId="urn:microsoft.com/office/officeart/2008/layout/LinedList"/>
    <dgm:cxn modelId="{E0405D50-932F-41F7-9907-D860C94759AF}" type="presParOf" srcId="{7B89C80D-1EF6-44EB-A713-31F44C341E88}" destId="{B5D60A8B-23AF-4D71-B3AD-2F69EFAA7A0E}" srcOrd="0" destOrd="0" presId="urn:microsoft.com/office/officeart/2008/layout/LinedList"/>
    <dgm:cxn modelId="{19948BAE-5A18-4BC7-9ED1-5E392AE5A7D1}" type="presParOf" srcId="{7B89C80D-1EF6-44EB-A713-31F44C341E88}" destId="{B426C3AE-24A4-4D0F-8C15-99BC4D2E5181}" srcOrd="1" destOrd="0" presId="urn:microsoft.com/office/officeart/2008/layout/LinedList"/>
    <dgm:cxn modelId="{E3863A32-84F8-40FA-970F-7BBDC7108D3F}" type="presParOf" srcId="{7B89C80D-1EF6-44EB-A713-31F44C341E88}" destId="{2DD0CE1C-89D4-4AB9-91CE-8CEC91C9B632}" srcOrd="2" destOrd="0" presId="urn:microsoft.com/office/officeart/2008/layout/LinedList"/>
    <dgm:cxn modelId="{4AE19829-CFBA-4DE1-9C70-B2446AB21BF2}" type="presParOf" srcId="{EC89BAAD-D35F-4E0D-8CE3-29BDFD430B49}" destId="{B06878D2-B1BA-400F-9FC6-C2DCE4589965}" srcOrd="17" destOrd="0" presId="urn:microsoft.com/office/officeart/2008/layout/LinedList"/>
    <dgm:cxn modelId="{BED94CAF-3A3A-45D9-97FB-17660D351737}" type="presParOf" srcId="{EC89BAAD-D35F-4E0D-8CE3-29BDFD430B49}" destId="{A46A93A1-FD1D-44D1-B633-7F0426BE4126}" srcOrd="18"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5.xml><?xml version="1.0" encoding="utf-8"?>
<dgm:dataModel xmlns:dgm="http://schemas.openxmlformats.org/drawingml/2006/diagram" xmlns:a="http://schemas.openxmlformats.org/drawingml/2006/main">
  <dgm:ptLst>
    <dgm:pt modelId="{98941DA6-E211-4282-A132-C455EDCB5F46}" type="doc">
      <dgm:prSet loTypeId="urn:microsoft.com/office/officeart/2005/8/layout/process4" loCatId="list" qsTypeId="urn:microsoft.com/office/officeart/2005/8/quickstyle/3d2" qsCatId="3D" csTypeId="urn:microsoft.com/office/officeart/2005/8/colors/accent0_3" csCatId="mainScheme" phldr="1"/>
      <dgm:spPr/>
      <dgm:t>
        <a:bodyPr/>
        <a:lstStyle/>
        <a:p>
          <a:endParaRPr lang="en-US"/>
        </a:p>
      </dgm:t>
    </dgm:pt>
    <dgm:pt modelId="{461C7FF6-E976-4A9C-A97F-AE14E970C2BA}">
      <dgm:prSet custT="1"/>
      <dgm:spPr/>
      <dgm:t>
        <a:bodyPr/>
        <a:lstStyle/>
        <a:p>
          <a:r>
            <a:rPr lang="el-GR" sz="1800" dirty="0"/>
            <a:t>Προ Φ.Π.Α. εκτός αν άλλως ορίζεται</a:t>
          </a:r>
        </a:p>
      </dgm:t>
    </dgm:pt>
    <dgm:pt modelId="{F468FC93-9463-44E0-9B7F-4F94938E1385}" type="parTrans" cxnId="{F50BFF1D-6EB6-40EA-9E84-5CD8FF4CAC77}">
      <dgm:prSet/>
      <dgm:spPr/>
      <dgm:t>
        <a:bodyPr/>
        <a:lstStyle/>
        <a:p>
          <a:endParaRPr lang="el-GR"/>
        </a:p>
      </dgm:t>
    </dgm:pt>
    <dgm:pt modelId="{3A394B2A-71A4-4A7F-9B88-8EDB111A0BF2}" type="sibTrans" cxnId="{F50BFF1D-6EB6-40EA-9E84-5CD8FF4CAC77}">
      <dgm:prSet/>
      <dgm:spPr/>
      <dgm:t>
        <a:bodyPr/>
        <a:lstStyle/>
        <a:p>
          <a:endParaRPr lang="el-GR"/>
        </a:p>
      </dgm:t>
    </dgm:pt>
    <dgm:pt modelId="{D181C612-C97B-4704-A712-27669A7A58C8}">
      <dgm:prSet custT="1"/>
      <dgm:spPr/>
      <dgm:t>
        <a:bodyPr/>
        <a:lstStyle/>
        <a:p>
          <a:r>
            <a:rPr lang="el-GR" sz="1800" dirty="0"/>
            <a:t>Συμβάσεις υπηρεσιών που αφορούν κοινωνικές και άλλες ειδικές υπηρεσίες του Παραρτήματος </a:t>
          </a:r>
          <a:r>
            <a:rPr lang="en-US" sz="1800" dirty="0"/>
            <a:t>XVII</a:t>
          </a:r>
          <a:r>
            <a:rPr lang="el-GR" sz="1800" dirty="0"/>
            <a:t> του Προσαρτήματος Β΄ 1.000.000,00 €</a:t>
          </a:r>
        </a:p>
      </dgm:t>
    </dgm:pt>
    <dgm:pt modelId="{A35EF863-67BF-4595-B927-E0700DDB9F21}" type="parTrans" cxnId="{1E576C74-8C6A-4145-BD88-0D85EC3FA9DA}">
      <dgm:prSet/>
      <dgm:spPr/>
      <dgm:t>
        <a:bodyPr/>
        <a:lstStyle/>
        <a:p>
          <a:endParaRPr lang="el-GR"/>
        </a:p>
      </dgm:t>
    </dgm:pt>
    <dgm:pt modelId="{9491F1A6-CEEF-489E-A2C1-3FF32785D685}" type="sibTrans" cxnId="{1E576C74-8C6A-4145-BD88-0D85EC3FA9DA}">
      <dgm:prSet/>
      <dgm:spPr/>
      <dgm:t>
        <a:bodyPr/>
        <a:lstStyle/>
        <a:p>
          <a:endParaRPr lang="el-GR"/>
        </a:p>
      </dgm:t>
    </dgm:pt>
    <dgm:pt modelId="{6057F446-F9C7-4F10-B8F4-936D6B46F17C}">
      <dgm:prSet custT="1"/>
      <dgm:spPr/>
      <dgm:t>
        <a:bodyPr/>
        <a:lstStyle/>
        <a:p>
          <a:r>
            <a:rPr lang="el-GR" sz="1800" dirty="0"/>
            <a:t>Προμήθειες, υπηρεσίες και διαγωνισμοί μελετών 443.000,00 €</a:t>
          </a:r>
        </a:p>
      </dgm:t>
    </dgm:pt>
    <dgm:pt modelId="{E1DECF3F-6D6C-415F-A550-21DB57D2ABBF}" type="sibTrans" cxnId="{25603EED-91CC-4A03-9759-F77E3ED584A5}">
      <dgm:prSet/>
      <dgm:spPr/>
      <dgm:t>
        <a:bodyPr/>
        <a:lstStyle/>
        <a:p>
          <a:endParaRPr lang="el-GR"/>
        </a:p>
      </dgm:t>
    </dgm:pt>
    <dgm:pt modelId="{43961F81-3297-44E4-8633-C8AF0B94D1B2}" type="parTrans" cxnId="{25603EED-91CC-4A03-9759-F77E3ED584A5}">
      <dgm:prSet/>
      <dgm:spPr/>
      <dgm:t>
        <a:bodyPr/>
        <a:lstStyle/>
        <a:p>
          <a:endParaRPr lang="el-GR"/>
        </a:p>
      </dgm:t>
    </dgm:pt>
    <dgm:pt modelId="{BCBD1D15-210A-4A5D-A29B-07B39E9DE756}">
      <dgm:prSet custT="1"/>
      <dgm:spPr/>
      <dgm:t>
        <a:bodyPr/>
        <a:lstStyle/>
        <a:p>
          <a:r>
            <a:rPr lang="el-GR" sz="1800" dirty="0"/>
            <a:t>Έργα 5.538.000,00 €</a:t>
          </a:r>
        </a:p>
      </dgm:t>
    </dgm:pt>
    <dgm:pt modelId="{0DB599A3-02D5-4E27-91EB-98D4B82EE429}" type="sibTrans" cxnId="{52814529-718B-435C-AE73-F6228080636D}">
      <dgm:prSet/>
      <dgm:spPr/>
      <dgm:t>
        <a:bodyPr/>
        <a:lstStyle/>
        <a:p>
          <a:endParaRPr lang="el-GR"/>
        </a:p>
      </dgm:t>
    </dgm:pt>
    <dgm:pt modelId="{A411F782-1C3C-4372-B4C1-FFACB1F2ECBD}" type="parTrans" cxnId="{52814529-718B-435C-AE73-F6228080636D}">
      <dgm:prSet/>
      <dgm:spPr/>
      <dgm:t>
        <a:bodyPr/>
        <a:lstStyle/>
        <a:p>
          <a:endParaRPr lang="el-GR"/>
        </a:p>
      </dgm:t>
    </dgm:pt>
    <dgm:pt modelId="{EA74AB2A-CEBC-436B-B5F6-1EE7919C5279}" type="pres">
      <dgm:prSet presAssocID="{98941DA6-E211-4282-A132-C455EDCB5F46}" presName="Name0" presStyleCnt="0">
        <dgm:presLayoutVars>
          <dgm:dir/>
          <dgm:animLvl val="lvl"/>
          <dgm:resizeHandles val="exact"/>
        </dgm:presLayoutVars>
      </dgm:prSet>
      <dgm:spPr/>
    </dgm:pt>
    <dgm:pt modelId="{BC7239B0-F27D-436C-A0AC-22A3A4FE0858}" type="pres">
      <dgm:prSet presAssocID="{D181C612-C97B-4704-A712-27669A7A58C8}" presName="boxAndChildren" presStyleCnt="0"/>
      <dgm:spPr/>
    </dgm:pt>
    <dgm:pt modelId="{8A6F4EE5-ED8F-4D73-BA8F-C06BBB31083E}" type="pres">
      <dgm:prSet presAssocID="{D181C612-C97B-4704-A712-27669A7A58C8}" presName="parentTextBox" presStyleLbl="node1" presStyleIdx="0" presStyleCnt="4" custScaleY="138131"/>
      <dgm:spPr/>
    </dgm:pt>
    <dgm:pt modelId="{B6D926EC-616A-4BAC-9D35-9E5DE9DFC564}" type="pres">
      <dgm:prSet presAssocID="{E1DECF3F-6D6C-415F-A550-21DB57D2ABBF}" presName="sp" presStyleCnt="0"/>
      <dgm:spPr/>
    </dgm:pt>
    <dgm:pt modelId="{7B87363B-DFC1-4AC0-A09A-2F345DF4650D}" type="pres">
      <dgm:prSet presAssocID="{6057F446-F9C7-4F10-B8F4-936D6B46F17C}" presName="arrowAndChildren" presStyleCnt="0"/>
      <dgm:spPr/>
    </dgm:pt>
    <dgm:pt modelId="{FD87D5B8-6C0A-4C35-9F26-80AF24BFB8BD}" type="pres">
      <dgm:prSet presAssocID="{6057F446-F9C7-4F10-B8F4-936D6B46F17C}" presName="parentTextArrow" presStyleLbl="node1" presStyleIdx="1" presStyleCnt="4" custScaleY="117480"/>
      <dgm:spPr/>
    </dgm:pt>
    <dgm:pt modelId="{C317D376-680B-4145-B6A8-CE67AD854F8E}" type="pres">
      <dgm:prSet presAssocID="{0DB599A3-02D5-4E27-91EB-98D4B82EE429}" presName="sp" presStyleCnt="0"/>
      <dgm:spPr/>
    </dgm:pt>
    <dgm:pt modelId="{16F5C16A-2D35-4F14-9FB5-9B238481854E}" type="pres">
      <dgm:prSet presAssocID="{BCBD1D15-210A-4A5D-A29B-07B39E9DE756}" presName="arrowAndChildren" presStyleCnt="0"/>
      <dgm:spPr/>
    </dgm:pt>
    <dgm:pt modelId="{CEA3F85F-91DC-48F4-9BFD-28F1E3D1CBB7}" type="pres">
      <dgm:prSet presAssocID="{BCBD1D15-210A-4A5D-A29B-07B39E9DE756}" presName="parentTextArrow" presStyleLbl="node1" presStyleIdx="2" presStyleCnt="4"/>
      <dgm:spPr/>
    </dgm:pt>
    <dgm:pt modelId="{3BAA0DB3-F1E3-4C8C-A931-43F8A24FDED2}" type="pres">
      <dgm:prSet presAssocID="{3A394B2A-71A4-4A7F-9B88-8EDB111A0BF2}" presName="sp" presStyleCnt="0"/>
      <dgm:spPr/>
    </dgm:pt>
    <dgm:pt modelId="{4B522A07-16E4-49FD-9356-76A980214479}" type="pres">
      <dgm:prSet presAssocID="{461C7FF6-E976-4A9C-A97F-AE14E970C2BA}" presName="arrowAndChildren" presStyleCnt="0"/>
      <dgm:spPr/>
    </dgm:pt>
    <dgm:pt modelId="{0E363A1B-A2D8-4BAF-82EC-5DEB51AAFDEF}" type="pres">
      <dgm:prSet presAssocID="{461C7FF6-E976-4A9C-A97F-AE14E970C2BA}" presName="parentTextArrow" presStyleLbl="node1" presStyleIdx="3" presStyleCnt="4"/>
      <dgm:spPr/>
    </dgm:pt>
  </dgm:ptLst>
  <dgm:cxnLst>
    <dgm:cxn modelId="{F50BFF1D-6EB6-40EA-9E84-5CD8FF4CAC77}" srcId="{98941DA6-E211-4282-A132-C455EDCB5F46}" destId="{461C7FF6-E976-4A9C-A97F-AE14E970C2BA}" srcOrd="0" destOrd="0" parTransId="{F468FC93-9463-44E0-9B7F-4F94938E1385}" sibTransId="{3A394B2A-71A4-4A7F-9B88-8EDB111A0BF2}"/>
    <dgm:cxn modelId="{72BC151E-E5C1-406B-AF48-FCFF5E8DF5CA}" type="presOf" srcId="{BCBD1D15-210A-4A5D-A29B-07B39E9DE756}" destId="{CEA3F85F-91DC-48F4-9BFD-28F1E3D1CBB7}" srcOrd="0" destOrd="0" presId="urn:microsoft.com/office/officeart/2005/8/layout/process4"/>
    <dgm:cxn modelId="{52814529-718B-435C-AE73-F6228080636D}" srcId="{98941DA6-E211-4282-A132-C455EDCB5F46}" destId="{BCBD1D15-210A-4A5D-A29B-07B39E9DE756}" srcOrd="1" destOrd="0" parTransId="{A411F782-1C3C-4372-B4C1-FFACB1F2ECBD}" sibTransId="{0DB599A3-02D5-4E27-91EB-98D4B82EE429}"/>
    <dgm:cxn modelId="{5D024A2F-64E5-476E-85AB-023E4F62CF5F}" type="presOf" srcId="{461C7FF6-E976-4A9C-A97F-AE14E970C2BA}" destId="{0E363A1B-A2D8-4BAF-82EC-5DEB51AAFDEF}" srcOrd="0" destOrd="0" presId="urn:microsoft.com/office/officeart/2005/8/layout/process4"/>
    <dgm:cxn modelId="{391C8240-8485-4A1E-9CA0-1B1BB5723C24}" type="presOf" srcId="{6057F446-F9C7-4F10-B8F4-936D6B46F17C}" destId="{FD87D5B8-6C0A-4C35-9F26-80AF24BFB8BD}" srcOrd="0" destOrd="0" presId="urn:microsoft.com/office/officeart/2005/8/layout/process4"/>
    <dgm:cxn modelId="{1E576C74-8C6A-4145-BD88-0D85EC3FA9DA}" srcId="{98941DA6-E211-4282-A132-C455EDCB5F46}" destId="{D181C612-C97B-4704-A712-27669A7A58C8}" srcOrd="3" destOrd="0" parTransId="{A35EF863-67BF-4595-B927-E0700DDB9F21}" sibTransId="{9491F1A6-CEEF-489E-A2C1-3FF32785D685}"/>
    <dgm:cxn modelId="{2DAAA055-BF47-4BC1-A52B-210A85F322B0}" type="presOf" srcId="{98941DA6-E211-4282-A132-C455EDCB5F46}" destId="{EA74AB2A-CEBC-436B-B5F6-1EE7919C5279}" srcOrd="0" destOrd="0" presId="urn:microsoft.com/office/officeart/2005/8/layout/process4"/>
    <dgm:cxn modelId="{B42CDFEB-07A8-42F8-A6F5-2FA316356B02}" type="presOf" srcId="{D181C612-C97B-4704-A712-27669A7A58C8}" destId="{8A6F4EE5-ED8F-4D73-BA8F-C06BBB31083E}" srcOrd="0" destOrd="0" presId="urn:microsoft.com/office/officeart/2005/8/layout/process4"/>
    <dgm:cxn modelId="{25603EED-91CC-4A03-9759-F77E3ED584A5}" srcId="{98941DA6-E211-4282-A132-C455EDCB5F46}" destId="{6057F446-F9C7-4F10-B8F4-936D6B46F17C}" srcOrd="2" destOrd="0" parTransId="{43961F81-3297-44E4-8633-C8AF0B94D1B2}" sibTransId="{E1DECF3F-6D6C-415F-A550-21DB57D2ABBF}"/>
    <dgm:cxn modelId="{98174CE0-CB66-45A7-A07C-784136E577F7}" type="presParOf" srcId="{EA74AB2A-CEBC-436B-B5F6-1EE7919C5279}" destId="{BC7239B0-F27D-436C-A0AC-22A3A4FE0858}" srcOrd="0" destOrd="0" presId="urn:microsoft.com/office/officeart/2005/8/layout/process4"/>
    <dgm:cxn modelId="{F35557EC-8AE3-4FE7-8F25-BA42E25E6DEF}" type="presParOf" srcId="{BC7239B0-F27D-436C-A0AC-22A3A4FE0858}" destId="{8A6F4EE5-ED8F-4D73-BA8F-C06BBB31083E}" srcOrd="0" destOrd="0" presId="urn:microsoft.com/office/officeart/2005/8/layout/process4"/>
    <dgm:cxn modelId="{DB13B146-89F7-4502-9481-4BFB5D807729}" type="presParOf" srcId="{EA74AB2A-CEBC-436B-B5F6-1EE7919C5279}" destId="{B6D926EC-616A-4BAC-9D35-9E5DE9DFC564}" srcOrd="1" destOrd="0" presId="urn:microsoft.com/office/officeart/2005/8/layout/process4"/>
    <dgm:cxn modelId="{101A91ED-B9DC-47E1-857E-8A888B2A1297}" type="presParOf" srcId="{EA74AB2A-CEBC-436B-B5F6-1EE7919C5279}" destId="{7B87363B-DFC1-4AC0-A09A-2F345DF4650D}" srcOrd="2" destOrd="0" presId="urn:microsoft.com/office/officeart/2005/8/layout/process4"/>
    <dgm:cxn modelId="{BB53C631-C2B3-4A96-859A-DE81E3B298E5}" type="presParOf" srcId="{7B87363B-DFC1-4AC0-A09A-2F345DF4650D}" destId="{FD87D5B8-6C0A-4C35-9F26-80AF24BFB8BD}" srcOrd="0" destOrd="0" presId="urn:microsoft.com/office/officeart/2005/8/layout/process4"/>
    <dgm:cxn modelId="{B1ED9570-6414-4AA2-A83A-DC84BBB71B54}" type="presParOf" srcId="{EA74AB2A-CEBC-436B-B5F6-1EE7919C5279}" destId="{C317D376-680B-4145-B6A8-CE67AD854F8E}" srcOrd="3" destOrd="0" presId="urn:microsoft.com/office/officeart/2005/8/layout/process4"/>
    <dgm:cxn modelId="{727AB670-07CB-4AE1-9BA7-56098775A703}" type="presParOf" srcId="{EA74AB2A-CEBC-436B-B5F6-1EE7919C5279}" destId="{16F5C16A-2D35-4F14-9FB5-9B238481854E}" srcOrd="4" destOrd="0" presId="urn:microsoft.com/office/officeart/2005/8/layout/process4"/>
    <dgm:cxn modelId="{9D1B9E67-4A38-4106-B186-1BAF7C998494}" type="presParOf" srcId="{16F5C16A-2D35-4F14-9FB5-9B238481854E}" destId="{CEA3F85F-91DC-48F4-9BFD-28F1E3D1CBB7}" srcOrd="0" destOrd="0" presId="urn:microsoft.com/office/officeart/2005/8/layout/process4"/>
    <dgm:cxn modelId="{EE06284B-577E-45C5-A1F8-964A023F5964}" type="presParOf" srcId="{EA74AB2A-CEBC-436B-B5F6-1EE7919C5279}" destId="{3BAA0DB3-F1E3-4C8C-A931-43F8A24FDED2}" srcOrd="5" destOrd="0" presId="urn:microsoft.com/office/officeart/2005/8/layout/process4"/>
    <dgm:cxn modelId="{76BD6F06-01E6-4C2B-BF32-767D7924DC44}" type="presParOf" srcId="{EA74AB2A-CEBC-436B-B5F6-1EE7919C5279}" destId="{4B522A07-16E4-49FD-9356-76A980214479}" srcOrd="6" destOrd="0" presId="urn:microsoft.com/office/officeart/2005/8/layout/process4"/>
    <dgm:cxn modelId="{6F65A0B4-74AA-43F5-88D7-BA288BB3FA57}" type="presParOf" srcId="{4B522A07-16E4-49FD-9356-76A980214479}" destId="{0E363A1B-A2D8-4BAF-82EC-5DEB51AAFDEF}" srcOrd="0" destOrd="0" presId="urn:microsoft.com/office/officeart/2005/8/layout/process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50.xml><?xml version="1.0" encoding="utf-8"?>
<dgm:dataModel xmlns:dgm="http://schemas.openxmlformats.org/drawingml/2006/diagram" xmlns:a="http://schemas.openxmlformats.org/drawingml/2006/main">
  <dgm:ptLst>
    <dgm:pt modelId="{CE7DEB34-C0B8-4593-9C0B-FF6211BB439E}" type="doc">
      <dgm:prSet loTypeId="urn:microsoft.com/office/officeart/2005/8/layout/lProcess2" loCatId="list" qsTypeId="urn:microsoft.com/office/officeart/2005/8/quickstyle/3d1" qsCatId="3D" csTypeId="urn:microsoft.com/office/officeart/2005/8/colors/accent0_3" csCatId="mainScheme" phldr="1"/>
      <dgm:spPr/>
      <dgm:t>
        <a:bodyPr/>
        <a:lstStyle/>
        <a:p>
          <a:endParaRPr lang="el-GR"/>
        </a:p>
      </dgm:t>
    </dgm:pt>
    <dgm:pt modelId="{718924C6-BA0C-493E-B5A1-63E3993D4C3D}">
      <dgm:prSet custT="1"/>
      <dgm:spPr/>
      <dgm:t>
        <a:bodyPr/>
        <a:lstStyle/>
        <a:p>
          <a:r>
            <a:rPr lang="el-GR" sz="1600" dirty="0"/>
            <a:t>Κριτήρια που προτείνει το Ευρωπαϊκό Κοινοβούλιο στα κράτη μέλη προκειμένου να υλοποιηθεί το πλαίσιο για να καταστούν οι δημόσιες συμβάσεις πράσινες (περιβαλλοντικά κριτήρια)</a:t>
          </a:r>
          <a:endParaRPr lang="el-GR" sz="1600" i="0" dirty="0"/>
        </a:p>
      </dgm:t>
    </dgm:pt>
    <dgm:pt modelId="{DF025151-8F3F-4792-91EB-F2B2499E8D37}" type="parTrans" cxnId="{6B93BED0-3660-46C3-B27B-CC0ECF3F09DB}">
      <dgm:prSet/>
      <dgm:spPr/>
      <dgm:t>
        <a:bodyPr/>
        <a:lstStyle/>
        <a:p>
          <a:endParaRPr lang="el-GR"/>
        </a:p>
      </dgm:t>
    </dgm:pt>
    <dgm:pt modelId="{37A1D258-4A83-4155-B0D3-D5F049559683}" type="sibTrans" cxnId="{6B93BED0-3660-46C3-B27B-CC0ECF3F09DB}">
      <dgm:prSet/>
      <dgm:spPr/>
      <dgm:t>
        <a:bodyPr/>
        <a:lstStyle/>
        <a:p>
          <a:endParaRPr lang="el-GR"/>
        </a:p>
      </dgm:t>
    </dgm:pt>
    <dgm:pt modelId="{36906B10-8DE0-493C-ADF5-08307FE350D6}">
      <dgm:prSet custT="1"/>
      <dgm:spPr/>
      <dgm:t>
        <a:bodyPr/>
        <a:lstStyle/>
        <a:p>
          <a:r>
            <a:rPr lang="el-GR" sz="1600" dirty="0"/>
            <a:t>Εστίαση στην παροχή υπηρεσιών και λιγότερο στην προμήθεια αγαθών</a:t>
          </a:r>
        </a:p>
      </dgm:t>
    </dgm:pt>
    <dgm:pt modelId="{867A8A49-5883-4146-8F91-953C6245E371}" type="parTrans" cxnId="{4A91D7E5-BA30-436D-AA90-BF07A2692C1B}">
      <dgm:prSet/>
      <dgm:spPr/>
      <dgm:t>
        <a:bodyPr/>
        <a:lstStyle/>
        <a:p>
          <a:endParaRPr lang="el-GR"/>
        </a:p>
      </dgm:t>
    </dgm:pt>
    <dgm:pt modelId="{83D09EE7-B63C-4D44-BFB1-9C8D676F6706}" type="sibTrans" cxnId="{4A91D7E5-BA30-436D-AA90-BF07A2692C1B}">
      <dgm:prSet/>
      <dgm:spPr/>
      <dgm:t>
        <a:bodyPr/>
        <a:lstStyle/>
        <a:p>
          <a:endParaRPr lang="el-GR"/>
        </a:p>
      </dgm:t>
    </dgm:pt>
    <dgm:pt modelId="{0455EA0B-6D47-4F19-9E43-50A70F7CF25C}">
      <dgm:prSet custT="1"/>
      <dgm:spPr/>
      <dgm:t>
        <a:bodyPr/>
        <a:lstStyle/>
        <a:p>
          <a:r>
            <a:rPr lang="el-GR" sz="1600" dirty="0"/>
            <a:t>Εστίαση στον (</a:t>
          </a:r>
          <a:r>
            <a:rPr lang="el-GR" sz="1600" dirty="0" err="1"/>
            <a:t>οικο</a:t>
          </a:r>
          <a:r>
            <a:rPr lang="el-GR" sz="1600" dirty="0"/>
            <a:t>)σχεδιασμό των προϊόντων, στις φάσεις χρήσης τους και στο τέλος του κύκλου ζωής τους</a:t>
          </a:r>
        </a:p>
      </dgm:t>
    </dgm:pt>
    <dgm:pt modelId="{5BDD5A9F-067F-4AD0-972E-302D981BECC0}" type="parTrans" cxnId="{6FF01129-D655-407D-95AE-D96EFF4BACAF}">
      <dgm:prSet/>
      <dgm:spPr/>
      <dgm:t>
        <a:bodyPr/>
        <a:lstStyle/>
        <a:p>
          <a:endParaRPr lang="el-GR"/>
        </a:p>
      </dgm:t>
    </dgm:pt>
    <dgm:pt modelId="{312999ED-7A27-44FD-B135-364438FBABF8}" type="sibTrans" cxnId="{6FF01129-D655-407D-95AE-D96EFF4BACAF}">
      <dgm:prSet/>
      <dgm:spPr/>
      <dgm:t>
        <a:bodyPr/>
        <a:lstStyle/>
        <a:p>
          <a:endParaRPr lang="el-GR"/>
        </a:p>
      </dgm:t>
    </dgm:pt>
    <dgm:pt modelId="{547164A1-7AB5-48FC-84C1-9238AD7AD5E7}">
      <dgm:prSet custT="1"/>
      <dgm:spPr/>
      <dgm:t>
        <a:bodyPr/>
        <a:lstStyle/>
        <a:p>
          <a:r>
            <a:rPr lang="el-GR" sz="1600" dirty="0"/>
            <a:t>Εστίαση στον διάλογο με την αγορά</a:t>
          </a:r>
        </a:p>
      </dgm:t>
    </dgm:pt>
    <dgm:pt modelId="{9CC66472-E99B-4851-B2A2-51A04B5200CF}" type="parTrans" cxnId="{362F751B-F0C7-4CD7-8A1E-7EF5A95D7A06}">
      <dgm:prSet/>
      <dgm:spPr/>
      <dgm:t>
        <a:bodyPr/>
        <a:lstStyle/>
        <a:p>
          <a:endParaRPr lang="el-GR"/>
        </a:p>
      </dgm:t>
    </dgm:pt>
    <dgm:pt modelId="{89B0EADA-5466-423E-A8CF-58B55E9AE74F}" type="sibTrans" cxnId="{362F751B-F0C7-4CD7-8A1E-7EF5A95D7A06}">
      <dgm:prSet/>
      <dgm:spPr/>
      <dgm:t>
        <a:bodyPr/>
        <a:lstStyle/>
        <a:p>
          <a:endParaRPr lang="el-GR"/>
        </a:p>
      </dgm:t>
    </dgm:pt>
    <dgm:pt modelId="{E4D340A8-048A-4816-805A-A2307424B597}" type="pres">
      <dgm:prSet presAssocID="{CE7DEB34-C0B8-4593-9C0B-FF6211BB439E}" presName="theList" presStyleCnt="0">
        <dgm:presLayoutVars>
          <dgm:dir/>
          <dgm:animLvl val="lvl"/>
          <dgm:resizeHandles val="exact"/>
        </dgm:presLayoutVars>
      </dgm:prSet>
      <dgm:spPr/>
    </dgm:pt>
    <dgm:pt modelId="{594C0B67-CE46-4D3D-8DAD-869486724AFE}" type="pres">
      <dgm:prSet presAssocID="{718924C6-BA0C-493E-B5A1-63E3993D4C3D}" presName="compNode" presStyleCnt="0"/>
      <dgm:spPr/>
    </dgm:pt>
    <dgm:pt modelId="{60C11605-149B-4447-95AA-6858F7FBC16B}" type="pres">
      <dgm:prSet presAssocID="{718924C6-BA0C-493E-B5A1-63E3993D4C3D}" presName="aNode" presStyleLbl="bgShp" presStyleIdx="0" presStyleCnt="1"/>
      <dgm:spPr/>
    </dgm:pt>
    <dgm:pt modelId="{9C11BA47-FA7E-45E6-8485-5E2F59D9E6D0}" type="pres">
      <dgm:prSet presAssocID="{718924C6-BA0C-493E-B5A1-63E3993D4C3D}" presName="textNode" presStyleLbl="bgShp" presStyleIdx="0" presStyleCnt="1"/>
      <dgm:spPr/>
    </dgm:pt>
    <dgm:pt modelId="{6771F74E-7C8E-4C61-A1ED-9D7AFCEE1FFE}" type="pres">
      <dgm:prSet presAssocID="{718924C6-BA0C-493E-B5A1-63E3993D4C3D}" presName="compChildNode" presStyleCnt="0"/>
      <dgm:spPr/>
    </dgm:pt>
    <dgm:pt modelId="{C34C34AD-C78D-4C2D-903B-C5AFE9BD4C97}" type="pres">
      <dgm:prSet presAssocID="{718924C6-BA0C-493E-B5A1-63E3993D4C3D}" presName="theInnerList" presStyleCnt="0"/>
      <dgm:spPr/>
    </dgm:pt>
    <dgm:pt modelId="{8E302FEE-F164-4F5E-BC6F-18A50C809DD7}" type="pres">
      <dgm:prSet presAssocID="{36906B10-8DE0-493C-ADF5-08307FE350D6}" presName="childNode" presStyleLbl="node1" presStyleIdx="0" presStyleCnt="3">
        <dgm:presLayoutVars>
          <dgm:bulletEnabled val="1"/>
        </dgm:presLayoutVars>
      </dgm:prSet>
      <dgm:spPr/>
    </dgm:pt>
    <dgm:pt modelId="{1E0AA32A-D302-41B6-AD16-15CBE440CE78}" type="pres">
      <dgm:prSet presAssocID="{36906B10-8DE0-493C-ADF5-08307FE350D6}" presName="aSpace2" presStyleCnt="0"/>
      <dgm:spPr/>
    </dgm:pt>
    <dgm:pt modelId="{13C61FC2-C6FC-4080-A5E9-7B069D0E49E4}" type="pres">
      <dgm:prSet presAssocID="{0455EA0B-6D47-4F19-9E43-50A70F7CF25C}" presName="childNode" presStyleLbl="node1" presStyleIdx="1" presStyleCnt="3">
        <dgm:presLayoutVars>
          <dgm:bulletEnabled val="1"/>
        </dgm:presLayoutVars>
      </dgm:prSet>
      <dgm:spPr/>
    </dgm:pt>
    <dgm:pt modelId="{D8AC7443-2734-4CE9-AB63-CDA0A162C529}" type="pres">
      <dgm:prSet presAssocID="{0455EA0B-6D47-4F19-9E43-50A70F7CF25C}" presName="aSpace2" presStyleCnt="0"/>
      <dgm:spPr/>
    </dgm:pt>
    <dgm:pt modelId="{7F1F62F6-4777-46C0-9345-A13E04102F3B}" type="pres">
      <dgm:prSet presAssocID="{547164A1-7AB5-48FC-84C1-9238AD7AD5E7}" presName="childNode" presStyleLbl="node1" presStyleIdx="2" presStyleCnt="3">
        <dgm:presLayoutVars>
          <dgm:bulletEnabled val="1"/>
        </dgm:presLayoutVars>
      </dgm:prSet>
      <dgm:spPr/>
    </dgm:pt>
  </dgm:ptLst>
  <dgm:cxnLst>
    <dgm:cxn modelId="{CC117417-B1EB-4D6A-87BA-860355BCD613}" type="presOf" srcId="{547164A1-7AB5-48FC-84C1-9238AD7AD5E7}" destId="{7F1F62F6-4777-46C0-9345-A13E04102F3B}" srcOrd="0" destOrd="0" presId="urn:microsoft.com/office/officeart/2005/8/layout/lProcess2"/>
    <dgm:cxn modelId="{362F751B-F0C7-4CD7-8A1E-7EF5A95D7A06}" srcId="{718924C6-BA0C-493E-B5A1-63E3993D4C3D}" destId="{547164A1-7AB5-48FC-84C1-9238AD7AD5E7}" srcOrd="2" destOrd="0" parTransId="{9CC66472-E99B-4851-B2A2-51A04B5200CF}" sibTransId="{89B0EADA-5466-423E-A8CF-58B55E9AE74F}"/>
    <dgm:cxn modelId="{839F9A26-A27D-4A0F-8CE4-291F29BB5B1D}" type="presOf" srcId="{36906B10-8DE0-493C-ADF5-08307FE350D6}" destId="{8E302FEE-F164-4F5E-BC6F-18A50C809DD7}" srcOrd="0" destOrd="0" presId="urn:microsoft.com/office/officeart/2005/8/layout/lProcess2"/>
    <dgm:cxn modelId="{6FF01129-D655-407D-95AE-D96EFF4BACAF}" srcId="{718924C6-BA0C-493E-B5A1-63E3993D4C3D}" destId="{0455EA0B-6D47-4F19-9E43-50A70F7CF25C}" srcOrd="1" destOrd="0" parTransId="{5BDD5A9F-067F-4AD0-972E-302D981BECC0}" sibTransId="{312999ED-7A27-44FD-B135-364438FBABF8}"/>
    <dgm:cxn modelId="{300CE637-5B41-46FD-A87C-5BB476AB3D66}" type="presOf" srcId="{CE7DEB34-C0B8-4593-9C0B-FF6211BB439E}" destId="{E4D340A8-048A-4816-805A-A2307424B597}" srcOrd="0" destOrd="0" presId="urn:microsoft.com/office/officeart/2005/8/layout/lProcess2"/>
    <dgm:cxn modelId="{31F73870-30CB-49BF-A9C1-0F2410AB8909}" type="presOf" srcId="{718924C6-BA0C-493E-B5A1-63E3993D4C3D}" destId="{60C11605-149B-4447-95AA-6858F7FBC16B}" srcOrd="0" destOrd="0" presId="urn:microsoft.com/office/officeart/2005/8/layout/lProcess2"/>
    <dgm:cxn modelId="{A3813DBE-C87E-4C4D-BA32-86E06A407E8F}" type="presOf" srcId="{718924C6-BA0C-493E-B5A1-63E3993D4C3D}" destId="{9C11BA47-FA7E-45E6-8485-5E2F59D9E6D0}" srcOrd="1" destOrd="0" presId="urn:microsoft.com/office/officeart/2005/8/layout/lProcess2"/>
    <dgm:cxn modelId="{6B93BED0-3660-46C3-B27B-CC0ECF3F09DB}" srcId="{CE7DEB34-C0B8-4593-9C0B-FF6211BB439E}" destId="{718924C6-BA0C-493E-B5A1-63E3993D4C3D}" srcOrd="0" destOrd="0" parTransId="{DF025151-8F3F-4792-91EB-F2B2499E8D37}" sibTransId="{37A1D258-4A83-4155-B0D3-D5F049559683}"/>
    <dgm:cxn modelId="{4A91D7E5-BA30-436D-AA90-BF07A2692C1B}" srcId="{718924C6-BA0C-493E-B5A1-63E3993D4C3D}" destId="{36906B10-8DE0-493C-ADF5-08307FE350D6}" srcOrd="0" destOrd="0" parTransId="{867A8A49-5883-4146-8F91-953C6245E371}" sibTransId="{83D09EE7-B63C-4D44-BFB1-9C8D676F6706}"/>
    <dgm:cxn modelId="{D66941F9-2ABE-4A16-AF95-346BA8F4FFAA}" type="presOf" srcId="{0455EA0B-6D47-4F19-9E43-50A70F7CF25C}" destId="{13C61FC2-C6FC-4080-A5E9-7B069D0E49E4}" srcOrd="0" destOrd="0" presId="urn:microsoft.com/office/officeart/2005/8/layout/lProcess2"/>
    <dgm:cxn modelId="{576FF214-0B8C-4695-8475-831D5CC897E2}" type="presParOf" srcId="{E4D340A8-048A-4816-805A-A2307424B597}" destId="{594C0B67-CE46-4D3D-8DAD-869486724AFE}" srcOrd="0" destOrd="0" presId="urn:microsoft.com/office/officeart/2005/8/layout/lProcess2"/>
    <dgm:cxn modelId="{FC3A942E-F443-4B1D-9D3E-A88872953E1C}" type="presParOf" srcId="{594C0B67-CE46-4D3D-8DAD-869486724AFE}" destId="{60C11605-149B-4447-95AA-6858F7FBC16B}" srcOrd="0" destOrd="0" presId="urn:microsoft.com/office/officeart/2005/8/layout/lProcess2"/>
    <dgm:cxn modelId="{2B5B6455-937F-4AC8-8F35-31201DAAD207}" type="presParOf" srcId="{594C0B67-CE46-4D3D-8DAD-869486724AFE}" destId="{9C11BA47-FA7E-45E6-8485-5E2F59D9E6D0}" srcOrd="1" destOrd="0" presId="urn:microsoft.com/office/officeart/2005/8/layout/lProcess2"/>
    <dgm:cxn modelId="{51A36902-7BA7-4EF2-A1FB-85F081DC0915}" type="presParOf" srcId="{594C0B67-CE46-4D3D-8DAD-869486724AFE}" destId="{6771F74E-7C8E-4C61-A1ED-9D7AFCEE1FFE}" srcOrd="2" destOrd="0" presId="urn:microsoft.com/office/officeart/2005/8/layout/lProcess2"/>
    <dgm:cxn modelId="{F815A140-0795-4B2C-9330-EF3FD2CD3C95}" type="presParOf" srcId="{6771F74E-7C8E-4C61-A1ED-9D7AFCEE1FFE}" destId="{C34C34AD-C78D-4C2D-903B-C5AFE9BD4C97}" srcOrd="0" destOrd="0" presId="urn:microsoft.com/office/officeart/2005/8/layout/lProcess2"/>
    <dgm:cxn modelId="{DB0DF6F9-A8B6-46E0-8A62-B9E8A24D01D0}" type="presParOf" srcId="{C34C34AD-C78D-4C2D-903B-C5AFE9BD4C97}" destId="{8E302FEE-F164-4F5E-BC6F-18A50C809DD7}" srcOrd="0" destOrd="0" presId="urn:microsoft.com/office/officeart/2005/8/layout/lProcess2"/>
    <dgm:cxn modelId="{9812EAB7-EBF5-481E-8AA3-60BB572BDABE}" type="presParOf" srcId="{C34C34AD-C78D-4C2D-903B-C5AFE9BD4C97}" destId="{1E0AA32A-D302-41B6-AD16-15CBE440CE78}" srcOrd="1" destOrd="0" presId="urn:microsoft.com/office/officeart/2005/8/layout/lProcess2"/>
    <dgm:cxn modelId="{B8B3EA94-20C7-4D08-8334-2812661A2C66}" type="presParOf" srcId="{C34C34AD-C78D-4C2D-903B-C5AFE9BD4C97}" destId="{13C61FC2-C6FC-4080-A5E9-7B069D0E49E4}" srcOrd="2" destOrd="0" presId="urn:microsoft.com/office/officeart/2005/8/layout/lProcess2"/>
    <dgm:cxn modelId="{C5337FF4-E20B-4E04-8051-A749B56DA457}" type="presParOf" srcId="{C34C34AD-C78D-4C2D-903B-C5AFE9BD4C97}" destId="{D8AC7443-2734-4CE9-AB63-CDA0A162C529}" srcOrd="3" destOrd="0" presId="urn:microsoft.com/office/officeart/2005/8/layout/lProcess2"/>
    <dgm:cxn modelId="{6969F3DD-FE97-4083-B396-D0380CF6C480}" type="presParOf" srcId="{C34C34AD-C78D-4C2D-903B-C5AFE9BD4C97}" destId="{7F1F62F6-4777-46C0-9345-A13E04102F3B}" srcOrd="4" destOrd="0" presId="urn:microsoft.com/office/officeart/2005/8/layout/lProcess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51.xml><?xml version="1.0" encoding="utf-8"?>
<dgm:dataModel xmlns:dgm="http://schemas.openxmlformats.org/drawingml/2006/diagram" xmlns:a="http://schemas.openxmlformats.org/drawingml/2006/main">
  <dgm:ptLst>
    <dgm:pt modelId="{CE7DEB34-C0B8-4593-9C0B-FF6211BB439E}" type="doc">
      <dgm:prSet loTypeId="urn:microsoft.com/office/officeart/2008/layout/VerticalCurvedList" loCatId="list" qsTypeId="urn:microsoft.com/office/officeart/2005/8/quickstyle/3d1" qsCatId="3D" csTypeId="urn:microsoft.com/office/officeart/2005/8/colors/accent0_3" csCatId="mainScheme" phldr="1"/>
      <dgm:spPr/>
      <dgm:t>
        <a:bodyPr/>
        <a:lstStyle/>
        <a:p>
          <a:endParaRPr lang="el-GR"/>
        </a:p>
      </dgm:t>
    </dgm:pt>
    <dgm:pt modelId="{718924C6-BA0C-493E-B5A1-63E3993D4C3D}">
      <dgm:prSet custT="1"/>
      <dgm:spPr/>
      <dgm:t>
        <a:bodyPr/>
        <a:lstStyle/>
        <a:p>
          <a:r>
            <a:rPr lang="el-GR" sz="1500" dirty="0"/>
            <a:t>Για την προώθηση των ΠΔΣ υποστηρίχθηκε η θέσπιση ενιαίας δέσμης κριτηρίων, η οποία περιορίζει σημαντικά τη διοικητική επιβάρυνση τόσο για τις αναθέτουσες αρχές όσο και για τους οικονομικούς φορείς που συνάπτουν ΠΔΣ</a:t>
          </a:r>
          <a:endParaRPr lang="el-GR" sz="1500" i="0" dirty="0"/>
        </a:p>
      </dgm:t>
    </dgm:pt>
    <dgm:pt modelId="{DF025151-8F3F-4792-91EB-F2B2499E8D37}" type="parTrans" cxnId="{6B93BED0-3660-46C3-B27B-CC0ECF3F09DB}">
      <dgm:prSet/>
      <dgm:spPr/>
      <dgm:t>
        <a:bodyPr/>
        <a:lstStyle/>
        <a:p>
          <a:endParaRPr lang="el-GR"/>
        </a:p>
      </dgm:t>
    </dgm:pt>
    <dgm:pt modelId="{37A1D258-4A83-4155-B0D3-D5F049559683}" type="sibTrans" cxnId="{6B93BED0-3660-46C3-B27B-CC0ECF3F09DB}">
      <dgm:prSet/>
      <dgm:spPr/>
      <dgm:t>
        <a:bodyPr/>
        <a:lstStyle/>
        <a:p>
          <a:endParaRPr lang="el-GR"/>
        </a:p>
      </dgm:t>
    </dgm:pt>
    <dgm:pt modelId="{715D4940-F66F-4D99-955E-80A6A4A02CEE}">
      <dgm:prSet custT="1"/>
      <dgm:spPr/>
      <dgm:t>
        <a:bodyPr/>
        <a:lstStyle/>
        <a:p>
          <a:r>
            <a:rPr lang="el-GR" sz="1500" i="0" dirty="0"/>
            <a:t>Τα κοινά κριτήρια κρίνονται ιδιαίτερα επωφελή τόσο για τις επιχειρήσεις που δραστηριοποιούνται σε περισσότερα του ενός κράτη μέλη, όσο και για τις ΜΜΕ</a:t>
          </a:r>
        </a:p>
      </dgm:t>
    </dgm:pt>
    <dgm:pt modelId="{77DB34ED-C779-4795-9B08-9A6A192B59BC}" type="parTrans" cxnId="{1E2B3053-D945-4741-9272-C645D5CADA12}">
      <dgm:prSet/>
      <dgm:spPr/>
      <dgm:t>
        <a:bodyPr/>
        <a:lstStyle/>
        <a:p>
          <a:endParaRPr lang="el-GR"/>
        </a:p>
      </dgm:t>
    </dgm:pt>
    <dgm:pt modelId="{772D52FD-7182-4559-9093-5A0343F726E5}" type="sibTrans" cxnId="{1E2B3053-D945-4741-9272-C645D5CADA12}">
      <dgm:prSet/>
      <dgm:spPr/>
      <dgm:t>
        <a:bodyPr/>
        <a:lstStyle/>
        <a:p>
          <a:endParaRPr lang="el-GR"/>
        </a:p>
      </dgm:t>
    </dgm:pt>
    <dgm:pt modelId="{B3BC71A3-E869-4B41-8A6B-F99CD50FE39B}">
      <dgm:prSet custT="1"/>
      <dgm:spPr/>
      <dgm:t>
        <a:bodyPr/>
        <a:lstStyle/>
        <a:p>
          <a:r>
            <a:rPr lang="el-GR" sz="1500" i="0" dirty="0"/>
            <a:t>Έχουν καθοριστεί πράσινα κριτήρια, τα οποία μπορούν να ενσωματωθούν απευθείας στα τεύχη των σχετικών διαγωνισμών (προτυποποίησή τους)</a:t>
          </a:r>
        </a:p>
      </dgm:t>
    </dgm:pt>
    <dgm:pt modelId="{CE20AECF-E99A-437A-BB22-B18DA9F8C6A1}" type="parTrans" cxnId="{647043F0-8998-4F43-8682-004D90E3DED7}">
      <dgm:prSet/>
      <dgm:spPr/>
      <dgm:t>
        <a:bodyPr/>
        <a:lstStyle/>
        <a:p>
          <a:endParaRPr lang="el-GR"/>
        </a:p>
      </dgm:t>
    </dgm:pt>
    <dgm:pt modelId="{388E53A0-3EB3-49DA-A6DD-CBC37B67C87D}" type="sibTrans" cxnId="{647043F0-8998-4F43-8682-004D90E3DED7}">
      <dgm:prSet/>
      <dgm:spPr/>
      <dgm:t>
        <a:bodyPr/>
        <a:lstStyle/>
        <a:p>
          <a:endParaRPr lang="el-GR"/>
        </a:p>
      </dgm:t>
    </dgm:pt>
    <dgm:pt modelId="{DD0D19F9-0E60-4D3D-8723-E6872B0E3F20}">
      <dgm:prSet custT="1"/>
      <dgm:spPr/>
      <dgm:t>
        <a:bodyPr/>
        <a:lstStyle/>
        <a:p>
          <a:r>
            <a:rPr lang="el-GR" sz="1500" i="0" dirty="0"/>
            <a:t>Τα πράσινα κριτήρια αναθεωρούνται και επικαιροποιούνται τακτικά, ώστε να λαμβάνονται υπόψη τα πιο πρόσφατα επιστημονικά δεδομένα, οι νέες τεχνολογίες, οι εξελίξεις στην αγορά και οι αλλαγές στη νομοθεσία</a:t>
          </a:r>
        </a:p>
      </dgm:t>
    </dgm:pt>
    <dgm:pt modelId="{2A82D007-64E1-4526-B43B-DCA55A21824E}" type="parTrans" cxnId="{F2B586D3-D736-479B-8620-652281296AE6}">
      <dgm:prSet/>
      <dgm:spPr/>
      <dgm:t>
        <a:bodyPr/>
        <a:lstStyle/>
        <a:p>
          <a:endParaRPr lang="el-GR"/>
        </a:p>
      </dgm:t>
    </dgm:pt>
    <dgm:pt modelId="{55D9315B-30D7-4026-9764-1902AC934754}" type="sibTrans" cxnId="{F2B586D3-D736-479B-8620-652281296AE6}">
      <dgm:prSet/>
      <dgm:spPr/>
      <dgm:t>
        <a:bodyPr/>
        <a:lstStyle/>
        <a:p>
          <a:endParaRPr lang="el-GR"/>
        </a:p>
      </dgm:t>
    </dgm:pt>
    <dgm:pt modelId="{F511C2C8-721E-4AE9-9F80-DF3B8848708B}">
      <dgm:prSet custT="1"/>
      <dgm:spPr/>
      <dgm:t>
        <a:bodyPr/>
        <a:lstStyle/>
        <a:p>
          <a:r>
            <a:rPr lang="el-GR" sz="1500" i="0" dirty="0"/>
            <a:t>Σχετικό εκπαιδευτικό βοήθημα </a:t>
          </a:r>
          <a:r>
            <a:rPr lang="el-GR" sz="1500" i="1" dirty="0"/>
            <a:t>(</a:t>
          </a:r>
          <a:r>
            <a:rPr lang="en-US" sz="1500" i="1" dirty="0"/>
            <a:t>Training Toolkit</a:t>
          </a:r>
          <a:r>
            <a:rPr lang="el-GR" sz="1500" i="1" dirty="0"/>
            <a:t>)</a:t>
          </a:r>
          <a:r>
            <a:rPr lang="en-US" sz="1500" i="1" dirty="0"/>
            <a:t> </a:t>
          </a:r>
          <a:r>
            <a:rPr lang="it-IT" sz="1500" i="0" dirty="0"/>
            <a:t>http://ec.europa.eu/environment/gpp/toolkit_en.htm</a:t>
          </a:r>
          <a:endParaRPr lang="el-GR" sz="1500" i="0" dirty="0"/>
        </a:p>
      </dgm:t>
    </dgm:pt>
    <dgm:pt modelId="{CCF1688F-C17C-4CD5-8D89-2F512F00BDC2}" type="parTrans" cxnId="{6007636F-57C6-4909-B300-40CBD7768A63}">
      <dgm:prSet/>
      <dgm:spPr/>
      <dgm:t>
        <a:bodyPr/>
        <a:lstStyle/>
        <a:p>
          <a:endParaRPr lang="el-GR"/>
        </a:p>
      </dgm:t>
    </dgm:pt>
    <dgm:pt modelId="{A2AEA52F-8AA2-4384-8D7E-73E87FD33D87}" type="sibTrans" cxnId="{6007636F-57C6-4909-B300-40CBD7768A63}">
      <dgm:prSet/>
      <dgm:spPr/>
      <dgm:t>
        <a:bodyPr/>
        <a:lstStyle/>
        <a:p>
          <a:endParaRPr lang="el-GR"/>
        </a:p>
      </dgm:t>
    </dgm:pt>
    <dgm:pt modelId="{5A046F99-8333-480C-87DB-4DBF774AB9F4}" type="pres">
      <dgm:prSet presAssocID="{CE7DEB34-C0B8-4593-9C0B-FF6211BB439E}" presName="Name0" presStyleCnt="0">
        <dgm:presLayoutVars>
          <dgm:chMax val="7"/>
          <dgm:chPref val="7"/>
          <dgm:dir/>
        </dgm:presLayoutVars>
      </dgm:prSet>
      <dgm:spPr/>
    </dgm:pt>
    <dgm:pt modelId="{06E3076E-B945-441E-9A90-AE0C701947A6}" type="pres">
      <dgm:prSet presAssocID="{CE7DEB34-C0B8-4593-9C0B-FF6211BB439E}" presName="Name1" presStyleCnt="0"/>
      <dgm:spPr/>
    </dgm:pt>
    <dgm:pt modelId="{3D2EC5DF-9315-4907-B3B9-F9B73DCA63E4}" type="pres">
      <dgm:prSet presAssocID="{CE7DEB34-C0B8-4593-9C0B-FF6211BB439E}" presName="cycle" presStyleCnt="0"/>
      <dgm:spPr/>
    </dgm:pt>
    <dgm:pt modelId="{87ED2DFA-DEB6-4D00-98D7-E31CA899F42B}" type="pres">
      <dgm:prSet presAssocID="{CE7DEB34-C0B8-4593-9C0B-FF6211BB439E}" presName="srcNode" presStyleLbl="node1" presStyleIdx="0" presStyleCnt="5"/>
      <dgm:spPr/>
    </dgm:pt>
    <dgm:pt modelId="{BA5FE648-80D2-4741-B61E-31E792F720FB}" type="pres">
      <dgm:prSet presAssocID="{CE7DEB34-C0B8-4593-9C0B-FF6211BB439E}" presName="conn" presStyleLbl="parChTrans1D2" presStyleIdx="0" presStyleCnt="1"/>
      <dgm:spPr/>
    </dgm:pt>
    <dgm:pt modelId="{F7BF75F1-4D56-4434-942D-201A98625018}" type="pres">
      <dgm:prSet presAssocID="{CE7DEB34-C0B8-4593-9C0B-FF6211BB439E}" presName="extraNode" presStyleLbl="node1" presStyleIdx="0" presStyleCnt="5"/>
      <dgm:spPr/>
    </dgm:pt>
    <dgm:pt modelId="{5BB38EBB-EB5D-487C-A986-46A3E3FC0ABD}" type="pres">
      <dgm:prSet presAssocID="{CE7DEB34-C0B8-4593-9C0B-FF6211BB439E}" presName="dstNode" presStyleLbl="node1" presStyleIdx="0" presStyleCnt="5"/>
      <dgm:spPr/>
    </dgm:pt>
    <dgm:pt modelId="{C55CAF0F-5076-4B60-851C-4D474E6543C0}" type="pres">
      <dgm:prSet presAssocID="{718924C6-BA0C-493E-B5A1-63E3993D4C3D}" presName="text_1" presStyleLbl="node1" presStyleIdx="0" presStyleCnt="5">
        <dgm:presLayoutVars>
          <dgm:bulletEnabled val="1"/>
        </dgm:presLayoutVars>
      </dgm:prSet>
      <dgm:spPr/>
    </dgm:pt>
    <dgm:pt modelId="{684617D4-7B0B-48E7-8D0E-2D7F35A8189E}" type="pres">
      <dgm:prSet presAssocID="{718924C6-BA0C-493E-B5A1-63E3993D4C3D}" presName="accent_1" presStyleCnt="0"/>
      <dgm:spPr/>
    </dgm:pt>
    <dgm:pt modelId="{E42B2C31-4E3D-40C8-B1B0-7DE16D84194B}" type="pres">
      <dgm:prSet presAssocID="{718924C6-BA0C-493E-B5A1-63E3993D4C3D}" presName="accentRepeatNode" presStyleLbl="solidFgAcc1" presStyleIdx="0" presStyleCnt="5"/>
      <dgm:spPr/>
    </dgm:pt>
    <dgm:pt modelId="{4E9C26FE-A79C-43F8-9891-462C22E5339F}" type="pres">
      <dgm:prSet presAssocID="{715D4940-F66F-4D99-955E-80A6A4A02CEE}" presName="text_2" presStyleLbl="node1" presStyleIdx="1" presStyleCnt="5">
        <dgm:presLayoutVars>
          <dgm:bulletEnabled val="1"/>
        </dgm:presLayoutVars>
      </dgm:prSet>
      <dgm:spPr/>
    </dgm:pt>
    <dgm:pt modelId="{B0E7D96B-D6DB-4970-9452-C4AAD496FFD0}" type="pres">
      <dgm:prSet presAssocID="{715D4940-F66F-4D99-955E-80A6A4A02CEE}" presName="accent_2" presStyleCnt="0"/>
      <dgm:spPr/>
    </dgm:pt>
    <dgm:pt modelId="{CD6732C1-D61C-44F4-9FAB-50738D6D7D54}" type="pres">
      <dgm:prSet presAssocID="{715D4940-F66F-4D99-955E-80A6A4A02CEE}" presName="accentRepeatNode" presStyleLbl="solidFgAcc1" presStyleIdx="1" presStyleCnt="5"/>
      <dgm:spPr/>
    </dgm:pt>
    <dgm:pt modelId="{4BA325E6-3D13-4150-A978-581F59BA7CAC}" type="pres">
      <dgm:prSet presAssocID="{B3BC71A3-E869-4B41-8A6B-F99CD50FE39B}" presName="text_3" presStyleLbl="node1" presStyleIdx="2" presStyleCnt="5">
        <dgm:presLayoutVars>
          <dgm:bulletEnabled val="1"/>
        </dgm:presLayoutVars>
      </dgm:prSet>
      <dgm:spPr/>
    </dgm:pt>
    <dgm:pt modelId="{97EE79A1-D1FE-4B02-B34C-5B3F293FCED7}" type="pres">
      <dgm:prSet presAssocID="{B3BC71A3-E869-4B41-8A6B-F99CD50FE39B}" presName="accent_3" presStyleCnt="0"/>
      <dgm:spPr/>
    </dgm:pt>
    <dgm:pt modelId="{9077AF31-282E-49C9-A45D-D407DC5BC210}" type="pres">
      <dgm:prSet presAssocID="{B3BC71A3-E869-4B41-8A6B-F99CD50FE39B}" presName="accentRepeatNode" presStyleLbl="solidFgAcc1" presStyleIdx="2" presStyleCnt="5"/>
      <dgm:spPr/>
    </dgm:pt>
    <dgm:pt modelId="{42D2D55C-C994-431B-B051-DF95D9F3037F}" type="pres">
      <dgm:prSet presAssocID="{DD0D19F9-0E60-4D3D-8723-E6872B0E3F20}" presName="text_4" presStyleLbl="node1" presStyleIdx="3" presStyleCnt="5">
        <dgm:presLayoutVars>
          <dgm:bulletEnabled val="1"/>
        </dgm:presLayoutVars>
      </dgm:prSet>
      <dgm:spPr/>
    </dgm:pt>
    <dgm:pt modelId="{46B89D0C-D52A-49F6-A528-F4C7EB6F0C41}" type="pres">
      <dgm:prSet presAssocID="{DD0D19F9-0E60-4D3D-8723-E6872B0E3F20}" presName="accent_4" presStyleCnt="0"/>
      <dgm:spPr/>
    </dgm:pt>
    <dgm:pt modelId="{10C35ECA-3731-430A-A2E7-3AFA29CA6645}" type="pres">
      <dgm:prSet presAssocID="{DD0D19F9-0E60-4D3D-8723-E6872B0E3F20}" presName="accentRepeatNode" presStyleLbl="solidFgAcc1" presStyleIdx="3" presStyleCnt="5"/>
      <dgm:spPr/>
    </dgm:pt>
    <dgm:pt modelId="{CF0F1910-BBDD-4E75-A671-D3EB4846BCAE}" type="pres">
      <dgm:prSet presAssocID="{F511C2C8-721E-4AE9-9F80-DF3B8848708B}" presName="text_5" presStyleLbl="node1" presStyleIdx="4" presStyleCnt="5">
        <dgm:presLayoutVars>
          <dgm:bulletEnabled val="1"/>
        </dgm:presLayoutVars>
      </dgm:prSet>
      <dgm:spPr/>
    </dgm:pt>
    <dgm:pt modelId="{E0C61D74-E2D4-41F5-947C-BAA0C38382C7}" type="pres">
      <dgm:prSet presAssocID="{F511C2C8-721E-4AE9-9F80-DF3B8848708B}" presName="accent_5" presStyleCnt="0"/>
      <dgm:spPr/>
    </dgm:pt>
    <dgm:pt modelId="{22F1D323-E8A9-4050-8F95-38208E4F5B38}" type="pres">
      <dgm:prSet presAssocID="{F511C2C8-721E-4AE9-9F80-DF3B8848708B}" presName="accentRepeatNode" presStyleLbl="solidFgAcc1" presStyleIdx="4" presStyleCnt="5"/>
      <dgm:spPr/>
    </dgm:pt>
  </dgm:ptLst>
  <dgm:cxnLst>
    <dgm:cxn modelId="{26C7B038-9AF3-4618-9AAE-6150FC32F781}" type="presOf" srcId="{B3BC71A3-E869-4B41-8A6B-F99CD50FE39B}" destId="{4BA325E6-3D13-4150-A978-581F59BA7CAC}" srcOrd="0" destOrd="0" presId="urn:microsoft.com/office/officeart/2008/layout/VerticalCurvedList"/>
    <dgm:cxn modelId="{E4927944-6CBB-4776-83A6-D6C0FA7C0829}" type="presOf" srcId="{715D4940-F66F-4D99-955E-80A6A4A02CEE}" destId="{4E9C26FE-A79C-43F8-9891-462C22E5339F}" srcOrd="0" destOrd="0" presId="urn:microsoft.com/office/officeart/2008/layout/VerticalCurvedList"/>
    <dgm:cxn modelId="{9449CA6A-4F4F-4CBB-89D6-90A556519FA0}" type="presOf" srcId="{718924C6-BA0C-493E-B5A1-63E3993D4C3D}" destId="{C55CAF0F-5076-4B60-851C-4D474E6543C0}" srcOrd="0" destOrd="0" presId="urn:microsoft.com/office/officeart/2008/layout/VerticalCurvedList"/>
    <dgm:cxn modelId="{6007636F-57C6-4909-B300-40CBD7768A63}" srcId="{CE7DEB34-C0B8-4593-9C0B-FF6211BB439E}" destId="{F511C2C8-721E-4AE9-9F80-DF3B8848708B}" srcOrd="4" destOrd="0" parTransId="{CCF1688F-C17C-4CD5-8D89-2F512F00BDC2}" sibTransId="{A2AEA52F-8AA2-4384-8D7E-73E87FD33D87}"/>
    <dgm:cxn modelId="{1E2B3053-D945-4741-9272-C645D5CADA12}" srcId="{CE7DEB34-C0B8-4593-9C0B-FF6211BB439E}" destId="{715D4940-F66F-4D99-955E-80A6A4A02CEE}" srcOrd="1" destOrd="0" parTransId="{77DB34ED-C779-4795-9B08-9A6A192B59BC}" sibTransId="{772D52FD-7182-4559-9093-5A0343F726E5}"/>
    <dgm:cxn modelId="{91D8A493-0873-400A-822D-4597291A879C}" type="presOf" srcId="{DD0D19F9-0E60-4D3D-8723-E6872B0E3F20}" destId="{42D2D55C-C994-431B-B051-DF95D9F3037F}" srcOrd="0" destOrd="0" presId="urn:microsoft.com/office/officeart/2008/layout/VerticalCurvedList"/>
    <dgm:cxn modelId="{B51C6394-03B4-4558-A082-A39515ADEA84}" type="presOf" srcId="{37A1D258-4A83-4155-B0D3-D5F049559683}" destId="{BA5FE648-80D2-4741-B61E-31E792F720FB}" srcOrd="0" destOrd="0" presId="urn:microsoft.com/office/officeart/2008/layout/VerticalCurvedList"/>
    <dgm:cxn modelId="{6B93BED0-3660-46C3-B27B-CC0ECF3F09DB}" srcId="{CE7DEB34-C0B8-4593-9C0B-FF6211BB439E}" destId="{718924C6-BA0C-493E-B5A1-63E3993D4C3D}" srcOrd="0" destOrd="0" parTransId="{DF025151-8F3F-4792-91EB-F2B2499E8D37}" sibTransId="{37A1D258-4A83-4155-B0D3-D5F049559683}"/>
    <dgm:cxn modelId="{F2B586D3-D736-479B-8620-652281296AE6}" srcId="{CE7DEB34-C0B8-4593-9C0B-FF6211BB439E}" destId="{DD0D19F9-0E60-4D3D-8723-E6872B0E3F20}" srcOrd="3" destOrd="0" parTransId="{2A82D007-64E1-4526-B43B-DCA55A21824E}" sibTransId="{55D9315B-30D7-4026-9764-1902AC934754}"/>
    <dgm:cxn modelId="{F95421E1-F8A1-4ADF-BEC0-D7047F2576C4}" type="presOf" srcId="{CE7DEB34-C0B8-4593-9C0B-FF6211BB439E}" destId="{5A046F99-8333-480C-87DB-4DBF774AB9F4}" srcOrd="0" destOrd="0" presId="urn:microsoft.com/office/officeart/2008/layout/VerticalCurvedList"/>
    <dgm:cxn modelId="{647043F0-8998-4F43-8682-004D90E3DED7}" srcId="{CE7DEB34-C0B8-4593-9C0B-FF6211BB439E}" destId="{B3BC71A3-E869-4B41-8A6B-F99CD50FE39B}" srcOrd="2" destOrd="0" parTransId="{CE20AECF-E99A-437A-BB22-B18DA9F8C6A1}" sibTransId="{388E53A0-3EB3-49DA-A6DD-CBC37B67C87D}"/>
    <dgm:cxn modelId="{B63FE9FE-86B7-4484-A9E9-BF88F5566FCA}" type="presOf" srcId="{F511C2C8-721E-4AE9-9F80-DF3B8848708B}" destId="{CF0F1910-BBDD-4E75-A671-D3EB4846BCAE}" srcOrd="0" destOrd="0" presId="urn:microsoft.com/office/officeart/2008/layout/VerticalCurvedList"/>
    <dgm:cxn modelId="{03680D90-9AAA-4141-B8E5-3DE18383A56D}" type="presParOf" srcId="{5A046F99-8333-480C-87DB-4DBF774AB9F4}" destId="{06E3076E-B945-441E-9A90-AE0C701947A6}" srcOrd="0" destOrd="0" presId="urn:microsoft.com/office/officeart/2008/layout/VerticalCurvedList"/>
    <dgm:cxn modelId="{5F5C83C4-1F4D-4B93-8EC4-032241176610}" type="presParOf" srcId="{06E3076E-B945-441E-9A90-AE0C701947A6}" destId="{3D2EC5DF-9315-4907-B3B9-F9B73DCA63E4}" srcOrd="0" destOrd="0" presId="urn:microsoft.com/office/officeart/2008/layout/VerticalCurvedList"/>
    <dgm:cxn modelId="{91540BDA-BFFC-4576-9FA9-B700CE17E745}" type="presParOf" srcId="{3D2EC5DF-9315-4907-B3B9-F9B73DCA63E4}" destId="{87ED2DFA-DEB6-4D00-98D7-E31CA899F42B}" srcOrd="0" destOrd="0" presId="urn:microsoft.com/office/officeart/2008/layout/VerticalCurvedList"/>
    <dgm:cxn modelId="{EB54858B-2647-46BE-A4B8-5A3D01A4F0BD}" type="presParOf" srcId="{3D2EC5DF-9315-4907-B3B9-F9B73DCA63E4}" destId="{BA5FE648-80D2-4741-B61E-31E792F720FB}" srcOrd="1" destOrd="0" presId="urn:microsoft.com/office/officeart/2008/layout/VerticalCurvedList"/>
    <dgm:cxn modelId="{5C05AB0F-81E4-47DA-80E8-DBA97C299799}" type="presParOf" srcId="{3D2EC5DF-9315-4907-B3B9-F9B73DCA63E4}" destId="{F7BF75F1-4D56-4434-942D-201A98625018}" srcOrd="2" destOrd="0" presId="urn:microsoft.com/office/officeart/2008/layout/VerticalCurvedList"/>
    <dgm:cxn modelId="{E26ED9F4-99CC-4B58-A9C9-578A2BD7808C}" type="presParOf" srcId="{3D2EC5DF-9315-4907-B3B9-F9B73DCA63E4}" destId="{5BB38EBB-EB5D-487C-A986-46A3E3FC0ABD}" srcOrd="3" destOrd="0" presId="urn:microsoft.com/office/officeart/2008/layout/VerticalCurvedList"/>
    <dgm:cxn modelId="{1F1E52E9-8D80-4EB9-B7F0-BAE4EB12EC0A}" type="presParOf" srcId="{06E3076E-B945-441E-9A90-AE0C701947A6}" destId="{C55CAF0F-5076-4B60-851C-4D474E6543C0}" srcOrd="1" destOrd="0" presId="urn:microsoft.com/office/officeart/2008/layout/VerticalCurvedList"/>
    <dgm:cxn modelId="{C7668F97-D206-468E-97C8-3CFC50389163}" type="presParOf" srcId="{06E3076E-B945-441E-9A90-AE0C701947A6}" destId="{684617D4-7B0B-48E7-8D0E-2D7F35A8189E}" srcOrd="2" destOrd="0" presId="urn:microsoft.com/office/officeart/2008/layout/VerticalCurvedList"/>
    <dgm:cxn modelId="{50AD411A-400F-4169-A73B-83F84D62E42F}" type="presParOf" srcId="{684617D4-7B0B-48E7-8D0E-2D7F35A8189E}" destId="{E42B2C31-4E3D-40C8-B1B0-7DE16D84194B}" srcOrd="0" destOrd="0" presId="urn:microsoft.com/office/officeart/2008/layout/VerticalCurvedList"/>
    <dgm:cxn modelId="{E87B5143-6937-4859-9411-352C93B02D4D}" type="presParOf" srcId="{06E3076E-B945-441E-9A90-AE0C701947A6}" destId="{4E9C26FE-A79C-43F8-9891-462C22E5339F}" srcOrd="3" destOrd="0" presId="urn:microsoft.com/office/officeart/2008/layout/VerticalCurvedList"/>
    <dgm:cxn modelId="{1BF26386-3C9C-4282-9772-BBE5E4904616}" type="presParOf" srcId="{06E3076E-B945-441E-9A90-AE0C701947A6}" destId="{B0E7D96B-D6DB-4970-9452-C4AAD496FFD0}" srcOrd="4" destOrd="0" presId="urn:microsoft.com/office/officeart/2008/layout/VerticalCurvedList"/>
    <dgm:cxn modelId="{60673538-F145-4B50-AC6F-E61F9E5DDC8F}" type="presParOf" srcId="{B0E7D96B-D6DB-4970-9452-C4AAD496FFD0}" destId="{CD6732C1-D61C-44F4-9FAB-50738D6D7D54}" srcOrd="0" destOrd="0" presId="urn:microsoft.com/office/officeart/2008/layout/VerticalCurvedList"/>
    <dgm:cxn modelId="{D90B9DD7-1BA7-4A1F-934E-1605953D058E}" type="presParOf" srcId="{06E3076E-B945-441E-9A90-AE0C701947A6}" destId="{4BA325E6-3D13-4150-A978-581F59BA7CAC}" srcOrd="5" destOrd="0" presId="urn:microsoft.com/office/officeart/2008/layout/VerticalCurvedList"/>
    <dgm:cxn modelId="{2A6E1B6C-BD9F-434F-B428-3B66C528A847}" type="presParOf" srcId="{06E3076E-B945-441E-9A90-AE0C701947A6}" destId="{97EE79A1-D1FE-4B02-B34C-5B3F293FCED7}" srcOrd="6" destOrd="0" presId="urn:microsoft.com/office/officeart/2008/layout/VerticalCurvedList"/>
    <dgm:cxn modelId="{20C43E9D-9F30-43D0-A76E-0F148E958D60}" type="presParOf" srcId="{97EE79A1-D1FE-4B02-B34C-5B3F293FCED7}" destId="{9077AF31-282E-49C9-A45D-D407DC5BC210}" srcOrd="0" destOrd="0" presId="urn:microsoft.com/office/officeart/2008/layout/VerticalCurvedList"/>
    <dgm:cxn modelId="{013FB1A5-A6EA-4183-BEF3-AECC32A5E029}" type="presParOf" srcId="{06E3076E-B945-441E-9A90-AE0C701947A6}" destId="{42D2D55C-C994-431B-B051-DF95D9F3037F}" srcOrd="7" destOrd="0" presId="urn:microsoft.com/office/officeart/2008/layout/VerticalCurvedList"/>
    <dgm:cxn modelId="{1F921322-C63B-4083-B7B8-55797DEC2D0C}" type="presParOf" srcId="{06E3076E-B945-441E-9A90-AE0C701947A6}" destId="{46B89D0C-D52A-49F6-A528-F4C7EB6F0C41}" srcOrd="8" destOrd="0" presId="urn:microsoft.com/office/officeart/2008/layout/VerticalCurvedList"/>
    <dgm:cxn modelId="{BE538EAB-AF2C-4695-8DE0-B961D7E2C38A}" type="presParOf" srcId="{46B89D0C-D52A-49F6-A528-F4C7EB6F0C41}" destId="{10C35ECA-3731-430A-A2E7-3AFA29CA6645}" srcOrd="0" destOrd="0" presId="urn:microsoft.com/office/officeart/2008/layout/VerticalCurvedList"/>
    <dgm:cxn modelId="{59892D75-15AC-4397-B5D1-777786828C71}" type="presParOf" srcId="{06E3076E-B945-441E-9A90-AE0C701947A6}" destId="{CF0F1910-BBDD-4E75-A671-D3EB4846BCAE}" srcOrd="9" destOrd="0" presId="urn:microsoft.com/office/officeart/2008/layout/VerticalCurvedList"/>
    <dgm:cxn modelId="{3D072D5D-AEEA-4EDC-AD13-1D7A57DDD9E8}" type="presParOf" srcId="{06E3076E-B945-441E-9A90-AE0C701947A6}" destId="{E0C61D74-E2D4-41F5-947C-BAA0C38382C7}" srcOrd="10" destOrd="0" presId="urn:microsoft.com/office/officeart/2008/layout/VerticalCurvedList"/>
    <dgm:cxn modelId="{4AC5F124-BA9E-478A-9C5E-9FC82F4CF7E8}" type="presParOf" srcId="{E0C61D74-E2D4-41F5-947C-BAA0C38382C7}" destId="{22F1D323-E8A9-4050-8F95-38208E4F5B38}"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52.xml><?xml version="1.0" encoding="utf-8"?>
<dgm:dataModel xmlns:dgm="http://schemas.openxmlformats.org/drawingml/2006/diagram" xmlns:a="http://schemas.openxmlformats.org/drawingml/2006/main">
  <dgm:ptLst>
    <dgm:pt modelId="{CE7DEB34-C0B8-4593-9C0B-FF6211BB439E}" type="doc">
      <dgm:prSet loTypeId="urn:microsoft.com/office/officeart/2005/8/layout/vList2" loCatId="list" qsTypeId="urn:microsoft.com/office/officeart/2005/8/quickstyle/3d1" qsCatId="3D" csTypeId="urn:microsoft.com/office/officeart/2005/8/colors/accent0_3" csCatId="mainScheme" phldr="1"/>
      <dgm:spPr/>
      <dgm:t>
        <a:bodyPr/>
        <a:lstStyle/>
        <a:p>
          <a:endParaRPr lang="el-GR"/>
        </a:p>
      </dgm:t>
    </dgm:pt>
    <dgm:pt modelId="{718924C6-BA0C-493E-B5A1-63E3993D4C3D}">
      <dgm:prSet custT="1"/>
      <dgm:spPr/>
      <dgm:t>
        <a:bodyPr/>
        <a:lstStyle/>
        <a:p>
          <a:r>
            <a:rPr lang="el-GR" sz="1600" i="0" dirty="0"/>
            <a:t>Τα πράσινα κριτήρια βασίστηκαν της ΕΕ βασίστηκαν σε υφιστάμενα ευρωπαϊκά και διεθνή κριτήρια χορήγησης οικολογικού σήματος και σε στοιχεία από φορείς της βιομηχανίας και της κοινωνίας των πολιτών</a:t>
          </a:r>
        </a:p>
      </dgm:t>
    </dgm:pt>
    <dgm:pt modelId="{DF025151-8F3F-4792-91EB-F2B2499E8D37}" type="parTrans" cxnId="{6B93BED0-3660-46C3-B27B-CC0ECF3F09DB}">
      <dgm:prSet/>
      <dgm:spPr/>
      <dgm:t>
        <a:bodyPr/>
        <a:lstStyle/>
        <a:p>
          <a:endParaRPr lang="el-GR"/>
        </a:p>
      </dgm:t>
    </dgm:pt>
    <dgm:pt modelId="{37A1D258-4A83-4155-B0D3-D5F049559683}" type="sibTrans" cxnId="{6B93BED0-3660-46C3-B27B-CC0ECF3F09DB}">
      <dgm:prSet/>
      <dgm:spPr/>
      <dgm:t>
        <a:bodyPr/>
        <a:lstStyle/>
        <a:p>
          <a:endParaRPr lang="el-GR"/>
        </a:p>
      </dgm:t>
    </dgm:pt>
    <dgm:pt modelId="{F511C2C8-721E-4AE9-9F80-DF3B8848708B}">
      <dgm:prSet custT="1"/>
      <dgm:spPr/>
      <dgm:t>
        <a:bodyPr/>
        <a:lstStyle/>
        <a:p>
          <a:r>
            <a:rPr lang="el-GR" sz="1600" i="0" dirty="0"/>
            <a:t>Εκπονήθηκαν από ομάδα εμπειρογνωμόνων, στην οποία συμμετείχαν αντιπρόσωποι κρατών μελών που δραστηριοποιούνται στον τομέα των ΠΔΣ </a:t>
          </a:r>
        </a:p>
      </dgm:t>
    </dgm:pt>
    <dgm:pt modelId="{CCF1688F-C17C-4CD5-8D89-2F512F00BDC2}" type="parTrans" cxnId="{6007636F-57C6-4909-B300-40CBD7768A63}">
      <dgm:prSet/>
      <dgm:spPr/>
      <dgm:t>
        <a:bodyPr/>
        <a:lstStyle/>
        <a:p>
          <a:endParaRPr lang="el-GR"/>
        </a:p>
      </dgm:t>
    </dgm:pt>
    <dgm:pt modelId="{A2AEA52F-8AA2-4384-8D7E-73E87FD33D87}" type="sibTrans" cxnId="{6007636F-57C6-4909-B300-40CBD7768A63}">
      <dgm:prSet/>
      <dgm:spPr/>
      <dgm:t>
        <a:bodyPr/>
        <a:lstStyle/>
        <a:p>
          <a:endParaRPr lang="el-GR"/>
        </a:p>
      </dgm:t>
    </dgm:pt>
    <dgm:pt modelId="{290B88C2-0E8F-4069-80EC-9E9323FE622F}">
      <dgm:prSet custT="1"/>
      <dgm:spPr/>
      <dgm:t>
        <a:bodyPr/>
        <a:lstStyle/>
        <a:p>
          <a:r>
            <a:rPr lang="el-GR" sz="1600" dirty="0"/>
            <a:t>Στοιχειώδη κριτήρια: έχουν καταρτιστεί για να διευκολυνθεί η εφαρμογή της διαδικασίας, επικεντρώνονται στα κύρια πεδία περιβαλλοντικών επιδόσεων ενός προϊόντος και αποβλέπουν στην ελαχιστοποίηση του διοικητικού κόστους για τις επιχειρήσεις</a:t>
          </a:r>
        </a:p>
      </dgm:t>
    </dgm:pt>
    <dgm:pt modelId="{48BC3773-F646-41C3-BDCC-C06FEF668F70}" type="parTrans" cxnId="{67C6179B-4DE4-4FF1-94C9-86EB31872F5E}">
      <dgm:prSet/>
      <dgm:spPr/>
      <dgm:t>
        <a:bodyPr/>
        <a:lstStyle/>
        <a:p>
          <a:endParaRPr lang="el-GR"/>
        </a:p>
      </dgm:t>
    </dgm:pt>
    <dgm:pt modelId="{91EB0C13-A566-43F6-B422-EC53B8333C4A}" type="sibTrans" cxnId="{67C6179B-4DE4-4FF1-94C9-86EB31872F5E}">
      <dgm:prSet/>
      <dgm:spPr/>
      <dgm:t>
        <a:bodyPr/>
        <a:lstStyle/>
        <a:p>
          <a:endParaRPr lang="el-GR"/>
        </a:p>
      </dgm:t>
    </dgm:pt>
    <dgm:pt modelId="{1FC7F898-2D9E-4E24-828E-DF98251F6E82}">
      <dgm:prSet custT="1"/>
      <dgm:spPr/>
      <dgm:t>
        <a:bodyPr/>
        <a:lstStyle/>
        <a:p>
          <a:r>
            <a:rPr lang="el-GR" sz="1600" dirty="0"/>
            <a:t>Αναλυτικά κριτήρια: λαμβάνουν υπόψη περισσότερες πτυχές ή υψηλότερα επίπεδα περιβαλλοντικών επιδόσεων και μπορούν να χρησιμοποιούνται από τις αναθέτουσες αρχές για την περαιτέρω στήριξη των στόχων για το περιβάλλον και την καινοτομία</a:t>
          </a:r>
        </a:p>
      </dgm:t>
    </dgm:pt>
    <dgm:pt modelId="{B0706ECA-5053-4362-A3F7-0888B0859E11}" type="parTrans" cxnId="{815976D7-991D-4BE0-9320-35EEB6A4D106}">
      <dgm:prSet/>
      <dgm:spPr/>
      <dgm:t>
        <a:bodyPr/>
        <a:lstStyle/>
        <a:p>
          <a:endParaRPr lang="el-GR"/>
        </a:p>
      </dgm:t>
    </dgm:pt>
    <dgm:pt modelId="{619FA5D0-2673-45A5-9834-AABBB53DC9DD}" type="sibTrans" cxnId="{815976D7-991D-4BE0-9320-35EEB6A4D106}">
      <dgm:prSet/>
      <dgm:spPr/>
      <dgm:t>
        <a:bodyPr/>
        <a:lstStyle/>
        <a:p>
          <a:endParaRPr lang="el-GR"/>
        </a:p>
      </dgm:t>
    </dgm:pt>
    <dgm:pt modelId="{02CA412F-FDB1-4D96-8287-429012D88A46}">
      <dgm:prSet custT="1"/>
      <dgm:spPr/>
      <dgm:t>
        <a:bodyPr/>
        <a:lstStyle/>
        <a:p>
          <a:r>
            <a:rPr lang="el-GR" sz="1600" dirty="0"/>
            <a:t>Τα «στοιχειώδη κριτήρια» αποτελούν τη βάση των «αναλυτικών κριτηρίων». Η διάκριση μεταξύ τους αντικατοπτρίζει διαφορές για τον βαθμό φιλοδοξίας για τα πράσινα προϊόντα και τη διαθεσιμότητά τους. Ωστόσο αμφότερες οι κατηγορίες αποσκοπούν στην εξέλιξη των αγορών προς ΠΔΣ</a:t>
          </a:r>
        </a:p>
      </dgm:t>
    </dgm:pt>
    <dgm:pt modelId="{D8F759A0-5CBE-400B-8875-6EB96987ECC2}" type="parTrans" cxnId="{EB30AAB8-002B-4989-ACE4-CB640DCF3DFC}">
      <dgm:prSet/>
      <dgm:spPr/>
      <dgm:t>
        <a:bodyPr/>
        <a:lstStyle/>
        <a:p>
          <a:endParaRPr lang="el-GR"/>
        </a:p>
      </dgm:t>
    </dgm:pt>
    <dgm:pt modelId="{D3E35F4F-326A-43E3-A61D-62F8DEA2A8DA}" type="sibTrans" cxnId="{EB30AAB8-002B-4989-ACE4-CB640DCF3DFC}">
      <dgm:prSet/>
      <dgm:spPr/>
      <dgm:t>
        <a:bodyPr/>
        <a:lstStyle/>
        <a:p>
          <a:endParaRPr lang="el-GR"/>
        </a:p>
      </dgm:t>
    </dgm:pt>
    <dgm:pt modelId="{9DB0EC3D-553B-4B9E-AB20-5B416C89C3FB}">
      <dgm:prSet custT="1"/>
      <dgm:spPr/>
      <dgm:t>
        <a:bodyPr/>
        <a:lstStyle/>
        <a:p>
          <a:r>
            <a:rPr lang="el-GR" sz="1600" dirty="0"/>
            <a:t>Μία διαδικασία ανάθεσης θεωρείται «πράσινη» αν έχει ως αποτέλεσμα τη σύναψη σύμβασης που πληροί τα «στοιχειώδη κριτήρια» ΠΔΣ</a:t>
          </a:r>
        </a:p>
      </dgm:t>
    </dgm:pt>
    <dgm:pt modelId="{1014D486-2CE4-48F4-A67C-E095CE913616}" type="parTrans" cxnId="{A26D2D66-0CB0-40A4-AE48-0B809A78C368}">
      <dgm:prSet/>
      <dgm:spPr/>
    </dgm:pt>
    <dgm:pt modelId="{34FB4B82-2A43-494D-B0F3-ED33F8B71604}" type="sibTrans" cxnId="{A26D2D66-0CB0-40A4-AE48-0B809A78C368}">
      <dgm:prSet/>
      <dgm:spPr/>
    </dgm:pt>
    <dgm:pt modelId="{19C1A227-FAEE-4109-8722-A06F4E723969}" type="pres">
      <dgm:prSet presAssocID="{CE7DEB34-C0B8-4593-9C0B-FF6211BB439E}" presName="linear" presStyleCnt="0">
        <dgm:presLayoutVars>
          <dgm:animLvl val="lvl"/>
          <dgm:resizeHandles val="exact"/>
        </dgm:presLayoutVars>
      </dgm:prSet>
      <dgm:spPr/>
    </dgm:pt>
    <dgm:pt modelId="{37708CB6-F800-440C-AAD0-F4E3248D8103}" type="pres">
      <dgm:prSet presAssocID="{718924C6-BA0C-493E-B5A1-63E3993D4C3D}" presName="parentText" presStyleLbl="node1" presStyleIdx="0" presStyleCnt="3">
        <dgm:presLayoutVars>
          <dgm:chMax val="0"/>
          <dgm:bulletEnabled val="1"/>
        </dgm:presLayoutVars>
      </dgm:prSet>
      <dgm:spPr/>
    </dgm:pt>
    <dgm:pt modelId="{4AE2773B-3CA8-46FA-B70E-1499273F1065}" type="pres">
      <dgm:prSet presAssocID="{37A1D258-4A83-4155-B0D3-D5F049559683}" presName="spacer" presStyleCnt="0"/>
      <dgm:spPr/>
    </dgm:pt>
    <dgm:pt modelId="{CAF27850-1BE0-45B7-BDE4-71CD692A2FC0}" type="pres">
      <dgm:prSet presAssocID="{F511C2C8-721E-4AE9-9F80-DF3B8848708B}" presName="parentText" presStyleLbl="node1" presStyleIdx="1" presStyleCnt="3">
        <dgm:presLayoutVars>
          <dgm:chMax val="0"/>
          <dgm:bulletEnabled val="1"/>
        </dgm:presLayoutVars>
      </dgm:prSet>
      <dgm:spPr/>
    </dgm:pt>
    <dgm:pt modelId="{E3CB9815-A96A-4360-8256-78E8394C847D}" type="pres">
      <dgm:prSet presAssocID="{F511C2C8-721E-4AE9-9F80-DF3B8848708B}" presName="childText" presStyleLbl="revTx" presStyleIdx="0" presStyleCnt="2">
        <dgm:presLayoutVars>
          <dgm:bulletEnabled val="1"/>
        </dgm:presLayoutVars>
      </dgm:prSet>
      <dgm:spPr/>
    </dgm:pt>
    <dgm:pt modelId="{E8ADEFC3-3970-45E3-920C-A464C34CA065}" type="pres">
      <dgm:prSet presAssocID="{02CA412F-FDB1-4D96-8287-429012D88A46}" presName="parentText" presStyleLbl="node1" presStyleIdx="2" presStyleCnt="3">
        <dgm:presLayoutVars>
          <dgm:chMax val="0"/>
          <dgm:bulletEnabled val="1"/>
        </dgm:presLayoutVars>
      </dgm:prSet>
      <dgm:spPr/>
    </dgm:pt>
    <dgm:pt modelId="{A19ACDA0-E89A-47E0-BF97-F8DA032A941A}" type="pres">
      <dgm:prSet presAssocID="{02CA412F-FDB1-4D96-8287-429012D88A46}" presName="childText" presStyleLbl="revTx" presStyleIdx="1" presStyleCnt="2">
        <dgm:presLayoutVars>
          <dgm:bulletEnabled val="1"/>
        </dgm:presLayoutVars>
      </dgm:prSet>
      <dgm:spPr/>
    </dgm:pt>
  </dgm:ptLst>
  <dgm:cxnLst>
    <dgm:cxn modelId="{6935E915-EBB4-4A06-BCF7-CFB040978AF1}" type="presOf" srcId="{F511C2C8-721E-4AE9-9F80-DF3B8848708B}" destId="{CAF27850-1BE0-45B7-BDE4-71CD692A2FC0}" srcOrd="0" destOrd="0" presId="urn:microsoft.com/office/officeart/2005/8/layout/vList2"/>
    <dgm:cxn modelId="{A115AA1C-01D3-467A-8193-016FB07C9547}" type="presOf" srcId="{02CA412F-FDB1-4D96-8287-429012D88A46}" destId="{E8ADEFC3-3970-45E3-920C-A464C34CA065}" srcOrd="0" destOrd="0" presId="urn:microsoft.com/office/officeart/2005/8/layout/vList2"/>
    <dgm:cxn modelId="{8EE4B529-BD3A-43E2-AD57-C632C4F799B1}" type="presOf" srcId="{1FC7F898-2D9E-4E24-828E-DF98251F6E82}" destId="{E3CB9815-A96A-4360-8256-78E8394C847D}" srcOrd="0" destOrd="1" presId="urn:microsoft.com/office/officeart/2005/8/layout/vList2"/>
    <dgm:cxn modelId="{A26D2D66-0CB0-40A4-AE48-0B809A78C368}" srcId="{02CA412F-FDB1-4D96-8287-429012D88A46}" destId="{9DB0EC3D-553B-4B9E-AB20-5B416C89C3FB}" srcOrd="0" destOrd="0" parTransId="{1014D486-2CE4-48F4-A67C-E095CE913616}" sibTransId="{34FB4B82-2A43-494D-B0F3-ED33F8B71604}"/>
    <dgm:cxn modelId="{6007636F-57C6-4909-B300-40CBD7768A63}" srcId="{CE7DEB34-C0B8-4593-9C0B-FF6211BB439E}" destId="{F511C2C8-721E-4AE9-9F80-DF3B8848708B}" srcOrd="1" destOrd="0" parTransId="{CCF1688F-C17C-4CD5-8D89-2F512F00BDC2}" sibTransId="{A2AEA52F-8AA2-4384-8D7E-73E87FD33D87}"/>
    <dgm:cxn modelId="{03E2EB55-001A-41B9-BF71-DB730D60FEF4}" type="presOf" srcId="{9DB0EC3D-553B-4B9E-AB20-5B416C89C3FB}" destId="{A19ACDA0-E89A-47E0-BF97-F8DA032A941A}" srcOrd="0" destOrd="0" presId="urn:microsoft.com/office/officeart/2005/8/layout/vList2"/>
    <dgm:cxn modelId="{84DA677E-5144-4A4B-8B93-C5DD8D496402}" type="presOf" srcId="{718924C6-BA0C-493E-B5A1-63E3993D4C3D}" destId="{37708CB6-F800-440C-AAD0-F4E3248D8103}" srcOrd="0" destOrd="0" presId="urn:microsoft.com/office/officeart/2005/8/layout/vList2"/>
    <dgm:cxn modelId="{67C6179B-4DE4-4FF1-94C9-86EB31872F5E}" srcId="{F511C2C8-721E-4AE9-9F80-DF3B8848708B}" destId="{290B88C2-0E8F-4069-80EC-9E9323FE622F}" srcOrd="0" destOrd="0" parTransId="{48BC3773-F646-41C3-BDCC-C06FEF668F70}" sibTransId="{91EB0C13-A566-43F6-B422-EC53B8333C4A}"/>
    <dgm:cxn modelId="{EB30AAB8-002B-4989-ACE4-CB640DCF3DFC}" srcId="{CE7DEB34-C0B8-4593-9C0B-FF6211BB439E}" destId="{02CA412F-FDB1-4D96-8287-429012D88A46}" srcOrd="2" destOrd="0" parTransId="{D8F759A0-5CBE-400B-8875-6EB96987ECC2}" sibTransId="{D3E35F4F-326A-43E3-A61D-62F8DEA2A8DA}"/>
    <dgm:cxn modelId="{B39806BA-BB97-44E7-BB7A-7A181BFC958C}" type="presOf" srcId="{CE7DEB34-C0B8-4593-9C0B-FF6211BB439E}" destId="{19C1A227-FAEE-4109-8722-A06F4E723969}" srcOrd="0" destOrd="0" presId="urn:microsoft.com/office/officeart/2005/8/layout/vList2"/>
    <dgm:cxn modelId="{3311F8C5-2B99-4C4B-AECE-605F7328BEC7}" type="presOf" srcId="{290B88C2-0E8F-4069-80EC-9E9323FE622F}" destId="{E3CB9815-A96A-4360-8256-78E8394C847D}" srcOrd="0" destOrd="0" presId="urn:microsoft.com/office/officeart/2005/8/layout/vList2"/>
    <dgm:cxn modelId="{6B93BED0-3660-46C3-B27B-CC0ECF3F09DB}" srcId="{CE7DEB34-C0B8-4593-9C0B-FF6211BB439E}" destId="{718924C6-BA0C-493E-B5A1-63E3993D4C3D}" srcOrd="0" destOrd="0" parTransId="{DF025151-8F3F-4792-91EB-F2B2499E8D37}" sibTransId="{37A1D258-4A83-4155-B0D3-D5F049559683}"/>
    <dgm:cxn modelId="{815976D7-991D-4BE0-9320-35EEB6A4D106}" srcId="{F511C2C8-721E-4AE9-9F80-DF3B8848708B}" destId="{1FC7F898-2D9E-4E24-828E-DF98251F6E82}" srcOrd="1" destOrd="0" parTransId="{B0706ECA-5053-4362-A3F7-0888B0859E11}" sibTransId="{619FA5D0-2673-45A5-9834-AABBB53DC9DD}"/>
    <dgm:cxn modelId="{D45AAE1C-3016-4D0D-A4B3-623490E5BC1E}" type="presParOf" srcId="{19C1A227-FAEE-4109-8722-A06F4E723969}" destId="{37708CB6-F800-440C-AAD0-F4E3248D8103}" srcOrd="0" destOrd="0" presId="urn:microsoft.com/office/officeart/2005/8/layout/vList2"/>
    <dgm:cxn modelId="{628250B8-C4FA-4031-B218-1BB041984A77}" type="presParOf" srcId="{19C1A227-FAEE-4109-8722-A06F4E723969}" destId="{4AE2773B-3CA8-46FA-B70E-1499273F1065}" srcOrd="1" destOrd="0" presId="urn:microsoft.com/office/officeart/2005/8/layout/vList2"/>
    <dgm:cxn modelId="{20E06A4F-458F-4177-B0BD-E7481733C13C}" type="presParOf" srcId="{19C1A227-FAEE-4109-8722-A06F4E723969}" destId="{CAF27850-1BE0-45B7-BDE4-71CD692A2FC0}" srcOrd="2" destOrd="0" presId="urn:microsoft.com/office/officeart/2005/8/layout/vList2"/>
    <dgm:cxn modelId="{3E60848C-7EBC-44A5-AA32-C8F9B376290F}" type="presParOf" srcId="{19C1A227-FAEE-4109-8722-A06F4E723969}" destId="{E3CB9815-A96A-4360-8256-78E8394C847D}" srcOrd="3" destOrd="0" presId="urn:microsoft.com/office/officeart/2005/8/layout/vList2"/>
    <dgm:cxn modelId="{4975F985-7764-4825-ADD6-8B99CD487A4C}" type="presParOf" srcId="{19C1A227-FAEE-4109-8722-A06F4E723969}" destId="{E8ADEFC3-3970-45E3-920C-A464C34CA065}" srcOrd="4" destOrd="0" presId="urn:microsoft.com/office/officeart/2005/8/layout/vList2"/>
    <dgm:cxn modelId="{55EA2FF8-CA64-4D57-9CB4-1DCB841F9D61}" type="presParOf" srcId="{19C1A227-FAEE-4109-8722-A06F4E723969}" destId="{A19ACDA0-E89A-47E0-BF97-F8DA032A941A}" srcOrd="5"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53.xml><?xml version="1.0" encoding="utf-8"?>
<dgm:dataModel xmlns:dgm="http://schemas.openxmlformats.org/drawingml/2006/diagram" xmlns:a="http://schemas.openxmlformats.org/drawingml/2006/main">
  <dgm:ptLst>
    <dgm:pt modelId="{CE7DEB34-C0B8-4593-9C0B-FF6211BB439E}" type="doc">
      <dgm:prSet loTypeId="urn:microsoft.com/office/officeart/2005/8/layout/orgChart1" loCatId="hierarchy" qsTypeId="urn:microsoft.com/office/officeart/2005/8/quickstyle/3d1" qsCatId="3D" csTypeId="urn:microsoft.com/office/officeart/2005/8/colors/accent0_3" csCatId="mainScheme" phldr="1"/>
      <dgm:spPr/>
      <dgm:t>
        <a:bodyPr/>
        <a:lstStyle/>
        <a:p>
          <a:endParaRPr lang="el-GR"/>
        </a:p>
      </dgm:t>
    </dgm:pt>
    <dgm:pt modelId="{718924C6-BA0C-493E-B5A1-63E3993D4C3D}">
      <dgm:prSet custT="1"/>
      <dgm:spPr/>
      <dgm:t>
        <a:bodyPr/>
        <a:lstStyle/>
        <a:p>
          <a:r>
            <a:rPr lang="el-GR" sz="1600" i="0" dirty="0"/>
            <a:t>Οι κατηγορίες προϊόντων και υπηρεσιών και τα πράσινα κριτήρια που έχουν θεσπιστεί για αυτά παρουσιάζονται αναλυτικά στην ιστοσελίδα της ΕΕ </a:t>
          </a:r>
          <a:r>
            <a:rPr lang="it-IT" sz="1600" i="0" dirty="0"/>
            <a:t>https://ec.europa.eu/environment/gpp/eu_gpp_criteria_en.htm</a:t>
          </a:r>
          <a:endParaRPr lang="el-GR" sz="1600" i="0" dirty="0"/>
        </a:p>
      </dgm:t>
    </dgm:pt>
    <dgm:pt modelId="{DF025151-8F3F-4792-91EB-F2B2499E8D37}" type="parTrans" cxnId="{6B93BED0-3660-46C3-B27B-CC0ECF3F09DB}">
      <dgm:prSet/>
      <dgm:spPr/>
      <dgm:t>
        <a:bodyPr/>
        <a:lstStyle/>
        <a:p>
          <a:endParaRPr lang="el-GR"/>
        </a:p>
      </dgm:t>
    </dgm:pt>
    <dgm:pt modelId="{37A1D258-4A83-4155-B0D3-D5F049559683}" type="sibTrans" cxnId="{6B93BED0-3660-46C3-B27B-CC0ECF3F09DB}">
      <dgm:prSet/>
      <dgm:spPr/>
      <dgm:t>
        <a:bodyPr/>
        <a:lstStyle/>
        <a:p>
          <a:endParaRPr lang="el-GR"/>
        </a:p>
      </dgm:t>
    </dgm:pt>
    <dgm:pt modelId="{6CA5BC72-F582-4FBE-B3C8-20F04D4A2DF4}">
      <dgm:prSet custT="1"/>
      <dgm:spPr/>
      <dgm:t>
        <a:bodyPr/>
        <a:lstStyle/>
        <a:p>
          <a:r>
            <a:rPr lang="el-GR" sz="1600" dirty="0"/>
            <a:t>Φωτοαντιγραφικό χαρτί (Α3 &amp; Α4)</a:t>
          </a:r>
        </a:p>
      </dgm:t>
    </dgm:pt>
    <dgm:pt modelId="{BE7D60E9-036B-487E-B9F1-E5184A7F1802}" type="parTrans" cxnId="{0EDE6954-E74C-4BAA-B79C-B524CF961DC4}">
      <dgm:prSet/>
      <dgm:spPr/>
      <dgm:t>
        <a:bodyPr/>
        <a:lstStyle/>
        <a:p>
          <a:endParaRPr lang="el-GR"/>
        </a:p>
      </dgm:t>
    </dgm:pt>
    <dgm:pt modelId="{38113500-5AE5-4050-8356-068E99475AD0}" type="sibTrans" cxnId="{0EDE6954-E74C-4BAA-B79C-B524CF961DC4}">
      <dgm:prSet/>
      <dgm:spPr/>
      <dgm:t>
        <a:bodyPr/>
        <a:lstStyle/>
        <a:p>
          <a:endParaRPr lang="el-GR"/>
        </a:p>
      </dgm:t>
    </dgm:pt>
    <dgm:pt modelId="{79069997-53CC-4CF8-B64D-D70776A2325B}">
      <dgm:prSet custT="1"/>
      <dgm:spPr/>
      <dgm:t>
        <a:bodyPr/>
        <a:lstStyle/>
        <a:p>
          <a:r>
            <a:rPr lang="el-GR" sz="1600" dirty="0"/>
            <a:t>Καθίσματα εργασίας (τροχήλατα περιστρεφόμενα)</a:t>
          </a:r>
        </a:p>
      </dgm:t>
    </dgm:pt>
    <dgm:pt modelId="{22573641-FD9B-4574-BDCE-1004236D88ED}" type="parTrans" cxnId="{FC61A5D7-6E0E-4D6F-846C-546F7E37126C}">
      <dgm:prSet/>
      <dgm:spPr/>
      <dgm:t>
        <a:bodyPr/>
        <a:lstStyle/>
        <a:p>
          <a:endParaRPr lang="el-GR"/>
        </a:p>
      </dgm:t>
    </dgm:pt>
    <dgm:pt modelId="{AE71AB76-07A7-40F4-B595-863B3B663EA8}" type="sibTrans" cxnId="{FC61A5D7-6E0E-4D6F-846C-546F7E37126C}">
      <dgm:prSet/>
      <dgm:spPr/>
      <dgm:t>
        <a:bodyPr/>
        <a:lstStyle/>
        <a:p>
          <a:endParaRPr lang="el-GR"/>
        </a:p>
      </dgm:t>
    </dgm:pt>
    <dgm:pt modelId="{F7CFE491-B1D1-4E13-91A7-5DC72FA39725}">
      <dgm:prSet custT="1"/>
      <dgm:spPr/>
      <dgm:t>
        <a:bodyPr/>
        <a:lstStyle/>
        <a:p>
          <a:r>
            <a:rPr lang="el-GR" sz="1600" dirty="0"/>
            <a:t>Για διευθυντικά στελέχη</a:t>
          </a:r>
        </a:p>
      </dgm:t>
    </dgm:pt>
    <dgm:pt modelId="{90E13FA3-99DD-4198-AF73-4DDF59A8A5ED}" type="parTrans" cxnId="{CA1F2F09-A93E-4494-B9BB-C78A3BFE4BEC}">
      <dgm:prSet/>
      <dgm:spPr/>
      <dgm:t>
        <a:bodyPr/>
        <a:lstStyle/>
        <a:p>
          <a:endParaRPr lang="el-GR"/>
        </a:p>
      </dgm:t>
    </dgm:pt>
    <dgm:pt modelId="{8672C519-65F8-438E-9D5B-A950538ED265}" type="sibTrans" cxnId="{CA1F2F09-A93E-4494-B9BB-C78A3BFE4BEC}">
      <dgm:prSet/>
      <dgm:spPr/>
      <dgm:t>
        <a:bodyPr/>
        <a:lstStyle/>
        <a:p>
          <a:endParaRPr lang="el-GR"/>
        </a:p>
      </dgm:t>
    </dgm:pt>
    <dgm:pt modelId="{85B0751E-E6EC-4783-A201-E9DE7D29B31C}">
      <dgm:prSet custT="1"/>
      <dgm:spPr/>
      <dgm:t>
        <a:bodyPr/>
        <a:lstStyle/>
        <a:p>
          <a:r>
            <a:rPr lang="el-GR" sz="1600" dirty="0"/>
            <a:t>Για υπαλλήλους</a:t>
          </a:r>
        </a:p>
      </dgm:t>
    </dgm:pt>
    <dgm:pt modelId="{04CD935F-4FA6-40AA-8340-8F575F52E806}" type="parTrans" cxnId="{E2EB12CA-E3E5-4E2E-B3A4-655BC159B812}">
      <dgm:prSet/>
      <dgm:spPr/>
      <dgm:t>
        <a:bodyPr/>
        <a:lstStyle/>
        <a:p>
          <a:endParaRPr lang="el-GR"/>
        </a:p>
      </dgm:t>
    </dgm:pt>
    <dgm:pt modelId="{7E105534-89C0-43F4-A116-06264DCBF4EE}" type="sibTrans" cxnId="{E2EB12CA-E3E5-4E2E-B3A4-655BC159B812}">
      <dgm:prSet/>
      <dgm:spPr/>
      <dgm:t>
        <a:bodyPr/>
        <a:lstStyle/>
        <a:p>
          <a:endParaRPr lang="el-GR"/>
        </a:p>
      </dgm:t>
    </dgm:pt>
    <dgm:pt modelId="{4D783E2E-9F89-4074-9511-BC2422BE1A70}">
      <dgm:prSet custT="1"/>
      <dgm:spPr/>
      <dgm:t>
        <a:bodyPr/>
        <a:lstStyle/>
        <a:p>
          <a:r>
            <a:rPr lang="el-GR" sz="1600" dirty="0"/>
            <a:t>Επιτραπέζιοι Η/Υ</a:t>
          </a:r>
        </a:p>
      </dgm:t>
    </dgm:pt>
    <dgm:pt modelId="{32B1BD93-4402-4AE7-BC69-DEDAC3CE1958}" type="parTrans" cxnId="{AD247DCA-5605-4898-894D-1520C31A7B14}">
      <dgm:prSet/>
      <dgm:spPr/>
      <dgm:t>
        <a:bodyPr/>
        <a:lstStyle/>
        <a:p>
          <a:endParaRPr lang="el-GR"/>
        </a:p>
      </dgm:t>
    </dgm:pt>
    <dgm:pt modelId="{797C05BF-6A9F-45BB-88EA-43D675B3F70F}" type="sibTrans" cxnId="{AD247DCA-5605-4898-894D-1520C31A7B14}">
      <dgm:prSet/>
      <dgm:spPr/>
      <dgm:t>
        <a:bodyPr/>
        <a:lstStyle/>
        <a:p>
          <a:endParaRPr lang="el-GR"/>
        </a:p>
      </dgm:t>
    </dgm:pt>
    <dgm:pt modelId="{9226CA3D-C1A0-4CC1-A943-964DF050D8E1}">
      <dgm:prSet custT="1"/>
      <dgm:spPr/>
      <dgm:t>
        <a:bodyPr/>
        <a:lstStyle/>
        <a:p>
          <a:r>
            <a:rPr lang="el-GR" sz="1600" dirty="0"/>
            <a:t>Οθόνες (23.8’’ &amp; 27’’)</a:t>
          </a:r>
        </a:p>
      </dgm:t>
    </dgm:pt>
    <dgm:pt modelId="{3D9F329A-875F-4EDF-A3D2-61897D620C2C}" type="parTrans" cxnId="{B98366E7-CBAA-4CF4-9A7D-495AB38A9232}">
      <dgm:prSet/>
      <dgm:spPr/>
      <dgm:t>
        <a:bodyPr/>
        <a:lstStyle/>
        <a:p>
          <a:endParaRPr lang="el-GR"/>
        </a:p>
      </dgm:t>
    </dgm:pt>
    <dgm:pt modelId="{4DA23027-4BB0-4AA7-BFEC-2292FD2ADCDA}" type="sibTrans" cxnId="{B98366E7-CBAA-4CF4-9A7D-495AB38A9232}">
      <dgm:prSet/>
      <dgm:spPr/>
      <dgm:t>
        <a:bodyPr/>
        <a:lstStyle/>
        <a:p>
          <a:endParaRPr lang="el-GR"/>
        </a:p>
      </dgm:t>
    </dgm:pt>
    <dgm:pt modelId="{0A56AB8F-EDE8-4882-910B-A5EE386F82B3}" type="pres">
      <dgm:prSet presAssocID="{CE7DEB34-C0B8-4593-9C0B-FF6211BB439E}" presName="hierChild1" presStyleCnt="0">
        <dgm:presLayoutVars>
          <dgm:orgChart val="1"/>
          <dgm:chPref val="1"/>
          <dgm:dir/>
          <dgm:animOne val="branch"/>
          <dgm:animLvl val="lvl"/>
          <dgm:resizeHandles/>
        </dgm:presLayoutVars>
      </dgm:prSet>
      <dgm:spPr/>
    </dgm:pt>
    <dgm:pt modelId="{202CC7C8-BDA4-48FB-A2D3-95BC50AC27C5}" type="pres">
      <dgm:prSet presAssocID="{718924C6-BA0C-493E-B5A1-63E3993D4C3D}" presName="hierRoot1" presStyleCnt="0">
        <dgm:presLayoutVars>
          <dgm:hierBranch val="init"/>
        </dgm:presLayoutVars>
      </dgm:prSet>
      <dgm:spPr/>
    </dgm:pt>
    <dgm:pt modelId="{A6CAB6CF-FCEE-465E-B3C9-9813516DB492}" type="pres">
      <dgm:prSet presAssocID="{718924C6-BA0C-493E-B5A1-63E3993D4C3D}" presName="rootComposite1" presStyleCnt="0"/>
      <dgm:spPr/>
    </dgm:pt>
    <dgm:pt modelId="{2E6CD5E9-FCAB-4282-884B-F63D5C022091}" type="pres">
      <dgm:prSet presAssocID="{718924C6-BA0C-493E-B5A1-63E3993D4C3D}" presName="rootText1" presStyleLbl="node0" presStyleIdx="0" presStyleCnt="1" custScaleX="374908" custScaleY="153072">
        <dgm:presLayoutVars>
          <dgm:chPref val="3"/>
        </dgm:presLayoutVars>
      </dgm:prSet>
      <dgm:spPr/>
    </dgm:pt>
    <dgm:pt modelId="{346B00A8-1277-4AD1-9F2D-98355E8DD948}" type="pres">
      <dgm:prSet presAssocID="{718924C6-BA0C-493E-B5A1-63E3993D4C3D}" presName="rootConnector1" presStyleLbl="node1" presStyleIdx="0" presStyleCnt="0"/>
      <dgm:spPr/>
    </dgm:pt>
    <dgm:pt modelId="{2967E578-9C57-48A3-A6D9-27A6DAF91D63}" type="pres">
      <dgm:prSet presAssocID="{718924C6-BA0C-493E-B5A1-63E3993D4C3D}" presName="hierChild2" presStyleCnt="0"/>
      <dgm:spPr/>
    </dgm:pt>
    <dgm:pt modelId="{0E8F3032-17CD-4AA4-8F7A-3E7ADD509495}" type="pres">
      <dgm:prSet presAssocID="{BE7D60E9-036B-487E-B9F1-E5184A7F1802}" presName="Name37" presStyleLbl="parChTrans1D2" presStyleIdx="0" presStyleCnt="4"/>
      <dgm:spPr/>
    </dgm:pt>
    <dgm:pt modelId="{877024AF-04EA-4730-8557-45C9ADD71963}" type="pres">
      <dgm:prSet presAssocID="{6CA5BC72-F582-4FBE-B3C8-20F04D4A2DF4}" presName="hierRoot2" presStyleCnt="0">
        <dgm:presLayoutVars>
          <dgm:hierBranch val="init"/>
        </dgm:presLayoutVars>
      </dgm:prSet>
      <dgm:spPr/>
    </dgm:pt>
    <dgm:pt modelId="{5CF13B0F-40E5-4FA8-89BC-842942CC5333}" type="pres">
      <dgm:prSet presAssocID="{6CA5BC72-F582-4FBE-B3C8-20F04D4A2DF4}" presName="rootComposite" presStyleCnt="0"/>
      <dgm:spPr/>
    </dgm:pt>
    <dgm:pt modelId="{7F248668-9965-4485-99DC-9A88E403A55D}" type="pres">
      <dgm:prSet presAssocID="{6CA5BC72-F582-4FBE-B3C8-20F04D4A2DF4}" presName="rootText" presStyleLbl="node2" presStyleIdx="0" presStyleCnt="4" custScaleX="113519">
        <dgm:presLayoutVars>
          <dgm:chPref val="3"/>
        </dgm:presLayoutVars>
      </dgm:prSet>
      <dgm:spPr/>
    </dgm:pt>
    <dgm:pt modelId="{A8ED5438-4EED-4B2D-B3C4-3A80B2C3E8C7}" type="pres">
      <dgm:prSet presAssocID="{6CA5BC72-F582-4FBE-B3C8-20F04D4A2DF4}" presName="rootConnector" presStyleLbl="node2" presStyleIdx="0" presStyleCnt="4"/>
      <dgm:spPr/>
    </dgm:pt>
    <dgm:pt modelId="{737CF02E-DE7B-467B-9365-1F3E1B96DB1B}" type="pres">
      <dgm:prSet presAssocID="{6CA5BC72-F582-4FBE-B3C8-20F04D4A2DF4}" presName="hierChild4" presStyleCnt="0"/>
      <dgm:spPr/>
    </dgm:pt>
    <dgm:pt modelId="{48EF354F-C671-4B59-84EE-8E7E698F7326}" type="pres">
      <dgm:prSet presAssocID="{6CA5BC72-F582-4FBE-B3C8-20F04D4A2DF4}" presName="hierChild5" presStyleCnt="0"/>
      <dgm:spPr/>
    </dgm:pt>
    <dgm:pt modelId="{28DFACDF-1631-48C5-A601-A08ED6199F9D}" type="pres">
      <dgm:prSet presAssocID="{22573641-FD9B-4574-BDCE-1004236D88ED}" presName="Name37" presStyleLbl="parChTrans1D2" presStyleIdx="1" presStyleCnt="4"/>
      <dgm:spPr/>
    </dgm:pt>
    <dgm:pt modelId="{904EEEC7-855C-4ACD-9A29-8955D34D81AE}" type="pres">
      <dgm:prSet presAssocID="{79069997-53CC-4CF8-B64D-D70776A2325B}" presName="hierRoot2" presStyleCnt="0">
        <dgm:presLayoutVars>
          <dgm:hierBranch val="init"/>
        </dgm:presLayoutVars>
      </dgm:prSet>
      <dgm:spPr/>
    </dgm:pt>
    <dgm:pt modelId="{32F9DAC5-C268-449C-B166-23D9D7A92594}" type="pres">
      <dgm:prSet presAssocID="{79069997-53CC-4CF8-B64D-D70776A2325B}" presName="rootComposite" presStyleCnt="0"/>
      <dgm:spPr/>
    </dgm:pt>
    <dgm:pt modelId="{6AD79EE1-98E7-4CDF-9285-86CBDD491C8F}" type="pres">
      <dgm:prSet presAssocID="{79069997-53CC-4CF8-B64D-D70776A2325B}" presName="rootText" presStyleLbl="node2" presStyleIdx="1" presStyleCnt="4" custScaleX="117208">
        <dgm:presLayoutVars>
          <dgm:chPref val="3"/>
        </dgm:presLayoutVars>
      </dgm:prSet>
      <dgm:spPr/>
    </dgm:pt>
    <dgm:pt modelId="{CD48EF37-24AC-4728-B614-A6D9AC17295F}" type="pres">
      <dgm:prSet presAssocID="{79069997-53CC-4CF8-B64D-D70776A2325B}" presName="rootConnector" presStyleLbl="node2" presStyleIdx="1" presStyleCnt="4"/>
      <dgm:spPr/>
    </dgm:pt>
    <dgm:pt modelId="{8072827C-CE96-438A-B0FA-A6198AF5043F}" type="pres">
      <dgm:prSet presAssocID="{79069997-53CC-4CF8-B64D-D70776A2325B}" presName="hierChild4" presStyleCnt="0"/>
      <dgm:spPr/>
    </dgm:pt>
    <dgm:pt modelId="{8987B896-E8F0-4596-90D6-B8C4E3B095BD}" type="pres">
      <dgm:prSet presAssocID="{90E13FA3-99DD-4198-AF73-4DDF59A8A5ED}" presName="Name37" presStyleLbl="parChTrans1D3" presStyleIdx="0" presStyleCnt="2"/>
      <dgm:spPr/>
    </dgm:pt>
    <dgm:pt modelId="{42B98B60-DCBB-4F08-995E-5463DE58D211}" type="pres">
      <dgm:prSet presAssocID="{F7CFE491-B1D1-4E13-91A7-5DC72FA39725}" presName="hierRoot2" presStyleCnt="0">
        <dgm:presLayoutVars>
          <dgm:hierBranch val="init"/>
        </dgm:presLayoutVars>
      </dgm:prSet>
      <dgm:spPr/>
    </dgm:pt>
    <dgm:pt modelId="{D1559B27-50B7-42CF-B1BF-562EE86D4608}" type="pres">
      <dgm:prSet presAssocID="{F7CFE491-B1D1-4E13-91A7-5DC72FA39725}" presName="rootComposite" presStyleCnt="0"/>
      <dgm:spPr/>
    </dgm:pt>
    <dgm:pt modelId="{B62A283D-32A1-4E9C-A806-ACAC1F3B56AF}" type="pres">
      <dgm:prSet presAssocID="{F7CFE491-B1D1-4E13-91A7-5DC72FA39725}" presName="rootText" presStyleLbl="node3" presStyleIdx="0" presStyleCnt="2">
        <dgm:presLayoutVars>
          <dgm:chPref val="3"/>
        </dgm:presLayoutVars>
      </dgm:prSet>
      <dgm:spPr/>
    </dgm:pt>
    <dgm:pt modelId="{4A8A5B3A-C7D2-4121-B468-12511B46090B}" type="pres">
      <dgm:prSet presAssocID="{F7CFE491-B1D1-4E13-91A7-5DC72FA39725}" presName="rootConnector" presStyleLbl="node3" presStyleIdx="0" presStyleCnt="2"/>
      <dgm:spPr/>
    </dgm:pt>
    <dgm:pt modelId="{327E7A33-FD0C-48E2-ACF1-AC036A5FF5DB}" type="pres">
      <dgm:prSet presAssocID="{F7CFE491-B1D1-4E13-91A7-5DC72FA39725}" presName="hierChild4" presStyleCnt="0"/>
      <dgm:spPr/>
    </dgm:pt>
    <dgm:pt modelId="{D8D12D8F-DA34-4B78-92D7-DA121C3B05E7}" type="pres">
      <dgm:prSet presAssocID="{F7CFE491-B1D1-4E13-91A7-5DC72FA39725}" presName="hierChild5" presStyleCnt="0"/>
      <dgm:spPr/>
    </dgm:pt>
    <dgm:pt modelId="{CFD681DB-76F6-4F79-82CC-B339C09D751B}" type="pres">
      <dgm:prSet presAssocID="{04CD935F-4FA6-40AA-8340-8F575F52E806}" presName="Name37" presStyleLbl="parChTrans1D3" presStyleIdx="1" presStyleCnt="2"/>
      <dgm:spPr/>
    </dgm:pt>
    <dgm:pt modelId="{CA326AF5-5C7A-4FF8-B3C0-88F5DEC7BFA1}" type="pres">
      <dgm:prSet presAssocID="{85B0751E-E6EC-4783-A201-E9DE7D29B31C}" presName="hierRoot2" presStyleCnt="0">
        <dgm:presLayoutVars>
          <dgm:hierBranch val="init"/>
        </dgm:presLayoutVars>
      </dgm:prSet>
      <dgm:spPr/>
    </dgm:pt>
    <dgm:pt modelId="{2BC2A3F4-2431-427B-BA01-3F73F1F1F4C0}" type="pres">
      <dgm:prSet presAssocID="{85B0751E-E6EC-4783-A201-E9DE7D29B31C}" presName="rootComposite" presStyleCnt="0"/>
      <dgm:spPr/>
    </dgm:pt>
    <dgm:pt modelId="{75A0EE22-5F03-4F04-9FDB-0A960A304BD1}" type="pres">
      <dgm:prSet presAssocID="{85B0751E-E6EC-4783-A201-E9DE7D29B31C}" presName="rootText" presStyleLbl="node3" presStyleIdx="1" presStyleCnt="2">
        <dgm:presLayoutVars>
          <dgm:chPref val="3"/>
        </dgm:presLayoutVars>
      </dgm:prSet>
      <dgm:spPr/>
    </dgm:pt>
    <dgm:pt modelId="{77AED663-EAAD-4255-895D-F398C705A598}" type="pres">
      <dgm:prSet presAssocID="{85B0751E-E6EC-4783-A201-E9DE7D29B31C}" presName="rootConnector" presStyleLbl="node3" presStyleIdx="1" presStyleCnt="2"/>
      <dgm:spPr/>
    </dgm:pt>
    <dgm:pt modelId="{0DEF4209-D35F-4594-9B32-A2637BDC763A}" type="pres">
      <dgm:prSet presAssocID="{85B0751E-E6EC-4783-A201-E9DE7D29B31C}" presName="hierChild4" presStyleCnt="0"/>
      <dgm:spPr/>
    </dgm:pt>
    <dgm:pt modelId="{898A3CE2-D764-4BA7-8399-EC1F6545DA11}" type="pres">
      <dgm:prSet presAssocID="{85B0751E-E6EC-4783-A201-E9DE7D29B31C}" presName="hierChild5" presStyleCnt="0"/>
      <dgm:spPr/>
    </dgm:pt>
    <dgm:pt modelId="{108AC5A9-38FE-46E6-A941-DE4938B3E770}" type="pres">
      <dgm:prSet presAssocID="{79069997-53CC-4CF8-B64D-D70776A2325B}" presName="hierChild5" presStyleCnt="0"/>
      <dgm:spPr/>
    </dgm:pt>
    <dgm:pt modelId="{4F6831F2-3FE0-4BA5-9556-382E7026B0B4}" type="pres">
      <dgm:prSet presAssocID="{32B1BD93-4402-4AE7-BC69-DEDAC3CE1958}" presName="Name37" presStyleLbl="parChTrans1D2" presStyleIdx="2" presStyleCnt="4"/>
      <dgm:spPr/>
    </dgm:pt>
    <dgm:pt modelId="{90AD0554-B116-464A-AAB3-56CBD48B9CDE}" type="pres">
      <dgm:prSet presAssocID="{4D783E2E-9F89-4074-9511-BC2422BE1A70}" presName="hierRoot2" presStyleCnt="0">
        <dgm:presLayoutVars>
          <dgm:hierBranch val="init"/>
        </dgm:presLayoutVars>
      </dgm:prSet>
      <dgm:spPr/>
    </dgm:pt>
    <dgm:pt modelId="{A5C3D59A-A4E7-44EA-8993-CE6A974991E1}" type="pres">
      <dgm:prSet presAssocID="{4D783E2E-9F89-4074-9511-BC2422BE1A70}" presName="rootComposite" presStyleCnt="0"/>
      <dgm:spPr/>
    </dgm:pt>
    <dgm:pt modelId="{A1A97E30-860A-41FF-B2A1-61D8339713A1}" type="pres">
      <dgm:prSet presAssocID="{4D783E2E-9F89-4074-9511-BC2422BE1A70}" presName="rootText" presStyleLbl="node2" presStyleIdx="2" presStyleCnt="4">
        <dgm:presLayoutVars>
          <dgm:chPref val="3"/>
        </dgm:presLayoutVars>
      </dgm:prSet>
      <dgm:spPr/>
    </dgm:pt>
    <dgm:pt modelId="{EE237574-C8E4-4756-A01D-EE703C000671}" type="pres">
      <dgm:prSet presAssocID="{4D783E2E-9F89-4074-9511-BC2422BE1A70}" presName="rootConnector" presStyleLbl="node2" presStyleIdx="2" presStyleCnt="4"/>
      <dgm:spPr/>
    </dgm:pt>
    <dgm:pt modelId="{C55A5BC7-0433-44DC-B151-31D88018757A}" type="pres">
      <dgm:prSet presAssocID="{4D783E2E-9F89-4074-9511-BC2422BE1A70}" presName="hierChild4" presStyleCnt="0"/>
      <dgm:spPr/>
    </dgm:pt>
    <dgm:pt modelId="{1AFBE298-9C10-48F4-B7A7-965A55D9F245}" type="pres">
      <dgm:prSet presAssocID="{4D783E2E-9F89-4074-9511-BC2422BE1A70}" presName="hierChild5" presStyleCnt="0"/>
      <dgm:spPr/>
    </dgm:pt>
    <dgm:pt modelId="{582E4836-342A-4D2C-A672-2308C4D90798}" type="pres">
      <dgm:prSet presAssocID="{3D9F329A-875F-4EDF-A3D2-61897D620C2C}" presName="Name37" presStyleLbl="parChTrans1D2" presStyleIdx="3" presStyleCnt="4"/>
      <dgm:spPr/>
    </dgm:pt>
    <dgm:pt modelId="{9F0CA22D-BE77-4415-B8FE-6C0543ADCF49}" type="pres">
      <dgm:prSet presAssocID="{9226CA3D-C1A0-4CC1-A943-964DF050D8E1}" presName="hierRoot2" presStyleCnt="0">
        <dgm:presLayoutVars>
          <dgm:hierBranch val="init"/>
        </dgm:presLayoutVars>
      </dgm:prSet>
      <dgm:spPr/>
    </dgm:pt>
    <dgm:pt modelId="{BA3D67F5-6727-4A31-922F-A75E59411509}" type="pres">
      <dgm:prSet presAssocID="{9226CA3D-C1A0-4CC1-A943-964DF050D8E1}" presName="rootComposite" presStyleCnt="0"/>
      <dgm:spPr/>
    </dgm:pt>
    <dgm:pt modelId="{79B0BE0B-A290-4505-888F-289C8B63A049}" type="pres">
      <dgm:prSet presAssocID="{9226CA3D-C1A0-4CC1-A943-964DF050D8E1}" presName="rootText" presStyleLbl="node2" presStyleIdx="3" presStyleCnt="4">
        <dgm:presLayoutVars>
          <dgm:chPref val="3"/>
        </dgm:presLayoutVars>
      </dgm:prSet>
      <dgm:spPr/>
    </dgm:pt>
    <dgm:pt modelId="{3FCB171C-AEAA-480F-BB80-7DB7F3CAB06E}" type="pres">
      <dgm:prSet presAssocID="{9226CA3D-C1A0-4CC1-A943-964DF050D8E1}" presName="rootConnector" presStyleLbl="node2" presStyleIdx="3" presStyleCnt="4"/>
      <dgm:spPr/>
    </dgm:pt>
    <dgm:pt modelId="{76DA680D-241D-4690-B59A-A5CB8C7AE7CF}" type="pres">
      <dgm:prSet presAssocID="{9226CA3D-C1A0-4CC1-A943-964DF050D8E1}" presName="hierChild4" presStyleCnt="0"/>
      <dgm:spPr/>
    </dgm:pt>
    <dgm:pt modelId="{4B6E5ABD-7144-4E90-A9A1-747EB4755C66}" type="pres">
      <dgm:prSet presAssocID="{9226CA3D-C1A0-4CC1-A943-964DF050D8E1}" presName="hierChild5" presStyleCnt="0"/>
      <dgm:spPr/>
    </dgm:pt>
    <dgm:pt modelId="{22E4BCCD-823A-44D2-8BDF-48ECFAAF12E7}" type="pres">
      <dgm:prSet presAssocID="{718924C6-BA0C-493E-B5A1-63E3993D4C3D}" presName="hierChild3" presStyleCnt="0"/>
      <dgm:spPr/>
    </dgm:pt>
  </dgm:ptLst>
  <dgm:cxnLst>
    <dgm:cxn modelId="{20586207-1AC2-4AA4-9BF8-3BE2DD586391}" type="presOf" srcId="{85B0751E-E6EC-4783-A201-E9DE7D29B31C}" destId="{75A0EE22-5F03-4F04-9FDB-0A960A304BD1}" srcOrd="0" destOrd="0" presId="urn:microsoft.com/office/officeart/2005/8/layout/orgChart1"/>
    <dgm:cxn modelId="{CA1F2F09-A93E-4494-B9BB-C78A3BFE4BEC}" srcId="{79069997-53CC-4CF8-B64D-D70776A2325B}" destId="{F7CFE491-B1D1-4E13-91A7-5DC72FA39725}" srcOrd="0" destOrd="0" parTransId="{90E13FA3-99DD-4198-AF73-4DDF59A8A5ED}" sibTransId="{8672C519-65F8-438E-9D5B-A950538ED265}"/>
    <dgm:cxn modelId="{157D290F-3717-4B6F-B99C-8310D00D41E7}" type="presOf" srcId="{9226CA3D-C1A0-4CC1-A943-964DF050D8E1}" destId="{3FCB171C-AEAA-480F-BB80-7DB7F3CAB06E}" srcOrd="1" destOrd="0" presId="urn:microsoft.com/office/officeart/2005/8/layout/orgChart1"/>
    <dgm:cxn modelId="{7947CF1A-299A-4C51-88B5-8A1130278286}" type="presOf" srcId="{CE7DEB34-C0B8-4593-9C0B-FF6211BB439E}" destId="{0A56AB8F-EDE8-4882-910B-A5EE386F82B3}" srcOrd="0" destOrd="0" presId="urn:microsoft.com/office/officeart/2005/8/layout/orgChart1"/>
    <dgm:cxn modelId="{6B1C6F21-A9A4-49F1-A8F1-3E5F7A9F381C}" type="presOf" srcId="{BE7D60E9-036B-487E-B9F1-E5184A7F1802}" destId="{0E8F3032-17CD-4AA4-8F7A-3E7ADD509495}" srcOrd="0" destOrd="0" presId="urn:microsoft.com/office/officeart/2005/8/layout/orgChart1"/>
    <dgm:cxn modelId="{2D9A4322-75D5-4DB8-BDFB-439F322301E2}" type="presOf" srcId="{6CA5BC72-F582-4FBE-B3C8-20F04D4A2DF4}" destId="{7F248668-9965-4485-99DC-9A88E403A55D}" srcOrd="0" destOrd="0" presId="urn:microsoft.com/office/officeart/2005/8/layout/orgChart1"/>
    <dgm:cxn modelId="{C792F224-3998-4868-AEDE-2A9836BA125C}" type="presOf" srcId="{718924C6-BA0C-493E-B5A1-63E3993D4C3D}" destId="{2E6CD5E9-FCAB-4282-884B-F63D5C022091}" srcOrd="0" destOrd="0" presId="urn:microsoft.com/office/officeart/2005/8/layout/orgChart1"/>
    <dgm:cxn modelId="{6B007B28-DCA3-4CC1-9D8C-F555C6C2F5D1}" type="presOf" srcId="{4D783E2E-9F89-4074-9511-BC2422BE1A70}" destId="{EE237574-C8E4-4756-A01D-EE703C000671}" srcOrd="1" destOrd="0" presId="urn:microsoft.com/office/officeart/2005/8/layout/orgChart1"/>
    <dgm:cxn modelId="{BA84BC2D-04C3-4235-8FF9-17D9A3F5DFA9}" type="presOf" srcId="{32B1BD93-4402-4AE7-BC69-DEDAC3CE1958}" destId="{4F6831F2-3FE0-4BA5-9556-382E7026B0B4}" srcOrd="0" destOrd="0" presId="urn:microsoft.com/office/officeart/2005/8/layout/orgChart1"/>
    <dgm:cxn modelId="{874F8437-7120-4E52-9E4A-12572AFA16FD}" type="presOf" srcId="{22573641-FD9B-4574-BDCE-1004236D88ED}" destId="{28DFACDF-1631-48C5-A601-A08ED6199F9D}" srcOrd="0" destOrd="0" presId="urn:microsoft.com/office/officeart/2005/8/layout/orgChart1"/>
    <dgm:cxn modelId="{3A974C38-CAF5-4652-8EEE-B7F6445DCFF7}" type="presOf" srcId="{718924C6-BA0C-493E-B5A1-63E3993D4C3D}" destId="{346B00A8-1277-4AD1-9F2D-98355E8DD948}" srcOrd="1" destOrd="0" presId="urn:microsoft.com/office/officeart/2005/8/layout/orgChart1"/>
    <dgm:cxn modelId="{99CE1F5B-8B91-450D-B175-BD43DDC498C9}" type="presOf" srcId="{F7CFE491-B1D1-4E13-91A7-5DC72FA39725}" destId="{B62A283D-32A1-4E9C-A806-ACAC1F3B56AF}" srcOrd="0" destOrd="0" presId="urn:microsoft.com/office/officeart/2005/8/layout/orgChart1"/>
    <dgm:cxn modelId="{43E96B60-95E6-4C30-AA70-A19ABC448483}" type="presOf" srcId="{85B0751E-E6EC-4783-A201-E9DE7D29B31C}" destId="{77AED663-EAAD-4255-895D-F398C705A598}" srcOrd="1" destOrd="0" presId="urn:microsoft.com/office/officeart/2005/8/layout/orgChart1"/>
    <dgm:cxn modelId="{1E38EC60-D60E-4FD8-8286-66697A2335EB}" type="presOf" srcId="{F7CFE491-B1D1-4E13-91A7-5DC72FA39725}" destId="{4A8A5B3A-C7D2-4121-B468-12511B46090B}" srcOrd="1" destOrd="0" presId="urn:microsoft.com/office/officeart/2005/8/layout/orgChart1"/>
    <dgm:cxn modelId="{4FB98F6A-4571-46A0-80C8-42949D809F4E}" type="presOf" srcId="{79069997-53CC-4CF8-B64D-D70776A2325B}" destId="{6AD79EE1-98E7-4CDF-9285-86CBDD491C8F}" srcOrd="0" destOrd="0" presId="urn:microsoft.com/office/officeart/2005/8/layout/orgChart1"/>
    <dgm:cxn modelId="{0C51AD51-24F8-4E22-AA0E-4B50D2EE2296}" type="presOf" srcId="{3D9F329A-875F-4EDF-A3D2-61897D620C2C}" destId="{582E4836-342A-4D2C-A672-2308C4D90798}" srcOrd="0" destOrd="0" presId="urn:microsoft.com/office/officeart/2005/8/layout/orgChart1"/>
    <dgm:cxn modelId="{95C48C52-CDFD-43EF-B5D0-91B117667039}" type="presOf" srcId="{04CD935F-4FA6-40AA-8340-8F575F52E806}" destId="{CFD681DB-76F6-4F79-82CC-B339C09D751B}" srcOrd="0" destOrd="0" presId="urn:microsoft.com/office/officeart/2005/8/layout/orgChart1"/>
    <dgm:cxn modelId="{0EDE6954-E74C-4BAA-B79C-B524CF961DC4}" srcId="{718924C6-BA0C-493E-B5A1-63E3993D4C3D}" destId="{6CA5BC72-F582-4FBE-B3C8-20F04D4A2DF4}" srcOrd="0" destOrd="0" parTransId="{BE7D60E9-036B-487E-B9F1-E5184A7F1802}" sibTransId="{38113500-5AE5-4050-8356-068E99475AD0}"/>
    <dgm:cxn modelId="{6EF25155-B0AA-4272-B9F3-02F2DAD6D520}" type="presOf" srcId="{79069997-53CC-4CF8-B64D-D70776A2325B}" destId="{CD48EF37-24AC-4728-B614-A6D9AC17295F}" srcOrd="1" destOrd="0" presId="urn:microsoft.com/office/officeart/2005/8/layout/orgChart1"/>
    <dgm:cxn modelId="{234E2A88-0D6B-477F-820A-3CA544A54D7F}" type="presOf" srcId="{4D783E2E-9F89-4074-9511-BC2422BE1A70}" destId="{A1A97E30-860A-41FF-B2A1-61D8339713A1}" srcOrd="0" destOrd="0" presId="urn:microsoft.com/office/officeart/2005/8/layout/orgChart1"/>
    <dgm:cxn modelId="{24C65FB9-54EA-485F-B7D3-E5CD89AAE4AE}" type="presOf" srcId="{9226CA3D-C1A0-4CC1-A943-964DF050D8E1}" destId="{79B0BE0B-A290-4505-888F-289C8B63A049}" srcOrd="0" destOrd="0" presId="urn:microsoft.com/office/officeart/2005/8/layout/orgChart1"/>
    <dgm:cxn modelId="{E2EB12CA-E3E5-4E2E-B3A4-655BC159B812}" srcId="{79069997-53CC-4CF8-B64D-D70776A2325B}" destId="{85B0751E-E6EC-4783-A201-E9DE7D29B31C}" srcOrd="1" destOrd="0" parTransId="{04CD935F-4FA6-40AA-8340-8F575F52E806}" sibTransId="{7E105534-89C0-43F4-A116-06264DCBF4EE}"/>
    <dgm:cxn modelId="{AD247DCA-5605-4898-894D-1520C31A7B14}" srcId="{718924C6-BA0C-493E-B5A1-63E3993D4C3D}" destId="{4D783E2E-9F89-4074-9511-BC2422BE1A70}" srcOrd="2" destOrd="0" parTransId="{32B1BD93-4402-4AE7-BC69-DEDAC3CE1958}" sibTransId="{797C05BF-6A9F-45BB-88EA-43D675B3F70F}"/>
    <dgm:cxn modelId="{1AB3BFCB-259F-487A-B65F-C52EA803C8A2}" type="presOf" srcId="{6CA5BC72-F582-4FBE-B3C8-20F04D4A2DF4}" destId="{A8ED5438-4EED-4B2D-B3C4-3A80B2C3E8C7}" srcOrd="1" destOrd="0" presId="urn:microsoft.com/office/officeart/2005/8/layout/orgChart1"/>
    <dgm:cxn modelId="{6B93BED0-3660-46C3-B27B-CC0ECF3F09DB}" srcId="{CE7DEB34-C0B8-4593-9C0B-FF6211BB439E}" destId="{718924C6-BA0C-493E-B5A1-63E3993D4C3D}" srcOrd="0" destOrd="0" parTransId="{DF025151-8F3F-4792-91EB-F2B2499E8D37}" sibTransId="{37A1D258-4A83-4155-B0D3-D5F049559683}"/>
    <dgm:cxn modelId="{FC61A5D7-6E0E-4D6F-846C-546F7E37126C}" srcId="{718924C6-BA0C-493E-B5A1-63E3993D4C3D}" destId="{79069997-53CC-4CF8-B64D-D70776A2325B}" srcOrd="1" destOrd="0" parTransId="{22573641-FD9B-4574-BDCE-1004236D88ED}" sibTransId="{AE71AB76-07A7-40F4-B595-863B3B663EA8}"/>
    <dgm:cxn modelId="{35ACDDE2-BD4A-4801-A917-EBD8B43ACD13}" type="presOf" srcId="{90E13FA3-99DD-4198-AF73-4DDF59A8A5ED}" destId="{8987B896-E8F0-4596-90D6-B8C4E3B095BD}" srcOrd="0" destOrd="0" presId="urn:microsoft.com/office/officeart/2005/8/layout/orgChart1"/>
    <dgm:cxn modelId="{B98366E7-CBAA-4CF4-9A7D-495AB38A9232}" srcId="{718924C6-BA0C-493E-B5A1-63E3993D4C3D}" destId="{9226CA3D-C1A0-4CC1-A943-964DF050D8E1}" srcOrd="3" destOrd="0" parTransId="{3D9F329A-875F-4EDF-A3D2-61897D620C2C}" sibTransId="{4DA23027-4BB0-4AA7-BFEC-2292FD2ADCDA}"/>
    <dgm:cxn modelId="{E8FA8974-F6D7-4B29-A7C3-7A15B2D3D27F}" type="presParOf" srcId="{0A56AB8F-EDE8-4882-910B-A5EE386F82B3}" destId="{202CC7C8-BDA4-48FB-A2D3-95BC50AC27C5}" srcOrd="0" destOrd="0" presId="urn:microsoft.com/office/officeart/2005/8/layout/orgChart1"/>
    <dgm:cxn modelId="{3F9A52CB-CCF0-44EE-98E8-83EF42225549}" type="presParOf" srcId="{202CC7C8-BDA4-48FB-A2D3-95BC50AC27C5}" destId="{A6CAB6CF-FCEE-465E-B3C9-9813516DB492}" srcOrd="0" destOrd="0" presId="urn:microsoft.com/office/officeart/2005/8/layout/orgChart1"/>
    <dgm:cxn modelId="{69872392-ABCC-4CF9-A749-CD8D8A99E71D}" type="presParOf" srcId="{A6CAB6CF-FCEE-465E-B3C9-9813516DB492}" destId="{2E6CD5E9-FCAB-4282-884B-F63D5C022091}" srcOrd="0" destOrd="0" presId="urn:microsoft.com/office/officeart/2005/8/layout/orgChart1"/>
    <dgm:cxn modelId="{4412EAD1-AC5D-4703-A04F-3E5B10F54A35}" type="presParOf" srcId="{A6CAB6CF-FCEE-465E-B3C9-9813516DB492}" destId="{346B00A8-1277-4AD1-9F2D-98355E8DD948}" srcOrd="1" destOrd="0" presId="urn:microsoft.com/office/officeart/2005/8/layout/orgChart1"/>
    <dgm:cxn modelId="{7204FB8A-BC5A-4806-810B-FB8BE1BC7C4D}" type="presParOf" srcId="{202CC7C8-BDA4-48FB-A2D3-95BC50AC27C5}" destId="{2967E578-9C57-48A3-A6D9-27A6DAF91D63}" srcOrd="1" destOrd="0" presId="urn:microsoft.com/office/officeart/2005/8/layout/orgChart1"/>
    <dgm:cxn modelId="{B0D7071A-3ADF-46B6-95E0-89E5D4A0B9C2}" type="presParOf" srcId="{2967E578-9C57-48A3-A6D9-27A6DAF91D63}" destId="{0E8F3032-17CD-4AA4-8F7A-3E7ADD509495}" srcOrd="0" destOrd="0" presId="urn:microsoft.com/office/officeart/2005/8/layout/orgChart1"/>
    <dgm:cxn modelId="{4C5D9D78-07E5-49C9-AD60-EE8BCFADE4EF}" type="presParOf" srcId="{2967E578-9C57-48A3-A6D9-27A6DAF91D63}" destId="{877024AF-04EA-4730-8557-45C9ADD71963}" srcOrd="1" destOrd="0" presId="urn:microsoft.com/office/officeart/2005/8/layout/orgChart1"/>
    <dgm:cxn modelId="{9DB1C818-9D4D-4048-8D98-20234973D805}" type="presParOf" srcId="{877024AF-04EA-4730-8557-45C9ADD71963}" destId="{5CF13B0F-40E5-4FA8-89BC-842942CC5333}" srcOrd="0" destOrd="0" presId="urn:microsoft.com/office/officeart/2005/8/layout/orgChart1"/>
    <dgm:cxn modelId="{6911E109-A391-4B31-A0AD-A2049D661C67}" type="presParOf" srcId="{5CF13B0F-40E5-4FA8-89BC-842942CC5333}" destId="{7F248668-9965-4485-99DC-9A88E403A55D}" srcOrd="0" destOrd="0" presId="urn:microsoft.com/office/officeart/2005/8/layout/orgChart1"/>
    <dgm:cxn modelId="{028813B5-CAE6-4CAA-BD8B-79D100239E24}" type="presParOf" srcId="{5CF13B0F-40E5-4FA8-89BC-842942CC5333}" destId="{A8ED5438-4EED-4B2D-B3C4-3A80B2C3E8C7}" srcOrd="1" destOrd="0" presId="urn:microsoft.com/office/officeart/2005/8/layout/orgChart1"/>
    <dgm:cxn modelId="{E131B603-CAF1-4293-AD6E-DA8BB4B228BB}" type="presParOf" srcId="{877024AF-04EA-4730-8557-45C9ADD71963}" destId="{737CF02E-DE7B-467B-9365-1F3E1B96DB1B}" srcOrd="1" destOrd="0" presId="urn:microsoft.com/office/officeart/2005/8/layout/orgChart1"/>
    <dgm:cxn modelId="{34883ECD-8AD9-432A-B81F-A65B08BC3D59}" type="presParOf" srcId="{877024AF-04EA-4730-8557-45C9ADD71963}" destId="{48EF354F-C671-4B59-84EE-8E7E698F7326}" srcOrd="2" destOrd="0" presId="urn:microsoft.com/office/officeart/2005/8/layout/orgChart1"/>
    <dgm:cxn modelId="{EB439CA2-0AAD-4BDB-861E-5AC0379E326F}" type="presParOf" srcId="{2967E578-9C57-48A3-A6D9-27A6DAF91D63}" destId="{28DFACDF-1631-48C5-A601-A08ED6199F9D}" srcOrd="2" destOrd="0" presId="urn:microsoft.com/office/officeart/2005/8/layout/orgChart1"/>
    <dgm:cxn modelId="{8FD070DF-5810-435D-A356-1769D2BC142D}" type="presParOf" srcId="{2967E578-9C57-48A3-A6D9-27A6DAF91D63}" destId="{904EEEC7-855C-4ACD-9A29-8955D34D81AE}" srcOrd="3" destOrd="0" presId="urn:microsoft.com/office/officeart/2005/8/layout/orgChart1"/>
    <dgm:cxn modelId="{6016EEBC-53B7-464F-88AA-C9BE53A2B89A}" type="presParOf" srcId="{904EEEC7-855C-4ACD-9A29-8955D34D81AE}" destId="{32F9DAC5-C268-449C-B166-23D9D7A92594}" srcOrd="0" destOrd="0" presId="urn:microsoft.com/office/officeart/2005/8/layout/orgChart1"/>
    <dgm:cxn modelId="{71ACE43D-7DCF-4EB4-8895-6709A0ED8CE2}" type="presParOf" srcId="{32F9DAC5-C268-449C-B166-23D9D7A92594}" destId="{6AD79EE1-98E7-4CDF-9285-86CBDD491C8F}" srcOrd="0" destOrd="0" presId="urn:microsoft.com/office/officeart/2005/8/layout/orgChart1"/>
    <dgm:cxn modelId="{E068C855-2DD8-4C50-A1B1-61D91953F901}" type="presParOf" srcId="{32F9DAC5-C268-449C-B166-23D9D7A92594}" destId="{CD48EF37-24AC-4728-B614-A6D9AC17295F}" srcOrd="1" destOrd="0" presId="urn:microsoft.com/office/officeart/2005/8/layout/orgChart1"/>
    <dgm:cxn modelId="{2F7EDC90-F6D1-4AF3-B4E1-9309A41D63F0}" type="presParOf" srcId="{904EEEC7-855C-4ACD-9A29-8955D34D81AE}" destId="{8072827C-CE96-438A-B0FA-A6198AF5043F}" srcOrd="1" destOrd="0" presId="urn:microsoft.com/office/officeart/2005/8/layout/orgChart1"/>
    <dgm:cxn modelId="{84A6224B-B2F6-4BA5-8A6F-ABB18B38D5F7}" type="presParOf" srcId="{8072827C-CE96-438A-B0FA-A6198AF5043F}" destId="{8987B896-E8F0-4596-90D6-B8C4E3B095BD}" srcOrd="0" destOrd="0" presId="urn:microsoft.com/office/officeart/2005/8/layout/orgChart1"/>
    <dgm:cxn modelId="{DBA4D148-7153-405C-BDBE-CD2B04F9E9A2}" type="presParOf" srcId="{8072827C-CE96-438A-B0FA-A6198AF5043F}" destId="{42B98B60-DCBB-4F08-995E-5463DE58D211}" srcOrd="1" destOrd="0" presId="urn:microsoft.com/office/officeart/2005/8/layout/orgChart1"/>
    <dgm:cxn modelId="{CCFDC474-D631-4CE7-853D-801BC136165C}" type="presParOf" srcId="{42B98B60-DCBB-4F08-995E-5463DE58D211}" destId="{D1559B27-50B7-42CF-B1BF-562EE86D4608}" srcOrd="0" destOrd="0" presId="urn:microsoft.com/office/officeart/2005/8/layout/orgChart1"/>
    <dgm:cxn modelId="{FB127A89-4119-472C-A80C-48751BF442A1}" type="presParOf" srcId="{D1559B27-50B7-42CF-B1BF-562EE86D4608}" destId="{B62A283D-32A1-4E9C-A806-ACAC1F3B56AF}" srcOrd="0" destOrd="0" presId="urn:microsoft.com/office/officeart/2005/8/layout/orgChart1"/>
    <dgm:cxn modelId="{5CE0525B-B0FB-49FF-B944-267FB54580DF}" type="presParOf" srcId="{D1559B27-50B7-42CF-B1BF-562EE86D4608}" destId="{4A8A5B3A-C7D2-4121-B468-12511B46090B}" srcOrd="1" destOrd="0" presId="urn:microsoft.com/office/officeart/2005/8/layout/orgChart1"/>
    <dgm:cxn modelId="{140FF330-AE54-40B7-9B63-78E1F648D9DA}" type="presParOf" srcId="{42B98B60-DCBB-4F08-995E-5463DE58D211}" destId="{327E7A33-FD0C-48E2-ACF1-AC036A5FF5DB}" srcOrd="1" destOrd="0" presId="urn:microsoft.com/office/officeart/2005/8/layout/orgChart1"/>
    <dgm:cxn modelId="{7D962083-3692-46C1-B5F9-A43124D33E20}" type="presParOf" srcId="{42B98B60-DCBB-4F08-995E-5463DE58D211}" destId="{D8D12D8F-DA34-4B78-92D7-DA121C3B05E7}" srcOrd="2" destOrd="0" presId="urn:microsoft.com/office/officeart/2005/8/layout/orgChart1"/>
    <dgm:cxn modelId="{D7ABF8EE-4294-45DF-81C9-5C8CD99B70B7}" type="presParOf" srcId="{8072827C-CE96-438A-B0FA-A6198AF5043F}" destId="{CFD681DB-76F6-4F79-82CC-B339C09D751B}" srcOrd="2" destOrd="0" presId="urn:microsoft.com/office/officeart/2005/8/layout/orgChart1"/>
    <dgm:cxn modelId="{826CB214-1736-44BA-92A6-215D7CC91639}" type="presParOf" srcId="{8072827C-CE96-438A-B0FA-A6198AF5043F}" destId="{CA326AF5-5C7A-4FF8-B3C0-88F5DEC7BFA1}" srcOrd="3" destOrd="0" presId="urn:microsoft.com/office/officeart/2005/8/layout/orgChart1"/>
    <dgm:cxn modelId="{404D58A9-B463-4EE3-8B24-E9DBD4D4C695}" type="presParOf" srcId="{CA326AF5-5C7A-4FF8-B3C0-88F5DEC7BFA1}" destId="{2BC2A3F4-2431-427B-BA01-3F73F1F1F4C0}" srcOrd="0" destOrd="0" presId="urn:microsoft.com/office/officeart/2005/8/layout/orgChart1"/>
    <dgm:cxn modelId="{1D74BC8A-58C2-4FAE-8C26-C0796CA33570}" type="presParOf" srcId="{2BC2A3F4-2431-427B-BA01-3F73F1F1F4C0}" destId="{75A0EE22-5F03-4F04-9FDB-0A960A304BD1}" srcOrd="0" destOrd="0" presId="urn:microsoft.com/office/officeart/2005/8/layout/orgChart1"/>
    <dgm:cxn modelId="{094280B4-AC13-445B-8514-058E781A1E2B}" type="presParOf" srcId="{2BC2A3F4-2431-427B-BA01-3F73F1F1F4C0}" destId="{77AED663-EAAD-4255-895D-F398C705A598}" srcOrd="1" destOrd="0" presId="urn:microsoft.com/office/officeart/2005/8/layout/orgChart1"/>
    <dgm:cxn modelId="{AA1BF700-9283-41D6-9DFF-48E29E261049}" type="presParOf" srcId="{CA326AF5-5C7A-4FF8-B3C0-88F5DEC7BFA1}" destId="{0DEF4209-D35F-4594-9B32-A2637BDC763A}" srcOrd="1" destOrd="0" presId="urn:microsoft.com/office/officeart/2005/8/layout/orgChart1"/>
    <dgm:cxn modelId="{E5FDC1A4-AD21-4E09-912C-18F4A3CA547C}" type="presParOf" srcId="{CA326AF5-5C7A-4FF8-B3C0-88F5DEC7BFA1}" destId="{898A3CE2-D764-4BA7-8399-EC1F6545DA11}" srcOrd="2" destOrd="0" presId="urn:microsoft.com/office/officeart/2005/8/layout/orgChart1"/>
    <dgm:cxn modelId="{83110E0B-28F6-481A-925B-9BA2857FD6BA}" type="presParOf" srcId="{904EEEC7-855C-4ACD-9A29-8955D34D81AE}" destId="{108AC5A9-38FE-46E6-A941-DE4938B3E770}" srcOrd="2" destOrd="0" presId="urn:microsoft.com/office/officeart/2005/8/layout/orgChart1"/>
    <dgm:cxn modelId="{3B88FEBD-8BEB-4C27-926E-E4043D6391B3}" type="presParOf" srcId="{2967E578-9C57-48A3-A6D9-27A6DAF91D63}" destId="{4F6831F2-3FE0-4BA5-9556-382E7026B0B4}" srcOrd="4" destOrd="0" presId="urn:microsoft.com/office/officeart/2005/8/layout/orgChart1"/>
    <dgm:cxn modelId="{7F78F44D-E7D2-4EB9-A907-BE67CEAC0BE7}" type="presParOf" srcId="{2967E578-9C57-48A3-A6D9-27A6DAF91D63}" destId="{90AD0554-B116-464A-AAB3-56CBD48B9CDE}" srcOrd="5" destOrd="0" presId="urn:microsoft.com/office/officeart/2005/8/layout/orgChart1"/>
    <dgm:cxn modelId="{CA6E26BC-1BE4-49B6-B4F6-E382DA8E7790}" type="presParOf" srcId="{90AD0554-B116-464A-AAB3-56CBD48B9CDE}" destId="{A5C3D59A-A4E7-44EA-8993-CE6A974991E1}" srcOrd="0" destOrd="0" presId="urn:microsoft.com/office/officeart/2005/8/layout/orgChart1"/>
    <dgm:cxn modelId="{E71072EB-786A-46E9-BA14-9247D19E6D9D}" type="presParOf" srcId="{A5C3D59A-A4E7-44EA-8993-CE6A974991E1}" destId="{A1A97E30-860A-41FF-B2A1-61D8339713A1}" srcOrd="0" destOrd="0" presId="urn:microsoft.com/office/officeart/2005/8/layout/orgChart1"/>
    <dgm:cxn modelId="{93A3BE9F-6A81-4FA2-814D-A54C6897DAC9}" type="presParOf" srcId="{A5C3D59A-A4E7-44EA-8993-CE6A974991E1}" destId="{EE237574-C8E4-4756-A01D-EE703C000671}" srcOrd="1" destOrd="0" presId="urn:microsoft.com/office/officeart/2005/8/layout/orgChart1"/>
    <dgm:cxn modelId="{AFE4BD5A-E1D2-402F-8EB7-1622CBBF7974}" type="presParOf" srcId="{90AD0554-B116-464A-AAB3-56CBD48B9CDE}" destId="{C55A5BC7-0433-44DC-B151-31D88018757A}" srcOrd="1" destOrd="0" presId="urn:microsoft.com/office/officeart/2005/8/layout/orgChart1"/>
    <dgm:cxn modelId="{9448BBFE-47DB-4E63-8E73-2C0ADB81A708}" type="presParOf" srcId="{90AD0554-B116-464A-AAB3-56CBD48B9CDE}" destId="{1AFBE298-9C10-48F4-B7A7-965A55D9F245}" srcOrd="2" destOrd="0" presId="urn:microsoft.com/office/officeart/2005/8/layout/orgChart1"/>
    <dgm:cxn modelId="{FC0F9CB9-851E-4B7F-A2A4-6228CDB8A120}" type="presParOf" srcId="{2967E578-9C57-48A3-A6D9-27A6DAF91D63}" destId="{582E4836-342A-4D2C-A672-2308C4D90798}" srcOrd="6" destOrd="0" presId="urn:microsoft.com/office/officeart/2005/8/layout/orgChart1"/>
    <dgm:cxn modelId="{0D32EA91-6CFB-4D77-A4EC-62771EB21093}" type="presParOf" srcId="{2967E578-9C57-48A3-A6D9-27A6DAF91D63}" destId="{9F0CA22D-BE77-4415-B8FE-6C0543ADCF49}" srcOrd="7" destOrd="0" presId="urn:microsoft.com/office/officeart/2005/8/layout/orgChart1"/>
    <dgm:cxn modelId="{9AFC8C40-930E-4730-8AC0-B43D68D1EB33}" type="presParOf" srcId="{9F0CA22D-BE77-4415-B8FE-6C0543ADCF49}" destId="{BA3D67F5-6727-4A31-922F-A75E59411509}" srcOrd="0" destOrd="0" presId="urn:microsoft.com/office/officeart/2005/8/layout/orgChart1"/>
    <dgm:cxn modelId="{E3C3FF5A-02C2-44A8-9C25-654D296AACF6}" type="presParOf" srcId="{BA3D67F5-6727-4A31-922F-A75E59411509}" destId="{79B0BE0B-A290-4505-888F-289C8B63A049}" srcOrd="0" destOrd="0" presId="urn:microsoft.com/office/officeart/2005/8/layout/orgChart1"/>
    <dgm:cxn modelId="{ADB91416-40EC-4BF0-B903-48E390D192D8}" type="presParOf" srcId="{BA3D67F5-6727-4A31-922F-A75E59411509}" destId="{3FCB171C-AEAA-480F-BB80-7DB7F3CAB06E}" srcOrd="1" destOrd="0" presId="urn:microsoft.com/office/officeart/2005/8/layout/orgChart1"/>
    <dgm:cxn modelId="{4FB806AE-CA72-4892-AA3F-A6AF8C17F1C1}" type="presParOf" srcId="{9F0CA22D-BE77-4415-B8FE-6C0543ADCF49}" destId="{76DA680D-241D-4690-B59A-A5CB8C7AE7CF}" srcOrd="1" destOrd="0" presId="urn:microsoft.com/office/officeart/2005/8/layout/orgChart1"/>
    <dgm:cxn modelId="{470E8931-EEE0-4D7F-8E2D-0ADE514D7CA1}" type="presParOf" srcId="{9F0CA22D-BE77-4415-B8FE-6C0543ADCF49}" destId="{4B6E5ABD-7144-4E90-A9A1-747EB4755C66}" srcOrd="2" destOrd="0" presId="urn:microsoft.com/office/officeart/2005/8/layout/orgChart1"/>
    <dgm:cxn modelId="{12C041C6-BB7E-49EC-BD42-E6F0C3CBAA0B}" type="presParOf" srcId="{202CC7C8-BDA4-48FB-A2D3-95BC50AC27C5}" destId="{22E4BCCD-823A-44D2-8BDF-48ECFAAF12E7}" srcOrd="2" destOrd="0" presId="urn:microsoft.com/office/officeart/2005/8/layout/orgChar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54.xml><?xml version="1.0" encoding="utf-8"?>
<dgm:dataModel xmlns:dgm="http://schemas.openxmlformats.org/drawingml/2006/diagram" xmlns:a="http://schemas.openxmlformats.org/drawingml/2006/main">
  <dgm:ptLst>
    <dgm:pt modelId="{CE7DEB34-C0B8-4593-9C0B-FF6211BB439E}" type="doc">
      <dgm:prSet loTypeId="urn:microsoft.com/office/officeart/2008/layout/LinedList" loCatId="hierarchy" qsTypeId="urn:microsoft.com/office/officeart/2005/8/quickstyle/3d1" qsCatId="3D" csTypeId="urn:microsoft.com/office/officeart/2005/8/colors/accent0_3" csCatId="mainScheme" phldr="1"/>
      <dgm:spPr/>
      <dgm:t>
        <a:bodyPr/>
        <a:lstStyle/>
        <a:p>
          <a:endParaRPr lang="el-GR"/>
        </a:p>
      </dgm:t>
    </dgm:pt>
    <dgm:pt modelId="{FF646DFC-9FA7-4F94-90BE-8D406DFC98D8}">
      <dgm:prSet custT="1"/>
      <dgm:spPr/>
      <dgm:t>
        <a:bodyPr/>
        <a:lstStyle/>
        <a:p>
          <a:r>
            <a:rPr lang="el-GR" sz="1600" i="0" dirty="0"/>
            <a:t>Για την επιλογή των κατηγοριών ελήφθησαν υπόψη οι τέσσερις βασικοί παράγοντες που θέτει η ΕΕ με το εγχειρίδιο «</a:t>
          </a:r>
          <a:r>
            <a:rPr lang="en-US" sz="1600" i="0" dirty="0"/>
            <a:t>Buying green! A handbook on green public procurement</a:t>
          </a:r>
          <a:r>
            <a:rPr lang="el-GR" sz="1600" i="0" dirty="0"/>
            <a:t>»</a:t>
          </a:r>
          <a:endParaRPr lang="el-GR" sz="1600" dirty="0"/>
        </a:p>
      </dgm:t>
    </dgm:pt>
    <dgm:pt modelId="{CDDBDB74-6DE6-471B-82A4-ABE5378BB342}" type="parTrans" cxnId="{3247920A-A98F-453C-8DB3-208165267506}">
      <dgm:prSet/>
      <dgm:spPr/>
      <dgm:t>
        <a:bodyPr/>
        <a:lstStyle/>
        <a:p>
          <a:endParaRPr lang="el-GR"/>
        </a:p>
      </dgm:t>
    </dgm:pt>
    <dgm:pt modelId="{BE129B87-CDEE-47F7-BFDA-79F90C951022}" type="sibTrans" cxnId="{3247920A-A98F-453C-8DB3-208165267506}">
      <dgm:prSet/>
      <dgm:spPr/>
      <dgm:t>
        <a:bodyPr/>
        <a:lstStyle/>
        <a:p>
          <a:endParaRPr lang="el-GR"/>
        </a:p>
      </dgm:t>
    </dgm:pt>
    <dgm:pt modelId="{A31DE8B7-6276-4602-A577-AD2595D33087}">
      <dgm:prSet custT="1"/>
      <dgm:spPr/>
      <dgm:t>
        <a:bodyPr/>
        <a:lstStyle/>
        <a:p>
          <a:r>
            <a:rPr lang="el-GR" sz="1600" i="0" dirty="0"/>
            <a:t>Η δυναμική επίδρασης στην αγορά</a:t>
          </a:r>
        </a:p>
      </dgm:t>
    </dgm:pt>
    <dgm:pt modelId="{4B6AD94F-04F6-4342-9B2B-80A376F81AFC}" type="parTrans" cxnId="{67C11E29-9F2E-48EC-B279-DB860DA80AA4}">
      <dgm:prSet/>
      <dgm:spPr/>
      <dgm:t>
        <a:bodyPr/>
        <a:lstStyle/>
        <a:p>
          <a:endParaRPr lang="el-GR"/>
        </a:p>
      </dgm:t>
    </dgm:pt>
    <dgm:pt modelId="{184B7BC7-B1D7-46C9-9DB6-3F8C47BF7977}" type="sibTrans" cxnId="{67C11E29-9F2E-48EC-B279-DB860DA80AA4}">
      <dgm:prSet/>
      <dgm:spPr/>
      <dgm:t>
        <a:bodyPr/>
        <a:lstStyle/>
        <a:p>
          <a:endParaRPr lang="el-GR"/>
        </a:p>
      </dgm:t>
    </dgm:pt>
    <dgm:pt modelId="{9A827331-F2B6-4F83-BAC7-787B5D7F0B95}">
      <dgm:prSet custT="1"/>
      <dgm:spPr/>
      <dgm:t>
        <a:bodyPr/>
        <a:lstStyle/>
        <a:p>
          <a:r>
            <a:rPr lang="el-GR" sz="1600" i="0" dirty="0"/>
            <a:t>Η ύπαρξη επαρκών κριτηρίων σε ομάδες προϊόντων και υπηρεσιών σε ευρωπαϊκό ή διεθνές επίπεδο</a:t>
          </a:r>
        </a:p>
      </dgm:t>
    </dgm:pt>
    <dgm:pt modelId="{80CE87CC-B71C-4873-892F-368EC096A8B6}" type="parTrans" cxnId="{6685A77F-8B21-430E-84FA-FB98F143EB3C}">
      <dgm:prSet/>
      <dgm:spPr/>
      <dgm:t>
        <a:bodyPr/>
        <a:lstStyle/>
        <a:p>
          <a:endParaRPr lang="el-GR"/>
        </a:p>
      </dgm:t>
    </dgm:pt>
    <dgm:pt modelId="{051325DB-FB51-4852-A632-AAE8740AD4C8}" type="sibTrans" cxnId="{6685A77F-8B21-430E-84FA-FB98F143EB3C}">
      <dgm:prSet/>
      <dgm:spPr/>
      <dgm:t>
        <a:bodyPr/>
        <a:lstStyle/>
        <a:p>
          <a:endParaRPr lang="el-GR"/>
        </a:p>
      </dgm:t>
    </dgm:pt>
    <dgm:pt modelId="{7EA06FA2-3CB1-48B8-B49B-8DF0DD6B5559}">
      <dgm:prSet custT="1"/>
      <dgm:spPr/>
      <dgm:t>
        <a:bodyPr/>
        <a:lstStyle/>
        <a:p>
          <a:r>
            <a:rPr lang="el-GR" sz="1600" i="0" dirty="0"/>
            <a:t>Ο δημοσιονομικός αντίκτυπος</a:t>
          </a:r>
        </a:p>
      </dgm:t>
    </dgm:pt>
    <dgm:pt modelId="{BE148D88-D3F8-486D-B6B8-7F46DD65BF19}" type="parTrans" cxnId="{B173822E-6825-46D9-A8A3-D04A4BFC3937}">
      <dgm:prSet/>
      <dgm:spPr/>
      <dgm:t>
        <a:bodyPr/>
        <a:lstStyle/>
        <a:p>
          <a:endParaRPr lang="el-GR"/>
        </a:p>
      </dgm:t>
    </dgm:pt>
    <dgm:pt modelId="{3B36DD59-F4A9-4646-BFD8-0F4502EEFA22}" type="sibTrans" cxnId="{B173822E-6825-46D9-A8A3-D04A4BFC3937}">
      <dgm:prSet/>
      <dgm:spPr/>
      <dgm:t>
        <a:bodyPr/>
        <a:lstStyle/>
        <a:p>
          <a:endParaRPr lang="el-GR"/>
        </a:p>
      </dgm:t>
    </dgm:pt>
    <dgm:pt modelId="{40A65911-243F-451C-A24B-DBB8BBA701EB}">
      <dgm:prSet custT="1"/>
      <dgm:spPr/>
      <dgm:t>
        <a:bodyPr/>
        <a:lstStyle/>
        <a:p>
          <a:r>
            <a:rPr lang="el-GR" sz="1600" i="0" dirty="0"/>
            <a:t>Οι περιβαλλοντικές επιπτώσεις</a:t>
          </a:r>
        </a:p>
      </dgm:t>
    </dgm:pt>
    <dgm:pt modelId="{0AD98E25-5D55-4E34-BAB9-2E3E8A7A4FA7}" type="parTrans" cxnId="{D96A9CBA-8073-414A-89FC-073145481F14}">
      <dgm:prSet/>
      <dgm:spPr/>
      <dgm:t>
        <a:bodyPr/>
        <a:lstStyle/>
        <a:p>
          <a:endParaRPr lang="el-GR"/>
        </a:p>
      </dgm:t>
    </dgm:pt>
    <dgm:pt modelId="{B0B3487C-11BF-4FDC-BDC3-3109DE4AB3BC}" type="sibTrans" cxnId="{D96A9CBA-8073-414A-89FC-073145481F14}">
      <dgm:prSet/>
      <dgm:spPr/>
      <dgm:t>
        <a:bodyPr/>
        <a:lstStyle/>
        <a:p>
          <a:endParaRPr lang="el-GR"/>
        </a:p>
      </dgm:t>
    </dgm:pt>
    <dgm:pt modelId="{334BE31C-BDE8-4EC4-B84A-15874A11BF1D}" type="pres">
      <dgm:prSet presAssocID="{CE7DEB34-C0B8-4593-9C0B-FF6211BB439E}" presName="vert0" presStyleCnt="0">
        <dgm:presLayoutVars>
          <dgm:dir/>
          <dgm:animOne val="branch"/>
          <dgm:animLvl val="lvl"/>
        </dgm:presLayoutVars>
      </dgm:prSet>
      <dgm:spPr/>
    </dgm:pt>
    <dgm:pt modelId="{9087AD2B-09C0-4899-B287-070BA4E0DDF7}" type="pres">
      <dgm:prSet presAssocID="{FF646DFC-9FA7-4F94-90BE-8D406DFC98D8}" presName="thickLine" presStyleLbl="alignNode1" presStyleIdx="0" presStyleCnt="1"/>
      <dgm:spPr/>
    </dgm:pt>
    <dgm:pt modelId="{B8639000-821C-4B42-AD87-84BD9D28DCE1}" type="pres">
      <dgm:prSet presAssocID="{FF646DFC-9FA7-4F94-90BE-8D406DFC98D8}" presName="horz1" presStyleCnt="0"/>
      <dgm:spPr/>
    </dgm:pt>
    <dgm:pt modelId="{8891936D-FF96-48A4-83F4-41F23924DC9B}" type="pres">
      <dgm:prSet presAssocID="{FF646DFC-9FA7-4F94-90BE-8D406DFC98D8}" presName="tx1" presStyleLbl="revTx" presStyleIdx="0" presStyleCnt="5"/>
      <dgm:spPr/>
    </dgm:pt>
    <dgm:pt modelId="{C8819561-53AC-4249-9BA0-2C489542E076}" type="pres">
      <dgm:prSet presAssocID="{FF646DFC-9FA7-4F94-90BE-8D406DFC98D8}" presName="vert1" presStyleCnt="0"/>
      <dgm:spPr/>
    </dgm:pt>
    <dgm:pt modelId="{40925EAF-09FF-4FA5-A071-FE86588CAC53}" type="pres">
      <dgm:prSet presAssocID="{A31DE8B7-6276-4602-A577-AD2595D33087}" presName="vertSpace2a" presStyleCnt="0"/>
      <dgm:spPr/>
    </dgm:pt>
    <dgm:pt modelId="{BF61B8C8-8047-4610-A0EE-F6376988B6C0}" type="pres">
      <dgm:prSet presAssocID="{A31DE8B7-6276-4602-A577-AD2595D33087}" presName="horz2" presStyleCnt="0"/>
      <dgm:spPr/>
    </dgm:pt>
    <dgm:pt modelId="{CEB30F0A-E83C-404E-A0BA-D17FB0FD1CF9}" type="pres">
      <dgm:prSet presAssocID="{A31DE8B7-6276-4602-A577-AD2595D33087}" presName="horzSpace2" presStyleCnt="0"/>
      <dgm:spPr/>
    </dgm:pt>
    <dgm:pt modelId="{CEF86840-DCBF-42D5-8772-A77C330111AB}" type="pres">
      <dgm:prSet presAssocID="{A31DE8B7-6276-4602-A577-AD2595D33087}" presName="tx2" presStyleLbl="revTx" presStyleIdx="1" presStyleCnt="5"/>
      <dgm:spPr/>
    </dgm:pt>
    <dgm:pt modelId="{C29BF130-6C91-4D7B-8E6A-763ACED1194B}" type="pres">
      <dgm:prSet presAssocID="{A31DE8B7-6276-4602-A577-AD2595D33087}" presName="vert2" presStyleCnt="0"/>
      <dgm:spPr/>
    </dgm:pt>
    <dgm:pt modelId="{A51F3B94-24FD-4AD3-92FF-F8A4F7798B53}" type="pres">
      <dgm:prSet presAssocID="{A31DE8B7-6276-4602-A577-AD2595D33087}" presName="thinLine2b" presStyleLbl="callout" presStyleIdx="0" presStyleCnt="4"/>
      <dgm:spPr/>
    </dgm:pt>
    <dgm:pt modelId="{37D9CEA1-C763-447B-AA3B-33AF44041E23}" type="pres">
      <dgm:prSet presAssocID="{A31DE8B7-6276-4602-A577-AD2595D33087}" presName="vertSpace2b" presStyleCnt="0"/>
      <dgm:spPr/>
    </dgm:pt>
    <dgm:pt modelId="{847ED137-492F-4859-B75E-D141E11AFB29}" type="pres">
      <dgm:prSet presAssocID="{9A827331-F2B6-4F83-BAC7-787B5D7F0B95}" presName="horz2" presStyleCnt="0"/>
      <dgm:spPr/>
    </dgm:pt>
    <dgm:pt modelId="{BCE482E7-694E-47A1-BD5C-CD20307D7A8C}" type="pres">
      <dgm:prSet presAssocID="{9A827331-F2B6-4F83-BAC7-787B5D7F0B95}" presName="horzSpace2" presStyleCnt="0"/>
      <dgm:spPr/>
    </dgm:pt>
    <dgm:pt modelId="{F51D5764-AD63-4CED-8CE7-CA81B99425A1}" type="pres">
      <dgm:prSet presAssocID="{9A827331-F2B6-4F83-BAC7-787B5D7F0B95}" presName="tx2" presStyleLbl="revTx" presStyleIdx="2" presStyleCnt="5"/>
      <dgm:spPr/>
    </dgm:pt>
    <dgm:pt modelId="{5B8A300B-1799-4817-B0D2-7EA9E94B50BC}" type="pres">
      <dgm:prSet presAssocID="{9A827331-F2B6-4F83-BAC7-787B5D7F0B95}" presName="vert2" presStyleCnt="0"/>
      <dgm:spPr/>
    </dgm:pt>
    <dgm:pt modelId="{902D63A3-D7A6-47D1-AEEC-29FE0C067B96}" type="pres">
      <dgm:prSet presAssocID="{9A827331-F2B6-4F83-BAC7-787B5D7F0B95}" presName="thinLine2b" presStyleLbl="callout" presStyleIdx="1" presStyleCnt="4"/>
      <dgm:spPr/>
    </dgm:pt>
    <dgm:pt modelId="{D5960C33-D856-4C84-9406-0EC83DE0EBB4}" type="pres">
      <dgm:prSet presAssocID="{9A827331-F2B6-4F83-BAC7-787B5D7F0B95}" presName="vertSpace2b" presStyleCnt="0"/>
      <dgm:spPr/>
    </dgm:pt>
    <dgm:pt modelId="{D2B73236-282C-45B9-A9A0-F5B3268AEDAC}" type="pres">
      <dgm:prSet presAssocID="{7EA06FA2-3CB1-48B8-B49B-8DF0DD6B5559}" presName="horz2" presStyleCnt="0"/>
      <dgm:spPr/>
    </dgm:pt>
    <dgm:pt modelId="{4E82D229-7A71-47E2-9B1A-07B204284AF9}" type="pres">
      <dgm:prSet presAssocID="{7EA06FA2-3CB1-48B8-B49B-8DF0DD6B5559}" presName="horzSpace2" presStyleCnt="0"/>
      <dgm:spPr/>
    </dgm:pt>
    <dgm:pt modelId="{ECE0AE65-CF5B-4D21-8E6A-5E8D9E52132F}" type="pres">
      <dgm:prSet presAssocID="{7EA06FA2-3CB1-48B8-B49B-8DF0DD6B5559}" presName="tx2" presStyleLbl="revTx" presStyleIdx="3" presStyleCnt="5"/>
      <dgm:spPr/>
    </dgm:pt>
    <dgm:pt modelId="{0C3A0400-D8C6-48B3-A3BA-67459FC0704F}" type="pres">
      <dgm:prSet presAssocID="{7EA06FA2-3CB1-48B8-B49B-8DF0DD6B5559}" presName="vert2" presStyleCnt="0"/>
      <dgm:spPr/>
    </dgm:pt>
    <dgm:pt modelId="{14976D7A-2518-43B1-9609-3FC04F822684}" type="pres">
      <dgm:prSet presAssocID="{7EA06FA2-3CB1-48B8-B49B-8DF0DD6B5559}" presName="thinLine2b" presStyleLbl="callout" presStyleIdx="2" presStyleCnt="4"/>
      <dgm:spPr/>
    </dgm:pt>
    <dgm:pt modelId="{8C1B46BB-B70D-438C-AA1C-C0918A7E8804}" type="pres">
      <dgm:prSet presAssocID="{7EA06FA2-3CB1-48B8-B49B-8DF0DD6B5559}" presName="vertSpace2b" presStyleCnt="0"/>
      <dgm:spPr/>
    </dgm:pt>
    <dgm:pt modelId="{30D5648B-83C0-4CDB-B4F3-CF652107F4DB}" type="pres">
      <dgm:prSet presAssocID="{40A65911-243F-451C-A24B-DBB8BBA701EB}" presName="horz2" presStyleCnt="0"/>
      <dgm:spPr/>
    </dgm:pt>
    <dgm:pt modelId="{C71A496F-C10F-4370-A09D-2CCBDA3EE723}" type="pres">
      <dgm:prSet presAssocID="{40A65911-243F-451C-A24B-DBB8BBA701EB}" presName="horzSpace2" presStyleCnt="0"/>
      <dgm:spPr/>
    </dgm:pt>
    <dgm:pt modelId="{D57E53DE-475F-450A-8749-8D32BC77B5A1}" type="pres">
      <dgm:prSet presAssocID="{40A65911-243F-451C-A24B-DBB8BBA701EB}" presName="tx2" presStyleLbl="revTx" presStyleIdx="4" presStyleCnt="5"/>
      <dgm:spPr/>
    </dgm:pt>
    <dgm:pt modelId="{93E2D7C3-7EC9-41DA-AD80-E533DA2962B7}" type="pres">
      <dgm:prSet presAssocID="{40A65911-243F-451C-A24B-DBB8BBA701EB}" presName="vert2" presStyleCnt="0"/>
      <dgm:spPr/>
    </dgm:pt>
    <dgm:pt modelId="{B615E5E1-C2D7-4F29-A84B-D0606CB83179}" type="pres">
      <dgm:prSet presAssocID="{40A65911-243F-451C-A24B-DBB8BBA701EB}" presName="thinLine2b" presStyleLbl="callout" presStyleIdx="3" presStyleCnt="4"/>
      <dgm:spPr/>
    </dgm:pt>
    <dgm:pt modelId="{13EA2392-4412-4671-A3DB-BA0371044AF0}" type="pres">
      <dgm:prSet presAssocID="{40A65911-243F-451C-A24B-DBB8BBA701EB}" presName="vertSpace2b" presStyleCnt="0"/>
      <dgm:spPr/>
    </dgm:pt>
  </dgm:ptLst>
  <dgm:cxnLst>
    <dgm:cxn modelId="{3247920A-A98F-453C-8DB3-208165267506}" srcId="{CE7DEB34-C0B8-4593-9C0B-FF6211BB439E}" destId="{FF646DFC-9FA7-4F94-90BE-8D406DFC98D8}" srcOrd="0" destOrd="0" parTransId="{CDDBDB74-6DE6-471B-82A4-ABE5378BB342}" sibTransId="{BE129B87-CDEE-47F7-BFDA-79F90C951022}"/>
    <dgm:cxn modelId="{67C11E29-9F2E-48EC-B279-DB860DA80AA4}" srcId="{FF646DFC-9FA7-4F94-90BE-8D406DFC98D8}" destId="{A31DE8B7-6276-4602-A577-AD2595D33087}" srcOrd="0" destOrd="0" parTransId="{4B6AD94F-04F6-4342-9B2B-80A376F81AFC}" sibTransId="{184B7BC7-B1D7-46C9-9DB6-3F8C47BF7977}"/>
    <dgm:cxn modelId="{B173822E-6825-46D9-A8A3-D04A4BFC3937}" srcId="{FF646DFC-9FA7-4F94-90BE-8D406DFC98D8}" destId="{7EA06FA2-3CB1-48B8-B49B-8DF0DD6B5559}" srcOrd="2" destOrd="0" parTransId="{BE148D88-D3F8-486D-B6B8-7F46DD65BF19}" sibTransId="{3B36DD59-F4A9-4646-BFD8-0F4502EEFA22}"/>
    <dgm:cxn modelId="{3425633F-15A6-4F4C-B589-5D593F42351B}" type="presOf" srcId="{CE7DEB34-C0B8-4593-9C0B-FF6211BB439E}" destId="{334BE31C-BDE8-4EC4-B84A-15874A11BF1D}" srcOrd="0" destOrd="0" presId="urn:microsoft.com/office/officeart/2008/layout/LinedList"/>
    <dgm:cxn modelId="{BDE54F6F-0232-416A-AEC9-9694BFDDF286}" type="presOf" srcId="{FF646DFC-9FA7-4F94-90BE-8D406DFC98D8}" destId="{8891936D-FF96-48A4-83F4-41F23924DC9B}" srcOrd="0" destOrd="0" presId="urn:microsoft.com/office/officeart/2008/layout/LinedList"/>
    <dgm:cxn modelId="{6567DF56-0AA9-44F4-908B-E2D196A983A5}" type="presOf" srcId="{7EA06FA2-3CB1-48B8-B49B-8DF0DD6B5559}" destId="{ECE0AE65-CF5B-4D21-8E6A-5E8D9E52132F}" srcOrd="0" destOrd="0" presId="urn:microsoft.com/office/officeart/2008/layout/LinedList"/>
    <dgm:cxn modelId="{6685A77F-8B21-430E-84FA-FB98F143EB3C}" srcId="{FF646DFC-9FA7-4F94-90BE-8D406DFC98D8}" destId="{9A827331-F2B6-4F83-BAC7-787B5D7F0B95}" srcOrd="1" destOrd="0" parTransId="{80CE87CC-B71C-4873-892F-368EC096A8B6}" sibTransId="{051325DB-FB51-4852-A632-AAE8740AD4C8}"/>
    <dgm:cxn modelId="{8146BDB9-D22A-4D7A-A1C0-160B9310A763}" type="presOf" srcId="{A31DE8B7-6276-4602-A577-AD2595D33087}" destId="{CEF86840-DCBF-42D5-8772-A77C330111AB}" srcOrd="0" destOrd="0" presId="urn:microsoft.com/office/officeart/2008/layout/LinedList"/>
    <dgm:cxn modelId="{D96A9CBA-8073-414A-89FC-073145481F14}" srcId="{FF646DFC-9FA7-4F94-90BE-8D406DFC98D8}" destId="{40A65911-243F-451C-A24B-DBB8BBA701EB}" srcOrd="3" destOrd="0" parTransId="{0AD98E25-5D55-4E34-BAB9-2E3E8A7A4FA7}" sibTransId="{B0B3487C-11BF-4FDC-BDC3-3109DE4AB3BC}"/>
    <dgm:cxn modelId="{48CAB7C4-8A6F-4B66-B647-365914794360}" type="presOf" srcId="{40A65911-243F-451C-A24B-DBB8BBA701EB}" destId="{D57E53DE-475F-450A-8749-8D32BC77B5A1}" srcOrd="0" destOrd="0" presId="urn:microsoft.com/office/officeart/2008/layout/LinedList"/>
    <dgm:cxn modelId="{143A3DFD-99F1-475B-A36C-F60A2F4852DA}" type="presOf" srcId="{9A827331-F2B6-4F83-BAC7-787B5D7F0B95}" destId="{F51D5764-AD63-4CED-8CE7-CA81B99425A1}" srcOrd="0" destOrd="0" presId="urn:microsoft.com/office/officeart/2008/layout/LinedList"/>
    <dgm:cxn modelId="{A7F8B87D-B85C-4927-A7DB-1F196A66F19A}" type="presParOf" srcId="{334BE31C-BDE8-4EC4-B84A-15874A11BF1D}" destId="{9087AD2B-09C0-4899-B287-070BA4E0DDF7}" srcOrd="0" destOrd="0" presId="urn:microsoft.com/office/officeart/2008/layout/LinedList"/>
    <dgm:cxn modelId="{AD4E5931-9122-48DB-B944-7EFBBCA30964}" type="presParOf" srcId="{334BE31C-BDE8-4EC4-B84A-15874A11BF1D}" destId="{B8639000-821C-4B42-AD87-84BD9D28DCE1}" srcOrd="1" destOrd="0" presId="urn:microsoft.com/office/officeart/2008/layout/LinedList"/>
    <dgm:cxn modelId="{02062F9F-8B1F-446D-B709-CB5CF35012BE}" type="presParOf" srcId="{B8639000-821C-4B42-AD87-84BD9D28DCE1}" destId="{8891936D-FF96-48A4-83F4-41F23924DC9B}" srcOrd="0" destOrd="0" presId="urn:microsoft.com/office/officeart/2008/layout/LinedList"/>
    <dgm:cxn modelId="{751EDBCF-9BAC-4FD5-96F8-D22ED6F85408}" type="presParOf" srcId="{B8639000-821C-4B42-AD87-84BD9D28DCE1}" destId="{C8819561-53AC-4249-9BA0-2C489542E076}" srcOrd="1" destOrd="0" presId="urn:microsoft.com/office/officeart/2008/layout/LinedList"/>
    <dgm:cxn modelId="{232E22B7-518A-4D9A-B9C9-01C3A43C5D6B}" type="presParOf" srcId="{C8819561-53AC-4249-9BA0-2C489542E076}" destId="{40925EAF-09FF-4FA5-A071-FE86588CAC53}" srcOrd="0" destOrd="0" presId="urn:microsoft.com/office/officeart/2008/layout/LinedList"/>
    <dgm:cxn modelId="{CF720191-F70E-48CD-9562-CEED2C44A87A}" type="presParOf" srcId="{C8819561-53AC-4249-9BA0-2C489542E076}" destId="{BF61B8C8-8047-4610-A0EE-F6376988B6C0}" srcOrd="1" destOrd="0" presId="urn:microsoft.com/office/officeart/2008/layout/LinedList"/>
    <dgm:cxn modelId="{E54843A3-35F6-4979-BA80-704BF3F5FA04}" type="presParOf" srcId="{BF61B8C8-8047-4610-A0EE-F6376988B6C0}" destId="{CEB30F0A-E83C-404E-A0BA-D17FB0FD1CF9}" srcOrd="0" destOrd="0" presId="urn:microsoft.com/office/officeart/2008/layout/LinedList"/>
    <dgm:cxn modelId="{F44ACF79-2A70-443A-B57B-CFFB27407047}" type="presParOf" srcId="{BF61B8C8-8047-4610-A0EE-F6376988B6C0}" destId="{CEF86840-DCBF-42D5-8772-A77C330111AB}" srcOrd="1" destOrd="0" presId="urn:microsoft.com/office/officeart/2008/layout/LinedList"/>
    <dgm:cxn modelId="{D46B11C5-4B96-4081-BBF4-B3B0C6AE0039}" type="presParOf" srcId="{BF61B8C8-8047-4610-A0EE-F6376988B6C0}" destId="{C29BF130-6C91-4D7B-8E6A-763ACED1194B}" srcOrd="2" destOrd="0" presId="urn:microsoft.com/office/officeart/2008/layout/LinedList"/>
    <dgm:cxn modelId="{73E84A24-A5E9-4A2A-BD83-03D402F1412F}" type="presParOf" srcId="{C8819561-53AC-4249-9BA0-2C489542E076}" destId="{A51F3B94-24FD-4AD3-92FF-F8A4F7798B53}" srcOrd="2" destOrd="0" presId="urn:microsoft.com/office/officeart/2008/layout/LinedList"/>
    <dgm:cxn modelId="{2B042E49-78D1-4EC0-9450-413B6F6E4A90}" type="presParOf" srcId="{C8819561-53AC-4249-9BA0-2C489542E076}" destId="{37D9CEA1-C763-447B-AA3B-33AF44041E23}" srcOrd="3" destOrd="0" presId="urn:microsoft.com/office/officeart/2008/layout/LinedList"/>
    <dgm:cxn modelId="{681D303B-48E0-49EC-BA1D-2F9AC24BCB3E}" type="presParOf" srcId="{C8819561-53AC-4249-9BA0-2C489542E076}" destId="{847ED137-492F-4859-B75E-D141E11AFB29}" srcOrd="4" destOrd="0" presId="urn:microsoft.com/office/officeart/2008/layout/LinedList"/>
    <dgm:cxn modelId="{B7D73066-6C46-493A-AC62-1C3CB1D6E347}" type="presParOf" srcId="{847ED137-492F-4859-B75E-D141E11AFB29}" destId="{BCE482E7-694E-47A1-BD5C-CD20307D7A8C}" srcOrd="0" destOrd="0" presId="urn:microsoft.com/office/officeart/2008/layout/LinedList"/>
    <dgm:cxn modelId="{EBD262F8-3C6E-4699-BFD6-04BE51F7DFF2}" type="presParOf" srcId="{847ED137-492F-4859-B75E-D141E11AFB29}" destId="{F51D5764-AD63-4CED-8CE7-CA81B99425A1}" srcOrd="1" destOrd="0" presId="urn:microsoft.com/office/officeart/2008/layout/LinedList"/>
    <dgm:cxn modelId="{3860C0EF-C3DC-495C-8DEF-73A877B81E8E}" type="presParOf" srcId="{847ED137-492F-4859-B75E-D141E11AFB29}" destId="{5B8A300B-1799-4817-B0D2-7EA9E94B50BC}" srcOrd="2" destOrd="0" presId="urn:microsoft.com/office/officeart/2008/layout/LinedList"/>
    <dgm:cxn modelId="{E9B86FD5-D407-45E2-B151-876B482B3C95}" type="presParOf" srcId="{C8819561-53AC-4249-9BA0-2C489542E076}" destId="{902D63A3-D7A6-47D1-AEEC-29FE0C067B96}" srcOrd="5" destOrd="0" presId="urn:microsoft.com/office/officeart/2008/layout/LinedList"/>
    <dgm:cxn modelId="{2D937FE6-04E9-4ADE-A0AE-B2171528BA98}" type="presParOf" srcId="{C8819561-53AC-4249-9BA0-2C489542E076}" destId="{D5960C33-D856-4C84-9406-0EC83DE0EBB4}" srcOrd="6" destOrd="0" presId="urn:microsoft.com/office/officeart/2008/layout/LinedList"/>
    <dgm:cxn modelId="{44522979-D7AA-452D-842A-2E704F90B0B8}" type="presParOf" srcId="{C8819561-53AC-4249-9BA0-2C489542E076}" destId="{D2B73236-282C-45B9-A9A0-F5B3268AEDAC}" srcOrd="7" destOrd="0" presId="urn:microsoft.com/office/officeart/2008/layout/LinedList"/>
    <dgm:cxn modelId="{D6AD90B5-AE7C-4662-B10E-7CAB0B64D893}" type="presParOf" srcId="{D2B73236-282C-45B9-A9A0-F5B3268AEDAC}" destId="{4E82D229-7A71-47E2-9B1A-07B204284AF9}" srcOrd="0" destOrd="0" presId="urn:microsoft.com/office/officeart/2008/layout/LinedList"/>
    <dgm:cxn modelId="{03F5D9AF-A01E-4991-A97C-89D27DF9E3C7}" type="presParOf" srcId="{D2B73236-282C-45B9-A9A0-F5B3268AEDAC}" destId="{ECE0AE65-CF5B-4D21-8E6A-5E8D9E52132F}" srcOrd="1" destOrd="0" presId="urn:microsoft.com/office/officeart/2008/layout/LinedList"/>
    <dgm:cxn modelId="{6195C19C-2BB9-43F9-8911-1ED417E512CD}" type="presParOf" srcId="{D2B73236-282C-45B9-A9A0-F5B3268AEDAC}" destId="{0C3A0400-D8C6-48B3-A3BA-67459FC0704F}" srcOrd="2" destOrd="0" presId="urn:microsoft.com/office/officeart/2008/layout/LinedList"/>
    <dgm:cxn modelId="{362C6252-EF4B-4F62-898D-5739B2C3AF00}" type="presParOf" srcId="{C8819561-53AC-4249-9BA0-2C489542E076}" destId="{14976D7A-2518-43B1-9609-3FC04F822684}" srcOrd="8" destOrd="0" presId="urn:microsoft.com/office/officeart/2008/layout/LinedList"/>
    <dgm:cxn modelId="{A469212D-F75E-48A3-B5CC-9A1C1A74B61E}" type="presParOf" srcId="{C8819561-53AC-4249-9BA0-2C489542E076}" destId="{8C1B46BB-B70D-438C-AA1C-C0918A7E8804}" srcOrd="9" destOrd="0" presId="urn:microsoft.com/office/officeart/2008/layout/LinedList"/>
    <dgm:cxn modelId="{1E539A31-90DC-4C1E-8484-C2694193B522}" type="presParOf" srcId="{C8819561-53AC-4249-9BA0-2C489542E076}" destId="{30D5648B-83C0-4CDB-B4F3-CF652107F4DB}" srcOrd="10" destOrd="0" presId="urn:microsoft.com/office/officeart/2008/layout/LinedList"/>
    <dgm:cxn modelId="{A6B45AF2-A7A6-427C-AFF1-74265FD3115A}" type="presParOf" srcId="{30D5648B-83C0-4CDB-B4F3-CF652107F4DB}" destId="{C71A496F-C10F-4370-A09D-2CCBDA3EE723}" srcOrd="0" destOrd="0" presId="urn:microsoft.com/office/officeart/2008/layout/LinedList"/>
    <dgm:cxn modelId="{FD141ACD-1439-4934-9EDA-0C0D8DC17D17}" type="presParOf" srcId="{30D5648B-83C0-4CDB-B4F3-CF652107F4DB}" destId="{D57E53DE-475F-450A-8749-8D32BC77B5A1}" srcOrd="1" destOrd="0" presId="urn:microsoft.com/office/officeart/2008/layout/LinedList"/>
    <dgm:cxn modelId="{CA5B80B4-EFBC-4709-AED1-6246E6E57361}" type="presParOf" srcId="{30D5648B-83C0-4CDB-B4F3-CF652107F4DB}" destId="{93E2D7C3-7EC9-41DA-AD80-E533DA2962B7}" srcOrd="2" destOrd="0" presId="urn:microsoft.com/office/officeart/2008/layout/LinedList"/>
    <dgm:cxn modelId="{BC911C61-A24A-4080-9BDA-AF1AED35740F}" type="presParOf" srcId="{C8819561-53AC-4249-9BA0-2C489542E076}" destId="{B615E5E1-C2D7-4F29-A84B-D0606CB83179}" srcOrd="11" destOrd="0" presId="urn:microsoft.com/office/officeart/2008/layout/LinedList"/>
    <dgm:cxn modelId="{83165FC2-64B9-4173-A542-519A18EF8A42}" type="presParOf" srcId="{C8819561-53AC-4249-9BA0-2C489542E076}" destId="{13EA2392-4412-4671-A3DB-BA0371044AF0}" srcOrd="12"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55.xml><?xml version="1.0" encoding="utf-8"?>
<dgm:dataModel xmlns:dgm="http://schemas.openxmlformats.org/drawingml/2006/diagram" xmlns:a="http://schemas.openxmlformats.org/drawingml/2006/main">
  <dgm:ptLst>
    <dgm:pt modelId="{CE7DEB34-C0B8-4593-9C0B-FF6211BB439E}" type="doc">
      <dgm:prSet loTypeId="urn:microsoft.com/office/officeart/2005/8/layout/hList1" loCatId="list" qsTypeId="urn:microsoft.com/office/officeart/2005/8/quickstyle/3d1" qsCatId="3D" csTypeId="urn:microsoft.com/office/officeart/2005/8/colors/accent0_3" csCatId="mainScheme" phldr="1"/>
      <dgm:spPr/>
      <dgm:t>
        <a:bodyPr/>
        <a:lstStyle/>
        <a:p>
          <a:endParaRPr lang="el-GR"/>
        </a:p>
      </dgm:t>
    </dgm:pt>
    <dgm:pt modelId="{718924C6-BA0C-493E-B5A1-63E3993D4C3D}">
      <dgm:prSet custT="1"/>
      <dgm:spPr/>
      <dgm:t>
        <a:bodyPr/>
        <a:lstStyle/>
        <a:p>
          <a:r>
            <a:rPr lang="el-GR" sz="1600" i="0" dirty="0"/>
            <a:t>Υποχρεωτικής εφαρμογής</a:t>
          </a:r>
        </a:p>
      </dgm:t>
    </dgm:pt>
    <dgm:pt modelId="{DF025151-8F3F-4792-91EB-F2B2499E8D37}" type="parTrans" cxnId="{6B93BED0-3660-46C3-B27B-CC0ECF3F09DB}">
      <dgm:prSet/>
      <dgm:spPr/>
      <dgm:t>
        <a:bodyPr/>
        <a:lstStyle/>
        <a:p>
          <a:endParaRPr lang="el-GR"/>
        </a:p>
      </dgm:t>
    </dgm:pt>
    <dgm:pt modelId="{37A1D258-4A83-4155-B0D3-D5F049559683}" type="sibTrans" cxnId="{6B93BED0-3660-46C3-B27B-CC0ECF3F09DB}">
      <dgm:prSet/>
      <dgm:spPr/>
      <dgm:t>
        <a:bodyPr/>
        <a:lstStyle/>
        <a:p>
          <a:endParaRPr lang="el-GR"/>
        </a:p>
      </dgm:t>
    </dgm:pt>
    <dgm:pt modelId="{6CA5BC72-F582-4FBE-B3C8-20F04D4A2DF4}">
      <dgm:prSet custT="1"/>
      <dgm:spPr/>
      <dgm:t>
        <a:bodyPr/>
        <a:lstStyle/>
        <a:p>
          <a:r>
            <a:rPr lang="el-GR" sz="1600" dirty="0"/>
            <a:t>Χαρτί </a:t>
          </a:r>
          <a:r>
            <a:rPr lang="el-GR" sz="1600" dirty="0" err="1"/>
            <a:t>φωτοαντιγραφής</a:t>
          </a:r>
          <a:r>
            <a:rPr lang="el-GR" sz="1600" dirty="0"/>
            <a:t> και γραφής</a:t>
          </a:r>
        </a:p>
      </dgm:t>
    </dgm:pt>
    <dgm:pt modelId="{BE7D60E9-036B-487E-B9F1-E5184A7F1802}" type="parTrans" cxnId="{0EDE6954-E74C-4BAA-B79C-B524CF961DC4}">
      <dgm:prSet/>
      <dgm:spPr/>
      <dgm:t>
        <a:bodyPr/>
        <a:lstStyle/>
        <a:p>
          <a:endParaRPr lang="el-GR"/>
        </a:p>
      </dgm:t>
    </dgm:pt>
    <dgm:pt modelId="{38113500-5AE5-4050-8356-068E99475AD0}" type="sibTrans" cxnId="{0EDE6954-E74C-4BAA-B79C-B524CF961DC4}">
      <dgm:prSet/>
      <dgm:spPr/>
      <dgm:t>
        <a:bodyPr/>
        <a:lstStyle/>
        <a:p>
          <a:endParaRPr lang="el-GR"/>
        </a:p>
      </dgm:t>
    </dgm:pt>
    <dgm:pt modelId="{C4BBE970-54A5-4446-A0B0-68C1E8BD5CA7}">
      <dgm:prSet custT="1"/>
      <dgm:spPr/>
      <dgm:t>
        <a:bodyPr/>
        <a:lstStyle/>
        <a:p>
          <a:r>
            <a:rPr lang="el-GR" sz="1600" dirty="0"/>
            <a:t>Ηλεκτρονικοί υπολογιστές και οθόνες</a:t>
          </a:r>
        </a:p>
      </dgm:t>
    </dgm:pt>
    <dgm:pt modelId="{76AFE1FE-A8B1-4807-B3A8-7FDAC2424A5F}" type="parTrans" cxnId="{090C1A51-955D-45BE-B96E-18A7FFF6E53A}">
      <dgm:prSet/>
      <dgm:spPr/>
      <dgm:t>
        <a:bodyPr/>
        <a:lstStyle/>
        <a:p>
          <a:endParaRPr lang="el-GR"/>
        </a:p>
      </dgm:t>
    </dgm:pt>
    <dgm:pt modelId="{C55EA1E8-0FC5-44F6-B70C-1CB048CB0EBB}" type="sibTrans" cxnId="{090C1A51-955D-45BE-B96E-18A7FFF6E53A}">
      <dgm:prSet/>
      <dgm:spPr/>
      <dgm:t>
        <a:bodyPr/>
        <a:lstStyle/>
        <a:p>
          <a:endParaRPr lang="el-GR"/>
        </a:p>
      </dgm:t>
    </dgm:pt>
    <dgm:pt modelId="{63B0FF24-DF22-4448-A92E-48327AEE05D6}">
      <dgm:prSet custT="1"/>
      <dgm:spPr/>
      <dgm:t>
        <a:bodyPr/>
        <a:lstStyle/>
        <a:p>
          <a:r>
            <a:rPr lang="el-GR" sz="1600" dirty="0"/>
            <a:t>Εξοπλισμός απεικόνισης</a:t>
          </a:r>
        </a:p>
      </dgm:t>
    </dgm:pt>
    <dgm:pt modelId="{E55C7D9E-9E77-48A0-A905-3DDC134D89D6}" type="parTrans" cxnId="{92915A07-7081-49B9-A84D-31693F0BAFC5}">
      <dgm:prSet/>
      <dgm:spPr/>
      <dgm:t>
        <a:bodyPr/>
        <a:lstStyle/>
        <a:p>
          <a:endParaRPr lang="el-GR"/>
        </a:p>
      </dgm:t>
    </dgm:pt>
    <dgm:pt modelId="{91C1046D-9E27-457B-BD01-1B5FA481E564}" type="sibTrans" cxnId="{92915A07-7081-49B9-A84D-31693F0BAFC5}">
      <dgm:prSet/>
      <dgm:spPr/>
      <dgm:t>
        <a:bodyPr/>
        <a:lstStyle/>
        <a:p>
          <a:endParaRPr lang="el-GR"/>
        </a:p>
      </dgm:t>
    </dgm:pt>
    <dgm:pt modelId="{4C6C1343-6D2E-4D40-B559-D41390E5A5C5}">
      <dgm:prSet custT="1"/>
      <dgm:spPr/>
      <dgm:t>
        <a:bodyPr/>
        <a:lstStyle/>
        <a:p>
          <a:r>
            <a:rPr lang="el-GR" sz="1600" dirty="0"/>
            <a:t>Εσωτερικός φωτισμός-λαμπτήρες </a:t>
          </a:r>
          <a:r>
            <a:rPr lang="en-US" sz="1600" dirty="0"/>
            <a:t>LED</a:t>
          </a:r>
          <a:endParaRPr lang="el-GR" sz="1600" dirty="0"/>
        </a:p>
      </dgm:t>
    </dgm:pt>
    <dgm:pt modelId="{8AB24493-EEF2-4CFA-9C31-12E5AFABF1BB}" type="parTrans" cxnId="{618A2C5C-4DF0-4CE2-9D00-6E03FD8F288E}">
      <dgm:prSet/>
      <dgm:spPr/>
      <dgm:t>
        <a:bodyPr/>
        <a:lstStyle/>
        <a:p>
          <a:endParaRPr lang="el-GR"/>
        </a:p>
      </dgm:t>
    </dgm:pt>
    <dgm:pt modelId="{CCD9B0C6-21EC-4B86-9D56-31F0F6F0385D}" type="sibTrans" cxnId="{618A2C5C-4DF0-4CE2-9D00-6E03FD8F288E}">
      <dgm:prSet/>
      <dgm:spPr/>
      <dgm:t>
        <a:bodyPr/>
        <a:lstStyle/>
        <a:p>
          <a:endParaRPr lang="el-GR"/>
        </a:p>
      </dgm:t>
    </dgm:pt>
    <dgm:pt modelId="{5E19CDE8-301F-451D-B3E5-26461B127545}">
      <dgm:prSet custT="1"/>
      <dgm:spPr/>
      <dgm:t>
        <a:bodyPr/>
        <a:lstStyle/>
        <a:p>
          <a:r>
            <a:rPr lang="el-GR" sz="1600" dirty="0"/>
            <a:t>Κλιματιστικά μηχανήματα</a:t>
          </a:r>
        </a:p>
      </dgm:t>
    </dgm:pt>
    <dgm:pt modelId="{D82F795D-D5E7-4AE9-A062-9CE2B3FAE59B}" type="parTrans" cxnId="{11D5025D-CF66-4678-BCD5-5BC05A8D6185}">
      <dgm:prSet/>
      <dgm:spPr/>
      <dgm:t>
        <a:bodyPr/>
        <a:lstStyle/>
        <a:p>
          <a:endParaRPr lang="el-GR"/>
        </a:p>
      </dgm:t>
    </dgm:pt>
    <dgm:pt modelId="{6A9AF0D9-695B-4A3D-A1BA-4A18A46D2A0B}" type="sibTrans" cxnId="{11D5025D-CF66-4678-BCD5-5BC05A8D6185}">
      <dgm:prSet/>
      <dgm:spPr/>
      <dgm:t>
        <a:bodyPr/>
        <a:lstStyle/>
        <a:p>
          <a:endParaRPr lang="el-GR"/>
        </a:p>
      </dgm:t>
    </dgm:pt>
    <dgm:pt modelId="{4AE78E66-5832-4E68-A02C-8FB456BDF82B}">
      <dgm:prSet custT="1"/>
      <dgm:spPr/>
      <dgm:t>
        <a:bodyPr/>
        <a:lstStyle/>
        <a:p>
          <a:r>
            <a:rPr lang="el-GR" sz="1600" dirty="0"/>
            <a:t>Λιπαντικά (αναγεννημένα και </a:t>
          </a:r>
          <a:r>
            <a:rPr lang="el-GR" sz="1600" dirty="0" err="1"/>
            <a:t>βιοαποικοδομήσιμα</a:t>
          </a:r>
          <a:r>
            <a:rPr lang="el-GR" sz="1600" dirty="0"/>
            <a:t>)</a:t>
          </a:r>
        </a:p>
      </dgm:t>
    </dgm:pt>
    <dgm:pt modelId="{9C5F4BA9-91B1-4F6D-96BA-23DDA77D52D9}" type="parTrans" cxnId="{B3182837-38C3-4EFB-A866-84A6EB255ABB}">
      <dgm:prSet/>
      <dgm:spPr/>
      <dgm:t>
        <a:bodyPr/>
        <a:lstStyle/>
        <a:p>
          <a:endParaRPr lang="el-GR"/>
        </a:p>
      </dgm:t>
    </dgm:pt>
    <dgm:pt modelId="{A3181299-6245-4BE4-8674-C64BD9380A51}" type="sibTrans" cxnId="{B3182837-38C3-4EFB-A866-84A6EB255ABB}">
      <dgm:prSet/>
      <dgm:spPr/>
      <dgm:t>
        <a:bodyPr/>
        <a:lstStyle/>
        <a:p>
          <a:endParaRPr lang="el-GR"/>
        </a:p>
      </dgm:t>
    </dgm:pt>
    <dgm:pt modelId="{F6A79BA9-F6D8-4786-9450-BE040894BFF5}">
      <dgm:prSet custT="1"/>
      <dgm:spPr/>
      <dgm:t>
        <a:bodyPr/>
        <a:lstStyle/>
        <a:p>
          <a:r>
            <a:rPr lang="el-GR" sz="1600" dirty="0"/>
            <a:t>Μεταφορικά μέσα, δηλαδή οχήματα και υπηρεσίες μεταφοράς</a:t>
          </a:r>
        </a:p>
      </dgm:t>
    </dgm:pt>
    <dgm:pt modelId="{845A7741-745F-4C44-A7CE-2C1D72C6D8D5}" type="parTrans" cxnId="{6BB9D03D-A656-4C49-A41A-58A366D082DD}">
      <dgm:prSet/>
      <dgm:spPr/>
      <dgm:t>
        <a:bodyPr/>
        <a:lstStyle/>
        <a:p>
          <a:endParaRPr lang="el-GR"/>
        </a:p>
      </dgm:t>
    </dgm:pt>
    <dgm:pt modelId="{E88D409F-4CC7-462F-8F68-A262CB3020A3}" type="sibTrans" cxnId="{6BB9D03D-A656-4C49-A41A-58A366D082DD}">
      <dgm:prSet/>
      <dgm:spPr/>
      <dgm:t>
        <a:bodyPr/>
        <a:lstStyle/>
        <a:p>
          <a:endParaRPr lang="el-GR"/>
        </a:p>
      </dgm:t>
    </dgm:pt>
    <dgm:pt modelId="{97CD185A-E766-41B6-A079-5807BED80F5A}">
      <dgm:prSet custT="1"/>
      <dgm:spPr/>
      <dgm:t>
        <a:bodyPr/>
        <a:lstStyle/>
        <a:p>
          <a:r>
            <a:rPr lang="el-GR" sz="1600" dirty="0" err="1"/>
            <a:t>Οδοφωτισμός</a:t>
          </a:r>
          <a:r>
            <a:rPr lang="el-GR" sz="1600" dirty="0"/>
            <a:t> και σηματοδότες κυκλοφορίας</a:t>
          </a:r>
        </a:p>
      </dgm:t>
    </dgm:pt>
    <dgm:pt modelId="{4BD0A528-90E2-43CB-A8AA-29792C5DC639}" type="parTrans" cxnId="{76930F6A-2CCA-4F55-8587-D51EA84A3AB2}">
      <dgm:prSet/>
      <dgm:spPr/>
      <dgm:t>
        <a:bodyPr/>
        <a:lstStyle/>
        <a:p>
          <a:endParaRPr lang="el-GR"/>
        </a:p>
      </dgm:t>
    </dgm:pt>
    <dgm:pt modelId="{1F824201-8947-482D-AC11-2333C8D25A9B}" type="sibTrans" cxnId="{76930F6A-2CCA-4F55-8587-D51EA84A3AB2}">
      <dgm:prSet/>
      <dgm:spPr/>
      <dgm:t>
        <a:bodyPr/>
        <a:lstStyle/>
        <a:p>
          <a:endParaRPr lang="el-GR"/>
        </a:p>
      </dgm:t>
    </dgm:pt>
    <dgm:pt modelId="{DCCC3C6F-7866-4749-B1FD-6B0C24028F03}">
      <dgm:prSet custT="1"/>
      <dgm:spPr/>
      <dgm:t>
        <a:bodyPr/>
        <a:lstStyle/>
        <a:p>
          <a:r>
            <a:rPr lang="el-GR" sz="1600" dirty="0"/>
            <a:t>Προαιρετικής εφαρμογής</a:t>
          </a:r>
        </a:p>
      </dgm:t>
    </dgm:pt>
    <dgm:pt modelId="{C758DDCE-1E91-4F9C-8748-632456FDBE78}" type="parTrans" cxnId="{81EECA22-3914-4215-94C9-6DAB92E3D117}">
      <dgm:prSet/>
      <dgm:spPr/>
      <dgm:t>
        <a:bodyPr/>
        <a:lstStyle/>
        <a:p>
          <a:endParaRPr lang="el-GR"/>
        </a:p>
      </dgm:t>
    </dgm:pt>
    <dgm:pt modelId="{E19FAD23-B527-4CCD-9C28-C32144B7F202}" type="sibTrans" cxnId="{81EECA22-3914-4215-94C9-6DAB92E3D117}">
      <dgm:prSet/>
      <dgm:spPr/>
      <dgm:t>
        <a:bodyPr/>
        <a:lstStyle/>
        <a:p>
          <a:endParaRPr lang="el-GR"/>
        </a:p>
      </dgm:t>
    </dgm:pt>
    <dgm:pt modelId="{E8A8AB90-69BF-4F61-ACD2-2D0064763944}">
      <dgm:prSet custT="1"/>
      <dgm:spPr/>
      <dgm:t>
        <a:bodyPr/>
        <a:lstStyle/>
        <a:p>
          <a:r>
            <a:rPr lang="el-GR" sz="1600" dirty="0"/>
            <a:t>Έπιπλα</a:t>
          </a:r>
        </a:p>
      </dgm:t>
    </dgm:pt>
    <dgm:pt modelId="{7BCAE69B-6BBB-4B48-A2CB-F8A8BA8BEACB}" type="parTrans" cxnId="{303BF804-44E6-4413-B8F6-25C92F933442}">
      <dgm:prSet/>
      <dgm:spPr/>
      <dgm:t>
        <a:bodyPr/>
        <a:lstStyle/>
        <a:p>
          <a:endParaRPr lang="el-GR"/>
        </a:p>
      </dgm:t>
    </dgm:pt>
    <dgm:pt modelId="{16487FFB-7D9C-48CC-B0BC-D1AE667237AC}" type="sibTrans" cxnId="{303BF804-44E6-4413-B8F6-25C92F933442}">
      <dgm:prSet/>
      <dgm:spPr/>
      <dgm:t>
        <a:bodyPr/>
        <a:lstStyle/>
        <a:p>
          <a:endParaRPr lang="el-GR"/>
        </a:p>
      </dgm:t>
    </dgm:pt>
    <dgm:pt modelId="{DE3DF8CE-55DC-4868-974E-24B3F4BE26E4}">
      <dgm:prSet custT="1"/>
      <dgm:spPr/>
      <dgm:t>
        <a:bodyPr/>
        <a:lstStyle/>
        <a:p>
          <a:r>
            <a:rPr lang="el-GR" sz="1600" dirty="0"/>
            <a:t>Προϊόντα κλωστοϋφαντουργίας</a:t>
          </a:r>
        </a:p>
      </dgm:t>
    </dgm:pt>
    <dgm:pt modelId="{2E1E1779-8C5B-46FB-B95B-5C041F40D10D}" type="parTrans" cxnId="{748DB588-6F59-42C3-B610-3C2C60CCD9A0}">
      <dgm:prSet/>
      <dgm:spPr/>
      <dgm:t>
        <a:bodyPr/>
        <a:lstStyle/>
        <a:p>
          <a:endParaRPr lang="el-GR"/>
        </a:p>
      </dgm:t>
    </dgm:pt>
    <dgm:pt modelId="{519F2C9F-CD21-4DE8-B756-E8EA9E6702AC}" type="sibTrans" cxnId="{748DB588-6F59-42C3-B610-3C2C60CCD9A0}">
      <dgm:prSet/>
      <dgm:spPr/>
      <dgm:t>
        <a:bodyPr/>
        <a:lstStyle/>
        <a:p>
          <a:endParaRPr lang="el-GR"/>
        </a:p>
      </dgm:t>
    </dgm:pt>
    <dgm:pt modelId="{F1C1B3E0-F496-4052-AE3E-88D2BBB19ACA}">
      <dgm:prSet custT="1"/>
      <dgm:spPr/>
      <dgm:t>
        <a:bodyPr/>
        <a:lstStyle/>
        <a:p>
          <a:r>
            <a:rPr lang="el-GR" sz="1600" dirty="0"/>
            <a:t>Προϊόντα και υπηρεσίες συντήρησης εξωτερικών δημόσιων χώρων</a:t>
          </a:r>
        </a:p>
      </dgm:t>
    </dgm:pt>
    <dgm:pt modelId="{F4AF354D-E2AE-486E-9C84-521AB60CB74F}" type="parTrans" cxnId="{75A74BFA-83E8-4647-9C51-B50536038481}">
      <dgm:prSet/>
      <dgm:spPr/>
      <dgm:t>
        <a:bodyPr/>
        <a:lstStyle/>
        <a:p>
          <a:endParaRPr lang="el-GR"/>
        </a:p>
      </dgm:t>
    </dgm:pt>
    <dgm:pt modelId="{2D090365-DC35-4674-A292-2B698E1044A6}" type="sibTrans" cxnId="{75A74BFA-83E8-4647-9C51-B50536038481}">
      <dgm:prSet/>
      <dgm:spPr/>
      <dgm:t>
        <a:bodyPr/>
        <a:lstStyle/>
        <a:p>
          <a:endParaRPr lang="el-GR"/>
        </a:p>
      </dgm:t>
    </dgm:pt>
    <dgm:pt modelId="{CCC595C8-D81A-49B4-8380-4B8F6540DC36}">
      <dgm:prSet custT="1"/>
      <dgm:spPr/>
      <dgm:t>
        <a:bodyPr/>
        <a:lstStyle/>
        <a:p>
          <a:r>
            <a:rPr lang="el-GR" sz="1600" dirty="0"/>
            <a:t>Υποδομές διαχείρισης λυμάτων</a:t>
          </a:r>
        </a:p>
      </dgm:t>
    </dgm:pt>
    <dgm:pt modelId="{F306FC97-D4C5-45A5-9D12-9F9ED33F2F3A}" type="parTrans" cxnId="{DE98C3B7-F68E-4E6E-8913-D1BCC3E162C4}">
      <dgm:prSet/>
      <dgm:spPr/>
      <dgm:t>
        <a:bodyPr/>
        <a:lstStyle/>
        <a:p>
          <a:endParaRPr lang="el-GR"/>
        </a:p>
      </dgm:t>
    </dgm:pt>
    <dgm:pt modelId="{40F06148-384C-416F-B964-7B1570F33AD4}" type="sibTrans" cxnId="{DE98C3B7-F68E-4E6E-8913-D1BCC3E162C4}">
      <dgm:prSet/>
      <dgm:spPr/>
      <dgm:t>
        <a:bodyPr/>
        <a:lstStyle/>
        <a:p>
          <a:endParaRPr lang="el-GR"/>
        </a:p>
      </dgm:t>
    </dgm:pt>
    <dgm:pt modelId="{D001B6BC-A097-492A-B0DE-A36FC8AAA3CB}">
      <dgm:prSet custT="1"/>
      <dgm:spPr/>
      <dgm:t>
        <a:bodyPr/>
        <a:lstStyle/>
        <a:p>
          <a:r>
            <a:rPr lang="el-GR" sz="1600" dirty="0"/>
            <a:t>Ηλεκτρικός και ηλεκτρονικός εξοπλισμός στον τομέα της υγειονομικής περίθαλψης</a:t>
          </a:r>
        </a:p>
      </dgm:t>
    </dgm:pt>
    <dgm:pt modelId="{52FBF630-7C1D-479E-B102-4D9C2850D155}" type="parTrans" cxnId="{2AB33E37-136F-4CA2-B66E-D4A72A78EA18}">
      <dgm:prSet/>
      <dgm:spPr/>
      <dgm:t>
        <a:bodyPr/>
        <a:lstStyle/>
        <a:p>
          <a:endParaRPr lang="el-GR"/>
        </a:p>
      </dgm:t>
    </dgm:pt>
    <dgm:pt modelId="{265474AF-5407-416B-9F1D-29EBD23B75BB}" type="sibTrans" cxnId="{2AB33E37-136F-4CA2-B66E-D4A72A78EA18}">
      <dgm:prSet/>
      <dgm:spPr/>
      <dgm:t>
        <a:bodyPr/>
        <a:lstStyle/>
        <a:p>
          <a:endParaRPr lang="el-GR"/>
        </a:p>
      </dgm:t>
    </dgm:pt>
    <dgm:pt modelId="{4C9B3A93-F525-4C83-85C2-E6FD7B457600}">
      <dgm:prSet custT="1"/>
      <dgm:spPr/>
      <dgm:t>
        <a:bodyPr/>
        <a:lstStyle/>
        <a:p>
          <a:r>
            <a:rPr lang="el-GR" sz="1600" dirty="0"/>
            <a:t>Αναγεννημένα λιπαντικά μέσα</a:t>
          </a:r>
        </a:p>
      </dgm:t>
    </dgm:pt>
    <dgm:pt modelId="{6E42C010-538D-480D-9938-82644C11EC0F}" type="parTrans" cxnId="{313C6B56-2849-42BA-B315-BEE78649A677}">
      <dgm:prSet/>
      <dgm:spPr/>
      <dgm:t>
        <a:bodyPr/>
        <a:lstStyle/>
        <a:p>
          <a:endParaRPr lang="el-GR"/>
        </a:p>
      </dgm:t>
    </dgm:pt>
    <dgm:pt modelId="{7B28A45A-F968-4013-9293-53B807A839B7}" type="sibTrans" cxnId="{313C6B56-2849-42BA-B315-BEE78649A677}">
      <dgm:prSet/>
      <dgm:spPr/>
      <dgm:t>
        <a:bodyPr/>
        <a:lstStyle/>
        <a:p>
          <a:endParaRPr lang="el-GR"/>
        </a:p>
      </dgm:t>
    </dgm:pt>
    <dgm:pt modelId="{3331A622-5CC0-45DF-946D-7699B73DF6DF}">
      <dgm:prSet custT="1"/>
      <dgm:spPr/>
      <dgm:t>
        <a:bodyPr/>
        <a:lstStyle/>
        <a:p>
          <a:r>
            <a:rPr lang="el-GR" sz="1600" dirty="0"/>
            <a:t>Σχεδιασμός οδοποιίας, κατασκευή και συντήρηση</a:t>
          </a:r>
        </a:p>
      </dgm:t>
    </dgm:pt>
    <dgm:pt modelId="{17C791FE-7C5E-4EF6-AE05-17D5B4106FFB}" type="parTrans" cxnId="{80AB5420-D5F8-4EDC-BB18-35ABBA1F1419}">
      <dgm:prSet/>
      <dgm:spPr/>
      <dgm:t>
        <a:bodyPr/>
        <a:lstStyle/>
        <a:p>
          <a:endParaRPr lang="el-GR"/>
        </a:p>
      </dgm:t>
    </dgm:pt>
    <dgm:pt modelId="{8382466A-3BA7-49F9-8A25-EADB2B9AA653}" type="sibTrans" cxnId="{80AB5420-D5F8-4EDC-BB18-35ABBA1F1419}">
      <dgm:prSet/>
      <dgm:spPr/>
      <dgm:t>
        <a:bodyPr/>
        <a:lstStyle/>
        <a:p>
          <a:endParaRPr lang="el-GR"/>
        </a:p>
      </dgm:t>
    </dgm:pt>
    <dgm:pt modelId="{B64543B2-5688-46F7-99D6-BC96698D56C4}">
      <dgm:prSet custT="1"/>
      <dgm:spPr/>
      <dgm:t>
        <a:bodyPr/>
        <a:lstStyle/>
        <a:p>
          <a:r>
            <a:rPr lang="el-GR" sz="1600" dirty="0"/>
            <a:t>Σχεδιασμός κτιρίων, γραφείων, κατασκευή και διαχείριση</a:t>
          </a:r>
        </a:p>
      </dgm:t>
    </dgm:pt>
    <dgm:pt modelId="{1C1DDE69-4357-4D4D-8DC7-DE87784EF655}" type="parTrans" cxnId="{18E3A488-9253-4731-9E57-0A4DD1102F22}">
      <dgm:prSet/>
      <dgm:spPr/>
      <dgm:t>
        <a:bodyPr/>
        <a:lstStyle/>
        <a:p>
          <a:endParaRPr lang="el-GR"/>
        </a:p>
      </dgm:t>
    </dgm:pt>
    <dgm:pt modelId="{B080C57E-759B-4E02-BB26-B87AED18DA58}" type="sibTrans" cxnId="{18E3A488-9253-4731-9E57-0A4DD1102F22}">
      <dgm:prSet/>
      <dgm:spPr/>
      <dgm:t>
        <a:bodyPr/>
        <a:lstStyle/>
        <a:p>
          <a:endParaRPr lang="el-GR"/>
        </a:p>
      </dgm:t>
    </dgm:pt>
    <dgm:pt modelId="{87DECE77-30CA-49A4-9D41-060244F74F23}" type="pres">
      <dgm:prSet presAssocID="{CE7DEB34-C0B8-4593-9C0B-FF6211BB439E}" presName="Name0" presStyleCnt="0">
        <dgm:presLayoutVars>
          <dgm:dir/>
          <dgm:animLvl val="lvl"/>
          <dgm:resizeHandles val="exact"/>
        </dgm:presLayoutVars>
      </dgm:prSet>
      <dgm:spPr/>
    </dgm:pt>
    <dgm:pt modelId="{EC62E479-8AE1-4AC7-B049-7CB7D455FC30}" type="pres">
      <dgm:prSet presAssocID="{718924C6-BA0C-493E-B5A1-63E3993D4C3D}" presName="composite" presStyleCnt="0"/>
      <dgm:spPr/>
    </dgm:pt>
    <dgm:pt modelId="{E8F8033C-DC09-46B2-9690-BA05FF368292}" type="pres">
      <dgm:prSet presAssocID="{718924C6-BA0C-493E-B5A1-63E3993D4C3D}" presName="parTx" presStyleLbl="alignNode1" presStyleIdx="0" presStyleCnt="2">
        <dgm:presLayoutVars>
          <dgm:chMax val="0"/>
          <dgm:chPref val="0"/>
          <dgm:bulletEnabled val="1"/>
        </dgm:presLayoutVars>
      </dgm:prSet>
      <dgm:spPr/>
    </dgm:pt>
    <dgm:pt modelId="{A483FCEA-240C-44DF-BEC3-2570453DD892}" type="pres">
      <dgm:prSet presAssocID="{718924C6-BA0C-493E-B5A1-63E3993D4C3D}" presName="desTx" presStyleLbl="alignAccFollowNode1" presStyleIdx="0" presStyleCnt="2">
        <dgm:presLayoutVars>
          <dgm:bulletEnabled val="1"/>
        </dgm:presLayoutVars>
      </dgm:prSet>
      <dgm:spPr/>
    </dgm:pt>
    <dgm:pt modelId="{827C7982-F2E7-4CFE-BAE8-77D41A1AB87D}" type="pres">
      <dgm:prSet presAssocID="{37A1D258-4A83-4155-B0D3-D5F049559683}" presName="space" presStyleCnt="0"/>
      <dgm:spPr/>
    </dgm:pt>
    <dgm:pt modelId="{8A5F1D98-5FCE-4DE9-BD69-2E06E6B78FB2}" type="pres">
      <dgm:prSet presAssocID="{DCCC3C6F-7866-4749-B1FD-6B0C24028F03}" presName="composite" presStyleCnt="0"/>
      <dgm:spPr/>
    </dgm:pt>
    <dgm:pt modelId="{86FD3965-E90E-4A92-85F3-E5E395E7C965}" type="pres">
      <dgm:prSet presAssocID="{DCCC3C6F-7866-4749-B1FD-6B0C24028F03}" presName="parTx" presStyleLbl="alignNode1" presStyleIdx="1" presStyleCnt="2">
        <dgm:presLayoutVars>
          <dgm:chMax val="0"/>
          <dgm:chPref val="0"/>
          <dgm:bulletEnabled val="1"/>
        </dgm:presLayoutVars>
      </dgm:prSet>
      <dgm:spPr/>
    </dgm:pt>
    <dgm:pt modelId="{E4E9524A-1DF0-40E1-9F32-78C1076AA01C}" type="pres">
      <dgm:prSet presAssocID="{DCCC3C6F-7866-4749-B1FD-6B0C24028F03}" presName="desTx" presStyleLbl="alignAccFollowNode1" presStyleIdx="1" presStyleCnt="2">
        <dgm:presLayoutVars>
          <dgm:bulletEnabled val="1"/>
        </dgm:presLayoutVars>
      </dgm:prSet>
      <dgm:spPr/>
    </dgm:pt>
  </dgm:ptLst>
  <dgm:cxnLst>
    <dgm:cxn modelId="{459E5802-755C-4BD0-98AC-B87426CD9E1C}" type="presOf" srcId="{4C9B3A93-F525-4C83-85C2-E6FD7B457600}" destId="{E4E9524A-1DF0-40E1-9F32-78C1076AA01C}" srcOrd="0" destOrd="5" presId="urn:microsoft.com/office/officeart/2005/8/layout/hList1"/>
    <dgm:cxn modelId="{303BF804-44E6-4413-B8F6-25C92F933442}" srcId="{DCCC3C6F-7866-4749-B1FD-6B0C24028F03}" destId="{E8A8AB90-69BF-4F61-ACD2-2D0064763944}" srcOrd="0" destOrd="0" parTransId="{7BCAE69B-6BBB-4B48-A2CB-F8A8BA8BEACB}" sibTransId="{16487FFB-7D9C-48CC-B0BC-D1AE667237AC}"/>
    <dgm:cxn modelId="{92915A07-7081-49B9-A84D-31693F0BAFC5}" srcId="{718924C6-BA0C-493E-B5A1-63E3993D4C3D}" destId="{63B0FF24-DF22-4448-A92E-48327AEE05D6}" srcOrd="2" destOrd="0" parTransId="{E55C7D9E-9E77-48A0-A905-3DDC134D89D6}" sibTransId="{91C1046D-9E27-457B-BD01-1B5FA481E564}"/>
    <dgm:cxn modelId="{80AB5420-D5F8-4EDC-BB18-35ABBA1F1419}" srcId="{DCCC3C6F-7866-4749-B1FD-6B0C24028F03}" destId="{3331A622-5CC0-45DF-946D-7699B73DF6DF}" srcOrd="6" destOrd="0" parTransId="{17C791FE-7C5E-4EF6-AE05-17D5B4106FFB}" sibTransId="{8382466A-3BA7-49F9-8A25-EADB2B9AA653}"/>
    <dgm:cxn modelId="{81EECA22-3914-4215-94C9-6DAB92E3D117}" srcId="{CE7DEB34-C0B8-4593-9C0B-FF6211BB439E}" destId="{DCCC3C6F-7866-4749-B1FD-6B0C24028F03}" srcOrd="1" destOrd="0" parTransId="{C758DDCE-1E91-4F9C-8748-632456FDBE78}" sibTransId="{E19FAD23-B527-4CCD-9C28-C32144B7F202}"/>
    <dgm:cxn modelId="{E5A34535-600D-4E5C-BB48-1EBE45CB1257}" type="presOf" srcId="{97CD185A-E766-41B6-A079-5807BED80F5A}" destId="{A483FCEA-240C-44DF-BEC3-2570453DD892}" srcOrd="0" destOrd="7" presId="urn:microsoft.com/office/officeart/2005/8/layout/hList1"/>
    <dgm:cxn modelId="{B3182837-38C3-4EFB-A866-84A6EB255ABB}" srcId="{718924C6-BA0C-493E-B5A1-63E3993D4C3D}" destId="{4AE78E66-5832-4E68-A02C-8FB456BDF82B}" srcOrd="5" destOrd="0" parTransId="{9C5F4BA9-91B1-4F6D-96BA-23DDA77D52D9}" sibTransId="{A3181299-6245-4BE4-8674-C64BD9380A51}"/>
    <dgm:cxn modelId="{2AB33E37-136F-4CA2-B66E-D4A72A78EA18}" srcId="{DCCC3C6F-7866-4749-B1FD-6B0C24028F03}" destId="{D001B6BC-A097-492A-B0DE-A36FC8AAA3CB}" srcOrd="4" destOrd="0" parTransId="{52FBF630-7C1D-479E-B102-4D9C2850D155}" sibTransId="{265474AF-5407-416B-9F1D-29EBD23B75BB}"/>
    <dgm:cxn modelId="{7012393C-DA93-4A0D-8418-3B427650804E}" type="presOf" srcId="{F1C1B3E0-F496-4052-AE3E-88D2BBB19ACA}" destId="{E4E9524A-1DF0-40E1-9F32-78C1076AA01C}" srcOrd="0" destOrd="2" presId="urn:microsoft.com/office/officeart/2005/8/layout/hList1"/>
    <dgm:cxn modelId="{6BB9D03D-A656-4C49-A41A-58A366D082DD}" srcId="{718924C6-BA0C-493E-B5A1-63E3993D4C3D}" destId="{F6A79BA9-F6D8-4786-9450-BE040894BFF5}" srcOrd="6" destOrd="0" parTransId="{845A7741-745F-4C44-A7CE-2C1D72C6D8D5}" sibTransId="{E88D409F-4CC7-462F-8F68-A262CB3020A3}"/>
    <dgm:cxn modelId="{1E31F33D-F1B3-43BE-BCA0-6150CADC0DE2}" type="presOf" srcId="{63B0FF24-DF22-4448-A92E-48327AEE05D6}" destId="{A483FCEA-240C-44DF-BEC3-2570453DD892}" srcOrd="0" destOrd="2" presId="urn:microsoft.com/office/officeart/2005/8/layout/hList1"/>
    <dgm:cxn modelId="{BDE9503E-C205-4FDB-9A7F-F4FECA13C2C1}" type="presOf" srcId="{DE3DF8CE-55DC-4868-974E-24B3F4BE26E4}" destId="{E4E9524A-1DF0-40E1-9F32-78C1076AA01C}" srcOrd="0" destOrd="1" presId="urn:microsoft.com/office/officeart/2005/8/layout/hList1"/>
    <dgm:cxn modelId="{6FA5523E-D2D3-4905-8FA5-CB721E9B6556}" type="presOf" srcId="{CCC595C8-D81A-49B4-8380-4B8F6540DC36}" destId="{E4E9524A-1DF0-40E1-9F32-78C1076AA01C}" srcOrd="0" destOrd="3" presId="urn:microsoft.com/office/officeart/2005/8/layout/hList1"/>
    <dgm:cxn modelId="{618A2C5C-4DF0-4CE2-9D00-6E03FD8F288E}" srcId="{718924C6-BA0C-493E-B5A1-63E3993D4C3D}" destId="{4C6C1343-6D2E-4D40-B559-D41390E5A5C5}" srcOrd="3" destOrd="0" parTransId="{8AB24493-EEF2-4CFA-9C31-12E5AFABF1BB}" sibTransId="{CCD9B0C6-21EC-4B86-9D56-31F0F6F0385D}"/>
    <dgm:cxn modelId="{11D5025D-CF66-4678-BCD5-5BC05A8D6185}" srcId="{718924C6-BA0C-493E-B5A1-63E3993D4C3D}" destId="{5E19CDE8-301F-451D-B3E5-26461B127545}" srcOrd="4" destOrd="0" parTransId="{D82F795D-D5E7-4AE9-A062-9CE2B3FAE59B}" sibTransId="{6A9AF0D9-695B-4A3D-A1BA-4A18A46D2A0B}"/>
    <dgm:cxn modelId="{6302CD5E-8B28-44B6-A402-98DA73331275}" type="presOf" srcId="{DCCC3C6F-7866-4749-B1FD-6B0C24028F03}" destId="{86FD3965-E90E-4A92-85F3-E5E395E7C965}" srcOrd="0" destOrd="0" presId="urn:microsoft.com/office/officeart/2005/8/layout/hList1"/>
    <dgm:cxn modelId="{07B93664-6FFF-4ABF-8B88-44AD9B9DAEAD}" type="presOf" srcId="{4AE78E66-5832-4E68-A02C-8FB456BDF82B}" destId="{A483FCEA-240C-44DF-BEC3-2570453DD892}" srcOrd="0" destOrd="5" presId="urn:microsoft.com/office/officeart/2005/8/layout/hList1"/>
    <dgm:cxn modelId="{F901E966-C30F-43A6-824A-9E9D73688432}" type="presOf" srcId="{E8A8AB90-69BF-4F61-ACD2-2D0064763944}" destId="{E4E9524A-1DF0-40E1-9F32-78C1076AA01C}" srcOrd="0" destOrd="0" presId="urn:microsoft.com/office/officeart/2005/8/layout/hList1"/>
    <dgm:cxn modelId="{63AD8D67-3952-4105-BBA6-032FE375961F}" type="presOf" srcId="{6CA5BC72-F582-4FBE-B3C8-20F04D4A2DF4}" destId="{A483FCEA-240C-44DF-BEC3-2570453DD892}" srcOrd="0" destOrd="0" presId="urn:microsoft.com/office/officeart/2005/8/layout/hList1"/>
    <dgm:cxn modelId="{1266E448-91A3-47A7-BB28-276F5E861F18}" type="presOf" srcId="{4C6C1343-6D2E-4D40-B559-D41390E5A5C5}" destId="{A483FCEA-240C-44DF-BEC3-2570453DD892}" srcOrd="0" destOrd="3" presId="urn:microsoft.com/office/officeart/2005/8/layout/hList1"/>
    <dgm:cxn modelId="{76930F6A-2CCA-4F55-8587-D51EA84A3AB2}" srcId="{718924C6-BA0C-493E-B5A1-63E3993D4C3D}" destId="{97CD185A-E766-41B6-A079-5807BED80F5A}" srcOrd="7" destOrd="0" parTransId="{4BD0A528-90E2-43CB-A8AA-29792C5DC639}" sibTransId="{1F824201-8947-482D-AC11-2333C8D25A9B}"/>
    <dgm:cxn modelId="{537F694C-185C-4111-AAED-58AF6D629CD7}" type="presOf" srcId="{D001B6BC-A097-492A-B0DE-A36FC8AAA3CB}" destId="{E4E9524A-1DF0-40E1-9F32-78C1076AA01C}" srcOrd="0" destOrd="4" presId="urn:microsoft.com/office/officeart/2005/8/layout/hList1"/>
    <dgm:cxn modelId="{412DAC6C-10C0-4292-952C-F147C8E5F93C}" type="presOf" srcId="{F6A79BA9-F6D8-4786-9450-BE040894BFF5}" destId="{A483FCEA-240C-44DF-BEC3-2570453DD892}" srcOrd="0" destOrd="6" presId="urn:microsoft.com/office/officeart/2005/8/layout/hList1"/>
    <dgm:cxn modelId="{5660F06F-BE68-44C0-B6A7-C2135794243E}" type="presOf" srcId="{3331A622-5CC0-45DF-946D-7699B73DF6DF}" destId="{E4E9524A-1DF0-40E1-9F32-78C1076AA01C}" srcOrd="0" destOrd="6" presId="urn:microsoft.com/office/officeart/2005/8/layout/hList1"/>
    <dgm:cxn modelId="{9FEFFA4F-A079-406F-BD1A-2B3DFF66ADF0}" type="presOf" srcId="{C4BBE970-54A5-4446-A0B0-68C1E8BD5CA7}" destId="{A483FCEA-240C-44DF-BEC3-2570453DD892}" srcOrd="0" destOrd="1" presId="urn:microsoft.com/office/officeart/2005/8/layout/hList1"/>
    <dgm:cxn modelId="{090C1A51-955D-45BE-B96E-18A7FFF6E53A}" srcId="{718924C6-BA0C-493E-B5A1-63E3993D4C3D}" destId="{C4BBE970-54A5-4446-A0B0-68C1E8BD5CA7}" srcOrd="1" destOrd="0" parTransId="{76AFE1FE-A8B1-4807-B3A8-7FDAC2424A5F}" sibTransId="{C55EA1E8-0FC5-44F6-B70C-1CB048CB0EBB}"/>
    <dgm:cxn modelId="{7EE4A572-5F31-4D60-9217-797A984E76A9}" type="presOf" srcId="{B64543B2-5688-46F7-99D6-BC96698D56C4}" destId="{E4E9524A-1DF0-40E1-9F32-78C1076AA01C}" srcOrd="0" destOrd="7" presId="urn:microsoft.com/office/officeart/2005/8/layout/hList1"/>
    <dgm:cxn modelId="{0EDE6954-E74C-4BAA-B79C-B524CF961DC4}" srcId="{718924C6-BA0C-493E-B5A1-63E3993D4C3D}" destId="{6CA5BC72-F582-4FBE-B3C8-20F04D4A2DF4}" srcOrd="0" destOrd="0" parTransId="{BE7D60E9-036B-487E-B9F1-E5184A7F1802}" sibTransId="{38113500-5AE5-4050-8356-068E99475AD0}"/>
    <dgm:cxn modelId="{313C6B56-2849-42BA-B315-BEE78649A677}" srcId="{DCCC3C6F-7866-4749-B1FD-6B0C24028F03}" destId="{4C9B3A93-F525-4C83-85C2-E6FD7B457600}" srcOrd="5" destOrd="0" parTransId="{6E42C010-538D-480D-9938-82644C11EC0F}" sibTransId="{7B28A45A-F968-4013-9293-53B807A839B7}"/>
    <dgm:cxn modelId="{18E3A488-9253-4731-9E57-0A4DD1102F22}" srcId="{DCCC3C6F-7866-4749-B1FD-6B0C24028F03}" destId="{B64543B2-5688-46F7-99D6-BC96698D56C4}" srcOrd="7" destOrd="0" parTransId="{1C1DDE69-4357-4D4D-8DC7-DE87784EF655}" sibTransId="{B080C57E-759B-4E02-BB26-B87AED18DA58}"/>
    <dgm:cxn modelId="{748DB588-6F59-42C3-B610-3C2C60CCD9A0}" srcId="{DCCC3C6F-7866-4749-B1FD-6B0C24028F03}" destId="{DE3DF8CE-55DC-4868-974E-24B3F4BE26E4}" srcOrd="1" destOrd="0" parTransId="{2E1E1779-8C5B-46FB-B95B-5C041F40D10D}" sibTransId="{519F2C9F-CD21-4DE8-B756-E8EA9E6702AC}"/>
    <dgm:cxn modelId="{DE98C3B7-F68E-4E6E-8913-D1BCC3E162C4}" srcId="{DCCC3C6F-7866-4749-B1FD-6B0C24028F03}" destId="{CCC595C8-D81A-49B4-8380-4B8F6540DC36}" srcOrd="3" destOrd="0" parTransId="{F306FC97-D4C5-45A5-9D12-9F9ED33F2F3A}" sibTransId="{40F06148-384C-416F-B964-7B1570F33AD4}"/>
    <dgm:cxn modelId="{9891D3C7-1B9D-4E11-A8D9-8F23E1AAB168}" type="presOf" srcId="{5E19CDE8-301F-451D-B3E5-26461B127545}" destId="{A483FCEA-240C-44DF-BEC3-2570453DD892}" srcOrd="0" destOrd="4" presId="urn:microsoft.com/office/officeart/2005/8/layout/hList1"/>
    <dgm:cxn modelId="{6B93BED0-3660-46C3-B27B-CC0ECF3F09DB}" srcId="{CE7DEB34-C0B8-4593-9C0B-FF6211BB439E}" destId="{718924C6-BA0C-493E-B5A1-63E3993D4C3D}" srcOrd="0" destOrd="0" parTransId="{DF025151-8F3F-4792-91EB-F2B2499E8D37}" sibTransId="{37A1D258-4A83-4155-B0D3-D5F049559683}"/>
    <dgm:cxn modelId="{0C8236E2-79E4-46E5-BF67-09B14B735073}" type="presOf" srcId="{CE7DEB34-C0B8-4593-9C0B-FF6211BB439E}" destId="{87DECE77-30CA-49A4-9D41-060244F74F23}" srcOrd="0" destOrd="0" presId="urn:microsoft.com/office/officeart/2005/8/layout/hList1"/>
    <dgm:cxn modelId="{142853F3-1FE8-4E53-ACAC-1EB2D72D7AD9}" type="presOf" srcId="{718924C6-BA0C-493E-B5A1-63E3993D4C3D}" destId="{E8F8033C-DC09-46B2-9690-BA05FF368292}" srcOrd="0" destOrd="0" presId="urn:microsoft.com/office/officeart/2005/8/layout/hList1"/>
    <dgm:cxn modelId="{75A74BFA-83E8-4647-9C51-B50536038481}" srcId="{DCCC3C6F-7866-4749-B1FD-6B0C24028F03}" destId="{F1C1B3E0-F496-4052-AE3E-88D2BBB19ACA}" srcOrd="2" destOrd="0" parTransId="{F4AF354D-E2AE-486E-9C84-521AB60CB74F}" sibTransId="{2D090365-DC35-4674-A292-2B698E1044A6}"/>
    <dgm:cxn modelId="{10F97D7A-A0F3-472F-A954-1C804CD99ECA}" type="presParOf" srcId="{87DECE77-30CA-49A4-9D41-060244F74F23}" destId="{EC62E479-8AE1-4AC7-B049-7CB7D455FC30}" srcOrd="0" destOrd="0" presId="urn:microsoft.com/office/officeart/2005/8/layout/hList1"/>
    <dgm:cxn modelId="{1C43E62A-DF6F-4B48-9A03-C49A2BFD4C78}" type="presParOf" srcId="{EC62E479-8AE1-4AC7-B049-7CB7D455FC30}" destId="{E8F8033C-DC09-46B2-9690-BA05FF368292}" srcOrd="0" destOrd="0" presId="urn:microsoft.com/office/officeart/2005/8/layout/hList1"/>
    <dgm:cxn modelId="{CA25165B-3714-4681-9CC8-6F978F1622C3}" type="presParOf" srcId="{EC62E479-8AE1-4AC7-B049-7CB7D455FC30}" destId="{A483FCEA-240C-44DF-BEC3-2570453DD892}" srcOrd="1" destOrd="0" presId="urn:microsoft.com/office/officeart/2005/8/layout/hList1"/>
    <dgm:cxn modelId="{44263B15-D4CB-4CB0-A15C-E2CD7D2B558A}" type="presParOf" srcId="{87DECE77-30CA-49A4-9D41-060244F74F23}" destId="{827C7982-F2E7-4CFE-BAE8-77D41A1AB87D}" srcOrd="1" destOrd="0" presId="urn:microsoft.com/office/officeart/2005/8/layout/hList1"/>
    <dgm:cxn modelId="{FDB92E42-B8C7-4FA5-A230-984CBD425D52}" type="presParOf" srcId="{87DECE77-30CA-49A4-9D41-060244F74F23}" destId="{8A5F1D98-5FCE-4DE9-BD69-2E06E6B78FB2}" srcOrd="2" destOrd="0" presId="urn:microsoft.com/office/officeart/2005/8/layout/hList1"/>
    <dgm:cxn modelId="{455FA3B2-831C-4D67-95A5-AF0A035C7E99}" type="presParOf" srcId="{8A5F1D98-5FCE-4DE9-BD69-2E06E6B78FB2}" destId="{86FD3965-E90E-4A92-85F3-E5E395E7C965}" srcOrd="0" destOrd="0" presId="urn:microsoft.com/office/officeart/2005/8/layout/hList1"/>
    <dgm:cxn modelId="{DAE5914F-E92B-4B2E-9C1B-CBE913171CBF}" type="presParOf" srcId="{8A5F1D98-5FCE-4DE9-BD69-2E06E6B78FB2}" destId="{E4E9524A-1DF0-40E1-9F32-78C1076AA01C}" srcOrd="1" destOrd="0" presId="urn:microsoft.com/office/officeart/2005/8/layout/h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56.xml><?xml version="1.0" encoding="utf-8"?>
<dgm:dataModel xmlns:dgm="http://schemas.openxmlformats.org/drawingml/2006/diagram" xmlns:a="http://schemas.openxmlformats.org/drawingml/2006/main">
  <dgm:ptLst>
    <dgm:pt modelId="{CE7DEB34-C0B8-4593-9C0B-FF6211BB439E}" type="doc">
      <dgm:prSet loTypeId="urn:microsoft.com/office/officeart/2005/8/layout/arrow6" loCatId="relationship" qsTypeId="urn:microsoft.com/office/officeart/2005/8/quickstyle/3d1" qsCatId="3D" csTypeId="urn:microsoft.com/office/officeart/2005/8/colors/accent0_3" csCatId="mainScheme" phldr="1"/>
      <dgm:spPr/>
      <dgm:t>
        <a:bodyPr/>
        <a:lstStyle/>
        <a:p>
          <a:endParaRPr lang="el-GR"/>
        </a:p>
      </dgm:t>
    </dgm:pt>
    <dgm:pt modelId="{718924C6-BA0C-493E-B5A1-63E3993D4C3D}">
      <dgm:prSet custT="1"/>
      <dgm:spPr/>
      <dgm:t>
        <a:bodyPr/>
        <a:lstStyle/>
        <a:p>
          <a:r>
            <a:rPr lang="el-GR" sz="1600" i="0" dirty="0"/>
            <a:t>Οι ΠΔΣ παρέχουν κίνητρα στη βιομηχανία για επενδύσεις σε πράσινη, φιλική προς το περιβάλλον τεχνολογία, βιώσιμα και οικολογικά προϊόντα, υπηρεσίες και έργα</a:t>
          </a:r>
        </a:p>
      </dgm:t>
    </dgm:pt>
    <dgm:pt modelId="{DF025151-8F3F-4792-91EB-F2B2499E8D37}" type="parTrans" cxnId="{6B93BED0-3660-46C3-B27B-CC0ECF3F09DB}">
      <dgm:prSet/>
      <dgm:spPr/>
      <dgm:t>
        <a:bodyPr/>
        <a:lstStyle/>
        <a:p>
          <a:endParaRPr lang="el-GR"/>
        </a:p>
      </dgm:t>
    </dgm:pt>
    <dgm:pt modelId="{37A1D258-4A83-4155-B0D3-D5F049559683}" type="sibTrans" cxnId="{6B93BED0-3660-46C3-B27B-CC0ECF3F09DB}">
      <dgm:prSet/>
      <dgm:spPr/>
      <dgm:t>
        <a:bodyPr/>
        <a:lstStyle/>
        <a:p>
          <a:endParaRPr lang="el-GR"/>
        </a:p>
      </dgm:t>
    </dgm:pt>
    <dgm:pt modelId="{DCCC3C6F-7866-4749-B1FD-6B0C24028F03}">
      <dgm:prSet custT="1"/>
      <dgm:spPr/>
      <dgm:t>
        <a:bodyPr/>
        <a:lstStyle/>
        <a:p>
          <a:r>
            <a:rPr lang="el-GR" sz="1600" dirty="0"/>
            <a:t>Ενίσχυση της παρουσίας των ΜΜΕ στην αγορά δημοσίων συμβάσεων ή αδυναμία τους να ανταποκριθούν λόγω έλλειψης πόρων και περιορισμένης υλικοτεχνικής υποδομής</a:t>
          </a:r>
        </a:p>
      </dgm:t>
    </dgm:pt>
    <dgm:pt modelId="{C758DDCE-1E91-4F9C-8748-632456FDBE78}" type="parTrans" cxnId="{81EECA22-3914-4215-94C9-6DAB92E3D117}">
      <dgm:prSet/>
      <dgm:spPr/>
      <dgm:t>
        <a:bodyPr/>
        <a:lstStyle/>
        <a:p>
          <a:endParaRPr lang="el-GR"/>
        </a:p>
      </dgm:t>
    </dgm:pt>
    <dgm:pt modelId="{E19FAD23-B527-4CCD-9C28-C32144B7F202}" type="sibTrans" cxnId="{81EECA22-3914-4215-94C9-6DAB92E3D117}">
      <dgm:prSet/>
      <dgm:spPr/>
      <dgm:t>
        <a:bodyPr/>
        <a:lstStyle/>
        <a:p>
          <a:endParaRPr lang="el-GR"/>
        </a:p>
      </dgm:t>
    </dgm:pt>
    <dgm:pt modelId="{62572050-0868-4F75-9C6C-60E224984965}" type="pres">
      <dgm:prSet presAssocID="{CE7DEB34-C0B8-4593-9C0B-FF6211BB439E}" presName="compositeShape" presStyleCnt="0">
        <dgm:presLayoutVars>
          <dgm:chMax val="2"/>
          <dgm:dir/>
          <dgm:resizeHandles val="exact"/>
        </dgm:presLayoutVars>
      </dgm:prSet>
      <dgm:spPr/>
    </dgm:pt>
    <dgm:pt modelId="{4E213231-511C-4EE8-B02A-8EB048A0077C}" type="pres">
      <dgm:prSet presAssocID="{CE7DEB34-C0B8-4593-9C0B-FF6211BB439E}" presName="ribbon" presStyleLbl="node1" presStyleIdx="0" presStyleCnt="1"/>
      <dgm:spPr/>
    </dgm:pt>
    <dgm:pt modelId="{85C1BB64-C5FE-47E8-BFA2-E9AF7290B5EF}" type="pres">
      <dgm:prSet presAssocID="{CE7DEB34-C0B8-4593-9C0B-FF6211BB439E}" presName="leftArrowText" presStyleLbl="node1" presStyleIdx="0" presStyleCnt="1">
        <dgm:presLayoutVars>
          <dgm:chMax val="0"/>
          <dgm:bulletEnabled val="1"/>
        </dgm:presLayoutVars>
      </dgm:prSet>
      <dgm:spPr/>
    </dgm:pt>
    <dgm:pt modelId="{C80813F3-BC83-47CF-B853-4FC6AAC7A883}" type="pres">
      <dgm:prSet presAssocID="{CE7DEB34-C0B8-4593-9C0B-FF6211BB439E}" presName="rightArrowText" presStyleLbl="node1" presStyleIdx="0" presStyleCnt="1">
        <dgm:presLayoutVars>
          <dgm:chMax val="0"/>
          <dgm:bulletEnabled val="1"/>
        </dgm:presLayoutVars>
      </dgm:prSet>
      <dgm:spPr/>
    </dgm:pt>
  </dgm:ptLst>
  <dgm:cxnLst>
    <dgm:cxn modelId="{15537512-8E87-4D1B-8E76-EFF78D59B2D2}" type="presOf" srcId="{CE7DEB34-C0B8-4593-9C0B-FF6211BB439E}" destId="{62572050-0868-4F75-9C6C-60E224984965}" srcOrd="0" destOrd="0" presId="urn:microsoft.com/office/officeart/2005/8/layout/arrow6"/>
    <dgm:cxn modelId="{81EECA22-3914-4215-94C9-6DAB92E3D117}" srcId="{CE7DEB34-C0B8-4593-9C0B-FF6211BB439E}" destId="{DCCC3C6F-7866-4749-B1FD-6B0C24028F03}" srcOrd="1" destOrd="0" parTransId="{C758DDCE-1E91-4F9C-8748-632456FDBE78}" sibTransId="{E19FAD23-B527-4CCD-9C28-C32144B7F202}"/>
    <dgm:cxn modelId="{647E3F4C-663E-418C-ADEF-AFC59081E3FE}" type="presOf" srcId="{DCCC3C6F-7866-4749-B1FD-6B0C24028F03}" destId="{C80813F3-BC83-47CF-B853-4FC6AAC7A883}" srcOrd="0" destOrd="0" presId="urn:microsoft.com/office/officeart/2005/8/layout/arrow6"/>
    <dgm:cxn modelId="{6B93BED0-3660-46C3-B27B-CC0ECF3F09DB}" srcId="{CE7DEB34-C0B8-4593-9C0B-FF6211BB439E}" destId="{718924C6-BA0C-493E-B5A1-63E3993D4C3D}" srcOrd="0" destOrd="0" parTransId="{DF025151-8F3F-4792-91EB-F2B2499E8D37}" sibTransId="{37A1D258-4A83-4155-B0D3-D5F049559683}"/>
    <dgm:cxn modelId="{980115D2-04E1-4CB7-8A77-2BB659E0C819}" type="presOf" srcId="{718924C6-BA0C-493E-B5A1-63E3993D4C3D}" destId="{85C1BB64-C5FE-47E8-BFA2-E9AF7290B5EF}" srcOrd="0" destOrd="0" presId="urn:microsoft.com/office/officeart/2005/8/layout/arrow6"/>
    <dgm:cxn modelId="{90B45DC1-1300-4733-AAA3-66AFCF33AFDF}" type="presParOf" srcId="{62572050-0868-4F75-9C6C-60E224984965}" destId="{4E213231-511C-4EE8-B02A-8EB048A0077C}" srcOrd="0" destOrd="0" presId="urn:microsoft.com/office/officeart/2005/8/layout/arrow6"/>
    <dgm:cxn modelId="{54E0C3C6-70D2-4673-AC92-372381D5EB52}" type="presParOf" srcId="{62572050-0868-4F75-9C6C-60E224984965}" destId="{85C1BB64-C5FE-47E8-BFA2-E9AF7290B5EF}" srcOrd="1" destOrd="0" presId="urn:microsoft.com/office/officeart/2005/8/layout/arrow6"/>
    <dgm:cxn modelId="{6C380DB8-A059-4D6D-91A2-F25E3DA4100A}" type="presParOf" srcId="{62572050-0868-4F75-9C6C-60E224984965}" destId="{C80813F3-BC83-47CF-B853-4FC6AAC7A883}" srcOrd="2" destOrd="0" presId="urn:microsoft.com/office/officeart/2005/8/layout/arrow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57.xml><?xml version="1.0" encoding="utf-8"?>
<dgm:dataModel xmlns:dgm="http://schemas.openxmlformats.org/drawingml/2006/diagram" xmlns:a="http://schemas.openxmlformats.org/drawingml/2006/main">
  <dgm:ptLst>
    <dgm:pt modelId="{CE7DEB34-C0B8-4593-9C0B-FF6211BB439E}" type="doc">
      <dgm:prSet loTypeId="urn:microsoft.com/office/officeart/2009/layout/ReverseList" loCatId="relationship" qsTypeId="urn:microsoft.com/office/officeart/2005/8/quickstyle/3d1" qsCatId="3D" csTypeId="urn:microsoft.com/office/officeart/2005/8/colors/accent0_3" csCatId="mainScheme" phldr="1"/>
      <dgm:spPr/>
      <dgm:t>
        <a:bodyPr/>
        <a:lstStyle/>
        <a:p>
          <a:endParaRPr lang="el-GR"/>
        </a:p>
      </dgm:t>
    </dgm:pt>
    <dgm:pt modelId="{718924C6-BA0C-493E-B5A1-63E3993D4C3D}">
      <dgm:prSet custT="1"/>
      <dgm:spPr/>
      <dgm:t>
        <a:bodyPr/>
        <a:lstStyle/>
        <a:p>
          <a:r>
            <a:rPr lang="el-GR" sz="1600" i="0" dirty="0"/>
            <a:t>Αύξηση της διάθεσης κονδυλίων για έρευνα, τεχνολογία, υιοθέτηση καινοτόμων λύσεων και άρα αύξηση του ανταγωνισμού και μείωση τιμών</a:t>
          </a:r>
        </a:p>
      </dgm:t>
    </dgm:pt>
    <dgm:pt modelId="{DF025151-8F3F-4792-91EB-F2B2499E8D37}" type="parTrans" cxnId="{6B93BED0-3660-46C3-B27B-CC0ECF3F09DB}">
      <dgm:prSet/>
      <dgm:spPr/>
      <dgm:t>
        <a:bodyPr/>
        <a:lstStyle/>
        <a:p>
          <a:endParaRPr lang="el-GR"/>
        </a:p>
      </dgm:t>
    </dgm:pt>
    <dgm:pt modelId="{37A1D258-4A83-4155-B0D3-D5F049559683}" type="sibTrans" cxnId="{6B93BED0-3660-46C3-B27B-CC0ECF3F09DB}">
      <dgm:prSet/>
      <dgm:spPr/>
      <dgm:t>
        <a:bodyPr/>
        <a:lstStyle/>
        <a:p>
          <a:endParaRPr lang="el-GR"/>
        </a:p>
      </dgm:t>
    </dgm:pt>
    <dgm:pt modelId="{DCCC3C6F-7866-4749-B1FD-6B0C24028F03}">
      <dgm:prSet custT="1"/>
      <dgm:spPr/>
      <dgm:t>
        <a:bodyPr/>
        <a:lstStyle/>
        <a:p>
          <a:r>
            <a:rPr lang="el-GR" sz="1600" dirty="0"/>
            <a:t>Ενδεχόμενη αδυναμία πολλών ΜΜΕ να ακολουθήσουν τον ανταγωνισμό, ειδικά απέναντι σε μεγάλες επιχειρήσεις ή σε ΜΜΕ που έχουν μοναδική τεχνογνωσία σε έναν τομέα</a:t>
          </a:r>
        </a:p>
      </dgm:t>
    </dgm:pt>
    <dgm:pt modelId="{C758DDCE-1E91-4F9C-8748-632456FDBE78}" type="parTrans" cxnId="{81EECA22-3914-4215-94C9-6DAB92E3D117}">
      <dgm:prSet/>
      <dgm:spPr/>
      <dgm:t>
        <a:bodyPr/>
        <a:lstStyle/>
        <a:p>
          <a:endParaRPr lang="el-GR"/>
        </a:p>
      </dgm:t>
    </dgm:pt>
    <dgm:pt modelId="{E19FAD23-B527-4CCD-9C28-C32144B7F202}" type="sibTrans" cxnId="{81EECA22-3914-4215-94C9-6DAB92E3D117}">
      <dgm:prSet/>
      <dgm:spPr/>
      <dgm:t>
        <a:bodyPr/>
        <a:lstStyle/>
        <a:p>
          <a:endParaRPr lang="el-GR"/>
        </a:p>
      </dgm:t>
    </dgm:pt>
    <dgm:pt modelId="{9B818E0A-0F79-48E0-89BE-D1A03371706A}" type="pres">
      <dgm:prSet presAssocID="{CE7DEB34-C0B8-4593-9C0B-FF6211BB439E}" presName="Name0" presStyleCnt="0">
        <dgm:presLayoutVars>
          <dgm:chMax val="2"/>
          <dgm:chPref val="2"/>
          <dgm:animLvl val="lvl"/>
        </dgm:presLayoutVars>
      </dgm:prSet>
      <dgm:spPr/>
    </dgm:pt>
    <dgm:pt modelId="{9D26E9A4-6E5E-4409-A556-B6E357AB4D1D}" type="pres">
      <dgm:prSet presAssocID="{CE7DEB34-C0B8-4593-9C0B-FF6211BB439E}" presName="LeftText" presStyleLbl="revTx" presStyleIdx="0" presStyleCnt="0">
        <dgm:presLayoutVars>
          <dgm:bulletEnabled val="1"/>
        </dgm:presLayoutVars>
      </dgm:prSet>
      <dgm:spPr/>
    </dgm:pt>
    <dgm:pt modelId="{5F4DA5B4-32E5-451E-A995-506956D21980}" type="pres">
      <dgm:prSet presAssocID="{CE7DEB34-C0B8-4593-9C0B-FF6211BB439E}" presName="LeftNode" presStyleLbl="bgImgPlace1" presStyleIdx="0" presStyleCnt="2">
        <dgm:presLayoutVars>
          <dgm:chMax val="2"/>
          <dgm:chPref val="2"/>
        </dgm:presLayoutVars>
      </dgm:prSet>
      <dgm:spPr/>
    </dgm:pt>
    <dgm:pt modelId="{E4362A92-EE2A-4E14-AEF6-97214216A6E8}" type="pres">
      <dgm:prSet presAssocID="{CE7DEB34-C0B8-4593-9C0B-FF6211BB439E}" presName="RightText" presStyleLbl="revTx" presStyleIdx="0" presStyleCnt="0">
        <dgm:presLayoutVars>
          <dgm:bulletEnabled val="1"/>
        </dgm:presLayoutVars>
      </dgm:prSet>
      <dgm:spPr/>
    </dgm:pt>
    <dgm:pt modelId="{CE3CA2D3-D7B3-4666-A4AC-5BB7748F96AE}" type="pres">
      <dgm:prSet presAssocID="{CE7DEB34-C0B8-4593-9C0B-FF6211BB439E}" presName="RightNode" presStyleLbl="bgImgPlace1" presStyleIdx="1" presStyleCnt="2">
        <dgm:presLayoutVars>
          <dgm:chMax val="0"/>
          <dgm:chPref val="0"/>
        </dgm:presLayoutVars>
      </dgm:prSet>
      <dgm:spPr/>
    </dgm:pt>
    <dgm:pt modelId="{8B0EE484-4542-4458-9776-3EA028B10959}" type="pres">
      <dgm:prSet presAssocID="{CE7DEB34-C0B8-4593-9C0B-FF6211BB439E}" presName="TopArrow" presStyleLbl="node1" presStyleIdx="0" presStyleCnt="2"/>
      <dgm:spPr/>
    </dgm:pt>
    <dgm:pt modelId="{88E95773-1D66-4722-A046-E360200D4004}" type="pres">
      <dgm:prSet presAssocID="{CE7DEB34-C0B8-4593-9C0B-FF6211BB439E}" presName="BottomArrow" presStyleLbl="node1" presStyleIdx="1" presStyleCnt="2"/>
      <dgm:spPr/>
    </dgm:pt>
  </dgm:ptLst>
  <dgm:cxnLst>
    <dgm:cxn modelId="{84AE5415-86B0-4A41-B276-CF75EAF988D0}" type="presOf" srcId="{DCCC3C6F-7866-4749-B1FD-6B0C24028F03}" destId="{E4362A92-EE2A-4E14-AEF6-97214216A6E8}" srcOrd="0" destOrd="0" presId="urn:microsoft.com/office/officeart/2009/layout/ReverseList"/>
    <dgm:cxn modelId="{81EECA22-3914-4215-94C9-6DAB92E3D117}" srcId="{CE7DEB34-C0B8-4593-9C0B-FF6211BB439E}" destId="{DCCC3C6F-7866-4749-B1FD-6B0C24028F03}" srcOrd="1" destOrd="0" parTransId="{C758DDCE-1E91-4F9C-8748-632456FDBE78}" sibTransId="{E19FAD23-B527-4CCD-9C28-C32144B7F202}"/>
    <dgm:cxn modelId="{863B9362-7AF3-4ED2-98F1-A6C178DD4217}" type="presOf" srcId="{718924C6-BA0C-493E-B5A1-63E3993D4C3D}" destId="{5F4DA5B4-32E5-451E-A995-506956D21980}" srcOrd="1" destOrd="0" presId="urn:microsoft.com/office/officeart/2009/layout/ReverseList"/>
    <dgm:cxn modelId="{633BD276-F435-49CF-8679-C789AF403F30}" type="presOf" srcId="{CE7DEB34-C0B8-4593-9C0B-FF6211BB439E}" destId="{9B818E0A-0F79-48E0-89BE-D1A03371706A}" srcOrd="0" destOrd="0" presId="urn:microsoft.com/office/officeart/2009/layout/ReverseList"/>
    <dgm:cxn modelId="{D7E9BCB4-EEA9-499D-88E8-BD861E8A6D6E}" type="presOf" srcId="{DCCC3C6F-7866-4749-B1FD-6B0C24028F03}" destId="{CE3CA2D3-D7B3-4666-A4AC-5BB7748F96AE}" srcOrd="1" destOrd="0" presId="urn:microsoft.com/office/officeart/2009/layout/ReverseList"/>
    <dgm:cxn modelId="{6B93BED0-3660-46C3-B27B-CC0ECF3F09DB}" srcId="{CE7DEB34-C0B8-4593-9C0B-FF6211BB439E}" destId="{718924C6-BA0C-493E-B5A1-63E3993D4C3D}" srcOrd="0" destOrd="0" parTransId="{DF025151-8F3F-4792-91EB-F2B2499E8D37}" sibTransId="{37A1D258-4A83-4155-B0D3-D5F049559683}"/>
    <dgm:cxn modelId="{B3191EE9-FE75-4162-A56B-46991B27B404}" type="presOf" srcId="{718924C6-BA0C-493E-B5A1-63E3993D4C3D}" destId="{9D26E9A4-6E5E-4409-A556-B6E357AB4D1D}" srcOrd="0" destOrd="0" presId="urn:microsoft.com/office/officeart/2009/layout/ReverseList"/>
    <dgm:cxn modelId="{04E94EB6-F946-4B51-8663-A3F42818BFEB}" type="presParOf" srcId="{9B818E0A-0F79-48E0-89BE-D1A03371706A}" destId="{9D26E9A4-6E5E-4409-A556-B6E357AB4D1D}" srcOrd="0" destOrd="0" presId="urn:microsoft.com/office/officeart/2009/layout/ReverseList"/>
    <dgm:cxn modelId="{14DF5F0D-AD97-4E23-9BA0-9D3C92E056D9}" type="presParOf" srcId="{9B818E0A-0F79-48E0-89BE-D1A03371706A}" destId="{5F4DA5B4-32E5-451E-A995-506956D21980}" srcOrd="1" destOrd="0" presId="urn:microsoft.com/office/officeart/2009/layout/ReverseList"/>
    <dgm:cxn modelId="{C69CE296-F260-48B0-A0A2-2CDFF2D7BDFB}" type="presParOf" srcId="{9B818E0A-0F79-48E0-89BE-D1A03371706A}" destId="{E4362A92-EE2A-4E14-AEF6-97214216A6E8}" srcOrd="2" destOrd="0" presId="urn:microsoft.com/office/officeart/2009/layout/ReverseList"/>
    <dgm:cxn modelId="{E02540FA-06D5-4678-A5B5-B629A94045BC}" type="presParOf" srcId="{9B818E0A-0F79-48E0-89BE-D1A03371706A}" destId="{CE3CA2D3-D7B3-4666-A4AC-5BB7748F96AE}" srcOrd="3" destOrd="0" presId="urn:microsoft.com/office/officeart/2009/layout/ReverseList"/>
    <dgm:cxn modelId="{B6F451B1-73AA-4662-AB0C-9C16B10EB2D3}" type="presParOf" srcId="{9B818E0A-0F79-48E0-89BE-D1A03371706A}" destId="{8B0EE484-4542-4458-9776-3EA028B10959}" srcOrd="4" destOrd="0" presId="urn:microsoft.com/office/officeart/2009/layout/ReverseList"/>
    <dgm:cxn modelId="{2F484305-1139-40C8-9AFB-BA065843EC19}" type="presParOf" srcId="{9B818E0A-0F79-48E0-89BE-D1A03371706A}" destId="{88E95773-1D66-4722-A046-E360200D4004}" srcOrd="5" destOrd="0" presId="urn:microsoft.com/office/officeart/2009/layout/Reverse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58.xml><?xml version="1.0" encoding="utf-8"?>
<dgm:dataModel xmlns:dgm="http://schemas.openxmlformats.org/drawingml/2006/diagram" xmlns:a="http://schemas.openxmlformats.org/drawingml/2006/main">
  <dgm:ptLst>
    <dgm:pt modelId="{CE7DEB34-C0B8-4593-9C0B-FF6211BB439E}" type="doc">
      <dgm:prSet loTypeId="urn:microsoft.com/office/officeart/2005/8/layout/StepDownProcess" loCatId="process" qsTypeId="urn:microsoft.com/office/officeart/2005/8/quickstyle/3d1" qsCatId="3D" csTypeId="urn:microsoft.com/office/officeart/2005/8/colors/accent0_3" csCatId="mainScheme" phldr="1"/>
      <dgm:spPr/>
      <dgm:t>
        <a:bodyPr/>
        <a:lstStyle/>
        <a:p>
          <a:endParaRPr lang="el-GR"/>
        </a:p>
      </dgm:t>
    </dgm:pt>
    <dgm:pt modelId="{718924C6-BA0C-493E-B5A1-63E3993D4C3D}">
      <dgm:prSet custT="1"/>
      <dgm:spPr/>
      <dgm:t>
        <a:bodyPr/>
        <a:lstStyle/>
        <a:p>
          <a:r>
            <a:rPr lang="el-GR" sz="1600" i="0" dirty="0"/>
            <a:t>Οι ΠΔΣ μπορούν να βελτιώσουν το επίπεδο ζωής των πολιτών</a:t>
          </a:r>
        </a:p>
      </dgm:t>
    </dgm:pt>
    <dgm:pt modelId="{DF025151-8F3F-4792-91EB-F2B2499E8D37}" type="parTrans" cxnId="{6B93BED0-3660-46C3-B27B-CC0ECF3F09DB}">
      <dgm:prSet/>
      <dgm:spPr/>
      <dgm:t>
        <a:bodyPr/>
        <a:lstStyle/>
        <a:p>
          <a:endParaRPr lang="el-GR"/>
        </a:p>
      </dgm:t>
    </dgm:pt>
    <dgm:pt modelId="{37A1D258-4A83-4155-B0D3-D5F049559683}" type="sibTrans" cxnId="{6B93BED0-3660-46C3-B27B-CC0ECF3F09DB}">
      <dgm:prSet/>
      <dgm:spPr/>
      <dgm:t>
        <a:bodyPr/>
        <a:lstStyle/>
        <a:p>
          <a:endParaRPr lang="el-GR"/>
        </a:p>
      </dgm:t>
    </dgm:pt>
    <dgm:pt modelId="{DCCC3C6F-7866-4749-B1FD-6B0C24028F03}">
      <dgm:prSet custT="1"/>
      <dgm:spPr/>
      <dgm:t>
        <a:bodyPr/>
        <a:lstStyle/>
        <a:p>
          <a:r>
            <a:rPr lang="el-GR" sz="1600" dirty="0"/>
            <a:t>Περιορισμός περιβαλλοντικού αποτυπώματος και αρνητικών επιδράσεων στην παρατηρούμενη κλιματική αλλαγή</a:t>
          </a:r>
        </a:p>
      </dgm:t>
    </dgm:pt>
    <dgm:pt modelId="{C758DDCE-1E91-4F9C-8748-632456FDBE78}" type="parTrans" cxnId="{81EECA22-3914-4215-94C9-6DAB92E3D117}">
      <dgm:prSet/>
      <dgm:spPr/>
      <dgm:t>
        <a:bodyPr/>
        <a:lstStyle/>
        <a:p>
          <a:endParaRPr lang="el-GR"/>
        </a:p>
      </dgm:t>
    </dgm:pt>
    <dgm:pt modelId="{E19FAD23-B527-4CCD-9C28-C32144B7F202}" type="sibTrans" cxnId="{81EECA22-3914-4215-94C9-6DAB92E3D117}">
      <dgm:prSet/>
      <dgm:spPr/>
      <dgm:t>
        <a:bodyPr/>
        <a:lstStyle/>
        <a:p>
          <a:endParaRPr lang="el-GR"/>
        </a:p>
      </dgm:t>
    </dgm:pt>
    <dgm:pt modelId="{56392E6F-DEB6-49E2-94EE-7EEC4A2E9D42}">
      <dgm:prSet custT="1"/>
      <dgm:spPr/>
      <dgm:t>
        <a:bodyPr/>
        <a:lstStyle/>
        <a:p>
          <a:r>
            <a:rPr lang="el-GR" sz="1600" dirty="0"/>
            <a:t>Καθαρότερα μέσα μεταφοράς</a:t>
          </a:r>
        </a:p>
      </dgm:t>
    </dgm:pt>
    <dgm:pt modelId="{F9424519-E9D5-4DBD-9876-C2006176D94E}" type="parTrans" cxnId="{D437EF8D-AE5C-48B0-A51E-A74AC7957698}">
      <dgm:prSet/>
      <dgm:spPr/>
      <dgm:t>
        <a:bodyPr/>
        <a:lstStyle/>
        <a:p>
          <a:endParaRPr lang="el-GR"/>
        </a:p>
      </dgm:t>
    </dgm:pt>
    <dgm:pt modelId="{F6E2DC6C-F318-4D1D-B5C2-708AEA09A3B2}" type="sibTrans" cxnId="{D437EF8D-AE5C-48B0-A51E-A74AC7957698}">
      <dgm:prSet/>
      <dgm:spPr/>
      <dgm:t>
        <a:bodyPr/>
        <a:lstStyle/>
        <a:p>
          <a:endParaRPr lang="el-GR"/>
        </a:p>
      </dgm:t>
    </dgm:pt>
    <dgm:pt modelId="{19A076EB-D4A8-4F9A-93CA-84DCC2C1A99B}">
      <dgm:prSet custT="1"/>
      <dgm:spPr/>
      <dgm:t>
        <a:bodyPr/>
        <a:lstStyle/>
        <a:p>
          <a:r>
            <a:rPr lang="el-GR" sz="1600" dirty="0"/>
            <a:t>Μειωμένη χρήση τοξικών χημικών ουσιών σε προϊόντα καθαρισμού συντελούν σε πιο υγιεινό εργασιακό περιβάλλον</a:t>
          </a:r>
        </a:p>
      </dgm:t>
    </dgm:pt>
    <dgm:pt modelId="{C36058AC-4327-4D6D-AA1F-8607B6AC0BBA}" type="parTrans" cxnId="{F39F4FD1-105E-422D-97A6-83B3BB03E50A}">
      <dgm:prSet/>
      <dgm:spPr/>
      <dgm:t>
        <a:bodyPr/>
        <a:lstStyle/>
        <a:p>
          <a:endParaRPr lang="el-GR"/>
        </a:p>
      </dgm:t>
    </dgm:pt>
    <dgm:pt modelId="{373418A2-9E25-40D5-BC4A-DB8C416ADF7F}" type="sibTrans" cxnId="{F39F4FD1-105E-422D-97A6-83B3BB03E50A}">
      <dgm:prSet/>
      <dgm:spPr/>
      <dgm:t>
        <a:bodyPr/>
        <a:lstStyle/>
        <a:p>
          <a:endParaRPr lang="el-GR"/>
        </a:p>
      </dgm:t>
    </dgm:pt>
    <dgm:pt modelId="{AB4C65C0-695B-4DB0-98F2-9B2594236894}">
      <dgm:prSet custT="1"/>
      <dgm:spPr/>
      <dgm:t>
        <a:bodyPr/>
        <a:lstStyle/>
        <a:p>
          <a:r>
            <a:rPr lang="el-GR" sz="1600" dirty="0"/>
            <a:t>Επίτευξη υψηλότερων προτύπων</a:t>
          </a:r>
        </a:p>
      </dgm:t>
    </dgm:pt>
    <dgm:pt modelId="{B76F84D6-B255-45CC-B6CE-FA8277C3C21F}" type="parTrans" cxnId="{36F3EFFB-7306-48F5-B3CE-41AFEFD1B880}">
      <dgm:prSet/>
      <dgm:spPr/>
      <dgm:t>
        <a:bodyPr/>
        <a:lstStyle/>
        <a:p>
          <a:endParaRPr lang="el-GR"/>
        </a:p>
      </dgm:t>
    </dgm:pt>
    <dgm:pt modelId="{2361B0E0-9BDE-42E0-B46F-5831174F9096}" type="sibTrans" cxnId="{36F3EFFB-7306-48F5-B3CE-41AFEFD1B880}">
      <dgm:prSet/>
      <dgm:spPr/>
      <dgm:t>
        <a:bodyPr/>
        <a:lstStyle/>
        <a:p>
          <a:endParaRPr lang="el-GR"/>
        </a:p>
      </dgm:t>
    </dgm:pt>
    <dgm:pt modelId="{736B46FD-1D06-42BD-B009-29608A60622C}">
      <dgm:prSet custT="1"/>
      <dgm:spPr/>
      <dgm:t>
        <a:bodyPr/>
        <a:lstStyle/>
        <a:p>
          <a:r>
            <a:rPr lang="el-GR" sz="1600" dirty="0"/>
            <a:t>Μείωση της αποψίλωσης των δασών</a:t>
          </a:r>
        </a:p>
      </dgm:t>
    </dgm:pt>
    <dgm:pt modelId="{F787E071-B2BB-4603-8D7A-FD5478D0801D}" type="parTrans" cxnId="{51F05A2A-DCD7-4817-94CF-FCFB143FCF46}">
      <dgm:prSet/>
      <dgm:spPr/>
      <dgm:t>
        <a:bodyPr/>
        <a:lstStyle/>
        <a:p>
          <a:endParaRPr lang="el-GR"/>
        </a:p>
      </dgm:t>
    </dgm:pt>
    <dgm:pt modelId="{F2E66D7F-73F2-4DDA-8006-84D6DDD5218E}" type="sibTrans" cxnId="{51F05A2A-DCD7-4817-94CF-FCFB143FCF46}">
      <dgm:prSet/>
      <dgm:spPr/>
      <dgm:t>
        <a:bodyPr/>
        <a:lstStyle/>
        <a:p>
          <a:endParaRPr lang="el-GR"/>
        </a:p>
      </dgm:t>
    </dgm:pt>
    <dgm:pt modelId="{CB363447-E66E-4447-86C8-BCB8EB908833}">
      <dgm:prSet custT="1"/>
      <dgm:spPr/>
      <dgm:t>
        <a:bodyPr/>
        <a:lstStyle/>
        <a:p>
          <a:r>
            <a:rPr lang="el-GR" sz="1600" dirty="0"/>
            <a:t>Μείωση του φαινομένου του θερμοκηπίου</a:t>
          </a:r>
        </a:p>
      </dgm:t>
    </dgm:pt>
    <dgm:pt modelId="{B5023DE9-8DA9-4848-8B52-EE037DC32639}" type="parTrans" cxnId="{42CF1830-F43D-43D7-9207-171A47845EBD}">
      <dgm:prSet/>
      <dgm:spPr/>
      <dgm:t>
        <a:bodyPr/>
        <a:lstStyle/>
        <a:p>
          <a:endParaRPr lang="el-GR"/>
        </a:p>
      </dgm:t>
    </dgm:pt>
    <dgm:pt modelId="{72F1D472-43CA-421A-92DE-F3FFFB3A26CD}" type="sibTrans" cxnId="{42CF1830-F43D-43D7-9207-171A47845EBD}">
      <dgm:prSet/>
      <dgm:spPr/>
      <dgm:t>
        <a:bodyPr/>
        <a:lstStyle/>
        <a:p>
          <a:endParaRPr lang="el-GR"/>
        </a:p>
      </dgm:t>
    </dgm:pt>
    <dgm:pt modelId="{0B3E6904-BC74-4C5A-AD6D-1A11C8D76F4B}">
      <dgm:prSet custT="1"/>
      <dgm:spPr/>
      <dgm:t>
        <a:bodyPr/>
        <a:lstStyle/>
        <a:p>
          <a:r>
            <a:rPr lang="el-GR" sz="1600" dirty="0"/>
            <a:t>Ορθολογική χρήση υδροφόρου ορίζοντα (</a:t>
          </a:r>
          <a:r>
            <a:rPr lang="en-US" sz="1600" dirty="0"/>
            <a:t>smart cities</a:t>
          </a:r>
          <a:r>
            <a:rPr lang="el-GR" sz="1600" dirty="0"/>
            <a:t>)</a:t>
          </a:r>
        </a:p>
      </dgm:t>
    </dgm:pt>
    <dgm:pt modelId="{997976F1-4ACF-4DE6-BD6D-1592988A4FEE}" type="parTrans" cxnId="{2ED7D452-613F-43C3-8E30-EF990045E66A}">
      <dgm:prSet/>
      <dgm:spPr/>
      <dgm:t>
        <a:bodyPr/>
        <a:lstStyle/>
        <a:p>
          <a:endParaRPr lang="el-GR"/>
        </a:p>
      </dgm:t>
    </dgm:pt>
    <dgm:pt modelId="{C54E75EB-0AA6-4A7F-8B22-AE28A1474531}" type="sibTrans" cxnId="{2ED7D452-613F-43C3-8E30-EF990045E66A}">
      <dgm:prSet/>
      <dgm:spPr/>
      <dgm:t>
        <a:bodyPr/>
        <a:lstStyle/>
        <a:p>
          <a:endParaRPr lang="el-GR"/>
        </a:p>
      </dgm:t>
    </dgm:pt>
    <dgm:pt modelId="{905465DC-AEBC-407B-8CA7-CBFDE4BEF97C}">
      <dgm:prSet custT="1"/>
      <dgm:spPr/>
      <dgm:t>
        <a:bodyPr/>
        <a:lstStyle/>
        <a:p>
          <a:r>
            <a:rPr lang="el-GR" sz="1600" dirty="0"/>
            <a:t>Βιοδιασπώμενα, βιολογικά προϊόντα, μικρότερη ρύπανση</a:t>
          </a:r>
        </a:p>
      </dgm:t>
    </dgm:pt>
    <dgm:pt modelId="{0EF87A20-7D04-440B-8AA8-3088EE7BF656}" type="parTrans" cxnId="{F1534EC6-84E9-41E4-AB39-E5AE752AF605}">
      <dgm:prSet/>
      <dgm:spPr/>
      <dgm:t>
        <a:bodyPr/>
        <a:lstStyle/>
        <a:p>
          <a:endParaRPr lang="el-GR"/>
        </a:p>
      </dgm:t>
    </dgm:pt>
    <dgm:pt modelId="{F7491A98-9F4E-4B86-BFE9-40D49341C7C3}" type="sibTrans" cxnId="{F1534EC6-84E9-41E4-AB39-E5AE752AF605}">
      <dgm:prSet/>
      <dgm:spPr/>
      <dgm:t>
        <a:bodyPr/>
        <a:lstStyle/>
        <a:p>
          <a:endParaRPr lang="el-GR"/>
        </a:p>
      </dgm:t>
    </dgm:pt>
    <dgm:pt modelId="{E68DFEF3-85F0-47BE-8C0F-7BC5CB4BBF09}" type="pres">
      <dgm:prSet presAssocID="{CE7DEB34-C0B8-4593-9C0B-FF6211BB439E}" presName="rootnode" presStyleCnt="0">
        <dgm:presLayoutVars>
          <dgm:chMax/>
          <dgm:chPref/>
          <dgm:dir/>
          <dgm:animLvl val="lvl"/>
        </dgm:presLayoutVars>
      </dgm:prSet>
      <dgm:spPr/>
    </dgm:pt>
    <dgm:pt modelId="{714BDB18-B4AE-47D0-AAF6-16E2805A5BF5}" type="pres">
      <dgm:prSet presAssocID="{718924C6-BA0C-493E-B5A1-63E3993D4C3D}" presName="composite" presStyleCnt="0"/>
      <dgm:spPr/>
    </dgm:pt>
    <dgm:pt modelId="{ACF3B83F-5EB6-40A9-BD5B-FDA842C4B42E}" type="pres">
      <dgm:prSet presAssocID="{718924C6-BA0C-493E-B5A1-63E3993D4C3D}" presName="bentUpArrow1" presStyleLbl="alignImgPlace1" presStyleIdx="0" presStyleCnt="1"/>
      <dgm:spPr/>
    </dgm:pt>
    <dgm:pt modelId="{74BB8C0E-7E72-45C0-81E8-C3B3CE2FEF82}" type="pres">
      <dgm:prSet presAssocID="{718924C6-BA0C-493E-B5A1-63E3993D4C3D}" presName="ParentText" presStyleLbl="node1" presStyleIdx="0" presStyleCnt="2">
        <dgm:presLayoutVars>
          <dgm:chMax val="1"/>
          <dgm:chPref val="1"/>
          <dgm:bulletEnabled val="1"/>
        </dgm:presLayoutVars>
      </dgm:prSet>
      <dgm:spPr/>
    </dgm:pt>
    <dgm:pt modelId="{A769FA39-A89C-4B62-8F8D-C7E6EBFD0AD4}" type="pres">
      <dgm:prSet presAssocID="{718924C6-BA0C-493E-B5A1-63E3993D4C3D}" presName="ChildText" presStyleLbl="revTx" presStyleIdx="0" presStyleCnt="2" custScaleX="144210" custLinFactNeighborX="26799" custLinFactNeighborY="2720">
        <dgm:presLayoutVars>
          <dgm:chMax val="0"/>
          <dgm:chPref val="0"/>
          <dgm:bulletEnabled val="1"/>
        </dgm:presLayoutVars>
      </dgm:prSet>
      <dgm:spPr/>
    </dgm:pt>
    <dgm:pt modelId="{A0A1864F-02B4-4E68-BFC6-20F11E1C6614}" type="pres">
      <dgm:prSet presAssocID="{37A1D258-4A83-4155-B0D3-D5F049559683}" presName="sibTrans" presStyleCnt="0"/>
      <dgm:spPr/>
    </dgm:pt>
    <dgm:pt modelId="{8F54BEF9-E9DD-4389-BF3E-87BAC1BBD9DB}" type="pres">
      <dgm:prSet presAssocID="{DCCC3C6F-7866-4749-B1FD-6B0C24028F03}" presName="composite" presStyleCnt="0"/>
      <dgm:spPr/>
    </dgm:pt>
    <dgm:pt modelId="{398A2AB7-D3E5-42C2-9A15-C17A03F34C89}" type="pres">
      <dgm:prSet presAssocID="{DCCC3C6F-7866-4749-B1FD-6B0C24028F03}" presName="ParentText" presStyleLbl="node1" presStyleIdx="1" presStyleCnt="2">
        <dgm:presLayoutVars>
          <dgm:chMax val="1"/>
          <dgm:chPref val="1"/>
          <dgm:bulletEnabled val="1"/>
        </dgm:presLayoutVars>
      </dgm:prSet>
      <dgm:spPr/>
    </dgm:pt>
    <dgm:pt modelId="{C071EBEF-ADD1-4BDC-B82B-E407C90E5242}" type="pres">
      <dgm:prSet presAssocID="{DCCC3C6F-7866-4749-B1FD-6B0C24028F03}" presName="FinalChildText" presStyleLbl="revTx" presStyleIdx="1" presStyleCnt="2" custScaleX="131281" custLinFactNeighborX="22417" custLinFactNeighborY="907">
        <dgm:presLayoutVars>
          <dgm:chMax val="0"/>
          <dgm:chPref val="0"/>
          <dgm:bulletEnabled val="1"/>
        </dgm:presLayoutVars>
      </dgm:prSet>
      <dgm:spPr/>
    </dgm:pt>
  </dgm:ptLst>
  <dgm:cxnLst>
    <dgm:cxn modelId="{07D7E713-73E9-4A6E-9058-7232A5D6CD00}" type="presOf" srcId="{0B3E6904-BC74-4C5A-AD6D-1A11C8D76F4B}" destId="{C071EBEF-ADD1-4BDC-B82B-E407C90E5242}" srcOrd="0" destOrd="2" presId="urn:microsoft.com/office/officeart/2005/8/layout/StepDownProcess"/>
    <dgm:cxn modelId="{81EECA22-3914-4215-94C9-6DAB92E3D117}" srcId="{CE7DEB34-C0B8-4593-9C0B-FF6211BB439E}" destId="{DCCC3C6F-7866-4749-B1FD-6B0C24028F03}" srcOrd="1" destOrd="0" parTransId="{C758DDCE-1E91-4F9C-8748-632456FDBE78}" sibTransId="{E19FAD23-B527-4CCD-9C28-C32144B7F202}"/>
    <dgm:cxn modelId="{51F05A2A-DCD7-4817-94CF-FCFB143FCF46}" srcId="{DCCC3C6F-7866-4749-B1FD-6B0C24028F03}" destId="{736B46FD-1D06-42BD-B009-29608A60622C}" srcOrd="0" destOrd="0" parTransId="{F787E071-B2BB-4603-8D7A-FD5478D0801D}" sibTransId="{F2E66D7F-73F2-4DDA-8006-84D6DDD5218E}"/>
    <dgm:cxn modelId="{42CF1830-F43D-43D7-9207-171A47845EBD}" srcId="{DCCC3C6F-7866-4749-B1FD-6B0C24028F03}" destId="{CB363447-E66E-4447-86C8-BCB8EB908833}" srcOrd="1" destOrd="0" parTransId="{B5023DE9-8DA9-4848-8B52-EE037DC32639}" sibTransId="{72F1D472-43CA-421A-92DE-F3FFFB3A26CD}"/>
    <dgm:cxn modelId="{E0B13B32-D5BC-4B72-8E85-A1E640BB20A1}" type="presOf" srcId="{905465DC-AEBC-407B-8CA7-CBFDE4BEF97C}" destId="{C071EBEF-ADD1-4BDC-B82B-E407C90E5242}" srcOrd="0" destOrd="3" presId="urn:microsoft.com/office/officeart/2005/8/layout/StepDownProcess"/>
    <dgm:cxn modelId="{2ED7D452-613F-43C3-8E30-EF990045E66A}" srcId="{DCCC3C6F-7866-4749-B1FD-6B0C24028F03}" destId="{0B3E6904-BC74-4C5A-AD6D-1A11C8D76F4B}" srcOrd="2" destOrd="0" parTransId="{997976F1-4ACF-4DE6-BD6D-1592988A4FEE}" sibTransId="{C54E75EB-0AA6-4A7F-8B22-AE28A1474531}"/>
    <dgm:cxn modelId="{F7D1D87B-0900-464B-9042-05169A7F24F0}" type="presOf" srcId="{736B46FD-1D06-42BD-B009-29608A60622C}" destId="{C071EBEF-ADD1-4BDC-B82B-E407C90E5242}" srcOrd="0" destOrd="0" presId="urn:microsoft.com/office/officeart/2005/8/layout/StepDownProcess"/>
    <dgm:cxn modelId="{D437EF8D-AE5C-48B0-A51E-A74AC7957698}" srcId="{718924C6-BA0C-493E-B5A1-63E3993D4C3D}" destId="{56392E6F-DEB6-49E2-94EE-7EEC4A2E9D42}" srcOrd="0" destOrd="0" parTransId="{F9424519-E9D5-4DBD-9876-C2006176D94E}" sibTransId="{F6E2DC6C-F318-4D1D-B5C2-708AEA09A3B2}"/>
    <dgm:cxn modelId="{35C6EA99-7F2C-4F52-917C-9D2752BC7BC2}" type="presOf" srcId="{718924C6-BA0C-493E-B5A1-63E3993D4C3D}" destId="{74BB8C0E-7E72-45C0-81E8-C3B3CE2FEF82}" srcOrd="0" destOrd="0" presId="urn:microsoft.com/office/officeart/2005/8/layout/StepDownProcess"/>
    <dgm:cxn modelId="{392A259E-CF4A-4EAA-B4B4-A92D69AB6B94}" type="presOf" srcId="{CE7DEB34-C0B8-4593-9C0B-FF6211BB439E}" destId="{E68DFEF3-85F0-47BE-8C0F-7BC5CB4BBF09}" srcOrd="0" destOrd="0" presId="urn:microsoft.com/office/officeart/2005/8/layout/StepDownProcess"/>
    <dgm:cxn modelId="{B85A479E-A3A3-4099-8D2B-B1914845FE34}" type="presOf" srcId="{CB363447-E66E-4447-86C8-BCB8EB908833}" destId="{C071EBEF-ADD1-4BDC-B82B-E407C90E5242}" srcOrd="0" destOrd="1" presId="urn:microsoft.com/office/officeart/2005/8/layout/StepDownProcess"/>
    <dgm:cxn modelId="{E5D5A9BC-F2D6-469D-883D-A1E7F66944F6}" type="presOf" srcId="{DCCC3C6F-7866-4749-B1FD-6B0C24028F03}" destId="{398A2AB7-D3E5-42C2-9A15-C17A03F34C89}" srcOrd="0" destOrd="0" presId="urn:microsoft.com/office/officeart/2005/8/layout/StepDownProcess"/>
    <dgm:cxn modelId="{F1534EC6-84E9-41E4-AB39-E5AE752AF605}" srcId="{DCCC3C6F-7866-4749-B1FD-6B0C24028F03}" destId="{905465DC-AEBC-407B-8CA7-CBFDE4BEF97C}" srcOrd="3" destOrd="0" parTransId="{0EF87A20-7D04-440B-8AA8-3088EE7BF656}" sibTransId="{F7491A98-9F4E-4B86-BFE9-40D49341C7C3}"/>
    <dgm:cxn modelId="{6B93BED0-3660-46C3-B27B-CC0ECF3F09DB}" srcId="{CE7DEB34-C0B8-4593-9C0B-FF6211BB439E}" destId="{718924C6-BA0C-493E-B5A1-63E3993D4C3D}" srcOrd="0" destOrd="0" parTransId="{DF025151-8F3F-4792-91EB-F2B2499E8D37}" sibTransId="{37A1D258-4A83-4155-B0D3-D5F049559683}"/>
    <dgm:cxn modelId="{F39F4FD1-105E-422D-97A6-83B3BB03E50A}" srcId="{718924C6-BA0C-493E-B5A1-63E3993D4C3D}" destId="{19A076EB-D4A8-4F9A-93CA-84DCC2C1A99B}" srcOrd="1" destOrd="0" parTransId="{C36058AC-4327-4D6D-AA1F-8607B6AC0BBA}" sibTransId="{373418A2-9E25-40D5-BC4A-DB8C416ADF7F}"/>
    <dgm:cxn modelId="{156575E6-F9C6-4CB6-BBB6-E4A9EF6F8B3B}" type="presOf" srcId="{19A076EB-D4A8-4F9A-93CA-84DCC2C1A99B}" destId="{A769FA39-A89C-4B62-8F8D-C7E6EBFD0AD4}" srcOrd="0" destOrd="1" presId="urn:microsoft.com/office/officeart/2005/8/layout/StepDownProcess"/>
    <dgm:cxn modelId="{10BCA0ED-C909-42CA-900B-83BFC9231D00}" type="presOf" srcId="{56392E6F-DEB6-49E2-94EE-7EEC4A2E9D42}" destId="{A769FA39-A89C-4B62-8F8D-C7E6EBFD0AD4}" srcOrd="0" destOrd="0" presId="urn:microsoft.com/office/officeart/2005/8/layout/StepDownProcess"/>
    <dgm:cxn modelId="{36F3EFFB-7306-48F5-B3CE-41AFEFD1B880}" srcId="{718924C6-BA0C-493E-B5A1-63E3993D4C3D}" destId="{AB4C65C0-695B-4DB0-98F2-9B2594236894}" srcOrd="2" destOrd="0" parTransId="{B76F84D6-B255-45CC-B6CE-FA8277C3C21F}" sibTransId="{2361B0E0-9BDE-42E0-B46F-5831174F9096}"/>
    <dgm:cxn modelId="{941CC8FC-7E11-43C7-8C00-52BC9EFCA253}" type="presOf" srcId="{AB4C65C0-695B-4DB0-98F2-9B2594236894}" destId="{A769FA39-A89C-4B62-8F8D-C7E6EBFD0AD4}" srcOrd="0" destOrd="2" presId="urn:microsoft.com/office/officeart/2005/8/layout/StepDownProcess"/>
    <dgm:cxn modelId="{DC01C63C-20A9-4CFF-B748-25CA46C310F2}" type="presParOf" srcId="{E68DFEF3-85F0-47BE-8C0F-7BC5CB4BBF09}" destId="{714BDB18-B4AE-47D0-AAF6-16E2805A5BF5}" srcOrd="0" destOrd="0" presId="urn:microsoft.com/office/officeart/2005/8/layout/StepDownProcess"/>
    <dgm:cxn modelId="{03B08991-974F-4207-8886-4EE2C2B50F5E}" type="presParOf" srcId="{714BDB18-B4AE-47D0-AAF6-16E2805A5BF5}" destId="{ACF3B83F-5EB6-40A9-BD5B-FDA842C4B42E}" srcOrd="0" destOrd="0" presId="urn:microsoft.com/office/officeart/2005/8/layout/StepDownProcess"/>
    <dgm:cxn modelId="{EBC736F8-26BF-4322-8FCC-AB1A31E5E89C}" type="presParOf" srcId="{714BDB18-B4AE-47D0-AAF6-16E2805A5BF5}" destId="{74BB8C0E-7E72-45C0-81E8-C3B3CE2FEF82}" srcOrd="1" destOrd="0" presId="urn:microsoft.com/office/officeart/2005/8/layout/StepDownProcess"/>
    <dgm:cxn modelId="{24013A01-5D20-4C8D-80D7-DAEA585369AD}" type="presParOf" srcId="{714BDB18-B4AE-47D0-AAF6-16E2805A5BF5}" destId="{A769FA39-A89C-4B62-8F8D-C7E6EBFD0AD4}" srcOrd="2" destOrd="0" presId="urn:microsoft.com/office/officeart/2005/8/layout/StepDownProcess"/>
    <dgm:cxn modelId="{796098AD-5E00-4966-BAA4-1C5B9B5EAD06}" type="presParOf" srcId="{E68DFEF3-85F0-47BE-8C0F-7BC5CB4BBF09}" destId="{A0A1864F-02B4-4E68-BFC6-20F11E1C6614}" srcOrd="1" destOrd="0" presId="urn:microsoft.com/office/officeart/2005/8/layout/StepDownProcess"/>
    <dgm:cxn modelId="{08AE5910-5DBB-43E6-9890-B9EC2E8DAA2B}" type="presParOf" srcId="{E68DFEF3-85F0-47BE-8C0F-7BC5CB4BBF09}" destId="{8F54BEF9-E9DD-4389-BF3E-87BAC1BBD9DB}" srcOrd="2" destOrd="0" presId="urn:microsoft.com/office/officeart/2005/8/layout/StepDownProcess"/>
    <dgm:cxn modelId="{88E78E9E-B5F5-4988-9A14-EE531D8AA25D}" type="presParOf" srcId="{8F54BEF9-E9DD-4389-BF3E-87BAC1BBD9DB}" destId="{398A2AB7-D3E5-42C2-9A15-C17A03F34C89}" srcOrd="0" destOrd="0" presId="urn:microsoft.com/office/officeart/2005/8/layout/StepDownProcess"/>
    <dgm:cxn modelId="{41534023-D7A2-4A1A-B849-9A654A739781}" type="presParOf" srcId="{8F54BEF9-E9DD-4389-BF3E-87BAC1BBD9DB}" destId="{C071EBEF-ADD1-4BDC-B82B-E407C90E5242}" srcOrd="1" destOrd="0" presId="urn:microsoft.com/office/officeart/2005/8/layout/StepDown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59.xml><?xml version="1.0" encoding="utf-8"?>
<dgm:dataModel xmlns:dgm="http://schemas.openxmlformats.org/drawingml/2006/diagram" xmlns:a="http://schemas.openxmlformats.org/drawingml/2006/main">
  <dgm:ptLst>
    <dgm:pt modelId="{CE7DEB34-C0B8-4593-9C0B-FF6211BB439E}" type="doc">
      <dgm:prSet loTypeId="urn:microsoft.com/office/officeart/2005/8/layout/process5" loCatId="process" qsTypeId="urn:microsoft.com/office/officeart/2005/8/quickstyle/3d1" qsCatId="3D" csTypeId="urn:microsoft.com/office/officeart/2005/8/colors/accent0_3" csCatId="mainScheme" phldr="1"/>
      <dgm:spPr/>
      <dgm:t>
        <a:bodyPr/>
        <a:lstStyle/>
        <a:p>
          <a:endParaRPr lang="el-GR"/>
        </a:p>
      </dgm:t>
    </dgm:pt>
    <dgm:pt modelId="{718924C6-BA0C-493E-B5A1-63E3993D4C3D}">
      <dgm:prSet custT="1"/>
      <dgm:spPr/>
      <dgm:t>
        <a:bodyPr/>
        <a:lstStyle/>
        <a:p>
          <a:r>
            <a:rPr lang="el-GR" sz="1600" i="0" dirty="0"/>
            <a:t>Κόστος Κύκλου Ζωής ή </a:t>
          </a:r>
          <a:r>
            <a:rPr lang="en-US" sz="1600" i="0" dirty="0"/>
            <a:t>Life Cycle Costing</a:t>
          </a:r>
          <a:r>
            <a:rPr lang="el-GR" sz="1600" i="0" dirty="0"/>
            <a:t> είναι μία σημαντική οικονομική ανάλυση που χρησιμοποιείται κατά την επιλογή εναλλακτικών λύσεων, όπως αυτές επηρεάζουν τόσο τις εκκρεμείς όσο και τις μελλοντικές δαπάνες</a:t>
          </a:r>
        </a:p>
      </dgm:t>
    </dgm:pt>
    <dgm:pt modelId="{DF025151-8F3F-4792-91EB-F2B2499E8D37}" type="parTrans" cxnId="{6B93BED0-3660-46C3-B27B-CC0ECF3F09DB}">
      <dgm:prSet/>
      <dgm:spPr/>
      <dgm:t>
        <a:bodyPr/>
        <a:lstStyle/>
        <a:p>
          <a:endParaRPr lang="el-GR"/>
        </a:p>
      </dgm:t>
    </dgm:pt>
    <dgm:pt modelId="{37A1D258-4A83-4155-B0D3-D5F049559683}" type="sibTrans" cxnId="{6B93BED0-3660-46C3-B27B-CC0ECF3F09DB}">
      <dgm:prSet/>
      <dgm:spPr/>
      <dgm:t>
        <a:bodyPr/>
        <a:lstStyle/>
        <a:p>
          <a:endParaRPr lang="el-GR"/>
        </a:p>
      </dgm:t>
    </dgm:pt>
    <dgm:pt modelId="{330C263A-64C9-435D-93CC-04EED12786EA}">
      <dgm:prSet custT="1"/>
      <dgm:spPr/>
      <dgm:t>
        <a:bodyPr/>
        <a:lstStyle/>
        <a:p>
          <a:r>
            <a:rPr lang="el-GR" sz="1600" i="0" dirty="0"/>
            <a:t>Συγκρίνει τις αρχικές επενδυτικές επιλογές και προσδιορίζει τις εναλλακτικές λύσεις με το μικρότερο κόστος για μία συγκεκριμένη περίοδο ετών</a:t>
          </a:r>
        </a:p>
      </dgm:t>
    </dgm:pt>
    <dgm:pt modelId="{85B25D56-29FA-48BB-93A6-ACCA2B241510}" type="parTrans" cxnId="{EB06A3A3-CB48-4910-8BF2-F31B6DF785AD}">
      <dgm:prSet/>
      <dgm:spPr/>
      <dgm:t>
        <a:bodyPr/>
        <a:lstStyle/>
        <a:p>
          <a:endParaRPr lang="el-GR"/>
        </a:p>
      </dgm:t>
    </dgm:pt>
    <dgm:pt modelId="{66BD07E2-6FEE-4848-BE5A-778175C5C90F}" type="sibTrans" cxnId="{EB06A3A3-CB48-4910-8BF2-F31B6DF785AD}">
      <dgm:prSet/>
      <dgm:spPr/>
      <dgm:t>
        <a:bodyPr/>
        <a:lstStyle/>
        <a:p>
          <a:endParaRPr lang="el-GR"/>
        </a:p>
      </dgm:t>
    </dgm:pt>
    <dgm:pt modelId="{48C1FAB4-1182-4F5C-8360-5888EA542506}">
      <dgm:prSet custT="1"/>
      <dgm:spPr/>
      <dgm:t>
        <a:bodyPr/>
        <a:lstStyle/>
        <a:p>
          <a:r>
            <a:rPr lang="el-GR" sz="1600" i="0" dirty="0"/>
            <a:t>Η κοστολόγηση του κύκλου ζωής καλύπτει, στο μέτρο του εφικτού, ένα μέρος ή το σύνολο των επιγενόμενων ειδών κόστους κατά την προσδοκώμενη διάρκεια του κύκλου ζωής ενός προϊόντος, μιας υπηρεσίας ή ενός έργου</a:t>
          </a:r>
        </a:p>
      </dgm:t>
    </dgm:pt>
    <dgm:pt modelId="{61A0A3F8-97E0-40CD-A14D-5BE494BD1C21}" type="parTrans" cxnId="{028A9CA6-6F2A-48B9-85B7-8316CA2DF61F}">
      <dgm:prSet/>
      <dgm:spPr/>
      <dgm:t>
        <a:bodyPr/>
        <a:lstStyle/>
        <a:p>
          <a:endParaRPr lang="el-GR"/>
        </a:p>
      </dgm:t>
    </dgm:pt>
    <dgm:pt modelId="{F3428B60-A97C-43DA-B74F-544F08FB83EC}" type="sibTrans" cxnId="{028A9CA6-6F2A-48B9-85B7-8316CA2DF61F}">
      <dgm:prSet/>
      <dgm:spPr/>
      <dgm:t>
        <a:bodyPr/>
        <a:lstStyle/>
        <a:p>
          <a:endParaRPr lang="el-GR"/>
        </a:p>
      </dgm:t>
    </dgm:pt>
    <dgm:pt modelId="{7C36D8F7-4909-4E5F-A2CB-E314D23F0F4E}">
      <dgm:prSet custT="1"/>
      <dgm:spPr/>
      <dgm:t>
        <a:bodyPr/>
        <a:lstStyle/>
        <a:p>
          <a:r>
            <a:rPr lang="el-GR" sz="1600" i="0" dirty="0"/>
            <a:t>Οι ΠΔΣ συντελούν μέσω του υπολογισμού του ΚΚΖ στην εξοικονόμηση κρατικών δαπανών, αφού πλέον η τιμή απόκτησης ενός αγαθού, μίας υπηρεσίας ή ενός έργου είναι ένα μόνο επιμέρους στοιχείο συνεκτίμησης του συνολικού κόστους</a:t>
          </a:r>
        </a:p>
      </dgm:t>
    </dgm:pt>
    <dgm:pt modelId="{6D167A8F-E315-4872-B162-49A3D03A0BC7}" type="parTrans" cxnId="{56D27B97-4D2E-401E-97CF-1D84351E79B7}">
      <dgm:prSet/>
      <dgm:spPr/>
      <dgm:t>
        <a:bodyPr/>
        <a:lstStyle/>
        <a:p>
          <a:endParaRPr lang="el-GR"/>
        </a:p>
      </dgm:t>
    </dgm:pt>
    <dgm:pt modelId="{AD8BCD75-CC6D-461C-BF83-BD717754ABD0}" type="sibTrans" cxnId="{56D27B97-4D2E-401E-97CF-1D84351E79B7}">
      <dgm:prSet/>
      <dgm:spPr/>
      <dgm:t>
        <a:bodyPr/>
        <a:lstStyle/>
        <a:p>
          <a:endParaRPr lang="el-GR"/>
        </a:p>
      </dgm:t>
    </dgm:pt>
    <dgm:pt modelId="{BECF1333-698C-41ED-B5AA-E97F78760140}" type="pres">
      <dgm:prSet presAssocID="{CE7DEB34-C0B8-4593-9C0B-FF6211BB439E}" presName="diagram" presStyleCnt="0">
        <dgm:presLayoutVars>
          <dgm:dir/>
          <dgm:resizeHandles val="exact"/>
        </dgm:presLayoutVars>
      </dgm:prSet>
      <dgm:spPr/>
    </dgm:pt>
    <dgm:pt modelId="{194CF7C3-DAAD-4479-A271-B240BA0FC660}" type="pres">
      <dgm:prSet presAssocID="{718924C6-BA0C-493E-B5A1-63E3993D4C3D}" presName="node" presStyleLbl="node1" presStyleIdx="0" presStyleCnt="4" custScaleX="128724">
        <dgm:presLayoutVars>
          <dgm:bulletEnabled val="1"/>
        </dgm:presLayoutVars>
      </dgm:prSet>
      <dgm:spPr/>
    </dgm:pt>
    <dgm:pt modelId="{39018735-42A3-4460-8096-4C86DBC4D1F1}" type="pres">
      <dgm:prSet presAssocID="{37A1D258-4A83-4155-B0D3-D5F049559683}" presName="sibTrans" presStyleLbl="sibTrans2D1" presStyleIdx="0" presStyleCnt="3"/>
      <dgm:spPr/>
    </dgm:pt>
    <dgm:pt modelId="{E3E5E002-4ABB-4D45-B599-E4AE28829057}" type="pres">
      <dgm:prSet presAssocID="{37A1D258-4A83-4155-B0D3-D5F049559683}" presName="connectorText" presStyleLbl="sibTrans2D1" presStyleIdx="0" presStyleCnt="3"/>
      <dgm:spPr/>
    </dgm:pt>
    <dgm:pt modelId="{E0B21520-F509-4F70-8C04-A57ACDD51911}" type="pres">
      <dgm:prSet presAssocID="{330C263A-64C9-435D-93CC-04EED12786EA}" presName="node" presStyleLbl="node1" presStyleIdx="1" presStyleCnt="4">
        <dgm:presLayoutVars>
          <dgm:bulletEnabled val="1"/>
        </dgm:presLayoutVars>
      </dgm:prSet>
      <dgm:spPr/>
    </dgm:pt>
    <dgm:pt modelId="{14863AD4-08C8-4414-B632-FA2A33F6FABA}" type="pres">
      <dgm:prSet presAssocID="{66BD07E2-6FEE-4848-BE5A-778175C5C90F}" presName="sibTrans" presStyleLbl="sibTrans2D1" presStyleIdx="1" presStyleCnt="3" custAng="21190669"/>
      <dgm:spPr/>
    </dgm:pt>
    <dgm:pt modelId="{1681DA03-1CD5-4163-AB4F-04CBE68AE33F}" type="pres">
      <dgm:prSet presAssocID="{66BD07E2-6FEE-4848-BE5A-778175C5C90F}" presName="connectorText" presStyleLbl="sibTrans2D1" presStyleIdx="1" presStyleCnt="3"/>
      <dgm:spPr/>
    </dgm:pt>
    <dgm:pt modelId="{7CD2ECC8-237E-4329-8BB4-5C51160B55BC}" type="pres">
      <dgm:prSet presAssocID="{48C1FAB4-1182-4F5C-8360-5888EA542506}" presName="node" presStyleLbl="node1" presStyleIdx="2" presStyleCnt="4" custScaleX="125385">
        <dgm:presLayoutVars>
          <dgm:bulletEnabled val="1"/>
        </dgm:presLayoutVars>
      </dgm:prSet>
      <dgm:spPr/>
    </dgm:pt>
    <dgm:pt modelId="{CB6F693E-2776-4ABC-9D9F-40531570DDF8}" type="pres">
      <dgm:prSet presAssocID="{F3428B60-A97C-43DA-B74F-544F08FB83EC}" presName="sibTrans" presStyleLbl="sibTrans2D1" presStyleIdx="2" presStyleCnt="3"/>
      <dgm:spPr/>
    </dgm:pt>
    <dgm:pt modelId="{5243B0DE-2458-44B3-A885-D6E43D1FB198}" type="pres">
      <dgm:prSet presAssocID="{F3428B60-A97C-43DA-B74F-544F08FB83EC}" presName="connectorText" presStyleLbl="sibTrans2D1" presStyleIdx="2" presStyleCnt="3"/>
      <dgm:spPr/>
    </dgm:pt>
    <dgm:pt modelId="{762DF20F-D7A6-4214-AC9F-2F159C3B96CB}" type="pres">
      <dgm:prSet presAssocID="{7C36D8F7-4909-4E5F-A2CB-E314D23F0F4E}" presName="node" presStyleLbl="node1" presStyleIdx="3" presStyleCnt="4" custScaleX="114262" custScaleY="120310">
        <dgm:presLayoutVars>
          <dgm:bulletEnabled val="1"/>
        </dgm:presLayoutVars>
      </dgm:prSet>
      <dgm:spPr/>
    </dgm:pt>
  </dgm:ptLst>
  <dgm:cxnLst>
    <dgm:cxn modelId="{86B44013-8277-4CCB-B8C9-48C638D0ECA9}" type="presOf" srcId="{48C1FAB4-1182-4F5C-8360-5888EA542506}" destId="{7CD2ECC8-237E-4329-8BB4-5C51160B55BC}" srcOrd="0" destOrd="0" presId="urn:microsoft.com/office/officeart/2005/8/layout/process5"/>
    <dgm:cxn modelId="{4439FD19-26A4-4469-84F2-40BE7244251C}" type="presOf" srcId="{330C263A-64C9-435D-93CC-04EED12786EA}" destId="{E0B21520-F509-4F70-8C04-A57ACDD51911}" srcOrd="0" destOrd="0" presId="urn:microsoft.com/office/officeart/2005/8/layout/process5"/>
    <dgm:cxn modelId="{88999440-5DEB-4626-8654-22EF86087FD0}" type="presOf" srcId="{F3428B60-A97C-43DA-B74F-544F08FB83EC}" destId="{5243B0DE-2458-44B3-A885-D6E43D1FB198}" srcOrd="1" destOrd="0" presId="urn:microsoft.com/office/officeart/2005/8/layout/process5"/>
    <dgm:cxn modelId="{2D8D8081-8667-4712-A769-EA37F09221AC}" type="presOf" srcId="{718924C6-BA0C-493E-B5A1-63E3993D4C3D}" destId="{194CF7C3-DAAD-4479-A271-B240BA0FC660}" srcOrd="0" destOrd="0" presId="urn:microsoft.com/office/officeart/2005/8/layout/process5"/>
    <dgm:cxn modelId="{90821983-5296-4D15-9B25-7BD300E3A546}" type="presOf" srcId="{F3428B60-A97C-43DA-B74F-544F08FB83EC}" destId="{CB6F693E-2776-4ABC-9D9F-40531570DDF8}" srcOrd="0" destOrd="0" presId="urn:microsoft.com/office/officeart/2005/8/layout/process5"/>
    <dgm:cxn modelId="{E341AE8E-7DBE-4436-9B93-5D99C297CD76}" type="presOf" srcId="{66BD07E2-6FEE-4848-BE5A-778175C5C90F}" destId="{14863AD4-08C8-4414-B632-FA2A33F6FABA}" srcOrd="0" destOrd="0" presId="urn:microsoft.com/office/officeart/2005/8/layout/process5"/>
    <dgm:cxn modelId="{56D27B97-4D2E-401E-97CF-1D84351E79B7}" srcId="{CE7DEB34-C0B8-4593-9C0B-FF6211BB439E}" destId="{7C36D8F7-4909-4E5F-A2CB-E314D23F0F4E}" srcOrd="3" destOrd="0" parTransId="{6D167A8F-E315-4872-B162-49A3D03A0BC7}" sibTransId="{AD8BCD75-CC6D-461C-BF83-BD717754ABD0}"/>
    <dgm:cxn modelId="{EB06A3A3-CB48-4910-8BF2-F31B6DF785AD}" srcId="{CE7DEB34-C0B8-4593-9C0B-FF6211BB439E}" destId="{330C263A-64C9-435D-93CC-04EED12786EA}" srcOrd="1" destOrd="0" parTransId="{85B25D56-29FA-48BB-93A6-ACCA2B241510}" sibTransId="{66BD07E2-6FEE-4848-BE5A-778175C5C90F}"/>
    <dgm:cxn modelId="{028A9CA6-6F2A-48B9-85B7-8316CA2DF61F}" srcId="{CE7DEB34-C0B8-4593-9C0B-FF6211BB439E}" destId="{48C1FAB4-1182-4F5C-8360-5888EA542506}" srcOrd="2" destOrd="0" parTransId="{61A0A3F8-97E0-40CD-A14D-5BE494BD1C21}" sibTransId="{F3428B60-A97C-43DA-B74F-544F08FB83EC}"/>
    <dgm:cxn modelId="{6FB06FC2-3B3A-42C2-A259-5F7F234EE8A3}" type="presOf" srcId="{66BD07E2-6FEE-4848-BE5A-778175C5C90F}" destId="{1681DA03-1CD5-4163-AB4F-04CBE68AE33F}" srcOrd="1" destOrd="0" presId="urn:microsoft.com/office/officeart/2005/8/layout/process5"/>
    <dgm:cxn modelId="{6B93BED0-3660-46C3-B27B-CC0ECF3F09DB}" srcId="{CE7DEB34-C0B8-4593-9C0B-FF6211BB439E}" destId="{718924C6-BA0C-493E-B5A1-63E3993D4C3D}" srcOrd="0" destOrd="0" parTransId="{DF025151-8F3F-4792-91EB-F2B2499E8D37}" sibTransId="{37A1D258-4A83-4155-B0D3-D5F049559683}"/>
    <dgm:cxn modelId="{AD3E33DD-F98B-47C9-8B2A-82C51E3D6661}" type="presOf" srcId="{37A1D258-4A83-4155-B0D3-D5F049559683}" destId="{E3E5E002-4ABB-4D45-B599-E4AE28829057}" srcOrd="1" destOrd="0" presId="urn:microsoft.com/office/officeart/2005/8/layout/process5"/>
    <dgm:cxn modelId="{03B30EEC-166E-4690-BCF3-35195D375327}" type="presOf" srcId="{37A1D258-4A83-4155-B0D3-D5F049559683}" destId="{39018735-42A3-4460-8096-4C86DBC4D1F1}" srcOrd="0" destOrd="0" presId="urn:microsoft.com/office/officeart/2005/8/layout/process5"/>
    <dgm:cxn modelId="{6BB398EC-7CD7-473B-A4FF-E01A2E9E7501}" type="presOf" srcId="{CE7DEB34-C0B8-4593-9C0B-FF6211BB439E}" destId="{BECF1333-698C-41ED-B5AA-E97F78760140}" srcOrd="0" destOrd="0" presId="urn:microsoft.com/office/officeart/2005/8/layout/process5"/>
    <dgm:cxn modelId="{C73EC9F1-C76D-46E0-B010-9666312435C9}" type="presOf" srcId="{7C36D8F7-4909-4E5F-A2CB-E314D23F0F4E}" destId="{762DF20F-D7A6-4214-AC9F-2F159C3B96CB}" srcOrd="0" destOrd="0" presId="urn:microsoft.com/office/officeart/2005/8/layout/process5"/>
    <dgm:cxn modelId="{AB1C0028-57BC-4F00-98C5-5A3D564ABC44}" type="presParOf" srcId="{BECF1333-698C-41ED-B5AA-E97F78760140}" destId="{194CF7C3-DAAD-4479-A271-B240BA0FC660}" srcOrd="0" destOrd="0" presId="urn:microsoft.com/office/officeart/2005/8/layout/process5"/>
    <dgm:cxn modelId="{62ACDE1C-1337-4BED-862B-E654C8B5FC5A}" type="presParOf" srcId="{BECF1333-698C-41ED-B5AA-E97F78760140}" destId="{39018735-42A3-4460-8096-4C86DBC4D1F1}" srcOrd="1" destOrd="0" presId="urn:microsoft.com/office/officeart/2005/8/layout/process5"/>
    <dgm:cxn modelId="{C20F388A-62F0-4FE6-9E60-90087A76725F}" type="presParOf" srcId="{39018735-42A3-4460-8096-4C86DBC4D1F1}" destId="{E3E5E002-4ABB-4D45-B599-E4AE28829057}" srcOrd="0" destOrd="0" presId="urn:microsoft.com/office/officeart/2005/8/layout/process5"/>
    <dgm:cxn modelId="{7835C497-3A18-43B9-90D2-A4506F129CC6}" type="presParOf" srcId="{BECF1333-698C-41ED-B5AA-E97F78760140}" destId="{E0B21520-F509-4F70-8C04-A57ACDD51911}" srcOrd="2" destOrd="0" presId="urn:microsoft.com/office/officeart/2005/8/layout/process5"/>
    <dgm:cxn modelId="{0681DB84-32D8-4C51-BE93-A22B8E5B838F}" type="presParOf" srcId="{BECF1333-698C-41ED-B5AA-E97F78760140}" destId="{14863AD4-08C8-4414-B632-FA2A33F6FABA}" srcOrd="3" destOrd="0" presId="urn:microsoft.com/office/officeart/2005/8/layout/process5"/>
    <dgm:cxn modelId="{BE77C7E1-5C6F-4C11-A13B-6B850D262E9C}" type="presParOf" srcId="{14863AD4-08C8-4414-B632-FA2A33F6FABA}" destId="{1681DA03-1CD5-4163-AB4F-04CBE68AE33F}" srcOrd="0" destOrd="0" presId="urn:microsoft.com/office/officeart/2005/8/layout/process5"/>
    <dgm:cxn modelId="{AC5AEF9B-DA2D-4A45-84B7-7B1B751CA609}" type="presParOf" srcId="{BECF1333-698C-41ED-B5AA-E97F78760140}" destId="{7CD2ECC8-237E-4329-8BB4-5C51160B55BC}" srcOrd="4" destOrd="0" presId="urn:microsoft.com/office/officeart/2005/8/layout/process5"/>
    <dgm:cxn modelId="{912DA244-F2E6-4A93-8D4D-675C697E53E9}" type="presParOf" srcId="{BECF1333-698C-41ED-B5AA-E97F78760140}" destId="{CB6F693E-2776-4ABC-9D9F-40531570DDF8}" srcOrd="5" destOrd="0" presId="urn:microsoft.com/office/officeart/2005/8/layout/process5"/>
    <dgm:cxn modelId="{13424F8C-3C4A-4980-A197-0657555A3C6C}" type="presParOf" srcId="{CB6F693E-2776-4ABC-9D9F-40531570DDF8}" destId="{5243B0DE-2458-44B3-A885-D6E43D1FB198}" srcOrd="0" destOrd="0" presId="urn:microsoft.com/office/officeart/2005/8/layout/process5"/>
    <dgm:cxn modelId="{079B59F8-C9FB-4B0A-93A1-65B12621EE55}" type="presParOf" srcId="{BECF1333-698C-41ED-B5AA-E97F78760140}" destId="{762DF20F-D7A6-4214-AC9F-2F159C3B96CB}" srcOrd="6" destOrd="0" presId="urn:microsoft.com/office/officeart/2005/8/layout/process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6.xml><?xml version="1.0" encoding="utf-8"?>
<dgm:dataModel xmlns:dgm="http://schemas.openxmlformats.org/drawingml/2006/diagram" xmlns:a="http://schemas.openxmlformats.org/drawingml/2006/main">
  <dgm:ptLst>
    <dgm:pt modelId="{98941DA6-E211-4282-A132-C455EDCB5F46}" type="doc">
      <dgm:prSet loTypeId="urn:microsoft.com/office/officeart/2005/8/layout/matrix1" loCatId="matrix" qsTypeId="urn:microsoft.com/office/officeart/2005/8/quickstyle/3d3" qsCatId="3D" csTypeId="urn:microsoft.com/office/officeart/2005/8/colors/accent0_3" csCatId="mainScheme" phldr="1"/>
      <dgm:spPr/>
      <dgm:t>
        <a:bodyPr/>
        <a:lstStyle/>
        <a:p>
          <a:endParaRPr lang="en-US"/>
        </a:p>
      </dgm:t>
    </dgm:pt>
    <dgm:pt modelId="{BCBD1D15-210A-4A5D-A29B-07B39E9DE756}">
      <dgm:prSet custT="1"/>
      <dgm:spPr/>
      <dgm:t>
        <a:bodyPr/>
        <a:lstStyle/>
        <a:p>
          <a:r>
            <a:rPr lang="el-GR" sz="1800" dirty="0"/>
            <a:t>Απευθείας ανάθεση</a:t>
          </a:r>
        </a:p>
      </dgm:t>
    </dgm:pt>
    <dgm:pt modelId="{A411F782-1C3C-4372-B4C1-FFACB1F2ECBD}" type="parTrans" cxnId="{52814529-718B-435C-AE73-F6228080636D}">
      <dgm:prSet/>
      <dgm:spPr/>
      <dgm:t>
        <a:bodyPr/>
        <a:lstStyle/>
        <a:p>
          <a:endParaRPr lang="el-GR"/>
        </a:p>
      </dgm:t>
    </dgm:pt>
    <dgm:pt modelId="{0DB599A3-02D5-4E27-91EB-98D4B82EE429}" type="sibTrans" cxnId="{52814529-718B-435C-AE73-F6228080636D}">
      <dgm:prSet/>
      <dgm:spPr/>
      <dgm:t>
        <a:bodyPr/>
        <a:lstStyle/>
        <a:p>
          <a:endParaRPr lang="el-GR"/>
        </a:p>
      </dgm:t>
    </dgm:pt>
    <dgm:pt modelId="{3A30FFDD-ED09-4D6C-8C2C-81449A22141C}">
      <dgm:prSet custT="1"/>
      <dgm:spPr/>
      <dgm:t>
        <a:bodyPr/>
        <a:lstStyle/>
        <a:p>
          <a:r>
            <a:rPr lang="el-GR" sz="1800" dirty="0"/>
            <a:t>Χωρίς προηγούμενη δημοσιότητα</a:t>
          </a:r>
        </a:p>
      </dgm:t>
    </dgm:pt>
    <dgm:pt modelId="{0E612254-BF31-4C24-ACC7-1E5390F18B84}" type="parTrans" cxnId="{72D2ABBA-FD61-4EA2-B9D8-DA58D025A31C}">
      <dgm:prSet/>
      <dgm:spPr/>
      <dgm:t>
        <a:bodyPr/>
        <a:lstStyle/>
        <a:p>
          <a:endParaRPr lang="el-GR"/>
        </a:p>
      </dgm:t>
    </dgm:pt>
    <dgm:pt modelId="{405232ED-C4DD-4B59-B192-1128CC311DF1}" type="sibTrans" cxnId="{72D2ABBA-FD61-4EA2-B9D8-DA58D025A31C}">
      <dgm:prSet/>
      <dgm:spPr/>
      <dgm:t>
        <a:bodyPr/>
        <a:lstStyle/>
        <a:p>
          <a:endParaRPr lang="el-GR"/>
        </a:p>
      </dgm:t>
    </dgm:pt>
    <dgm:pt modelId="{FF87A593-DE33-42AF-BD33-1803F2823536}">
      <dgm:prSet custT="1"/>
      <dgm:spPr/>
      <dgm:t>
        <a:bodyPr/>
        <a:lstStyle/>
        <a:p>
          <a:r>
            <a:rPr lang="el-GR" sz="1800" dirty="0"/>
            <a:t>Ανάθεση σε οικονομικό φορέα της επιλογής της αναθέτουσας αρχής</a:t>
          </a:r>
        </a:p>
      </dgm:t>
    </dgm:pt>
    <dgm:pt modelId="{C671592C-4C95-43D3-9D3E-A3CB8FE0571B}" type="parTrans" cxnId="{E1E0586A-22C4-4DBA-9240-03E6262B6DAB}">
      <dgm:prSet/>
      <dgm:spPr/>
      <dgm:t>
        <a:bodyPr/>
        <a:lstStyle/>
        <a:p>
          <a:endParaRPr lang="el-GR"/>
        </a:p>
      </dgm:t>
    </dgm:pt>
    <dgm:pt modelId="{EC13DA5F-E770-43E3-B9D7-8CA2ADA054F8}" type="sibTrans" cxnId="{E1E0586A-22C4-4DBA-9240-03E6262B6DAB}">
      <dgm:prSet/>
      <dgm:spPr/>
      <dgm:t>
        <a:bodyPr/>
        <a:lstStyle/>
        <a:p>
          <a:endParaRPr lang="el-GR"/>
        </a:p>
      </dgm:t>
    </dgm:pt>
    <dgm:pt modelId="{4DB02269-CD21-4F0B-B114-9DEC46221DF8}">
      <dgm:prSet custT="1"/>
      <dgm:spPr/>
      <dgm:t>
        <a:bodyPr/>
        <a:lstStyle/>
        <a:p>
          <a:r>
            <a:rPr lang="el-GR" sz="1800" dirty="0"/>
            <a:t>Κατόπιν έρευνας και διαβούλευσης</a:t>
          </a:r>
        </a:p>
      </dgm:t>
    </dgm:pt>
    <dgm:pt modelId="{47E5642E-BD33-4E28-8E6A-ECF48F49C1F7}" type="parTrans" cxnId="{5FBF9BD3-4CE4-4165-B419-7002C09BBA44}">
      <dgm:prSet/>
      <dgm:spPr/>
      <dgm:t>
        <a:bodyPr/>
        <a:lstStyle/>
        <a:p>
          <a:endParaRPr lang="el-GR"/>
        </a:p>
      </dgm:t>
    </dgm:pt>
    <dgm:pt modelId="{CF2D1ADB-0D66-4958-BC39-F7321AFE7737}" type="sibTrans" cxnId="{5FBF9BD3-4CE4-4165-B419-7002C09BBA44}">
      <dgm:prSet/>
      <dgm:spPr/>
      <dgm:t>
        <a:bodyPr/>
        <a:lstStyle/>
        <a:p>
          <a:endParaRPr lang="el-GR"/>
        </a:p>
      </dgm:t>
    </dgm:pt>
    <dgm:pt modelId="{FE91C645-09C4-48A2-AEF2-26E55DCD99A1}">
      <dgm:prSet custT="1"/>
      <dgm:spPr/>
      <dgm:t>
        <a:bodyPr/>
        <a:lstStyle/>
        <a:p>
          <a:r>
            <a:rPr lang="el-GR" sz="1800" dirty="0"/>
            <a:t>Άρθρα 118 και 328</a:t>
          </a:r>
        </a:p>
      </dgm:t>
    </dgm:pt>
    <dgm:pt modelId="{1D30D8C9-49E0-4FD7-972A-AE4913BF3464}" type="parTrans" cxnId="{809840AB-BF3D-4E74-80DD-97317B4F4854}">
      <dgm:prSet/>
      <dgm:spPr/>
      <dgm:t>
        <a:bodyPr/>
        <a:lstStyle/>
        <a:p>
          <a:endParaRPr lang="el-GR"/>
        </a:p>
      </dgm:t>
    </dgm:pt>
    <dgm:pt modelId="{6D8F493A-9D69-423D-9CE7-75881A2950FC}" type="sibTrans" cxnId="{809840AB-BF3D-4E74-80DD-97317B4F4854}">
      <dgm:prSet/>
      <dgm:spPr/>
      <dgm:t>
        <a:bodyPr/>
        <a:lstStyle/>
        <a:p>
          <a:endParaRPr lang="el-GR"/>
        </a:p>
      </dgm:t>
    </dgm:pt>
    <dgm:pt modelId="{54EC2ADF-DC70-475F-B5F5-C7FB5249583F}" type="pres">
      <dgm:prSet presAssocID="{98941DA6-E211-4282-A132-C455EDCB5F46}" presName="diagram" presStyleCnt="0">
        <dgm:presLayoutVars>
          <dgm:chMax val="1"/>
          <dgm:dir/>
          <dgm:animLvl val="ctr"/>
          <dgm:resizeHandles val="exact"/>
        </dgm:presLayoutVars>
      </dgm:prSet>
      <dgm:spPr/>
    </dgm:pt>
    <dgm:pt modelId="{E2270939-550E-42E1-9B74-2A51CC4EE1E3}" type="pres">
      <dgm:prSet presAssocID="{98941DA6-E211-4282-A132-C455EDCB5F46}" presName="matrix" presStyleCnt="0"/>
      <dgm:spPr/>
    </dgm:pt>
    <dgm:pt modelId="{7FB9F371-FFC0-439A-9DA3-74B4B78AB3DD}" type="pres">
      <dgm:prSet presAssocID="{98941DA6-E211-4282-A132-C455EDCB5F46}" presName="tile1" presStyleLbl="node1" presStyleIdx="0" presStyleCnt="4"/>
      <dgm:spPr/>
    </dgm:pt>
    <dgm:pt modelId="{A072DAF6-4E46-4BFE-B12C-D2EE7B2C47AA}" type="pres">
      <dgm:prSet presAssocID="{98941DA6-E211-4282-A132-C455EDCB5F46}" presName="tile1text" presStyleLbl="node1" presStyleIdx="0" presStyleCnt="4">
        <dgm:presLayoutVars>
          <dgm:chMax val="0"/>
          <dgm:chPref val="0"/>
          <dgm:bulletEnabled val="1"/>
        </dgm:presLayoutVars>
      </dgm:prSet>
      <dgm:spPr/>
    </dgm:pt>
    <dgm:pt modelId="{04DDF325-E78D-4199-A27B-3F433059C0B0}" type="pres">
      <dgm:prSet presAssocID="{98941DA6-E211-4282-A132-C455EDCB5F46}" presName="tile2" presStyleLbl="node1" presStyleIdx="1" presStyleCnt="4"/>
      <dgm:spPr/>
    </dgm:pt>
    <dgm:pt modelId="{ED2D4AF8-9419-4977-86A0-17E22210397A}" type="pres">
      <dgm:prSet presAssocID="{98941DA6-E211-4282-A132-C455EDCB5F46}" presName="tile2text" presStyleLbl="node1" presStyleIdx="1" presStyleCnt="4">
        <dgm:presLayoutVars>
          <dgm:chMax val="0"/>
          <dgm:chPref val="0"/>
          <dgm:bulletEnabled val="1"/>
        </dgm:presLayoutVars>
      </dgm:prSet>
      <dgm:spPr/>
    </dgm:pt>
    <dgm:pt modelId="{BB7CDEBC-CA33-4BAF-9881-95F837EB36A5}" type="pres">
      <dgm:prSet presAssocID="{98941DA6-E211-4282-A132-C455EDCB5F46}" presName="tile3" presStyleLbl="node1" presStyleIdx="2" presStyleCnt="4"/>
      <dgm:spPr/>
    </dgm:pt>
    <dgm:pt modelId="{1F5FD16F-42E8-4EB6-ACDB-31B90C3B1F86}" type="pres">
      <dgm:prSet presAssocID="{98941DA6-E211-4282-A132-C455EDCB5F46}" presName="tile3text" presStyleLbl="node1" presStyleIdx="2" presStyleCnt="4">
        <dgm:presLayoutVars>
          <dgm:chMax val="0"/>
          <dgm:chPref val="0"/>
          <dgm:bulletEnabled val="1"/>
        </dgm:presLayoutVars>
      </dgm:prSet>
      <dgm:spPr/>
    </dgm:pt>
    <dgm:pt modelId="{08F02098-0641-4686-A52F-1ABCD04E4156}" type="pres">
      <dgm:prSet presAssocID="{98941DA6-E211-4282-A132-C455EDCB5F46}" presName="tile4" presStyleLbl="node1" presStyleIdx="3" presStyleCnt="4"/>
      <dgm:spPr/>
    </dgm:pt>
    <dgm:pt modelId="{51829050-4A6E-4FE4-AA9C-B0734A7C73F9}" type="pres">
      <dgm:prSet presAssocID="{98941DA6-E211-4282-A132-C455EDCB5F46}" presName="tile4text" presStyleLbl="node1" presStyleIdx="3" presStyleCnt="4">
        <dgm:presLayoutVars>
          <dgm:chMax val="0"/>
          <dgm:chPref val="0"/>
          <dgm:bulletEnabled val="1"/>
        </dgm:presLayoutVars>
      </dgm:prSet>
      <dgm:spPr/>
    </dgm:pt>
    <dgm:pt modelId="{90A77A11-F41A-4D08-A3E3-8F6F658308DF}" type="pres">
      <dgm:prSet presAssocID="{98941DA6-E211-4282-A132-C455EDCB5F46}" presName="centerTile" presStyleLbl="fgShp" presStyleIdx="0" presStyleCnt="1">
        <dgm:presLayoutVars>
          <dgm:chMax val="0"/>
          <dgm:chPref val="0"/>
        </dgm:presLayoutVars>
      </dgm:prSet>
      <dgm:spPr/>
    </dgm:pt>
  </dgm:ptLst>
  <dgm:cxnLst>
    <dgm:cxn modelId="{744F4206-D720-4917-8635-390AC17FDA12}" type="presOf" srcId="{BCBD1D15-210A-4A5D-A29B-07B39E9DE756}" destId="{90A77A11-F41A-4D08-A3E3-8F6F658308DF}" srcOrd="0" destOrd="0" presId="urn:microsoft.com/office/officeart/2005/8/layout/matrix1"/>
    <dgm:cxn modelId="{4FDB390E-0A18-4FC2-B58A-EF6D78B65717}" type="presOf" srcId="{98941DA6-E211-4282-A132-C455EDCB5F46}" destId="{54EC2ADF-DC70-475F-B5F5-C7FB5249583F}" srcOrd="0" destOrd="0" presId="urn:microsoft.com/office/officeart/2005/8/layout/matrix1"/>
    <dgm:cxn modelId="{AE696614-D376-43E5-80B5-448AE549BEF1}" type="presOf" srcId="{FF87A593-DE33-42AF-BD33-1803F2823536}" destId="{04DDF325-E78D-4199-A27B-3F433059C0B0}" srcOrd="0" destOrd="0" presId="urn:microsoft.com/office/officeart/2005/8/layout/matrix1"/>
    <dgm:cxn modelId="{52814529-718B-435C-AE73-F6228080636D}" srcId="{98941DA6-E211-4282-A132-C455EDCB5F46}" destId="{BCBD1D15-210A-4A5D-A29B-07B39E9DE756}" srcOrd="0" destOrd="0" parTransId="{A411F782-1C3C-4372-B4C1-FFACB1F2ECBD}" sibTransId="{0DB599A3-02D5-4E27-91EB-98D4B82EE429}"/>
    <dgm:cxn modelId="{3A3F8B47-2D8B-4617-89DA-D92F33DE3B21}" type="presOf" srcId="{4DB02269-CD21-4F0B-B114-9DEC46221DF8}" destId="{BB7CDEBC-CA33-4BAF-9881-95F837EB36A5}" srcOrd="0" destOrd="0" presId="urn:microsoft.com/office/officeart/2005/8/layout/matrix1"/>
    <dgm:cxn modelId="{E1E0586A-22C4-4DBA-9240-03E6262B6DAB}" srcId="{BCBD1D15-210A-4A5D-A29B-07B39E9DE756}" destId="{FF87A593-DE33-42AF-BD33-1803F2823536}" srcOrd="1" destOrd="0" parTransId="{C671592C-4C95-43D3-9D3E-A3CB8FE0571B}" sibTransId="{EC13DA5F-E770-43E3-B9D7-8CA2ADA054F8}"/>
    <dgm:cxn modelId="{84BA354B-8C7D-4FE4-99E1-F26DEA52D481}" type="presOf" srcId="{FF87A593-DE33-42AF-BD33-1803F2823536}" destId="{ED2D4AF8-9419-4977-86A0-17E22210397A}" srcOrd="1" destOrd="0" presId="urn:microsoft.com/office/officeart/2005/8/layout/matrix1"/>
    <dgm:cxn modelId="{007DB54C-F28D-4FCF-A10A-9A20222F07F0}" type="presOf" srcId="{3A30FFDD-ED09-4D6C-8C2C-81449A22141C}" destId="{7FB9F371-FFC0-439A-9DA3-74B4B78AB3DD}" srcOrd="0" destOrd="0" presId="urn:microsoft.com/office/officeart/2005/8/layout/matrix1"/>
    <dgm:cxn modelId="{153CCD72-6E32-49DB-BE1B-9451B89A4AAE}" type="presOf" srcId="{3A30FFDD-ED09-4D6C-8C2C-81449A22141C}" destId="{A072DAF6-4E46-4BFE-B12C-D2EE7B2C47AA}" srcOrd="1" destOrd="0" presId="urn:microsoft.com/office/officeart/2005/8/layout/matrix1"/>
    <dgm:cxn modelId="{BEA9A273-C0E6-44A5-A6D5-1CF15C2E3D8F}" type="presOf" srcId="{FE91C645-09C4-48A2-AEF2-26E55DCD99A1}" destId="{51829050-4A6E-4FE4-AA9C-B0734A7C73F9}" srcOrd="1" destOrd="0" presId="urn:microsoft.com/office/officeart/2005/8/layout/matrix1"/>
    <dgm:cxn modelId="{809840AB-BF3D-4E74-80DD-97317B4F4854}" srcId="{BCBD1D15-210A-4A5D-A29B-07B39E9DE756}" destId="{FE91C645-09C4-48A2-AEF2-26E55DCD99A1}" srcOrd="3" destOrd="0" parTransId="{1D30D8C9-49E0-4FD7-972A-AE4913BF3464}" sibTransId="{6D8F493A-9D69-423D-9CE7-75881A2950FC}"/>
    <dgm:cxn modelId="{72D2ABBA-FD61-4EA2-B9D8-DA58D025A31C}" srcId="{BCBD1D15-210A-4A5D-A29B-07B39E9DE756}" destId="{3A30FFDD-ED09-4D6C-8C2C-81449A22141C}" srcOrd="0" destOrd="0" parTransId="{0E612254-BF31-4C24-ACC7-1E5390F18B84}" sibTransId="{405232ED-C4DD-4B59-B192-1128CC311DF1}"/>
    <dgm:cxn modelId="{BE3757C0-8718-43E6-919A-D29C6C6A7222}" type="presOf" srcId="{FE91C645-09C4-48A2-AEF2-26E55DCD99A1}" destId="{08F02098-0641-4686-A52F-1ABCD04E4156}" srcOrd="0" destOrd="0" presId="urn:microsoft.com/office/officeart/2005/8/layout/matrix1"/>
    <dgm:cxn modelId="{5FBF9BD3-4CE4-4165-B419-7002C09BBA44}" srcId="{BCBD1D15-210A-4A5D-A29B-07B39E9DE756}" destId="{4DB02269-CD21-4F0B-B114-9DEC46221DF8}" srcOrd="2" destOrd="0" parTransId="{47E5642E-BD33-4E28-8E6A-ECF48F49C1F7}" sibTransId="{CF2D1ADB-0D66-4958-BC39-F7321AFE7737}"/>
    <dgm:cxn modelId="{E99C86DE-26C3-4F3F-A6CF-9E00B98FEA9E}" type="presOf" srcId="{4DB02269-CD21-4F0B-B114-9DEC46221DF8}" destId="{1F5FD16F-42E8-4EB6-ACDB-31B90C3B1F86}" srcOrd="1" destOrd="0" presId="urn:microsoft.com/office/officeart/2005/8/layout/matrix1"/>
    <dgm:cxn modelId="{6E1B6628-E8F9-4C15-8BF4-0B5DE5423C8A}" type="presParOf" srcId="{54EC2ADF-DC70-475F-B5F5-C7FB5249583F}" destId="{E2270939-550E-42E1-9B74-2A51CC4EE1E3}" srcOrd="0" destOrd="0" presId="urn:microsoft.com/office/officeart/2005/8/layout/matrix1"/>
    <dgm:cxn modelId="{05F60CE9-B4BB-4692-A060-DB8B06292EEE}" type="presParOf" srcId="{E2270939-550E-42E1-9B74-2A51CC4EE1E3}" destId="{7FB9F371-FFC0-439A-9DA3-74B4B78AB3DD}" srcOrd="0" destOrd="0" presId="urn:microsoft.com/office/officeart/2005/8/layout/matrix1"/>
    <dgm:cxn modelId="{7E6E7468-973B-4685-A092-DC43706DB51B}" type="presParOf" srcId="{E2270939-550E-42E1-9B74-2A51CC4EE1E3}" destId="{A072DAF6-4E46-4BFE-B12C-D2EE7B2C47AA}" srcOrd="1" destOrd="0" presId="urn:microsoft.com/office/officeart/2005/8/layout/matrix1"/>
    <dgm:cxn modelId="{C60DBEB5-45AB-4AD2-8CCA-3D1DDB50DF74}" type="presParOf" srcId="{E2270939-550E-42E1-9B74-2A51CC4EE1E3}" destId="{04DDF325-E78D-4199-A27B-3F433059C0B0}" srcOrd="2" destOrd="0" presId="urn:microsoft.com/office/officeart/2005/8/layout/matrix1"/>
    <dgm:cxn modelId="{4162145D-150D-48CD-BA2A-CE0BCA00141B}" type="presParOf" srcId="{E2270939-550E-42E1-9B74-2A51CC4EE1E3}" destId="{ED2D4AF8-9419-4977-86A0-17E22210397A}" srcOrd="3" destOrd="0" presId="urn:microsoft.com/office/officeart/2005/8/layout/matrix1"/>
    <dgm:cxn modelId="{06E12E6F-ADC7-4931-8919-1A11DB1C1820}" type="presParOf" srcId="{E2270939-550E-42E1-9B74-2A51CC4EE1E3}" destId="{BB7CDEBC-CA33-4BAF-9881-95F837EB36A5}" srcOrd="4" destOrd="0" presId="urn:microsoft.com/office/officeart/2005/8/layout/matrix1"/>
    <dgm:cxn modelId="{D38BB7A0-7BBC-4C3A-A9AF-70E3D502C21C}" type="presParOf" srcId="{E2270939-550E-42E1-9B74-2A51CC4EE1E3}" destId="{1F5FD16F-42E8-4EB6-ACDB-31B90C3B1F86}" srcOrd="5" destOrd="0" presId="urn:microsoft.com/office/officeart/2005/8/layout/matrix1"/>
    <dgm:cxn modelId="{0597348A-AAEA-4751-983B-C78E44372ECD}" type="presParOf" srcId="{E2270939-550E-42E1-9B74-2A51CC4EE1E3}" destId="{08F02098-0641-4686-A52F-1ABCD04E4156}" srcOrd="6" destOrd="0" presId="urn:microsoft.com/office/officeart/2005/8/layout/matrix1"/>
    <dgm:cxn modelId="{20C3EA0D-8494-46CA-A257-8076A0D59760}" type="presParOf" srcId="{E2270939-550E-42E1-9B74-2A51CC4EE1E3}" destId="{51829050-4A6E-4FE4-AA9C-B0734A7C73F9}" srcOrd="7" destOrd="0" presId="urn:microsoft.com/office/officeart/2005/8/layout/matrix1"/>
    <dgm:cxn modelId="{097F6CFA-1C16-4EA5-91D6-C5147EF063D1}" type="presParOf" srcId="{54EC2ADF-DC70-475F-B5F5-C7FB5249583F}" destId="{90A77A11-F41A-4D08-A3E3-8F6F658308DF}" srcOrd="1" destOrd="0" presId="urn:microsoft.com/office/officeart/2005/8/layout/matrix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60.xml><?xml version="1.0" encoding="utf-8"?>
<dgm:dataModel xmlns:dgm="http://schemas.openxmlformats.org/drawingml/2006/diagram" xmlns:a="http://schemas.openxmlformats.org/drawingml/2006/main">
  <dgm:ptLst>
    <dgm:pt modelId="{CE7DEB34-C0B8-4593-9C0B-FF6211BB439E}" type="doc">
      <dgm:prSet loTypeId="urn:microsoft.com/office/officeart/2005/8/layout/process4" loCatId="process" qsTypeId="urn:microsoft.com/office/officeart/2005/8/quickstyle/3d1" qsCatId="3D" csTypeId="urn:microsoft.com/office/officeart/2005/8/colors/accent0_3" csCatId="mainScheme" phldr="1"/>
      <dgm:spPr/>
      <dgm:t>
        <a:bodyPr/>
        <a:lstStyle/>
        <a:p>
          <a:endParaRPr lang="el-GR"/>
        </a:p>
      </dgm:t>
    </dgm:pt>
    <dgm:pt modelId="{718924C6-BA0C-493E-B5A1-63E3993D4C3D}">
      <dgm:prSet custT="1"/>
      <dgm:spPr/>
      <dgm:t>
        <a:bodyPr/>
        <a:lstStyle/>
        <a:p>
          <a:r>
            <a:rPr lang="el-GR" sz="1600" i="0" dirty="0"/>
            <a:t>Το κόστος που </a:t>
          </a:r>
          <a:r>
            <a:rPr lang="el-GR" sz="1600" i="0"/>
            <a:t>βαρύνει την </a:t>
          </a:r>
          <a:r>
            <a:rPr lang="el-GR" sz="1600" i="0" dirty="0"/>
            <a:t>αναθέτουσα αρχή ή άλλους χρήστες</a:t>
          </a:r>
        </a:p>
      </dgm:t>
    </dgm:pt>
    <dgm:pt modelId="{DF025151-8F3F-4792-91EB-F2B2499E8D37}" type="parTrans" cxnId="{6B93BED0-3660-46C3-B27B-CC0ECF3F09DB}">
      <dgm:prSet/>
      <dgm:spPr/>
      <dgm:t>
        <a:bodyPr/>
        <a:lstStyle/>
        <a:p>
          <a:endParaRPr lang="el-GR"/>
        </a:p>
      </dgm:t>
    </dgm:pt>
    <dgm:pt modelId="{37A1D258-4A83-4155-B0D3-D5F049559683}" type="sibTrans" cxnId="{6B93BED0-3660-46C3-B27B-CC0ECF3F09DB}">
      <dgm:prSet/>
      <dgm:spPr/>
      <dgm:t>
        <a:bodyPr/>
        <a:lstStyle/>
        <a:p>
          <a:endParaRPr lang="el-GR"/>
        </a:p>
      </dgm:t>
    </dgm:pt>
    <dgm:pt modelId="{48C1FAB4-1182-4F5C-8360-5888EA542506}">
      <dgm:prSet custT="1"/>
      <dgm:spPr/>
      <dgm:t>
        <a:bodyPr/>
        <a:lstStyle/>
        <a:p>
          <a:r>
            <a:rPr lang="el-GR" sz="1600" i="0" dirty="0"/>
            <a:t>Το κόστος που οφείλεται σε εξωτερικούς περιβαλλοντικούς παράγοντες που συνδέονται με το προϊόν, την υπηρεσία ή το έργο στη διάρκεια του κύκλου ζωής τους, εφόσον η οικονομική αξία τους μπορεί να προσδιοριστεί και να επαληθευτεί</a:t>
          </a:r>
        </a:p>
      </dgm:t>
    </dgm:pt>
    <dgm:pt modelId="{61A0A3F8-97E0-40CD-A14D-5BE494BD1C21}" type="parTrans" cxnId="{028A9CA6-6F2A-48B9-85B7-8316CA2DF61F}">
      <dgm:prSet/>
      <dgm:spPr/>
      <dgm:t>
        <a:bodyPr/>
        <a:lstStyle/>
        <a:p>
          <a:endParaRPr lang="el-GR"/>
        </a:p>
      </dgm:t>
    </dgm:pt>
    <dgm:pt modelId="{F3428B60-A97C-43DA-B74F-544F08FB83EC}" type="sibTrans" cxnId="{028A9CA6-6F2A-48B9-85B7-8316CA2DF61F}">
      <dgm:prSet/>
      <dgm:spPr/>
      <dgm:t>
        <a:bodyPr/>
        <a:lstStyle/>
        <a:p>
          <a:endParaRPr lang="el-GR"/>
        </a:p>
      </dgm:t>
    </dgm:pt>
    <dgm:pt modelId="{B24CD9DD-22D2-4E30-BCF1-01CD2E1DC701}">
      <dgm:prSet custT="1"/>
      <dgm:spPr/>
      <dgm:t>
        <a:bodyPr/>
        <a:lstStyle/>
        <a:p>
          <a:r>
            <a:rPr lang="el-GR" sz="1600" dirty="0"/>
            <a:t>Κόστος που σχετίζεται με την απόκτηση</a:t>
          </a:r>
        </a:p>
      </dgm:t>
    </dgm:pt>
    <dgm:pt modelId="{BEDC4CEB-A9FA-44B4-9549-378A466473EA}" type="parTrans" cxnId="{71000314-3A25-4AB7-9ADF-4775688D5A2D}">
      <dgm:prSet/>
      <dgm:spPr/>
      <dgm:t>
        <a:bodyPr/>
        <a:lstStyle/>
        <a:p>
          <a:endParaRPr lang="el-GR"/>
        </a:p>
      </dgm:t>
    </dgm:pt>
    <dgm:pt modelId="{B8FC9893-038A-4DD8-AD9D-1EAE9070BCC3}" type="sibTrans" cxnId="{71000314-3A25-4AB7-9ADF-4775688D5A2D}">
      <dgm:prSet/>
      <dgm:spPr/>
      <dgm:t>
        <a:bodyPr/>
        <a:lstStyle/>
        <a:p>
          <a:endParaRPr lang="el-GR"/>
        </a:p>
      </dgm:t>
    </dgm:pt>
    <dgm:pt modelId="{AB7E18AD-B9E8-4094-BB3F-756EDFECCF7B}">
      <dgm:prSet custT="1"/>
      <dgm:spPr/>
      <dgm:t>
        <a:bodyPr/>
        <a:lstStyle/>
        <a:p>
          <a:r>
            <a:rPr lang="el-GR" sz="1600" dirty="0"/>
            <a:t>Κόστος χρήσης (κατανάλωση ενέργειας ή/και άλλων πόρων, πηγών)</a:t>
          </a:r>
        </a:p>
      </dgm:t>
    </dgm:pt>
    <dgm:pt modelId="{2648D9D7-AADC-47A5-8D19-3B462176FD69}" type="parTrans" cxnId="{6DD397E1-DF43-4622-8E8F-F569B7BB5E09}">
      <dgm:prSet/>
      <dgm:spPr/>
      <dgm:t>
        <a:bodyPr/>
        <a:lstStyle/>
        <a:p>
          <a:endParaRPr lang="el-GR"/>
        </a:p>
      </dgm:t>
    </dgm:pt>
    <dgm:pt modelId="{8E500798-B2E8-4815-A3D2-97A1A89DC73F}" type="sibTrans" cxnId="{6DD397E1-DF43-4622-8E8F-F569B7BB5E09}">
      <dgm:prSet/>
      <dgm:spPr/>
      <dgm:t>
        <a:bodyPr/>
        <a:lstStyle/>
        <a:p>
          <a:endParaRPr lang="el-GR"/>
        </a:p>
      </dgm:t>
    </dgm:pt>
    <dgm:pt modelId="{E68ED465-4D4F-4317-958E-53EA52275B9F}">
      <dgm:prSet custT="1"/>
      <dgm:spPr/>
      <dgm:t>
        <a:bodyPr/>
        <a:lstStyle/>
        <a:p>
          <a:r>
            <a:rPr lang="el-GR" sz="1600" dirty="0"/>
            <a:t>Κόστος συντήρησης</a:t>
          </a:r>
        </a:p>
      </dgm:t>
    </dgm:pt>
    <dgm:pt modelId="{74BC4FEA-0754-4305-8375-AF51D77D5BBB}" type="parTrans" cxnId="{38741D59-8E6B-4099-B04D-9CE6A802159E}">
      <dgm:prSet/>
      <dgm:spPr/>
      <dgm:t>
        <a:bodyPr/>
        <a:lstStyle/>
        <a:p>
          <a:endParaRPr lang="el-GR"/>
        </a:p>
      </dgm:t>
    </dgm:pt>
    <dgm:pt modelId="{C74C3E7C-CF65-4288-A650-1EF13BDB14F1}" type="sibTrans" cxnId="{38741D59-8E6B-4099-B04D-9CE6A802159E}">
      <dgm:prSet/>
      <dgm:spPr/>
      <dgm:t>
        <a:bodyPr/>
        <a:lstStyle/>
        <a:p>
          <a:endParaRPr lang="el-GR"/>
        </a:p>
      </dgm:t>
    </dgm:pt>
    <dgm:pt modelId="{A70E0C20-1C6F-4F64-9BFF-53B8002B7D4C}">
      <dgm:prSet custT="1"/>
      <dgm:spPr/>
      <dgm:t>
        <a:bodyPr/>
        <a:lstStyle/>
        <a:p>
          <a:r>
            <a:rPr lang="el-GR" sz="1600" dirty="0"/>
            <a:t>Κόστος τέλους κύκλου ζωής (συλλογής, ανακύκλωσης κλπ.)</a:t>
          </a:r>
        </a:p>
      </dgm:t>
    </dgm:pt>
    <dgm:pt modelId="{58733A07-10B8-4DFA-835B-9C52D1994118}" type="parTrans" cxnId="{875E2B05-087B-4F47-BAF5-A2BD67A99F75}">
      <dgm:prSet/>
      <dgm:spPr/>
      <dgm:t>
        <a:bodyPr/>
        <a:lstStyle/>
        <a:p>
          <a:endParaRPr lang="el-GR"/>
        </a:p>
      </dgm:t>
    </dgm:pt>
    <dgm:pt modelId="{18024E1C-468A-4EB1-9EBD-7EC53D3ED2CF}" type="sibTrans" cxnId="{875E2B05-087B-4F47-BAF5-A2BD67A99F75}">
      <dgm:prSet/>
      <dgm:spPr/>
      <dgm:t>
        <a:bodyPr/>
        <a:lstStyle/>
        <a:p>
          <a:endParaRPr lang="el-GR"/>
        </a:p>
      </dgm:t>
    </dgm:pt>
    <dgm:pt modelId="{7AED91EE-E0B1-40B8-A2F5-8BEB52420326}">
      <dgm:prSet custT="1"/>
      <dgm:spPr/>
      <dgm:t>
        <a:bodyPr/>
        <a:lstStyle/>
        <a:p>
          <a:r>
            <a:rPr lang="el-GR" sz="1600" dirty="0"/>
            <a:t>Κόστος εκπομπών αερίων του θερμοκηπίου ή άλλων εκπομπών ρύπων</a:t>
          </a:r>
        </a:p>
      </dgm:t>
    </dgm:pt>
    <dgm:pt modelId="{10853950-4FA3-413E-A469-C714A239E57D}" type="parTrans" cxnId="{2E6D1AEF-BA27-4F8C-ADF2-3D3D8AB32266}">
      <dgm:prSet/>
      <dgm:spPr/>
      <dgm:t>
        <a:bodyPr/>
        <a:lstStyle/>
        <a:p>
          <a:endParaRPr lang="el-GR"/>
        </a:p>
      </dgm:t>
    </dgm:pt>
    <dgm:pt modelId="{EFA8783F-85B5-40BA-8FDB-4AE623AD87BE}" type="sibTrans" cxnId="{2E6D1AEF-BA27-4F8C-ADF2-3D3D8AB32266}">
      <dgm:prSet/>
      <dgm:spPr/>
      <dgm:t>
        <a:bodyPr/>
        <a:lstStyle/>
        <a:p>
          <a:endParaRPr lang="el-GR"/>
        </a:p>
      </dgm:t>
    </dgm:pt>
    <dgm:pt modelId="{F6E7F009-71FD-4AC1-9892-7C077A3F2CAD}">
      <dgm:prSet custT="1"/>
      <dgm:spPr/>
      <dgm:t>
        <a:bodyPr/>
        <a:lstStyle/>
        <a:p>
          <a:r>
            <a:rPr lang="el-GR" sz="1600" dirty="0"/>
            <a:t>Κόστος μετριασμού της κλιματικής αλλαγής</a:t>
          </a:r>
        </a:p>
      </dgm:t>
    </dgm:pt>
    <dgm:pt modelId="{573C8DED-C8A4-464C-B9A2-C89199D6DD73}" type="parTrans" cxnId="{F129B416-5175-4F9A-9C1A-AFCA0E0B2B85}">
      <dgm:prSet/>
      <dgm:spPr/>
      <dgm:t>
        <a:bodyPr/>
        <a:lstStyle/>
        <a:p>
          <a:endParaRPr lang="el-GR"/>
        </a:p>
      </dgm:t>
    </dgm:pt>
    <dgm:pt modelId="{4A560F57-622C-46FB-BF80-47F2E8316F4F}" type="sibTrans" cxnId="{F129B416-5175-4F9A-9C1A-AFCA0E0B2B85}">
      <dgm:prSet/>
      <dgm:spPr/>
      <dgm:t>
        <a:bodyPr/>
        <a:lstStyle/>
        <a:p>
          <a:endParaRPr lang="el-GR"/>
        </a:p>
      </dgm:t>
    </dgm:pt>
    <dgm:pt modelId="{E2753FD8-6B97-4A72-AB08-E880D9FE5613}">
      <dgm:prSet custT="1"/>
      <dgm:spPr/>
      <dgm:t>
        <a:bodyPr/>
        <a:lstStyle/>
        <a:p>
          <a:r>
            <a:rPr lang="el-GR" sz="1600" dirty="0"/>
            <a:t>Υπολογισμός τους μόνο μέσω αντικειμενικών και διαφανών μεθόδων</a:t>
          </a:r>
        </a:p>
      </dgm:t>
    </dgm:pt>
    <dgm:pt modelId="{42BBE700-E585-4618-8FA9-5782B55EA1A7}" type="parTrans" cxnId="{395244FF-C312-4255-9650-F8463C20B7F9}">
      <dgm:prSet/>
      <dgm:spPr/>
      <dgm:t>
        <a:bodyPr/>
        <a:lstStyle/>
        <a:p>
          <a:endParaRPr lang="el-GR"/>
        </a:p>
      </dgm:t>
    </dgm:pt>
    <dgm:pt modelId="{D79294C5-43E4-410D-8956-0351F229FC92}" type="sibTrans" cxnId="{395244FF-C312-4255-9650-F8463C20B7F9}">
      <dgm:prSet/>
      <dgm:spPr/>
      <dgm:t>
        <a:bodyPr/>
        <a:lstStyle/>
        <a:p>
          <a:endParaRPr lang="el-GR"/>
        </a:p>
      </dgm:t>
    </dgm:pt>
    <dgm:pt modelId="{A8B4155B-02DA-4FF9-92F3-36E873CF6F9C}" type="pres">
      <dgm:prSet presAssocID="{CE7DEB34-C0B8-4593-9C0B-FF6211BB439E}" presName="Name0" presStyleCnt="0">
        <dgm:presLayoutVars>
          <dgm:dir/>
          <dgm:animLvl val="lvl"/>
          <dgm:resizeHandles val="exact"/>
        </dgm:presLayoutVars>
      </dgm:prSet>
      <dgm:spPr/>
    </dgm:pt>
    <dgm:pt modelId="{E3D37E20-3581-4135-AE25-A8224095E9E8}" type="pres">
      <dgm:prSet presAssocID="{48C1FAB4-1182-4F5C-8360-5888EA542506}" presName="boxAndChildren" presStyleCnt="0"/>
      <dgm:spPr/>
    </dgm:pt>
    <dgm:pt modelId="{66900A34-D6C3-4F51-B79A-93D3270DAEEA}" type="pres">
      <dgm:prSet presAssocID="{48C1FAB4-1182-4F5C-8360-5888EA542506}" presName="parentTextBox" presStyleLbl="node1" presStyleIdx="0" presStyleCnt="2"/>
      <dgm:spPr/>
    </dgm:pt>
    <dgm:pt modelId="{9CC4BF52-EA4D-4959-A9C0-9DC2ABD8DB3D}" type="pres">
      <dgm:prSet presAssocID="{48C1FAB4-1182-4F5C-8360-5888EA542506}" presName="entireBox" presStyleLbl="node1" presStyleIdx="0" presStyleCnt="2"/>
      <dgm:spPr/>
    </dgm:pt>
    <dgm:pt modelId="{5008DB4D-E731-4325-B4D2-9AEB7FE795B1}" type="pres">
      <dgm:prSet presAssocID="{48C1FAB4-1182-4F5C-8360-5888EA542506}" presName="descendantBox" presStyleCnt="0"/>
      <dgm:spPr/>
    </dgm:pt>
    <dgm:pt modelId="{68EEC8E4-3437-4E33-BAA7-006AD68A8C94}" type="pres">
      <dgm:prSet presAssocID="{7AED91EE-E0B1-40B8-A2F5-8BEB52420326}" presName="childTextBox" presStyleLbl="fgAccFollowNode1" presStyleIdx="0" presStyleCnt="7">
        <dgm:presLayoutVars>
          <dgm:bulletEnabled val="1"/>
        </dgm:presLayoutVars>
      </dgm:prSet>
      <dgm:spPr/>
    </dgm:pt>
    <dgm:pt modelId="{5B0B79CD-F84A-43B1-A997-E461309A3315}" type="pres">
      <dgm:prSet presAssocID="{F6E7F009-71FD-4AC1-9892-7C077A3F2CAD}" presName="childTextBox" presStyleLbl="fgAccFollowNode1" presStyleIdx="1" presStyleCnt="7">
        <dgm:presLayoutVars>
          <dgm:bulletEnabled val="1"/>
        </dgm:presLayoutVars>
      </dgm:prSet>
      <dgm:spPr/>
    </dgm:pt>
    <dgm:pt modelId="{0C889086-6120-497C-B8C5-3BCBCF852EE7}" type="pres">
      <dgm:prSet presAssocID="{E2753FD8-6B97-4A72-AB08-E880D9FE5613}" presName="childTextBox" presStyleLbl="fgAccFollowNode1" presStyleIdx="2" presStyleCnt="7">
        <dgm:presLayoutVars>
          <dgm:bulletEnabled val="1"/>
        </dgm:presLayoutVars>
      </dgm:prSet>
      <dgm:spPr/>
    </dgm:pt>
    <dgm:pt modelId="{8DEE79E3-971D-4FA3-B7E6-EF54A37CBD4E}" type="pres">
      <dgm:prSet presAssocID="{37A1D258-4A83-4155-B0D3-D5F049559683}" presName="sp" presStyleCnt="0"/>
      <dgm:spPr/>
    </dgm:pt>
    <dgm:pt modelId="{A7F222B7-86E4-4B90-84AC-AEF1341DD226}" type="pres">
      <dgm:prSet presAssocID="{718924C6-BA0C-493E-B5A1-63E3993D4C3D}" presName="arrowAndChildren" presStyleCnt="0"/>
      <dgm:spPr/>
    </dgm:pt>
    <dgm:pt modelId="{9B4BF004-3014-4FD2-9BBB-0DD7E754A4F5}" type="pres">
      <dgm:prSet presAssocID="{718924C6-BA0C-493E-B5A1-63E3993D4C3D}" presName="parentTextArrow" presStyleLbl="node1" presStyleIdx="0" presStyleCnt="2"/>
      <dgm:spPr/>
    </dgm:pt>
    <dgm:pt modelId="{17A48647-1371-4762-A26D-84E3F9255D5A}" type="pres">
      <dgm:prSet presAssocID="{718924C6-BA0C-493E-B5A1-63E3993D4C3D}" presName="arrow" presStyleLbl="node1" presStyleIdx="1" presStyleCnt="2"/>
      <dgm:spPr/>
    </dgm:pt>
    <dgm:pt modelId="{C760A392-337C-4072-80B3-AC8AE5EC23AF}" type="pres">
      <dgm:prSet presAssocID="{718924C6-BA0C-493E-B5A1-63E3993D4C3D}" presName="descendantArrow" presStyleCnt="0"/>
      <dgm:spPr/>
    </dgm:pt>
    <dgm:pt modelId="{D332CD01-E3A7-408C-943B-E7EF4746ABFD}" type="pres">
      <dgm:prSet presAssocID="{B24CD9DD-22D2-4E30-BCF1-01CD2E1DC701}" presName="childTextArrow" presStyleLbl="fgAccFollowNode1" presStyleIdx="3" presStyleCnt="7">
        <dgm:presLayoutVars>
          <dgm:bulletEnabled val="1"/>
        </dgm:presLayoutVars>
      </dgm:prSet>
      <dgm:spPr/>
    </dgm:pt>
    <dgm:pt modelId="{777757C5-E338-43B2-90AD-8A848B5799A2}" type="pres">
      <dgm:prSet presAssocID="{AB7E18AD-B9E8-4094-BB3F-756EDFECCF7B}" presName="childTextArrow" presStyleLbl="fgAccFollowNode1" presStyleIdx="4" presStyleCnt="7">
        <dgm:presLayoutVars>
          <dgm:bulletEnabled val="1"/>
        </dgm:presLayoutVars>
      </dgm:prSet>
      <dgm:spPr/>
    </dgm:pt>
    <dgm:pt modelId="{73E92886-070A-4E53-94A2-23CB9EA9E24F}" type="pres">
      <dgm:prSet presAssocID="{E68ED465-4D4F-4317-958E-53EA52275B9F}" presName="childTextArrow" presStyleLbl="fgAccFollowNode1" presStyleIdx="5" presStyleCnt="7">
        <dgm:presLayoutVars>
          <dgm:bulletEnabled val="1"/>
        </dgm:presLayoutVars>
      </dgm:prSet>
      <dgm:spPr/>
    </dgm:pt>
    <dgm:pt modelId="{E2B5AFD5-FC46-4B2B-A189-1AAF728D8F24}" type="pres">
      <dgm:prSet presAssocID="{A70E0C20-1C6F-4F64-9BFF-53B8002B7D4C}" presName="childTextArrow" presStyleLbl="fgAccFollowNode1" presStyleIdx="6" presStyleCnt="7">
        <dgm:presLayoutVars>
          <dgm:bulletEnabled val="1"/>
        </dgm:presLayoutVars>
      </dgm:prSet>
      <dgm:spPr/>
    </dgm:pt>
  </dgm:ptLst>
  <dgm:cxnLst>
    <dgm:cxn modelId="{875E2B05-087B-4F47-BAF5-A2BD67A99F75}" srcId="{718924C6-BA0C-493E-B5A1-63E3993D4C3D}" destId="{A70E0C20-1C6F-4F64-9BFF-53B8002B7D4C}" srcOrd="3" destOrd="0" parTransId="{58733A07-10B8-4DFA-835B-9C52D1994118}" sibTransId="{18024E1C-468A-4EB1-9EBD-7EC53D3ED2CF}"/>
    <dgm:cxn modelId="{2968E40A-FD69-429D-8845-D8EFF467F05A}" type="presOf" srcId="{48C1FAB4-1182-4F5C-8360-5888EA542506}" destId="{66900A34-D6C3-4F51-B79A-93D3270DAEEA}" srcOrd="0" destOrd="0" presId="urn:microsoft.com/office/officeart/2005/8/layout/process4"/>
    <dgm:cxn modelId="{A9C04813-FEF0-4E65-B7E7-BCF48AA4DCF0}" type="presOf" srcId="{E2753FD8-6B97-4A72-AB08-E880D9FE5613}" destId="{0C889086-6120-497C-B8C5-3BCBCF852EE7}" srcOrd="0" destOrd="0" presId="urn:microsoft.com/office/officeart/2005/8/layout/process4"/>
    <dgm:cxn modelId="{71000314-3A25-4AB7-9ADF-4775688D5A2D}" srcId="{718924C6-BA0C-493E-B5A1-63E3993D4C3D}" destId="{B24CD9DD-22D2-4E30-BCF1-01CD2E1DC701}" srcOrd="0" destOrd="0" parTransId="{BEDC4CEB-A9FA-44B4-9549-378A466473EA}" sibTransId="{B8FC9893-038A-4DD8-AD9D-1EAE9070BCC3}"/>
    <dgm:cxn modelId="{F129B416-5175-4F9A-9C1A-AFCA0E0B2B85}" srcId="{48C1FAB4-1182-4F5C-8360-5888EA542506}" destId="{F6E7F009-71FD-4AC1-9892-7C077A3F2CAD}" srcOrd="1" destOrd="0" parTransId="{573C8DED-C8A4-464C-B9A2-C89199D6DD73}" sibTransId="{4A560F57-622C-46FB-BF80-47F2E8316F4F}"/>
    <dgm:cxn modelId="{B0426C19-FFF7-49EF-90B8-8942E5E46A84}" type="presOf" srcId="{F6E7F009-71FD-4AC1-9892-7C077A3F2CAD}" destId="{5B0B79CD-F84A-43B1-A997-E461309A3315}" srcOrd="0" destOrd="0" presId="urn:microsoft.com/office/officeart/2005/8/layout/process4"/>
    <dgm:cxn modelId="{C1B4735D-A7A3-446B-B644-D961B9F51976}" type="presOf" srcId="{48C1FAB4-1182-4F5C-8360-5888EA542506}" destId="{9CC4BF52-EA4D-4959-A9C0-9DC2ABD8DB3D}" srcOrd="1" destOrd="0" presId="urn:microsoft.com/office/officeart/2005/8/layout/process4"/>
    <dgm:cxn modelId="{3BDC2C64-D2B6-4BF8-AEBF-121B8F86FD80}" type="presOf" srcId="{7AED91EE-E0B1-40B8-A2F5-8BEB52420326}" destId="{68EEC8E4-3437-4E33-BAA7-006AD68A8C94}" srcOrd="0" destOrd="0" presId="urn:microsoft.com/office/officeart/2005/8/layout/process4"/>
    <dgm:cxn modelId="{54B44A71-DA22-4562-9F1F-2737AD2C4F6D}" type="presOf" srcId="{B24CD9DD-22D2-4E30-BCF1-01CD2E1DC701}" destId="{D332CD01-E3A7-408C-943B-E7EF4746ABFD}" srcOrd="0" destOrd="0" presId="urn:microsoft.com/office/officeart/2005/8/layout/process4"/>
    <dgm:cxn modelId="{1850D574-CFDB-4008-88C6-7951CC070688}" type="presOf" srcId="{CE7DEB34-C0B8-4593-9C0B-FF6211BB439E}" destId="{A8B4155B-02DA-4FF9-92F3-36E873CF6F9C}" srcOrd="0" destOrd="0" presId="urn:microsoft.com/office/officeart/2005/8/layout/process4"/>
    <dgm:cxn modelId="{38741D59-8E6B-4099-B04D-9CE6A802159E}" srcId="{718924C6-BA0C-493E-B5A1-63E3993D4C3D}" destId="{E68ED465-4D4F-4317-958E-53EA52275B9F}" srcOrd="2" destOrd="0" parTransId="{74BC4FEA-0754-4305-8375-AF51D77D5BBB}" sibTransId="{C74C3E7C-CF65-4288-A650-1EF13BDB14F1}"/>
    <dgm:cxn modelId="{EEA71C84-328F-4B59-BB35-9F45E55CFA9C}" type="presOf" srcId="{E68ED465-4D4F-4317-958E-53EA52275B9F}" destId="{73E92886-070A-4E53-94A2-23CB9EA9E24F}" srcOrd="0" destOrd="0" presId="urn:microsoft.com/office/officeart/2005/8/layout/process4"/>
    <dgm:cxn modelId="{7C24F298-88C3-41CA-85B4-34BB4BFE6D29}" type="presOf" srcId="{718924C6-BA0C-493E-B5A1-63E3993D4C3D}" destId="{17A48647-1371-4762-A26D-84E3F9255D5A}" srcOrd="1" destOrd="0" presId="urn:microsoft.com/office/officeart/2005/8/layout/process4"/>
    <dgm:cxn modelId="{9B9CADA3-5EAF-495E-B114-8F83CC53DCA9}" type="presOf" srcId="{AB7E18AD-B9E8-4094-BB3F-756EDFECCF7B}" destId="{777757C5-E338-43B2-90AD-8A848B5799A2}" srcOrd="0" destOrd="0" presId="urn:microsoft.com/office/officeart/2005/8/layout/process4"/>
    <dgm:cxn modelId="{028A9CA6-6F2A-48B9-85B7-8316CA2DF61F}" srcId="{CE7DEB34-C0B8-4593-9C0B-FF6211BB439E}" destId="{48C1FAB4-1182-4F5C-8360-5888EA542506}" srcOrd="1" destOrd="0" parTransId="{61A0A3F8-97E0-40CD-A14D-5BE494BD1C21}" sibTransId="{F3428B60-A97C-43DA-B74F-544F08FB83EC}"/>
    <dgm:cxn modelId="{6B93BED0-3660-46C3-B27B-CC0ECF3F09DB}" srcId="{CE7DEB34-C0B8-4593-9C0B-FF6211BB439E}" destId="{718924C6-BA0C-493E-B5A1-63E3993D4C3D}" srcOrd="0" destOrd="0" parTransId="{DF025151-8F3F-4792-91EB-F2B2499E8D37}" sibTransId="{37A1D258-4A83-4155-B0D3-D5F049559683}"/>
    <dgm:cxn modelId="{7300F0D5-F64F-4147-887A-2AD074AB319B}" type="presOf" srcId="{A70E0C20-1C6F-4F64-9BFF-53B8002B7D4C}" destId="{E2B5AFD5-FC46-4B2B-A189-1AAF728D8F24}" srcOrd="0" destOrd="0" presId="urn:microsoft.com/office/officeart/2005/8/layout/process4"/>
    <dgm:cxn modelId="{39FCA8E0-E5C7-42ED-8102-99C94767F933}" type="presOf" srcId="{718924C6-BA0C-493E-B5A1-63E3993D4C3D}" destId="{9B4BF004-3014-4FD2-9BBB-0DD7E754A4F5}" srcOrd="0" destOrd="0" presId="urn:microsoft.com/office/officeart/2005/8/layout/process4"/>
    <dgm:cxn modelId="{6DD397E1-DF43-4622-8E8F-F569B7BB5E09}" srcId="{718924C6-BA0C-493E-B5A1-63E3993D4C3D}" destId="{AB7E18AD-B9E8-4094-BB3F-756EDFECCF7B}" srcOrd="1" destOrd="0" parTransId="{2648D9D7-AADC-47A5-8D19-3B462176FD69}" sibTransId="{8E500798-B2E8-4815-A3D2-97A1A89DC73F}"/>
    <dgm:cxn modelId="{2E6D1AEF-BA27-4F8C-ADF2-3D3D8AB32266}" srcId="{48C1FAB4-1182-4F5C-8360-5888EA542506}" destId="{7AED91EE-E0B1-40B8-A2F5-8BEB52420326}" srcOrd="0" destOrd="0" parTransId="{10853950-4FA3-413E-A469-C714A239E57D}" sibTransId="{EFA8783F-85B5-40BA-8FDB-4AE623AD87BE}"/>
    <dgm:cxn modelId="{395244FF-C312-4255-9650-F8463C20B7F9}" srcId="{48C1FAB4-1182-4F5C-8360-5888EA542506}" destId="{E2753FD8-6B97-4A72-AB08-E880D9FE5613}" srcOrd="2" destOrd="0" parTransId="{42BBE700-E585-4618-8FA9-5782B55EA1A7}" sibTransId="{D79294C5-43E4-410D-8956-0351F229FC92}"/>
    <dgm:cxn modelId="{D9DD3C24-E378-4742-9720-5BE1E7B1A574}" type="presParOf" srcId="{A8B4155B-02DA-4FF9-92F3-36E873CF6F9C}" destId="{E3D37E20-3581-4135-AE25-A8224095E9E8}" srcOrd="0" destOrd="0" presId="urn:microsoft.com/office/officeart/2005/8/layout/process4"/>
    <dgm:cxn modelId="{7F3F2D7C-B0BE-4755-82C0-870BF7B20168}" type="presParOf" srcId="{E3D37E20-3581-4135-AE25-A8224095E9E8}" destId="{66900A34-D6C3-4F51-B79A-93D3270DAEEA}" srcOrd="0" destOrd="0" presId="urn:microsoft.com/office/officeart/2005/8/layout/process4"/>
    <dgm:cxn modelId="{65F5B207-DE33-492F-9FD9-59BF83EED2B8}" type="presParOf" srcId="{E3D37E20-3581-4135-AE25-A8224095E9E8}" destId="{9CC4BF52-EA4D-4959-A9C0-9DC2ABD8DB3D}" srcOrd="1" destOrd="0" presId="urn:microsoft.com/office/officeart/2005/8/layout/process4"/>
    <dgm:cxn modelId="{5052B7DD-FE8C-4CD6-B069-E905D4F017CF}" type="presParOf" srcId="{E3D37E20-3581-4135-AE25-A8224095E9E8}" destId="{5008DB4D-E731-4325-B4D2-9AEB7FE795B1}" srcOrd="2" destOrd="0" presId="urn:microsoft.com/office/officeart/2005/8/layout/process4"/>
    <dgm:cxn modelId="{945E0B35-5FD5-4262-B763-83F3B042C1C7}" type="presParOf" srcId="{5008DB4D-E731-4325-B4D2-9AEB7FE795B1}" destId="{68EEC8E4-3437-4E33-BAA7-006AD68A8C94}" srcOrd="0" destOrd="0" presId="urn:microsoft.com/office/officeart/2005/8/layout/process4"/>
    <dgm:cxn modelId="{D3E830F7-8C94-47BF-BF64-B1C51F6C4D03}" type="presParOf" srcId="{5008DB4D-E731-4325-B4D2-9AEB7FE795B1}" destId="{5B0B79CD-F84A-43B1-A997-E461309A3315}" srcOrd="1" destOrd="0" presId="urn:microsoft.com/office/officeart/2005/8/layout/process4"/>
    <dgm:cxn modelId="{2EA1FFA6-38D3-4042-AA4E-BA35D709B5B5}" type="presParOf" srcId="{5008DB4D-E731-4325-B4D2-9AEB7FE795B1}" destId="{0C889086-6120-497C-B8C5-3BCBCF852EE7}" srcOrd="2" destOrd="0" presId="urn:microsoft.com/office/officeart/2005/8/layout/process4"/>
    <dgm:cxn modelId="{4FDBE567-A9AF-42F1-AA81-A55C7924C716}" type="presParOf" srcId="{A8B4155B-02DA-4FF9-92F3-36E873CF6F9C}" destId="{8DEE79E3-971D-4FA3-B7E6-EF54A37CBD4E}" srcOrd="1" destOrd="0" presId="urn:microsoft.com/office/officeart/2005/8/layout/process4"/>
    <dgm:cxn modelId="{101377E6-1B3E-4E69-BB34-C4EBEF408695}" type="presParOf" srcId="{A8B4155B-02DA-4FF9-92F3-36E873CF6F9C}" destId="{A7F222B7-86E4-4B90-84AC-AEF1341DD226}" srcOrd="2" destOrd="0" presId="urn:microsoft.com/office/officeart/2005/8/layout/process4"/>
    <dgm:cxn modelId="{80C0D853-9ECE-4582-B476-CFCBE50F0C07}" type="presParOf" srcId="{A7F222B7-86E4-4B90-84AC-AEF1341DD226}" destId="{9B4BF004-3014-4FD2-9BBB-0DD7E754A4F5}" srcOrd="0" destOrd="0" presId="urn:microsoft.com/office/officeart/2005/8/layout/process4"/>
    <dgm:cxn modelId="{2635D547-309E-4A3D-B43B-5CFAE7490F8A}" type="presParOf" srcId="{A7F222B7-86E4-4B90-84AC-AEF1341DD226}" destId="{17A48647-1371-4762-A26D-84E3F9255D5A}" srcOrd="1" destOrd="0" presId="urn:microsoft.com/office/officeart/2005/8/layout/process4"/>
    <dgm:cxn modelId="{A9C59855-B2A7-4336-8655-FE995E150938}" type="presParOf" srcId="{A7F222B7-86E4-4B90-84AC-AEF1341DD226}" destId="{C760A392-337C-4072-80B3-AC8AE5EC23AF}" srcOrd="2" destOrd="0" presId="urn:microsoft.com/office/officeart/2005/8/layout/process4"/>
    <dgm:cxn modelId="{0A7770B1-926D-4557-B766-71398FD51BC2}" type="presParOf" srcId="{C760A392-337C-4072-80B3-AC8AE5EC23AF}" destId="{D332CD01-E3A7-408C-943B-E7EF4746ABFD}" srcOrd="0" destOrd="0" presId="urn:microsoft.com/office/officeart/2005/8/layout/process4"/>
    <dgm:cxn modelId="{34D8BA41-88B6-4E64-B756-2F70C2511CD4}" type="presParOf" srcId="{C760A392-337C-4072-80B3-AC8AE5EC23AF}" destId="{777757C5-E338-43B2-90AD-8A848B5799A2}" srcOrd="1" destOrd="0" presId="urn:microsoft.com/office/officeart/2005/8/layout/process4"/>
    <dgm:cxn modelId="{238FA075-D745-4589-B64F-96091789901C}" type="presParOf" srcId="{C760A392-337C-4072-80B3-AC8AE5EC23AF}" destId="{73E92886-070A-4E53-94A2-23CB9EA9E24F}" srcOrd="2" destOrd="0" presId="urn:microsoft.com/office/officeart/2005/8/layout/process4"/>
    <dgm:cxn modelId="{3E186593-61CD-4FF9-A4A4-5B36E97880B6}" type="presParOf" srcId="{C760A392-337C-4072-80B3-AC8AE5EC23AF}" destId="{E2B5AFD5-FC46-4B2B-A189-1AAF728D8F24}" srcOrd="3" destOrd="0" presId="urn:microsoft.com/office/officeart/2005/8/layout/process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61.xml><?xml version="1.0" encoding="utf-8"?>
<dgm:dataModel xmlns:dgm="http://schemas.openxmlformats.org/drawingml/2006/diagram" xmlns:a="http://schemas.openxmlformats.org/drawingml/2006/main">
  <dgm:ptLst>
    <dgm:pt modelId="{CE7DEB34-C0B8-4593-9C0B-FF6211BB439E}" type="doc">
      <dgm:prSet loTypeId="urn:microsoft.com/office/officeart/2009/layout/CircleArrowProcess" loCatId="process" qsTypeId="urn:microsoft.com/office/officeart/2005/8/quickstyle/3d1" qsCatId="3D" csTypeId="urn:microsoft.com/office/officeart/2005/8/colors/accent0_3" csCatId="mainScheme" phldr="1"/>
      <dgm:spPr/>
      <dgm:t>
        <a:bodyPr/>
        <a:lstStyle/>
        <a:p>
          <a:endParaRPr lang="el-GR"/>
        </a:p>
      </dgm:t>
    </dgm:pt>
    <dgm:pt modelId="{718924C6-BA0C-493E-B5A1-63E3993D4C3D}">
      <dgm:prSet custT="1"/>
      <dgm:spPr/>
      <dgm:t>
        <a:bodyPr/>
        <a:lstStyle/>
        <a:p>
          <a:r>
            <a:rPr lang="el-GR" sz="1600" i="0" dirty="0"/>
            <a:t>Η ΕΕ έχει αναπτύξει σειρά τομεακών εργαλείων για τον υπολογισμό του ΚΚΖ</a:t>
          </a:r>
        </a:p>
      </dgm:t>
    </dgm:pt>
    <dgm:pt modelId="{DF025151-8F3F-4792-91EB-F2B2499E8D37}" type="parTrans" cxnId="{6B93BED0-3660-46C3-B27B-CC0ECF3F09DB}">
      <dgm:prSet/>
      <dgm:spPr/>
      <dgm:t>
        <a:bodyPr/>
        <a:lstStyle/>
        <a:p>
          <a:endParaRPr lang="el-GR"/>
        </a:p>
      </dgm:t>
    </dgm:pt>
    <dgm:pt modelId="{37A1D258-4A83-4155-B0D3-D5F049559683}" type="sibTrans" cxnId="{6B93BED0-3660-46C3-B27B-CC0ECF3F09DB}">
      <dgm:prSet/>
      <dgm:spPr/>
      <dgm:t>
        <a:bodyPr/>
        <a:lstStyle/>
        <a:p>
          <a:endParaRPr lang="el-GR"/>
        </a:p>
      </dgm:t>
    </dgm:pt>
    <dgm:pt modelId="{7AED91EE-E0B1-40B8-A2F5-8BEB52420326}">
      <dgm:prSet custT="1"/>
      <dgm:spPr/>
      <dgm:t>
        <a:bodyPr/>
        <a:lstStyle/>
        <a:p>
          <a:r>
            <a:rPr lang="el-GR" sz="1600" dirty="0"/>
            <a:t>Σκοπός η διευκόλυνση της χρήσης του ΚΚΖ στις δημόσιες συμβάσεις </a:t>
          </a:r>
          <a:r>
            <a:rPr lang="it-IT" sz="1600" dirty="0"/>
            <a:t>https://ec.europa.eu/environment/gpp/lcc.htm</a:t>
          </a:r>
          <a:endParaRPr lang="el-GR" sz="1600" dirty="0"/>
        </a:p>
      </dgm:t>
    </dgm:pt>
    <dgm:pt modelId="{10853950-4FA3-413E-A469-C714A239E57D}" type="parTrans" cxnId="{2E6D1AEF-BA27-4F8C-ADF2-3D3D8AB32266}">
      <dgm:prSet/>
      <dgm:spPr/>
      <dgm:t>
        <a:bodyPr/>
        <a:lstStyle/>
        <a:p>
          <a:endParaRPr lang="el-GR"/>
        </a:p>
      </dgm:t>
    </dgm:pt>
    <dgm:pt modelId="{EFA8783F-85B5-40BA-8FDB-4AE623AD87BE}" type="sibTrans" cxnId="{2E6D1AEF-BA27-4F8C-ADF2-3D3D8AB32266}">
      <dgm:prSet/>
      <dgm:spPr/>
      <dgm:t>
        <a:bodyPr/>
        <a:lstStyle/>
        <a:p>
          <a:endParaRPr lang="el-GR"/>
        </a:p>
      </dgm:t>
    </dgm:pt>
    <dgm:pt modelId="{BD0B57EB-120D-4933-B801-AC9EF381BAE8}" type="pres">
      <dgm:prSet presAssocID="{CE7DEB34-C0B8-4593-9C0B-FF6211BB439E}" presName="Name0" presStyleCnt="0">
        <dgm:presLayoutVars>
          <dgm:chMax val="7"/>
          <dgm:chPref val="7"/>
          <dgm:dir/>
          <dgm:animLvl val="lvl"/>
        </dgm:presLayoutVars>
      </dgm:prSet>
      <dgm:spPr/>
    </dgm:pt>
    <dgm:pt modelId="{BD4576B0-CDBD-491F-BE57-2C3AEC767083}" type="pres">
      <dgm:prSet presAssocID="{718924C6-BA0C-493E-B5A1-63E3993D4C3D}" presName="Accent1" presStyleCnt="0"/>
      <dgm:spPr/>
    </dgm:pt>
    <dgm:pt modelId="{4D6129C4-1A77-478F-9231-0EFF6EF5964D}" type="pres">
      <dgm:prSet presAssocID="{718924C6-BA0C-493E-B5A1-63E3993D4C3D}" presName="Accent" presStyleLbl="node1" presStyleIdx="0" presStyleCnt="2"/>
      <dgm:spPr/>
    </dgm:pt>
    <dgm:pt modelId="{E972113C-8772-4608-BF41-853069C7EFE6}" type="pres">
      <dgm:prSet presAssocID="{718924C6-BA0C-493E-B5A1-63E3993D4C3D}" presName="Parent1" presStyleLbl="revTx" presStyleIdx="0" presStyleCnt="2">
        <dgm:presLayoutVars>
          <dgm:chMax val="1"/>
          <dgm:chPref val="1"/>
          <dgm:bulletEnabled val="1"/>
        </dgm:presLayoutVars>
      </dgm:prSet>
      <dgm:spPr/>
    </dgm:pt>
    <dgm:pt modelId="{0C29D4DF-5C45-4C63-8D88-F56750BD675F}" type="pres">
      <dgm:prSet presAssocID="{7AED91EE-E0B1-40B8-A2F5-8BEB52420326}" presName="Accent2" presStyleCnt="0"/>
      <dgm:spPr/>
    </dgm:pt>
    <dgm:pt modelId="{9894D5B8-9353-4BE5-9FCD-EF17A7146A5D}" type="pres">
      <dgm:prSet presAssocID="{7AED91EE-E0B1-40B8-A2F5-8BEB52420326}" presName="Accent" presStyleLbl="node1" presStyleIdx="1" presStyleCnt="2"/>
      <dgm:spPr/>
    </dgm:pt>
    <dgm:pt modelId="{33EBCA26-E998-4D50-A152-FAD6F45959FA}" type="pres">
      <dgm:prSet presAssocID="{7AED91EE-E0B1-40B8-A2F5-8BEB52420326}" presName="Parent2" presStyleLbl="revTx" presStyleIdx="1" presStyleCnt="2">
        <dgm:presLayoutVars>
          <dgm:chMax val="1"/>
          <dgm:chPref val="1"/>
          <dgm:bulletEnabled val="1"/>
        </dgm:presLayoutVars>
      </dgm:prSet>
      <dgm:spPr/>
    </dgm:pt>
  </dgm:ptLst>
  <dgm:cxnLst>
    <dgm:cxn modelId="{6CB4A954-C241-4589-98E8-C4479D7AD344}" type="presOf" srcId="{7AED91EE-E0B1-40B8-A2F5-8BEB52420326}" destId="{33EBCA26-E998-4D50-A152-FAD6F45959FA}" srcOrd="0" destOrd="0" presId="urn:microsoft.com/office/officeart/2009/layout/CircleArrowProcess"/>
    <dgm:cxn modelId="{8642A9AC-F431-48A2-A5A9-C39A4E56C377}" type="presOf" srcId="{718924C6-BA0C-493E-B5A1-63E3993D4C3D}" destId="{E972113C-8772-4608-BF41-853069C7EFE6}" srcOrd="0" destOrd="0" presId="urn:microsoft.com/office/officeart/2009/layout/CircleArrowProcess"/>
    <dgm:cxn modelId="{6B93BED0-3660-46C3-B27B-CC0ECF3F09DB}" srcId="{CE7DEB34-C0B8-4593-9C0B-FF6211BB439E}" destId="{718924C6-BA0C-493E-B5A1-63E3993D4C3D}" srcOrd="0" destOrd="0" parTransId="{DF025151-8F3F-4792-91EB-F2B2499E8D37}" sibTransId="{37A1D258-4A83-4155-B0D3-D5F049559683}"/>
    <dgm:cxn modelId="{2257D8D5-50FA-4B5C-A468-A810AE0643DA}" type="presOf" srcId="{CE7DEB34-C0B8-4593-9C0B-FF6211BB439E}" destId="{BD0B57EB-120D-4933-B801-AC9EF381BAE8}" srcOrd="0" destOrd="0" presId="urn:microsoft.com/office/officeart/2009/layout/CircleArrowProcess"/>
    <dgm:cxn modelId="{2E6D1AEF-BA27-4F8C-ADF2-3D3D8AB32266}" srcId="{CE7DEB34-C0B8-4593-9C0B-FF6211BB439E}" destId="{7AED91EE-E0B1-40B8-A2F5-8BEB52420326}" srcOrd="1" destOrd="0" parTransId="{10853950-4FA3-413E-A469-C714A239E57D}" sibTransId="{EFA8783F-85B5-40BA-8FDB-4AE623AD87BE}"/>
    <dgm:cxn modelId="{25CC2720-F511-4CB4-8B81-582A21EC75AC}" type="presParOf" srcId="{BD0B57EB-120D-4933-B801-AC9EF381BAE8}" destId="{BD4576B0-CDBD-491F-BE57-2C3AEC767083}" srcOrd="0" destOrd="0" presId="urn:microsoft.com/office/officeart/2009/layout/CircleArrowProcess"/>
    <dgm:cxn modelId="{27032E3C-07D8-4E1F-8248-A4B37ADCC4D1}" type="presParOf" srcId="{BD4576B0-CDBD-491F-BE57-2C3AEC767083}" destId="{4D6129C4-1A77-478F-9231-0EFF6EF5964D}" srcOrd="0" destOrd="0" presId="urn:microsoft.com/office/officeart/2009/layout/CircleArrowProcess"/>
    <dgm:cxn modelId="{C28873FA-7C09-45D7-9403-1DDB280D8B89}" type="presParOf" srcId="{BD0B57EB-120D-4933-B801-AC9EF381BAE8}" destId="{E972113C-8772-4608-BF41-853069C7EFE6}" srcOrd="1" destOrd="0" presId="urn:microsoft.com/office/officeart/2009/layout/CircleArrowProcess"/>
    <dgm:cxn modelId="{4FCDC5DA-B48D-496F-BC57-CD3C7497A226}" type="presParOf" srcId="{BD0B57EB-120D-4933-B801-AC9EF381BAE8}" destId="{0C29D4DF-5C45-4C63-8D88-F56750BD675F}" srcOrd="2" destOrd="0" presId="urn:microsoft.com/office/officeart/2009/layout/CircleArrowProcess"/>
    <dgm:cxn modelId="{52C1B6AA-3FFA-4DBA-9AB5-E2ACD6A390B4}" type="presParOf" srcId="{0C29D4DF-5C45-4C63-8D88-F56750BD675F}" destId="{9894D5B8-9353-4BE5-9FCD-EF17A7146A5D}" srcOrd="0" destOrd="0" presId="urn:microsoft.com/office/officeart/2009/layout/CircleArrowProcess"/>
    <dgm:cxn modelId="{0795EED5-7C36-4852-80CD-5C5FE7E1DBB4}" type="presParOf" srcId="{BD0B57EB-120D-4933-B801-AC9EF381BAE8}" destId="{33EBCA26-E998-4D50-A152-FAD6F45959FA}" srcOrd="3" destOrd="0" presId="urn:microsoft.com/office/officeart/2009/layout/CircleArrow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62.xml><?xml version="1.0" encoding="utf-8"?>
<dgm:dataModel xmlns:dgm="http://schemas.openxmlformats.org/drawingml/2006/diagram" xmlns:a="http://schemas.openxmlformats.org/drawingml/2006/main">
  <dgm:ptLst>
    <dgm:pt modelId="{CE7DEB34-C0B8-4593-9C0B-FF6211BB439E}" type="doc">
      <dgm:prSet loTypeId="urn:microsoft.com/office/officeart/2005/8/layout/matrix3" loCatId="matrix" qsTypeId="urn:microsoft.com/office/officeart/2005/8/quickstyle/3d1" qsCatId="3D" csTypeId="urn:microsoft.com/office/officeart/2005/8/colors/accent0_3" csCatId="mainScheme" phldr="1"/>
      <dgm:spPr/>
      <dgm:t>
        <a:bodyPr/>
        <a:lstStyle/>
        <a:p>
          <a:endParaRPr lang="el-GR"/>
        </a:p>
      </dgm:t>
    </dgm:pt>
    <dgm:pt modelId="{EB1B2DA5-13C9-46B2-8A33-341C9BF4E6D0}">
      <dgm:prSet custT="1"/>
      <dgm:spPr/>
      <dgm:t>
        <a:bodyPr/>
        <a:lstStyle/>
        <a:p>
          <a:r>
            <a:rPr lang="el-GR" sz="1700" dirty="0"/>
            <a:t>Τα ποσοστά δημοσίευσης παραμένουν χαμηλά</a:t>
          </a:r>
        </a:p>
      </dgm:t>
    </dgm:pt>
    <dgm:pt modelId="{58012B53-D411-4D3F-B57E-54307CCAB803}" type="parTrans" cxnId="{F0EAFA72-609D-4226-BE02-78D24493457E}">
      <dgm:prSet/>
      <dgm:spPr/>
      <dgm:t>
        <a:bodyPr/>
        <a:lstStyle/>
        <a:p>
          <a:endParaRPr lang="el-GR"/>
        </a:p>
      </dgm:t>
    </dgm:pt>
    <dgm:pt modelId="{BA75668C-67AF-4EC4-BF51-57AD1F436AEB}" type="sibTrans" cxnId="{F0EAFA72-609D-4226-BE02-78D24493457E}">
      <dgm:prSet/>
      <dgm:spPr/>
      <dgm:t>
        <a:bodyPr/>
        <a:lstStyle/>
        <a:p>
          <a:endParaRPr lang="el-GR"/>
        </a:p>
      </dgm:t>
    </dgm:pt>
    <dgm:pt modelId="{05692A01-157F-40D8-9DE7-9F61228996FD}">
      <dgm:prSet custT="1"/>
      <dgm:spPr/>
      <dgm:t>
        <a:bodyPr/>
        <a:lstStyle/>
        <a:p>
          <a:r>
            <a:rPr lang="el-GR" sz="1700" dirty="0"/>
            <a:t>Επηρεάζεται αρνητικά η διαφάνεια</a:t>
          </a:r>
        </a:p>
      </dgm:t>
    </dgm:pt>
    <dgm:pt modelId="{39210F67-B8A1-4E2E-852F-D74EB546669F}" type="parTrans" cxnId="{C7C379D4-26CD-4E68-B6C7-6D0BCB318A57}">
      <dgm:prSet/>
      <dgm:spPr/>
      <dgm:t>
        <a:bodyPr/>
        <a:lstStyle/>
        <a:p>
          <a:endParaRPr lang="el-GR"/>
        </a:p>
      </dgm:t>
    </dgm:pt>
    <dgm:pt modelId="{80D879FE-FBF4-46CE-9CB6-845BD15D2F23}" type="sibTrans" cxnId="{C7C379D4-26CD-4E68-B6C7-6D0BCB318A57}">
      <dgm:prSet/>
      <dgm:spPr/>
      <dgm:t>
        <a:bodyPr/>
        <a:lstStyle/>
        <a:p>
          <a:endParaRPr lang="el-GR"/>
        </a:p>
      </dgm:t>
    </dgm:pt>
    <dgm:pt modelId="{BB2C9547-27A4-4750-993F-B9A44C184ADA}">
      <dgm:prSet custT="1"/>
      <dgm:spPr/>
      <dgm:t>
        <a:bodyPr/>
        <a:lstStyle/>
        <a:p>
          <a:r>
            <a:rPr lang="el-GR" sz="1700" dirty="0"/>
            <a:t>Αυξάνεται ο κίνδυνος απάτης και διαφθοράς</a:t>
          </a:r>
        </a:p>
      </dgm:t>
    </dgm:pt>
    <dgm:pt modelId="{2B638310-C4BC-467F-A14D-8DF63C91835C}" type="parTrans" cxnId="{221C4E93-8527-4725-B92E-03C2366966BA}">
      <dgm:prSet/>
      <dgm:spPr/>
      <dgm:t>
        <a:bodyPr/>
        <a:lstStyle/>
        <a:p>
          <a:endParaRPr lang="el-GR"/>
        </a:p>
      </dgm:t>
    </dgm:pt>
    <dgm:pt modelId="{6046D5E5-7500-425E-817A-26BDAB553437}" type="sibTrans" cxnId="{221C4E93-8527-4725-B92E-03C2366966BA}">
      <dgm:prSet/>
      <dgm:spPr/>
      <dgm:t>
        <a:bodyPr/>
        <a:lstStyle/>
        <a:p>
          <a:endParaRPr lang="el-GR"/>
        </a:p>
      </dgm:t>
    </dgm:pt>
    <dgm:pt modelId="{BE39795F-C95B-4466-9E05-909FBF120C7D}">
      <dgm:prSet custT="1"/>
      <dgm:spPr/>
      <dgm:t>
        <a:bodyPr/>
        <a:lstStyle/>
        <a:p>
          <a:r>
            <a:rPr lang="el-GR" sz="1700" dirty="0"/>
            <a:t>Ορισμένες ρυθμίσεις της δέσμης Οδηγιών του 2014 μάλλον λειτουργούν σε βάρος του ανταγωνισμού</a:t>
          </a:r>
        </a:p>
      </dgm:t>
    </dgm:pt>
    <dgm:pt modelId="{24964753-4B3B-4FD3-86C1-8A6FB1E2951E}" type="parTrans" cxnId="{60DF4B05-36AF-402F-BB00-5CB6894B1C3C}">
      <dgm:prSet/>
      <dgm:spPr/>
      <dgm:t>
        <a:bodyPr/>
        <a:lstStyle/>
        <a:p>
          <a:endParaRPr lang="el-GR"/>
        </a:p>
      </dgm:t>
    </dgm:pt>
    <dgm:pt modelId="{4203233D-E68B-4CAE-985E-9EACF4CEF104}" type="sibTrans" cxnId="{60DF4B05-36AF-402F-BB00-5CB6894B1C3C}">
      <dgm:prSet/>
      <dgm:spPr/>
      <dgm:t>
        <a:bodyPr/>
        <a:lstStyle/>
        <a:p>
          <a:endParaRPr lang="el-GR"/>
        </a:p>
      </dgm:t>
    </dgm:pt>
    <dgm:pt modelId="{81F86033-7C62-4370-8E84-AC229871D289}" type="pres">
      <dgm:prSet presAssocID="{CE7DEB34-C0B8-4593-9C0B-FF6211BB439E}" presName="matrix" presStyleCnt="0">
        <dgm:presLayoutVars>
          <dgm:chMax val="1"/>
          <dgm:dir/>
          <dgm:resizeHandles val="exact"/>
        </dgm:presLayoutVars>
      </dgm:prSet>
      <dgm:spPr/>
    </dgm:pt>
    <dgm:pt modelId="{71107AEA-616D-4294-88DF-91ADD5C9DE36}" type="pres">
      <dgm:prSet presAssocID="{CE7DEB34-C0B8-4593-9C0B-FF6211BB439E}" presName="diamond" presStyleLbl="bgShp" presStyleIdx="0" presStyleCnt="1"/>
      <dgm:spPr/>
    </dgm:pt>
    <dgm:pt modelId="{7CCCED8A-96B2-481E-AF96-FCABC2563D8F}" type="pres">
      <dgm:prSet presAssocID="{CE7DEB34-C0B8-4593-9C0B-FF6211BB439E}" presName="quad1" presStyleLbl="node1" presStyleIdx="0" presStyleCnt="4">
        <dgm:presLayoutVars>
          <dgm:chMax val="0"/>
          <dgm:chPref val="0"/>
          <dgm:bulletEnabled val="1"/>
        </dgm:presLayoutVars>
      </dgm:prSet>
      <dgm:spPr/>
    </dgm:pt>
    <dgm:pt modelId="{4ACD855F-E322-4A52-BE3D-1BE0883C8255}" type="pres">
      <dgm:prSet presAssocID="{CE7DEB34-C0B8-4593-9C0B-FF6211BB439E}" presName="quad2" presStyleLbl="node1" presStyleIdx="1" presStyleCnt="4">
        <dgm:presLayoutVars>
          <dgm:chMax val="0"/>
          <dgm:chPref val="0"/>
          <dgm:bulletEnabled val="1"/>
        </dgm:presLayoutVars>
      </dgm:prSet>
      <dgm:spPr/>
    </dgm:pt>
    <dgm:pt modelId="{DAF97857-0FB4-4F8F-B386-2A47EDAC32A8}" type="pres">
      <dgm:prSet presAssocID="{CE7DEB34-C0B8-4593-9C0B-FF6211BB439E}" presName="quad3" presStyleLbl="node1" presStyleIdx="2" presStyleCnt="4">
        <dgm:presLayoutVars>
          <dgm:chMax val="0"/>
          <dgm:chPref val="0"/>
          <dgm:bulletEnabled val="1"/>
        </dgm:presLayoutVars>
      </dgm:prSet>
      <dgm:spPr/>
    </dgm:pt>
    <dgm:pt modelId="{2850806E-5895-4075-B185-9F2231270E61}" type="pres">
      <dgm:prSet presAssocID="{CE7DEB34-C0B8-4593-9C0B-FF6211BB439E}" presName="quad4" presStyleLbl="node1" presStyleIdx="3" presStyleCnt="4">
        <dgm:presLayoutVars>
          <dgm:chMax val="0"/>
          <dgm:chPref val="0"/>
          <dgm:bulletEnabled val="1"/>
        </dgm:presLayoutVars>
      </dgm:prSet>
      <dgm:spPr/>
    </dgm:pt>
  </dgm:ptLst>
  <dgm:cxnLst>
    <dgm:cxn modelId="{60DF4B05-36AF-402F-BB00-5CB6894B1C3C}" srcId="{CE7DEB34-C0B8-4593-9C0B-FF6211BB439E}" destId="{BE39795F-C95B-4466-9E05-909FBF120C7D}" srcOrd="3" destOrd="0" parTransId="{24964753-4B3B-4FD3-86C1-8A6FB1E2951E}" sibTransId="{4203233D-E68B-4CAE-985E-9EACF4CEF104}"/>
    <dgm:cxn modelId="{EE612D16-EEBE-4E78-92ED-B4553D50775D}" type="presOf" srcId="{CE7DEB34-C0B8-4593-9C0B-FF6211BB439E}" destId="{81F86033-7C62-4370-8E84-AC229871D289}" srcOrd="0" destOrd="0" presId="urn:microsoft.com/office/officeart/2005/8/layout/matrix3"/>
    <dgm:cxn modelId="{067C2F4D-CDB8-411B-81E9-D19D65DFD277}" type="presOf" srcId="{05692A01-157F-40D8-9DE7-9F61228996FD}" destId="{4ACD855F-E322-4A52-BE3D-1BE0883C8255}" srcOrd="0" destOrd="0" presId="urn:microsoft.com/office/officeart/2005/8/layout/matrix3"/>
    <dgm:cxn modelId="{F0EAFA72-609D-4226-BE02-78D24493457E}" srcId="{CE7DEB34-C0B8-4593-9C0B-FF6211BB439E}" destId="{EB1B2DA5-13C9-46B2-8A33-341C9BF4E6D0}" srcOrd="0" destOrd="0" parTransId="{58012B53-D411-4D3F-B57E-54307CCAB803}" sibTransId="{BA75668C-67AF-4EC4-BF51-57AD1F436AEB}"/>
    <dgm:cxn modelId="{01F1C883-E34C-4763-B51E-C78EF97504AF}" type="presOf" srcId="{BB2C9547-27A4-4750-993F-B9A44C184ADA}" destId="{DAF97857-0FB4-4F8F-B386-2A47EDAC32A8}" srcOrd="0" destOrd="0" presId="urn:microsoft.com/office/officeart/2005/8/layout/matrix3"/>
    <dgm:cxn modelId="{221C4E93-8527-4725-B92E-03C2366966BA}" srcId="{CE7DEB34-C0B8-4593-9C0B-FF6211BB439E}" destId="{BB2C9547-27A4-4750-993F-B9A44C184ADA}" srcOrd="2" destOrd="0" parTransId="{2B638310-C4BC-467F-A14D-8DF63C91835C}" sibTransId="{6046D5E5-7500-425E-817A-26BDAB553437}"/>
    <dgm:cxn modelId="{F18114AE-B239-4A84-9EC1-ADBBC331DD50}" type="presOf" srcId="{BE39795F-C95B-4466-9E05-909FBF120C7D}" destId="{2850806E-5895-4075-B185-9F2231270E61}" srcOrd="0" destOrd="0" presId="urn:microsoft.com/office/officeart/2005/8/layout/matrix3"/>
    <dgm:cxn modelId="{C7C379D4-26CD-4E68-B6C7-6D0BCB318A57}" srcId="{CE7DEB34-C0B8-4593-9C0B-FF6211BB439E}" destId="{05692A01-157F-40D8-9DE7-9F61228996FD}" srcOrd="1" destOrd="0" parTransId="{39210F67-B8A1-4E2E-852F-D74EB546669F}" sibTransId="{80D879FE-FBF4-46CE-9CB6-845BD15D2F23}"/>
    <dgm:cxn modelId="{6098AFE1-B485-4619-B60E-78DF87EFE787}" type="presOf" srcId="{EB1B2DA5-13C9-46B2-8A33-341C9BF4E6D0}" destId="{7CCCED8A-96B2-481E-AF96-FCABC2563D8F}" srcOrd="0" destOrd="0" presId="urn:microsoft.com/office/officeart/2005/8/layout/matrix3"/>
    <dgm:cxn modelId="{2505EFA0-0C72-4F2E-AB79-E40238D8CBDA}" type="presParOf" srcId="{81F86033-7C62-4370-8E84-AC229871D289}" destId="{71107AEA-616D-4294-88DF-91ADD5C9DE36}" srcOrd="0" destOrd="0" presId="urn:microsoft.com/office/officeart/2005/8/layout/matrix3"/>
    <dgm:cxn modelId="{9489BC43-066D-4AA1-B64E-F3E2181CF3CB}" type="presParOf" srcId="{81F86033-7C62-4370-8E84-AC229871D289}" destId="{7CCCED8A-96B2-481E-AF96-FCABC2563D8F}" srcOrd="1" destOrd="0" presId="urn:microsoft.com/office/officeart/2005/8/layout/matrix3"/>
    <dgm:cxn modelId="{84222034-D7FB-4FA2-9D78-D3E66212B508}" type="presParOf" srcId="{81F86033-7C62-4370-8E84-AC229871D289}" destId="{4ACD855F-E322-4A52-BE3D-1BE0883C8255}" srcOrd="2" destOrd="0" presId="urn:microsoft.com/office/officeart/2005/8/layout/matrix3"/>
    <dgm:cxn modelId="{1FD92DC9-55E8-41E5-9D3E-B33CC18AA5DC}" type="presParOf" srcId="{81F86033-7C62-4370-8E84-AC229871D289}" destId="{DAF97857-0FB4-4F8F-B386-2A47EDAC32A8}" srcOrd="3" destOrd="0" presId="urn:microsoft.com/office/officeart/2005/8/layout/matrix3"/>
    <dgm:cxn modelId="{D0D219DB-4CA7-4CAD-B1E1-056757DAA817}" type="presParOf" srcId="{81F86033-7C62-4370-8E84-AC229871D289}" destId="{2850806E-5895-4075-B185-9F2231270E61}" srcOrd="4" destOrd="0" presId="urn:microsoft.com/office/officeart/2005/8/layout/matrix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63.xml><?xml version="1.0" encoding="utf-8"?>
<dgm:dataModel xmlns:dgm="http://schemas.openxmlformats.org/drawingml/2006/diagram" xmlns:a="http://schemas.openxmlformats.org/drawingml/2006/main">
  <dgm:ptLst>
    <dgm:pt modelId="{CE7DEB34-C0B8-4593-9C0B-FF6211BB439E}" type="doc">
      <dgm:prSet loTypeId="urn:microsoft.com/office/officeart/2005/8/layout/hierarchy1" loCatId="hierarchy" qsTypeId="urn:microsoft.com/office/officeart/2005/8/quickstyle/3d1" qsCatId="3D" csTypeId="urn:microsoft.com/office/officeart/2005/8/colors/accent0_3" csCatId="mainScheme" phldr="1"/>
      <dgm:spPr/>
      <dgm:t>
        <a:bodyPr/>
        <a:lstStyle/>
        <a:p>
          <a:endParaRPr lang="el-GR"/>
        </a:p>
      </dgm:t>
    </dgm:pt>
    <dgm:pt modelId="{EB1B2DA5-13C9-46B2-8A33-341C9BF4E6D0}">
      <dgm:prSet custT="1"/>
      <dgm:spPr/>
      <dgm:t>
        <a:bodyPr/>
        <a:lstStyle/>
        <a:p>
          <a:r>
            <a:rPr lang="el-GR" sz="1700" dirty="0"/>
            <a:t>Η διαφάνεια και η ακεραιότητα εξακολουθούν να αποτελούν μία διαρκή πρόκληση</a:t>
          </a:r>
        </a:p>
      </dgm:t>
    </dgm:pt>
    <dgm:pt modelId="{BA75668C-67AF-4EC4-BF51-57AD1F436AEB}" type="sibTrans" cxnId="{F0EAFA72-609D-4226-BE02-78D24493457E}">
      <dgm:prSet/>
      <dgm:spPr/>
      <dgm:t>
        <a:bodyPr/>
        <a:lstStyle/>
        <a:p>
          <a:endParaRPr lang="el-GR"/>
        </a:p>
      </dgm:t>
    </dgm:pt>
    <dgm:pt modelId="{58012B53-D411-4D3F-B57E-54307CCAB803}" type="parTrans" cxnId="{F0EAFA72-609D-4226-BE02-78D24493457E}">
      <dgm:prSet/>
      <dgm:spPr/>
      <dgm:t>
        <a:bodyPr/>
        <a:lstStyle/>
        <a:p>
          <a:endParaRPr lang="el-GR"/>
        </a:p>
      </dgm:t>
    </dgm:pt>
    <dgm:pt modelId="{30DDEC5A-C685-4802-8928-9D0B4D40C37A}">
      <dgm:prSet/>
      <dgm:spPr/>
      <dgm:t>
        <a:bodyPr/>
        <a:lstStyle/>
        <a:p>
          <a:r>
            <a:rPr lang="el-GR" dirty="0"/>
            <a:t>Μεγάλος ο όγκος του δημόσιου χρήματος που διακινείται και άρα αυξάνεται ο κίνδυνος απάτης και διαφθοράς</a:t>
          </a:r>
        </a:p>
      </dgm:t>
    </dgm:pt>
    <dgm:pt modelId="{A4D39CD4-04DF-48BC-B7DF-400DF9A04A04}" type="parTrans" cxnId="{EB993EA9-3BEC-4CF2-B1CC-914993C1EB90}">
      <dgm:prSet/>
      <dgm:spPr/>
      <dgm:t>
        <a:bodyPr/>
        <a:lstStyle/>
        <a:p>
          <a:endParaRPr lang="el-GR"/>
        </a:p>
      </dgm:t>
    </dgm:pt>
    <dgm:pt modelId="{B3E1D48E-33C9-44D0-9566-F8223A92EA57}" type="sibTrans" cxnId="{EB993EA9-3BEC-4CF2-B1CC-914993C1EB90}">
      <dgm:prSet/>
      <dgm:spPr/>
      <dgm:t>
        <a:bodyPr/>
        <a:lstStyle/>
        <a:p>
          <a:endParaRPr lang="el-GR"/>
        </a:p>
      </dgm:t>
    </dgm:pt>
    <dgm:pt modelId="{FCF4634D-792E-4861-95E3-7C0548D0BD91}">
      <dgm:prSet/>
      <dgm:spPr/>
      <dgm:t>
        <a:bodyPr/>
        <a:lstStyle/>
        <a:p>
          <a:r>
            <a:rPr lang="el-GR" dirty="0"/>
            <a:t>Ζωτικής σημασίας η διαφάνεια τόσο προληπτικά όσο και κατασταλτικά</a:t>
          </a:r>
        </a:p>
      </dgm:t>
    </dgm:pt>
    <dgm:pt modelId="{6F5F3FCE-BE11-4B3A-8FCD-54157450BC19}" type="parTrans" cxnId="{0AA24C7B-95B3-4F7B-8445-0B4E93C68BE5}">
      <dgm:prSet/>
      <dgm:spPr/>
      <dgm:t>
        <a:bodyPr/>
        <a:lstStyle/>
        <a:p>
          <a:endParaRPr lang="el-GR"/>
        </a:p>
      </dgm:t>
    </dgm:pt>
    <dgm:pt modelId="{4C63967A-FDA9-4A12-8DF8-B5BB4ED51192}" type="sibTrans" cxnId="{0AA24C7B-95B3-4F7B-8445-0B4E93C68BE5}">
      <dgm:prSet/>
      <dgm:spPr/>
      <dgm:t>
        <a:bodyPr/>
        <a:lstStyle/>
        <a:p>
          <a:endParaRPr lang="el-GR"/>
        </a:p>
      </dgm:t>
    </dgm:pt>
    <dgm:pt modelId="{67091861-EE2A-4DC8-813D-A04ED1776856}">
      <dgm:prSet/>
      <dgm:spPr/>
      <dgm:t>
        <a:bodyPr/>
        <a:lstStyle/>
        <a:p>
          <a:r>
            <a:rPr lang="el-GR" dirty="0"/>
            <a:t>Συμβάλλει στην προώθηση ανοικτών συμβάσεων και κατ’ επέκταση στον ανταγωνισμό</a:t>
          </a:r>
        </a:p>
      </dgm:t>
    </dgm:pt>
    <dgm:pt modelId="{ED9395D9-3BD8-473E-8492-5FB9B82E8305}" type="parTrans" cxnId="{EA7B835F-096B-4A77-B728-6DBFDC325B0B}">
      <dgm:prSet/>
      <dgm:spPr/>
      <dgm:t>
        <a:bodyPr/>
        <a:lstStyle/>
        <a:p>
          <a:endParaRPr lang="el-GR"/>
        </a:p>
      </dgm:t>
    </dgm:pt>
    <dgm:pt modelId="{456C52A6-AA44-43F0-9E40-648A82AFE6B8}" type="sibTrans" cxnId="{EA7B835F-096B-4A77-B728-6DBFDC325B0B}">
      <dgm:prSet/>
      <dgm:spPr/>
      <dgm:t>
        <a:bodyPr/>
        <a:lstStyle/>
        <a:p>
          <a:endParaRPr lang="el-GR"/>
        </a:p>
      </dgm:t>
    </dgm:pt>
    <dgm:pt modelId="{866AA357-240D-4C67-B410-9E4844F1BB2B}">
      <dgm:prSet/>
      <dgm:spPr/>
      <dgm:t>
        <a:bodyPr/>
        <a:lstStyle/>
        <a:p>
          <a:r>
            <a:rPr lang="el-GR" dirty="0"/>
            <a:t>Ο μεγάλος αριθμός μικρών αναθετουσών αρχών σε τοπικό ή περιφερειακό επίπεδο επιτείνει την ανάγκη για διασφάλιση διαφάνειας και ακεραιότητας</a:t>
          </a:r>
        </a:p>
      </dgm:t>
    </dgm:pt>
    <dgm:pt modelId="{20485D74-5494-4373-BA7C-AA5623C84553}" type="parTrans" cxnId="{7BAE175B-0A3E-4CD0-993A-7F122CE20484}">
      <dgm:prSet/>
      <dgm:spPr/>
      <dgm:t>
        <a:bodyPr/>
        <a:lstStyle/>
        <a:p>
          <a:endParaRPr lang="el-GR"/>
        </a:p>
      </dgm:t>
    </dgm:pt>
    <dgm:pt modelId="{DA8B3925-4B5A-4663-9952-CD2EFEC82F11}" type="sibTrans" cxnId="{7BAE175B-0A3E-4CD0-993A-7F122CE20484}">
      <dgm:prSet/>
      <dgm:spPr/>
      <dgm:t>
        <a:bodyPr/>
        <a:lstStyle/>
        <a:p>
          <a:endParaRPr lang="el-GR"/>
        </a:p>
      </dgm:t>
    </dgm:pt>
    <dgm:pt modelId="{6AE452D7-9674-4C9D-AC1B-EB21EF31CBBE}" type="pres">
      <dgm:prSet presAssocID="{CE7DEB34-C0B8-4593-9C0B-FF6211BB439E}" presName="hierChild1" presStyleCnt="0">
        <dgm:presLayoutVars>
          <dgm:chPref val="1"/>
          <dgm:dir/>
          <dgm:animOne val="branch"/>
          <dgm:animLvl val="lvl"/>
          <dgm:resizeHandles/>
        </dgm:presLayoutVars>
      </dgm:prSet>
      <dgm:spPr/>
    </dgm:pt>
    <dgm:pt modelId="{F1BEF273-A4A7-466C-86DE-D81E447095B2}" type="pres">
      <dgm:prSet presAssocID="{EB1B2DA5-13C9-46B2-8A33-341C9BF4E6D0}" presName="hierRoot1" presStyleCnt="0"/>
      <dgm:spPr/>
    </dgm:pt>
    <dgm:pt modelId="{357D1537-8718-432F-97CF-A3B6DFA03616}" type="pres">
      <dgm:prSet presAssocID="{EB1B2DA5-13C9-46B2-8A33-341C9BF4E6D0}" presName="composite" presStyleCnt="0"/>
      <dgm:spPr/>
    </dgm:pt>
    <dgm:pt modelId="{3AD866D4-1086-44BE-BD42-88995774C033}" type="pres">
      <dgm:prSet presAssocID="{EB1B2DA5-13C9-46B2-8A33-341C9BF4E6D0}" presName="background" presStyleLbl="node0" presStyleIdx="0" presStyleCnt="2"/>
      <dgm:spPr/>
    </dgm:pt>
    <dgm:pt modelId="{5C0DF28C-4631-4C7E-97EC-70C3F305A34D}" type="pres">
      <dgm:prSet presAssocID="{EB1B2DA5-13C9-46B2-8A33-341C9BF4E6D0}" presName="text" presStyleLbl="fgAcc0" presStyleIdx="0" presStyleCnt="2">
        <dgm:presLayoutVars>
          <dgm:chPref val="3"/>
        </dgm:presLayoutVars>
      </dgm:prSet>
      <dgm:spPr/>
    </dgm:pt>
    <dgm:pt modelId="{32C8F805-7DF2-4E21-BBF9-CED0541DBBF4}" type="pres">
      <dgm:prSet presAssocID="{EB1B2DA5-13C9-46B2-8A33-341C9BF4E6D0}" presName="hierChild2" presStyleCnt="0"/>
      <dgm:spPr/>
    </dgm:pt>
    <dgm:pt modelId="{EBD0664E-1CA1-4797-A5B8-0ECF8574A6EA}" type="pres">
      <dgm:prSet presAssocID="{A4D39CD4-04DF-48BC-B7DF-400DF9A04A04}" presName="Name10" presStyleLbl="parChTrans1D2" presStyleIdx="0" presStyleCnt="3"/>
      <dgm:spPr/>
    </dgm:pt>
    <dgm:pt modelId="{FAB09B6F-3442-4ACC-B7DF-6E51D6963780}" type="pres">
      <dgm:prSet presAssocID="{30DDEC5A-C685-4802-8928-9D0B4D40C37A}" presName="hierRoot2" presStyleCnt="0"/>
      <dgm:spPr/>
    </dgm:pt>
    <dgm:pt modelId="{60F0C40D-408E-41AB-A277-E9C71AF81FE6}" type="pres">
      <dgm:prSet presAssocID="{30DDEC5A-C685-4802-8928-9D0B4D40C37A}" presName="composite2" presStyleCnt="0"/>
      <dgm:spPr/>
    </dgm:pt>
    <dgm:pt modelId="{DAAE2B28-1447-4CF9-BF53-F2DEC3445863}" type="pres">
      <dgm:prSet presAssocID="{30DDEC5A-C685-4802-8928-9D0B4D40C37A}" presName="background2" presStyleLbl="node2" presStyleIdx="0" presStyleCnt="3"/>
      <dgm:spPr/>
    </dgm:pt>
    <dgm:pt modelId="{D6432994-5DA3-4B67-8397-4A3044829689}" type="pres">
      <dgm:prSet presAssocID="{30DDEC5A-C685-4802-8928-9D0B4D40C37A}" presName="text2" presStyleLbl="fgAcc2" presStyleIdx="0" presStyleCnt="3">
        <dgm:presLayoutVars>
          <dgm:chPref val="3"/>
        </dgm:presLayoutVars>
      </dgm:prSet>
      <dgm:spPr/>
    </dgm:pt>
    <dgm:pt modelId="{C059D755-3736-4032-8F42-ACA4F14531EE}" type="pres">
      <dgm:prSet presAssocID="{30DDEC5A-C685-4802-8928-9D0B4D40C37A}" presName="hierChild3" presStyleCnt="0"/>
      <dgm:spPr/>
    </dgm:pt>
    <dgm:pt modelId="{441A1DD0-67F5-434A-A3CD-3D41E0566185}" type="pres">
      <dgm:prSet presAssocID="{6F5F3FCE-BE11-4B3A-8FCD-54157450BC19}" presName="Name10" presStyleLbl="parChTrans1D2" presStyleIdx="1" presStyleCnt="3"/>
      <dgm:spPr/>
    </dgm:pt>
    <dgm:pt modelId="{EDC124DD-ADE5-4FD4-8857-B581DDA92FD2}" type="pres">
      <dgm:prSet presAssocID="{FCF4634D-792E-4861-95E3-7C0548D0BD91}" presName="hierRoot2" presStyleCnt="0"/>
      <dgm:spPr/>
    </dgm:pt>
    <dgm:pt modelId="{B2E7DD08-B640-4C1B-9A1C-9BC16002002D}" type="pres">
      <dgm:prSet presAssocID="{FCF4634D-792E-4861-95E3-7C0548D0BD91}" presName="composite2" presStyleCnt="0"/>
      <dgm:spPr/>
    </dgm:pt>
    <dgm:pt modelId="{EA108970-311B-4E56-81F3-42B22B98B191}" type="pres">
      <dgm:prSet presAssocID="{FCF4634D-792E-4861-95E3-7C0548D0BD91}" presName="background2" presStyleLbl="node2" presStyleIdx="1" presStyleCnt="3"/>
      <dgm:spPr/>
    </dgm:pt>
    <dgm:pt modelId="{B653155F-4C7B-44A4-BFAD-5D15E0E411A6}" type="pres">
      <dgm:prSet presAssocID="{FCF4634D-792E-4861-95E3-7C0548D0BD91}" presName="text2" presStyleLbl="fgAcc2" presStyleIdx="1" presStyleCnt="3">
        <dgm:presLayoutVars>
          <dgm:chPref val="3"/>
        </dgm:presLayoutVars>
      </dgm:prSet>
      <dgm:spPr/>
    </dgm:pt>
    <dgm:pt modelId="{985A2A1E-DCA9-4CCE-A42C-3B6E0B8C8D7E}" type="pres">
      <dgm:prSet presAssocID="{FCF4634D-792E-4861-95E3-7C0548D0BD91}" presName="hierChild3" presStyleCnt="0"/>
      <dgm:spPr/>
    </dgm:pt>
    <dgm:pt modelId="{37DE5E03-79E2-40A9-A5D5-4C4EA118B470}" type="pres">
      <dgm:prSet presAssocID="{ED9395D9-3BD8-473E-8492-5FB9B82E8305}" presName="Name10" presStyleLbl="parChTrans1D2" presStyleIdx="2" presStyleCnt="3"/>
      <dgm:spPr/>
    </dgm:pt>
    <dgm:pt modelId="{0EF36645-BC59-4F6E-A592-AEE932136A8A}" type="pres">
      <dgm:prSet presAssocID="{67091861-EE2A-4DC8-813D-A04ED1776856}" presName="hierRoot2" presStyleCnt="0"/>
      <dgm:spPr/>
    </dgm:pt>
    <dgm:pt modelId="{4CDF878F-96F4-4010-BD8E-DF7476B7F66C}" type="pres">
      <dgm:prSet presAssocID="{67091861-EE2A-4DC8-813D-A04ED1776856}" presName="composite2" presStyleCnt="0"/>
      <dgm:spPr/>
    </dgm:pt>
    <dgm:pt modelId="{DDF7D151-1B16-4191-A64C-BB8DC59B7D5F}" type="pres">
      <dgm:prSet presAssocID="{67091861-EE2A-4DC8-813D-A04ED1776856}" presName="background2" presStyleLbl="node2" presStyleIdx="2" presStyleCnt="3"/>
      <dgm:spPr/>
    </dgm:pt>
    <dgm:pt modelId="{9615EB4A-0559-4754-9F50-F70FEF497F7E}" type="pres">
      <dgm:prSet presAssocID="{67091861-EE2A-4DC8-813D-A04ED1776856}" presName="text2" presStyleLbl="fgAcc2" presStyleIdx="2" presStyleCnt="3">
        <dgm:presLayoutVars>
          <dgm:chPref val="3"/>
        </dgm:presLayoutVars>
      </dgm:prSet>
      <dgm:spPr/>
    </dgm:pt>
    <dgm:pt modelId="{CBA131E8-377D-4B7D-A564-770105B1FC1A}" type="pres">
      <dgm:prSet presAssocID="{67091861-EE2A-4DC8-813D-A04ED1776856}" presName="hierChild3" presStyleCnt="0"/>
      <dgm:spPr/>
    </dgm:pt>
    <dgm:pt modelId="{79862E62-2836-4522-9681-33EAF17FE99E}" type="pres">
      <dgm:prSet presAssocID="{866AA357-240D-4C67-B410-9E4844F1BB2B}" presName="hierRoot1" presStyleCnt="0"/>
      <dgm:spPr/>
    </dgm:pt>
    <dgm:pt modelId="{25CC93D2-4D51-4E49-9B45-78939673398F}" type="pres">
      <dgm:prSet presAssocID="{866AA357-240D-4C67-B410-9E4844F1BB2B}" presName="composite" presStyleCnt="0"/>
      <dgm:spPr/>
    </dgm:pt>
    <dgm:pt modelId="{0B0B5F48-5AF6-4EE3-9AB3-68E2F9DCE9F9}" type="pres">
      <dgm:prSet presAssocID="{866AA357-240D-4C67-B410-9E4844F1BB2B}" presName="background" presStyleLbl="node0" presStyleIdx="1" presStyleCnt="2"/>
      <dgm:spPr/>
    </dgm:pt>
    <dgm:pt modelId="{7EC4FFC9-5D0E-477B-B3F9-18DBE0029281}" type="pres">
      <dgm:prSet presAssocID="{866AA357-240D-4C67-B410-9E4844F1BB2B}" presName="text" presStyleLbl="fgAcc0" presStyleIdx="1" presStyleCnt="2">
        <dgm:presLayoutVars>
          <dgm:chPref val="3"/>
        </dgm:presLayoutVars>
      </dgm:prSet>
      <dgm:spPr/>
    </dgm:pt>
    <dgm:pt modelId="{6CE8F144-6A07-4838-AE3F-C24B0245504C}" type="pres">
      <dgm:prSet presAssocID="{866AA357-240D-4C67-B410-9E4844F1BB2B}" presName="hierChild2" presStyleCnt="0"/>
      <dgm:spPr/>
    </dgm:pt>
  </dgm:ptLst>
  <dgm:cxnLst>
    <dgm:cxn modelId="{35E37B00-B2CD-460F-B3AA-F264CB12208D}" type="presOf" srcId="{FCF4634D-792E-4861-95E3-7C0548D0BD91}" destId="{B653155F-4C7B-44A4-BFAD-5D15E0E411A6}" srcOrd="0" destOrd="0" presId="urn:microsoft.com/office/officeart/2005/8/layout/hierarchy1"/>
    <dgm:cxn modelId="{8971FB14-49CD-4812-9DAA-4410C76E2BFC}" type="presOf" srcId="{CE7DEB34-C0B8-4593-9C0B-FF6211BB439E}" destId="{6AE452D7-9674-4C9D-AC1B-EB21EF31CBBE}" srcOrd="0" destOrd="0" presId="urn:microsoft.com/office/officeart/2005/8/layout/hierarchy1"/>
    <dgm:cxn modelId="{D1272232-CEBA-4BED-96EB-FC34EC59A792}" type="presOf" srcId="{A4D39CD4-04DF-48BC-B7DF-400DF9A04A04}" destId="{EBD0664E-1CA1-4797-A5B8-0ECF8574A6EA}" srcOrd="0" destOrd="0" presId="urn:microsoft.com/office/officeart/2005/8/layout/hierarchy1"/>
    <dgm:cxn modelId="{7BAE175B-0A3E-4CD0-993A-7F122CE20484}" srcId="{CE7DEB34-C0B8-4593-9C0B-FF6211BB439E}" destId="{866AA357-240D-4C67-B410-9E4844F1BB2B}" srcOrd="1" destOrd="0" parTransId="{20485D74-5494-4373-BA7C-AA5623C84553}" sibTransId="{DA8B3925-4B5A-4663-9952-CD2EFEC82F11}"/>
    <dgm:cxn modelId="{49342C5C-619C-40B1-9D6E-2F3C488E8016}" type="presOf" srcId="{866AA357-240D-4C67-B410-9E4844F1BB2B}" destId="{7EC4FFC9-5D0E-477B-B3F9-18DBE0029281}" srcOrd="0" destOrd="0" presId="urn:microsoft.com/office/officeart/2005/8/layout/hierarchy1"/>
    <dgm:cxn modelId="{EA7B835F-096B-4A77-B728-6DBFDC325B0B}" srcId="{EB1B2DA5-13C9-46B2-8A33-341C9BF4E6D0}" destId="{67091861-EE2A-4DC8-813D-A04ED1776856}" srcOrd="2" destOrd="0" parTransId="{ED9395D9-3BD8-473E-8492-5FB9B82E8305}" sibTransId="{456C52A6-AA44-43F0-9E40-648A82AFE6B8}"/>
    <dgm:cxn modelId="{F0EAFA72-609D-4226-BE02-78D24493457E}" srcId="{CE7DEB34-C0B8-4593-9C0B-FF6211BB439E}" destId="{EB1B2DA5-13C9-46B2-8A33-341C9BF4E6D0}" srcOrd="0" destOrd="0" parTransId="{58012B53-D411-4D3F-B57E-54307CCAB803}" sibTransId="{BA75668C-67AF-4EC4-BF51-57AD1F436AEB}"/>
    <dgm:cxn modelId="{0AA24C7B-95B3-4F7B-8445-0B4E93C68BE5}" srcId="{EB1B2DA5-13C9-46B2-8A33-341C9BF4E6D0}" destId="{FCF4634D-792E-4861-95E3-7C0548D0BD91}" srcOrd="1" destOrd="0" parTransId="{6F5F3FCE-BE11-4B3A-8FCD-54157450BC19}" sibTransId="{4C63967A-FDA9-4A12-8DF8-B5BB4ED51192}"/>
    <dgm:cxn modelId="{B704477E-D01F-48EC-8911-DA4D5B700D8B}" type="presOf" srcId="{30DDEC5A-C685-4802-8928-9D0B4D40C37A}" destId="{D6432994-5DA3-4B67-8397-4A3044829689}" srcOrd="0" destOrd="0" presId="urn:microsoft.com/office/officeart/2005/8/layout/hierarchy1"/>
    <dgm:cxn modelId="{281BDD9A-5A42-4C65-A8E2-5BC87B9FDC79}" type="presOf" srcId="{6F5F3FCE-BE11-4B3A-8FCD-54157450BC19}" destId="{441A1DD0-67F5-434A-A3CD-3D41E0566185}" srcOrd="0" destOrd="0" presId="urn:microsoft.com/office/officeart/2005/8/layout/hierarchy1"/>
    <dgm:cxn modelId="{EB993EA9-3BEC-4CF2-B1CC-914993C1EB90}" srcId="{EB1B2DA5-13C9-46B2-8A33-341C9BF4E6D0}" destId="{30DDEC5A-C685-4802-8928-9D0B4D40C37A}" srcOrd="0" destOrd="0" parTransId="{A4D39CD4-04DF-48BC-B7DF-400DF9A04A04}" sibTransId="{B3E1D48E-33C9-44D0-9566-F8223A92EA57}"/>
    <dgm:cxn modelId="{02651FE5-AC8F-48F9-8282-337256BD5DE6}" type="presOf" srcId="{EB1B2DA5-13C9-46B2-8A33-341C9BF4E6D0}" destId="{5C0DF28C-4631-4C7E-97EC-70C3F305A34D}" srcOrd="0" destOrd="0" presId="urn:microsoft.com/office/officeart/2005/8/layout/hierarchy1"/>
    <dgm:cxn modelId="{DF8371E7-5880-4798-9794-E02AB537F4E4}" type="presOf" srcId="{67091861-EE2A-4DC8-813D-A04ED1776856}" destId="{9615EB4A-0559-4754-9F50-F70FEF497F7E}" srcOrd="0" destOrd="0" presId="urn:microsoft.com/office/officeart/2005/8/layout/hierarchy1"/>
    <dgm:cxn modelId="{1DF784F3-76D8-4EBD-99E3-8B8B5FA02BE4}" type="presOf" srcId="{ED9395D9-3BD8-473E-8492-5FB9B82E8305}" destId="{37DE5E03-79E2-40A9-A5D5-4C4EA118B470}" srcOrd="0" destOrd="0" presId="urn:microsoft.com/office/officeart/2005/8/layout/hierarchy1"/>
    <dgm:cxn modelId="{C23FDA7B-0FCD-441D-B376-8A6F827FB733}" type="presParOf" srcId="{6AE452D7-9674-4C9D-AC1B-EB21EF31CBBE}" destId="{F1BEF273-A4A7-466C-86DE-D81E447095B2}" srcOrd="0" destOrd="0" presId="urn:microsoft.com/office/officeart/2005/8/layout/hierarchy1"/>
    <dgm:cxn modelId="{7ACFAB2B-AAD0-4359-AC55-FBDA170415B6}" type="presParOf" srcId="{F1BEF273-A4A7-466C-86DE-D81E447095B2}" destId="{357D1537-8718-432F-97CF-A3B6DFA03616}" srcOrd="0" destOrd="0" presId="urn:microsoft.com/office/officeart/2005/8/layout/hierarchy1"/>
    <dgm:cxn modelId="{5973B523-96C5-4342-AE6D-B8266CB6B04C}" type="presParOf" srcId="{357D1537-8718-432F-97CF-A3B6DFA03616}" destId="{3AD866D4-1086-44BE-BD42-88995774C033}" srcOrd="0" destOrd="0" presId="urn:microsoft.com/office/officeart/2005/8/layout/hierarchy1"/>
    <dgm:cxn modelId="{6B07AC73-861C-4D10-9844-183DC6CB2F1F}" type="presParOf" srcId="{357D1537-8718-432F-97CF-A3B6DFA03616}" destId="{5C0DF28C-4631-4C7E-97EC-70C3F305A34D}" srcOrd="1" destOrd="0" presId="urn:microsoft.com/office/officeart/2005/8/layout/hierarchy1"/>
    <dgm:cxn modelId="{7262795A-D6E1-4C17-8181-A517D37D062E}" type="presParOf" srcId="{F1BEF273-A4A7-466C-86DE-D81E447095B2}" destId="{32C8F805-7DF2-4E21-BBF9-CED0541DBBF4}" srcOrd="1" destOrd="0" presId="urn:microsoft.com/office/officeart/2005/8/layout/hierarchy1"/>
    <dgm:cxn modelId="{96221DA1-FDD6-423F-AE6D-3B2D6DB48695}" type="presParOf" srcId="{32C8F805-7DF2-4E21-BBF9-CED0541DBBF4}" destId="{EBD0664E-1CA1-4797-A5B8-0ECF8574A6EA}" srcOrd="0" destOrd="0" presId="urn:microsoft.com/office/officeart/2005/8/layout/hierarchy1"/>
    <dgm:cxn modelId="{BE951C88-D6B7-42B6-B63F-734883D4E04F}" type="presParOf" srcId="{32C8F805-7DF2-4E21-BBF9-CED0541DBBF4}" destId="{FAB09B6F-3442-4ACC-B7DF-6E51D6963780}" srcOrd="1" destOrd="0" presId="urn:microsoft.com/office/officeart/2005/8/layout/hierarchy1"/>
    <dgm:cxn modelId="{535C5241-0933-4294-84BE-359B760AC7ED}" type="presParOf" srcId="{FAB09B6F-3442-4ACC-B7DF-6E51D6963780}" destId="{60F0C40D-408E-41AB-A277-E9C71AF81FE6}" srcOrd="0" destOrd="0" presId="urn:microsoft.com/office/officeart/2005/8/layout/hierarchy1"/>
    <dgm:cxn modelId="{161458CD-44AD-4F98-BBE8-A77E8F78F920}" type="presParOf" srcId="{60F0C40D-408E-41AB-A277-E9C71AF81FE6}" destId="{DAAE2B28-1447-4CF9-BF53-F2DEC3445863}" srcOrd="0" destOrd="0" presId="urn:microsoft.com/office/officeart/2005/8/layout/hierarchy1"/>
    <dgm:cxn modelId="{4E6AD403-DEAB-44E7-9D63-39BBD6E06584}" type="presParOf" srcId="{60F0C40D-408E-41AB-A277-E9C71AF81FE6}" destId="{D6432994-5DA3-4B67-8397-4A3044829689}" srcOrd="1" destOrd="0" presId="urn:microsoft.com/office/officeart/2005/8/layout/hierarchy1"/>
    <dgm:cxn modelId="{0897FB60-BFBB-47FB-A71F-1E1E2822F275}" type="presParOf" srcId="{FAB09B6F-3442-4ACC-B7DF-6E51D6963780}" destId="{C059D755-3736-4032-8F42-ACA4F14531EE}" srcOrd="1" destOrd="0" presId="urn:microsoft.com/office/officeart/2005/8/layout/hierarchy1"/>
    <dgm:cxn modelId="{9FD3769E-C653-46FC-8C21-0C39B86F3754}" type="presParOf" srcId="{32C8F805-7DF2-4E21-BBF9-CED0541DBBF4}" destId="{441A1DD0-67F5-434A-A3CD-3D41E0566185}" srcOrd="2" destOrd="0" presId="urn:microsoft.com/office/officeart/2005/8/layout/hierarchy1"/>
    <dgm:cxn modelId="{C8EA0C8F-CC33-4A3D-8CF6-3AF58CCE0F68}" type="presParOf" srcId="{32C8F805-7DF2-4E21-BBF9-CED0541DBBF4}" destId="{EDC124DD-ADE5-4FD4-8857-B581DDA92FD2}" srcOrd="3" destOrd="0" presId="urn:microsoft.com/office/officeart/2005/8/layout/hierarchy1"/>
    <dgm:cxn modelId="{3A6C5746-FD82-4658-9A5D-2B2A1D4AB4AD}" type="presParOf" srcId="{EDC124DD-ADE5-4FD4-8857-B581DDA92FD2}" destId="{B2E7DD08-B640-4C1B-9A1C-9BC16002002D}" srcOrd="0" destOrd="0" presId="urn:microsoft.com/office/officeart/2005/8/layout/hierarchy1"/>
    <dgm:cxn modelId="{D834DEE3-E6D5-4FF1-8189-CB59CA422121}" type="presParOf" srcId="{B2E7DD08-B640-4C1B-9A1C-9BC16002002D}" destId="{EA108970-311B-4E56-81F3-42B22B98B191}" srcOrd="0" destOrd="0" presId="urn:microsoft.com/office/officeart/2005/8/layout/hierarchy1"/>
    <dgm:cxn modelId="{B849C3DD-7C3C-4A2C-A9A4-ECDF689AB301}" type="presParOf" srcId="{B2E7DD08-B640-4C1B-9A1C-9BC16002002D}" destId="{B653155F-4C7B-44A4-BFAD-5D15E0E411A6}" srcOrd="1" destOrd="0" presId="urn:microsoft.com/office/officeart/2005/8/layout/hierarchy1"/>
    <dgm:cxn modelId="{60ED878D-2235-478D-9E04-34EA4630D78A}" type="presParOf" srcId="{EDC124DD-ADE5-4FD4-8857-B581DDA92FD2}" destId="{985A2A1E-DCA9-4CCE-A42C-3B6E0B8C8D7E}" srcOrd="1" destOrd="0" presId="urn:microsoft.com/office/officeart/2005/8/layout/hierarchy1"/>
    <dgm:cxn modelId="{6E23324C-A7B6-4E54-AFFD-2DF336231F24}" type="presParOf" srcId="{32C8F805-7DF2-4E21-BBF9-CED0541DBBF4}" destId="{37DE5E03-79E2-40A9-A5D5-4C4EA118B470}" srcOrd="4" destOrd="0" presId="urn:microsoft.com/office/officeart/2005/8/layout/hierarchy1"/>
    <dgm:cxn modelId="{16473649-9025-493F-B2F1-51A53DEEECEA}" type="presParOf" srcId="{32C8F805-7DF2-4E21-BBF9-CED0541DBBF4}" destId="{0EF36645-BC59-4F6E-A592-AEE932136A8A}" srcOrd="5" destOrd="0" presId="urn:microsoft.com/office/officeart/2005/8/layout/hierarchy1"/>
    <dgm:cxn modelId="{3552FB0D-AC64-4763-88E2-02E440DDFFDD}" type="presParOf" srcId="{0EF36645-BC59-4F6E-A592-AEE932136A8A}" destId="{4CDF878F-96F4-4010-BD8E-DF7476B7F66C}" srcOrd="0" destOrd="0" presId="urn:microsoft.com/office/officeart/2005/8/layout/hierarchy1"/>
    <dgm:cxn modelId="{6EE579C6-D6A9-475A-A519-991A67107F93}" type="presParOf" srcId="{4CDF878F-96F4-4010-BD8E-DF7476B7F66C}" destId="{DDF7D151-1B16-4191-A64C-BB8DC59B7D5F}" srcOrd="0" destOrd="0" presId="urn:microsoft.com/office/officeart/2005/8/layout/hierarchy1"/>
    <dgm:cxn modelId="{E4314BD7-0C41-49FA-9746-1B4202F5D5AC}" type="presParOf" srcId="{4CDF878F-96F4-4010-BD8E-DF7476B7F66C}" destId="{9615EB4A-0559-4754-9F50-F70FEF497F7E}" srcOrd="1" destOrd="0" presId="urn:microsoft.com/office/officeart/2005/8/layout/hierarchy1"/>
    <dgm:cxn modelId="{FB09B574-B597-4939-8CFE-3D7C83B88E5E}" type="presParOf" srcId="{0EF36645-BC59-4F6E-A592-AEE932136A8A}" destId="{CBA131E8-377D-4B7D-A564-770105B1FC1A}" srcOrd="1" destOrd="0" presId="urn:microsoft.com/office/officeart/2005/8/layout/hierarchy1"/>
    <dgm:cxn modelId="{9D5ACF75-8BC3-49B3-B98E-6625FC2FDC1A}" type="presParOf" srcId="{6AE452D7-9674-4C9D-AC1B-EB21EF31CBBE}" destId="{79862E62-2836-4522-9681-33EAF17FE99E}" srcOrd="1" destOrd="0" presId="urn:microsoft.com/office/officeart/2005/8/layout/hierarchy1"/>
    <dgm:cxn modelId="{94749F8F-481D-419D-86E7-E4475C9E1BBC}" type="presParOf" srcId="{79862E62-2836-4522-9681-33EAF17FE99E}" destId="{25CC93D2-4D51-4E49-9B45-78939673398F}" srcOrd="0" destOrd="0" presId="urn:microsoft.com/office/officeart/2005/8/layout/hierarchy1"/>
    <dgm:cxn modelId="{55A81DFB-5919-44C2-9616-78FA4913DB8B}" type="presParOf" srcId="{25CC93D2-4D51-4E49-9B45-78939673398F}" destId="{0B0B5F48-5AF6-4EE3-9AB3-68E2F9DCE9F9}" srcOrd="0" destOrd="0" presId="urn:microsoft.com/office/officeart/2005/8/layout/hierarchy1"/>
    <dgm:cxn modelId="{46819B9C-455F-4745-990B-859339A8CE65}" type="presParOf" srcId="{25CC93D2-4D51-4E49-9B45-78939673398F}" destId="{7EC4FFC9-5D0E-477B-B3F9-18DBE0029281}" srcOrd="1" destOrd="0" presId="urn:microsoft.com/office/officeart/2005/8/layout/hierarchy1"/>
    <dgm:cxn modelId="{2C939105-AA81-494E-8F40-C4D411F4F06C}" type="presParOf" srcId="{79862E62-2836-4522-9681-33EAF17FE99E}" destId="{6CE8F144-6A07-4838-AE3F-C24B0245504C}" srcOrd="1" destOrd="0" presId="urn:microsoft.com/office/officeart/2005/8/layout/hierarchy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64.xml><?xml version="1.0" encoding="utf-8"?>
<dgm:dataModel xmlns:dgm="http://schemas.openxmlformats.org/drawingml/2006/diagram" xmlns:a="http://schemas.openxmlformats.org/drawingml/2006/main">
  <dgm:ptLst>
    <dgm:pt modelId="{CE7DEB34-C0B8-4593-9C0B-FF6211BB439E}" type="doc">
      <dgm:prSet loTypeId="urn:microsoft.com/office/officeart/2005/8/layout/arrow5" loCatId="relationship" qsTypeId="urn:microsoft.com/office/officeart/2005/8/quickstyle/3d1" qsCatId="3D" csTypeId="urn:microsoft.com/office/officeart/2005/8/colors/accent0_3" csCatId="mainScheme" phldr="1"/>
      <dgm:spPr/>
      <dgm:t>
        <a:bodyPr/>
        <a:lstStyle/>
        <a:p>
          <a:endParaRPr lang="el-GR"/>
        </a:p>
      </dgm:t>
    </dgm:pt>
    <dgm:pt modelId="{EB1B2DA5-13C9-46B2-8A33-341C9BF4E6D0}">
      <dgm:prSet custT="1"/>
      <dgm:spPr/>
      <dgm:t>
        <a:bodyPr/>
        <a:lstStyle/>
        <a:p>
          <a:r>
            <a:rPr lang="el-GR" sz="1700" dirty="0"/>
            <a:t>Η μεταρρύθμιση του 2014 περιλάμβανε ένα σύνολο στόχων που θεωρητικά ήταν αλληλένδετοι και μέσα από την αλληλοσυμπλήρωσή τους κατέτειναν στη βελτίωση των επιδόσεων των δημοσίων συμβάσεων μέσα από την ενίσχυση του ανταγωνισμού</a:t>
          </a:r>
        </a:p>
      </dgm:t>
    </dgm:pt>
    <dgm:pt modelId="{BA75668C-67AF-4EC4-BF51-57AD1F436AEB}" type="sibTrans" cxnId="{F0EAFA72-609D-4226-BE02-78D24493457E}">
      <dgm:prSet/>
      <dgm:spPr/>
      <dgm:t>
        <a:bodyPr/>
        <a:lstStyle/>
        <a:p>
          <a:endParaRPr lang="el-GR"/>
        </a:p>
      </dgm:t>
    </dgm:pt>
    <dgm:pt modelId="{58012B53-D411-4D3F-B57E-54307CCAB803}" type="parTrans" cxnId="{F0EAFA72-609D-4226-BE02-78D24493457E}">
      <dgm:prSet/>
      <dgm:spPr/>
      <dgm:t>
        <a:bodyPr/>
        <a:lstStyle/>
        <a:p>
          <a:endParaRPr lang="el-GR"/>
        </a:p>
      </dgm:t>
    </dgm:pt>
    <dgm:pt modelId="{866AA357-240D-4C67-B410-9E4844F1BB2B}">
      <dgm:prSet/>
      <dgm:spPr/>
      <dgm:t>
        <a:bodyPr/>
        <a:lstStyle/>
        <a:p>
          <a:r>
            <a:rPr lang="el-GR" dirty="0"/>
            <a:t>Αποδεικνύεται ότι σε ορισμένες περιπτώσεις τον περιορίζουν. Τα μέτρα απλούστευσης, όπως οι αυξημένες δυνατότητες απευθείας ανάθεσης και ο κατακερματισμός σε μικρότερες παρτίδες αφενός μειώνει τον αριθμό των υποψηφίων αφετέρου εμποδίζει την είσοδο ΜΜΕ, σε τομείς που κυριαρχούν μεγάλες επιχειρήσεις</a:t>
          </a:r>
        </a:p>
      </dgm:t>
    </dgm:pt>
    <dgm:pt modelId="{20485D74-5494-4373-BA7C-AA5623C84553}" type="parTrans" cxnId="{7BAE175B-0A3E-4CD0-993A-7F122CE20484}">
      <dgm:prSet/>
      <dgm:spPr/>
      <dgm:t>
        <a:bodyPr/>
        <a:lstStyle/>
        <a:p>
          <a:endParaRPr lang="el-GR"/>
        </a:p>
      </dgm:t>
    </dgm:pt>
    <dgm:pt modelId="{DA8B3925-4B5A-4663-9952-CD2EFEC82F11}" type="sibTrans" cxnId="{7BAE175B-0A3E-4CD0-993A-7F122CE20484}">
      <dgm:prSet/>
      <dgm:spPr/>
      <dgm:t>
        <a:bodyPr/>
        <a:lstStyle/>
        <a:p>
          <a:endParaRPr lang="el-GR"/>
        </a:p>
      </dgm:t>
    </dgm:pt>
    <dgm:pt modelId="{9135D912-BBDA-40DF-85BB-C994F40EFC53}" type="pres">
      <dgm:prSet presAssocID="{CE7DEB34-C0B8-4593-9C0B-FF6211BB439E}" presName="diagram" presStyleCnt="0">
        <dgm:presLayoutVars>
          <dgm:dir/>
          <dgm:resizeHandles val="exact"/>
        </dgm:presLayoutVars>
      </dgm:prSet>
      <dgm:spPr/>
    </dgm:pt>
    <dgm:pt modelId="{687457DC-554E-4499-B262-377511D1DCAD}" type="pres">
      <dgm:prSet presAssocID="{EB1B2DA5-13C9-46B2-8A33-341C9BF4E6D0}" presName="arrow" presStyleLbl="node1" presStyleIdx="0" presStyleCnt="2">
        <dgm:presLayoutVars>
          <dgm:bulletEnabled val="1"/>
        </dgm:presLayoutVars>
      </dgm:prSet>
      <dgm:spPr/>
    </dgm:pt>
    <dgm:pt modelId="{5A79AF60-1B7D-4B2C-A553-0FB740255D70}" type="pres">
      <dgm:prSet presAssocID="{866AA357-240D-4C67-B410-9E4844F1BB2B}" presName="arrow" presStyleLbl="node1" presStyleIdx="1" presStyleCnt="2">
        <dgm:presLayoutVars>
          <dgm:bulletEnabled val="1"/>
        </dgm:presLayoutVars>
      </dgm:prSet>
      <dgm:spPr/>
    </dgm:pt>
  </dgm:ptLst>
  <dgm:cxnLst>
    <dgm:cxn modelId="{40D0F131-09C5-4328-BF3F-F4CB7D78E7F0}" type="presOf" srcId="{866AA357-240D-4C67-B410-9E4844F1BB2B}" destId="{5A79AF60-1B7D-4B2C-A553-0FB740255D70}" srcOrd="0" destOrd="0" presId="urn:microsoft.com/office/officeart/2005/8/layout/arrow5"/>
    <dgm:cxn modelId="{7BAE175B-0A3E-4CD0-993A-7F122CE20484}" srcId="{CE7DEB34-C0B8-4593-9C0B-FF6211BB439E}" destId="{866AA357-240D-4C67-B410-9E4844F1BB2B}" srcOrd="1" destOrd="0" parTransId="{20485D74-5494-4373-BA7C-AA5623C84553}" sibTransId="{DA8B3925-4B5A-4663-9952-CD2EFEC82F11}"/>
    <dgm:cxn modelId="{F0EAFA72-609D-4226-BE02-78D24493457E}" srcId="{CE7DEB34-C0B8-4593-9C0B-FF6211BB439E}" destId="{EB1B2DA5-13C9-46B2-8A33-341C9BF4E6D0}" srcOrd="0" destOrd="0" parTransId="{58012B53-D411-4D3F-B57E-54307CCAB803}" sibTransId="{BA75668C-67AF-4EC4-BF51-57AD1F436AEB}"/>
    <dgm:cxn modelId="{D6FA1A7E-0F6D-463C-8DBF-B536FC2DA1F8}" type="presOf" srcId="{EB1B2DA5-13C9-46B2-8A33-341C9BF4E6D0}" destId="{687457DC-554E-4499-B262-377511D1DCAD}" srcOrd="0" destOrd="0" presId="urn:microsoft.com/office/officeart/2005/8/layout/arrow5"/>
    <dgm:cxn modelId="{E38846FD-6865-4D86-87A4-67C5D20962C0}" type="presOf" srcId="{CE7DEB34-C0B8-4593-9C0B-FF6211BB439E}" destId="{9135D912-BBDA-40DF-85BB-C994F40EFC53}" srcOrd="0" destOrd="0" presId="urn:microsoft.com/office/officeart/2005/8/layout/arrow5"/>
    <dgm:cxn modelId="{A377DE7E-F215-4087-8759-892885F6C869}" type="presParOf" srcId="{9135D912-BBDA-40DF-85BB-C994F40EFC53}" destId="{687457DC-554E-4499-B262-377511D1DCAD}" srcOrd="0" destOrd="0" presId="urn:microsoft.com/office/officeart/2005/8/layout/arrow5"/>
    <dgm:cxn modelId="{C34A2A93-64CC-4304-8A74-5A2A1B5CCD35}" type="presParOf" srcId="{9135D912-BBDA-40DF-85BB-C994F40EFC53}" destId="{5A79AF60-1B7D-4B2C-A553-0FB740255D70}" srcOrd="1" destOrd="0" presId="urn:microsoft.com/office/officeart/2005/8/layout/arrow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65.xml><?xml version="1.0" encoding="utf-8"?>
<dgm:dataModel xmlns:dgm="http://schemas.openxmlformats.org/drawingml/2006/diagram" xmlns:a="http://schemas.openxmlformats.org/drawingml/2006/main">
  <dgm:ptLst>
    <dgm:pt modelId="{CE7DEB34-C0B8-4593-9C0B-FF6211BB439E}" type="doc">
      <dgm:prSet loTypeId="urn:microsoft.com/office/officeart/2005/8/layout/venn3" loCatId="relationship" qsTypeId="urn:microsoft.com/office/officeart/2005/8/quickstyle/3d1" qsCatId="3D" csTypeId="urn:microsoft.com/office/officeart/2005/8/colors/accent0_3" csCatId="mainScheme" phldr="1"/>
      <dgm:spPr/>
      <dgm:t>
        <a:bodyPr/>
        <a:lstStyle/>
        <a:p>
          <a:endParaRPr lang="el-GR"/>
        </a:p>
      </dgm:t>
    </dgm:pt>
    <dgm:pt modelId="{EB1B2DA5-13C9-46B2-8A33-341C9BF4E6D0}">
      <dgm:prSet custT="1"/>
      <dgm:spPr/>
      <dgm:t>
        <a:bodyPr/>
        <a:lstStyle/>
        <a:p>
          <a:r>
            <a:rPr lang="el-GR" sz="1700" dirty="0"/>
            <a:t>Απαιτείται να βελτιώσει η Επιτροπή την παρακολούθηση των δημοσίων συμβάσεων</a:t>
          </a:r>
        </a:p>
      </dgm:t>
    </dgm:pt>
    <dgm:pt modelId="{58012B53-D411-4D3F-B57E-54307CCAB803}" type="parTrans" cxnId="{F0EAFA72-609D-4226-BE02-78D24493457E}">
      <dgm:prSet/>
      <dgm:spPr/>
      <dgm:t>
        <a:bodyPr/>
        <a:lstStyle/>
        <a:p>
          <a:endParaRPr lang="el-GR"/>
        </a:p>
      </dgm:t>
    </dgm:pt>
    <dgm:pt modelId="{BA75668C-67AF-4EC4-BF51-57AD1F436AEB}" type="sibTrans" cxnId="{F0EAFA72-609D-4226-BE02-78D24493457E}">
      <dgm:prSet/>
      <dgm:spPr/>
      <dgm:t>
        <a:bodyPr/>
        <a:lstStyle/>
        <a:p>
          <a:endParaRPr lang="el-GR"/>
        </a:p>
      </dgm:t>
    </dgm:pt>
    <dgm:pt modelId="{05692A01-157F-40D8-9DE7-9F61228996FD}">
      <dgm:prSet custT="1"/>
      <dgm:spPr/>
      <dgm:t>
        <a:bodyPr/>
        <a:lstStyle/>
        <a:p>
          <a:r>
            <a:rPr lang="el-GR" sz="1700" dirty="0"/>
            <a:t>Η πληρότητα των δεδομένων που συλλέγονται παραμένει ανεπαρκής, ενώ δεν είναι όλα τα δεδομένα ακριβή</a:t>
          </a:r>
        </a:p>
      </dgm:t>
    </dgm:pt>
    <dgm:pt modelId="{39210F67-B8A1-4E2E-852F-D74EB546669F}" type="parTrans" cxnId="{C7C379D4-26CD-4E68-B6C7-6D0BCB318A57}">
      <dgm:prSet/>
      <dgm:spPr/>
      <dgm:t>
        <a:bodyPr/>
        <a:lstStyle/>
        <a:p>
          <a:endParaRPr lang="el-GR"/>
        </a:p>
      </dgm:t>
    </dgm:pt>
    <dgm:pt modelId="{80D879FE-FBF4-46CE-9CB6-845BD15D2F23}" type="sibTrans" cxnId="{C7C379D4-26CD-4E68-B6C7-6D0BCB318A57}">
      <dgm:prSet/>
      <dgm:spPr/>
      <dgm:t>
        <a:bodyPr/>
        <a:lstStyle/>
        <a:p>
          <a:endParaRPr lang="el-GR"/>
        </a:p>
      </dgm:t>
    </dgm:pt>
    <dgm:pt modelId="{BB2C9547-27A4-4750-993F-B9A44C184ADA}">
      <dgm:prSet custT="1"/>
      <dgm:spPr/>
      <dgm:t>
        <a:bodyPr/>
        <a:lstStyle/>
        <a:p>
          <a:r>
            <a:rPr lang="el-GR" sz="1700" dirty="0"/>
            <a:t>Σημειώνονται ελλείψεις στα εργαλεία παρακολούθησης που περιορίζουν τη διαφάνεια και την αποτελεσματικό-</a:t>
          </a:r>
          <a:r>
            <a:rPr lang="el-GR" sz="1700" dirty="0" err="1"/>
            <a:t>τητα</a:t>
          </a:r>
          <a:endParaRPr lang="el-GR" sz="1700" dirty="0"/>
        </a:p>
      </dgm:t>
    </dgm:pt>
    <dgm:pt modelId="{2B638310-C4BC-467F-A14D-8DF63C91835C}" type="parTrans" cxnId="{221C4E93-8527-4725-B92E-03C2366966BA}">
      <dgm:prSet/>
      <dgm:spPr/>
      <dgm:t>
        <a:bodyPr/>
        <a:lstStyle/>
        <a:p>
          <a:endParaRPr lang="el-GR"/>
        </a:p>
      </dgm:t>
    </dgm:pt>
    <dgm:pt modelId="{6046D5E5-7500-425E-817A-26BDAB553437}" type="sibTrans" cxnId="{221C4E93-8527-4725-B92E-03C2366966BA}">
      <dgm:prSet/>
      <dgm:spPr/>
      <dgm:t>
        <a:bodyPr/>
        <a:lstStyle/>
        <a:p>
          <a:endParaRPr lang="el-GR"/>
        </a:p>
      </dgm:t>
    </dgm:pt>
    <dgm:pt modelId="{BE39795F-C95B-4466-9E05-909FBF120C7D}">
      <dgm:prSet custT="1"/>
      <dgm:spPr/>
      <dgm:t>
        <a:bodyPr/>
        <a:lstStyle/>
        <a:p>
          <a:r>
            <a:rPr lang="el-GR" sz="1700" dirty="0"/>
            <a:t>Τόσο η Επιτροπή όσο και τα κράτη μέλη δεν δίνουν τη δέουσα προσοχή για την ανάπτυξη ανταγωνισμού</a:t>
          </a:r>
        </a:p>
      </dgm:t>
    </dgm:pt>
    <dgm:pt modelId="{4203233D-E68B-4CAE-985E-9EACF4CEF104}" type="sibTrans" cxnId="{60DF4B05-36AF-402F-BB00-5CB6894B1C3C}">
      <dgm:prSet/>
      <dgm:spPr/>
      <dgm:t>
        <a:bodyPr/>
        <a:lstStyle/>
        <a:p>
          <a:endParaRPr lang="el-GR"/>
        </a:p>
      </dgm:t>
    </dgm:pt>
    <dgm:pt modelId="{24964753-4B3B-4FD3-86C1-8A6FB1E2951E}" type="parTrans" cxnId="{60DF4B05-36AF-402F-BB00-5CB6894B1C3C}">
      <dgm:prSet/>
      <dgm:spPr/>
      <dgm:t>
        <a:bodyPr/>
        <a:lstStyle/>
        <a:p>
          <a:endParaRPr lang="el-GR"/>
        </a:p>
      </dgm:t>
    </dgm:pt>
    <dgm:pt modelId="{AC5BCB17-C4E8-4714-A09E-428A42CC9CA0}" type="pres">
      <dgm:prSet presAssocID="{CE7DEB34-C0B8-4593-9C0B-FF6211BB439E}" presName="Name0" presStyleCnt="0">
        <dgm:presLayoutVars>
          <dgm:dir/>
          <dgm:resizeHandles val="exact"/>
        </dgm:presLayoutVars>
      </dgm:prSet>
      <dgm:spPr/>
    </dgm:pt>
    <dgm:pt modelId="{632FBD5B-2678-4B15-881D-F2FFD9CEB0E0}" type="pres">
      <dgm:prSet presAssocID="{EB1B2DA5-13C9-46B2-8A33-341C9BF4E6D0}" presName="Name5" presStyleLbl="vennNode1" presStyleIdx="0" presStyleCnt="4">
        <dgm:presLayoutVars>
          <dgm:bulletEnabled val="1"/>
        </dgm:presLayoutVars>
      </dgm:prSet>
      <dgm:spPr/>
    </dgm:pt>
    <dgm:pt modelId="{B5B873DB-AEBB-48E0-9999-FBF53D9C49B1}" type="pres">
      <dgm:prSet presAssocID="{BA75668C-67AF-4EC4-BF51-57AD1F436AEB}" presName="space" presStyleCnt="0"/>
      <dgm:spPr/>
    </dgm:pt>
    <dgm:pt modelId="{0A879C74-E625-4773-8F3D-3E0141ED7547}" type="pres">
      <dgm:prSet presAssocID="{05692A01-157F-40D8-9DE7-9F61228996FD}" presName="Name5" presStyleLbl="vennNode1" presStyleIdx="1" presStyleCnt="4">
        <dgm:presLayoutVars>
          <dgm:bulletEnabled val="1"/>
        </dgm:presLayoutVars>
      </dgm:prSet>
      <dgm:spPr/>
    </dgm:pt>
    <dgm:pt modelId="{737BFB22-1DE2-46DF-8974-D33EF2ED4125}" type="pres">
      <dgm:prSet presAssocID="{80D879FE-FBF4-46CE-9CB6-845BD15D2F23}" presName="space" presStyleCnt="0"/>
      <dgm:spPr/>
    </dgm:pt>
    <dgm:pt modelId="{60612367-6164-4687-9112-165ACEBF3F77}" type="pres">
      <dgm:prSet presAssocID="{BB2C9547-27A4-4750-993F-B9A44C184ADA}" presName="Name5" presStyleLbl="vennNode1" presStyleIdx="2" presStyleCnt="4">
        <dgm:presLayoutVars>
          <dgm:bulletEnabled val="1"/>
        </dgm:presLayoutVars>
      </dgm:prSet>
      <dgm:spPr/>
    </dgm:pt>
    <dgm:pt modelId="{7773AC70-1E23-4A8A-A4AE-63F897F6B3A4}" type="pres">
      <dgm:prSet presAssocID="{6046D5E5-7500-425E-817A-26BDAB553437}" presName="space" presStyleCnt="0"/>
      <dgm:spPr/>
    </dgm:pt>
    <dgm:pt modelId="{1DB428FB-A07C-40F7-A4B2-23F60CA615E9}" type="pres">
      <dgm:prSet presAssocID="{BE39795F-C95B-4466-9E05-909FBF120C7D}" presName="Name5" presStyleLbl="vennNode1" presStyleIdx="3" presStyleCnt="4">
        <dgm:presLayoutVars>
          <dgm:bulletEnabled val="1"/>
        </dgm:presLayoutVars>
      </dgm:prSet>
      <dgm:spPr/>
    </dgm:pt>
  </dgm:ptLst>
  <dgm:cxnLst>
    <dgm:cxn modelId="{60DF4B05-36AF-402F-BB00-5CB6894B1C3C}" srcId="{CE7DEB34-C0B8-4593-9C0B-FF6211BB439E}" destId="{BE39795F-C95B-4466-9E05-909FBF120C7D}" srcOrd="3" destOrd="0" parTransId="{24964753-4B3B-4FD3-86C1-8A6FB1E2951E}" sibTransId="{4203233D-E68B-4CAE-985E-9EACF4CEF104}"/>
    <dgm:cxn modelId="{BC2A8D12-0BB5-4E66-8552-2488CA44F0E8}" type="presOf" srcId="{05692A01-157F-40D8-9DE7-9F61228996FD}" destId="{0A879C74-E625-4773-8F3D-3E0141ED7547}" srcOrd="0" destOrd="0" presId="urn:microsoft.com/office/officeart/2005/8/layout/venn3"/>
    <dgm:cxn modelId="{E238DE69-8198-423D-8A7C-7C4D27644CB1}" type="presOf" srcId="{BB2C9547-27A4-4750-993F-B9A44C184ADA}" destId="{60612367-6164-4687-9112-165ACEBF3F77}" srcOrd="0" destOrd="0" presId="urn:microsoft.com/office/officeart/2005/8/layout/venn3"/>
    <dgm:cxn modelId="{F0EAFA72-609D-4226-BE02-78D24493457E}" srcId="{CE7DEB34-C0B8-4593-9C0B-FF6211BB439E}" destId="{EB1B2DA5-13C9-46B2-8A33-341C9BF4E6D0}" srcOrd="0" destOrd="0" parTransId="{58012B53-D411-4D3F-B57E-54307CCAB803}" sibTransId="{BA75668C-67AF-4EC4-BF51-57AD1F436AEB}"/>
    <dgm:cxn modelId="{221C4E93-8527-4725-B92E-03C2366966BA}" srcId="{CE7DEB34-C0B8-4593-9C0B-FF6211BB439E}" destId="{BB2C9547-27A4-4750-993F-B9A44C184ADA}" srcOrd="2" destOrd="0" parTransId="{2B638310-C4BC-467F-A14D-8DF63C91835C}" sibTransId="{6046D5E5-7500-425E-817A-26BDAB553437}"/>
    <dgm:cxn modelId="{5F4B82CD-E058-4737-A239-00051DF6706A}" type="presOf" srcId="{EB1B2DA5-13C9-46B2-8A33-341C9BF4E6D0}" destId="{632FBD5B-2678-4B15-881D-F2FFD9CEB0E0}" srcOrd="0" destOrd="0" presId="urn:microsoft.com/office/officeart/2005/8/layout/venn3"/>
    <dgm:cxn modelId="{5CB776CE-CFDF-46E4-9E70-C0BE8DBBA988}" type="presOf" srcId="{BE39795F-C95B-4466-9E05-909FBF120C7D}" destId="{1DB428FB-A07C-40F7-A4B2-23F60CA615E9}" srcOrd="0" destOrd="0" presId="urn:microsoft.com/office/officeart/2005/8/layout/venn3"/>
    <dgm:cxn modelId="{C7C379D4-26CD-4E68-B6C7-6D0BCB318A57}" srcId="{CE7DEB34-C0B8-4593-9C0B-FF6211BB439E}" destId="{05692A01-157F-40D8-9DE7-9F61228996FD}" srcOrd="1" destOrd="0" parTransId="{39210F67-B8A1-4E2E-852F-D74EB546669F}" sibTransId="{80D879FE-FBF4-46CE-9CB6-845BD15D2F23}"/>
    <dgm:cxn modelId="{35EC6CF6-698A-4ACE-9604-5F97D10BE3CF}" type="presOf" srcId="{CE7DEB34-C0B8-4593-9C0B-FF6211BB439E}" destId="{AC5BCB17-C4E8-4714-A09E-428A42CC9CA0}" srcOrd="0" destOrd="0" presId="urn:microsoft.com/office/officeart/2005/8/layout/venn3"/>
    <dgm:cxn modelId="{776AC5B0-80F0-4574-9770-67200720F783}" type="presParOf" srcId="{AC5BCB17-C4E8-4714-A09E-428A42CC9CA0}" destId="{632FBD5B-2678-4B15-881D-F2FFD9CEB0E0}" srcOrd="0" destOrd="0" presId="urn:microsoft.com/office/officeart/2005/8/layout/venn3"/>
    <dgm:cxn modelId="{648D29C9-B5D8-4BFA-A6B6-E75AAAD8ABBC}" type="presParOf" srcId="{AC5BCB17-C4E8-4714-A09E-428A42CC9CA0}" destId="{B5B873DB-AEBB-48E0-9999-FBF53D9C49B1}" srcOrd="1" destOrd="0" presId="urn:microsoft.com/office/officeart/2005/8/layout/venn3"/>
    <dgm:cxn modelId="{80FCBB96-5A9E-4E57-9FA9-5A58DE9AF32C}" type="presParOf" srcId="{AC5BCB17-C4E8-4714-A09E-428A42CC9CA0}" destId="{0A879C74-E625-4773-8F3D-3E0141ED7547}" srcOrd="2" destOrd="0" presId="urn:microsoft.com/office/officeart/2005/8/layout/venn3"/>
    <dgm:cxn modelId="{984B779C-B0E1-40D8-964D-0440563CCA97}" type="presParOf" srcId="{AC5BCB17-C4E8-4714-A09E-428A42CC9CA0}" destId="{737BFB22-1DE2-46DF-8974-D33EF2ED4125}" srcOrd="3" destOrd="0" presId="urn:microsoft.com/office/officeart/2005/8/layout/venn3"/>
    <dgm:cxn modelId="{08531846-3DFA-49BE-BB75-D49D9AA077E8}" type="presParOf" srcId="{AC5BCB17-C4E8-4714-A09E-428A42CC9CA0}" destId="{60612367-6164-4687-9112-165ACEBF3F77}" srcOrd="4" destOrd="0" presId="urn:microsoft.com/office/officeart/2005/8/layout/venn3"/>
    <dgm:cxn modelId="{AB914D89-F447-4AD3-B300-8687D7E5867C}" type="presParOf" srcId="{AC5BCB17-C4E8-4714-A09E-428A42CC9CA0}" destId="{7773AC70-1E23-4A8A-A4AE-63F897F6B3A4}" srcOrd="5" destOrd="0" presId="urn:microsoft.com/office/officeart/2005/8/layout/venn3"/>
    <dgm:cxn modelId="{FDC59C14-27B0-487C-9415-30381754F1A2}" type="presParOf" srcId="{AC5BCB17-C4E8-4714-A09E-428A42CC9CA0}" destId="{1DB428FB-A07C-40F7-A4B2-23F60CA615E9}" srcOrd="6" destOrd="0" presId="urn:microsoft.com/office/officeart/2005/8/layout/venn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66.xml><?xml version="1.0" encoding="utf-8"?>
<dgm:dataModel xmlns:dgm="http://schemas.openxmlformats.org/drawingml/2006/diagram" xmlns:a="http://schemas.openxmlformats.org/drawingml/2006/main">
  <dgm:ptLst>
    <dgm:pt modelId="{CE7DEB34-C0B8-4593-9C0B-FF6211BB439E}" type="doc">
      <dgm:prSet loTypeId="urn:microsoft.com/office/officeart/2005/8/layout/cycle3" loCatId="cycle" qsTypeId="urn:microsoft.com/office/officeart/2005/8/quickstyle/3d1" qsCatId="3D" csTypeId="urn:microsoft.com/office/officeart/2005/8/colors/accent0_3" csCatId="mainScheme" phldr="1"/>
      <dgm:spPr/>
      <dgm:t>
        <a:bodyPr/>
        <a:lstStyle/>
        <a:p>
          <a:endParaRPr lang="el-GR"/>
        </a:p>
      </dgm:t>
    </dgm:pt>
    <dgm:pt modelId="{EB1B2DA5-13C9-46B2-8A33-341C9BF4E6D0}">
      <dgm:prSet custT="1"/>
      <dgm:spPr/>
      <dgm:t>
        <a:bodyPr/>
        <a:lstStyle/>
        <a:p>
          <a:r>
            <a:rPr lang="el-GR" sz="1700" dirty="0"/>
            <a:t>Σπάνιες οι πρωτοβουλίες για την ανάλυση των δεδομένων και τον εντοπισμό των λόγων  που οφείλεται το μειωμένο επίπεδο ανταγωνισμού</a:t>
          </a:r>
        </a:p>
      </dgm:t>
    </dgm:pt>
    <dgm:pt modelId="{58012B53-D411-4D3F-B57E-54307CCAB803}" type="parTrans" cxnId="{F0EAFA72-609D-4226-BE02-78D24493457E}">
      <dgm:prSet/>
      <dgm:spPr/>
      <dgm:t>
        <a:bodyPr/>
        <a:lstStyle/>
        <a:p>
          <a:endParaRPr lang="el-GR"/>
        </a:p>
      </dgm:t>
    </dgm:pt>
    <dgm:pt modelId="{BA75668C-67AF-4EC4-BF51-57AD1F436AEB}" type="sibTrans" cxnId="{F0EAFA72-609D-4226-BE02-78D24493457E}">
      <dgm:prSet/>
      <dgm:spPr/>
      <dgm:t>
        <a:bodyPr/>
        <a:lstStyle/>
        <a:p>
          <a:endParaRPr lang="el-GR"/>
        </a:p>
      </dgm:t>
    </dgm:pt>
    <dgm:pt modelId="{05692A01-157F-40D8-9DE7-9F61228996FD}">
      <dgm:prSet custT="1"/>
      <dgm:spPr/>
      <dgm:t>
        <a:bodyPr/>
        <a:lstStyle/>
        <a:p>
          <a:r>
            <a:rPr lang="el-GR" sz="1700" dirty="0"/>
            <a:t>Ακόμα και το ίδιο το γεγονός αυτό παραμένει άγνωστο στην Επιτροπή και τα κράτη μέλη</a:t>
          </a:r>
        </a:p>
      </dgm:t>
    </dgm:pt>
    <dgm:pt modelId="{39210F67-B8A1-4E2E-852F-D74EB546669F}" type="parTrans" cxnId="{C7C379D4-26CD-4E68-B6C7-6D0BCB318A57}">
      <dgm:prSet/>
      <dgm:spPr/>
      <dgm:t>
        <a:bodyPr/>
        <a:lstStyle/>
        <a:p>
          <a:endParaRPr lang="el-GR"/>
        </a:p>
      </dgm:t>
    </dgm:pt>
    <dgm:pt modelId="{80D879FE-FBF4-46CE-9CB6-845BD15D2F23}" type="sibTrans" cxnId="{C7C379D4-26CD-4E68-B6C7-6D0BCB318A57}">
      <dgm:prSet/>
      <dgm:spPr/>
      <dgm:t>
        <a:bodyPr/>
        <a:lstStyle/>
        <a:p>
          <a:endParaRPr lang="el-GR"/>
        </a:p>
      </dgm:t>
    </dgm:pt>
    <dgm:pt modelId="{BE39795F-C95B-4466-9E05-909FBF120C7D}">
      <dgm:prSet custT="1"/>
      <dgm:spPr/>
      <dgm:t>
        <a:bodyPr/>
        <a:lstStyle/>
        <a:p>
          <a:r>
            <a:rPr lang="el-GR" sz="1700" dirty="0"/>
            <a:t>Παρά τη δρομολόγηση στρατηγικής για τις δημόσιες συμβάσεις το 2017, οι δράσεις που έχει αναλάβει η Επιτροπή για την εξέταση ή την αντιμετώπιση των αιτιών μείωσης του ανταγωνισμού είναι ελάχιστες</a:t>
          </a:r>
        </a:p>
      </dgm:t>
    </dgm:pt>
    <dgm:pt modelId="{4203233D-E68B-4CAE-985E-9EACF4CEF104}" type="sibTrans" cxnId="{60DF4B05-36AF-402F-BB00-5CB6894B1C3C}">
      <dgm:prSet/>
      <dgm:spPr/>
      <dgm:t>
        <a:bodyPr/>
        <a:lstStyle/>
        <a:p>
          <a:endParaRPr lang="el-GR"/>
        </a:p>
      </dgm:t>
    </dgm:pt>
    <dgm:pt modelId="{24964753-4B3B-4FD3-86C1-8A6FB1E2951E}" type="parTrans" cxnId="{60DF4B05-36AF-402F-BB00-5CB6894B1C3C}">
      <dgm:prSet/>
      <dgm:spPr/>
      <dgm:t>
        <a:bodyPr/>
        <a:lstStyle/>
        <a:p>
          <a:endParaRPr lang="el-GR"/>
        </a:p>
      </dgm:t>
    </dgm:pt>
    <dgm:pt modelId="{68C87406-002F-4E52-9AC5-9F2C776C2BCF}" type="pres">
      <dgm:prSet presAssocID="{CE7DEB34-C0B8-4593-9C0B-FF6211BB439E}" presName="Name0" presStyleCnt="0">
        <dgm:presLayoutVars>
          <dgm:dir/>
          <dgm:resizeHandles val="exact"/>
        </dgm:presLayoutVars>
      </dgm:prSet>
      <dgm:spPr/>
    </dgm:pt>
    <dgm:pt modelId="{9B8E684F-8344-4318-A289-42E9AB4DAC35}" type="pres">
      <dgm:prSet presAssocID="{CE7DEB34-C0B8-4593-9C0B-FF6211BB439E}" presName="cycle" presStyleCnt="0"/>
      <dgm:spPr/>
    </dgm:pt>
    <dgm:pt modelId="{38740CFB-8128-4FB0-B85A-F33095D1E04E}" type="pres">
      <dgm:prSet presAssocID="{EB1B2DA5-13C9-46B2-8A33-341C9BF4E6D0}" presName="nodeFirstNode" presStyleLbl="node1" presStyleIdx="0" presStyleCnt="3">
        <dgm:presLayoutVars>
          <dgm:bulletEnabled val="1"/>
        </dgm:presLayoutVars>
      </dgm:prSet>
      <dgm:spPr/>
    </dgm:pt>
    <dgm:pt modelId="{B41CB7C4-9049-4EF2-B8CF-2F89B5578117}" type="pres">
      <dgm:prSet presAssocID="{BA75668C-67AF-4EC4-BF51-57AD1F436AEB}" presName="sibTransFirstNode" presStyleLbl="bgShp" presStyleIdx="0" presStyleCnt="1"/>
      <dgm:spPr/>
    </dgm:pt>
    <dgm:pt modelId="{F852CCA9-3B21-4878-8E7E-42BFC4D3E14D}" type="pres">
      <dgm:prSet presAssocID="{05692A01-157F-40D8-9DE7-9F61228996FD}" presName="nodeFollowingNodes" presStyleLbl="node1" presStyleIdx="1" presStyleCnt="3" custRadScaleRad="108499" custRadScaleInc="-17770">
        <dgm:presLayoutVars>
          <dgm:bulletEnabled val="1"/>
        </dgm:presLayoutVars>
      </dgm:prSet>
      <dgm:spPr/>
    </dgm:pt>
    <dgm:pt modelId="{1402BC41-CF29-44A9-96EC-B8012462DFBF}" type="pres">
      <dgm:prSet presAssocID="{BE39795F-C95B-4466-9E05-909FBF120C7D}" presName="nodeFollowingNodes" presStyleLbl="node1" presStyleIdx="2" presStyleCnt="3" custScaleY="127869" custRadScaleRad="101597" custRadScaleInc="11225">
        <dgm:presLayoutVars>
          <dgm:bulletEnabled val="1"/>
        </dgm:presLayoutVars>
      </dgm:prSet>
      <dgm:spPr/>
    </dgm:pt>
  </dgm:ptLst>
  <dgm:cxnLst>
    <dgm:cxn modelId="{60DF4B05-36AF-402F-BB00-5CB6894B1C3C}" srcId="{CE7DEB34-C0B8-4593-9C0B-FF6211BB439E}" destId="{BE39795F-C95B-4466-9E05-909FBF120C7D}" srcOrd="2" destOrd="0" parTransId="{24964753-4B3B-4FD3-86C1-8A6FB1E2951E}" sibTransId="{4203233D-E68B-4CAE-985E-9EACF4CEF104}"/>
    <dgm:cxn modelId="{83A3562D-9271-47BD-BC9F-D59B9907D8E1}" type="presOf" srcId="{EB1B2DA5-13C9-46B2-8A33-341C9BF4E6D0}" destId="{38740CFB-8128-4FB0-B85A-F33095D1E04E}" srcOrd="0" destOrd="0" presId="urn:microsoft.com/office/officeart/2005/8/layout/cycle3"/>
    <dgm:cxn modelId="{8001F76B-ACC3-48DA-BE9B-2AEAC153C113}" type="presOf" srcId="{BA75668C-67AF-4EC4-BF51-57AD1F436AEB}" destId="{B41CB7C4-9049-4EF2-B8CF-2F89B5578117}" srcOrd="0" destOrd="0" presId="urn:microsoft.com/office/officeart/2005/8/layout/cycle3"/>
    <dgm:cxn modelId="{F0EAFA72-609D-4226-BE02-78D24493457E}" srcId="{CE7DEB34-C0B8-4593-9C0B-FF6211BB439E}" destId="{EB1B2DA5-13C9-46B2-8A33-341C9BF4E6D0}" srcOrd="0" destOrd="0" parTransId="{58012B53-D411-4D3F-B57E-54307CCAB803}" sibTransId="{BA75668C-67AF-4EC4-BF51-57AD1F436AEB}"/>
    <dgm:cxn modelId="{F367CE98-6602-4E9A-B409-E583882C0EA6}" type="presOf" srcId="{05692A01-157F-40D8-9DE7-9F61228996FD}" destId="{F852CCA9-3B21-4878-8E7E-42BFC4D3E14D}" srcOrd="0" destOrd="0" presId="urn:microsoft.com/office/officeart/2005/8/layout/cycle3"/>
    <dgm:cxn modelId="{32595DD3-F9F9-4EEB-956C-6DB6C2D5329B}" type="presOf" srcId="{CE7DEB34-C0B8-4593-9C0B-FF6211BB439E}" destId="{68C87406-002F-4E52-9AC5-9F2C776C2BCF}" srcOrd="0" destOrd="0" presId="urn:microsoft.com/office/officeart/2005/8/layout/cycle3"/>
    <dgm:cxn modelId="{C7C379D4-26CD-4E68-B6C7-6D0BCB318A57}" srcId="{CE7DEB34-C0B8-4593-9C0B-FF6211BB439E}" destId="{05692A01-157F-40D8-9DE7-9F61228996FD}" srcOrd="1" destOrd="0" parTransId="{39210F67-B8A1-4E2E-852F-D74EB546669F}" sibTransId="{80D879FE-FBF4-46CE-9CB6-845BD15D2F23}"/>
    <dgm:cxn modelId="{6D9122EA-25B7-4EC6-ACC6-ECF90BDC6680}" type="presOf" srcId="{BE39795F-C95B-4466-9E05-909FBF120C7D}" destId="{1402BC41-CF29-44A9-96EC-B8012462DFBF}" srcOrd="0" destOrd="0" presId="urn:microsoft.com/office/officeart/2005/8/layout/cycle3"/>
    <dgm:cxn modelId="{69B9EC38-9BF3-454C-975B-E98F8C3521A3}" type="presParOf" srcId="{68C87406-002F-4E52-9AC5-9F2C776C2BCF}" destId="{9B8E684F-8344-4318-A289-42E9AB4DAC35}" srcOrd="0" destOrd="0" presId="urn:microsoft.com/office/officeart/2005/8/layout/cycle3"/>
    <dgm:cxn modelId="{5B4BD78B-0515-41BB-9822-9F98239E9DE0}" type="presParOf" srcId="{9B8E684F-8344-4318-A289-42E9AB4DAC35}" destId="{38740CFB-8128-4FB0-B85A-F33095D1E04E}" srcOrd="0" destOrd="0" presId="urn:microsoft.com/office/officeart/2005/8/layout/cycle3"/>
    <dgm:cxn modelId="{F3C68ABE-2225-437A-ADD7-750834D4923E}" type="presParOf" srcId="{9B8E684F-8344-4318-A289-42E9AB4DAC35}" destId="{B41CB7C4-9049-4EF2-B8CF-2F89B5578117}" srcOrd="1" destOrd="0" presId="urn:microsoft.com/office/officeart/2005/8/layout/cycle3"/>
    <dgm:cxn modelId="{4917C504-6151-41CE-81B6-BDCB99DD13F6}" type="presParOf" srcId="{9B8E684F-8344-4318-A289-42E9AB4DAC35}" destId="{F852CCA9-3B21-4878-8E7E-42BFC4D3E14D}" srcOrd="2" destOrd="0" presId="urn:microsoft.com/office/officeart/2005/8/layout/cycle3"/>
    <dgm:cxn modelId="{944168D3-B653-4552-9FA3-B80A36A60C9D}" type="presParOf" srcId="{9B8E684F-8344-4318-A289-42E9AB4DAC35}" destId="{1402BC41-CF29-44A9-96EC-B8012462DFBF}" srcOrd="3" destOrd="0" presId="urn:microsoft.com/office/officeart/2005/8/layout/cycle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67.xml><?xml version="1.0" encoding="utf-8"?>
<dgm:dataModel xmlns:dgm="http://schemas.openxmlformats.org/drawingml/2006/diagram" xmlns:a="http://schemas.openxmlformats.org/drawingml/2006/main">
  <dgm:ptLst>
    <dgm:pt modelId="{CE7DEB34-C0B8-4593-9C0B-FF6211BB439E}" type="doc">
      <dgm:prSet loTypeId="urn:microsoft.com/office/officeart/2005/8/layout/list1" loCatId="list" qsTypeId="urn:microsoft.com/office/officeart/2005/8/quickstyle/3d1" qsCatId="3D" csTypeId="urn:microsoft.com/office/officeart/2005/8/colors/accent0_3" csCatId="mainScheme" phldr="1"/>
      <dgm:spPr/>
      <dgm:t>
        <a:bodyPr/>
        <a:lstStyle/>
        <a:p>
          <a:endParaRPr lang="el-GR"/>
        </a:p>
      </dgm:t>
    </dgm:pt>
    <dgm:pt modelId="{EB1B2DA5-13C9-46B2-8A33-341C9BF4E6D0}">
      <dgm:prSet custT="1"/>
      <dgm:spPr/>
      <dgm:t>
        <a:bodyPr/>
        <a:lstStyle/>
        <a:p>
          <a:r>
            <a:rPr lang="el-GR" sz="1500" dirty="0"/>
            <a:t>Περιφερειακές και τομεακές διαφορές</a:t>
          </a:r>
        </a:p>
      </dgm:t>
    </dgm:pt>
    <dgm:pt modelId="{58012B53-D411-4D3F-B57E-54307CCAB803}" type="parTrans" cxnId="{F0EAFA72-609D-4226-BE02-78D24493457E}">
      <dgm:prSet/>
      <dgm:spPr/>
      <dgm:t>
        <a:bodyPr/>
        <a:lstStyle/>
        <a:p>
          <a:endParaRPr lang="el-GR"/>
        </a:p>
      </dgm:t>
    </dgm:pt>
    <dgm:pt modelId="{BA75668C-67AF-4EC4-BF51-57AD1F436AEB}" type="sibTrans" cxnId="{F0EAFA72-609D-4226-BE02-78D24493457E}">
      <dgm:prSet/>
      <dgm:spPr/>
      <dgm:t>
        <a:bodyPr/>
        <a:lstStyle/>
        <a:p>
          <a:endParaRPr lang="el-GR"/>
        </a:p>
      </dgm:t>
    </dgm:pt>
    <dgm:pt modelId="{BE39795F-C95B-4466-9E05-909FBF120C7D}">
      <dgm:prSet custT="1"/>
      <dgm:spPr/>
      <dgm:t>
        <a:bodyPr/>
        <a:lstStyle/>
        <a:p>
          <a:r>
            <a:rPr lang="el-GR" sz="1500" dirty="0"/>
            <a:t>Στρατηγικές δημόσιες συμβάσεις</a:t>
          </a:r>
        </a:p>
      </dgm:t>
    </dgm:pt>
    <dgm:pt modelId="{4203233D-E68B-4CAE-985E-9EACF4CEF104}" type="sibTrans" cxnId="{60DF4B05-36AF-402F-BB00-5CB6894B1C3C}">
      <dgm:prSet/>
      <dgm:spPr/>
      <dgm:t>
        <a:bodyPr/>
        <a:lstStyle/>
        <a:p>
          <a:endParaRPr lang="el-GR"/>
        </a:p>
      </dgm:t>
    </dgm:pt>
    <dgm:pt modelId="{24964753-4B3B-4FD3-86C1-8A6FB1E2951E}" type="parTrans" cxnId="{60DF4B05-36AF-402F-BB00-5CB6894B1C3C}">
      <dgm:prSet/>
      <dgm:spPr/>
      <dgm:t>
        <a:bodyPr/>
        <a:lstStyle/>
        <a:p>
          <a:endParaRPr lang="el-GR"/>
        </a:p>
      </dgm:t>
    </dgm:pt>
    <dgm:pt modelId="{FBCF03F2-DD4A-46CC-B7E8-3E420BD95014}">
      <dgm:prSet custT="1"/>
      <dgm:spPr/>
      <dgm:t>
        <a:bodyPr/>
        <a:lstStyle/>
        <a:p>
          <a:r>
            <a:rPr lang="el-GR" sz="1500" dirty="0"/>
            <a:t>Μετρήσιμες οι άμεσες διασυνοριακές συμβάσεις αλλά ελλιπή στοιχεία για τις έμμεσες</a:t>
          </a:r>
        </a:p>
      </dgm:t>
    </dgm:pt>
    <dgm:pt modelId="{BCF91E53-34D7-41C4-81DE-AE6FF478AC2C}" type="parTrans" cxnId="{A9C20079-8B73-447A-A7C8-4112CEB57BBD}">
      <dgm:prSet/>
      <dgm:spPr/>
      <dgm:t>
        <a:bodyPr/>
        <a:lstStyle/>
        <a:p>
          <a:endParaRPr lang="el-GR"/>
        </a:p>
      </dgm:t>
    </dgm:pt>
    <dgm:pt modelId="{8CE1CC1B-8484-40C4-87CA-3D342D9F56D7}" type="sibTrans" cxnId="{A9C20079-8B73-447A-A7C8-4112CEB57BBD}">
      <dgm:prSet/>
      <dgm:spPr/>
      <dgm:t>
        <a:bodyPr/>
        <a:lstStyle/>
        <a:p>
          <a:endParaRPr lang="el-GR"/>
        </a:p>
      </dgm:t>
    </dgm:pt>
    <dgm:pt modelId="{F0813D6F-4CF7-486F-8306-12F78F128E13}">
      <dgm:prSet custT="1"/>
      <dgm:spPr/>
      <dgm:t>
        <a:bodyPr/>
        <a:lstStyle/>
        <a:p>
          <a:r>
            <a:rPr lang="el-GR" sz="1500" dirty="0"/>
            <a:t>Κανένας από τους 12 δείκτες στον πίνακα αποτελεσμάτων δεν παρέχει σχετικές πληροφορίες</a:t>
          </a:r>
        </a:p>
      </dgm:t>
    </dgm:pt>
    <dgm:pt modelId="{3E805F99-9E9D-4299-9E10-AB890E419FF9}" type="parTrans" cxnId="{5B59D402-B435-45CF-AE9B-5557378EE06F}">
      <dgm:prSet/>
      <dgm:spPr/>
      <dgm:t>
        <a:bodyPr/>
        <a:lstStyle/>
        <a:p>
          <a:endParaRPr lang="el-GR"/>
        </a:p>
      </dgm:t>
    </dgm:pt>
    <dgm:pt modelId="{3EBE16F1-0D53-4768-A862-0CC17CFF52DE}" type="sibTrans" cxnId="{5B59D402-B435-45CF-AE9B-5557378EE06F}">
      <dgm:prSet/>
      <dgm:spPr/>
      <dgm:t>
        <a:bodyPr/>
        <a:lstStyle/>
        <a:p>
          <a:endParaRPr lang="el-GR"/>
        </a:p>
      </dgm:t>
    </dgm:pt>
    <dgm:pt modelId="{28BA7943-7E33-4F20-89DF-56C9A06EF9A4}">
      <dgm:prSet custT="1"/>
      <dgm:spPr/>
      <dgm:t>
        <a:bodyPr/>
        <a:lstStyle/>
        <a:p>
          <a:r>
            <a:rPr lang="el-GR" sz="1500" dirty="0"/>
            <a:t>Διαδικασία σύναψης με μία μόνο προσφορά</a:t>
          </a:r>
        </a:p>
      </dgm:t>
    </dgm:pt>
    <dgm:pt modelId="{E3352A1C-45C0-4A7F-B9B4-5E0F898D26A5}" type="parTrans" cxnId="{8F277ACE-EA7F-4095-8AFB-5C31A7C5A4E1}">
      <dgm:prSet/>
      <dgm:spPr/>
      <dgm:t>
        <a:bodyPr/>
        <a:lstStyle/>
        <a:p>
          <a:endParaRPr lang="el-GR"/>
        </a:p>
      </dgm:t>
    </dgm:pt>
    <dgm:pt modelId="{DD5213BB-4E7A-4164-8825-52E1CA40AFAA}" type="sibTrans" cxnId="{8F277ACE-EA7F-4095-8AFB-5C31A7C5A4E1}">
      <dgm:prSet/>
      <dgm:spPr/>
      <dgm:t>
        <a:bodyPr/>
        <a:lstStyle/>
        <a:p>
          <a:endParaRPr lang="el-GR"/>
        </a:p>
      </dgm:t>
    </dgm:pt>
    <dgm:pt modelId="{126ECCAA-6836-426C-A460-97905F2289E9}">
      <dgm:prSet custT="1"/>
      <dgm:spPr/>
      <dgm:t>
        <a:bodyPr/>
        <a:lstStyle/>
        <a:p>
          <a:r>
            <a:rPr lang="el-GR" sz="1500" dirty="0"/>
            <a:t>Δεν γίνεται χρήση τέτοιων δεικτών</a:t>
          </a:r>
        </a:p>
      </dgm:t>
    </dgm:pt>
    <dgm:pt modelId="{DCAC4986-971B-423A-A8E3-B58FCC1775D9}" type="parTrans" cxnId="{583D3B54-47E2-4D29-97D3-EF2E0BA1E94B}">
      <dgm:prSet/>
      <dgm:spPr/>
      <dgm:t>
        <a:bodyPr/>
        <a:lstStyle/>
        <a:p>
          <a:endParaRPr lang="el-GR"/>
        </a:p>
      </dgm:t>
    </dgm:pt>
    <dgm:pt modelId="{B42FA723-942E-4DB4-B6BD-3CE0BDBD4B84}" type="sibTrans" cxnId="{583D3B54-47E2-4D29-97D3-EF2E0BA1E94B}">
      <dgm:prSet/>
      <dgm:spPr/>
      <dgm:t>
        <a:bodyPr/>
        <a:lstStyle/>
        <a:p>
          <a:endParaRPr lang="el-GR"/>
        </a:p>
      </dgm:t>
    </dgm:pt>
    <dgm:pt modelId="{05692A01-157F-40D8-9DE7-9F61228996FD}">
      <dgm:prSet custT="1"/>
      <dgm:spPr/>
      <dgm:t>
        <a:bodyPr/>
        <a:lstStyle/>
        <a:p>
          <a:r>
            <a:rPr lang="el-GR" sz="1500" dirty="0"/>
            <a:t>Διασυνοριακές δημόσιες συμβάσεις</a:t>
          </a:r>
        </a:p>
      </dgm:t>
    </dgm:pt>
    <dgm:pt modelId="{80D879FE-FBF4-46CE-9CB6-845BD15D2F23}" type="sibTrans" cxnId="{C7C379D4-26CD-4E68-B6C7-6D0BCB318A57}">
      <dgm:prSet/>
      <dgm:spPr/>
      <dgm:t>
        <a:bodyPr/>
        <a:lstStyle/>
        <a:p>
          <a:endParaRPr lang="el-GR"/>
        </a:p>
      </dgm:t>
    </dgm:pt>
    <dgm:pt modelId="{39210F67-B8A1-4E2E-852F-D74EB546669F}" type="parTrans" cxnId="{C7C379D4-26CD-4E68-B6C7-6D0BCB318A57}">
      <dgm:prSet/>
      <dgm:spPr/>
      <dgm:t>
        <a:bodyPr/>
        <a:lstStyle/>
        <a:p>
          <a:endParaRPr lang="el-GR"/>
        </a:p>
      </dgm:t>
    </dgm:pt>
    <dgm:pt modelId="{3FA80F4D-C63F-4F33-9803-D2ED5AA334A0}">
      <dgm:prSet custT="1"/>
      <dgm:spPr/>
      <dgm:t>
        <a:bodyPr/>
        <a:lstStyle/>
        <a:p>
          <a:r>
            <a:rPr lang="el-GR" sz="1500" dirty="0"/>
            <a:t>Διαφοροποίηση διαδικασιών ανάθεσης δημοσίων συμβάσεων στα διάφορα κράτη μέλη</a:t>
          </a:r>
        </a:p>
      </dgm:t>
    </dgm:pt>
    <dgm:pt modelId="{1D7E0AC9-401E-410D-AB2A-DCA7D5E3217F}" type="parTrans" cxnId="{0558097B-F452-4324-9B01-016BC848E8F8}">
      <dgm:prSet/>
      <dgm:spPr/>
      <dgm:t>
        <a:bodyPr/>
        <a:lstStyle/>
        <a:p>
          <a:endParaRPr lang="el-GR"/>
        </a:p>
      </dgm:t>
    </dgm:pt>
    <dgm:pt modelId="{F33461BB-B468-4CF2-8E71-7E703A842CA4}" type="sibTrans" cxnId="{0558097B-F452-4324-9B01-016BC848E8F8}">
      <dgm:prSet/>
      <dgm:spPr/>
      <dgm:t>
        <a:bodyPr/>
        <a:lstStyle/>
        <a:p>
          <a:endParaRPr lang="el-GR"/>
        </a:p>
      </dgm:t>
    </dgm:pt>
    <dgm:pt modelId="{018B5D2A-3D60-4EAC-A9B1-1C91C9274D79}">
      <dgm:prSet custT="1"/>
      <dgm:spPr/>
      <dgm:t>
        <a:bodyPr/>
        <a:lstStyle/>
        <a:p>
          <a:r>
            <a:rPr lang="el-GR" sz="1500" dirty="0"/>
            <a:t>Πληροφορίες για τη σύναψη συμβάσεων που χρηματοδοτούνται από την ΕΕ</a:t>
          </a:r>
        </a:p>
      </dgm:t>
    </dgm:pt>
    <dgm:pt modelId="{47242036-4C70-4531-8BB0-727DECC408AF}" type="parTrans" cxnId="{8DC53362-C9AD-45FA-8CAF-8633C6E3FCD6}">
      <dgm:prSet/>
      <dgm:spPr/>
      <dgm:t>
        <a:bodyPr/>
        <a:lstStyle/>
        <a:p>
          <a:endParaRPr lang="el-GR"/>
        </a:p>
      </dgm:t>
    </dgm:pt>
    <dgm:pt modelId="{EDEA02DA-00A6-4408-9CF7-0987CFD782A7}" type="sibTrans" cxnId="{8DC53362-C9AD-45FA-8CAF-8633C6E3FCD6}">
      <dgm:prSet/>
      <dgm:spPr/>
      <dgm:t>
        <a:bodyPr/>
        <a:lstStyle/>
        <a:p>
          <a:endParaRPr lang="el-GR"/>
        </a:p>
      </dgm:t>
    </dgm:pt>
    <dgm:pt modelId="{D9FE83DF-C1D2-4401-B28A-555AB52695A1}">
      <dgm:prSet custT="1"/>
      <dgm:spPr/>
      <dgm:t>
        <a:bodyPr/>
        <a:lstStyle/>
        <a:p>
          <a:r>
            <a:rPr lang="el-GR" sz="1500" dirty="0"/>
            <a:t>Απουσιάζουν σχετικοί δείκτες</a:t>
          </a:r>
        </a:p>
      </dgm:t>
    </dgm:pt>
    <dgm:pt modelId="{2C68E6E2-63B8-4BCD-BF28-B3C8AFC9239A}" type="parTrans" cxnId="{A1DC291E-A111-427B-81B2-599CDE3CE923}">
      <dgm:prSet/>
      <dgm:spPr/>
      <dgm:t>
        <a:bodyPr/>
        <a:lstStyle/>
        <a:p>
          <a:endParaRPr lang="el-GR"/>
        </a:p>
      </dgm:t>
    </dgm:pt>
    <dgm:pt modelId="{DCC745A5-D357-41ED-8184-38561CC8A40C}" type="sibTrans" cxnId="{A1DC291E-A111-427B-81B2-599CDE3CE923}">
      <dgm:prSet/>
      <dgm:spPr/>
      <dgm:t>
        <a:bodyPr/>
        <a:lstStyle/>
        <a:p>
          <a:endParaRPr lang="el-GR"/>
        </a:p>
      </dgm:t>
    </dgm:pt>
    <dgm:pt modelId="{00CAAB31-AF28-44C6-89FE-542E9C6ECDBC}">
      <dgm:prSet custT="1"/>
      <dgm:spPr/>
      <dgm:t>
        <a:bodyPr/>
        <a:lstStyle/>
        <a:p>
          <a:r>
            <a:rPr lang="el-GR" sz="1500" dirty="0"/>
            <a:t>Πληροφορίες για διαδικασίες προσφυγής</a:t>
          </a:r>
        </a:p>
      </dgm:t>
    </dgm:pt>
    <dgm:pt modelId="{6961D66E-12A4-4ABE-B8CC-5091319C5FB1}" type="parTrans" cxnId="{FDECF719-2E2D-41C0-A120-40559951AAA1}">
      <dgm:prSet/>
      <dgm:spPr/>
      <dgm:t>
        <a:bodyPr/>
        <a:lstStyle/>
        <a:p>
          <a:endParaRPr lang="el-GR"/>
        </a:p>
      </dgm:t>
    </dgm:pt>
    <dgm:pt modelId="{C52DE5F6-3E79-4FBD-8166-994DEA75D767}" type="sibTrans" cxnId="{FDECF719-2E2D-41C0-A120-40559951AAA1}">
      <dgm:prSet/>
      <dgm:spPr/>
      <dgm:t>
        <a:bodyPr/>
        <a:lstStyle/>
        <a:p>
          <a:endParaRPr lang="el-GR"/>
        </a:p>
      </dgm:t>
    </dgm:pt>
    <dgm:pt modelId="{C4255FB7-C1C0-482A-ADF2-004183BDCF75}">
      <dgm:prSet custT="1"/>
      <dgm:spPr/>
      <dgm:t>
        <a:bodyPr/>
        <a:lstStyle/>
        <a:p>
          <a:r>
            <a:rPr lang="el-GR" sz="1500" dirty="0"/>
            <a:t>Δεν υπάρχουν σχετικές πληροφορίες</a:t>
          </a:r>
        </a:p>
      </dgm:t>
    </dgm:pt>
    <dgm:pt modelId="{6D54E682-C66E-4BE2-B31F-03CB1495F8F4}" type="parTrans" cxnId="{A8A442F5-524F-4DB7-A48D-17B557CFD62F}">
      <dgm:prSet/>
      <dgm:spPr/>
      <dgm:t>
        <a:bodyPr/>
        <a:lstStyle/>
        <a:p>
          <a:endParaRPr lang="el-GR"/>
        </a:p>
      </dgm:t>
    </dgm:pt>
    <dgm:pt modelId="{117C72B7-D93B-4628-A316-BECD20C8026D}" type="sibTrans" cxnId="{A8A442F5-524F-4DB7-A48D-17B557CFD62F}">
      <dgm:prSet/>
      <dgm:spPr/>
      <dgm:t>
        <a:bodyPr/>
        <a:lstStyle/>
        <a:p>
          <a:endParaRPr lang="el-GR"/>
        </a:p>
      </dgm:t>
    </dgm:pt>
    <dgm:pt modelId="{3801AFF1-5256-4B45-8269-61673E4D5655}" type="pres">
      <dgm:prSet presAssocID="{CE7DEB34-C0B8-4593-9C0B-FF6211BB439E}" presName="linear" presStyleCnt="0">
        <dgm:presLayoutVars>
          <dgm:dir/>
          <dgm:animLvl val="lvl"/>
          <dgm:resizeHandles val="exact"/>
        </dgm:presLayoutVars>
      </dgm:prSet>
      <dgm:spPr/>
    </dgm:pt>
    <dgm:pt modelId="{84E867C4-67F3-43C0-B750-D2E01EA3E4B1}" type="pres">
      <dgm:prSet presAssocID="{EB1B2DA5-13C9-46B2-8A33-341C9BF4E6D0}" presName="parentLin" presStyleCnt="0"/>
      <dgm:spPr/>
    </dgm:pt>
    <dgm:pt modelId="{2C095EA7-CF22-457D-AE58-D11E4D8D65BA}" type="pres">
      <dgm:prSet presAssocID="{EB1B2DA5-13C9-46B2-8A33-341C9BF4E6D0}" presName="parentLeftMargin" presStyleLbl="node1" presStyleIdx="0" presStyleCnt="6"/>
      <dgm:spPr/>
    </dgm:pt>
    <dgm:pt modelId="{96AF61A3-6901-4961-9B28-9A681580D6CC}" type="pres">
      <dgm:prSet presAssocID="{EB1B2DA5-13C9-46B2-8A33-341C9BF4E6D0}" presName="parentText" presStyleLbl="node1" presStyleIdx="0" presStyleCnt="6">
        <dgm:presLayoutVars>
          <dgm:chMax val="0"/>
          <dgm:bulletEnabled val="1"/>
        </dgm:presLayoutVars>
      </dgm:prSet>
      <dgm:spPr/>
    </dgm:pt>
    <dgm:pt modelId="{8AB99340-A62F-4806-A215-99542F37A210}" type="pres">
      <dgm:prSet presAssocID="{EB1B2DA5-13C9-46B2-8A33-341C9BF4E6D0}" presName="negativeSpace" presStyleCnt="0"/>
      <dgm:spPr/>
    </dgm:pt>
    <dgm:pt modelId="{F12B3853-3D3C-4957-9202-E264FC4B7F3A}" type="pres">
      <dgm:prSet presAssocID="{EB1B2DA5-13C9-46B2-8A33-341C9BF4E6D0}" presName="childText" presStyleLbl="conFgAcc1" presStyleIdx="0" presStyleCnt="6">
        <dgm:presLayoutVars>
          <dgm:bulletEnabled val="1"/>
        </dgm:presLayoutVars>
      </dgm:prSet>
      <dgm:spPr/>
    </dgm:pt>
    <dgm:pt modelId="{3D79FCB4-9F3D-4A1B-880D-D081B55A7C8B}" type="pres">
      <dgm:prSet presAssocID="{BA75668C-67AF-4EC4-BF51-57AD1F436AEB}" presName="spaceBetweenRectangles" presStyleCnt="0"/>
      <dgm:spPr/>
    </dgm:pt>
    <dgm:pt modelId="{DFC4C434-BDBD-4535-88E1-A0AA115E95EE}" type="pres">
      <dgm:prSet presAssocID="{05692A01-157F-40D8-9DE7-9F61228996FD}" presName="parentLin" presStyleCnt="0"/>
      <dgm:spPr/>
    </dgm:pt>
    <dgm:pt modelId="{53A14C5D-4E7F-47F2-9E67-43650BCC19FA}" type="pres">
      <dgm:prSet presAssocID="{05692A01-157F-40D8-9DE7-9F61228996FD}" presName="parentLeftMargin" presStyleLbl="node1" presStyleIdx="0" presStyleCnt="6"/>
      <dgm:spPr/>
    </dgm:pt>
    <dgm:pt modelId="{348A2AD2-5983-4E05-9178-71FD5B7E3682}" type="pres">
      <dgm:prSet presAssocID="{05692A01-157F-40D8-9DE7-9F61228996FD}" presName="parentText" presStyleLbl="node1" presStyleIdx="1" presStyleCnt="6">
        <dgm:presLayoutVars>
          <dgm:chMax val="0"/>
          <dgm:bulletEnabled val="1"/>
        </dgm:presLayoutVars>
      </dgm:prSet>
      <dgm:spPr/>
    </dgm:pt>
    <dgm:pt modelId="{9DD67DB8-CE7E-4E79-90EB-478896CBFC86}" type="pres">
      <dgm:prSet presAssocID="{05692A01-157F-40D8-9DE7-9F61228996FD}" presName="negativeSpace" presStyleCnt="0"/>
      <dgm:spPr/>
    </dgm:pt>
    <dgm:pt modelId="{0D7C4312-D97D-4F51-BDA0-0E3A44E0BE2C}" type="pres">
      <dgm:prSet presAssocID="{05692A01-157F-40D8-9DE7-9F61228996FD}" presName="childText" presStyleLbl="conFgAcc1" presStyleIdx="1" presStyleCnt="6">
        <dgm:presLayoutVars>
          <dgm:bulletEnabled val="1"/>
        </dgm:presLayoutVars>
      </dgm:prSet>
      <dgm:spPr/>
    </dgm:pt>
    <dgm:pt modelId="{551ADFB2-1B3B-4D6D-888C-9682DF961857}" type="pres">
      <dgm:prSet presAssocID="{80D879FE-FBF4-46CE-9CB6-845BD15D2F23}" presName="spaceBetweenRectangles" presStyleCnt="0"/>
      <dgm:spPr/>
    </dgm:pt>
    <dgm:pt modelId="{93898F7C-E835-413A-9D4A-DFB352AD03F5}" type="pres">
      <dgm:prSet presAssocID="{BE39795F-C95B-4466-9E05-909FBF120C7D}" presName="parentLin" presStyleCnt="0"/>
      <dgm:spPr/>
    </dgm:pt>
    <dgm:pt modelId="{296C03D3-8534-4592-A668-FB915FD58D0F}" type="pres">
      <dgm:prSet presAssocID="{BE39795F-C95B-4466-9E05-909FBF120C7D}" presName="parentLeftMargin" presStyleLbl="node1" presStyleIdx="1" presStyleCnt="6"/>
      <dgm:spPr/>
    </dgm:pt>
    <dgm:pt modelId="{106A4B8B-C25D-4D31-A2BF-0AD679E04FC1}" type="pres">
      <dgm:prSet presAssocID="{BE39795F-C95B-4466-9E05-909FBF120C7D}" presName="parentText" presStyleLbl="node1" presStyleIdx="2" presStyleCnt="6">
        <dgm:presLayoutVars>
          <dgm:chMax val="0"/>
          <dgm:bulletEnabled val="1"/>
        </dgm:presLayoutVars>
      </dgm:prSet>
      <dgm:spPr/>
    </dgm:pt>
    <dgm:pt modelId="{9EDDC876-B3C2-4E49-89F5-4D4B52C88931}" type="pres">
      <dgm:prSet presAssocID="{BE39795F-C95B-4466-9E05-909FBF120C7D}" presName="negativeSpace" presStyleCnt="0"/>
      <dgm:spPr/>
    </dgm:pt>
    <dgm:pt modelId="{15A3C98C-477B-4F55-B7D2-558B29BDAF8E}" type="pres">
      <dgm:prSet presAssocID="{BE39795F-C95B-4466-9E05-909FBF120C7D}" presName="childText" presStyleLbl="conFgAcc1" presStyleIdx="2" presStyleCnt="6">
        <dgm:presLayoutVars>
          <dgm:bulletEnabled val="1"/>
        </dgm:presLayoutVars>
      </dgm:prSet>
      <dgm:spPr/>
    </dgm:pt>
    <dgm:pt modelId="{159CC20D-3019-41B4-B105-6797B20B1B7B}" type="pres">
      <dgm:prSet presAssocID="{4203233D-E68B-4CAE-985E-9EACF4CEF104}" presName="spaceBetweenRectangles" presStyleCnt="0"/>
      <dgm:spPr/>
    </dgm:pt>
    <dgm:pt modelId="{C52FC345-CFF8-41FF-91C2-ABA37D08A428}" type="pres">
      <dgm:prSet presAssocID="{28BA7943-7E33-4F20-89DF-56C9A06EF9A4}" presName="parentLin" presStyleCnt="0"/>
      <dgm:spPr/>
    </dgm:pt>
    <dgm:pt modelId="{C673EB78-A7EC-4117-90C7-E9A51A3C3F03}" type="pres">
      <dgm:prSet presAssocID="{28BA7943-7E33-4F20-89DF-56C9A06EF9A4}" presName="parentLeftMargin" presStyleLbl="node1" presStyleIdx="2" presStyleCnt="6"/>
      <dgm:spPr/>
    </dgm:pt>
    <dgm:pt modelId="{CDD6852A-42A3-4CCC-971C-48D71CC30756}" type="pres">
      <dgm:prSet presAssocID="{28BA7943-7E33-4F20-89DF-56C9A06EF9A4}" presName="parentText" presStyleLbl="node1" presStyleIdx="3" presStyleCnt="6">
        <dgm:presLayoutVars>
          <dgm:chMax val="0"/>
          <dgm:bulletEnabled val="1"/>
        </dgm:presLayoutVars>
      </dgm:prSet>
      <dgm:spPr/>
    </dgm:pt>
    <dgm:pt modelId="{7AB4E881-63BD-480A-9CA9-C337256C7BC7}" type="pres">
      <dgm:prSet presAssocID="{28BA7943-7E33-4F20-89DF-56C9A06EF9A4}" presName="negativeSpace" presStyleCnt="0"/>
      <dgm:spPr/>
    </dgm:pt>
    <dgm:pt modelId="{D8D2B724-4DAC-4557-8C53-5FF9C3CCF39B}" type="pres">
      <dgm:prSet presAssocID="{28BA7943-7E33-4F20-89DF-56C9A06EF9A4}" presName="childText" presStyleLbl="conFgAcc1" presStyleIdx="3" presStyleCnt="6">
        <dgm:presLayoutVars>
          <dgm:bulletEnabled val="1"/>
        </dgm:presLayoutVars>
      </dgm:prSet>
      <dgm:spPr/>
    </dgm:pt>
    <dgm:pt modelId="{F2D91FF4-EF02-43AB-884F-12E51804F91D}" type="pres">
      <dgm:prSet presAssocID="{DD5213BB-4E7A-4164-8825-52E1CA40AFAA}" presName="spaceBetweenRectangles" presStyleCnt="0"/>
      <dgm:spPr/>
    </dgm:pt>
    <dgm:pt modelId="{54DA76A7-DFA9-4600-A9FA-6D8BA64BA99A}" type="pres">
      <dgm:prSet presAssocID="{018B5D2A-3D60-4EAC-A9B1-1C91C9274D79}" presName="parentLin" presStyleCnt="0"/>
      <dgm:spPr/>
    </dgm:pt>
    <dgm:pt modelId="{99695192-CE97-4BAA-AA6E-F21C9F0B905D}" type="pres">
      <dgm:prSet presAssocID="{018B5D2A-3D60-4EAC-A9B1-1C91C9274D79}" presName="parentLeftMargin" presStyleLbl="node1" presStyleIdx="3" presStyleCnt="6"/>
      <dgm:spPr/>
    </dgm:pt>
    <dgm:pt modelId="{81D122D3-2E2D-4A63-99EC-0DC1F9FB23BD}" type="pres">
      <dgm:prSet presAssocID="{018B5D2A-3D60-4EAC-A9B1-1C91C9274D79}" presName="parentText" presStyleLbl="node1" presStyleIdx="4" presStyleCnt="6">
        <dgm:presLayoutVars>
          <dgm:chMax val="0"/>
          <dgm:bulletEnabled val="1"/>
        </dgm:presLayoutVars>
      </dgm:prSet>
      <dgm:spPr/>
    </dgm:pt>
    <dgm:pt modelId="{0F43B1A4-07F4-4D7C-8DEB-4F16D681546A}" type="pres">
      <dgm:prSet presAssocID="{018B5D2A-3D60-4EAC-A9B1-1C91C9274D79}" presName="negativeSpace" presStyleCnt="0"/>
      <dgm:spPr/>
    </dgm:pt>
    <dgm:pt modelId="{56B703E6-8B59-4FB6-B617-278F48E5EE2C}" type="pres">
      <dgm:prSet presAssocID="{018B5D2A-3D60-4EAC-A9B1-1C91C9274D79}" presName="childText" presStyleLbl="conFgAcc1" presStyleIdx="4" presStyleCnt="6">
        <dgm:presLayoutVars>
          <dgm:bulletEnabled val="1"/>
        </dgm:presLayoutVars>
      </dgm:prSet>
      <dgm:spPr/>
    </dgm:pt>
    <dgm:pt modelId="{15E0050D-65BD-4C54-8CD1-6BD851E52AF9}" type="pres">
      <dgm:prSet presAssocID="{EDEA02DA-00A6-4408-9CF7-0987CFD782A7}" presName="spaceBetweenRectangles" presStyleCnt="0"/>
      <dgm:spPr/>
    </dgm:pt>
    <dgm:pt modelId="{0230F6FF-29C0-43D7-8AE3-1BCA885BAE1C}" type="pres">
      <dgm:prSet presAssocID="{00CAAB31-AF28-44C6-89FE-542E9C6ECDBC}" presName="parentLin" presStyleCnt="0"/>
      <dgm:spPr/>
    </dgm:pt>
    <dgm:pt modelId="{233113A2-17D0-4C89-8FC8-EA59AD6858FF}" type="pres">
      <dgm:prSet presAssocID="{00CAAB31-AF28-44C6-89FE-542E9C6ECDBC}" presName="parentLeftMargin" presStyleLbl="node1" presStyleIdx="4" presStyleCnt="6"/>
      <dgm:spPr/>
    </dgm:pt>
    <dgm:pt modelId="{01D7EE79-2CF7-4FDC-BEB3-E0717EE296BC}" type="pres">
      <dgm:prSet presAssocID="{00CAAB31-AF28-44C6-89FE-542E9C6ECDBC}" presName="parentText" presStyleLbl="node1" presStyleIdx="5" presStyleCnt="6">
        <dgm:presLayoutVars>
          <dgm:chMax val="0"/>
          <dgm:bulletEnabled val="1"/>
        </dgm:presLayoutVars>
      </dgm:prSet>
      <dgm:spPr/>
    </dgm:pt>
    <dgm:pt modelId="{EEFB25DE-2C94-42F8-AEF2-7BF9913E9F9B}" type="pres">
      <dgm:prSet presAssocID="{00CAAB31-AF28-44C6-89FE-542E9C6ECDBC}" presName="negativeSpace" presStyleCnt="0"/>
      <dgm:spPr/>
    </dgm:pt>
    <dgm:pt modelId="{469B84CC-E1D0-4A83-9CD8-4179FCBDCE45}" type="pres">
      <dgm:prSet presAssocID="{00CAAB31-AF28-44C6-89FE-542E9C6ECDBC}" presName="childText" presStyleLbl="conFgAcc1" presStyleIdx="5" presStyleCnt="6">
        <dgm:presLayoutVars>
          <dgm:bulletEnabled val="1"/>
        </dgm:presLayoutVars>
      </dgm:prSet>
      <dgm:spPr/>
    </dgm:pt>
  </dgm:ptLst>
  <dgm:cxnLst>
    <dgm:cxn modelId="{5B59D402-B435-45CF-AE9B-5557378EE06F}" srcId="{BE39795F-C95B-4466-9E05-909FBF120C7D}" destId="{F0813D6F-4CF7-486F-8306-12F78F128E13}" srcOrd="0" destOrd="0" parTransId="{3E805F99-9E9D-4299-9E10-AB890E419FF9}" sibTransId="{3EBE16F1-0D53-4768-A862-0CC17CFF52DE}"/>
    <dgm:cxn modelId="{60DF4B05-36AF-402F-BB00-5CB6894B1C3C}" srcId="{CE7DEB34-C0B8-4593-9C0B-FF6211BB439E}" destId="{BE39795F-C95B-4466-9E05-909FBF120C7D}" srcOrd="2" destOrd="0" parTransId="{24964753-4B3B-4FD3-86C1-8A6FB1E2951E}" sibTransId="{4203233D-E68B-4CAE-985E-9EACF4CEF104}"/>
    <dgm:cxn modelId="{FDECF719-2E2D-41C0-A120-40559951AAA1}" srcId="{CE7DEB34-C0B8-4593-9C0B-FF6211BB439E}" destId="{00CAAB31-AF28-44C6-89FE-542E9C6ECDBC}" srcOrd="5" destOrd="0" parTransId="{6961D66E-12A4-4ABE-B8CC-5091319C5FB1}" sibTransId="{C52DE5F6-3E79-4FBD-8166-994DEA75D767}"/>
    <dgm:cxn modelId="{A1DC291E-A111-427B-81B2-599CDE3CE923}" srcId="{018B5D2A-3D60-4EAC-A9B1-1C91C9274D79}" destId="{D9FE83DF-C1D2-4401-B28A-555AB52695A1}" srcOrd="0" destOrd="0" parTransId="{2C68E6E2-63B8-4BCD-BF28-B3C8AFC9239A}" sibTransId="{DCC745A5-D357-41ED-8184-38561CC8A40C}"/>
    <dgm:cxn modelId="{71518436-DDD4-4921-BEA0-18E39E25578A}" type="presOf" srcId="{C4255FB7-C1C0-482A-ADF2-004183BDCF75}" destId="{469B84CC-E1D0-4A83-9CD8-4179FCBDCE45}" srcOrd="0" destOrd="0" presId="urn:microsoft.com/office/officeart/2005/8/layout/list1"/>
    <dgm:cxn modelId="{AADDDF5D-E2B8-4C07-B390-6C9470620BAD}" type="presOf" srcId="{126ECCAA-6836-426C-A460-97905F2289E9}" destId="{D8D2B724-4DAC-4557-8C53-5FF9C3CCF39B}" srcOrd="0" destOrd="0" presId="urn:microsoft.com/office/officeart/2005/8/layout/list1"/>
    <dgm:cxn modelId="{D5CA6A60-D033-4D1B-A233-82CE22090092}" type="presOf" srcId="{BE39795F-C95B-4466-9E05-909FBF120C7D}" destId="{296C03D3-8534-4592-A668-FB915FD58D0F}" srcOrd="0" destOrd="0" presId="urn:microsoft.com/office/officeart/2005/8/layout/list1"/>
    <dgm:cxn modelId="{8DC53362-C9AD-45FA-8CAF-8633C6E3FCD6}" srcId="{CE7DEB34-C0B8-4593-9C0B-FF6211BB439E}" destId="{018B5D2A-3D60-4EAC-A9B1-1C91C9274D79}" srcOrd="4" destOrd="0" parTransId="{47242036-4C70-4531-8BB0-727DECC408AF}" sibTransId="{EDEA02DA-00A6-4408-9CF7-0987CFD782A7}"/>
    <dgm:cxn modelId="{1631B747-2B90-4021-883C-63F3573F11C1}" type="presOf" srcId="{BE39795F-C95B-4466-9E05-909FBF120C7D}" destId="{106A4B8B-C25D-4D31-A2BF-0AD679E04FC1}" srcOrd="1" destOrd="0" presId="urn:microsoft.com/office/officeart/2005/8/layout/list1"/>
    <dgm:cxn modelId="{A7FC7568-2973-437C-9DD5-09207B8C92CE}" type="presOf" srcId="{05692A01-157F-40D8-9DE7-9F61228996FD}" destId="{53A14C5D-4E7F-47F2-9E67-43650BCC19FA}" srcOrd="0" destOrd="0" presId="urn:microsoft.com/office/officeart/2005/8/layout/list1"/>
    <dgm:cxn modelId="{D4FC0F6B-5BAC-4AD2-A229-08B66FDFDF5C}" type="presOf" srcId="{018B5D2A-3D60-4EAC-A9B1-1C91C9274D79}" destId="{99695192-CE97-4BAA-AA6E-F21C9F0B905D}" srcOrd="0" destOrd="0" presId="urn:microsoft.com/office/officeart/2005/8/layout/list1"/>
    <dgm:cxn modelId="{BCE4A96C-AD70-4461-985F-2D1CC5036A35}" type="presOf" srcId="{FBCF03F2-DD4A-46CC-B7E8-3E420BD95014}" destId="{0D7C4312-D97D-4F51-BDA0-0E3A44E0BE2C}" srcOrd="0" destOrd="0" presId="urn:microsoft.com/office/officeart/2005/8/layout/list1"/>
    <dgm:cxn modelId="{83D6EF70-2496-4FC3-BA2F-C349BA133632}" type="presOf" srcId="{CE7DEB34-C0B8-4593-9C0B-FF6211BB439E}" destId="{3801AFF1-5256-4B45-8269-61673E4D5655}" srcOrd="0" destOrd="0" presId="urn:microsoft.com/office/officeart/2005/8/layout/list1"/>
    <dgm:cxn modelId="{F0EAFA72-609D-4226-BE02-78D24493457E}" srcId="{CE7DEB34-C0B8-4593-9C0B-FF6211BB439E}" destId="{EB1B2DA5-13C9-46B2-8A33-341C9BF4E6D0}" srcOrd="0" destOrd="0" parTransId="{58012B53-D411-4D3F-B57E-54307CCAB803}" sibTransId="{BA75668C-67AF-4EC4-BF51-57AD1F436AEB}"/>
    <dgm:cxn modelId="{583D3B54-47E2-4D29-97D3-EF2E0BA1E94B}" srcId="{28BA7943-7E33-4F20-89DF-56C9A06EF9A4}" destId="{126ECCAA-6836-426C-A460-97905F2289E9}" srcOrd="0" destOrd="0" parTransId="{DCAC4986-971B-423A-A8E3-B58FCC1775D9}" sibTransId="{B42FA723-942E-4DB4-B6BD-3CE0BDBD4B84}"/>
    <dgm:cxn modelId="{A9C20079-8B73-447A-A7C8-4112CEB57BBD}" srcId="{05692A01-157F-40D8-9DE7-9F61228996FD}" destId="{FBCF03F2-DD4A-46CC-B7E8-3E420BD95014}" srcOrd="0" destOrd="0" parTransId="{BCF91E53-34D7-41C4-81DE-AE6FF478AC2C}" sibTransId="{8CE1CC1B-8484-40C4-87CA-3D342D9F56D7}"/>
    <dgm:cxn modelId="{8730615A-2E45-4F64-9003-62DBD992A894}" type="presOf" srcId="{28BA7943-7E33-4F20-89DF-56C9A06EF9A4}" destId="{CDD6852A-42A3-4CCC-971C-48D71CC30756}" srcOrd="1" destOrd="0" presId="urn:microsoft.com/office/officeart/2005/8/layout/list1"/>
    <dgm:cxn modelId="{0558097B-F452-4324-9B01-016BC848E8F8}" srcId="{EB1B2DA5-13C9-46B2-8A33-341C9BF4E6D0}" destId="{3FA80F4D-C63F-4F33-9803-D2ED5AA334A0}" srcOrd="0" destOrd="0" parTransId="{1D7E0AC9-401E-410D-AB2A-DCA7D5E3217F}" sibTransId="{F33461BB-B468-4CF2-8E71-7E703A842CA4}"/>
    <dgm:cxn modelId="{A008657D-0438-470A-853F-E0C90F467FB9}" type="presOf" srcId="{D9FE83DF-C1D2-4401-B28A-555AB52695A1}" destId="{56B703E6-8B59-4FB6-B617-278F48E5EE2C}" srcOrd="0" destOrd="0" presId="urn:microsoft.com/office/officeart/2005/8/layout/list1"/>
    <dgm:cxn modelId="{72EAED7D-C950-4C36-8283-EF0E557CB6C8}" type="presOf" srcId="{EB1B2DA5-13C9-46B2-8A33-341C9BF4E6D0}" destId="{96AF61A3-6901-4961-9B28-9A681580D6CC}" srcOrd="1" destOrd="0" presId="urn:microsoft.com/office/officeart/2005/8/layout/list1"/>
    <dgm:cxn modelId="{5F81A882-FDF5-4DFF-B974-CA2B3A14AA95}" type="presOf" srcId="{3FA80F4D-C63F-4F33-9803-D2ED5AA334A0}" destId="{F12B3853-3D3C-4957-9202-E264FC4B7F3A}" srcOrd="0" destOrd="0" presId="urn:microsoft.com/office/officeart/2005/8/layout/list1"/>
    <dgm:cxn modelId="{0F3F0394-6814-4862-9145-574F16CA0738}" type="presOf" srcId="{28BA7943-7E33-4F20-89DF-56C9A06EF9A4}" destId="{C673EB78-A7EC-4117-90C7-E9A51A3C3F03}" srcOrd="0" destOrd="0" presId="urn:microsoft.com/office/officeart/2005/8/layout/list1"/>
    <dgm:cxn modelId="{0697199E-4E5B-425B-AD5E-3524C61A8336}" type="presOf" srcId="{05692A01-157F-40D8-9DE7-9F61228996FD}" destId="{348A2AD2-5983-4E05-9178-71FD5B7E3682}" srcOrd="1" destOrd="0" presId="urn:microsoft.com/office/officeart/2005/8/layout/list1"/>
    <dgm:cxn modelId="{8A6FE1CD-952E-4A79-8023-824344B6AC13}" type="presOf" srcId="{00CAAB31-AF28-44C6-89FE-542E9C6ECDBC}" destId="{01D7EE79-2CF7-4FDC-BEB3-E0717EE296BC}" srcOrd="1" destOrd="0" presId="urn:microsoft.com/office/officeart/2005/8/layout/list1"/>
    <dgm:cxn modelId="{8F277ACE-EA7F-4095-8AFB-5C31A7C5A4E1}" srcId="{CE7DEB34-C0B8-4593-9C0B-FF6211BB439E}" destId="{28BA7943-7E33-4F20-89DF-56C9A06EF9A4}" srcOrd="3" destOrd="0" parTransId="{E3352A1C-45C0-4A7F-B9B4-5E0F898D26A5}" sibTransId="{DD5213BB-4E7A-4164-8825-52E1CA40AFAA}"/>
    <dgm:cxn modelId="{29458BCF-56F1-4A21-981A-7DB1BB99419E}" type="presOf" srcId="{00CAAB31-AF28-44C6-89FE-542E9C6ECDBC}" destId="{233113A2-17D0-4C89-8FC8-EA59AD6858FF}" srcOrd="0" destOrd="0" presId="urn:microsoft.com/office/officeart/2005/8/layout/list1"/>
    <dgm:cxn modelId="{C7C379D4-26CD-4E68-B6C7-6D0BCB318A57}" srcId="{CE7DEB34-C0B8-4593-9C0B-FF6211BB439E}" destId="{05692A01-157F-40D8-9DE7-9F61228996FD}" srcOrd="1" destOrd="0" parTransId="{39210F67-B8A1-4E2E-852F-D74EB546669F}" sibTransId="{80D879FE-FBF4-46CE-9CB6-845BD15D2F23}"/>
    <dgm:cxn modelId="{7BB680DD-44D4-4F9F-A65B-FCA256355B26}" type="presOf" srcId="{018B5D2A-3D60-4EAC-A9B1-1C91C9274D79}" destId="{81D122D3-2E2D-4A63-99EC-0DC1F9FB23BD}" srcOrd="1" destOrd="0" presId="urn:microsoft.com/office/officeart/2005/8/layout/list1"/>
    <dgm:cxn modelId="{360FAEDD-EE2E-4747-86F0-5C80A0FAF562}" type="presOf" srcId="{F0813D6F-4CF7-486F-8306-12F78F128E13}" destId="{15A3C98C-477B-4F55-B7D2-558B29BDAF8E}" srcOrd="0" destOrd="0" presId="urn:microsoft.com/office/officeart/2005/8/layout/list1"/>
    <dgm:cxn modelId="{C3AF47F2-4E7C-4EC3-9C62-174D828CF92F}" type="presOf" srcId="{EB1B2DA5-13C9-46B2-8A33-341C9BF4E6D0}" destId="{2C095EA7-CF22-457D-AE58-D11E4D8D65BA}" srcOrd="0" destOrd="0" presId="urn:microsoft.com/office/officeart/2005/8/layout/list1"/>
    <dgm:cxn modelId="{A8A442F5-524F-4DB7-A48D-17B557CFD62F}" srcId="{00CAAB31-AF28-44C6-89FE-542E9C6ECDBC}" destId="{C4255FB7-C1C0-482A-ADF2-004183BDCF75}" srcOrd="0" destOrd="0" parTransId="{6D54E682-C66E-4BE2-B31F-03CB1495F8F4}" sibTransId="{117C72B7-D93B-4628-A316-BECD20C8026D}"/>
    <dgm:cxn modelId="{12775889-4AD6-44AB-AF6E-A693BF7CFB53}" type="presParOf" srcId="{3801AFF1-5256-4B45-8269-61673E4D5655}" destId="{84E867C4-67F3-43C0-B750-D2E01EA3E4B1}" srcOrd="0" destOrd="0" presId="urn:microsoft.com/office/officeart/2005/8/layout/list1"/>
    <dgm:cxn modelId="{7C91D981-6149-4149-95BC-A16CA3A3063E}" type="presParOf" srcId="{84E867C4-67F3-43C0-B750-D2E01EA3E4B1}" destId="{2C095EA7-CF22-457D-AE58-D11E4D8D65BA}" srcOrd="0" destOrd="0" presId="urn:microsoft.com/office/officeart/2005/8/layout/list1"/>
    <dgm:cxn modelId="{87142E72-19E8-472C-9AFE-897F5074B791}" type="presParOf" srcId="{84E867C4-67F3-43C0-B750-D2E01EA3E4B1}" destId="{96AF61A3-6901-4961-9B28-9A681580D6CC}" srcOrd="1" destOrd="0" presId="urn:microsoft.com/office/officeart/2005/8/layout/list1"/>
    <dgm:cxn modelId="{B06CC3AC-2346-4471-8F01-614D6AFAEBAA}" type="presParOf" srcId="{3801AFF1-5256-4B45-8269-61673E4D5655}" destId="{8AB99340-A62F-4806-A215-99542F37A210}" srcOrd="1" destOrd="0" presId="urn:microsoft.com/office/officeart/2005/8/layout/list1"/>
    <dgm:cxn modelId="{C3AFD227-52FD-4C63-B856-8ECC40296183}" type="presParOf" srcId="{3801AFF1-5256-4B45-8269-61673E4D5655}" destId="{F12B3853-3D3C-4957-9202-E264FC4B7F3A}" srcOrd="2" destOrd="0" presId="urn:microsoft.com/office/officeart/2005/8/layout/list1"/>
    <dgm:cxn modelId="{BE67462D-ACC5-42BB-A0A8-259CF11E74C0}" type="presParOf" srcId="{3801AFF1-5256-4B45-8269-61673E4D5655}" destId="{3D79FCB4-9F3D-4A1B-880D-D081B55A7C8B}" srcOrd="3" destOrd="0" presId="urn:microsoft.com/office/officeart/2005/8/layout/list1"/>
    <dgm:cxn modelId="{C32EE0C7-8136-4981-920D-099DACD4D7B4}" type="presParOf" srcId="{3801AFF1-5256-4B45-8269-61673E4D5655}" destId="{DFC4C434-BDBD-4535-88E1-A0AA115E95EE}" srcOrd="4" destOrd="0" presId="urn:microsoft.com/office/officeart/2005/8/layout/list1"/>
    <dgm:cxn modelId="{9C151677-AE36-42DF-9D9A-99090BD4E0BC}" type="presParOf" srcId="{DFC4C434-BDBD-4535-88E1-A0AA115E95EE}" destId="{53A14C5D-4E7F-47F2-9E67-43650BCC19FA}" srcOrd="0" destOrd="0" presId="urn:microsoft.com/office/officeart/2005/8/layout/list1"/>
    <dgm:cxn modelId="{D2333F60-902B-4E13-8813-A6C3A87B26D0}" type="presParOf" srcId="{DFC4C434-BDBD-4535-88E1-A0AA115E95EE}" destId="{348A2AD2-5983-4E05-9178-71FD5B7E3682}" srcOrd="1" destOrd="0" presId="urn:microsoft.com/office/officeart/2005/8/layout/list1"/>
    <dgm:cxn modelId="{DB04FB52-6922-40D2-9972-3F0930C6B1F1}" type="presParOf" srcId="{3801AFF1-5256-4B45-8269-61673E4D5655}" destId="{9DD67DB8-CE7E-4E79-90EB-478896CBFC86}" srcOrd="5" destOrd="0" presId="urn:microsoft.com/office/officeart/2005/8/layout/list1"/>
    <dgm:cxn modelId="{F58CE88A-2D2F-464E-923A-2EB580C29C6E}" type="presParOf" srcId="{3801AFF1-5256-4B45-8269-61673E4D5655}" destId="{0D7C4312-D97D-4F51-BDA0-0E3A44E0BE2C}" srcOrd="6" destOrd="0" presId="urn:microsoft.com/office/officeart/2005/8/layout/list1"/>
    <dgm:cxn modelId="{53302A63-D762-46A9-A315-12CCC6DA5703}" type="presParOf" srcId="{3801AFF1-5256-4B45-8269-61673E4D5655}" destId="{551ADFB2-1B3B-4D6D-888C-9682DF961857}" srcOrd="7" destOrd="0" presId="urn:microsoft.com/office/officeart/2005/8/layout/list1"/>
    <dgm:cxn modelId="{8C7783E0-377D-402D-9DEB-CDA5181E79FD}" type="presParOf" srcId="{3801AFF1-5256-4B45-8269-61673E4D5655}" destId="{93898F7C-E835-413A-9D4A-DFB352AD03F5}" srcOrd="8" destOrd="0" presId="urn:microsoft.com/office/officeart/2005/8/layout/list1"/>
    <dgm:cxn modelId="{790346A5-53AB-4C71-A3B1-278D0FDDA1C7}" type="presParOf" srcId="{93898F7C-E835-413A-9D4A-DFB352AD03F5}" destId="{296C03D3-8534-4592-A668-FB915FD58D0F}" srcOrd="0" destOrd="0" presId="urn:microsoft.com/office/officeart/2005/8/layout/list1"/>
    <dgm:cxn modelId="{57A3017A-124A-44E4-BF48-E03BB5331124}" type="presParOf" srcId="{93898F7C-E835-413A-9D4A-DFB352AD03F5}" destId="{106A4B8B-C25D-4D31-A2BF-0AD679E04FC1}" srcOrd="1" destOrd="0" presId="urn:microsoft.com/office/officeart/2005/8/layout/list1"/>
    <dgm:cxn modelId="{C2ACCCD2-5C75-4A1B-B83D-DBB316055719}" type="presParOf" srcId="{3801AFF1-5256-4B45-8269-61673E4D5655}" destId="{9EDDC876-B3C2-4E49-89F5-4D4B52C88931}" srcOrd="9" destOrd="0" presId="urn:microsoft.com/office/officeart/2005/8/layout/list1"/>
    <dgm:cxn modelId="{BDC691E2-1315-4746-9452-31E8ABCA683B}" type="presParOf" srcId="{3801AFF1-5256-4B45-8269-61673E4D5655}" destId="{15A3C98C-477B-4F55-B7D2-558B29BDAF8E}" srcOrd="10" destOrd="0" presId="urn:microsoft.com/office/officeart/2005/8/layout/list1"/>
    <dgm:cxn modelId="{D60C31D3-A2A3-4D74-9F38-A75DAD16D9D2}" type="presParOf" srcId="{3801AFF1-5256-4B45-8269-61673E4D5655}" destId="{159CC20D-3019-41B4-B105-6797B20B1B7B}" srcOrd="11" destOrd="0" presId="urn:microsoft.com/office/officeart/2005/8/layout/list1"/>
    <dgm:cxn modelId="{D4E17B6D-DB6E-4528-ACE4-25061DE1DB96}" type="presParOf" srcId="{3801AFF1-5256-4B45-8269-61673E4D5655}" destId="{C52FC345-CFF8-41FF-91C2-ABA37D08A428}" srcOrd="12" destOrd="0" presId="urn:microsoft.com/office/officeart/2005/8/layout/list1"/>
    <dgm:cxn modelId="{E4A9EEA1-34E8-4D4C-8A0E-96698263A898}" type="presParOf" srcId="{C52FC345-CFF8-41FF-91C2-ABA37D08A428}" destId="{C673EB78-A7EC-4117-90C7-E9A51A3C3F03}" srcOrd="0" destOrd="0" presId="urn:microsoft.com/office/officeart/2005/8/layout/list1"/>
    <dgm:cxn modelId="{E7B88C0B-EDF1-4EEF-8771-A56C0F835C71}" type="presParOf" srcId="{C52FC345-CFF8-41FF-91C2-ABA37D08A428}" destId="{CDD6852A-42A3-4CCC-971C-48D71CC30756}" srcOrd="1" destOrd="0" presId="urn:microsoft.com/office/officeart/2005/8/layout/list1"/>
    <dgm:cxn modelId="{DDAF48CB-88EF-4322-A17A-6FC93B9222F2}" type="presParOf" srcId="{3801AFF1-5256-4B45-8269-61673E4D5655}" destId="{7AB4E881-63BD-480A-9CA9-C337256C7BC7}" srcOrd="13" destOrd="0" presId="urn:microsoft.com/office/officeart/2005/8/layout/list1"/>
    <dgm:cxn modelId="{95BE8F12-8007-4C0B-9B49-AC2EB6C0324E}" type="presParOf" srcId="{3801AFF1-5256-4B45-8269-61673E4D5655}" destId="{D8D2B724-4DAC-4557-8C53-5FF9C3CCF39B}" srcOrd="14" destOrd="0" presId="urn:microsoft.com/office/officeart/2005/8/layout/list1"/>
    <dgm:cxn modelId="{C06BF68E-3F0D-4BDF-A457-B735FA67C7A7}" type="presParOf" srcId="{3801AFF1-5256-4B45-8269-61673E4D5655}" destId="{F2D91FF4-EF02-43AB-884F-12E51804F91D}" srcOrd="15" destOrd="0" presId="urn:microsoft.com/office/officeart/2005/8/layout/list1"/>
    <dgm:cxn modelId="{008EF842-4B1C-466E-AF89-8A652AA26396}" type="presParOf" srcId="{3801AFF1-5256-4B45-8269-61673E4D5655}" destId="{54DA76A7-DFA9-4600-A9FA-6D8BA64BA99A}" srcOrd="16" destOrd="0" presId="urn:microsoft.com/office/officeart/2005/8/layout/list1"/>
    <dgm:cxn modelId="{300A1547-E028-4A5E-AE55-6DAA5485312E}" type="presParOf" srcId="{54DA76A7-DFA9-4600-A9FA-6D8BA64BA99A}" destId="{99695192-CE97-4BAA-AA6E-F21C9F0B905D}" srcOrd="0" destOrd="0" presId="urn:microsoft.com/office/officeart/2005/8/layout/list1"/>
    <dgm:cxn modelId="{FA1AF518-5D84-40AD-9CCE-86928216084D}" type="presParOf" srcId="{54DA76A7-DFA9-4600-A9FA-6D8BA64BA99A}" destId="{81D122D3-2E2D-4A63-99EC-0DC1F9FB23BD}" srcOrd="1" destOrd="0" presId="urn:microsoft.com/office/officeart/2005/8/layout/list1"/>
    <dgm:cxn modelId="{DE80204C-81F4-44C3-9C4F-D9A3A025CAA5}" type="presParOf" srcId="{3801AFF1-5256-4B45-8269-61673E4D5655}" destId="{0F43B1A4-07F4-4D7C-8DEB-4F16D681546A}" srcOrd="17" destOrd="0" presId="urn:microsoft.com/office/officeart/2005/8/layout/list1"/>
    <dgm:cxn modelId="{405EF732-CDB3-476D-9CD9-C09BE93FC0D4}" type="presParOf" srcId="{3801AFF1-5256-4B45-8269-61673E4D5655}" destId="{56B703E6-8B59-4FB6-B617-278F48E5EE2C}" srcOrd="18" destOrd="0" presId="urn:microsoft.com/office/officeart/2005/8/layout/list1"/>
    <dgm:cxn modelId="{A53B3A44-19BD-493A-A1C1-9C32B82A5216}" type="presParOf" srcId="{3801AFF1-5256-4B45-8269-61673E4D5655}" destId="{15E0050D-65BD-4C54-8CD1-6BD851E52AF9}" srcOrd="19" destOrd="0" presId="urn:microsoft.com/office/officeart/2005/8/layout/list1"/>
    <dgm:cxn modelId="{43BA4123-86F6-4842-BCB4-BB2C907A8D4C}" type="presParOf" srcId="{3801AFF1-5256-4B45-8269-61673E4D5655}" destId="{0230F6FF-29C0-43D7-8AE3-1BCA885BAE1C}" srcOrd="20" destOrd="0" presId="urn:microsoft.com/office/officeart/2005/8/layout/list1"/>
    <dgm:cxn modelId="{DF958797-6CA1-45F5-8FFC-608283D548A6}" type="presParOf" srcId="{0230F6FF-29C0-43D7-8AE3-1BCA885BAE1C}" destId="{233113A2-17D0-4C89-8FC8-EA59AD6858FF}" srcOrd="0" destOrd="0" presId="urn:microsoft.com/office/officeart/2005/8/layout/list1"/>
    <dgm:cxn modelId="{6E0A5B49-E633-4BE2-9881-F59E01E704E6}" type="presParOf" srcId="{0230F6FF-29C0-43D7-8AE3-1BCA885BAE1C}" destId="{01D7EE79-2CF7-4FDC-BEB3-E0717EE296BC}" srcOrd="1" destOrd="0" presId="urn:microsoft.com/office/officeart/2005/8/layout/list1"/>
    <dgm:cxn modelId="{2D4958CC-EEEF-4786-8D24-A6266478AB94}" type="presParOf" srcId="{3801AFF1-5256-4B45-8269-61673E4D5655}" destId="{EEFB25DE-2C94-42F8-AEF2-7BF9913E9F9B}" srcOrd="21" destOrd="0" presId="urn:microsoft.com/office/officeart/2005/8/layout/list1"/>
    <dgm:cxn modelId="{1843AE51-161C-492C-9D04-E60E48659BF4}" type="presParOf" srcId="{3801AFF1-5256-4B45-8269-61673E4D5655}" destId="{469B84CC-E1D0-4A83-9CD8-4179FCBDCE45}" srcOrd="22"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68.xml><?xml version="1.0" encoding="utf-8"?>
<dgm:dataModel xmlns:dgm="http://schemas.openxmlformats.org/drawingml/2006/diagram" xmlns:a="http://schemas.openxmlformats.org/drawingml/2006/main">
  <dgm:ptLst>
    <dgm:pt modelId="{CE7DEB34-C0B8-4593-9C0B-FF6211BB439E}" type="doc">
      <dgm:prSet loTypeId="urn:microsoft.com/office/officeart/2005/8/layout/vProcess5" loCatId="process" qsTypeId="urn:microsoft.com/office/officeart/2005/8/quickstyle/3d1" qsCatId="3D" csTypeId="urn:microsoft.com/office/officeart/2005/8/colors/accent0_3" csCatId="mainScheme" phldr="1"/>
      <dgm:spPr/>
      <dgm:t>
        <a:bodyPr/>
        <a:lstStyle/>
        <a:p>
          <a:endParaRPr lang="el-GR"/>
        </a:p>
      </dgm:t>
    </dgm:pt>
    <dgm:pt modelId="{EB1B2DA5-13C9-46B2-8A33-341C9BF4E6D0}">
      <dgm:prSet custT="1"/>
      <dgm:spPr/>
      <dgm:t>
        <a:bodyPr/>
        <a:lstStyle/>
        <a:p>
          <a:r>
            <a:rPr lang="el-GR" sz="1700" dirty="0"/>
            <a:t>Να αποσαφηνιστούν και να ιεραρχηθούν οι στόχοι στο πεδίο των δημοσίων συμβάσεων </a:t>
          </a:r>
        </a:p>
      </dgm:t>
    </dgm:pt>
    <dgm:pt modelId="{58012B53-D411-4D3F-B57E-54307CCAB803}" type="parTrans" cxnId="{F0EAFA72-609D-4226-BE02-78D24493457E}">
      <dgm:prSet/>
      <dgm:spPr/>
      <dgm:t>
        <a:bodyPr/>
        <a:lstStyle/>
        <a:p>
          <a:endParaRPr lang="el-GR"/>
        </a:p>
      </dgm:t>
    </dgm:pt>
    <dgm:pt modelId="{BA75668C-67AF-4EC4-BF51-57AD1F436AEB}" type="sibTrans" cxnId="{F0EAFA72-609D-4226-BE02-78D24493457E}">
      <dgm:prSet/>
      <dgm:spPr/>
      <dgm:t>
        <a:bodyPr/>
        <a:lstStyle/>
        <a:p>
          <a:endParaRPr lang="el-GR"/>
        </a:p>
      </dgm:t>
    </dgm:pt>
    <dgm:pt modelId="{05692A01-157F-40D8-9DE7-9F61228996FD}">
      <dgm:prSet custT="1"/>
      <dgm:spPr/>
      <dgm:t>
        <a:bodyPr/>
        <a:lstStyle/>
        <a:p>
          <a:r>
            <a:rPr lang="el-GR" sz="1700" dirty="0"/>
            <a:t>Να καλυφθούν τα κενά στα δεδομένα που συλλέγονται σχετικά με τις δημόσιες συμβάσεις </a:t>
          </a:r>
        </a:p>
      </dgm:t>
    </dgm:pt>
    <dgm:pt modelId="{39210F67-B8A1-4E2E-852F-D74EB546669F}" type="parTrans" cxnId="{C7C379D4-26CD-4E68-B6C7-6D0BCB318A57}">
      <dgm:prSet/>
      <dgm:spPr/>
      <dgm:t>
        <a:bodyPr/>
        <a:lstStyle/>
        <a:p>
          <a:endParaRPr lang="el-GR"/>
        </a:p>
      </dgm:t>
    </dgm:pt>
    <dgm:pt modelId="{80D879FE-FBF4-46CE-9CB6-845BD15D2F23}" type="sibTrans" cxnId="{C7C379D4-26CD-4E68-B6C7-6D0BCB318A57}">
      <dgm:prSet/>
      <dgm:spPr/>
      <dgm:t>
        <a:bodyPr/>
        <a:lstStyle/>
        <a:p>
          <a:endParaRPr lang="el-GR"/>
        </a:p>
      </dgm:t>
    </dgm:pt>
    <dgm:pt modelId="{BE39795F-C95B-4466-9E05-909FBF120C7D}">
      <dgm:prSet custT="1"/>
      <dgm:spPr/>
      <dgm:t>
        <a:bodyPr/>
        <a:lstStyle/>
        <a:p>
          <a:r>
            <a:rPr lang="el-GR" sz="1700" dirty="0"/>
            <a:t>Να βελτιωθούν τα εργαλεία παρακολούθησης, ώστε να διευκολύνεται η καλύτερη ανάλυση</a:t>
          </a:r>
        </a:p>
      </dgm:t>
    </dgm:pt>
    <dgm:pt modelId="{4203233D-E68B-4CAE-985E-9EACF4CEF104}" type="sibTrans" cxnId="{60DF4B05-36AF-402F-BB00-5CB6894B1C3C}">
      <dgm:prSet/>
      <dgm:spPr/>
      <dgm:t>
        <a:bodyPr/>
        <a:lstStyle/>
        <a:p>
          <a:endParaRPr lang="el-GR"/>
        </a:p>
      </dgm:t>
    </dgm:pt>
    <dgm:pt modelId="{24964753-4B3B-4FD3-86C1-8A6FB1E2951E}" type="parTrans" cxnId="{60DF4B05-36AF-402F-BB00-5CB6894B1C3C}">
      <dgm:prSet/>
      <dgm:spPr/>
      <dgm:t>
        <a:bodyPr/>
        <a:lstStyle/>
        <a:p>
          <a:endParaRPr lang="el-GR"/>
        </a:p>
      </dgm:t>
    </dgm:pt>
    <dgm:pt modelId="{90E6797E-8FB3-4A31-9284-5082FE089530}">
      <dgm:prSet custT="1"/>
      <dgm:spPr/>
      <dgm:t>
        <a:bodyPr/>
        <a:lstStyle/>
        <a:p>
          <a:r>
            <a:rPr lang="el-GR" sz="1700" dirty="0"/>
            <a:t>Να προβεί σε διεξοδικότερη ανάλυση των βασικών αιτιών και να προωθηθούν μέτρα για την υπέρβαση των βασικών εμποδίων που αντιμετωπίζει ο ανταγωνισμός στις δημόσιες συμβάσεις</a:t>
          </a:r>
        </a:p>
      </dgm:t>
    </dgm:pt>
    <dgm:pt modelId="{287C8193-DE1E-4F82-9814-0B09AC347ECE}" type="parTrans" cxnId="{DE7568D9-FA1D-4A8E-AC39-3875B70EF05F}">
      <dgm:prSet/>
      <dgm:spPr/>
      <dgm:t>
        <a:bodyPr/>
        <a:lstStyle/>
        <a:p>
          <a:endParaRPr lang="el-GR"/>
        </a:p>
      </dgm:t>
    </dgm:pt>
    <dgm:pt modelId="{BEAE70E9-320A-43A0-BEB1-CED0F42E4CDB}" type="sibTrans" cxnId="{DE7568D9-FA1D-4A8E-AC39-3875B70EF05F}">
      <dgm:prSet/>
      <dgm:spPr/>
      <dgm:t>
        <a:bodyPr/>
        <a:lstStyle/>
        <a:p>
          <a:endParaRPr lang="el-GR"/>
        </a:p>
      </dgm:t>
    </dgm:pt>
    <dgm:pt modelId="{71CD034C-CD39-4AC5-A59B-2D75983A9DFF}" type="pres">
      <dgm:prSet presAssocID="{CE7DEB34-C0B8-4593-9C0B-FF6211BB439E}" presName="outerComposite" presStyleCnt="0">
        <dgm:presLayoutVars>
          <dgm:chMax val="5"/>
          <dgm:dir/>
          <dgm:resizeHandles val="exact"/>
        </dgm:presLayoutVars>
      </dgm:prSet>
      <dgm:spPr/>
    </dgm:pt>
    <dgm:pt modelId="{F62A5CD0-A36F-4675-A98A-F8A07DC49414}" type="pres">
      <dgm:prSet presAssocID="{CE7DEB34-C0B8-4593-9C0B-FF6211BB439E}" presName="dummyMaxCanvas" presStyleCnt="0">
        <dgm:presLayoutVars/>
      </dgm:prSet>
      <dgm:spPr/>
    </dgm:pt>
    <dgm:pt modelId="{0040A2ED-7F64-46BA-9073-C1A34A3665CE}" type="pres">
      <dgm:prSet presAssocID="{CE7DEB34-C0B8-4593-9C0B-FF6211BB439E}" presName="FourNodes_1" presStyleLbl="node1" presStyleIdx="0" presStyleCnt="4">
        <dgm:presLayoutVars>
          <dgm:bulletEnabled val="1"/>
        </dgm:presLayoutVars>
      </dgm:prSet>
      <dgm:spPr/>
    </dgm:pt>
    <dgm:pt modelId="{F889ED2A-A439-48CB-9E6D-9DFBA977D934}" type="pres">
      <dgm:prSet presAssocID="{CE7DEB34-C0B8-4593-9C0B-FF6211BB439E}" presName="FourNodes_2" presStyleLbl="node1" presStyleIdx="1" presStyleCnt="4">
        <dgm:presLayoutVars>
          <dgm:bulletEnabled val="1"/>
        </dgm:presLayoutVars>
      </dgm:prSet>
      <dgm:spPr/>
    </dgm:pt>
    <dgm:pt modelId="{1298F126-19F1-429C-B1A5-CCE13E8C5B6E}" type="pres">
      <dgm:prSet presAssocID="{CE7DEB34-C0B8-4593-9C0B-FF6211BB439E}" presName="FourNodes_3" presStyleLbl="node1" presStyleIdx="2" presStyleCnt="4">
        <dgm:presLayoutVars>
          <dgm:bulletEnabled val="1"/>
        </dgm:presLayoutVars>
      </dgm:prSet>
      <dgm:spPr/>
    </dgm:pt>
    <dgm:pt modelId="{E4400516-584B-4DC7-92F5-DC4D10DD473B}" type="pres">
      <dgm:prSet presAssocID="{CE7DEB34-C0B8-4593-9C0B-FF6211BB439E}" presName="FourNodes_4" presStyleLbl="node1" presStyleIdx="3" presStyleCnt="4">
        <dgm:presLayoutVars>
          <dgm:bulletEnabled val="1"/>
        </dgm:presLayoutVars>
      </dgm:prSet>
      <dgm:spPr/>
    </dgm:pt>
    <dgm:pt modelId="{C3ABCDB7-61C4-4F66-9F27-E8286A403C7E}" type="pres">
      <dgm:prSet presAssocID="{CE7DEB34-C0B8-4593-9C0B-FF6211BB439E}" presName="FourConn_1-2" presStyleLbl="fgAccFollowNode1" presStyleIdx="0" presStyleCnt="3">
        <dgm:presLayoutVars>
          <dgm:bulletEnabled val="1"/>
        </dgm:presLayoutVars>
      </dgm:prSet>
      <dgm:spPr/>
    </dgm:pt>
    <dgm:pt modelId="{3BB46BE3-034D-4F10-9FA6-3D6BCA506C20}" type="pres">
      <dgm:prSet presAssocID="{CE7DEB34-C0B8-4593-9C0B-FF6211BB439E}" presName="FourConn_2-3" presStyleLbl="fgAccFollowNode1" presStyleIdx="1" presStyleCnt="3">
        <dgm:presLayoutVars>
          <dgm:bulletEnabled val="1"/>
        </dgm:presLayoutVars>
      </dgm:prSet>
      <dgm:spPr/>
    </dgm:pt>
    <dgm:pt modelId="{729B7485-5E40-4EED-BC73-1F2522553BEE}" type="pres">
      <dgm:prSet presAssocID="{CE7DEB34-C0B8-4593-9C0B-FF6211BB439E}" presName="FourConn_3-4" presStyleLbl="fgAccFollowNode1" presStyleIdx="2" presStyleCnt="3">
        <dgm:presLayoutVars>
          <dgm:bulletEnabled val="1"/>
        </dgm:presLayoutVars>
      </dgm:prSet>
      <dgm:spPr/>
    </dgm:pt>
    <dgm:pt modelId="{4CA7C8C4-0F84-4F62-93FC-0467CFE5F9D9}" type="pres">
      <dgm:prSet presAssocID="{CE7DEB34-C0B8-4593-9C0B-FF6211BB439E}" presName="FourNodes_1_text" presStyleLbl="node1" presStyleIdx="3" presStyleCnt="4">
        <dgm:presLayoutVars>
          <dgm:bulletEnabled val="1"/>
        </dgm:presLayoutVars>
      </dgm:prSet>
      <dgm:spPr/>
    </dgm:pt>
    <dgm:pt modelId="{3059461D-D40A-4813-B349-4C885FCB9804}" type="pres">
      <dgm:prSet presAssocID="{CE7DEB34-C0B8-4593-9C0B-FF6211BB439E}" presName="FourNodes_2_text" presStyleLbl="node1" presStyleIdx="3" presStyleCnt="4">
        <dgm:presLayoutVars>
          <dgm:bulletEnabled val="1"/>
        </dgm:presLayoutVars>
      </dgm:prSet>
      <dgm:spPr/>
    </dgm:pt>
    <dgm:pt modelId="{05BADE4B-04FF-4BA6-BF31-44D21340BB1F}" type="pres">
      <dgm:prSet presAssocID="{CE7DEB34-C0B8-4593-9C0B-FF6211BB439E}" presName="FourNodes_3_text" presStyleLbl="node1" presStyleIdx="3" presStyleCnt="4">
        <dgm:presLayoutVars>
          <dgm:bulletEnabled val="1"/>
        </dgm:presLayoutVars>
      </dgm:prSet>
      <dgm:spPr/>
    </dgm:pt>
    <dgm:pt modelId="{415E4691-4D76-47D7-A521-7D801CFE71C4}" type="pres">
      <dgm:prSet presAssocID="{CE7DEB34-C0B8-4593-9C0B-FF6211BB439E}" presName="FourNodes_4_text" presStyleLbl="node1" presStyleIdx="3" presStyleCnt="4">
        <dgm:presLayoutVars>
          <dgm:bulletEnabled val="1"/>
        </dgm:presLayoutVars>
      </dgm:prSet>
      <dgm:spPr/>
    </dgm:pt>
  </dgm:ptLst>
  <dgm:cxnLst>
    <dgm:cxn modelId="{60DF4B05-36AF-402F-BB00-5CB6894B1C3C}" srcId="{CE7DEB34-C0B8-4593-9C0B-FF6211BB439E}" destId="{BE39795F-C95B-4466-9E05-909FBF120C7D}" srcOrd="2" destOrd="0" parTransId="{24964753-4B3B-4FD3-86C1-8A6FB1E2951E}" sibTransId="{4203233D-E68B-4CAE-985E-9EACF4CEF104}"/>
    <dgm:cxn modelId="{28A54F08-93D4-439F-ABE3-F885D41FA7D9}" type="presOf" srcId="{05692A01-157F-40D8-9DE7-9F61228996FD}" destId="{3059461D-D40A-4813-B349-4C885FCB9804}" srcOrd="1" destOrd="0" presId="urn:microsoft.com/office/officeart/2005/8/layout/vProcess5"/>
    <dgm:cxn modelId="{8D86BE1F-474D-44CB-9B2E-9DAA3F34C610}" type="presOf" srcId="{EB1B2DA5-13C9-46B2-8A33-341C9BF4E6D0}" destId="{4CA7C8C4-0F84-4F62-93FC-0467CFE5F9D9}" srcOrd="1" destOrd="0" presId="urn:microsoft.com/office/officeart/2005/8/layout/vProcess5"/>
    <dgm:cxn modelId="{7AFBE12C-C2DB-46DF-9DFF-6AFDABA11A03}" type="presOf" srcId="{BE39795F-C95B-4466-9E05-909FBF120C7D}" destId="{05BADE4B-04FF-4BA6-BF31-44D21340BB1F}" srcOrd="1" destOrd="0" presId="urn:microsoft.com/office/officeart/2005/8/layout/vProcess5"/>
    <dgm:cxn modelId="{67FA5A41-D513-40B7-B581-5470C9025864}" type="presOf" srcId="{BA75668C-67AF-4EC4-BF51-57AD1F436AEB}" destId="{C3ABCDB7-61C4-4F66-9F27-E8286A403C7E}" srcOrd="0" destOrd="0" presId="urn:microsoft.com/office/officeart/2005/8/layout/vProcess5"/>
    <dgm:cxn modelId="{F0EAFA72-609D-4226-BE02-78D24493457E}" srcId="{CE7DEB34-C0B8-4593-9C0B-FF6211BB439E}" destId="{EB1B2DA5-13C9-46B2-8A33-341C9BF4E6D0}" srcOrd="0" destOrd="0" parTransId="{58012B53-D411-4D3F-B57E-54307CCAB803}" sibTransId="{BA75668C-67AF-4EC4-BF51-57AD1F436AEB}"/>
    <dgm:cxn modelId="{F186879C-74AE-4F23-804E-06237B9EB447}" type="presOf" srcId="{BE39795F-C95B-4466-9E05-909FBF120C7D}" destId="{1298F126-19F1-429C-B1A5-CCE13E8C5B6E}" srcOrd="0" destOrd="0" presId="urn:microsoft.com/office/officeart/2005/8/layout/vProcess5"/>
    <dgm:cxn modelId="{F7CF43B0-91B0-4C4F-B8F9-D82CE2F0FBA9}" type="presOf" srcId="{4203233D-E68B-4CAE-985E-9EACF4CEF104}" destId="{729B7485-5E40-4EED-BC73-1F2522553BEE}" srcOrd="0" destOrd="0" presId="urn:microsoft.com/office/officeart/2005/8/layout/vProcess5"/>
    <dgm:cxn modelId="{FB64D4C7-A0C2-46BA-879A-A0F9AF3F83C5}" type="presOf" srcId="{80D879FE-FBF4-46CE-9CB6-845BD15D2F23}" destId="{3BB46BE3-034D-4F10-9FA6-3D6BCA506C20}" srcOrd="0" destOrd="0" presId="urn:microsoft.com/office/officeart/2005/8/layout/vProcess5"/>
    <dgm:cxn modelId="{C7C379D4-26CD-4E68-B6C7-6D0BCB318A57}" srcId="{CE7DEB34-C0B8-4593-9C0B-FF6211BB439E}" destId="{05692A01-157F-40D8-9DE7-9F61228996FD}" srcOrd="1" destOrd="0" parTransId="{39210F67-B8A1-4E2E-852F-D74EB546669F}" sibTransId="{80D879FE-FBF4-46CE-9CB6-845BD15D2F23}"/>
    <dgm:cxn modelId="{41C368D7-2369-4CB8-B261-D90D21C906B4}" type="presOf" srcId="{05692A01-157F-40D8-9DE7-9F61228996FD}" destId="{F889ED2A-A439-48CB-9E6D-9DFBA977D934}" srcOrd="0" destOrd="0" presId="urn:microsoft.com/office/officeart/2005/8/layout/vProcess5"/>
    <dgm:cxn modelId="{2DB2E5D7-B361-4511-A8A7-3CD28D4CEDF6}" type="presOf" srcId="{90E6797E-8FB3-4A31-9284-5082FE089530}" destId="{415E4691-4D76-47D7-A521-7D801CFE71C4}" srcOrd="1" destOrd="0" presId="urn:microsoft.com/office/officeart/2005/8/layout/vProcess5"/>
    <dgm:cxn modelId="{DE7568D9-FA1D-4A8E-AC39-3875B70EF05F}" srcId="{CE7DEB34-C0B8-4593-9C0B-FF6211BB439E}" destId="{90E6797E-8FB3-4A31-9284-5082FE089530}" srcOrd="3" destOrd="0" parTransId="{287C8193-DE1E-4F82-9814-0B09AC347ECE}" sibTransId="{BEAE70E9-320A-43A0-BEB1-CED0F42E4CDB}"/>
    <dgm:cxn modelId="{7DD236E7-2234-4A0F-BB50-822AF7DEB96D}" type="presOf" srcId="{EB1B2DA5-13C9-46B2-8A33-341C9BF4E6D0}" destId="{0040A2ED-7F64-46BA-9073-C1A34A3665CE}" srcOrd="0" destOrd="0" presId="urn:microsoft.com/office/officeart/2005/8/layout/vProcess5"/>
    <dgm:cxn modelId="{483C28F0-2778-4BAD-9960-59F9D25C829F}" type="presOf" srcId="{CE7DEB34-C0B8-4593-9C0B-FF6211BB439E}" destId="{71CD034C-CD39-4AC5-A59B-2D75983A9DFF}" srcOrd="0" destOrd="0" presId="urn:microsoft.com/office/officeart/2005/8/layout/vProcess5"/>
    <dgm:cxn modelId="{67A446F1-EAE1-4A0F-9FAD-0335C03A51BD}" type="presOf" srcId="{90E6797E-8FB3-4A31-9284-5082FE089530}" destId="{E4400516-584B-4DC7-92F5-DC4D10DD473B}" srcOrd="0" destOrd="0" presId="urn:microsoft.com/office/officeart/2005/8/layout/vProcess5"/>
    <dgm:cxn modelId="{0557E8FE-81FA-40FF-9198-FDC372C002B0}" type="presParOf" srcId="{71CD034C-CD39-4AC5-A59B-2D75983A9DFF}" destId="{F62A5CD0-A36F-4675-A98A-F8A07DC49414}" srcOrd="0" destOrd="0" presId="urn:microsoft.com/office/officeart/2005/8/layout/vProcess5"/>
    <dgm:cxn modelId="{448C191F-A28F-4288-9363-86B46720A1FC}" type="presParOf" srcId="{71CD034C-CD39-4AC5-A59B-2D75983A9DFF}" destId="{0040A2ED-7F64-46BA-9073-C1A34A3665CE}" srcOrd="1" destOrd="0" presId="urn:microsoft.com/office/officeart/2005/8/layout/vProcess5"/>
    <dgm:cxn modelId="{81C431D4-3A82-4134-9549-D244561CE649}" type="presParOf" srcId="{71CD034C-CD39-4AC5-A59B-2D75983A9DFF}" destId="{F889ED2A-A439-48CB-9E6D-9DFBA977D934}" srcOrd="2" destOrd="0" presId="urn:microsoft.com/office/officeart/2005/8/layout/vProcess5"/>
    <dgm:cxn modelId="{3CDDEF57-35BA-4748-B990-AB595455DE5A}" type="presParOf" srcId="{71CD034C-CD39-4AC5-A59B-2D75983A9DFF}" destId="{1298F126-19F1-429C-B1A5-CCE13E8C5B6E}" srcOrd="3" destOrd="0" presId="urn:microsoft.com/office/officeart/2005/8/layout/vProcess5"/>
    <dgm:cxn modelId="{4B1C675E-AF66-4A8F-9887-2D81D2808438}" type="presParOf" srcId="{71CD034C-CD39-4AC5-A59B-2D75983A9DFF}" destId="{E4400516-584B-4DC7-92F5-DC4D10DD473B}" srcOrd="4" destOrd="0" presId="urn:microsoft.com/office/officeart/2005/8/layout/vProcess5"/>
    <dgm:cxn modelId="{BBAB1217-6A64-4068-9B9C-CE21A5BBA3E7}" type="presParOf" srcId="{71CD034C-CD39-4AC5-A59B-2D75983A9DFF}" destId="{C3ABCDB7-61C4-4F66-9F27-E8286A403C7E}" srcOrd="5" destOrd="0" presId="urn:microsoft.com/office/officeart/2005/8/layout/vProcess5"/>
    <dgm:cxn modelId="{16A9CCC0-D08A-411A-AE93-BBA5F02DB155}" type="presParOf" srcId="{71CD034C-CD39-4AC5-A59B-2D75983A9DFF}" destId="{3BB46BE3-034D-4F10-9FA6-3D6BCA506C20}" srcOrd="6" destOrd="0" presId="urn:microsoft.com/office/officeart/2005/8/layout/vProcess5"/>
    <dgm:cxn modelId="{DB3BEFC4-CA91-493B-BFB4-97223D2160B1}" type="presParOf" srcId="{71CD034C-CD39-4AC5-A59B-2D75983A9DFF}" destId="{729B7485-5E40-4EED-BC73-1F2522553BEE}" srcOrd="7" destOrd="0" presId="urn:microsoft.com/office/officeart/2005/8/layout/vProcess5"/>
    <dgm:cxn modelId="{987E3332-4F4C-4B95-8D5E-204A95042F23}" type="presParOf" srcId="{71CD034C-CD39-4AC5-A59B-2D75983A9DFF}" destId="{4CA7C8C4-0F84-4F62-93FC-0467CFE5F9D9}" srcOrd="8" destOrd="0" presId="urn:microsoft.com/office/officeart/2005/8/layout/vProcess5"/>
    <dgm:cxn modelId="{D33B20C8-08F4-453C-B7CA-1EBAD8C41C17}" type="presParOf" srcId="{71CD034C-CD39-4AC5-A59B-2D75983A9DFF}" destId="{3059461D-D40A-4813-B349-4C885FCB9804}" srcOrd="9" destOrd="0" presId="urn:microsoft.com/office/officeart/2005/8/layout/vProcess5"/>
    <dgm:cxn modelId="{F178E616-F874-4C0D-8BED-C617E08BB7A6}" type="presParOf" srcId="{71CD034C-CD39-4AC5-A59B-2D75983A9DFF}" destId="{05BADE4B-04FF-4BA6-BF31-44D21340BB1F}" srcOrd="10" destOrd="0" presId="urn:microsoft.com/office/officeart/2005/8/layout/vProcess5"/>
    <dgm:cxn modelId="{2FB057CE-CEB2-48A1-A121-ABC23B09E93E}" type="presParOf" srcId="{71CD034C-CD39-4AC5-A59B-2D75983A9DFF}" destId="{415E4691-4D76-47D7-A521-7D801CFE71C4}" srcOrd="11" destOrd="0" presId="urn:microsoft.com/office/officeart/2005/8/layout/vProcess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69.xml><?xml version="1.0" encoding="utf-8"?>
<dgm:dataModel xmlns:dgm="http://schemas.openxmlformats.org/drawingml/2006/diagram" xmlns:a="http://schemas.openxmlformats.org/drawingml/2006/main">
  <dgm:ptLst>
    <dgm:pt modelId="{CE7DEB34-C0B8-4593-9C0B-FF6211BB439E}" type="doc">
      <dgm:prSet loTypeId="urn:microsoft.com/office/officeart/2009/3/layout/IncreasingArrowsProcess" loCatId="process" qsTypeId="urn:microsoft.com/office/officeart/2005/8/quickstyle/3d1" qsCatId="3D" csTypeId="urn:microsoft.com/office/officeart/2005/8/colors/accent0_3" csCatId="mainScheme" phldr="1"/>
      <dgm:spPr/>
      <dgm:t>
        <a:bodyPr/>
        <a:lstStyle/>
        <a:p>
          <a:endParaRPr lang="el-GR"/>
        </a:p>
      </dgm:t>
    </dgm:pt>
    <dgm:pt modelId="{EB1B2DA5-13C9-46B2-8A33-341C9BF4E6D0}">
      <dgm:prSet custT="1"/>
      <dgm:spPr/>
      <dgm:t>
        <a:bodyPr/>
        <a:lstStyle/>
        <a:p>
          <a:r>
            <a:rPr lang="el-GR" sz="1600" dirty="0"/>
            <a:t>Υπηρεσίες ηλεκτρονικής ταυτοποίησης και εμπιστοσύνης για ηλεκτρονικές συναλλαγές στην εσωτερική αγορά (</a:t>
          </a:r>
          <a:r>
            <a:rPr lang="en-US" sz="1600" dirty="0" err="1"/>
            <a:t>eIDAS</a:t>
          </a:r>
          <a:r>
            <a:rPr lang="el-GR" sz="1600" dirty="0"/>
            <a:t>)</a:t>
          </a:r>
        </a:p>
      </dgm:t>
    </dgm:pt>
    <dgm:pt modelId="{58012B53-D411-4D3F-B57E-54307CCAB803}" type="parTrans" cxnId="{F0EAFA72-609D-4226-BE02-78D24493457E}">
      <dgm:prSet/>
      <dgm:spPr/>
      <dgm:t>
        <a:bodyPr/>
        <a:lstStyle/>
        <a:p>
          <a:endParaRPr lang="el-GR"/>
        </a:p>
      </dgm:t>
    </dgm:pt>
    <dgm:pt modelId="{BA75668C-67AF-4EC4-BF51-57AD1F436AEB}" type="sibTrans" cxnId="{F0EAFA72-609D-4226-BE02-78D24493457E}">
      <dgm:prSet/>
      <dgm:spPr/>
      <dgm:t>
        <a:bodyPr/>
        <a:lstStyle/>
        <a:p>
          <a:endParaRPr lang="el-GR"/>
        </a:p>
      </dgm:t>
    </dgm:pt>
    <dgm:pt modelId="{90E6797E-8FB3-4A31-9284-5082FE089530}">
      <dgm:prSet custT="1"/>
      <dgm:spPr/>
      <dgm:t>
        <a:bodyPr/>
        <a:lstStyle/>
        <a:p>
          <a:r>
            <a:rPr lang="el-GR" sz="1600" dirty="0"/>
            <a:t>Αριθμός καταχώρησης και αναγνώρισης οικονομικών φορέων (</a:t>
          </a:r>
          <a:r>
            <a:rPr lang="en-US" sz="1600" dirty="0"/>
            <a:t>EORI</a:t>
          </a:r>
          <a:r>
            <a:rPr lang="el-GR" sz="1600" dirty="0"/>
            <a:t>)</a:t>
          </a:r>
        </a:p>
      </dgm:t>
    </dgm:pt>
    <dgm:pt modelId="{287C8193-DE1E-4F82-9814-0B09AC347ECE}" type="parTrans" cxnId="{DE7568D9-FA1D-4A8E-AC39-3875B70EF05F}">
      <dgm:prSet/>
      <dgm:spPr/>
      <dgm:t>
        <a:bodyPr/>
        <a:lstStyle/>
        <a:p>
          <a:endParaRPr lang="el-GR"/>
        </a:p>
      </dgm:t>
    </dgm:pt>
    <dgm:pt modelId="{BEAE70E9-320A-43A0-BEB1-CED0F42E4CDB}" type="sibTrans" cxnId="{DE7568D9-FA1D-4A8E-AC39-3875B70EF05F}">
      <dgm:prSet/>
      <dgm:spPr/>
      <dgm:t>
        <a:bodyPr/>
        <a:lstStyle/>
        <a:p>
          <a:endParaRPr lang="el-GR"/>
        </a:p>
      </dgm:t>
    </dgm:pt>
    <dgm:pt modelId="{3F34F6A0-B909-4E44-9C1E-AD87303F98AA}">
      <dgm:prSet custT="1"/>
      <dgm:spPr/>
      <dgm:t>
        <a:bodyPr/>
        <a:lstStyle/>
        <a:p>
          <a:r>
            <a:rPr lang="el-GR" sz="1600" dirty="0"/>
            <a:t>Κανονισμός </a:t>
          </a:r>
          <a:r>
            <a:rPr lang="en-US" sz="1600" dirty="0" err="1"/>
            <a:t>eIDAS</a:t>
          </a:r>
          <a:r>
            <a:rPr lang="el-GR" sz="1600" dirty="0"/>
            <a:t> αποσκοπεί στη θέσπιση κοινού νομικού πλαισίου σε όλα τα κράτη μέλη για τη διευκόλυνση χρήσης υπηρεσιών ηλεκτρονικής ταυτοποίησης και εμπιστοσύνης</a:t>
          </a:r>
        </a:p>
      </dgm:t>
    </dgm:pt>
    <dgm:pt modelId="{C3B37A2D-490B-4AE7-ABAA-D41EAA79596B}" type="parTrans" cxnId="{E3078CA7-D6D6-4AB5-8BDA-844AE71FBB3E}">
      <dgm:prSet/>
      <dgm:spPr/>
      <dgm:t>
        <a:bodyPr/>
        <a:lstStyle/>
        <a:p>
          <a:endParaRPr lang="el-GR"/>
        </a:p>
      </dgm:t>
    </dgm:pt>
    <dgm:pt modelId="{2339C451-5794-4139-9BFC-B1FE848BF156}" type="sibTrans" cxnId="{E3078CA7-D6D6-4AB5-8BDA-844AE71FBB3E}">
      <dgm:prSet/>
      <dgm:spPr/>
      <dgm:t>
        <a:bodyPr/>
        <a:lstStyle/>
        <a:p>
          <a:endParaRPr lang="el-GR"/>
        </a:p>
      </dgm:t>
    </dgm:pt>
    <dgm:pt modelId="{067AB168-6A22-4AB2-BABC-93549EC7DAEA}">
      <dgm:prSet custT="1"/>
      <dgm:spPr/>
      <dgm:t>
        <a:bodyPr/>
        <a:lstStyle/>
        <a:p>
          <a:r>
            <a:rPr lang="el-GR" sz="1600" dirty="0"/>
            <a:t>Ηλεκτρονικές υπογραφές, σφραγίδες, χρονοσφραγίδες και υπηρεσίες συστημένης παράδοσης</a:t>
          </a:r>
        </a:p>
      </dgm:t>
    </dgm:pt>
    <dgm:pt modelId="{1821E0EF-811D-4E29-9052-1370586B5EF2}" type="parTrans" cxnId="{DDDB6F4F-EBF5-40D4-8614-5F4B05624312}">
      <dgm:prSet/>
      <dgm:spPr/>
      <dgm:t>
        <a:bodyPr/>
        <a:lstStyle/>
        <a:p>
          <a:endParaRPr lang="el-GR"/>
        </a:p>
      </dgm:t>
    </dgm:pt>
    <dgm:pt modelId="{CB0DF529-E77F-4703-A4ED-46FD1BD76E2E}" type="sibTrans" cxnId="{DDDB6F4F-EBF5-40D4-8614-5F4B05624312}">
      <dgm:prSet/>
      <dgm:spPr/>
      <dgm:t>
        <a:bodyPr/>
        <a:lstStyle/>
        <a:p>
          <a:endParaRPr lang="el-GR"/>
        </a:p>
      </dgm:t>
    </dgm:pt>
    <dgm:pt modelId="{207FB444-1187-4CD0-9D17-7792A4067643}">
      <dgm:prSet custT="1"/>
      <dgm:spPr/>
      <dgm:t>
        <a:bodyPr/>
        <a:lstStyle/>
        <a:p>
          <a:r>
            <a:rPr lang="el-GR" sz="1600" dirty="0"/>
            <a:t>Σκοπός να βελτιώσει την εμπιστοσύνη στις ηλεκτρονικές συναλλαγές διασφαλίζοντας την αυθεντικότητα, την ακεραιότητα, την εμπιστευτικότητα και τη μη άρνηση αναγνώρισης ηλεκτρονικών εγγράφων και μηνυμάτων </a:t>
          </a:r>
        </a:p>
      </dgm:t>
    </dgm:pt>
    <dgm:pt modelId="{1680F3C0-1FEA-4CD9-8616-02E98097B0C4}" type="parTrans" cxnId="{2AF0BFA1-0EDB-41CE-BD4E-EB28CB3D169A}">
      <dgm:prSet/>
      <dgm:spPr/>
      <dgm:t>
        <a:bodyPr/>
        <a:lstStyle/>
        <a:p>
          <a:endParaRPr lang="el-GR"/>
        </a:p>
      </dgm:t>
    </dgm:pt>
    <dgm:pt modelId="{BB1601C9-FC8D-4824-BDCC-884232E1517A}" type="sibTrans" cxnId="{2AF0BFA1-0EDB-41CE-BD4E-EB28CB3D169A}">
      <dgm:prSet/>
      <dgm:spPr/>
      <dgm:t>
        <a:bodyPr/>
        <a:lstStyle/>
        <a:p>
          <a:endParaRPr lang="el-GR"/>
        </a:p>
      </dgm:t>
    </dgm:pt>
    <dgm:pt modelId="{E3111479-BFC6-40BE-AD8B-C153ADB03227}">
      <dgm:prSet custT="1"/>
      <dgm:spPr/>
      <dgm:t>
        <a:bodyPr/>
        <a:lstStyle/>
        <a:p>
          <a:r>
            <a:rPr lang="el-GR" sz="1600" dirty="0"/>
            <a:t>Είναι ο αριθμός καταχώρησης και ταυτοποίησης της ΕΕ για επιχειρήσεις που εισάγουν ή εξάγουν εμπορεύματα προς ή από την ΕΕ. Κάθε επιχείρηση με εγκατάσταση στην ΕΕ οφείλει να λάβει αριθμό </a:t>
          </a:r>
          <a:r>
            <a:rPr lang="en-US" sz="1600" dirty="0"/>
            <a:t>EORI</a:t>
          </a:r>
          <a:r>
            <a:rPr lang="el-GR" sz="1600" dirty="0"/>
            <a:t> από την αρμόδια τελωνειακή αρχή</a:t>
          </a:r>
        </a:p>
      </dgm:t>
    </dgm:pt>
    <dgm:pt modelId="{E3B4C475-D4F1-463B-8AD2-812B31CF63AA}" type="parTrans" cxnId="{25E83805-9276-4D7D-839B-2CC454245CFC}">
      <dgm:prSet/>
      <dgm:spPr/>
      <dgm:t>
        <a:bodyPr/>
        <a:lstStyle/>
        <a:p>
          <a:endParaRPr lang="el-GR"/>
        </a:p>
      </dgm:t>
    </dgm:pt>
    <dgm:pt modelId="{686EC181-4C83-48DB-A435-B247B3BCB061}" type="sibTrans" cxnId="{25E83805-9276-4D7D-839B-2CC454245CFC}">
      <dgm:prSet/>
      <dgm:spPr/>
      <dgm:t>
        <a:bodyPr/>
        <a:lstStyle/>
        <a:p>
          <a:endParaRPr lang="el-GR"/>
        </a:p>
      </dgm:t>
    </dgm:pt>
    <dgm:pt modelId="{B6436E8F-1A8F-4501-8116-54457A14B99C}" type="pres">
      <dgm:prSet presAssocID="{CE7DEB34-C0B8-4593-9C0B-FF6211BB439E}" presName="Name0" presStyleCnt="0">
        <dgm:presLayoutVars>
          <dgm:chMax val="5"/>
          <dgm:chPref val="5"/>
          <dgm:dir/>
          <dgm:animLvl val="lvl"/>
        </dgm:presLayoutVars>
      </dgm:prSet>
      <dgm:spPr/>
    </dgm:pt>
    <dgm:pt modelId="{83FFF8CC-2010-415B-97F1-3142549909E4}" type="pres">
      <dgm:prSet presAssocID="{EB1B2DA5-13C9-46B2-8A33-341C9BF4E6D0}" presName="parentText1" presStyleLbl="node1" presStyleIdx="0" presStyleCnt="2">
        <dgm:presLayoutVars>
          <dgm:chMax/>
          <dgm:chPref val="3"/>
          <dgm:bulletEnabled val="1"/>
        </dgm:presLayoutVars>
      </dgm:prSet>
      <dgm:spPr/>
    </dgm:pt>
    <dgm:pt modelId="{77CFBDAA-922B-44F1-B697-48F776A3AE22}" type="pres">
      <dgm:prSet presAssocID="{EB1B2DA5-13C9-46B2-8A33-341C9BF4E6D0}" presName="childText1" presStyleLbl="solidAlignAcc1" presStyleIdx="0" presStyleCnt="2">
        <dgm:presLayoutVars>
          <dgm:chMax val="0"/>
          <dgm:chPref val="0"/>
          <dgm:bulletEnabled val="1"/>
        </dgm:presLayoutVars>
      </dgm:prSet>
      <dgm:spPr/>
    </dgm:pt>
    <dgm:pt modelId="{E4C91E70-C0F4-4606-9B55-FB406EFDDF04}" type="pres">
      <dgm:prSet presAssocID="{90E6797E-8FB3-4A31-9284-5082FE089530}" presName="parentText2" presStyleLbl="node1" presStyleIdx="1" presStyleCnt="2">
        <dgm:presLayoutVars>
          <dgm:chMax/>
          <dgm:chPref val="3"/>
          <dgm:bulletEnabled val="1"/>
        </dgm:presLayoutVars>
      </dgm:prSet>
      <dgm:spPr/>
    </dgm:pt>
    <dgm:pt modelId="{0F10E52F-9A7F-43B7-8864-2810F1098710}" type="pres">
      <dgm:prSet presAssocID="{90E6797E-8FB3-4A31-9284-5082FE089530}" presName="childText2" presStyleLbl="solidAlignAcc1" presStyleIdx="1" presStyleCnt="2">
        <dgm:presLayoutVars>
          <dgm:chMax val="0"/>
          <dgm:chPref val="0"/>
          <dgm:bulletEnabled val="1"/>
        </dgm:presLayoutVars>
      </dgm:prSet>
      <dgm:spPr/>
    </dgm:pt>
  </dgm:ptLst>
  <dgm:cxnLst>
    <dgm:cxn modelId="{25E83805-9276-4D7D-839B-2CC454245CFC}" srcId="{90E6797E-8FB3-4A31-9284-5082FE089530}" destId="{E3111479-BFC6-40BE-AD8B-C153ADB03227}" srcOrd="0" destOrd="0" parTransId="{E3B4C475-D4F1-463B-8AD2-812B31CF63AA}" sibTransId="{686EC181-4C83-48DB-A435-B247B3BCB061}"/>
    <dgm:cxn modelId="{F1069127-6B37-4EB1-99F1-5369B8D47C33}" type="presOf" srcId="{90E6797E-8FB3-4A31-9284-5082FE089530}" destId="{E4C91E70-C0F4-4606-9B55-FB406EFDDF04}" srcOrd="0" destOrd="0" presId="urn:microsoft.com/office/officeart/2009/3/layout/IncreasingArrowsProcess"/>
    <dgm:cxn modelId="{B57F5235-35F9-4106-85CC-F89F0FFB4469}" type="presOf" srcId="{3F34F6A0-B909-4E44-9C1E-AD87303F98AA}" destId="{77CFBDAA-922B-44F1-B697-48F776A3AE22}" srcOrd="0" destOrd="0" presId="urn:microsoft.com/office/officeart/2009/3/layout/IncreasingArrowsProcess"/>
    <dgm:cxn modelId="{58613237-CD30-462D-AEA1-17607AD8F308}" type="presOf" srcId="{EB1B2DA5-13C9-46B2-8A33-341C9BF4E6D0}" destId="{83FFF8CC-2010-415B-97F1-3142549909E4}" srcOrd="0" destOrd="0" presId="urn:microsoft.com/office/officeart/2009/3/layout/IncreasingArrowsProcess"/>
    <dgm:cxn modelId="{DDDB6F4F-EBF5-40D4-8614-5F4B05624312}" srcId="{EB1B2DA5-13C9-46B2-8A33-341C9BF4E6D0}" destId="{067AB168-6A22-4AB2-BABC-93549EC7DAEA}" srcOrd="1" destOrd="0" parTransId="{1821E0EF-811D-4E29-9052-1370586B5EF2}" sibTransId="{CB0DF529-E77F-4703-A4ED-46FD1BD76E2E}"/>
    <dgm:cxn modelId="{F0EAFA72-609D-4226-BE02-78D24493457E}" srcId="{CE7DEB34-C0B8-4593-9C0B-FF6211BB439E}" destId="{EB1B2DA5-13C9-46B2-8A33-341C9BF4E6D0}" srcOrd="0" destOrd="0" parTransId="{58012B53-D411-4D3F-B57E-54307CCAB803}" sibTransId="{BA75668C-67AF-4EC4-BF51-57AD1F436AEB}"/>
    <dgm:cxn modelId="{3F8DCC7B-5BF2-49AB-AFA6-906755853E6E}" type="presOf" srcId="{207FB444-1187-4CD0-9D17-7792A4067643}" destId="{77CFBDAA-922B-44F1-B697-48F776A3AE22}" srcOrd="0" destOrd="2" presId="urn:microsoft.com/office/officeart/2009/3/layout/IncreasingArrowsProcess"/>
    <dgm:cxn modelId="{379BE496-373E-4899-A38F-3B0E56F40AAC}" type="presOf" srcId="{067AB168-6A22-4AB2-BABC-93549EC7DAEA}" destId="{77CFBDAA-922B-44F1-B697-48F776A3AE22}" srcOrd="0" destOrd="1" presId="urn:microsoft.com/office/officeart/2009/3/layout/IncreasingArrowsProcess"/>
    <dgm:cxn modelId="{D934F29A-E4C2-4DB0-8A2C-CE96D6C78F87}" type="presOf" srcId="{CE7DEB34-C0B8-4593-9C0B-FF6211BB439E}" destId="{B6436E8F-1A8F-4501-8116-54457A14B99C}" srcOrd="0" destOrd="0" presId="urn:microsoft.com/office/officeart/2009/3/layout/IncreasingArrowsProcess"/>
    <dgm:cxn modelId="{2AF0BFA1-0EDB-41CE-BD4E-EB28CB3D169A}" srcId="{EB1B2DA5-13C9-46B2-8A33-341C9BF4E6D0}" destId="{207FB444-1187-4CD0-9D17-7792A4067643}" srcOrd="2" destOrd="0" parTransId="{1680F3C0-1FEA-4CD9-8616-02E98097B0C4}" sibTransId="{BB1601C9-FC8D-4824-BDCC-884232E1517A}"/>
    <dgm:cxn modelId="{E3078CA7-D6D6-4AB5-8BDA-844AE71FBB3E}" srcId="{EB1B2DA5-13C9-46B2-8A33-341C9BF4E6D0}" destId="{3F34F6A0-B909-4E44-9C1E-AD87303F98AA}" srcOrd="0" destOrd="0" parTransId="{C3B37A2D-490B-4AE7-ABAA-D41EAA79596B}" sibTransId="{2339C451-5794-4139-9BFC-B1FE848BF156}"/>
    <dgm:cxn modelId="{DE7568D9-FA1D-4A8E-AC39-3875B70EF05F}" srcId="{CE7DEB34-C0B8-4593-9C0B-FF6211BB439E}" destId="{90E6797E-8FB3-4A31-9284-5082FE089530}" srcOrd="1" destOrd="0" parTransId="{287C8193-DE1E-4F82-9814-0B09AC347ECE}" sibTransId="{BEAE70E9-320A-43A0-BEB1-CED0F42E4CDB}"/>
    <dgm:cxn modelId="{8B2722F5-E705-4B2D-B982-23424997CA9E}" type="presOf" srcId="{E3111479-BFC6-40BE-AD8B-C153ADB03227}" destId="{0F10E52F-9A7F-43B7-8864-2810F1098710}" srcOrd="0" destOrd="0" presId="urn:microsoft.com/office/officeart/2009/3/layout/IncreasingArrowsProcess"/>
    <dgm:cxn modelId="{21203991-F8C3-45D1-9BBD-FB5D99E97AA6}" type="presParOf" srcId="{B6436E8F-1A8F-4501-8116-54457A14B99C}" destId="{83FFF8CC-2010-415B-97F1-3142549909E4}" srcOrd="0" destOrd="0" presId="urn:microsoft.com/office/officeart/2009/3/layout/IncreasingArrowsProcess"/>
    <dgm:cxn modelId="{5351EA28-FD85-469C-BD11-16C55F1753B5}" type="presParOf" srcId="{B6436E8F-1A8F-4501-8116-54457A14B99C}" destId="{77CFBDAA-922B-44F1-B697-48F776A3AE22}" srcOrd="1" destOrd="0" presId="urn:microsoft.com/office/officeart/2009/3/layout/IncreasingArrowsProcess"/>
    <dgm:cxn modelId="{B37A36EF-9F3D-4098-B2E1-8DE71CFD9603}" type="presParOf" srcId="{B6436E8F-1A8F-4501-8116-54457A14B99C}" destId="{E4C91E70-C0F4-4606-9B55-FB406EFDDF04}" srcOrd="2" destOrd="0" presId="urn:microsoft.com/office/officeart/2009/3/layout/IncreasingArrowsProcess"/>
    <dgm:cxn modelId="{0F772E06-1F80-4B10-8FEC-0B6F676BCA39}" type="presParOf" srcId="{B6436E8F-1A8F-4501-8116-54457A14B99C}" destId="{0F10E52F-9A7F-43B7-8864-2810F1098710}" srcOrd="3" destOrd="0" presId="urn:microsoft.com/office/officeart/2009/3/layout/IncreasingArrows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7.xml><?xml version="1.0" encoding="utf-8"?>
<dgm:dataModel xmlns:dgm="http://schemas.openxmlformats.org/drawingml/2006/diagram" xmlns:a="http://schemas.openxmlformats.org/drawingml/2006/main">
  <dgm:ptLst>
    <dgm:pt modelId="{F686EE88-8260-4AF7-9B0A-ADE3CE140948}" type="doc">
      <dgm:prSet loTypeId="urn:microsoft.com/office/officeart/2005/8/layout/chevron2" loCatId="list" qsTypeId="urn:microsoft.com/office/officeart/2005/8/quickstyle/3d3" qsCatId="3D" csTypeId="urn:microsoft.com/office/officeart/2005/8/colors/accent0_3" csCatId="mainScheme" phldr="1"/>
      <dgm:spPr/>
      <dgm:t>
        <a:bodyPr/>
        <a:lstStyle/>
        <a:p>
          <a:endParaRPr lang="el-GR"/>
        </a:p>
      </dgm:t>
    </dgm:pt>
    <dgm:pt modelId="{393D2A92-8568-4BC4-87A3-421F2AD34187}">
      <dgm:prSet phldrT="[Text]" custT="1"/>
      <dgm:spPr/>
      <dgm:t>
        <a:bodyPr/>
        <a:lstStyle/>
        <a:p>
          <a:r>
            <a:rPr lang="el-GR" sz="1800" dirty="0"/>
            <a:t>Απευθείας Ανάθεση μέσω ηλεκτρονικής αγοράς</a:t>
          </a:r>
        </a:p>
      </dgm:t>
    </dgm:pt>
    <dgm:pt modelId="{40DC7B76-FFF7-47E2-AAB8-54AFFBDA7786}" type="sibTrans" cxnId="{3A6351BC-31BF-4305-9FA6-F4AF6A47FEC7}">
      <dgm:prSet/>
      <dgm:spPr/>
      <dgm:t>
        <a:bodyPr/>
        <a:lstStyle/>
        <a:p>
          <a:endParaRPr lang="el-GR"/>
        </a:p>
      </dgm:t>
    </dgm:pt>
    <dgm:pt modelId="{4D66D5BF-9405-406B-8F1E-AD583D1376B0}" type="parTrans" cxnId="{3A6351BC-31BF-4305-9FA6-F4AF6A47FEC7}">
      <dgm:prSet/>
      <dgm:spPr/>
      <dgm:t>
        <a:bodyPr/>
        <a:lstStyle/>
        <a:p>
          <a:endParaRPr lang="el-GR"/>
        </a:p>
      </dgm:t>
    </dgm:pt>
    <dgm:pt modelId="{3607E986-C469-4A3D-9D12-BE6A18D5E6DF}">
      <dgm:prSet phldrT="[Text]" custT="1"/>
      <dgm:spPr/>
      <dgm:t>
        <a:bodyPr/>
        <a:lstStyle/>
        <a:p>
          <a:r>
            <a:rPr lang="el-GR" sz="1800" dirty="0"/>
            <a:t>Περ. 31α)</a:t>
          </a:r>
        </a:p>
      </dgm:t>
    </dgm:pt>
    <dgm:pt modelId="{7E71EFC9-8550-4688-9333-6FF3C27CD73F}" type="sibTrans" cxnId="{986EA29E-0016-45CB-9A5E-AB92A1338CF9}">
      <dgm:prSet/>
      <dgm:spPr/>
      <dgm:t>
        <a:bodyPr/>
        <a:lstStyle/>
        <a:p>
          <a:endParaRPr lang="el-GR"/>
        </a:p>
      </dgm:t>
    </dgm:pt>
    <dgm:pt modelId="{82EBBFC7-6E39-43E4-A12B-7A4FA08F8044}" type="parTrans" cxnId="{986EA29E-0016-45CB-9A5E-AB92A1338CF9}">
      <dgm:prSet/>
      <dgm:spPr/>
      <dgm:t>
        <a:bodyPr/>
        <a:lstStyle/>
        <a:p>
          <a:endParaRPr lang="el-GR"/>
        </a:p>
      </dgm:t>
    </dgm:pt>
    <dgm:pt modelId="{98929A50-431E-44E1-A16B-3B238D26CBA9}">
      <dgm:prSet custT="1"/>
      <dgm:spPr/>
      <dgm:t>
        <a:bodyPr/>
        <a:lstStyle/>
        <a:p>
          <a:r>
            <a:rPr lang="el-GR" sz="1800" dirty="0"/>
            <a:t>Περ. 32)</a:t>
          </a:r>
        </a:p>
      </dgm:t>
    </dgm:pt>
    <dgm:pt modelId="{84594DE0-9348-44BE-9CA8-9D1C551E3842}" type="parTrans" cxnId="{2149BD9D-D142-4E7E-95F9-6CB68304E375}">
      <dgm:prSet/>
      <dgm:spPr/>
      <dgm:t>
        <a:bodyPr/>
        <a:lstStyle/>
        <a:p>
          <a:endParaRPr lang="en-US"/>
        </a:p>
      </dgm:t>
    </dgm:pt>
    <dgm:pt modelId="{7B518C0E-4E87-43BC-91E6-DA1BD8A12FFA}" type="sibTrans" cxnId="{2149BD9D-D142-4E7E-95F9-6CB68304E375}">
      <dgm:prSet/>
      <dgm:spPr/>
      <dgm:t>
        <a:bodyPr/>
        <a:lstStyle/>
        <a:p>
          <a:endParaRPr lang="en-US"/>
        </a:p>
      </dgm:t>
    </dgm:pt>
    <dgm:pt modelId="{AF6CA780-B380-448F-9161-64A783D10D08}">
      <dgm:prSet custT="1"/>
      <dgm:spPr/>
      <dgm:t>
        <a:bodyPr/>
        <a:lstStyle/>
        <a:p>
          <a:r>
            <a:rPr lang="el-GR" sz="1800" dirty="0"/>
            <a:t>Περ. 32α)</a:t>
          </a:r>
        </a:p>
      </dgm:t>
    </dgm:pt>
    <dgm:pt modelId="{8BA3F0A0-50C4-4834-A06C-6AFE04844091}" type="parTrans" cxnId="{EB07C3E6-1E70-43C6-A91D-EE927E7D9C34}">
      <dgm:prSet/>
      <dgm:spPr/>
      <dgm:t>
        <a:bodyPr/>
        <a:lstStyle/>
        <a:p>
          <a:endParaRPr lang="en-US"/>
        </a:p>
      </dgm:t>
    </dgm:pt>
    <dgm:pt modelId="{451C8AC1-4109-42C5-8F7C-365E76CA0028}" type="sibTrans" cxnId="{EB07C3E6-1E70-43C6-A91D-EE927E7D9C34}">
      <dgm:prSet/>
      <dgm:spPr/>
      <dgm:t>
        <a:bodyPr/>
        <a:lstStyle/>
        <a:p>
          <a:endParaRPr lang="en-US"/>
        </a:p>
      </dgm:t>
    </dgm:pt>
    <dgm:pt modelId="{85A7C92F-84AE-4E94-B401-FC041651D128}">
      <dgm:prSet custT="1"/>
      <dgm:spPr/>
      <dgm:t>
        <a:bodyPr/>
        <a:lstStyle/>
        <a:p>
          <a:pPr algn="l"/>
          <a:r>
            <a:rPr lang="el-GR" sz="1800" dirty="0"/>
            <a:t>Ολοκληρωμένιο Πληροφοριακό Σύστημα-Εθνικό Σύστημα Ηλεκτρονικών Δημοσίων Συμβάσεων (Ο.Π.Σ.-Ε.Σ.Η.ΔΗ.Σ.)</a:t>
          </a:r>
        </a:p>
      </dgm:t>
    </dgm:pt>
    <dgm:pt modelId="{579341BD-EA1B-4D99-8529-652DF2BA4C83}" type="parTrans" cxnId="{75697388-91B6-4347-AF47-469DC82FD8D7}">
      <dgm:prSet/>
      <dgm:spPr/>
      <dgm:t>
        <a:bodyPr/>
        <a:lstStyle/>
        <a:p>
          <a:endParaRPr lang="en-US"/>
        </a:p>
      </dgm:t>
    </dgm:pt>
    <dgm:pt modelId="{1AF84E2E-3359-43A8-A388-F6E985EE5309}" type="sibTrans" cxnId="{75697388-91B6-4347-AF47-469DC82FD8D7}">
      <dgm:prSet/>
      <dgm:spPr/>
      <dgm:t>
        <a:bodyPr/>
        <a:lstStyle/>
        <a:p>
          <a:endParaRPr lang="en-US"/>
        </a:p>
      </dgm:t>
    </dgm:pt>
    <dgm:pt modelId="{3BC88F2C-EF9A-4036-A6E1-EF9B36BC0E5A}">
      <dgm:prSet custT="1"/>
      <dgm:spPr/>
      <dgm:t>
        <a:bodyPr/>
        <a:lstStyle/>
        <a:p>
          <a:r>
            <a:rPr lang="el-GR" sz="1800" dirty="0"/>
            <a:t>Εθνικό Σύστημα Ηλεκτρονικών Δημοσίων Συμβάσεων (Ε.Σ.Η.ΔΗ.Σ.)</a:t>
          </a:r>
        </a:p>
      </dgm:t>
    </dgm:pt>
    <dgm:pt modelId="{21357D71-3690-4C14-B0BA-0A471186ECB7}" type="parTrans" cxnId="{4943DB55-D1D6-4CB3-8BEC-F8D87526D9DF}">
      <dgm:prSet/>
      <dgm:spPr/>
      <dgm:t>
        <a:bodyPr/>
        <a:lstStyle/>
        <a:p>
          <a:endParaRPr lang="en-US"/>
        </a:p>
      </dgm:t>
    </dgm:pt>
    <dgm:pt modelId="{36E19EC4-3254-4D27-A6B4-D72B4F85C1BF}" type="sibTrans" cxnId="{4943DB55-D1D6-4CB3-8BEC-F8D87526D9DF}">
      <dgm:prSet/>
      <dgm:spPr/>
      <dgm:t>
        <a:bodyPr/>
        <a:lstStyle/>
        <a:p>
          <a:endParaRPr lang="en-US"/>
        </a:p>
      </dgm:t>
    </dgm:pt>
    <dgm:pt modelId="{6349BC02-6CE5-45FD-9FCB-843918A6E8ED}">
      <dgm:prSet custT="1"/>
      <dgm:spPr/>
      <dgm:t>
        <a:bodyPr/>
        <a:lstStyle/>
        <a:p>
          <a:r>
            <a:rPr lang="el-GR" sz="1800" dirty="0"/>
            <a:t>Περ. 30α)</a:t>
          </a:r>
        </a:p>
      </dgm:t>
    </dgm:pt>
    <dgm:pt modelId="{B7207DDD-A6EE-4B29-A42F-4485DFE2010F}" type="parTrans" cxnId="{2BE825AE-FED9-4D5E-AD07-5332F8CFC797}">
      <dgm:prSet/>
      <dgm:spPr/>
      <dgm:t>
        <a:bodyPr/>
        <a:lstStyle/>
        <a:p>
          <a:endParaRPr lang="el-GR"/>
        </a:p>
      </dgm:t>
    </dgm:pt>
    <dgm:pt modelId="{952CA5D7-0CA7-4BCE-8F3F-06A20BB47AA6}" type="sibTrans" cxnId="{2BE825AE-FED9-4D5E-AD07-5332F8CFC797}">
      <dgm:prSet/>
      <dgm:spPr/>
      <dgm:t>
        <a:bodyPr/>
        <a:lstStyle/>
        <a:p>
          <a:endParaRPr lang="el-GR"/>
        </a:p>
      </dgm:t>
    </dgm:pt>
    <dgm:pt modelId="{970E9C32-42B6-41AD-B6A0-5D00C7D56349}">
      <dgm:prSet custT="1"/>
      <dgm:spPr/>
      <dgm:t>
        <a:bodyPr/>
        <a:lstStyle/>
        <a:p>
          <a:r>
            <a:rPr lang="el-GR" sz="1800" dirty="0"/>
            <a:t>Δημόσιες Συμβάσεις ήσσονος αξίας</a:t>
          </a:r>
        </a:p>
      </dgm:t>
    </dgm:pt>
    <dgm:pt modelId="{428FC907-CC8C-4A7A-9097-21C5F43AF425}" type="parTrans" cxnId="{1A78E58E-EDFD-498F-9D80-4C38D237EF09}">
      <dgm:prSet/>
      <dgm:spPr/>
      <dgm:t>
        <a:bodyPr/>
        <a:lstStyle/>
        <a:p>
          <a:endParaRPr lang="el-GR"/>
        </a:p>
      </dgm:t>
    </dgm:pt>
    <dgm:pt modelId="{627C88BE-6270-4116-A162-8C3BEB9B6BFF}" type="sibTrans" cxnId="{1A78E58E-EDFD-498F-9D80-4C38D237EF09}">
      <dgm:prSet/>
      <dgm:spPr/>
      <dgm:t>
        <a:bodyPr/>
        <a:lstStyle/>
        <a:p>
          <a:endParaRPr lang="el-GR"/>
        </a:p>
      </dgm:t>
    </dgm:pt>
    <dgm:pt modelId="{B38F1DC9-7E2B-407A-A6CD-56917F5038CF}" type="pres">
      <dgm:prSet presAssocID="{F686EE88-8260-4AF7-9B0A-ADE3CE140948}" presName="linearFlow" presStyleCnt="0">
        <dgm:presLayoutVars>
          <dgm:dir/>
          <dgm:animLvl val="lvl"/>
          <dgm:resizeHandles val="exact"/>
        </dgm:presLayoutVars>
      </dgm:prSet>
      <dgm:spPr/>
    </dgm:pt>
    <dgm:pt modelId="{7EF014C7-97D7-4AE9-81E0-27625511DE73}" type="pres">
      <dgm:prSet presAssocID="{6349BC02-6CE5-45FD-9FCB-843918A6E8ED}" presName="composite" presStyleCnt="0"/>
      <dgm:spPr/>
    </dgm:pt>
    <dgm:pt modelId="{482A77A1-9B4C-44DE-AA87-47C3F9500FBC}" type="pres">
      <dgm:prSet presAssocID="{6349BC02-6CE5-45FD-9FCB-843918A6E8ED}" presName="parentText" presStyleLbl="alignNode1" presStyleIdx="0" presStyleCnt="4">
        <dgm:presLayoutVars>
          <dgm:chMax val="1"/>
          <dgm:bulletEnabled val="1"/>
        </dgm:presLayoutVars>
      </dgm:prSet>
      <dgm:spPr/>
    </dgm:pt>
    <dgm:pt modelId="{936B1A09-A88D-4DF7-B3A8-DD838C8B9A5F}" type="pres">
      <dgm:prSet presAssocID="{6349BC02-6CE5-45FD-9FCB-843918A6E8ED}" presName="descendantText" presStyleLbl="alignAcc1" presStyleIdx="0" presStyleCnt="4">
        <dgm:presLayoutVars>
          <dgm:bulletEnabled val="1"/>
        </dgm:presLayoutVars>
      </dgm:prSet>
      <dgm:spPr/>
    </dgm:pt>
    <dgm:pt modelId="{BB6185A3-044D-453C-826A-8725D73D71FE}" type="pres">
      <dgm:prSet presAssocID="{952CA5D7-0CA7-4BCE-8F3F-06A20BB47AA6}" presName="sp" presStyleCnt="0"/>
      <dgm:spPr/>
    </dgm:pt>
    <dgm:pt modelId="{B97BB6B0-A51F-4942-BF8E-B71DB35427E5}" type="pres">
      <dgm:prSet presAssocID="{3607E986-C469-4A3D-9D12-BE6A18D5E6DF}" presName="composite" presStyleCnt="0"/>
      <dgm:spPr/>
    </dgm:pt>
    <dgm:pt modelId="{5EB91FD7-B7F0-4B4E-8E50-83F1B9E69395}" type="pres">
      <dgm:prSet presAssocID="{3607E986-C469-4A3D-9D12-BE6A18D5E6DF}" presName="parentText" presStyleLbl="alignNode1" presStyleIdx="1" presStyleCnt="4">
        <dgm:presLayoutVars>
          <dgm:chMax val="1"/>
          <dgm:bulletEnabled val="1"/>
        </dgm:presLayoutVars>
      </dgm:prSet>
      <dgm:spPr/>
    </dgm:pt>
    <dgm:pt modelId="{0185D773-1768-4606-B1A0-0728C15AB221}" type="pres">
      <dgm:prSet presAssocID="{3607E986-C469-4A3D-9D12-BE6A18D5E6DF}" presName="descendantText" presStyleLbl="alignAcc1" presStyleIdx="1" presStyleCnt="4">
        <dgm:presLayoutVars>
          <dgm:bulletEnabled val="1"/>
        </dgm:presLayoutVars>
      </dgm:prSet>
      <dgm:spPr/>
    </dgm:pt>
    <dgm:pt modelId="{2C82E60E-87C8-4907-A208-F882F31C2133}" type="pres">
      <dgm:prSet presAssocID="{7E71EFC9-8550-4688-9333-6FF3C27CD73F}" presName="sp" presStyleCnt="0"/>
      <dgm:spPr/>
    </dgm:pt>
    <dgm:pt modelId="{8C21E0FB-2960-4845-9909-E772AD249398}" type="pres">
      <dgm:prSet presAssocID="{98929A50-431E-44E1-A16B-3B238D26CBA9}" presName="composite" presStyleCnt="0"/>
      <dgm:spPr/>
    </dgm:pt>
    <dgm:pt modelId="{4430430D-E977-4E7B-A66F-03C5BCB94FF2}" type="pres">
      <dgm:prSet presAssocID="{98929A50-431E-44E1-A16B-3B238D26CBA9}" presName="parentText" presStyleLbl="alignNode1" presStyleIdx="2" presStyleCnt="4">
        <dgm:presLayoutVars>
          <dgm:chMax val="1"/>
          <dgm:bulletEnabled val="1"/>
        </dgm:presLayoutVars>
      </dgm:prSet>
      <dgm:spPr/>
    </dgm:pt>
    <dgm:pt modelId="{0639B903-891E-4308-BD2A-235681FA4D8A}" type="pres">
      <dgm:prSet presAssocID="{98929A50-431E-44E1-A16B-3B238D26CBA9}" presName="descendantText" presStyleLbl="alignAcc1" presStyleIdx="2" presStyleCnt="4">
        <dgm:presLayoutVars>
          <dgm:bulletEnabled val="1"/>
        </dgm:presLayoutVars>
      </dgm:prSet>
      <dgm:spPr/>
    </dgm:pt>
    <dgm:pt modelId="{71960702-FDDC-4A73-BB14-81DFE9D8AAAC}" type="pres">
      <dgm:prSet presAssocID="{7B518C0E-4E87-43BC-91E6-DA1BD8A12FFA}" presName="sp" presStyleCnt="0"/>
      <dgm:spPr/>
    </dgm:pt>
    <dgm:pt modelId="{A8555BBC-D2E3-40A0-BC20-1059CA027DB7}" type="pres">
      <dgm:prSet presAssocID="{AF6CA780-B380-448F-9161-64A783D10D08}" presName="composite" presStyleCnt="0"/>
      <dgm:spPr/>
    </dgm:pt>
    <dgm:pt modelId="{2CBAD580-65B1-466C-9ACE-335809C74DAC}" type="pres">
      <dgm:prSet presAssocID="{AF6CA780-B380-448F-9161-64A783D10D08}" presName="parentText" presStyleLbl="alignNode1" presStyleIdx="3" presStyleCnt="4">
        <dgm:presLayoutVars>
          <dgm:chMax val="1"/>
          <dgm:bulletEnabled val="1"/>
        </dgm:presLayoutVars>
      </dgm:prSet>
      <dgm:spPr/>
    </dgm:pt>
    <dgm:pt modelId="{46D78224-4AC3-472D-A0DE-1BB74A62A375}" type="pres">
      <dgm:prSet presAssocID="{AF6CA780-B380-448F-9161-64A783D10D08}" presName="descendantText" presStyleLbl="alignAcc1" presStyleIdx="3" presStyleCnt="4">
        <dgm:presLayoutVars>
          <dgm:bulletEnabled val="1"/>
        </dgm:presLayoutVars>
      </dgm:prSet>
      <dgm:spPr/>
    </dgm:pt>
  </dgm:ptLst>
  <dgm:cxnLst>
    <dgm:cxn modelId="{2702C067-B768-4B4E-8D55-BCAF631552D7}" type="presOf" srcId="{393D2A92-8568-4BC4-87A3-421F2AD34187}" destId="{0185D773-1768-4606-B1A0-0728C15AB221}" srcOrd="0" destOrd="0" presId="urn:microsoft.com/office/officeart/2005/8/layout/chevron2"/>
    <dgm:cxn modelId="{1933984A-8962-421E-AFA4-CE585353A0E6}" type="presOf" srcId="{AF6CA780-B380-448F-9161-64A783D10D08}" destId="{2CBAD580-65B1-466C-9ACE-335809C74DAC}" srcOrd="0" destOrd="0" presId="urn:microsoft.com/office/officeart/2005/8/layout/chevron2"/>
    <dgm:cxn modelId="{0393356D-9577-41E0-B2F6-C44EF0F29523}" type="presOf" srcId="{98929A50-431E-44E1-A16B-3B238D26CBA9}" destId="{4430430D-E977-4E7B-A66F-03C5BCB94FF2}" srcOrd="0" destOrd="0" presId="urn:microsoft.com/office/officeart/2005/8/layout/chevron2"/>
    <dgm:cxn modelId="{13F39F4F-E3C8-41E2-9B08-4F1160858DC7}" type="presOf" srcId="{F686EE88-8260-4AF7-9B0A-ADE3CE140948}" destId="{B38F1DC9-7E2B-407A-A6CD-56917F5038CF}" srcOrd="0" destOrd="0" presId="urn:microsoft.com/office/officeart/2005/8/layout/chevron2"/>
    <dgm:cxn modelId="{75914550-F1AF-48E2-879C-07D8E8C25390}" type="presOf" srcId="{3BC88F2C-EF9A-4036-A6E1-EF9B36BC0E5A}" destId="{46D78224-4AC3-472D-A0DE-1BB74A62A375}" srcOrd="0" destOrd="0" presId="urn:microsoft.com/office/officeart/2005/8/layout/chevron2"/>
    <dgm:cxn modelId="{D11C1B52-09FC-4F50-8170-D703798592C4}" type="presOf" srcId="{85A7C92F-84AE-4E94-B401-FC041651D128}" destId="{0639B903-891E-4308-BD2A-235681FA4D8A}" srcOrd="0" destOrd="0" presId="urn:microsoft.com/office/officeart/2005/8/layout/chevron2"/>
    <dgm:cxn modelId="{4943DB55-D1D6-4CB3-8BEC-F8D87526D9DF}" srcId="{AF6CA780-B380-448F-9161-64A783D10D08}" destId="{3BC88F2C-EF9A-4036-A6E1-EF9B36BC0E5A}" srcOrd="0" destOrd="0" parTransId="{21357D71-3690-4C14-B0BA-0A471186ECB7}" sibTransId="{36E19EC4-3254-4D27-A6B4-D72B4F85C1BF}"/>
    <dgm:cxn modelId="{38F98877-8E9D-46B2-A9E3-B9944639C098}" type="presOf" srcId="{970E9C32-42B6-41AD-B6A0-5D00C7D56349}" destId="{936B1A09-A88D-4DF7-B3A8-DD838C8B9A5F}" srcOrd="0" destOrd="0" presId="urn:microsoft.com/office/officeart/2005/8/layout/chevron2"/>
    <dgm:cxn modelId="{75697388-91B6-4347-AF47-469DC82FD8D7}" srcId="{98929A50-431E-44E1-A16B-3B238D26CBA9}" destId="{85A7C92F-84AE-4E94-B401-FC041651D128}" srcOrd="0" destOrd="0" parTransId="{579341BD-EA1B-4D99-8529-652DF2BA4C83}" sibTransId="{1AF84E2E-3359-43A8-A388-F6E985EE5309}"/>
    <dgm:cxn modelId="{4EF7318D-D612-45FD-9CEA-C89717CB2363}" type="presOf" srcId="{6349BC02-6CE5-45FD-9FCB-843918A6E8ED}" destId="{482A77A1-9B4C-44DE-AA87-47C3F9500FBC}" srcOrd="0" destOrd="0" presId="urn:microsoft.com/office/officeart/2005/8/layout/chevron2"/>
    <dgm:cxn modelId="{1A78E58E-EDFD-498F-9D80-4C38D237EF09}" srcId="{6349BC02-6CE5-45FD-9FCB-843918A6E8ED}" destId="{970E9C32-42B6-41AD-B6A0-5D00C7D56349}" srcOrd="0" destOrd="0" parTransId="{428FC907-CC8C-4A7A-9097-21C5F43AF425}" sibTransId="{627C88BE-6270-4116-A162-8C3BEB9B6BFF}"/>
    <dgm:cxn modelId="{2149BD9D-D142-4E7E-95F9-6CB68304E375}" srcId="{F686EE88-8260-4AF7-9B0A-ADE3CE140948}" destId="{98929A50-431E-44E1-A16B-3B238D26CBA9}" srcOrd="2" destOrd="0" parTransId="{84594DE0-9348-44BE-9CA8-9D1C551E3842}" sibTransId="{7B518C0E-4E87-43BC-91E6-DA1BD8A12FFA}"/>
    <dgm:cxn modelId="{986EA29E-0016-45CB-9A5E-AB92A1338CF9}" srcId="{F686EE88-8260-4AF7-9B0A-ADE3CE140948}" destId="{3607E986-C469-4A3D-9D12-BE6A18D5E6DF}" srcOrd="1" destOrd="0" parTransId="{82EBBFC7-6E39-43E4-A12B-7A4FA08F8044}" sibTransId="{7E71EFC9-8550-4688-9333-6FF3C27CD73F}"/>
    <dgm:cxn modelId="{2BE825AE-FED9-4D5E-AD07-5332F8CFC797}" srcId="{F686EE88-8260-4AF7-9B0A-ADE3CE140948}" destId="{6349BC02-6CE5-45FD-9FCB-843918A6E8ED}" srcOrd="0" destOrd="0" parTransId="{B7207DDD-A6EE-4B29-A42F-4485DFE2010F}" sibTransId="{952CA5D7-0CA7-4BCE-8F3F-06A20BB47AA6}"/>
    <dgm:cxn modelId="{3A6351BC-31BF-4305-9FA6-F4AF6A47FEC7}" srcId="{3607E986-C469-4A3D-9D12-BE6A18D5E6DF}" destId="{393D2A92-8568-4BC4-87A3-421F2AD34187}" srcOrd="0" destOrd="0" parTransId="{4D66D5BF-9405-406B-8F1E-AD583D1376B0}" sibTransId="{40DC7B76-FFF7-47E2-AAB8-54AFFBDA7786}"/>
    <dgm:cxn modelId="{EB07C3E6-1E70-43C6-A91D-EE927E7D9C34}" srcId="{F686EE88-8260-4AF7-9B0A-ADE3CE140948}" destId="{AF6CA780-B380-448F-9161-64A783D10D08}" srcOrd="3" destOrd="0" parTransId="{8BA3F0A0-50C4-4834-A06C-6AFE04844091}" sibTransId="{451C8AC1-4109-42C5-8F7C-365E76CA0028}"/>
    <dgm:cxn modelId="{930489F6-98CC-4B4D-AE37-763872FCA9B1}" type="presOf" srcId="{3607E986-C469-4A3D-9D12-BE6A18D5E6DF}" destId="{5EB91FD7-B7F0-4B4E-8E50-83F1B9E69395}" srcOrd="0" destOrd="0" presId="urn:microsoft.com/office/officeart/2005/8/layout/chevron2"/>
    <dgm:cxn modelId="{F85B6C44-9C98-46BE-9D72-44587BB0BBAF}" type="presParOf" srcId="{B38F1DC9-7E2B-407A-A6CD-56917F5038CF}" destId="{7EF014C7-97D7-4AE9-81E0-27625511DE73}" srcOrd="0" destOrd="0" presId="urn:microsoft.com/office/officeart/2005/8/layout/chevron2"/>
    <dgm:cxn modelId="{FDEF9D06-1515-4358-9417-A33C7BA01DBA}" type="presParOf" srcId="{7EF014C7-97D7-4AE9-81E0-27625511DE73}" destId="{482A77A1-9B4C-44DE-AA87-47C3F9500FBC}" srcOrd="0" destOrd="0" presId="urn:microsoft.com/office/officeart/2005/8/layout/chevron2"/>
    <dgm:cxn modelId="{94186353-4F93-4BEE-999E-8E92CE0D2716}" type="presParOf" srcId="{7EF014C7-97D7-4AE9-81E0-27625511DE73}" destId="{936B1A09-A88D-4DF7-B3A8-DD838C8B9A5F}" srcOrd="1" destOrd="0" presId="urn:microsoft.com/office/officeart/2005/8/layout/chevron2"/>
    <dgm:cxn modelId="{06BFA62F-027F-4833-B6B6-B2AB25A9B421}" type="presParOf" srcId="{B38F1DC9-7E2B-407A-A6CD-56917F5038CF}" destId="{BB6185A3-044D-453C-826A-8725D73D71FE}" srcOrd="1" destOrd="0" presId="urn:microsoft.com/office/officeart/2005/8/layout/chevron2"/>
    <dgm:cxn modelId="{27EF0505-3AFE-441F-8411-46E52E4E23C8}" type="presParOf" srcId="{B38F1DC9-7E2B-407A-A6CD-56917F5038CF}" destId="{B97BB6B0-A51F-4942-BF8E-B71DB35427E5}" srcOrd="2" destOrd="0" presId="urn:microsoft.com/office/officeart/2005/8/layout/chevron2"/>
    <dgm:cxn modelId="{02A84368-8159-40F9-960F-0AA73FECB03B}" type="presParOf" srcId="{B97BB6B0-A51F-4942-BF8E-B71DB35427E5}" destId="{5EB91FD7-B7F0-4B4E-8E50-83F1B9E69395}" srcOrd="0" destOrd="0" presId="urn:microsoft.com/office/officeart/2005/8/layout/chevron2"/>
    <dgm:cxn modelId="{D504AC14-1BA9-4EDB-AF51-A479B3D301FC}" type="presParOf" srcId="{B97BB6B0-A51F-4942-BF8E-B71DB35427E5}" destId="{0185D773-1768-4606-B1A0-0728C15AB221}" srcOrd="1" destOrd="0" presId="urn:microsoft.com/office/officeart/2005/8/layout/chevron2"/>
    <dgm:cxn modelId="{610369CB-D41B-4413-AF38-BA86FE8B2040}" type="presParOf" srcId="{B38F1DC9-7E2B-407A-A6CD-56917F5038CF}" destId="{2C82E60E-87C8-4907-A208-F882F31C2133}" srcOrd="3" destOrd="0" presId="urn:microsoft.com/office/officeart/2005/8/layout/chevron2"/>
    <dgm:cxn modelId="{9364B40A-EC00-48FB-B95E-A5F2A522E482}" type="presParOf" srcId="{B38F1DC9-7E2B-407A-A6CD-56917F5038CF}" destId="{8C21E0FB-2960-4845-9909-E772AD249398}" srcOrd="4" destOrd="0" presId="urn:microsoft.com/office/officeart/2005/8/layout/chevron2"/>
    <dgm:cxn modelId="{ADC8C279-AD5F-402A-A8D1-0057D3ACD0E8}" type="presParOf" srcId="{8C21E0FB-2960-4845-9909-E772AD249398}" destId="{4430430D-E977-4E7B-A66F-03C5BCB94FF2}" srcOrd="0" destOrd="0" presId="urn:microsoft.com/office/officeart/2005/8/layout/chevron2"/>
    <dgm:cxn modelId="{33B49E1E-0D3B-43EA-AB56-4B872274EAC9}" type="presParOf" srcId="{8C21E0FB-2960-4845-9909-E772AD249398}" destId="{0639B903-891E-4308-BD2A-235681FA4D8A}" srcOrd="1" destOrd="0" presId="urn:microsoft.com/office/officeart/2005/8/layout/chevron2"/>
    <dgm:cxn modelId="{36333AA4-F89C-4AE1-9861-4B2A11BCA2DE}" type="presParOf" srcId="{B38F1DC9-7E2B-407A-A6CD-56917F5038CF}" destId="{71960702-FDDC-4A73-BB14-81DFE9D8AAAC}" srcOrd="5" destOrd="0" presId="urn:microsoft.com/office/officeart/2005/8/layout/chevron2"/>
    <dgm:cxn modelId="{6B2033BD-CE19-4B3B-99C7-4B82DBC6FCD4}" type="presParOf" srcId="{B38F1DC9-7E2B-407A-A6CD-56917F5038CF}" destId="{A8555BBC-D2E3-40A0-BC20-1059CA027DB7}" srcOrd="6" destOrd="0" presId="urn:microsoft.com/office/officeart/2005/8/layout/chevron2"/>
    <dgm:cxn modelId="{4FB7299D-25A0-4883-ACAE-C09284C65935}" type="presParOf" srcId="{A8555BBC-D2E3-40A0-BC20-1059CA027DB7}" destId="{2CBAD580-65B1-466C-9ACE-335809C74DAC}" srcOrd="0" destOrd="0" presId="urn:microsoft.com/office/officeart/2005/8/layout/chevron2"/>
    <dgm:cxn modelId="{2BF77603-EE36-4C5A-8341-F80743D51CCA}" type="presParOf" srcId="{A8555BBC-D2E3-40A0-BC20-1059CA027DB7}" destId="{46D78224-4AC3-472D-A0DE-1BB74A62A375}" srcOrd="1" destOrd="0" presId="urn:microsoft.com/office/officeart/2005/8/layout/chevro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70.xml><?xml version="1.0" encoding="utf-8"?>
<dgm:dataModel xmlns:dgm="http://schemas.openxmlformats.org/drawingml/2006/diagram" xmlns:a="http://schemas.openxmlformats.org/drawingml/2006/main">
  <dgm:ptLst>
    <dgm:pt modelId="{CE7DEB34-C0B8-4593-9C0B-FF6211BB439E}" type="doc">
      <dgm:prSet loTypeId="urn:microsoft.com/office/officeart/2005/8/layout/process2" loCatId="process" qsTypeId="urn:microsoft.com/office/officeart/2005/8/quickstyle/3d1" qsCatId="3D" csTypeId="urn:microsoft.com/office/officeart/2005/8/colors/accent0_3" csCatId="mainScheme" phldr="1"/>
      <dgm:spPr/>
      <dgm:t>
        <a:bodyPr/>
        <a:lstStyle/>
        <a:p>
          <a:endParaRPr lang="el-GR"/>
        </a:p>
      </dgm:t>
    </dgm:pt>
    <dgm:pt modelId="{EB1B2DA5-13C9-46B2-8A33-341C9BF4E6D0}">
      <dgm:prSet custT="1"/>
      <dgm:spPr/>
      <dgm:t>
        <a:bodyPr/>
        <a:lstStyle/>
        <a:p>
          <a:r>
            <a:rPr lang="el-GR" sz="1600" dirty="0"/>
            <a:t>Χώρος δεδομένων για τις δημόσιες συμβάσεις (</a:t>
          </a:r>
          <a:r>
            <a:rPr lang="en-US" sz="1600" dirty="0"/>
            <a:t>PPDS</a:t>
          </a:r>
          <a:r>
            <a:rPr lang="el-GR" sz="1600" dirty="0"/>
            <a:t>)</a:t>
          </a:r>
        </a:p>
      </dgm:t>
    </dgm:pt>
    <dgm:pt modelId="{58012B53-D411-4D3F-B57E-54307CCAB803}" type="parTrans" cxnId="{F0EAFA72-609D-4226-BE02-78D24493457E}">
      <dgm:prSet/>
      <dgm:spPr/>
      <dgm:t>
        <a:bodyPr/>
        <a:lstStyle/>
        <a:p>
          <a:endParaRPr lang="el-GR"/>
        </a:p>
      </dgm:t>
    </dgm:pt>
    <dgm:pt modelId="{BA75668C-67AF-4EC4-BF51-57AD1F436AEB}" type="sibTrans" cxnId="{F0EAFA72-609D-4226-BE02-78D24493457E}">
      <dgm:prSet/>
      <dgm:spPr/>
      <dgm:t>
        <a:bodyPr/>
        <a:lstStyle/>
        <a:p>
          <a:endParaRPr lang="el-GR"/>
        </a:p>
      </dgm:t>
    </dgm:pt>
    <dgm:pt modelId="{90E6797E-8FB3-4A31-9284-5082FE089530}">
      <dgm:prSet custT="1"/>
      <dgm:spPr/>
      <dgm:t>
        <a:bodyPr/>
        <a:lstStyle/>
        <a:p>
          <a:r>
            <a:rPr lang="el-GR" sz="1600" dirty="0"/>
            <a:t>Σε ανακοίνωσή της τον Μάρτιο του 2016, η Επιτροπή ανήγγειλε την έναρξη λειτουργίας του χώρου δεδομένων για τις δημόσιες συμβάσεις. Η νέα αυτή υποδομή αποσκοπεί στη σύνδεση  των ευρωπαϊκών βάσεων δεδομένων, συμπεριλαμβανομένου του </a:t>
          </a:r>
          <a:r>
            <a:rPr lang="en-US" sz="1600" dirty="0"/>
            <a:t>TED</a:t>
          </a:r>
          <a:endParaRPr lang="el-GR" sz="1600" dirty="0"/>
        </a:p>
      </dgm:t>
    </dgm:pt>
    <dgm:pt modelId="{287C8193-DE1E-4F82-9814-0B09AC347ECE}" type="parTrans" cxnId="{DE7568D9-FA1D-4A8E-AC39-3875B70EF05F}">
      <dgm:prSet/>
      <dgm:spPr/>
      <dgm:t>
        <a:bodyPr/>
        <a:lstStyle/>
        <a:p>
          <a:endParaRPr lang="el-GR"/>
        </a:p>
      </dgm:t>
    </dgm:pt>
    <dgm:pt modelId="{BEAE70E9-320A-43A0-BEB1-CED0F42E4CDB}" type="sibTrans" cxnId="{DE7568D9-FA1D-4A8E-AC39-3875B70EF05F}">
      <dgm:prSet/>
      <dgm:spPr/>
      <dgm:t>
        <a:bodyPr/>
        <a:lstStyle/>
        <a:p>
          <a:endParaRPr lang="el-GR"/>
        </a:p>
      </dgm:t>
    </dgm:pt>
    <dgm:pt modelId="{D274EA51-3A19-47CD-B7BE-A7FCD34747B0}">
      <dgm:prSet custT="1"/>
      <dgm:spPr/>
      <dgm:t>
        <a:bodyPr/>
        <a:lstStyle/>
        <a:p>
          <a:r>
            <a:rPr lang="el-GR" sz="1600" dirty="0"/>
            <a:t>Αναμένεται να είναι πλήρως λειτουργικός το 2025</a:t>
          </a:r>
        </a:p>
      </dgm:t>
    </dgm:pt>
    <dgm:pt modelId="{B7E131CC-8437-42E4-BD97-DB78050B6F3B}" type="parTrans" cxnId="{477820D1-F037-4897-BD98-E19F40B26B4B}">
      <dgm:prSet/>
      <dgm:spPr/>
      <dgm:t>
        <a:bodyPr/>
        <a:lstStyle/>
        <a:p>
          <a:endParaRPr lang="el-GR"/>
        </a:p>
      </dgm:t>
    </dgm:pt>
    <dgm:pt modelId="{F0B2600C-8AB2-4E9F-9490-74185D17362C}" type="sibTrans" cxnId="{477820D1-F037-4897-BD98-E19F40B26B4B}">
      <dgm:prSet/>
      <dgm:spPr/>
      <dgm:t>
        <a:bodyPr/>
        <a:lstStyle/>
        <a:p>
          <a:endParaRPr lang="el-GR"/>
        </a:p>
      </dgm:t>
    </dgm:pt>
    <dgm:pt modelId="{DC529EFA-DFA7-4F7D-B523-D35EAF38C683}" type="pres">
      <dgm:prSet presAssocID="{CE7DEB34-C0B8-4593-9C0B-FF6211BB439E}" presName="linearFlow" presStyleCnt="0">
        <dgm:presLayoutVars>
          <dgm:resizeHandles val="exact"/>
        </dgm:presLayoutVars>
      </dgm:prSet>
      <dgm:spPr/>
    </dgm:pt>
    <dgm:pt modelId="{95B391B3-EF28-4706-9521-0096AB01D21F}" type="pres">
      <dgm:prSet presAssocID="{EB1B2DA5-13C9-46B2-8A33-341C9BF4E6D0}" presName="node" presStyleLbl="node1" presStyleIdx="0" presStyleCnt="3">
        <dgm:presLayoutVars>
          <dgm:bulletEnabled val="1"/>
        </dgm:presLayoutVars>
      </dgm:prSet>
      <dgm:spPr/>
    </dgm:pt>
    <dgm:pt modelId="{15BB9672-703D-41B2-8FEC-2EEBFEF8C8EF}" type="pres">
      <dgm:prSet presAssocID="{BA75668C-67AF-4EC4-BF51-57AD1F436AEB}" presName="sibTrans" presStyleLbl="sibTrans2D1" presStyleIdx="0" presStyleCnt="2"/>
      <dgm:spPr/>
    </dgm:pt>
    <dgm:pt modelId="{ADAE95A3-200A-4A37-97B4-6EDD7E48AE47}" type="pres">
      <dgm:prSet presAssocID="{BA75668C-67AF-4EC4-BF51-57AD1F436AEB}" presName="connectorText" presStyleLbl="sibTrans2D1" presStyleIdx="0" presStyleCnt="2"/>
      <dgm:spPr/>
    </dgm:pt>
    <dgm:pt modelId="{999280CC-0DA5-4AD0-80DB-6C9E3B6BE294}" type="pres">
      <dgm:prSet presAssocID="{90E6797E-8FB3-4A31-9284-5082FE089530}" presName="node" presStyleLbl="node1" presStyleIdx="1" presStyleCnt="3" custScaleY="171314">
        <dgm:presLayoutVars>
          <dgm:bulletEnabled val="1"/>
        </dgm:presLayoutVars>
      </dgm:prSet>
      <dgm:spPr/>
    </dgm:pt>
    <dgm:pt modelId="{C6DA6586-5393-4FB6-8ED6-88964E9E6CE2}" type="pres">
      <dgm:prSet presAssocID="{BEAE70E9-320A-43A0-BEB1-CED0F42E4CDB}" presName="sibTrans" presStyleLbl="sibTrans2D1" presStyleIdx="1" presStyleCnt="2"/>
      <dgm:spPr/>
    </dgm:pt>
    <dgm:pt modelId="{9B1FDB34-E68B-4028-8C9D-40FB93E9F9DB}" type="pres">
      <dgm:prSet presAssocID="{BEAE70E9-320A-43A0-BEB1-CED0F42E4CDB}" presName="connectorText" presStyleLbl="sibTrans2D1" presStyleIdx="1" presStyleCnt="2"/>
      <dgm:spPr/>
    </dgm:pt>
    <dgm:pt modelId="{548879FE-32CC-475D-BAD7-D34C9C0A7E52}" type="pres">
      <dgm:prSet presAssocID="{D274EA51-3A19-47CD-B7BE-A7FCD34747B0}" presName="node" presStyleLbl="node1" presStyleIdx="2" presStyleCnt="3">
        <dgm:presLayoutVars>
          <dgm:bulletEnabled val="1"/>
        </dgm:presLayoutVars>
      </dgm:prSet>
      <dgm:spPr/>
    </dgm:pt>
  </dgm:ptLst>
  <dgm:cxnLst>
    <dgm:cxn modelId="{4E96AD16-FDB9-4877-833F-90680734ADD2}" type="presOf" srcId="{90E6797E-8FB3-4A31-9284-5082FE089530}" destId="{999280CC-0DA5-4AD0-80DB-6C9E3B6BE294}" srcOrd="0" destOrd="0" presId="urn:microsoft.com/office/officeart/2005/8/layout/process2"/>
    <dgm:cxn modelId="{BCFB4F20-DD90-4120-B240-9D4FF8386149}" type="presOf" srcId="{BEAE70E9-320A-43A0-BEB1-CED0F42E4CDB}" destId="{C6DA6586-5393-4FB6-8ED6-88964E9E6CE2}" srcOrd="0" destOrd="0" presId="urn:microsoft.com/office/officeart/2005/8/layout/process2"/>
    <dgm:cxn modelId="{6EAA805E-070B-44F9-BE09-FE5F0773020B}" type="presOf" srcId="{CE7DEB34-C0B8-4593-9C0B-FF6211BB439E}" destId="{DC529EFA-DFA7-4F7D-B523-D35EAF38C683}" srcOrd="0" destOrd="0" presId="urn:microsoft.com/office/officeart/2005/8/layout/process2"/>
    <dgm:cxn modelId="{F0EAFA72-609D-4226-BE02-78D24493457E}" srcId="{CE7DEB34-C0B8-4593-9C0B-FF6211BB439E}" destId="{EB1B2DA5-13C9-46B2-8A33-341C9BF4E6D0}" srcOrd="0" destOrd="0" parTransId="{58012B53-D411-4D3F-B57E-54307CCAB803}" sibTransId="{BA75668C-67AF-4EC4-BF51-57AD1F436AEB}"/>
    <dgm:cxn modelId="{06EFAC98-C361-407E-9B6A-1B3278BE0379}" type="presOf" srcId="{BA75668C-67AF-4EC4-BF51-57AD1F436AEB}" destId="{15BB9672-703D-41B2-8FEC-2EEBFEF8C8EF}" srcOrd="0" destOrd="0" presId="urn:microsoft.com/office/officeart/2005/8/layout/process2"/>
    <dgm:cxn modelId="{34F9A6AC-1337-4688-AB0B-FD476BADB75D}" type="presOf" srcId="{D274EA51-3A19-47CD-B7BE-A7FCD34747B0}" destId="{548879FE-32CC-475D-BAD7-D34C9C0A7E52}" srcOrd="0" destOrd="0" presId="urn:microsoft.com/office/officeart/2005/8/layout/process2"/>
    <dgm:cxn modelId="{477820D1-F037-4897-BD98-E19F40B26B4B}" srcId="{CE7DEB34-C0B8-4593-9C0B-FF6211BB439E}" destId="{D274EA51-3A19-47CD-B7BE-A7FCD34747B0}" srcOrd="2" destOrd="0" parTransId="{B7E131CC-8437-42E4-BD97-DB78050B6F3B}" sibTransId="{F0B2600C-8AB2-4E9F-9490-74185D17362C}"/>
    <dgm:cxn modelId="{DE7568D9-FA1D-4A8E-AC39-3875B70EF05F}" srcId="{CE7DEB34-C0B8-4593-9C0B-FF6211BB439E}" destId="{90E6797E-8FB3-4A31-9284-5082FE089530}" srcOrd="1" destOrd="0" parTransId="{287C8193-DE1E-4F82-9814-0B09AC347ECE}" sibTransId="{BEAE70E9-320A-43A0-BEB1-CED0F42E4CDB}"/>
    <dgm:cxn modelId="{DA92EFDA-FA4E-4087-B6C5-56105D6D5181}" type="presOf" srcId="{BA75668C-67AF-4EC4-BF51-57AD1F436AEB}" destId="{ADAE95A3-200A-4A37-97B4-6EDD7E48AE47}" srcOrd="1" destOrd="0" presId="urn:microsoft.com/office/officeart/2005/8/layout/process2"/>
    <dgm:cxn modelId="{925AEADF-9448-4FE4-B3FA-7F0EE7531FC7}" type="presOf" srcId="{BEAE70E9-320A-43A0-BEB1-CED0F42E4CDB}" destId="{9B1FDB34-E68B-4028-8C9D-40FB93E9F9DB}" srcOrd="1" destOrd="0" presId="urn:microsoft.com/office/officeart/2005/8/layout/process2"/>
    <dgm:cxn modelId="{01729DE3-16DB-47DD-84A9-4FBF8958E5CF}" type="presOf" srcId="{EB1B2DA5-13C9-46B2-8A33-341C9BF4E6D0}" destId="{95B391B3-EF28-4706-9521-0096AB01D21F}" srcOrd="0" destOrd="0" presId="urn:microsoft.com/office/officeart/2005/8/layout/process2"/>
    <dgm:cxn modelId="{FC0B6F8D-48DF-4D17-8FD3-6F4949D2CF11}" type="presParOf" srcId="{DC529EFA-DFA7-4F7D-B523-D35EAF38C683}" destId="{95B391B3-EF28-4706-9521-0096AB01D21F}" srcOrd="0" destOrd="0" presId="urn:microsoft.com/office/officeart/2005/8/layout/process2"/>
    <dgm:cxn modelId="{B37287F1-4AAA-4A4A-A85E-C5B18A91C083}" type="presParOf" srcId="{DC529EFA-DFA7-4F7D-B523-D35EAF38C683}" destId="{15BB9672-703D-41B2-8FEC-2EEBFEF8C8EF}" srcOrd="1" destOrd="0" presId="urn:microsoft.com/office/officeart/2005/8/layout/process2"/>
    <dgm:cxn modelId="{798140B0-ED4B-4AA8-9EDE-E38C2DD89BB7}" type="presParOf" srcId="{15BB9672-703D-41B2-8FEC-2EEBFEF8C8EF}" destId="{ADAE95A3-200A-4A37-97B4-6EDD7E48AE47}" srcOrd="0" destOrd="0" presId="urn:microsoft.com/office/officeart/2005/8/layout/process2"/>
    <dgm:cxn modelId="{CB087B58-5090-4B07-8BE3-30BC74BB8818}" type="presParOf" srcId="{DC529EFA-DFA7-4F7D-B523-D35EAF38C683}" destId="{999280CC-0DA5-4AD0-80DB-6C9E3B6BE294}" srcOrd="2" destOrd="0" presId="urn:microsoft.com/office/officeart/2005/8/layout/process2"/>
    <dgm:cxn modelId="{0ED4EDA7-EFE7-4622-A549-C12839702508}" type="presParOf" srcId="{DC529EFA-DFA7-4F7D-B523-D35EAF38C683}" destId="{C6DA6586-5393-4FB6-8ED6-88964E9E6CE2}" srcOrd="3" destOrd="0" presId="urn:microsoft.com/office/officeart/2005/8/layout/process2"/>
    <dgm:cxn modelId="{2ED4D305-9A24-46E6-BCCB-FC6BCE26887A}" type="presParOf" srcId="{C6DA6586-5393-4FB6-8ED6-88964E9E6CE2}" destId="{9B1FDB34-E68B-4028-8C9D-40FB93E9F9DB}" srcOrd="0" destOrd="0" presId="urn:microsoft.com/office/officeart/2005/8/layout/process2"/>
    <dgm:cxn modelId="{0A724571-07B0-4969-BD29-F9F7EA5208DF}" type="presParOf" srcId="{DC529EFA-DFA7-4F7D-B523-D35EAF38C683}" destId="{548879FE-32CC-475D-BAD7-D34C9C0A7E52}" srcOrd="4" destOrd="0" presId="urn:microsoft.com/office/officeart/2005/8/layout/process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71.xml><?xml version="1.0" encoding="utf-8"?>
<dgm:dataModel xmlns:dgm="http://schemas.openxmlformats.org/drawingml/2006/diagram" xmlns:a="http://schemas.openxmlformats.org/drawingml/2006/main">
  <dgm:ptLst>
    <dgm:pt modelId="{CE7DEB34-C0B8-4593-9C0B-FF6211BB439E}" type="doc">
      <dgm:prSet loTypeId="urn:microsoft.com/office/officeart/2008/layout/VerticalAccentList" loCatId="list" qsTypeId="urn:microsoft.com/office/officeart/2005/8/quickstyle/3d1" qsCatId="3D" csTypeId="urn:microsoft.com/office/officeart/2005/8/colors/accent0_3" csCatId="mainScheme" phldr="1"/>
      <dgm:spPr/>
      <dgm:t>
        <a:bodyPr/>
        <a:lstStyle/>
        <a:p>
          <a:endParaRPr lang="el-GR"/>
        </a:p>
      </dgm:t>
    </dgm:pt>
    <dgm:pt modelId="{EB1B2DA5-13C9-46B2-8A33-341C9BF4E6D0}">
      <dgm:prSet custT="1"/>
      <dgm:spPr/>
      <dgm:t>
        <a:bodyPr/>
        <a:lstStyle/>
        <a:p>
          <a:r>
            <a:rPr lang="el-GR" sz="1600" dirty="0"/>
            <a:t>Βασική μέριμνα της Επιτροπής αποτέλεσε η ορθή και έγκαιρη ενσωμάτωση των οδηγιών του 2014 στις εθνικές νομοθεσίες και όχι η αντιμετώπιση της μείωσης του ανταγωνισμού</a:t>
          </a:r>
        </a:p>
      </dgm:t>
    </dgm:pt>
    <dgm:pt modelId="{58012B53-D411-4D3F-B57E-54307CCAB803}" type="parTrans" cxnId="{F0EAFA72-609D-4226-BE02-78D24493457E}">
      <dgm:prSet/>
      <dgm:spPr/>
      <dgm:t>
        <a:bodyPr/>
        <a:lstStyle/>
        <a:p>
          <a:endParaRPr lang="el-GR"/>
        </a:p>
      </dgm:t>
    </dgm:pt>
    <dgm:pt modelId="{BA75668C-67AF-4EC4-BF51-57AD1F436AEB}" type="sibTrans" cxnId="{F0EAFA72-609D-4226-BE02-78D24493457E}">
      <dgm:prSet/>
      <dgm:spPr/>
      <dgm:t>
        <a:bodyPr/>
        <a:lstStyle/>
        <a:p>
          <a:endParaRPr lang="el-GR"/>
        </a:p>
      </dgm:t>
    </dgm:pt>
    <dgm:pt modelId="{90E6797E-8FB3-4A31-9284-5082FE089530}">
      <dgm:prSet custT="1"/>
      <dgm:spPr/>
      <dgm:t>
        <a:bodyPr/>
        <a:lstStyle/>
        <a:p>
          <a:r>
            <a:rPr lang="el-GR" sz="1600" dirty="0"/>
            <a:t>Η στρατηγική για το 2017 COM(2017) 0572 «Να γίνουν οι δημόσιες συμβάσεις προμηθειών αποτελεσματικές μέσα στην Ευρώπη και για την Ευρώπη» περιλαμβάνει τις ακόλουθες δράσεις</a:t>
          </a:r>
        </a:p>
      </dgm:t>
    </dgm:pt>
    <dgm:pt modelId="{287C8193-DE1E-4F82-9814-0B09AC347ECE}" type="parTrans" cxnId="{DE7568D9-FA1D-4A8E-AC39-3875B70EF05F}">
      <dgm:prSet/>
      <dgm:spPr/>
      <dgm:t>
        <a:bodyPr/>
        <a:lstStyle/>
        <a:p>
          <a:endParaRPr lang="el-GR"/>
        </a:p>
      </dgm:t>
    </dgm:pt>
    <dgm:pt modelId="{BEAE70E9-320A-43A0-BEB1-CED0F42E4CDB}" type="sibTrans" cxnId="{DE7568D9-FA1D-4A8E-AC39-3875B70EF05F}">
      <dgm:prSet/>
      <dgm:spPr/>
      <dgm:t>
        <a:bodyPr/>
        <a:lstStyle/>
        <a:p>
          <a:endParaRPr lang="el-GR"/>
        </a:p>
      </dgm:t>
    </dgm:pt>
    <dgm:pt modelId="{3DAC5AC6-FF3A-42A5-A380-70F441C8A54C}">
      <dgm:prSet custT="1"/>
      <dgm:spPr/>
      <dgm:t>
        <a:bodyPr/>
        <a:lstStyle/>
        <a:p>
          <a:r>
            <a:rPr lang="el-GR" sz="1600" dirty="0"/>
            <a:t>Τομέας 1: Μέριμνα για την ευρύτερη χρήση στρατηγικών δημόσιων προμηθειών και εφαρμογή στοχευμένης προσέγγισης σε ορισμένους τομείς προτεραιότητας</a:t>
          </a:r>
        </a:p>
      </dgm:t>
    </dgm:pt>
    <dgm:pt modelId="{0B1BD8FB-CB69-4B18-B117-C9E652D67654}" type="parTrans" cxnId="{6577434D-239A-402C-A7F6-E88FAE105F62}">
      <dgm:prSet/>
      <dgm:spPr/>
      <dgm:t>
        <a:bodyPr/>
        <a:lstStyle/>
        <a:p>
          <a:endParaRPr lang="el-GR"/>
        </a:p>
      </dgm:t>
    </dgm:pt>
    <dgm:pt modelId="{A6BF319C-3B20-48EA-9453-7B103625FD3E}" type="sibTrans" cxnId="{6577434D-239A-402C-A7F6-E88FAE105F62}">
      <dgm:prSet/>
      <dgm:spPr/>
      <dgm:t>
        <a:bodyPr/>
        <a:lstStyle/>
        <a:p>
          <a:endParaRPr lang="el-GR"/>
        </a:p>
      </dgm:t>
    </dgm:pt>
    <dgm:pt modelId="{FF350965-D2AC-4D96-BDCB-A85A569CA38D}">
      <dgm:prSet custT="1"/>
      <dgm:spPr/>
      <dgm:t>
        <a:bodyPr/>
        <a:lstStyle/>
        <a:p>
          <a:r>
            <a:rPr lang="el-GR" sz="1600" dirty="0"/>
            <a:t>Τομέας 2: Ενίσχυση του επαγγελματικού χαρακτήρα των αγοραστών του δημόσιου τομέα</a:t>
          </a:r>
        </a:p>
      </dgm:t>
    </dgm:pt>
    <dgm:pt modelId="{B1579919-7E6B-4ADD-8EF8-FC92C6F045B4}" type="parTrans" cxnId="{FD172470-7946-4537-9A97-CA147A05CFFB}">
      <dgm:prSet/>
      <dgm:spPr/>
      <dgm:t>
        <a:bodyPr/>
        <a:lstStyle/>
        <a:p>
          <a:endParaRPr lang="el-GR"/>
        </a:p>
      </dgm:t>
    </dgm:pt>
    <dgm:pt modelId="{73AE9D69-0664-4AAC-B3AF-0ED2C5FBE705}" type="sibTrans" cxnId="{FD172470-7946-4537-9A97-CA147A05CFFB}">
      <dgm:prSet/>
      <dgm:spPr/>
      <dgm:t>
        <a:bodyPr/>
        <a:lstStyle/>
        <a:p>
          <a:endParaRPr lang="el-GR"/>
        </a:p>
      </dgm:t>
    </dgm:pt>
    <dgm:pt modelId="{C6AE639E-1C2E-45BC-AA7D-FAA0038F12BB}">
      <dgm:prSet custT="1"/>
      <dgm:spPr/>
      <dgm:t>
        <a:bodyPr/>
        <a:lstStyle/>
        <a:p>
          <a:r>
            <a:rPr lang="el-GR" sz="1600" dirty="0"/>
            <a:t>Τομέας 3: Βελτίωση της πρόσβασης στις αγορές δημόσιων προμηθειών</a:t>
          </a:r>
        </a:p>
      </dgm:t>
    </dgm:pt>
    <dgm:pt modelId="{1E9F9CF7-42FB-4C0C-89DF-A704E7ED82E5}" type="parTrans" cxnId="{19E4A6A4-C392-4863-82DF-9D23BA4D2C54}">
      <dgm:prSet/>
      <dgm:spPr/>
      <dgm:t>
        <a:bodyPr/>
        <a:lstStyle/>
        <a:p>
          <a:endParaRPr lang="el-GR"/>
        </a:p>
      </dgm:t>
    </dgm:pt>
    <dgm:pt modelId="{7020B543-1CC7-4304-9C0D-180BDC8A86D7}" type="sibTrans" cxnId="{19E4A6A4-C392-4863-82DF-9D23BA4D2C54}">
      <dgm:prSet/>
      <dgm:spPr/>
      <dgm:t>
        <a:bodyPr/>
        <a:lstStyle/>
        <a:p>
          <a:endParaRPr lang="el-GR"/>
        </a:p>
      </dgm:t>
    </dgm:pt>
    <dgm:pt modelId="{497AD757-46BC-4546-B9BD-5D5572384D72}">
      <dgm:prSet custT="1"/>
      <dgm:spPr/>
      <dgm:t>
        <a:bodyPr/>
        <a:lstStyle/>
        <a:p>
          <a:r>
            <a:rPr lang="el-GR" sz="1600" dirty="0"/>
            <a:t>Τομέας 4: Ενίσχυση της διαφάνειας και της ακεραιότητας και βελτίωση των δεδομένων</a:t>
          </a:r>
        </a:p>
      </dgm:t>
    </dgm:pt>
    <dgm:pt modelId="{28AA46B6-C5B8-4306-BF4F-F679BD29A7D7}" type="parTrans" cxnId="{FD757235-1069-47F6-AA48-B13EAA8B0BAE}">
      <dgm:prSet/>
      <dgm:spPr/>
      <dgm:t>
        <a:bodyPr/>
        <a:lstStyle/>
        <a:p>
          <a:endParaRPr lang="el-GR"/>
        </a:p>
      </dgm:t>
    </dgm:pt>
    <dgm:pt modelId="{ECB31F48-2DCD-4EC1-805B-699556681316}" type="sibTrans" cxnId="{FD757235-1069-47F6-AA48-B13EAA8B0BAE}">
      <dgm:prSet/>
      <dgm:spPr/>
      <dgm:t>
        <a:bodyPr/>
        <a:lstStyle/>
        <a:p>
          <a:endParaRPr lang="el-GR"/>
        </a:p>
      </dgm:t>
    </dgm:pt>
    <dgm:pt modelId="{2EF960B3-BD49-469F-85C2-A85BF905A75A}">
      <dgm:prSet custT="1"/>
      <dgm:spPr/>
      <dgm:t>
        <a:bodyPr/>
        <a:lstStyle/>
        <a:p>
          <a:r>
            <a:rPr lang="el-GR" sz="1600" dirty="0"/>
            <a:t>Τομέας 5: Προώθηση της ψηφιοποίησης των δημόσιων προμηθειών</a:t>
          </a:r>
        </a:p>
      </dgm:t>
    </dgm:pt>
    <dgm:pt modelId="{F26F571C-E40E-41B9-BEF2-B6BE821D86F7}" type="parTrans" cxnId="{A35D909A-DE20-4484-BE99-E0CF3B635D62}">
      <dgm:prSet/>
      <dgm:spPr/>
      <dgm:t>
        <a:bodyPr/>
        <a:lstStyle/>
        <a:p>
          <a:endParaRPr lang="el-GR"/>
        </a:p>
      </dgm:t>
    </dgm:pt>
    <dgm:pt modelId="{4FCF95A6-070D-4D3B-B028-6C0D14B212DF}" type="sibTrans" cxnId="{A35D909A-DE20-4484-BE99-E0CF3B635D62}">
      <dgm:prSet/>
      <dgm:spPr/>
      <dgm:t>
        <a:bodyPr/>
        <a:lstStyle/>
        <a:p>
          <a:endParaRPr lang="el-GR"/>
        </a:p>
      </dgm:t>
    </dgm:pt>
    <dgm:pt modelId="{935754AA-1636-497B-A6C1-592BCCCC620A}">
      <dgm:prSet custT="1"/>
      <dgm:spPr/>
      <dgm:t>
        <a:bodyPr/>
        <a:lstStyle/>
        <a:p>
          <a:r>
            <a:rPr lang="el-GR" sz="1600" dirty="0"/>
            <a:t>Τομέας 6: Συνεργασία με στόχο την από κοινού σύναψη δημόσιων συμβάσεων προμηθειών</a:t>
          </a:r>
        </a:p>
      </dgm:t>
    </dgm:pt>
    <dgm:pt modelId="{764720D3-8728-4B23-B812-274518363F7C}" type="parTrans" cxnId="{DE144B2A-CCA2-4F9E-9EC6-ECAFE71FD161}">
      <dgm:prSet/>
      <dgm:spPr/>
      <dgm:t>
        <a:bodyPr/>
        <a:lstStyle/>
        <a:p>
          <a:endParaRPr lang="el-GR"/>
        </a:p>
      </dgm:t>
    </dgm:pt>
    <dgm:pt modelId="{2C2D3199-8AD8-4AB4-9B1F-1F737D99F699}" type="sibTrans" cxnId="{DE144B2A-CCA2-4F9E-9EC6-ECAFE71FD161}">
      <dgm:prSet/>
      <dgm:spPr/>
      <dgm:t>
        <a:bodyPr/>
        <a:lstStyle/>
        <a:p>
          <a:endParaRPr lang="el-GR"/>
        </a:p>
      </dgm:t>
    </dgm:pt>
    <dgm:pt modelId="{7B4F2DB4-E856-46F5-9FD3-0297359623D9}" type="pres">
      <dgm:prSet presAssocID="{CE7DEB34-C0B8-4593-9C0B-FF6211BB439E}" presName="Name0" presStyleCnt="0">
        <dgm:presLayoutVars>
          <dgm:chMax/>
          <dgm:chPref/>
          <dgm:dir/>
        </dgm:presLayoutVars>
      </dgm:prSet>
      <dgm:spPr/>
    </dgm:pt>
    <dgm:pt modelId="{60CD6F91-2FA4-4E45-B4C7-79C67D79EEA3}" type="pres">
      <dgm:prSet presAssocID="{EB1B2DA5-13C9-46B2-8A33-341C9BF4E6D0}" presName="parenttextcomposite" presStyleCnt="0"/>
      <dgm:spPr/>
    </dgm:pt>
    <dgm:pt modelId="{7EBD0965-0DB5-45FF-8E7B-234FB246C83A}" type="pres">
      <dgm:prSet presAssocID="{EB1B2DA5-13C9-46B2-8A33-341C9BF4E6D0}" presName="parenttext" presStyleLbl="revTx" presStyleIdx="0" presStyleCnt="2">
        <dgm:presLayoutVars>
          <dgm:chMax/>
          <dgm:chPref val="2"/>
          <dgm:bulletEnabled val="1"/>
        </dgm:presLayoutVars>
      </dgm:prSet>
      <dgm:spPr/>
    </dgm:pt>
    <dgm:pt modelId="{26587973-B65F-48DC-B61E-EE16C20BE1B5}" type="pres">
      <dgm:prSet presAssocID="{EB1B2DA5-13C9-46B2-8A33-341C9BF4E6D0}" presName="parallelogramComposite" presStyleCnt="0"/>
      <dgm:spPr/>
    </dgm:pt>
    <dgm:pt modelId="{8AD57CAF-239F-44E4-A6F2-A93E01F095C8}" type="pres">
      <dgm:prSet presAssocID="{EB1B2DA5-13C9-46B2-8A33-341C9BF4E6D0}" presName="parallelogram1" presStyleLbl="alignNode1" presStyleIdx="0" presStyleCnt="14"/>
      <dgm:spPr/>
    </dgm:pt>
    <dgm:pt modelId="{3F67C955-BC0B-4DB0-9992-AE1BE844BC67}" type="pres">
      <dgm:prSet presAssocID="{EB1B2DA5-13C9-46B2-8A33-341C9BF4E6D0}" presName="parallelogram2" presStyleLbl="alignNode1" presStyleIdx="1" presStyleCnt="14"/>
      <dgm:spPr/>
    </dgm:pt>
    <dgm:pt modelId="{EA5DB99A-34D0-4110-95F6-82455B45787C}" type="pres">
      <dgm:prSet presAssocID="{EB1B2DA5-13C9-46B2-8A33-341C9BF4E6D0}" presName="parallelogram3" presStyleLbl="alignNode1" presStyleIdx="2" presStyleCnt="14"/>
      <dgm:spPr/>
    </dgm:pt>
    <dgm:pt modelId="{D049C9E8-5179-4430-9694-3497EB81F640}" type="pres">
      <dgm:prSet presAssocID="{EB1B2DA5-13C9-46B2-8A33-341C9BF4E6D0}" presName="parallelogram4" presStyleLbl="alignNode1" presStyleIdx="3" presStyleCnt="14"/>
      <dgm:spPr/>
    </dgm:pt>
    <dgm:pt modelId="{123CF8A9-9C51-4804-B6E4-705B685AFDCB}" type="pres">
      <dgm:prSet presAssocID="{EB1B2DA5-13C9-46B2-8A33-341C9BF4E6D0}" presName="parallelogram5" presStyleLbl="alignNode1" presStyleIdx="4" presStyleCnt="14"/>
      <dgm:spPr/>
    </dgm:pt>
    <dgm:pt modelId="{807CDFEA-0CA0-4994-B519-489A59C555B9}" type="pres">
      <dgm:prSet presAssocID="{EB1B2DA5-13C9-46B2-8A33-341C9BF4E6D0}" presName="parallelogram6" presStyleLbl="alignNode1" presStyleIdx="5" presStyleCnt="14"/>
      <dgm:spPr/>
    </dgm:pt>
    <dgm:pt modelId="{CCBFC5DE-5350-4D5E-A799-179DFD13073A}" type="pres">
      <dgm:prSet presAssocID="{EB1B2DA5-13C9-46B2-8A33-341C9BF4E6D0}" presName="parallelogram7" presStyleLbl="alignNode1" presStyleIdx="6" presStyleCnt="14"/>
      <dgm:spPr/>
    </dgm:pt>
    <dgm:pt modelId="{49AE1254-1531-4764-BE79-4B8D3AAF746A}" type="pres">
      <dgm:prSet presAssocID="{BA75668C-67AF-4EC4-BF51-57AD1F436AEB}" presName="sibTrans" presStyleCnt="0"/>
      <dgm:spPr/>
    </dgm:pt>
    <dgm:pt modelId="{3610B012-6B03-4710-BC6D-3B7EA8846B61}" type="pres">
      <dgm:prSet presAssocID="{90E6797E-8FB3-4A31-9284-5082FE089530}" presName="parenttextcomposite" presStyleCnt="0"/>
      <dgm:spPr/>
    </dgm:pt>
    <dgm:pt modelId="{8E38200B-E89E-40FC-BA58-512D48582D1D}" type="pres">
      <dgm:prSet presAssocID="{90E6797E-8FB3-4A31-9284-5082FE089530}" presName="parenttext" presStyleLbl="revTx" presStyleIdx="1" presStyleCnt="2">
        <dgm:presLayoutVars>
          <dgm:chMax/>
          <dgm:chPref val="2"/>
          <dgm:bulletEnabled val="1"/>
        </dgm:presLayoutVars>
      </dgm:prSet>
      <dgm:spPr/>
    </dgm:pt>
    <dgm:pt modelId="{3E59EF78-834D-48B7-A96C-5AD8CF3FF707}" type="pres">
      <dgm:prSet presAssocID="{90E6797E-8FB3-4A31-9284-5082FE089530}" presName="composite" presStyleCnt="0"/>
      <dgm:spPr/>
    </dgm:pt>
    <dgm:pt modelId="{09539759-9CF8-4CE6-A8D1-7DE81C004E2A}" type="pres">
      <dgm:prSet presAssocID="{90E6797E-8FB3-4A31-9284-5082FE089530}" presName="chevron1" presStyleLbl="alignNode1" presStyleIdx="7" presStyleCnt="14"/>
      <dgm:spPr/>
    </dgm:pt>
    <dgm:pt modelId="{B84AA570-D549-496C-95EE-62672103FCF7}" type="pres">
      <dgm:prSet presAssocID="{90E6797E-8FB3-4A31-9284-5082FE089530}" presName="chevron2" presStyleLbl="alignNode1" presStyleIdx="8" presStyleCnt="14"/>
      <dgm:spPr/>
    </dgm:pt>
    <dgm:pt modelId="{E029D636-9B44-4AB9-845A-467BBBDA00AD}" type="pres">
      <dgm:prSet presAssocID="{90E6797E-8FB3-4A31-9284-5082FE089530}" presName="chevron3" presStyleLbl="alignNode1" presStyleIdx="9" presStyleCnt="14"/>
      <dgm:spPr/>
    </dgm:pt>
    <dgm:pt modelId="{70ECBC4D-ABBA-492C-B3E7-8D6EB3CCE040}" type="pres">
      <dgm:prSet presAssocID="{90E6797E-8FB3-4A31-9284-5082FE089530}" presName="chevron4" presStyleLbl="alignNode1" presStyleIdx="10" presStyleCnt="14"/>
      <dgm:spPr/>
    </dgm:pt>
    <dgm:pt modelId="{993F167A-C37F-41AA-A6CA-E0B40B273826}" type="pres">
      <dgm:prSet presAssocID="{90E6797E-8FB3-4A31-9284-5082FE089530}" presName="chevron5" presStyleLbl="alignNode1" presStyleIdx="11" presStyleCnt="14"/>
      <dgm:spPr/>
    </dgm:pt>
    <dgm:pt modelId="{DB86B090-1D76-433D-A60C-41ED036FE269}" type="pres">
      <dgm:prSet presAssocID="{90E6797E-8FB3-4A31-9284-5082FE089530}" presName="chevron6" presStyleLbl="alignNode1" presStyleIdx="12" presStyleCnt="14"/>
      <dgm:spPr/>
    </dgm:pt>
    <dgm:pt modelId="{617BEEAB-C74D-4362-B12D-904C0866279A}" type="pres">
      <dgm:prSet presAssocID="{90E6797E-8FB3-4A31-9284-5082FE089530}" presName="chevron7" presStyleLbl="alignNode1" presStyleIdx="13" presStyleCnt="14"/>
      <dgm:spPr/>
    </dgm:pt>
    <dgm:pt modelId="{D6E72A6A-45C6-44F7-8B54-2653F10F2290}" type="pres">
      <dgm:prSet presAssocID="{90E6797E-8FB3-4A31-9284-5082FE089530}" presName="childtext" presStyleLbl="solidFgAcc1" presStyleIdx="0" presStyleCnt="1" custScaleY="175511">
        <dgm:presLayoutVars>
          <dgm:chMax/>
          <dgm:chPref val="0"/>
          <dgm:bulletEnabled val="1"/>
        </dgm:presLayoutVars>
      </dgm:prSet>
      <dgm:spPr/>
    </dgm:pt>
  </dgm:ptLst>
  <dgm:cxnLst>
    <dgm:cxn modelId="{B6CEC124-FD14-446F-9EDA-4F952C79A619}" type="presOf" srcId="{2EF960B3-BD49-469F-85C2-A85BF905A75A}" destId="{D6E72A6A-45C6-44F7-8B54-2653F10F2290}" srcOrd="0" destOrd="4" presId="urn:microsoft.com/office/officeart/2008/layout/VerticalAccentList"/>
    <dgm:cxn modelId="{DE144B2A-CCA2-4F9E-9EC6-ECAFE71FD161}" srcId="{90E6797E-8FB3-4A31-9284-5082FE089530}" destId="{935754AA-1636-497B-A6C1-592BCCCC620A}" srcOrd="5" destOrd="0" parTransId="{764720D3-8728-4B23-B812-274518363F7C}" sibTransId="{2C2D3199-8AD8-4AB4-9B1F-1F737D99F699}"/>
    <dgm:cxn modelId="{FD757235-1069-47F6-AA48-B13EAA8B0BAE}" srcId="{90E6797E-8FB3-4A31-9284-5082FE089530}" destId="{497AD757-46BC-4546-B9BD-5D5572384D72}" srcOrd="3" destOrd="0" parTransId="{28AA46B6-C5B8-4306-BF4F-F679BD29A7D7}" sibTransId="{ECB31F48-2DCD-4EC1-805B-699556681316}"/>
    <dgm:cxn modelId="{307A9264-8045-4A61-AB80-3C02391335C2}" type="presOf" srcId="{90E6797E-8FB3-4A31-9284-5082FE089530}" destId="{8E38200B-E89E-40FC-BA58-512D48582D1D}" srcOrd="0" destOrd="0" presId="urn:microsoft.com/office/officeart/2008/layout/VerticalAccentList"/>
    <dgm:cxn modelId="{4D12B146-6769-48A2-A6F6-6C18391F7961}" type="presOf" srcId="{FF350965-D2AC-4D96-BDCB-A85A569CA38D}" destId="{D6E72A6A-45C6-44F7-8B54-2653F10F2290}" srcOrd="0" destOrd="1" presId="urn:microsoft.com/office/officeart/2008/layout/VerticalAccentList"/>
    <dgm:cxn modelId="{FBF45B68-FA56-4960-9758-CB3B3572023D}" type="presOf" srcId="{CE7DEB34-C0B8-4593-9C0B-FF6211BB439E}" destId="{7B4F2DB4-E856-46F5-9FD3-0297359623D9}" srcOrd="0" destOrd="0" presId="urn:microsoft.com/office/officeart/2008/layout/VerticalAccentList"/>
    <dgm:cxn modelId="{6577434D-239A-402C-A7F6-E88FAE105F62}" srcId="{90E6797E-8FB3-4A31-9284-5082FE089530}" destId="{3DAC5AC6-FF3A-42A5-A380-70F441C8A54C}" srcOrd="0" destOrd="0" parTransId="{0B1BD8FB-CB69-4B18-B117-C9E652D67654}" sibTransId="{A6BF319C-3B20-48EA-9453-7B103625FD3E}"/>
    <dgm:cxn modelId="{A5BD684D-70AB-4257-9995-A164D26F1A5C}" type="presOf" srcId="{497AD757-46BC-4546-B9BD-5D5572384D72}" destId="{D6E72A6A-45C6-44F7-8B54-2653F10F2290}" srcOrd="0" destOrd="3" presId="urn:microsoft.com/office/officeart/2008/layout/VerticalAccentList"/>
    <dgm:cxn modelId="{FD172470-7946-4537-9A97-CA147A05CFFB}" srcId="{90E6797E-8FB3-4A31-9284-5082FE089530}" destId="{FF350965-D2AC-4D96-BDCB-A85A569CA38D}" srcOrd="1" destOrd="0" parTransId="{B1579919-7E6B-4ADD-8EF8-FC92C6F045B4}" sibTransId="{73AE9D69-0664-4AAC-B3AF-0ED2C5FBE705}"/>
    <dgm:cxn modelId="{F0EAFA72-609D-4226-BE02-78D24493457E}" srcId="{CE7DEB34-C0B8-4593-9C0B-FF6211BB439E}" destId="{EB1B2DA5-13C9-46B2-8A33-341C9BF4E6D0}" srcOrd="0" destOrd="0" parTransId="{58012B53-D411-4D3F-B57E-54307CCAB803}" sibTransId="{BA75668C-67AF-4EC4-BF51-57AD1F436AEB}"/>
    <dgm:cxn modelId="{E414D495-66BE-4404-94AF-ABC43C8D42D4}" type="presOf" srcId="{935754AA-1636-497B-A6C1-592BCCCC620A}" destId="{D6E72A6A-45C6-44F7-8B54-2653F10F2290}" srcOrd="0" destOrd="5" presId="urn:microsoft.com/office/officeart/2008/layout/VerticalAccentList"/>
    <dgm:cxn modelId="{A35D909A-DE20-4484-BE99-E0CF3B635D62}" srcId="{90E6797E-8FB3-4A31-9284-5082FE089530}" destId="{2EF960B3-BD49-469F-85C2-A85BF905A75A}" srcOrd="4" destOrd="0" parTransId="{F26F571C-E40E-41B9-BEF2-B6BE821D86F7}" sibTransId="{4FCF95A6-070D-4D3B-B028-6C0D14B212DF}"/>
    <dgm:cxn modelId="{19E4A6A4-C392-4863-82DF-9D23BA4D2C54}" srcId="{90E6797E-8FB3-4A31-9284-5082FE089530}" destId="{C6AE639E-1C2E-45BC-AA7D-FAA0038F12BB}" srcOrd="2" destOrd="0" parTransId="{1E9F9CF7-42FB-4C0C-89DF-A704E7ED82E5}" sibTransId="{7020B543-1CC7-4304-9C0D-180BDC8A86D7}"/>
    <dgm:cxn modelId="{6DAD64AB-0064-450D-B192-FCE218E1C03A}" type="presOf" srcId="{3DAC5AC6-FF3A-42A5-A380-70F441C8A54C}" destId="{D6E72A6A-45C6-44F7-8B54-2653F10F2290}" srcOrd="0" destOrd="0" presId="urn:microsoft.com/office/officeart/2008/layout/VerticalAccentList"/>
    <dgm:cxn modelId="{E3F652CB-9122-4BDE-9CEA-712A050F7C5B}" type="presOf" srcId="{EB1B2DA5-13C9-46B2-8A33-341C9BF4E6D0}" destId="{7EBD0965-0DB5-45FF-8E7B-234FB246C83A}" srcOrd="0" destOrd="0" presId="urn:microsoft.com/office/officeart/2008/layout/VerticalAccentList"/>
    <dgm:cxn modelId="{0882A5CB-C1B1-459C-B061-9C5FA7E63510}" type="presOf" srcId="{C6AE639E-1C2E-45BC-AA7D-FAA0038F12BB}" destId="{D6E72A6A-45C6-44F7-8B54-2653F10F2290}" srcOrd="0" destOrd="2" presId="urn:microsoft.com/office/officeart/2008/layout/VerticalAccentList"/>
    <dgm:cxn modelId="{DE7568D9-FA1D-4A8E-AC39-3875B70EF05F}" srcId="{CE7DEB34-C0B8-4593-9C0B-FF6211BB439E}" destId="{90E6797E-8FB3-4A31-9284-5082FE089530}" srcOrd="1" destOrd="0" parTransId="{287C8193-DE1E-4F82-9814-0B09AC347ECE}" sibTransId="{BEAE70E9-320A-43A0-BEB1-CED0F42E4CDB}"/>
    <dgm:cxn modelId="{E011D49C-EDB0-4F89-A1E2-90628056F9EB}" type="presParOf" srcId="{7B4F2DB4-E856-46F5-9FD3-0297359623D9}" destId="{60CD6F91-2FA4-4E45-B4C7-79C67D79EEA3}" srcOrd="0" destOrd="0" presId="urn:microsoft.com/office/officeart/2008/layout/VerticalAccentList"/>
    <dgm:cxn modelId="{0D3A5FA7-A421-4200-9DCA-06C30E2800F3}" type="presParOf" srcId="{60CD6F91-2FA4-4E45-B4C7-79C67D79EEA3}" destId="{7EBD0965-0DB5-45FF-8E7B-234FB246C83A}" srcOrd="0" destOrd="0" presId="urn:microsoft.com/office/officeart/2008/layout/VerticalAccentList"/>
    <dgm:cxn modelId="{CEE9F06C-A44F-4D84-B324-1E32D767BD7D}" type="presParOf" srcId="{7B4F2DB4-E856-46F5-9FD3-0297359623D9}" destId="{26587973-B65F-48DC-B61E-EE16C20BE1B5}" srcOrd="1" destOrd="0" presId="urn:microsoft.com/office/officeart/2008/layout/VerticalAccentList"/>
    <dgm:cxn modelId="{AE477E9D-C5CB-4781-A43C-ACA5EA284BC9}" type="presParOf" srcId="{26587973-B65F-48DC-B61E-EE16C20BE1B5}" destId="{8AD57CAF-239F-44E4-A6F2-A93E01F095C8}" srcOrd="0" destOrd="0" presId="urn:microsoft.com/office/officeart/2008/layout/VerticalAccentList"/>
    <dgm:cxn modelId="{10246B77-F028-4A8E-A9A1-11909F68F6FC}" type="presParOf" srcId="{26587973-B65F-48DC-B61E-EE16C20BE1B5}" destId="{3F67C955-BC0B-4DB0-9992-AE1BE844BC67}" srcOrd="1" destOrd="0" presId="urn:microsoft.com/office/officeart/2008/layout/VerticalAccentList"/>
    <dgm:cxn modelId="{F0C31970-4C84-4119-B118-A890DFBB05B3}" type="presParOf" srcId="{26587973-B65F-48DC-B61E-EE16C20BE1B5}" destId="{EA5DB99A-34D0-4110-95F6-82455B45787C}" srcOrd="2" destOrd="0" presId="urn:microsoft.com/office/officeart/2008/layout/VerticalAccentList"/>
    <dgm:cxn modelId="{FE01438D-AFE2-4504-93B7-2E771FA3CFC4}" type="presParOf" srcId="{26587973-B65F-48DC-B61E-EE16C20BE1B5}" destId="{D049C9E8-5179-4430-9694-3497EB81F640}" srcOrd="3" destOrd="0" presId="urn:microsoft.com/office/officeart/2008/layout/VerticalAccentList"/>
    <dgm:cxn modelId="{2C97C580-84DD-4C83-BFF9-28D63035CB57}" type="presParOf" srcId="{26587973-B65F-48DC-B61E-EE16C20BE1B5}" destId="{123CF8A9-9C51-4804-B6E4-705B685AFDCB}" srcOrd="4" destOrd="0" presId="urn:microsoft.com/office/officeart/2008/layout/VerticalAccentList"/>
    <dgm:cxn modelId="{3B69BE28-2239-45E6-A447-045B859B246B}" type="presParOf" srcId="{26587973-B65F-48DC-B61E-EE16C20BE1B5}" destId="{807CDFEA-0CA0-4994-B519-489A59C555B9}" srcOrd="5" destOrd="0" presId="urn:microsoft.com/office/officeart/2008/layout/VerticalAccentList"/>
    <dgm:cxn modelId="{82D8E15A-5706-4172-9F17-EE889EAAC3E0}" type="presParOf" srcId="{26587973-B65F-48DC-B61E-EE16C20BE1B5}" destId="{CCBFC5DE-5350-4D5E-A799-179DFD13073A}" srcOrd="6" destOrd="0" presId="urn:microsoft.com/office/officeart/2008/layout/VerticalAccentList"/>
    <dgm:cxn modelId="{C1605ACA-A110-4A0D-A9ED-DB3EFB66C410}" type="presParOf" srcId="{7B4F2DB4-E856-46F5-9FD3-0297359623D9}" destId="{49AE1254-1531-4764-BE79-4B8D3AAF746A}" srcOrd="2" destOrd="0" presId="urn:microsoft.com/office/officeart/2008/layout/VerticalAccentList"/>
    <dgm:cxn modelId="{C8CB5E61-B0FE-4455-B139-ACD59C7632A8}" type="presParOf" srcId="{7B4F2DB4-E856-46F5-9FD3-0297359623D9}" destId="{3610B012-6B03-4710-BC6D-3B7EA8846B61}" srcOrd="3" destOrd="0" presId="urn:microsoft.com/office/officeart/2008/layout/VerticalAccentList"/>
    <dgm:cxn modelId="{D616DFDE-080A-460A-A457-448B2EAD053F}" type="presParOf" srcId="{3610B012-6B03-4710-BC6D-3B7EA8846B61}" destId="{8E38200B-E89E-40FC-BA58-512D48582D1D}" srcOrd="0" destOrd="0" presId="urn:microsoft.com/office/officeart/2008/layout/VerticalAccentList"/>
    <dgm:cxn modelId="{FF1548F2-49D6-4BB0-AF79-2123D71ADB67}" type="presParOf" srcId="{7B4F2DB4-E856-46F5-9FD3-0297359623D9}" destId="{3E59EF78-834D-48B7-A96C-5AD8CF3FF707}" srcOrd="4" destOrd="0" presId="urn:microsoft.com/office/officeart/2008/layout/VerticalAccentList"/>
    <dgm:cxn modelId="{9C2DE685-B29A-40A6-8A50-2E9C4E387DD6}" type="presParOf" srcId="{3E59EF78-834D-48B7-A96C-5AD8CF3FF707}" destId="{09539759-9CF8-4CE6-A8D1-7DE81C004E2A}" srcOrd="0" destOrd="0" presId="urn:microsoft.com/office/officeart/2008/layout/VerticalAccentList"/>
    <dgm:cxn modelId="{F6798FE8-4679-4371-86DC-50D96474460D}" type="presParOf" srcId="{3E59EF78-834D-48B7-A96C-5AD8CF3FF707}" destId="{B84AA570-D549-496C-95EE-62672103FCF7}" srcOrd="1" destOrd="0" presId="urn:microsoft.com/office/officeart/2008/layout/VerticalAccentList"/>
    <dgm:cxn modelId="{792A3F9D-BC27-443A-8A87-342C23B0AFF9}" type="presParOf" srcId="{3E59EF78-834D-48B7-A96C-5AD8CF3FF707}" destId="{E029D636-9B44-4AB9-845A-467BBBDA00AD}" srcOrd="2" destOrd="0" presId="urn:microsoft.com/office/officeart/2008/layout/VerticalAccentList"/>
    <dgm:cxn modelId="{1AB76B43-737E-4506-85E3-1593B0ED0AAF}" type="presParOf" srcId="{3E59EF78-834D-48B7-A96C-5AD8CF3FF707}" destId="{70ECBC4D-ABBA-492C-B3E7-8D6EB3CCE040}" srcOrd="3" destOrd="0" presId="urn:microsoft.com/office/officeart/2008/layout/VerticalAccentList"/>
    <dgm:cxn modelId="{8CF0018A-6155-40D5-B28D-8DEFB65DF9BE}" type="presParOf" srcId="{3E59EF78-834D-48B7-A96C-5AD8CF3FF707}" destId="{993F167A-C37F-41AA-A6CA-E0B40B273826}" srcOrd="4" destOrd="0" presId="urn:microsoft.com/office/officeart/2008/layout/VerticalAccentList"/>
    <dgm:cxn modelId="{755D0282-0361-4981-B173-6E0204BCAD3B}" type="presParOf" srcId="{3E59EF78-834D-48B7-A96C-5AD8CF3FF707}" destId="{DB86B090-1D76-433D-A60C-41ED036FE269}" srcOrd="5" destOrd="0" presId="urn:microsoft.com/office/officeart/2008/layout/VerticalAccentList"/>
    <dgm:cxn modelId="{4AF643B2-F162-43EC-B9C0-D8FABF2DBFDD}" type="presParOf" srcId="{3E59EF78-834D-48B7-A96C-5AD8CF3FF707}" destId="{617BEEAB-C74D-4362-B12D-904C0866279A}" srcOrd="6" destOrd="0" presId="urn:microsoft.com/office/officeart/2008/layout/VerticalAccentList"/>
    <dgm:cxn modelId="{218EC7CF-36FE-4D6F-A997-F8D5EFA2DC1B}" type="presParOf" srcId="{3E59EF78-834D-48B7-A96C-5AD8CF3FF707}" destId="{D6E72A6A-45C6-44F7-8B54-2653F10F2290}" srcOrd="7" destOrd="0" presId="urn:microsoft.com/office/officeart/2008/layout/VerticalAccent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72.xml><?xml version="1.0" encoding="utf-8"?>
<dgm:dataModel xmlns:dgm="http://schemas.openxmlformats.org/drawingml/2006/diagram" xmlns:a="http://schemas.openxmlformats.org/drawingml/2006/main">
  <dgm:ptLst>
    <dgm:pt modelId="{CE7DEB34-C0B8-4593-9C0B-FF6211BB439E}" type="doc">
      <dgm:prSet loTypeId="urn:microsoft.com/office/officeart/2005/8/layout/vProcess5" loCatId="process" qsTypeId="urn:microsoft.com/office/officeart/2005/8/quickstyle/3d1" qsCatId="3D" csTypeId="urn:microsoft.com/office/officeart/2005/8/colors/accent0_3" csCatId="mainScheme" phldr="1"/>
      <dgm:spPr/>
      <dgm:t>
        <a:bodyPr/>
        <a:lstStyle/>
        <a:p>
          <a:endParaRPr lang="el-GR"/>
        </a:p>
      </dgm:t>
    </dgm:pt>
    <dgm:pt modelId="{EB1B2DA5-13C9-46B2-8A33-341C9BF4E6D0}">
      <dgm:prSet custT="1"/>
      <dgm:spPr/>
      <dgm:t>
        <a:bodyPr/>
        <a:lstStyle/>
        <a:p>
          <a:r>
            <a:rPr lang="el-GR" sz="1500" dirty="0"/>
            <a:t>Οι αναθέτουσες αρχές μπορούν να συμβάλλουν στις κοινωνικά υπεύθυνες δημόσιες συμβάσεις</a:t>
          </a:r>
        </a:p>
      </dgm:t>
    </dgm:pt>
    <dgm:pt modelId="{58012B53-D411-4D3F-B57E-54307CCAB803}" type="parTrans" cxnId="{F0EAFA72-609D-4226-BE02-78D24493457E}">
      <dgm:prSet/>
      <dgm:spPr/>
      <dgm:t>
        <a:bodyPr/>
        <a:lstStyle/>
        <a:p>
          <a:endParaRPr lang="el-GR"/>
        </a:p>
      </dgm:t>
    </dgm:pt>
    <dgm:pt modelId="{BA75668C-67AF-4EC4-BF51-57AD1F436AEB}" type="sibTrans" cxnId="{F0EAFA72-609D-4226-BE02-78D24493457E}">
      <dgm:prSet/>
      <dgm:spPr/>
      <dgm:t>
        <a:bodyPr/>
        <a:lstStyle/>
        <a:p>
          <a:endParaRPr lang="el-GR"/>
        </a:p>
      </dgm:t>
    </dgm:pt>
    <dgm:pt modelId="{E07135C3-46A0-4F62-950E-B81C96A85CA6}">
      <dgm:prSet custT="1"/>
      <dgm:spPr/>
      <dgm:t>
        <a:bodyPr/>
        <a:lstStyle/>
        <a:p>
          <a:r>
            <a:rPr lang="el-GR" sz="1500" dirty="0"/>
            <a:t>Αγοράζοντας προϊόντα, υπηρεσίες και έργα που ανταποκρίνονται σε δεοντολογικές προδιαγραφές και διεξάγοντας διαγωνισμούς για τη στήριξη της απασχόλησης, της αξιοπρεπούς εργασίας, της κοινωνικής και επαγγελματικής ένταξης και καλύτερων συνθηκών για μειονεκτούντα άτομα και άτομα με αναπηρία</a:t>
          </a:r>
        </a:p>
      </dgm:t>
    </dgm:pt>
    <dgm:pt modelId="{2F870DA7-FB8E-4F90-A771-F9A8C971C572}" type="parTrans" cxnId="{FE7B68C8-4B28-46F5-A812-3A5B876C4793}">
      <dgm:prSet/>
      <dgm:spPr/>
      <dgm:t>
        <a:bodyPr/>
        <a:lstStyle/>
        <a:p>
          <a:endParaRPr lang="el-GR"/>
        </a:p>
      </dgm:t>
    </dgm:pt>
    <dgm:pt modelId="{86BC178D-DE1F-4836-8EE5-D2686CE92F04}" type="sibTrans" cxnId="{FE7B68C8-4B28-46F5-A812-3A5B876C4793}">
      <dgm:prSet/>
      <dgm:spPr/>
      <dgm:t>
        <a:bodyPr/>
        <a:lstStyle/>
        <a:p>
          <a:endParaRPr lang="el-GR"/>
        </a:p>
      </dgm:t>
    </dgm:pt>
    <dgm:pt modelId="{65FB32E4-0E56-4FDA-9D3A-0EFE3AEFDE71}">
      <dgm:prSet custT="1"/>
      <dgm:spPr/>
      <dgm:t>
        <a:bodyPr/>
        <a:lstStyle/>
        <a:p>
          <a:r>
            <a:rPr lang="el-GR" sz="1500" dirty="0"/>
            <a:t>Οι υπεύθυνες και δεοντολογικές αγορές μπορούν να ωθήσουν προς μία στροφή σε μία πιο υπεύθυνη και βιώσιμη διαχείριση της διαδικασίας παραγωγής και απασχόλησης των εργαζομένων, καθιστώντας αυτές στρατηγικό εργαλείο για την αποτελεσματική προώθηση των κοινωνικών και εργασιακών πολιτικών</a:t>
          </a:r>
        </a:p>
      </dgm:t>
    </dgm:pt>
    <dgm:pt modelId="{B399701A-F24E-4A8E-A671-2B42C595CC38}" type="parTrans" cxnId="{43FBC6CC-EF38-4AFB-95ED-179EC90DC4B8}">
      <dgm:prSet/>
      <dgm:spPr/>
      <dgm:t>
        <a:bodyPr/>
        <a:lstStyle/>
        <a:p>
          <a:endParaRPr lang="el-GR"/>
        </a:p>
      </dgm:t>
    </dgm:pt>
    <dgm:pt modelId="{48604FC2-FCAF-4577-B611-E3E18D9638F2}" type="sibTrans" cxnId="{43FBC6CC-EF38-4AFB-95ED-179EC90DC4B8}">
      <dgm:prSet/>
      <dgm:spPr/>
      <dgm:t>
        <a:bodyPr/>
        <a:lstStyle/>
        <a:p>
          <a:endParaRPr lang="el-GR"/>
        </a:p>
      </dgm:t>
    </dgm:pt>
    <dgm:pt modelId="{C7D68411-D62F-49C2-8733-415C34C4889C}">
      <dgm:prSet custT="1"/>
      <dgm:spPr/>
      <dgm:t>
        <a:bodyPr/>
        <a:lstStyle/>
        <a:p>
          <a:r>
            <a:rPr lang="el-GR" sz="1500" dirty="0"/>
            <a:t>Η Επιτροπή διευκολύνει την υιοθέτηση κριτηρίων κοινωνικής ευθύνης και την προώθηση της χρήσης τους σε ολόκληρη την ΕΕ. Διοργάνωση εργαστηρίων σχετικά με τη χρήση κοινωνικών ρητρών και επικαιροποίηση του οδηγού «Αγορές με κοινωνική ευαισθησία»</a:t>
          </a:r>
        </a:p>
      </dgm:t>
    </dgm:pt>
    <dgm:pt modelId="{86EC3748-D731-48E4-8667-D9A98F4A7B27}" type="parTrans" cxnId="{B01BD9B0-E8D2-46C5-A1EB-648B0161C60C}">
      <dgm:prSet/>
      <dgm:spPr/>
      <dgm:t>
        <a:bodyPr/>
        <a:lstStyle/>
        <a:p>
          <a:endParaRPr lang="el-GR"/>
        </a:p>
      </dgm:t>
    </dgm:pt>
    <dgm:pt modelId="{E4C37138-31F9-4831-9AAF-FD2108D66A6C}" type="sibTrans" cxnId="{B01BD9B0-E8D2-46C5-A1EB-648B0161C60C}">
      <dgm:prSet/>
      <dgm:spPr/>
      <dgm:t>
        <a:bodyPr/>
        <a:lstStyle/>
        <a:p>
          <a:endParaRPr lang="el-GR"/>
        </a:p>
      </dgm:t>
    </dgm:pt>
    <dgm:pt modelId="{3D7B0B97-DA33-4F23-B44E-DE2891ECBF3C}" type="pres">
      <dgm:prSet presAssocID="{CE7DEB34-C0B8-4593-9C0B-FF6211BB439E}" presName="outerComposite" presStyleCnt="0">
        <dgm:presLayoutVars>
          <dgm:chMax val="5"/>
          <dgm:dir/>
          <dgm:resizeHandles val="exact"/>
        </dgm:presLayoutVars>
      </dgm:prSet>
      <dgm:spPr/>
    </dgm:pt>
    <dgm:pt modelId="{06CCA1C6-A6A0-469A-8347-A4A45A096654}" type="pres">
      <dgm:prSet presAssocID="{CE7DEB34-C0B8-4593-9C0B-FF6211BB439E}" presName="dummyMaxCanvas" presStyleCnt="0">
        <dgm:presLayoutVars/>
      </dgm:prSet>
      <dgm:spPr/>
    </dgm:pt>
    <dgm:pt modelId="{AE04B43C-F383-472B-8F72-36EA4F76DBB8}" type="pres">
      <dgm:prSet presAssocID="{CE7DEB34-C0B8-4593-9C0B-FF6211BB439E}" presName="FourNodes_1" presStyleLbl="node1" presStyleIdx="0" presStyleCnt="4">
        <dgm:presLayoutVars>
          <dgm:bulletEnabled val="1"/>
        </dgm:presLayoutVars>
      </dgm:prSet>
      <dgm:spPr/>
    </dgm:pt>
    <dgm:pt modelId="{5F058305-2D15-4A64-AD66-8FE4C3541BA7}" type="pres">
      <dgm:prSet presAssocID="{CE7DEB34-C0B8-4593-9C0B-FF6211BB439E}" presName="FourNodes_2" presStyleLbl="node1" presStyleIdx="1" presStyleCnt="4">
        <dgm:presLayoutVars>
          <dgm:bulletEnabled val="1"/>
        </dgm:presLayoutVars>
      </dgm:prSet>
      <dgm:spPr/>
    </dgm:pt>
    <dgm:pt modelId="{8C7428B3-4A0A-4483-88B7-525A6B32D8FD}" type="pres">
      <dgm:prSet presAssocID="{CE7DEB34-C0B8-4593-9C0B-FF6211BB439E}" presName="FourNodes_3" presStyleLbl="node1" presStyleIdx="2" presStyleCnt="4">
        <dgm:presLayoutVars>
          <dgm:bulletEnabled val="1"/>
        </dgm:presLayoutVars>
      </dgm:prSet>
      <dgm:spPr/>
    </dgm:pt>
    <dgm:pt modelId="{395EE182-8865-4E6F-B63C-E639BB220BB1}" type="pres">
      <dgm:prSet presAssocID="{CE7DEB34-C0B8-4593-9C0B-FF6211BB439E}" presName="FourNodes_4" presStyleLbl="node1" presStyleIdx="3" presStyleCnt="4">
        <dgm:presLayoutVars>
          <dgm:bulletEnabled val="1"/>
        </dgm:presLayoutVars>
      </dgm:prSet>
      <dgm:spPr/>
    </dgm:pt>
    <dgm:pt modelId="{8440DAAB-2DB5-4BEC-93EB-CBEC8454C9B8}" type="pres">
      <dgm:prSet presAssocID="{CE7DEB34-C0B8-4593-9C0B-FF6211BB439E}" presName="FourConn_1-2" presStyleLbl="fgAccFollowNode1" presStyleIdx="0" presStyleCnt="3">
        <dgm:presLayoutVars>
          <dgm:bulletEnabled val="1"/>
        </dgm:presLayoutVars>
      </dgm:prSet>
      <dgm:spPr/>
    </dgm:pt>
    <dgm:pt modelId="{8E254915-4B01-4A14-88CA-F35ADD95F4B2}" type="pres">
      <dgm:prSet presAssocID="{CE7DEB34-C0B8-4593-9C0B-FF6211BB439E}" presName="FourConn_2-3" presStyleLbl="fgAccFollowNode1" presStyleIdx="1" presStyleCnt="3">
        <dgm:presLayoutVars>
          <dgm:bulletEnabled val="1"/>
        </dgm:presLayoutVars>
      </dgm:prSet>
      <dgm:spPr/>
    </dgm:pt>
    <dgm:pt modelId="{AF120B29-3AD8-454C-9BA8-CC2B047B72E2}" type="pres">
      <dgm:prSet presAssocID="{CE7DEB34-C0B8-4593-9C0B-FF6211BB439E}" presName="FourConn_3-4" presStyleLbl="fgAccFollowNode1" presStyleIdx="2" presStyleCnt="3">
        <dgm:presLayoutVars>
          <dgm:bulletEnabled val="1"/>
        </dgm:presLayoutVars>
      </dgm:prSet>
      <dgm:spPr/>
    </dgm:pt>
    <dgm:pt modelId="{6A22D0F5-5BCF-4142-9B37-44C7CE73CAB4}" type="pres">
      <dgm:prSet presAssocID="{CE7DEB34-C0B8-4593-9C0B-FF6211BB439E}" presName="FourNodes_1_text" presStyleLbl="node1" presStyleIdx="3" presStyleCnt="4">
        <dgm:presLayoutVars>
          <dgm:bulletEnabled val="1"/>
        </dgm:presLayoutVars>
      </dgm:prSet>
      <dgm:spPr/>
    </dgm:pt>
    <dgm:pt modelId="{EC355F0E-953B-44D2-96A8-01F3D99F2709}" type="pres">
      <dgm:prSet presAssocID="{CE7DEB34-C0B8-4593-9C0B-FF6211BB439E}" presName="FourNodes_2_text" presStyleLbl="node1" presStyleIdx="3" presStyleCnt="4">
        <dgm:presLayoutVars>
          <dgm:bulletEnabled val="1"/>
        </dgm:presLayoutVars>
      </dgm:prSet>
      <dgm:spPr/>
    </dgm:pt>
    <dgm:pt modelId="{0D6D5886-4745-4E43-A2F0-40D325E15C45}" type="pres">
      <dgm:prSet presAssocID="{CE7DEB34-C0B8-4593-9C0B-FF6211BB439E}" presName="FourNodes_3_text" presStyleLbl="node1" presStyleIdx="3" presStyleCnt="4">
        <dgm:presLayoutVars>
          <dgm:bulletEnabled val="1"/>
        </dgm:presLayoutVars>
      </dgm:prSet>
      <dgm:spPr/>
    </dgm:pt>
    <dgm:pt modelId="{9F003B72-B54E-4023-97A9-8B7F7D05ABBD}" type="pres">
      <dgm:prSet presAssocID="{CE7DEB34-C0B8-4593-9C0B-FF6211BB439E}" presName="FourNodes_4_text" presStyleLbl="node1" presStyleIdx="3" presStyleCnt="4">
        <dgm:presLayoutVars>
          <dgm:bulletEnabled val="1"/>
        </dgm:presLayoutVars>
      </dgm:prSet>
      <dgm:spPr/>
    </dgm:pt>
  </dgm:ptLst>
  <dgm:cxnLst>
    <dgm:cxn modelId="{0E622925-A540-4C12-932A-7EBDDA02406D}" type="presOf" srcId="{48604FC2-FCAF-4577-B611-E3E18D9638F2}" destId="{AF120B29-3AD8-454C-9BA8-CC2B047B72E2}" srcOrd="0" destOrd="0" presId="urn:microsoft.com/office/officeart/2005/8/layout/vProcess5"/>
    <dgm:cxn modelId="{ABE00B3C-2DF3-4C5C-B12A-B36E4A67346C}" type="presOf" srcId="{EB1B2DA5-13C9-46B2-8A33-341C9BF4E6D0}" destId="{AE04B43C-F383-472B-8F72-36EA4F76DBB8}" srcOrd="0" destOrd="0" presId="urn:microsoft.com/office/officeart/2005/8/layout/vProcess5"/>
    <dgm:cxn modelId="{F0EAFA72-609D-4226-BE02-78D24493457E}" srcId="{CE7DEB34-C0B8-4593-9C0B-FF6211BB439E}" destId="{EB1B2DA5-13C9-46B2-8A33-341C9BF4E6D0}" srcOrd="0" destOrd="0" parTransId="{58012B53-D411-4D3F-B57E-54307CCAB803}" sibTransId="{BA75668C-67AF-4EC4-BF51-57AD1F436AEB}"/>
    <dgm:cxn modelId="{0FF2C376-156C-4A64-8A5A-F5E03E88406F}" type="presOf" srcId="{E07135C3-46A0-4F62-950E-B81C96A85CA6}" destId="{5F058305-2D15-4A64-AD66-8FE4C3541BA7}" srcOrd="0" destOrd="0" presId="urn:microsoft.com/office/officeart/2005/8/layout/vProcess5"/>
    <dgm:cxn modelId="{04A46289-FDE8-47BA-B556-AD165BDDFA6D}" type="presOf" srcId="{CE7DEB34-C0B8-4593-9C0B-FF6211BB439E}" destId="{3D7B0B97-DA33-4F23-B44E-DE2891ECBF3C}" srcOrd="0" destOrd="0" presId="urn:microsoft.com/office/officeart/2005/8/layout/vProcess5"/>
    <dgm:cxn modelId="{B314A590-00C2-4ECA-BD0F-454AB8B0DC13}" type="presOf" srcId="{BA75668C-67AF-4EC4-BF51-57AD1F436AEB}" destId="{8440DAAB-2DB5-4BEC-93EB-CBEC8454C9B8}" srcOrd="0" destOrd="0" presId="urn:microsoft.com/office/officeart/2005/8/layout/vProcess5"/>
    <dgm:cxn modelId="{F046469C-77E2-44AA-92A1-803DA4BC15E0}" type="presOf" srcId="{EB1B2DA5-13C9-46B2-8A33-341C9BF4E6D0}" destId="{6A22D0F5-5BCF-4142-9B37-44C7CE73CAB4}" srcOrd="1" destOrd="0" presId="urn:microsoft.com/office/officeart/2005/8/layout/vProcess5"/>
    <dgm:cxn modelId="{9BE2F2A2-2AC6-42D4-80ED-0679435434FF}" type="presOf" srcId="{C7D68411-D62F-49C2-8733-415C34C4889C}" destId="{395EE182-8865-4E6F-B63C-E639BB220BB1}" srcOrd="0" destOrd="0" presId="urn:microsoft.com/office/officeart/2005/8/layout/vProcess5"/>
    <dgm:cxn modelId="{B01BD9B0-E8D2-46C5-A1EB-648B0161C60C}" srcId="{CE7DEB34-C0B8-4593-9C0B-FF6211BB439E}" destId="{C7D68411-D62F-49C2-8733-415C34C4889C}" srcOrd="3" destOrd="0" parTransId="{86EC3748-D731-48E4-8667-D9A98F4A7B27}" sibTransId="{E4C37138-31F9-4831-9AAF-FD2108D66A6C}"/>
    <dgm:cxn modelId="{CC3726BE-14BF-4977-AB66-9846DA196760}" type="presOf" srcId="{65FB32E4-0E56-4FDA-9D3A-0EFE3AEFDE71}" destId="{0D6D5886-4745-4E43-A2F0-40D325E15C45}" srcOrd="1" destOrd="0" presId="urn:microsoft.com/office/officeart/2005/8/layout/vProcess5"/>
    <dgm:cxn modelId="{B244C4C7-7D60-471F-9665-6831AF173FA8}" type="presOf" srcId="{86BC178D-DE1F-4836-8EE5-D2686CE92F04}" destId="{8E254915-4B01-4A14-88CA-F35ADD95F4B2}" srcOrd="0" destOrd="0" presId="urn:microsoft.com/office/officeart/2005/8/layout/vProcess5"/>
    <dgm:cxn modelId="{FE7B68C8-4B28-46F5-A812-3A5B876C4793}" srcId="{CE7DEB34-C0B8-4593-9C0B-FF6211BB439E}" destId="{E07135C3-46A0-4F62-950E-B81C96A85CA6}" srcOrd="1" destOrd="0" parTransId="{2F870DA7-FB8E-4F90-A771-F9A8C971C572}" sibTransId="{86BC178D-DE1F-4836-8EE5-D2686CE92F04}"/>
    <dgm:cxn modelId="{43FBC6CC-EF38-4AFB-95ED-179EC90DC4B8}" srcId="{CE7DEB34-C0B8-4593-9C0B-FF6211BB439E}" destId="{65FB32E4-0E56-4FDA-9D3A-0EFE3AEFDE71}" srcOrd="2" destOrd="0" parTransId="{B399701A-F24E-4A8E-A671-2B42C595CC38}" sibTransId="{48604FC2-FCAF-4577-B611-E3E18D9638F2}"/>
    <dgm:cxn modelId="{9557E0CE-655F-411A-9B32-53DCFB133426}" type="presOf" srcId="{E07135C3-46A0-4F62-950E-B81C96A85CA6}" destId="{EC355F0E-953B-44D2-96A8-01F3D99F2709}" srcOrd="1" destOrd="0" presId="urn:microsoft.com/office/officeart/2005/8/layout/vProcess5"/>
    <dgm:cxn modelId="{854A85D7-0785-419A-ADDF-83FCF6371921}" type="presOf" srcId="{65FB32E4-0E56-4FDA-9D3A-0EFE3AEFDE71}" destId="{8C7428B3-4A0A-4483-88B7-525A6B32D8FD}" srcOrd="0" destOrd="0" presId="urn:microsoft.com/office/officeart/2005/8/layout/vProcess5"/>
    <dgm:cxn modelId="{B81C87E0-8161-4BEB-94A2-497D07223FF2}" type="presOf" srcId="{C7D68411-D62F-49C2-8733-415C34C4889C}" destId="{9F003B72-B54E-4023-97A9-8B7F7D05ABBD}" srcOrd="1" destOrd="0" presId="urn:microsoft.com/office/officeart/2005/8/layout/vProcess5"/>
    <dgm:cxn modelId="{4EC817EC-BD8A-48A3-A0C5-0F52C395004A}" type="presParOf" srcId="{3D7B0B97-DA33-4F23-B44E-DE2891ECBF3C}" destId="{06CCA1C6-A6A0-469A-8347-A4A45A096654}" srcOrd="0" destOrd="0" presId="urn:microsoft.com/office/officeart/2005/8/layout/vProcess5"/>
    <dgm:cxn modelId="{22E25BAE-BA57-4D2A-B9EE-C11AB81B559A}" type="presParOf" srcId="{3D7B0B97-DA33-4F23-B44E-DE2891ECBF3C}" destId="{AE04B43C-F383-472B-8F72-36EA4F76DBB8}" srcOrd="1" destOrd="0" presId="urn:microsoft.com/office/officeart/2005/8/layout/vProcess5"/>
    <dgm:cxn modelId="{50C5C83D-803F-460D-AAC4-5C3CB3CC0958}" type="presParOf" srcId="{3D7B0B97-DA33-4F23-B44E-DE2891ECBF3C}" destId="{5F058305-2D15-4A64-AD66-8FE4C3541BA7}" srcOrd="2" destOrd="0" presId="urn:microsoft.com/office/officeart/2005/8/layout/vProcess5"/>
    <dgm:cxn modelId="{9E0B16B2-6279-4D65-8431-BAF166AF6B2B}" type="presParOf" srcId="{3D7B0B97-DA33-4F23-B44E-DE2891ECBF3C}" destId="{8C7428B3-4A0A-4483-88B7-525A6B32D8FD}" srcOrd="3" destOrd="0" presId="urn:microsoft.com/office/officeart/2005/8/layout/vProcess5"/>
    <dgm:cxn modelId="{400007E5-B0D6-423D-ACA0-5C18289D9421}" type="presParOf" srcId="{3D7B0B97-DA33-4F23-B44E-DE2891ECBF3C}" destId="{395EE182-8865-4E6F-B63C-E639BB220BB1}" srcOrd="4" destOrd="0" presId="urn:microsoft.com/office/officeart/2005/8/layout/vProcess5"/>
    <dgm:cxn modelId="{C843A72E-CD65-44C0-B50A-DE1F77C4801C}" type="presParOf" srcId="{3D7B0B97-DA33-4F23-B44E-DE2891ECBF3C}" destId="{8440DAAB-2DB5-4BEC-93EB-CBEC8454C9B8}" srcOrd="5" destOrd="0" presId="urn:microsoft.com/office/officeart/2005/8/layout/vProcess5"/>
    <dgm:cxn modelId="{3F663EB2-951E-4656-9785-1F2AF4138A3E}" type="presParOf" srcId="{3D7B0B97-DA33-4F23-B44E-DE2891ECBF3C}" destId="{8E254915-4B01-4A14-88CA-F35ADD95F4B2}" srcOrd="6" destOrd="0" presId="urn:microsoft.com/office/officeart/2005/8/layout/vProcess5"/>
    <dgm:cxn modelId="{A14D5FC0-E440-4D0F-AA2B-FC85723EC17E}" type="presParOf" srcId="{3D7B0B97-DA33-4F23-B44E-DE2891ECBF3C}" destId="{AF120B29-3AD8-454C-9BA8-CC2B047B72E2}" srcOrd="7" destOrd="0" presId="urn:microsoft.com/office/officeart/2005/8/layout/vProcess5"/>
    <dgm:cxn modelId="{046B789A-6CA5-459E-9D61-8B6D03B983B3}" type="presParOf" srcId="{3D7B0B97-DA33-4F23-B44E-DE2891ECBF3C}" destId="{6A22D0F5-5BCF-4142-9B37-44C7CE73CAB4}" srcOrd="8" destOrd="0" presId="urn:microsoft.com/office/officeart/2005/8/layout/vProcess5"/>
    <dgm:cxn modelId="{F25E87B4-ADFB-49EF-8E62-1A73D4021DB4}" type="presParOf" srcId="{3D7B0B97-DA33-4F23-B44E-DE2891ECBF3C}" destId="{EC355F0E-953B-44D2-96A8-01F3D99F2709}" srcOrd="9" destOrd="0" presId="urn:microsoft.com/office/officeart/2005/8/layout/vProcess5"/>
    <dgm:cxn modelId="{F8C316B8-69E6-4BC1-AF10-0A3E3670B960}" type="presParOf" srcId="{3D7B0B97-DA33-4F23-B44E-DE2891ECBF3C}" destId="{0D6D5886-4745-4E43-A2F0-40D325E15C45}" srcOrd="10" destOrd="0" presId="urn:microsoft.com/office/officeart/2005/8/layout/vProcess5"/>
    <dgm:cxn modelId="{D990A0DC-77A2-4313-A706-7DD78D194A7B}" type="presParOf" srcId="{3D7B0B97-DA33-4F23-B44E-DE2891ECBF3C}" destId="{9F003B72-B54E-4023-97A9-8B7F7D05ABBD}" srcOrd="11" destOrd="0" presId="urn:microsoft.com/office/officeart/2005/8/layout/vProcess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73.xml><?xml version="1.0" encoding="utf-8"?>
<dgm:dataModel xmlns:dgm="http://schemas.openxmlformats.org/drawingml/2006/diagram" xmlns:a="http://schemas.openxmlformats.org/drawingml/2006/main">
  <dgm:ptLst>
    <dgm:pt modelId="{CE7DEB34-C0B8-4593-9C0B-FF6211BB439E}" type="doc">
      <dgm:prSet loTypeId="urn:microsoft.com/office/officeart/2005/8/layout/process1" loCatId="process" qsTypeId="urn:microsoft.com/office/officeart/2005/8/quickstyle/3d1" qsCatId="3D" csTypeId="urn:microsoft.com/office/officeart/2005/8/colors/accent0_3" csCatId="mainScheme" phldr="1"/>
      <dgm:spPr/>
      <dgm:t>
        <a:bodyPr/>
        <a:lstStyle/>
        <a:p>
          <a:endParaRPr lang="el-GR"/>
        </a:p>
      </dgm:t>
    </dgm:pt>
    <dgm:pt modelId="{EB1B2DA5-13C9-46B2-8A33-341C9BF4E6D0}">
      <dgm:prSet custT="1"/>
      <dgm:spPr/>
      <dgm:t>
        <a:bodyPr/>
        <a:lstStyle/>
        <a:p>
          <a:r>
            <a:rPr lang="el-GR" sz="1500" dirty="0"/>
            <a:t>Λήψη υπόψη σημαντικών κοινωνικών πτυχών κατά την κατάρτιση των κριτηρίων ανάθεσης με στόχο την επίτευξη θετικών κοινωνικών αποτελεσμάτων που να βασίζονται στην ηθική</a:t>
          </a:r>
        </a:p>
      </dgm:t>
    </dgm:pt>
    <dgm:pt modelId="{58012B53-D411-4D3F-B57E-54307CCAB803}" type="parTrans" cxnId="{F0EAFA72-609D-4226-BE02-78D24493457E}">
      <dgm:prSet/>
      <dgm:spPr/>
      <dgm:t>
        <a:bodyPr/>
        <a:lstStyle/>
        <a:p>
          <a:endParaRPr lang="el-GR"/>
        </a:p>
      </dgm:t>
    </dgm:pt>
    <dgm:pt modelId="{BA75668C-67AF-4EC4-BF51-57AD1F436AEB}" type="sibTrans" cxnId="{F0EAFA72-609D-4226-BE02-78D24493457E}">
      <dgm:prSet/>
      <dgm:spPr/>
      <dgm:t>
        <a:bodyPr/>
        <a:lstStyle/>
        <a:p>
          <a:endParaRPr lang="el-GR"/>
        </a:p>
      </dgm:t>
    </dgm:pt>
    <dgm:pt modelId="{C7D68411-D62F-49C2-8733-415C34C4889C}">
      <dgm:prSet custT="1"/>
      <dgm:spPr/>
      <dgm:t>
        <a:bodyPr/>
        <a:lstStyle/>
        <a:p>
          <a:r>
            <a:rPr lang="el-GR" sz="1500" dirty="0"/>
            <a:t>Η Επιτροπή διοργάνωσε το 2019 εργαστήρια σε 15 χώρες της ΕΕ για την ευαισθητοποίηση των αγοραστών του δημόσιου τομέα και των οργανώσεων κοινωνικής οικονομίας σχετικά με τις ΚΥΔΣ. Καταγράφτηκαν 22 παραδείγματα που αποτελούν πηγή έμπνευσης</a:t>
          </a:r>
        </a:p>
      </dgm:t>
    </dgm:pt>
    <dgm:pt modelId="{86EC3748-D731-48E4-8667-D9A98F4A7B27}" type="parTrans" cxnId="{B01BD9B0-E8D2-46C5-A1EB-648B0161C60C}">
      <dgm:prSet/>
      <dgm:spPr/>
      <dgm:t>
        <a:bodyPr/>
        <a:lstStyle/>
        <a:p>
          <a:endParaRPr lang="el-GR"/>
        </a:p>
      </dgm:t>
    </dgm:pt>
    <dgm:pt modelId="{E4C37138-31F9-4831-9AAF-FD2108D66A6C}" type="sibTrans" cxnId="{B01BD9B0-E8D2-46C5-A1EB-648B0161C60C}">
      <dgm:prSet/>
      <dgm:spPr/>
      <dgm:t>
        <a:bodyPr/>
        <a:lstStyle/>
        <a:p>
          <a:endParaRPr lang="el-GR"/>
        </a:p>
      </dgm:t>
    </dgm:pt>
    <dgm:pt modelId="{CDCAA428-ADB1-469E-B45C-D170A0F6B020}">
      <dgm:prSet custT="1"/>
      <dgm:spPr/>
      <dgm:t>
        <a:bodyPr/>
        <a:lstStyle/>
        <a:p>
          <a:r>
            <a:rPr lang="en-US" sz="1500" dirty="0">
              <a:hlinkClick xmlns:r="http://schemas.openxmlformats.org/officeDocument/2006/relationships" r:id="rId1"/>
            </a:rPr>
            <a:t>https://commission.europa.eu/funding-tenders/tools-public-buyers/social-procurement_el</a:t>
          </a:r>
          <a:r>
            <a:rPr lang="el-GR" sz="1500" dirty="0"/>
            <a:t>  71 περιπτώσεις ορθής πρακτικής προκειμένου να γίνουν αποτελεσματικές οι ΚΥΔΣ</a:t>
          </a:r>
        </a:p>
      </dgm:t>
    </dgm:pt>
    <dgm:pt modelId="{81E16EFC-5754-41CE-A073-45B7D84DE5C8}" type="parTrans" cxnId="{3289A733-2BE3-440C-97F6-F92A33244686}">
      <dgm:prSet/>
      <dgm:spPr/>
    </dgm:pt>
    <dgm:pt modelId="{6DBFFDB2-4293-4D25-955E-2A8D0C221C44}" type="sibTrans" cxnId="{3289A733-2BE3-440C-97F6-F92A33244686}">
      <dgm:prSet/>
      <dgm:spPr/>
      <dgm:t>
        <a:bodyPr/>
        <a:lstStyle/>
        <a:p>
          <a:endParaRPr lang="el-GR"/>
        </a:p>
      </dgm:t>
    </dgm:pt>
    <dgm:pt modelId="{5B537298-E85E-472F-9749-893072F748AA}">
      <dgm:prSet custT="1"/>
      <dgm:spPr/>
      <dgm:t>
        <a:bodyPr/>
        <a:lstStyle/>
        <a:p>
          <a:r>
            <a:rPr lang="el-GR" sz="1500" dirty="0"/>
            <a:t>Προώθηση φορέων Κοινωνικής και Αλληλέγγυας Οικονομίας (Κ.ΑΛ.Ο.) με τον Ν. 4430/2016</a:t>
          </a:r>
        </a:p>
      </dgm:t>
    </dgm:pt>
    <dgm:pt modelId="{EC2FF7D2-E46C-4B56-B582-EC0D73B27D68}" type="parTrans" cxnId="{B351F424-E10E-48E0-BFFE-6771D05CECAB}">
      <dgm:prSet/>
      <dgm:spPr/>
    </dgm:pt>
    <dgm:pt modelId="{D7EE7891-6374-497D-9276-AFA3A4D5B39B}" type="sibTrans" cxnId="{B351F424-E10E-48E0-BFFE-6771D05CECAB}">
      <dgm:prSet/>
      <dgm:spPr/>
    </dgm:pt>
    <dgm:pt modelId="{BC820A72-DFA1-4A3F-8CCF-5AFE95C53B82}" type="pres">
      <dgm:prSet presAssocID="{CE7DEB34-C0B8-4593-9C0B-FF6211BB439E}" presName="Name0" presStyleCnt="0">
        <dgm:presLayoutVars>
          <dgm:dir/>
          <dgm:resizeHandles val="exact"/>
        </dgm:presLayoutVars>
      </dgm:prSet>
      <dgm:spPr/>
    </dgm:pt>
    <dgm:pt modelId="{0375E54B-AC1A-40A6-BF78-0C672DA05CBE}" type="pres">
      <dgm:prSet presAssocID="{EB1B2DA5-13C9-46B2-8A33-341C9BF4E6D0}" presName="node" presStyleLbl="node1" presStyleIdx="0" presStyleCnt="4">
        <dgm:presLayoutVars>
          <dgm:bulletEnabled val="1"/>
        </dgm:presLayoutVars>
      </dgm:prSet>
      <dgm:spPr/>
    </dgm:pt>
    <dgm:pt modelId="{CBC7335C-872E-4F16-859A-8B4BDD3C79DE}" type="pres">
      <dgm:prSet presAssocID="{BA75668C-67AF-4EC4-BF51-57AD1F436AEB}" presName="sibTrans" presStyleLbl="sibTrans2D1" presStyleIdx="0" presStyleCnt="3"/>
      <dgm:spPr/>
    </dgm:pt>
    <dgm:pt modelId="{E71BD774-D964-42F3-B083-60C6EA59DD24}" type="pres">
      <dgm:prSet presAssocID="{BA75668C-67AF-4EC4-BF51-57AD1F436AEB}" presName="connectorText" presStyleLbl="sibTrans2D1" presStyleIdx="0" presStyleCnt="3"/>
      <dgm:spPr/>
    </dgm:pt>
    <dgm:pt modelId="{E4146A66-8EFD-4299-9020-1F0276A4A1C1}" type="pres">
      <dgm:prSet presAssocID="{C7D68411-D62F-49C2-8733-415C34C4889C}" presName="node" presStyleLbl="node1" presStyleIdx="1" presStyleCnt="4">
        <dgm:presLayoutVars>
          <dgm:bulletEnabled val="1"/>
        </dgm:presLayoutVars>
      </dgm:prSet>
      <dgm:spPr/>
    </dgm:pt>
    <dgm:pt modelId="{CE5E3269-A64C-495E-912D-A063284B7732}" type="pres">
      <dgm:prSet presAssocID="{E4C37138-31F9-4831-9AAF-FD2108D66A6C}" presName="sibTrans" presStyleLbl="sibTrans2D1" presStyleIdx="1" presStyleCnt="3"/>
      <dgm:spPr/>
    </dgm:pt>
    <dgm:pt modelId="{50E65131-FC7E-414C-9F93-1F326785D1F1}" type="pres">
      <dgm:prSet presAssocID="{E4C37138-31F9-4831-9AAF-FD2108D66A6C}" presName="connectorText" presStyleLbl="sibTrans2D1" presStyleIdx="1" presStyleCnt="3"/>
      <dgm:spPr/>
    </dgm:pt>
    <dgm:pt modelId="{5FA1B975-BC75-4300-9B48-35652CCC8FFB}" type="pres">
      <dgm:prSet presAssocID="{CDCAA428-ADB1-469E-B45C-D170A0F6B020}" presName="node" presStyleLbl="node1" presStyleIdx="2" presStyleCnt="4">
        <dgm:presLayoutVars>
          <dgm:bulletEnabled val="1"/>
        </dgm:presLayoutVars>
      </dgm:prSet>
      <dgm:spPr/>
    </dgm:pt>
    <dgm:pt modelId="{9085DCD4-5050-4064-BDAE-49397D55DA8B}" type="pres">
      <dgm:prSet presAssocID="{6DBFFDB2-4293-4D25-955E-2A8D0C221C44}" presName="sibTrans" presStyleLbl="sibTrans2D1" presStyleIdx="2" presStyleCnt="3"/>
      <dgm:spPr/>
    </dgm:pt>
    <dgm:pt modelId="{20E6678F-AC1B-4968-92B7-4D01DE73F9F9}" type="pres">
      <dgm:prSet presAssocID="{6DBFFDB2-4293-4D25-955E-2A8D0C221C44}" presName="connectorText" presStyleLbl="sibTrans2D1" presStyleIdx="2" presStyleCnt="3"/>
      <dgm:spPr/>
    </dgm:pt>
    <dgm:pt modelId="{2A7D69B1-DBB1-4DDB-A63E-CAD7DEB6FFF5}" type="pres">
      <dgm:prSet presAssocID="{5B537298-E85E-472F-9749-893072F748AA}" presName="node" presStyleLbl="node1" presStyleIdx="3" presStyleCnt="4">
        <dgm:presLayoutVars>
          <dgm:bulletEnabled val="1"/>
        </dgm:presLayoutVars>
      </dgm:prSet>
      <dgm:spPr/>
    </dgm:pt>
  </dgm:ptLst>
  <dgm:cxnLst>
    <dgm:cxn modelId="{25DA8F10-0BD5-4652-8C19-D01C166DCDE4}" type="presOf" srcId="{E4C37138-31F9-4831-9AAF-FD2108D66A6C}" destId="{50E65131-FC7E-414C-9F93-1F326785D1F1}" srcOrd="1" destOrd="0" presId="urn:microsoft.com/office/officeart/2005/8/layout/process1"/>
    <dgm:cxn modelId="{B351F424-E10E-48E0-BFFE-6771D05CECAB}" srcId="{CE7DEB34-C0B8-4593-9C0B-FF6211BB439E}" destId="{5B537298-E85E-472F-9749-893072F748AA}" srcOrd="3" destOrd="0" parTransId="{EC2FF7D2-E46C-4B56-B582-EC0D73B27D68}" sibTransId="{D7EE7891-6374-497D-9276-AFA3A4D5B39B}"/>
    <dgm:cxn modelId="{3289A733-2BE3-440C-97F6-F92A33244686}" srcId="{CE7DEB34-C0B8-4593-9C0B-FF6211BB439E}" destId="{CDCAA428-ADB1-469E-B45C-D170A0F6B020}" srcOrd="2" destOrd="0" parTransId="{81E16EFC-5754-41CE-A073-45B7D84DE5C8}" sibTransId="{6DBFFDB2-4293-4D25-955E-2A8D0C221C44}"/>
    <dgm:cxn modelId="{3F63FE3E-42CB-400C-ADE2-7E7C04BED684}" type="presOf" srcId="{E4C37138-31F9-4831-9AAF-FD2108D66A6C}" destId="{CE5E3269-A64C-495E-912D-A063284B7732}" srcOrd="0" destOrd="0" presId="urn:microsoft.com/office/officeart/2005/8/layout/process1"/>
    <dgm:cxn modelId="{03E03A46-C4B0-410A-9BB0-9F0098C1BF0B}" type="presOf" srcId="{EB1B2DA5-13C9-46B2-8A33-341C9BF4E6D0}" destId="{0375E54B-AC1A-40A6-BF78-0C672DA05CBE}" srcOrd="0" destOrd="0" presId="urn:microsoft.com/office/officeart/2005/8/layout/process1"/>
    <dgm:cxn modelId="{7CAC9567-75AF-4DD5-A25A-F98333C8C185}" type="presOf" srcId="{C7D68411-D62F-49C2-8733-415C34C4889C}" destId="{E4146A66-8EFD-4299-9020-1F0276A4A1C1}" srcOrd="0" destOrd="0" presId="urn:microsoft.com/office/officeart/2005/8/layout/process1"/>
    <dgm:cxn modelId="{B3339F67-355A-4C98-BA6A-DA90B01120BC}" type="presOf" srcId="{CDCAA428-ADB1-469E-B45C-D170A0F6B020}" destId="{5FA1B975-BC75-4300-9B48-35652CCC8FFB}" srcOrd="0" destOrd="0" presId="urn:microsoft.com/office/officeart/2005/8/layout/process1"/>
    <dgm:cxn modelId="{C5CF1E49-F5FD-4E88-B832-02A9569F353E}" type="presOf" srcId="{6DBFFDB2-4293-4D25-955E-2A8D0C221C44}" destId="{9085DCD4-5050-4064-BDAE-49397D55DA8B}" srcOrd="0" destOrd="0" presId="urn:microsoft.com/office/officeart/2005/8/layout/process1"/>
    <dgm:cxn modelId="{5B6BB36F-1DC2-4B7C-A745-2C261D97BE42}" type="presOf" srcId="{BA75668C-67AF-4EC4-BF51-57AD1F436AEB}" destId="{E71BD774-D964-42F3-B083-60C6EA59DD24}" srcOrd="1" destOrd="0" presId="urn:microsoft.com/office/officeart/2005/8/layout/process1"/>
    <dgm:cxn modelId="{F0EAFA72-609D-4226-BE02-78D24493457E}" srcId="{CE7DEB34-C0B8-4593-9C0B-FF6211BB439E}" destId="{EB1B2DA5-13C9-46B2-8A33-341C9BF4E6D0}" srcOrd="0" destOrd="0" parTransId="{58012B53-D411-4D3F-B57E-54307CCAB803}" sibTransId="{BA75668C-67AF-4EC4-BF51-57AD1F436AEB}"/>
    <dgm:cxn modelId="{05FF487F-7B91-4F60-92AB-6B5ED5C80BC7}" type="presOf" srcId="{5B537298-E85E-472F-9749-893072F748AA}" destId="{2A7D69B1-DBB1-4DDB-A63E-CAD7DEB6FFF5}" srcOrd="0" destOrd="0" presId="urn:microsoft.com/office/officeart/2005/8/layout/process1"/>
    <dgm:cxn modelId="{03D0268C-472A-4D09-887C-02F51F7923A1}" type="presOf" srcId="{CE7DEB34-C0B8-4593-9C0B-FF6211BB439E}" destId="{BC820A72-DFA1-4A3F-8CCF-5AFE95C53B82}" srcOrd="0" destOrd="0" presId="urn:microsoft.com/office/officeart/2005/8/layout/process1"/>
    <dgm:cxn modelId="{C616FDA1-4EFE-4377-A99C-CE6C6A3F2C65}" type="presOf" srcId="{BA75668C-67AF-4EC4-BF51-57AD1F436AEB}" destId="{CBC7335C-872E-4F16-859A-8B4BDD3C79DE}" srcOrd="0" destOrd="0" presId="urn:microsoft.com/office/officeart/2005/8/layout/process1"/>
    <dgm:cxn modelId="{B01BD9B0-E8D2-46C5-A1EB-648B0161C60C}" srcId="{CE7DEB34-C0B8-4593-9C0B-FF6211BB439E}" destId="{C7D68411-D62F-49C2-8733-415C34C4889C}" srcOrd="1" destOrd="0" parTransId="{86EC3748-D731-48E4-8667-D9A98F4A7B27}" sibTransId="{E4C37138-31F9-4831-9AAF-FD2108D66A6C}"/>
    <dgm:cxn modelId="{2BCC39FF-079D-4EF9-BEDA-AD4E4E73B1FA}" type="presOf" srcId="{6DBFFDB2-4293-4D25-955E-2A8D0C221C44}" destId="{20E6678F-AC1B-4968-92B7-4D01DE73F9F9}" srcOrd="1" destOrd="0" presId="urn:microsoft.com/office/officeart/2005/8/layout/process1"/>
    <dgm:cxn modelId="{2F2B002A-0EF9-4821-A117-472F052CE5B6}" type="presParOf" srcId="{BC820A72-DFA1-4A3F-8CCF-5AFE95C53B82}" destId="{0375E54B-AC1A-40A6-BF78-0C672DA05CBE}" srcOrd="0" destOrd="0" presId="urn:microsoft.com/office/officeart/2005/8/layout/process1"/>
    <dgm:cxn modelId="{3B1A0B62-7849-4E5B-A875-C18E83DEEA37}" type="presParOf" srcId="{BC820A72-DFA1-4A3F-8CCF-5AFE95C53B82}" destId="{CBC7335C-872E-4F16-859A-8B4BDD3C79DE}" srcOrd="1" destOrd="0" presId="urn:microsoft.com/office/officeart/2005/8/layout/process1"/>
    <dgm:cxn modelId="{2D26A4D9-2440-4D79-9483-3FDDE2D633A0}" type="presParOf" srcId="{CBC7335C-872E-4F16-859A-8B4BDD3C79DE}" destId="{E71BD774-D964-42F3-B083-60C6EA59DD24}" srcOrd="0" destOrd="0" presId="urn:microsoft.com/office/officeart/2005/8/layout/process1"/>
    <dgm:cxn modelId="{8CD12B6E-7D9B-41D4-A9B4-00FCEA4F8C0C}" type="presParOf" srcId="{BC820A72-DFA1-4A3F-8CCF-5AFE95C53B82}" destId="{E4146A66-8EFD-4299-9020-1F0276A4A1C1}" srcOrd="2" destOrd="0" presId="urn:microsoft.com/office/officeart/2005/8/layout/process1"/>
    <dgm:cxn modelId="{A4B1B420-0385-4717-841E-F1CC2D55F884}" type="presParOf" srcId="{BC820A72-DFA1-4A3F-8CCF-5AFE95C53B82}" destId="{CE5E3269-A64C-495E-912D-A063284B7732}" srcOrd="3" destOrd="0" presId="urn:microsoft.com/office/officeart/2005/8/layout/process1"/>
    <dgm:cxn modelId="{A761F691-08FF-4019-A9FA-E2A2AF004118}" type="presParOf" srcId="{CE5E3269-A64C-495E-912D-A063284B7732}" destId="{50E65131-FC7E-414C-9F93-1F326785D1F1}" srcOrd="0" destOrd="0" presId="urn:microsoft.com/office/officeart/2005/8/layout/process1"/>
    <dgm:cxn modelId="{6C28069D-F174-4AC0-875E-C9B02CC6AFB5}" type="presParOf" srcId="{BC820A72-DFA1-4A3F-8CCF-5AFE95C53B82}" destId="{5FA1B975-BC75-4300-9B48-35652CCC8FFB}" srcOrd="4" destOrd="0" presId="urn:microsoft.com/office/officeart/2005/8/layout/process1"/>
    <dgm:cxn modelId="{3F0CCB46-1710-42C4-AC7F-98703D3112D3}" type="presParOf" srcId="{BC820A72-DFA1-4A3F-8CCF-5AFE95C53B82}" destId="{9085DCD4-5050-4064-BDAE-49397D55DA8B}" srcOrd="5" destOrd="0" presId="urn:microsoft.com/office/officeart/2005/8/layout/process1"/>
    <dgm:cxn modelId="{D8C7607B-9249-46D3-A2B6-0552761449C9}" type="presParOf" srcId="{9085DCD4-5050-4064-BDAE-49397D55DA8B}" destId="{20E6678F-AC1B-4968-92B7-4D01DE73F9F9}" srcOrd="0" destOrd="0" presId="urn:microsoft.com/office/officeart/2005/8/layout/process1"/>
    <dgm:cxn modelId="{55CDE146-5A33-483C-AE4D-CBEE971886A2}" type="presParOf" srcId="{BC820A72-DFA1-4A3F-8CCF-5AFE95C53B82}" destId="{2A7D69B1-DBB1-4DDB-A63E-CAD7DEB6FFF5}" srcOrd="6" destOrd="0" presId="urn:microsoft.com/office/officeart/2005/8/layout/process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74.xml><?xml version="1.0" encoding="utf-8"?>
<dgm:dataModel xmlns:dgm="http://schemas.openxmlformats.org/drawingml/2006/diagram" xmlns:a="http://schemas.openxmlformats.org/drawingml/2006/main">
  <dgm:ptLst>
    <dgm:pt modelId="{CE7DEB34-C0B8-4593-9C0B-FF6211BB439E}" type="doc">
      <dgm:prSet loTypeId="urn:microsoft.com/office/officeart/2005/8/layout/hList3" loCatId="list" qsTypeId="urn:microsoft.com/office/officeart/2005/8/quickstyle/3d1" qsCatId="3D" csTypeId="urn:microsoft.com/office/officeart/2005/8/colors/accent0_3" csCatId="mainScheme" phldr="1"/>
      <dgm:spPr/>
      <dgm:t>
        <a:bodyPr/>
        <a:lstStyle/>
        <a:p>
          <a:endParaRPr lang="el-GR"/>
        </a:p>
      </dgm:t>
    </dgm:pt>
    <dgm:pt modelId="{EB1B2DA5-13C9-46B2-8A33-341C9BF4E6D0}">
      <dgm:prSet custT="1"/>
      <dgm:spPr/>
      <dgm:t>
        <a:bodyPr/>
        <a:lstStyle/>
        <a:p>
          <a:r>
            <a:rPr lang="el-GR" sz="1500" dirty="0"/>
            <a:t>Ενδεικτικά, ως τέτοια κριτήρια νοούνται:</a:t>
          </a:r>
        </a:p>
      </dgm:t>
    </dgm:pt>
    <dgm:pt modelId="{58012B53-D411-4D3F-B57E-54307CCAB803}" type="parTrans" cxnId="{F0EAFA72-609D-4226-BE02-78D24493457E}">
      <dgm:prSet/>
      <dgm:spPr/>
      <dgm:t>
        <a:bodyPr/>
        <a:lstStyle/>
        <a:p>
          <a:endParaRPr lang="el-GR"/>
        </a:p>
      </dgm:t>
    </dgm:pt>
    <dgm:pt modelId="{BA75668C-67AF-4EC4-BF51-57AD1F436AEB}" type="sibTrans" cxnId="{F0EAFA72-609D-4226-BE02-78D24493457E}">
      <dgm:prSet/>
      <dgm:spPr/>
      <dgm:t>
        <a:bodyPr/>
        <a:lstStyle/>
        <a:p>
          <a:endParaRPr lang="el-GR"/>
        </a:p>
      </dgm:t>
    </dgm:pt>
    <dgm:pt modelId="{B15D9751-4C32-47B5-85F6-96A97377F3FE}">
      <dgm:prSet/>
      <dgm:spPr/>
      <dgm:t>
        <a:bodyPr/>
        <a:lstStyle/>
        <a:p>
          <a:r>
            <a:rPr lang="el-GR" dirty="0"/>
            <a:t>Οι ευκαιρίες απασχόλησης</a:t>
          </a:r>
        </a:p>
      </dgm:t>
    </dgm:pt>
    <dgm:pt modelId="{971E6609-E0D5-4F7F-A868-82F34781BAA0}" type="parTrans" cxnId="{267AFEB5-0348-411A-A9B4-0CCA36F20524}">
      <dgm:prSet/>
      <dgm:spPr/>
      <dgm:t>
        <a:bodyPr/>
        <a:lstStyle/>
        <a:p>
          <a:endParaRPr lang="el-GR"/>
        </a:p>
      </dgm:t>
    </dgm:pt>
    <dgm:pt modelId="{26918B9E-FC6E-4EE1-A6DE-127BD9D244BE}" type="sibTrans" cxnId="{267AFEB5-0348-411A-A9B4-0CCA36F20524}">
      <dgm:prSet/>
      <dgm:spPr/>
      <dgm:t>
        <a:bodyPr/>
        <a:lstStyle/>
        <a:p>
          <a:endParaRPr lang="el-GR"/>
        </a:p>
      </dgm:t>
    </dgm:pt>
    <dgm:pt modelId="{21A11485-6C66-4E66-A79B-6B60857F2C1C}">
      <dgm:prSet/>
      <dgm:spPr/>
      <dgm:t>
        <a:bodyPr/>
        <a:lstStyle/>
        <a:p>
          <a:r>
            <a:rPr lang="el-GR" dirty="0"/>
            <a:t>Η κοινωνική ένταξη ευάλωτων κοινωνικών ομάδων</a:t>
          </a:r>
        </a:p>
      </dgm:t>
    </dgm:pt>
    <dgm:pt modelId="{9E225EC1-603D-4582-B7D2-95B236910A29}" type="parTrans" cxnId="{9C1397C6-F53A-4FCD-8881-1A898DB2D073}">
      <dgm:prSet/>
      <dgm:spPr/>
      <dgm:t>
        <a:bodyPr/>
        <a:lstStyle/>
        <a:p>
          <a:endParaRPr lang="el-GR"/>
        </a:p>
      </dgm:t>
    </dgm:pt>
    <dgm:pt modelId="{4B48D289-5AD2-468C-9962-3BF9B8DE164E}" type="sibTrans" cxnId="{9C1397C6-F53A-4FCD-8881-1A898DB2D073}">
      <dgm:prSet/>
      <dgm:spPr/>
      <dgm:t>
        <a:bodyPr/>
        <a:lstStyle/>
        <a:p>
          <a:endParaRPr lang="el-GR"/>
        </a:p>
      </dgm:t>
    </dgm:pt>
    <dgm:pt modelId="{138D7F96-F483-4A6D-A982-6CABF726AD14}">
      <dgm:prSet/>
      <dgm:spPr/>
      <dgm:t>
        <a:bodyPr/>
        <a:lstStyle/>
        <a:p>
          <a:r>
            <a:rPr lang="el-GR" dirty="0"/>
            <a:t>Ισότητα ευκαιριών</a:t>
          </a:r>
        </a:p>
      </dgm:t>
    </dgm:pt>
    <dgm:pt modelId="{5047B166-BE84-48FF-BA3F-2185E3DC69E5}" type="parTrans" cxnId="{E717CAA0-9DAA-4AD0-A7A3-AC01459D84DE}">
      <dgm:prSet/>
      <dgm:spPr/>
      <dgm:t>
        <a:bodyPr/>
        <a:lstStyle/>
        <a:p>
          <a:endParaRPr lang="el-GR"/>
        </a:p>
      </dgm:t>
    </dgm:pt>
    <dgm:pt modelId="{A99B838B-74DF-47AE-901A-0A4C6E2BFE4C}" type="sibTrans" cxnId="{E717CAA0-9DAA-4AD0-A7A3-AC01459D84DE}">
      <dgm:prSet/>
      <dgm:spPr/>
      <dgm:t>
        <a:bodyPr/>
        <a:lstStyle/>
        <a:p>
          <a:endParaRPr lang="el-GR"/>
        </a:p>
      </dgm:t>
    </dgm:pt>
    <dgm:pt modelId="{7E2CE669-2801-422B-964C-3C2AC780B321}">
      <dgm:prSet/>
      <dgm:spPr/>
      <dgm:t>
        <a:bodyPr/>
        <a:lstStyle/>
        <a:p>
          <a:r>
            <a:rPr lang="el-GR" dirty="0"/>
            <a:t>Ο σχεδιασμός της προσβασιμότητας για όλους</a:t>
          </a:r>
        </a:p>
      </dgm:t>
    </dgm:pt>
    <dgm:pt modelId="{88C3F707-AA26-433C-8B57-B72A8CD775CF}" type="parTrans" cxnId="{C7139E6D-7FDA-4572-A9AA-8A84432F7C2E}">
      <dgm:prSet/>
      <dgm:spPr/>
      <dgm:t>
        <a:bodyPr/>
        <a:lstStyle/>
        <a:p>
          <a:endParaRPr lang="el-GR"/>
        </a:p>
      </dgm:t>
    </dgm:pt>
    <dgm:pt modelId="{48889161-D35F-4050-9F56-5669A9FEA1CC}" type="sibTrans" cxnId="{C7139E6D-7FDA-4572-A9AA-8A84432F7C2E}">
      <dgm:prSet/>
      <dgm:spPr/>
      <dgm:t>
        <a:bodyPr/>
        <a:lstStyle/>
        <a:p>
          <a:endParaRPr lang="el-GR"/>
        </a:p>
      </dgm:t>
    </dgm:pt>
    <dgm:pt modelId="{BF7AAA8B-F91E-4CA2-9993-A99A6364ACF3}">
      <dgm:prSet/>
      <dgm:spPr/>
      <dgm:t>
        <a:bodyPr/>
        <a:lstStyle/>
        <a:p>
          <a:r>
            <a:rPr lang="el-GR" dirty="0"/>
            <a:t>Η συνεκτίμηση κριτηρίων αειφορίας, στα οποία περιλαμβάνονται και θέματα ηθικού εμπορίου</a:t>
          </a:r>
        </a:p>
      </dgm:t>
    </dgm:pt>
    <dgm:pt modelId="{BDB96D59-3E3A-4D80-94FA-F800E2100A4D}" type="parTrans" cxnId="{D8F1702B-AFC4-430E-8291-6EC920470AF4}">
      <dgm:prSet/>
      <dgm:spPr/>
      <dgm:t>
        <a:bodyPr/>
        <a:lstStyle/>
        <a:p>
          <a:endParaRPr lang="el-GR"/>
        </a:p>
      </dgm:t>
    </dgm:pt>
    <dgm:pt modelId="{ED656BC1-9377-479A-8172-B31DEBCB5F5A}" type="sibTrans" cxnId="{D8F1702B-AFC4-430E-8291-6EC920470AF4}">
      <dgm:prSet/>
      <dgm:spPr/>
      <dgm:t>
        <a:bodyPr/>
        <a:lstStyle/>
        <a:p>
          <a:endParaRPr lang="el-GR"/>
        </a:p>
      </dgm:t>
    </dgm:pt>
    <dgm:pt modelId="{7335AC7E-9E7B-47DE-B3A5-C6DC54737E72}">
      <dgm:prSet/>
      <dgm:spPr/>
      <dgm:t>
        <a:bodyPr/>
        <a:lstStyle/>
        <a:p>
          <a:r>
            <a:rPr lang="el-GR" dirty="0"/>
            <a:t>Η ευρύτερη εκούσια συμμόρφωση με την εταιρική κοινωνική ευθύνη (ΕΚΕ)</a:t>
          </a:r>
        </a:p>
      </dgm:t>
    </dgm:pt>
    <dgm:pt modelId="{86D56581-4CED-4596-85F0-6512CC19F190}" type="parTrans" cxnId="{2FEE6D7B-63F3-4CC2-B3F3-A30AAE579AEA}">
      <dgm:prSet/>
      <dgm:spPr/>
      <dgm:t>
        <a:bodyPr/>
        <a:lstStyle/>
        <a:p>
          <a:endParaRPr lang="el-GR"/>
        </a:p>
      </dgm:t>
    </dgm:pt>
    <dgm:pt modelId="{C52E0972-4603-4982-8B76-D08F0A238C39}" type="sibTrans" cxnId="{2FEE6D7B-63F3-4CC2-B3F3-A30AAE579AEA}">
      <dgm:prSet/>
      <dgm:spPr/>
      <dgm:t>
        <a:bodyPr/>
        <a:lstStyle/>
        <a:p>
          <a:endParaRPr lang="el-GR"/>
        </a:p>
      </dgm:t>
    </dgm:pt>
    <dgm:pt modelId="{00029869-9A58-4A25-8F19-DB2624458E3D}" type="pres">
      <dgm:prSet presAssocID="{CE7DEB34-C0B8-4593-9C0B-FF6211BB439E}" presName="composite" presStyleCnt="0">
        <dgm:presLayoutVars>
          <dgm:chMax val="1"/>
          <dgm:dir/>
          <dgm:resizeHandles val="exact"/>
        </dgm:presLayoutVars>
      </dgm:prSet>
      <dgm:spPr/>
    </dgm:pt>
    <dgm:pt modelId="{9EA3F16B-9100-4F20-A5BE-372390F1D32E}" type="pres">
      <dgm:prSet presAssocID="{EB1B2DA5-13C9-46B2-8A33-341C9BF4E6D0}" presName="roof" presStyleLbl="dkBgShp" presStyleIdx="0" presStyleCnt="2"/>
      <dgm:spPr/>
    </dgm:pt>
    <dgm:pt modelId="{1711FA09-31E1-42E2-AF7A-E14EEEEAD160}" type="pres">
      <dgm:prSet presAssocID="{EB1B2DA5-13C9-46B2-8A33-341C9BF4E6D0}" presName="pillars" presStyleCnt="0"/>
      <dgm:spPr/>
    </dgm:pt>
    <dgm:pt modelId="{475969D1-8408-479E-8D48-BDA671CF1322}" type="pres">
      <dgm:prSet presAssocID="{EB1B2DA5-13C9-46B2-8A33-341C9BF4E6D0}" presName="pillar1" presStyleLbl="node1" presStyleIdx="0" presStyleCnt="6">
        <dgm:presLayoutVars>
          <dgm:bulletEnabled val="1"/>
        </dgm:presLayoutVars>
      </dgm:prSet>
      <dgm:spPr/>
    </dgm:pt>
    <dgm:pt modelId="{88B51DB1-66E1-42CB-AEEC-423FC990113F}" type="pres">
      <dgm:prSet presAssocID="{21A11485-6C66-4E66-A79B-6B60857F2C1C}" presName="pillarX" presStyleLbl="node1" presStyleIdx="1" presStyleCnt="6">
        <dgm:presLayoutVars>
          <dgm:bulletEnabled val="1"/>
        </dgm:presLayoutVars>
      </dgm:prSet>
      <dgm:spPr/>
    </dgm:pt>
    <dgm:pt modelId="{24E29617-0354-4B6C-9B0F-42CDE4CDA270}" type="pres">
      <dgm:prSet presAssocID="{138D7F96-F483-4A6D-A982-6CABF726AD14}" presName="pillarX" presStyleLbl="node1" presStyleIdx="2" presStyleCnt="6">
        <dgm:presLayoutVars>
          <dgm:bulletEnabled val="1"/>
        </dgm:presLayoutVars>
      </dgm:prSet>
      <dgm:spPr/>
    </dgm:pt>
    <dgm:pt modelId="{3E3C1846-539A-451F-AF0B-8F87D2E432C8}" type="pres">
      <dgm:prSet presAssocID="{7E2CE669-2801-422B-964C-3C2AC780B321}" presName="pillarX" presStyleLbl="node1" presStyleIdx="3" presStyleCnt="6">
        <dgm:presLayoutVars>
          <dgm:bulletEnabled val="1"/>
        </dgm:presLayoutVars>
      </dgm:prSet>
      <dgm:spPr/>
    </dgm:pt>
    <dgm:pt modelId="{4DCA851F-6887-4767-9017-88F3DF74DFB0}" type="pres">
      <dgm:prSet presAssocID="{BF7AAA8B-F91E-4CA2-9993-A99A6364ACF3}" presName="pillarX" presStyleLbl="node1" presStyleIdx="4" presStyleCnt="6">
        <dgm:presLayoutVars>
          <dgm:bulletEnabled val="1"/>
        </dgm:presLayoutVars>
      </dgm:prSet>
      <dgm:spPr/>
    </dgm:pt>
    <dgm:pt modelId="{EF5CBB21-6597-4FED-A5A3-C2B7E03B1817}" type="pres">
      <dgm:prSet presAssocID="{7335AC7E-9E7B-47DE-B3A5-C6DC54737E72}" presName="pillarX" presStyleLbl="node1" presStyleIdx="5" presStyleCnt="6">
        <dgm:presLayoutVars>
          <dgm:bulletEnabled val="1"/>
        </dgm:presLayoutVars>
      </dgm:prSet>
      <dgm:spPr/>
    </dgm:pt>
    <dgm:pt modelId="{DE5EE922-91DB-43C9-9BFD-F4520DC9DDEB}" type="pres">
      <dgm:prSet presAssocID="{EB1B2DA5-13C9-46B2-8A33-341C9BF4E6D0}" presName="base" presStyleLbl="dkBgShp" presStyleIdx="1" presStyleCnt="2"/>
      <dgm:spPr/>
    </dgm:pt>
  </dgm:ptLst>
  <dgm:cxnLst>
    <dgm:cxn modelId="{D8F1702B-AFC4-430E-8291-6EC920470AF4}" srcId="{EB1B2DA5-13C9-46B2-8A33-341C9BF4E6D0}" destId="{BF7AAA8B-F91E-4CA2-9993-A99A6364ACF3}" srcOrd="4" destOrd="0" parTransId="{BDB96D59-3E3A-4D80-94FA-F800E2100A4D}" sibTransId="{ED656BC1-9377-479A-8172-B31DEBCB5F5A}"/>
    <dgm:cxn modelId="{732A7B68-44E0-467D-8820-466E14889CC3}" type="presOf" srcId="{BF7AAA8B-F91E-4CA2-9993-A99A6364ACF3}" destId="{4DCA851F-6887-4767-9017-88F3DF74DFB0}" srcOrd="0" destOrd="0" presId="urn:microsoft.com/office/officeart/2005/8/layout/hList3"/>
    <dgm:cxn modelId="{13A8336B-5F03-4BA9-8722-9BF3266E3E1B}" type="presOf" srcId="{7E2CE669-2801-422B-964C-3C2AC780B321}" destId="{3E3C1846-539A-451F-AF0B-8F87D2E432C8}" srcOrd="0" destOrd="0" presId="urn:microsoft.com/office/officeart/2005/8/layout/hList3"/>
    <dgm:cxn modelId="{C7139E6D-7FDA-4572-A9AA-8A84432F7C2E}" srcId="{EB1B2DA5-13C9-46B2-8A33-341C9BF4E6D0}" destId="{7E2CE669-2801-422B-964C-3C2AC780B321}" srcOrd="3" destOrd="0" parTransId="{88C3F707-AA26-433C-8B57-B72A8CD775CF}" sibTransId="{48889161-D35F-4050-9F56-5669A9FEA1CC}"/>
    <dgm:cxn modelId="{F0EAFA72-609D-4226-BE02-78D24493457E}" srcId="{CE7DEB34-C0B8-4593-9C0B-FF6211BB439E}" destId="{EB1B2DA5-13C9-46B2-8A33-341C9BF4E6D0}" srcOrd="0" destOrd="0" parTransId="{58012B53-D411-4D3F-B57E-54307CCAB803}" sibTransId="{BA75668C-67AF-4EC4-BF51-57AD1F436AEB}"/>
    <dgm:cxn modelId="{AF679154-3B72-41A1-87D6-C4787CF41611}" type="presOf" srcId="{EB1B2DA5-13C9-46B2-8A33-341C9BF4E6D0}" destId="{9EA3F16B-9100-4F20-A5BE-372390F1D32E}" srcOrd="0" destOrd="0" presId="urn:microsoft.com/office/officeart/2005/8/layout/hList3"/>
    <dgm:cxn modelId="{0818D67A-FB02-4474-B7E3-1904502D46F7}" type="presOf" srcId="{CE7DEB34-C0B8-4593-9C0B-FF6211BB439E}" destId="{00029869-9A58-4A25-8F19-DB2624458E3D}" srcOrd="0" destOrd="0" presId="urn:microsoft.com/office/officeart/2005/8/layout/hList3"/>
    <dgm:cxn modelId="{2FEE6D7B-63F3-4CC2-B3F3-A30AAE579AEA}" srcId="{EB1B2DA5-13C9-46B2-8A33-341C9BF4E6D0}" destId="{7335AC7E-9E7B-47DE-B3A5-C6DC54737E72}" srcOrd="5" destOrd="0" parTransId="{86D56581-4CED-4596-85F0-6512CC19F190}" sibTransId="{C52E0972-4603-4982-8B76-D08F0A238C39}"/>
    <dgm:cxn modelId="{B2250282-7D68-499A-AE0A-9CE0DB57367C}" type="presOf" srcId="{B15D9751-4C32-47B5-85F6-96A97377F3FE}" destId="{475969D1-8408-479E-8D48-BDA671CF1322}" srcOrd="0" destOrd="0" presId="urn:microsoft.com/office/officeart/2005/8/layout/hList3"/>
    <dgm:cxn modelId="{E717CAA0-9DAA-4AD0-A7A3-AC01459D84DE}" srcId="{EB1B2DA5-13C9-46B2-8A33-341C9BF4E6D0}" destId="{138D7F96-F483-4A6D-A982-6CABF726AD14}" srcOrd="2" destOrd="0" parTransId="{5047B166-BE84-48FF-BA3F-2185E3DC69E5}" sibTransId="{A99B838B-74DF-47AE-901A-0A4C6E2BFE4C}"/>
    <dgm:cxn modelId="{267AFEB5-0348-411A-A9B4-0CCA36F20524}" srcId="{EB1B2DA5-13C9-46B2-8A33-341C9BF4E6D0}" destId="{B15D9751-4C32-47B5-85F6-96A97377F3FE}" srcOrd="0" destOrd="0" parTransId="{971E6609-E0D5-4F7F-A868-82F34781BAA0}" sibTransId="{26918B9E-FC6E-4EE1-A6DE-127BD9D244BE}"/>
    <dgm:cxn modelId="{B7938DC0-E837-4B25-A14C-2EDD658E3F5B}" type="presOf" srcId="{7335AC7E-9E7B-47DE-B3A5-C6DC54737E72}" destId="{EF5CBB21-6597-4FED-A5A3-C2B7E03B1817}" srcOrd="0" destOrd="0" presId="urn:microsoft.com/office/officeart/2005/8/layout/hList3"/>
    <dgm:cxn modelId="{757390C2-A9BF-458E-A3E0-5681FDB0ECF1}" type="presOf" srcId="{21A11485-6C66-4E66-A79B-6B60857F2C1C}" destId="{88B51DB1-66E1-42CB-AEEC-423FC990113F}" srcOrd="0" destOrd="0" presId="urn:microsoft.com/office/officeart/2005/8/layout/hList3"/>
    <dgm:cxn modelId="{9C1397C6-F53A-4FCD-8881-1A898DB2D073}" srcId="{EB1B2DA5-13C9-46B2-8A33-341C9BF4E6D0}" destId="{21A11485-6C66-4E66-A79B-6B60857F2C1C}" srcOrd="1" destOrd="0" parTransId="{9E225EC1-603D-4582-B7D2-95B236910A29}" sibTransId="{4B48D289-5AD2-468C-9962-3BF9B8DE164E}"/>
    <dgm:cxn modelId="{1987BADB-EC37-4883-8F89-F45FFA7822B2}" type="presOf" srcId="{138D7F96-F483-4A6D-A982-6CABF726AD14}" destId="{24E29617-0354-4B6C-9B0F-42CDE4CDA270}" srcOrd="0" destOrd="0" presId="urn:microsoft.com/office/officeart/2005/8/layout/hList3"/>
    <dgm:cxn modelId="{E0960C1F-A8DC-4C44-BBAF-9CD21FE99FC0}" type="presParOf" srcId="{00029869-9A58-4A25-8F19-DB2624458E3D}" destId="{9EA3F16B-9100-4F20-A5BE-372390F1D32E}" srcOrd="0" destOrd="0" presId="urn:microsoft.com/office/officeart/2005/8/layout/hList3"/>
    <dgm:cxn modelId="{E816B318-6CE7-43B4-93C5-BBC963279AB4}" type="presParOf" srcId="{00029869-9A58-4A25-8F19-DB2624458E3D}" destId="{1711FA09-31E1-42E2-AF7A-E14EEEEAD160}" srcOrd="1" destOrd="0" presId="urn:microsoft.com/office/officeart/2005/8/layout/hList3"/>
    <dgm:cxn modelId="{D03E86C3-6BBA-4E6D-ADBB-502B60629608}" type="presParOf" srcId="{1711FA09-31E1-42E2-AF7A-E14EEEEAD160}" destId="{475969D1-8408-479E-8D48-BDA671CF1322}" srcOrd="0" destOrd="0" presId="urn:microsoft.com/office/officeart/2005/8/layout/hList3"/>
    <dgm:cxn modelId="{BD0302F8-EAF0-4D79-B997-E8D68C0231CF}" type="presParOf" srcId="{1711FA09-31E1-42E2-AF7A-E14EEEEAD160}" destId="{88B51DB1-66E1-42CB-AEEC-423FC990113F}" srcOrd="1" destOrd="0" presId="urn:microsoft.com/office/officeart/2005/8/layout/hList3"/>
    <dgm:cxn modelId="{5CF28328-DA9F-42E2-BC2B-55AD3658A537}" type="presParOf" srcId="{1711FA09-31E1-42E2-AF7A-E14EEEEAD160}" destId="{24E29617-0354-4B6C-9B0F-42CDE4CDA270}" srcOrd="2" destOrd="0" presId="urn:microsoft.com/office/officeart/2005/8/layout/hList3"/>
    <dgm:cxn modelId="{91E6DFBA-7AAB-4358-87AB-8F145574DED2}" type="presParOf" srcId="{1711FA09-31E1-42E2-AF7A-E14EEEEAD160}" destId="{3E3C1846-539A-451F-AF0B-8F87D2E432C8}" srcOrd="3" destOrd="0" presId="urn:microsoft.com/office/officeart/2005/8/layout/hList3"/>
    <dgm:cxn modelId="{0648DB10-D534-477A-9282-4959C7B0640F}" type="presParOf" srcId="{1711FA09-31E1-42E2-AF7A-E14EEEEAD160}" destId="{4DCA851F-6887-4767-9017-88F3DF74DFB0}" srcOrd="4" destOrd="0" presId="urn:microsoft.com/office/officeart/2005/8/layout/hList3"/>
    <dgm:cxn modelId="{B59C6A4A-657A-420C-86A4-CAE7D94BA5D2}" type="presParOf" srcId="{1711FA09-31E1-42E2-AF7A-E14EEEEAD160}" destId="{EF5CBB21-6597-4FED-A5A3-C2B7E03B1817}" srcOrd="5" destOrd="0" presId="urn:microsoft.com/office/officeart/2005/8/layout/hList3"/>
    <dgm:cxn modelId="{9CCEB882-5815-4CB9-9CD1-D4340D8A5233}" type="presParOf" srcId="{00029869-9A58-4A25-8F19-DB2624458E3D}" destId="{DE5EE922-91DB-43C9-9BFD-F4520DC9DDEB}" srcOrd="2" destOrd="0" presId="urn:microsoft.com/office/officeart/2005/8/layout/hLis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75.xml><?xml version="1.0" encoding="utf-8"?>
<dgm:dataModel xmlns:dgm="http://schemas.openxmlformats.org/drawingml/2006/diagram" xmlns:a="http://schemas.openxmlformats.org/drawingml/2006/main">
  <dgm:ptLst>
    <dgm:pt modelId="{CE7DEB34-C0B8-4593-9C0B-FF6211BB439E}" type="doc">
      <dgm:prSet loTypeId="urn:microsoft.com/office/officeart/2005/8/layout/hierarchy4" loCatId="hierarchy" qsTypeId="urn:microsoft.com/office/officeart/2005/8/quickstyle/3d1" qsCatId="3D" csTypeId="urn:microsoft.com/office/officeart/2005/8/colors/accent0_3" csCatId="mainScheme" phldr="1"/>
      <dgm:spPr/>
      <dgm:t>
        <a:bodyPr/>
        <a:lstStyle/>
        <a:p>
          <a:endParaRPr lang="el-GR"/>
        </a:p>
      </dgm:t>
    </dgm:pt>
    <dgm:pt modelId="{EB1B2DA5-13C9-46B2-8A33-341C9BF4E6D0}">
      <dgm:prSet custT="1"/>
      <dgm:spPr/>
      <dgm:t>
        <a:bodyPr/>
        <a:lstStyle/>
        <a:p>
          <a:r>
            <a:rPr lang="el-GR" sz="1500" dirty="0"/>
            <a:t>Κοινωνικές Συνεταιριστικές Επιχειρήσεις</a:t>
          </a:r>
        </a:p>
      </dgm:t>
    </dgm:pt>
    <dgm:pt modelId="{58012B53-D411-4D3F-B57E-54307CCAB803}" type="parTrans" cxnId="{F0EAFA72-609D-4226-BE02-78D24493457E}">
      <dgm:prSet/>
      <dgm:spPr/>
      <dgm:t>
        <a:bodyPr/>
        <a:lstStyle/>
        <a:p>
          <a:endParaRPr lang="el-GR"/>
        </a:p>
      </dgm:t>
    </dgm:pt>
    <dgm:pt modelId="{BA75668C-67AF-4EC4-BF51-57AD1F436AEB}" type="sibTrans" cxnId="{F0EAFA72-609D-4226-BE02-78D24493457E}">
      <dgm:prSet/>
      <dgm:spPr/>
      <dgm:t>
        <a:bodyPr/>
        <a:lstStyle/>
        <a:p>
          <a:endParaRPr lang="el-GR"/>
        </a:p>
      </dgm:t>
    </dgm:pt>
    <dgm:pt modelId="{B15D9751-4C32-47B5-85F6-96A97377F3FE}">
      <dgm:prSet custT="1"/>
      <dgm:spPr/>
      <dgm:t>
        <a:bodyPr/>
        <a:lstStyle/>
        <a:p>
          <a:r>
            <a:rPr lang="el-GR" sz="1500" dirty="0"/>
            <a:t>Έχουν ως καταστατικό σκοπό τη συλλογική και κοινωνική ωφέλεια</a:t>
          </a:r>
        </a:p>
      </dgm:t>
    </dgm:pt>
    <dgm:pt modelId="{971E6609-E0D5-4F7F-A868-82F34781BAA0}" type="parTrans" cxnId="{267AFEB5-0348-411A-A9B4-0CCA36F20524}">
      <dgm:prSet/>
      <dgm:spPr/>
      <dgm:t>
        <a:bodyPr/>
        <a:lstStyle/>
        <a:p>
          <a:endParaRPr lang="el-GR"/>
        </a:p>
      </dgm:t>
    </dgm:pt>
    <dgm:pt modelId="{26918B9E-FC6E-4EE1-A6DE-127BD9D244BE}" type="sibTrans" cxnId="{267AFEB5-0348-411A-A9B4-0CCA36F20524}">
      <dgm:prSet/>
      <dgm:spPr/>
      <dgm:t>
        <a:bodyPr/>
        <a:lstStyle/>
        <a:p>
          <a:endParaRPr lang="el-GR"/>
        </a:p>
      </dgm:t>
    </dgm:pt>
    <dgm:pt modelId="{138D7F96-F483-4A6D-A982-6CABF726AD14}">
      <dgm:prSet custT="1"/>
      <dgm:spPr/>
      <dgm:t>
        <a:bodyPr/>
        <a:lstStyle/>
        <a:p>
          <a:r>
            <a:rPr lang="el-GR" sz="1500" dirty="0"/>
            <a:t>Διαθέτουν εκ του νόμου εμπορική ιδιότητα</a:t>
          </a:r>
        </a:p>
      </dgm:t>
    </dgm:pt>
    <dgm:pt modelId="{5047B166-BE84-48FF-BA3F-2185E3DC69E5}" type="parTrans" cxnId="{E717CAA0-9DAA-4AD0-A7A3-AC01459D84DE}">
      <dgm:prSet/>
      <dgm:spPr/>
      <dgm:t>
        <a:bodyPr/>
        <a:lstStyle/>
        <a:p>
          <a:endParaRPr lang="el-GR"/>
        </a:p>
      </dgm:t>
    </dgm:pt>
    <dgm:pt modelId="{A99B838B-74DF-47AE-901A-0A4C6E2BFE4C}" type="sibTrans" cxnId="{E717CAA0-9DAA-4AD0-A7A3-AC01459D84DE}">
      <dgm:prSet/>
      <dgm:spPr/>
      <dgm:t>
        <a:bodyPr/>
        <a:lstStyle/>
        <a:p>
          <a:endParaRPr lang="el-GR"/>
        </a:p>
      </dgm:t>
    </dgm:pt>
    <dgm:pt modelId="{A1EADAF2-0F2D-4AE4-ACBD-9C12E40160E1}">
      <dgm:prSet custT="1"/>
      <dgm:spPr/>
      <dgm:t>
        <a:bodyPr/>
        <a:lstStyle/>
        <a:p>
          <a:r>
            <a:rPr lang="el-GR" sz="1500" dirty="0" err="1"/>
            <a:t>Κοιν.Σ.Επ</a:t>
          </a:r>
          <a:r>
            <a:rPr lang="el-GR" sz="1500" dirty="0"/>
            <a:t>. Ένταξης Ευάλωτων Ομάδων (30% κατ’ ελάχιστον των μελών και των εργαζομένων ανήκουν σε αυτές τις κατηγορίες)</a:t>
          </a:r>
        </a:p>
      </dgm:t>
    </dgm:pt>
    <dgm:pt modelId="{8347C6AB-B1DE-4AAC-817F-0F16641E0685}" type="parTrans" cxnId="{4983A723-F532-4177-BC29-4DBD7A0EA0EB}">
      <dgm:prSet/>
      <dgm:spPr/>
      <dgm:t>
        <a:bodyPr/>
        <a:lstStyle/>
        <a:p>
          <a:endParaRPr lang="el-GR"/>
        </a:p>
      </dgm:t>
    </dgm:pt>
    <dgm:pt modelId="{09B7EB4D-8877-47CA-818E-3DDCFC40DAA3}" type="sibTrans" cxnId="{4983A723-F532-4177-BC29-4DBD7A0EA0EB}">
      <dgm:prSet/>
      <dgm:spPr/>
      <dgm:t>
        <a:bodyPr/>
        <a:lstStyle/>
        <a:p>
          <a:endParaRPr lang="el-GR"/>
        </a:p>
      </dgm:t>
    </dgm:pt>
    <dgm:pt modelId="{FED03785-15B8-4A35-9D2A-E7C9ABB2F8F6}">
      <dgm:prSet custT="1"/>
      <dgm:spPr/>
      <dgm:t>
        <a:bodyPr/>
        <a:lstStyle/>
        <a:p>
          <a:r>
            <a:rPr lang="el-GR" sz="1500" dirty="0" err="1"/>
            <a:t>Κοιν.Σ.Επ</a:t>
          </a:r>
          <a:r>
            <a:rPr lang="el-GR" sz="1500" dirty="0"/>
            <a:t>. Ένταξης Ειδικών Ομάδων (50% κατ’ ελάχιστον των μελών και των εργαζομένων ανήκουν σε αυτές τις κατηγορίες)</a:t>
          </a:r>
        </a:p>
      </dgm:t>
    </dgm:pt>
    <dgm:pt modelId="{41D7E20E-5E43-4961-B90E-A7AC827194BF}" type="parTrans" cxnId="{8320756B-95FE-4246-8926-9BBB6B03B19F}">
      <dgm:prSet/>
      <dgm:spPr/>
      <dgm:t>
        <a:bodyPr/>
        <a:lstStyle/>
        <a:p>
          <a:endParaRPr lang="el-GR"/>
        </a:p>
      </dgm:t>
    </dgm:pt>
    <dgm:pt modelId="{3D4D61F8-B0F9-4E0F-936A-0E2C8076400C}" type="sibTrans" cxnId="{8320756B-95FE-4246-8926-9BBB6B03B19F}">
      <dgm:prSet/>
      <dgm:spPr/>
      <dgm:t>
        <a:bodyPr/>
        <a:lstStyle/>
        <a:p>
          <a:endParaRPr lang="el-GR"/>
        </a:p>
      </dgm:t>
    </dgm:pt>
    <dgm:pt modelId="{6A40F381-D9EC-4E10-BD44-25640704D35A}">
      <dgm:prSet custT="1"/>
      <dgm:spPr/>
      <dgm:t>
        <a:bodyPr/>
        <a:lstStyle/>
        <a:p>
          <a:r>
            <a:rPr lang="el-GR" sz="1500" dirty="0"/>
            <a:t>Κοινωνικοί Συνεταιρισμοί Περιορισμένης Ευθύνης που θεωρούνται αυτοδικαίως </a:t>
          </a:r>
          <a:r>
            <a:rPr lang="el-GR" sz="1500" dirty="0" err="1"/>
            <a:t>Κοιν.Σ.Επ</a:t>
          </a:r>
          <a:r>
            <a:rPr lang="el-GR" sz="1500" dirty="0"/>
            <a:t>. Ένταξης</a:t>
          </a:r>
        </a:p>
      </dgm:t>
    </dgm:pt>
    <dgm:pt modelId="{0A3E6AE7-FE42-4A78-AA82-B23BB4B97E0B}" type="parTrans" cxnId="{DF8A7F04-C70A-44F3-87C8-4676F49678B8}">
      <dgm:prSet/>
      <dgm:spPr/>
      <dgm:t>
        <a:bodyPr/>
        <a:lstStyle/>
        <a:p>
          <a:endParaRPr lang="el-GR"/>
        </a:p>
      </dgm:t>
    </dgm:pt>
    <dgm:pt modelId="{3C290B61-1484-4D83-A9CA-7D3F52586977}" type="sibTrans" cxnId="{DF8A7F04-C70A-44F3-87C8-4676F49678B8}">
      <dgm:prSet/>
      <dgm:spPr/>
      <dgm:t>
        <a:bodyPr/>
        <a:lstStyle/>
        <a:p>
          <a:endParaRPr lang="el-GR"/>
        </a:p>
      </dgm:t>
    </dgm:pt>
    <dgm:pt modelId="{DBF9B702-986B-47E3-9119-B0FCB0B27F01}">
      <dgm:prSet custT="1"/>
      <dgm:spPr/>
      <dgm:t>
        <a:bodyPr/>
        <a:lstStyle/>
        <a:p>
          <a:r>
            <a:rPr lang="el-GR" sz="1500" dirty="0" err="1"/>
            <a:t>Κοιν.Σ.Επ</a:t>
          </a:r>
          <a:r>
            <a:rPr lang="el-GR" sz="1500" dirty="0"/>
            <a:t>. Συλλογικής και Κοινωνικής Ωφέλειας</a:t>
          </a:r>
        </a:p>
      </dgm:t>
    </dgm:pt>
    <dgm:pt modelId="{E5DC8B1A-7236-4E86-91B4-5FA20B146BE9}" type="parTrans" cxnId="{4DEA9848-FB34-4720-A251-14E8E8A59702}">
      <dgm:prSet/>
      <dgm:spPr/>
      <dgm:t>
        <a:bodyPr/>
        <a:lstStyle/>
        <a:p>
          <a:endParaRPr lang="el-GR"/>
        </a:p>
      </dgm:t>
    </dgm:pt>
    <dgm:pt modelId="{634D35BA-CFD0-49AD-A64E-955EC732F9E9}" type="sibTrans" cxnId="{4DEA9848-FB34-4720-A251-14E8E8A59702}">
      <dgm:prSet/>
      <dgm:spPr/>
      <dgm:t>
        <a:bodyPr/>
        <a:lstStyle/>
        <a:p>
          <a:endParaRPr lang="el-GR"/>
        </a:p>
      </dgm:t>
    </dgm:pt>
    <dgm:pt modelId="{20FB7C3F-8874-4E33-914F-F1DFF54AB749}">
      <dgm:prSet custT="1"/>
      <dgm:spPr/>
      <dgm:t>
        <a:bodyPr/>
        <a:lstStyle/>
        <a:p>
          <a:r>
            <a:rPr lang="el-GR" sz="1500" dirty="0"/>
            <a:t>Άτομα με αναπηρία, άτομα με προβλήματα εξάρτησης ή απεξαρτημένα, παραβατικοί ανήλικοι ή φυλακισμένοι ή αποφυλακισμένοι </a:t>
          </a:r>
        </a:p>
      </dgm:t>
    </dgm:pt>
    <dgm:pt modelId="{B06B8A70-192D-4F5A-9D0F-E5EF4B7ECD01}" type="parTrans" cxnId="{F7BE5BA9-CFD0-48FA-8062-10031488C703}">
      <dgm:prSet/>
      <dgm:spPr/>
      <dgm:t>
        <a:bodyPr/>
        <a:lstStyle/>
        <a:p>
          <a:endParaRPr lang="el-GR"/>
        </a:p>
      </dgm:t>
    </dgm:pt>
    <dgm:pt modelId="{33392BED-9B3D-483C-AFAC-367821B6B448}" type="sibTrans" cxnId="{F7BE5BA9-CFD0-48FA-8062-10031488C703}">
      <dgm:prSet/>
      <dgm:spPr/>
      <dgm:t>
        <a:bodyPr/>
        <a:lstStyle/>
        <a:p>
          <a:endParaRPr lang="el-GR"/>
        </a:p>
      </dgm:t>
    </dgm:pt>
    <dgm:pt modelId="{54B70D97-6E70-49FB-AC2D-BD3A2CF5AC34}">
      <dgm:prSet custT="1"/>
      <dgm:spPr/>
      <dgm:t>
        <a:bodyPr/>
        <a:lstStyle/>
        <a:p>
          <a:r>
            <a:rPr lang="el-GR" sz="1500" dirty="0"/>
            <a:t>Θύματα ενδοοικογενειακής βίας, παράνομης διακίνησης και εμπορίας ανθρώπων, άστεγοι, οικονομικοί μετανάστες, πρόσφυγες, κλπ.</a:t>
          </a:r>
        </a:p>
      </dgm:t>
    </dgm:pt>
    <dgm:pt modelId="{02A33959-7DA0-40FA-851C-EB89E96FA508}" type="parTrans" cxnId="{3D2ED2E2-A856-4E69-89EC-CBF00DE8922B}">
      <dgm:prSet/>
      <dgm:spPr/>
      <dgm:t>
        <a:bodyPr/>
        <a:lstStyle/>
        <a:p>
          <a:endParaRPr lang="el-GR"/>
        </a:p>
      </dgm:t>
    </dgm:pt>
    <dgm:pt modelId="{48084C92-86FE-4499-947B-7CCE1ACE05E7}" type="sibTrans" cxnId="{3D2ED2E2-A856-4E69-89EC-CBF00DE8922B}">
      <dgm:prSet/>
      <dgm:spPr/>
      <dgm:t>
        <a:bodyPr/>
        <a:lstStyle/>
        <a:p>
          <a:endParaRPr lang="el-GR"/>
        </a:p>
      </dgm:t>
    </dgm:pt>
    <dgm:pt modelId="{059C324C-0820-4FE6-A94F-E4467FF3CCF1}">
      <dgm:prSet custT="1"/>
      <dgm:spPr/>
      <dgm:t>
        <a:bodyPr/>
        <a:lstStyle/>
        <a:p>
          <a:r>
            <a:rPr lang="el-GR" sz="1500" dirty="0"/>
            <a:t>Συνεταιρισμοί εργαζομένων</a:t>
          </a:r>
        </a:p>
      </dgm:t>
    </dgm:pt>
    <dgm:pt modelId="{B2903C31-1CEA-4141-9B89-A8C412E8F48D}" type="parTrans" cxnId="{133C44D3-305A-4690-9C2B-686CD18437DF}">
      <dgm:prSet/>
      <dgm:spPr/>
      <dgm:t>
        <a:bodyPr/>
        <a:lstStyle/>
        <a:p>
          <a:endParaRPr lang="el-GR"/>
        </a:p>
      </dgm:t>
    </dgm:pt>
    <dgm:pt modelId="{6178C5C1-0D66-47CC-83B1-21030E5DA71E}" type="sibTrans" cxnId="{133C44D3-305A-4690-9C2B-686CD18437DF}">
      <dgm:prSet/>
      <dgm:spPr/>
      <dgm:t>
        <a:bodyPr/>
        <a:lstStyle/>
        <a:p>
          <a:endParaRPr lang="el-GR"/>
        </a:p>
      </dgm:t>
    </dgm:pt>
    <dgm:pt modelId="{CF039CAA-E738-4FDF-9B9A-0AB7500D3A05}">
      <dgm:prSet custT="1"/>
      <dgm:spPr/>
      <dgm:t>
        <a:bodyPr/>
        <a:lstStyle/>
        <a:p>
          <a:r>
            <a:rPr lang="el-GR" sz="1500" dirty="0"/>
            <a:t>Εγγραφή τους στο Μητρώο Κοινωνικής και Αλληλέγγυας Οικονομίας</a:t>
          </a:r>
        </a:p>
      </dgm:t>
    </dgm:pt>
    <dgm:pt modelId="{7BBCB7BD-3224-4757-9E52-9DEFCFBF70F1}" type="parTrans" cxnId="{E69D3E02-DD1B-4BC8-8B82-0C1D52F3F38F}">
      <dgm:prSet/>
      <dgm:spPr/>
      <dgm:t>
        <a:bodyPr/>
        <a:lstStyle/>
        <a:p>
          <a:endParaRPr lang="el-GR"/>
        </a:p>
      </dgm:t>
    </dgm:pt>
    <dgm:pt modelId="{8DD4D093-9DE7-4AB2-945F-3451514CC0CE}" type="sibTrans" cxnId="{E69D3E02-DD1B-4BC8-8B82-0C1D52F3F38F}">
      <dgm:prSet/>
      <dgm:spPr/>
      <dgm:t>
        <a:bodyPr/>
        <a:lstStyle/>
        <a:p>
          <a:endParaRPr lang="el-GR"/>
        </a:p>
      </dgm:t>
    </dgm:pt>
    <dgm:pt modelId="{579A27B7-368A-4568-BE35-947A34297CF4}" type="pres">
      <dgm:prSet presAssocID="{CE7DEB34-C0B8-4593-9C0B-FF6211BB439E}" presName="Name0" presStyleCnt="0">
        <dgm:presLayoutVars>
          <dgm:chPref val="1"/>
          <dgm:dir/>
          <dgm:animOne val="branch"/>
          <dgm:animLvl val="lvl"/>
          <dgm:resizeHandles/>
        </dgm:presLayoutVars>
      </dgm:prSet>
      <dgm:spPr/>
    </dgm:pt>
    <dgm:pt modelId="{58AA7D49-56FF-4F1B-A122-394B82E9A083}" type="pres">
      <dgm:prSet presAssocID="{EB1B2DA5-13C9-46B2-8A33-341C9BF4E6D0}" presName="vertOne" presStyleCnt="0"/>
      <dgm:spPr/>
    </dgm:pt>
    <dgm:pt modelId="{CD17B69D-95D5-44B5-A1D8-1F1819B48A32}" type="pres">
      <dgm:prSet presAssocID="{EB1B2DA5-13C9-46B2-8A33-341C9BF4E6D0}" presName="txOne" presStyleLbl="node0" presStyleIdx="0" presStyleCnt="1" custScaleY="39358">
        <dgm:presLayoutVars>
          <dgm:chPref val="3"/>
        </dgm:presLayoutVars>
      </dgm:prSet>
      <dgm:spPr/>
    </dgm:pt>
    <dgm:pt modelId="{9BD35D87-33CA-4487-B56F-D51FC11A846F}" type="pres">
      <dgm:prSet presAssocID="{EB1B2DA5-13C9-46B2-8A33-341C9BF4E6D0}" presName="parTransOne" presStyleCnt="0"/>
      <dgm:spPr/>
    </dgm:pt>
    <dgm:pt modelId="{A2FD953E-B214-4B83-9CB2-FE36C285CFB1}" type="pres">
      <dgm:prSet presAssocID="{EB1B2DA5-13C9-46B2-8A33-341C9BF4E6D0}" presName="horzOne" presStyleCnt="0"/>
      <dgm:spPr/>
    </dgm:pt>
    <dgm:pt modelId="{3FD7FCD4-D961-4D62-B47D-2D42D8182041}" type="pres">
      <dgm:prSet presAssocID="{B15D9751-4C32-47B5-85F6-96A97377F3FE}" presName="vertTwo" presStyleCnt="0"/>
      <dgm:spPr/>
    </dgm:pt>
    <dgm:pt modelId="{40479684-9A2D-4AB5-8FF4-7C033B3F640C}" type="pres">
      <dgm:prSet presAssocID="{B15D9751-4C32-47B5-85F6-96A97377F3FE}" presName="txTwo" presStyleLbl="node2" presStyleIdx="0" presStyleCnt="2" custScaleY="48531">
        <dgm:presLayoutVars>
          <dgm:chPref val="3"/>
        </dgm:presLayoutVars>
      </dgm:prSet>
      <dgm:spPr/>
    </dgm:pt>
    <dgm:pt modelId="{7C94013F-3A31-499D-8394-33160DC8AB09}" type="pres">
      <dgm:prSet presAssocID="{B15D9751-4C32-47B5-85F6-96A97377F3FE}" presName="parTransTwo" presStyleCnt="0"/>
      <dgm:spPr/>
    </dgm:pt>
    <dgm:pt modelId="{F9B7447F-936E-492B-B515-8B95F0F6C3D1}" type="pres">
      <dgm:prSet presAssocID="{B15D9751-4C32-47B5-85F6-96A97377F3FE}" presName="horzTwo" presStyleCnt="0"/>
      <dgm:spPr/>
    </dgm:pt>
    <dgm:pt modelId="{47F3AEEF-5A12-4DD2-9BD5-B848EA88B838}" type="pres">
      <dgm:prSet presAssocID="{DBF9B702-986B-47E3-9119-B0FCB0B27F01}" presName="vertThree" presStyleCnt="0"/>
      <dgm:spPr/>
    </dgm:pt>
    <dgm:pt modelId="{F602131B-29F9-4ABE-9BAB-E5B0582907D1}" type="pres">
      <dgm:prSet presAssocID="{DBF9B702-986B-47E3-9119-B0FCB0B27F01}" presName="txThree" presStyleLbl="node3" presStyleIdx="0" presStyleCnt="4">
        <dgm:presLayoutVars>
          <dgm:chPref val="3"/>
        </dgm:presLayoutVars>
      </dgm:prSet>
      <dgm:spPr/>
    </dgm:pt>
    <dgm:pt modelId="{D3B763FE-8811-46F0-8064-6D7C2691D7C9}" type="pres">
      <dgm:prSet presAssocID="{DBF9B702-986B-47E3-9119-B0FCB0B27F01}" presName="parTransThree" presStyleCnt="0"/>
      <dgm:spPr/>
    </dgm:pt>
    <dgm:pt modelId="{EF105432-A7BF-47E2-948B-72DE1754D680}" type="pres">
      <dgm:prSet presAssocID="{DBF9B702-986B-47E3-9119-B0FCB0B27F01}" presName="horzThree" presStyleCnt="0"/>
      <dgm:spPr/>
    </dgm:pt>
    <dgm:pt modelId="{597D6811-CB7B-4DEC-B25C-2D08A6110F29}" type="pres">
      <dgm:prSet presAssocID="{059C324C-0820-4FE6-A94F-E4467FF3CCF1}" presName="vertFour" presStyleCnt="0">
        <dgm:presLayoutVars>
          <dgm:chPref val="3"/>
        </dgm:presLayoutVars>
      </dgm:prSet>
      <dgm:spPr/>
    </dgm:pt>
    <dgm:pt modelId="{8894ECE8-7782-4155-96FE-AEAC0BF46DE9}" type="pres">
      <dgm:prSet presAssocID="{059C324C-0820-4FE6-A94F-E4467FF3CCF1}" presName="txFour" presStyleLbl="node4" presStyleIdx="0" presStyleCnt="4">
        <dgm:presLayoutVars>
          <dgm:chPref val="3"/>
        </dgm:presLayoutVars>
      </dgm:prSet>
      <dgm:spPr/>
    </dgm:pt>
    <dgm:pt modelId="{8A8C4CCE-BEA2-4675-8355-D76E3C0ABCAD}" type="pres">
      <dgm:prSet presAssocID="{059C324C-0820-4FE6-A94F-E4467FF3CCF1}" presName="horzFour" presStyleCnt="0"/>
      <dgm:spPr/>
    </dgm:pt>
    <dgm:pt modelId="{243A2630-8D30-4A53-981B-752C635BA8EA}" type="pres">
      <dgm:prSet presAssocID="{26918B9E-FC6E-4EE1-A6DE-127BD9D244BE}" presName="sibSpaceTwo" presStyleCnt="0"/>
      <dgm:spPr/>
    </dgm:pt>
    <dgm:pt modelId="{7468C551-A685-4584-BB27-D2D901802F0A}" type="pres">
      <dgm:prSet presAssocID="{138D7F96-F483-4A6D-A982-6CABF726AD14}" presName="vertTwo" presStyleCnt="0"/>
      <dgm:spPr/>
    </dgm:pt>
    <dgm:pt modelId="{996FD67A-5C76-4E7E-8636-2B7E2CFF298C}" type="pres">
      <dgm:prSet presAssocID="{138D7F96-F483-4A6D-A982-6CABF726AD14}" presName="txTwo" presStyleLbl="node2" presStyleIdx="1" presStyleCnt="2" custScaleY="46061">
        <dgm:presLayoutVars>
          <dgm:chPref val="3"/>
        </dgm:presLayoutVars>
      </dgm:prSet>
      <dgm:spPr/>
    </dgm:pt>
    <dgm:pt modelId="{1A80B78F-27FE-4A13-BEDC-E117116C6223}" type="pres">
      <dgm:prSet presAssocID="{138D7F96-F483-4A6D-A982-6CABF726AD14}" presName="parTransTwo" presStyleCnt="0"/>
      <dgm:spPr/>
    </dgm:pt>
    <dgm:pt modelId="{4AA4ADF2-E038-47E2-A3CC-EB418E727BE2}" type="pres">
      <dgm:prSet presAssocID="{138D7F96-F483-4A6D-A982-6CABF726AD14}" presName="horzTwo" presStyleCnt="0"/>
      <dgm:spPr/>
    </dgm:pt>
    <dgm:pt modelId="{48E8B422-15C6-4AE8-9423-3C296F30CBDA}" type="pres">
      <dgm:prSet presAssocID="{A1EADAF2-0F2D-4AE4-ACBD-9C12E40160E1}" presName="vertThree" presStyleCnt="0"/>
      <dgm:spPr/>
    </dgm:pt>
    <dgm:pt modelId="{19C1C6B1-2EAC-4F25-ADAD-DFA833412E4C}" type="pres">
      <dgm:prSet presAssocID="{A1EADAF2-0F2D-4AE4-ACBD-9C12E40160E1}" presName="txThree" presStyleLbl="node3" presStyleIdx="1" presStyleCnt="4">
        <dgm:presLayoutVars>
          <dgm:chPref val="3"/>
        </dgm:presLayoutVars>
      </dgm:prSet>
      <dgm:spPr/>
    </dgm:pt>
    <dgm:pt modelId="{53C9EB99-6EB1-4B43-9F38-B21608910FC7}" type="pres">
      <dgm:prSet presAssocID="{A1EADAF2-0F2D-4AE4-ACBD-9C12E40160E1}" presName="parTransThree" presStyleCnt="0"/>
      <dgm:spPr/>
    </dgm:pt>
    <dgm:pt modelId="{D37A145B-6F7F-4B4F-AC99-1052A5B42973}" type="pres">
      <dgm:prSet presAssocID="{A1EADAF2-0F2D-4AE4-ACBD-9C12E40160E1}" presName="horzThree" presStyleCnt="0"/>
      <dgm:spPr/>
    </dgm:pt>
    <dgm:pt modelId="{1E87FA3F-00B8-4AD1-A6D0-6C045DB8AD91}" type="pres">
      <dgm:prSet presAssocID="{20FB7C3F-8874-4E33-914F-F1DFF54AB749}" presName="vertFour" presStyleCnt="0">
        <dgm:presLayoutVars>
          <dgm:chPref val="3"/>
        </dgm:presLayoutVars>
      </dgm:prSet>
      <dgm:spPr/>
    </dgm:pt>
    <dgm:pt modelId="{23A9F70F-2379-40AC-A633-7A3C4B3EFB05}" type="pres">
      <dgm:prSet presAssocID="{20FB7C3F-8874-4E33-914F-F1DFF54AB749}" presName="txFour" presStyleLbl="node4" presStyleIdx="1" presStyleCnt="4">
        <dgm:presLayoutVars>
          <dgm:chPref val="3"/>
        </dgm:presLayoutVars>
      </dgm:prSet>
      <dgm:spPr/>
    </dgm:pt>
    <dgm:pt modelId="{D40D0A6E-0457-4AE8-BFFA-171CDAC14034}" type="pres">
      <dgm:prSet presAssocID="{20FB7C3F-8874-4E33-914F-F1DFF54AB749}" presName="horzFour" presStyleCnt="0"/>
      <dgm:spPr/>
    </dgm:pt>
    <dgm:pt modelId="{C5ABBEBD-37C4-461B-855B-F69652557AFE}" type="pres">
      <dgm:prSet presAssocID="{09B7EB4D-8877-47CA-818E-3DDCFC40DAA3}" presName="sibSpaceThree" presStyleCnt="0"/>
      <dgm:spPr/>
    </dgm:pt>
    <dgm:pt modelId="{CA590267-AACB-443B-98AD-9D780947E68C}" type="pres">
      <dgm:prSet presAssocID="{FED03785-15B8-4A35-9D2A-E7C9ABB2F8F6}" presName="vertThree" presStyleCnt="0"/>
      <dgm:spPr/>
    </dgm:pt>
    <dgm:pt modelId="{3749AE96-CF3F-4FC4-BBFE-86DEC08808D8}" type="pres">
      <dgm:prSet presAssocID="{FED03785-15B8-4A35-9D2A-E7C9ABB2F8F6}" presName="txThree" presStyleLbl="node3" presStyleIdx="2" presStyleCnt="4">
        <dgm:presLayoutVars>
          <dgm:chPref val="3"/>
        </dgm:presLayoutVars>
      </dgm:prSet>
      <dgm:spPr/>
    </dgm:pt>
    <dgm:pt modelId="{0B5DAB83-7E6E-4C6A-9FE9-C00F3640AA03}" type="pres">
      <dgm:prSet presAssocID="{FED03785-15B8-4A35-9D2A-E7C9ABB2F8F6}" presName="parTransThree" presStyleCnt="0"/>
      <dgm:spPr/>
    </dgm:pt>
    <dgm:pt modelId="{FE3D4E61-53EB-428D-BEB5-E2295FCB3592}" type="pres">
      <dgm:prSet presAssocID="{FED03785-15B8-4A35-9D2A-E7C9ABB2F8F6}" presName="horzThree" presStyleCnt="0"/>
      <dgm:spPr/>
    </dgm:pt>
    <dgm:pt modelId="{9ADAB106-677C-448D-A207-673F78C10F2D}" type="pres">
      <dgm:prSet presAssocID="{54B70D97-6E70-49FB-AC2D-BD3A2CF5AC34}" presName="vertFour" presStyleCnt="0">
        <dgm:presLayoutVars>
          <dgm:chPref val="3"/>
        </dgm:presLayoutVars>
      </dgm:prSet>
      <dgm:spPr/>
    </dgm:pt>
    <dgm:pt modelId="{08F6D955-EEC1-4C4A-93B2-5F96C9118A81}" type="pres">
      <dgm:prSet presAssocID="{54B70D97-6E70-49FB-AC2D-BD3A2CF5AC34}" presName="txFour" presStyleLbl="node4" presStyleIdx="2" presStyleCnt="4">
        <dgm:presLayoutVars>
          <dgm:chPref val="3"/>
        </dgm:presLayoutVars>
      </dgm:prSet>
      <dgm:spPr/>
    </dgm:pt>
    <dgm:pt modelId="{9F2854D0-1A5A-4889-A7B2-69841648AFF4}" type="pres">
      <dgm:prSet presAssocID="{54B70D97-6E70-49FB-AC2D-BD3A2CF5AC34}" presName="horzFour" presStyleCnt="0"/>
      <dgm:spPr/>
    </dgm:pt>
    <dgm:pt modelId="{3D327070-3CE8-4FF5-BB4F-81689D7D047C}" type="pres">
      <dgm:prSet presAssocID="{3D4D61F8-B0F9-4E0F-936A-0E2C8076400C}" presName="sibSpaceThree" presStyleCnt="0"/>
      <dgm:spPr/>
    </dgm:pt>
    <dgm:pt modelId="{CE00A1C2-3374-4643-9BB1-3AA4F9025FFF}" type="pres">
      <dgm:prSet presAssocID="{6A40F381-D9EC-4E10-BD44-25640704D35A}" presName="vertThree" presStyleCnt="0"/>
      <dgm:spPr/>
    </dgm:pt>
    <dgm:pt modelId="{C3BC1268-71A5-4039-BA93-915F848D1A84}" type="pres">
      <dgm:prSet presAssocID="{6A40F381-D9EC-4E10-BD44-25640704D35A}" presName="txThree" presStyleLbl="node3" presStyleIdx="3" presStyleCnt="4">
        <dgm:presLayoutVars>
          <dgm:chPref val="3"/>
        </dgm:presLayoutVars>
      </dgm:prSet>
      <dgm:spPr/>
    </dgm:pt>
    <dgm:pt modelId="{4B58B303-C3A7-4E00-93E7-0C0B576D38E8}" type="pres">
      <dgm:prSet presAssocID="{6A40F381-D9EC-4E10-BD44-25640704D35A}" presName="parTransThree" presStyleCnt="0"/>
      <dgm:spPr/>
    </dgm:pt>
    <dgm:pt modelId="{8CB5FDD6-BCA1-4E8E-BB4E-6232C7A4FDFC}" type="pres">
      <dgm:prSet presAssocID="{6A40F381-D9EC-4E10-BD44-25640704D35A}" presName="horzThree" presStyleCnt="0"/>
      <dgm:spPr/>
    </dgm:pt>
    <dgm:pt modelId="{1A6096C1-3856-498F-AB8A-30670A1427FA}" type="pres">
      <dgm:prSet presAssocID="{CF039CAA-E738-4FDF-9B9A-0AB7500D3A05}" presName="vertFour" presStyleCnt="0">
        <dgm:presLayoutVars>
          <dgm:chPref val="3"/>
        </dgm:presLayoutVars>
      </dgm:prSet>
      <dgm:spPr/>
    </dgm:pt>
    <dgm:pt modelId="{55781C6A-7426-4A8E-9DE8-F2752BF4F075}" type="pres">
      <dgm:prSet presAssocID="{CF039CAA-E738-4FDF-9B9A-0AB7500D3A05}" presName="txFour" presStyleLbl="node4" presStyleIdx="3" presStyleCnt="4">
        <dgm:presLayoutVars>
          <dgm:chPref val="3"/>
        </dgm:presLayoutVars>
      </dgm:prSet>
      <dgm:spPr/>
    </dgm:pt>
    <dgm:pt modelId="{9CF939A7-9091-4DA7-B213-20A88C8DFE09}" type="pres">
      <dgm:prSet presAssocID="{CF039CAA-E738-4FDF-9B9A-0AB7500D3A05}" presName="horzFour" presStyleCnt="0"/>
      <dgm:spPr/>
    </dgm:pt>
  </dgm:ptLst>
  <dgm:cxnLst>
    <dgm:cxn modelId="{E69D3E02-DD1B-4BC8-8B82-0C1D52F3F38F}" srcId="{6A40F381-D9EC-4E10-BD44-25640704D35A}" destId="{CF039CAA-E738-4FDF-9B9A-0AB7500D3A05}" srcOrd="0" destOrd="0" parTransId="{7BBCB7BD-3224-4757-9E52-9DEFCFBF70F1}" sibTransId="{8DD4D093-9DE7-4AB2-945F-3451514CC0CE}"/>
    <dgm:cxn modelId="{DF8A7F04-C70A-44F3-87C8-4676F49678B8}" srcId="{138D7F96-F483-4A6D-A982-6CABF726AD14}" destId="{6A40F381-D9EC-4E10-BD44-25640704D35A}" srcOrd="2" destOrd="0" parTransId="{0A3E6AE7-FE42-4A78-AA82-B23BB4B97E0B}" sibTransId="{3C290B61-1484-4D83-A9CA-7D3F52586977}"/>
    <dgm:cxn modelId="{4983A723-F532-4177-BC29-4DBD7A0EA0EB}" srcId="{138D7F96-F483-4A6D-A982-6CABF726AD14}" destId="{A1EADAF2-0F2D-4AE4-ACBD-9C12E40160E1}" srcOrd="0" destOrd="0" parTransId="{8347C6AB-B1DE-4AAC-817F-0F16641E0685}" sibTransId="{09B7EB4D-8877-47CA-818E-3DDCFC40DAA3}"/>
    <dgm:cxn modelId="{4E93E35F-B5FB-46AB-9012-9EA3B9259800}" type="presOf" srcId="{B15D9751-4C32-47B5-85F6-96A97377F3FE}" destId="{40479684-9A2D-4AB5-8FF4-7C033B3F640C}" srcOrd="0" destOrd="0" presId="urn:microsoft.com/office/officeart/2005/8/layout/hierarchy4"/>
    <dgm:cxn modelId="{B1F31A67-A2A3-4F42-BC79-6E78CFD1C3CE}" type="presOf" srcId="{FED03785-15B8-4A35-9D2A-E7C9ABB2F8F6}" destId="{3749AE96-CF3F-4FC4-BBFE-86DEC08808D8}" srcOrd="0" destOrd="0" presId="urn:microsoft.com/office/officeart/2005/8/layout/hierarchy4"/>
    <dgm:cxn modelId="{4DEA9848-FB34-4720-A251-14E8E8A59702}" srcId="{B15D9751-4C32-47B5-85F6-96A97377F3FE}" destId="{DBF9B702-986B-47E3-9119-B0FCB0B27F01}" srcOrd="0" destOrd="0" parTransId="{E5DC8B1A-7236-4E86-91B4-5FA20B146BE9}" sibTransId="{634D35BA-CFD0-49AD-A64E-955EC732F9E9}"/>
    <dgm:cxn modelId="{8320756B-95FE-4246-8926-9BBB6B03B19F}" srcId="{138D7F96-F483-4A6D-A982-6CABF726AD14}" destId="{FED03785-15B8-4A35-9D2A-E7C9ABB2F8F6}" srcOrd="1" destOrd="0" parTransId="{41D7E20E-5E43-4961-B90E-A7AC827194BF}" sibTransId="{3D4D61F8-B0F9-4E0F-936A-0E2C8076400C}"/>
    <dgm:cxn modelId="{0CDF1E6E-7EE8-4D23-8A24-50B8D249BC17}" type="presOf" srcId="{DBF9B702-986B-47E3-9119-B0FCB0B27F01}" destId="{F602131B-29F9-4ABE-9BAB-E5B0582907D1}" srcOrd="0" destOrd="0" presId="urn:microsoft.com/office/officeart/2005/8/layout/hierarchy4"/>
    <dgm:cxn modelId="{F0EAFA72-609D-4226-BE02-78D24493457E}" srcId="{CE7DEB34-C0B8-4593-9C0B-FF6211BB439E}" destId="{EB1B2DA5-13C9-46B2-8A33-341C9BF4E6D0}" srcOrd="0" destOrd="0" parTransId="{58012B53-D411-4D3F-B57E-54307CCAB803}" sibTransId="{BA75668C-67AF-4EC4-BF51-57AD1F436AEB}"/>
    <dgm:cxn modelId="{D37FDD53-4389-49BB-833C-CB2691B9F3ED}" type="presOf" srcId="{CE7DEB34-C0B8-4593-9C0B-FF6211BB439E}" destId="{579A27B7-368A-4568-BE35-947A34297CF4}" srcOrd="0" destOrd="0" presId="urn:microsoft.com/office/officeart/2005/8/layout/hierarchy4"/>
    <dgm:cxn modelId="{85F48985-642E-4C53-A950-C504F854373B}" type="presOf" srcId="{059C324C-0820-4FE6-A94F-E4467FF3CCF1}" destId="{8894ECE8-7782-4155-96FE-AEAC0BF46DE9}" srcOrd="0" destOrd="0" presId="urn:microsoft.com/office/officeart/2005/8/layout/hierarchy4"/>
    <dgm:cxn modelId="{BF917197-36A8-4BAC-A38D-AF92D0475932}" type="presOf" srcId="{CF039CAA-E738-4FDF-9B9A-0AB7500D3A05}" destId="{55781C6A-7426-4A8E-9DE8-F2752BF4F075}" srcOrd="0" destOrd="0" presId="urn:microsoft.com/office/officeart/2005/8/layout/hierarchy4"/>
    <dgm:cxn modelId="{E717CAA0-9DAA-4AD0-A7A3-AC01459D84DE}" srcId="{EB1B2DA5-13C9-46B2-8A33-341C9BF4E6D0}" destId="{138D7F96-F483-4A6D-A982-6CABF726AD14}" srcOrd="1" destOrd="0" parTransId="{5047B166-BE84-48FF-BA3F-2185E3DC69E5}" sibTransId="{A99B838B-74DF-47AE-901A-0A4C6E2BFE4C}"/>
    <dgm:cxn modelId="{DF61E2A1-C56B-4287-B1C5-F541AD930D4C}" type="presOf" srcId="{20FB7C3F-8874-4E33-914F-F1DFF54AB749}" destId="{23A9F70F-2379-40AC-A633-7A3C4B3EFB05}" srcOrd="0" destOrd="0" presId="urn:microsoft.com/office/officeart/2005/8/layout/hierarchy4"/>
    <dgm:cxn modelId="{E961C7A6-3B11-44A4-8135-0F6F05B3E37C}" type="presOf" srcId="{EB1B2DA5-13C9-46B2-8A33-341C9BF4E6D0}" destId="{CD17B69D-95D5-44B5-A1D8-1F1819B48A32}" srcOrd="0" destOrd="0" presId="urn:microsoft.com/office/officeart/2005/8/layout/hierarchy4"/>
    <dgm:cxn modelId="{F7BE5BA9-CFD0-48FA-8062-10031488C703}" srcId="{A1EADAF2-0F2D-4AE4-ACBD-9C12E40160E1}" destId="{20FB7C3F-8874-4E33-914F-F1DFF54AB749}" srcOrd="0" destOrd="0" parTransId="{B06B8A70-192D-4F5A-9D0F-E5EF4B7ECD01}" sibTransId="{33392BED-9B3D-483C-AFAC-367821B6B448}"/>
    <dgm:cxn modelId="{EE035CB4-9C1D-4287-87A8-E23D6ACB54BF}" type="presOf" srcId="{54B70D97-6E70-49FB-AC2D-BD3A2CF5AC34}" destId="{08F6D955-EEC1-4C4A-93B2-5F96C9118A81}" srcOrd="0" destOrd="0" presId="urn:microsoft.com/office/officeart/2005/8/layout/hierarchy4"/>
    <dgm:cxn modelId="{267AFEB5-0348-411A-A9B4-0CCA36F20524}" srcId="{EB1B2DA5-13C9-46B2-8A33-341C9BF4E6D0}" destId="{B15D9751-4C32-47B5-85F6-96A97377F3FE}" srcOrd="0" destOrd="0" parTransId="{971E6609-E0D5-4F7F-A868-82F34781BAA0}" sibTransId="{26918B9E-FC6E-4EE1-A6DE-127BD9D244BE}"/>
    <dgm:cxn modelId="{C904B5B9-CB94-47DE-AEED-3FCBC51FE8CE}" type="presOf" srcId="{138D7F96-F483-4A6D-A982-6CABF726AD14}" destId="{996FD67A-5C76-4E7E-8636-2B7E2CFF298C}" srcOrd="0" destOrd="0" presId="urn:microsoft.com/office/officeart/2005/8/layout/hierarchy4"/>
    <dgm:cxn modelId="{D9C1E7BA-34F7-4520-AD5E-FF5686ED4708}" type="presOf" srcId="{A1EADAF2-0F2D-4AE4-ACBD-9C12E40160E1}" destId="{19C1C6B1-2EAC-4F25-ADAD-DFA833412E4C}" srcOrd="0" destOrd="0" presId="urn:microsoft.com/office/officeart/2005/8/layout/hierarchy4"/>
    <dgm:cxn modelId="{133C44D3-305A-4690-9C2B-686CD18437DF}" srcId="{DBF9B702-986B-47E3-9119-B0FCB0B27F01}" destId="{059C324C-0820-4FE6-A94F-E4467FF3CCF1}" srcOrd="0" destOrd="0" parTransId="{B2903C31-1CEA-4141-9B89-A8C412E8F48D}" sibTransId="{6178C5C1-0D66-47CC-83B1-21030E5DA71E}"/>
    <dgm:cxn modelId="{3D2ED2E2-A856-4E69-89EC-CBF00DE8922B}" srcId="{FED03785-15B8-4A35-9D2A-E7C9ABB2F8F6}" destId="{54B70D97-6E70-49FB-AC2D-BD3A2CF5AC34}" srcOrd="0" destOrd="0" parTransId="{02A33959-7DA0-40FA-851C-EB89E96FA508}" sibTransId="{48084C92-86FE-4499-947B-7CCE1ACE05E7}"/>
    <dgm:cxn modelId="{91A508EB-8901-4FEC-B63B-441F2C357761}" type="presOf" srcId="{6A40F381-D9EC-4E10-BD44-25640704D35A}" destId="{C3BC1268-71A5-4039-BA93-915F848D1A84}" srcOrd="0" destOrd="0" presId="urn:microsoft.com/office/officeart/2005/8/layout/hierarchy4"/>
    <dgm:cxn modelId="{AD34F897-A445-4A50-BB49-5C38ED8D4E3A}" type="presParOf" srcId="{579A27B7-368A-4568-BE35-947A34297CF4}" destId="{58AA7D49-56FF-4F1B-A122-394B82E9A083}" srcOrd="0" destOrd="0" presId="urn:microsoft.com/office/officeart/2005/8/layout/hierarchy4"/>
    <dgm:cxn modelId="{98CB7903-8E50-4546-8F6C-9BD6A8C5674F}" type="presParOf" srcId="{58AA7D49-56FF-4F1B-A122-394B82E9A083}" destId="{CD17B69D-95D5-44B5-A1D8-1F1819B48A32}" srcOrd="0" destOrd="0" presId="urn:microsoft.com/office/officeart/2005/8/layout/hierarchy4"/>
    <dgm:cxn modelId="{E76DFC11-1901-4B7D-81C0-1D9BF3A492A8}" type="presParOf" srcId="{58AA7D49-56FF-4F1B-A122-394B82E9A083}" destId="{9BD35D87-33CA-4487-B56F-D51FC11A846F}" srcOrd="1" destOrd="0" presId="urn:microsoft.com/office/officeart/2005/8/layout/hierarchy4"/>
    <dgm:cxn modelId="{0650DC73-30A6-4AA5-9692-AA4A68EB6A12}" type="presParOf" srcId="{58AA7D49-56FF-4F1B-A122-394B82E9A083}" destId="{A2FD953E-B214-4B83-9CB2-FE36C285CFB1}" srcOrd="2" destOrd="0" presId="urn:microsoft.com/office/officeart/2005/8/layout/hierarchy4"/>
    <dgm:cxn modelId="{929073F7-72B6-4B22-BE64-E5B2F85BBBF6}" type="presParOf" srcId="{A2FD953E-B214-4B83-9CB2-FE36C285CFB1}" destId="{3FD7FCD4-D961-4D62-B47D-2D42D8182041}" srcOrd="0" destOrd="0" presId="urn:microsoft.com/office/officeart/2005/8/layout/hierarchy4"/>
    <dgm:cxn modelId="{7C811C39-9CF6-4064-ACEB-60618BFA9F18}" type="presParOf" srcId="{3FD7FCD4-D961-4D62-B47D-2D42D8182041}" destId="{40479684-9A2D-4AB5-8FF4-7C033B3F640C}" srcOrd="0" destOrd="0" presId="urn:microsoft.com/office/officeart/2005/8/layout/hierarchy4"/>
    <dgm:cxn modelId="{D4CED60F-5CF1-4907-AE73-72BFBD03D1C3}" type="presParOf" srcId="{3FD7FCD4-D961-4D62-B47D-2D42D8182041}" destId="{7C94013F-3A31-499D-8394-33160DC8AB09}" srcOrd="1" destOrd="0" presId="urn:microsoft.com/office/officeart/2005/8/layout/hierarchy4"/>
    <dgm:cxn modelId="{855D6C22-2F65-4531-9792-53F4F154BBC3}" type="presParOf" srcId="{3FD7FCD4-D961-4D62-B47D-2D42D8182041}" destId="{F9B7447F-936E-492B-B515-8B95F0F6C3D1}" srcOrd="2" destOrd="0" presId="urn:microsoft.com/office/officeart/2005/8/layout/hierarchy4"/>
    <dgm:cxn modelId="{7CF3B5EB-C95D-4FB9-A2C1-B16346F9EDEB}" type="presParOf" srcId="{F9B7447F-936E-492B-B515-8B95F0F6C3D1}" destId="{47F3AEEF-5A12-4DD2-9BD5-B848EA88B838}" srcOrd="0" destOrd="0" presId="urn:microsoft.com/office/officeart/2005/8/layout/hierarchy4"/>
    <dgm:cxn modelId="{47F899AC-7CEA-4886-AB6E-F77F9AFF505B}" type="presParOf" srcId="{47F3AEEF-5A12-4DD2-9BD5-B848EA88B838}" destId="{F602131B-29F9-4ABE-9BAB-E5B0582907D1}" srcOrd="0" destOrd="0" presId="urn:microsoft.com/office/officeart/2005/8/layout/hierarchy4"/>
    <dgm:cxn modelId="{166F9A96-A4AC-4979-8447-85364A04CEC0}" type="presParOf" srcId="{47F3AEEF-5A12-4DD2-9BD5-B848EA88B838}" destId="{D3B763FE-8811-46F0-8064-6D7C2691D7C9}" srcOrd="1" destOrd="0" presId="urn:microsoft.com/office/officeart/2005/8/layout/hierarchy4"/>
    <dgm:cxn modelId="{2DCD7B90-BF7B-44D3-907B-77A7DBB7C859}" type="presParOf" srcId="{47F3AEEF-5A12-4DD2-9BD5-B848EA88B838}" destId="{EF105432-A7BF-47E2-948B-72DE1754D680}" srcOrd="2" destOrd="0" presId="urn:microsoft.com/office/officeart/2005/8/layout/hierarchy4"/>
    <dgm:cxn modelId="{64FAF287-3020-4347-A726-866E30972B87}" type="presParOf" srcId="{EF105432-A7BF-47E2-948B-72DE1754D680}" destId="{597D6811-CB7B-4DEC-B25C-2D08A6110F29}" srcOrd="0" destOrd="0" presId="urn:microsoft.com/office/officeart/2005/8/layout/hierarchy4"/>
    <dgm:cxn modelId="{CF4B80B2-4E08-425F-8653-F7F1E4441042}" type="presParOf" srcId="{597D6811-CB7B-4DEC-B25C-2D08A6110F29}" destId="{8894ECE8-7782-4155-96FE-AEAC0BF46DE9}" srcOrd="0" destOrd="0" presId="urn:microsoft.com/office/officeart/2005/8/layout/hierarchy4"/>
    <dgm:cxn modelId="{7F125A0E-E645-4101-935D-BF95775B84D0}" type="presParOf" srcId="{597D6811-CB7B-4DEC-B25C-2D08A6110F29}" destId="{8A8C4CCE-BEA2-4675-8355-D76E3C0ABCAD}" srcOrd="1" destOrd="0" presId="urn:microsoft.com/office/officeart/2005/8/layout/hierarchy4"/>
    <dgm:cxn modelId="{8A11C8FA-0830-419A-92FA-B31058B27E94}" type="presParOf" srcId="{A2FD953E-B214-4B83-9CB2-FE36C285CFB1}" destId="{243A2630-8D30-4A53-981B-752C635BA8EA}" srcOrd="1" destOrd="0" presId="urn:microsoft.com/office/officeart/2005/8/layout/hierarchy4"/>
    <dgm:cxn modelId="{F2DD1BBA-BEE2-4E7B-818D-FDED5CD3D202}" type="presParOf" srcId="{A2FD953E-B214-4B83-9CB2-FE36C285CFB1}" destId="{7468C551-A685-4584-BB27-D2D901802F0A}" srcOrd="2" destOrd="0" presId="urn:microsoft.com/office/officeart/2005/8/layout/hierarchy4"/>
    <dgm:cxn modelId="{4638F30E-1E6B-4ED7-9417-7A330D4CE8E8}" type="presParOf" srcId="{7468C551-A685-4584-BB27-D2D901802F0A}" destId="{996FD67A-5C76-4E7E-8636-2B7E2CFF298C}" srcOrd="0" destOrd="0" presId="urn:microsoft.com/office/officeart/2005/8/layout/hierarchy4"/>
    <dgm:cxn modelId="{72FD7C70-7B76-4C76-887E-9759CEA4E7E9}" type="presParOf" srcId="{7468C551-A685-4584-BB27-D2D901802F0A}" destId="{1A80B78F-27FE-4A13-BEDC-E117116C6223}" srcOrd="1" destOrd="0" presId="urn:microsoft.com/office/officeart/2005/8/layout/hierarchy4"/>
    <dgm:cxn modelId="{775602F2-4E0B-4B84-8C29-2C1BF739DED2}" type="presParOf" srcId="{7468C551-A685-4584-BB27-D2D901802F0A}" destId="{4AA4ADF2-E038-47E2-A3CC-EB418E727BE2}" srcOrd="2" destOrd="0" presId="urn:microsoft.com/office/officeart/2005/8/layout/hierarchy4"/>
    <dgm:cxn modelId="{B6812200-541A-4CB9-89AB-F70420DD9683}" type="presParOf" srcId="{4AA4ADF2-E038-47E2-A3CC-EB418E727BE2}" destId="{48E8B422-15C6-4AE8-9423-3C296F30CBDA}" srcOrd="0" destOrd="0" presId="urn:microsoft.com/office/officeart/2005/8/layout/hierarchy4"/>
    <dgm:cxn modelId="{CB86BCAE-44FB-48E0-89D0-1CAF0F97C1C9}" type="presParOf" srcId="{48E8B422-15C6-4AE8-9423-3C296F30CBDA}" destId="{19C1C6B1-2EAC-4F25-ADAD-DFA833412E4C}" srcOrd="0" destOrd="0" presId="urn:microsoft.com/office/officeart/2005/8/layout/hierarchy4"/>
    <dgm:cxn modelId="{B8B40072-23CB-4AEB-AAE9-2A50622C7D1F}" type="presParOf" srcId="{48E8B422-15C6-4AE8-9423-3C296F30CBDA}" destId="{53C9EB99-6EB1-4B43-9F38-B21608910FC7}" srcOrd="1" destOrd="0" presId="urn:microsoft.com/office/officeart/2005/8/layout/hierarchy4"/>
    <dgm:cxn modelId="{88EFD019-3EF9-4EAA-9C04-60EB72546067}" type="presParOf" srcId="{48E8B422-15C6-4AE8-9423-3C296F30CBDA}" destId="{D37A145B-6F7F-4B4F-AC99-1052A5B42973}" srcOrd="2" destOrd="0" presId="urn:microsoft.com/office/officeart/2005/8/layout/hierarchy4"/>
    <dgm:cxn modelId="{DF782CAB-6096-45BA-B90B-C0964CF78A49}" type="presParOf" srcId="{D37A145B-6F7F-4B4F-AC99-1052A5B42973}" destId="{1E87FA3F-00B8-4AD1-A6D0-6C045DB8AD91}" srcOrd="0" destOrd="0" presId="urn:microsoft.com/office/officeart/2005/8/layout/hierarchy4"/>
    <dgm:cxn modelId="{375C2FF0-FAA4-40BA-A49B-2A00A592B3FF}" type="presParOf" srcId="{1E87FA3F-00B8-4AD1-A6D0-6C045DB8AD91}" destId="{23A9F70F-2379-40AC-A633-7A3C4B3EFB05}" srcOrd="0" destOrd="0" presId="urn:microsoft.com/office/officeart/2005/8/layout/hierarchy4"/>
    <dgm:cxn modelId="{345E4CF2-4695-4E97-9705-A5BE73330387}" type="presParOf" srcId="{1E87FA3F-00B8-4AD1-A6D0-6C045DB8AD91}" destId="{D40D0A6E-0457-4AE8-BFFA-171CDAC14034}" srcOrd="1" destOrd="0" presId="urn:microsoft.com/office/officeart/2005/8/layout/hierarchy4"/>
    <dgm:cxn modelId="{B759B7E6-F01E-4E0A-9A1E-F52D563308EC}" type="presParOf" srcId="{4AA4ADF2-E038-47E2-A3CC-EB418E727BE2}" destId="{C5ABBEBD-37C4-461B-855B-F69652557AFE}" srcOrd="1" destOrd="0" presId="urn:microsoft.com/office/officeart/2005/8/layout/hierarchy4"/>
    <dgm:cxn modelId="{CC503F25-0820-4D20-B92D-DAC0CE219871}" type="presParOf" srcId="{4AA4ADF2-E038-47E2-A3CC-EB418E727BE2}" destId="{CA590267-AACB-443B-98AD-9D780947E68C}" srcOrd="2" destOrd="0" presId="urn:microsoft.com/office/officeart/2005/8/layout/hierarchy4"/>
    <dgm:cxn modelId="{AFB71000-9791-49FE-B907-1E1187DD3489}" type="presParOf" srcId="{CA590267-AACB-443B-98AD-9D780947E68C}" destId="{3749AE96-CF3F-4FC4-BBFE-86DEC08808D8}" srcOrd="0" destOrd="0" presId="urn:microsoft.com/office/officeart/2005/8/layout/hierarchy4"/>
    <dgm:cxn modelId="{E2BFFAB0-2C1E-44D6-A86B-E9FD8B06532C}" type="presParOf" srcId="{CA590267-AACB-443B-98AD-9D780947E68C}" destId="{0B5DAB83-7E6E-4C6A-9FE9-C00F3640AA03}" srcOrd="1" destOrd="0" presId="urn:microsoft.com/office/officeart/2005/8/layout/hierarchy4"/>
    <dgm:cxn modelId="{007E8DFB-42CD-47FF-B2EB-7E80679CB830}" type="presParOf" srcId="{CA590267-AACB-443B-98AD-9D780947E68C}" destId="{FE3D4E61-53EB-428D-BEB5-E2295FCB3592}" srcOrd="2" destOrd="0" presId="urn:microsoft.com/office/officeart/2005/8/layout/hierarchy4"/>
    <dgm:cxn modelId="{DC3C6CAB-8BE3-4C4C-9F3A-AEEA35E9BD0B}" type="presParOf" srcId="{FE3D4E61-53EB-428D-BEB5-E2295FCB3592}" destId="{9ADAB106-677C-448D-A207-673F78C10F2D}" srcOrd="0" destOrd="0" presId="urn:microsoft.com/office/officeart/2005/8/layout/hierarchy4"/>
    <dgm:cxn modelId="{74DFDD01-8DAF-4966-AA56-C2EBC141F078}" type="presParOf" srcId="{9ADAB106-677C-448D-A207-673F78C10F2D}" destId="{08F6D955-EEC1-4C4A-93B2-5F96C9118A81}" srcOrd="0" destOrd="0" presId="urn:microsoft.com/office/officeart/2005/8/layout/hierarchy4"/>
    <dgm:cxn modelId="{A49D5C47-118C-4D85-8BE8-E2310D8EC5F9}" type="presParOf" srcId="{9ADAB106-677C-448D-A207-673F78C10F2D}" destId="{9F2854D0-1A5A-4889-A7B2-69841648AFF4}" srcOrd="1" destOrd="0" presId="urn:microsoft.com/office/officeart/2005/8/layout/hierarchy4"/>
    <dgm:cxn modelId="{32DA1B48-6DEB-4CA4-8795-FC25BE564921}" type="presParOf" srcId="{4AA4ADF2-E038-47E2-A3CC-EB418E727BE2}" destId="{3D327070-3CE8-4FF5-BB4F-81689D7D047C}" srcOrd="3" destOrd="0" presId="urn:microsoft.com/office/officeart/2005/8/layout/hierarchy4"/>
    <dgm:cxn modelId="{882874D9-FC49-4218-AAE9-8E40EA212AEC}" type="presParOf" srcId="{4AA4ADF2-E038-47E2-A3CC-EB418E727BE2}" destId="{CE00A1C2-3374-4643-9BB1-3AA4F9025FFF}" srcOrd="4" destOrd="0" presId="urn:microsoft.com/office/officeart/2005/8/layout/hierarchy4"/>
    <dgm:cxn modelId="{A36DFD4C-6E83-4CF5-B1FC-2E89492AB23D}" type="presParOf" srcId="{CE00A1C2-3374-4643-9BB1-3AA4F9025FFF}" destId="{C3BC1268-71A5-4039-BA93-915F848D1A84}" srcOrd="0" destOrd="0" presId="urn:microsoft.com/office/officeart/2005/8/layout/hierarchy4"/>
    <dgm:cxn modelId="{FEB0271A-A1B7-4FBA-9613-A3E338D47249}" type="presParOf" srcId="{CE00A1C2-3374-4643-9BB1-3AA4F9025FFF}" destId="{4B58B303-C3A7-4E00-93E7-0C0B576D38E8}" srcOrd="1" destOrd="0" presId="urn:microsoft.com/office/officeart/2005/8/layout/hierarchy4"/>
    <dgm:cxn modelId="{610AFBA7-535A-4390-A0F7-06F417BDF211}" type="presParOf" srcId="{CE00A1C2-3374-4643-9BB1-3AA4F9025FFF}" destId="{8CB5FDD6-BCA1-4E8E-BB4E-6232C7A4FDFC}" srcOrd="2" destOrd="0" presId="urn:microsoft.com/office/officeart/2005/8/layout/hierarchy4"/>
    <dgm:cxn modelId="{2D69314C-B3AF-4094-8CD9-5A82818F1B80}" type="presParOf" srcId="{8CB5FDD6-BCA1-4E8E-BB4E-6232C7A4FDFC}" destId="{1A6096C1-3856-498F-AB8A-30670A1427FA}" srcOrd="0" destOrd="0" presId="urn:microsoft.com/office/officeart/2005/8/layout/hierarchy4"/>
    <dgm:cxn modelId="{F173D5AE-5DB2-4303-8912-06C5735CDB5E}" type="presParOf" srcId="{1A6096C1-3856-498F-AB8A-30670A1427FA}" destId="{55781C6A-7426-4A8E-9DE8-F2752BF4F075}" srcOrd="0" destOrd="0" presId="urn:microsoft.com/office/officeart/2005/8/layout/hierarchy4"/>
    <dgm:cxn modelId="{4118E00A-3DD5-4FC2-8D09-0C217EDE842C}" type="presParOf" srcId="{1A6096C1-3856-498F-AB8A-30670A1427FA}" destId="{9CF939A7-9091-4DA7-B213-20A88C8DFE09}" srcOrd="1" destOrd="0" presId="urn:microsoft.com/office/officeart/2005/8/layout/hierarchy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76.xml><?xml version="1.0" encoding="utf-8"?>
<dgm:dataModel xmlns:dgm="http://schemas.openxmlformats.org/drawingml/2006/diagram" xmlns:a="http://schemas.openxmlformats.org/drawingml/2006/main">
  <dgm:ptLst>
    <dgm:pt modelId="{CE7DEB34-C0B8-4593-9C0B-FF6211BB439E}" type="doc">
      <dgm:prSet loTypeId="urn:microsoft.com/office/officeart/2005/8/layout/matrix1" loCatId="matrix" qsTypeId="urn:microsoft.com/office/officeart/2005/8/quickstyle/3d1" qsCatId="3D" csTypeId="urn:microsoft.com/office/officeart/2005/8/colors/accent0_3" csCatId="mainScheme" phldr="1"/>
      <dgm:spPr/>
      <dgm:t>
        <a:bodyPr/>
        <a:lstStyle/>
        <a:p>
          <a:endParaRPr lang="el-GR"/>
        </a:p>
      </dgm:t>
    </dgm:pt>
    <dgm:pt modelId="{EB1B2DA5-13C9-46B2-8A33-341C9BF4E6D0}">
      <dgm:prSet custT="1"/>
      <dgm:spPr/>
      <dgm:t>
        <a:bodyPr/>
        <a:lstStyle/>
        <a:p>
          <a:r>
            <a:rPr lang="el-GR" sz="1500" dirty="0"/>
            <a:t>Θεσμικό πλαίσιο ανάθεσης συμβάσεων κατ’ αποκλειστικότητα</a:t>
          </a:r>
        </a:p>
      </dgm:t>
    </dgm:pt>
    <dgm:pt modelId="{58012B53-D411-4D3F-B57E-54307CCAB803}" type="parTrans" cxnId="{F0EAFA72-609D-4226-BE02-78D24493457E}">
      <dgm:prSet/>
      <dgm:spPr/>
      <dgm:t>
        <a:bodyPr/>
        <a:lstStyle/>
        <a:p>
          <a:endParaRPr lang="el-GR"/>
        </a:p>
      </dgm:t>
    </dgm:pt>
    <dgm:pt modelId="{BA75668C-67AF-4EC4-BF51-57AD1F436AEB}" type="sibTrans" cxnId="{F0EAFA72-609D-4226-BE02-78D24493457E}">
      <dgm:prSet/>
      <dgm:spPr/>
      <dgm:t>
        <a:bodyPr/>
        <a:lstStyle/>
        <a:p>
          <a:endParaRPr lang="el-GR"/>
        </a:p>
      </dgm:t>
    </dgm:pt>
    <dgm:pt modelId="{B15D9751-4C32-47B5-85F6-96A97377F3FE}">
      <dgm:prSet custT="1"/>
      <dgm:spPr/>
      <dgm:t>
        <a:bodyPr/>
        <a:lstStyle/>
        <a:p>
          <a:r>
            <a:rPr lang="el-GR" sz="1500" dirty="0"/>
            <a:t>Άρθρο 20 Ν. 4412/2016, διεξαγωγή της διαδικασίας μόνο ανάμεσα σε συγκεκριμένους οικονομικούς φορείς που ανταποκρίνονται σε συγκεκριμένο προφίλ</a:t>
          </a:r>
        </a:p>
      </dgm:t>
    </dgm:pt>
    <dgm:pt modelId="{971E6609-E0D5-4F7F-A868-82F34781BAA0}" type="parTrans" cxnId="{267AFEB5-0348-411A-A9B4-0CCA36F20524}">
      <dgm:prSet/>
      <dgm:spPr/>
      <dgm:t>
        <a:bodyPr/>
        <a:lstStyle/>
        <a:p>
          <a:endParaRPr lang="el-GR"/>
        </a:p>
      </dgm:t>
    </dgm:pt>
    <dgm:pt modelId="{26918B9E-FC6E-4EE1-A6DE-127BD9D244BE}" type="sibTrans" cxnId="{267AFEB5-0348-411A-A9B4-0CCA36F20524}">
      <dgm:prSet/>
      <dgm:spPr/>
      <dgm:t>
        <a:bodyPr/>
        <a:lstStyle/>
        <a:p>
          <a:endParaRPr lang="el-GR"/>
        </a:p>
      </dgm:t>
    </dgm:pt>
    <dgm:pt modelId="{138D7F96-F483-4A6D-A982-6CABF726AD14}">
      <dgm:prSet custT="1"/>
      <dgm:spPr/>
      <dgm:t>
        <a:bodyPr/>
        <a:lstStyle/>
        <a:p>
          <a:r>
            <a:rPr lang="el-GR" sz="1500" dirty="0"/>
            <a:t>α) Προστατευμένα παραγωγικά εργαστήρια του άρθρου 17 του Ν. 2646/1998, β) </a:t>
          </a:r>
          <a:r>
            <a:rPr lang="el-GR" sz="1500" dirty="0" err="1"/>
            <a:t>Κοι.Σ.Π.Ε</a:t>
          </a:r>
          <a:r>
            <a:rPr lang="el-GR" sz="1500" dirty="0"/>
            <a:t>. του άρθρου 12 του Ν. 2716/1999, γ) </a:t>
          </a:r>
          <a:r>
            <a:rPr lang="el-GR" sz="1500" dirty="0" err="1"/>
            <a:t>Κοιν.Σ.Επ</a:t>
          </a:r>
          <a:r>
            <a:rPr lang="el-GR" sz="1500" dirty="0"/>
            <a:t>. Ένταξης της περ. α΄ της παρ. 2 του άρθρου 2 του Ν. 4019/2011, δ) κάθε άλλο οικονομικό φορέα που έχει καταστατικό σκοπό της επαγγελματική και κοινωνική ένταξη ατόμων με αναπηρία ή </a:t>
          </a:r>
          <a:r>
            <a:rPr lang="el-GR" sz="1500" dirty="0" err="1"/>
            <a:t>μειονεκτούντων</a:t>
          </a:r>
          <a:r>
            <a:rPr lang="el-GR" sz="1500" dirty="0"/>
            <a:t>, εφόσον απασχολεί ποσοστό άνω του 30% τέτοια άτομα</a:t>
          </a:r>
        </a:p>
      </dgm:t>
    </dgm:pt>
    <dgm:pt modelId="{5047B166-BE84-48FF-BA3F-2185E3DC69E5}" type="parTrans" cxnId="{E717CAA0-9DAA-4AD0-A7A3-AC01459D84DE}">
      <dgm:prSet/>
      <dgm:spPr/>
      <dgm:t>
        <a:bodyPr/>
        <a:lstStyle/>
        <a:p>
          <a:endParaRPr lang="el-GR"/>
        </a:p>
      </dgm:t>
    </dgm:pt>
    <dgm:pt modelId="{A99B838B-74DF-47AE-901A-0A4C6E2BFE4C}" type="sibTrans" cxnId="{E717CAA0-9DAA-4AD0-A7A3-AC01459D84DE}">
      <dgm:prSet/>
      <dgm:spPr/>
      <dgm:t>
        <a:bodyPr/>
        <a:lstStyle/>
        <a:p>
          <a:endParaRPr lang="el-GR"/>
        </a:p>
      </dgm:t>
    </dgm:pt>
    <dgm:pt modelId="{AFC3DDF6-A36A-401E-9C6A-9228A527A41B}">
      <dgm:prSet custT="1"/>
      <dgm:spPr/>
      <dgm:t>
        <a:bodyPr/>
        <a:lstStyle/>
        <a:p>
          <a:r>
            <a:rPr lang="el-GR" sz="1500" dirty="0"/>
            <a:t>Δυνατότητα ανάθεσης δημοσίων συμβάσεων στο πλαίσιο προγραμμάτων προστατευμένης απασχόλησης, εφόσον περισσότεροι από το 30% των εργαζομένων στα προγράμματα αυτά είναι εργαζόμενοι με αναπηρία ή μειονεκτούντες</a:t>
          </a:r>
        </a:p>
      </dgm:t>
    </dgm:pt>
    <dgm:pt modelId="{55F3384B-B765-4C5F-8C7F-6DEAD11A41AE}" type="parTrans" cxnId="{B964C229-98A0-42A6-AC21-40A77A45C5AA}">
      <dgm:prSet/>
      <dgm:spPr/>
      <dgm:t>
        <a:bodyPr/>
        <a:lstStyle/>
        <a:p>
          <a:endParaRPr lang="el-GR"/>
        </a:p>
      </dgm:t>
    </dgm:pt>
    <dgm:pt modelId="{7EEBEF97-BC12-4301-BEAE-4090B34935E9}" type="sibTrans" cxnId="{B964C229-98A0-42A6-AC21-40A77A45C5AA}">
      <dgm:prSet/>
      <dgm:spPr/>
      <dgm:t>
        <a:bodyPr/>
        <a:lstStyle/>
        <a:p>
          <a:endParaRPr lang="el-GR"/>
        </a:p>
      </dgm:t>
    </dgm:pt>
    <dgm:pt modelId="{23770A54-1B77-434B-856D-BE980C608DBC}">
      <dgm:prSet custT="1"/>
      <dgm:spPr/>
      <dgm:t>
        <a:bodyPr/>
        <a:lstStyle/>
        <a:p>
          <a:r>
            <a:rPr lang="el-GR" sz="1500" dirty="0"/>
            <a:t>Η επιλογή των αναδόχων μεταξύ των ως άνω κατηγοριών οικονομικών φορέων πραγματοποιείται βάσει πρόσκλησης που απευθύνεται στο σύνολο αυτών των φορέων</a:t>
          </a:r>
        </a:p>
      </dgm:t>
    </dgm:pt>
    <dgm:pt modelId="{08BC194C-BC3D-468B-A68A-8B2259E1D14D}" type="parTrans" cxnId="{9CF67948-19FA-4A0F-A6FE-4B5B1BD31B99}">
      <dgm:prSet/>
      <dgm:spPr/>
      <dgm:t>
        <a:bodyPr/>
        <a:lstStyle/>
        <a:p>
          <a:endParaRPr lang="el-GR"/>
        </a:p>
      </dgm:t>
    </dgm:pt>
    <dgm:pt modelId="{C12FB9DD-E2C3-4B37-A12E-D0A8CA15F253}" type="sibTrans" cxnId="{9CF67948-19FA-4A0F-A6FE-4B5B1BD31B99}">
      <dgm:prSet/>
      <dgm:spPr/>
      <dgm:t>
        <a:bodyPr/>
        <a:lstStyle/>
        <a:p>
          <a:endParaRPr lang="el-GR"/>
        </a:p>
      </dgm:t>
    </dgm:pt>
    <dgm:pt modelId="{0717B5E9-47B0-4004-A521-B3522A721CC8}" type="pres">
      <dgm:prSet presAssocID="{CE7DEB34-C0B8-4593-9C0B-FF6211BB439E}" presName="diagram" presStyleCnt="0">
        <dgm:presLayoutVars>
          <dgm:chMax val="1"/>
          <dgm:dir/>
          <dgm:animLvl val="ctr"/>
          <dgm:resizeHandles val="exact"/>
        </dgm:presLayoutVars>
      </dgm:prSet>
      <dgm:spPr/>
    </dgm:pt>
    <dgm:pt modelId="{DF9B4B31-DFB3-41BB-BA0C-2B1551190E02}" type="pres">
      <dgm:prSet presAssocID="{CE7DEB34-C0B8-4593-9C0B-FF6211BB439E}" presName="matrix" presStyleCnt="0"/>
      <dgm:spPr/>
    </dgm:pt>
    <dgm:pt modelId="{084F84BB-5590-4BBE-B591-CD9BB1D76BC3}" type="pres">
      <dgm:prSet presAssocID="{CE7DEB34-C0B8-4593-9C0B-FF6211BB439E}" presName="tile1" presStyleLbl="node1" presStyleIdx="0" presStyleCnt="4"/>
      <dgm:spPr/>
    </dgm:pt>
    <dgm:pt modelId="{27F74BE7-EFCC-4B2A-AA49-CDDC36F78716}" type="pres">
      <dgm:prSet presAssocID="{CE7DEB34-C0B8-4593-9C0B-FF6211BB439E}" presName="tile1text" presStyleLbl="node1" presStyleIdx="0" presStyleCnt="4">
        <dgm:presLayoutVars>
          <dgm:chMax val="0"/>
          <dgm:chPref val="0"/>
          <dgm:bulletEnabled val="1"/>
        </dgm:presLayoutVars>
      </dgm:prSet>
      <dgm:spPr/>
    </dgm:pt>
    <dgm:pt modelId="{0BDC3C22-35A2-4D71-B126-22A1E2E5F100}" type="pres">
      <dgm:prSet presAssocID="{CE7DEB34-C0B8-4593-9C0B-FF6211BB439E}" presName="tile2" presStyleLbl="node1" presStyleIdx="1" presStyleCnt="4"/>
      <dgm:spPr/>
    </dgm:pt>
    <dgm:pt modelId="{EF0666FE-A8BF-4CAE-B19C-50FE8844365A}" type="pres">
      <dgm:prSet presAssocID="{CE7DEB34-C0B8-4593-9C0B-FF6211BB439E}" presName="tile2text" presStyleLbl="node1" presStyleIdx="1" presStyleCnt="4">
        <dgm:presLayoutVars>
          <dgm:chMax val="0"/>
          <dgm:chPref val="0"/>
          <dgm:bulletEnabled val="1"/>
        </dgm:presLayoutVars>
      </dgm:prSet>
      <dgm:spPr/>
    </dgm:pt>
    <dgm:pt modelId="{A19479C3-2434-44E9-AFC4-F999D7C1B11B}" type="pres">
      <dgm:prSet presAssocID="{CE7DEB34-C0B8-4593-9C0B-FF6211BB439E}" presName="tile3" presStyleLbl="node1" presStyleIdx="2" presStyleCnt="4"/>
      <dgm:spPr/>
    </dgm:pt>
    <dgm:pt modelId="{509B19C2-4AD3-4A45-86BB-F541A6740E39}" type="pres">
      <dgm:prSet presAssocID="{CE7DEB34-C0B8-4593-9C0B-FF6211BB439E}" presName="tile3text" presStyleLbl="node1" presStyleIdx="2" presStyleCnt="4">
        <dgm:presLayoutVars>
          <dgm:chMax val="0"/>
          <dgm:chPref val="0"/>
          <dgm:bulletEnabled val="1"/>
        </dgm:presLayoutVars>
      </dgm:prSet>
      <dgm:spPr/>
    </dgm:pt>
    <dgm:pt modelId="{28D31EF1-D511-4206-BD12-663FD2AEB2C1}" type="pres">
      <dgm:prSet presAssocID="{CE7DEB34-C0B8-4593-9C0B-FF6211BB439E}" presName="tile4" presStyleLbl="node1" presStyleIdx="3" presStyleCnt="4"/>
      <dgm:spPr/>
    </dgm:pt>
    <dgm:pt modelId="{FFC63311-B184-42D4-8B10-31EFFE1FD245}" type="pres">
      <dgm:prSet presAssocID="{CE7DEB34-C0B8-4593-9C0B-FF6211BB439E}" presName="tile4text" presStyleLbl="node1" presStyleIdx="3" presStyleCnt="4">
        <dgm:presLayoutVars>
          <dgm:chMax val="0"/>
          <dgm:chPref val="0"/>
          <dgm:bulletEnabled val="1"/>
        </dgm:presLayoutVars>
      </dgm:prSet>
      <dgm:spPr/>
    </dgm:pt>
    <dgm:pt modelId="{590A050E-916D-4522-A5AC-522533401924}" type="pres">
      <dgm:prSet presAssocID="{CE7DEB34-C0B8-4593-9C0B-FF6211BB439E}" presName="centerTile" presStyleLbl="fgShp" presStyleIdx="0" presStyleCnt="1">
        <dgm:presLayoutVars>
          <dgm:chMax val="0"/>
          <dgm:chPref val="0"/>
        </dgm:presLayoutVars>
      </dgm:prSet>
      <dgm:spPr/>
    </dgm:pt>
  </dgm:ptLst>
  <dgm:cxnLst>
    <dgm:cxn modelId="{A3E8E40B-5F09-4498-B326-6F999E183E58}" type="presOf" srcId="{AFC3DDF6-A36A-401E-9C6A-9228A527A41B}" destId="{509B19C2-4AD3-4A45-86BB-F541A6740E39}" srcOrd="1" destOrd="0" presId="urn:microsoft.com/office/officeart/2005/8/layout/matrix1"/>
    <dgm:cxn modelId="{B964C229-98A0-42A6-AC21-40A77A45C5AA}" srcId="{EB1B2DA5-13C9-46B2-8A33-341C9BF4E6D0}" destId="{AFC3DDF6-A36A-401E-9C6A-9228A527A41B}" srcOrd="2" destOrd="0" parTransId="{55F3384B-B765-4C5F-8C7F-6DEAD11A41AE}" sibTransId="{7EEBEF97-BC12-4301-BEAE-4090B34935E9}"/>
    <dgm:cxn modelId="{E70AC55F-03AF-4C0A-AB8F-49F2DB0A44B1}" type="presOf" srcId="{EB1B2DA5-13C9-46B2-8A33-341C9BF4E6D0}" destId="{590A050E-916D-4522-A5AC-522533401924}" srcOrd="0" destOrd="0" presId="urn:microsoft.com/office/officeart/2005/8/layout/matrix1"/>
    <dgm:cxn modelId="{9CF67948-19FA-4A0F-A6FE-4B5B1BD31B99}" srcId="{EB1B2DA5-13C9-46B2-8A33-341C9BF4E6D0}" destId="{23770A54-1B77-434B-856D-BE980C608DBC}" srcOrd="3" destOrd="0" parTransId="{08BC194C-BC3D-468B-A68A-8B2259E1D14D}" sibTransId="{C12FB9DD-E2C3-4B37-A12E-D0A8CA15F253}"/>
    <dgm:cxn modelId="{F0EAFA72-609D-4226-BE02-78D24493457E}" srcId="{CE7DEB34-C0B8-4593-9C0B-FF6211BB439E}" destId="{EB1B2DA5-13C9-46B2-8A33-341C9BF4E6D0}" srcOrd="0" destOrd="0" parTransId="{58012B53-D411-4D3F-B57E-54307CCAB803}" sibTransId="{BA75668C-67AF-4EC4-BF51-57AD1F436AEB}"/>
    <dgm:cxn modelId="{3BB8EC53-20A3-4D7A-BDF8-F5F17172CFD2}" type="presOf" srcId="{AFC3DDF6-A36A-401E-9C6A-9228A527A41B}" destId="{A19479C3-2434-44E9-AFC4-F999D7C1B11B}" srcOrd="0" destOrd="0" presId="urn:microsoft.com/office/officeart/2005/8/layout/matrix1"/>
    <dgm:cxn modelId="{C8475C88-9892-4FF6-8D0C-5C9FE9C19599}" type="presOf" srcId="{138D7F96-F483-4A6D-A982-6CABF726AD14}" destId="{EF0666FE-A8BF-4CAE-B19C-50FE8844365A}" srcOrd="1" destOrd="0" presId="urn:microsoft.com/office/officeart/2005/8/layout/matrix1"/>
    <dgm:cxn modelId="{666BCD9C-8B53-454B-B048-E7385AC3CA0D}" type="presOf" srcId="{B15D9751-4C32-47B5-85F6-96A97377F3FE}" destId="{084F84BB-5590-4BBE-B591-CD9BB1D76BC3}" srcOrd="0" destOrd="0" presId="urn:microsoft.com/office/officeart/2005/8/layout/matrix1"/>
    <dgm:cxn modelId="{E717CAA0-9DAA-4AD0-A7A3-AC01459D84DE}" srcId="{EB1B2DA5-13C9-46B2-8A33-341C9BF4E6D0}" destId="{138D7F96-F483-4A6D-A982-6CABF726AD14}" srcOrd="1" destOrd="0" parTransId="{5047B166-BE84-48FF-BA3F-2185E3DC69E5}" sibTransId="{A99B838B-74DF-47AE-901A-0A4C6E2BFE4C}"/>
    <dgm:cxn modelId="{D09FAAAC-BEBA-4FAF-8B0E-C619C3765100}" type="presOf" srcId="{23770A54-1B77-434B-856D-BE980C608DBC}" destId="{28D31EF1-D511-4206-BD12-663FD2AEB2C1}" srcOrd="0" destOrd="0" presId="urn:microsoft.com/office/officeart/2005/8/layout/matrix1"/>
    <dgm:cxn modelId="{267AFEB5-0348-411A-A9B4-0CCA36F20524}" srcId="{EB1B2DA5-13C9-46B2-8A33-341C9BF4E6D0}" destId="{B15D9751-4C32-47B5-85F6-96A97377F3FE}" srcOrd="0" destOrd="0" parTransId="{971E6609-E0D5-4F7F-A868-82F34781BAA0}" sibTransId="{26918B9E-FC6E-4EE1-A6DE-127BD9D244BE}"/>
    <dgm:cxn modelId="{5536D0BD-BE00-47C0-B887-803A93B7631B}" type="presOf" srcId="{B15D9751-4C32-47B5-85F6-96A97377F3FE}" destId="{27F74BE7-EFCC-4B2A-AA49-CDDC36F78716}" srcOrd="1" destOrd="0" presId="urn:microsoft.com/office/officeart/2005/8/layout/matrix1"/>
    <dgm:cxn modelId="{6F67FBD0-3860-4DB4-87CD-7E138903F760}" type="presOf" srcId="{CE7DEB34-C0B8-4593-9C0B-FF6211BB439E}" destId="{0717B5E9-47B0-4004-A521-B3522A721CC8}" srcOrd="0" destOrd="0" presId="urn:microsoft.com/office/officeart/2005/8/layout/matrix1"/>
    <dgm:cxn modelId="{AB5E55DE-72AA-440B-B7FC-F3D769EEB849}" type="presOf" srcId="{23770A54-1B77-434B-856D-BE980C608DBC}" destId="{FFC63311-B184-42D4-8B10-31EFFE1FD245}" srcOrd="1" destOrd="0" presId="urn:microsoft.com/office/officeart/2005/8/layout/matrix1"/>
    <dgm:cxn modelId="{E81892FB-CA59-4492-BD7B-0940F6DD62DE}" type="presOf" srcId="{138D7F96-F483-4A6D-A982-6CABF726AD14}" destId="{0BDC3C22-35A2-4D71-B126-22A1E2E5F100}" srcOrd="0" destOrd="0" presId="urn:microsoft.com/office/officeart/2005/8/layout/matrix1"/>
    <dgm:cxn modelId="{DCECEDD7-9419-4D96-BA96-1B30BF8A0D4F}" type="presParOf" srcId="{0717B5E9-47B0-4004-A521-B3522A721CC8}" destId="{DF9B4B31-DFB3-41BB-BA0C-2B1551190E02}" srcOrd="0" destOrd="0" presId="urn:microsoft.com/office/officeart/2005/8/layout/matrix1"/>
    <dgm:cxn modelId="{7BBDC919-FCDC-4EB5-A716-E7D49A73B53E}" type="presParOf" srcId="{DF9B4B31-DFB3-41BB-BA0C-2B1551190E02}" destId="{084F84BB-5590-4BBE-B591-CD9BB1D76BC3}" srcOrd="0" destOrd="0" presId="urn:microsoft.com/office/officeart/2005/8/layout/matrix1"/>
    <dgm:cxn modelId="{4705D8B6-9EF9-45B6-B98C-549D3E454445}" type="presParOf" srcId="{DF9B4B31-DFB3-41BB-BA0C-2B1551190E02}" destId="{27F74BE7-EFCC-4B2A-AA49-CDDC36F78716}" srcOrd="1" destOrd="0" presId="urn:microsoft.com/office/officeart/2005/8/layout/matrix1"/>
    <dgm:cxn modelId="{1BEE0EE4-9ED5-4FC4-B2AC-6DDEC6000DB2}" type="presParOf" srcId="{DF9B4B31-DFB3-41BB-BA0C-2B1551190E02}" destId="{0BDC3C22-35A2-4D71-B126-22A1E2E5F100}" srcOrd="2" destOrd="0" presId="urn:microsoft.com/office/officeart/2005/8/layout/matrix1"/>
    <dgm:cxn modelId="{62212B51-073D-4F12-9C5D-BB66BCE5C3AB}" type="presParOf" srcId="{DF9B4B31-DFB3-41BB-BA0C-2B1551190E02}" destId="{EF0666FE-A8BF-4CAE-B19C-50FE8844365A}" srcOrd="3" destOrd="0" presId="urn:microsoft.com/office/officeart/2005/8/layout/matrix1"/>
    <dgm:cxn modelId="{06E4538E-66C1-4F10-8DF0-F85A7EF1A345}" type="presParOf" srcId="{DF9B4B31-DFB3-41BB-BA0C-2B1551190E02}" destId="{A19479C3-2434-44E9-AFC4-F999D7C1B11B}" srcOrd="4" destOrd="0" presId="urn:microsoft.com/office/officeart/2005/8/layout/matrix1"/>
    <dgm:cxn modelId="{3B5F998E-D43E-4C88-8F8C-866AB861725A}" type="presParOf" srcId="{DF9B4B31-DFB3-41BB-BA0C-2B1551190E02}" destId="{509B19C2-4AD3-4A45-86BB-F541A6740E39}" srcOrd="5" destOrd="0" presId="urn:microsoft.com/office/officeart/2005/8/layout/matrix1"/>
    <dgm:cxn modelId="{9E88A717-52DB-4977-A2FE-2AFEA0C5A648}" type="presParOf" srcId="{DF9B4B31-DFB3-41BB-BA0C-2B1551190E02}" destId="{28D31EF1-D511-4206-BD12-663FD2AEB2C1}" srcOrd="6" destOrd="0" presId="urn:microsoft.com/office/officeart/2005/8/layout/matrix1"/>
    <dgm:cxn modelId="{AED1E515-D336-438B-9118-260200B3397A}" type="presParOf" srcId="{DF9B4B31-DFB3-41BB-BA0C-2B1551190E02}" destId="{FFC63311-B184-42D4-8B10-31EFFE1FD245}" srcOrd="7" destOrd="0" presId="urn:microsoft.com/office/officeart/2005/8/layout/matrix1"/>
    <dgm:cxn modelId="{6773B215-266A-4CAD-8AE0-D39591DCB2B5}" type="presParOf" srcId="{0717B5E9-47B0-4004-A521-B3522A721CC8}" destId="{590A050E-916D-4522-A5AC-522533401924}" srcOrd="1" destOrd="0" presId="urn:microsoft.com/office/officeart/2005/8/layout/matrix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77.xml><?xml version="1.0" encoding="utf-8"?>
<dgm:dataModel xmlns:dgm="http://schemas.openxmlformats.org/drawingml/2006/diagram" xmlns:a="http://schemas.openxmlformats.org/drawingml/2006/main">
  <dgm:ptLst>
    <dgm:pt modelId="{CE7DEB34-C0B8-4593-9C0B-FF6211BB439E}" type="doc">
      <dgm:prSet loTypeId="urn:microsoft.com/office/officeart/2005/8/layout/hProcess9" loCatId="process" qsTypeId="urn:microsoft.com/office/officeart/2005/8/quickstyle/3d1" qsCatId="3D" csTypeId="urn:microsoft.com/office/officeart/2005/8/colors/accent0_3" csCatId="mainScheme" phldr="1"/>
      <dgm:spPr/>
      <dgm:t>
        <a:bodyPr/>
        <a:lstStyle/>
        <a:p>
          <a:endParaRPr lang="el-GR"/>
        </a:p>
      </dgm:t>
    </dgm:pt>
    <dgm:pt modelId="{EB1B2DA5-13C9-46B2-8A33-341C9BF4E6D0}">
      <dgm:prSet custT="1"/>
      <dgm:spPr/>
      <dgm:t>
        <a:bodyPr/>
        <a:lstStyle/>
        <a:p>
          <a:r>
            <a:rPr lang="el-GR" sz="1500" dirty="0"/>
            <a:t>Η Επιτροπή δημοσίευσε έναν πρακτικό οδηγό για τους αγοραστές του δημόσιου τομέα με συγκεκριμένες προτάσεις και παραδείγματα, που καλύπτουν όλη τη διαδικασία ανάθεσης τέτοιων συμβάσεων</a:t>
          </a:r>
        </a:p>
      </dgm:t>
    </dgm:pt>
    <dgm:pt modelId="{58012B53-D411-4D3F-B57E-54307CCAB803}" type="parTrans" cxnId="{F0EAFA72-609D-4226-BE02-78D24493457E}">
      <dgm:prSet/>
      <dgm:spPr/>
      <dgm:t>
        <a:bodyPr/>
        <a:lstStyle/>
        <a:p>
          <a:endParaRPr lang="el-GR"/>
        </a:p>
      </dgm:t>
    </dgm:pt>
    <dgm:pt modelId="{BA75668C-67AF-4EC4-BF51-57AD1F436AEB}" type="sibTrans" cxnId="{F0EAFA72-609D-4226-BE02-78D24493457E}">
      <dgm:prSet/>
      <dgm:spPr/>
      <dgm:t>
        <a:bodyPr/>
        <a:lstStyle/>
        <a:p>
          <a:endParaRPr lang="el-GR"/>
        </a:p>
      </dgm:t>
    </dgm:pt>
    <dgm:pt modelId="{A94DCEB2-1AB6-487F-A335-2AEABF2CE992}">
      <dgm:prSet custT="1"/>
      <dgm:spPr/>
      <dgm:t>
        <a:bodyPr/>
        <a:lstStyle/>
        <a:p>
          <a:r>
            <a:rPr lang="el-GR" sz="1500" dirty="0"/>
            <a:t>Η Επιτροπή διεξήγαγε στοχευμένη διαβούλευση για τη σύνταξη του οδηγού για τις ΚΥΔΣ</a:t>
          </a:r>
        </a:p>
      </dgm:t>
    </dgm:pt>
    <dgm:pt modelId="{F15AE8D4-1835-449E-ADDA-E638D045F81F}" type="parTrans" cxnId="{02D693F1-05B3-4CE5-8292-E1471C7AEAB2}">
      <dgm:prSet/>
      <dgm:spPr/>
      <dgm:t>
        <a:bodyPr/>
        <a:lstStyle/>
        <a:p>
          <a:endParaRPr lang="el-GR"/>
        </a:p>
      </dgm:t>
    </dgm:pt>
    <dgm:pt modelId="{B9B7E5B5-E58C-4CF1-BAF8-622876BABE87}" type="sibTrans" cxnId="{02D693F1-05B3-4CE5-8292-E1471C7AEAB2}">
      <dgm:prSet/>
      <dgm:spPr/>
      <dgm:t>
        <a:bodyPr/>
        <a:lstStyle/>
        <a:p>
          <a:endParaRPr lang="el-GR"/>
        </a:p>
      </dgm:t>
    </dgm:pt>
    <dgm:pt modelId="{28AE2432-9E75-4C91-9D15-ECD1EE849AEA}">
      <dgm:prSet custT="1"/>
      <dgm:spPr/>
      <dgm:t>
        <a:bodyPr/>
        <a:lstStyle/>
        <a:p>
          <a:r>
            <a:rPr lang="el-GR" sz="1500" dirty="0"/>
            <a:t>Η ΕΕ εξέδωσε την Οδηγία 2019/882/ΕΕ σχετικά με τις απαιτήσεις προσβασιμότητας προϊόντων και υπηρεσιών</a:t>
          </a:r>
        </a:p>
      </dgm:t>
    </dgm:pt>
    <dgm:pt modelId="{E4003585-919C-40EF-8FCF-47C74F6FA4B6}" type="parTrans" cxnId="{FA0F2F83-4A93-4BD3-92A3-14D8EBEE4FC0}">
      <dgm:prSet/>
      <dgm:spPr/>
      <dgm:t>
        <a:bodyPr/>
        <a:lstStyle/>
        <a:p>
          <a:endParaRPr lang="el-GR"/>
        </a:p>
      </dgm:t>
    </dgm:pt>
    <dgm:pt modelId="{00CC752C-592C-4672-8389-AC38B1B9F48B}" type="sibTrans" cxnId="{FA0F2F83-4A93-4BD3-92A3-14D8EBEE4FC0}">
      <dgm:prSet/>
      <dgm:spPr/>
      <dgm:t>
        <a:bodyPr/>
        <a:lstStyle/>
        <a:p>
          <a:endParaRPr lang="el-GR"/>
        </a:p>
      </dgm:t>
    </dgm:pt>
    <dgm:pt modelId="{E59E0621-83BD-4C7C-B5B2-DBA3D43D8704}" type="pres">
      <dgm:prSet presAssocID="{CE7DEB34-C0B8-4593-9C0B-FF6211BB439E}" presName="CompostProcess" presStyleCnt="0">
        <dgm:presLayoutVars>
          <dgm:dir/>
          <dgm:resizeHandles val="exact"/>
        </dgm:presLayoutVars>
      </dgm:prSet>
      <dgm:spPr/>
    </dgm:pt>
    <dgm:pt modelId="{E2DCE4AC-B4D5-4F4A-BE88-05F1725706B9}" type="pres">
      <dgm:prSet presAssocID="{CE7DEB34-C0B8-4593-9C0B-FF6211BB439E}" presName="arrow" presStyleLbl="bgShp" presStyleIdx="0" presStyleCnt="1"/>
      <dgm:spPr/>
    </dgm:pt>
    <dgm:pt modelId="{265DECCB-347C-4FF8-9ED0-A383DD74A3CA}" type="pres">
      <dgm:prSet presAssocID="{CE7DEB34-C0B8-4593-9C0B-FF6211BB439E}" presName="linearProcess" presStyleCnt="0"/>
      <dgm:spPr/>
    </dgm:pt>
    <dgm:pt modelId="{4DB2E748-277D-4AB3-8BDA-9D71E6DCB705}" type="pres">
      <dgm:prSet presAssocID="{EB1B2DA5-13C9-46B2-8A33-341C9BF4E6D0}" presName="textNode" presStyleLbl="node1" presStyleIdx="0" presStyleCnt="3">
        <dgm:presLayoutVars>
          <dgm:bulletEnabled val="1"/>
        </dgm:presLayoutVars>
      </dgm:prSet>
      <dgm:spPr/>
    </dgm:pt>
    <dgm:pt modelId="{EBAA0BB7-F736-4339-A642-92CA8DA754FB}" type="pres">
      <dgm:prSet presAssocID="{BA75668C-67AF-4EC4-BF51-57AD1F436AEB}" presName="sibTrans" presStyleCnt="0"/>
      <dgm:spPr/>
    </dgm:pt>
    <dgm:pt modelId="{2A492E30-6AAF-48D0-8CC5-DE06DC4C9AEC}" type="pres">
      <dgm:prSet presAssocID="{A94DCEB2-1AB6-487F-A335-2AEABF2CE992}" presName="textNode" presStyleLbl="node1" presStyleIdx="1" presStyleCnt="3">
        <dgm:presLayoutVars>
          <dgm:bulletEnabled val="1"/>
        </dgm:presLayoutVars>
      </dgm:prSet>
      <dgm:spPr/>
    </dgm:pt>
    <dgm:pt modelId="{900F2A3A-795A-487B-BAB9-AA509AE27D0C}" type="pres">
      <dgm:prSet presAssocID="{B9B7E5B5-E58C-4CF1-BAF8-622876BABE87}" presName="sibTrans" presStyleCnt="0"/>
      <dgm:spPr/>
    </dgm:pt>
    <dgm:pt modelId="{693049AC-82E3-44BF-856A-7FB7730DF2EA}" type="pres">
      <dgm:prSet presAssocID="{28AE2432-9E75-4C91-9D15-ECD1EE849AEA}" presName="textNode" presStyleLbl="node1" presStyleIdx="2" presStyleCnt="3">
        <dgm:presLayoutVars>
          <dgm:bulletEnabled val="1"/>
        </dgm:presLayoutVars>
      </dgm:prSet>
      <dgm:spPr/>
    </dgm:pt>
  </dgm:ptLst>
  <dgm:cxnLst>
    <dgm:cxn modelId="{A28E742A-2059-4B26-A2B4-100A07173B65}" type="presOf" srcId="{28AE2432-9E75-4C91-9D15-ECD1EE849AEA}" destId="{693049AC-82E3-44BF-856A-7FB7730DF2EA}" srcOrd="0" destOrd="0" presId="urn:microsoft.com/office/officeart/2005/8/layout/hProcess9"/>
    <dgm:cxn modelId="{F0EAFA72-609D-4226-BE02-78D24493457E}" srcId="{CE7DEB34-C0B8-4593-9C0B-FF6211BB439E}" destId="{EB1B2DA5-13C9-46B2-8A33-341C9BF4E6D0}" srcOrd="0" destOrd="0" parTransId="{58012B53-D411-4D3F-B57E-54307CCAB803}" sibTransId="{BA75668C-67AF-4EC4-BF51-57AD1F436AEB}"/>
    <dgm:cxn modelId="{FA0F2F83-4A93-4BD3-92A3-14D8EBEE4FC0}" srcId="{CE7DEB34-C0B8-4593-9C0B-FF6211BB439E}" destId="{28AE2432-9E75-4C91-9D15-ECD1EE849AEA}" srcOrd="2" destOrd="0" parTransId="{E4003585-919C-40EF-8FCF-47C74F6FA4B6}" sibTransId="{00CC752C-592C-4672-8389-AC38B1B9F48B}"/>
    <dgm:cxn modelId="{FB0AE7A1-444C-4973-9D72-82CFC2D9450B}" type="presOf" srcId="{CE7DEB34-C0B8-4593-9C0B-FF6211BB439E}" destId="{E59E0621-83BD-4C7C-B5B2-DBA3D43D8704}" srcOrd="0" destOrd="0" presId="urn:microsoft.com/office/officeart/2005/8/layout/hProcess9"/>
    <dgm:cxn modelId="{A4FA6BC7-B5DA-4CC7-83D2-A514CF00A2FD}" type="presOf" srcId="{A94DCEB2-1AB6-487F-A335-2AEABF2CE992}" destId="{2A492E30-6AAF-48D0-8CC5-DE06DC4C9AEC}" srcOrd="0" destOrd="0" presId="urn:microsoft.com/office/officeart/2005/8/layout/hProcess9"/>
    <dgm:cxn modelId="{056AD7DB-9FBC-4AC8-BFEC-05E3A649E805}" type="presOf" srcId="{EB1B2DA5-13C9-46B2-8A33-341C9BF4E6D0}" destId="{4DB2E748-277D-4AB3-8BDA-9D71E6DCB705}" srcOrd="0" destOrd="0" presId="urn:microsoft.com/office/officeart/2005/8/layout/hProcess9"/>
    <dgm:cxn modelId="{02D693F1-05B3-4CE5-8292-E1471C7AEAB2}" srcId="{CE7DEB34-C0B8-4593-9C0B-FF6211BB439E}" destId="{A94DCEB2-1AB6-487F-A335-2AEABF2CE992}" srcOrd="1" destOrd="0" parTransId="{F15AE8D4-1835-449E-ADDA-E638D045F81F}" sibTransId="{B9B7E5B5-E58C-4CF1-BAF8-622876BABE87}"/>
    <dgm:cxn modelId="{67CB3919-DC6A-4A6E-846C-A84487338BF4}" type="presParOf" srcId="{E59E0621-83BD-4C7C-B5B2-DBA3D43D8704}" destId="{E2DCE4AC-B4D5-4F4A-BE88-05F1725706B9}" srcOrd="0" destOrd="0" presId="urn:microsoft.com/office/officeart/2005/8/layout/hProcess9"/>
    <dgm:cxn modelId="{F41252CC-450C-4B2F-8B4E-F5AEA9699EFB}" type="presParOf" srcId="{E59E0621-83BD-4C7C-B5B2-DBA3D43D8704}" destId="{265DECCB-347C-4FF8-9ED0-A383DD74A3CA}" srcOrd="1" destOrd="0" presId="urn:microsoft.com/office/officeart/2005/8/layout/hProcess9"/>
    <dgm:cxn modelId="{87384249-3ECC-43F4-8FAD-C7031B96E06D}" type="presParOf" srcId="{265DECCB-347C-4FF8-9ED0-A383DD74A3CA}" destId="{4DB2E748-277D-4AB3-8BDA-9D71E6DCB705}" srcOrd="0" destOrd="0" presId="urn:microsoft.com/office/officeart/2005/8/layout/hProcess9"/>
    <dgm:cxn modelId="{395377E2-3DD6-4429-A618-B8AA2C0DE9BE}" type="presParOf" srcId="{265DECCB-347C-4FF8-9ED0-A383DD74A3CA}" destId="{EBAA0BB7-F736-4339-A642-92CA8DA754FB}" srcOrd="1" destOrd="0" presId="urn:microsoft.com/office/officeart/2005/8/layout/hProcess9"/>
    <dgm:cxn modelId="{DDE33DAE-13BE-4659-BA5B-C21C9970FDE6}" type="presParOf" srcId="{265DECCB-347C-4FF8-9ED0-A383DD74A3CA}" destId="{2A492E30-6AAF-48D0-8CC5-DE06DC4C9AEC}" srcOrd="2" destOrd="0" presId="urn:microsoft.com/office/officeart/2005/8/layout/hProcess9"/>
    <dgm:cxn modelId="{8A9C2BE5-CB6D-46ED-AFCD-842B2AAF735D}" type="presParOf" srcId="{265DECCB-347C-4FF8-9ED0-A383DD74A3CA}" destId="{900F2A3A-795A-487B-BAB9-AA509AE27D0C}" srcOrd="3" destOrd="0" presId="urn:microsoft.com/office/officeart/2005/8/layout/hProcess9"/>
    <dgm:cxn modelId="{013606C4-F237-4960-8E5B-33D5F38D879A}" type="presParOf" srcId="{265DECCB-347C-4FF8-9ED0-A383DD74A3CA}" destId="{693049AC-82E3-44BF-856A-7FB7730DF2EA}" srcOrd="4" destOrd="0" presId="urn:microsoft.com/office/officeart/2005/8/layout/hProcess9"/>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8.xml><?xml version="1.0" encoding="utf-8"?>
<dgm:dataModel xmlns:dgm="http://schemas.openxmlformats.org/drawingml/2006/diagram" xmlns:a="http://schemas.openxmlformats.org/drawingml/2006/main">
  <dgm:ptLst>
    <dgm:pt modelId="{F686EE88-8260-4AF7-9B0A-ADE3CE140948}" type="doc">
      <dgm:prSet loTypeId="urn:microsoft.com/office/officeart/2005/8/layout/chevron2" loCatId="list" qsTypeId="urn:microsoft.com/office/officeart/2005/8/quickstyle/3d3" qsCatId="3D" csTypeId="urn:microsoft.com/office/officeart/2005/8/colors/accent0_3" csCatId="mainScheme" phldr="1"/>
      <dgm:spPr/>
      <dgm:t>
        <a:bodyPr/>
        <a:lstStyle/>
        <a:p>
          <a:endParaRPr lang="el-GR"/>
        </a:p>
      </dgm:t>
    </dgm:pt>
    <dgm:pt modelId="{393D2A92-8568-4BC4-87A3-421F2AD34187}">
      <dgm:prSet phldrT="[Text]" custT="1"/>
      <dgm:spPr/>
      <dgm:t>
        <a:bodyPr/>
        <a:lstStyle/>
        <a:p>
          <a:r>
            <a:rPr lang="el-GR" sz="1800" dirty="0"/>
            <a:t>Κεντρικό Ηλεκτρονικό Μητρώο Δημοσίων Συμβάσεων (Κ.Η.Μ.ΔΗ.Σ.)</a:t>
          </a:r>
        </a:p>
      </dgm:t>
    </dgm:pt>
    <dgm:pt modelId="{40DC7B76-FFF7-47E2-AAB8-54AFFBDA7786}" type="sibTrans" cxnId="{3A6351BC-31BF-4305-9FA6-F4AF6A47FEC7}">
      <dgm:prSet/>
      <dgm:spPr/>
      <dgm:t>
        <a:bodyPr/>
        <a:lstStyle/>
        <a:p>
          <a:endParaRPr lang="el-GR"/>
        </a:p>
      </dgm:t>
    </dgm:pt>
    <dgm:pt modelId="{4D66D5BF-9405-406B-8F1E-AD583D1376B0}" type="parTrans" cxnId="{3A6351BC-31BF-4305-9FA6-F4AF6A47FEC7}">
      <dgm:prSet/>
      <dgm:spPr/>
      <dgm:t>
        <a:bodyPr/>
        <a:lstStyle/>
        <a:p>
          <a:endParaRPr lang="el-GR"/>
        </a:p>
      </dgm:t>
    </dgm:pt>
    <dgm:pt modelId="{3607E986-C469-4A3D-9D12-BE6A18D5E6DF}">
      <dgm:prSet phldrT="[Text]" custT="1"/>
      <dgm:spPr/>
      <dgm:t>
        <a:bodyPr/>
        <a:lstStyle/>
        <a:p>
          <a:r>
            <a:rPr lang="el-GR" sz="1800" dirty="0"/>
            <a:t>Περ. 34)</a:t>
          </a:r>
        </a:p>
      </dgm:t>
    </dgm:pt>
    <dgm:pt modelId="{7E71EFC9-8550-4688-9333-6FF3C27CD73F}" type="sibTrans" cxnId="{986EA29E-0016-45CB-9A5E-AB92A1338CF9}">
      <dgm:prSet/>
      <dgm:spPr/>
      <dgm:t>
        <a:bodyPr/>
        <a:lstStyle/>
        <a:p>
          <a:endParaRPr lang="el-GR"/>
        </a:p>
      </dgm:t>
    </dgm:pt>
    <dgm:pt modelId="{82EBBFC7-6E39-43E4-A12B-7A4FA08F8044}" type="parTrans" cxnId="{986EA29E-0016-45CB-9A5E-AB92A1338CF9}">
      <dgm:prSet/>
      <dgm:spPr/>
      <dgm:t>
        <a:bodyPr/>
        <a:lstStyle/>
        <a:p>
          <a:endParaRPr lang="el-GR"/>
        </a:p>
      </dgm:t>
    </dgm:pt>
    <dgm:pt modelId="{98929A50-431E-44E1-A16B-3B238D26CBA9}">
      <dgm:prSet custT="1"/>
      <dgm:spPr/>
      <dgm:t>
        <a:bodyPr/>
        <a:lstStyle/>
        <a:p>
          <a:r>
            <a:rPr lang="el-GR" sz="1800" dirty="0"/>
            <a:t>Περ. 41)</a:t>
          </a:r>
        </a:p>
      </dgm:t>
    </dgm:pt>
    <dgm:pt modelId="{84594DE0-9348-44BE-9CA8-9D1C551E3842}" type="parTrans" cxnId="{2149BD9D-D142-4E7E-95F9-6CB68304E375}">
      <dgm:prSet/>
      <dgm:spPr/>
      <dgm:t>
        <a:bodyPr/>
        <a:lstStyle/>
        <a:p>
          <a:endParaRPr lang="en-US"/>
        </a:p>
      </dgm:t>
    </dgm:pt>
    <dgm:pt modelId="{7B518C0E-4E87-43BC-91E6-DA1BD8A12FFA}" type="sibTrans" cxnId="{2149BD9D-D142-4E7E-95F9-6CB68304E375}">
      <dgm:prSet/>
      <dgm:spPr/>
      <dgm:t>
        <a:bodyPr/>
        <a:lstStyle/>
        <a:p>
          <a:endParaRPr lang="en-US"/>
        </a:p>
      </dgm:t>
    </dgm:pt>
    <dgm:pt modelId="{AF6CA780-B380-448F-9161-64A783D10D08}">
      <dgm:prSet custT="1"/>
      <dgm:spPr/>
      <dgm:t>
        <a:bodyPr/>
        <a:lstStyle/>
        <a:p>
          <a:r>
            <a:rPr lang="el-GR" sz="1800" dirty="0"/>
            <a:t>Περ. 42)</a:t>
          </a:r>
        </a:p>
      </dgm:t>
    </dgm:pt>
    <dgm:pt modelId="{8BA3F0A0-50C4-4834-A06C-6AFE04844091}" type="parTrans" cxnId="{EB07C3E6-1E70-43C6-A91D-EE927E7D9C34}">
      <dgm:prSet/>
      <dgm:spPr/>
      <dgm:t>
        <a:bodyPr/>
        <a:lstStyle/>
        <a:p>
          <a:endParaRPr lang="en-US"/>
        </a:p>
      </dgm:t>
    </dgm:pt>
    <dgm:pt modelId="{451C8AC1-4109-42C5-8F7C-365E76CA0028}" type="sibTrans" cxnId="{EB07C3E6-1E70-43C6-A91D-EE927E7D9C34}">
      <dgm:prSet/>
      <dgm:spPr/>
      <dgm:t>
        <a:bodyPr/>
        <a:lstStyle/>
        <a:p>
          <a:endParaRPr lang="en-US"/>
        </a:p>
      </dgm:t>
    </dgm:pt>
    <dgm:pt modelId="{85A7C92F-84AE-4E94-B401-FC041651D128}">
      <dgm:prSet custT="1"/>
      <dgm:spPr/>
      <dgm:t>
        <a:bodyPr/>
        <a:lstStyle/>
        <a:p>
          <a:pPr algn="l"/>
          <a:r>
            <a:rPr lang="el-GR" sz="1800" dirty="0"/>
            <a:t>Δημόσιος Τομέας, Γενική Κυβέρνηση, Κεντρική Κυβέρνηση κατά την έννοια της παρ. 1 του άρθρου 14 του Ν. 4270/2014</a:t>
          </a:r>
        </a:p>
      </dgm:t>
    </dgm:pt>
    <dgm:pt modelId="{579341BD-EA1B-4D99-8529-652DF2BA4C83}" type="parTrans" cxnId="{75697388-91B6-4347-AF47-469DC82FD8D7}">
      <dgm:prSet/>
      <dgm:spPr/>
      <dgm:t>
        <a:bodyPr/>
        <a:lstStyle/>
        <a:p>
          <a:endParaRPr lang="en-US"/>
        </a:p>
      </dgm:t>
    </dgm:pt>
    <dgm:pt modelId="{1AF84E2E-3359-43A8-A388-F6E985EE5309}" type="sibTrans" cxnId="{75697388-91B6-4347-AF47-469DC82FD8D7}">
      <dgm:prSet/>
      <dgm:spPr/>
      <dgm:t>
        <a:bodyPr/>
        <a:lstStyle/>
        <a:p>
          <a:endParaRPr lang="en-US"/>
        </a:p>
      </dgm:t>
    </dgm:pt>
    <dgm:pt modelId="{3BC88F2C-EF9A-4036-A6E1-EF9B36BC0E5A}">
      <dgm:prSet custT="1"/>
      <dgm:spPr/>
      <dgm:t>
        <a:bodyPr/>
        <a:lstStyle/>
        <a:p>
          <a:r>
            <a:rPr lang="el-GR" sz="1800" dirty="0"/>
            <a:t>Συμφωνητικό μεταξύ αναθέτουσας αρχής ή ΚΑΑ και αναδόχου</a:t>
          </a:r>
        </a:p>
      </dgm:t>
    </dgm:pt>
    <dgm:pt modelId="{21357D71-3690-4C14-B0BA-0A471186ECB7}" type="parTrans" cxnId="{4943DB55-D1D6-4CB3-8BEC-F8D87526D9DF}">
      <dgm:prSet/>
      <dgm:spPr/>
      <dgm:t>
        <a:bodyPr/>
        <a:lstStyle/>
        <a:p>
          <a:endParaRPr lang="en-US"/>
        </a:p>
      </dgm:t>
    </dgm:pt>
    <dgm:pt modelId="{36E19EC4-3254-4D27-A6B4-D72B4F85C1BF}" type="sibTrans" cxnId="{4943DB55-D1D6-4CB3-8BEC-F8D87526D9DF}">
      <dgm:prSet/>
      <dgm:spPr/>
      <dgm:t>
        <a:bodyPr/>
        <a:lstStyle/>
        <a:p>
          <a:endParaRPr lang="en-US"/>
        </a:p>
      </dgm:t>
    </dgm:pt>
    <dgm:pt modelId="{6349BC02-6CE5-45FD-9FCB-843918A6E8ED}">
      <dgm:prSet custT="1"/>
      <dgm:spPr/>
      <dgm:t>
        <a:bodyPr/>
        <a:lstStyle/>
        <a:p>
          <a:r>
            <a:rPr lang="el-GR" sz="1800" dirty="0"/>
            <a:t>Περ. 33)</a:t>
          </a:r>
        </a:p>
      </dgm:t>
    </dgm:pt>
    <dgm:pt modelId="{B7207DDD-A6EE-4B29-A42F-4485DFE2010F}" type="parTrans" cxnId="{2BE825AE-FED9-4D5E-AD07-5332F8CFC797}">
      <dgm:prSet/>
      <dgm:spPr/>
      <dgm:t>
        <a:bodyPr/>
        <a:lstStyle/>
        <a:p>
          <a:endParaRPr lang="el-GR"/>
        </a:p>
      </dgm:t>
    </dgm:pt>
    <dgm:pt modelId="{952CA5D7-0CA7-4BCE-8F3F-06A20BB47AA6}" type="sibTrans" cxnId="{2BE825AE-FED9-4D5E-AD07-5332F8CFC797}">
      <dgm:prSet/>
      <dgm:spPr/>
      <dgm:t>
        <a:bodyPr/>
        <a:lstStyle/>
        <a:p>
          <a:endParaRPr lang="el-GR"/>
        </a:p>
      </dgm:t>
    </dgm:pt>
    <dgm:pt modelId="{970E9C32-42B6-41AD-B6A0-5D00C7D56349}">
      <dgm:prSet custT="1"/>
      <dgm:spPr/>
      <dgm:t>
        <a:bodyPr/>
        <a:lstStyle/>
        <a:p>
          <a:r>
            <a:rPr lang="el-GR" sz="1800" dirty="0"/>
            <a:t>Χρήστες ΕΣΗΔΗΣ</a:t>
          </a:r>
        </a:p>
      </dgm:t>
    </dgm:pt>
    <dgm:pt modelId="{428FC907-CC8C-4A7A-9097-21C5F43AF425}" type="parTrans" cxnId="{1A78E58E-EDFD-498F-9D80-4C38D237EF09}">
      <dgm:prSet/>
      <dgm:spPr/>
      <dgm:t>
        <a:bodyPr/>
        <a:lstStyle/>
        <a:p>
          <a:endParaRPr lang="el-GR"/>
        </a:p>
      </dgm:t>
    </dgm:pt>
    <dgm:pt modelId="{627C88BE-6270-4116-A162-8C3BEB9B6BFF}" type="sibTrans" cxnId="{1A78E58E-EDFD-498F-9D80-4C38D237EF09}">
      <dgm:prSet/>
      <dgm:spPr/>
      <dgm:t>
        <a:bodyPr/>
        <a:lstStyle/>
        <a:p>
          <a:endParaRPr lang="el-GR"/>
        </a:p>
      </dgm:t>
    </dgm:pt>
    <dgm:pt modelId="{79C2224D-85C2-4BD4-952A-0F1BA00FDC64}">
      <dgm:prSet custT="1"/>
      <dgm:spPr/>
      <dgm:t>
        <a:bodyPr/>
        <a:lstStyle/>
        <a:p>
          <a:r>
            <a:rPr lang="el-GR" sz="1800" dirty="0"/>
            <a:t>Περ. 43)</a:t>
          </a:r>
        </a:p>
      </dgm:t>
    </dgm:pt>
    <dgm:pt modelId="{829D502A-4C7F-4914-BF51-062A4886CF67}" type="parTrans" cxnId="{BE359584-1333-4850-99E9-301C02DCAB4E}">
      <dgm:prSet/>
      <dgm:spPr/>
      <dgm:t>
        <a:bodyPr/>
        <a:lstStyle/>
        <a:p>
          <a:endParaRPr lang="el-GR"/>
        </a:p>
      </dgm:t>
    </dgm:pt>
    <dgm:pt modelId="{98FAB16A-7F34-4FC6-9850-7975BF974448}" type="sibTrans" cxnId="{BE359584-1333-4850-99E9-301C02DCAB4E}">
      <dgm:prSet/>
      <dgm:spPr/>
      <dgm:t>
        <a:bodyPr/>
        <a:lstStyle/>
        <a:p>
          <a:endParaRPr lang="el-GR"/>
        </a:p>
      </dgm:t>
    </dgm:pt>
    <dgm:pt modelId="{0BD10B1D-E227-45C8-9FE0-92DCDFB03524}">
      <dgm:prSet custT="1"/>
      <dgm:spPr/>
      <dgm:t>
        <a:bodyPr/>
        <a:lstStyle/>
        <a:p>
          <a:r>
            <a:rPr lang="el-GR" sz="1800" dirty="0"/>
            <a:t>Ανάδοχος, εργολήπτης, μελετητής, προμηθευτής, πάροχος υπηρεσιών</a:t>
          </a:r>
        </a:p>
      </dgm:t>
    </dgm:pt>
    <dgm:pt modelId="{8A3E2598-1C76-4E5A-9F97-B76BE12FE658}" type="parTrans" cxnId="{3A816840-072C-48AF-8FED-5F13670CEB0B}">
      <dgm:prSet/>
      <dgm:spPr/>
      <dgm:t>
        <a:bodyPr/>
        <a:lstStyle/>
        <a:p>
          <a:endParaRPr lang="el-GR"/>
        </a:p>
      </dgm:t>
    </dgm:pt>
    <dgm:pt modelId="{DE968926-57E2-4A70-BBED-1514F9032FA9}" type="sibTrans" cxnId="{3A816840-072C-48AF-8FED-5F13670CEB0B}">
      <dgm:prSet/>
      <dgm:spPr/>
      <dgm:t>
        <a:bodyPr/>
        <a:lstStyle/>
        <a:p>
          <a:endParaRPr lang="el-GR"/>
        </a:p>
      </dgm:t>
    </dgm:pt>
    <dgm:pt modelId="{B38F1DC9-7E2B-407A-A6CD-56917F5038CF}" type="pres">
      <dgm:prSet presAssocID="{F686EE88-8260-4AF7-9B0A-ADE3CE140948}" presName="linearFlow" presStyleCnt="0">
        <dgm:presLayoutVars>
          <dgm:dir/>
          <dgm:animLvl val="lvl"/>
          <dgm:resizeHandles val="exact"/>
        </dgm:presLayoutVars>
      </dgm:prSet>
      <dgm:spPr/>
    </dgm:pt>
    <dgm:pt modelId="{7EF014C7-97D7-4AE9-81E0-27625511DE73}" type="pres">
      <dgm:prSet presAssocID="{6349BC02-6CE5-45FD-9FCB-843918A6E8ED}" presName="composite" presStyleCnt="0"/>
      <dgm:spPr/>
    </dgm:pt>
    <dgm:pt modelId="{482A77A1-9B4C-44DE-AA87-47C3F9500FBC}" type="pres">
      <dgm:prSet presAssocID="{6349BC02-6CE5-45FD-9FCB-843918A6E8ED}" presName="parentText" presStyleLbl="alignNode1" presStyleIdx="0" presStyleCnt="5">
        <dgm:presLayoutVars>
          <dgm:chMax val="1"/>
          <dgm:bulletEnabled val="1"/>
        </dgm:presLayoutVars>
      </dgm:prSet>
      <dgm:spPr/>
    </dgm:pt>
    <dgm:pt modelId="{936B1A09-A88D-4DF7-B3A8-DD838C8B9A5F}" type="pres">
      <dgm:prSet presAssocID="{6349BC02-6CE5-45FD-9FCB-843918A6E8ED}" presName="descendantText" presStyleLbl="alignAcc1" presStyleIdx="0" presStyleCnt="5">
        <dgm:presLayoutVars>
          <dgm:bulletEnabled val="1"/>
        </dgm:presLayoutVars>
      </dgm:prSet>
      <dgm:spPr/>
    </dgm:pt>
    <dgm:pt modelId="{BB6185A3-044D-453C-826A-8725D73D71FE}" type="pres">
      <dgm:prSet presAssocID="{952CA5D7-0CA7-4BCE-8F3F-06A20BB47AA6}" presName="sp" presStyleCnt="0"/>
      <dgm:spPr/>
    </dgm:pt>
    <dgm:pt modelId="{B97BB6B0-A51F-4942-BF8E-B71DB35427E5}" type="pres">
      <dgm:prSet presAssocID="{3607E986-C469-4A3D-9D12-BE6A18D5E6DF}" presName="composite" presStyleCnt="0"/>
      <dgm:spPr/>
    </dgm:pt>
    <dgm:pt modelId="{5EB91FD7-B7F0-4B4E-8E50-83F1B9E69395}" type="pres">
      <dgm:prSet presAssocID="{3607E986-C469-4A3D-9D12-BE6A18D5E6DF}" presName="parentText" presStyleLbl="alignNode1" presStyleIdx="1" presStyleCnt="5">
        <dgm:presLayoutVars>
          <dgm:chMax val="1"/>
          <dgm:bulletEnabled val="1"/>
        </dgm:presLayoutVars>
      </dgm:prSet>
      <dgm:spPr/>
    </dgm:pt>
    <dgm:pt modelId="{0185D773-1768-4606-B1A0-0728C15AB221}" type="pres">
      <dgm:prSet presAssocID="{3607E986-C469-4A3D-9D12-BE6A18D5E6DF}" presName="descendantText" presStyleLbl="alignAcc1" presStyleIdx="1" presStyleCnt="5">
        <dgm:presLayoutVars>
          <dgm:bulletEnabled val="1"/>
        </dgm:presLayoutVars>
      </dgm:prSet>
      <dgm:spPr/>
    </dgm:pt>
    <dgm:pt modelId="{2C82E60E-87C8-4907-A208-F882F31C2133}" type="pres">
      <dgm:prSet presAssocID="{7E71EFC9-8550-4688-9333-6FF3C27CD73F}" presName="sp" presStyleCnt="0"/>
      <dgm:spPr/>
    </dgm:pt>
    <dgm:pt modelId="{8C21E0FB-2960-4845-9909-E772AD249398}" type="pres">
      <dgm:prSet presAssocID="{98929A50-431E-44E1-A16B-3B238D26CBA9}" presName="composite" presStyleCnt="0"/>
      <dgm:spPr/>
    </dgm:pt>
    <dgm:pt modelId="{4430430D-E977-4E7B-A66F-03C5BCB94FF2}" type="pres">
      <dgm:prSet presAssocID="{98929A50-431E-44E1-A16B-3B238D26CBA9}" presName="parentText" presStyleLbl="alignNode1" presStyleIdx="2" presStyleCnt="5">
        <dgm:presLayoutVars>
          <dgm:chMax val="1"/>
          <dgm:bulletEnabled val="1"/>
        </dgm:presLayoutVars>
      </dgm:prSet>
      <dgm:spPr/>
    </dgm:pt>
    <dgm:pt modelId="{0639B903-891E-4308-BD2A-235681FA4D8A}" type="pres">
      <dgm:prSet presAssocID="{98929A50-431E-44E1-A16B-3B238D26CBA9}" presName="descendantText" presStyleLbl="alignAcc1" presStyleIdx="2" presStyleCnt="5">
        <dgm:presLayoutVars>
          <dgm:bulletEnabled val="1"/>
        </dgm:presLayoutVars>
      </dgm:prSet>
      <dgm:spPr/>
    </dgm:pt>
    <dgm:pt modelId="{71960702-FDDC-4A73-BB14-81DFE9D8AAAC}" type="pres">
      <dgm:prSet presAssocID="{7B518C0E-4E87-43BC-91E6-DA1BD8A12FFA}" presName="sp" presStyleCnt="0"/>
      <dgm:spPr/>
    </dgm:pt>
    <dgm:pt modelId="{A8555BBC-D2E3-40A0-BC20-1059CA027DB7}" type="pres">
      <dgm:prSet presAssocID="{AF6CA780-B380-448F-9161-64A783D10D08}" presName="composite" presStyleCnt="0"/>
      <dgm:spPr/>
    </dgm:pt>
    <dgm:pt modelId="{2CBAD580-65B1-466C-9ACE-335809C74DAC}" type="pres">
      <dgm:prSet presAssocID="{AF6CA780-B380-448F-9161-64A783D10D08}" presName="parentText" presStyleLbl="alignNode1" presStyleIdx="3" presStyleCnt="5">
        <dgm:presLayoutVars>
          <dgm:chMax val="1"/>
          <dgm:bulletEnabled val="1"/>
        </dgm:presLayoutVars>
      </dgm:prSet>
      <dgm:spPr/>
    </dgm:pt>
    <dgm:pt modelId="{46D78224-4AC3-472D-A0DE-1BB74A62A375}" type="pres">
      <dgm:prSet presAssocID="{AF6CA780-B380-448F-9161-64A783D10D08}" presName="descendantText" presStyleLbl="alignAcc1" presStyleIdx="3" presStyleCnt="5">
        <dgm:presLayoutVars>
          <dgm:bulletEnabled val="1"/>
        </dgm:presLayoutVars>
      </dgm:prSet>
      <dgm:spPr/>
    </dgm:pt>
    <dgm:pt modelId="{188A9D64-2DBD-441D-8901-400D9D60627A}" type="pres">
      <dgm:prSet presAssocID="{451C8AC1-4109-42C5-8F7C-365E76CA0028}" presName="sp" presStyleCnt="0"/>
      <dgm:spPr/>
    </dgm:pt>
    <dgm:pt modelId="{3ABB1716-13B9-4B49-876B-98206D1DE62D}" type="pres">
      <dgm:prSet presAssocID="{79C2224D-85C2-4BD4-952A-0F1BA00FDC64}" presName="composite" presStyleCnt="0"/>
      <dgm:spPr/>
    </dgm:pt>
    <dgm:pt modelId="{5D07A1C4-076C-4AC1-89CB-41DEFEDA8F1A}" type="pres">
      <dgm:prSet presAssocID="{79C2224D-85C2-4BD4-952A-0F1BA00FDC64}" presName="parentText" presStyleLbl="alignNode1" presStyleIdx="4" presStyleCnt="5">
        <dgm:presLayoutVars>
          <dgm:chMax val="1"/>
          <dgm:bulletEnabled val="1"/>
        </dgm:presLayoutVars>
      </dgm:prSet>
      <dgm:spPr/>
    </dgm:pt>
    <dgm:pt modelId="{923DAFFC-5043-455A-94C2-87AD80D87679}" type="pres">
      <dgm:prSet presAssocID="{79C2224D-85C2-4BD4-952A-0F1BA00FDC64}" presName="descendantText" presStyleLbl="alignAcc1" presStyleIdx="4" presStyleCnt="5">
        <dgm:presLayoutVars>
          <dgm:bulletEnabled val="1"/>
        </dgm:presLayoutVars>
      </dgm:prSet>
      <dgm:spPr/>
    </dgm:pt>
  </dgm:ptLst>
  <dgm:cxnLst>
    <dgm:cxn modelId="{6F3B670A-8AD3-42EE-9581-801E439272B2}" type="presOf" srcId="{0BD10B1D-E227-45C8-9FE0-92DCDFB03524}" destId="{923DAFFC-5043-455A-94C2-87AD80D87679}" srcOrd="0" destOrd="0" presId="urn:microsoft.com/office/officeart/2005/8/layout/chevron2"/>
    <dgm:cxn modelId="{1A56C331-4F6A-4D3E-BF0B-41C1C13B4B5A}" type="presOf" srcId="{79C2224D-85C2-4BD4-952A-0F1BA00FDC64}" destId="{5D07A1C4-076C-4AC1-89CB-41DEFEDA8F1A}" srcOrd="0" destOrd="0" presId="urn:microsoft.com/office/officeart/2005/8/layout/chevron2"/>
    <dgm:cxn modelId="{3A816840-072C-48AF-8FED-5F13670CEB0B}" srcId="{79C2224D-85C2-4BD4-952A-0F1BA00FDC64}" destId="{0BD10B1D-E227-45C8-9FE0-92DCDFB03524}" srcOrd="0" destOrd="0" parTransId="{8A3E2598-1C76-4E5A-9F97-B76BE12FE658}" sibTransId="{DE968926-57E2-4A70-BBED-1514F9032FA9}"/>
    <dgm:cxn modelId="{2702C067-B768-4B4E-8D55-BCAF631552D7}" type="presOf" srcId="{393D2A92-8568-4BC4-87A3-421F2AD34187}" destId="{0185D773-1768-4606-B1A0-0728C15AB221}" srcOrd="0" destOrd="0" presId="urn:microsoft.com/office/officeart/2005/8/layout/chevron2"/>
    <dgm:cxn modelId="{1933984A-8962-421E-AFA4-CE585353A0E6}" type="presOf" srcId="{AF6CA780-B380-448F-9161-64A783D10D08}" destId="{2CBAD580-65B1-466C-9ACE-335809C74DAC}" srcOrd="0" destOrd="0" presId="urn:microsoft.com/office/officeart/2005/8/layout/chevron2"/>
    <dgm:cxn modelId="{0393356D-9577-41E0-B2F6-C44EF0F29523}" type="presOf" srcId="{98929A50-431E-44E1-A16B-3B238D26CBA9}" destId="{4430430D-E977-4E7B-A66F-03C5BCB94FF2}" srcOrd="0" destOrd="0" presId="urn:microsoft.com/office/officeart/2005/8/layout/chevron2"/>
    <dgm:cxn modelId="{13F39F4F-E3C8-41E2-9B08-4F1160858DC7}" type="presOf" srcId="{F686EE88-8260-4AF7-9B0A-ADE3CE140948}" destId="{B38F1DC9-7E2B-407A-A6CD-56917F5038CF}" srcOrd="0" destOrd="0" presId="urn:microsoft.com/office/officeart/2005/8/layout/chevron2"/>
    <dgm:cxn modelId="{75914550-F1AF-48E2-879C-07D8E8C25390}" type="presOf" srcId="{3BC88F2C-EF9A-4036-A6E1-EF9B36BC0E5A}" destId="{46D78224-4AC3-472D-A0DE-1BB74A62A375}" srcOrd="0" destOrd="0" presId="urn:microsoft.com/office/officeart/2005/8/layout/chevron2"/>
    <dgm:cxn modelId="{D11C1B52-09FC-4F50-8170-D703798592C4}" type="presOf" srcId="{85A7C92F-84AE-4E94-B401-FC041651D128}" destId="{0639B903-891E-4308-BD2A-235681FA4D8A}" srcOrd="0" destOrd="0" presId="urn:microsoft.com/office/officeart/2005/8/layout/chevron2"/>
    <dgm:cxn modelId="{4943DB55-D1D6-4CB3-8BEC-F8D87526D9DF}" srcId="{AF6CA780-B380-448F-9161-64A783D10D08}" destId="{3BC88F2C-EF9A-4036-A6E1-EF9B36BC0E5A}" srcOrd="0" destOrd="0" parTransId="{21357D71-3690-4C14-B0BA-0A471186ECB7}" sibTransId="{36E19EC4-3254-4D27-A6B4-D72B4F85C1BF}"/>
    <dgm:cxn modelId="{38F98877-8E9D-46B2-A9E3-B9944639C098}" type="presOf" srcId="{970E9C32-42B6-41AD-B6A0-5D00C7D56349}" destId="{936B1A09-A88D-4DF7-B3A8-DD838C8B9A5F}" srcOrd="0" destOrd="0" presId="urn:microsoft.com/office/officeart/2005/8/layout/chevron2"/>
    <dgm:cxn modelId="{BE359584-1333-4850-99E9-301C02DCAB4E}" srcId="{F686EE88-8260-4AF7-9B0A-ADE3CE140948}" destId="{79C2224D-85C2-4BD4-952A-0F1BA00FDC64}" srcOrd="4" destOrd="0" parTransId="{829D502A-4C7F-4914-BF51-062A4886CF67}" sibTransId="{98FAB16A-7F34-4FC6-9850-7975BF974448}"/>
    <dgm:cxn modelId="{75697388-91B6-4347-AF47-469DC82FD8D7}" srcId="{98929A50-431E-44E1-A16B-3B238D26CBA9}" destId="{85A7C92F-84AE-4E94-B401-FC041651D128}" srcOrd="0" destOrd="0" parTransId="{579341BD-EA1B-4D99-8529-652DF2BA4C83}" sibTransId="{1AF84E2E-3359-43A8-A388-F6E985EE5309}"/>
    <dgm:cxn modelId="{4EF7318D-D612-45FD-9CEA-C89717CB2363}" type="presOf" srcId="{6349BC02-6CE5-45FD-9FCB-843918A6E8ED}" destId="{482A77A1-9B4C-44DE-AA87-47C3F9500FBC}" srcOrd="0" destOrd="0" presId="urn:microsoft.com/office/officeart/2005/8/layout/chevron2"/>
    <dgm:cxn modelId="{1A78E58E-EDFD-498F-9D80-4C38D237EF09}" srcId="{6349BC02-6CE5-45FD-9FCB-843918A6E8ED}" destId="{970E9C32-42B6-41AD-B6A0-5D00C7D56349}" srcOrd="0" destOrd="0" parTransId="{428FC907-CC8C-4A7A-9097-21C5F43AF425}" sibTransId="{627C88BE-6270-4116-A162-8C3BEB9B6BFF}"/>
    <dgm:cxn modelId="{2149BD9D-D142-4E7E-95F9-6CB68304E375}" srcId="{F686EE88-8260-4AF7-9B0A-ADE3CE140948}" destId="{98929A50-431E-44E1-A16B-3B238D26CBA9}" srcOrd="2" destOrd="0" parTransId="{84594DE0-9348-44BE-9CA8-9D1C551E3842}" sibTransId="{7B518C0E-4E87-43BC-91E6-DA1BD8A12FFA}"/>
    <dgm:cxn modelId="{986EA29E-0016-45CB-9A5E-AB92A1338CF9}" srcId="{F686EE88-8260-4AF7-9B0A-ADE3CE140948}" destId="{3607E986-C469-4A3D-9D12-BE6A18D5E6DF}" srcOrd="1" destOrd="0" parTransId="{82EBBFC7-6E39-43E4-A12B-7A4FA08F8044}" sibTransId="{7E71EFC9-8550-4688-9333-6FF3C27CD73F}"/>
    <dgm:cxn modelId="{2BE825AE-FED9-4D5E-AD07-5332F8CFC797}" srcId="{F686EE88-8260-4AF7-9B0A-ADE3CE140948}" destId="{6349BC02-6CE5-45FD-9FCB-843918A6E8ED}" srcOrd="0" destOrd="0" parTransId="{B7207DDD-A6EE-4B29-A42F-4485DFE2010F}" sibTransId="{952CA5D7-0CA7-4BCE-8F3F-06A20BB47AA6}"/>
    <dgm:cxn modelId="{3A6351BC-31BF-4305-9FA6-F4AF6A47FEC7}" srcId="{3607E986-C469-4A3D-9D12-BE6A18D5E6DF}" destId="{393D2A92-8568-4BC4-87A3-421F2AD34187}" srcOrd="0" destOrd="0" parTransId="{4D66D5BF-9405-406B-8F1E-AD583D1376B0}" sibTransId="{40DC7B76-FFF7-47E2-AAB8-54AFFBDA7786}"/>
    <dgm:cxn modelId="{EB07C3E6-1E70-43C6-A91D-EE927E7D9C34}" srcId="{F686EE88-8260-4AF7-9B0A-ADE3CE140948}" destId="{AF6CA780-B380-448F-9161-64A783D10D08}" srcOrd="3" destOrd="0" parTransId="{8BA3F0A0-50C4-4834-A06C-6AFE04844091}" sibTransId="{451C8AC1-4109-42C5-8F7C-365E76CA0028}"/>
    <dgm:cxn modelId="{930489F6-98CC-4B4D-AE37-763872FCA9B1}" type="presOf" srcId="{3607E986-C469-4A3D-9D12-BE6A18D5E6DF}" destId="{5EB91FD7-B7F0-4B4E-8E50-83F1B9E69395}" srcOrd="0" destOrd="0" presId="urn:microsoft.com/office/officeart/2005/8/layout/chevron2"/>
    <dgm:cxn modelId="{F85B6C44-9C98-46BE-9D72-44587BB0BBAF}" type="presParOf" srcId="{B38F1DC9-7E2B-407A-A6CD-56917F5038CF}" destId="{7EF014C7-97D7-4AE9-81E0-27625511DE73}" srcOrd="0" destOrd="0" presId="urn:microsoft.com/office/officeart/2005/8/layout/chevron2"/>
    <dgm:cxn modelId="{FDEF9D06-1515-4358-9417-A33C7BA01DBA}" type="presParOf" srcId="{7EF014C7-97D7-4AE9-81E0-27625511DE73}" destId="{482A77A1-9B4C-44DE-AA87-47C3F9500FBC}" srcOrd="0" destOrd="0" presId="urn:microsoft.com/office/officeart/2005/8/layout/chevron2"/>
    <dgm:cxn modelId="{94186353-4F93-4BEE-999E-8E92CE0D2716}" type="presParOf" srcId="{7EF014C7-97D7-4AE9-81E0-27625511DE73}" destId="{936B1A09-A88D-4DF7-B3A8-DD838C8B9A5F}" srcOrd="1" destOrd="0" presId="urn:microsoft.com/office/officeart/2005/8/layout/chevron2"/>
    <dgm:cxn modelId="{06BFA62F-027F-4833-B6B6-B2AB25A9B421}" type="presParOf" srcId="{B38F1DC9-7E2B-407A-A6CD-56917F5038CF}" destId="{BB6185A3-044D-453C-826A-8725D73D71FE}" srcOrd="1" destOrd="0" presId="urn:microsoft.com/office/officeart/2005/8/layout/chevron2"/>
    <dgm:cxn modelId="{27EF0505-3AFE-441F-8411-46E52E4E23C8}" type="presParOf" srcId="{B38F1DC9-7E2B-407A-A6CD-56917F5038CF}" destId="{B97BB6B0-A51F-4942-BF8E-B71DB35427E5}" srcOrd="2" destOrd="0" presId="urn:microsoft.com/office/officeart/2005/8/layout/chevron2"/>
    <dgm:cxn modelId="{02A84368-8159-40F9-960F-0AA73FECB03B}" type="presParOf" srcId="{B97BB6B0-A51F-4942-BF8E-B71DB35427E5}" destId="{5EB91FD7-B7F0-4B4E-8E50-83F1B9E69395}" srcOrd="0" destOrd="0" presId="urn:microsoft.com/office/officeart/2005/8/layout/chevron2"/>
    <dgm:cxn modelId="{D504AC14-1BA9-4EDB-AF51-A479B3D301FC}" type="presParOf" srcId="{B97BB6B0-A51F-4942-BF8E-B71DB35427E5}" destId="{0185D773-1768-4606-B1A0-0728C15AB221}" srcOrd="1" destOrd="0" presId="urn:microsoft.com/office/officeart/2005/8/layout/chevron2"/>
    <dgm:cxn modelId="{610369CB-D41B-4413-AF38-BA86FE8B2040}" type="presParOf" srcId="{B38F1DC9-7E2B-407A-A6CD-56917F5038CF}" destId="{2C82E60E-87C8-4907-A208-F882F31C2133}" srcOrd="3" destOrd="0" presId="urn:microsoft.com/office/officeart/2005/8/layout/chevron2"/>
    <dgm:cxn modelId="{9364B40A-EC00-48FB-B95E-A5F2A522E482}" type="presParOf" srcId="{B38F1DC9-7E2B-407A-A6CD-56917F5038CF}" destId="{8C21E0FB-2960-4845-9909-E772AD249398}" srcOrd="4" destOrd="0" presId="urn:microsoft.com/office/officeart/2005/8/layout/chevron2"/>
    <dgm:cxn modelId="{ADC8C279-AD5F-402A-A8D1-0057D3ACD0E8}" type="presParOf" srcId="{8C21E0FB-2960-4845-9909-E772AD249398}" destId="{4430430D-E977-4E7B-A66F-03C5BCB94FF2}" srcOrd="0" destOrd="0" presId="urn:microsoft.com/office/officeart/2005/8/layout/chevron2"/>
    <dgm:cxn modelId="{33B49E1E-0D3B-43EA-AB56-4B872274EAC9}" type="presParOf" srcId="{8C21E0FB-2960-4845-9909-E772AD249398}" destId="{0639B903-891E-4308-BD2A-235681FA4D8A}" srcOrd="1" destOrd="0" presId="urn:microsoft.com/office/officeart/2005/8/layout/chevron2"/>
    <dgm:cxn modelId="{36333AA4-F89C-4AE1-9861-4B2A11BCA2DE}" type="presParOf" srcId="{B38F1DC9-7E2B-407A-A6CD-56917F5038CF}" destId="{71960702-FDDC-4A73-BB14-81DFE9D8AAAC}" srcOrd="5" destOrd="0" presId="urn:microsoft.com/office/officeart/2005/8/layout/chevron2"/>
    <dgm:cxn modelId="{6B2033BD-CE19-4B3B-99C7-4B82DBC6FCD4}" type="presParOf" srcId="{B38F1DC9-7E2B-407A-A6CD-56917F5038CF}" destId="{A8555BBC-D2E3-40A0-BC20-1059CA027DB7}" srcOrd="6" destOrd="0" presId="urn:microsoft.com/office/officeart/2005/8/layout/chevron2"/>
    <dgm:cxn modelId="{4FB7299D-25A0-4883-ACAE-C09284C65935}" type="presParOf" srcId="{A8555BBC-D2E3-40A0-BC20-1059CA027DB7}" destId="{2CBAD580-65B1-466C-9ACE-335809C74DAC}" srcOrd="0" destOrd="0" presId="urn:microsoft.com/office/officeart/2005/8/layout/chevron2"/>
    <dgm:cxn modelId="{2BF77603-EE36-4C5A-8341-F80743D51CCA}" type="presParOf" srcId="{A8555BBC-D2E3-40A0-BC20-1059CA027DB7}" destId="{46D78224-4AC3-472D-A0DE-1BB74A62A375}" srcOrd="1" destOrd="0" presId="urn:microsoft.com/office/officeart/2005/8/layout/chevron2"/>
    <dgm:cxn modelId="{27B15486-FFAB-45B6-A16A-B0120CD68FEC}" type="presParOf" srcId="{B38F1DC9-7E2B-407A-A6CD-56917F5038CF}" destId="{188A9D64-2DBD-441D-8901-400D9D60627A}" srcOrd="7" destOrd="0" presId="urn:microsoft.com/office/officeart/2005/8/layout/chevron2"/>
    <dgm:cxn modelId="{48C454D1-89F2-4669-AF45-A8F4F4CAA366}" type="presParOf" srcId="{B38F1DC9-7E2B-407A-A6CD-56917F5038CF}" destId="{3ABB1716-13B9-4B49-876B-98206D1DE62D}" srcOrd="8" destOrd="0" presId="urn:microsoft.com/office/officeart/2005/8/layout/chevron2"/>
    <dgm:cxn modelId="{198D2B29-DD8A-4B80-AAEA-B78B8DAA5980}" type="presParOf" srcId="{3ABB1716-13B9-4B49-876B-98206D1DE62D}" destId="{5D07A1C4-076C-4AC1-89CB-41DEFEDA8F1A}" srcOrd="0" destOrd="0" presId="urn:microsoft.com/office/officeart/2005/8/layout/chevron2"/>
    <dgm:cxn modelId="{6A8ADFFE-B022-4DF5-9CB7-F41CF60BF6D5}" type="presParOf" srcId="{3ABB1716-13B9-4B49-876B-98206D1DE62D}" destId="{923DAFFC-5043-455A-94C2-87AD80D87679}" srcOrd="1" destOrd="0" presId="urn:microsoft.com/office/officeart/2005/8/layout/chevro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9.xml><?xml version="1.0" encoding="utf-8"?>
<dgm:dataModel xmlns:dgm="http://schemas.openxmlformats.org/drawingml/2006/diagram" xmlns:a="http://schemas.openxmlformats.org/drawingml/2006/main">
  <dgm:ptLst>
    <dgm:pt modelId="{98941DA6-E211-4282-A132-C455EDCB5F46}" type="doc">
      <dgm:prSet loTypeId="urn:microsoft.com/office/officeart/2005/8/layout/target3" loCatId="list" qsTypeId="urn:microsoft.com/office/officeart/2005/8/quickstyle/3d2" qsCatId="3D" csTypeId="urn:microsoft.com/office/officeart/2005/8/colors/accent0_3" csCatId="mainScheme" phldr="1"/>
      <dgm:spPr/>
      <dgm:t>
        <a:bodyPr/>
        <a:lstStyle/>
        <a:p>
          <a:endParaRPr lang="en-US"/>
        </a:p>
      </dgm:t>
    </dgm:pt>
    <dgm:pt modelId="{5C20526E-9288-4FF8-9CED-F88446C78BA8}">
      <dgm:prSet custT="1"/>
      <dgm:spPr/>
      <dgm:t>
        <a:bodyPr/>
        <a:lstStyle/>
        <a:p>
          <a:r>
            <a:rPr lang="el-GR" sz="1800" dirty="0"/>
            <a:t>Διαδικασίες προγραμματισμού και σύναψης δημοσίων συμβάσεων και διαγωνισμών μελετών που υπάγονται στο Βιβλίο Ι (άρθρο 2-221)</a:t>
          </a:r>
          <a:endParaRPr lang="en-US" sz="1800" dirty="0"/>
        </a:p>
      </dgm:t>
    </dgm:pt>
    <dgm:pt modelId="{B53D5316-C0A3-42AB-B38D-1E4F4EDBDA84}" type="sibTrans" cxnId="{4C180C28-D2DB-4AA3-ADA7-1086F69F196F}">
      <dgm:prSet/>
      <dgm:spPr/>
      <dgm:t>
        <a:bodyPr/>
        <a:lstStyle/>
        <a:p>
          <a:endParaRPr lang="en-US"/>
        </a:p>
      </dgm:t>
    </dgm:pt>
    <dgm:pt modelId="{6DCAC575-0757-491E-8896-3638EB47C81C}" type="parTrans" cxnId="{4C180C28-D2DB-4AA3-ADA7-1086F69F196F}">
      <dgm:prSet/>
      <dgm:spPr/>
      <dgm:t>
        <a:bodyPr/>
        <a:lstStyle/>
        <a:p>
          <a:endParaRPr lang="en-US"/>
        </a:p>
      </dgm:t>
    </dgm:pt>
    <dgm:pt modelId="{38C88731-89FD-4424-9835-21FFF6A42F3C}">
      <dgm:prSet custT="1"/>
      <dgm:spPr/>
      <dgm:t>
        <a:bodyPr/>
        <a:lstStyle/>
        <a:p>
          <a:r>
            <a:rPr lang="el-GR" sz="1800" dirty="0"/>
            <a:t>Διαδικασίες προγραμματισμού και σύναψης συμβάσεων και διαγωνισμών μελετών που υπάγονται στο πεδίο εφαρμογής του Βιβλίου ΙΙ (άρθρα 2 και 222-338)</a:t>
          </a:r>
          <a:endParaRPr lang="en-US" sz="1800" dirty="0"/>
        </a:p>
      </dgm:t>
    </dgm:pt>
    <dgm:pt modelId="{22E3882F-6EAB-4BAE-8229-EFD53820DB8D}" type="sibTrans" cxnId="{6ED070F7-5D01-4F1C-BE86-DD165812DE04}">
      <dgm:prSet/>
      <dgm:spPr/>
      <dgm:t>
        <a:bodyPr/>
        <a:lstStyle/>
        <a:p>
          <a:endParaRPr lang="en-US"/>
        </a:p>
      </dgm:t>
    </dgm:pt>
    <dgm:pt modelId="{BB75626F-78E0-486D-BE01-35E334E38AAF}" type="parTrans" cxnId="{6ED070F7-5D01-4F1C-BE86-DD165812DE04}">
      <dgm:prSet/>
      <dgm:spPr/>
      <dgm:t>
        <a:bodyPr/>
        <a:lstStyle/>
        <a:p>
          <a:endParaRPr lang="en-US"/>
        </a:p>
      </dgm:t>
    </dgm:pt>
    <dgm:pt modelId="{CDD85B73-FFB0-4FBD-BA65-F7E10E24E1BF}">
      <dgm:prSet custT="1"/>
      <dgm:spPr/>
      <dgm:t>
        <a:bodyPr/>
        <a:lstStyle/>
        <a:p>
          <a:r>
            <a:rPr lang="el-GR" sz="1800" dirty="0"/>
            <a:t>Κανόνες για τη διακυβέρνηση, οι οποίοι εφαρμόζονται, σύμφωνα με το Βιβλίο ΙΙΙ (άρθρα 339-344), από τις αναθέτουσες αρχές και τους αναθέτοντες φορείς </a:t>
          </a:r>
          <a:endParaRPr lang="en-US" sz="1800" dirty="0"/>
        </a:p>
      </dgm:t>
    </dgm:pt>
    <dgm:pt modelId="{E34BF612-9616-42E3-8D25-FF8F9C84C206}" type="sibTrans" cxnId="{2390D9B2-3BE4-48AE-8DB8-04DD138949C7}">
      <dgm:prSet/>
      <dgm:spPr/>
      <dgm:t>
        <a:bodyPr/>
        <a:lstStyle/>
        <a:p>
          <a:endParaRPr lang="en-US"/>
        </a:p>
      </dgm:t>
    </dgm:pt>
    <dgm:pt modelId="{4AFF6F56-D2D5-41D5-AA27-18786EADC1BC}" type="parTrans" cxnId="{2390D9B2-3BE4-48AE-8DB8-04DD138949C7}">
      <dgm:prSet/>
      <dgm:spPr/>
      <dgm:t>
        <a:bodyPr/>
        <a:lstStyle/>
        <a:p>
          <a:endParaRPr lang="en-US"/>
        </a:p>
      </dgm:t>
    </dgm:pt>
    <dgm:pt modelId="{A03EA510-F081-42F5-8C78-1B85718323D8}">
      <dgm:prSet custT="1"/>
      <dgm:spPr/>
      <dgm:t>
        <a:bodyPr/>
        <a:lstStyle/>
        <a:p>
          <a:r>
            <a:rPr lang="el-GR" sz="1800" dirty="0"/>
            <a:t>Έννομη προστασία κατά τη σύναψη συμβάσεων που υπάγονται στο πεδίο εφαρμογής του Βιβλίου ΙV (άρθρα 345-374)</a:t>
          </a:r>
        </a:p>
      </dgm:t>
    </dgm:pt>
    <dgm:pt modelId="{ECE1D1C6-C877-4587-9E60-B34861F7CF15}" type="parTrans" cxnId="{237957C3-303E-433A-B085-F087FFBC0853}">
      <dgm:prSet/>
      <dgm:spPr/>
      <dgm:t>
        <a:bodyPr/>
        <a:lstStyle/>
        <a:p>
          <a:endParaRPr lang="el-GR"/>
        </a:p>
      </dgm:t>
    </dgm:pt>
    <dgm:pt modelId="{E79EDADC-459A-4D69-9571-C7642658D5A9}" type="sibTrans" cxnId="{237957C3-303E-433A-B085-F087FFBC0853}">
      <dgm:prSet/>
      <dgm:spPr/>
      <dgm:t>
        <a:bodyPr/>
        <a:lstStyle/>
        <a:p>
          <a:endParaRPr lang="el-GR"/>
        </a:p>
      </dgm:t>
    </dgm:pt>
    <dgm:pt modelId="{7C1F485E-5C6E-449B-909C-6BFCE59DEA86}" type="pres">
      <dgm:prSet presAssocID="{98941DA6-E211-4282-A132-C455EDCB5F46}" presName="Name0" presStyleCnt="0">
        <dgm:presLayoutVars>
          <dgm:chMax val="7"/>
          <dgm:dir/>
          <dgm:animLvl val="lvl"/>
          <dgm:resizeHandles val="exact"/>
        </dgm:presLayoutVars>
      </dgm:prSet>
      <dgm:spPr/>
    </dgm:pt>
    <dgm:pt modelId="{EE4505D6-0964-4DD4-855F-B352711842C8}" type="pres">
      <dgm:prSet presAssocID="{5C20526E-9288-4FF8-9CED-F88446C78BA8}" presName="circle1" presStyleLbl="node1" presStyleIdx="0" presStyleCnt="4"/>
      <dgm:spPr/>
    </dgm:pt>
    <dgm:pt modelId="{FD14D10B-9A93-4163-88E5-92D8C13854B8}" type="pres">
      <dgm:prSet presAssocID="{5C20526E-9288-4FF8-9CED-F88446C78BA8}" presName="space" presStyleCnt="0"/>
      <dgm:spPr/>
    </dgm:pt>
    <dgm:pt modelId="{C194B1D4-3434-48A0-8371-ABEF09A9E0FD}" type="pres">
      <dgm:prSet presAssocID="{5C20526E-9288-4FF8-9CED-F88446C78BA8}" presName="rect1" presStyleLbl="alignAcc1" presStyleIdx="0" presStyleCnt="4"/>
      <dgm:spPr/>
    </dgm:pt>
    <dgm:pt modelId="{3CF6AD08-3862-4E54-835D-B94330AEA6E7}" type="pres">
      <dgm:prSet presAssocID="{38C88731-89FD-4424-9835-21FFF6A42F3C}" presName="vertSpace2" presStyleLbl="node1" presStyleIdx="0" presStyleCnt="4"/>
      <dgm:spPr/>
    </dgm:pt>
    <dgm:pt modelId="{E2C3E320-061D-48ED-B42A-A7B9C144F962}" type="pres">
      <dgm:prSet presAssocID="{38C88731-89FD-4424-9835-21FFF6A42F3C}" presName="circle2" presStyleLbl="node1" presStyleIdx="1" presStyleCnt="4"/>
      <dgm:spPr/>
    </dgm:pt>
    <dgm:pt modelId="{487C44D5-CD09-45AA-B792-8095A2E3E639}" type="pres">
      <dgm:prSet presAssocID="{38C88731-89FD-4424-9835-21FFF6A42F3C}" presName="rect2" presStyleLbl="alignAcc1" presStyleIdx="1" presStyleCnt="4"/>
      <dgm:spPr/>
    </dgm:pt>
    <dgm:pt modelId="{C1E47FD6-20D5-4EEB-9F2C-E5EA340CAF7F}" type="pres">
      <dgm:prSet presAssocID="{CDD85B73-FFB0-4FBD-BA65-F7E10E24E1BF}" presName="vertSpace3" presStyleLbl="node1" presStyleIdx="1" presStyleCnt="4"/>
      <dgm:spPr/>
    </dgm:pt>
    <dgm:pt modelId="{7E3A9160-E555-4440-AEA6-D4FFCB77219E}" type="pres">
      <dgm:prSet presAssocID="{CDD85B73-FFB0-4FBD-BA65-F7E10E24E1BF}" presName="circle3" presStyleLbl="node1" presStyleIdx="2" presStyleCnt="4"/>
      <dgm:spPr/>
    </dgm:pt>
    <dgm:pt modelId="{56EF1586-835F-48DB-AA6F-F6931C5A3B29}" type="pres">
      <dgm:prSet presAssocID="{CDD85B73-FFB0-4FBD-BA65-F7E10E24E1BF}" presName="rect3" presStyleLbl="alignAcc1" presStyleIdx="2" presStyleCnt="4"/>
      <dgm:spPr/>
    </dgm:pt>
    <dgm:pt modelId="{FB277095-4D1B-4FE6-B143-8F8C938D3A54}" type="pres">
      <dgm:prSet presAssocID="{A03EA510-F081-42F5-8C78-1B85718323D8}" presName="vertSpace4" presStyleLbl="node1" presStyleIdx="2" presStyleCnt="4"/>
      <dgm:spPr/>
    </dgm:pt>
    <dgm:pt modelId="{8F8CB276-E0F6-4B76-B859-DA11AACA618B}" type="pres">
      <dgm:prSet presAssocID="{A03EA510-F081-42F5-8C78-1B85718323D8}" presName="circle4" presStyleLbl="node1" presStyleIdx="3" presStyleCnt="4"/>
      <dgm:spPr/>
    </dgm:pt>
    <dgm:pt modelId="{82ADC64E-46E8-42BB-AFBE-AD823453CE41}" type="pres">
      <dgm:prSet presAssocID="{A03EA510-F081-42F5-8C78-1B85718323D8}" presName="rect4" presStyleLbl="alignAcc1" presStyleIdx="3" presStyleCnt="4"/>
      <dgm:spPr/>
    </dgm:pt>
    <dgm:pt modelId="{ECB5885A-C5A1-4E58-8FE9-276AC09C4DE9}" type="pres">
      <dgm:prSet presAssocID="{5C20526E-9288-4FF8-9CED-F88446C78BA8}" presName="rect1ParTxNoCh" presStyleLbl="alignAcc1" presStyleIdx="3" presStyleCnt="4">
        <dgm:presLayoutVars>
          <dgm:chMax val="1"/>
          <dgm:bulletEnabled val="1"/>
        </dgm:presLayoutVars>
      </dgm:prSet>
      <dgm:spPr/>
    </dgm:pt>
    <dgm:pt modelId="{496D4C7D-8A68-4B63-855D-B2BFE4D6E725}" type="pres">
      <dgm:prSet presAssocID="{38C88731-89FD-4424-9835-21FFF6A42F3C}" presName="rect2ParTxNoCh" presStyleLbl="alignAcc1" presStyleIdx="3" presStyleCnt="4">
        <dgm:presLayoutVars>
          <dgm:chMax val="1"/>
          <dgm:bulletEnabled val="1"/>
        </dgm:presLayoutVars>
      </dgm:prSet>
      <dgm:spPr/>
    </dgm:pt>
    <dgm:pt modelId="{1FDCE9DB-1057-436A-B4D8-6F2BE22884BA}" type="pres">
      <dgm:prSet presAssocID="{CDD85B73-FFB0-4FBD-BA65-F7E10E24E1BF}" presName="rect3ParTxNoCh" presStyleLbl="alignAcc1" presStyleIdx="3" presStyleCnt="4">
        <dgm:presLayoutVars>
          <dgm:chMax val="1"/>
          <dgm:bulletEnabled val="1"/>
        </dgm:presLayoutVars>
      </dgm:prSet>
      <dgm:spPr/>
    </dgm:pt>
    <dgm:pt modelId="{FFEC993E-77D5-4F95-8318-F086D36A8F73}" type="pres">
      <dgm:prSet presAssocID="{A03EA510-F081-42F5-8C78-1B85718323D8}" presName="rect4ParTxNoCh" presStyleLbl="alignAcc1" presStyleIdx="3" presStyleCnt="4">
        <dgm:presLayoutVars>
          <dgm:chMax val="1"/>
          <dgm:bulletEnabled val="1"/>
        </dgm:presLayoutVars>
      </dgm:prSet>
      <dgm:spPr/>
    </dgm:pt>
  </dgm:ptLst>
  <dgm:cxnLst>
    <dgm:cxn modelId="{A8A43312-80FD-4D08-AEE4-1D03E69D8878}" type="presOf" srcId="{38C88731-89FD-4424-9835-21FFF6A42F3C}" destId="{496D4C7D-8A68-4B63-855D-B2BFE4D6E725}" srcOrd="1" destOrd="0" presId="urn:microsoft.com/office/officeart/2005/8/layout/target3"/>
    <dgm:cxn modelId="{8BDB3013-7300-49CD-A8DD-6989BF371EDB}" type="presOf" srcId="{CDD85B73-FFB0-4FBD-BA65-F7E10E24E1BF}" destId="{56EF1586-835F-48DB-AA6F-F6931C5A3B29}" srcOrd="0" destOrd="0" presId="urn:microsoft.com/office/officeart/2005/8/layout/target3"/>
    <dgm:cxn modelId="{1CEE6119-4C20-4EA7-9367-F6CE8E486C6E}" type="presOf" srcId="{A03EA510-F081-42F5-8C78-1B85718323D8}" destId="{82ADC64E-46E8-42BB-AFBE-AD823453CE41}" srcOrd="0" destOrd="0" presId="urn:microsoft.com/office/officeart/2005/8/layout/target3"/>
    <dgm:cxn modelId="{4C180C28-D2DB-4AA3-ADA7-1086F69F196F}" srcId="{98941DA6-E211-4282-A132-C455EDCB5F46}" destId="{5C20526E-9288-4FF8-9CED-F88446C78BA8}" srcOrd="0" destOrd="0" parTransId="{6DCAC575-0757-491E-8896-3638EB47C81C}" sibTransId="{B53D5316-C0A3-42AB-B38D-1E4F4EDBDA84}"/>
    <dgm:cxn modelId="{3826B533-142A-4D35-873D-4567EDBE79CD}" type="presOf" srcId="{CDD85B73-FFB0-4FBD-BA65-F7E10E24E1BF}" destId="{1FDCE9DB-1057-436A-B4D8-6F2BE22884BA}" srcOrd="1" destOrd="0" presId="urn:microsoft.com/office/officeart/2005/8/layout/target3"/>
    <dgm:cxn modelId="{9637484B-99D8-42DB-ACE0-89A7BACD6186}" type="presOf" srcId="{A03EA510-F081-42F5-8C78-1B85718323D8}" destId="{FFEC993E-77D5-4F95-8318-F086D36A8F73}" srcOrd="1" destOrd="0" presId="urn:microsoft.com/office/officeart/2005/8/layout/target3"/>
    <dgm:cxn modelId="{0A6D2459-CA89-4907-BEE2-E07802EE5840}" type="presOf" srcId="{38C88731-89FD-4424-9835-21FFF6A42F3C}" destId="{487C44D5-CD09-45AA-B792-8095A2E3E639}" srcOrd="0" destOrd="0" presId="urn:microsoft.com/office/officeart/2005/8/layout/target3"/>
    <dgm:cxn modelId="{797A4B5A-9EE7-4FD5-9F12-4AC6AC72604D}" type="presOf" srcId="{98941DA6-E211-4282-A132-C455EDCB5F46}" destId="{7C1F485E-5C6E-449B-909C-6BFCE59DEA86}" srcOrd="0" destOrd="0" presId="urn:microsoft.com/office/officeart/2005/8/layout/target3"/>
    <dgm:cxn modelId="{2390D9B2-3BE4-48AE-8DB8-04DD138949C7}" srcId="{98941DA6-E211-4282-A132-C455EDCB5F46}" destId="{CDD85B73-FFB0-4FBD-BA65-F7E10E24E1BF}" srcOrd="2" destOrd="0" parTransId="{4AFF6F56-D2D5-41D5-AA27-18786EADC1BC}" sibTransId="{E34BF612-9616-42E3-8D25-FF8F9C84C206}"/>
    <dgm:cxn modelId="{B8F989B5-55DD-4990-81A9-152177E44460}" type="presOf" srcId="{5C20526E-9288-4FF8-9CED-F88446C78BA8}" destId="{ECB5885A-C5A1-4E58-8FE9-276AC09C4DE9}" srcOrd="1" destOrd="0" presId="urn:microsoft.com/office/officeart/2005/8/layout/target3"/>
    <dgm:cxn modelId="{237957C3-303E-433A-B085-F087FFBC0853}" srcId="{98941DA6-E211-4282-A132-C455EDCB5F46}" destId="{A03EA510-F081-42F5-8C78-1B85718323D8}" srcOrd="3" destOrd="0" parTransId="{ECE1D1C6-C877-4587-9E60-B34861F7CF15}" sibTransId="{E79EDADC-459A-4D69-9571-C7642658D5A9}"/>
    <dgm:cxn modelId="{6ED070F7-5D01-4F1C-BE86-DD165812DE04}" srcId="{98941DA6-E211-4282-A132-C455EDCB5F46}" destId="{38C88731-89FD-4424-9835-21FFF6A42F3C}" srcOrd="1" destOrd="0" parTransId="{BB75626F-78E0-486D-BE01-35E334E38AAF}" sibTransId="{22E3882F-6EAB-4BAE-8229-EFD53820DB8D}"/>
    <dgm:cxn modelId="{6D948FFC-05B3-4768-BE6A-EFF923BEFB81}" type="presOf" srcId="{5C20526E-9288-4FF8-9CED-F88446C78BA8}" destId="{C194B1D4-3434-48A0-8371-ABEF09A9E0FD}" srcOrd="0" destOrd="0" presId="urn:microsoft.com/office/officeart/2005/8/layout/target3"/>
    <dgm:cxn modelId="{39D87F25-2B39-4CD6-889D-F5967F928E97}" type="presParOf" srcId="{7C1F485E-5C6E-449B-909C-6BFCE59DEA86}" destId="{EE4505D6-0964-4DD4-855F-B352711842C8}" srcOrd="0" destOrd="0" presId="urn:microsoft.com/office/officeart/2005/8/layout/target3"/>
    <dgm:cxn modelId="{57DF3A9E-3247-48BA-AB87-69269C868A74}" type="presParOf" srcId="{7C1F485E-5C6E-449B-909C-6BFCE59DEA86}" destId="{FD14D10B-9A93-4163-88E5-92D8C13854B8}" srcOrd="1" destOrd="0" presId="urn:microsoft.com/office/officeart/2005/8/layout/target3"/>
    <dgm:cxn modelId="{9C4F4E9E-D1B8-4105-A3BD-A053EFFCD894}" type="presParOf" srcId="{7C1F485E-5C6E-449B-909C-6BFCE59DEA86}" destId="{C194B1D4-3434-48A0-8371-ABEF09A9E0FD}" srcOrd="2" destOrd="0" presId="urn:microsoft.com/office/officeart/2005/8/layout/target3"/>
    <dgm:cxn modelId="{FF3F72D1-1AE6-4C75-AC8E-A85873AA8033}" type="presParOf" srcId="{7C1F485E-5C6E-449B-909C-6BFCE59DEA86}" destId="{3CF6AD08-3862-4E54-835D-B94330AEA6E7}" srcOrd="3" destOrd="0" presId="urn:microsoft.com/office/officeart/2005/8/layout/target3"/>
    <dgm:cxn modelId="{A008A00D-B850-4B8D-A0DE-6BF83C6DB08A}" type="presParOf" srcId="{7C1F485E-5C6E-449B-909C-6BFCE59DEA86}" destId="{E2C3E320-061D-48ED-B42A-A7B9C144F962}" srcOrd="4" destOrd="0" presId="urn:microsoft.com/office/officeart/2005/8/layout/target3"/>
    <dgm:cxn modelId="{EDEA8506-689E-4608-86BE-BCA39B1330B8}" type="presParOf" srcId="{7C1F485E-5C6E-449B-909C-6BFCE59DEA86}" destId="{487C44D5-CD09-45AA-B792-8095A2E3E639}" srcOrd="5" destOrd="0" presId="urn:microsoft.com/office/officeart/2005/8/layout/target3"/>
    <dgm:cxn modelId="{45AC93A2-2BF8-457A-B384-08EEEF7CC6AF}" type="presParOf" srcId="{7C1F485E-5C6E-449B-909C-6BFCE59DEA86}" destId="{C1E47FD6-20D5-4EEB-9F2C-E5EA340CAF7F}" srcOrd="6" destOrd="0" presId="urn:microsoft.com/office/officeart/2005/8/layout/target3"/>
    <dgm:cxn modelId="{040BB22F-8179-4101-9F1A-70795F1C06FC}" type="presParOf" srcId="{7C1F485E-5C6E-449B-909C-6BFCE59DEA86}" destId="{7E3A9160-E555-4440-AEA6-D4FFCB77219E}" srcOrd="7" destOrd="0" presId="urn:microsoft.com/office/officeart/2005/8/layout/target3"/>
    <dgm:cxn modelId="{FC1318B7-829E-45A8-A9D1-6766EC415D04}" type="presParOf" srcId="{7C1F485E-5C6E-449B-909C-6BFCE59DEA86}" destId="{56EF1586-835F-48DB-AA6F-F6931C5A3B29}" srcOrd="8" destOrd="0" presId="urn:microsoft.com/office/officeart/2005/8/layout/target3"/>
    <dgm:cxn modelId="{D2ACB9DD-B747-4F16-B023-D6FAB26FA98C}" type="presParOf" srcId="{7C1F485E-5C6E-449B-909C-6BFCE59DEA86}" destId="{FB277095-4D1B-4FE6-B143-8F8C938D3A54}" srcOrd="9" destOrd="0" presId="urn:microsoft.com/office/officeart/2005/8/layout/target3"/>
    <dgm:cxn modelId="{E226FB9D-E5F2-45AF-9FE0-1BB18382C45E}" type="presParOf" srcId="{7C1F485E-5C6E-449B-909C-6BFCE59DEA86}" destId="{8F8CB276-E0F6-4B76-B859-DA11AACA618B}" srcOrd="10" destOrd="0" presId="urn:microsoft.com/office/officeart/2005/8/layout/target3"/>
    <dgm:cxn modelId="{E2E4B34B-D0C1-4A0B-A689-68927D4D0E4F}" type="presParOf" srcId="{7C1F485E-5C6E-449B-909C-6BFCE59DEA86}" destId="{82ADC64E-46E8-42BB-AFBE-AD823453CE41}" srcOrd="11" destOrd="0" presId="urn:microsoft.com/office/officeart/2005/8/layout/target3"/>
    <dgm:cxn modelId="{409423FC-F48E-4898-AD97-665089876025}" type="presParOf" srcId="{7C1F485E-5C6E-449B-909C-6BFCE59DEA86}" destId="{ECB5885A-C5A1-4E58-8FE9-276AC09C4DE9}" srcOrd="12" destOrd="0" presId="urn:microsoft.com/office/officeart/2005/8/layout/target3"/>
    <dgm:cxn modelId="{E86BF9AC-5DE0-492A-93A9-22ACA0B18CE5}" type="presParOf" srcId="{7C1F485E-5C6E-449B-909C-6BFCE59DEA86}" destId="{496D4C7D-8A68-4B63-855D-B2BFE4D6E725}" srcOrd="13" destOrd="0" presId="urn:microsoft.com/office/officeart/2005/8/layout/target3"/>
    <dgm:cxn modelId="{2B8077A0-0CD3-401D-B5D8-2A294E69846C}" type="presParOf" srcId="{7C1F485E-5C6E-449B-909C-6BFCE59DEA86}" destId="{1FDCE9DB-1057-436A-B4D8-6F2BE22884BA}" srcOrd="14" destOrd="0" presId="urn:microsoft.com/office/officeart/2005/8/layout/target3"/>
    <dgm:cxn modelId="{832BEE72-2CB0-41C4-ACB8-944126CC57A8}" type="presParOf" srcId="{7C1F485E-5C6E-449B-909C-6BFCE59DEA86}" destId="{FFEC993E-77D5-4F95-8318-F086D36A8F73}" srcOrd="15" destOrd="0" presId="urn:microsoft.com/office/officeart/2005/8/layout/targe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98941DA6-E211-4282-A132-C455EDCB5F46}" type="doc">
      <dgm:prSet loTypeId="urn:microsoft.com/office/officeart/2005/8/layout/lProcess2" loCatId="list" qsTypeId="urn:microsoft.com/office/officeart/2005/8/quickstyle/3d2" qsCatId="3D" csTypeId="urn:microsoft.com/office/officeart/2005/8/colors/accent0_3" csCatId="mainScheme" phldr="1"/>
      <dgm:spPr/>
      <dgm:t>
        <a:bodyPr/>
        <a:lstStyle/>
        <a:p>
          <a:endParaRPr lang="en-US"/>
        </a:p>
      </dgm:t>
    </dgm:pt>
    <dgm:pt modelId="{5C20526E-9288-4FF8-9CED-F88446C78BA8}">
      <dgm:prSet custT="1"/>
      <dgm:spPr/>
      <dgm:t>
        <a:bodyPr/>
        <a:lstStyle/>
        <a:p>
          <a:r>
            <a:rPr lang="el-GR" sz="1800" dirty="0"/>
            <a:t>Οδηγία 2014/24/ΕΕ</a:t>
          </a:r>
          <a:endParaRPr lang="en-US" sz="1800" dirty="0"/>
        </a:p>
      </dgm:t>
    </dgm:pt>
    <dgm:pt modelId="{6DCAC575-0757-491E-8896-3638EB47C81C}" type="parTrans" cxnId="{4C180C28-D2DB-4AA3-ADA7-1086F69F196F}">
      <dgm:prSet/>
      <dgm:spPr/>
      <dgm:t>
        <a:bodyPr/>
        <a:lstStyle/>
        <a:p>
          <a:endParaRPr lang="en-US"/>
        </a:p>
      </dgm:t>
    </dgm:pt>
    <dgm:pt modelId="{B53D5316-C0A3-42AB-B38D-1E4F4EDBDA84}" type="sibTrans" cxnId="{4C180C28-D2DB-4AA3-ADA7-1086F69F196F}">
      <dgm:prSet/>
      <dgm:spPr/>
      <dgm:t>
        <a:bodyPr/>
        <a:lstStyle/>
        <a:p>
          <a:endParaRPr lang="en-US"/>
        </a:p>
      </dgm:t>
    </dgm:pt>
    <dgm:pt modelId="{0E3BA706-B870-4185-B571-726740BFED43}">
      <dgm:prSet custT="1"/>
      <dgm:spPr/>
      <dgm:t>
        <a:bodyPr/>
        <a:lstStyle/>
        <a:p>
          <a:r>
            <a:rPr lang="el-GR" sz="1800" dirty="0"/>
            <a:t>Κατάργηση της Οδηγίας 2004/18/ΕΚ </a:t>
          </a:r>
        </a:p>
      </dgm:t>
    </dgm:pt>
    <dgm:pt modelId="{F2A97082-6049-472C-9AFF-A69C1DBC83F6}" type="sibTrans" cxnId="{9A967D30-CDF2-4859-9ACD-D89485D171D5}">
      <dgm:prSet/>
      <dgm:spPr/>
      <dgm:t>
        <a:bodyPr/>
        <a:lstStyle/>
        <a:p>
          <a:endParaRPr lang="el-GR"/>
        </a:p>
      </dgm:t>
    </dgm:pt>
    <dgm:pt modelId="{7EF959D1-7A46-41C2-B3AF-58F515D6C0F5}" type="parTrans" cxnId="{9A967D30-CDF2-4859-9ACD-D89485D171D5}">
      <dgm:prSet/>
      <dgm:spPr/>
      <dgm:t>
        <a:bodyPr/>
        <a:lstStyle/>
        <a:p>
          <a:endParaRPr lang="el-GR"/>
        </a:p>
      </dgm:t>
    </dgm:pt>
    <dgm:pt modelId="{F86459F7-1A48-4F32-B333-D1E65FA350F8}">
      <dgm:prSet custT="1"/>
      <dgm:spPr/>
      <dgm:t>
        <a:bodyPr/>
        <a:lstStyle/>
        <a:p>
          <a:r>
            <a:rPr lang="el-GR" sz="1800" dirty="0"/>
            <a:t>Οδηγία 2014/25/ΕΕ</a:t>
          </a:r>
        </a:p>
      </dgm:t>
    </dgm:pt>
    <dgm:pt modelId="{30BEEC19-3FC5-4319-9A79-55CA99BC5111}" type="sibTrans" cxnId="{17F6BD2B-D34E-4085-B5F2-D6DC27B666EB}">
      <dgm:prSet/>
      <dgm:spPr/>
      <dgm:t>
        <a:bodyPr/>
        <a:lstStyle/>
        <a:p>
          <a:endParaRPr lang="el-GR"/>
        </a:p>
      </dgm:t>
    </dgm:pt>
    <dgm:pt modelId="{58CDE5D0-46B5-496C-89B2-3BE3D4FBB138}" type="parTrans" cxnId="{17F6BD2B-D34E-4085-B5F2-D6DC27B666EB}">
      <dgm:prSet/>
      <dgm:spPr/>
      <dgm:t>
        <a:bodyPr/>
        <a:lstStyle/>
        <a:p>
          <a:endParaRPr lang="el-GR"/>
        </a:p>
      </dgm:t>
    </dgm:pt>
    <dgm:pt modelId="{CA808F4F-07A6-43F0-BD63-293948D44E9E}">
      <dgm:prSet custT="1"/>
      <dgm:spPr/>
      <dgm:t>
        <a:bodyPr/>
        <a:lstStyle/>
        <a:p>
          <a:r>
            <a:rPr lang="el-GR" sz="1800" dirty="0"/>
            <a:t>Κατάργηση της Οδηγίας 2004/17/ΕΚ</a:t>
          </a:r>
        </a:p>
      </dgm:t>
    </dgm:pt>
    <dgm:pt modelId="{0BBD6367-7C6D-412F-987A-CFAD190D8004}" type="sibTrans" cxnId="{D8C2CD2E-9CCF-4E07-AF19-555ED3A2B16A}">
      <dgm:prSet/>
      <dgm:spPr/>
      <dgm:t>
        <a:bodyPr/>
        <a:lstStyle/>
        <a:p>
          <a:endParaRPr lang="el-GR"/>
        </a:p>
      </dgm:t>
    </dgm:pt>
    <dgm:pt modelId="{9B9AC36A-4585-4C1E-9F12-F495401D179C}" type="parTrans" cxnId="{D8C2CD2E-9CCF-4E07-AF19-555ED3A2B16A}">
      <dgm:prSet/>
      <dgm:spPr/>
      <dgm:t>
        <a:bodyPr/>
        <a:lstStyle/>
        <a:p>
          <a:endParaRPr lang="el-GR"/>
        </a:p>
      </dgm:t>
    </dgm:pt>
    <dgm:pt modelId="{98875B65-B994-4F8C-B104-F063AA055FDF}">
      <dgm:prSet custT="1"/>
      <dgm:spPr/>
      <dgm:t>
        <a:bodyPr/>
        <a:lstStyle/>
        <a:p>
          <a:r>
            <a:rPr lang="el-GR" sz="1800" dirty="0"/>
            <a:t>Οδηγία 2014/23/ΕΕ</a:t>
          </a:r>
          <a:endParaRPr lang="en-US" sz="1800" dirty="0"/>
        </a:p>
      </dgm:t>
    </dgm:pt>
    <dgm:pt modelId="{9C11B0B6-151C-4217-A66B-9FCB438C259C}" type="sibTrans" cxnId="{B4375D43-99DE-4C42-B0FA-B8B7ADA5B718}">
      <dgm:prSet/>
      <dgm:spPr/>
      <dgm:t>
        <a:bodyPr/>
        <a:lstStyle/>
        <a:p>
          <a:endParaRPr lang="en-US"/>
        </a:p>
      </dgm:t>
    </dgm:pt>
    <dgm:pt modelId="{A2E44E43-627A-48C5-80E6-D1A506A4E0BA}" type="parTrans" cxnId="{B4375D43-99DE-4C42-B0FA-B8B7ADA5B718}">
      <dgm:prSet/>
      <dgm:spPr/>
      <dgm:t>
        <a:bodyPr/>
        <a:lstStyle/>
        <a:p>
          <a:endParaRPr lang="en-US"/>
        </a:p>
      </dgm:t>
    </dgm:pt>
    <dgm:pt modelId="{33D4A2CE-F65D-43B1-BC89-CCC166BFEE57}" type="pres">
      <dgm:prSet presAssocID="{98941DA6-E211-4282-A132-C455EDCB5F46}" presName="theList" presStyleCnt="0">
        <dgm:presLayoutVars>
          <dgm:dir/>
          <dgm:animLvl val="lvl"/>
          <dgm:resizeHandles val="exact"/>
        </dgm:presLayoutVars>
      </dgm:prSet>
      <dgm:spPr/>
    </dgm:pt>
    <dgm:pt modelId="{CF38BB47-D2CA-4E17-B8C6-99EE91D2BD13}" type="pres">
      <dgm:prSet presAssocID="{5C20526E-9288-4FF8-9CED-F88446C78BA8}" presName="compNode" presStyleCnt="0"/>
      <dgm:spPr/>
    </dgm:pt>
    <dgm:pt modelId="{11275FFD-423D-4A10-8E22-3822B8BE2D0A}" type="pres">
      <dgm:prSet presAssocID="{5C20526E-9288-4FF8-9CED-F88446C78BA8}" presName="aNode" presStyleLbl="bgShp" presStyleIdx="0" presStyleCnt="3"/>
      <dgm:spPr/>
    </dgm:pt>
    <dgm:pt modelId="{2FBF275C-71E6-496B-84F4-1C7B64E743A3}" type="pres">
      <dgm:prSet presAssocID="{5C20526E-9288-4FF8-9CED-F88446C78BA8}" presName="textNode" presStyleLbl="bgShp" presStyleIdx="0" presStyleCnt="3"/>
      <dgm:spPr/>
    </dgm:pt>
    <dgm:pt modelId="{3B2AAAC7-E48F-4EA3-AC39-04C92041CA38}" type="pres">
      <dgm:prSet presAssocID="{5C20526E-9288-4FF8-9CED-F88446C78BA8}" presName="compChildNode" presStyleCnt="0"/>
      <dgm:spPr/>
    </dgm:pt>
    <dgm:pt modelId="{CA790B48-C181-4EC0-9CB0-0A50A298759C}" type="pres">
      <dgm:prSet presAssocID="{5C20526E-9288-4FF8-9CED-F88446C78BA8}" presName="theInnerList" presStyleCnt="0"/>
      <dgm:spPr/>
    </dgm:pt>
    <dgm:pt modelId="{E535F067-3032-45F3-8577-24FCC3164AB5}" type="pres">
      <dgm:prSet presAssocID="{0E3BA706-B870-4185-B571-726740BFED43}" presName="childNode" presStyleLbl="node1" presStyleIdx="0" presStyleCnt="2">
        <dgm:presLayoutVars>
          <dgm:bulletEnabled val="1"/>
        </dgm:presLayoutVars>
      </dgm:prSet>
      <dgm:spPr/>
    </dgm:pt>
    <dgm:pt modelId="{3146B9A8-8A7C-430B-99E2-8C45E8A48F7D}" type="pres">
      <dgm:prSet presAssocID="{5C20526E-9288-4FF8-9CED-F88446C78BA8}" presName="aSpace" presStyleCnt="0"/>
      <dgm:spPr/>
    </dgm:pt>
    <dgm:pt modelId="{E2035407-E855-473C-9FB6-0F4BB0A27CE5}" type="pres">
      <dgm:prSet presAssocID="{F86459F7-1A48-4F32-B333-D1E65FA350F8}" presName="compNode" presStyleCnt="0"/>
      <dgm:spPr/>
    </dgm:pt>
    <dgm:pt modelId="{800F2C19-0075-4E92-AD84-2B0DE064F9DA}" type="pres">
      <dgm:prSet presAssocID="{F86459F7-1A48-4F32-B333-D1E65FA350F8}" presName="aNode" presStyleLbl="bgShp" presStyleIdx="1" presStyleCnt="3"/>
      <dgm:spPr/>
    </dgm:pt>
    <dgm:pt modelId="{D9A727C9-9E75-4C22-8511-8F4220AF0702}" type="pres">
      <dgm:prSet presAssocID="{F86459F7-1A48-4F32-B333-D1E65FA350F8}" presName="textNode" presStyleLbl="bgShp" presStyleIdx="1" presStyleCnt="3"/>
      <dgm:spPr/>
    </dgm:pt>
    <dgm:pt modelId="{B35E2274-3EB1-4753-AA84-F065072D1F47}" type="pres">
      <dgm:prSet presAssocID="{F86459F7-1A48-4F32-B333-D1E65FA350F8}" presName="compChildNode" presStyleCnt="0"/>
      <dgm:spPr/>
    </dgm:pt>
    <dgm:pt modelId="{783157E2-F77B-4FCD-92C8-9B700023385D}" type="pres">
      <dgm:prSet presAssocID="{F86459F7-1A48-4F32-B333-D1E65FA350F8}" presName="theInnerList" presStyleCnt="0"/>
      <dgm:spPr/>
    </dgm:pt>
    <dgm:pt modelId="{836F8455-70E8-47B4-8854-95B4453FCD4D}" type="pres">
      <dgm:prSet presAssocID="{CA808F4F-07A6-43F0-BD63-293948D44E9E}" presName="childNode" presStyleLbl="node1" presStyleIdx="1" presStyleCnt="2">
        <dgm:presLayoutVars>
          <dgm:bulletEnabled val="1"/>
        </dgm:presLayoutVars>
      </dgm:prSet>
      <dgm:spPr/>
    </dgm:pt>
    <dgm:pt modelId="{C42F550F-04B1-4113-B3D9-605FC7B4FBAC}" type="pres">
      <dgm:prSet presAssocID="{F86459F7-1A48-4F32-B333-D1E65FA350F8}" presName="aSpace" presStyleCnt="0"/>
      <dgm:spPr/>
    </dgm:pt>
    <dgm:pt modelId="{7C8B7C99-03F6-4178-BD91-21CF1C474D62}" type="pres">
      <dgm:prSet presAssocID="{98875B65-B994-4F8C-B104-F063AA055FDF}" presName="compNode" presStyleCnt="0"/>
      <dgm:spPr/>
    </dgm:pt>
    <dgm:pt modelId="{242085A2-4468-4119-A7FD-232773F157F5}" type="pres">
      <dgm:prSet presAssocID="{98875B65-B994-4F8C-B104-F063AA055FDF}" presName="aNode" presStyleLbl="bgShp" presStyleIdx="2" presStyleCnt="3"/>
      <dgm:spPr/>
    </dgm:pt>
    <dgm:pt modelId="{6CEA5C60-18B2-4BFB-8099-926134D5AF58}" type="pres">
      <dgm:prSet presAssocID="{98875B65-B994-4F8C-B104-F063AA055FDF}" presName="textNode" presStyleLbl="bgShp" presStyleIdx="2" presStyleCnt="3"/>
      <dgm:spPr/>
    </dgm:pt>
    <dgm:pt modelId="{29D50E88-4023-4191-9BDF-90C93E38E12D}" type="pres">
      <dgm:prSet presAssocID="{98875B65-B994-4F8C-B104-F063AA055FDF}" presName="compChildNode" presStyleCnt="0"/>
      <dgm:spPr/>
    </dgm:pt>
    <dgm:pt modelId="{7C73215E-13B0-4985-A4B6-EDB4E9FDA58F}" type="pres">
      <dgm:prSet presAssocID="{98875B65-B994-4F8C-B104-F063AA055FDF}" presName="theInnerList" presStyleCnt="0"/>
      <dgm:spPr/>
    </dgm:pt>
  </dgm:ptLst>
  <dgm:cxnLst>
    <dgm:cxn modelId="{843E9019-A1AD-4E9D-A973-0E2C44EEAC02}" type="presOf" srcId="{F86459F7-1A48-4F32-B333-D1E65FA350F8}" destId="{800F2C19-0075-4E92-AD84-2B0DE064F9DA}" srcOrd="0" destOrd="0" presId="urn:microsoft.com/office/officeart/2005/8/layout/lProcess2"/>
    <dgm:cxn modelId="{4C180C28-D2DB-4AA3-ADA7-1086F69F196F}" srcId="{98941DA6-E211-4282-A132-C455EDCB5F46}" destId="{5C20526E-9288-4FF8-9CED-F88446C78BA8}" srcOrd="0" destOrd="0" parTransId="{6DCAC575-0757-491E-8896-3638EB47C81C}" sibTransId="{B53D5316-C0A3-42AB-B38D-1E4F4EDBDA84}"/>
    <dgm:cxn modelId="{17F6BD2B-D34E-4085-B5F2-D6DC27B666EB}" srcId="{98941DA6-E211-4282-A132-C455EDCB5F46}" destId="{F86459F7-1A48-4F32-B333-D1E65FA350F8}" srcOrd="1" destOrd="0" parTransId="{58CDE5D0-46B5-496C-89B2-3BE3D4FBB138}" sibTransId="{30BEEC19-3FC5-4319-9A79-55CA99BC5111}"/>
    <dgm:cxn modelId="{D8C2CD2E-9CCF-4E07-AF19-555ED3A2B16A}" srcId="{F86459F7-1A48-4F32-B333-D1E65FA350F8}" destId="{CA808F4F-07A6-43F0-BD63-293948D44E9E}" srcOrd="0" destOrd="0" parTransId="{9B9AC36A-4585-4C1E-9F12-F495401D179C}" sibTransId="{0BBD6367-7C6D-412F-987A-CFAD190D8004}"/>
    <dgm:cxn modelId="{9A967D30-CDF2-4859-9ACD-D89485D171D5}" srcId="{5C20526E-9288-4FF8-9CED-F88446C78BA8}" destId="{0E3BA706-B870-4185-B571-726740BFED43}" srcOrd="0" destOrd="0" parTransId="{7EF959D1-7A46-41C2-B3AF-58F515D6C0F5}" sibTransId="{F2A97082-6049-472C-9AFF-A69C1DBC83F6}"/>
    <dgm:cxn modelId="{08DA6A5B-324E-43AD-881C-032212E5BEB3}" type="presOf" srcId="{5C20526E-9288-4FF8-9CED-F88446C78BA8}" destId="{2FBF275C-71E6-496B-84F4-1C7B64E743A3}" srcOrd="1" destOrd="0" presId="urn:microsoft.com/office/officeart/2005/8/layout/lProcess2"/>
    <dgm:cxn modelId="{B4375D43-99DE-4C42-B0FA-B8B7ADA5B718}" srcId="{98941DA6-E211-4282-A132-C455EDCB5F46}" destId="{98875B65-B994-4F8C-B104-F063AA055FDF}" srcOrd="2" destOrd="0" parTransId="{A2E44E43-627A-48C5-80E6-D1A506A4E0BA}" sibTransId="{9C11B0B6-151C-4217-A66B-9FCB438C259C}"/>
    <dgm:cxn modelId="{9DFCBA6B-A7A3-4C51-A09F-B3E8034C52DF}" type="presOf" srcId="{0E3BA706-B870-4185-B571-726740BFED43}" destId="{E535F067-3032-45F3-8577-24FCC3164AB5}" srcOrd="0" destOrd="0" presId="urn:microsoft.com/office/officeart/2005/8/layout/lProcess2"/>
    <dgm:cxn modelId="{B43C0594-9A63-4080-A489-CE14F1112C3A}" type="presOf" srcId="{98875B65-B994-4F8C-B104-F063AA055FDF}" destId="{242085A2-4468-4119-A7FD-232773F157F5}" srcOrd="0" destOrd="0" presId="urn:microsoft.com/office/officeart/2005/8/layout/lProcess2"/>
    <dgm:cxn modelId="{A7006AA2-7EA4-4396-9E42-95CBF72355EE}" type="presOf" srcId="{F86459F7-1A48-4F32-B333-D1E65FA350F8}" destId="{D9A727C9-9E75-4C22-8511-8F4220AF0702}" srcOrd="1" destOrd="0" presId="urn:microsoft.com/office/officeart/2005/8/layout/lProcess2"/>
    <dgm:cxn modelId="{F3D8CEAF-9A33-406E-9BE3-27A022FA42F4}" type="presOf" srcId="{CA808F4F-07A6-43F0-BD63-293948D44E9E}" destId="{836F8455-70E8-47B4-8854-95B4453FCD4D}" srcOrd="0" destOrd="0" presId="urn:microsoft.com/office/officeart/2005/8/layout/lProcess2"/>
    <dgm:cxn modelId="{BD7000BA-279A-48E9-B952-6F5B9DC48EA6}" type="presOf" srcId="{98875B65-B994-4F8C-B104-F063AA055FDF}" destId="{6CEA5C60-18B2-4BFB-8099-926134D5AF58}" srcOrd="1" destOrd="0" presId="urn:microsoft.com/office/officeart/2005/8/layout/lProcess2"/>
    <dgm:cxn modelId="{E51463D6-023C-4758-AB73-9339E41050F0}" type="presOf" srcId="{98941DA6-E211-4282-A132-C455EDCB5F46}" destId="{33D4A2CE-F65D-43B1-BC89-CCC166BFEE57}" srcOrd="0" destOrd="0" presId="urn:microsoft.com/office/officeart/2005/8/layout/lProcess2"/>
    <dgm:cxn modelId="{C897A2E0-DBFC-4421-BB2C-8B9CDC24A87D}" type="presOf" srcId="{5C20526E-9288-4FF8-9CED-F88446C78BA8}" destId="{11275FFD-423D-4A10-8E22-3822B8BE2D0A}" srcOrd="0" destOrd="0" presId="urn:microsoft.com/office/officeart/2005/8/layout/lProcess2"/>
    <dgm:cxn modelId="{20D67712-EE6A-42CD-953C-CF6F26338079}" type="presParOf" srcId="{33D4A2CE-F65D-43B1-BC89-CCC166BFEE57}" destId="{CF38BB47-D2CA-4E17-B8C6-99EE91D2BD13}" srcOrd="0" destOrd="0" presId="urn:microsoft.com/office/officeart/2005/8/layout/lProcess2"/>
    <dgm:cxn modelId="{CA496D2F-6F65-415E-83C1-6112246780E1}" type="presParOf" srcId="{CF38BB47-D2CA-4E17-B8C6-99EE91D2BD13}" destId="{11275FFD-423D-4A10-8E22-3822B8BE2D0A}" srcOrd="0" destOrd="0" presId="urn:microsoft.com/office/officeart/2005/8/layout/lProcess2"/>
    <dgm:cxn modelId="{19E2EE7E-F23F-4B76-BB07-892653656EFC}" type="presParOf" srcId="{CF38BB47-D2CA-4E17-B8C6-99EE91D2BD13}" destId="{2FBF275C-71E6-496B-84F4-1C7B64E743A3}" srcOrd="1" destOrd="0" presId="urn:microsoft.com/office/officeart/2005/8/layout/lProcess2"/>
    <dgm:cxn modelId="{0B742D74-062C-48DF-BF35-837D13A02F8D}" type="presParOf" srcId="{CF38BB47-D2CA-4E17-B8C6-99EE91D2BD13}" destId="{3B2AAAC7-E48F-4EA3-AC39-04C92041CA38}" srcOrd="2" destOrd="0" presId="urn:microsoft.com/office/officeart/2005/8/layout/lProcess2"/>
    <dgm:cxn modelId="{E7483182-315B-4849-8EE4-FD8081E141E3}" type="presParOf" srcId="{3B2AAAC7-E48F-4EA3-AC39-04C92041CA38}" destId="{CA790B48-C181-4EC0-9CB0-0A50A298759C}" srcOrd="0" destOrd="0" presId="urn:microsoft.com/office/officeart/2005/8/layout/lProcess2"/>
    <dgm:cxn modelId="{7DE911FA-AA58-4BD0-9A0F-6DA7575BB50C}" type="presParOf" srcId="{CA790B48-C181-4EC0-9CB0-0A50A298759C}" destId="{E535F067-3032-45F3-8577-24FCC3164AB5}" srcOrd="0" destOrd="0" presId="urn:microsoft.com/office/officeart/2005/8/layout/lProcess2"/>
    <dgm:cxn modelId="{E944B3E5-F0BB-41FF-BC2C-74AE9E9D3424}" type="presParOf" srcId="{33D4A2CE-F65D-43B1-BC89-CCC166BFEE57}" destId="{3146B9A8-8A7C-430B-99E2-8C45E8A48F7D}" srcOrd="1" destOrd="0" presId="urn:microsoft.com/office/officeart/2005/8/layout/lProcess2"/>
    <dgm:cxn modelId="{3F78DDE9-E6F1-40FF-9DF6-CEE275FFB8CD}" type="presParOf" srcId="{33D4A2CE-F65D-43B1-BC89-CCC166BFEE57}" destId="{E2035407-E855-473C-9FB6-0F4BB0A27CE5}" srcOrd="2" destOrd="0" presId="urn:microsoft.com/office/officeart/2005/8/layout/lProcess2"/>
    <dgm:cxn modelId="{7B209B08-6C7F-43E6-AC06-A2D198021E32}" type="presParOf" srcId="{E2035407-E855-473C-9FB6-0F4BB0A27CE5}" destId="{800F2C19-0075-4E92-AD84-2B0DE064F9DA}" srcOrd="0" destOrd="0" presId="urn:microsoft.com/office/officeart/2005/8/layout/lProcess2"/>
    <dgm:cxn modelId="{714D9F22-5938-446C-90EA-B006F5BFBBDC}" type="presParOf" srcId="{E2035407-E855-473C-9FB6-0F4BB0A27CE5}" destId="{D9A727C9-9E75-4C22-8511-8F4220AF0702}" srcOrd="1" destOrd="0" presId="urn:microsoft.com/office/officeart/2005/8/layout/lProcess2"/>
    <dgm:cxn modelId="{578FA948-EF42-4B08-B2DF-F10D8BC8850A}" type="presParOf" srcId="{E2035407-E855-473C-9FB6-0F4BB0A27CE5}" destId="{B35E2274-3EB1-4753-AA84-F065072D1F47}" srcOrd="2" destOrd="0" presId="urn:microsoft.com/office/officeart/2005/8/layout/lProcess2"/>
    <dgm:cxn modelId="{1B40568C-976E-48B5-AD61-5779204C42AC}" type="presParOf" srcId="{B35E2274-3EB1-4753-AA84-F065072D1F47}" destId="{783157E2-F77B-4FCD-92C8-9B700023385D}" srcOrd="0" destOrd="0" presId="urn:microsoft.com/office/officeart/2005/8/layout/lProcess2"/>
    <dgm:cxn modelId="{EF975038-7D81-4704-8065-249CF435711F}" type="presParOf" srcId="{783157E2-F77B-4FCD-92C8-9B700023385D}" destId="{836F8455-70E8-47B4-8854-95B4453FCD4D}" srcOrd="0" destOrd="0" presId="urn:microsoft.com/office/officeart/2005/8/layout/lProcess2"/>
    <dgm:cxn modelId="{415B8D3B-5F13-4C36-81D9-F50F21009448}" type="presParOf" srcId="{33D4A2CE-F65D-43B1-BC89-CCC166BFEE57}" destId="{C42F550F-04B1-4113-B3D9-605FC7B4FBAC}" srcOrd="3" destOrd="0" presId="urn:microsoft.com/office/officeart/2005/8/layout/lProcess2"/>
    <dgm:cxn modelId="{75413432-2785-4960-A26C-9C7F7B75FEB8}" type="presParOf" srcId="{33D4A2CE-F65D-43B1-BC89-CCC166BFEE57}" destId="{7C8B7C99-03F6-4178-BD91-21CF1C474D62}" srcOrd="4" destOrd="0" presId="urn:microsoft.com/office/officeart/2005/8/layout/lProcess2"/>
    <dgm:cxn modelId="{628B54E9-CADB-4E4A-A365-68A7A2173264}" type="presParOf" srcId="{7C8B7C99-03F6-4178-BD91-21CF1C474D62}" destId="{242085A2-4468-4119-A7FD-232773F157F5}" srcOrd="0" destOrd="0" presId="urn:microsoft.com/office/officeart/2005/8/layout/lProcess2"/>
    <dgm:cxn modelId="{F0E5E185-39C3-4EBD-86B9-DBF7C4216549}" type="presParOf" srcId="{7C8B7C99-03F6-4178-BD91-21CF1C474D62}" destId="{6CEA5C60-18B2-4BFB-8099-926134D5AF58}" srcOrd="1" destOrd="0" presId="urn:microsoft.com/office/officeart/2005/8/layout/lProcess2"/>
    <dgm:cxn modelId="{FCE037AF-CFDD-4501-B0F2-7DBA9CE99AA0}" type="presParOf" srcId="{7C8B7C99-03F6-4178-BD91-21CF1C474D62}" destId="{29D50E88-4023-4191-9BDF-90C93E38E12D}" srcOrd="2" destOrd="0" presId="urn:microsoft.com/office/officeart/2005/8/layout/lProcess2"/>
    <dgm:cxn modelId="{177B35D1-D689-4F0E-A0F6-ED4FC3595AC7}" type="presParOf" srcId="{29D50E88-4023-4191-9BDF-90C93E38E12D}" destId="{7C73215E-13B0-4985-A4B6-EDB4E9FDA58F}" srcOrd="0" destOrd="0" presId="urn:microsoft.com/office/officeart/2005/8/layout/lProcess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0.xml><?xml version="1.0" encoding="utf-8"?>
<dgm:dataModel xmlns:dgm="http://schemas.openxmlformats.org/drawingml/2006/diagram" xmlns:a="http://schemas.openxmlformats.org/drawingml/2006/main">
  <dgm:ptLst>
    <dgm:pt modelId="{98941DA6-E211-4282-A132-C455EDCB5F46}" type="doc">
      <dgm:prSet loTypeId="urn:microsoft.com/office/officeart/2005/8/layout/hierarchy4" loCatId="list" qsTypeId="urn:microsoft.com/office/officeart/2005/8/quickstyle/3d2" qsCatId="3D" csTypeId="urn:microsoft.com/office/officeart/2005/8/colors/accent0_3" csCatId="mainScheme" phldr="1"/>
      <dgm:spPr/>
      <dgm:t>
        <a:bodyPr/>
        <a:lstStyle/>
        <a:p>
          <a:endParaRPr lang="en-US"/>
        </a:p>
      </dgm:t>
    </dgm:pt>
    <dgm:pt modelId="{5C20526E-9288-4FF8-9CED-F88446C78BA8}">
      <dgm:prSet custT="1"/>
      <dgm:spPr/>
      <dgm:t>
        <a:bodyPr/>
        <a:lstStyle/>
        <a:p>
          <a:r>
            <a:rPr lang="el-GR" sz="1800" dirty="0"/>
            <a:t>Ο Ν. 4412/2016 έχει εφαρμογή σε όλες τις συμβάσεις έργων, υπηρεσιών, προμηθειών και μελετών</a:t>
          </a:r>
          <a:endParaRPr lang="en-US" sz="1800" dirty="0"/>
        </a:p>
      </dgm:t>
    </dgm:pt>
    <dgm:pt modelId="{B53D5316-C0A3-42AB-B38D-1E4F4EDBDA84}" type="sibTrans" cxnId="{4C180C28-D2DB-4AA3-ADA7-1086F69F196F}">
      <dgm:prSet/>
      <dgm:spPr/>
      <dgm:t>
        <a:bodyPr/>
        <a:lstStyle/>
        <a:p>
          <a:endParaRPr lang="en-US"/>
        </a:p>
      </dgm:t>
    </dgm:pt>
    <dgm:pt modelId="{6DCAC575-0757-491E-8896-3638EB47C81C}" type="parTrans" cxnId="{4C180C28-D2DB-4AA3-ADA7-1086F69F196F}">
      <dgm:prSet/>
      <dgm:spPr/>
      <dgm:t>
        <a:bodyPr/>
        <a:lstStyle/>
        <a:p>
          <a:endParaRPr lang="en-US"/>
        </a:p>
      </dgm:t>
    </dgm:pt>
    <dgm:pt modelId="{38C88731-89FD-4424-9835-21FFF6A42F3C}">
      <dgm:prSet custT="1"/>
      <dgm:spPr/>
      <dgm:t>
        <a:bodyPr/>
        <a:lstStyle/>
        <a:p>
          <a:r>
            <a:rPr lang="el-GR" sz="1800" dirty="0"/>
            <a:t>Ανεξάρτητα από το ύψος του προϋπολογισμού τους</a:t>
          </a:r>
          <a:endParaRPr lang="en-US" sz="1800" dirty="0"/>
        </a:p>
      </dgm:t>
    </dgm:pt>
    <dgm:pt modelId="{22E3882F-6EAB-4BAE-8229-EFD53820DB8D}" type="sibTrans" cxnId="{6ED070F7-5D01-4F1C-BE86-DD165812DE04}">
      <dgm:prSet/>
      <dgm:spPr/>
      <dgm:t>
        <a:bodyPr/>
        <a:lstStyle/>
        <a:p>
          <a:endParaRPr lang="en-US"/>
        </a:p>
      </dgm:t>
    </dgm:pt>
    <dgm:pt modelId="{BB75626F-78E0-486D-BE01-35E334E38AAF}" type="parTrans" cxnId="{6ED070F7-5D01-4F1C-BE86-DD165812DE04}">
      <dgm:prSet/>
      <dgm:spPr/>
      <dgm:t>
        <a:bodyPr/>
        <a:lstStyle/>
        <a:p>
          <a:endParaRPr lang="en-US"/>
        </a:p>
      </dgm:t>
    </dgm:pt>
    <dgm:pt modelId="{A03EA510-F081-42F5-8C78-1B85718323D8}">
      <dgm:prSet custT="1"/>
      <dgm:spPr/>
      <dgm:t>
        <a:bodyPr/>
        <a:lstStyle/>
        <a:p>
          <a:r>
            <a:rPr lang="el-GR" sz="1800" dirty="0"/>
            <a:t>Ο Ν. 4412/2016 σε συνδυασμό με τον Ν. 4413/2016 έχουν εφαρμογή και σε συμβάσεις Σ.Δ.Ι.Τ. βάσει του Ν. 3389/2005 </a:t>
          </a:r>
        </a:p>
      </dgm:t>
    </dgm:pt>
    <dgm:pt modelId="{ECE1D1C6-C877-4587-9E60-B34861F7CF15}" type="parTrans" cxnId="{237957C3-303E-433A-B085-F087FFBC0853}">
      <dgm:prSet/>
      <dgm:spPr/>
      <dgm:t>
        <a:bodyPr/>
        <a:lstStyle/>
        <a:p>
          <a:endParaRPr lang="el-GR"/>
        </a:p>
      </dgm:t>
    </dgm:pt>
    <dgm:pt modelId="{E79EDADC-459A-4D69-9571-C7642658D5A9}" type="sibTrans" cxnId="{237957C3-303E-433A-B085-F087FFBC0853}">
      <dgm:prSet/>
      <dgm:spPr/>
      <dgm:t>
        <a:bodyPr/>
        <a:lstStyle/>
        <a:p>
          <a:endParaRPr lang="el-GR"/>
        </a:p>
      </dgm:t>
    </dgm:pt>
    <dgm:pt modelId="{DBBE1E28-0B76-4F3C-88E8-8BE706D84955}" type="pres">
      <dgm:prSet presAssocID="{98941DA6-E211-4282-A132-C455EDCB5F46}" presName="Name0" presStyleCnt="0">
        <dgm:presLayoutVars>
          <dgm:chPref val="1"/>
          <dgm:dir/>
          <dgm:animOne val="branch"/>
          <dgm:animLvl val="lvl"/>
          <dgm:resizeHandles/>
        </dgm:presLayoutVars>
      </dgm:prSet>
      <dgm:spPr/>
    </dgm:pt>
    <dgm:pt modelId="{0B2F7427-FDE8-414C-AEED-7E9E58F1F524}" type="pres">
      <dgm:prSet presAssocID="{5C20526E-9288-4FF8-9CED-F88446C78BA8}" presName="vertOne" presStyleCnt="0"/>
      <dgm:spPr/>
    </dgm:pt>
    <dgm:pt modelId="{F428D775-ED1C-4DAE-A593-14913E17E48E}" type="pres">
      <dgm:prSet presAssocID="{5C20526E-9288-4FF8-9CED-F88446C78BA8}" presName="txOne" presStyleLbl="node0" presStyleIdx="0" presStyleCnt="3">
        <dgm:presLayoutVars>
          <dgm:chPref val="3"/>
        </dgm:presLayoutVars>
      </dgm:prSet>
      <dgm:spPr/>
    </dgm:pt>
    <dgm:pt modelId="{6809E342-84A0-4268-B251-2993B7217047}" type="pres">
      <dgm:prSet presAssocID="{5C20526E-9288-4FF8-9CED-F88446C78BA8}" presName="horzOne" presStyleCnt="0"/>
      <dgm:spPr/>
    </dgm:pt>
    <dgm:pt modelId="{419ECD8C-ADEA-4450-AC01-0816414A5139}" type="pres">
      <dgm:prSet presAssocID="{B53D5316-C0A3-42AB-B38D-1E4F4EDBDA84}" presName="sibSpaceOne" presStyleCnt="0"/>
      <dgm:spPr/>
    </dgm:pt>
    <dgm:pt modelId="{8DE9087D-956B-4F02-AF48-B42AF2027A56}" type="pres">
      <dgm:prSet presAssocID="{38C88731-89FD-4424-9835-21FFF6A42F3C}" presName="vertOne" presStyleCnt="0"/>
      <dgm:spPr/>
    </dgm:pt>
    <dgm:pt modelId="{4B9447F4-DF05-49CF-8994-85E5881CE24C}" type="pres">
      <dgm:prSet presAssocID="{38C88731-89FD-4424-9835-21FFF6A42F3C}" presName="txOne" presStyleLbl="node0" presStyleIdx="1" presStyleCnt="3">
        <dgm:presLayoutVars>
          <dgm:chPref val="3"/>
        </dgm:presLayoutVars>
      </dgm:prSet>
      <dgm:spPr/>
    </dgm:pt>
    <dgm:pt modelId="{0823D1E8-8B4E-4495-915E-7C401071CEE4}" type="pres">
      <dgm:prSet presAssocID="{38C88731-89FD-4424-9835-21FFF6A42F3C}" presName="horzOne" presStyleCnt="0"/>
      <dgm:spPr/>
    </dgm:pt>
    <dgm:pt modelId="{6B670AB3-C126-4C54-BEBD-19380AA7E082}" type="pres">
      <dgm:prSet presAssocID="{22E3882F-6EAB-4BAE-8229-EFD53820DB8D}" presName="sibSpaceOne" presStyleCnt="0"/>
      <dgm:spPr/>
    </dgm:pt>
    <dgm:pt modelId="{CC47AEC6-EBA0-4C47-BB7B-22617532AAF8}" type="pres">
      <dgm:prSet presAssocID="{A03EA510-F081-42F5-8C78-1B85718323D8}" presName="vertOne" presStyleCnt="0"/>
      <dgm:spPr/>
    </dgm:pt>
    <dgm:pt modelId="{B2CB6918-E1E6-4B4E-94DC-A2F1B17AEC69}" type="pres">
      <dgm:prSet presAssocID="{A03EA510-F081-42F5-8C78-1B85718323D8}" presName="txOne" presStyleLbl="node0" presStyleIdx="2" presStyleCnt="3">
        <dgm:presLayoutVars>
          <dgm:chPref val="3"/>
        </dgm:presLayoutVars>
      </dgm:prSet>
      <dgm:spPr/>
    </dgm:pt>
    <dgm:pt modelId="{1F589496-EF42-4ED7-9480-16FE793FB593}" type="pres">
      <dgm:prSet presAssocID="{A03EA510-F081-42F5-8C78-1B85718323D8}" presName="horzOne" presStyleCnt="0"/>
      <dgm:spPr/>
    </dgm:pt>
  </dgm:ptLst>
  <dgm:cxnLst>
    <dgm:cxn modelId="{6DF0F407-D2F4-4E52-A521-146694575EAD}" type="presOf" srcId="{5C20526E-9288-4FF8-9CED-F88446C78BA8}" destId="{F428D775-ED1C-4DAE-A593-14913E17E48E}" srcOrd="0" destOrd="0" presId="urn:microsoft.com/office/officeart/2005/8/layout/hierarchy4"/>
    <dgm:cxn modelId="{4C180C28-D2DB-4AA3-ADA7-1086F69F196F}" srcId="{98941DA6-E211-4282-A132-C455EDCB5F46}" destId="{5C20526E-9288-4FF8-9CED-F88446C78BA8}" srcOrd="0" destOrd="0" parTransId="{6DCAC575-0757-491E-8896-3638EB47C81C}" sibTransId="{B53D5316-C0A3-42AB-B38D-1E4F4EDBDA84}"/>
    <dgm:cxn modelId="{E085B62D-04B9-4B54-9F2D-D1199808EA77}" type="presOf" srcId="{38C88731-89FD-4424-9835-21FFF6A42F3C}" destId="{4B9447F4-DF05-49CF-8994-85E5881CE24C}" srcOrd="0" destOrd="0" presId="urn:microsoft.com/office/officeart/2005/8/layout/hierarchy4"/>
    <dgm:cxn modelId="{79D81A35-BB67-46E0-8A9A-12DF61C26EB9}" type="presOf" srcId="{98941DA6-E211-4282-A132-C455EDCB5F46}" destId="{DBBE1E28-0B76-4F3C-88E8-8BE706D84955}" srcOrd="0" destOrd="0" presId="urn:microsoft.com/office/officeart/2005/8/layout/hierarchy4"/>
    <dgm:cxn modelId="{237957C3-303E-433A-B085-F087FFBC0853}" srcId="{98941DA6-E211-4282-A132-C455EDCB5F46}" destId="{A03EA510-F081-42F5-8C78-1B85718323D8}" srcOrd="2" destOrd="0" parTransId="{ECE1D1C6-C877-4587-9E60-B34861F7CF15}" sibTransId="{E79EDADC-459A-4D69-9571-C7642658D5A9}"/>
    <dgm:cxn modelId="{6ED070F7-5D01-4F1C-BE86-DD165812DE04}" srcId="{98941DA6-E211-4282-A132-C455EDCB5F46}" destId="{38C88731-89FD-4424-9835-21FFF6A42F3C}" srcOrd="1" destOrd="0" parTransId="{BB75626F-78E0-486D-BE01-35E334E38AAF}" sibTransId="{22E3882F-6EAB-4BAE-8229-EFD53820DB8D}"/>
    <dgm:cxn modelId="{7FAACCFE-7070-4286-9472-12F1BDC80C24}" type="presOf" srcId="{A03EA510-F081-42F5-8C78-1B85718323D8}" destId="{B2CB6918-E1E6-4B4E-94DC-A2F1B17AEC69}" srcOrd="0" destOrd="0" presId="urn:microsoft.com/office/officeart/2005/8/layout/hierarchy4"/>
    <dgm:cxn modelId="{E7BC9342-8496-48C6-A62C-8514B30DFA23}" type="presParOf" srcId="{DBBE1E28-0B76-4F3C-88E8-8BE706D84955}" destId="{0B2F7427-FDE8-414C-AEED-7E9E58F1F524}" srcOrd="0" destOrd="0" presId="urn:microsoft.com/office/officeart/2005/8/layout/hierarchy4"/>
    <dgm:cxn modelId="{EF86326B-B093-4763-A9C2-E0D096718EBF}" type="presParOf" srcId="{0B2F7427-FDE8-414C-AEED-7E9E58F1F524}" destId="{F428D775-ED1C-4DAE-A593-14913E17E48E}" srcOrd="0" destOrd="0" presId="urn:microsoft.com/office/officeart/2005/8/layout/hierarchy4"/>
    <dgm:cxn modelId="{7FA78DEC-B271-4AE1-ABCC-37C0637A5280}" type="presParOf" srcId="{0B2F7427-FDE8-414C-AEED-7E9E58F1F524}" destId="{6809E342-84A0-4268-B251-2993B7217047}" srcOrd="1" destOrd="0" presId="urn:microsoft.com/office/officeart/2005/8/layout/hierarchy4"/>
    <dgm:cxn modelId="{BE40B1DA-FF9B-4661-86D5-427370228326}" type="presParOf" srcId="{DBBE1E28-0B76-4F3C-88E8-8BE706D84955}" destId="{419ECD8C-ADEA-4450-AC01-0816414A5139}" srcOrd="1" destOrd="0" presId="urn:microsoft.com/office/officeart/2005/8/layout/hierarchy4"/>
    <dgm:cxn modelId="{D03227A3-00F4-4BAE-96D1-6905BDE55285}" type="presParOf" srcId="{DBBE1E28-0B76-4F3C-88E8-8BE706D84955}" destId="{8DE9087D-956B-4F02-AF48-B42AF2027A56}" srcOrd="2" destOrd="0" presId="urn:microsoft.com/office/officeart/2005/8/layout/hierarchy4"/>
    <dgm:cxn modelId="{86B8B002-4579-425B-82F7-2115BBD19C7E}" type="presParOf" srcId="{8DE9087D-956B-4F02-AF48-B42AF2027A56}" destId="{4B9447F4-DF05-49CF-8994-85E5881CE24C}" srcOrd="0" destOrd="0" presId="urn:microsoft.com/office/officeart/2005/8/layout/hierarchy4"/>
    <dgm:cxn modelId="{E70DFDCC-5621-4925-8D3A-9066E09C534D}" type="presParOf" srcId="{8DE9087D-956B-4F02-AF48-B42AF2027A56}" destId="{0823D1E8-8B4E-4495-915E-7C401071CEE4}" srcOrd="1" destOrd="0" presId="urn:microsoft.com/office/officeart/2005/8/layout/hierarchy4"/>
    <dgm:cxn modelId="{22D2918A-92AD-4D07-BA75-02F74256961D}" type="presParOf" srcId="{DBBE1E28-0B76-4F3C-88E8-8BE706D84955}" destId="{6B670AB3-C126-4C54-BEBD-19380AA7E082}" srcOrd="3" destOrd="0" presId="urn:microsoft.com/office/officeart/2005/8/layout/hierarchy4"/>
    <dgm:cxn modelId="{09B18C03-0B97-4F52-95C4-120F61F3B485}" type="presParOf" srcId="{DBBE1E28-0B76-4F3C-88E8-8BE706D84955}" destId="{CC47AEC6-EBA0-4C47-BB7B-22617532AAF8}" srcOrd="4" destOrd="0" presId="urn:microsoft.com/office/officeart/2005/8/layout/hierarchy4"/>
    <dgm:cxn modelId="{81D86597-5E6A-49B4-BFD7-7F6B15C860D4}" type="presParOf" srcId="{CC47AEC6-EBA0-4C47-BB7B-22617532AAF8}" destId="{B2CB6918-E1E6-4B4E-94DC-A2F1B17AEC69}" srcOrd="0" destOrd="0" presId="urn:microsoft.com/office/officeart/2005/8/layout/hierarchy4"/>
    <dgm:cxn modelId="{A88B2BA3-9A7B-4FF0-BB64-346995F8FDF8}" type="presParOf" srcId="{CC47AEC6-EBA0-4C47-BB7B-22617532AAF8}" destId="{1F589496-EF42-4ED7-9480-16FE793FB593}" srcOrd="1" destOrd="0" presId="urn:microsoft.com/office/officeart/2005/8/layout/hierarchy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1.xml><?xml version="1.0" encoding="utf-8"?>
<dgm:dataModel xmlns:dgm="http://schemas.openxmlformats.org/drawingml/2006/diagram" xmlns:a="http://schemas.openxmlformats.org/drawingml/2006/main">
  <dgm:ptLst>
    <dgm:pt modelId="{98941DA6-E211-4282-A132-C455EDCB5F46}" type="doc">
      <dgm:prSet loTypeId="urn:microsoft.com/office/officeart/2005/8/layout/cycle6" loCatId="relationship" qsTypeId="urn:microsoft.com/office/officeart/2005/8/quickstyle/3d2" qsCatId="3D" csTypeId="urn:microsoft.com/office/officeart/2005/8/colors/accent0_3" csCatId="mainScheme" phldr="1"/>
      <dgm:spPr/>
      <dgm:t>
        <a:bodyPr/>
        <a:lstStyle/>
        <a:p>
          <a:endParaRPr lang="en-US"/>
        </a:p>
      </dgm:t>
    </dgm:pt>
    <dgm:pt modelId="{BCBD1D15-210A-4A5D-A29B-07B39E9DE756}">
      <dgm:prSet custT="1"/>
      <dgm:spPr/>
      <dgm:t>
        <a:bodyPr/>
        <a:lstStyle/>
        <a:p>
          <a:r>
            <a:rPr lang="el-GR" sz="1800" dirty="0"/>
            <a:t>Κανόνες για τις διαδικασίες προγραμματισμού και σύναψης δημοσίων συμβάσεων και διαγωνισμών μελετών</a:t>
          </a:r>
        </a:p>
      </dgm:t>
    </dgm:pt>
    <dgm:pt modelId="{A411F782-1C3C-4372-B4C1-FFACB1F2ECBD}" type="parTrans" cxnId="{52814529-718B-435C-AE73-F6228080636D}">
      <dgm:prSet/>
      <dgm:spPr/>
      <dgm:t>
        <a:bodyPr/>
        <a:lstStyle/>
        <a:p>
          <a:endParaRPr lang="el-GR"/>
        </a:p>
      </dgm:t>
    </dgm:pt>
    <dgm:pt modelId="{0DB599A3-02D5-4E27-91EB-98D4B82EE429}" type="sibTrans" cxnId="{52814529-718B-435C-AE73-F6228080636D}">
      <dgm:prSet/>
      <dgm:spPr/>
      <dgm:t>
        <a:bodyPr/>
        <a:lstStyle/>
        <a:p>
          <a:endParaRPr lang="el-GR" sz="1800"/>
        </a:p>
      </dgm:t>
    </dgm:pt>
    <dgm:pt modelId="{88FEF861-8656-4998-8B95-541B7F092C0A}">
      <dgm:prSet custT="1"/>
      <dgm:spPr/>
      <dgm:t>
        <a:bodyPr/>
        <a:lstStyle/>
        <a:p>
          <a:r>
            <a:rPr lang="el-GR" sz="1800" dirty="0"/>
            <a:t>Αναθέτουσες αρχές</a:t>
          </a:r>
        </a:p>
      </dgm:t>
    </dgm:pt>
    <dgm:pt modelId="{E323EDDA-9895-4A74-BBEE-E13CD5F5A02A}" type="parTrans" cxnId="{37EA5BB2-3722-42ED-A396-B96C12A58695}">
      <dgm:prSet/>
      <dgm:spPr/>
      <dgm:t>
        <a:bodyPr/>
        <a:lstStyle/>
        <a:p>
          <a:endParaRPr lang="el-GR"/>
        </a:p>
      </dgm:t>
    </dgm:pt>
    <dgm:pt modelId="{6875501D-DD0C-4E71-BCC5-B5496DCBEE9C}" type="sibTrans" cxnId="{37EA5BB2-3722-42ED-A396-B96C12A58695}">
      <dgm:prSet/>
      <dgm:spPr/>
      <dgm:t>
        <a:bodyPr/>
        <a:lstStyle/>
        <a:p>
          <a:endParaRPr lang="el-GR" sz="1800"/>
        </a:p>
      </dgm:t>
    </dgm:pt>
    <dgm:pt modelId="{733F9BBC-BAF5-4152-A0F4-74CED27FC8BC}">
      <dgm:prSet custT="1"/>
      <dgm:spPr/>
      <dgm:t>
        <a:bodyPr/>
        <a:lstStyle/>
        <a:p>
          <a:r>
            <a:rPr lang="el-GR" sz="1800" dirty="0"/>
            <a:t>Ανεξαρτήτως εκτιμώμενης αξίας</a:t>
          </a:r>
        </a:p>
      </dgm:t>
    </dgm:pt>
    <dgm:pt modelId="{B4FEFC09-BABE-40E5-A037-FBF9321C11AE}" type="parTrans" cxnId="{6F20A49C-43C8-4B5B-B78A-98644D173721}">
      <dgm:prSet/>
      <dgm:spPr/>
      <dgm:t>
        <a:bodyPr/>
        <a:lstStyle/>
        <a:p>
          <a:endParaRPr lang="el-GR"/>
        </a:p>
      </dgm:t>
    </dgm:pt>
    <dgm:pt modelId="{7FD114C4-C75F-4581-A47E-DBD3E28CC75F}" type="sibTrans" cxnId="{6F20A49C-43C8-4B5B-B78A-98644D173721}">
      <dgm:prSet/>
      <dgm:spPr/>
      <dgm:t>
        <a:bodyPr/>
        <a:lstStyle/>
        <a:p>
          <a:endParaRPr lang="el-GR" sz="1800"/>
        </a:p>
      </dgm:t>
    </dgm:pt>
    <dgm:pt modelId="{0E98AF41-27CE-4947-8ED6-4ABD3E667B38}">
      <dgm:prSet custT="1"/>
      <dgm:spPr/>
      <dgm:t>
        <a:bodyPr/>
        <a:lstStyle/>
        <a:p>
          <a:r>
            <a:rPr lang="el-GR" sz="1800" dirty="0"/>
            <a:t>Έργα, αγαθά, υπηρεσίες</a:t>
          </a:r>
        </a:p>
      </dgm:t>
    </dgm:pt>
    <dgm:pt modelId="{04890557-392B-4A6A-85DC-1E9B82605A84}" type="parTrans" cxnId="{3925BF78-8C7C-49D5-A220-E35D84A1B85B}">
      <dgm:prSet/>
      <dgm:spPr/>
      <dgm:t>
        <a:bodyPr/>
        <a:lstStyle/>
        <a:p>
          <a:endParaRPr lang="el-GR"/>
        </a:p>
      </dgm:t>
    </dgm:pt>
    <dgm:pt modelId="{2594F0F8-DC99-41C7-896F-39447BACEEEF}" type="sibTrans" cxnId="{3925BF78-8C7C-49D5-A220-E35D84A1B85B}">
      <dgm:prSet/>
      <dgm:spPr/>
      <dgm:t>
        <a:bodyPr/>
        <a:lstStyle/>
        <a:p>
          <a:endParaRPr lang="el-GR" sz="1800"/>
        </a:p>
      </dgm:t>
    </dgm:pt>
    <dgm:pt modelId="{AE5642CF-6856-40F4-8EB9-6BFD7EAF00A2}">
      <dgm:prSet custT="1"/>
      <dgm:spPr/>
      <dgm:t>
        <a:bodyPr/>
        <a:lstStyle/>
        <a:p>
          <a:r>
            <a:rPr lang="el-GR" sz="1800" dirty="0"/>
            <a:t>Προορίζονται για την εξυπηρέτηση δημόσιου σκοπού</a:t>
          </a:r>
        </a:p>
      </dgm:t>
    </dgm:pt>
    <dgm:pt modelId="{4B8F07B3-06E9-41DE-AC28-D5E617D25D23}" type="parTrans" cxnId="{2D043370-6E03-4F24-9DB6-E7F3EC1F4876}">
      <dgm:prSet/>
      <dgm:spPr/>
      <dgm:t>
        <a:bodyPr/>
        <a:lstStyle/>
        <a:p>
          <a:endParaRPr lang="el-GR"/>
        </a:p>
      </dgm:t>
    </dgm:pt>
    <dgm:pt modelId="{62BE5DE9-0DAA-4F40-9FF4-FDBB3B55ACD0}" type="sibTrans" cxnId="{2D043370-6E03-4F24-9DB6-E7F3EC1F4876}">
      <dgm:prSet/>
      <dgm:spPr/>
      <dgm:t>
        <a:bodyPr/>
        <a:lstStyle/>
        <a:p>
          <a:endParaRPr lang="el-GR" sz="1800"/>
        </a:p>
      </dgm:t>
    </dgm:pt>
    <dgm:pt modelId="{D9E46856-64A7-443D-9AE5-631260CB479B}" type="pres">
      <dgm:prSet presAssocID="{98941DA6-E211-4282-A132-C455EDCB5F46}" presName="cycle" presStyleCnt="0">
        <dgm:presLayoutVars>
          <dgm:dir/>
          <dgm:resizeHandles val="exact"/>
        </dgm:presLayoutVars>
      </dgm:prSet>
      <dgm:spPr/>
    </dgm:pt>
    <dgm:pt modelId="{C9808D4F-93B7-4605-97AF-383CEA1191E9}" type="pres">
      <dgm:prSet presAssocID="{BCBD1D15-210A-4A5D-A29B-07B39E9DE756}" presName="node" presStyleLbl="node1" presStyleIdx="0" presStyleCnt="5" custScaleX="221402" custScaleY="132805">
        <dgm:presLayoutVars>
          <dgm:bulletEnabled val="1"/>
        </dgm:presLayoutVars>
      </dgm:prSet>
      <dgm:spPr/>
    </dgm:pt>
    <dgm:pt modelId="{C43E4DD7-77ED-4B50-AF4B-EA9DF2009D78}" type="pres">
      <dgm:prSet presAssocID="{BCBD1D15-210A-4A5D-A29B-07B39E9DE756}" presName="spNode" presStyleCnt="0"/>
      <dgm:spPr/>
    </dgm:pt>
    <dgm:pt modelId="{0ABDD6DF-8945-4702-B9EF-49E317FAE7AB}" type="pres">
      <dgm:prSet presAssocID="{0DB599A3-02D5-4E27-91EB-98D4B82EE429}" presName="sibTrans" presStyleLbl="sibTrans1D1" presStyleIdx="0" presStyleCnt="5"/>
      <dgm:spPr/>
    </dgm:pt>
    <dgm:pt modelId="{CAF297FE-4736-4295-9373-651A54EB5297}" type="pres">
      <dgm:prSet presAssocID="{88FEF861-8656-4998-8B95-541B7F092C0A}" presName="node" presStyleLbl="node1" presStyleIdx="1" presStyleCnt="5" custScaleX="127821" custRadScaleRad="105027" custRadScaleInc="44059">
        <dgm:presLayoutVars>
          <dgm:bulletEnabled val="1"/>
        </dgm:presLayoutVars>
      </dgm:prSet>
      <dgm:spPr/>
    </dgm:pt>
    <dgm:pt modelId="{729B6265-A93A-45EF-8282-440D6ACCE29F}" type="pres">
      <dgm:prSet presAssocID="{88FEF861-8656-4998-8B95-541B7F092C0A}" presName="spNode" presStyleCnt="0"/>
      <dgm:spPr/>
    </dgm:pt>
    <dgm:pt modelId="{34B164D1-789A-4C7F-87C1-A0B02D67265E}" type="pres">
      <dgm:prSet presAssocID="{6875501D-DD0C-4E71-BCC5-B5496DCBEE9C}" presName="sibTrans" presStyleLbl="sibTrans1D1" presStyleIdx="1" presStyleCnt="5"/>
      <dgm:spPr/>
    </dgm:pt>
    <dgm:pt modelId="{D809F5F3-1BFE-4504-9FAB-A34F5D2F034E}" type="pres">
      <dgm:prSet presAssocID="{733F9BBC-BAF5-4152-A0F4-74CED27FC8BC}" presName="node" presStyleLbl="node1" presStyleIdx="2" presStyleCnt="5" custScaleX="128461">
        <dgm:presLayoutVars>
          <dgm:bulletEnabled val="1"/>
        </dgm:presLayoutVars>
      </dgm:prSet>
      <dgm:spPr/>
    </dgm:pt>
    <dgm:pt modelId="{FD6C7871-0D4B-4D59-87FD-C2B44802F24E}" type="pres">
      <dgm:prSet presAssocID="{733F9BBC-BAF5-4152-A0F4-74CED27FC8BC}" presName="spNode" presStyleCnt="0"/>
      <dgm:spPr/>
    </dgm:pt>
    <dgm:pt modelId="{CE808C46-1F15-4CFB-A3AF-EB58F89458B7}" type="pres">
      <dgm:prSet presAssocID="{7FD114C4-C75F-4581-A47E-DBD3E28CC75F}" presName="sibTrans" presStyleLbl="sibTrans1D1" presStyleIdx="2" presStyleCnt="5"/>
      <dgm:spPr/>
    </dgm:pt>
    <dgm:pt modelId="{5D9F79DE-C8B4-4A83-A294-2CE3795138F0}" type="pres">
      <dgm:prSet presAssocID="{0E98AF41-27CE-4947-8ED6-4ABD3E667B38}" presName="node" presStyleLbl="node1" presStyleIdx="3" presStyleCnt="5">
        <dgm:presLayoutVars>
          <dgm:bulletEnabled val="1"/>
        </dgm:presLayoutVars>
      </dgm:prSet>
      <dgm:spPr/>
    </dgm:pt>
    <dgm:pt modelId="{F052CA82-F45B-4249-A459-362F1E614584}" type="pres">
      <dgm:prSet presAssocID="{0E98AF41-27CE-4947-8ED6-4ABD3E667B38}" presName="spNode" presStyleCnt="0"/>
      <dgm:spPr/>
    </dgm:pt>
    <dgm:pt modelId="{AFBE285A-2395-4EFF-8F37-96702BDCD5F8}" type="pres">
      <dgm:prSet presAssocID="{2594F0F8-DC99-41C7-896F-39447BACEEEF}" presName="sibTrans" presStyleLbl="sibTrans1D1" presStyleIdx="3" presStyleCnt="5"/>
      <dgm:spPr/>
    </dgm:pt>
    <dgm:pt modelId="{3D1DD7CB-2E7C-4E78-8243-469C1E872E59}" type="pres">
      <dgm:prSet presAssocID="{AE5642CF-6856-40F4-8EB9-6BFD7EAF00A2}" presName="node" presStyleLbl="node1" presStyleIdx="4" presStyleCnt="5" custScaleX="140448" custRadScaleRad="102888" custRadScaleInc="-41648">
        <dgm:presLayoutVars>
          <dgm:bulletEnabled val="1"/>
        </dgm:presLayoutVars>
      </dgm:prSet>
      <dgm:spPr/>
    </dgm:pt>
    <dgm:pt modelId="{ADD6953F-42F7-4E4D-AF49-2D479D486494}" type="pres">
      <dgm:prSet presAssocID="{AE5642CF-6856-40F4-8EB9-6BFD7EAF00A2}" presName="spNode" presStyleCnt="0"/>
      <dgm:spPr/>
    </dgm:pt>
    <dgm:pt modelId="{BF7B3DCB-03F9-4B68-AC28-144D9C285197}" type="pres">
      <dgm:prSet presAssocID="{62BE5DE9-0DAA-4F40-9FF4-FDBB3B55ACD0}" presName="sibTrans" presStyleLbl="sibTrans1D1" presStyleIdx="4" presStyleCnt="5"/>
      <dgm:spPr/>
    </dgm:pt>
  </dgm:ptLst>
  <dgm:cxnLst>
    <dgm:cxn modelId="{A9B37C0D-3EBB-460C-9952-33CD0D5D6564}" type="presOf" srcId="{2594F0F8-DC99-41C7-896F-39447BACEEEF}" destId="{AFBE285A-2395-4EFF-8F37-96702BDCD5F8}" srcOrd="0" destOrd="0" presId="urn:microsoft.com/office/officeart/2005/8/layout/cycle6"/>
    <dgm:cxn modelId="{566DA01F-2CDA-4B2B-827F-148FD5FE53F8}" type="presOf" srcId="{88FEF861-8656-4998-8B95-541B7F092C0A}" destId="{CAF297FE-4736-4295-9373-651A54EB5297}" srcOrd="0" destOrd="0" presId="urn:microsoft.com/office/officeart/2005/8/layout/cycle6"/>
    <dgm:cxn modelId="{F85E0320-899D-40EF-9765-1C50D98C9CAE}" type="presOf" srcId="{62BE5DE9-0DAA-4F40-9FF4-FDBB3B55ACD0}" destId="{BF7B3DCB-03F9-4B68-AC28-144D9C285197}" srcOrd="0" destOrd="0" presId="urn:microsoft.com/office/officeart/2005/8/layout/cycle6"/>
    <dgm:cxn modelId="{664EAA22-F1BC-4B2B-9EC6-706C07C184E6}" type="presOf" srcId="{AE5642CF-6856-40F4-8EB9-6BFD7EAF00A2}" destId="{3D1DD7CB-2E7C-4E78-8243-469C1E872E59}" srcOrd="0" destOrd="0" presId="urn:microsoft.com/office/officeart/2005/8/layout/cycle6"/>
    <dgm:cxn modelId="{52814529-718B-435C-AE73-F6228080636D}" srcId="{98941DA6-E211-4282-A132-C455EDCB5F46}" destId="{BCBD1D15-210A-4A5D-A29B-07B39E9DE756}" srcOrd="0" destOrd="0" parTransId="{A411F782-1C3C-4372-B4C1-FFACB1F2ECBD}" sibTransId="{0DB599A3-02D5-4E27-91EB-98D4B82EE429}"/>
    <dgm:cxn modelId="{578B7161-C037-4582-94DF-7239FC862011}" type="presOf" srcId="{98941DA6-E211-4282-A132-C455EDCB5F46}" destId="{D9E46856-64A7-443D-9AE5-631260CB479B}" srcOrd="0" destOrd="0" presId="urn:microsoft.com/office/officeart/2005/8/layout/cycle6"/>
    <dgm:cxn modelId="{2A180166-F594-4DDD-8D94-D20FB86DEC4A}" type="presOf" srcId="{0DB599A3-02D5-4E27-91EB-98D4B82EE429}" destId="{0ABDD6DF-8945-4702-B9EF-49E317FAE7AB}" srcOrd="0" destOrd="0" presId="urn:microsoft.com/office/officeart/2005/8/layout/cycle6"/>
    <dgm:cxn modelId="{79E55367-A38A-4E0F-8487-E8D25EAA76AB}" type="presOf" srcId="{0E98AF41-27CE-4947-8ED6-4ABD3E667B38}" destId="{5D9F79DE-C8B4-4A83-A294-2CE3795138F0}" srcOrd="0" destOrd="0" presId="urn:microsoft.com/office/officeart/2005/8/layout/cycle6"/>
    <dgm:cxn modelId="{F70A986D-DE27-4EA1-B84A-05E47651A4FF}" type="presOf" srcId="{7FD114C4-C75F-4581-A47E-DBD3E28CC75F}" destId="{CE808C46-1F15-4CFB-A3AF-EB58F89458B7}" srcOrd="0" destOrd="0" presId="urn:microsoft.com/office/officeart/2005/8/layout/cycle6"/>
    <dgm:cxn modelId="{66D7356E-0F99-41C2-9CA1-E1C79A211161}" type="presOf" srcId="{BCBD1D15-210A-4A5D-A29B-07B39E9DE756}" destId="{C9808D4F-93B7-4605-97AF-383CEA1191E9}" srcOrd="0" destOrd="0" presId="urn:microsoft.com/office/officeart/2005/8/layout/cycle6"/>
    <dgm:cxn modelId="{2D043370-6E03-4F24-9DB6-E7F3EC1F4876}" srcId="{98941DA6-E211-4282-A132-C455EDCB5F46}" destId="{AE5642CF-6856-40F4-8EB9-6BFD7EAF00A2}" srcOrd="4" destOrd="0" parTransId="{4B8F07B3-06E9-41DE-AC28-D5E617D25D23}" sibTransId="{62BE5DE9-0DAA-4F40-9FF4-FDBB3B55ACD0}"/>
    <dgm:cxn modelId="{3925BF78-8C7C-49D5-A220-E35D84A1B85B}" srcId="{98941DA6-E211-4282-A132-C455EDCB5F46}" destId="{0E98AF41-27CE-4947-8ED6-4ABD3E667B38}" srcOrd="3" destOrd="0" parTransId="{04890557-392B-4A6A-85DC-1E9B82605A84}" sibTransId="{2594F0F8-DC99-41C7-896F-39447BACEEEF}"/>
    <dgm:cxn modelId="{4DB5E987-E75F-47F4-B948-E75553E97E42}" type="presOf" srcId="{6875501D-DD0C-4E71-BCC5-B5496DCBEE9C}" destId="{34B164D1-789A-4C7F-87C1-A0B02D67265E}" srcOrd="0" destOrd="0" presId="urn:microsoft.com/office/officeart/2005/8/layout/cycle6"/>
    <dgm:cxn modelId="{779B0C92-6FFF-42B1-91A3-53DABF3C2DDC}" type="presOf" srcId="{733F9BBC-BAF5-4152-A0F4-74CED27FC8BC}" destId="{D809F5F3-1BFE-4504-9FAB-A34F5D2F034E}" srcOrd="0" destOrd="0" presId="urn:microsoft.com/office/officeart/2005/8/layout/cycle6"/>
    <dgm:cxn modelId="{6F20A49C-43C8-4B5B-B78A-98644D173721}" srcId="{98941DA6-E211-4282-A132-C455EDCB5F46}" destId="{733F9BBC-BAF5-4152-A0F4-74CED27FC8BC}" srcOrd="2" destOrd="0" parTransId="{B4FEFC09-BABE-40E5-A037-FBF9321C11AE}" sibTransId="{7FD114C4-C75F-4581-A47E-DBD3E28CC75F}"/>
    <dgm:cxn modelId="{37EA5BB2-3722-42ED-A396-B96C12A58695}" srcId="{98941DA6-E211-4282-A132-C455EDCB5F46}" destId="{88FEF861-8656-4998-8B95-541B7F092C0A}" srcOrd="1" destOrd="0" parTransId="{E323EDDA-9895-4A74-BBEE-E13CD5F5A02A}" sibTransId="{6875501D-DD0C-4E71-BCC5-B5496DCBEE9C}"/>
    <dgm:cxn modelId="{64A2D273-404C-4607-BD4C-38514DE0680F}" type="presParOf" srcId="{D9E46856-64A7-443D-9AE5-631260CB479B}" destId="{C9808D4F-93B7-4605-97AF-383CEA1191E9}" srcOrd="0" destOrd="0" presId="urn:microsoft.com/office/officeart/2005/8/layout/cycle6"/>
    <dgm:cxn modelId="{4739CDAD-8B27-499D-A0B8-DE9D186B8474}" type="presParOf" srcId="{D9E46856-64A7-443D-9AE5-631260CB479B}" destId="{C43E4DD7-77ED-4B50-AF4B-EA9DF2009D78}" srcOrd="1" destOrd="0" presId="urn:microsoft.com/office/officeart/2005/8/layout/cycle6"/>
    <dgm:cxn modelId="{2CBBA488-BB3E-427A-82B2-EA5175C0021F}" type="presParOf" srcId="{D9E46856-64A7-443D-9AE5-631260CB479B}" destId="{0ABDD6DF-8945-4702-B9EF-49E317FAE7AB}" srcOrd="2" destOrd="0" presId="urn:microsoft.com/office/officeart/2005/8/layout/cycle6"/>
    <dgm:cxn modelId="{C80BF786-F8F1-4D54-8FC4-2B298A41A196}" type="presParOf" srcId="{D9E46856-64A7-443D-9AE5-631260CB479B}" destId="{CAF297FE-4736-4295-9373-651A54EB5297}" srcOrd="3" destOrd="0" presId="urn:microsoft.com/office/officeart/2005/8/layout/cycle6"/>
    <dgm:cxn modelId="{9B5A9FCB-B65F-4849-B092-823E5B667AA1}" type="presParOf" srcId="{D9E46856-64A7-443D-9AE5-631260CB479B}" destId="{729B6265-A93A-45EF-8282-440D6ACCE29F}" srcOrd="4" destOrd="0" presId="urn:microsoft.com/office/officeart/2005/8/layout/cycle6"/>
    <dgm:cxn modelId="{D39830BB-1869-41D1-BFB0-90714451DF77}" type="presParOf" srcId="{D9E46856-64A7-443D-9AE5-631260CB479B}" destId="{34B164D1-789A-4C7F-87C1-A0B02D67265E}" srcOrd="5" destOrd="0" presId="urn:microsoft.com/office/officeart/2005/8/layout/cycle6"/>
    <dgm:cxn modelId="{0DC67814-8B98-4959-931D-0A4DAEF62F49}" type="presParOf" srcId="{D9E46856-64A7-443D-9AE5-631260CB479B}" destId="{D809F5F3-1BFE-4504-9FAB-A34F5D2F034E}" srcOrd="6" destOrd="0" presId="urn:microsoft.com/office/officeart/2005/8/layout/cycle6"/>
    <dgm:cxn modelId="{9CCE7893-708C-4EC8-B251-6EE80337502B}" type="presParOf" srcId="{D9E46856-64A7-443D-9AE5-631260CB479B}" destId="{FD6C7871-0D4B-4D59-87FD-C2B44802F24E}" srcOrd="7" destOrd="0" presId="urn:microsoft.com/office/officeart/2005/8/layout/cycle6"/>
    <dgm:cxn modelId="{BE314014-C49F-49A3-B5B1-D3AD976573FC}" type="presParOf" srcId="{D9E46856-64A7-443D-9AE5-631260CB479B}" destId="{CE808C46-1F15-4CFB-A3AF-EB58F89458B7}" srcOrd="8" destOrd="0" presId="urn:microsoft.com/office/officeart/2005/8/layout/cycle6"/>
    <dgm:cxn modelId="{95F9BC77-1039-4F7D-A2CD-7A2BECC009C0}" type="presParOf" srcId="{D9E46856-64A7-443D-9AE5-631260CB479B}" destId="{5D9F79DE-C8B4-4A83-A294-2CE3795138F0}" srcOrd="9" destOrd="0" presId="urn:microsoft.com/office/officeart/2005/8/layout/cycle6"/>
    <dgm:cxn modelId="{39E0E119-29A6-4819-9C57-7053057E4EFB}" type="presParOf" srcId="{D9E46856-64A7-443D-9AE5-631260CB479B}" destId="{F052CA82-F45B-4249-A459-362F1E614584}" srcOrd="10" destOrd="0" presId="urn:microsoft.com/office/officeart/2005/8/layout/cycle6"/>
    <dgm:cxn modelId="{52EC4C73-C442-48EE-A1DF-B3A6B577F557}" type="presParOf" srcId="{D9E46856-64A7-443D-9AE5-631260CB479B}" destId="{AFBE285A-2395-4EFF-8F37-96702BDCD5F8}" srcOrd="11" destOrd="0" presId="urn:microsoft.com/office/officeart/2005/8/layout/cycle6"/>
    <dgm:cxn modelId="{A9E6D7E9-B0DD-4FF6-9547-2D36B9678E26}" type="presParOf" srcId="{D9E46856-64A7-443D-9AE5-631260CB479B}" destId="{3D1DD7CB-2E7C-4E78-8243-469C1E872E59}" srcOrd="12" destOrd="0" presId="urn:microsoft.com/office/officeart/2005/8/layout/cycle6"/>
    <dgm:cxn modelId="{E138006C-602B-479F-9D35-A4C6DF7C363D}" type="presParOf" srcId="{D9E46856-64A7-443D-9AE5-631260CB479B}" destId="{ADD6953F-42F7-4E4D-AF49-2D479D486494}" srcOrd="13" destOrd="0" presId="urn:microsoft.com/office/officeart/2005/8/layout/cycle6"/>
    <dgm:cxn modelId="{DA69685F-0FBC-48EC-A01A-79C00226E2D4}" type="presParOf" srcId="{D9E46856-64A7-443D-9AE5-631260CB479B}" destId="{BF7B3DCB-03F9-4B68-AC28-144D9C285197}" srcOrd="14" destOrd="0" presId="urn:microsoft.com/office/officeart/2005/8/layout/cycle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2.xml><?xml version="1.0" encoding="utf-8"?>
<dgm:dataModel xmlns:dgm="http://schemas.openxmlformats.org/drawingml/2006/diagram" xmlns:a="http://schemas.openxmlformats.org/drawingml/2006/main">
  <dgm:ptLst>
    <dgm:pt modelId="{98941DA6-E211-4282-A132-C455EDCB5F46}" type="doc">
      <dgm:prSet loTypeId="urn:microsoft.com/office/officeart/2005/8/layout/radial4" loCatId="relationship" qsTypeId="urn:microsoft.com/office/officeart/2005/8/quickstyle/3d2" qsCatId="3D" csTypeId="urn:microsoft.com/office/officeart/2005/8/colors/accent0_3" csCatId="mainScheme" phldr="1"/>
      <dgm:spPr/>
      <dgm:t>
        <a:bodyPr/>
        <a:lstStyle/>
        <a:p>
          <a:endParaRPr lang="en-US"/>
        </a:p>
      </dgm:t>
    </dgm:pt>
    <dgm:pt modelId="{BCBD1D15-210A-4A5D-A29B-07B39E9DE756}">
      <dgm:prSet custT="1"/>
      <dgm:spPr/>
      <dgm:t>
        <a:bodyPr/>
        <a:lstStyle/>
        <a:p>
          <a:r>
            <a:rPr lang="el-GR" sz="1800" dirty="0"/>
            <a:t>Μεικτές συμβάσεις</a:t>
          </a:r>
        </a:p>
      </dgm:t>
    </dgm:pt>
    <dgm:pt modelId="{A411F782-1C3C-4372-B4C1-FFACB1F2ECBD}" type="parTrans" cxnId="{52814529-718B-435C-AE73-F6228080636D}">
      <dgm:prSet/>
      <dgm:spPr/>
      <dgm:t>
        <a:bodyPr/>
        <a:lstStyle/>
        <a:p>
          <a:endParaRPr lang="el-GR"/>
        </a:p>
      </dgm:t>
    </dgm:pt>
    <dgm:pt modelId="{0DB599A3-02D5-4E27-91EB-98D4B82EE429}" type="sibTrans" cxnId="{52814529-718B-435C-AE73-F6228080636D}">
      <dgm:prSet/>
      <dgm:spPr/>
      <dgm:t>
        <a:bodyPr/>
        <a:lstStyle/>
        <a:p>
          <a:endParaRPr lang="el-GR"/>
        </a:p>
      </dgm:t>
    </dgm:pt>
    <dgm:pt modelId="{E55BCDFB-53AE-4A1C-9FC1-F155AB0B6904}">
      <dgm:prSet custT="1"/>
      <dgm:spPr/>
      <dgm:t>
        <a:bodyPr/>
        <a:lstStyle/>
        <a:p>
          <a:r>
            <a:rPr lang="el-GR" sz="1800" dirty="0"/>
            <a:t>Αντικείμενο διαφορετικά είδη συμβάσεων</a:t>
          </a:r>
        </a:p>
      </dgm:t>
    </dgm:pt>
    <dgm:pt modelId="{70C3EED8-3BE5-4211-9C5B-D74878FAA69E}" type="parTrans" cxnId="{E1F39380-A72B-45EA-8001-1B7AA52611C0}">
      <dgm:prSet/>
      <dgm:spPr/>
      <dgm:t>
        <a:bodyPr/>
        <a:lstStyle/>
        <a:p>
          <a:endParaRPr lang="el-GR" sz="1800"/>
        </a:p>
      </dgm:t>
    </dgm:pt>
    <dgm:pt modelId="{22F68F75-3DCC-4EFF-92CC-382C9B2F0C2B}" type="sibTrans" cxnId="{E1F39380-A72B-45EA-8001-1B7AA52611C0}">
      <dgm:prSet/>
      <dgm:spPr/>
      <dgm:t>
        <a:bodyPr/>
        <a:lstStyle/>
        <a:p>
          <a:endParaRPr lang="el-GR"/>
        </a:p>
      </dgm:t>
    </dgm:pt>
    <dgm:pt modelId="{BB1DB646-BAE0-4431-ACFE-DBAD0C2B82AD}">
      <dgm:prSet custT="1"/>
      <dgm:spPr/>
      <dgm:t>
        <a:bodyPr/>
        <a:lstStyle/>
        <a:p>
          <a:r>
            <a:rPr lang="el-GR" sz="1800" dirty="0"/>
            <a:t>Το σύνολο τους εμπίπτει στο Βιβλίο Ι</a:t>
          </a:r>
        </a:p>
      </dgm:t>
    </dgm:pt>
    <dgm:pt modelId="{C96F46BA-EFE0-4EA5-9676-5A7BA0450DA7}" type="parTrans" cxnId="{8B8278CE-4E40-4315-BE1C-329CB2B07162}">
      <dgm:prSet/>
      <dgm:spPr/>
      <dgm:t>
        <a:bodyPr/>
        <a:lstStyle/>
        <a:p>
          <a:endParaRPr lang="el-GR" sz="1800"/>
        </a:p>
      </dgm:t>
    </dgm:pt>
    <dgm:pt modelId="{3DA7F770-1E7C-440F-A2B5-79E9817C1FAD}" type="sibTrans" cxnId="{8B8278CE-4E40-4315-BE1C-329CB2B07162}">
      <dgm:prSet/>
      <dgm:spPr/>
      <dgm:t>
        <a:bodyPr/>
        <a:lstStyle/>
        <a:p>
          <a:endParaRPr lang="el-GR"/>
        </a:p>
      </dgm:t>
    </dgm:pt>
    <dgm:pt modelId="{A92E0C0F-2E91-4489-A8F4-B042FE5AB7D1}">
      <dgm:prSet custT="1"/>
      <dgm:spPr/>
      <dgm:t>
        <a:bodyPr/>
        <a:lstStyle/>
        <a:p>
          <a:r>
            <a:rPr lang="el-GR" sz="1800" dirty="0"/>
            <a:t>Παρ. 3-5 αφορούν μεικτές συμβάσεις του Βιβλίου Ι και είτε του Βιβλίου ΙΙ είτε άλλου νομικού καθεστώτος </a:t>
          </a:r>
        </a:p>
      </dgm:t>
    </dgm:pt>
    <dgm:pt modelId="{B7DA524B-1931-49C1-8469-14DBCAAC75D3}" type="parTrans" cxnId="{E35A7408-80C4-4C6B-B60C-8F6CD3BDC9E6}">
      <dgm:prSet/>
      <dgm:spPr/>
      <dgm:t>
        <a:bodyPr/>
        <a:lstStyle/>
        <a:p>
          <a:endParaRPr lang="el-GR" sz="1800"/>
        </a:p>
      </dgm:t>
    </dgm:pt>
    <dgm:pt modelId="{44EE6A64-15B2-46C5-9B43-C8E0ABA40947}" type="sibTrans" cxnId="{E35A7408-80C4-4C6B-B60C-8F6CD3BDC9E6}">
      <dgm:prSet/>
      <dgm:spPr/>
      <dgm:t>
        <a:bodyPr/>
        <a:lstStyle/>
        <a:p>
          <a:endParaRPr lang="el-GR"/>
        </a:p>
      </dgm:t>
    </dgm:pt>
    <dgm:pt modelId="{169A3CAA-856A-467B-9FC1-13445F25B916}" type="pres">
      <dgm:prSet presAssocID="{98941DA6-E211-4282-A132-C455EDCB5F46}" presName="cycle" presStyleCnt="0">
        <dgm:presLayoutVars>
          <dgm:chMax val="1"/>
          <dgm:dir/>
          <dgm:animLvl val="ctr"/>
          <dgm:resizeHandles val="exact"/>
        </dgm:presLayoutVars>
      </dgm:prSet>
      <dgm:spPr/>
    </dgm:pt>
    <dgm:pt modelId="{D8BB51E3-E2F7-4ED7-AE9A-8B4BC5A0079C}" type="pres">
      <dgm:prSet presAssocID="{BCBD1D15-210A-4A5D-A29B-07B39E9DE756}" presName="centerShape" presStyleLbl="node0" presStyleIdx="0" presStyleCnt="1"/>
      <dgm:spPr/>
    </dgm:pt>
    <dgm:pt modelId="{8E2B0FCE-94FD-4BAC-BA70-6DC1CC8F28AD}" type="pres">
      <dgm:prSet presAssocID="{70C3EED8-3BE5-4211-9C5B-D74878FAA69E}" presName="parTrans" presStyleLbl="bgSibTrans2D1" presStyleIdx="0" presStyleCnt="3"/>
      <dgm:spPr/>
    </dgm:pt>
    <dgm:pt modelId="{74BE23C6-2C34-4E62-A769-456524893FBB}" type="pres">
      <dgm:prSet presAssocID="{E55BCDFB-53AE-4A1C-9FC1-F155AB0B6904}" presName="node" presStyleLbl="node1" presStyleIdx="0" presStyleCnt="3" custRadScaleRad="106737" custRadScaleInc="-658">
        <dgm:presLayoutVars>
          <dgm:bulletEnabled val="1"/>
        </dgm:presLayoutVars>
      </dgm:prSet>
      <dgm:spPr/>
    </dgm:pt>
    <dgm:pt modelId="{CD3C0111-13ED-4F6A-9D2A-7FA12BD80528}" type="pres">
      <dgm:prSet presAssocID="{C96F46BA-EFE0-4EA5-9676-5A7BA0450DA7}" presName="parTrans" presStyleLbl="bgSibTrans2D1" presStyleIdx="1" presStyleCnt="3"/>
      <dgm:spPr/>
    </dgm:pt>
    <dgm:pt modelId="{68112CEC-3E76-4EDC-A34E-9A318BF85B51}" type="pres">
      <dgm:prSet presAssocID="{BB1DB646-BAE0-4431-ACFE-DBAD0C2B82AD}" presName="node" presStyleLbl="node1" presStyleIdx="1" presStyleCnt="3">
        <dgm:presLayoutVars>
          <dgm:bulletEnabled val="1"/>
        </dgm:presLayoutVars>
      </dgm:prSet>
      <dgm:spPr/>
    </dgm:pt>
    <dgm:pt modelId="{786FC4F2-EBA2-452D-BBAD-20E69B7A4F54}" type="pres">
      <dgm:prSet presAssocID="{B7DA524B-1931-49C1-8469-14DBCAAC75D3}" presName="parTrans" presStyleLbl="bgSibTrans2D1" presStyleIdx="2" presStyleCnt="3"/>
      <dgm:spPr/>
    </dgm:pt>
    <dgm:pt modelId="{F6EB62C7-4ACE-4605-9EFB-794DE6C777E9}" type="pres">
      <dgm:prSet presAssocID="{A92E0C0F-2E91-4489-A8F4-B042FE5AB7D1}" presName="node" presStyleLbl="node1" presStyleIdx="2" presStyleCnt="3" custScaleX="116721" custScaleY="133499" custRadScaleRad="117719" custRadScaleInc="-2499">
        <dgm:presLayoutVars>
          <dgm:bulletEnabled val="1"/>
        </dgm:presLayoutVars>
      </dgm:prSet>
      <dgm:spPr/>
    </dgm:pt>
  </dgm:ptLst>
  <dgm:cxnLst>
    <dgm:cxn modelId="{E35A7408-80C4-4C6B-B60C-8F6CD3BDC9E6}" srcId="{BCBD1D15-210A-4A5D-A29B-07B39E9DE756}" destId="{A92E0C0F-2E91-4489-A8F4-B042FE5AB7D1}" srcOrd="2" destOrd="0" parTransId="{B7DA524B-1931-49C1-8469-14DBCAAC75D3}" sibTransId="{44EE6A64-15B2-46C5-9B43-C8E0ABA40947}"/>
    <dgm:cxn modelId="{52814529-718B-435C-AE73-F6228080636D}" srcId="{98941DA6-E211-4282-A132-C455EDCB5F46}" destId="{BCBD1D15-210A-4A5D-A29B-07B39E9DE756}" srcOrd="0" destOrd="0" parTransId="{A411F782-1C3C-4372-B4C1-FFACB1F2ECBD}" sibTransId="{0DB599A3-02D5-4E27-91EB-98D4B82EE429}"/>
    <dgm:cxn modelId="{207D3561-7CCB-4D81-83A8-42C8411A9586}" type="presOf" srcId="{E55BCDFB-53AE-4A1C-9FC1-F155AB0B6904}" destId="{74BE23C6-2C34-4E62-A769-456524893FBB}" srcOrd="0" destOrd="0" presId="urn:microsoft.com/office/officeart/2005/8/layout/radial4"/>
    <dgm:cxn modelId="{29C0EF43-A157-43E1-AAF1-3DFC3F7F87AB}" type="presOf" srcId="{C96F46BA-EFE0-4EA5-9676-5A7BA0450DA7}" destId="{CD3C0111-13ED-4F6A-9D2A-7FA12BD80528}" srcOrd="0" destOrd="0" presId="urn:microsoft.com/office/officeart/2005/8/layout/radial4"/>
    <dgm:cxn modelId="{F80FD069-F1A5-4845-AA3C-AF92516E70C9}" type="presOf" srcId="{BB1DB646-BAE0-4431-ACFE-DBAD0C2B82AD}" destId="{68112CEC-3E76-4EDC-A34E-9A318BF85B51}" srcOrd="0" destOrd="0" presId="urn:microsoft.com/office/officeart/2005/8/layout/radial4"/>
    <dgm:cxn modelId="{688D5D6A-8C00-4721-ABC6-1A0BA5CC8D8E}" type="presOf" srcId="{70C3EED8-3BE5-4211-9C5B-D74878FAA69E}" destId="{8E2B0FCE-94FD-4BAC-BA70-6DC1CC8F28AD}" srcOrd="0" destOrd="0" presId="urn:microsoft.com/office/officeart/2005/8/layout/radial4"/>
    <dgm:cxn modelId="{E1F39380-A72B-45EA-8001-1B7AA52611C0}" srcId="{BCBD1D15-210A-4A5D-A29B-07B39E9DE756}" destId="{E55BCDFB-53AE-4A1C-9FC1-F155AB0B6904}" srcOrd="0" destOrd="0" parTransId="{70C3EED8-3BE5-4211-9C5B-D74878FAA69E}" sibTransId="{22F68F75-3DCC-4EFF-92CC-382C9B2F0C2B}"/>
    <dgm:cxn modelId="{357A1AA1-9A85-4CFE-BF91-04C1BC533BC1}" type="presOf" srcId="{98941DA6-E211-4282-A132-C455EDCB5F46}" destId="{169A3CAA-856A-467B-9FC1-13445F25B916}" srcOrd="0" destOrd="0" presId="urn:microsoft.com/office/officeart/2005/8/layout/radial4"/>
    <dgm:cxn modelId="{F94E4CC5-FEA0-4781-BD54-9D82C635C5A1}" type="presOf" srcId="{B7DA524B-1931-49C1-8469-14DBCAAC75D3}" destId="{786FC4F2-EBA2-452D-BBAD-20E69B7A4F54}" srcOrd="0" destOrd="0" presId="urn:microsoft.com/office/officeart/2005/8/layout/radial4"/>
    <dgm:cxn modelId="{AF00FDC6-AA8C-45B1-A7F6-14EACC5D1F62}" type="presOf" srcId="{A92E0C0F-2E91-4489-A8F4-B042FE5AB7D1}" destId="{F6EB62C7-4ACE-4605-9EFB-794DE6C777E9}" srcOrd="0" destOrd="0" presId="urn:microsoft.com/office/officeart/2005/8/layout/radial4"/>
    <dgm:cxn modelId="{8B8278CE-4E40-4315-BE1C-329CB2B07162}" srcId="{BCBD1D15-210A-4A5D-A29B-07B39E9DE756}" destId="{BB1DB646-BAE0-4431-ACFE-DBAD0C2B82AD}" srcOrd="1" destOrd="0" parTransId="{C96F46BA-EFE0-4EA5-9676-5A7BA0450DA7}" sibTransId="{3DA7F770-1E7C-440F-A2B5-79E9817C1FAD}"/>
    <dgm:cxn modelId="{9A33E6F8-6D9A-4832-9477-367B58FA4568}" type="presOf" srcId="{BCBD1D15-210A-4A5D-A29B-07B39E9DE756}" destId="{D8BB51E3-E2F7-4ED7-AE9A-8B4BC5A0079C}" srcOrd="0" destOrd="0" presId="urn:microsoft.com/office/officeart/2005/8/layout/radial4"/>
    <dgm:cxn modelId="{779BF274-E818-4F16-8061-2534AC1E11AD}" type="presParOf" srcId="{169A3CAA-856A-467B-9FC1-13445F25B916}" destId="{D8BB51E3-E2F7-4ED7-AE9A-8B4BC5A0079C}" srcOrd="0" destOrd="0" presId="urn:microsoft.com/office/officeart/2005/8/layout/radial4"/>
    <dgm:cxn modelId="{037FEC39-0F98-48E6-A93D-076B0E3E60D8}" type="presParOf" srcId="{169A3CAA-856A-467B-9FC1-13445F25B916}" destId="{8E2B0FCE-94FD-4BAC-BA70-6DC1CC8F28AD}" srcOrd="1" destOrd="0" presId="urn:microsoft.com/office/officeart/2005/8/layout/radial4"/>
    <dgm:cxn modelId="{B436AA47-17B7-45F0-A560-9B4DDC2C7707}" type="presParOf" srcId="{169A3CAA-856A-467B-9FC1-13445F25B916}" destId="{74BE23C6-2C34-4E62-A769-456524893FBB}" srcOrd="2" destOrd="0" presId="urn:microsoft.com/office/officeart/2005/8/layout/radial4"/>
    <dgm:cxn modelId="{1217F787-0D0C-4651-96EC-68CF270D9105}" type="presParOf" srcId="{169A3CAA-856A-467B-9FC1-13445F25B916}" destId="{CD3C0111-13ED-4F6A-9D2A-7FA12BD80528}" srcOrd="3" destOrd="0" presId="urn:microsoft.com/office/officeart/2005/8/layout/radial4"/>
    <dgm:cxn modelId="{DF5055C9-DC60-4336-9995-62E005359021}" type="presParOf" srcId="{169A3CAA-856A-467B-9FC1-13445F25B916}" destId="{68112CEC-3E76-4EDC-A34E-9A318BF85B51}" srcOrd="4" destOrd="0" presId="urn:microsoft.com/office/officeart/2005/8/layout/radial4"/>
    <dgm:cxn modelId="{AFFC59EF-CDD7-4D39-A163-9DEE75721510}" type="presParOf" srcId="{169A3CAA-856A-467B-9FC1-13445F25B916}" destId="{786FC4F2-EBA2-452D-BBAD-20E69B7A4F54}" srcOrd="5" destOrd="0" presId="urn:microsoft.com/office/officeart/2005/8/layout/radial4"/>
    <dgm:cxn modelId="{3333D661-5E0F-4E42-BD28-79ABE7E5CA70}" type="presParOf" srcId="{169A3CAA-856A-467B-9FC1-13445F25B916}" destId="{F6EB62C7-4ACE-4605-9EFB-794DE6C777E9}" srcOrd="6" destOrd="0" presId="urn:microsoft.com/office/officeart/2005/8/layout/radial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3.xml><?xml version="1.0" encoding="utf-8"?>
<dgm:dataModel xmlns:dgm="http://schemas.openxmlformats.org/drawingml/2006/diagram" xmlns:a="http://schemas.openxmlformats.org/drawingml/2006/main">
  <dgm:ptLst>
    <dgm:pt modelId="{98941DA6-E211-4282-A132-C455EDCB5F46}" type="doc">
      <dgm:prSet loTypeId="urn:microsoft.com/office/officeart/2008/layout/VerticalCircleList" loCatId="list" qsTypeId="urn:microsoft.com/office/officeart/2005/8/quickstyle/3d2" qsCatId="3D" csTypeId="urn:microsoft.com/office/officeart/2005/8/colors/accent1_4" csCatId="accent1" phldr="1"/>
      <dgm:spPr/>
      <dgm:t>
        <a:bodyPr/>
        <a:lstStyle/>
        <a:p>
          <a:endParaRPr lang="en-US"/>
        </a:p>
      </dgm:t>
    </dgm:pt>
    <dgm:pt modelId="{BCBD1D15-210A-4A5D-A29B-07B39E9DE756}">
      <dgm:prSet custT="1"/>
      <dgm:spPr/>
      <dgm:t>
        <a:bodyPr/>
        <a:lstStyle/>
        <a:p>
          <a:r>
            <a:rPr lang="el-GR" sz="1800" dirty="0"/>
            <a:t>Το κύριο αντικείμενο καθορίζεται, σύμφωνα με το ποια από τις εκτιμώμενες αξίες των αντίστοιχων υπηρεσιών ή προμηθειών είναι η υψηλότερη</a:t>
          </a:r>
        </a:p>
      </dgm:t>
    </dgm:pt>
    <dgm:pt modelId="{A411F782-1C3C-4372-B4C1-FFACB1F2ECBD}" type="parTrans" cxnId="{52814529-718B-435C-AE73-F6228080636D}">
      <dgm:prSet/>
      <dgm:spPr/>
      <dgm:t>
        <a:bodyPr/>
        <a:lstStyle/>
        <a:p>
          <a:endParaRPr lang="el-GR"/>
        </a:p>
      </dgm:t>
    </dgm:pt>
    <dgm:pt modelId="{0DB599A3-02D5-4E27-91EB-98D4B82EE429}" type="sibTrans" cxnId="{52814529-718B-435C-AE73-F6228080636D}">
      <dgm:prSet/>
      <dgm:spPr/>
      <dgm:t>
        <a:bodyPr/>
        <a:lstStyle/>
        <a:p>
          <a:endParaRPr lang="el-GR"/>
        </a:p>
      </dgm:t>
    </dgm:pt>
    <dgm:pt modelId="{461C7FF6-E976-4A9C-A97F-AE14E970C2BA}">
      <dgm:prSet custT="1"/>
      <dgm:spPr/>
      <dgm:t>
        <a:bodyPr/>
        <a:lstStyle/>
        <a:p>
          <a:r>
            <a:rPr lang="el-GR" sz="1800" dirty="0"/>
            <a:t>Το είδος της σύμβασης που χαρακτηρίζει το κύριο αντικείμενο της σχετικής σύμβασης</a:t>
          </a:r>
        </a:p>
      </dgm:t>
    </dgm:pt>
    <dgm:pt modelId="{F468FC93-9463-44E0-9B7F-4F94938E1385}" type="parTrans" cxnId="{F50BFF1D-6EB6-40EA-9E84-5CD8FF4CAC77}">
      <dgm:prSet/>
      <dgm:spPr/>
      <dgm:t>
        <a:bodyPr/>
        <a:lstStyle/>
        <a:p>
          <a:endParaRPr lang="el-GR"/>
        </a:p>
      </dgm:t>
    </dgm:pt>
    <dgm:pt modelId="{3A394B2A-71A4-4A7F-9B88-8EDB111A0BF2}" type="sibTrans" cxnId="{F50BFF1D-6EB6-40EA-9E84-5CD8FF4CAC77}">
      <dgm:prSet/>
      <dgm:spPr/>
      <dgm:t>
        <a:bodyPr/>
        <a:lstStyle/>
        <a:p>
          <a:endParaRPr lang="el-GR"/>
        </a:p>
      </dgm:t>
    </dgm:pt>
    <dgm:pt modelId="{6057F446-F9C7-4F10-B8F4-936D6B46F17C}">
      <dgm:prSet custT="1"/>
      <dgm:spPr/>
      <dgm:t>
        <a:bodyPr/>
        <a:lstStyle/>
        <a:p>
          <a:r>
            <a:rPr lang="el-GR" sz="1800" dirty="0"/>
            <a:t>Δυνατότητα χωρισμού ή υπογραφής ενιαίας σύμβασης βάσει των παρ. 3-5 του άρθρου 4</a:t>
          </a:r>
        </a:p>
      </dgm:t>
    </dgm:pt>
    <dgm:pt modelId="{43961F81-3297-44E4-8633-C8AF0B94D1B2}" type="parTrans" cxnId="{25603EED-91CC-4A03-9759-F77E3ED584A5}">
      <dgm:prSet/>
      <dgm:spPr/>
      <dgm:t>
        <a:bodyPr/>
        <a:lstStyle/>
        <a:p>
          <a:endParaRPr lang="el-GR"/>
        </a:p>
      </dgm:t>
    </dgm:pt>
    <dgm:pt modelId="{E1DECF3F-6D6C-415F-A550-21DB57D2ABBF}" type="sibTrans" cxnId="{25603EED-91CC-4A03-9759-F77E3ED584A5}">
      <dgm:prSet/>
      <dgm:spPr/>
      <dgm:t>
        <a:bodyPr/>
        <a:lstStyle/>
        <a:p>
          <a:endParaRPr lang="el-GR"/>
        </a:p>
      </dgm:t>
    </dgm:pt>
    <dgm:pt modelId="{D181C612-C97B-4704-A712-27669A7A58C8}">
      <dgm:prSet custT="1"/>
      <dgm:spPr/>
      <dgm:t>
        <a:bodyPr/>
        <a:lstStyle/>
        <a:p>
          <a:r>
            <a:rPr lang="el-GR" sz="1800" dirty="0"/>
            <a:t>Όταν οι συμβάσεις δεν μπορούν να χωριστούν εφαρμόζεται το κριτήριο του κύριου αντικειμένου της σύμβασης</a:t>
          </a:r>
        </a:p>
      </dgm:t>
    </dgm:pt>
    <dgm:pt modelId="{A35EF863-67BF-4595-B927-E0700DDB9F21}" type="parTrans" cxnId="{1E576C74-8C6A-4145-BD88-0D85EC3FA9DA}">
      <dgm:prSet/>
      <dgm:spPr/>
      <dgm:t>
        <a:bodyPr/>
        <a:lstStyle/>
        <a:p>
          <a:endParaRPr lang="el-GR"/>
        </a:p>
      </dgm:t>
    </dgm:pt>
    <dgm:pt modelId="{9491F1A6-CEEF-489E-A2C1-3FF32785D685}" type="sibTrans" cxnId="{1E576C74-8C6A-4145-BD88-0D85EC3FA9DA}">
      <dgm:prSet/>
      <dgm:spPr/>
      <dgm:t>
        <a:bodyPr/>
        <a:lstStyle/>
        <a:p>
          <a:endParaRPr lang="el-GR"/>
        </a:p>
      </dgm:t>
    </dgm:pt>
    <dgm:pt modelId="{EA64F600-1483-4767-8813-9104B7F6FD37}" type="pres">
      <dgm:prSet presAssocID="{98941DA6-E211-4282-A132-C455EDCB5F46}" presName="Name0" presStyleCnt="0">
        <dgm:presLayoutVars>
          <dgm:dir/>
        </dgm:presLayoutVars>
      </dgm:prSet>
      <dgm:spPr/>
    </dgm:pt>
    <dgm:pt modelId="{63CEE8E3-AD98-45CA-9B21-F4DB1A17E678}" type="pres">
      <dgm:prSet presAssocID="{461C7FF6-E976-4A9C-A97F-AE14E970C2BA}" presName="noChildren" presStyleCnt="0"/>
      <dgm:spPr/>
    </dgm:pt>
    <dgm:pt modelId="{CC677DEB-FE8C-4822-9AA4-45CC2BB284FA}" type="pres">
      <dgm:prSet presAssocID="{461C7FF6-E976-4A9C-A97F-AE14E970C2BA}" presName="gap" presStyleCnt="0"/>
      <dgm:spPr/>
    </dgm:pt>
    <dgm:pt modelId="{0CBFF046-5E72-4FEF-AFFF-BAB44C7D20D7}" type="pres">
      <dgm:prSet presAssocID="{461C7FF6-E976-4A9C-A97F-AE14E970C2BA}" presName="medCircle2" presStyleLbl="vennNode1" presStyleIdx="0" presStyleCnt="4"/>
      <dgm:spPr/>
    </dgm:pt>
    <dgm:pt modelId="{FC076700-8DD7-4E29-B5FB-14945020D70D}" type="pres">
      <dgm:prSet presAssocID="{461C7FF6-E976-4A9C-A97F-AE14E970C2BA}" presName="txLvlOnly1" presStyleLbl="revTx" presStyleIdx="0" presStyleCnt="4"/>
      <dgm:spPr/>
    </dgm:pt>
    <dgm:pt modelId="{6DD79C8C-2C97-4C16-B9D3-87D1B3598882}" type="pres">
      <dgm:prSet presAssocID="{BCBD1D15-210A-4A5D-A29B-07B39E9DE756}" presName="noChildren" presStyleCnt="0"/>
      <dgm:spPr/>
    </dgm:pt>
    <dgm:pt modelId="{77542BF9-04F9-4AE9-95EF-7E1DB97EDFFB}" type="pres">
      <dgm:prSet presAssocID="{BCBD1D15-210A-4A5D-A29B-07B39E9DE756}" presName="gap" presStyleCnt="0"/>
      <dgm:spPr/>
    </dgm:pt>
    <dgm:pt modelId="{383796FD-C2AB-4E36-A17D-11B6DC71AAEA}" type="pres">
      <dgm:prSet presAssocID="{BCBD1D15-210A-4A5D-A29B-07B39E9DE756}" presName="medCircle2" presStyleLbl="vennNode1" presStyleIdx="1" presStyleCnt="4"/>
      <dgm:spPr/>
    </dgm:pt>
    <dgm:pt modelId="{7FC51926-003C-43B7-9BDB-D8CDD716BD47}" type="pres">
      <dgm:prSet presAssocID="{BCBD1D15-210A-4A5D-A29B-07B39E9DE756}" presName="txLvlOnly1" presStyleLbl="revTx" presStyleIdx="1" presStyleCnt="4"/>
      <dgm:spPr/>
    </dgm:pt>
    <dgm:pt modelId="{24545210-E4AB-4194-A4E4-204307EFDA22}" type="pres">
      <dgm:prSet presAssocID="{6057F446-F9C7-4F10-B8F4-936D6B46F17C}" presName="noChildren" presStyleCnt="0"/>
      <dgm:spPr/>
    </dgm:pt>
    <dgm:pt modelId="{DFD93D24-B9F1-4AA2-AE2F-FAF3F3FC9604}" type="pres">
      <dgm:prSet presAssocID="{6057F446-F9C7-4F10-B8F4-936D6B46F17C}" presName="gap" presStyleCnt="0"/>
      <dgm:spPr/>
    </dgm:pt>
    <dgm:pt modelId="{A774419E-32AA-4988-B231-918F5272E39A}" type="pres">
      <dgm:prSet presAssocID="{6057F446-F9C7-4F10-B8F4-936D6B46F17C}" presName="medCircle2" presStyleLbl="vennNode1" presStyleIdx="2" presStyleCnt="4"/>
      <dgm:spPr/>
    </dgm:pt>
    <dgm:pt modelId="{14CF0931-211F-4AE5-8631-DA214AE79769}" type="pres">
      <dgm:prSet presAssocID="{6057F446-F9C7-4F10-B8F4-936D6B46F17C}" presName="txLvlOnly1" presStyleLbl="revTx" presStyleIdx="2" presStyleCnt="4"/>
      <dgm:spPr/>
    </dgm:pt>
    <dgm:pt modelId="{EF005BE3-E386-4805-AC88-689B045306C4}" type="pres">
      <dgm:prSet presAssocID="{D181C612-C97B-4704-A712-27669A7A58C8}" presName="noChildren" presStyleCnt="0"/>
      <dgm:spPr/>
    </dgm:pt>
    <dgm:pt modelId="{A90D6DAF-C287-4197-B859-D113546961D8}" type="pres">
      <dgm:prSet presAssocID="{D181C612-C97B-4704-A712-27669A7A58C8}" presName="gap" presStyleCnt="0"/>
      <dgm:spPr/>
    </dgm:pt>
    <dgm:pt modelId="{C350B194-087C-4337-B0B9-03B2404E62AE}" type="pres">
      <dgm:prSet presAssocID="{D181C612-C97B-4704-A712-27669A7A58C8}" presName="medCircle2" presStyleLbl="vennNode1" presStyleIdx="3" presStyleCnt="4"/>
      <dgm:spPr/>
    </dgm:pt>
    <dgm:pt modelId="{CCE05C07-5821-4B9C-9A63-23143DC21C29}" type="pres">
      <dgm:prSet presAssocID="{D181C612-C97B-4704-A712-27669A7A58C8}" presName="txLvlOnly1" presStyleLbl="revTx" presStyleIdx="3" presStyleCnt="4"/>
      <dgm:spPr/>
    </dgm:pt>
  </dgm:ptLst>
  <dgm:cxnLst>
    <dgm:cxn modelId="{F50BFF1D-6EB6-40EA-9E84-5CD8FF4CAC77}" srcId="{98941DA6-E211-4282-A132-C455EDCB5F46}" destId="{461C7FF6-E976-4A9C-A97F-AE14E970C2BA}" srcOrd="0" destOrd="0" parTransId="{F468FC93-9463-44E0-9B7F-4F94938E1385}" sibTransId="{3A394B2A-71A4-4A7F-9B88-8EDB111A0BF2}"/>
    <dgm:cxn modelId="{52814529-718B-435C-AE73-F6228080636D}" srcId="{98941DA6-E211-4282-A132-C455EDCB5F46}" destId="{BCBD1D15-210A-4A5D-A29B-07B39E9DE756}" srcOrd="1" destOrd="0" parTransId="{A411F782-1C3C-4372-B4C1-FFACB1F2ECBD}" sibTransId="{0DB599A3-02D5-4E27-91EB-98D4B82EE429}"/>
    <dgm:cxn modelId="{E7073631-77E6-4374-AFEA-F629010E61C8}" type="presOf" srcId="{98941DA6-E211-4282-A132-C455EDCB5F46}" destId="{EA64F600-1483-4767-8813-9104B7F6FD37}" srcOrd="0" destOrd="0" presId="urn:microsoft.com/office/officeart/2008/layout/VerticalCircleList"/>
    <dgm:cxn modelId="{1E576C74-8C6A-4145-BD88-0D85EC3FA9DA}" srcId="{98941DA6-E211-4282-A132-C455EDCB5F46}" destId="{D181C612-C97B-4704-A712-27669A7A58C8}" srcOrd="3" destOrd="0" parTransId="{A35EF863-67BF-4595-B927-E0700DDB9F21}" sibTransId="{9491F1A6-CEEF-489E-A2C1-3FF32785D685}"/>
    <dgm:cxn modelId="{BF3C3D96-9A23-4880-9814-8F72FCC36C15}" type="presOf" srcId="{BCBD1D15-210A-4A5D-A29B-07B39E9DE756}" destId="{7FC51926-003C-43B7-9BDB-D8CDD716BD47}" srcOrd="0" destOrd="0" presId="urn:microsoft.com/office/officeart/2008/layout/VerticalCircleList"/>
    <dgm:cxn modelId="{6A75B4B2-8509-40AB-ADDB-3AFA88D5FBC7}" type="presOf" srcId="{D181C612-C97B-4704-A712-27669A7A58C8}" destId="{CCE05C07-5821-4B9C-9A63-23143DC21C29}" srcOrd="0" destOrd="0" presId="urn:microsoft.com/office/officeart/2008/layout/VerticalCircleList"/>
    <dgm:cxn modelId="{F73944E6-E73E-4B1B-AF74-F106F810D0A4}" type="presOf" srcId="{6057F446-F9C7-4F10-B8F4-936D6B46F17C}" destId="{14CF0931-211F-4AE5-8631-DA214AE79769}" srcOrd="0" destOrd="0" presId="urn:microsoft.com/office/officeart/2008/layout/VerticalCircleList"/>
    <dgm:cxn modelId="{EAD4FFE6-2FF3-4D92-9A82-A42B94BFC216}" type="presOf" srcId="{461C7FF6-E976-4A9C-A97F-AE14E970C2BA}" destId="{FC076700-8DD7-4E29-B5FB-14945020D70D}" srcOrd="0" destOrd="0" presId="urn:microsoft.com/office/officeart/2008/layout/VerticalCircleList"/>
    <dgm:cxn modelId="{25603EED-91CC-4A03-9759-F77E3ED584A5}" srcId="{98941DA6-E211-4282-A132-C455EDCB5F46}" destId="{6057F446-F9C7-4F10-B8F4-936D6B46F17C}" srcOrd="2" destOrd="0" parTransId="{43961F81-3297-44E4-8633-C8AF0B94D1B2}" sibTransId="{E1DECF3F-6D6C-415F-A550-21DB57D2ABBF}"/>
    <dgm:cxn modelId="{B8F5493D-D41C-4448-8FC0-E4C64E7C3850}" type="presParOf" srcId="{EA64F600-1483-4767-8813-9104B7F6FD37}" destId="{63CEE8E3-AD98-45CA-9B21-F4DB1A17E678}" srcOrd="0" destOrd="0" presId="urn:microsoft.com/office/officeart/2008/layout/VerticalCircleList"/>
    <dgm:cxn modelId="{0AC7F552-344A-46BB-A970-ABD923902997}" type="presParOf" srcId="{63CEE8E3-AD98-45CA-9B21-F4DB1A17E678}" destId="{CC677DEB-FE8C-4822-9AA4-45CC2BB284FA}" srcOrd="0" destOrd="0" presId="urn:microsoft.com/office/officeart/2008/layout/VerticalCircleList"/>
    <dgm:cxn modelId="{450789FD-4085-4685-A99F-8DFB90AD30B4}" type="presParOf" srcId="{63CEE8E3-AD98-45CA-9B21-F4DB1A17E678}" destId="{0CBFF046-5E72-4FEF-AFFF-BAB44C7D20D7}" srcOrd="1" destOrd="0" presId="urn:microsoft.com/office/officeart/2008/layout/VerticalCircleList"/>
    <dgm:cxn modelId="{F2B720CB-A88B-4455-9773-6844BF4C678F}" type="presParOf" srcId="{63CEE8E3-AD98-45CA-9B21-F4DB1A17E678}" destId="{FC076700-8DD7-4E29-B5FB-14945020D70D}" srcOrd="2" destOrd="0" presId="urn:microsoft.com/office/officeart/2008/layout/VerticalCircleList"/>
    <dgm:cxn modelId="{7A113924-131C-4FA4-8111-585C82F058EC}" type="presParOf" srcId="{EA64F600-1483-4767-8813-9104B7F6FD37}" destId="{6DD79C8C-2C97-4C16-B9D3-87D1B3598882}" srcOrd="1" destOrd="0" presId="urn:microsoft.com/office/officeart/2008/layout/VerticalCircleList"/>
    <dgm:cxn modelId="{F89A76E7-9504-4EF7-83D0-545C9522D401}" type="presParOf" srcId="{6DD79C8C-2C97-4C16-B9D3-87D1B3598882}" destId="{77542BF9-04F9-4AE9-95EF-7E1DB97EDFFB}" srcOrd="0" destOrd="0" presId="urn:microsoft.com/office/officeart/2008/layout/VerticalCircleList"/>
    <dgm:cxn modelId="{025DB9B5-74B9-4A0D-B614-531E23F30742}" type="presParOf" srcId="{6DD79C8C-2C97-4C16-B9D3-87D1B3598882}" destId="{383796FD-C2AB-4E36-A17D-11B6DC71AAEA}" srcOrd="1" destOrd="0" presId="urn:microsoft.com/office/officeart/2008/layout/VerticalCircleList"/>
    <dgm:cxn modelId="{783CF065-92B2-4F04-9FEE-55C7E3C841A7}" type="presParOf" srcId="{6DD79C8C-2C97-4C16-B9D3-87D1B3598882}" destId="{7FC51926-003C-43B7-9BDB-D8CDD716BD47}" srcOrd="2" destOrd="0" presId="urn:microsoft.com/office/officeart/2008/layout/VerticalCircleList"/>
    <dgm:cxn modelId="{80D44403-B731-4F4E-97B7-91FCFCF4003E}" type="presParOf" srcId="{EA64F600-1483-4767-8813-9104B7F6FD37}" destId="{24545210-E4AB-4194-A4E4-204307EFDA22}" srcOrd="2" destOrd="0" presId="urn:microsoft.com/office/officeart/2008/layout/VerticalCircleList"/>
    <dgm:cxn modelId="{527D0D02-D086-4DF6-8A7D-31C19AA47E8F}" type="presParOf" srcId="{24545210-E4AB-4194-A4E4-204307EFDA22}" destId="{DFD93D24-B9F1-4AA2-AE2F-FAF3F3FC9604}" srcOrd="0" destOrd="0" presId="urn:microsoft.com/office/officeart/2008/layout/VerticalCircleList"/>
    <dgm:cxn modelId="{85FACD6E-9C44-43DF-9A72-27F238670FB1}" type="presParOf" srcId="{24545210-E4AB-4194-A4E4-204307EFDA22}" destId="{A774419E-32AA-4988-B231-918F5272E39A}" srcOrd="1" destOrd="0" presId="urn:microsoft.com/office/officeart/2008/layout/VerticalCircleList"/>
    <dgm:cxn modelId="{C5D67F53-4E7F-4B2F-9654-53BAF557840F}" type="presParOf" srcId="{24545210-E4AB-4194-A4E4-204307EFDA22}" destId="{14CF0931-211F-4AE5-8631-DA214AE79769}" srcOrd="2" destOrd="0" presId="urn:microsoft.com/office/officeart/2008/layout/VerticalCircleList"/>
    <dgm:cxn modelId="{0A8E3011-4AE3-4E97-9ECF-7E5756560B0E}" type="presParOf" srcId="{EA64F600-1483-4767-8813-9104B7F6FD37}" destId="{EF005BE3-E386-4805-AC88-689B045306C4}" srcOrd="3" destOrd="0" presId="urn:microsoft.com/office/officeart/2008/layout/VerticalCircleList"/>
    <dgm:cxn modelId="{D9E917BB-74A3-4405-83E5-7EA789C7A993}" type="presParOf" srcId="{EF005BE3-E386-4805-AC88-689B045306C4}" destId="{A90D6DAF-C287-4197-B859-D113546961D8}" srcOrd="0" destOrd="0" presId="urn:microsoft.com/office/officeart/2008/layout/VerticalCircleList"/>
    <dgm:cxn modelId="{7763841F-DAB7-47C2-9D83-42FBC14D490B}" type="presParOf" srcId="{EF005BE3-E386-4805-AC88-689B045306C4}" destId="{C350B194-087C-4337-B0B9-03B2404E62AE}" srcOrd="1" destOrd="0" presId="urn:microsoft.com/office/officeart/2008/layout/VerticalCircleList"/>
    <dgm:cxn modelId="{88FDF545-6DCA-4BEF-AAA8-E54C90F8BF63}" type="presParOf" srcId="{EF005BE3-E386-4805-AC88-689B045306C4}" destId="{CCE05C07-5821-4B9C-9A63-23143DC21C29}" srcOrd="2" destOrd="0" presId="urn:microsoft.com/office/officeart/2008/layout/VerticalCircle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4.xml><?xml version="1.0" encoding="utf-8"?>
<dgm:dataModel xmlns:dgm="http://schemas.openxmlformats.org/drawingml/2006/diagram" xmlns:a="http://schemas.openxmlformats.org/drawingml/2006/main">
  <dgm:ptLst>
    <dgm:pt modelId="{98941DA6-E211-4282-A132-C455EDCB5F46}" type="doc">
      <dgm:prSet loTypeId="urn:microsoft.com/office/officeart/2005/8/layout/cycle6" loCatId="relationship" qsTypeId="urn:microsoft.com/office/officeart/2005/8/quickstyle/3d2" qsCatId="3D" csTypeId="urn:microsoft.com/office/officeart/2005/8/colors/accent0_3" csCatId="mainScheme" phldr="1"/>
      <dgm:spPr/>
      <dgm:t>
        <a:bodyPr/>
        <a:lstStyle/>
        <a:p>
          <a:endParaRPr lang="en-US"/>
        </a:p>
      </dgm:t>
    </dgm:pt>
    <dgm:pt modelId="{BCBD1D15-210A-4A5D-A29B-07B39E9DE756}">
      <dgm:prSet custT="1"/>
      <dgm:spPr/>
      <dgm:t>
        <a:bodyPr/>
        <a:lstStyle/>
        <a:p>
          <a:r>
            <a:rPr lang="el-GR" sz="1800" dirty="0"/>
            <a:t>Κανόνες για τις διαδικασίες προγραμματισμού και σύναψης δημοσίων συμβάσεων και διαγωνισμών μελετών</a:t>
          </a:r>
        </a:p>
      </dgm:t>
    </dgm:pt>
    <dgm:pt modelId="{A411F782-1C3C-4372-B4C1-FFACB1F2ECBD}" type="parTrans" cxnId="{52814529-718B-435C-AE73-F6228080636D}">
      <dgm:prSet/>
      <dgm:spPr/>
      <dgm:t>
        <a:bodyPr/>
        <a:lstStyle/>
        <a:p>
          <a:endParaRPr lang="el-GR"/>
        </a:p>
      </dgm:t>
    </dgm:pt>
    <dgm:pt modelId="{0DB599A3-02D5-4E27-91EB-98D4B82EE429}" type="sibTrans" cxnId="{52814529-718B-435C-AE73-F6228080636D}">
      <dgm:prSet/>
      <dgm:spPr/>
      <dgm:t>
        <a:bodyPr/>
        <a:lstStyle/>
        <a:p>
          <a:endParaRPr lang="el-GR"/>
        </a:p>
      </dgm:t>
    </dgm:pt>
    <dgm:pt modelId="{88FEF861-8656-4998-8B95-541B7F092C0A}">
      <dgm:prSet custT="1"/>
      <dgm:spPr/>
      <dgm:t>
        <a:bodyPr/>
        <a:lstStyle/>
        <a:p>
          <a:r>
            <a:rPr lang="el-GR" sz="1800" dirty="0"/>
            <a:t>Αναθέτοντες φορείς</a:t>
          </a:r>
        </a:p>
      </dgm:t>
    </dgm:pt>
    <dgm:pt modelId="{E323EDDA-9895-4A74-BBEE-E13CD5F5A02A}" type="parTrans" cxnId="{37EA5BB2-3722-42ED-A396-B96C12A58695}">
      <dgm:prSet/>
      <dgm:spPr/>
      <dgm:t>
        <a:bodyPr/>
        <a:lstStyle/>
        <a:p>
          <a:endParaRPr lang="el-GR"/>
        </a:p>
      </dgm:t>
    </dgm:pt>
    <dgm:pt modelId="{6875501D-DD0C-4E71-BCC5-B5496DCBEE9C}" type="sibTrans" cxnId="{37EA5BB2-3722-42ED-A396-B96C12A58695}">
      <dgm:prSet/>
      <dgm:spPr/>
      <dgm:t>
        <a:bodyPr/>
        <a:lstStyle/>
        <a:p>
          <a:endParaRPr lang="el-GR"/>
        </a:p>
      </dgm:t>
    </dgm:pt>
    <dgm:pt modelId="{733F9BBC-BAF5-4152-A0F4-74CED27FC8BC}">
      <dgm:prSet custT="1"/>
      <dgm:spPr/>
      <dgm:t>
        <a:bodyPr/>
        <a:lstStyle/>
        <a:p>
          <a:r>
            <a:rPr lang="el-GR" sz="1800" dirty="0"/>
            <a:t>Ανεξαρτήτως εκτιμώμενης αξίας</a:t>
          </a:r>
        </a:p>
      </dgm:t>
    </dgm:pt>
    <dgm:pt modelId="{B4FEFC09-BABE-40E5-A037-FBF9321C11AE}" type="parTrans" cxnId="{6F20A49C-43C8-4B5B-B78A-98644D173721}">
      <dgm:prSet/>
      <dgm:spPr/>
      <dgm:t>
        <a:bodyPr/>
        <a:lstStyle/>
        <a:p>
          <a:endParaRPr lang="el-GR"/>
        </a:p>
      </dgm:t>
    </dgm:pt>
    <dgm:pt modelId="{7FD114C4-C75F-4581-A47E-DBD3E28CC75F}" type="sibTrans" cxnId="{6F20A49C-43C8-4B5B-B78A-98644D173721}">
      <dgm:prSet/>
      <dgm:spPr/>
      <dgm:t>
        <a:bodyPr/>
        <a:lstStyle/>
        <a:p>
          <a:endParaRPr lang="el-GR"/>
        </a:p>
      </dgm:t>
    </dgm:pt>
    <dgm:pt modelId="{0E98AF41-27CE-4947-8ED6-4ABD3E667B38}">
      <dgm:prSet custT="1"/>
      <dgm:spPr/>
      <dgm:t>
        <a:bodyPr/>
        <a:lstStyle/>
        <a:p>
          <a:r>
            <a:rPr lang="el-GR" sz="1800" dirty="0"/>
            <a:t>Έργα, αγαθά, υπηρεσίες</a:t>
          </a:r>
        </a:p>
      </dgm:t>
    </dgm:pt>
    <dgm:pt modelId="{04890557-392B-4A6A-85DC-1E9B82605A84}" type="parTrans" cxnId="{3925BF78-8C7C-49D5-A220-E35D84A1B85B}">
      <dgm:prSet/>
      <dgm:spPr/>
      <dgm:t>
        <a:bodyPr/>
        <a:lstStyle/>
        <a:p>
          <a:endParaRPr lang="el-GR"/>
        </a:p>
      </dgm:t>
    </dgm:pt>
    <dgm:pt modelId="{2594F0F8-DC99-41C7-896F-39447BACEEEF}" type="sibTrans" cxnId="{3925BF78-8C7C-49D5-A220-E35D84A1B85B}">
      <dgm:prSet/>
      <dgm:spPr/>
      <dgm:t>
        <a:bodyPr/>
        <a:lstStyle/>
        <a:p>
          <a:endParaRPr lang="el-GR"/>
        </a:p>
      </dgm:t>
    </dgm:pt>
    <dgm:pt modelId="{AE5642CF-6856-40F4-8EB9-6BFD7EAF00A2}">
      <dgm:prSet custT="1"/>
      <dgm:spPr/>
      <dgm:t>
        <a:bodyPr/>
        <a:lstStyle/>
        <a:p>
          <a:r>
            <a:rPr lang="el-GR" sz="1800" dirty="0"/>
            <a:t>Προορίζονται για την εκτέλεση μίας εκ των δραστηριοτήτων που αναφέρονται στα άρθρα 228-234</a:t>
          </a:r>
        </a:p>
      </dgm:t>
    </dgm:pt>
    <dgm:pt modelId="{4B8F07B3-06E9-41DE-AC28-D5E617D25D23}" type="parTrans" cxnId="{2D043370-6E03-4F24-9DB6-E7F3EC1F4876}">
      <dgm:prSet/>
      <dgm:spPr/>
      <dgm:t>
        <a:bodyPr/>
        <a:lstStyle/>
        <a:p>
          <a:endParaRPr lang="el-GR"/>
        </a:p>
      </dgm:t>
    </dgm:pt>
    <dgm:pt modelId="{62BE5DE9-0DAA-4F40-9FF4-FDBB3B55ACD0}" type="sibTrans" cxnId="{2D043370-6E03-4F24-9DB6-E7F3EC1F4876}">
      <dgm:prSet/>
      <dgm:spPr/>
      <dgm:t>
        <a:bodyPr/>
        <a:lstStyle/>
        <a:p>
          <a:endParaRPr lang="el-GR"/>
        </a:p>
      </dgm:t>
    </dgm:pt>
    <dgm:pt modelId="{D9E46856-64A7-443D-9AE5-631260CB479B}" type="pres">
      <dgm:prSet presAssocID="{98941DA6-E211-4282-A132-C455EDCB5F46}" presName="cycle" presStyleCnt="0">
        <dgm:presLayoutVars>
          <dgm:dir/>
          <dgm:resizeHandles val="exact"/>
        </dgm:presLayoutVars>
      </dgm:prSet>
      <dgm:spPr/>
    </dgm:pt>
    <dgm:pt modelId="{C9808D4F-93B7-4605-97AF-383CEA1191E9}" type="pres">
      <dgm:prSet presAssocID="{BCBD1D15-210A-4A5D-A29B-07B39E9DE756}" presName="node" presStyleLbl="node1" presStyleIdx="0" presStyleCnt="5" custScaleX="221402" custScaleY="132805">
        <dgm:presLayoutVars>
          <dgm:bulletEnabled val="1"/>
        </dgm:presLayoutVars>
      </dgm:prSet>
      <dgm:spPr/>
    </dgm:pt>
    <dgm:pt modelId="{C43E4DD7-77ED-4B50-AF4B-EA9DF2009D78}" type="pres">
      <dgm:prSet presAssocID="{BCBD1D15-210A-4A5D-A29B-07B39E9DE756}" presName="spNode" presStyleCnt="0"/>
      <dgm:spPr/>
    </dgm:pt>
    <dgm:pt modelId="{0ABDD6DF-8945-4702-B9EF-49E317FAE7AB}" type="pres">
      <dgm:prSet presAssocID="{0DB599A3-02D5-4E27-91EB-98D4B82EE429}" presName="sibTrans" presStyleLbl="sibTrans1D1" presStyleIdx="0" presStyleCnt="5"/>
      <dgm:spPr/>
    </dgm:pt>
    <dgm:pt modelId="{CAF297FE-4736-4295-9373-651A54EB5297}" type="pres">
      <dgm:prSet presAssocID="{88FEF861-8656-4998-8B95-541B7F092C0A}" presName="node" presStyleLbl="node1" presStyleIdx="1" presStyleCnt="5" custScaleX="127821" custRadScaleRad="109547" custRadScaleInc="33721">
        <dgm:presLayoutVars>
          <dgm:bulletEnabled val="1"/>
        </dgm:presLayoutVars>
      </dgm:prSet>
      <dgm:spPr/>
    </dgm:pt>
    <dgm:pt modelId="{729B6265-A93A-45EF-8282-440D6ACCE29F}" type="pres">
      <dgm:prSet presAssocID="{88FEF861-8656-4998-8B95-541B7F092C0A}" presName="spNode" presStyleCnt="0"/>
      <dgm:spPr/>
    </dgm:pt>
    <dgm:pt modelId="{34B164D1-789A-4C7F-87C1-A0B02D67265E}" type="pres">
      <dgm:prSet presAssocID="{6875501D-DD0C-4E71-BCC5-B5496DCBEE9C}" presName="sibTrans" presStyleLbl="sibTrans1D1" presStyleIdx="1" presStyleCnt="5"/>
      <dgm:spPr/>
    </dgm:pt>
    <dgm:pt modelId="{D809F5F3-1BFE-4504-9FAB-A34F5D2F034E}" type="pres">
      <dgm:prSet presAssocID="{733F9BBC-BAF5-4152-A0F4-74CED27FC8BC}" presName="node" presStyleLbl="node1" presStyleIdx="2" presStyleCnt="5" custScaleX="128461">
        <dgm:presLayoutVars>
          <dgm:bulletEnabled val="1"/>
        </dgm:presLayoutVars>
      </dgm:prSet>
      <dgm:spPr/>
    </dgm:pt>
    <dgm:pt modelId="{FD6C7871-0D4B-4D59-87FD-C2B44802F24E}" type="pres">
      <dgm:prSet presAssocID="{733F9BBC-BAF5-4152-A0F4-74CED27FC8BC}" presName="spNode" presStyleCnt="0"/>
      <dgm:spPr/>
    </dgm:pt>
    <dgm:pt modelId="{CE808C46-1F15-4CFB-A3AF-EB58F89458B7}" type="pres">
      <dgm:prSet presAssocID="{7FD114C4-C75F-4581-A47E-DBD3E28CC75F}" presName="sibTrans" presStyleLbl="sibTrans1D1" presStyleIdx="2" presStyleCnt="5"/>
      <dgm:spPr/>
    </dgm:pt>
    <dgm:pt modelId="{5D9F79DE-C8B4-4A83-A294-2CE3795138F0}" type="pres">
      <dgm:prSet presAssocID="{0E98AF41-27CE-4947-8ED6-4ABD3E667B38}" presName="node" presStyleLbl="node1" presStyleIdx="3" presStyleCnt="5">
        <dgm:presLayoutVars>
          <dgm:bulletEnabled val="1"/>
        </dgm:presLayoutVars>
      </dgm:prSet>
      <dgm:spPr/>
    </dgm:pt>
    <dgm:pt modelId="{F052CA82-F45B-4249-A459-362F1E614584}" type="pres">
      <dgm:prSet presAssocID="{0E98AF41-27CE-4947-8ED6-4ABD3E667B38}" presName="spNode" presStyleCnt="0"/>
      <dgm:spPr/>
    </dgm:pt>
    <dgm:pt modelId="{AFBE285A-2395-4EFF-8F37-96702BDCD5F8}" type="pres">
      <dgm:prSet presAssocID="{2594F0F8-DC99-41C7-896F-39447BACEEEF}" presName="sibTrans" presStyleLbl="sibTrans1D1" presStyleIdx="3" presStyleCnt="5"/>
      <dgm:spPr/>
    </dgm:pt>
    <dgm:pt modelId="{3D1DD7CB-2E7C-4E78-8243-469C1E872E59}" type="pres">
      <dgm:prSet presAssocID="{AE5642CF-6856-40F4-8EB9-6BFD7EAF00A2}" presName="node" presStyleLbl="node1" presStyleIdx="4" presStyleCnt="5" custScaleX="156744" custScaleY="164359" custRadScaleRad="107006" custRadScaleInc="-49712">
        <dgm:presLayoutVars>
          <dgm:bulletEnabled val="1"/>
        </dgm:presLayoutVars>
      </dgm:prSet>
      <dgm:spPr/>
    </dgm:pt>
    <dgm:pt modelId="{ADD6953F-42F7-4E4D-AF49-2D479D486494}" type="pres">
      <dgm:prSet presAssocID="{AE5642CF-6856-40F4-8EB9-6BFD7EAF00A2}" presName="spNode" presStyleCnt="0"/>
      <dgm:spPr/>
    </dgm:pt>
    <dgm:pt modelId="{BF7B3DCB-03F9-4B68-AC28-144D9C285197}" type="pres">
      <dgm:prSet presAssocID="{62BE5DE9-0DAA-4F40-9FF4-FDBB3B55ACD0}" presName="sibTrans" presStyleLbl="sibTrans1D1" presStyleIdx="4" presStyleCnt="5"/>
      <dgm:spPr/>
    </dgm:pt>
  </dgm:ptLst>
  <dgm:cxnLst>
    <dgm:cxn modelId="{A9B37C0D-3EBB-460C-9952-33CD0D5D6564}" type="presOf" srcId="{2594F0F8-DC99-41C7-896F-39447BACEEEF}" destId="{AFBE285A-2395-4EFF-8F37-96702BDCD5F8}" srcOrd="0" destOrd="0" presId="urn:microsoft.com/office/officeart/2005/8/layout/cycle6"/>
    <dgm:cxn modelId="{566DA01F-2CDA-4B2B-827F-148FD5FE53F8}" type="presOf" srcId="{88FEF861-8656-4998-8B95-541B7F092C0A}" destId="{CAF297FE-4736-4295-9373-651A54EB5297}" srcOrd="0" destOrd="0" presId="urn:microsoft.com/office/officeart/2005/8/layout/cycle6"/>
    <dgm:cxn modelId="{F85E0320-899D-40EF-9765-1C50D98C9CAE}" type="presOf" srcId="{62BE5DE9-0DAA-4F40-9FF4-FDBB3B55ACD0}" destId="{BF7B3DCB-03F9-4B68-AC28-144D9C285197}" srcOrd="0" destOrd="0" presId="urn:microsoft.com/office/officeart/2005/8/layout/cycle6"/>
    <dgm:cxn modelId="{664EAA22-F1BC-4B2B-9EC6-706C07C184E6}" type="presOf" srcId="{AE5642CF-6856-40F4-8EB9-6BFD7EAF00A2}" destId="{3D1DD7CB-2E7C-4E78-8243-469C1E872E59}" srcOrd="0" destOrd="0" presId="urn:microsoft.com/office/officeart/2005/8/layout/cycle6"/>
    <dgm:cxn modelId="{52814529-718B-435C-AE73-F6228080636D}" srcId="{98941DA6-E211-4282-A132-C455EDCB5F46}" destId="{BCBD1D15-210A-4A5D-A29B-07B39E9DE756}" srcOrd="0" destOrd="0" parTransId="{A411F782-1C3C-4372-B4C1-FFACB1F2ECBD}" sibTransId="{0DB599A3-02D5-4E27-91EB-98D4B82EE429}"/>
    <dgm:cxn modelId="{578B7161-C037-4582-94DF-7239FC862011}" type="presOf" srcId="{98941DA6-E211-4282-A132-C455EDCB5F46}" destId="{D9E46856-64A7-443D-9AE5-631260CB479B}" srcOrd="0" destOrd="0" presId="urn:microsoft.com/office/officeart/2005/8/layout/cycle6"/>
    <dgm:cxn modelId="{2A180166-F594-4DDD-8D94-D20FB86DEC4A}" type="presOf" srcId="{0DB599A3-02D5-4E27-91EB-98D4B82EE429}" destId="{0ABDD6DF-8945-4702-B9EF-49E317FAE7AB}" srcOrd="0" destOrd="0" presId="urn:microsoft.com/office/officeart/2005/8/layout/cycle6"/>
    <dgm:cxn modelId="{79E55367-A38A-4E0F-8487-E8D25EAA76AB}" type="presOf" srcId="{0E98AF41-27CE-4947-8ED6-4ABD3E667B38}" destId="{5D9F79DE-C8B4-4A83-A294-2CE3795138F0}" srcOrd="0" destOrd="0" presId="urn:microsoft.com/office/officeart/2005/8/layout/cycle6"/>
    <dgm:cxn modelId="{F70A986D-DE27-4EA1-B84A-05E47651A4FF}" type="presOf" srcId="{7FD114C4-C75F-4581-A47E-DBD3E28CC75F}" destId="{CE808C46-1F15-4CFB-A3AF-EB58F89458B7}" srcOrd="0" destOrd="0" presId="urn:microsoft.com/office/officeart/2005/8/layout/cycle6"/>
    <dgm:cxn modelId="{66D7356E-0F99-41C2-9CA1-E1C79A211161}" type="presOf" srcId="{BCBD1D15-210A-4A5D-A29B-07B39E9DE756}" destId="{C9808D4F-93B7-4605-97AF-383CEA1191E9}" srcOrd="0" destOrd="0" presId="urn:microsoft.com/office/officeart/2005/8/layout/cycle6"/>
    <dgm:cxn modelId="{2D043370-6E03-4F24-9DB6-E7F3EC1F4876}" srcId="{98941DA6-E211-4282-A132-C455EDCB5F46}" destId="{AE5642CF-6856-40F4-8EB9-6BFD7EAF00A2}" srcOrd="4" destOrd="0" parTransId="{4B8F07B3-06E9-41DE-AC28-D5E617D25D23}" sibTransId="{62BE5DE9-0DAA-4F40-9FF4-FDBB3B55ACD0}"/>
    <dgm:cxn modelId="{3925BF78-8C7C-49D5-A220-E35D84A1B85B}" srcId="{98941DA6-E211-4282-A132-C455EDCB5F46}" destId="{0E98AF41-27CE-4947-8ED6-4ABD3E667B38}" srcOrd="3" destOrd="0" parTransId="{04890557-392B-4A6A-85DC-1E9B82605A84}" sibTransId="{2594F0F8-DC99-41C7-896F-39447BACEEEF}"/>
    <dgm:cxn modelId="{4DB5E987-E75F-47F4-B948-E75553E97E42}" type="presOf" srcId="{6875501D-DD0C-4E71-BCC5-B5496DCBEE9C}" destId="{34B164D1-789A-4C7F-87C1-A0B02D67265E}" srcOrd="0" destOrd="0" presId="urn:microsoft.com/office/officeart/2005/8/layout/cycle6"/>
    <dgm:cxn modelId="{779B0C92-6FFF-42B1-91A3-53DABF3C2DDC}" type="presOf" srcId="{733F9BBC-BAF5-4152-A0F4-74CED27FC8BC}" destId="{D809F5F3-1BFE-4504-9FAB-A34F5D2F034E}" srcOrd="0" destOrd="0" presId="urn:microsoft.com/office/officeart/2005/8/layout/cycle6"/>
    <dgm:cxn modelId="{6F20A49C-43C8-4B5B-B78A-98644D173721}" srcId="{98941DA6-E211-4282-A132-C455EDCB5F46}" destId="{733F9BBC-BAF5-4152-A0F4-74CED27FC8BC}" srcOrd="2" destOrd="0" parTransId="{B4FEFC09-BABE-40E5-A037-FBF9321C11AE}" sibTransId="{7FD114C4-C75F-4581-A47E-DBD3E28CC75F}"/>
    <dgm:cxn modelId="{37EA5BB2-3722-42ED-A396-B96C12A58695}" srcId="{98941DA6-E211-4282-A132-C455EDCB5F46}" destId="{88FEF861-8656-4998-8B95-541B7F092C0A}" srcOrd="1" destOrd="0" parTransId="{E323EDDA-9895-4A74-BBEE-E13CD5F5A02A}" sibTransId="{6875501D-DD0C-4E71-BCC5-B5496DCBEE9C}"/>
    <dgm:cxn modelId="{64A2D273-404C-4607-BD4C-38514DE0680F}" type="presParOf" srcId="{D9E46856-64A7-443D-9AE5-631260CB479B}" destId="{C9808D4F-93B7-4605-97AF-383CEA1191E9}" srcOrd="0" destOrd="0" presId="urn:microsoft.com/office/officeart/2005/8/layout/cycle6"/>
    <dgm:cxn modelId="{4739CDAD-8B27-499D-A0B8-DE9D186B8474}" type="presParOf" srcId="{D9E46856-64A7-443D-9AE5-631260CB479B}" destId="{C43E4DD7-77ED-4B50-AF4B-EA9DF2009D78}" srcOrd="1" destOrd="0" presId="urn:microsoft.com/office/officeart/2005/8/layout/cycle6"/>
    <dgm:cxn modelId="{2CBBA488-BB3E-427A-82B2-EA5175C0021F}" type="presParOf" srcId="{D9E46856-64A7-443D-9AE5-631260CB479B}" destId="{0ABDD6DF-8945-4702-B9EF-49E317FAE7AB}" srcOrd="2" destOrd="0" presId="urn:microsoft.com/office/officeart/2005/8/layout/cycle6"/>
    <dgm:cxn modelId="{C80BF786-F8F1-4D54-8FC4-2B298A41A196}" type="presParOf" srcId="{D9E46856-64A7-443D-9AE5-631260CB479B}" destId="{CAF297FE-4736-4295-9373-651A54EB5297}" srcOrd="3" destOrd="0" presId="urn:microsoft.com/office/officeart/2005/8/layout/cycle6"/>
    <dgm:cxn modelId="{9B5A9FCB-B65F-4849-B092-823E5B667AA1}" type="presParOf" srcId="{D9E46856-64A7-443D-9AE5-631260CB479B}" destId="{729B6265-A93A-45EF-8282-440D6ACCE29F}" srcOrd="4" destOrd="0" presId="urn:microsoft.com/office/officeart/2005/8/layout/cycle6"/>
    <dgm:cxn modelId="{D39830BB-1869-41D1-BFB0-90714451DF77}" type="presParOf" srcId="{D9E46856-64A7-443D-9AE5-631260CB479B}" destId="{34B164D1-789A-4C7F-87C1-A0B02D67265E}" srcOrd="5" destOrd="0" presId="urn:microsoft.com/office/officeart/2005/8/layout/cycle6"/>
    <dgm:cxn modelId="{0DC67814-8B98-4959-931D-0A4DAEF62F49}" type="presParOf" srcId="{D9E46856-64A7-443D-9AE5-631260CB479B}" destId="{D809F5F3-1BFE-4504-9FAB-A34F5D2F034E}" srcOrd="6" destOrd="0" presId="urn:microsoft.com/office/officeart/2005/8/layout/cycle6"/>
    <dgm:cxn modelId="{9CCE7893-708C-4EC8-B251-6EE80337502B}" type="presParOf" srcId="{D9E46856-64A7-443D-9AE5-631260CB479B}" destId="{FD6C7871-0D4B-4D59-87FD-C2B44802F24E}" srcOrd="7" destOrd="0" presId="urn:microsoft.com/office/officeart/2005/8/layout/cycle6"/>
    <dgm:cxn modelId="{BE314014-C49F-49A3-B5B1-D3AD976573FC}" type="presParOf" srcId="{D9E46856-64A7-443D-9AE5-631260CB479B}" destId="{CE808C46-1F15-4CFB-A3AF-EB58F89458B7}" srcOrd="8" destOrd="0" presId="urn:microsoft.com/office/officeart/2005/8/layout/cycle6"/>
    <dgm:cxn modelId="{95F9BC77-1039-4F7D-A2CD-7A2BECC009C0}" type="presParOf" srcId="{D9E46856-64A7-443D-9AE5-631260CB479B}" destId="{5D9F79DE-C8B4-4A83-A294-2CE3795138F0}" srcOrd="9" destOrd="0" presId="urn:microsoft.com/office/officeart/2005/8/layout/cycle6"/>
    <dgm:cxn modelId="{39E0E119-29A6-4819-9C57-7053057E4EFB}" type="presParOf" srcId="{D9E46856-64A7-443D-9AE5-631260CB479B}" destId="{F052CA82-F45B-4249-A459-362F1E614584}" srcOrd="10" destOrd="0" presId="urn:microsoft.com/office/officeart/2005/8/layout/cycle6"/>
    <dgm:cxn modelId="{52EC4C73-C442-48EE-A1DF-B3A6B577F557}" type="presParOf" srcId="{D9E46856-64A7-443D-9AE5-631260CB479B}" destId="{AFBE285A-2395-4EFF-8F37-96702BDCD5F8}" srcOrd="11" destOrd="0" presId="urn:microsoft.com/office/officeart/2005/8/layout/cycle6"/>
    <dgm:cxn modelId="{A9E6D7E9-B0DD-4FF6-9547-2D36B9678E26}" type="presParOf" srcId="{D9E46856-64A7-443D-9AE5-631260CB479B}" destId="{3D1DD7CB-2E7C-4E78-8243-469C1E872E59}" srcOrd="12" destOrd="0" presId="urn:microsoft.com/office/officeart/2005/8/layout/cycle6"/>
    <dgm:cxn modelId="{E138006C-602B-479F-9D35-A4C6DF7C363D}" type="presParOf" srcId="{D9E46856-64A7-443D-9AE5-631260CB479B}" destId="{ADD6953F-42F7-4E4D-AF49-2D479D486494}" srcOrd="13" destOrd="0" presId="urn:microsoft.com/office/officeart/2005/8/layout/cycle6"/>
    <dgm:cxn modelId="{DA69685F-0FBC-48EC-A01A-79C00226E2D4}" type="presParOf" srcId="{D9E46856-64A7-443D-9AE5-631260CB479B}" destId="{BF7B3DCB-03F9-4B68-AC28-144D9C285197}" srcOrd="14" destOrd="0" presId="urn:microsoft.com/office/officeart/2005/8/layout/cycle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5.xml><?xml version="1.0" encoding="utf-8"?>
<dgm:dataModel xmlns:dgm="http://schemas.openxmlformats.org/drawingml/2006/diagram" xmlns:a="http://schemas.openxmlformats.org/drawingml/2006/main">
  <dgm:ptLst>
    <dgm:pt modelId="{98941DA6-E211-4282-A132-C455EDCB5F46}" type="doc">
      <dgm:prSet loTypeId="urn:microsoft.com/office/officeart/2005/8/layout/hierarchy3" loCatId="list" qsTypeId="urn:microsoft.com/office/officeart/2005/8/quickstyle/3d3" qsCatId="3D" csTypeId="urn:microsoft.com/office/officeart/2005/8/colors/accent0_3" csCatId="mainScheme" phldr="1"/>
      <dgm:spPr/>
      <dgm:t>
        <a:bodyPr/>
        <a:lstStyle/>
        <a:p>
          <a:endParaRPr lang="en-US"/>
        </a:p>
      </dgm:t>
    </dgm:pt>
    <dgm:pt modelId="{5C20526E-9288-4FF8-9CED-F88446C78BA8}">
      <dgm:prSet custT="1"/>
      <dgm:spPr/>
      <dgm:t>
        <a:bodyPr/>
        <a:lstStyle/>
        <a:p>
          <a:r>
            <a:rPr lang="el-GR" sz="1800" dirty="0"/>
            <a:t>Αναθέτουσες αρχές</a:t>
          </a:r>
          <a:endParaRPr lang="en-US" sz="1800" dirty="0"/>
        </a:p>
      </dgm:t>
    </dgm:pt>
    <dgm:pt modelId="{B53D5316-C0A3-42AB-B38D-1E4F4EDBDA84}" type="sibTrans" cxnId="{4C180C28-D2DB-4AA3-ADA7-1086F69F196F}">
      <dgm:prSet/>
      <dgm:spPr/>
      <dgm:t>
        <a:bodyPr/>
        <a:lstStyle/>
        <a:p>
          <a:endParaRPr lang="en-US"/>
        </a:p>
      </dgm:t>
    </dgm:pt>
    <dgm:pt modelId="{6DCAC575-0757-491E-8896-3638EB47C81C}" type="parTrans" cxnId="{4C180C28-D2DB-4AA3-ADA7-1086F69F196F}">
      <dgm:prSet/>
      <dgm:spPr/>
      <dgm:t>
        <a:bodyPr/>
        <a:lstStyle/>
        <a:p>
          <a:endParaRPr lang="en-US"/>
        </a:p>
      </dgm:t>
    </dgm:pt>
    <dgm:pt modelId="{C10BBAB7-C22C-4493-95F6-F9BD3276E546}">
      <dgm:prSet custT="1"/>
      <dgm:spPr/>
      <dgm:t>
        <a:bodyPr/>
        <a:lstStyle/>
        <a:p>
          <a:pPr algn="just"/>
          <a:r>
            <a:rPr lang="el-GR" sz="1800" dirty="0"/>
            <a:t>Κράτος</a:t>
          </a:r>
        </a:p>
      </dgm:t>
    </dgm:pt>
    <dgm:pt modelId="{017D1A5A-431E-4713-84CD-A69EFD148006}" type="sibTrans" cxnId="{893727B6-537F-4E11-87E0-6D5AB5E047E2}">
      <dgm:prSet/>
      <dgm:spPr/>
      <dgm:t>
        <a:bodyPr/>
        <a:lstStyle/>
        <a:p>
          <a:endParaRPr lang="el-GR"/>
        </a:p>
      </dgm:t>
    </dgm:pt>
    <dgm:pt modelId="{33C1D8BC-ED8F-4D7C-A7B3-AAC91E2BEA55}" type="parTrans" cxnId="{893727B6-537F-4E11-87E0-6D5AB5E047E2}">
      <dgm:prSet/>
      <dgm:spPr/>
      <dgm:t>
        <a:bodyPr/>
        <a:lstStyle/>
        <a:p>
          <a:endParaRPr lang="el-GR" sz="1800"/>
        </a:p>
      </dgm:t>
    </dgm:pt>
    <dgm:pt modelId="{A265E0C4-8F21-42CB-A2DD-E8B40DE81C77}">
      <dgm:prSet custT="1"/>
      <dgm:spPr/>
      <dgm:t>
        <a:bodyPr/>
        <a:lstStyle/>
        <a:p>
          <a:pPr algn="l"/>
          <a:r>
            <a:rPr lang="el-GR" sz="1800" dirty="0"/>
            <a:t>Αρχές τοπικής αυτοδιοίκησης</a:t>
          </a:r>
        </a:p>
      </dgm:t>
    </dgm:pt>
    <dgm:pt modelId="{E1BAE79A-4751-4038-B1ED-BD3BB61D9159}" type="sibTrans" cxnId="{1259A0B1-3654-422D-96B8-27A823C56CB7}">
      <dgm:prSet/>
      <dgm:spPr/>
      <dgm:t>
        <a:bodyPr/>
        <a:lstStyle/>
        <a:p>
          <a:endParaRPr lang="el-GR"/>
        </a:p>
      </dgm:t>
    </dgm:pt>
    <dgm:pt modelId="{45BB2957-8F40-46D3-A803-5B7CEFEBAD4C}" type="parTrans" cxnId="{1259A0B1-3654-422D-96B8-27A823C56CB7}">
      <dgm:prSet/>
      <dgm:spPr/>
      <dgm:t>
        <a:bodyPr/>
        <a:lstStyle/>
        <a:p>
          <a:endParaRPr lang="el-GR" sz="1800"/>
        </a:p>
      </dgm:t>
    </dgm:pt>
    <dgm:pt modelId="{D3D25903-CCA2-49F5-A8EF-1E3AA8CB3B86}">
      <dgm:prSet custT="1"/>
      <dgm:spPr/>
      <dgm:t>
        <a:bodyPr/>
        <a:lstStyle/>
        <a:p>
          <a:pPr algn="l"/>
          <a:r>
            <a:rPr lang="el-GR" sz="1800" dirty="0"/>
            <a:t>Οργανισμοί δημοσίου δικαίου</a:t>
          </a:r>
        </a:p>
      </dgm:t>
    </dgm:pt>
    <dgm:pt modelId="{87B61B62-8FC2-4552-ADD9-5EE4A5353FA5}" type="sibTrans" cxnId="{E47FC269-FE01-4F1B-871D-92255B03022A}">
      <dgm:prSet/>
      <dgm:spPr/>
      <dgm:t>
        <a:bodyPr/>
        <a:lstStyle/>
        <a:p>
          <a:endParaRPr lang="el-GR"/>
        </a:p>
      </dgm:t>
    </dgm:pt>
    <dgm:pt modelId="{457614A3-BD54-4575-BCA9-662910707C2A}" type="parTrans" cxnId="{E47FC269-FE01-4F1B-871D-92255B03022A}">
      <dgm:prSet/>
      <dgm:spPr/>
      <dgm:t>
        <a:bodyPr/>
        <a:lstStyle/>
        <a:p>
          <a:endParaRPr lang="el-GR" sz="1800"/>
        </a:p>
      </dgm:t>
    </dgm:pt>
    <dgm:pt modelId="{B7892458-EC4C-4FC2-8E5E-5AEF4880701D}">
      <dgm:prSet custT="1"/>
      <dgm:spPr/>
      <dgm:t>
        <a:bodyPr/>
        <a:lstStyle/>
        <a:p>
          <a:pPr algn="l"/>
          <a:r>
            <a:rPr lang="el-GR" sz="1800" dirty="0"/>
            <a:t>Ενώσεις μίας ή περισσοτέρων</a:t>
          </a:r>
        </a:p>
      </dgm:t>
    </dgm:pt>
    <dgm:pt modelId="{4CD02EBA-7E19-46B8-A94C-8B39707B5ABE}" type="sibTrans" cxnId="{AB247674-2583-4BEE-BDD3-CFBFACE0F970}">
      <dgm:prSet/>
      <dgm:spPr/>
      <dgm:t>
        <a:bodyPr/>
        <a:lstStyle/>
        <a:p>
          <a:endParaRPr lang="el-GR"/>
        </a:p>
      </dgm:t>
    </dgm:pt>
    <dgm:pt modelId="{7845A4F9-D84E-4F58-9705-F9C79F2276A2}" type="parTrans" cxnId="{AB247674-2583-4BEE-BDD3-CFBFACE0F970}">
      <dgm:prSet/>
      <dgm:spPr/>
      <dgm:t>
        <a:bodyPr/>
        <a:lstStyle/>
        <a:p>
          <a:endParaRPr lang="el-GR" sz="1800"/>
        </a:p>
      </dgm:t>
    </dgm:pt>
    <dgm:pt modelId="{9641954E-1DC4-4964-9BC7-185C5BB376DF}">
      <dgm:prSet custT="1"/>
      <dgm:spPr/>
      <dgm:t>
        <a:bodyPr/>
        <a:lstStyle/>
        <a:p>
          <a:pPr algn="l"/>
          <a:r>
            <a:rPr lang="el-GR" sz="1800" dirty="0"/>
            <a:t>Αναθέτουσες αρχές του άρθρου 223</a:t>
          </a:r>
        </a:p>
      </dgm:t>
    </dgm:pt>
    <dgm:pt modelId="{ABFF9C95-AC74-4D1B-8E58-FF0FC3C7F08C}" type="sibTrans" cxnId="{8D851AEB-116F-401B-9ABE-C59D272B433F}">
      <dgm:prSet/>
      <dgm:spPr/>
      <dgm:t>
        <a:bodyPr/>
        <a:lstStyle/>
        <a:p>
          <a:endParaRPr lang="el-GR"/>
        </a:p>
      </dgm:t>
    </dgm:pt>
    <dgm:pt modelId="{1DBD8464-AD94-4F68-8C81-B251C4EB3B2D}" type="parTrans" cxnId="{8D851AEB-116F-401B-9ABE-C59D272B433F}">
      <dgm:prSet/>
      <dgm:spPr/>
      <dgm:t>
        <a:bodyPr/>
        <a:lstStyle/>
        <a:p>
          <a:endParaRPr lang="el-GR" sz="1800"/>
        </a:p>
      </dgm:t>
    </dgm:pt>
    <dgm:pt modelId="{19DCB86C-F15F-450B-8D5A-44E0A995AF80}" type="pres">
      <dgm:prSet presAssocID="{98941DA6-E211-4282-A132-C455EDCB5F46}" presName="diagram" presStyleCnt="0">
        <dgm:presLayoutVars>
          <dgm:chPref val="1"/>
          <dgm:dir/>
          <dgm:animOne val="branch"/>
          <dgm:animLvl val="lvl"/>
          <dgm:resizeHandles/>
        </dgm:presLayoutVars>
      </dgm:prSet>
      <dgm:spPr/>
    </dgm:pt>
    <dgm:pt modelId="{8D35F102-89A8-43D2-B5E8-5A925BEEADFD}" type="pres">
      <dgm:prSet presAssocID="{5C20526E-9288-4FF8-9CED-F88446C78BA8}" presName="root" presStyleCnt="0"/>
      <dgm:spPr/>
    </dgm:pt>
    <dgm:pt modelId="{14096AF8-8812-4F31-AA1F-4EEBA6C90D0D}" type="pres">
      <dgm:prSet presAssocID="{5C20526E-9288-4FF8-9CED-F88446C78BA8}" presName="rootComposite" presStyleCnt="0"/>
      <dgm:spPr/>
    </dgm:pt>
    <dgm:pt modelId="{4A7171DC-FFAB-4FDA-A49B-04A10A212EE8}" type="pres">
      <dgm:prSet presAssocID="{5C20526E-9288-4FF8-9CED-F88446C78BA8}" presName="rootText" presStyleLbl="node1" presStyleIdx="0" presStyleCnt="1" custScaleX="335273"/>
      <dgm:spPr/>
    </dgm:pt>
    <dgm:pt modelId="{0A5F8FB5-C385-4137-8757-31F0620D3353}" type="pres">
      <dgm:prSet presAssocID="{5C20526E-9288-4FF8-9CED-F88446C78BA8}" presName="rootConnector" presStyleLbl="node1" presStyleIdx="0" presStyleCnt="1"/>
      <dgm:spPr/>
    </dgm:pt>
    <dgm:pt modelId="{4425DDB9-2B69-4A94-A422-022E8ADEE6E9}" type="pres">
      <dgm:prSet presAssocID="{5C20526E-9288-4FF8-9CED-F88446C78BA8}" presName="childShape" presStyleCnt="0"/>
      <dgm:spPr/>
    </dgm:pt>
    <dgm:pt modelId="{1889BBE5-A7F8-4188-9208-1D4D2719B5C6}" type="pres">
      <dgm:prSet presAssocID="{33C1D8BC-ED8F-4D7C-A7B3-AAC91E2BEA55}" presName="Name13" presStyleLbl="parChTrans1D2" presStyleIdx="0" presStyleCnt="5"/>
      <dgm:spPr/>
    </dgm:pt>
    <dgm:pt modelId="{3224DF8C-F28F-46F1-9FCF-3CC0E47B06A7}" type="pres">
      <dgm:prSet presAssocID="{C10BBAB7-C22C-4493-95F6-F9BD3276E546}" presName="childText" presStyleLbl="bgAcc1" presStyleIdx="0" presStyleCnt="5">
        <dgm:presLayoutVars>
          <dgm:bulletEnabled val="1"/>
        </dgm:presLayoutVars>
      </dgm:prSet>
      <dgm:spPr/>
    </dgm:pt>
    <dgm:pt modelId="{E46E7D57-6691-444D-97D6-3F565B21DCDC}" type="pres">
      <dgm:prSet presAssocID="{45BB2957-8F40-46D3-A803-5B7CEFEBAD4C}" presName="Name13" presStyleLbl="parChTrans1D2" presStyleIdx="1" presStyleCnt="5"/>
      <dgm:spPr/>
    </dgm:pt>
    <dgm:pt modelId="{914BF9BC-49F7-493C-B8D6-6DFABBDA1706}" type="pres">
      <dgm:prSet presAssocID="{A265E0C4-8F21-42CB-A2DD-E8B40DE81C77}" presName="childText" presStyleLbl="bgAcc1" presStyleIdx="1" presStyleCnt="5" custScaleX="186139">
        <dgm:presLayoutVars>
          <dgm:bulletEnabled val="1"/>
        </dgm:presLayoutVars>
      </dgm:prSet>
      <dgm:spPr/>
    </dgm:pt>
    <dgm:pt modelId="{C782A809-F88F-47D8-BBC4-C6A952FA7CDD}" type="pres">
      <dgm:prSet presAssocID="{457614A3-BD54-4575-BCA9-662910707C2A}" presName="Name13" presStyleLbl="parChTrans1D2" presStyleIdx="2" presStyleCnt="5"/>
      <dgm:spPr/>
    </dgm:pt>
    <dgm:pt modelId="{231D5143-4D00-464A-A8BD-4D46A5A38DB9}" type="pres">
      <dgm:prSet presAssocID="{D3D25903-CCA2-49F5-A8EF-1E3AA8CB3B86}" presName="childText" presStyleLbl="bgAcc1" presStyleIdx="2" presStyleCnt="5" custScaleX="243945">
        <dgm:presLayoutVars>
          <dgm:bulletEnabled val="1"/>
        </dgm:presLayoutVars>
      </dgm:prSet>
      <dgm:spPr/>
    </dgm:pt>
    <dgm:pt modelId="{1D9AAB61-11E6-4A6D-860F-E66F784C782F}" type="pres">
      <dgm:prSet presAssocID="{7845A4F9-D84E-4F58-9705-F9C79F2276A2}" presName="Name13" presStyleLbl="parChTrans1D2" presStyleIdx="3" presStyleCnt="5"/>
      <dgm:spPr/>
    </dgm:pt>
    <dgm:pt modelId="{A745A97F-D480-4295-9D9B-B8A869F0537F}" type="pres">
      <dgm:prSet presAssocID="{B7892458-EC4C-4FC2-8E5E-5AEF4880701D}" presName="childText" presStyleLbl="bgAcc1" presStyleIdx="3" presStyleCnt="5" custScaleX="193649">
        <dgm:presLayoutVars>
          <dgm:bulletEnabled val="1"/>
        </dgm:presLayoutVars>
      </dgm:prSet>
      <dgm:spPr/>
    </dgm:pt>
    <dgm:pt modelId="{9E85FBD3-29A0-4B58-B599-BA370198317E}" type="pres">
      <dgm:prSet presAssocID="{1DBD8464-AD94-4F68-8C81-B251C4EB3B2D}" presName="Name13" presStyleLbl="parChTrans1D2" presStyleIdx="4" presStyleCnt="5"/>
      <dgm:spPr/>
    </dgm:pt>
    <dgm:pt modelId="{C0E50E65-5B0E-41C2-AA9F-A6BE55A90196}" type="pres">
      <dgm:prSet presAssocID="{9641954E-1DC4-4964-9BC7-185C5BB376DF}" presName="childText" presStyleLbl="bgAcc1" presStyleIdx="4" presStyleCnt="5" custScaleX="280357">
        <dgm:presLayoutVars>
          <dgm:bulletEnabled val="1"/>
        </dgm:presLayoutVars>
      </dgm:prSet>
      <dgm:spPr/>
    </dgm:pt>
  </dgm:ptLst>
  <dgm:cxnLst>
    <dgm:cxn modelId="{B80C6108-912F-4ADB-ACEC-A5039BC28A27}" type="presOf" srcId="{7845A4F9-D84E-4F58-9705-F9C79F2276A2}" destId="{1D9AAB61-11E6-4A6D-860F-E66F784C782F}" srcOrd="0" destOrd="0" presId="urn:microsoft.com/office/officeart/2005/8/layout/hierarchy3"/>
    <dgm:cxn modelId="{4C180C28-D2DB-4AA3-ADA7-1086F69F196F}" srcId="{98941DA6-E211-4282-A132-C455EDCB5F46}" destId="{5C20526E-9288-4FF8-9CED-F88446C78BA8}" srcOrd="0" destOrd="0" parTransId="{6DCAC575-0757-491E-8896-3638EB47C81C}" sibTransId="{B53D5316-C0A3-42AB-B38D-1E4F4EDBDA84}"/>
    <dgm:cxn modelId="{D9062633-4EE3-4CF8-8A40-C1FA36977312}" type="presOf" srcId="{9641954E-1DC4-4964-9BC7-185C5BB376DF}" destId="{C0E50E65-5B0E-41C2-AA9F-A6BE55A90196}" srcOrd="0" destOrd="0" presId="urn:microsoft.com/office/officeart/2005/8/layout/hierarchy3"/>
    <dgm:cxn modelId="{7F381946-A1EF-4CD4-A5B2-CED8C02E2414}" type="presOf" srcId="{1DBD8464-AD94-4F68-8C81-B251C4EB3B2D}" destId="{9E85FBD3-29A0-4B58-B599-BA370198317E}" srcOrd="0" destOrd="0" presId="urn:microsoft.com/office/officeart/2005/8/layout/hierarchy3"/>
    <dgm:cxn modelId="{E47FC269-FE01-4F1B-871D-92255B03022A}" srcId="{5C20526E-9288-4FF8-9CED-F88446C78BA8}" destId="{D3D25903-CCA2-49F5-A8EF-1E3AA8CB3B86}" srcOrd="2" destOrd="0" parTransId="{457614A3-BD54-4575-BCA9-662910707C2A}" sibTransId="{87B61B62-8FC2-4552-ADD9-5EE4A5353FA5}"/>
    <dgm:cxn modelId="{8C9A8451-969A-4A57-9EAB-21C8C14806FB}" type="presOf" srcId="{A265E0C4-8F21-42CB-A2DD-E8B40DE81C77}" destId="{914BF9BC-49F7-493C-B8D6-6DFABBDA1706}" srcOrd="0" destOrd="0" presId="urn:microsoft.com/office/officeart/2005/8/layout/hierarchy3"/>
    <dgm:cxn modelId="{AB247674-2583-4BEE-BDD3-CFBFACE0F970}" srcId="{5C20526E-9288-4FF8-9CED-F88446C78BA8}" destId="{B7892458-EC4C-4FC2-8E5E-5AEF4880701D}" srcOrd="3" destOrd="0" parTransId="{7845A4F9-D84E-4F58-9705-F9C79F2276A2}" sibTransId="{4CD02EBA-7E19-46B8-A94C-8B39707B5ABE}"/>
    <dgm:cxn modelId="{6599A27C-3A5B-4A33-B8EE-8BF9AA7DDCC2}" type="presOf" srcId="{98941DA6-E211-4282-A132-C455EDCB5F46}" destId="{19DCB86C-F15F-450B-8D5A-44E0A995AF80}" srcOrd="0" destOrd="0" presId="urn:microsoft.com/office/officeart/2005/8/layout/hierarchy3"/>
    <dgm:cxn modelId="{C903328B-1CDB-4572-BB93-FC01B7142CED}" type="presOf" srcId="{33C1D8BC-ED8F-4D7C-A7B3-AAC91E2BEA55}" destId="{1889BBE5-A7F8-4188-9208-1D4D2719B5C6}" srcOrd="0" destOrd="0" presId="urn:microsoft.com/office/officeart/2005/8/layout/hierarchy3"/>
    <dgm:cxn modelId="{CCDED4A2-18D5-4FD3-A0D9-BE6A02270326}" type="presOf" srcId="{5C20526E-9288-4FF8-9CED-F88446C78BA8}" destId="{0A5F8FB5-C385-4137-8757-31F0620D3353}" srcOrd="1" destOrd="0" presId="urn:microsoft.com/office/officeart/2005/8/layout/hierarchy3"/>
    <dgm:cxn modelId="{657765A5-0AA4-4041-88A1-A424D6AC6A40}" type="presOf" srcId="{B7892458-EC4C-4FC2-8E5E-5AEF4880701D}" destId="{A745A97F-D480-4295-9D9B-B8A869F0537F}" srcOrd="0" destOrd="0" presId="urn:microsoft.com/office/officeart/2005/8/layout/hierarchy3"/>
    <dgm:cxn modelId="{1259A0B1-3654-422D-96B8-27A823C56CB7}" srcId="{5C20526E-9288-4FF8-9CED-F88446C78BA8}" destId="{A265E0C4-8F21-42CB-A2DD-E8B40DE81C77}" srcOrd="1" destOrd="0" parTransId="{45BB2957-8F40-46D3-A803-5B7CEFEBAD4C}" sibTransId="{E1BAE79A-4751-4038-B1ED-BD3BB61D9159}"/>
    <dgm:cxn modelId="{893727B6-537F-4E11-87E0-6D5AB5E047E2}" srcId="{5C20526E-9288-4FF8-9CED-F88446C78BA8}" destId="{C10BBAB7-C22C-4493-95F6-F9BD3276E546}" srcOrd="0" destOrd="0" parTransId="{33C1D8BC-ED8F-4D7C-A7B3-AAC91E2BEA55}" sibTransId="{017D1A5A-431E-4713-84CD-A69EFD148006}"/>
    <dgm:cxn modelId="{26DDC5BD-61DC-430C-B905-99076C145213}" type="presOf" srcId="{5C20526E-9288-4FF8-9CED-F88446C78BA8}" destId="{4A7171DC-FFAB-4FDA-A49B-04A10A212EE8}" srcOrd="0" destOrd="0" presId="urn:microsoft.com/office/officeart/2005/8/layout/hierarchy3"/>
    <dgm:cxn modelId="{BB4211DA-3EDC-4BF9-88B8-55D223C04CDD}" type="presOf" srcId="{45BB2957-8F40-46D3-A803-5B7CEFEBAD4C}" destId="{E46E7D57-6691-444D-97D6-3F565B21DCDC}" srcOrd="0" destOrd="0" presId="urn:microsoft.com/office/officeart/2005/8/layout/hierarchy3"/>
    <dgm:cxn modelId="{C2DBC3E9-0160-4EDA-B72E-37B3127E573F}" type="presOf" srcId="{C10BBAB7-C22C-4493-95F6-F9BD3276E546}" destId="{3224DF8C-F28F-46F1-9FCF-3CC0E47B06A7}" srcOrd="0" destOrd="0" presId="urn:microsoft.com/office/officeart/2005/8/layout/hierarchy3"/>
    <dgm:cxn modelId="{4131CFE9-966C-4375-BBEE-F42C474E1937}" type="presOf" srcId="{D3D25903-CCA2-49F5-A8EF-1E3AA8CB3B86}" destId="{231D5143-4D00-464A-A8BD-4D46A5A38DB9}" srcOrd="0" destOrd="0" presId="urn:microsoft.com/office/officeart/2005/8/layout/hierarchy3"/>
    <dgm:cxn modelId="{247277EA-A147-400C-AA5D-534D0A102EF6}" type="presOf" srcId="{457614A3-BD54-4575-BCA9-662910707C2A}" destId="{C782A809-F88F-47D8-BBC4-C6A952FA7CDD}" srcOrd="0" destOrd="0" presId="urn:microsoft.com/office/officeart/2005/8/layout/hierarchy3"/>
    <dgm:cxn modelId="{8D851AEB-116F-401B-9ABE-C59D272B433F}" srcId="{5C20526E-9288-4FF8-9CED-F88446C78BA8}" destId="{9641954E-1DC4-4964-9BC7-185C5BB376DF}" srcOrd="4" destOrd="0" parTransId="{1DBD8464-AD94-4F68-8C81-B251C4EB3B2D}" sibTransId="{ABFF9C95-AC74-4D1B-8E58-FF0FC3C7F08C}"/>
    <dgm:cxn modelId="{B45919F5-BC9D-44C5-9E4C-6EEB6B1417A4}" type="presParOf" srcId="{19DCB86C-F15F-450B-8D5A-44E0A995AF80}" destId="{8D35F102-89A8-43D2-B5E8-5A925BEEADFD}" srcOrd="0" destOrd="0" presId="urn:microsoft.com/office/officeart/2005/8/layout/hierarchy3"/>
    <dgm:cxn modelId="{9B7FE4A7-631F-4B84-BD7D-9E4BB226F75C}" type="presParOf" srcId="{8D35F102-89A8-43D2-B5E8-5A925BEEADFD}" destId="{14096AF8-8812-4F31-AA1F-4EEBA6C90D0D}" srcOrd="0" destOrd="0" presId="urn:microsoft.com/office/officeart/2005/8/layout/hierarchy3"/>
    <dgm:cxn modelId="{992D0B19-062D-42C3-8C35-76A70C7A1A8A}" type="presParOf" srcId="{14096AF8-8812-4F31-AA1F-4EEBA6C90D0D}" destId="{4A7171DC-FFAB-4FDA-A49B-04A10A212EE8}" srcOrd="0" destOrd="0" presId="urn:microsoft.com/office/officeart/2005/8/layout/hierarchy3"/>
    <dgm:cxn modelId="{41329213-EB74-4995-96BE-29831CED90B2}" type="presParOf" srcId="{14096AF8-8812-4F31-AA1F-4EEBA6C90D0D}" destId="{0A5F8FB5-C385-4137-8757-31F0620D3353}" srcOrd="1" destOrd="0" presId="urn:microsoft.com/office/officeart/2005/8/layout/hierarchy3"/>
    <dgm:cxn modelId="{62AB321A-2190-4C24-B019-945C5197F0D7}" type="presParOf" srcId="{8D35F102-89A8-43D2-B5E8-5A925BEEADFD}" destId="{4425DDB9-2B69-4A94-A422-022E8ADEE6E9}" srcOrd="1" destOrd="0" presId="urn:microsoft.com/office/officeart/2005/8/layout/hierarchy3"/>
    <dgm:cxn modelId="{BA78AC06-0412-49E4-8B12-3B8089F38C04}" type="presParOf" srcId="{4425DDB9-2B69-4A94-A422-022E8ADEE6E9}" destId="{1889BBE5-A7F8-4188-9208-1D4D2719B5C6}" srcOrd="0" destOrd="0" presId="urn:microsoft.com/office/officeart/2005/8/layout/hierarchy3"/>
    <dgm:cxn modelId="{5A9A79F0-0F04-47FA-B1F4-675AF30C8E4F}" type="presParOf" srcId="{4425DDB9-2B69-4A94-A422-022E8ADEE6E9}" destId="{3224DF8C-F28F-46F1-9FCF-3CC0E47B06A7}" srcOrd="1" destOrd="0" presId="urn:microsoft.com/office/officeart/2005/8/layout/hierarchy3"/>
    <dgm:cxn modelId="{79D6BC85-7550-4E80-9437-40D5237F5F11}" type="presParOf" srcId="{4425DDB9-2B69-4A94-A422-022E8ADEE6E9}" destId="{E46E7D57-6691-444D-97D6-3F565B21DCDC}" srcOrd="2" destOrd="0" presId="urn:microsoft.com/office/officeart/2005/8/layout/hierarchy3"/>
    <dgm:cxn modelId="{39AD64A5-40C9-4D63-A432-A810E468C770}" type="presParOf" srcId="{4425DDB9-2B69-4A94-A422-022E8ADEE6E9}" destId="{914BF9BC-49F7-493C-B8D6-6DFABBDA1706}" srcOrd="3" destOrd="0" presId="urn:microsoft.com/office/officeart/2005/8/layout/hierarchy3"/>
    <dgm:cxn modelId="{A1967C82-BEA6-4BCA-8AAC-6EF1495A5BE3}" type="presParOf" srcId="{4425DDB9-2B69-4A94-A422-022E8ADEE6E9}" destId="{C782A809-F88F-47D8-BBC4-C6A952FA7CDD}" srcOrd="4" destOrd="0" presId="urn:microsoft.com/office/officeart/2005/8/layout/hierarchy3"/>
    <dgm:cxn modelId="{B554DDA6-307F-4E26-80B5-3C42373F312C}" type="presParOf" srcId="{4425DDB9-2B69-4A94-A422-022E8ADEE6E9}" destId="{231D5143-4D00-464A-A8BD-4D46A5A38DB9}" srcOrd="5" destOrd="0" presId="urn:microsoft.com/office/officeart/2005/8/layout/hierarchy3"/>
    <dgm:cxn modelId="{5B37D32E-9633-4540-8847-8B18B286577E}" type="presParOf" srcId="{4425DDB9-2B69-4A94-A422-022E8ADEE6E9}" destId="{1D9AAB61-11E6-4A6D-860F-E66F784C782F}" srcOrd="6" destOrd="0" presId="urn:microsoft.com/office/officeart/2005/8/layout/hierarchy3"/>
    <dgm:cxn modelId="{9C4EDF51-39AC-40A3-B9DD-73ADD0634BD7}" type="presParOf" srcId="{4425DDB9-2B69-4A94-A422-022E8ADEE6E9}" destId="{A745A97F-D480-4295-9D9B-B8A869F0537F}" srcOrd="7" destOrd="0" presId="urn:microsoft.com/office/officeart/2005/8/layout/hierarchy3"/>
    <dgm:cxn modelId="{4F0E706E-268F-44C1-A12B-6CA576DAD421}" type="presParOf" srcId="{4425DDB9-2B69-4A94-A422-022E8ADEE6E9}" destId="{9E85FBD3-29A0-4B58-B599-BA370198317E}" srcOrd="8" destOrd="0" presId="urn:microsoft.com/office/officeart/2005/8/layout/hierarchy3"/>
    <dgm:cxn modelId="{AC883A9C-73BA-4179-AFC9-775DB09016F9}" type="presParOf" srcId="{4425DDB9-2B69-4A94-A422-022E8ADEE6E9}" destId="{C0E50E65-5B0E-41C2-AA9F-A6BE55A90196}" srcOrd="9" destOrd="0" presId="urn:microsoft.com/office/officeart/2005/8/layout/hierarchy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6.xml><?xml version="1.0" encoding="utf-8"?>
<dgm:dataModel xmlns:dgm="http://schemas.openxmlformats.org/drawingml/2006/diagram" xmlns:a="http://schemas.openxmlformats.org/drawingml/2006/main">
  <dgm:ptLst>
    <dgm:pt modelId="{98941DA6-E211-4282-A132-C455EDCB5F46}" type="doc">
      <dgm:prSet loTypeId="urn:microsoft.com/office/officeart/2005/8/layout/hierarchy3" loCatId="list" qsTypeId="urn:microsoft.com/office/officeart/2005/8/quickstyle/3d3" qsCatId="3D" csTypeId="urn:microsoft.com/office/officeart/2005/8/colors/accent0_3" csCatId="mainScheme" phldr="1"/>
      <dgm:spPr/>
      <dgm:t>
        <a:bodyPr/>
        <a:lstStyle/>
        <a:p>
          <a:endParaRPr lang="en-US"/>
        </a:p>
      </dgm:t>
    </dgm:pt>
    <dgm:pt modelId="{5C20526E-9288-4FF8-9CED-F88446C78BA8}">
      <dgm:prSet custT="1"/>
      <dgm:spPr/>
      <dgm:t>
        <a:bodyPr/>
        <a:lstStyle/>
        <a:p>
          <a:r>
            <a:rPr lang="el-GR" sz="1800" dirty="0"/>
            <a:t>Αναθέτοντες φορείς</a:t>
          </a:r>
          <a:endParaRPr lang="en-US" sz="1800" dirty="0"/>
        </a:p>
      </dgm:t>
    </dgm:pt>
    <dgm:pt modelId="{B53D5316-C0A3-42AB-B38D-1E4F4EDBDA84}" type="sibTrans" cxnId="{4C180C28-D2DB-4AA3-ADA7-1086F69F196F}">
      <dgm:prSet/>
      <dgm:spPr/>
      <dgm:t>
        <a:bodyPr/>
        <a:lstStyle/>
        <a:p>
          <a:endParaRPr lang="en-US"/>
        </a:p>
      </dgm:t>
    </dgm:pt>
    <dgm:pt modelId="{6DCAC575-0757-491E-8896-3638EB47C81C}" type="parTrans" cxnId="{4C180C28-D2DB-4AA3-ADA7-1086F69F196F}">
      <dgm:prSet/>
      <dgm:spPr/>
      <dgm:t>
        <a:bodyPr/>
        <a:lstStyle/>
        <a:p>
          <a:endParaRPr lang="en-US"/>
        </a:p>
      </dgm:t>
    </dgm:pt>
    <dgm:pt modelId="{C10BBAB7-C22C-4493-95F6-F9BD3276E546}">
      <dgm:prSet custT="1"/>
      <dgm:spPr/>
      <dgm:t>
        <a:bodyPr/>
        <a:lstStyle/>
        <a:p>
          <a:pPr algn="just"/>
          <a:r>
            <a:rPr lang="el-GR" sz="1800" dirty="0"/>
            <a:t>Αναθέτουσες αρχές ή δημόσιες επιχειρήσεις που ασκούν μία από τις δραστηριότητες των άρθρων 228-234</a:t>
          </a:r>
        </a:p>
      </dgm:t>
    </dgm:pt>
    <dgm:pt modelId="{33C1D8BC-ED8F-4D7C-A7B3-AAC91E2BEA55}" type="parTrans" cxnId="{893727B6-537F-4E11-87E0-6D5AB5E047E2}">
      <dgm:prSet/>
      <dgm:spPr/>
      <dgm:t>
        <a:bodyPr/>
        <a:lstStyle/>
        <a:p>
          <a:endParaRPr lang="el-GR" sz="1800"/>
        </a:p>
      </dgm:t>
    </dgm:pt>
    <dgm:pt modelId="{017D1A5A-431E-4713-84CD-A69EFD148006}" type="sibTrans" cxnId="{893727B6-537F-4E11-87E0-6D5AB5E047E2}">
      <dgm:prSet/>
      <dgm:spPr/>
      <dgm:t>
        <a:bodyPr/>
        <a:lstStyle/>
        <a:p>
          <a:endParaRPr lang="el-GR"/>
        </a:p>
      </dgm:t>
    </dgm:pt>
    <dgm:pt modelId="{9641954E-1DC4-4964-9BC7-185C5BB376DF}">
      <dgm:prSet custT="1"/>
      <dgm:spPr/>
      <dgm:t>
        <a:bodyPr/>
        <a:lstStyle/>
        <a:p>
          <a:pPr algn="l"/>
          <a:r>
            <a:rPr lang="el-GR" sz="1800" dirty="0"/>
            <a:t>Αν δεν είναι αναθέτουσες αρχές ή δημόσιες επιχειρήσεις, αλλά ασκούν μεταξύ των δραστηριοτήτων τους μία από τις δραστηριότητες των άρθρων 228-234 ή συνδυασμό τους και λειτουργούν βάσει ειδικών ή αποκλειστικών δικαιωμάτων που εκχωρεί αρμόδια αρχή της Ελλάδος (ΕΕΤΤ, ΡΑΕ κλπ.)</a:t>
          </a:r>
        </a:p>
      </dgm:t>
    </dgm:pt>
    <dgm:pt modelId="{1DBD8464-AD94-4F68-8C81-B251C4EB3B2D}" type="parTrans" cxnId="{8D851AEB-116F-401B-9ABE-C59D272B433F}">
      <dgm:prSet/>
      <dgm:spPr/>
      <dgm:t>
        <a:bodyPr/>
        <a:lstStyle/>
        <a:p>
          <a:endParaRPr lang="el-GR" sz="1800"/>
        </a:p>
      </dgm:t>
    </dgm:pt>
    <dgm:pt modelId="{ABFF9C95-AC74-4D1B-8E58-FF0FC3C7F08C}" type="sibTrans" cxnId="{8D851AEB-116F-401B-9ABE-C59D272B433F}">
      <dgm:prSet/>
      <dgm:spPr/>
      <dgm:t>
        <a:bodyPr/>
        <a:lstStyle/>
        <a:p>
          <a:endParaRPr lang="el-GR"/>
        </a:p>
      </dgm:t>
    </dgm:pt>
    <dgm:pt modelId="{19DCB86C-F15F-450B-8D5A-44E0A995AF80}" type="pres">
      <dgm:prSet presAssocID="{98941DA6-E211-4282-A132-C455EDCB5F46}" presName="diagram" presStyleCnt="0">
        <dgm:presLayoutVars>
          <dgm:chPref val="1"/>
          <dgm:dir/>
          <dgm:animOne val="branch"/>
          <dgm:animLvl val="lvl"/>
          <dgm:resizeHandles/>
        </dgm:presLayoutVars>
      </dgm:prSet>
      <dgm:spPr/>
    </dgm:pt>
    <dgm:pt modelId="{8D35F102-89A8-43D2-B5E8-5A925BEEADFD}" type="pres">
      <dgm:prSet presAssocID="{5C20526E-9288-4FF8-9CED-F88446C78BA8}" presName="root" presStyleCnt="0"/>
      <dgm:spPr/>
    </dgm:pt>
    <dgm:pt modelId="{14096AF8-8812-4F31-AA1F-4EEBA6C90D0D}" type="pres">
      <dgm:prSet presAssocID="{5C20526E-9288-4FF8-9CED-F88446C78BA8}" presName="rootComposite" presStyleCnt="0"/>
      <dgm:spPr/>
    </dgm:pt>
    <dgm:pt modelId="{4A7171DC-FFAB-4FDA-A49B-04A10A212EE8}" type="pres">
      <dgm:prSet presAssocID="{5C20526E-9288-4FF8-9CED-F88446C78BA8}" presName="rootText" presStyleLbl="node1" presStyleIdx="0" presStyleCnt="1" custScaleX="260034"/>
      <dgm:spPr/>
    </dgm:pt>
    <dgm:pt modelId="{0A5F8FB5-C385-4137-8757-31F0620D3353}" type="pres">
      <dgm:prSet presAssocID="{5C20526E-9288-4FF8-9CED-F88446C78BA8}" presName="rootConnector" presStyleLbl="node1" presStyleIdx="0" presStyleCnt="1"/>
      <dgm:spPr/>
    </dgm:pt>
    <dgm:pt modelId="{4425DDB9-2B69-4A94-A422-022E8ADEE6E9}" type="pres">
      <dgm:prSet presAssocID="{5C20526E-9288-4FF8-9CED-F88446C78BA8}" presName="childShape" presStyleCnt="0"/>
      <dgm:spPr/>
    </dgm:pt>
    <dgm:pt modelId="{1889BBE5-A7F8-4188-9208-1D4D2719B5C6}" type="pres">
      <dgm:prSet presAssocID="{33C1D8BC-ED8F-4D7C-A7B3-AAC91E2BEA55}" presName="Name13" presStyleLbl="parChTrans1D2" presStyleIdx="0" presStyleCnt="2"/>
      <dgm:spPr/>
    </dgm:pt>
    <dgm:pt modelId="{3224DF8C-F28F-46F1-9FCF-3CC0E47B06A7}" type="pres">
      <dgm:prSet presAssocID="{C10BBAB7-C22C-4493-95F6-F9BD3276E546}" presName="childText" presStyleLbl="bgAcc1" presStyleIdx="0" presStyleCnt="2" custScaleX="590022" custScaleY="83532">
        <dgm:presLayoutVars>
          <dgm:bulletEnabled val="1"/>
        </dgm:presLayoutVars>
      </dgm:prSet>
      <dgm:spPr/>
    </dgm:pt>
    <dgm:pt modelId="{9E85FBD3-29A0-4B58-B599-BA370198317E}" type="pres">
      <dgm:prSet presAssocID="{1DBD8464-AD94-4F68-8C81-B251C4EB3B2D}" presName="Name13" presStyleLbl="parChTrans1D2" presStyleIdx="1" presStyleCnt="2"/>
      <dgm:spPr/>
    </dgm:pt>
    <dgm:pt modelId="{C0E50E65-5B0E-41C2-AA9F-A6BE55A90196}" type="pres">
      <dgm:prSet presAssocID="{9641954E-1DC4-4964-9BC7-185C5BB376DF}" presName="childText" presStyleLbl="bgAcc1" presStyleIdx="1" presStyleCnt="2" custScaleX="627211" custScaleY="138301">
        <dgm:presLayoutVars>
          <dgm:bulletEnabled val="1"/>
        </dgm:presLayoutVars>
      </dgm:prSet>
      <dgm:spPr/>
    </dgm:pt>
  </dgm:ptLst>
  <dgm:cxnLst>
    <dgm:cxn modelId="{4C180C28-D2DB-4AA3-ADA7-1086F69F196F}" srcId="{98941DA6-E211-4282-A132-C455EDCB5F46}" destId="{5C20526E-9288-4FF8-9CED-F88446C78BA8}" srcOrd="0" destOrd="0" parTransId="{6DCAC575-0757-491E-8896-3638EB47C81C}" sibTransId="{B53D5316-C0A3-42AB-B38D-1E4F4EDBDA84}"/>
    <dgm:cxn modelId="{D9062633-4EE3-4CF8-8A40-C1FA36977312}" type="presOf" srcId="{9641954E-1DC4-4964-9BC7-185C5BB376DF}" destId="{C0E50E65-5B0E-41C2-AA9F-A6BE55A90196}" srcOrd="0" destOrd="0" presId="urn:microsoft.com/office/officeart/2005/8/layout/hierarchy3"/>
    <dgm:cxn modelId="{7F381946-A1EF-4CD4-A5B2-CED8C02E2414}" type="presOf" srcId="{1DBD8464-AD94-4F68-8C81-B251C4EB3B2D}" destId="{9E85FBD3-29A0-4B58-B599-BA370198317E}" srcOrd="0" destOrd="0" presId="urn:microsoft.com/office/officeart/2005/8/layout/hierarchy3"/>
    <dgm:cxn modelId="{6599A27C-3A5B-4A33-B8EE-8BF9AA7DDCC2}" type="presOf" srcId="{98941DA6-E211-4282-A132-C455EDCB5F46}" destId="{19DCB86C-F15F-450B-8D5A-44E0A995AF80}" srcOrd="0" destOrd="0" presId="urn:microsoft.com/office/officeart/2005/8/layout/hierarchy3"/>
    <dgm:cxn modelId="{C903328B-1CDB-4572-BB93-FC01B7142CED}" type="presOf" srcId="{33C1D8BC-ED8F-4D7C-A7B3-AAC91E2BEA55}" destId="{1889BBE5-A7F8-4188-9208-1D4D2719B5C6}" srcOrd="0" destOrd="0" presId="urn:microsoft.com/office/officeart/2005/8/layout/hierarchy3"/>
    <dgm:cxn modelId="{CCDED4A2-18D5-4FD3-A0D9-BE6A02270326}" type="presOf" srcId="{5C20526E-9288-4FF8-9CED-F88446C78BA8}" destId="{0A5F8FB5-C385-4137-8757-31F0620D3353}" srcOrd="1" destOrd="0" presId="urn:microsoft.com/office/officeart/2005/8/layout/hierarchy3"/>
    <dgm:cxn modelId="{893727B6-537F-4E11-87E0-6D5AB5E047E2}" srcId="{5C20526E-9288-4FF8-9CED-F88446C78BA8}" destId="{C10BBAB7-C22C-4493-95F6-F9BD3276E546}" srcOrd="0" destOrd="0" parTransId="{33C1D8BC-ED8F-4D7C-A7B3-AAC91E2BEA55}" sibTransId="{017D1A5A-431E-4713-84CD-A69EFD148006}"/>
    <dgm:cxn modelId="{26DDC5BD-61DC-430C-B905-99076C145213}" type="presOf" srcId="{5C20526E-9288-4FF8-9CED-F88446C78BA8}" destId="{4A7171DC-FFAB-4FDA-A49B-04A10A212EE8}" srcOrd="0" destOrd="0" presId="urn:microsoft.com/office/officeart/2005/8/layout/hierarchy3"/>
    <dgm:cxn modelId="{C2DBC3E9-0160-4EDA-B72E-37B3127E573F}" type="presOf" srcId="{C10BBAB7-C22C-4493-95F6-F9BD3276E546}" destId="{3224DF8C-F28F-46F1-9FCF-3CC0E47B06A7}" srcOrd="0" destOrd="0" presId="urn:microsoft.com/office/officeart/2005/8/layout/hierarchy3"/>
    <dgm:cxn modelId="{8D851AEB-116F-401B-9ABE-C59D272B433F}" srcId="{5C20526E-9288-4FF8-9CED-F88446C78BA8}" destId="{9641954E-1DC4-4964-9BC7-185C5BB376DF}" srcOrd="1" destOrd="0" parTransId="{1DBD8464-AD94-4F68-8C81-B251C4EB3B2D}" sibTransId="{ABFF9C95-AC74-4D1B-8E58-FF0FC3C7F08C}"/>
    <dgm:cxn modelId="{B45919F5-BC9D-44C5-9E4C-6EEB6B1417A4}" type="presParOf" srcId="{19DCB86C-F15F-450B-8D5A-44E0A995AF80}" destId="{8D35F102-89A8-43D2-B5E8-5A925BEEADFD}" srcOrd="0" destOrd="0" presId="urn:microsoft.com/office/officeart/2005/8/layout/hierarchy3"/>
    <dgm:cxn modelId="{9B7FE4A7-631F-4B84-BD7D-9E4BB226F75C}" type="presParOf" srcId="{8D35F102-89A8-43D2-B5E8-5A925BEEADFD}" destId="{14096AF8-8812-4F31-AA1F-4EEBA6C90D0D}" srcOrd="0" destOrd="0" presId="urn:microsoft.com/office/officeart/2005/8/layout/hierarchy3"/>
    <dgm:cxn modelId="{992D0B19-062D-42C3-8C35-76A70C7A1A8A}" type="presParOf" srcId="{14096AF8-8812-4F31-AA1F-4EEBA6C90D0D}" destId="{4A7171DC-FFAB-4FDA-A49B-04A10A212EE8}" srcOrd="0" destOrd="0" presId="urn:microsoft.com/office/officeart/2005/8/layout/hierarchy3"/>
    <dgm:cxn modelId="{41329213-EB74-4995-96BE-29831CED90B2}" type="presParOf" srcId="{14096AF8-8812-4F31-AA1F-4EEBA6C90D0D}" destId="{0A5F8FB5-C385-4137-8757-31F0620D3353}" srcOrd="1" destOrd="0" presId="urn:microsoft.com/office/officeart/2005/8/layout/hierarchy3"/>
    <dgm:cxn modelId="{62AB321A-2190-4C24-B019-945C5197F0D7}" type="presParOf" srcId="{8D35F102-89A8-43D2-B5E8-5A925BEEADFD}" destId="{4425DDB9-2B69-4A94-A422-022E8ADEE6E9}" srcOrd="1" destOrd="0" presId="urn:microsoft.com/office/officeart/2005/8/layout/hierarchy3"/>
    <dgm:cxn modelId="{BA78AC06-0412-49E4-8B12-3B8089F38C04}" type="presParOf" srcId="{4425DDB9-2B69-4A94-A422-022E8ADEE6E9}" destId="{1889BBE5-A7F8-4188-9208-1D4D2719B5C6}" srcOrd="0" destOrd="0" presId="urn:microsoft.com/office/officeart/2005/8/layout/hierarchy3"/>
    <dgm:cxn modelId="{5A9A79F0-0F04-47FA-B1F4-675AF30C8E4F}" type="presParOf" srcId="{4425DDB9-2B69-4A94-A422-022E8ADEE6E9}" destId="{3224DF8C-F28F-46F1-9FCF-3CC0E47B06A7}" srcOrd="1" destOrd="0" presId="urn:microsoft.com/office/officeart/2005/8/layout/hierarchy3"/>
    <dgm:cxn modelId="{4F0E706E-268F-44C1-A12B-6CA576DAD421}" type="presParOf" srcId="{4425DDB9-2B69-4A94-A422-022E8ADEE6E9}" destId="{9E85FBD3-29A0-4B58-B599-BA370198317E}" srcOrd="2" destOrd="0" presId="urn:microsoft.com/office/officeart/2005/8/layout/hierarchy3"/>
    <dgm:cxn modelId="{AC883A9C-73BA-4179-AFC9-775DB09016F9}" type="presParOf" srcId="{4425DDB9-2B69-4A94-A422-022E8ADEE6E9}" destId="{C0E50E65-5B0E-41C2-AA9F-A6BE55A90196}" srcOrd="3" destOrd="0" presId="urn:microsoft.com/office/officeart/2005/8/layout/hierarchy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7.xml><?xml version="1.0" encoding="utf-8"?>
<dgm:dataModel xmlns:dgm="http://schemas.openxmlformats.org/drawingml/2006/diagram" xmlns:a="http://schemas.openxmlformats.org/drawingml/2006/main">
  <dgm:ptLst>
    <dgm:pt modelId="{98941DA6-E211-4282-A132-C455EDCB5F46}" type="doc">
      <dgm:prSet loTypeId="urn:microsoft.com/office/officeart/2005/8/layout/hierarchy3" loCatId="list" qsTypeId="urn:microsoft.com/office/officeart/2005/8/quickstyle/3d2" qsCatId="3D" csTypeId="urn:microsoft.com/office/officeart/2005/8/colors/accent0_3" csCatId="mainScheme" phldr="1"/>
      <dgm:spPr/>
      <dgm:t>
        <a:bodyPr/>
        <a:lstStyle/>
        <a:p>
          <a:endParaRPr lang="en-US"/>
        </a:p>
      </dgm:t>
    </dgm:pt>
    <dgm:pt modelId="{41BFB472-2DD7-4969-AE0B-E6EC78B228C3}">
      <dgm:prSet custT="1"/>
      <dgm:spPr/>
      <dgm:t>
        <a:bodyPr/>
        <a:lstStyle/>
        <a:p>
          <a:r>
            <a:rPr lang="el-GR" sz="1800" dirty="0"/>
            <a:t>Δημόσια επιχείρηση</a:t>
          </a:r>
        </a:p>
      </dgm:t>
    </dgm:pt>
    <dgm:pt modelId="{170DF575-E256-413E-A6FE-8B96FF423B19}" type="parTrans" cxnId="{72B0CF91-DD34-4D04-A8D9-FC23AC20BDB1}">
      <dgm:prSet/>
      <dgm:spPr/>
      <dgm:t>
        <a:bodyPr/>
        <a:lstStyle/>
        <a:p>
          <a:endParaRPr lang="el-GR"/>
        </a:p>
      </dgm:t>
    </dgm:pt>
    <dgm:pt modelId="{1D1BA8E7-459B-43BD-A62F-7505007833F4}" type="sibTrans" cxnId="{72B0CF91-DD34-4D04-A8D9-FC23AC20BDB1}">
      <dgm:prSet/>
      <dgm:spPr/>
      <dgm:t>
        <a:bodyPr/>
        <a:lstStyle/>
        <a:p>
          <a:endParaRPr lang="el-GR"/>
        </a:p>
      </dgm:t>
    </dgm:pt>
    <dgm:pt modelId="{CBA5C123-0C30-4254-BC5C-F0E4A9CE8DC9}">
      <dgm:prSet custT="1"/>
      <dgm:spPr/>
      <dgm:t>
        <a:bodyPr/>
        <a:lstStyle/>
        <a:p>
          <a:r>
            <a:rPr lang="el-GR" sz="1800" dirty="0"/>
            <a:t>Κάθε επιχείρηση στην οποία οι αναθέτουσες αρχές μπορούν να ασκούν δεσπόζουσα επιρροή</a:t>
          </a:r>
        </a:p>
      </dgm:t>
    </dgm:pt>
    <dgm:pt modelId="{28375F75-537E-4F5D-8D91-16ED29F9471D}" type="parTrans" cxnId="{2D7942DC-9763-41FB-BFEC-3BD05371A78A}">
      <dgm:prSet/>
      <dgm:spPr/>
      <dgm:t>
        <a:bodyPr/>
        <a:lstStyle/>
        <a:p>
          <a:endParaRPr lang="el-GR" sz="1800"/>
        </a:p>
      </dgm:t>
    </dgm:pt>
    <dgm:pt modelId="{FB71B740-CF86-4221-88E5-EA8FBB8C677A}" type="sibTrans" cxnId="{2D7942DC-9763-41FB-BFEC-3BD05371A78A}">
      <dgm:prSet/>
      <dgm:spPr/>
      <dgm:t>
        <a:bodyPr/>
        <a:lstStyle/>
        <a:p>
          <a:endParaRPr lang="el-GR"/>
        </a:p>
      </dgm:t>
    </dgm:pt>
    <dgm:pt modelId="{C2963C2D-75B9-4E79-BBFC-2811427F5CA3}">
      <dgm:prSet custT="1"/>
      <dgm:spPr/>
      <dgm:t>
        <a:bodyPr/>
        <a:lstStyle/>
        <a:p>
          <a:r>
            <a:rPr lang="el-GR" sz="1800" dirty="0"/>
            <a:t>Ειδικά ή αποκλειστικά δικαιώματα</a:t>
          </a:r>
        </a:p>
      </dgm:t>
    </dgm:pt>
    <dgm:pt modelId="{67B3201E-956E-4EEB-A86B-CB276088F4ED}" type="parTrans" cxnId="{B30AFA08-CA13-4795-BB61-5CD49111109F}">
      <dgm:prSet/>
      <dgm:spPr/>
      <dgm:t>
        <a:bodyPr/>
        <a:lstStyle/>
        <a:p>
          <a:endParaRPr lang="el-GR"/>
        </a:p>
      </dgm:t>
    </dgm:pt>
    <dgm:pt modelId="{A0273ECE-D592-4277-8D6D-44ECE082FA73}" type="sibTrans" cxnId="{B30AFA08-CA13-4795-BB61-5CD49111109F}">
      <dgm:prSet/>
      <dgm:spPr/>
      <dgm:t>
        <a:bodyPr/>
        <a:lstStyle/>
        <a:p>
          <a:endParaRPr lang="el-GR"/>
        </a:p>
      </dgm:t>
    </dgm:pt>
    <dgm:pt modelId="{57A9BFF9-7307-496B-95AD-9515DE95DE2B}">
      <dgm:prSet custT="1"/>
      <dgm:spPr/>
      <dgm:t>
        <a:bodyPr/>
        <a:lstStyle/>
        <a:p>
          <a:r>
            <a:rPr lang="el-GR" sz="1800" dirty="0"/>
            <a:t>Εκχωρούνται από αρμόδια αρχή της Ελλάδος μέσω νόμου ή διοικητικής πράξης</a:t>
          </a:r>
        </a:p>
      </dgm:t>
    </dgm:pt>
    <dgm:pt modelId="{EEABF4A1-0465-4190-BEA0-A6002033C5DC}" type="parTrans" cxnId="{2B14914A-0EF0-4AC4-8106-B53C697E0DB3}">
      <dgm:prSet/>
      <dgm:spPr/>
      <dgm:t>
        <a:bodyPr/>
        <a:lstStyle/>
        <a:p>
          <a:endParaRPr lang="el-GR" sz="1800"/>
        </a:p>
      </dgm:t>
    </dgm:pt>
    <dgm:pt modelId="{86BC2F55-9174-45EA-9398-C4EA20070D5B}" type="sibTrans" cxnId="{2B14914A-0EF0-4AC4-8106-B53C697E0DB3}">
      <dgm:prSet/>
      <dgm:spPr/>
      <dgm:t>
        <a:bodyPr/>
        <a:lstStyle/>
        <a:p>
          <a:endParaRPr lang="el-GR"/>
        </a:p>
      </dgm:t>
    </dgm:pt>
    <dgm:pt modelId="{80C24B70-9A19-40D2-9EFD-2FEE2DA117B0}">
      <dgm:prSet custT="1"/>
      <dgm:spPr/>
      <dgm:t>
        <a:bodyPr/>
        <a:lstStyle/>
        <a:p>
          <a:r>
            <a:rPr lang="el-GR" sz="1800" dirty="0"/>
            <a:t>Η δεσπόζουσα επιρροή τεκμαίρεται στις περιπτώσεις α)-γ) της παρ. 2 του άρθρου 224</a:t>
          </a:r>
        </a:p>
      </dgm:t>
    </dgm:pt>
    <dgm:pt modelId="{FA7D177A-2819-4C10-A60C-E9A5CDA22373}" type="parTrans" cxnId="{C925D824-1CA8-4E98-ADC7-76683F275D29}">
      <dgm:prSet/>
      <dgm:spPr/>
      <dgm:t>
        <a:bodyPr/>
        <a:lstStyle/>
        <a:p>
          <a:endParaRPr lang="el-GR" sz="1800"/>
        </a:p>
      </dgm:t>
    </dgm:pt>
    <dgm:pt modelId="{E3686074-79C5-4F73-B5A9-AA0148E17F6F}" type="sibTrans" cxnId="{C925D824-1CA8-4E98-ADC7-76683F275D29}">
      <dgm:prSet/>
      <dgm:spPr/>
      <dgm:t>
        <a:bodyPr/>
        <a:lstStyle/>
        <a:p>
          <a:endParaRPr lang="el-GR"/>
        </a:p>
      </dgm:t>
    </dgm:pt>
    <dgm:pt modelId="{CFA1E916-D208-41DE-9479-6FCAF8EAA6FD}">
      <dgm:prSet custT="1"/>
      <dgm:spPr/>
      <dgm:t>
        <a:bodyPr/>
        <a:lstStyle/>
        <a:p>
          <a:r>
            <a:rPr lang="el-GR" sz="1800" dirty="0"/>
            <a:t>Κατ’ αποτέλεσμα περιορίζεται η άσκηση δραστηριοτήτων των άρθρων 228-234 σε έναν ή περισσότερους φορείς και η ικανότητα τους να ασκούν τέτοιου είδους δραστηριότητα</a:t>
          </a:r>
        </a:p>
      </dgm:t>
    </dgm:pt>
    <dgm:pt modelId="{B4614709-40AC-48DC-84E8-7333C1CA63E9}" type="parTrans" cxnId="{C431A08B-FBCE-49E9-AAD7-9469E08714C8}">
      <dgm:prSet/>
      <dgm:spPr/>
      <dgm:t>
        <a:bodyPr/>
        <a:lstStyle/>
        <a:p>
          <a:endParaRPr lang="el-GR" sz="1800"/>
        </a:p>
      </dgm:t>
    </dgm:pt>
    <dgm:pt modelId="{F1375BE0-3475-4322-8BB5-F508588096A8}" type="sibTrans" cxnId="{C431A08B-FBCE-49E9-AAD7-9469E08714C8}">
      <dgm:prSet/>
      <dgm:spPr/>
      <dgm:t>
        <a:bodyPr/>
        <a:lstStyle/>
        <a:p>
          <a:endParaRPr lang="el-GR"/>
        </a:p>
      </dgm:t>
    </dgm:pt>
    <dgm:pt modelId="{38B097C3-C306-4333-9093-648329E3F2D2}" type="pres">
      <dgm:prSet presAssocID="{98941DA6-E211-4282-A132-C455EDCB5F46}" presName="diagram" presStyleCnt="0">
        <dgm:presLayoutVars>
          <dgm:chPref val="1"/>
          <dgm:dir/>
          <dgm:animOne val="branch"/>
          <dgm:animLvl val="lvl"/>
          <dgm:resizeHandles/>
        </dgm:presLayoutVars>
      </dgm:prSet>
      <dgm:spPr/>
    </dgm:pt>
    <dgm:pt modelId="{C9314F81-1245-4CE3-908A-D4302C62D2FF}" type="pres">
      <dgm:prSet presAssocID="{41BFB472-2DD7-4969-AE0B-E6EC78B228C3}" presName="root" presStyleCnt="0"/>
      <dgm:spPr/>
    </dgm:pt>
    <dgm:pt modelId="{59467A1B-7FB6-4051-937A-CCE3E26CF821}" type="pres">
      <dgm:prSet presAssocID="{41BFB472-2DD7-4969-AE0B-E6EC78B228C3}" presName="rootComposite" presStyleCnt="0"/>
      <dgm:spPr/>
    </dgm:pt>
    <dgm:pt modelId="{D7CF71AD-08E7-4147-A8A5-AF2776CFC2B7}" type="pres">
      <dgm:prSet presAssocID="{41BFB472-2DD7-4969-AE0B-E6EC78B228C3}" presName="rootText" presStyleLbl="node1" presStyleIdx="0" presStyleCnt="2" custScaleY="56204"/>
      <dgm:spPr/>
    </dgm:pt>
    <dgm:pt modelId="{7ADA3F89-6072-43F1-8B80-014A8FEEB039}" type="pres">
      <dgm:prSet presAssocID="{41BFB472-2DD7-4969-AE0B-E6EC78B228C3}" presName="rootConnector" presStyleLbl="node1" presStyleIdx="0" presStyleCnt="2"/>
      <dgm:spPr/>
    </dgm:pt>
    <dgm:pt modelId="{3D4CABE7-9126-4CE5-BFD8-21EE76809FA1}" type="pres">
      <dgm:prSet presAssocID="{41BFB472-2DD7-4969-AE0B-E6EC78B228C3}" presName="childShape" presStyleCnt="0"/>
      <dgm:spPr/>
    </dgm:pt>
    <dgm:pt modelId="{99F76B13-E95E-4E8F-AB96-E35434732CB2}" type="pres">
      <dgm:prSet presAssocID="{28375F75-537E-4F5D-8D91-16ED29F9471D}" presName="Name13" presStyleLbl="parChTrans1D2" presStyleIdx="0" presStyleCnt="4"/>
      <dgm:spPr/>
    </dgm:pt>
    <dgm:pt modelId="{F9890924-80C1-4046-B7C9-95A16B79A875}" type="pres">
      <dgm:prSet presAssocID="{CBA5C123-0C30-4254-BC5C-F0E4A9CE8DC9}" presName="childText" presStyleLbl="bgAcc1" presStyleIdx="0" presStyleCnt="4" custScaleX="152184">
        <dgm:presLayoutVars>
          <dgm:bulletEnabled val="1"/>
        </dgm:presLayoutVars>
      </dgm:prSet>
      <dgm:spPr/>
    </dgm:pt>
    <dgm:pt modelId="{02897731-9D4E-4BF9-9978-8799CC579C0F}" type="pres">
      <dgm:prSet presAssocID="{FA7D177A-2819-4C10-A60C-E9A5CDA22373}" presName="Name13" presStyleLbl="parChTrans1D2" presStyleIdx="1" presStyleCnt="4"/>
      <dgm:spPr/>
    </dgm:pt>
    <dgm:pt modelId="{749A820E-2968-4209-8B30-DC3112DAC89C}" type="pres">
      <dgm:prSet presAssocID="{80C24B70-9A19-40D2-9EFD-2FEE2DA117B0}" presName="childText" presStyleLbl="bgAcc1" presStyleIdx="1" presStyleCnt="4" custScaleX="150058">
        <dgm:presLayoutVars>
          <dgm:bulletEnabled val="1"/>
        </dgm:presLayoutVars>
      </dgm:prSet>
      <dgm:spPr/>
    </dgm:pt>
    <dgm:pt modelId="{D8E7CDC9-2C4A-41E5-AB47-C5A70B1E474C}" type="pres">
      <dgm:prSet presAssocID="{C2963C2D-75B9-4E79-BBFC-2811427F5CA3}" presName="root" presStyleCnt="0"/>
      <dgm:spPr/>
    </dgm:pt>
    <dgm:pt modelId="{C905B03F-BFA0-4F14-A172-F40604E97EF6}" type="pres">
      <dgm:prSet presAssocID="{C2963C2D-75B9-4E79-BBFC-2811427F5CA3}" presName="rootComposite" presStyleCnt="0"/>
      <dgm:spPr/>
    </dgm:pt>
    <dgm:pt modelId="{46173EC6-3FD2-4B3F-B85D-9CE1D5DCFD2E}" type="pres">
      <dgm:prSet presAssocID="{C2963C2D-75B9-4E79-BBFC-2811427F5CA3}" presName="rootText" presStyleLbl="node1" presStyleIdx="1" presStyleCnt="2" custScaleY="66505"/>
      <dgm:spPr/>
    </dgm:pt>
    <dgm:pt modelId="{04E0BD52-9049-4824-BE5C-FB4D27EBB879}" type="pres">
      <dgm:prSet presAssocID="{C2963C2D-75B9-4E79-BBFC-2811427F5CA3}" presName="rootConnector" presStyleLbl="node1" presStyleIdx="1" presStyleCnt="2"/>
      <dgm:spPr/>
    </dgm:pt>
    <dgm:pt modelId="{14EC3642-C193-4CD9-BB4C-981A71F55B0D}" type="pres">
      <dgm:prSet presAssocID="{C2963C2D-75B9-4E79-BBFC-2811427F5CA3}" presName="childShape" presStyleCnt="0"/>
      <dgm:spPr/>
    </dgm:pt>
    <dgm:pt modelId="{FACC0CFC-7FDE-4827-8684-72E0DF59A826}" type="pres">
      <dgm:prSet presAssocID="{EEABF4A1-0465-4190-BEA0-A6002033C5DC}" presName="Name13" presStyleLbl="parChTrans1D2" presStyleIdx="2" presStyleCnt="4"/>
      <dgm:spPr/>
    </dgm:pt>
    <dgm:pt modelId="{5C371437-5098-4C98-9C70-3F66927E521F}" type="pres">
      <dgm:prSet presAssocID="{57A9BFF9-7307-496B-95AD-9515DE95DE2B}" presName="childText" presStyleLbl="bgAcc1" presStyleIdx="2" presStyleCnt="4" custScaleX="140471">
        <dgm:presLayoutVars>
          <dgm:bulletEnabled val="1"/>
        </dgm:presLayoutVars>
      </dgm:prSet>
      <dgm:spPr/>
    </dgm:pt>
    <dgm:pt modelId="{912E46AA-7EA2-423D-BAE1-387B4CE1EC69}" type="pres">
      <dgm:prSet presAssocID="{B4614709-40AC-48DC-84E8-7333C1CA63E9}" presName="Name13" presStyleLbl="parChTrans1D2" presStyleIdx="3" presStyleCnt="4"/>
      <dgm:spPr/>
    </dgm:pt>
    <dgm:pt modelId="{CF4E5BE3-6484-42DD-86A2-E1A4EBB76337}" type="pres">
      <dgm:prSet presAssocID="{CFA1E916-D208-41DE-9479-6FCAF8EAA6FD}" presName="childText" presStyleLbl="bgAcc1" presStyleIdx="3" presStyleCnt="4" custScaleX="184807" custScaleY="128759">
        <dgm:presLayoutVars>
          <dgm:bulletEnabled val="1"/>
        </dgm:presLayoutVars>
      </dgm:prSet>
      <dgm:spPr/>
    </dgm:pt>
  </dgm:ptLst>
  <dgm:cxnLst>
    <dgm:cxn modelId="{13EB3900-7EFD-4B12-BAEC-646928EDAB89}" type="presOf" srcId="{28375F75-537E-4F5D-8D91-16ED29F9471D}" destId="{99F76B13-E95E-4E8F-AB96-E35434732CB2}" srcOrd="0" destOrd="0" presId="urn:microsoft.com/office/officeart/2005/8/layout/hierarchy3"/>
    <dgm:cxn modelId="{6471FA06-2D2B-4D66-AB8F-2363D8308210}" type="presOf" srcId="{C2963C2D-75B9-4E79-BBFC-2811427F5CA3}" destId="{04E0BD52-9049-4824-BE5C-FB4D27EBB879}" srcOrd="1" destOrd="0" presId="urn:microsoft.com/office/officeart/2005/8/layout/hierarchy3"/>
    <dgm:cxn modelId="{B30AFA08-CA13-4795-BB61-5CD49111109F}" srcId="{98941DA6-E211-4282-A132-C455EDCB5F46}" destId="{C2963C2D-75B9-4E79-BBFC-2811427F5CA3}" srcOrd="1" destOrd="0" parTransId="{67B3201E-956E-4EEB-A86B-CB276088F4ED}" sibTransId="{A0273ECE-D592-4277-8D6D-44ECE082FA73}"/>
    <dgm:cxn modelId="{CE3DC318-9D11-48C5-AD1D-4C6303868FD9}" type="presOf" srcId="{CBA5C123-0C30-4254-BC5C-F0E4A9CE8DC9}" destId="{F9890924-80C1-4046-B7C9-95A16B79A875}" srcOrd="0" destOrd="0" presId="urn:microsoft.com/office/officeart/2005/8/layout/hierarchy3"/>
    <dgm:cxn modelId="{C925D824-1CA8-4E98-ADC7-76683F275D29}" srcId="{41BFB472-2DD7-4969-AE0B-E6EC78B228C3}" destId="{80C24B70-9A19-40D2-9EFD-2FEE2DA117B0}" srcOrd="1" destOrd="0" parTransId="{FA7D177A-2819-4C10-A60C-E9A5CDA22373}" sibTransId="{E3686074-79C5-4F73-B5A9-AA0148E17F6F}"/>
    <dgm:cxn modelId="{62CBC22D-E3B8-4BBA-8EFE-35963918D731}" type="presOf" srcId="{41BFB472-2DD7-4969-AE0B-E6EC78B228C3}" destId="{D7CF71AD-08E7-4147-A8A5-AF2776CFC2B7}" srcOrd="0" destOrd="0" presId="urn:microsoft.com/office/officeart/2005/8/layout/hierarchy3"/>
    <dgm:cxn modelId="{BEFAFC2E-CAE4-4947-B659-33639781A7B0}" type="presOf" srcId="{41BFB472-2DD7-4969-AE0B-E6EC78B228C3}" destId="{7ADA3F89-6072-43F1-8B80-014A8FEEB039}" srcOrd="1" destOrd="0" presId="urn:microsoft.com/office/officeart/2005/8/layout/hierarchy3"/>
    <dgm:cxn modelId="{2B14914A-0EF0-4AC4-8106-B53C697E0DB3}" srcId="{C2963C2D-75B9-4E79-BBFC-2811427F5CA3}" destId="{57A9BFF9-7307-496B-95AD-9515DE95DE2B}" srcOrd="0" destOrd="0" parTransId="{EEABF4A1-0465-4190-BEA0-A6002033C5DC}" sibTransId="{86BC2F55-9174-45EA-9398-C4EA20070D5B}"/>
    <dgm:cxn modelId="{A5263071-1CC7-444F-9C4B-4BC3F5BC8105}" type="presOf" srcId="{C2963C2D-75B9-4E79-BBFC-2811427F5CA3}" destId="{46173EC6-3FD2-4B3F-B85D-9CE1D5DCFD2E}" srcOrd="0" destOrd="0" presId="urn:microsoft.com/office/officeart/2005/8/layout/hierarchy3"/>
    <dgm:cxn modelId="{1B362554-71EB-4CBB-80FC-56FA417769B5}" type="presOf" srcId="{98941DA6-E211-4282-A132-C455EDCB5F46}" destId="{38B097C3-C306-4333-9093-648329E3F2D2}" srcOrd="0" destOrd="0" presId="urn:microsoft.com/office/officeart/2005/8/layout/hierarchy3"/>
    <dgm:cxn modelId="{3632A156-EF39-4049-B35A-791AF59C73AA}" type="presOf" srcId="{80C24B70-9A19-40D2-9EFD-2FEE2DA117B0}" destId="{749A820E-2968-4209-8B30-DC3112DAC89C}" srcOrd="0" destOrd="0" presId="urn:microsoft.com/office/officeart/2005/8/layout/hierarchy3"/>
    <dgm:cxn modelId="{C431A08B-FBCE-49E9-AAD7-9469E08714C8}" srcId="{C2963C2D-75B9-4E79-BBFC-2811427F5CA3}" destId="{CFA1E916-D208-41DE-9479-6FCAF8EAA6FD}" srcOrd="1" destOrd="0" parTransId="{B4614709-40AC-48DC-84E8-7333C1CA63E9}" sibTransId="{F1375BE0-3475-4322-8BB5-F508588096A8}"/>
    <dgm:cxn modelId="{72B0CF91-DD34-4D04-A8D9-FC23AC20BDB1}" srcId="{98941DA6-E211-4282-A132-C455EDCB5F46}" destId="{41BFB472-2DD7-4969-AE0B-E6EC78B228C3}" srcOrd="0" destOrd="0" parTransId="{170DF575-E256-413E-A6FE-8B96FF423B19}" sibTransId="{1D1BA8E7-459B-43BD-A62F-7505007833F4}"/>
    <dgm:cxn modelId="{48EAFAA8-1E89-4290-BC0A-882121E5D4FC}" type="presOf" srcId="{EEABF4A1-0465-4190-BEA0-A6002033C5DC}" destId="{FACC0CFC-7FDE-4827-8684-72E0DF59A826}" srcOrd="0" destOrd="0" presId="urn:microsoft.com/office/officeart/2005/8/layout/hierarchy3"/>
    <dgm:cxn modelId="{DF94A2C3-CE6B-4081-AE36-52A5228E705F}" type="presOf" srcId="{B4614709-40AC-48DC-84E8-7333C1CA63E9}" destId="{912E46AA-7EA2-423D-BAE1-387B4CE1EC69}" srcOrd="0" destOrd="0" presId="urn:microsoft.com/office/officeart/2005/8/layout/hierarchy3"/>
    <dgm:cxn modelId="{955C59D0-4C5D-4870-915F-C8D142747388}" type="presOf" srcId="{FA7D177A-2819-4C10-A60C-E9A5CDA22373}" destId="{02897731-9D4E-4BF9-9978-8799CC579C0F}" srcOrd="0" destOrd="0" presId="urn:microsoft.com/office/officeart/2005/8/layout/hierarchy3"/>
    <dgm:cxn modelId="{47E16AD8-BC0A-4AF5-A70D-B5480B23D9C3}" type="presOf" srcId="{57A9BFF9-7307-496B-95AD-9515DE95DE2B}" destId="{5C371437-5098-4C98-9C70-3F66927E521F}" srcOrd="0" destOrd="0" presId="urn:microsoft.com/office/officeart/2005/8/layout/hierarchy3"/>
    <dgm:cxn modelId="{2D7942DC-9763-41FB-BFEC-3BD05371A78A}" srcId="{41BFB472-2DD7-4969-AE0B-E6EC78B228C3}" destId="{CBA5C123-0C30-4254-BC5C-F0E4A9CE8DC9}" srcOrd="0" destOrd="0" parTransId="{28375F75-537E-4F5D-8D91-16ED29F9471D}" sibTransId="{FB71B740-CF86-4221-88E5-EA8FBB8C677A}"/>
    <dgm:cxn modelId="{E53192F2-9895-411A-9C83-46AA63026B6A}" type="presOf" srcId="{CFA1E916-D208-41DE-9479-6FCAF8EAA6FD}" destId="{CF4E5BE3-6484-42DD-86A2-E1A4EBB76337}" srcOrd="0" destOrd="0" presId="urn:microsoft.com/office/officeart/2005/8/layout/hierarchy3"/>
    <dgm:cxn modelId="{F332E7BB-E3AF-45AA-B546-1D23A73C25C7}" type="presParOf" srcId="{38B097C3-C306-4333-9093-648329E3F2D2}" destId="{C9314F81-1245-4CE3-908A-D4302C62D2FF}" srcOrd="0" destOrd="0" presId="urn:microsoft.com/office/officeart/2005/8/layout/hierarchy3"/>
    <dgm:cxn modelId="{F3BDBE4D-11FD-4ED6-A7DF-CC939D4FDF3C}" type="presParOf" srcId="{C9314F81-1245-4CE3-908A-D4302C62D2FF}" destId="{59467A1B-7FB6-4051-937A-CCE3E26CF821}" srcOrd="0" destOrd="0" presId="urn:microsoft.com/office/officeart/2005/8/layout/hierarchy3"/>
    <dgm:cxn modelId="{3D639758-3CF7-4B98-8881-F08E3238A66F}" type="presParOf" srcId="{59467A1B-7FB6-4051-937A-CCE3E26CF821}" destId="{D7CF71AD-08E7-4147-A8A5-AF2776CFC2B7}" srcOrd="0" destOrd="0" presId="urn:microsoft.com/office/officeart/2005/8/layout/hierarchy3"/>
    <dgm:cxn modelId="{FA67C73E-CFEF-4537-BB04-53B46221D5A7}" type="presParOf" srcId="{59467A1B-7FB6-4051-937A-CCE3E26CF821}" destId="{7ADA3F89-6072-43F1-8B80-014A8FEEB039}" srcOrd="1" destOrd="0" presId="urn:microsoft.com/office/officeart/2005/8/layout/hierarchy3"/>
    <dgm:cxn modelId="{D396AAC0-A0D1-4043-AF5A-0987E4B2F3CE}" type="presParOf" srcId="{C9314F81-1245-4CE3-908A-D4302C62D2FF}" destId="{3D4CABE7-9126-4CE5-BFD8-21EE76809FA1}" srcOrd="1" destOrd="0" presId="urn:microsoft.com/office/officeart/2005/8/layout/hierarchy3"/>
    <dgm:cxn modelId="{E6BF422E-B443-49E0-8737-14190336D81B}" type="presParOf" srcId="{3D4CABE7-9126-4CE5-BFD8-21EE76809FA1}" destId="{99F76B13-E95E-4E8F-AB96-E35434732CB2}" srcOrd="0" destOrd="0" presId="urn:microsoft.com/office/officeart/2005/8/layout/hierarchy3"/>
    <dgm:cxn modelId="{7C5F625C-CABA-4C5E-A2D9-66AB24F23437}" type="presParOf" srcId="{3D4CABE7-9126-4CE5-BFD8-21EE76809FA1}" destId="{F9890924-80C1-4046-B7C9-95A16B79A875}" srcOrd="1" destOrd="0" presId="urn:microsoft.com/office/officeart/2005/8/layout/hierarchy3"/>
    <dgm:cxn modelId="{11EDC78A-BA56-44DF-9AC9-175685D4B3F1}" type="presParOf" srcId="{3D4CABE7-9126-4CE5-BFD8-21EE76809FA1}" destId="{02897731-9D4E-4BF9-9978-8799CC579C0F}" srcOrd="2" destOrd="0" presId="urn:microsoft.com/office/officeart/2005/8/layout/hierarchy3"/>
    <dgm:cxn modelId="{5ED17643-0363-4E85-B7AD-714F80FA8A69}" type="presParOf" srcId="{3D4CABE7-9126-4CE5-BFD8-21EE76809FA1}" destId="{749A820E-2968-4209-8B30-DC3112DAC89C}" srcOrd="3" destOrd="0" presId="urn:microsoft.com/office/officeart/2005/8/layout/hierarchy3"/>
    <dgm:cxn modelId="{C7A41EE6-5DC8-438C-A693-C286AF0C98B6}" type="presParOf" srcId="{38B097C3-C306-4333-9093-648329E3F2D2}" destId="{D8E7CDC9-2C4A-41E5-AB47-C5A70B1E474C}" srcOrd="1" destOrd="0" presId="urn:microsoft.com/office/officeart/2005/8/layout/hierarchy3"/>
    <dgm:cxn modelId="{4D1A2635-0B22-42B1-A25A-60771FA384D5}" type="presParOf" srcId="{D8E7CDC9-2C4A-41E5-AB47-C5A70B1E474C}" destId="{C905B03F-BFA0-4F14-A172-F40604E97EF6}" srcOrd="0" destOrd="0" presId="urn:microsoft.com/office/officeart/2005/8/layout/hierarchy3"/>
    <dgm:cxn modelId="{0378201D-1DB7-4941-9AA0-39D05156B41B}" type="presParOf" srcId="{C905B03F-BFA0-4F14-A172-F40604E97EF6}" destId="{46173EC6-3FD2-4B3F-B85D-9CE1D5DCFD2E}" srcOrd="0" destOrd="0" presId="urn:microsoft.com/office/officeart/2005/8/layout/hierarchy3"/>
    <dgm:cxn modelId="{5EFBE8EA-0101-43D7-9F9F-CB463AB9D929}" type="presParOf" srcId="{C905B03F-BFA0-4F14-A172-F40604E97EF6}" destId="{04E0BD52-9049-4824-BE5C-FB4D27EBB879}" srcOrd="1" destOrd="0" presId="urn:microsoft.com/office/officeart/2005/8/layout/hierarchy3"/>
    <dgm:cxn modelId="{5345C96D-B91F-429C-8D51-841DA198C0F6}" type="presParOf" srcId="{D8E7CDC9-2C4A-41E5-AB47-C5A70B1E474C}" destId="{14EC3642-C193-4CD9-BB4C-981A71F55B0D}" srcOrd="1" destOrd="0" presId="urn:microsoft.com/office/officeart/2005/8/layout/hierarchy3"/>
    <dgm:cxn modelId="{006848A2-A226-4EA1-A09F-73F105865096}" type="presParOf" srcId="{14EC3642-C193-4CD9-BB4C-981A71F55B0D}" destId="{FACC0CFC-7FDE-4827-8684-72E0DF59A826}" srcOrd="0" destOrd="0" presId="urn:microsoft.com/office/officeart/2005/8/layout/hierarchy3"/>
    <dgm:cxn modelId="{4F4DAC74-6BBE-43A7-B7A3-18835F8E1756}" type="presParOf" srcId="{14EC3642-C193-4CD9-BB4C-981A71F55B0D}" destId="{5C371437-5098-4C98-9C70-3F66927E521F}" srcOrd="1" destOrd="0" presId="urn:microsoft.com/office/officeart/2005/8/layout/hierarchy3"/>
    <dgm:cxn modelId="{858B020A-AC63-4682-B3A8-8FD9FFA0E999}" type="presParOf" srcId="{14EC3642-C193-4CD9-BB4C-981A71F55B0D}" destId="{912E46AA-7EA2-423D-BAE1-387B4CE1EC69}" srcOrd="2" destOrd="0" presId="urn:microsoft.com/office/officeart/2005/8/layout/hierarchy3"/>
    <dgm:cxn modelId="{A6591F75-4438-4E7A-9428-76D75763F513}" type="presParOf" srcId="{14EC3642-C193-4CD9-BB4C-981A71F55B0D}" destId="{CF4E5BE3-6484-42DD-86A2-E1A4EBB76337}" srcOrd="3" destOrd="0" presId="urn:microsoft.com/office/officeart/2005/8/layout/hierarchy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8.xml><?xml version="1.0" encoding="utf-8"?>
<dgm:dataModel xmlns:dgm="http://schemas.openxmlformats.org/drawingml/2006/diagram" xmlns:a="http://schemas.openxmlformats.org/drawingml/2006/main">
  <dgm:ptLst>
    <dgm:pt modelId="{98941DA6-E211-4282-A132-C455EDCB5F46}" type="doc">
      <dgm:prSet loTypeId="urn:microsoft.com/office/officeart/2005/8/layout/hList3" loCatId="list" qsTypeId="urn:microsoft.com/office/officeart/2005/8/quickstyle/3d2" qsCatId="3D" csTypeId="urn:microsoft.com/office/officeart/2005/8/colors/accent0_3" csCatId="mainScheme" phldr="1"/>
      <dgm:spPr/>
      <dgm:t>
        <a:bodyPr/>
        <a:lstStyle/>
        <a:p>
          <a:endParaRPr lang="en-US"/>
        </a:p>
      </dgm:t>
    </dgm:pt>
    <dgm:pt modelId="{41BFB472-2DD7-4969-AE0B-E6EC78B228C3}">
      <dgm:prSet custT="1"/>
      <dgm:spPr/>
      <dgm:t>
        <a:bodyPr/>
        <a:lstStyle/>
        <a:p>
          <a:r>
            <a:rPr lang="el-GR" sz="1800" dirty="0"/>
            <a:t>Αναθέτουσα αρχή κατά την έννοια της Οδηγίας 2014/24/ΕΕ και του Ν. 4412/2016</a:t>
          </a:r>
        </a:p>
        <a:p>
          <a:r>
            <a:rPr lang="el-GR" sz="1800" dirty="0"/>
            <a:t>ΔΕφΘεσσαλ 46/2023 &amp; ΣτΕ 272/2024</a:t>
          </a:r>
        </a:p>
      </dgm:t>
    </dgm:pt>
    <dgm:pt modelId="{170DF575-E256-413E-A6FE-8B96FF423B19}" type="parTrans" cxnId="{72B0CF91-DD34-4D04-A8D9-FC23AC20BDB1}">
      <dgm:prSet/>
      <dgm:spPr/>
      <dgm:t>
        <a:bodyPr/>
        <a:lstStyle/>
        <a:p>
          <a:endParaRPr lang="el-GR"/>
        </a:p>
      </dgm:t>
    </dgm:pt>
    <dgm:pt modelId="{1D1BA8E7-459B-43BD-A62F-7505007833F4}" type="sibTrans" cxnId="{72B0CF91-DD34-4D04-A8D9-FC23AC20BDB1}">
      <dgm:prSet/>
      <dgm:spPr/>
      <dgm:t>
        <a:bodyPr/>
        <a:lstStyle/>
        <a:p>
          <a:endParaRPr lang="el-GR"/>
        </a:p>
      </dgm:t>
    </dgm:pt>
    <dgm:pt modelId="{CBA5C123-0C30-4254-BC5C-F0E4A9CE8DC9}">
      <dgm:prSet custT="1"/>
      <dgm:spPr/>
      <dgm:t>
        <a:bodyPr/>
        <a:lstStyle/>
        <a:p>
          <a:r>
            <a:rPr lang="el-GR" sz="1800"/>
            <a:t>Έχουν συσταθεί με ειδικό σκοπό την εξυπηρέτηση αναγκών γενικού συμφέροντος που δεν έχουν βιομηχανικό ή εμπορικό χαρακτήρα</a:t>
          </a:r>
          <a:endParaRPr lang="el-GR" sz="1800" dirty="0"/>
        </a:p>
      </dgm:t>
    </dgm:pt>
    <dgm:pt modelId="{28375F75-537E-4F5D-8D91-16ED29F9471D}" type="parTrans" cxnId="{2D7942DC-9763-41FB-BFEC-3BD05371A78A}">
      <dgm:prSet/>
      <dgm:spPr/>
      <dgm:t>
        <a:bodyPr/>
        <a:lstStyle/>
        <a:p>
          <a:endParaRPr lang="el-GR"/>
        </a:p>
      </dgm:t>
    </dgm:pt>
    <dgm:pt modelId="{FB71B740-CF86-4221-88E5-EA8FBB8C677A}" type="sibTrans" cxnId="{2D7942DC-9763-41FB-BFEC-3BD05371A78A}">
      <dgm:prSet/>
      <dgm:spPr/>
      <dgm:t>
        <a:bodyPr/>
        <a:lstStyle/>
        <a:p>
          <a:endParaRPr lang="el-GR"/>
        </a:p>
      </dgm:t>
    </dgm:pt>
    <dgm:pt modelId="{7F8258E1-5F1E-4DDE-B20D-2218203EE087}">
      <dgm:prSet custT="1"/>
      <dgm:spPr/>
      <dgm:t>
        <a:bodyPr/>
        <a:lstStyle/>
        <a:p>
          <a:r>
            <a:rPr lang="el-GR" sz="1800" dirty="0"/>
            <a:t>Διαθέτουν νομική προσωπικότητα</a:t>
          </a:r>
        </a:p>
      </dgm:t>
    </dgm:pt>
    <dgm:pt modelId="{4BBFA443-CBB9-4230-A7B2-1E13DE72AA28}" type="parTrans" cxnId="{0526BEA0-3C23-4AFC-A053-6DD97BC222D8}">
      <dgm:prSet/>
      <dgm:spPr/>
      <dgm:t>
        <a:bodyPr/>
        <a:lstStyle/>
        <a:p>
          <a:endParaRPr lang="el-GR"/>
        </a:p>
      </dgm:t>
    </dgm:pt>
    <dgm:pt modelId="{4CCABE96-9834-42AA-92A9-CA36744824A3}" type="sibTrans" cxnId="{0526BEA0-3C23-4AFC-A053-6DD97BC222D8}">
      <dgm:prSet/>
      <dgm:spPr/>
      <dgm:t>
        <a:bodyPr/>
        <a:lstStyle/>
        <a:p>
          <a:endParaRPr lang="el-GR"/>
        </a:p>
      </dgm:t>
    </dgm:pt>
    <dgm:pt modelId="{ECB8F421-CA14-406F-8837-98B58F456E6D}">
      <dgm:prSet custT="1"/>
      <dgm:spPr/>
      <dgm:t>
        <a:bodyPr/>
        <a:lstStyle/>
        <a:p>
          <a:r>
            <a:rPr lang="el-GR" sz="1800" dirty="0"/>
            <a:t>Χρηματοδοτούνται ή υπόκειται η διαχείρισή τους σε έλεγχο ασκούμενο από κρατικές αρχές, ΟΤΑ α΄ ή β΄ βαθμού ή άλλους οργανισμούς δημοσίου δικαίου ή έχουν διευθυντικό, διοικητικό ή εποπτικό συμβούλιο, του οποίου το ½ των μελών διορίζεται από κάποιον από τους ανωτέρω φορείς</a:t>
          </a:r>
        </a:p>
      </dgm:t>
    </dgm:pt>
    <dgm:pt modelId="{9BD1BD11-1F88-44E9-93BD-92236BDB7C58}" type="parTrans" cxnId="{2F9BB783-A19C-4868-BE08-666571047070}">
      <dgm:prSet/>
      <dgm:spPr/>
      <dgm:t>
        <a:bodyPr/>
        <a:lstStyle/>
        <a:p>
          <a:endParaRPr lang="el-GR"/>
        </a:p>
      </dgm:t>
    </dgm:pt>
    <dgm:pt modelId="{7DBC8D91-1C9F-4490-B626-5D16894DF18C}" type="sibTrans" cxnId="{2F9BB783-A19C-4868-BE08-666571047070}">
      <dgm:prSet/>
      <dgm:spPr/>
      <dgm:t>
        <a:bodyPr/>
        <a:lstStyle/>
        <a:p>
          <a:endParaRPr lang="el-GR"/>
        </a:p>
      </dgm:t>
    </dgm:pt>
    <dgm:pt modelId="{433466EC-A88C-45C9-8BAD-5283EDB3634E}" type="pres">
      <dgm:prSet presAssocID="{98941DA6-E211-4282-A132-C455EDCB5F46}" presName="composite" presStyleCnt="0">
        <dgm:presLayoutVars>
          <dgm:chMax val="1"/>
          <dgm:dir/>
          <dgm:resizeHandles val="exact"/>
        </dgm:presLayoutVars>
      </dgm:prSet>
      <dgm:spPr/>
    </dgm:pt>
    <dgm:pt modelId="{85097917-9AE7-4FDB-80AD-965E3640177B}" type="pres">
      <dgm:prSet presAssocID="{41BFB472-2DD7-4969-AE0B-E6EC78B228C3}" presName="roof" presStyleLbl="dkBgShp" presStyleIdx="0" presStyleCnt="2"/>
      <dgm:spPr/>
    </dgm:pt>
    <dgm:pt modelId="{CBDDBA91-F813-41BF-A299-CB0AC9AAE330}" type="pres">
      <dgm:prSet presAssocID="{41BFB472-2DD7-4969-AE0B-E6EC78B228C3}" presName="pillars" presStyleCnt="0"/>
      <dgm:spPr/>
    </dgm:pt>
    <dgm:pt modelId="{2B26B8AD-135E-4409-B2B4-249DC3A96213}" type="pres">
      <dgm:prSet presAssocID="{41BFB472-2DD7-4969-AE0B-E6EC78B228C3}" presName="pillar1" presStyleLbl="node1" presStyleIdx="0" presStyleCnt="3">
        <dgm:presLayoutVars>
          <dgm:bulletEnabled val="1"/>
        </dgm:presLayoutVars>
      </dgm:prSet>
      <dgm:spPr/>
    </dgm:pt>
    <dgm:pt modelId="{86E2953C-2D16-4156-8F70-6AC06F069F80}" type="pres">
      <dgm:prSet presAssocID="{7F8258E1-5F1E-4DDE-B20D-2218203EE087}" presName="pillarX" presStyleLbl="node1" presStyleIdx="1" presStyleCnt="3">
        <dgm:presLayoutVars>
          <dgm:bulletEnabled val="1"/>
        </dgm:presLayoutVars>
      </dgm:prSet>
      <dgm:spPr/>
    </dgm:pt>
    <dgm:pt modelId="{10C3F158-9FCD-4A9B-B7E0-E3C621699A21}" type="pres">
      <dgm:prSet presAssocID="{ECB8F421-CA14-406F-8837-98B58F456E6D}" presName="pillarX" presStyleLbl="node1" presStyleIdx="2" presStyleCnt="3">
        <dgm:presLayoutVars>
          <dgm:bulletEnabled val="1"/>
        </dgm:presLayoutVars>
      </dgm:prSet>
      <dgm:spPr/>
    </dgm:pt>
    <dgm:pt modelId="{70073465-4B68-4E40-A18B-73F6F2D02A8B}" type="pres">
      <dgm:prSet presAssocID="{41BFB472-2DD7-4969-AE0B-E6EC78B228C3}" presName="base" presStyleLbl="dkBgShp" presStyleIdx="1" presStyleCnt="2"/>
      <dgm:spPr/>
    </dgm:pt>
  </dgm:ptLst>
  <dgm:cxnLst>
    <dgm:cxn modelId="{3B581517-A4D5-4B2E-A073-6AC77DAA1F58}" type="presOf" srcId="{7F8258E1-5F1E-4DDE-B20D-2218203EE087}" destId="{86E2953C-2D16-4156-8F70-6AC06F069F80}" srcOrd="0" destOrd="0" presId="urn:microsoft.com/office/officeart/2005/8/layout/hList3"/>
    <dgm:cxn modelId="{1CAD7D42-034A-4273-8B4F-A471E8DA70DC}" type="presOf" srcId="{41BFB472-2DD7-4969-AE0B-E6EC78B228C3}" destId="{85097917-9AE7-4FDB-80AD-965E3640177B}" srcOrd="0" destOrd="0" presId="urn:microsoft.com/office/officeart/2005/8/layout/hList3"/>
    <dgm:cxn modelId="{2F9BB783-A19C-4868-BE08-666571047070}" srcId="{41BFB472-2DD7-4969-AE0B-E6EC78B228C3}" destId="{ECB8F421-CA14-406F-8837-98B58F456E6D}" srcOrd="2" destOrd="0" parTransId="{9BD1BD11-1F88-44E9-93BD-92236BDB7C58}" sibTransId="{7DBC8D91-1C9F-4490-B626-5D16894DF18C}"/>
    <dgm:cxn modelId="{72B0CF91-DD34-4D04-A8D9-FC23AC20BDB1}" srcId="{98941DA6-E211-4282-A132-C455EDCB5F46}" destId="{41BFB472-2DD7-4969-AE0B-E6EC78B228C3}" srcOrd="0" destOrd="0" parTransId="{170DF575-E256-413E-A6FE-8B96FF423B19}" sibTransId="{1D1BA8E7-459B-43BD-A62F-7505007833F4}"/>
    <dgm:cxn modelId="{0526BEA0-3C23-4AFC-A053-6DD97BC222D8}" srcId="{41BFB472-2DD7-4969-AE0B-E6EC78B228C3}" destId="{7F8258E1-5F1E-4DDE-B20D-2218203EE087}" srcOrd="1" destOrd="0" parTransId="{4BBFA443-CBB9-4230-A7B2-1E13DE72AA28}" sibTransId="{4CCABE96-9834-42AA-92A9-CA36744824A3}"/>
    <dgm:cxn modelId="{4F43FBBB-F856-4A63-B94A-8CB11978CD5E}" type="presOf" srcId="{98941DA6-E211-4282-A132-C455EDCB5F46}" destId="{433466EC-A88C-45C9-8BAD-5283EDB3634E}" srcOrd="0" destOrd="0" presId="urn:microsoft.com/office/officeart/2005/8/layout/hList3"/>
    <dgm:cxn modelId="{C4EE36C0-A281-4CA3-9364-FA710656F2B8}" type="presOf" srcId="{CBA5C123-0C30-4254-BC5C-F0E4A9CE8DC9}" destId="{2B26B8AD-135E-4409-B2B4-249DC3A96213}" srcOrd="0" destOrd="0" presId="urn:microsoft.com/office/officeart/2005/8/layout/hList3"/>
    <dgm:cxn modelId="{2D7942DC-9763-41FB-BFEC-3BD05371A78A}" srcId="{41BFB472-2DD7-4969-AE0B-E6EC78B228C3}" destId="{CBA5C123-0C30-4254-BC5C-F0E4A9CE8DC9}" srcOrd="0" destOrd="0" parTransId="{28375F75-537E-4F5D-8D91-16ED29F9471D}" sibTransId="{FB71B740-CF86-4221-88E5-EA8FBB8C677A}"/>
    <dgm:cxn modelId="{F4EE86FC-87D3-4917-A5C4-EE02B7906A93}" type="presOf" srcId="{ECB8F421-CA14-406F-8837-98B58F456E6D}" destId="{10C3F158-9FCD-4A9B-B7E0-E3C621699A21}" srcOrd="0" destOrd="0" presId="urn:microsoft.com/office/officeart/2005/8/layout/hList3"/>
    <dgm:cxn modelId="{C1FFEF99-E1D8-4808-A8A8-A0F6F391A0F5}" type="presParOf" srcId="{433466EC-A88C-45C9-8BAD-5283EDB3634E}" destId="{85097917-9AE7-4FDB-80AD-965E3640177B}" srcOrd="0" destOrd="0" presId="urn:microsoft.com/office/officeart/2005/8/layout/hList3"/>
    <dgm:cxn modelId="{A3D9F711-B8DF-492B-8A71-FAD225FE0ABA}" type="presParOf" srcId="{433466EC-A88C-45C9-8BAD-5283EDB3634E}" destId="{CBDDBA91-F813-41BF-A299-CB0AC9AAE330}" srcOrd="1" destOrd="0" presId="urn:microsoft.com/office/officeart/2005/8/layout/hList3"/>
    <dgm:cxn modelId="{735590A4-A025-4535-9EE3-11137A6C95EE}" type="presParOf" srcId="{CBDDBA91-F813-41BF-A299-CB0AC9AAE330}" destId="{2B26B8AD-135E-4409-B2B4-249DC3A96213}" srcOrd="0" destOrd="0" presId="urn:microsoft.com/office/officeart/2005/8/layout/hList3"/>
    <dgm:cxn modelId="{CF53089D-8C9F-4EBD-8C14-58862688C3EF}" type="presParOf" srcId="{CBDDBA91-F813-41BF-A299-CB0AC9AAE330}" destId="{86E2953C-2D16-4156-8F70-6AC06F069F80}" srcOrd="1" destOrd="0" presId="urn:microsoft.com/office/officeart/2005/8/layout/hList3"/>
    <dgm:cxn modelId="{382510D0-B78B-47E6-ADB2-AFFFE04A06F1}" type="presParOf" srcId="{CBDDBA91-F813-41BF-A299-CB0AC9AAE330}" destId="{10C3F158-9FCD-4A9B-B7E0-E3C621699A21}" srcOrd="2" destOrd="0" presId="urn:microsoft.com/office/officeart/2005/8/layout/hList3"/>
    <dgm:cxn modelId="{A649E64B-ED67-48F3-9F5D-77F5137C5A3E}" type="presParOf" srcId="{433466EC-A88C-45C9-8BAD-5283EDB3634E}" destId="{70073465-4B68-4E40-A18B-73F6F2D02A8B}" srcOrd="2" destOrd="0" presId="urn:microsoft.com/office/officeart/2005/8/layout/hLis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9.xml><?xml version="1.0" encoding="utf-8"?>
<dgm:dataModel xmlns:dgm="http://schemas.openxmlformats.org/drawingml/2006/diagram" xmlns:a="http://schemas.openxmlformats.org/drawingml/2006/main">
  <dgm:ptLst>
    <dgm:pt modelId="{98941DA6-E211-4282-A132-C455EDCB5F46}" type="doc">
      <dgm:prSet loTypeId="urn:microsoft.com/office/officeart/2005/8/layout/vList5" loCatId="list" qsTypeId="urn:microsoft.com/office/officeart/2005/8/quickstyle/3d2" qsCatId="3D" csTypeId="urn:microsoft.com/office/officeart/2005/8/colors/accent0_3" csCatId="mainScheme" phldr="1"/>
      <dgm:spPr/>
      <dgm:t>
        <a:bodyPr/>
        <a:lstStyle/>
        <a:p>
          <a:endParaRPr lang="en-US"/>
        </a:p>
      </dgm:t>
    </dgm:pt>
    <dgm:pt modelId="{461C7FF6-E976-4A9C-A97F-AE14E970C2BA}">
      <dgm:prSet custT="1"/>
      <dgm:spPr/>
      <dgm:t>
        <a:bodyPr/>
        <a:lstStyle/>
        <a:p>
          <a:r>
            <a:rPr lang="el-GR" sz="1800" dirty="0"/>
            <a:t>Φυσικό αέριο και θερμότητα</a:t>
          </a:r>
        </a:p>
      </dgm:t>
    </dgm:pt>
    <dgm:pt modelId="{F468FC93-9463-44E0-9B7F-4F94938E1385}" type="parTrans" cxnId="{F50BFF1D-6EB6-40EA-9E84-5CD8FF4CAC77}">
      <dgm:prSet/>
      <dgm:spPr/>
      <dgm:t>
        <a:bodyPr/>
        <a:lstStyle/>
        <a:p>
          <a:endParaRPr lang="el-GR"/>
        </a:p>
      </dgm:t>
    </dgm:pt>
    <dgm:pt modelId="{3A394B2A-71A4-4A7F-9B88-8EDB111A0BF2}" type="sibTrans" cxnId="{F50BFF1D-6EB6-40EA-9E84-5CD8FF4CAC77}">
      <dgm:prSet/>
      <dgm:spPr/>
      <dgm:t>
        <a:bodyPr/>
        <a:lstStyle/>
        <a:p>
          <a:endParaRPr lang="el-GR"/>
        </a:p>
      </dgm:t>
    </dgm:pt>
    <dgm:pt modelId="{BCBD1D15-210A-4A5D-A29B-07B39E9DE756}">
      <dgm:prSet custT="1"/>
      <dgm:spPr/>
      <dgm:t>
        <a:bodyPr/>
        <a:lstStyle/>
        <a:p>
          <a:r>
            <a:rPr lang="el-GR" sz="1800" dirty="0"/>
            <a:t>Ηλεκτρισμός </a:t>
          </a:r>
        </a:p>
      </dgm:t>
    </dgm:pt>
    <dgm:pt modelId="{0DB599A3-02D5-4E27-91EB-98D4B82EE429}" type="sibTrans" cxnId="{52814529-718B-435C-AE73-F6228080636D}">
      <dgm:prSet/>
      <dgm:spPr/>
      <dgm:t>
        <a:bodyPr/>
        <a:lstStyle/>
        <a:p>
          <a:endParaRPr lang="el-GR"/>
        </a:p>
      </dgm:t>
    </dgm:pt>
    <dgm:pt modelId="{A411F782-1C3C-4372-B4C1-FFACB1F2ECBD}" type="parTrans" cxnId="{52814529-718B-435C-AE73-F6228080636D}">
      <dgm:prSet/>
      <dgm:spPr/>
      <dgm:t>
        <a:bodyPr/>
        <a:lstStyle/>
        <a:p>
          <a:endParaRPr lang="el-GR"/>
        </a:p>
      </dgm:t>
    </dgm:pt>
    <dgm:pt modelId="{20BFECF8-36A7-4440-86E2-A8F42975F87E}">
      <dgm:prSet custT="1"/>
      <dgm:spPr/>
      <dgm:t>
        <a:bodyPr/>
        <a:lstStyle/>
        <a:p>
          <a:r>
            <a:rPr lang="el-GR" sz="1800" dirty="0"/>
            <a:t>Παροχή ή λειτουργία σταθερών δικτύων με στόχο να παρέχουν στο κοινό υπηρεσίες στον τομέα της παραγωγής, της μεταφοράς ή της διανομής φυσικού αερίου ή θερμότητας</a:t>
          </a:r>
        </a:p>
      </dgm:t>
    </dgm:pt>
    <dgm:pt modelId="{A861CC85-1601-4762-B249-BCC6C00ACDEE}" type="parTrans" cxnId="{B01B5AAE-3784-4D2B-B386-3AE3F1337911}">
      <dgm:prSet/>
      <dgm:spPr/>
      <dgm:t>
        <a:bodyPr/>
        <a:lstStyle/>
        <a:p>
          <a:endParaRPr lang="el-GR"/>
        </a:p>
      </dgm:t>
    </dgm:pt>
    <dgm:pt modelId="{475EE316-7ACF-464E-A464-22F2DA3BD201}" type="sibTrans" cxnId="{B01B5AAE-3784-4D2B-B386-3AE3F1337911}">
      <dgm:prSet/>
      <dgm:spPr/>
      <dgm:t>
        <a:bodyPr/>
        <a:lstStyle/>
        <a:p>
          <a:endParaRPr lang="el-GR"/>
        </a:p>
      </dgm:t>
    </dgm:pt>
    <dgm:pt modelId="{F1E5F3CA-290B-45B2-9002-7DC9DE233FD5}">
      <dgm:prSet custT="1"/>
      <dgm:spPr/>
      <dgm:t>
        <a:bodyPr/>
        <a:lstStyle/>
        <a:p>
          <a:r>
            <a:rPr lang="el-GR" sz="1800" dirty="0"/>
            <a:t>Παροχή ή λειτουργία σταθερών δικτύων με στόχο να παρέχουν στο κοινό υπηρεσίες στον τομέα της παραγωγής, της μεταφοράς ή της διανομής ηλεκτρισμού</a:t>
          </a:r>
        </a:p>
      </dgm:t>
    </dgm:pt>
    <dgm:pt modelId="{442E9282-BA90-4837-9263-D1257CED3F09}" type="parTrans" cxnId="{7565254B-FDCE-4F40-AEA4-D4342287662B}">
      <dgm:prSet/>
      <dgm:spPr/>
      <dgm:t>
        <a:bodyPr/>
        <a:lstStyle/>
        <a:p>
          <a:endParaRPr lang="el-GR"/>
        </a:p>
      </dgm:t>
    </dgm:pt>
    <dgm:pt modelId="{2CCA6A3D-E879-4923-8508-960372BA41F5}" type="sibTrans" cxnId="{7565254B-FDCE-4F40-AEA4-D4342287662B}">
      <dgm:prSet/>
      <dgm:spPr/>
      <dgm:t>
        <a:bodyPr/>
        <a:lstStyle/>
        <a:p>
          <a:endParaRPr lang="el-GR"/>
        </a:p>
      </dgm:t>
    </dgm:pt>
    <dgm:pt modelId="{0249E56D-5392-40A0-AF41-798D507A6AC1}">
      <dgm:prSet custT="1"/>
      <dgm:spPr/>
      <dgm:t>
        <a:bodyPr/>
        <a:lstStyle/>
        <a:p>
          <a:r>
            <a:rPr lang="el-GR" sz="1800" dirty="0"/>
            <a:t>Τροφοδότηση των δικτύων αυτών με φυσικό αέριο ή θερμότητα</a:t>
          </a:r>
        </a:p>
      </dgm:t>
    </dgm:pt>
    <dgm:pt modelId="{3A53A45B-73F3-4476-8A7C-722FFFBBB978}" type="parTrans" cxnId="{D2C4B6AB-BFE8-4A06-ADEC-7CB616110FF8}">
      <dgm:prSet/>
      <dgm:spPr/>
      <dgm:t>
        <a:bodyPr/>
        <a:lstStyle/>
        <a:p>
          <a:endParaRPr lang="el-GR"/>
        </a:p>
      </dgm:t>
    </dgm:pt>
    <dgm:pt modelId="{91E3676C-7D8C-443D-AC2E-F8E75C0DFC89}" type="sibTrans" cxnId="{D2C4B6AB-BFE8-4A06-ADEC-7CB616110FF8}">
      <dgm:prSet/>
      <dgm:spPr/>
      <dgm:t>
        <a:bodyPr/>
        <a:lstStyle/>
        <a:p>
          <a:endParaRPr lang="el-GR"/>
        </a:p>
      </dgm:t>
    </dgm:pt>
    <dgm:pt modelId="{EE69C2DE-EC7E-4671-AA72-BAB2F26FD447}">
      <dgm:prSet custT="1"/>
      <dgm:spPr/>
      <dgm:t>
        <a:bodyPr/>
        <a:lstStyle/>
        <a:p>
          <a:r>
            <a:rPr lang="el-GR" sz="1800" dirty="0"/>
            <a:t>Τροφοδότηση των εν λόγω δικτύων με ηλεκτρισμό</a:t>
          </a:r>
        </a:p>
      </dgm:t>
    </dgm:pt>
    <dgm:pt modelId="{527BA323-CC34-42AC-B230-3788BDE94B06}" type="parTrans" cxnId="{5EEF8814-A394-4456-9D32-3CE5743BB50D}">
      <dgm:prSet/>
      <dgm:spPr/>
      <dgm:t>
        <a:bodyPr/>
        <a:lstStyle/>
        <a:p>
          <a:endParaRPr lang="el-GR"/>
        </a:p>
      </dgm:t>
    </dgm:pt>
    <dgm:pt modelId="{84E474D3-6015-4853-A9AD-2725E80A1BCA}" type="sibTrans" cxnId="{5EEF8814-A394-4456-9D32-3CE5743BB50D}">
      <dgm:prSet/>
      <dgm:spPr/>
      <dgm:t>
        <a:bodyPr/>
        <a:lstStyle/>
        <a:p>
          <a:endParaRPr lang="el-GR"/>
        </a:p>
      </dgm:t>
    </dgm:pt>
    <dgm:pt modelId="{5A0604DD-E336-4D6D-9587-7C89E90EBD06}" type="pres">
      <dgm:prSet presAssocID="{98941DA6-E211-4282-A132-C455EDCB5F46}" presName="Name0" presStyleCnt="0">
        <dgm:presLayoutVars>
          <dgm:dir/>
          <dgm:animLvl val="lvl"/>
          <dgm:resizeHandles val="exact"/>
        </dgm:presLayoutVars>
      </dgm:prSet>
      <dgm:spPr/>
    </dgm:pt>
    <dgm:pt modelId="{94023CE6-54B6-46B2-8FEB-4DFA04EA6513}" type="pres">
      <dgm:prSet presAssocID="{461C7FF6-E976-4A9C-A97F-AE14E970C2BA}" presName="linNode" presStyleCnt="0"/>
      <dgm:spPr/>
    </dgm:pt>
    <dgm:pt modelId="{5F8EADD6-BC61-4C40-AD8A-71BAE42FB277}" type="pres">
      <dgm:prSet presAssocID="{461C7FF6-E976-4A9C-A97F-AE14E970C2BA}" presName="parentText" presStyleLbl="node1" presStyleIdx="0" presStyleCnt="2">
        <dgm:presLayoutVars>
          <dgm:chMax val="1"/>
          <dgm:bulletEnabled val="1"/>
        </dgm:presLayoutVars>
      </dgm:prSet>
      <dgm:spPr/>
    </dgm:pt>
    <dgm:pt modelId="{F52E5101-5B2C-401D-ACDC-081B549D39B7}" type="pres">
      <dgm:prSet presAssocID="{461C7FF6-E976-4A9C-A97F-AE14E970C2BA}" presName="descendantText" presStyleLbl="alignAccFollowNode1" presStyleIdx="0" presStyleCnt="2" custScaleY="100922">
        <dgm:presLayoutVars>
          <dgm:bulletEnabled val="1"/>
        </dgm:presLayoutVars>
      </dgm:prSet>
      <dgm:spPr/>
    </dgm:pt>
    <dgm:pt modelId="{72B7889D-612E-4272-A225-6516CE0D590B}" type="pres">
      <dgm:prSet presAssocID="{3A394B2A-71A4-4A7F-9B88-8EDB111A0BF2}" presName="sp" presStyleCnt="0"/>
      <dgm:spPr/>
    </dgm:pt>
    <dgm:pt modelId="{7F8A6BC8-01F8-4937-BA33-7C273401BA3D}" type="pres">
      <dgm:prSet presAssocID="{BCBD1D15-210A-4A5D-A29B-07B39E9DE756}" presName="linNode" presStyleCnt="0"/>
      <dgm:spPr/>
    </dgm:pt>
    <dgm:pt modelId="{3B3BF02C-5E3F-48E1-84EC-7A7F10B58FCF}" type="pres">
      <dgm:prSet presAssocID="{BCBD1D15-210A-4A5D-A29B-07B39E9DE756}" presName="parentText" presStyleLbl="node1" presStyleIdx="1" presStyleCnt="2">
        <dgm:presLayoutVars>
          <dgm:chMax val="1"/>
          <dgm:bulletEnabled val="1"/>
        </dgm:presLayoutVars>
      </dgm:prSet>
      <dgm:spPr/>
    </dgm:pt>
    <dgm:pt modelId="{CF2D1C17-919F-4BFF-9CC7-9938B6F4C2AC}" type="pres">
      <dgm:prSet presAssocID="{BCBD1D15-210A-4A5D-A29B-07B39E9DE756}" presName="descendantText" presStyleLbl="alignAccFollowNode1" presStyleIdx="1" presStyleCnt="2" custScaleY="91451">
        <dgm:presLayoutVars>
          <dgm:bulletEnabled val="1"/>
        </dgm:presLayoutVars>
      </dgm:prSet>
      <dgm:spPr/>
    </dgm:pt>
  </dgm:ptLst>
  <dgm:cxnLst>
    <dgm:cxn modelId="{5EEF8814-A394-4456-9D32-3CE5743BB50D}" srcId="{BCBD1D15-210A-4A5D-A29B-07B39E9DE756}" destId="{EE69C2DE-EC7E-4671-AA72-BAB2F26FD447}" srcOrd="1" destOrd="0" parTransId="{527BA323-CC34-42AC-B230-3788BDE94B06}" sibTransId="{84E474D3-6015-4853-A9AD-2725E80A1BCA}"/>
    <dgm:cxn modelId="{B8003116-130C-45CE-B793-15E6E7AE61F3}" type="presOf" srcId="{F1E5F3CA-290B-45B2-9002-7DC9DE233FD5}" destId="{CF2D1C17-919F-4BFF-9CC7-9938B6F4C2AC}" srcOrd="0" destOrd="0" presId="urn:microsoft.com/office/officeart/2005/8/layout/vList5"/>
    <dgm:cxn modelId="{F50BFF1D-6EB6-40EA-9E84-5CD8FF4CAC77}" srcId="{98941DA6-E211-4282-A132-C455EDCB5F46}" destId="{461C7FF6-E976-4A9C-A97F-AE14E970C2BA}" srcOrd="0" destOrd="0" parTransId="{F468FC93-9463-44E0-9B7F-4F94938E1385}" sibTransId="{3A394B2A-71A4-4A7F-9B88-8EDB111A0BF2}"/>
    <dgm:cxn modelId="{52814529-718B-435C-AE73-F6228080636D}" srcId="{98941DA6-E211-4282-A132-C455EDCB5F46}" destId="{BCBD1D15-210A-4A5D-A29B-07B39E9DE756}" srcOrd="1" destOrd="0" parTransId="{A411F782-1C3C-4372-B4C1-FFACB1F2ECBD}" sibTransId="{0DB599A3-02D5-4E27-91EB-98D4B82EE429}"/>
    <dgm:cxn modelId="{8F4E285C-A061-43AF-96AD-417212E81A47}" type="presOf" srcId="{98941DA6-E211-4282-A132-C455EDCB5F46}" destId="{5A0604DD-E336-4D6D-9587-7C89E90EBD06}" srcOrd="0" destOrd="0" presId="urn:microsoft.com/office/officeart/2005/8/layout/vList5"/>
    <dgm:cxn modelId="{7565254B-FDCE-4F40-AEA4-D4342287662B}" srcId="{BCBD1D15-210A-4A5D-A29B-07B39E9DE756}" destId="{F1E5F3CA-290B-45B2-9002-7DC9DE233FD5}" srcOrd="0" destOrd="0" parTransId="{442E9282-BA90-4837-9263-D1257CED3F09}" sibTransId="{2CCA6A3D-E879-4923-8508-960372BA41F5}"/>
    <dgm:cxn modelId="{3AAE2785-CE86-42EB-B8C4-C250BAF13E1C}" type="presOf" srcId="{20BFECF8-36A7-4440-86E2-A8F42975F87E}" destId="{F52E5101-5B2C-401D-ACDC-081B549D39B7}" srcOrd="0" destOrd="0" presId="urn:microsoft.com/office/officeart/2005/8/layout/vList5"/>
    <dgm:cxn modelId="{B452AA8D-54F4-43A9-AC8A-8F2AD08CFC54}" type="presOf" srcId="{0249E56D-5392-40A0-AF41-798D507A6AC1}" destId="{F52E5101-5B2C-401D-ACDC-081B549D39B7}" srcOrd="0" destOrd="1" presId="urn:microsoft.com/office/officeart/2005/8/layout/vList5"/>
    <dgm:cxn modelId="{25C353A7-A9FB-4BFA-9540-EDCAA0C12BFD}" type="presOf" srcId="{EE69C2DE-EC7E-4671-AA72-BAB2F26FD447}" destId="{CF2D1C17-919F-4BFF-9CC7-9938B6F4C2AC}" srcOrd="0" destOrd="1" presId="urn:microsoft.com/office/officeart/2005/8/layout/vList5"/>
    <dgm:cxn modelId="{D2C4B6AB-BFE8-4A06-ADEC-7CB616110FF8}" srcId="{461C7FF6-E976-4A9C-A97F-AE14E970C2BA}" destId="{0249E56D-5392-40A0-AF41-798D507A6AC1}" srcOrd="1" destOrd="0" parTransId="{3A53A45B-73F3-4476-8A7C-722FFFBBB978}" sibTransId="{91E3676C-7D8C-443D-AC2E-F8E75C0DFC89}"/>
    <dgm:cxn modelId="{B01B5AAE-3784-4D2B-B386-3AE3F1337911}" srcId="{461C7FF6-E976-4A9C-A97F-AE14E970C2BA}" destId="{20BFECF8-36A7-4440-86E2-A8F42975F87E}" srcOrd="0" destOrd="0" parTransId="{A861CC85-1601-4762-B249-BCC6C00ACDEE}" sibTransId="{475EE316-7ACF-464E-A464-22F2DA3BD201}"/>
    <dgm:cxn modelId="{3E016FB2-C498-46EC-92AC-E92601D65B09}" type="presOf" srcId="{461C7FF6-E976-4A9C-A97F-AE14E970C2BA}" destId="{5F8EADD6-BC61-4C40-AD8A-71BAE42FB277}" srcOrd="0" destOrd="0" presId="urn:microsoft.com/office/officeart/2005/8/layout/vList5"/>
    <dgm:cxn modelId="{97D926DC-4CA4-409B-A9B4-EE24C86F68C7}" type="presOf" srcId="{BCBD1D15-210A-4A5D-A29B-07B39E9DE756}" destId="{3B3BF02C-5E3F-48E1-84EC-7A7F10B58FCF}" srcOrd="0" destOrd="0" presId="urn:microsoft.com/office/officeart/2005/8/layout/vList5"/>
    <dgm:cxn modelId="{977A2F02-B2FE-403A-8AB5-014C81FC4E78}" type="presParOf" srcId="{5A0604DD-E336-4D6D-9587-7C89E90EBD06}" destId="{94023CE6-54B6-46B2-8FEB-4DFA04EA6513}" srcOrd="0" destOrd="0" presId="urn:microsoft.com/office/officeart/2005/8/layout/vList5"/>
    <dgm:cxn modelId="{A79B9088-FC7B-4E79-908A-18DAEFB72783}" type="presParOf" srcId="{94023CE6-54B6-46B2-8FEB-4DFA04EA6513}" destId="{5F8EADD6-BC61-4C40-AD8A-71BAE42FB277}" srcOrd="0" destOrd="0" presId="urn:microsoft.com/office/officeart/2005/8/layout/vList5"/>
    <dgm:cxn modelId="{C6436E2B-0F91-40A7-9ECA-59CF56CDFA65}" type="presParOf" srcId="{94023CE6-54B6-46B2-8FEB-4DFA04EA6513}" destId="{F52E5101-5B2C-401D-ACDC-081B549D39B7}" srcOrd="1" destOrd="0" presId="urn:microsoft.com/office/officeart/2005/8/layout/vList5"/>
    <dgm:cxn modelId="{7B9A76F0-EE3F-43FD-B65B-710A8C7554E7}" type="presParOf" srcId="{5A0604DD-E336-4D6D-9587-7C89E90EBD06}" destId="{72B7889D-612E-4272-A225-6516CE0D590B}" srcOrd="1" destOrd="0" presId="urn:microsoft.com/office/officeart/2005/8/layout/vList5"/>
    <dgm:cxn modelId="{C5DBA5EA-66E9-493E-8891-6EE22F7707A8}" type="presParOf" srcId="{5A0604DD-E336-4D6D-9587-7C89E90EBD06}" destId="{7F8A6BC8-01F8-4937-BA33-7C273401BA3D}" srcOrd="2" destOrd="0" presId="urn:microsoft.com/office/officeart/2005/8/layout/vList5"/>
    <dgm:cxn modelId="{71C3E153-9A2E-474F-A8E1-5C5BA510E526}" type="presParOf" srcId="{7F8A6BC8-01F8-4937-BA33-7C273401BA3D}" destId="{3B3BF02C-5E3F-48E1-84EC-7A7F10B58FCF}" srcOrd="0" destOrd="0" presId="urn:microsoft.com/office/officeart/2005/8/layout/vList5"/>
    <dgm:cxn modelId="{5A238AE7-BFB1-4493-89AA-AFCAFE007D77}" type="presParOf" srcId="{7F8A6BC8-01F8-4937-BA33-7C273401BA3D}" destId="{CF2D1C17-919F-4BFF-9CC7-9938B6F4C2AC}" srcOrd="1" destOrd="0" presId="urn:microsoft.com/office/officeart/2005/8/layout/vList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98941DA6-E211-4282-A132-C455EDCB5F46}" type="doc">
      <dgm:prSet loTypeId="urn:microsoft.com/office/officeart/2005/8/layout/hierarchy3" loCatId="list" qsTypeId="urn:microsoft.com/office/officeart/2005/8/quickstyle/3d2" qsCatId="3D" csTypeId="urn:microsoft.com/office/officeart/2005/8/colors/accent0_3" csCatId="mainScheme" phldr="1"/>
      <dgm:spPr/>
      <dgm:t>
        <a:bodyPr/>
        <a:lstStyle/>
        <a:p>
          <a:endParaRPr lang="en-US"/>
        </a:p>
      </dgm:t>
    </dgm:pt>
    <dgm:pt modelId="{4C51CEAD-0141-40DD-848B-BDBE062592EF}">
      <dgm:prSet custT="1"/>
      <dgm:spPr/>
      <dgm:t>
        <a:bodyPr/>
        <a:lstStyle/>
        <a:p>
          <a:r>
            <a:rPr lang="el-GR" sz="1800" dirty="0"/>
            <a:t>Κανονισμός (ΕΚ) 213/2008</a:t>
          </a:r>
          <a:endParaRPr lang="en-US" sz="1800" dirty="0"/>
        </a:p>
      </dgm:t>
    </dgm:pt>
    <dgm:pt modelId="{CFED1489-D209-4841-AB46-69EFE011FBF7}" type="parTrans" cxnId="{34EAE30C-0364-47AE-92A1-54C61AD97C3C}">
      <dgm:prSet/>
      <dgm:spPr/>
      <dgm:t>
        <a:bodyPr/>
        <a:lstStyle/>
        <a:p>
          <a:endParaRPr lang="en-US"/>
        </a:p>
      </dgm:t>
    </dgm:pt>
    <dgm:pt modelId="{DB59F21D-8F74-49B6-A5F9-A1E1161C4377}" type="sibTrans" cxnId="{34EAE30C-0364-47AE-92A1-54C61AD97C3C}">
      <dgm:prSet/>
      <dgm:spPr/>
      <dgm:t>
        <a:bodyPr/>
        <a:lstStyle/>
        <a:p>
          <a:endParaRPr lang="en-US"/>
        </a:p>
      </dgm:t>
    </dgm:pt>
    <dgm:pt modelId="{DA70D7BD-4867-41AB-9C44-788400369444}">
      <dgm:prSet custT="1"/>
      <dgm:spPr/>
      <dgm:t>
        <a:bodyPr/>
        <a:lstStyle/>
        <a:p>
          <a:r>
            <a:rPr lang="el-GR" sz="1800" dirty="0"/>
            <a:t>Εκτελεστικός Κανονισμός (ΕΕ) 2016/7 </a:t>
          </a:r>
          <a:endParaRPr lang="en-US" sz="1800" dirty="0"/>
        </a:p>
      </dgm:t>
    </dgm:pt>
    <dgm:pt modelId="{32EAAD59-6A1C-42A6-A1EF-EE7582286721}" type="parTrans" cxnId="{DC863781-40AF-4BAF-A6B0-D6775B3CB6E6}">
      <dgm:prSet/>
      <dgm:spPr/>
      <dgm:t>
        <a:bodyPr/>
        <a:lstStyle/>
        <a:p>
          <a:endParaRPr lang="en-US"/>
        </a:p>
      </dgm:t>
    </dgm:pt>
    <dgm:pt modelId="{EAB41019-4650-444C-A98E-E67CF6BCE167}" type="sibTrans" cxnId="{DC863781-40AF-4BAF-A6B0-D6775B3CB6E6}">
      <dgm:prSet/>
      <dgm:spPr/>
      <dgm:t>
        <a:bodyPr/>
        <a:lstStyle/>
        <a:p>
          <a:endParaRPr lang="en-US"/>
        </a:p>
      </dgm:t>
    </dgm:pt>
    <dgm:pt modelId="{92FBD922-4675-4F81-9CE7-5EBE033E682E}">
      <dgm:prSet custT="1"/>
      <dgm:spPr/>
      <dgm:t>
        <a:bodyPr/>
        <a:lstStyle/>
        <a:p>
          <a:r>
            <a:rPr lang="en-US" sz="1800" dirty="0"/>
            <a:t>CPV</a:t>
          </a:r>
          <a:endParaRPr lang="el-GR" sz="1800" dirty="0"/>
        </a:p>
      </dgm:t>
    </dgm:pt>
    <dgm:pt modelId="{6C69574B-4B52-4DC8-AF36-DAE8AB4FFD21}" type="parTrans" cxnId="{F7B49E3F-10F7-4FF3-A203-FFEDE1E28A51}">
      <dgm:prSet/>
      <dgm:spPr/>
      <dgm:t>
        <a:bodyPr/>
        <a:lstStyle/>
        <a:p>
          <a:endParaRPr lang="el-GR" sz="1800"/>
        </a:p>
      </dgm:t>
    </dgm:pt>
    <dgm:pt modelId="{447F0342-39EA-402E-82E7-16A0B79CDA78}" type="sibTrans" cxnId="{F7B49E3F-10F7-4FF3-A203-FFEDE1E28A51}">
      <dgm:prSet/>
      <dgm:spPr/>
      <dgm:t>
        <a:bodyPr/>
        <a:lstStyle/>
        <a:p>
          <a:endParaRPr lang="el-GR"/>
        </a:p>
      </dgm:t>
    </dgm:pt>
    <dgm:pt modelId="{FE5E8495-34D2-4FD1-A59A-8C4964584AE9}">
      <dgm:prSet custT="1"/>
      <dgm:spPr/>
      <dgm:t>
        <a:bodyPr/>
        <a:lstStyle/>
        <a:p>
          <a:r>
            <a:rPr lang="en-US" sz="1800" dirty="0"/>
            <a:t>ESPD/</a:t>
          </a:r>
          <a:r>
            <a:rPr lang="el-GR" sz="1800" dirty="0"/>
            <a:t>Ενιαίο Τυποποιημένο Έντυπο Σύμβασης ή Ευρωπαϊκό Ενιαίο Έγγραφο Σύμβασης (Ε.Ε.Ε.Σ.)</a:t>
          </a:r>
        </a:p>
      </dgm:t>
    </dgm:pt>
    <dgm:pt modelId="{B6882579-E98D-4E74-A334-C6B014A5B76B}" type="parTrans" cxnId="{ADF01C34-3CC7-4E12-A376-7C14844E7C1E}">
      <dgm:prSet/>
      <dgm:spPr/>
      <dgm:t>
        <a:bodyPr/>
        <a:lstStyle/>
        <a:p>
          <a:endParaRPr lang="el-GR" sz="1800"/>
        </a:p>
      </dgm:t>
    </dgm:pt>
    <dgm:pt modelId="{20F4FD12-253A-4D16-868F-585FA5411F73}" type="sibTrans" cxnId="{ADF01C34-3CC7-4E12-A376-7C14844E7C1E}">
      <dgm:prSet/>
      <dgm:spPr/>
      <dgm:t>
        <a:bodyPr/>
        <a:lstStyle/>
        <a:p>
          <a:endParaRPr lang="el-GR"/>
        </a:p>
      </dgm:t>
    </dgm:pt>
    <dgm:pt modelId="{BD3D7586-E10B-497B-8A96-F3A8A114D86B}" type="pres">
      <dgm:prSet presAssocID="{98941DA6-E211-4282-A132-C455EDCB5F46}" presName="diagram" presStyleCnt="0">
        <dgm:presLayoutVars>
          <dgm:chPref val="1"/>
          <dgm:dir/>
          <dgm:animOne val="branch"/>
          <dgm:animLvl val="lvl"/>
          <dgm:resizeHandles/>
        </dgm:presLayoutVars>
      </dgm:prSet>
      <dgm:spPr/>
    </dgm:pt>
    <dgm:pt modelId="{0C171C39-B4C9-478F-8054-4C823E6A9891}" type="pres">
      <dgm:prSet presAssocID="{4C51CEAD-0141-40DD-848B-BDBE062592EF}" presName="root" presStyleCnt="0"/>
      <dgm:spPr/>
    </dgm:pt>
    <dgm:pt modelId="{3B6430BA-7768-42A3-9889-FA66170E2AB4}" type="pres">
      <dgm:prSet presAssocID="{4C51CEAD-0141-40DD-848B-BDBE062592EF}" presName="rootComposite" presStyleCnt="0"/>
      <dgm:spPr/>
    </dgm:pt>
    <dgm:pt modelId="{CC70293F-37A3-4F79-8345-0FE0C963FAA3}" type="pres">
      <dgm:prSet presAssocID="{4C51CEAD-0141-40DD-848B-BDBE062592EF}" presName="rootText" presStyleLbl="node1" presStyleIdx="0" presStyleCnt="2"/>
      <dgm:spPr/>
    </dgm:pt>
    <dgm:pt modelId="{171D6499-55C2-4656-9452-EDCD6125A175}" type="pres">
      <dgm:prSet presAssocID="{4C51CEAD-0141-40DD-848B-BDBE062592EF}" presName="rootConnector" presStyleLbl="node1" presStyleIdx="0" presStyleCnt="2"/>
      <dgm:spPr/>
    </dgm:pt>
    <dgm:pt modelId="{33E1401F-3A42-497F-9871-7EC9BEE81C3A}" type="pres">
      <dgm:prSet presAssocID="{4C51CEAD-0141-40DD-848B-BDBE062592EF}" presName="childShape" presStyleCnt="0"/>
      <dgm:spPr/>
    </dgm:pt>
    <dgm:pt modelId="{403E1C50-B19F-4F5C-82EA-F7EB80391BDB}" type="pres">
      <dgm:prSet presAssocID="{6C69574B-4B52-4DC8-AF36-DAE8AB4FFD21}" presName="Name13" presStyleLbl="parChTrans1D2" presStyleIdx="0" presStyleCnt="2"/>
      <dgm:spPr/>
    </dgm:pt>
    <dgm:pt modelId="{69B76DBA-6C56-44D5-A5E2-73066D8FDEA0}" type="pres">
      <dgm:prSet presAssocID="{92FBD922-4675-4F81-9CE7-5EBE033E682E}" presName="childText" presStyleLbl="bgAcc1" presStyleIdx="0" presStyleCnt="2" custScaleY="66772">
        <dgm:presLayoutVars>
          <dgm:bulletEnabled val="1"/>
        </dgm:presLayoutVars>
      </dgm:prSet>
      <dgm:spPr/>
    </dgm:pt>
    <dgm:pt modelId="{83155168-9C9B-4852-9E8A-A0FD5AC6B82D}" type="pres">
      <dgm:prSet presAssocID="{DA70D7BD-4867-41AB-9C44-788400369444}" presName="root" presStyleCnt="0"/>
      <dgm:spPr/>
    </dgm:pt>
    <dgm:pt modelId="{C0D03D89-C0B3-4FEE-BA74-9E0DA2855243}" type="pres">
      <dgm:prSet presAssocID="{DA70D7BD-4867-41AB-9C44-788400369444}" presName="rootComposite" presStyleCnt="0"/>
      <dgm:spPr/>
    </dgm:pt>
    <dgm:pt modelId="{7D1FED17-166A-454C-AAAD-868B9F5B45BF}" type="pres">
      <dgm:prSet presAssocID="{DA70D7BD-4867-41AB-9C44-788400369444}" presName="rootText" presStyleLbl="node1" presStyleIdx="1" presStyleCnt="2"/>
      <dgm:spPr/>
    </dgm:pt>
    <dgm:pt modelId="{B97D32DF-5797-4E05-87CE-5C0E16CB2EEE}" type="pres">
      <dgm:prSet presAssocID="{DA70D7BD-4867-41AB-9C44-788400369444}" presName="rootConnector" presStyleLbl="node1" presStyleIdx="1" presStyleCnt="2"/>
      <dgm:spPr/>
    </dgm:pt>
    <dgm:pt modelId="{0D868C3A-56AD-49C3-B438-966A5CC93B25}" type="pres">
      <dgm:prSet presAssocID="{DA70D7BD-4867-41AB-9C44-788400369444}" presName="childShape" presStyleCnt="0"/>
      <dgm:spPr/>
    </dgm:pt>
    <dgm:pt modelId="{B0EC312E-AFF8-43BD-95C0-9798ED2811E4}" type="pres">
      <dgm:prSet presAssocID="{B6882579-E98D-4E74-A334-C6B014A5B76B}" presName="Name13" presStyleLbl="parChTrans1D2" presStyleIdx="1" presStyleCnt="2"/>
      <dgm:spPr/>
    </dgm:pt>
    <dgm:pt modelId="{C4525F13-89E1-437E-9198-CA42DB3E7FE1}" type="pres">
      <dgm:prSet presAssocID="{FE5E8495-34D2-4FD1-A59A-8C4964584AE9}" presName="childText" presStyleLbl="bgAcc1" presStyleIdx="1" presStyleCnt="2" custScaleX="115473" custScaleY="143975">
        <dgm:presLayoutVars>
          <dgm:bulletEnabled val="1"/>
        </dgm:presLayoutVars>
      </dgm:prSet>
      <dgm:spPr/>
    </dgm:pt>
  </dgm:ptLst>
  <dgm:cxnLst>
    <dgm:cxn modelId="{E9E51C0A-C680-4CE6-82B1-C9B3736A5BDD}" type="presOf" srcId="{98941DA6-E211-4282-A132-C455EDCB5F46}" destId="{BD3D7586-E10B-497B-8A96-F3A8A114D86B}" srcOrd="0" destOrd="0" presId="urn:microsoft.com/office/officeart/2005/8/layout/hierarchy3"/>
    <dgm:cxn modelId="{34EAE30C-0364-47AE-92A1-54C61AD97C3C}" srcId="{98941DA6-E211-4282-A132-C455EDCB5F46}" destId="{4C51CEAD-0141-40DD-848B-BDBE062592EF}" srcOrd="0" destOrd="0" parTransId="{CFED1489-D209-4841-AB46-69EFE011FBF7}" sibTransId="{DB59F21D-8F74-49B6-A5F9-A1E1161C4377}"/>
    <dgm:cxn modelId="{ADF01C34-3CC7-4E12-A376-7C14844E7C1E}" srcId="{DA70D7BD-4867-41AB-9C44-788400369444}" destId="{FE5E8495-34D2-4FD1-A59A-8C4964584AE9}" srcOrd="0" destOrd="0" parTransId="{B6882579-E98D-4E74-A334-C6B014A5B76B}" sibTransId="{20F4FD12-253A-4D16-868F-585FA5411F73}"/>
    <dgm:cxn modelId="{F7B49E3F-10F7-4FF3-A203-FFEDE1E28A51}" srcId="{4C51CEAD-0141-40DD-848B-BDBE062592EF}" destId="{92FBD922-4675-4F81-9CE7-5EBE033E682E}" srcOrd="0" destOrd="0" parTransId="{6C69574B-4B52-4DC8-AF36-DAE8AB4FFD21}" sibTransId="{447F0342-39EA-402E-82E7-16A0B79CDA78}"/>
    <dgm:cxn modelId="{B6C3007D-EF1A-46E9-ADF9-9CB4436934BA}" type="presOf" srcId="{92FBD922-4675-4F81-9CE7-5EBE033E682E}" destId="{69B76DBA-6C56-44D5-A5E2-73066D8FDEA0}" srcOrd="0" destOrd="0" presId="urn:microsoft.com/office/officeart/2005/8/layout/hierarchy3"/>
    <dgm:cxn modelId="{DC863781-40AF-4BAF-A6B0-D6775B3CB6E6}" srcId="{98941DA6-E211-4282-A132-C455EDCB5F46}" destId="{DA70D7BD-4867-41AB-9C44-788400369444}" srcOrd="1" destOrd="0" parTransId="{32EAAD59-6A1C-42A6-A1EF-EE7582286721}" sibTransId="{EAB41019-4650-444C-A98E-E67CF6BCE167}"/>
    <dgm:cxn modelId="{F62AAC8F-4FB4-45EA-8386-8E3C64AEC5E2}" type="presOf" srcId="{6C69574B-4B52-4DC8-AF36-DAE8AB4FFD21}" destId="{403E1C50-B19F-4F5C-82EA-F7EB80391BDB}" srcOrd="0" destOrd="0" presId="urn:microsoft.com/office/officeart/2005/8/layout/hierarchy3"/>
    <dgm:cxn modelId="{78C08A96-4694-44B0-AE4D-C6B896DB8654}" type="presOf" srcId="{4C51CEAD-0141-40DD-848B-BDBE062592EF}" destId="{CC70293F-37A3-4F79-8345-0FE0C963FAA3}" srcOrd="0" destOrd="0" presId="urn:microsoft.com/office/officeart/2005/8/layout/hierarchy3"/>
    <dgm:cxn modelId="{DE230EA1-6D35-4852-B917-6FD58D217807}" type="presOf" srcId="{FE5E8495-34D2-4FD1-A59A-8C4964584AE9}" destId="{C4525F13-89E1-437E-9198-CA42DB3E7FE1}" srcOrd="0" destOrd="0" presId="urn:microsoft.com/office/officeart/2005/8/layout/hierarchy3"/>
    <dgm:cxn modelId="{5683C0BA-B563-44D5-A2AE-F9AFE37B8E01}" type="presOf" srcId="{4C51CEAD-0141-40DD-848B-BDBE062592EF}" destId="{171D6499-55C2-4656-9452-EDCD6125A175}" srcOrd="1" destOrd="0" presId="urn:microsoft.com/office/officeart/2005/8/layout/hierarchy3"/>
    <dgm:cxn modelId="{887204BC-EE13-467F-9100-4B346E445455}" type="presOf" srcId="{DA70D7BD-4867-41AB-9C44-788400369444}" destId="{B97D32DF-5797-4E05-87CE-5C0E16CB2EEE}" srcOrd="1" destOrd="0" presId="urn:microsoft.com/office/officeart/2005/8/layout/hierarchy3"/>
    <dgm:cxn modelId="{A84B2CD2-CA08-4C67-ACB2-6FDA668AED61}" type="presOf" srcId="{B6882579-E98D-4E74-A334-C6B014A5B76B}" destId="{B0EC312E-AFF8-43BD-95C0-9798ED2811E4}" srcOrd="0" destOrd="0" presId="urn:microsoft.com/office/officeart/2005/8/layout/hierarchy3"/>
    <dgm:cxn modelId="{BBA945FF-054A-4632-8D19-CE9CE31392A1}" type="presOf" srcId="{DA70D7BD-4867-41AB-9C44-788400369444}" destId="{7D1FED17-166A-454C-AAAD-868B9F5B45BF}" srcOrd="0" destOrd="0" presId="urn:microsoft.com/office/officeart/2005/8/layout/hierarchy3"/>
    <dgm:cxn modelId="{DE9E3315-8155-4366-85CE-339B173F6B4D}" type="presParOf" srcId="{BD3D7586-E10B-497B-8A96-F3A8A114D86B}" destId="{0C171C39-B4C9-478F-8054-4C823E6A9891}" srcOrd="0" destOrd="0" presId="urn:microsoft.com/office/officeart/2005/8/layout/hierarchy3"/>
    <dgm:cxn modelId="{900E6533-91B7-4B80-8685-5A4E7CEE76F3}" type="presParOf" srcId="{0C171C39-B4C9-478F-8054-4C823E6A9891}" destId="{3B6430BA-7768-42A3-9889-FA66170E2AB4}" srcOrd="0" destOrd="0" presId="urn:microsoft.com/office/officeart/2005/8/layout/hierarchy3"/>
    <dgm:cxn modelId="{B1250562-2680-4ACB-A395-E916FA931169}" type="presParOf" srcId="{3B6430BA-7768-42A3-9889-FA66170E2AB4}" destId="{CC70293F-37A3-4F79-8345-0FE0C963FAA3}" srcOrd="0" destOrd="0" presId="urn:microsoft.com/office/officeart/2005/8/layout/hierarchy3"/>
    <dgm:cxn modelId="{90F24B6F-D5B9-4E54-9B23-382419EE0F61}" type="presParOf" srcId="{3B6430BA-7768-42A3-9889-FA66170E2AB4}" destId="{171D6499-55C2-4656-9452-EDCD6125A175}" srcOrd="1" destOrd="0" presId="urn:microsoft.com/office/officeart/2005/8/layout/hierarchy3"/>
    <dgm:cxn modelId="{9675F851-9EC1-4A4D-997F-26BCD4897808}" type="presParOf" srcId="{0C171C39-B4C9-478F-8054-4C823E6A9891}" destId="{33E1401F-3A42-497F-9871-7EC9BEE81C3A}" srcOrd="1" destOrd="0" presId="urn:microsoft.com/office/officeart/2005/8/layout/hierarchy3"/>
    <dgm:cxn modelId="{D7C603A4-3762-4E3D-A96E-26E4C6B71A7C}" type="presParOf" srcId="{33E1401F-3A42-497F-9871-7EC9BEE81C3A}" destId="{403E1C50-B19F-4F5C-82EA-F7EB80391BDB}" srcOrd="0" destOrd="0" presId="urn:microsoft.com/office/officeart/2005/8/layout/hierarchy3"/>
    <dgm:cxn modelId="{A032BCAF-9218-4CE7-8EA2-267DDC275981}" type="presParOf" srcId="{33E1401F-3A42-497F-9871-7EC9BEE81C3A}" destId="{69B76DBA-6C56-44D5-A5E2-73066D8FDEA0}" srcOrd="1" destOrd="0" presId="urn:microsoft.com/office/officeart/2005/8/layout/hierarchy3"/>
    <dgm:cxn modelId="{45369F6C-5AF5-4202-A178-DAA5AE9B71AB}" type="presParOf" srcId="{BD3D7586-E10B-497B-8A96-F3A8A114D86B}" destId="{83155168-9C9B-4852-9E8A-A0FD5AC6B82D}" srcOrd="1" destOrd="0" presId="urn:microsoft.com/office/officeart/2005/8/layout/hierarchy3"/>
    <dgm:cxn modelId="{974BEA6C-34BF-481C-8398-C433B63CA940}" type="presParOf" srcId="{83155168-9C9B-4852-9E8A-A0FD5AC6B82D}" destId="{C0D03D89-C0B3-4FEE-BA74-9E0DA2855243}" srcOrd="0" destOrd="0" presId="urn:microsoft.com/office/officeart/2005/8/layout/hierarchy3"/>
    <dgm:cxn modelId="{C156C908-40F7-4518-9ACA-940A2F30B31D}" type="presParOf" srcId="{C0D03D89-C0B3-4FEE-BA74-9E0DA2855243}" destId="{7D1FED17-166A-454C-AAAD-868B9F5B45BF}" srcOrd="0" destOrd="0" presId="urn:microsoft.com/office/officeart/2005/8/layout/hierarchy3"/>
    <dgm:cxn modelId="{E0B47469-F749-4045-9625-5D9F0D9DDF0F}" type="presParOf" srcId="{C0D03D89-C0B3-4FEE-BA74-9E0DA2855243}" destId="{B97D32DF-5797-4E05-87CE-5C0E16CB2EEE}" srcOrd="1" destOrd="0" presId="urn:microsoft.com/office/officeart/2005/8/layout/hierarchy3"/>
    <dgm:cxn modelId="{D5B52E25-5BDD-4682-B678-3D1D33291A75}" type="presParOf" srcId="{83155168-9C9B-4852-9E8A-A0FD5AC6B82D}" destId="{0D868C3A-56AD-49C3-B438-966A5CC93B25}" srcOrd="1" destOrd="0" presId="urn:microsoft.com/office/officeart/2005/8/layout/hierarchy3"/>
    <dgm:cxn modelId="{AC2FC7DF-D355-4121-8929-8591A54E4204}" type="presParOf" srcId="{0D868C3A-56AD-49C3-B438-966A5CC93B25}" destId="{B0EC312E-AFF8-43BD-95C0-9798ED2811E4}" srcOrd="0" destOrd="0" presId="urn:microsoft.com/office/officeart/2005/8/layout/hierarchy3"/>
    <dgm:cxn modelId="{A770DA66-60E2-49AF-BED7-9EC9FA3047A1}" type="presParOf" srcId="{0D868C3A-56AD-49C3-B438-966A5CC93B25}" destId="{C4525F13-89E1-437E-9198-CA42DB3E7FE1}" srcOrd="1" destOrd="0" presId="urn:microsoft.com/office/officeart/2005/8/layout/hierarchy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0.xml><?xml version="1.0" encoding="utf-8"?>
<dgm:dataModel xmlns:dgm="http://schemas.openxmlformats.org/drawingml/2006/diagram" xmlns:a="http://schemas.openxmlformats.org/drawingml/2006/main">
  <dgm:ptLst>
    <dgm:pt modelId="{98941DA6-E211-4282-A132-C455EDCB5F46}" type="doc">
      <dgm:prSet loTypeId="urn:microsoft.com/office/officeart/2005/8/layout/vList5" loCatId="list" qsTypeId="urn:microsoft.com/office/officeart/2005/8/quickstyle/3d2" qsCatId="3D" csTypeId="urn:microsoft.com/office/officeart/2005/8/colors/accent0_3" csCatId="mainScheme" phldr="1"/>
      <dgm:spPr/>
      <dgm:t>
        <a:bodyPr/>
        <a:lstStyle/>
        <a:p>
          <a:endParaRPr lang="en-US"/>
        </a:p>
      </dgm:t>
    </dgm:pt>
    <dgm:pt modelId="{461C7FF6-E976-4A9C-A97F-AE14E970C2BA}">
      <dgm:prSet custT="1"/>
      <dgm:spPr/>
      <dgm:t>
        <a:bodyPr/>
        <a:lstStyle/>
        <a:p>
          <a:r>
            <a:rPr lang="el-GR" sz="1800" dirty="0"/>
            <a:t>Ύδωρ</a:t>
          </a:r>
        </a:p>
      </dgm:t>
    </dgm:pt>
    <dgm:pt modelId="{F468FC93-9463-44E0-9B7F-4F94938E1385}" type="parTrans" cxnId="{F50BFF1D-6EB6-40EA-9E84-5CD8FF4CAC77}">
      <dgm:prSet/>
      <dgm:spPr/>
      <dgm:t>
        <a:bodyPr/>
        <a:lstStyle/>
        <a:p>
          <a:endParaRPr lang="el-GR"/>
        </a:p>
      </dgm:t>
    </dgm:pt>
    <dgm:pt modelId="{3A394B2A-71A4-4A7F-9B88-8EDB111A0BF2}" type="sibTrans" cxnId="{F50BFF1D-6EB6-40EA-9E84-5CD8FF4CAC77}">
      <dgm:prSet/>
      <dgm:spPr/>
      <dgm:t>
        <a:bodyPr/>
        <a:lstStyle/>
        <a:p>
          <a:endParaRPr lang="el-GR"/>
        </a:p>
      </dgm:t>
    </dgm:pt>
    <dgm:pt modelId="{BCBD1D15-210A-4A5D-A29B-07B39E9DE756}">
      <dgm:prSet custT="1"/>
      <dgm:spPr/>
      <dgm:t>
        <a:bodyPr/>
        <a:lstStyle/>
        <a:p>
          <a:r>
            <a:rPr lang="el-GR" sz="1800" dirty="0"/>
            <a:t>Υπηρεσίες Μεταφορών </a:t>
          </a:r>
        </a:p>
      </dgm:t>
    </dgm:pt>
    <dgm:pt modelId="{0DB599A3-02D5-4E27-91EB-98D4B82EE429}" type="sibTrans" cxnId="{52814529-718B-435C-AE73-F6228080636D}">
      <dgm:prSet/>
      <dgm:spPr/>
      <dgm:t>
        <a:bodyPr/>
        <a:lstStyle/>
        <a:p>
          <a:endParaRPr lang="el-GR"/>
        </a:p>
      </dgm:t>
    </dgm:pt>
    <dgm:pt modelId="{A411F782-1C3C-4372-B4C1-FFACB1F2ECBD}" type="parTrans" cxnId="{52814529-718B-435C-AE73-F6228080636D}">
      <dgm:prSet/>
      <dgm:spPr/>
      <dgm:t>
        <a:bodyPr/>
        <a:lstStyle/>
        <a:p>
          <a:endParaRPr lang="el-GR"/>
        </a:p>
      </dgm:t>
    </dgm:pt>
    <dgm:pt modelId="{20BFECF8-36A7-4440-86E2-A8F42975F87E}">
      <dgm:prSet custT="1"/>
      <dgm:spPr/>
      <dgm:t>
        <a:bodyPr/>
        <a:lstStyle/>
        <a:p>
          <a:r>
            <a:rPr lang="el-GR" sz="1800" dirty="0"/>
            <a:t>Παροχή ή λειτουργία σταθερών δικτύων με στόχο να παρέχουν στο κοινό υπηρεσίες στον τομέα της παραγωγής, της μεταφοράς ή της διανομής πόσιμου ύδατος</a:t>
          </a:r>
        </a:p>
      </dgm:t>
    </dgm:pt>
    <dgm:pt modelId="{A861CC85-1601-4762-B249-BCC6C00ACDEE}" type="parTrans" cxnId="{B01B5AAE-3784-4D2B-B386-3AE3F1337911}">
      <dgm:prSet/>
      <dgm:spPr/>
      <dgm:t>
        <a:bodyPr/>
        <a:lstStyle/>
        <a:p>
          <a:endParaRPr lang="el-GR"/>
        </a:p>
      </dgm:t>
    </dgm:pt>
    <dgm:pt modelId="{475EE316-7ACF-464E-A464-22F2DA3BD201}" type="sibTrans" cxnId="{B01B5AAE-3784-4D2B-B386-3AE3F1337911}">
      <dgm:prSet/>
      <dgm:spPr/>
      <dgm:t>
        <a:bodyPr/>
        <a:lstStyle/>
        <a:p>
          <a:endParaRPr lang="el-GR"/>
        </a:p>
      </dgm:t>
    </dgm:pt>
    <dgm:pt modelId="{F1E5F3CA-290B-45B2-9002-7DC9DE233FD5}">
      <dgm:prSet custT="1"/>
      <dgm:spPr/>
      <dgm:t>
        <a:bodyPr/>
        <a:lstStyle/>
        <a:p>
          <a:r>
            <a:rPr lang="el-GR" sz="1800" dirty="0"/>
            <a:t>Παροχή ή λειτουργία δικτύων που παρέχουν υπηρεσίες στο κοινό στους τομείς των μεταφορών με σιδηρόδρομο, αυτόματα συστήματα, τραμ, τρόλεϊ, λεωφορεία ή καλώδιο</a:t>
          </a:r>
        </a:p>
      </dgm:t>
    </dgm:pt>
    <dgm:pt modelId="{442E9282-BA90-4837-9263-D1257CED3F09}" type="parTrans" cxnId="{7565254B-FDCE-4F40-AEA4-D4342287662B}">
      <dgm:prSet/>
      <dgm:spPr/>
      <dgm:t>
        <a:bodyPr/>
        <a:lstStyle/>
        <a:p>
          <a:endParaRPr lang="el-GR"/>
        </a:p>
      </dgm:t>
    </dgm:pt>
    <dgm:pt modelId="{2CCA6A3D-E879-4923-8508-960372BA41F5}" type="sibTrans" cxnId="{7565254B-FDCE-4F40-AEA4-D4342287662B}">
      <dgm:prSet/>
      <dgm:spPr/>
      <dgm:t>
        <a:bodyPr/>
        <a:lstStyle/>
        <a:p>
          <a:endParaRPr lang="el-GR"/>
        </a:p>
      </dgm:t>
    </dgm:pt>
    <dgm:pt modelId="{4A519361-E6A0-4CD0-A482-D0A0D790418D}">
      <dgm:prSet custT="1"/>
      <dgm:spPr/>
      <dgm:t>
        <a:bodyPr/>
        <a:lstStyle/>
        <a:p>
          <a:r>
            <a:rPr lang="el-GR" sz="1800" dirty="0"/>
            <a:t>Τροφοδότηση των δικτύων αυτών με πόσιμο νερό</a:t>
          </a:r>
        </a:p>
      </dgm:t>
    </dgm:pt>
    <dgm:pt modelId="{0E9D774E-BECF-4213-BA98-D5543F019188}" type="parTrans" cxnId="{F299D981-BA8A-4F7A-8ECC-83BCC5D6D203}">
      <dgm:prSet/>
      <dgm:spPr/>
      <dgm:t>
        <a:bodyPr/>
        <a:lstStyle/>
        <a:p>
          <a:endParaRPr lang="el-GR"/>
        </a:p>
      </dgm:t>
    </dgm:pt>
    <dgm:pt modelId="{2D448DEE-849A-4BAB-B3E5-24173AE133EB}" type="sibTrans" cxnId="{F299D981-BA8A-4F7A-8ECC-83BCC5D6D203}">
      <dgm:prSet/>
      <dgm:spPr/>
      <dgm:t>
        <a:bodyPr/>
        <a:lstStyle/>
        <a:p>
          <a:endParaRPr lang="el-GR"/>
        </a:p>
      </dgm:t>
    </dgm:pt>
    <dgm:pt modelId="{2CBA05C8-B500-40AE-98CE-21B951D8C679}">
      <dgm:prSet custT="1"/>
      <dgm:spPr/>
      <dgm:t>
        <a:bodyPr/>
        <a:lstStyle/>
        <a:p>
          <a:r>
            <a:rPr lang="el-GR" sz="1800" dirty="0"/>
            <a:t>Το δίκτυο θεωρείται υφιστάμενο όταν η υπηρεσία παρέχεται με όρους που ορίζονται από την αρμόδια εποπτική αρχή </a:t>
          </a:r>
        </a:p>
      </dgm:t>
    </dgm:pt>
    <dgm:pt modelId="{2C9991CF-864B-4AD0-94FF-7C91E33F3D9F}" type="parTrans" cxnId="{224503A9-0F9D-4CC1-9894-0150C36C1A9B}">
      <dgm:prSet/>
      <dgm:spPr/>
      <dgm:t>
        <a:bodyPr/>
        <a:lstStyle/>
        <a:p>
          <a:endParaRPr lang="el-GR"/>
        </a:p>
      </dgm:t>
    </dgm:pt>
    <dgm:pt modelId="{2D456E99-1343-4122-9466-22A18B7AEEE6}" type="sibTrans" cxnId="{224503A9-0F9D-4CC1-9894-0150C36C1A9B}">
      <dgm:prSet/>
      <dgm:spPr/>
      <dgm:t>
        <a:bodyPr/>
        <a:lstStyle/>
        <a:p>
          <a:endParaRPr lang="el-GR"/>
        </a:p>
      </dgm:t>
    </dgm:pt>
    <dgm:pt modelId="{5A0604DD-E336-4D6D-9587-7C89E90EBD06}" type="pres">
      <dgm:prSet presAssocID="{98941DA6-E211-4282-A132-C455EDCB5F46}" presName="Name0" presStyleCnt="0">
        <dgm:presLayoutVars>
          <dgm:dir/>
          <dgm:animLvl val="lvl"/>
          <dgm:resizeHandles val="exact"/>
        </dgm:presLayoutVars>
      </dgm:prSet>
      <dgm:spPr/>
    </dgm:pt>
    <dgm:pt modelId="{94023CE6-54B6-46B2-8FEB-4DFA04EA6513}" type="pres">
      <dgm:prSet presAssocID="{461C7FF6-E976-4A9C-A97F-AE14E970C2BA}" presName="linNode" presStyleCnt="0"/>
      <dgm:spPr/>
    </dgm:pt>
    <dgm:pt modelId="{5F8EADD6-BC61-4C40-AD8A-71BAE42FB277}" type="pres">
      <dgm:prSet presAssocID="{461C7FF6-E976-4A9C-A97F-AE14E970C2BA}" presName="parentText" presStyleLbl="node1" presStyleIdx="0" presStyleCnt="2">
        <dgm:presLayoutVars>
          <dgm:chMax val="1"/>
          <dgm:bulletEnabled val="1"/>
        </dgm:presLayoutVars>
      </dgm:prSet>
      <dgm:spPr/>
    </dgm:pt>
    <dgm:pt modelId="{F52E5101-5B2C-401D-ACDC-081B549D39B7}" type="pres">
      <dgm:prSet presAssocID="{461C7FF6-E976-4A9C-A97F-AE14E970C2BA}" presName="descendantText" presStyleLbl="alignAccFollowNode1" presStyleIdx="0" presStyleCnt="2" custScaleY="84054">
        <dgm:presLayoutVars>
          <dgm:bulletEnabled val="1"/>
        </dgm:presLayoutVars>
      </dgm:prSet>
      <dgm:spPr/>
    </dgm:pt>
    <dgm:pt modelId="{72B7889D-612E-4272-A225-6516CE0D590B}" type="pres">
      <dgm:prSet presAssocID="{3A394B2A-71A4-4A7F-9B88-8EDB111A0BF2}" presName="sp" presStyleCnt="0"/>
      <dgm:spPr/>
    </dgm:pt>
    <dgm:pt modelId="{7F8A6BC8-01F8-4937-BA33-7C273401BA3D}" type="pres">
      <dgm:prSet presAssocID="{BCBD1D15-210A-4A5D-A29B-07B39E9DE756}" presName="linNode" presStyleCnt="0"/>
      <dgm:spPr/>
    </dgm:pt>
    <dgm:pt modelId="{3B3BF02C-5E3F-48E1-84EC-7A7F10B58FCF}" type="pres">
      <dgm:prSet presAssocID="{BCBD1D15-210A-4A5D-A29B-07B39E9DE756}" presName="parentText" presStyleLbl="node1" presStyleIdx="1" presStyleCnt="2">
        <dgm:presLayoutVars>
          <dgm:chMax val="1"/>
          <dgm:bulletEnabled val="1"/>
        </dgm:presLayoutVars>
      </dgm:prSet>
      <dgm:spPr/>
    </dgm:pt>
    <dgm:pt modelId="{CF2D1C17-919F-4BFF-9CC7-9938B6F4C2AC}" type="pres">
      <dgm:prSet presAssocID="{BCBD1D15-210A-4A5D-A29B-07B39E9DE756}" presName="descendantText" presStyleLbl="alignAccFollowNode1" presStyleIdx="1" presStyleCnt="2" custScaleY="102340">
        <dgm:presLayoutVars>
          <dgm:bulletEnabled val="1"/>
        </dgm:presLayoutVars>
      </dgm:prSet>
      <dgm:spPr/>
    </dgm:pt>
  </dgm:ptLst>
  <dgm:cxnLst>
    <dgm:cxn modelId="{2E733B03-1E3F-4789-BCDD-6B536EA0101E}" type="presOf" srcId="{2CBA05C8-B500-40AE-98CE-21B951D8C679}" destId="{CF2D1C17-919F-4BFF-9CC7-9938B6F4C2AC}" srcOrd="0" destOrd="1" presId="urn:microsoft.com/office/officeart/2005/8/layout/vList5"/>
    <dgm:cxn modelId="{B8003116-130C-45CE-B793-15E6E7AE61F3}" type="presOf" srcId="{F1E5F3CA-290B-45B2-9002-7DC9DE233FD5}" destId="{CF2D1C17-919F-4BFF-9CC7-9938B6F4C2AC}" srcOrd="0" destOrd="0" presId="urn:microsoft.com/office/officeart/2005/8/layout/vList5"/>
    <dgm:cxn modelId="{F50BFF1D-6EB6-40EA-9E84-5CD8FF4CAC77}" srcId="{98941DA6-E211-4282-A132-C455EDCB5F46}" destId="{461C7FF6-E976-4A9C-A97F-AE14E970C2BA}" srcOrd="0" destOrd="0" parTransId="{F468FC93-9463-44E0-9B7F-4F94938E1385}" sibTransId="{3A394B2A-71A4-4A7F-9B88-8EDB111A0BF2}"/>
    <dgm:cxn modelId="{52814529-718B-435C-AE73-F6228080636D}" srcId="{98941DA6-E211-4282-A132-C455EDCB5F46}" destId="{BCBD1D15-210A-4A5D-A29B-07B39E9DE756}" srcOrd="1" destOrd="0" parTransId="{A411F782-1C3C-4372-B4C1-FFACB1F2ECBD}" sibTransId="{0DB599A3-02D5-4E27-91EB-98D4B82EE429}"/>
    <dgm:cxn modelId="{8F4E285C-A061-43AF-96AD-417212E81A47}" type="presOf" srcId="{98941DA6-E211-4282-A132-C455EDCB5F46}" destId="{5A0604DD-E336-4D6D-9587-7C89E90EBD06}" srcOrd="0" destOrd="0" presId="urn:microsoft.com/office/officeart/2005/8/layout/vList5"/>
    <dgm:cxn modelId="{7565254B-FDCE-4F40-AEA4-D4342287662B}" srcId="{BCBD1D15-210A-4A5D-A29B-07B39E9DE756}" destId="{F1E5F3CA-290B-45B2-9002-7DC9DE233FD5}" srcOrd="0" destOrd="0" parTransId="{442E9282-BA90-4837-9263-D1257CED3F09}" sibTransId="{2CCA6A3D-E879-4923-8508-960372BA41F5}"/>
    <dgm:cxn modelId="{F299D981-BA8A-4F7A-8ECC-83BCC5D6D203}" srcId="{461C7FF6-E976-4A9C-A97F-AE14E970C2BA}" destId="{4A519361-E6A0-4CD0-A482-D0A0D790418D}" srcOrd="1" destOrd="0" parTransId="{0E9D774E-BECF-4213-BA98-D5543F019188}" sibTransId="{2D448DEE-849A-4BAB-B3E5-24173AE133EB}"/>
    <dgm:cxn modelId="{3AAE2785-CE86-42EB-B8C4-C250BAF13E1C}" type="presOf" srcId="{20BFECF8-36A7-4440-86E2-A8F42975F87E}" destId="{F52E5101-5B2C-401D-ACDC-081B549D39B7}" srcOrd="0" destOrd="0" presId="urn:microsoft.com/office/officeart/2005/8/layout/vList5"/>
    <dgm:cxn modelId="{224503A9-0F9D-4CC1-9894-0150C36C1A9B}" srcId="{BCBD1D15-210A-4A5D-A29B-07B39E9DE756}" destId="{2CBA05C8-B500-40AE-98CE-21B951D8C679}" srcOrd="1" destOrd="0" parTransId="{2C9991CF-864B-4AD0-94FF-7C91E33F3D9F}" sibTransId="{2D456E99-1343-4122-9466-22A18B7AEEE6}"/>
    <dgm:cxn modelId="{B01B5AAE-3784-4D2B-B386-3AE3F1337911}" srcId="{461C7FF6-E976-4A9C-A97F-AE14E970C2BA}" destId="{20BFECF8-36A7-4440-86E2-A8F42975F87E}" srcOrd="0" destOrd="0" parTransId="{A861CC85-1601-4762-B249-BCC6C00ACDEE}" sibTransId="{475EE316-7ACF-464E-A464-22F2DA3BD201}"/>
    <dgm:cxn modelId="{3E016FB2-C498-46EC-92AC-E92601D65B09}" type="presOf" srcId="{461C7FF6-E976-4A9C-A97F-AE14E970C2BA}" destId="{5F8EADD6-BC61-4C40-AD8A-71BAE42FB277}" srcOrd="0" destOrd="0" presId="urn:microsoft.com/office/officeart/2005/8/layout/vList5"/>
    <dgm:cxn modelId="{A47EBECA-FADE-4BB4-8167-2F0E72F76464}" type="presOf" srcId="{4A519361-E6A0-4CD0-A482-D0A0D790418D}" destId="{F52E5101-5B2C-401D-ACDC-081B549D39B7}" srcOrd="0" destOrd="1" presId="urn:microsoft.com/office/officeart/2005/8/layout/vList5"/>
    <dgm:cxn modelId="{97D926DC-4CA4-409B-A9B4-EE24C86F68C7}" type="presOf" srcId="{BCBD1D15-210A-4A5D-A29B-07B39E9DE756}" destId="{3B3BF02C-5E3F-48E1-84EC-7A7F10B58FCF}" srcOrd="0" destOrd="0" presId="urn:microsoft.com/office/officeart/2005/8/layout/vList5"/>
    <dgm:cxn modelId="{977A2F02-B2FE-403A-8AB5-014C81FC4E78}" type="presParOf" srcId="{5A0604DD-E336-4D6D-9587-7C89E90EBD06}" destId="{94023CE6-54B6-46B2-8FEB-4DFA04EA6513}" srcOrd="0" destOrd="0" presId="urn:microsoft.com/office/officeart/2005/8/layout/vList5"/>
    <dgm:cxn modelId="{A79B9088-FC7B-4E79-908A-18DAEFB72783}" type="presParOf" srcId="{94023CE6-54B6-46B2-8FEB-4DFA04EA6513}" destId="{5F8EADD6-BC61-4C40-AD8A-71BAE42FB277}" srcOrd="0" destOrd="0" presId="urn:microsoft.com/office/officeart/2005/8/layout/vList5"/>
    <dgm:cxn modelId="{C6436E2B-0F91-40A7-9ECA-59CF56CDFA65}" type="presParOf" srcId="{94023CE6-54B6-46B2-8FEB-4DFA04EA6513}" destId="{F52E5101-5B2C-401D-ACDC-081B549D39B7}" srcOrd="1" destOrd="0" presId="urn:microsoft.com/office/officeart/2005/8/layout/vList5"/>
    <dgm:cxn modelId="{7B9A76F0-EE3F-43FD-B65B-710A8C7554E7}" type="presParOf" srcId="{5A0604DD-E336-4D6D-9587-7C89E90EBD06}" destId="{72B7889D-612E-4272-A225-6516CE0D590B}" srcOrd="1" destOrd="0" presId="urn:microsoft.com/office/officeart/2005/8/layout/vList5"/>
    <dgm:cxn modelId="{C5DBA5EA-66E9-493E-8891-6EE22F7707A8}" type="presParOf" srcId="{5A0604DD-E336-4D6D-9587-7C89E90EBD06}" destId="{7F8A6BC8-01F8-4937-BA33-7C273401BA3D}" srcOrd="2" destOrd="0" presId="urn:microsoft.com/office/officeart/2005/8/layout/vList5"/>
    <dgm:cxn modelId="{71C3E153-9A2E-474F-A8E1-5C5BA510E526}" type="presParOf" srcId="{7F8A6BC8-01F8-4937-BA33-7C273401BA3D}" destId="{3B3BF02C-5E3F-48E1-84EC-7A7F10B58FCF}" srcOrd="0" destOrd="0" presId="urn:microsoft.com/office/officeart/2005/8/layout/vList5"/>
    <dgm:cxn modelId="{5A238AE7-BFB1-4493-89AA-AFCAFE007D77}" type="presParOf" srcId="{7F8A6BC8-01F8-4937-BA33-7C273401BA3D}" destId="{CF2D1C17-919F-4BFF-9CC7-9938B6F4C2AC}" srcOrd="1" destOrd="0" presId="urn:microsoft.com/office/officeart/2005/8/layout/vList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1.xml><?xml version="1.0" encoding="utf-8"?>
<dgm:dataModel xmlns:dgm="http://schemas.openxmlformats.org/drawingml/2006/diagram" xmlns:a="http://schemas.openxmlformats.org/drawingml/2006/main">
  <dgm:ptLst>
    <dgm:pt modelId="{98941DA6-E211-4282-A132-C455EDCB5F46}" type="doc">
      <dgm:prSet loTypeId="urn:microsoft.com/office/officeart/2005/8/layout/vList5" loCatId="list" qsTypeId="urn:microsoft.com/office/officeart/2005/8/quickstyle/3d2" qsCatId="3D" csTypeId="urn:microsoft.com/office/officeart/2005/8/colors/accent0_3" csCatId="mainScheme" phldr="1"/>
      <dgm:spPr/>
      <dgm:t>
        <a:bodyPr/>
        <a:lstStyle/>
        <a:p>
          <a:endParaRPr lang="en-US"/>
        </a:p>
      </dgm:t>
    </dgm:pt>
    <dgm:pt modelId="{461C7FF6-E976-4A9C-A97F-AE14E970C2BA}">
      <dgm:prSet custT="1"/>
      <dgm:spPr/>
      <dgm:t>
        <a:bodyPr/>
        <a:lstStyle/>
        <a:p>
          <a:r>
            <a:rPr lang="el-GR" sz="1800" dirty="0"/>
            <a:t>Λιμένες και αερολιμένες</a:t>
          </a:r>
        </a:p>
      </dgm:t>
    </dgm:pt>
    <dgm:pt modelId="{F468FC93-9463-44E0-9B7F-4F94938E1385}" type="parTrans" cxnId="{F50BFF1D-6EB6-40EA-9E84-5CD8FF4CAC77}">
      <dgm:prSet/>
      <dgm:spPr/>
      <dgm:t>
        <a:bodyPr/>
        <a:lstStyle/>
        <a:p>
          <a:endParaRPr lang="el-GR"/>
        </a:p>
      </dgm:t>
    </dgm:pt>
    <dgm:pt modelId="{3A394B2A-71A4-4A7F-9B88-8EDB111A0BF2}" type="sibTrans" cxnId="{F50BFF1D-6EB6-40EA-9E84-5CD8FF4CAC77}">
      <dgm:prSet/>
      <dgm:spPr/>
      <dgm:t>
        <a:bodyPr/>
        <a:lstStyle/>
        <a:p>
          <a:endParaRPr lang="el-GR"/>
        </a:p>
      </dgm:t>
    </dgm:pt>
    <dgm:pt modelId="{20BFECF8-36A7-4440-86E2-A8F42975F87E}">
      <dgm:prSet custT="1"/>
      <dgm:spPr/>
      <dgm:t>
        <a:bodyPr/>
        <a:lstStyle/>
        <a:p>
          <a:r>
            <a:rPr lang="el-GR" sz="1800" dirty="0"/>
            <a:t>Διάθεση αερολιμένων, θαλάσσιων λιμένων ή λιμένων εσωτερικής ναυσιπλοΐας ή άλλων τερματικών σταθμών σε φορείς που πραγματοποιούν αεροπορικές, θαλάσσιες ή εσωτερικές πλωτές μεταφορές</a:t>
          </a:r>
        </a:p>
      </dgm:t>
    </dgm:pt>
    <dgm:pt modelId="{A861CC85-1601-4762-B249-BCC6C00ACDEE}" type="parTrans" cxnId="{B01B5AAE-3784-4D2B-B386-3AE3F1337911}">
      <dgm:prSet/>
      <dgm:spPr/>
      <dgm:t>
        <a:bodyPr/>
        <a:lstStyle/>
        <a:p>
          <a:endParaRPr lang="el-GR"/>
        </a:p>
      </dgm:t>
    </dgm:pt>
    <dgm:pt modelId="{475EE316-7ACF-464E-A464-22F2DA3BD201}" type="sibTrans" cxnId="{B01B5AAE-3784-4D2B-B386-3AE3F1337911}">
      <dgm:prSet/>
      <dgm:spPr/>
      <dgm:t>
        <a:bodyPr/>
        <a:lstStyle/>
        <a:p>
          <a:endParaRPr lang="el-GR"/>
        </a:p>
      </dgm:t>
    </dgm:pt>
    <dgm:pt modelId="{F1E5F3CA-290B-45B2-9002-7DC9DE233FD5}">
      <dgm:prSet custT="1"/>
      <dgm:spPr/>
      <dgm:t>
        <a:bodyPr/>
        <a:lstStyle/>
        <a:p>
          <a:r>
            <a:rPr lang="el-GR" sz="1800" dirty="0"/>
            <a:t>Παροχή ταχυδρομικών υπηρεσιών</a:t>
          </a:r>
        </a:p>
      </dgm:t>
    </dgm:pt>
    <dgm:pt modelId="{442E9282-BA90-4837-9263-D1257CED3F09}" type="parTrans" cxnId="{7565254B-FDCE-4F40-AEA4-D4342287662B}">
      <dgm:prSet/>
      <dgm:spPr/>
      <dgm:t>
        <a:bodyPr/>
        <a:lstStyle/>
        <a:p>
          <a:endParaRPr lang="el-GR"/>
        </a:p>
      </dgm:t>
    </dgm:pt>
    <dgm:pt modelId="{2CCA6A3D-E879-4923-8508-960372BA41F5}" type="sibTrans" cxnId="{7565254B-FDCE-4F40-AEA4-D4342287662B}">
      <dgm:prSet/>
      <dgm:spPr/>
      <dgm:t>
        <a:bodyPr/>
        <a:lstStyle/>
        <a:p>
          <a:endParaRPr lang="el-GR"/>
        </a:p>
      </dgm:t>
    </dgm:pt>
    <dgm:pt modelId="{BCBD1D15-210A-4A5D-A29B-07B39E9DE756}">
      <dgm:prSet custT="1"/>
      <dgm:spPr/>
      <dgm:t>
        <a:bodyPr/>
        <a:lstStyle/>
        <a:p>
          <a:r>
            <a:rPr lang="el-GR" sz="1800" dirty="0"/>
            <a:t>Ταχυδρομικές Υπηρεσίες</a:t>
          </a:r>
        </a:p>
      </dgm:t>
    </dgm:pt>
    <dgm:pt modelId="{0DB599A3-02D5-4E27-91EB-98D4B82EE429}" type="sibTrans" cxnId="{52814529-718B-435C-AE73-F6228080636D}">
      <dgm:prSet/>
      <dgm:spPr/>
      <dgm:t>
        <a:bodyPr/>
        <a:lstStyle/>
        <a:p>
          <a:endParaRPr lang="el-GR"/>
        </a:p>
      </dgm:t>
    </dgm:pt>
    <dgm:pt modelId="{A411F782-1C3C-4372-B4C1-FFACB1F2ECBD}" type="parTrans" cxnId="{52814529-718B-435C-AE73-F6228080636D}">
      <dgm:prSet/>
      <dgm:spPr/>
      <dgm:t>
        <a:bodyPr/>
        <a:lstStyle/>
        <a:p>
          <a:endParaRPr lang="el-GR"/>
        </a:p>
      </dgm:t>
    </dgm:pt>
    <dgm:pt modelId="{BEF99B0A-88CB-4995-90E7-31B5DE801B75}">
      <dgm:prSet custT="1"/>
      <dgm:spPr/>
      <dgm:t>
        <a:bodyPr/>
        <a:lstStyle/>
        <a:p>
          <a:r>
            <a:rPr lang="el-GR" sz="1800" dirty="0"/>
            <a:t>Παροχή άλλων υπηρεσιών πλην των ταχυδρομικών </a:t>
          </a:r>
        </a:p>
      </dgm:t>
    </dgm:pt>
    <dgm:pt modelId="{B3E57984-70D0-4D4E-9EE2-7C14078FD895}" type="parTrans" cxnId="{86971FDA-016D-4ADE-83BD-1A12095D4771}">
      <dgm:prSet/>
      <dgm:spPr/>
      <dgm:t>
        <a:bodyPr/>
        <a:lstStyle/>
        <a:p>
          <a:endParaRPr lang="el-GR"/>
        </a:p>
      </dgm:t>
    </dgm:pt>
    <dgm:pt modelId="{BCC9BAA1-8484-499C-964A-107F8E72D0DE}" type="sibTrans" cxnId="{86971FDA-016D-4ADE-83BD-1A12095D4771}">
      <dgm:prSet/>
      <dgm:spPr/>
      <dgm:t>
        <a:bodyPr/>
        <a:lstStyle/>
        <a:p>
          <a:endParaRPr lang="el-GR"/>
        </a:p>
      </dgm:t>
    </dgm:pt>
    <dgm:pt modelId="{583F59B0-9E5C-4CDB-B3D5-5DCA90FEA361}">
      <dgm:prSet custT="1"/>
      <dgm:spPr/>
      <dgm:t>
        <a:bodyPr/>
        <a:lstStyle/>
        <a:p>
          <a:r>
            <a:rPr lang="el-GR" sz="1800" dirty="0"/>
            <a:t>Εξόρυξη πετρελαίου, φυσικού αερίου και αναζήτηση ή εξόρυξη άνθρακα και άλλων στερέων καυσίμων</a:t>
          </a:r>
        </a:p>
      </dgm:t>
    </dgm:pt>
    <dgm:pt modelId="{CF70308E-AA56-4F5D-96AE-E08FF8C905E1}" type="parTrans" cxnId="{360EC7AA-C107-41D0-A1CE-E8F3C5414D00}">
      <dgm:prSet/>
      <dgm:spPr/>
      <dgm:t>
        <a:bodyPr/>
        <a:lstStyle/>
        <a:p>
          <a:endParaRPr lang="el-GR"/>
        </a:p>
      </dgm:t>
    </dgm:pt>
    <dgm:pt modelId="{61818384-D85F-4429-A060-082FD5A29021}" type="sibTrans" cxnId="{360EC7AA-C107-41D0-A1CE-E8F3C5414D00}">
      <dgm:prSet/>
      <dgm:spPr/>
      <dgm:t>
        <a:bodyPr/>
        <a:lstStyle/>
        <a:p>
          <a:endParaRPr lang="el-GR"/>
        </a:p>
      </dgm:t>
    </dgm:pt>
    <dgm:pt modelId="{A2426D1E-10D4-439E-B3DF-D558E3061E79}">
      <dgm:prSet custT="1"/>
      <dgm:spPr/>
      <dgm:t>
        <a:bodyPr/>
        <a:lstStyle/>
        <a:p>
          <a:r>
            <a:rPr lang="el-GR" sz="1800" dirty="0"/>
            <a:t>Εξόρυξη πετρελαίου ή φυσικού αερίου</a:t>
          </a:r>
        </a:p>
      </dgm:t>
    </dgm:pt>
    <dgm:pt modelId="{A1FA556A-238B-4134-9063-BB37A3F194F8}" type="parTrans" cxnId="{2B99EB35-5C6A-484D-9127-13494D15DD1B}">
      <dgm:prSet/>
      <dgm:spPr/>
      <dgm:t>
        <a:bodyPr/>
        <a:lstStyle/>
        <a:p>
          <a:endParaRPr lang="el-GR"/>
        </a:p>
      </dgm:t>
    </dgm:pt>
    <dgm:pt modelId="{D67E5585-098D-4D06-A6B3-46770E4418FC}" type="sibTrans" cxnId="{2B99EB35-5C6A-484D-9127-13494D15DD1B}">
      <dgm:prSet/>
      <dgm:spPr/>
      <dgm:t>
        <a:bodyPr/>
        <a:lstStyle/>
        <a:p>
          <a:endParaRPr lang="el-GR"/>
        </a:p>
      </dgm:t>
    </dgm:pt>
    <dgm:pt modelId="{9E42873F-F066-4E8F-847E-F7C532A67175}">
      <dgm:prSet custT="1"/>
      <dgm:spPr/>
      <dgm:t>
        <a:bodyPr/>
        <a:lstStyle/>
        <a:p>
          <a:r>
            <a:rPr lang="el-GR" sz="1800" dirty="0"/>
            <a:t>Αναζήτηση ή εξόρυξη άνθρακα ή άλλων στερεών καυσίμων</a:t>
          </a:r>
        </a:p>
      </dgm:t>
    </dgm:pt>
    <dgm:pt modelId="{1871F713-B02B-42DD-B2CA-391AFED33304}" type="parTrans" cxnId="{6E569967-6A51-46D4-B23B-88AB4A45C542}">
      <dgm:prSet/>
      <dgm:spPr/>
      <dgm:t>
        <a:bodyPr/>
        <a:lstStyle/>
        <a:p>
          <a:endParaRPr lang="el-GR"/>
        </a:p>
      </dgm:t>
    </dgm:pt>
    <dgm:pt modelId="{007A4FC5-E952-481C-A110-FF90D8793A9D}" type="sibTrans" cxnId="{6E569967-6A51-46D4-B23B-88AB4A45C542}">
      <dgm:prSet/>
      <dgm:spPr/>
      <dgm:t>
        <a:bodyPr/>
        <a:lstStyle/>
        <a:p>
          <a:endParaRPr lang="el-GR"/>
        </a:p>
      </dgm:t>
    </dgm:pt>
    <dgm:pt modelId="{5A0604DD-E336-4D6D-9587-7C89E90EBD06}" type="pres">
      <dgm:prSet presAssocID="{98941DA6-E211-4282-A132-C455EDCB5F46}" presName="Name0" presStyleCnt="0">
        <dgm:presLayoutVars>
          <dgm:dir/>
          <dgm:animLvl val="lvl"/>
          <dgm:resizeHandles val="exact"/>
        </dgm:presLayoutVars>
      </dgm:prSet>
      <dgm:spPr/>
    </dgm:pt>
    <dgm:pt modelId="{94023CE6-54B6-46B2-8FEB-4DFA04EA6513}" type="pres">
      <dgm:prSet presAssocID="{461C7FF6-E976-4A9C-A97F-AE14E970C2BA}" presName="linNode" presStyleCnt="0"/>
      <dgm:spPr/>
    </dgm:pt>
    <dgm:pt modelId="{5F8EADD6-BC61-4C40-AD8A-71BAE42FB277}" type="pres">
      <dgm:prSet presAssocID="{461C7FF6-E976-4A9C-A97F-AE14E970C2BA}" presName="parentText" presStyleLbl="node1" presStyleIdx="0" presStyleCnt="3" custScaleY="111423">
        <dgm:presLayoutVars>
          <dgm:chMax val="1"/>
          <dgm:bulletEnabled val="1"/>
        </dgm:presLayoutVars>
      </dgm:prSet>
      <dgm:spPr/>
    </dgm:pt>
    <dgm:pt modelId="{F52E5101-5B2C-401D-ACDC-081B549D39B7}" type="pres">
      <dgm:prSet presAssocID="{461C7FF6-E976-4A9C-A97F-AE14E970C2BA}" presName="descendantText" presStyleLbl="alignAccFollowNode1" presStyleIdx="0" presStyleCnt="3" custScaleY="126889">
        <dgm:presLayoutVars>
          <dgm:bulletEnabled val="1"/>
        </dgm:presLayoutVars>
      </dgm:prSet>
      <dgm:spPr/>
    </dgm:pt>
    <dgm:pt modelId="{72B7889D-612E-4272-A225-6516CE0D590B}" type="pres">
      <dgm:prSet presAssocID="{3A394B2A-71A4-4A7F-9B88-8EDB111A0BF2}" presName="sp" presStyleCnt="0"/>
      <dgm:spPr/>
    </dgm:pt>
    <dgm:pt modelId="{7F8A6BC8-01F8-4937-BA33-7C273401BA3D}" type="pres">
      <dgm:prSet presAssocID="{BCBD1D15-210A-4A5D-A29B-07B39E9DE756}" presName="linNode" presStyleCnt="0"/>
      <dgm:spPr/>
    </dgm:pt>
    <dgm:pt modelId="{3B3BF02C-5E3F-48E1-84EC-7A7F10B58FCF}" type="pres">
      <dgm:prSet presAssocID="{BCBD1D15-210A-4A5D-A29B-07B39E9DE756}" presName="parentText" presStyleLbl="node1" presStyleIdx="1" presStyleCnt="3" custScaleY="106256">
        <dgm:presLayoutVars>
          <dgm:chMax val="1"/>
          <dgm:bulletEnabled val="1"/>
        </dgm:presLayoutVars>
      </dgm:prSet>
      <dgm:spPr/>
    </dgm:pt>
    <dgm:pt modelId="{CF2D1C17-919F-4BFF-9CC7-9938B6F4C2AC}" type="pres">
      <dgm:prSet presAssocID="{BCBD1D15-210A-4A5D-A29B-07B39E9DE756}" presName="descendantText" presStyleLbl="alignAccFollowNode1" presStyleIdx="1" presStyleCnt="3" custScaleY="86502">
        <dgm:presLayoutVars>
          <dgm:bulletEnabled val="1"/>
        </dgm:presLayoutVars>
      </dgm:prSet>
      <dgm:spPr/>
    </dgm:pt>
    <dgm:pt modelId="{47BD7A8B-6BD3-4F51-8D33-DCD3AAF2553E}" type="pres">
      <dgm:prSet presAssocID="{0DB599A3-02D5-4E27-91EB-98D4B82EE429}" presName="sp" presStyleCnt="0"/>
      <dgm:spPr/>
    </dgm:pt>
    <dgm:pt modelId="{73A9E553-1DE9-432A-A747-CC0C196FE029}" type="pres">
      <dgm:prSet presAssocID="{583F59B0-9E5C-4CDB-B3D5-5DCA90FEA361}" presName="linNode" presStyleCnt="0"/>
      <dgm:spPr/>
    </dgm:pt>
    <dgm:pt modelId="{29402532-35DD-4FF4-AA1D-3E2597F0C509}" type="pres">
      <dgm:prSet presAssocID="{583F59B0-9E5C-4CDB-B3D5-5DCA90FEA361}" presName="parentText" presStyleLbl="node1" presStyleIdx="2" presStyleCnt="3" custScaleY="118890">
        <dgm:presLayoutVars>
          <dgm:chMax val="1"/>
          <dgm:bulletEnabled val="1"/>
        </dgm:presLayoutVars>
      </dgm:prSet>
      <dgm:spPr/>
    </dgm:pt>
    <dgm:pt modelId="{626FF762-EC4E-465E-90DE-98FE8FFB1015}" type="pres">
      <dgm:prSet presAssocID="{583F59B0-9E5C-4CDB-B3D5-5DCA90FEA361}" presName="descendantText" presStyleLbl="alignAccFollowNode1" presStyleIdx="2" presStyleCnt="3" custScaleY="85469">
        <dgm:presLayoutVars>
          <dgm:bulletEnabled val="1"/>
        </dgm:presLayoutVars>
      </dgm:prSet>
      <dgm:spPr/>
    </dgm:pt>
  </dgm:ptLst>
  <dgm:cxnLst>
    <dgm:cxn modelId="{CEEFC707-4299-4884-8268-839AD213D7BC}" type="presOf" srcId="{583F59B0-9E5C-4CDB-B3D5-5DCA90FEA361}" destId="{29402532-35DD-4FF4-AA1D-3E2597F0C509}" srcOrd="0" destOrd="0" presId="urn:microsoft.com/office/officeart/2005/8/layout/vList5"/>
    <dgm:cxn modelId="{B8003116-130C-45CE-B793-15E6E7AE61F3}" type="presOf" srcId="{F1E5F3CA-290B-45B2-9002-7DC9DE233FD5}" destId="{CF2D1C17-919F-4BFF-9CC7-9938B6F4C2AC}" srcOrd="0" destOrd="0" presId="urn:microsoft.com/office/officeart/2005/8/layout/vList5"/>
    <dgm:cxn modelId="{F50BFF1D-6EB6-40EA-9E84-5CD8FF4CAC77}" srcId="{98941DA6-E211-4282-A132-C455EDCB5F46}" destId="{461C7FF6-E976-4A9C-A97F-AE14E970C2BA}" srcOrd="0" destOrd="0" parTransId="{F468FC93-9463-44E0-9B7F-4F94938E1385}" sibTransId="{3A394B2A-71A4-4A7F-9B88-8EDB111A0BF2}"/>
    <dgm:cxn modelId="{2FA61F26-6237-4784-BB49-2EFCA215C07B}" type="presOf" srcId="{BEF99B0A-88CB-4995-90E7-31B5DE801B75}" destId="{CF2D1C17-919F-4BFF-9CC7-9938B6F4C2AC}" srcOrd="0" destOrd="1" presId="urn:microsoft.com/office/officeart/2005/8/layout/vList5"/>
    <dgm:cxn modelId="{52814529-718B-435C-AE73-F6228080636D}" srcId="{98941DA6-E211-4282-A132-C455EDCB5F46}" destId="{BCBD1D15-210A-4A5D-A29B-07B39E9DE756}" srcOrd="1" destOrd="0" parTransId="{A411F782-1C3C-4372-B4C1-FFACB1F2ECBD}" sibTransId="{0DB599A3-02D5-4E27-91EB-98D4B82EE429}"/>
    <dgm:cxn modelId="{2B99EB35-5C6A-484D-9127-13494D15DD1B}" srcId="{583F59B0-9E5C-4CDB-B3D5-5DCA90FEA361}" destId="{A2426D1E-10D4-439E-B3DF-D558E3061E79}" srcOrd="0" destOrd="0" parTransId="{A1FA556A-238B-4134-9063-BB37A3F194F8}" sibTransId="{D67E5585-098D-4D06-A6B3-46770E4418FC}"/>
    <dgm:cxn modelId="{8F4E285C-A061-43AF-96AD-417212E81A47}" type="presOf" srcId="{98941DA6-E211-4282-A132-C455EDCB5F46}" destId="{5A0604DD-E336-4D6D-9587-7C89E90EBD06}" srcOrd="0" destOrd="0" presId="urn:microsoft.com/office/officeart/2005/8/layout/vList5"/>
    <dgm:cxn modelId="{6E569967-6A51-46D4-B23B-88AB4A45C542}" srcId="{583F59B0-9E5C-4CDB-B3D5-5DCA90FEA361}" destId="{9E42873F-F066-4E8F-847E-F7C532A67175}" srcOrd="1" destOrd="0" parTransId="{1871F713-B02B-42DD-B2CA-391AFED33304}" sibTransId="{007A4FC5-E952-481C-A110-FF90D8793A9D}"/>
    <dgm:cxn modelId="{7565254B-FDCE-4F40-AEA4-D4342287662B}" srcId="{BCBD1D15-210A-4A5D-A29B-07B39E9DE756}" destId="{F1E5F3CA-290B-45B2-9002-7DC9DE233FD5}" srcOrd="0" destOrd="0" parTransId="{442E9282-BA90-4837-9263-D1257CED3F09}" sibTransId="{2CCA6A3D-E879-4923-8508-960372BA41F5}"/>
    <dgm:cxn modelId="{B897B94E-EB71-4BA2-9E35-935F9C8A300F}" type="presOf" srcId="{9E42873F-F066-4E8F-847E-F7C532A67175}" destId="{626FF762-EC4E-465E-90DE-98FE8FFB1015}" srcOrd="0" destOrd="1" presId="urn:microsoft.com/office/officeart/2005/8/layout/vList5"/>
    <dgm:cxn modelId="{98BB3D72-FB63-48CA-8727-839E70C64FC0}" type="presOf" srcId="{A2426D1E-10D4-439E-B3DF-D558E3061E79}" destId="{626FF762-EC4E-465E-90DE-98FE8FFB1015}" srcOrd="0" destOrd="0" presId="urn:microsoft.com/office/officeart/2005/8/layout/vList5"/>
    <dgm:cxn modelId="{3AAE2785-CE86-42EB-B8C4-C250BAF13E1C}" type="presOf" srcId="{20BFECF8-36A7-4440-86E2-A8F42975F87E}" destId="{F52E5101-5B2C-401D-ACDC-081B549D39B7}" srcOrd="0" destOrd="0" presId="urn:microsoft.com/office/officeart/2005/8/layout/vList5"/>
    <dgm:cxn modelId="{360EC7AA-C107-41D0-A1CE-E8F3C5414D00}" srcId="{98941DA6-E211-4282-A132-C455EDCB5F46}" destId="{583F59B0-9E5C-4CDB-B3D5-5DCA90FEA361}" srcOrd="2" destOrd="0" parTransId="{CF70308E-AA56-4F5D-96AE-E08FF8C905E1}" sibTransId="{61818384-D85F-4429-A060-082FD5A29021}"/>
    <dgm:cxn modelId="{B01B5AAE-3784-4D2B-B386-3AE3F1337911}" srcId="{461C7FF6-E976-4A9C-A97F-AE14E970C2BA}" destId="{20BFECF8-36A7-4440-86E2-A8F42975F87E}" srcOrd="0" destOrd="0" parTransId="{A861CC85-1601-4762-B249-BCC6C00ACDEE}" sibTransId="{475EE316-7ACF-464E-A464-22F2DA3BD201}"/>
    <dgm:cxn modelId="{3E016FB2-C498-46EC-92AC-E92601D65B09}" type="presOf" srcId="{461C7FF6-E976-4A9C-A97F-AE14E970C2BA}" destId="{5F8EADD6-BC61-4C40-AD8A-71BAE42FB277}" srcOrd="0" destOrd="0" presId="urn:microsoft.com/office/officeart/2005/8/layout/vList5"/>
    <dgm:cxn modelId="{86971FDA-016D-4ADE-83BD-1A12095D4771}" srcId="{BCBD1D15-210A-4A5D-A29B-07B39E9DE756}" destId="{BEF99B0A-88CB-4995-90E7-31B5DE801B75}" srcOrd="1" destOrd="0" parTransId="{B3E57984-70D0-4D4E-9EE2-7C14078FD895}" sibTransId="{BCC9BAA1-8484-499C-964A-107F8E72D0DE}"/>
    <dgm:cxn modelId="{97D926DC-4CA4-409B-A9B4-EE24C86F68C7}" type="presOf" srcId="{BCBD1D15-210A-4A5D-A29B-07B39E9DE756}" destId="{3B3BF02C-5E3F-48E1-84EC-7A7F10B58FCF}" srcOrd="0" destOrd="0" presId="urn:microsoft.com/office/officeart/2005/8/layout/vList5"/>
    <dgm:cxn modelId="{977A2F02-B2FE-403A-8AB5-014C81FC4E78}" type="presParOf" srcId="{5A0604DD-E336-4D6D-9587-7C89E90EBD06}" destId="{94023CE6-54B6-46B2-8FEB-4DFA04EA6513}" srcOrd="0" destOrd="0" presId="urn:microsoft.com/office/officeart/2005/8/layout/vList5"/>
    <dgm:cxn modelId="{A79B9088-FC7B-4E79-908A-18DAEFB72783}" type="presParOf" srcId="{94023CE6-54B6-46B2-8FEB-4DFA04EA6513}" destId="{5F8EADD6-BC61-4C40-AD8A-71BAE42FB277}" srcOrd="0" destOrd="0" presId="urn:microsoft.com/office/officeart/2005/8/layout/vList5"/>
    <dgm:cxn modelId="{C6436E2B-0F91-40A7-9ECA-59CF56CDFA65}" type="presParOf" srcId="{94023CE6-54B6-46B2-8FEB-4DFA04EA6513}" destId="{F52E5101-5B2C-401D-ACDC-081B549D39B7}" srcOrd="1" destOrd="0" presId="urn:microsoft.com/office/officeart/2005/8/layout/vList5"/>
    <dgm:cxn modelId="{7B9A76F0-EE3F-43FD-B65B-710A8C7554E7}" type="presParOf" srcId="{5A0604DD-E336-4D6D-9587-7C89E90EBD06}" destId="{72B7889D-612E-4272-A225-6516CE0D590B}" srcOrd="1" destOrd="0" presId="urn:microsoft.com/office/officeart/2005/8/layout/vList5"/>
    <dgm:cxn modelId="{C5DBA5EA-66E9-493E-8891-6EE22F7707A8}" type="presParOf" srcId="{5A0604DD-E336-4D6D-9587-7C89E90EBD06}" destId="{7F8A6BC8-01F8-4937-BA33-7C273401BA3D}" srcOrd="2" destOrd="0" presId="urn:microsoft.com/office/officeart/2005/8/layout/vList5"/>
    <dgm:cxn modelId="{71C3E153-9A2E-474F-A8E1-5C5BA510E526}" type="presParOf" srcId="{7F8A6BC8-01F8-4937-BA33-7C273401BA3D}" destId="{3B3BF02C-5E3F-48E1-84EC-7A7F10B58FCF}" srcOrd="0" destOrd="0" presId="urn:microsoft.com/office/officeart/2005/8/layout/vList5"/>
    <dgm:cxn modelId="{5A238AE7-BFB1-4493-89AA-AFCAFE007D77}" type="presParOf" srcId="{7F8A6BC8-01F8-4937-BA33-7C273401BA3D}" destId="{CF2D1C17-919F-4BFF-9CC7-9938B6F4C2AC}" srcOrd="1" destOrd="0" presId="urn:microsoft.com/office/officeart/2005/8/layout/vList5"/>
    <dgm:cxn modelId="{85893731-DED7-4A26-B5E6-DEB140C10C84}" type="presParOf" srcId="{5A0604DD-E336-4D6D-9587-7C89E90EBD06}" destId="{47BD7A8B-6BD3-4F51-8D33-DCD3AAF2553E}" srcOrd="3" destOrd="0" presId="urn:microsoft.com/office/officeart/2005/8/layout/vList5"/>
    <dgm:cxn modelId="{0BE192AC-8819-466F-903B-DAD83FEE9E5B}" type="presParOf" srcId="{5A0604DD-E336-4D6D-9587-7C89E90EBD06}" destId="{73A9E553-1DE9-432A-A747-CC0C196FE029}" srcOrd="4" destOrd="0" presId="urn:microsoft.com/office/officeart/2005/8/layout/vList5"/>
    <dgm:cxn modelId="{28D29483-9A29-4644-AF00-1C33CFAB1501}" type="presParOf" srcId="{73A9E553-1DE9-432A-A747-CC0C196FE029}" destId="{29402532-35DD-4FF4-AA1D-3E2597F0C509}" srcOrd="0" destOrd="0" presId="urn:microsoft.com/office/officeart/2005/8/layout/vList5"/>
    <dgm:cxn modelId="{4AFA4C6E-74B2-4C09-893D-F0199B3F846C}" type="presParOf" srcId="{73A9E553-1DE9-432A-A747-CC0C196FE029}" destId="{626FF762-EC4E-465E-90DE-98FE8FFB1015}" srcOrd="1" destOrd="0" presId="urn:microsoft.com/office/officeart/2005/8/layout/vList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2.xml><?xml version="1.0" encoding="utf-8"?>
<dgm:dataModel xmlns:dgm="http://schemas.openxmlformats.org/drawingml/2006/diagram" xmlns:a="http://schemas.openxmlformats.org/drawingml/2006/main">
  <dgm:ptLst>
    <dgm:pt modelId="{98941DA6-E211-4282-A132-C455EDCB5F46}" type="doc">
      <dgm:prSet loTypeId="urn:microsoft.com/office/officeart/2005/8/layout/process4" loCatId="process" qsTypeId="urn:microsoft.com/office/officeart/2005/8/quickstyle/3d2" qsCatId="3D" csTypeId="urn:microsoft.com/office/officeart/2005/8/colors/accent0_3" csCatId="mainScheme" phldr="1"/>
      <dgm:spPr/>
      <dgm:t>
        <a:bodyPr/>
        <a:lstStyle/>
        <a:p>
          <a:endParaRPr lang="en-US"/>
        </a:p>
      </dgm:t>
    </dgm:pt>
    <dgm:pt modelId="{461C7FF6-E976-4A9C-A97F-AE14E970C2BA}">
      <dgm:prSet custT="1"/>
      <dgm:spPr/>
      <dgm:t>
        <a:bodyPr/>
        <a:lstStyle/>
        <a:p>
          <a:r>
            <a:rPr lang="el-GR" sz="1800" dirty="0"/>
            <a:t>Επί του συνολικού πληρωτέου ποσού προ Φ.Π.Α. όπως εκτιμάται από την α.α.</a:t>
          </a:r>
        </a:p>
      </dgm:t>
    </dgm:pt>
    <dgm:pt modelId="{F468FC93-9463-44E0-9B7F-4F94938E1385}" type="parTrans" cxnId="{F50BFF1D-6EB6-40EA-9E84-5CD8FF4CAC77}">
      <dgm:prSet/>
      <dgm:spPr/>
      <dgm:t>
        <a:bodyPr/>
        <a:lstStyle/>
        <a:p>
          <a:endParaRPr lang="el-GR"/>
        </a:p>
      </dgm:t>
    </dgm:pt>
    <dgm:pt modelId="{3A394B2A-71A4-4A7F-9B88-8EDB111A0BF2}" type="sibTrans" cxnId="{F50BFF1D-6EB6-40EA-9E84-5CD8FF4CAC77}">
      <dgm:prSet/>
      <dgm:spPr/>
      <dgm:t>
        <a:bodyPr/>
        <a:lstStyle/>
        <a:p>
          <a:endParaRPr lang="el-GR"/>
        </a:p>
      </dgm:t>
    </dgm:pt>
    <dgm:pt modelId="{D181C612-C97B-4704-A712-27669A7A58C8}">
      <dgm:prSet custT="1"/>
      <dgm:spPr/>
      <dgm:t>
        <a:bodyPr/>
        <a:lstStyle/>
        <a:p>
          <a:r>
            <a:rPr lang="el-GR" sz="1800" dirty="0"/>
            <a:t>Η επιλογή της μεθόδου υπολογισμού δεν πρέπει να γίνεται με σκοπό την αποφυγή εφαρμογής των διατάξεων του νόμου</a:t>
          </a:r>
        </a:p>
      </dgm:t>
    </dgm:pt>
    <dgm:pt modelId="{A35EF863-67BF-4595-B927-E0700DDB9F21}" type="parTrans" cxnId="{1E576C74-8C6A-4145-BD88-0D85EC3FA9DA}">
      <dgm:prSet/>
      <dgm:spPr/>
      <dgm:t>
        <a:bodyPr/>
        <a:lstStyle/>
        <a:p>
          <a:endParaRPr lang="el-GR"/>
        </a:p>
      </dgm:t>
    </dgm:pt>
    <dgm:pt modelId="{9491F1A6-CEEF-489E-A2C1-3FF32785D685}" type="sibTrans" cxnId="{1E576C74-8C6A-4145-BD88-0D85EC3FA9DA}">
      <dgm:prSet/>
      <dgm:spPr/>
      <dgm:t>
        <a:bodyPr/>
        <a:lstStyle/>
        <a:p>
          <a:endParaRPr lang="el-GR"/>
        </a:p>
      </dgm:t>
    </dgm:pt>
    <dgm:pt modelId="{6057F446-F9C7-4F10-B8F4-936D6B46F17C}">
      <dgm:prSet custT="1"/>
      <dgm:spPr/>
      <dgm:t>
        <a:bodyPr/>
        <a:lstStyle/>
        <a:p>
          <a:r>
            <a:rPr lang="el-GR" sz="1800" dirty="0"/>
            <a:t>Αν προβλέπεται η απονομή βραβείων ή η καταβολή ποσών στους υποψηφίους ή προσφέροντες, υπολογίζονται και αυτά</a:t>
          </a:r>
        </a:p>
      </dgm:t>
    </dgm:pt>
    <dgm:pt modelId="{E1DECF3F-6D6C-415F-A550-21DB57D2ABBF}" type="sibTrans" cxnId="{25603EED-91CC-4A03-9759-F77E3ED584A5}">
      <dgm:prSet/>
      <dgm:spPr/>
      <dgm:t>
        <a:bodyPr/>
        <a:lstStyle/>
        <a:p>
          <a:endParaRPr lang="el-GR"/>
        </a:p>
      </dgm:t>
    </dgm:pt>
    <dgm:pt modelId="{43961F81-3297-44E4-8633-C8AF0B94D1B2}" type="parTrans" cxnId="{25603EED-91CC-4A03-9759-F77E3ED584A5}">
      <dgm:prSet/>
      <dgm:spPr/>
      <dgm:t>
        <a:bodyPr/>
        <a:lstStyle/>
        <a:p>
          <a:endParaRPr lang="el-GR"/>
        </a:p>
      </dgm:t>
    </dgm:pt>
    <dgm:pt modelId="{BCBD1D15-210A-4A5D-A29B-07B39E9DE756}">
      <dgm:prSet custT="1"/>
      <dgm:spPr/>
      <dgm:t>
        <a:bodyPr/>
        <a:lstStyle/>
        <a:p>
          <a:r>
            <a:rPr lang="el-GR" sz="1800" dirty="0"/>
            <a:t>Συμπεριλαμβάνονται τα δικαιώματα προαίρεσης ή παράτασης της σύμβασης</a:t>
          </a:r>
        </a:p>
      </dgm:t>
    </dgm:pt>
    <dgm:pt modelId="{0DB599A3-02D5-4E27-91EB-98D4B82EE429}" type="sibTrans" cxnId="{52814529-718B-435C-AE73-F6228080636D}">
      <dgm:prSet/>
      <dgm:spPr/>
      <dgm:t>
        <a:bodyPr/>
        <a:lstStyle/>
        <a:p>
          <a:endParaRPr lang="el-GR"/>
        </a:p>
      </dgm:t>
    </dgm:pt>
    <dgm:pt modelId="{A411F782-1C3C-4372-B4C1-FFACB1F2ECBD}" type="parTrans" cxnId="{52814529-718B-435C-AE73-F6228080636D}">
      <dgm:prSet/>
      <dgm:spPr/>
      <dgm:t>
        <a:bodyPr/>
        <a:lstStyle/>
        <a:p>
          <a:endParaRPr lang="el-GR"/>
        </a:p>
      </dgm:t>
    </dgm:pt>
    <dgm:pt modelId="{9920133D-E17B-42CD-AD03-3A24EA1D48D8}">
      <dgm:prSet custT="1"/>
      <dgm:spPr/>
      <dgm:t>
        <a:bodyPr/>
        <a:lstStyle/>
        <a:p>
          <a:r>
            <a:rPr lang="el-GR" sz="1800" dirty="0"/>
            <a:t>Συμφωνίες-πλαίσιο και δυναμικά συστήματα αγορών λαμβάνεται υπόψη η μέγιστη εκτιμώμενη αξία προ Φ.Π.Α. του συνόλου των συμβάσεων για τη συνολική διάρκειά τους</a:t>
          </a:r>
        </a:p>
      </dgm:t>
    </dgm:pt>
    <dgm:pt modelId="{C243A7CD-0ABC-4708-892D-0923CD81C460}" type="parTrans" cxnId="{1F6562C7-C2FD-4C6E-B7A9-719D04BC6082}">
      <dgm:prSet/>
      <dgm:spPr/>
      <dgm:t>
        <a:bodyPr/>
        <a:lstStyle/>
        <a:p>
          <a:endParaRPr lang="el-GR"/>
        </a:p>
      </dgm:t>
    </dgm:pt>
    <dgm:pt modelId="{8D8F6367-A0BF-4615-8949-0DFBAAB4C505}" type="sibTrans" cxnId="{1F6562C7-C2FD-4C6E-B7A9-719D04BC6082}">
      <dgm:prSet/>
      <dgm:spPr/>
      <dgm:t>
        <a:bodyPr/>
        <a:lstStyle/>
        <a:p>
          <a:endParaRPr lang="el-GR"/>
        </a:p>
      </dgm:t>
    </dgm:pt>
    <dgm:pt modelId="{6692E8B5-E4CB-4569-86D3-B90521851DC4}" type="pres">
      <dgm:prSet presAssocID="{98941DA6-E211-4282-A132-C455EDCB5F46}" presName="Name0" presStyleCnt="0">
        <dgm:presLayoutVars>
          <dgm:dir/>
          <dgm:animLvl val="lvl"/>
          <dgm:resizeHandles val="exact"/>
        </dgm:presLayoutVars>
      </dgm:prSet>
      <dgm:spPr/>
    </dgm:pt>
    <dgm:pt modelId="{D5E2AE3E-B4DD-4CFA-B5A8-9D1349E7FA23}" type="pres">
      <dgm:prSet presAssocID="{9920133D-E17B-42CD-AD03-3A24EA1D48D8}" presName="boxAndChildren" presStyleCnt="0"/>
      <dgm:spPr/>
    </dgm:pt>
    <dgm:pt modelId="{64A757DD-D784-4155-BBC8-3B5080072302}" type="pres">
      <dgm:prSet presAssocID="{9920133D-E17B-42CD-AD03-3A24EA1D48D8}" presName="parentTextBox" presStyleLbl="node1" presStyleIdx="0" presStyleCnt="5" custScaleY="117281"/>
      <dgm:spPr/>
    </dgm:pt>
    <dgm:pt modelId="{B2661316-FCD0-405B-A5E6-8570E3D2044A}" type="pres">
      <dgm:prSet presAssocID="{9491F1A6-CEEF-489E-A2C1-3FF32785D685}" presName="sp" presStyleCnt="0"/>
      <dgm:spPr/>
    </dgm:pt>
    <dgm:pt modelId="{CE3462F5-0C7A-4262-8271-9B9230715836}" type="pres">
      <dgm:prSet presAssocID="{D181C612-C97B-4704-A712-27669A7A58C8}" presName="arrowAndChildren" presStyleCnt="0"/>
      <dgm:spPr/>
    </dgm:pt>
    <dgm:pt modelId="{CBD2F95E-CCC4-46C6-B41F-25F756FDB314}" type="pres">
      <dgm:prSet presAssocID="{D181C612-C97B-4704-A712-27669A7A58C8}" presName="parentTextArrow" presStyleLbl="node1" presStyleIdx="1" presStyleCnt="5"/>
      <dgm:spPr/>
    </dgm:pt>
    <dgm:pt modelId="{C8D4EA70-363A-4EC7-BD35-B30005A83262}" type="pres">
      <dgm:prSet presAssocID="{E1DECF3F-6D6C-415F-A550-21DB57D2ABBF}" presName="sp" presStyleCnt="0"/>
      <dgm:spPr/>
    </dgm:pt>
    <dgm:pt modelId="{A84A0FEC-979C-48AB-AB18-8D562CA09121}" type="pres">
      <dgm:prSet presAssocID="{6057F446-F9C7-4F10-B8F4-936D6B46F17C}" presName="arrowAndChildren" presStyleCnt="0"/>
      <dgm:spPr/>
    </dgm:pt>
    <dgm:pt modelId="{A951DF4E-18E5-43F1-9D50-6FDA6A8E5CB0}" type="pres">
      <dgm:prSet presAssocID="{6057F446-F9C7-4F10-B8F4-936D6B46F17C}" presName="parentTextArrow" presStyleLbl="node1" presStyleIdx="2" presStyleCnt="5"/>
      <dgm:spPr/>
    </dgm:pt>
    <dgm:pt modelId="{F33FBD34-E3EE-4255-8672-3CC6106954E1}" type="pres">
      <dgm:prSet presAssocID="{0DB599A3-02D5-4E27-91EB-98D4B82EE429}" presName="sp" presStyleCnt="0"/>
      <dgm:spPr/>
    </dgm:pt>
    <dgm:pt modelId="{8B809246-77B9-4679-B269-AEC72C42E46C}" type="pres">
      <dgm:prSet presAssocID="{BCBD1D15-210A-4A5D-A29B-07B39E9DE756}" presName="arrowAndChildren" presStyleCnt="0"/>
      <dgm:spPr/>
    </dgm:pt>
    <dgm:pt modelId="{F11C1725-A86B-4186-896C-F0846098B354}" type="pres">
      <dgm:prSet presAssocID="{BCBD1D15-210A-4A5D-A29B-07B39E9DE756}" presName="parentTextArrow" presStyleLbl="node1" presStyleIdx="3" presStyleCnt="5"/>
      <dgm:spPr/>
    </dgm:pt>
    <dgm:pt modelId="{BD8665F7-B4DC-48DB-8A7B-1D7AD056E16F}" type="pres">
      <dgm:prSet presAssocID="{3A394B2A-71A4-4A7F-9B88-8EDB111A0BF2}" presName="sp" presStyleCnt="0"/>
      <dgm:spPr/>
    </dgm:pt>
    <dgm:pt modelId="{2BA5B201-D9CF-4511-99B5-C1C77E354C05}" type="pres">
      <dgm:prSet presAssocID="{461C7FF6-E976-4A9C-A97F-AE14E970C2BA}" presName="arrowAndChildren" presStyleCnt="0"/>
      <dgm:spPr/>
    </dgm:pt>
    <dgm:pt modelId="{6D35335B-8C0D-4D98-8801-448B2936E845}" type="pres">
      <dgm:prSet presAssocID="{461C7FF6-E976-4A9C-A97F-AE14E970C2BA}" presName="parentTextArrow" presStyleLbl="node1" presStyleIdx="4" presStyleCnt="5"/>
      <dgm:spPr/>
    </dgm:pt>
  </dgm:ptLst>
  <dgm:cxnLst>
    <dgm:cxn modelId="{F50BFF1D-6EB6-40EA-9E84-5CD8FF4CAC77}" srcId="{98941DA6-E211-4282-A132-C455EDCB5F46}" destId="{461C7FF6-E976-4A9C-A97F-AE14E970C2BA}" srcOrd="0" destOrd="0" parTransId="{F468FC93-9463-44E0-9B7F-4F94938E1385}" sibTransId="{3A394B2A-71A4-4A7F-9B88-8EDB111A0BF2}"/>
    <dgm:cxn modelId="{2A4BD81E-931F-4D58-B479-DCD42FBA39B2}" type="presOf" srcId="{D181C612-C97B-4704-A712-27669A7A58C8}" destId="{CBD2F95E-CCC4-46C6-B41F-25F756FDB314}" srcOrd="0" destOrd="0" presId="urn:microsoft.com/office/officeart/2005/8/layout/process4"/>
    <dgm:cxn modelId="{52814529-718B-435C-AE73-F6228080636D}" srcId="{98941DA6-E211-4282-A132-C455EDCB5F46}" destId="{BCBD1D15-210A-4A5D-A29B-07B39E9DE756}" srcOrd="1" destOrd="0" parTransId="{A411F782-1C3C-4372-B4C1-FFACB1F2ECBD}" sibTransId="{0DB599A3-02D5-4E27-91EB-98D4B82EE429}"/>
    <dgm:cxn modelId="{1E576C74-8C6A-4145-BD88-0D85EC3FA9DA}" srcId="{98941DA6-E211-4282-A132-C455EDCB5F46}" destId="{D181C612-C97B-4704-A712-27669A7A58C8}" srcOrd="3" destOrd="0" parTransId="{A35EF863-67BF-4595-B927-E0700DDB9F21}" sibTransId="{9491F1A6-CEEF-489E-A2C1-3FF32785D685}"/>
    <dgm:cxn modelId="{A6E48F77-224A-4A5C-BF74-4E97B28ED1F3}" type="presOf" srcId="{6057F446-F9C7-4F10-B8F4-936D6B46F17C}" destId="{A951DF4E-18E5-43F1-9D50-6FDA6A8E5CB0}" srcOrd="0" destOrd="0" presId="urn:microsoft.com/office/officeart/2005/8/layout/process4"/>
    <dgm:cxn modelId="{FCE3C858-4A3D-4160-AB4A-CD05808F24EF}" type="presOf" srcId="{9920133D-E17B-42CD-AD03-3A24EA1D48D8}" destId="{64A757DD-D784-4155-BBC8-3B5080072302}" srcOrd="0" destOrd="0" presId="urn:microsoft.com/office/officeart/2005/8/layout/process4"/>
    <dgm:cxn modelId="{1F6562C7-C2FD-4C6E-B7A9-719D04BC6082}" srcId="{98941DA6-E211-4282-A132-C455EDCB5F46}" destId="{9920133D-E17B-42CD-AD03-3A24EA1D48D8}" srcOrd="4" destOrd="0" parTransId="{C243A7CD-0ABC-4708-892D-0923CD81C460}" sibTransId="{8D8F6367-A0BF-4615-8949-0DFBAAB4C505}"/>
    <dgm:cxn modelId="{CFB157DB-3B63-4A46-9EE6-F7129BCAFA1A}" type="presOf" srcId="{461C7FF6-E976-4A9C-A97F-AE14E970C2BA}" destId="{6D35335B-8C0D-4D98-8801-448B2936E845}" srcOrd="0" destOrd="0" presId="urn:microsoft.com/office/officeart/2005/8/layout/process4"/>
    <dgm:cxn modelId="{F6CBFCE1-6DF0-40BC-9233-D39F71F93900}" type="presOf" srcId="{BCBD1D15-210A-4A5D-A29B-07B39E9DE756}" destId="{F11C1725-A86B-4186-896C-F0846098B354}" srcOrd="0" destOrd="0" presId="urn:microsoft.com/office/officeart/2005/8/layout/process4"/>
    <dgm:cxn modelId="{25603EED-91CC-4A03-9759-F77E3ED584A5}" srcId="{98941DA6-E211-4282-A132-C455EDCB5F46}" destId="{6057F446-F9C7-4F10-B8F4-936D6B46F17C}" srcOrd="2" destOrd="0" parTransId="{43961F81-3297-44E4-8633-C8AF0B94D1B2}" sibTransId="{E1DECF3F-6D6C-415F-A550-21DB57D2ABBF}"/>
    <dgm:cxn modelId="{3EF095F3-26F3-437F-97A0-021CD52B3B99}" type="presOf" srcId="{98941DA6-E211-4282-A132-C455EDCB5F46}" destId="{6692E8B5-E4CB-4569-86D3-B90521851DC4}" srcOrd="0" destOrd="0" presId="urn:microsoft.com/office/officeart/2005/8/layout/process4"/>
    <dgm:cxn modelId="{3FD85687-BFC5-4EF7-A483-ED94F6F09403}" type="presParOf" srcId="{6692E8B5-E4CB-4569-86D3-B90521851DC4}" destId="{D5E2AE3E-B4DD-4CFA-B5A8-9D1349E7FA23}" srcOrd="0" destOrd="0" presId="urn:microsoft.com/office/officeart/2005/8/layout/process4"/>
    <dgm:cxn modelId="{81EE4D52-B0F3-4550-BA09-F3CAE84B7448}" type="presParOf" srcId="{D5E2AE3E-B4DD-4CFA-B5A8-9D1349E7FA23}" destId="{64A757DD-D784-4155-BBC8-3B5080072302}" srcOrd="0" destOrd="0" presId="urn:microsoft.com/office/officeart/2005/8/layout/process4"/>
    <dgm:cxn modelId="{CCB7B0B0-CF42-4F4F-819E-BAB47DA52936}" type="presParOf" srcId="{6692E8B5-E4CB-4569-86D3-B90521851DC4}" destId="{B2661316-FCD0-405B-A5E6-8570E3D2044A}" srcOrd="1" destOrd="0" presId="urn:microsoft.com/office/officeart/2005/8/layout/process4"/>
    <dgm:cxn modelId="{5DDD1E2B-506B-4A14-A99B-C3F00579F0CF}" type="presParOf" srcId="{6692E8B5-E4CB-4569-86D3-B90521851DC4}" destId="{CE3462F5-0C7A-4262-8271-9B9230715836}" srcOrd="2" destOrd="0" presId="urn:microsoft.com/office/officeart/2005/8/layout/process4"/>
    <dgm:cxn modelId="{A98C6ECA-70AA-42CF-8909-36968D26843B}" type="presParOf" srcId="{CE3462F5-0C7A-4262-8271-9B9230715836}" destId="{CBD2F95E-CCC4-46C6-B41F-25F756FDB314}" srcOrd="0" destOrd="0" presId="urn:microsoft.com/office/officeart/2005/8/layout/process4"/>
    <dgm:cxn modelId="{3F47F4C8-1DDE-4DDA-8AE2-AA67DB59AC74}" type="presParOf" srcId="{6692E8B5-E4CB-4569-86D3-B90521851DC4}" destId="{C8D4EA70-363A-4EC7-BD35-B30005A83262}" srcOrd="3" destOrd="0" presId="urn:microsoft.com/office/officeart/2005/8/layout/process4"/>
    <dgm:cxn modelId="{E3AEC4EA-F653-41D7-A04F-7A5C5F546B22}" type="presParOf" srcId="{6692E8B5-E4CB-4569-86D3-B90521851DC4}" destId="{A84A0FEC-979C-48AB-AB18-8D562CA09121}" srcOrd="4" destOrd="0" presId="urn:microsoft.com/office/officeart/2005/8/layout/process4"/>
    <dgm:cxn modelId="{CE4FD3C8-B4F0-4E65-9C1B-9585AB7F1C35}" type="presParOf" srcId="{A84A0FEC-979C-48AB-AB18-8D562CA09121}" destId="{A951DF4E-18E5-43F1-9D50-6FDA6A8E5CB0}" srcOrd="0" destOrd="0" presId="urn:microsoft.com/office/officeart/2005/8/layout/process4"/>
    <dgm:cxn modelId="{2444585B-9679-477F-B062-2A281839D584}" type="presParOf" srcId="{6692E8B5-E4CB-4569-86D3-B90521851DC4}" destId="{F33FBD34-E3EE-4255-8672-3CC6106954E1}" srcOrd="5" destOrd="0" presId="urn:microsoft.com/office/officeart/2005/8/layout/process4"/>
    <dgm:cxn modelId="{1C7C2594-C156-4DB6-98BE-D8C2434D5834}" type="presParOf" srcId="{6692E8B5-E4CB-4569-86D3-B90521851DC4}" destId="{8B809246-77B9-4679-B269-AEC72C42E46C}" srcOrd="6" destOrd="0" presId="urn:microsoft.com/office/officeart/2005/8/layout/process4"/>
    <dgm:cxn modelId="{7447126A-404B-4BEB-AEC6-939AFA000DA5}" type="presParOf" srcId="{8B809246-77B9-4679-B269-AEC72C42E46C}" destId="{F11C1725-A86B-4186-896C-F0846098B354}" srcOrd="0" destOrd="0" presId="urn:microsoft.com/office/officeart/2005/8/layout/process4"/>
    <dgm:cxn modelId="{30BB6397-0B0E-4732-99F9-C76E28AFFEA4}" type="presParOf" srcId="{6692E8B5-E4CB-4569-86D3-B90521851DC4}" destId="{BD8665F7-B4DC-48DB-8A7B-1D7AD056E16F}" srcOrd="7" destOrd="0" presId="urn:microsoft.com/office/officeart/2005/8/layout/process4"/>
    <dgm:cxn modelId="{43EF766A-921F-4AE4-8698-7B1515BE34B0}" type="presParOf" srcId="{6692E8B5-E4CB-4569-86D3-B90521851DC4}" destId="{2BA5B201-D9CF-4511-99B5-C1C77E354C05}" srcOrd="8" destOrd="0" presId="urn:microsoft.com/office/officeart/2005/8/layout/process4"/>
    <dgm:cxn modelId="{AA2C5EE9-C3D5-409B-B911-BD0714F77A74}" type="presParOf" srcId="{2BA5B201-D9CF-4511-99B5-C1C77E354C05}" destId="{6D35335B-8C0D-4D98-8801-448B2936E845}" srcOrd="0" destOrd="0" presId="urn:microsoft.com/office/officeart/2005/8/layout/process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3.xml><?xml version="1.0" encoding="utf-8"?>
<dgm:dataModel xmlns:dgm="http://schemas.openxmlformats.org/drawingml/2006/diagram" xmlns:a="http://schemas.openxmlformats.org/drawingml/2006/main">
  <dgm:ptLst>
    <dgm:pt modelId="{98941DA6-E211-4282-A132-C455EDCB5F46}" type="doc">
      <dgm:prSet loTypeId="urn:microsoft.com/office/officeart/2005/8/layout/hProcess9" loCatId="process" qsTypeId="urn:microsoft.com/office/officeart/2005/8/quickstyle/3d2" qsCatId="3D" csTypeId="urn:microsoft.com/office/officeart/2005/8/colors/accent0_3" csCatId="mainScheme" phldr="1"/>
      <dgm:spPr/>
      <dgm:t>
        <a:bodyPr/>
        <a:lstStyle/>
        <a:p>
          <a:endParaRPr lang="en-US"/>
        </a:p>
      </dgm:t>
    </dgm:pt>
    <dgm:pt modelId="{461C7FF6-E976-4A9C-A97F-AE14E970C2BA}">
      <dgm:prSet custT="1"/>
      <dgm:spPr/>
      <dgm:t>
        <a:bodyPr/>
        <a:lstStyle/>
        <a:p>
          <a:r>
            <a:rPr lang="el-GR" sz="1800" dirty="0"/>
            <a:t>Αρχή ισότιμης μεταχείρισης, αρχή διαφάνειας, αρχή προστασίας του ανταγωνισμού, αρχή τυπικότητας</a:t>
          </a:r>
        </a:p>
      </dgm:t>
    </dgm:pt>
    <dgm:pt modelId="{F468FC93-9463-44E0-9B7F-4F94938E1385}" type="parTrans" cxnId="{F50BFF1D-6EB6-40EA-9E84-5CD8FF4CAC77}">
      <dgm:prSet/>
      <dgm:spPr/>
      <dgm:t>
        <a:bodyPr/>
        <a:lstStyle/>
        <a:p>
          <a:endParaRPr lang="el-GR"/>
        </a:p>
      </dgm:t>
    </dgm:pt>
    <dgm:pt modelId="{3A394B2A-71A4-4A7F-9B88-8EDB111A0BF2}" type="sibTrans" cxnId="{F50BFF1D-6EB6-40EA-9E84-5CD8FF4CAC77}">
      <dgm:prSet/>
      <dgm:spPr/>
      <dgm:t>
        <a:bodyPr/>
        <a:lstStyle/>
        <a:p>
          <a:endParaRPr lang="el-GR"/>
        </a:p>
      </dgm:t>
    </dgm:pt>
    <dgm:pt modelId="{6057F446-F9C7-4F10-B8F4-936D6B46F17C}">
      <dgm:prSet custT="1"/>
      <dgm:spPr/>
      <dgm:t>
        <a:bodyPr/>
        <a:lstStyle/>
        <a:p>
          <a:r>
            <a:rPr lang="el-GR" sz="1800" dirty="0"/>
            <a:t>Αποτελεσματικότητα των διαδικασιών και χρηστή δημοσιονομική διαχείριση δημοσίων πόρων</a:t>
          </a:r>
        </a:p>
      </dgm:t>
    </dgm:pt>
    <dgm:pt modelId="{E1DECF3F-6D6C-415F-A550-21DB57D2ABBF}" type="sibTrans" cxnId="{25603EED-91CC-4A03-9759-F77E3ED584A5}">
      <dgm:prSet/>
      <dgm:spPr/>
      <dgm:t>
        <a:bodyPr/>
        <a:lstStyle/>
        <a:p>
          <a:endParaRPr lang="el-GR"/>
        </a:p>
      </dgm:t>
    </dgm:pt>
    <dgm:pt modelId="{43961F81-3297-44E4-8633-C8AF0B94D1B2}" type="parTrans" cxnId="{25603EED-91CC-4A03-9759-F77E3ED584A5}">
      <dgm:prSet/>
      <dgm:spPr/>
      <dgm:t>
        <a:bodyPr/>
        <a:lstStyle/>
        <a:p>
          <a:endParaRPr lang="el-GR"/>
        </a:p>
      </dgm:t>
    </dgm:pt>
    <dgm:pt modelId="{BCBD1D15-210A-4A5D-A29B-07B39E9DE756}">
      <dgm:prSet custT="1"/>
      <dgm:spPr/>
      <dgm:t>
        <a:bodyPr/>
        <a:lstStyle/>
        <a:p>
          <a:r>
            <a:rPr lang="el-GR" sz="1800" dirty="0"/>
            <a:t>Απαγορεύεται η εξαίρεση από το πεδίο εφαρμογής του Βιβλίου Ι ή ΙΙ ή ο τεχνητός περιορισμός του ανταγωνισμού</a:t>
          </a:r>
        </a:p>
      </dgm:t>
    </dgm:pt>
    <dgm:pt modelId="{0DB599A3-02D5-4E27-91EB-98D4B82EE429}" type="sibTrans" cxnId="{52814529-718B-435C-AE73-F6228080636D}">
      <dgm:prSet/>
      <dgm:spPr/>
      <dgm:t>
        <a:bodyPr/>
        <a:lstStyle/>
        <a:p>
          <a:endParaRPr lang="el-GR"/>
        </a:p>
      </dgm:t>
    </dgm:pt>
    <dgm:pt modelId="{A411F782-1C3C-4372-B4C1-FFACB1F2ECBD}" type="parTrans" cxnId="{52814529-718B-435C-AE73-F6228080636D}">
      <dgm:prSet/>
      <dgm:spPr/>
      <dgm:t>
        <a:bodyPr/>
        <a:lstStyle/>
        <a:p>
          <a:endParaRPr lang="el-GR"/>
        </a:p>
      </dgm:t>
    </dgm:pt>
    <dgm:pt modelId="{629AB02D-8A77-43A4-B4FC-F1493D041F5F}" type="pres">
      <dgm:prSet presAssocID="{98941DA6-E211-4282-A132-C455EDCB5F46}" presName="CompostProcess" presStyleCnt="0">
        <dgm:presLayoutVars>
          <dgm:dir/>
          <dgm:resizeHandles val="exact"/>
        </dgm:presLayoutVars>
      </dgm:prSet>
      <dgm:spPr/>
    </dgm:pt>
    <dgm:pt modelId="{4DDD8E66-CE8D-4701-AC3A-6257B7FEF361}" type="pres">
      <dgm:prSet presAssocID="{98941DA6-E211-4282-A132-C455EDCB5F46}" presName="arrow" presStyleLbl="bgShp" presStyleIdx="0" presStyleCnt="1"/>
      <dgm:spPr/>
    </dgm:pt>
    <dgm:pt modelId="{560E0BA2-EA2E-46F4-8A60-EBBBECB80204}" type="pres">
      <dgm:prSet presAssocID="{98941DA6-E211-4282-A132-C455EDCB5F46}" presName="linearProcess" presStyleCnt="0"/>
      <dgm:spPr/>
    </dgm:pt>
    <dgm:pt modelId="{70133099-3524-4EE9-8219-DD34F8361B34}" type="pres">
      <dgm:prSet presAssocID="{461C7FF6-E976-4A9C-A97F-AE14E970C2BA}" presName="textNode" presStyleLbl="node1" presStyleIdx="0" presStyleCnt="3">
        <dgm:presLayoutVars>
          <dgm:bulletEnabled val="1"/>
        </dgm:presLayoutVars>
      </dgm:prSet>
      <dgm:spPr/>
    </dgm:pt>
    <dgm:pt modelId="{C480298F-5366-45F7-8C96-16A096DFB3EA}" type="pres">
      <dgm:prSet presAssocID="{3A394B2A-71A4-4A7F-9B88-8EDB111A0BF2}" presName="sibTrans" presStyleCnt="0"/>
      <dgm:spPr/>
    </dgm:pt>
    <dgm:pt modelId="{387B4F6E-932B-48FA-8382-0A73FA93D9A4}" type="pres">
      <dgm:prSet presAssocID="{BCBD1D15-210A-4A5D-A29B-07B39E9DE756}" presName="textNode" presStyleLbl="node1" presStyleIdx="1" presStyleCnt="3">
        <dgm:presLayoutVars>
          <dgm:bulletEnabled val="1"/>
        </dgm:presLayoutVars>
      </dgm:prSet>
      <dgm:spPr/>
    </dgm:pt>
    <dgm:pt modelId="{E4EC22FC-8E15-4D2E-9EFE-E79A2DDBB44B}" type="pres">
      <dgm:prSet presAssocID="{0DB599A3-02D5-4E27-91EB-98D4B82EE429}" presName="sibTrans" presStyleCnt="0"/>
      <dgm:spPr/>
    </dgm:pt>
    <dgm:pt modelId="{7EA11CBE-2B31-40E9-831E-57C69D5CD8E1}" type="pres">
      <dgm:prSet presAssocID="{6057F446-F9C7-4F10-B8F4-936D6B46F17C}" presName="textNode" presStyleLbl="node1" presStyleIdx="2" presStyleCnt="3" custLinFactNeighborX="598">
        <dgm:presLayoutVars>
          <dgm:bulletEnabled val="1"/>
        </dgm:presLayoutVars>
      </dgm:prSet>
      <dgm:spPr/>
    </dgm:pt>
  </dgm:ptLst>
  <dgm:cxnLst>
    <dgm:cxn modelId="{F50BFF1D-6EB6-40EA-9E84-5CD8FF4CAC77}" srcId="{98941DA6-E211-4282-A132-C455EDCB5F46}" destId="{461C7FF6-E976-4A9C-A97F-AE14E970C2BA}" srcOrd="0" destOrd="0" parTransId="{F468FC93-9463-44E0-9B7F-4F94938E1385}" sibTransId="{3A394B2A-71A4-4A7F-9B88-8EDB111A0BF2}"/>
    <dgm:cxn modelId="{52814529-718B-435C-AE73-F6228080636D}" srcId="{98941DA6-E211-4282-A132-C455EDCB5F46}" destId="{BCBD1D15-210A-4A5D-A29B-07B39E9DE756}" srcOrd="1" destOrd="0" parTransId="{A411F782-1C3C-4372-B4C1-FFACB1F2ECBD}" sibTransId="{0DB599A3-02D5-4E27-91EB-98D4B82EE429}"/>
    <dgm:cxn modelId="{71E5418A-31F0-434C-8E3A-63AD09C382C8}" type="presOf" srcId="{98941DA6-E211-4282-A132-C455EDCB5F46}" destId="{629AB02D-8A77-43A4-B4FC-F1493D041F5F}" srcOrd="0" destOrd="0" presId="urn:microsoft.com/office/officeart/2005/8/layout/hProcess9"/>
    <dgm:cxn modelId="{32FB2C9A-7D1B-44EE-8874-05201BE5695A}" type="presOf" srcId="{BCBD1D15-210A-4A5D-A29B-07B39E9DE756}" destId="{387B4F6E-932B-48FA-8382-0A73FA93D9A4}" srcOrd="0" destOrd="0" presId="urn:microsoft.com/office/officeart/2005/8/layout/hProcess9"/>
    <dgm:cxn modelId="{7982D79C-AD74-498C-BB69-6F73B0BA26B9}" type="presOf" srcId="{461C7FF6-E976-4A9C-A97F-AE14E970C2BA}" destId="{70133099-3524-4EE9-8219-DD34F8361B34}" srcOrd="0" destOrd="0" presId="urn:microsoft.com/office/officeart/2005/8/layout/hProcess9"/>
    <dgm:cxn modelId="{139FC5BE-A29B-4936-9B27-C743F6EABE97}" type="presOf" srcId="{6057F446-F9C7-4F10-B8F4-936D6B46F17C}" destId="{7EA11CBE-2B31-40E9-831E-57C69D5CD8E1}" srcOrd="0" destOrd="0" presId="urn:microsoft.com/office/officeart/2005/8/layout/hProcess9"/>
    <dgm:cxn modelId="{25603EED-91CC-4A03-9759-F77E3ED584A5}" srcId="{98941DA6-E211-4282-A132-C455EDCB5F46}" destId="{6057F446-F9C7-4F10-B8F4-936D6B46F17C}" srcOrd="2" destOrd="0" parTransId="{43961F81-3297-44E4-8633-C8AF0B94D1B2}" sibTransId="{E1DECF3F-6D6C-415F-A550-21DB57D2ABBF}"/>
    <dgm:cxn modelId="{701378C5-167E-4888-BA05-D893A5AAD7D2}" type="presParOf" srcId="{629AB02D-8A77-43A4-B4FC-F1493D041F5F}" destId="{4DDD8E66-CE8D-4701-AC3A-6257B7FEF361}" srcOrd="0" destOrd="0" presId="urn:microsoft.com/office/officeart/2005/8/layout/hProcess9"/>
    <dgm:cxn modelId="{A3A5BCC5-5D45-4D3F-898E-B77717C6DCD2}" type="presParOf" srcId="{629AB02D-8A77-43A4-B4FC-F1493D041F5F}" destId="{560E0BA2-EA2E-46F4-8A60-EBBBECB80204}" srcOrd="1" destOrd="0" presId="urn:microsoft.com/office/officeart/2005/8/layout/hProcess9"/>
    <dgm:cxn modelId="{554A4BAC-E178-49DB-A489-59CE1A56DFBD}" type="presParOf" srcId="{560E0BA2-EA2E-46F4-8A60-EBBBECB80204}" destId="{70133099-3524-4EE9-8219-DD34F8361B34}" srcOrd="0" destOrd="0" presId="urn:microsoft.com/office/officeart/2005/8/layout/hProcess9"/>
    <dgm:cxn modelId="{3C24EAE8-190F-466B-9247-ECEC4BB83CB8}" type="presParOf" srcId="{560E0BA2-EA2E-46F4-8A60-EBBBECB80204}" destId="{C480298F-5366-45F7-8C96-16A096DFB3EA}" srcOrd="1" destOrd="0" presId="urn:microsoft.com/office/officeart/2005/8/layout/hProcess9"/>
    <dgm:cxn modelId="{12E5F4FB-F66F-4628-B6C5-A9051D77F482}" type="presParOf" srcId="{560E0BA2-EA2E-46F4-8A60-EBBBECB80204}" destId="{387B4F6E-932B-48FA-8382-0A73FA93D9A4}" srcOrd="2" destOrd="0" presId="urn:microsoft.com/office/officeart/2005/8/layout/hProcess9"/>
    <dgm:cxn modelId="{7868594A-321C-46EE-931A-18AEEE22829D}" type="presParOf" srcId="{560E0BA2-EA2E-46F4-8A60-EBBBECB80204}" destId="{E4EC22FC-8E15-4D2E-9EFE-E79A2DDBB44B}" srcOrd="3" destOrd="0" presId="urn:microsoft.com/office/officeart/2005/8/layout/hProcess9"/>
    <dgm:cxn modelId="{50FB3515-71F6-49B8-9156-C7025C335C9A}" type="presParOf" srcId="{560E0BA2-EA2E-46F4-8A60-EBBBECB80204}" destId="{7EA11CBE-2B31-40E9-831E-57C69D5CD8E1}" srcOrd="4" destOrd="0" presId="urn:microsoft.com/office/officeart/2005/8/layout/hProcess9"/>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4.xml><?xml version="1.0" encoding="utf-8"?>
<dgm:dataModel xmlns:dgm="http://schemas.openxmlformats.org/drawingml/2006/diagram" xmlns:a="http://schemas.openxmlformats.org/drawingml/2006/main">
  <dgm:ptLst>
    <dgm:pt modelId="{98941DA6-E211-4282-A132-C455EDCB5F46}" type="doc">
      <dgm:prSet loTypeId="urn:microsoft.com/office/officeart/2005/8/layout/process1" loCatId="process" qsTypeId="urn:microsoft.com/office/officeart/2005/8/quickstyle/3d2" qsCatId="3D" csTypeId="urn:microsoft.com/office/officeart/2005/8/colors/accent0_3" csCatId="mainScheme" phldr="1"/>
      <dgm:spPr/>
      <dgm:t>
        <a:bodyPr/>
        <a:lstStyle/>
        <a:p>
          <a:endParaRPr lang="en-US"/>
        </a:p>
      </dgm:t>
    </dgm:pt>
    <dgm:pt modelId="{461C7FF6-E976-4A9C-A97F-AE14E970C2BA}">
      <dgm:prSet custT="1"/>
      <dgm:spPr/>
      <dgm:t>
        <a:bodyPr/>
        <a:lstStyle/>
        <a:p>
          <a:r>
            <a:rPr lang="el-GR" sz="1800" dirty="0"/>
            <a:t>Οι όροι πρέπει να διατυπώνονται με ακρίβεια, σαφήνεια και χωρίς αμφισημία στη διακήρυξη</a:t>
          </a:r>
        </a:p>
      </dgm:t>
    </dgm:pt>
    <dgm:pt modelId="{F468FC93-9463-44E0-9B7F-4F94938E1385}" type="parTrans" cxnId="{F50BFF1D-6EB6-40EA-9E84-5CD8FF4CAC77}">
      <dgm:prSet/>
      <dgm:spPr/>
      <dgm:t>
        <a:bodyPr/>
        <a:lstStyle/>
        <a:p>
          <a:endParaRPr lang="el-GR"/>
        </a:p>
      </dgm:t>
    </dgm:pt>
    <dgm:pt modelId="{3A394B2A-71A4-4A7F-9B88-8EDB111A0BF2}" type="sibTrans" cxnId="{F50BFF1D-6EB6-40EA-9E84-5CD8FF4CAC77}">
      <dgm:prSet/>
      <dgm:spPr/>
      <dgm:t>
        <a:bodyPr/>
        <a:lstStyle/>
        <a:p>
          <a:endParaRPr lang="el-GR"/>
        </a:p>
      </dgm:t>
    </dgm:pt>
    <dgm:pt modelId="{6057F446-F9C7-4F10-B8F4-936D6B46F17C}">
      <dgm:prSet custT="1"/>
      <dgm:spPr/>
      <dgm:t>
        <a:bodyPr/>
        <a:lstStyle/>
        <a:p>
          <a:r>
            <a:rPr lang="el-GR" sz="1800" dirty="0"/>
            <a:t>Κάθε ενδιαφερόμενος να διαθέτει τις ίδιες πληροφορίες και να έχει τις ίδιες ευκαιρίες προετοιμασίας</a:t>
          </a:r>
        </a:p>
      </dgm:t>
    </dgm:pt>
    <dgm:pt modelId="{E1DECF3F-6D6C-415F-A550-21DB57D2ABBF}" type="sibTrans" cxnId="{25603EED-91CC-4A03-9759-F77E3ED584A5}">
      <dgm:prSet/>
      <dgm:spPr/>
      <dgm:t>
        <a:bodyPr/>
        <a:lstStyle/>
        <a:p>
          <a:endParaRPr lang="el-GR"/>
        </a:p>
      </dgm:t>
    </dgm:pt>
    <dgm:pt modelId="{43961F81-3297-44E4-8633-C8AF0B94D1B2}" type="parTrans" cxnId="{25603EED-91CC-4A03-9759-F77E3ED584A5}">
      <dgm:prSet/>
      <dgm:spPr/>
      <dgm:t>
        <a:bodyPr/>
        <a:lstStyle/>
        <a:p>
          <a:endParaRPr lang="el-GR"/>
        </a:p>
      </dgm:t>
    </dgm:pt>
    <dgm:pt modelId="{BCBD1D15-210A-4A5D-A29B-07B39E9DE756}">
      <dgm:prSet custT="1"/>
      <dgm:spPr/>
      <dgm:t>
        <a:bodyPr/>
        <a:lstStyle/>
        <a:p>
          <a:r>
            <a:rPr lang="el-GR" sz="1800" dirty="0"/>
            <a:t>Όλοι οι ευλόγως ενημερωμένοι και έχοντες τη συνήθη επιμέλεια διαγωνιζόμενοι να κατανοούν και να ερμηνεύουν ταυτόσημα το περιεχόμενό τους</a:t>
          </a:r>
        </a:p>
      </dgm:t>
    </dgm:pt>
    <dgm:pt modelId="{0DB599A3-02D5-4E27-91EB-98D4B82EE429}" type="sibTrans" cxnId="{52814529-718B-435C-AE73-F6228080636D}">
      <dgm:prSet/>
      <dgm:spPr/>
      <dgm:t>
        <a:bodyPr/>
        <a:lstStyle/>
        <a:p>
          <a:endParaRPr lang="el-GR"/>
        </a:p>
      </dgm:t>
    </dgm:pt>
    <dgm:pt modelId="{A411F782-1C3C-4372-B4C1-FFACB1F2ECBD}" type="parTrans" cxnId="{52814529-718B-435C-AE73-F6228080636D}">
      <dgm:prSet/>
      <dgm:spPr/>
      <dgm:t>
        <a:bodyPr/>
        <a:lstStyle/>
        <a:p>
          <a:endParaRPr lang="el-GR"/>
        </a:p>
      </dgm:t>
    </dgm:pt>
    <dgm:pt modelId="{36AB609D-B59D-4859-8BD4-11F7F2810990}" type="pres">
      <dgm:prSet presAssocID="{98941DA6-E211-4282-A132-C455EDCB5F46}" presName="Name0" presStyleCnt="0">
        <dgm:presLayoutVars>
          <dgm:dir/>
          <dgm:resizeHandles val="exact"/>
        </dgm:presLayoutVars>
      </dgm:prSet>
      <dgm:spPr/>
    </dgm:pt>
    <dgm:pt modelId="{DC95A336-3AB6-4A1A-A5EA-0756F1F0FA03}" type="pres">
      <dgm:prSet presAssocID="{461C7FF6-E976-4A9C-A97F-AE14E970C2BA}" presName="node" presStyleLbl="node1" presStyleIdx="0" presStyleCnt="3">
        <dgm:presLayoutVars>
          <dgm:bulletEnabled val="1"/>
        </dgm:presLayoutVars>
      </dgm:prSet>
      <dgm:spPr/>
    </dgm:pt>
    <dgm:pt modelId="{5065E1E0-4D40-473B-9B98-F5F600E4E692}" type="pres">
      <dgm:prSet presAssocID="{3A394B2A-71A4-4A7F-9B88-8EDB111A0BF2}" presName="sibTrans" presStyleLbl="sibTrans2D1" presStyleIdx="0" presStyleCnt="2"/>
      <dgm:spPr/>
    </dgm:pt>
    <dgm:pt modelId="{B0FC7BD5-347A-42F6-8CA3-8F1E019762F5}" type="pres">
      <dgm:prSet presAssocID="{3A394B2A-71A4-4A7F-9B88-8EDB111A0BF2}" presName="connectorText" presStyleLbl="sibTrans2D1" presStyleIdx="0" presStyleCnt="2"/>
      <dgm:spPr/>
    </dgm:pt>
    <dgm:pt modelId="{2CC6C7EC-D56A-47B2-86B3-E862E47C5101}" type="pres">
      <dgm:prSet presAssocID="{BCBD1D15-210A-4A5D-A29B-07B39E9DE756}" presName="node" presStyleLbl="node1" presStyleIdx="1" presStyleCnt="3">
        <dgm:presLayoutVars>
          <dgm:bulletEnabled val="1"/>
        </dgm:presLayoutVars>
      </dgm:prSet>
      <dgm:spPr/>
    </dgm:pt>
    <dgm:pt modelId="{EF1565DD-CAD4-4980-BD17-39877D667FA9}" type="pres">
      <dgm:prSet presAssocID="{0DB599A3-02D5-4E27-91EB-98D4B82EE429}" presName="sibTrans" presStyleLbl="sibTrans2D1" presStyleIdx="1" presStyleCnt="2"/>
      <dgm:spPr/>
    </dgm:pt>
    <dgm:pt modelId="{457814F0-08CA-4155-BD54-1E342BFCEB90}" type="pres">
      <dgm:prSet presAssocID="{0DB599A3-02D5-4E27-91EB-98D4B82EE429}" presName="connectorText" presStyleLbl="sibTrans2D1" presStyleIdx="1" presStyleCnt="2"/>
      <dgm:spPr/>
    </dgm:pt>
    <dgm:pt modelId="{6E9C54CD-4387-4BFB-933E-EDF2859085C6}" type="pres">
      <dgm:prSet presAssocID="{6057F446-F9C7-4F10-B8F4-936D6B46F17C}" presName="node" presStyleLbl="node1" presStyleIdx="2" presStyleCnt="3">
        <dgm:presLayoutVars>
          <dgm:bulletEnabled val="1"/>
        </dgm:presLayoutVars>
      </dgm:prSet>
      <dgm:spPr/>
    </dgm:pt>
  </dgm:ptLst>
  <dgm:cxnLst>
    <dgm:cxn modelId="{483E1E0B-8829-4E1C-B262-1535AC9272C1}" type="presOf" srcId="{461C7FF6-E976-4A9C-A97F-AE14E970C2BA}" destId="{DC95A336-3AB6-4A1A-A5EA-0756F1F0FA03}" srcOrd="0" destOrd="0" presId="urn:microsoft.com/office/officeart/2005/8/layout/process1"/>
    <dgm:cxn modelId="{F50BFF1D-6EB6-40EA-9E84-5CD8FF4CAC77}" srcId="{98941DA6-E211-4282-A132-C455EDCB5F46}" destId="{461C7FF6-E976-4A9C-A97F-AE14E970C2BA}" srcOrd="0" destOrd="0" parTransId="{F468FC93-9463-44E0-9B7F-4F94938E1385}" sibTransId="{3A394B2A-71A4-4A7F-9B88-8EDB111A0BF2}"/>
    <dgm:cxn modelId="{D339AF20-9A5E-4EFD-97AC-CB2FA52DBADE}" type="presOf" srcId="{3A394B2A-71A4-4A7F-9B88-8EDB111A0BF2}" destId="{5065E1E0-4D40-473B-9B98-F5F600E4E692}" srcOrd="0" destOrd="0" presId="urn:microsoft.com/office/officeart/2005/8/layout/process1"/>
    <dgm:cxn modelId="{52814529-718B-435C-AE73-F6228080636D}" srcId="{98941DA6-E211-4282-A132-C455EDCB5F46}" destId="{BCBD1D15-210A-4A5D-A29B-07B39E9DE756}" srcOrd="1" destOrd="0" parTransId="{A411F782-1C3C-4372-B4C1-FFACB1F2ECBD}" sibTransId="{0DB599A3-02D5-4E27-91EB-98D4B82EE429}"/>
    <dgm:cxn modelId="{B5EF1E3C-58CD-4AB0-BB53-408A64C274F2}" type="presOf" srcId="{0DB599A3-02D5-4E27-91EB-98D4B82EE429}" destId="{EF1565DD-CAD4-4980-BD17-39877D667FA9}" srcOrd="0" destOrd="0" presId="urn:microsoft.com/office/officeart/2005/8/layout/process1"/>
    <dgm:cxn modelId="{F8D20242-7D65-4966-BCC3-FD7E8ACE98C3}" type="presOf" srcId="{BCBD1D15-210A-4A5D-A29B-07B39E9DE756}" destId="{2CC6C7EC-D56A-47B2-86B3-E862E47C5101}" srcOrd="0" destOrd="0" presId="urn:microsoft.com/office/officeart/2005/8/layout/process1"/>
    <dgm:cxn modelId="{0F522EB2-7D0C-416C-A48D-4D3AA99FCBEB}" type="presOf" srcId="{0DB599A3-02D5-4E27-91EB-98D4B82EE429}" destId="{457814F0-08CA-4155-BD54-1E342BFCEB90}" srcOrd="1" destOrd="0" presId="urn:microsoft.com/office/officeart/2005/8/layout/process1"/>
    <dgm:cxn modelId="{0BC711BF-8A46-4367-8FE6-B62CA29EDF32}" type="presOf" srcId="{98941DA6-E211-4282-A132-C455EDCB5F46}" destId="{36AB609D-B59D-4859-8BD4-11F7F2810990}" srcOrd="0" destOrd="0" presId="urn:microsoft.com/office/officeart/2005/8/layout/process1"/>
    <dgm:cxn modelId="{B39360C3-4D83-424B-8C23-D3639300BEBE}" type="presOf" srcId="{6057F446-F9C7-4F10-B8F4-936D6B46F17C}" destId="{6E9C54CD-4387-4BFB-933E-EDF2859085C6}" srcOrd="0" destOrd="0" presId="urn:microsoft.com/office/officeart/2005/8/layout/process1"/>
    <dgm:cxn modelId="{2C0300DB-B2F9-46F0-ACB8-4FCF5623A9D3}" type="presOf" srcId="{3A394B2A-71A4-4A7F-9B88-8EDB111A0BF2}" destId="{B0FC7BD5-347A-42F6-8CA3-8F1E019762F5}" srcOrd="1" destOrd="0" presId="urn:microsoft.com/office/officeart/2005/8/layout/process1"/>
    <dgm:cxn modelId="{25603EED-91CC-4A03-9759-F77E3ED584A5}" srcId="{98941DA6-E211-4282-A132-C455EDCB5F46}" destId="{6057F446-F9C7-4F10-B8F4-936D6B46F17C}" srcOrd="2" destOrd="0" parTransId="{43961F81-3297-44E4-8633-C8AF0B94D1B2}" sibTransId="{E1DECF3F-6D6C-415F-A550-21DB57D2ABBF}"/>
    <dgm:cxn modelId="{8DF70385-0147-4F89-8609-A4D5D0415975}" type="presParOf" srcId="{36AB609D-B59D-4859-8BD4-11F7F2810990}" destId="{DC95A336-3AB6-4A1A-A5EA-0756F1F0FA03}" srcOrd="0" destOrd="0" presId="urn:microsoft.com/office/officeart/2005/8/layout/process1"/>
    <dgm:cxn modelId="{8F6BFC29-EA49-4E75-9C4A-0DA1E1BFBC18}" type="presParOf" srcId="{36AB609D-B59D-4859-8BD4-11F7F2810990}" destId="{5065E1E0-4D40-473B-9B98-F5F600E4E692}" srcOrd="1" destOrd="0" presId="urn:microsoft.com/office/officeart/2005/8/layout/process1"/>
    <dgm:cxn modelId="{488DCD44-16BE-47A8-834E-A2C01CC2F65C}" type="presParOf" srcId="{5065E1E0-4D40-473B-9B98-F5F600E4E692}" destId="{B0FC7BD5-347A-42F6-8CA3-8F1E019762F5}" srcOrd="0" destOrd="0" presId="urn:microsoft.com/office/officeart/2005/8/layout/process1"/>
    <dgm:cxn modelId="{3C3C2099-63BD-4735-8DEE-B447F3170122}" type="presParOf" srcId="{36AB609D-B59D-4859-8BD4-11F7F2810990}" destId="{2CC6C7EC-D56A-47B2-86B3-E862E47C5101}" srcOrd="2" destOrd="0" presId="urn:microsoft.com/office/officeart/2005/8/layout/process1"/>
    <dgm:cxn modelId="{B95615B8-8959-4A5E-8B03-775A35E56641}" type="presParOf" srcId="{36AB609D-B59D-4859-8BD4-11F7F2810990}" destId="{EF1565DD-CAD4-4980-BD17-39877D667FA9}" srcOrd="3" destOrd="0" presId="urn:microsoft.com/office/officeart/2005/8/layout/process1"/>
    <dgm:cxn modelId="{2F9C8BBB-3010-4BA0-899A-077B2F908185}" type="presParOf" srcId="{EF1565DD-CAD4-4980-BD17-39877D667FA9}" destId="{457814F0-08CA-4155-BD54-1E342BFCEB90}" srcOrd="0" destOrd="0" presId="urn:microsoft.com/office/officeart/2005/8/layout/process1"/>
    <dgm:cxn modelId="{183324F2-ED65-48C9-8F04-F4470910E554}" type="presParOf" srcId="{36AB609D-B59D-4859-8BD4-11F7F2810990}" destId="{6E9C54CD-4387-4BFB-933E-EDF2859085C6}" srcOrd="4" destOrd="0" presId="urn:microsoft.com/office/officeart/2005/8/layout/process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5.xml><?xml version="1.0" encoding="utf-8"?>
<dgm:dataModel xmlns:dgm="http://schemas.openxmlformats.org/drawingml/2006/diagram" xmlns:a="http://schemas.openxmlformats.org/drawingml/2006/main">
  <dgm:ptLst>
    <dgm:pt modelId="{98941DA6-E211-4282-A132-C455EDCB5F46}" type="doc">
      <dgm:prSet loTypeId="urn:microsoft.com/office/officeart/2005/8/layout/matrix1" loCatId="matrix" qsTypeId="urn:microsoft.com/office/officeart/2005/8/quickstyle/3d2" qsCatId="3D" csTypeId="urn:microsoft.com/office/officeart/2005/8/colors/accent0_3" csCatId="mainScheme" phldr="1"/>
      <dgm:spPr/>
      <dgm:t>
        <a:bodyPr/>
        <a:lstStyle/>
        <a:p>
          <a:endParaRPr lang="en-US"/>
        </a:p>
      </dgm:t>
    </dgm:pt>
    <dgm:pt modelId="{461C7FF6-E976-4A9C-A97F-AE14E970C2BA}">
      <dgm:prSet custT="1"/>
      <dgm:spPr/>
      <dgm:t>
        <a:bodyPr/>
        <a:lstStyle/>
        <a:p>
          <a:r>
            <a:rPr lang="el-GR" sz="1800" dirty="0"/>
            <a:t>Έλεγχος των προσφορών από την αναθέτουσα αρχή με βάσει τα ίδια κριτήρια</a:t>
          </a:r>
        </a:p>
      </dgm:t>
    </dgm:pt>
    <dgm:pt modelId="{F468FC93-9463-44E0-9B7F-4F94938E1385}" type="parTrans" cxnId="{F50BFF1D-6EB6-40EA-9E84-5CD8FF4CAC77}">
      <dgm:prSet/>
      <dgm:spPr/>
      <dgm:t>
        <a:bodyPr/>
        <a:lstStyle/>
        <a:p>
          <a:endParaRPr lang="el-GR"/>
        </a:p>
      </dgm:t>
    </dgm:pt>
    <dgm:pt modelId="{3A394B2A-71A4-4A7F-9B88-8EDB111A0BF2}" type="sibTrans" cxnId="{F50BFF1D-6EB6-40EA-9E84-5CD8FF4CAC77}">
      <dgm:prSet/>
      <dgm:spPr/>
      <dgm:t>
        <a:bodyPr/>
        <a:lstStyle/>
        <a:p>
          <a:endParaRPr lang="el-GR"/>
        </a:p>
      </dgm:t>
    </dgm:pt>
    <dgm:pt modelId="{4775232F-9417-4768-9893-903794A5B2E1}">
      <dgm:prSet custT="1"/>
      <dgm:spPr/>
      <dgm:t>
        <a:bodyPr/>
        <a:lstStyle/>
        <a:p>
          <a:r>
            <a:rPr lang="el-GR" sz="1800" dirty="0"/>
            <a:t>Απόφαση ΔΕΕ της 25.4.1996, C-31/87, </a:t>
          </a:r>
          <a:r>
            <a:rPr lang="el-GR" sz="1800" dirty="0" err="1"/>
            <a:t>Beentjes</a:t>
          </a:r>
          <a:endParaRPr lang="el-GR" sz="1800" dirty="0"/>
        </a:p>
      </dgm:t>
    </dgm:pt>
    <dgm:pt modelId="{A7FF7476-21A2-4537-A833-8AD26F06D221}" type="parTrans" cxnId="{5DCB7BDB-4419-436B-8223-D3052C44F5B1}">
      <dgm:prSet/>
      <dgm:spPr/>
      <dgm:t>
        <a:bodyPr/>
        <a:lstStyle/>
        <a:p>
          <a:endParaRPr lang="el-GR"/>
        </a:p>
      </dgm:t>
    </dgm:pt>
    <dgm:pt modelId="{2DB48885-24EC-4400-8D8D-8DFD50484F7B}" type="sibTrans" cxnId="{5DCB7BDB-4419-436B-8223-D3052C44F5B1}">
      <dgm:prSet/>
      <dgm:spPr/>
      <dgm:t>
        <a:bodyPr/>
        <a:lstStyle/>
        <a:p>
          <a:endParaRPr lang="el-GR"/>
        </a:p>
      </dgm:t>
    </dgm:pt>
    <dgm:pt modelId="{DEE7724F-AC51-4538-95AA-CD087A06A65F}">
      <dgm:prSet custT="1"/>
      <dgm:spPr/>
      <dgm:t>
        <a:bodyPr/>
        <a:lstStyle/>
        <a:p>
          <a:r>
            <a:rPr lang="el-GR" sz="1800" dirty="0"/>
            <a:t>Απόφαση ΔΕΕ της 12.12.2002, C-470/99, </a:t>
          </a:r>
          <a:r>
            <a:rPr lang="el-GR" sz="1800" dirty="0" err="1"/>
            <a:t>Universale</a:t>
          </a:r>
          <a:r>
            <a:rPr lang="el-GR" sz="1800" dirty="0"/>
            <a:t>- </a:t>
          </a:r>
          <a:r>
            <a:rPr lang="el-GR" sz="1800" dirty="0" err="1"/>
            <a:t>Bau</a:t>
          </a:r>
          <a:r>
            <a:rPr lang="el-GR" sz="1800" dirty="0"/>
            <a:t> AG</a:t>
          </a:r>
        </a:p>
      </dgm:t>
    </dgm:pt>
    <dgm:pt modelId="{7A0D5409-EFEF-4124-9BD4-ED37922C318F}" type="parTrans" cxnId="{0F089DBE-176A-4CCE-82CA-1389D67855D1}">
      <dgm:prSet/>
      <dgm:spPr/>
      <dgm:t>
        <a:bodyPr/>
        <a:lstStyle/>
        <a:p>
          <a:endParaRPr lang="el-GR"/>
        </a:p>
      </dgm:t>
    </dgm:pt>
    <dgm:pt modelId="{422C0371-C273-4E33-8382-9B0D814CBCB1}" type="sibTrans" cxnId="{0F089DBE-176A-4CCE-82CA-1389D67855D1}">
      <dgm:prSet/>
      <dgm:spPr/>
      <dgm:t>
        <a:bodyPr/>
        <a:lstStyle/>
        <a:p>
          <a:endParaRPr lang="el-GR"/>
        </a:p>
      </dgm:t>
    </dgm:pt>
    <dgm:pt modelId="{27F10DC4-3E16-42A7-81ED-458F1EE127B7}">
      <dgm:prSet custT="1"/>
      <dgm:spPr/>
      <dgm:t>
        <a:bodyPr/>
        <a:lstStyle/>
        <a:p>
          <a:r>
            <a:rPr lang="el-GR" sz="1800" dirty="0"/>
            <a:t>Απόφαση ΔΕΕ της 29.4.2004, C- 496/99 Ρ, Επιτροπή κατά CAS </a:t>
          </a:r>
          <a:r>
            <a:rPr lang="el-GR" sz="1800" dirty="0" err="1"/>
            <a:t>Succhi</a:t>
          </a:r>
          <a:r>
            <a:rPr lang="el-GR" sz="1800" dirty="0"/>
            <a:t> </a:t>
          </a:r>
          <a:r>
            <a:rPr lang="el-GR" sz="1800" dirty="0" err="1"/>
            <a:t>di</a:t>
          </a:r>
          <a:r>
            <a:rPr lang="el-GR" sz="1800" dirty="0"/>
            <a:t> </a:t>
          </a:r>
          <a:r>
            <a:rPr lang="el-GR" sz="1800" dirty="0" err="1"/>
            <a:t>Frutta</a:t>
          </a:r>
          <a:endParaRPr lang="el-GR" sz="1800" dirty="0"/>
        </a:p>
      </dgm:t>
    </dgm:pt>
    <dgm:pt modelId="{D859EF4B-8620-4122-8A32-6AD656480324}" type="parTrans" cxnId="{938951AF-30BE-4902-BA0C-81D4C5642014}">
      <dgm:prSet/>
      <dgm:spPr/>
      <dgm:t>
        <a:bodyPr/>
        <a:lstStyle/>
        <a:p>
          <a:endParaRPr lang="el-GR"/>
        </a:p>
      </dgm:t>
    </dgm:pt>
    <dgm:pt modelId="{DBA4DA3E-9EAD-490E-8327-E81AB2F08D43}" type="sibTrans" cxnId="{938951AF-30BE-4902-BA0C-81D4C5642014}">
      <dgm:prSet/>
      <dgm:spPr/>
      <dgm:t>
        <a:bodyPr/>
        <a:lstStyle/>
        <a:p>
          <a:endParaRPr lang="el-GR"/>
        </a:p>
      </dgm:t>
    </dgm:pt>
    <dgm:pt modelId="{EBA6E6C5-0593-452D-8E9F-85D8C92B85E9}">
      <dgm:prSet custT="1"/>
      <dgm:spPr/>
      <dgm:t>
        <a:bodyPr/>
        <a:lstStyle/>
        <a:p>
          <a:r>
            <a:rPr lang="el-GR" sz="1800" dirty="0"/>
            <a:t>Απόφαση ΔΕΕ της 4.12.2003, C-448/01, EVN AG, </a:t>
          </a:r>
          <a:r>
            <a:rPr lang="el-GR" sz="1800" dirty="0" err="1"/>
            <a:t>Wienstromm</a:t>
          </a:r>
          <a:r>
            <a:rPr lang="el-GR" sz="1800" dirty="0"/>
            <a:t> </a:t>
          </a:r>
          <a:r>
            <a:rPr lang="el-GR" sz="1800" dirty="0" err="1"/>
            <a:t>GmbH</a:t>
          </a:r>
          <a:endParaRPr lang="el-GR" sz="1800" dirty="0"/>
        </a:p>
      </dgm:t>
    </dgm:pt>
    <dgm:pt modelId="{770CAF08-3D78-4BEA-A798-8F80C64FF890}" type="parTrans" cxnId="{EE8F459A-3665-451B-BE5D-1EBFE6FC5342}">
      <dgm:prSet/>
      <dgm:spPr/>
      <dgm:t>
        <a:bodyPr/>
        <a:lstStyle/>
        <a:p>
          <a:endParaRPr lang="el-GR"/>
        </a:p>
      </dgm:t>
    </dgm:pt>
    <dgm:pt modelId="{CB214302-41BD-4339-8A10-C033F76F6E10}" type="sibTrans" cxnId="{EE8F459A-3665-451B-BE5D-1EBFE6FC5342}">
      <dgm:prSet/>
      <dgm:spPr/>
      <dgm:t>
        <a:bodyPr/>
        <a:lstStyle/>
        <a:p>
          <a:endParaRPr lang="el-GR"/>
        </a:p>
      </dgm:t>
    </dgm:pt>
    <dgm:pt modelId="{172D7858-35FE-4008-9CED-DC9014934374}" type="pres">
      <dgm:prSet presAssocID="{98941DA6-E211-4282-A132-C455EDCB5F46}" presName="diagram" presStyleCnt="0">
        <dgm:presLayoutVars>
          <dgm:chMax val="1"/>
          <dgm:dir/>
          <dgm:animLvl val="ctr"/>
          <dgm:resizeHandles val="exact"/>
        </dgm:presLayoutVars>
      </dgm:prSet>
      <dgm:spPr/>
    </dgm:pt>
    <dgm:pt modelId="{C25B1AD5-2A72-4D67-B12A-25126F707333}" type="pres">
      <dgm:prSet presAssocID="{98941DA6-E211-4282-A132-C455EDCB5F46}" presName="matrix" presStyleCnt="0"/>
      <dgm:spPr/>
    </dgm:pt>
    <dgm:pt modelId="{29563692-1F6C-428D-A069-049D4B56BF99}" type="pres">
      <dgm:prSet presAssocID="{98941DA6-E211-4282-A132-C455EDCB5F46}" presName="tile1" presStyleLbl="node1" presStyleIdx="0" presStyleCnt="4"/>
      <dgm:spPr/>
    </dgm:pt>
    <dgm:pt modelId="{02178F5E-F062-4F24-98E4-33979AB464B3}" type="pres">
      <dgm:prSet presAssocID="{98941DA6-E211-4282-A132-C455EDCB5F46}" presName="tile1text" presStyleLbl="node1" presStyleIdx="0" presStyleCnt="4">
        <dgm:presLayoutVars>
          <dgm:chMax val="0"/>
          <dgm:chPref val="0"/>
          <dgm:bulletEnabled val="1"/>
        </dgm:presLayoutVars>
      </dgm:prSet>
      <dgm:spPr/>
    </dgm:pt>
    <dgm:pt modelId="{0CBA7E9C-60D2-4D49-97BC-940EF1BC1FC5}" type="pres">
      <dgm:prSet presAssocID="{98941DA6-E211-4282-A132-C455EDCB5F46}" presName="tile2" presStyleLbl="node1" presStyleIdx="1" presStyleCnt="4"/>
      <dgm:spPr/>
    </dgm:pt>
    <dgm:pt modelId="{573C9176-6658-4B6E-890A-EDE830FA66F8}" type="pres">
      <dgm:prSet presAssocID="{98941DA6-E211-4282-A132-C455EDCB5F46}" presName="tile2text" presStyleLbl="node1" presStyleIdx="1" presStyleCnt="4">
        <dgm:presLayoutVars>
          <dgm:chMax val="0"/>
          <dgm:chPref val="0"/>
          <dgm:bulletEnabled val="1"/>
        </dgm:presLayoutVars>
      </dgm:prSet>
      <dgm:spPr/>
    </dgm:pt>
    <dgm:pt modelId="{2AD1C38A-E66C-429F-884C-1C6ADF38CEA1}" type="pres">
      <dgm:prSet presAssocID="{98941DA6-E211-4282-A132-C455EDCB5F46}" presName="tile3" presStyleLbl="node1" presStyleIdx="2" presStyleCnt="4"/>
      <dgm:spPr/>
    </dgm:pt>
    <dgm:pt modelId="{4509F1B6-EFDD-4270-8A85-FBAC35866FEA}" type="pres">
      <dgm:prSet presAssocID="{98941DA6-E211-4282-A132-C455EDCB5F46}" presName="tile3text" presStyleLbl="node1" presStyleIdx="2" presStyleCnt="4">
        <dgm:presLayoutVars>
          <dgm:chMax val="0"/>
          <dgm:chPref val="0"/>
          <dgm:bulletEnabled val="1"/>
        </dgm:presLayoutVars>
      </dgm:prSet>
      <dgm:spPr/>
    </dgm:pt>
    <dgm:pt modelId="{9D4116E9-6BF6-42E6-9F6C-B994EC2EE96A}" type="pres">
      <dgm:prSet presAssocID="{98941DA6-E211-4282-A132-C455EDCB5F46}" presName="tile4" presStyleLbl="node1" presStyleIdx="3" presStyleCnt="4"/>
      <dgm:spPr/>
    </dgm:pt>
    <dgm:pt modelId="{CA006C28-360B-4A90-9E0B-E702F1F472E3}" type="pres">
      <dgm:prSet presAssocID="{98941DA6-E211-4282-A132-C455EDCB5F46}" presName="tile4text" presStyleLbl="node1" presStyleIdx="3" presStyleCnt="4">
        <dgm:presLayoutVars>
          <dgm:chMax val="0"/>
          <dgm:chPref val="0"/>
          <dgm:bulletEnabled val="1"/>
        </dgm:presLayoutVars>
      </dgm:prSet>
      <dgm:spPr/>
    </dgm:pt>
    <dgm:pt modelId="{6198C86D-6FB6-41B4-BAF9-78C38741C467}" type="pres">
      <dgm:prSet presAssocID="{98941DA6-E211-4282-A132-C455EDCB5F46}" presName="centerTile" presStyleLbl="fgShp" presStyleIdx="0" presStyleCnt="1">
        <dgm:presLayoutVars>
          <dgm:chMax val="0"/>
          <dgm:chPref val="0"/>
        </dgm:presLayoutVars>
      </dgm:prSet>
      <dgm:spPr/>
    </dgm:pt>
  </dgm:ptLst>
  <dgm:cxnLst>
    <dgm:cxn modelId="{3907D208-4CE8-48D0-B428-CBB3C70C3DA2}" type="presOf" srcId="{DEE7724F-AC51-4538-95AA-CD087A06A65F}" destId="{0CBA7E9C-60D2-4D49-97BC-940EF1BC1FC5}" srcOrd="0" destOrd="0" presId="urn:microsoft.com/office/officeart/2005/8/layout/matrix1"/>
    <dgm:cxn modelId="{1017B710-5E4E-4AFC-ACA1-0C190839633D}" type="presOf" srcId="{4775232F-9417-4768-9893-903794A5B2E1}" destId="{02178F5E-F062-4F24-98E4-33979AB464B3}" srcOrd="1" destOrd="0" presId="urn:microsoft.com/office/officeart/2005/8/layout/matrix1"/>
    <dgm:cxn modelId="{F50BFF1D-6EB6-40EA-9E84-5CD8FF4CAC77}" srcId="{98941DA6-E211-4282-A132-C455EDCB5F46}" destId="{461C7FF6-E976-4A9C-A97F-AE14E970C2BA}" srcOrd="0" destOrd="0" parTransId="{F468FC93-9463-44E0-9B7F-4F94938E1385}" sibTransId="{3A394B2A-71A4-4A7F-9B88-8EDB111A0BF2}"/>
    <dgm:cxn modelId="{FB31E45B-5248-48AF-A1C7-4ECEF519E436}" type="presOf" srcId="{DEE7724F-AC51-4538-95AA-CD087A06A65F}" destId="{573C9176-6658-4B6E-890A-EDE830FA66F8}" srcOrd="1" destOrd="0" presId="urn:microsoft.com/office/officeart/2005/8/layout/matrix1"/>
    <dgm:cxn modelId="{0C5FD546-7AFF-427A-9ACD-76638BDFFB37}" type="presOf" srcId="{27F10DC4-3E16-42A7-81ED-458F1EE127B7}" destId="{2AD1C38A-E66C-429F-884C-1C6ADF38CEA1}" srcOrd="0" destOrd="0" presId="urn:microsoft.com/office/officeart/2005/8/layout/matrix1"/>
    <dgm:cxn modelId="{30DCA26E-E7C8-4E8D-8B4B-F018686DD168}" type="presOf" srcId="{EBA6E6C5-0593-452D-8E9F-85D8C92B85E9}" destId="{9D4116E9-6BF6-42E6-9F6C-B994EC2EE96A}" srcOrd="0" destOrd="0" presId="urn:microsoft.com/office/officeart/2005/8/layout/matrix1"/>
    <dgm:cxn modelId="{EE8F459A-3665-451B-BE5D-1EBFE6FC5342}" srcId="{461C7FF6-E976-4A9C-A97F-AE14E970C2BA}" destId="{EBA6E6C5-0593-452D-8E9F-85D8C92B85E9}" srcOrd="3" destOrd="0" parTransId="{770CAF08-3D78-4BEA-A798-8F80C64FF890}" sibTransId="{CB214302-41BD-4339-8A10-C033F76F6E10}"/>
    <dgm:cxn modelId="{938951AF-30BE-4902-BA0C-81D4C5642014}" srcId="{461C7FF6-E976-4A9C-A97F-AE14E970C2BA}" destId="{27F10DC4-3E16-42A7-81ED-458F1EE127B7}" srcOrd="2" destOrd="0" parTransId="{D859EF4B-8620-4122-8A32-6AD656480324}" sibTransId="{DBA4DA3E-9EAD-490E-8327-E81AB2F08D43}"/>
    <dgm:cxn modelId="{0F089DBE-176A-4CCE-82CA-1389D67855D1}" srcId="{461C7FF6-E976-4A9C-A97F-AE14E970C2BA}" destId="{DEE7724F-AC51-4538-95AA-CD087A06A65F}" srcOrd="1" destOrd="0" parTransId="{7A0D5409-EFEF-4124-9BD4-ED37922C318F}" sibTransId="{422C0371-C273-4E33-8382-9B0D814CBCB1}"/>
    <dgm:cxn modelId="{E6BD84C3-6A4C-4D2E-A5C2-560E55CB7DF5}" type="presOf" srcId="{27F10DC4-3E16-42A7-81ED-458F1EE127B7}" destId="{4509F1B6-EFDD-4270-8A85-FBAC35866FEA}" srcOrd="1" destOrd="0" presId="urn:microsoft.com/office/officeart/2005/8/layout/matrix1"/>
    <dgm:cxn modelId="{5DCB7BDB-4419-436B-8223-D3052C44F5B1}" srcId="{461C7FF6-E976-4A9C-A97F-AE14E970C2BA}" destId="{4775232F-9417-4768-9893-903794A5B2E1}" srcOrd="0" destOrd="0" parTransId="{A7FF7476-21A2-4537-A833-8AD26F06D221}" sibTransId="{2DB48885-24EC-4400-8D8D-8DFD50484F7B}"/>
    <dgm:cxn modelId="{9F8921E9-8297-4334-B47A-3F6A81B14A9E}" type="presOf" srcId="{461C7FF6-E976-4A9C-A97F-AE14E970C2BA}" destId="{6198C86D-6FB6-41B4-BAF9-78C38741C467}" srcOrd="0" destOrd="0" presId="urn:microsoft.com/office/officeart/2005/8/layout/matrix1"/>
    <dgm:cxn modelId="{C3F9D5EB-5352-462F-ABA5-B2D5751A1516}" type="presOf" srcId="{EBA6E6C5-0593-452D-8E9F-85D8C92B85E9}" destId="{CA006C28-360B-4A90-9E0B-E702F1F472E3}" srcOrd="1" destOrd="0" presId="urn:microsoft.com/office/officeart/2005/8/layout/matrix1"/>
    <dgm:cxn modelId="{B57487ED-7A00-4855-8B42-AE0589738357}" type="presOf" srcId="{98941DA6-E211-4282-A132-C455EDCB5F46}" destId="{172D7858-35FE-4008-9CED-DC9014934374}" srcOrd="0" destOrd="0" presId="urn:microsoft.com/office/officeart/2005/8/layout/matrix1"/>
    <dgm:cxn modelId="{75C803FD-430B-4E2D-AAC0-6CE1F7F6BAFE}" type="presOf" srcId="{4775232F-9417-4768-9893-903794A5B2E1}" destId="{29563692-1F6C-428D-A069-049D4B56BF99}" srcOrd="0" destOrd="0" presId="urn:microsoft.com/office/officeart/2005/8/layout/matrix1"/>
    <dgm:cxn modelId="{5C01CAA0-614F-4599-9DE0-2B599AE8556A}" type="presParOf" srcId="{172D7858-35FE-4008-9CED-DC9014934374}" destId="{C25B1AD5-2A72-4D67-B12A-25126F707333}" srcOrd="0" destOrd="0" presId="urn:microsoft.com/office/officeart/2005/8/layout/matrix1"/>
    <dgm:cxn modelId="{5F3B199F-323B-4005-9225-9226E73C7A09}" type="presParOf" srcId="{C25B1AD5-2A72-4D67-B12A-25126F707333}" destId="{29563692-1F6C-428D-A069-049D4B56BF99}" srcOrd="0" destOrd="0" presId="urn:microsoft.com/office/officeart/2005/8/layout/matrix1"/>
    <dgm:cxn modelId="{8CE68889-0908-448E-8028-0EDA3E9A5ABD}" type="presParOf" srcId="{C25B1AD5-2A72-4D67-B12A-25126F707333}" destId="{02178F5E-F062-4F24-98E4-33979AB464B3}" srcOrd="1" destOrd="0" presId="urn:microsoft.com/office/officeart/2005/8/layout/matrix1"/>
    <dgm:cxn modelId="{EFBC61BE-92F3-4F40-A926-A8C7C1E140B0}" type="presParOf" srcId="{C25B1AD5-2A72-4D67-B12A-25126F707333}" destId="{0CBA7E9C-60D2-4D49-97BC-940EF1BC1FC5}" srcOrd="2" destOrd="0" presId="urn:microsoft.com/office/officeart/2005/8/layout/matrix1"/>
    <dgm:cxn modelId="{717940BD-07F0-4FFF-A7A4-691583B26B8F}" type="presParOf" srcId="{C25B1AD5-2A72-4D67-B12A-25126F707333}" destId="{573C9176-6658-4B6E-890A-EDE830FA66F8}" srcOrd="3" destOrd="0" presId="urn:microsoft.com/office/officeart/2005/8/layout/matrix1"/>
    <dgm:cxn modelId="{32DD8DBF-EAEB-4E1D-8E91-637D37F6854F}" type="presParOf" srcId="{C25B1AD5-2A72-4D67-B12A-25126F707333}" destId="{2AD1C38A-E66C-429F-884C-1C6ADF38CEA1}" srcOrd="4" destOrd="0" presId="urn:microsoft.com/office/officeart/2005/8/layout/matrix1"/>
    <dgm:cxn modelId="{BF815601-9A4F-4E81-93DC-2EBEC0DCDB14}" type="presParOf" srcId="{C25B1AD5-2A72-4D67-B12A-25126F707333}" destId="{4509F1B6-EFDD-4270-8A85-FBAC35866FEA}" srcOrd="5" destOrd="0" presId="urn:microsoft.com/office/officeart/2005/8/layout/matrix1"/>
    <dgm:cxn modelId="{3A371CAF-19A1-45B1-ADDA-B572EBE00665}" type="presParOf" srcId="{C25B1AD5-2A72-4D67-B12A-25126F707333}" destId="{9D4116E9-6BF6-42E6-9F6C-B994EC2EE96A}" srcOrd="6" destOrd="0" presId="urn:microsoft.com/office/officeart/2005/8/layout/matrix1"/>
    <dgm:cxn modelId="{E4EE0365-43E4-463C-A4E5-F0E154C1E6A9}" type="presParOf" srcId="{C25B1AD5-2A72-4D67-B12A-25126F707333}" destId="{CA006C28-360B-4A90-9E0B-E702F1F472E3}" srcOrd="7" destOrd="0" presId="urn:microsoft.com/office/officeart/2005/8/layout/matrix1"/>
    <dgm:cxn modelId="{433DF724-8A36-4597-B3A4-316A24727DD5}" type="presParOf" srcId="{172D7858-35FE-4008-9CED-DC9014934374}" destId="{6198C86D-6FB6-41B4-BAF9-78C38741C467}" srcOrd="1" destOrd="0" presId="urn:microsoft.com/office/officeart/2005/8/layout/matrix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6.xml><?xml version="1.0" encoding="utf-8"?>
<dgm:dataModel xmlns:dgm="http://schemas.openxmlformats.org/drawingml/2006/diagram" xmlns:a="http://schemas.openxmlformats.org/drawingml/2006/main">
  <dgm:ptLst>
    <dgm:pt modelId="{98941DA6-E211-4282-A132-C455EDCB5F46}" type="doc">
      <dgm:prSet loTypeId="urn:microsoft.com/office/officeart/2005/8/layout/list1" loCatId="list" qsTypeId="urn:microsoft.com/office/officeart/2005/8/quickstyle/3d2" qsCatId="3D" csTypeId="urn:microsoft.com/office/officeart/2005/8/colors/accent0_3" csCatId="mainScheme" phldr="1"/>
      <dgm:spPr/>
      <dgm:t>
        <a:bodyPr/>
        <a:lstStyle/>
        <a:p>
          <a:endParaRPr lang="en-US"/>
        </a:p>
      </dgm:t>
    </dgm:pt>
    <dgm:pt modelId="{461C7FF6-E976-4A9C-A97F-AE14E970C2BA}">
      <dgm:prSet custT="1"/>
      <dgm:spPr/>
      <dgm:t>
        <a:bodyPr/>
        <a:lstStyle/>
        <a:p>
          <a:r>
            <a:rPr lang="el-GR" sz="1800" dirty="0"/>
            <a:t>Αρχή της ίσης μεταχείρισης</a:t>
          </a:r>
        </a:p>
      </dgm:t>
    </dgm:pt>
    <dgm:pt modelId="{F468FC93-9463-44E0-9B7F-4F94938E1385}" type="parTrans" cxnId="{F50BFF1D-6EB6-40EA-9E84-5CD8FF4CAC77}">
      <dgm:prSet/>
      <dgm:spPr/>
      <dgm:t>
        <a:bodyPr/>
        <a:lstStyle/>
        <a:p>
          <a:endParaRPr lang="el-GR"/>
        </a:p>
      </dgm:t>
    </dgm:pt>
    <dgm:pt modelId="{3A394B2A-71A4-4A7F-9B88-8EDB111A0BF2}" type="sibTrans" cxnId="{F50BFF1D-6EB6-40EA-9E84-5CD8FF4CAC77}">
      <dgm:prSet/>
      <dgm:spPr/>
      <dgm:t>
        <a:bodyPr/>
        <a:lstStyle/>
        <a:p>
          <a:endParaRPr lang="el-GR"/>
        </a:p>
      </dgm:t>
    </dgm:pt>
    <dgm:pt modelId="{4775232F-9417-4768-9893-903794A5B2E1}">
      <dgm:prSet custT="1"/>
      <dgm:spPr/>
      <dgm:t>
        <a:bodyPr/>
        <a:lstStyle/>
        <a:p>
          <a:r>
            <a:rPr lang="el-GR" sz="1800" dirty="0"/>
            <a:t>Απαγόρευση διακρίσεων λόγω ιθαγένειας, νομικής προσωπικότητας</a:t>
          </a:r>
        </a:p>
      </dgm:t>
    </dgm:pt>
    <dgm:pt modelId="{A7FF7476-21A2-4537-A833-8AD26F06D221}" type="parTrans" cxnId="{5DCB7BDB-4419-436B-8223-D3052C44F5B1}">
      <dgm:prSet/>
      <dgm:spPr/>
      <dgm:t>
        <a:bodyPr/>
        <a:lstStyle/>
        <a:p>
          <a:endParaRPr lang="el-GR"/>
        </a:p>
      </dgm:t>
    </dgm:pt>
    <dgm:pt modelId="{2DB48885-24EC-4400-8D8D-8DFD50484F7B}" type="sibTrans" cxnId="{5DCB7BDB-4419-436B-8223-D3052C44F5B1}">
      <dgm:prSet/>
      <dgm:spPr/>
      <dgm:t>
        <a:bodyPr/>
        <a:lstStyle/>
        <a:p>
          <a:endParaRPr lang="el-GR"/>
        </a:p>
      </dgm:t>
    </dgm:pt>
    <dgm:pt modelId="{358B4190-2CD4-4E9B-92B3-3932E979ADB5}">
      <dgm:prSet custT="1"/>
      <dgm:spPr/>
      <dgm:t>
        <a:bodyPr/>
        <a:lstStyle/>
        <a:p>
          <a:r>
            <a:rPr lang="el-GR" sz="1800" dirty="0"/>
            <a:t>Αρχή διαφάνειας</a:t>
          </a:r>
        </a:p>
      </dgm:t>
    </dgm:pt>
    <dgm:pt modelId="{129D2F38-BDFF-4EC3-89B9-B06B69F8A2B0}" type="parTrans" cxnId="{D3D47677-4A46-4224-9F0A-01611F0E7340}">
      <dgm:prSet/>
      <dgm:spPr/>
      <dgm:t>
        <a:bodyPr/>
        <a:lstStyle/>
        <a:p>
          <a:endParaRPr lang="el-GR"/>
        </a:p>
      </dgm:t>
    </dgm:pt>
    <dgm:pt modelId="{62F4F452-EF12-4D46-B629-6043E737D166}" type="sibTrans" cxnId="{D3D47677-4A46-4224-9F0A-01611F0E7340}">
      <dgm:prSet/>
      <dgm:spPr/>
      <dgm:t>
        <a:bodyPr/>
        <a:lstStyle/>
        <a:p>
          <a:endParaRPr lang="el-GR"/>
        </a:p>
      </dgm:t>
    </dgm:pt>
    <dgm:pt modelId="{ABF307AB-A5BC-4580-AA6E-0B4CF123122F}">
      <dgm:prSet custT="1"/>
      <dgm:spPr/>
      <dgm:t>
        <a:bodyPr/>
        <a:lstStyle/>
        <a:p>
          <a:r>
            <a:rPr lang="el-GR" sz="1800" dirty="0"/>
            <a:t>Ισότιμη πρόσβαση στα έγγραφα του διαγωνισμού</a:t>
          </a:r>
        </a:p>
      </dgm:t>
    </dgm:pt>
    <dgm:pt modelId="{08516001-E814-41AC-B350-C9FD4C8B7F61}" type="parTrans" cxnId="{5F6ABAE1-9DCB-4B87-B324-7DE7CA40576D}">
      <dgm:prSet/>
      <dgm:spPr/>
      <dgm:t>
        <a:bodyPr/>
        <a:lstStyle/>
        <a:p>
          <a:endParaRPr lang="el-GR"/>
        </a:p>
      </dgm:t>
    </dgm:pt>
    <dgm:pt modelId="{E344653D-6DFD-488F-B462-461378356F64}" type="sibTrans" cxnId="{5F6ABAE1-9DCB-4B87-B324-7DE7CA40576D}">
      <dgm:prSet/>
      <dgm:spPr/>
      <dgm:t>
        <a:bodyPr/>
        <a:lstStyle/>
        <a:p>
          <a:endParaRPr lang="el-GR"/>
        </a:p>
      </dgm:t>
    </dgm:pt>
    <dgm:pt modelId="{A6E0213C-41D0-4265-A527-1410B3D3803B}">
      <dgm:prSet custT="1"/>
      <dgm:spPr/>
      <dgm:t>
        <a:bodyPr/>
        <a:lstStyle/>
        <a:p>
          <a:r>
            <a:rPr lang="el-GR" sz="1800" dirty="0"/>
            <a:t>Ισότιμη επικοινωνία των μερών με την αναθέτουσα αρχή</a:t>
          </a:r>
        </a:p>
      </dgm:t>
    </dgm:pt>
    <dgm:pt modelId="{5E2A225E-380A-4627-ADCA-5EF00A32377A}" type="parTrans" cxnId="{CB0279CA-B371-44A9-BE9C-42A80DD934E1}">
      <dgm:prSet/>
      <dgm:spPr/>
      <dgm:t>
        <a:bodyPr/>
        <a:lstStyle/>
        <a:p>
          <a:endParaRPr lang="el-GR"/>
        </a:p>
      </dgm:t>
    </dgm:pt>
    <dgm:pt modelId="{CCF35646-61F6-4289-8FA1-3B76D27E95AD}" type="sibTrans" cxnId="{CB0279CA-B371-44A9-BE9C-42A80DD934E1}">
      <dgm:prSet/>
      <dgm:spPr/>
      <dgm:t>
        <a:bodyPr/>
        <a:lstStyle/>
        <a:p>
          <a:endParaRPr lang="el-GR"/>
        </a:p>
      </dgm:t>
    </dgm:pt>
    <dgm:pt modelId="{73DA9012-02D7-45DB-9D36-A2DBE94C9A8E}">
      <dgm:prSet custT="1"/>
      <dgm:spPr/>
      <dgm:t>
        <a:bodyPr/>
        <a:lstStyle/>
        <a:p>
          <a:r>
            <a:rPr lang="el-GR" sz="1800" dirty="0"/>
            <a:t>Φορολογικά και ασφαλιστικά ενήμεροι οικονομικοί φορείς</a:t>
          </a:r>
        </a:p>
      </dgm:t>
    </dgm:pt>
    <dgm:pt modelId="{49E9A879-87A9-4B07-B4F0-C347A675936C}" type="parTrans" cxnId="{BBCE2A9E-4560-4ED5-8948-88B0C7B70E9B}">
      <dgm:prSet/>
      <dgm:spPr/>
      <dgm:t>
        <a:bodyPr/>
        <a:lstStyle/>
        <a:p>
          <a:endParaRPr lang="el-GR"/>
        </a:p>
      </dgm:t>
    </dgm:pt>
    <dgm:pt modelId="{90BFA7E8-B558-48B1-88BE-88D71EFF9923}" type="sibTrans" cxnId="{BBCE2A9E-4560-4ED5-8948-88B0C7B70E9B}">
      <dgm:prSet/>
      <dgm:spPr/>
      <dgm:t>
        <a:bodyPr/>
        <a:lstStyle/>
        <a:p>
          <a:endParaRPr lang="el-GR"/>
        </a:p>
      </dgm:t>
    </dgm:pt>
    <dgm:pt modelId="{2599D856-FB75-4E81-B4D4-F7505E2CAC46}">
      <dgm:prSet custT="1"/>
      <dgm:spPr/>
      <dgm:t>
        <a:bodyPr/>
        <a:lstStyle/>
        <a:p>
          <a:r>
            <a:rPr lang="el-GR" sz="1800" dirty="0"/>
            <a:t>Τήρηση υποχρεώσεων περιβαλλοντικής, κοινωνικοασφαλιστικής και εργατικής νομοθεσίας</a:t>
          </a:r>
        </a:p>
      </dgm:t>
    </dgm:pt>
    <dgm:pt modelId="{1BCCEA7A-D28A-4ABD-9907-DA599842DFCF}" type="parTrans" cxnId="{1DFEC594-9725-444E-9BD0-765F324C86E4}">
      <dgm:prSet/>
      <dgm:spPr/>
      <dgm:t>
        <a:bodyPr/>
        <a:lstStyle/>
        <a:p>
          <a:endParaRPr lang="el-GR"/>
        </a:p>
      </dgm:t>
    </dgm:pt>
    <dgm:pt modelId="{1FB68A0A-A2BD-47A2-96D2-74C4715BFE4A}" type="sibTrans" cxnId="{1DFEC594-9725-444E-9BD0-765F324C86E4}">
      <dgm:prSet/>
      <dgm:spPr/>
      <dgm:t>
        <a:bodyPr/>
        <a:lstStyle/>
        <a:p>
          <a:endParaRPr lang="el-GR"/>
        </a:p>
      </dgm:t>
    </dgm:pt>
    <dgm:pt modelId="{338A290E-9E8E-4F71-9901-C687212E759C}">
      <dgm:prSet custT="1"/>
      <dgm:spPr/>
      <dgm:t>
        <a:bodyPr/>
        <a:lstStyle/>
        <a:p>
          <a:r>
            <a:rPr lang="el-GR" sz="1800" dirty="0"/>
            <a:t>Υποχρέωση τήρησης εχεμύθειας</a:t>
          </a:r>
        </a:p>
      </dgm:t>
    </dgm:pt>
    <dgm:pt modelId="{BC13FE98-59B9-4AF4-8694-128EFBDF09BF}" type="parTrans" cxnId="{8524CBAC-1F26-476B-890F-0631AAFE7B58}">
      <dgm:prSet/>
      <dgm:spPr/>
      <dgm:t>
        <a:bodyPr/>
        <a:lstStyle/>
        <a:p>
          <a:endParaRPr lang="el-GR"/>
        </a:p>
      </dgm:t>
    </dgm:pt>
    <dgm:pt modelId="{6870B1F6-A7E0-4F05-8B30-40B91EBBEE34}" type="sibTrans" cxnId="{8524CBAC-1F26-476B-890F-0631AAFE7B58}">
      <dgm:prSet/>
      <dgm:spPr/>
      <dgm:t>
        <a:bodyPr/>
        <a:lstStyle/>
        <a:p>
          <a:endParaRPr lang="el-GR"/>
        </a:p>
      </dgm:t>
    </dgm:pt>
    <dgm:pt modelId="{EA9F1348-54B8-4700-B5E2-F05E62ACBAA6}">
      <dgm:prSet custT="1"/>
      <dgm:spPr/>
      <dgm:t>
        <a:bodyPr/>
        <a:lstStyle/>
        <a:p>
          <a:r>
            <a:rPr lang="el-GR" sz="1800" dirty="0"/>
            <a:t>Σύγκρουση συμφερόντων</a:t>
          </a:r>
        </a:p>
      </dgm:t>
    </dgm:pt>
    <dgm:pt modelId="{DCA61F21-BE09-40BB-8965-5610E778DE3D}" type="parTrans" cxnId="{993333FF-ACF4-4E92-AB42-7BAAD305688D}">
      <dgm:prSet/>
      <dgm:spPr/>
      <dgm:t>
        <a:bodyPr/>
        <a:lstStyle/>
        <a:p>
          <a:endParaRPr lang="el-GR"/>
        </a:p>
      </dgm:t>
    </dgm:pt>
    <dgm:pt modelId="{C99F9E89-0F6B-4256-8A43-0B18ADB4CE66}" type="sibTrans" cxnId="{993333FF-ACF4-4E92-AB42-7BAAD305688D}">
      <dgm:prSet/>
      <dgm:spPr/>
      <dgm:t>
        <a:bodyPr/>
        <a:lstStyle/>
        <a:p>
          <a:endParaRPr lang="el-GR"/>
        </a:p>
      </dgm:t>
    </dgm:pt>
    <dgm:pt modelId="{0BBA96D8-7127-49AB-88B6-22476872D292}">
      <dgm:prSet custT="1"/>
      <dgm:spPr/>
      <dgm:t>
        <a:bodyPr/>
        <a:lstStyle/>
        <a:p>
          <a:r>
            <a:rPr lang="el-GR" sz="1800" dirty="0"/>
            <a:t>Μη συνδρομή λόγων αποκλεισμού</a:t>
          </a:r>
        </a:p>
      </dgm:t>
    </dgm:pt>
    <dgm:pt modelId="{0E63102E-23EE-4A4D-AF42-D663DA74847E}" type="parTrans" cxnId="{B7AE9721-8E8C-451E-882D-0B2B14EBE190}">
      <dgm:prSet/>
      <dgm:spPr/>
      <dgm:t>
        <a:bodyPr/>
        <a:lstStyle/>
        <a:p>
          <a:endParaRPr lang="el-GR"/>
        </a:p>
      </dgm:t>
    </dgm:pt>
    <dgm:pt modelId="{93FD558B-3F38-4B9D-8A6D-6521FF93A1DB}" type="sibTrans" cxnId="{B7AE9721-8E8C-451E-882D-0B2B14EBE190}">
      <dgm:prSet/>
      <dgm:spPr/>
      <dgm:t>
        <a:bodyPr/>
        <a:lstStyle/>
        <a:p>
          <a:endParaRPr lang="el-GR"/>
        </a:p>
      </dgm:t>
    </dgm:pt>
    <dgm:pt modelId="{2DCD7A8E-D50B-4668-9C63-C62000622619}" type="pres">
      <dgm:prSet presAssocID="{98941DA6-E211-4282-A132-C455EDCB5F46}" presName="linear" presStyleCnt="0">
        <dgm:presLayoutVars>
          <dgm:dir/>
          <dgm:animLvl val="lvl"/>
          <dgm:resizeHandles val="exact"/>
        </dgm:presLayoutVars>
      </dgm:prSet>
      <dgm:spPr/>
    </dgm:pt>
    <dgm:pt modelId="{E7664312-0C7C-487B-BE32-099CBF2FE51B}" type="pres">
      <dgm:prSet presAssocID="{461C7FF6-E976-4A9C-A97F-AE14E970C2BA}" presName="parentLin" presStyleCnt="0"/>
      <dgm:spPr/>
    </dgm:pt>
    <dgm:pt modelId="{1A1EA358-E3D8-4569-BA29-A7A6140E495C}" type="pres">
      <dgm:prSet presAssocID="{461C7FF6-E976-4A9C-A97F-AE14E970C2BA}" presName="parentLeftMargin" presStyleLbl="node1" presStyleIdx="0" presStyleCnt="3"/>
      <dgm:spPr/>
    </dgm:pt>
    <dgm:pt modelId="{257C8D6A-71A1-448C-859F-96BCC66B2AAA}" type="pres">
      <dgm:prSet presAssocID="{461C7FF6-E976-4A9C-A97F-AE14E970C2BA}" presName="parentText" presStyleLbl="node1" presStyleIdx="0" presStyleCnt="3">
        <dgm:presLayoutVars>
          <dgm:chMax val="0"/>
          <dgm:bulletEnabled val="1"/>
        </dgm:presLayoutVars>
      </dgm:prSet>
      <dgm:spPr/>
    </dgm:pt>
    <dgm:pt modelId="{ADF893A6-5B89-43AD-AEDF-55A81F1530BB}" type="pres">
      <dgm:prSet presAssocID="{461C7FF6-E976-4A9C-A97F-AE14E970C2BA}" presName="negativeSpace" presStyleCnt="0"/>
      <dgm:spPr/>
    </dgm:pt>
    <dgm:pt modelId="{3A34BDF2-EB29-4AD7-B545-A9161AF7F742}" type="pres">
      <dgm:prSet presAssocID="{461C7FF6-E976-4A9C-A97F-AE14E970C2BA}" presName="childText" presStyleLbl="conFgAcc1" presStyleIdx="0" presStyleCnt="3">
        <dgm:presLayoutVars>
          <dgm:bulletEnabled val="1"/>
        </dgm:presLayoutVars>
      </dgm:prSet>
      <dgm:spPr/>
    </dgm:pt>
    <dgm:pt modelId="{F3B9DA96-F03B-435E-894C-CA4F9F40DBC6}" type="pres">
      <dgm:prSet presAssocID="{3A394B2A-71A4-4A7F-9B88-8EDB111A0BF2}" presName="spaceBetweenRectangles" presStyleCnt="0"/>
      <dgm:spPr/>
    </dgm:pt>
    <dgm:pt modelId="{9549465B-C1B2-4434-9E66-0D8D19B713B9}" type="pres">
      <dgm:prSet presAssocID="{358B4190-2CD4-4E9B-92B3-3932E979ADB5}" presName="parentLin" presStyleCnt="0"/>
      <dgm:spPr/>
    </dgm:pt>
    <dgm:pt modelId="{A0F0211C-A8B4-43CA-A02B-7CFE4197B1A0}" type="pres">
      <dgm:prSet presAssocID="{358B4190-2CD4-4E9B-92B3-3932E979ADB5}" presName="parentLeftMargin" presStyleLbl="node1" presStyleIdx="0" presStyleCnt="3"/>
      <dgm:spPr/>
    </dgm:pt>
    <dgm:pt modelId="{DBEA3FB6-4A51-45B0-B16E-1CC3BE16C941}" type="pres">
      <dgm:prSet presAssocID="{358B4190-2CD4-4E9B-92B3-3932E979ADB5}" presName="parentText" presStyleLbl="node1" presStyleIdx="1" presStyleCnt="3">
        <dgm:presLayoutVars>
          <dgm:chMax val="0"/>
          <dgm:bulletEnabled val="1"/>
        </dgm:presLayoutVars>
      </dgm:prSet>
      <dgm:spPr/>
    </dgm:pt>
    <dgm:pt modelId="{70158597-AAA7-4856-9153-63750C8A3277}" type="pres">
      <dgm:prSet presAssocID="{358B4190-2CD4-4E9B-92B3-3932E979ADB5}" presName="negativeSpace" presStyleCnt="0"/>
      <dgm:spPr/>
    </dgm:pt>
    <dgm:pt modelId="{6F419D08-F8E8-4582-A7DD-23E6FB39513B}" type="pres">
      <dgm:prSet presAssocID="{358B4190-2CD4-4E9B-92B3-3932E979ADB5}" presName="childText" presStyleLbl="conFgAcc1" presStyleIdx="1" presStyleCnt="3">
        <dgm:presLayoutVars>
          <dgm:bulletEnabled val="1"/>
        </dgm:presLayoutVars>
      </dgm:prSet>
      <dgm:spPr/>
    </dgm:pt>
    <dgm:pt modelId="{115A3FA8-DE56-405D-8C0F-324B4E503109}" type="pres">
      <dgm:prSet presAssocID="{62F4F452-EF12-4D46-B629-6043E737D166}" presName="spaceBetweenRectangles" presStyleCnt="0"/>
      <dgm:spPr/>
    </dgm:pt>
    <dgm:pt modelId="{F37D546C-4388-40A3-A59F-343D5C7DD9BD}" type="pres">
      <dgm:prSet presAssocID="{2599D856-FB75-4E81-B4D4-F7505E2CAC46}" presName="parentLin" presStyleCnt="0"/>
      <dgm:spPr/>
    </dgm:pt>
    <dgm:pt modelId="{95A8F474-9A20-4097-8432-ACE27D45FC18}" type="pres">
      <dgm:prSet presAssocID="{2599D856-FB75-4E81-B4D4-F7505E2CAC46}" presName="parentLeftMargin" presStyleLbl="node1" presStyleIdx="1" presStyleCnt="3"/>
      <dgm:spPr/>
    </dgm:pt>
    <dgm:pt modelId="{36C63951-02A2-4A54-BB62-0553C9A0ABF7}" type="pres">
      <dgm:prSet presAssocID="{2599D856-FB75-4E81-B4D4-F7505E2CAC46}" presName="parentText" presStyleLbl="node1" presStyleIdx="2" presStyleCnt="3">
        <dgm:presLayoutVars>
          <dgm:chMax val="0"/>
          <dgm:bulletEnabled val="1"/>
        </dgm:presLayoutVars>
      </dgm:prSet>
      <dgm:spPr/>
    </dgm:pt>
    <dgm:pt modelId="{6A90ACAE-3FF4-46B7-BA7C-6AED8A1AF96D}" type="pres">
      <dgm:prSet presAssocID="{2599D856-FB75-4E81-B4D4-F7505E2CAC46}" presName="negativeSpace" presStyleCnt="0"/>
      <dgm:spPr/>
    </dgm:pt>
    <dgm:pt modelId="{66BF7C29-BFF2-4649-9415-A3565BB3904C}" type="pres">
      <dgm:prSet presAssocID="{2599D856-FB75-4E81-B4D4-F7505E2CAC46}" presName="childText" presStyleLbl="conFgAcc1" presStyleIdx="2" presStyleCnt="3">
        <dgm:presLayoutVars>
          <dgm:bulletEnabled val="1"/>
        </dgm:presLayoutVars>
      </dgm:prSet>
      <dgm:spPr/>
    </dgm:pt>
  </dgm:ptLst>
  <dgm:cxnLst>
    <dgm:cxn modelId="{F7E02E06-1E0E-435B-BC0D-E12D5F91BAA3}" type="presOf" srcId="{0BBA96D8-7127-49AB-88B6-22476872D292}" destId="{66BF7C29-BFF2-4649-9415-A3565BB3904C}" srcOrd="0" destOrd="1" presId="urn:microsoft.com/office/officeart/2005/8/layout/list1"/>
    <dgm:cxn modelId="{60D44F0D-8A77-424A-8815-3331FD708C26}" type="presOf" srcId="{358B4190-2CD4-4E9B-92B3-3932E979ADB5}" destId="{DBEA3FB6-4A51-45B0-B16E-1CC3BE16C941}" srcOrd="1" destOrd="0" presId="urn:microsoft.com/office/officeart/2005/8/layout/list1"/>
    <dgm:cxn modelId="{353C760E-3DB7-4225-AD20-35615E8444DD}" type="presOf" srcId="{73DA9012-02D7-45DB-9D36-A2DBE94C9A8E}" destId="{66BF7C29-BFF2-4649-9415-A3565BB3904C}" srcOrd="0" destOrd="0" presId="urn:microsoft.com/office/officeart/2005/8/layout/list1"/>
    <dgm:cxn modelId="{56CF9D14-00DF-4166-9BBA-22C2B16E495B}" type="presOf" srcId="{A6E0213C-41D0-4265-A527-1410B3D3803B}" destId="{3A34BDF2-EB29-4AD7-B545-A9161AF7F742}" srcOrd="0" destOrd="2" presId="urn:microsoft.com/office/officeart/2005/8/layout/list1"/>
    <dgm:cxn modelId="{E289D718-441A-4557-A786-A7311A2F0E32}" type="presOf" srcId="{98941DA6-E211-4282-A132-C455EDCB5F46}" destId="{2DCD7A8E-D50B-4668-9C63-C62000622619}" srcOrd="0" destOrd="0" presId="urn:microsoft.com/office/officeart/2005/8/layout/list1"/>
    <dgm:cxn modelId="{F50BFF1D-6EB6-40EA-9E84-5CD8FF4CAC77}" srcId="{98941DA6-E211-4282-A132-C455EDCB5F46}" destId="{461C7FF6-E976-4A9C-A97F-AE14E970C2BA}" srcOrd="0" destOrd="0" parTransId="{F468FC93-9463-44E0-9B7F-4F94938E1385}" sibTransId="{3A394B2A-71A4-4A7F-9B88-8EDB111A0BF2}"/>
    <dgm:cxn modelId="{B7AE9721-8E8C-451E-882D-0B2B14EBE190}" srcId="{2599D856-FB75-4E81-B4D4-F7505E2CAC46}" destId="{0BBA96D8-7127-49AB-88B6-22476872D292}" srcOrd="1" destOrd="0" parTransId="{0E63102E-23EE-4A4D-AF42-D663DA74847E}" sibTransId="{93FD558B-3F38-4B9D-8A6D-6521FF93A1DB}"/>
    <dgm:cxn modelId="{9F972962-7432-40EA-BC0B-2CC3098F935B}" type="presOf" srcId="{461C7FF6-E976-4A9C-A97F-AE14E970C2BA}" destId="{1A1EA358-E3D8-4569-BA29-A7A6140E495C}" srcOrd="0" destOrd="0" presId="urn:microsoft.com/office/officeart/2005/8/layout/list1"/>
    <dgm:cxn modelId="{A7303452-D450-47C2-B43C-4504FAD334EE}" type="presOf" srcId="{EA9F1348-54B8-4700-B5E2-F05E62ACBAA6}" destId="{6F419D08-F8E8-4582-A7DD-23E6FB39513B}" srcOrd="0" destOrd="1" presId="urn:microsoft.com/office/officeart/2005/8/layout/list1"/>
    <dgm:cxn modelId="{712F4156-77DA-4CAF-87B8-60E5E0FE94DE}" type="presOf" srcId="{461C7FF6-E976-4A9C-A97F-AE14E970C2BA}" destId="{257C8D6A-71A1-448C-859F-96BCC66B2AAA}" srcOrd="1" destOrd="0" presId="urn:microsoft.com/office/officeart/2005/8/layout/list1"/>
    <dgm:cxn modelId="{D3D47677-4A46-4224-9F0A-01611F0E7340}" srcId="{98941DA6-E211-4282-A132-C455EDCB5F46}" destId="{358B4190-2CD4-4E9B-92B3-3932E979ADB5}" srcOrd="1" destOrd="0" parTransId="{129D2F38-BDFF-4EC3-89B9-B06B69F8A2B0}" sibTransId="{62F4F452-EF12-4D46-B629-6043E737D166}"/>
    <dgm:cxn modelId="{1DFEC594-9725-444E-9BD0-765F324C86E4}" srcId="{98941DA6-E211-4282-A132-C455EDCB5F46}" destId="{2599D856-FB75-4E81-B4D4-F7505E2CAC46}" srcOrd="2" destOrd="0" parTransId="{1BCCEA7A-D28A-4ABD-9907-DA599842DFCF}" sibTransId="{1FB68A0A-A2BD-47A2-96D2-74C4715BFE4A}"/>
    <dgm:cxn modelId="{7B45309C-2CE5-4C1A-A8B4-30472FC36D8F}" type="presOf" srcId="{2599D856-FB75-4E81-B4D4-F7505E2CAC46}" destId="{36C63951-02A2-4A54-BB62-0553C9A0ABF7}" srcOrd="1" destOrd="0" presId="urn:microsoft.com/office/officeart/2005/8/layout/list1"/>
    <dgm:cxn modelId="{BBCE2A9E-4560-4ED5-8948-88B0C7B70E9B}" srcId="{2599D856-FB75-4E81-B4D4-F7505E2CAC46}" destId="{73DA9012-02D7-45DB-9D36-A2DBE94C9A8E}" srcOrd="0" destOrd="0" parTransId="{49E9A879-87A9-4B07-B4F0-C347A675936C}" sibTransId="{90BFA7E8-B558-48B1-88BE-88D71EFF9923}"/>
    <dgm:cxn modelId="{1094BDA5-7416-48BE-BB9B-CDE77D195197}" type="presOf" srcId="{2599D856-FB75-4E81-B4D4-F7505E2CAC46}" destId="{95A8F474-9A20-4097-8432-ACE27D45FC18}" srcOrd="0" destOrd="0" presId="urn:microsoft.com/office/officeart/2005/8/layout/list1"/>
    <dgm:cxn modelId="{8524CBAC-1F26-476B-890F-0631AAFE7B58}" srcId="{358B4190-2CD4-4E9B-92B3-3932E979ADB5}" destId="{338A290E-9E8E-4F71-9901-C687212E759C}" srcOrd="0" destOrd="0" parTransId="{BC13FE98-59B9-4AF4-8694-128EFBDF09BF}" sibTransId="{6870B1F6-A7E0-4F05-8B30-40B91EBBEE34}"/>
    <dgm:cxn modelId="{918C18BD-6F81-488C-9CE1-F02E778DA07F}" type="presOf" srcId="{ABF307AB-A5BC-4580-AA6E-0B4CF123122F}" destId="{3A34BDF2-EB29-4AD7-B545-A9161AF7F742}" srcOrd="0" destOrd="1" presId="urn:microsoft.com/office/officeart/2005/8/layout/list1"/>
    <dgm:cxn modelId="{3720C7C8-6721-4425-B718-9838703A11D7}" type="presOf" srcId="{358B4190-2CD4-4E9B-92B3-3932E979ADB5}" destId="{A0F0211C-A8B4-43CA-A02B-7CFE4197B1A0}" srcOrd="0" destOrd="0" presId="urn:microsoft.com/office/officeart/2005/8/layout/list1"/>
    <dgm:cxn modelId="{CB0279CA-B371-44A9-BE9C-42A80DD934E1}" srcId="{461C7FF6-E976-4A9C-A97F-AE14E970C2BA}" destId="{A6E0213C-41D0-4265-A527-1410B3D3803B}" srcOrd="2" destOrd="0" parTransId="{5E2A225E-380A-4627-ADCA-5EF00A32377A}" sibTransId="{CCF35646-61F6-4289-8FA1-3B76D27E95AD}"/>
    <dgm:cxn modelId="{61977DD3-AC5D-4045-AC7C-9F934AF71A7A}" type="presOf" srcId="{4775232F-9417-4768-9893-903794A5B2E1}" destId="{3A34BDF2-EB29-4AD7-B545-A9161AF7F742}" srcOrd="0" destOrd="0" presId="urn:microsoft.com/office/officeart/2005/8/layout/list1"/>
    <dgm:cxn modelId="{5DCB7BDB-4419-436B-8223-D3052C44F5B1}" srcId="{461C7FF6-E976-4A9C-A97F-AE14E970C2BA}" destId="{4775232F-9417-4768-9893-903794A5B2E1}" srcOrd="0" destOrd="0" parTransId="{A7FF7476-21A2-4537-A833-8AD26F06D221}" sibTransId="{2DB48885-24EC-4400-8D8D-8DFD50484F7B}"/>
    <dgm:cxn modelId="{5F6ABAE1-9DCB-4B87-B324-7DE7CA40576D}" srcId="{461C7FF6-E976-4A9C-A97F-AE14E970C2BA}" destId="{ABF307AB-A5BC-4580-AA6E-0B4CF123122F}" srcOrd="1" destOrd="0" parTransId="{08516001-E814-41AC-B350-C9FD4C8B7F61}" sibTransId="{E344653D-6DFD-488F-B462-461378356F64}"/>
    <dgm:cxn modelId="{CD0352E3-0CC0-4774-9475-22D9653FB2F6}" type="presOf" srcId="{338A290E-9E8E-4F71-9901-C687212E759C}" destId="{6F419D08-F8E8-4582-A7DD-23E6FB39513B}" srcOrd="0" destOrd="0" presId="urn:microsoft.com/office/officeart/2005/8/layout/list1"/>
    <dgm:cxn modelId="{993333FF-ACF4-4E92-AB42-7BAAD305688D}" srcId="{358B4190-2CD4-4E9B-92B3-3932E979ADB5}" destId="{EA9F1348-54B8-4700-B5E2-F05E62ACBAA6}" srcOrd="1" destOrd="0" parTransId="{DCA61F21-BE09-40BB-8965-5610E778DE3D}" sibTransId="{C99F9E89-0F6B-4256-8A43-0B18ADB4CE66}"/>
    <dgm:cxn modelId="{6E855FB3-329B-4C0A-9128-1BAD90CDC095}" type="presParOf" srcId="{2DCD7A8E-D50B-4668-9C63-C62000622619}" destId="{E7664312-0C7C-487B-BE32-099CBF2FE51B}" srcOrd="0" destOrd="0" presId="urn:microsoft.com/office/officeart/2005/8/layout/list1"/>
    <dgm:cxn modelId="{704E573C-4F62-4098-9902-82DCC7A38437}" type="presParOf" srcId="{E7664312-0C7C-487B-BE32-099CBF2FE51B}" destId="{1A1EA358-E3D8-4569-BA29-A7A6140E495C}" srcOrd="0" destOrd="0" presId="urn:microsoft.com/office/officeart/2005/8/layout/list1"/>
    <dgm:cxn modelId="{40095C5A-2F66-4F51-A843-37017CF6C246}" type="presParOf" srcId="{E7664312-0C7C-487B-BE32-099CBF2FE51B}" destId="{257C8D6A-71A1-448C-859F-96BCC66B2AAA}" srcOrd="1" destOrd="0" presId="urn:microsoft.com/office/officeart/2005/8/layout/list1"/>
    <dgm:cxn modelId="{FCD4CBE9-737D-49D2-B3E3-5E0A1AE1E748}" type="presParOf" srcId="{2DCD7A8E-D50B-4668-9C63-C62000622619}" destId="{ADF893A6-5B89-43AD-AEDF-55A81F1530BB}" srcOrd="1" destOrd="0" presId="urn:microsoft.com/office/officeart/2005/8/layout/list1"/>
    <dgm:cxn modelId="{E1B0EFDB-D835-48E2-AED9-3654FEBFFB26}" type="presParOf" srcId="{2DCD7A8E-D50B-4668-9C63-C62000622619}" destId="{3A34BDF2-EB29-4AD7-B545-A9161AF7F742}" srcOrd="2" destOrd="0" presId="urn:microsoft.com/office/officeart/2005/8/layout/list1"/>
    <dgm:cxn modelId="{05BE7F0A-3FD5-417C-9EC7-6DC5F71AE1BF}" type="presParOf" srcId="{2DCD7A8E-D50B-4668-9C63-C62000622619}" destId="{F3B9DA96-F03B-435E-894C-CA4F9F40DBC6}" srcOrd="3" destOrd="0" presId="urn:microsoft.com/office/officeart/2005/8/layout/list1"/>
    <dgm:cxn modelId="{E81E832C-CF60-4479-BE4C-76D610C2A046}" type="presParOf" srcId="{2DCD7A8E-D50B-4668-9C63-C62000622619}" destId="{9549465B-C1B2-4434-9E66-0D8D19B713B9}" srcOrd="4" destOrd="0" presId="urn:microsoft.com/office/officeart/2005/8/layout/list1"/>
    <dgm:cxn modelId="{2349ADC5-3370-4445-B8CA-4CF0ADD63271}" type="presParOf" srcId="{9549465B-C1B2-4434-9E66-0D8D19B713B9}" destId="{A0F0211C-A8B4-43CA-A02B-7CFE4197B1A0}" srcOrd="0" destOrd="0" presId="urn:microsoft.com/office/officeart/2005/8/layout/list1"/>
    <dgm:cxn modelId="{5D08FB5F-C54A-48EB-82E8-3642F689152B}" type="presParOf" srcId="{9549465B-C1B2-4434-9E66-0D8D19B713B9}" destId="{DBEA3FB6-4A51-45B0-B16E-1CC3BE16C941}" srcOrd="1" destOrd="0" presId="urn:microsoft.com/office/officeart/2005/8/layout/list1"/>
    <dgm:cxn modelId="{66FE20E5-6AA2-477C-BEDB-E8C84D542972}" type="presParOf" srcId="{2DCD7A8E-D50B-4668-9C63-C62000622619}" destId="{70158597-AAA7-4856-9153-63750C8A3277}" srcOrd="5" destOrd="0" presId="urn:microsoft.com/office/officeart/2005/8/layout/list1"/>
    <dgm:cxn modelId="{E56E8631-B29D-4786-A42C-A09AC4F263D9}" type="presParOf" srcId="{2DCD7A8E-D50B-4668-9C63-C62000622619}" destId="{6F419D08-F8E8-4582-A7DD-23E6FB39513B}" srcOrd="6" destOrd="0" presId="urn:microsoft.com/office/officeart/2005/8/layout/list1"/>
    <dgm:cxn modelId="{6FB8073A-24E0-4255-8CA4-2CAE1ED74E07}" type="presParOf" srcId="{2DCD7A8E-D50B-4668-9C63-C62000622619}" destId="{115A3FA8-DE56-405D-8C0F-324B4E503109}" srcOrd="7" destOrd="0" presId="urn:microsoft.com/office/officeart/2005/8/layout/list1"/>
    <dgm:cxn modelId="{BE1A521E-F8AC-471C-8604-841B4A963A78}" type="presParOf" srcId="{2DCD7A8E-D50B-4668-9C63-C62000622619}" destId="{F37D546C-4388-40A3-A59F-343D5C7DD9BD}" srcOrd="8" destOrd="0" presId="urn:microsoft.com/office/officeart/2005/8/layout/list1"/>
    <dgm:cxn modelId="{C29A9358-2741-49B5-A484-DEEE0DAC5F34}" type="presParOf" srcId="{F37D546C-4388-40A3-A59F-343D5C7DD9BD}" destId="{95A8F474-9A20-4097-8432-ACE27D45FC18}" srcOrd="0" destOrd="0" presId="urn:microsoft.com/office/officeart/2005/8/layout/list1"/>
    <dgm:cxn modelId="{228BF8D7-A62B-4440-A221-4DCE6333AE38}" type="presParOf" srcId="{F37D546C-4388-40A3-A59F-343D5C7DD9BD}" destId="{36C63951-02A2-4A54-BB62-0553C9A0ABF7}" srcOrd="1" destOrd="0" presId="urn:microsoft.com/office/officeart/2005/8/layout/list1"/>
    <dgm:cxn modelId="{6AC28FD4-F298-4DAD-B704-3AFB8F47F03C}" type="presParOf" srcId="{2DCD7A8E-D50B-4668-9C63-C62000622619}" destId="{6A90ACAE-3FF4-46B7-BA7C-6AED8A1AF96D}" srcOrd="9" destOrd="0" presId="urn:microsoft.com/office/officeart/2005/8/layout/list1"/>
    <dgm:cxn modelId="{EB8C7A04-D807-47C5-8DC2-82DC4BAF2706}" type="presParOf" srcId="{2DCD7A8E-D50B-4668-9C63-C62000622619}" destId="{66BF7C29-BFF2-4649-9415-A3565BB3904C}" srcOrd="10"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7.xml><?xml version="1.0" encoding="utf-8"?>
<dgm:dataModel xmlns:dgm="http://schemas.openxmlformats.org/drawingml/2006/diagram" xmlns:a="http://schemas.openxmlformats.org/drawingml/2006/main">
  <dgm:ptLst>
    <dgm:pt modelId="{98941DA6-E211-4282-A132-C455EDCB5F46}" type="doc">
      <dgm:prSet loTypeId="urn:microsoft.com/office/officeart/2008/layout/VerticalCurvedList" loCatId="list" qsTypeId="urn:microsoft.com/office/officeart/2005/8/quickstyle/3d2" qsCatId="3D" csTypeId="urn:microsoft.com/office/officeart/2005/8/colors/accent0_3" csCatId="mainScheme" phldr="1"/>
      <dgm:spPr/>
      <dgm:t>
        <a:bodyPr/>
        <a:lstStyle/>
        <a:p>
          <a:endParaRPr lang="en-US"/>
        </a:p>
      </dgm:t>
    </dgm:pt>
    <dgm:pt modelId="{461C7FF6-E976-4A9C-A97F-AE14E970C2BA}">
      <dgm:prSet custT="1"/>
      <dgm:spPr/>
      <dgm:t>
        <a:bodyPr/>
        <a:lstStyle/>
        <a:p>
          <a:r>
            <a:rPr lang="el-GR" sz="1800" dirty="0"/>
            <a:t>Νομικά ή φυσικά πρόσωπα</a:t>
          </a:r>
        </a:p>
      </dgm:t>
    </dgm:pt>
    <dgm:pt modelId="{F468FC93-9463-44E0-9B7F-4F94938E1385}" type="parTrans" cxnId="{F50BFF1D-6EB6-40EA-9E84-5CD8FF4CAC77}">
      <dgm:prSet/>
      <dgm:spPr/>
      <dgm:t>
        <a:bodyPr/>
        <a:lstStyle/>
        <a:p>
          <a:endParaRPr lang="el-GR"/>
        </a:p>
      </dgm:t>
    </dgm:pt>
    <dgm:pt modelId="{3A394B2A-71A4-4A7F-9B88-8EDB111A0BF2}" type="sibTrans" cxnId="{F50BFF1D-6EB6-40EA-9E84-5CD8FF4CAC77}">
      <dgm:prSet/>
      <dgm:spPr/>
      <dgm:t>
        <a:bodyPr/>
        <a:lstStyle/>
        <a:p>
          <a:endParaRPr lang="el-GR"/>
        </a:p>
      </dgm:t>
    </dgm:pt>
    <dgm:pt modelId="{6057F446-F9C7-4F10-B8F4-936D6B46F17C}">
      <dgm:prSet custT="1"/>
      <dgm:spPr/>
      <dgm:t>
        <a:bodyPr/>
        <a:lstStyle/>
        <a:p>
          <a:r>
            <a:rPr lang="el-GR" sz="1800" dirty="0"/>
            <a:t>Όροι διαφορετικοί για ενώσεις πρέπει να δικαιολογούνται αντικειμενικά και να είναι σύμφωνοι με την αρχή της αναλογικότητας</a:t>
          </a:r>
        </a:p>
      </dgm:t>
    </dgm:pt>
    <dgm:pt modelId="{E1DECF3F-6D6C-415F-A550-21DB57D2ABBF}" type="sibTrans" cxnId="{25603EED-91CC-4A03-9759-F77E3ED584A5}">
      <dgm:prSet/>
      <dgm:spPr/>
      <dgm:t>
        <a:bodyPr/>
        <a:lstStyle/>
        <a:p>
          <a:endParaRPr lang="el-GR"/>
        </a:p>
      </dgm:t>
    </dgm:pt>
    <dgm:pt modelId="{43961F81-3297-44E4-8633-C8AF0B94D1B2}" type="parTrans" cxnId="{25603EED-91CC-4A03-9759-F77E3ED584A5}">
      <dgm:prSet/>
      <dgm:spPr/>
      <dgm:t>
        <a:bodyPr/>
        <a:lstStyle/>
        <a:p>
          <a:endParaRPr lang="el-GR"/>
        </a:p>
      </dgm:t>
    </dgm:pt>
    <dgm:pt modelId="{BCBD1D15-210A-4A5D-A29B-07B39E9DE756}">
      <dgm:prSet custT="1"/>
      <dgm:spPr/>
      <dgm:t>
        <a:bodyPr/>
        <a:lstStyle/>
        <a:p>
          <a:r>
            <a:rPr lang="el-GR" sz="1800" dirty="0"/>
            <a:t>Ενώσεις ή προσωρινές συμπράξεις (και Κ/ξίες) χωρίς υποχρέωση για συγκεκριμένη νομική μορφή</a:t>
          </a:r>
        </a:p>
      </dgm:t>
    </dgm:pt>
    <dgm:pt modelId="{0DB599A3-02D5-4E27-91EB-98D4B82EE429}" type="sibTrans" cxnId="{52814529-718B-435C-AE73-F6228080636D}">
      <dgm:prSet/>
      <dgm:spPr/>
      <dgm:t>
        <a:bodyPr/>
        <a:lstStyle/>
        <a:p>
          <a:endParaRPr lang="el-GR"/>
        </a:p>
      </dgm:t>
    </dgm:pt>
    <dgm:pt modelId="{A411F782-1C3C-4372-B4C1-FFACB1F2ECBD}" type="parTrans" cxnId="{52814529-718B-435C-AE73-F6228080636D}">
      <dgm:prSet/>
      <dgm:spPr/>
      <dgm:t>
        <a:bodyPr/>
        <a:lstStyle/>
        <a:p>
          <a:endParaRPr lang="el-GR"/>
        </a:p>
      </dgm:t>
    </dgm:pt>
    <dgm:pt modelId="{FF5F6C80-91F4-4B3F-98CF-6EAEEC7E593B}">
      <dgm:prSet custT="1"/>
      <dgm:spPr/>
      <dgm:t>
        <a:bodyPr/>
        <a:lstStyle/>
        <a:p>
          <a:r>
            <a:rPr lang="el-GR" sz="1800" dirty="0"/>
            <a:t>Κατ’ εξαίρεση δυνατότητα απαίτησης για συγκεκριμένη νομική μορφή όταν κρίνεται αναγκαίο για την ικανοποιητική εκτέλεση της σύμβασης</a:t>
          </a:r>
        </a:p>
      </dgm:t>
    </dgm:pt>
    <dgm:pt modelId="{B1C83817-EC44-42FE-B969-A41152A7DFDE}" type="parTrans" cxnId="{E3C64DEE-C93C-47B4-8885-495A6F6C66D2}">
      <dgm:prSet/>
      <dgm:spPr/>
      <dgm:t>
        <a:bodyPr/>
        <a:lstStyle/>
        <a:p>
          <a:endParaRPr lang="el-GR"/>
        </a:p>
      </dgm:t>
    </dgm:pt>
    <dgm:pt modelId="{03D9F214-BD70-4156-990A-F000794AE61D}" type="sibTrans" cxnId="{E3C64DEE-C93C-47B4-8885-495A6F6C66D2}">
      <dgm:prSet/>
      <dgm:spPr/>
      <dgm:t>
        <a:bodyPr/>
        <a:lstStyle/>
        <a:p>
          <a:endParaRPr lang="el-GR"/>
        </a:p>
      </dgm:t>
    </dgm:pt>
    <dgm:pt modelId="{E11263AA-B12D-4995-AABF-720E0B9FDF2A}">
      <dgm:prSet custT="1"/>
      <dgm:spPr/>
      <dgm:t>
        <a:bodyPr/>
        <a:lstStyle/>
        <a:p>
          <a:r>
            <a:rPr lang="el-GR" sz="1800" dirty="0"/>
            <a:t>Αλληλέγγυα και εις ολόκληρον ευθύνη των μελών της ένωσης</a:t>
          </a:r>
        </a:p>
      </dgm:t>
    </dgm:pt>
    <dgm:pt modelId="{181C5231-8235-4021-B14B-D6E701BC575B}" type="parTrans" cxnId="{95E78EA0-4DE4-42E9-9CC9-F3DA74D35DCF}">
      <dgm:prSet/>
      <dgm:spPr/>
      <dgm:t>
        <a:bodyPr/>
        <a:lstStyle/>
        <a:p>
          <a:endParaRPr lang="el-GR"/>
        </a:p>
      </dgm:t>
    </dgm:pt>
    <dgm:pt modelId="{86ACB2D0-D607-43FF-B76C-C7E2F45012AB}" type="sibTrans" cxnId="{95E78EA0-4DE4-42E9-9CC9-F3DA74D35DCF}">
      <dgm:prSet/>
      <dgm:spPr/>
      <dgm:t>
        <a:bodyPr/>
        <a:lstStyle/>
        <a:p>
          <a:endParaRPr lang="el-GR"/>
        </a:p>
      </dgm:t>
    </dgm:pt>
    <dgm:pt modelId="{82D1097B-05F7-4673-943D-C3F5BC2C1591}" type="pres">
      <dgm:prSet presAssocID="{98941DA6-E211-4282-A132-C455EDCB5F46}" presName="Name0" presStyleCnt="0">
        <dgm:presLayoutVars>
          <dgm:chMax val="7"/>
          <dgm:chPref val="7"/>
          <dgm:dir/>
        </dgm:presLayoutVars>
      </dgm:prSet>
      <dgm:spPr/>
    </dgm:pt>
    <dgm:pt modelId="{021A27F2-0B20-46D8-8C69-F75EABC66A4A}" type="pres">
      <dgm:prSet presAssocID="{98941DA6-E211-4282-A132-C455EDCB5F46}" presName="Name1" presStyleCnt="0"/>
      <dgm:spPr/>
    </dgm:pt>
    <dgm:pt modelId="{75818BA3-18FE-4F00-80E1-76FF9CCB1DAC}" type="pres">
      <dgm:prSet presAssocID="{98941DA6-E211-4282-A132-C455EDCB5F46}" presName="cycle" presStyleCnt="0"/>
      <dgm:spPr/>
    </dgm:pt>
    <dgm:pt modelId="{69F90CBC-3924-4EB6-82E4-BCEA3C3AE89D}" type="pres">
      <dgm:prSet presAssocID="{98941DA6-E211-4282-A132-C455EDCB5F46}" presName="srcNode" presStyleLbl="node1" presStyleIdx="0" presStyleCnt="5"/>
      <dgm:spPr/>
    </dgm:pt>
    <dgm:pt modelId="{D7CB0D18-D56E-4842-AF7A-2E735B381295}" type="pres">
      <dgm:prSet presAssocID="{98941DA6-E211-4282-A132-C455EDCB5F46}" presName="conn" presStyleLbl="parChTrans1D2" presStyleIdx="0" presStyleCnt="1"/>
      <dgm:spPr/>
    </dgm:pt>
    <dgm:pt modelId="{C337D177-A18C-451C-B219-C0F9346D1B10}" type="pres">
      <dgm:prSet presAssocID="{98941DA6-E211-4282-A132-C455EDCB5F46}" presName="extraNode" presStyleLbl="node1" presStyleIdx="0" presStyleCnt="5"/>
      <dgm:spPr/>
    </dgm:pt>
    <dgm:pt modelId="{67657666-2A73-4E43-8F8E-E94A88E3362F}" type="pres">
      <dgm:prSet presAssocID="{98941DA6-E211-4282-A132-C455EDCB5F46}" presName="dstNode" presStyleLbl="node1" presStyleIdx="0" presStyleCnt="5"/>
      <dgm:spPr/>
    </dgm:pt>
    <dgm:pt modelId="{0CF70B5A-AD46-4BC0-ACDE-624354FF17C2}" type="pres">
      <dgm:prSet presAssocID="{461C7FF6-E976-4A9C-A97F-AE14E970C2BA}" presName="text_1" presStyleLbl="node1" presStyleIdx="0" presStyleCnt="5">
        <dgm:presLayoutVars>
          <dgm:bulletEnabled val="1"/>
        </dgm:presLayoutVars>
      </dgm:prSet>
      <dgm:spPr/>
    </dgm:pt>
    <dgm:pt modelId="{C8D4B424-A74F-4967-8A03-C84A3098FD26}" type="pres">
      <dgm:prSet presAssocID="{461C7FF6-E976-4A9C-A97F-AE14E970C2BA}" presName="accent_1" presStyleCnt="0"/>
      <dgm:spPr/>
    </dgm:pt>
    <dgm:pt modelId="{695940AD-AD37-45AE-A6E4-8CABF5543093}" type="pres">
      <dgm:prSet presAssocID="{461C7FF6-E976-4A9C-A97F-AE14E970C2BA}" presName="accentRepeatNode" presStyleLbl="solidFgAcc1" presStyleIdx="0" presStyleCnt="5"/>
      <dgm:spPr/>
    </dgm:pt>
    <dgm:pt modelId="{E7DBCA11-CD05-42AD-8AB1-73480B3C2FF4}" type="pres">
      <dgm:prSet presAssocID="{BCBD1D15-210A-4A5D-A29B-07B39E9DE756}" presName="text_2" presStyleLbl="node1" presStyleIdx="1" presStyleCnt="5">
        <dgm:presLayoutVars>
          <dgm:bulletEnabled val="1"/>
        </dgm:presLayoutVars>
      </dgm:prSet>
      <dgm:spPr/>
    </dgm:pt>
    <dgm:pt modelId="{032D7483-F85E-46CD-B4E8-7FD8B879C057}" type="pres">
      <dgm:prSet presAssocID="{BCBD1D15-210A-4A5D-A29B-07B39E9DE756}" presName="accent_2" presStyleCnt="0"/>
      <dgm:spPr/>
    </dgm:pt>
    <dgm:pt modelId="{66C55A66-6A61-4567-9F39-B4E8FE8B9167}" type="pres">
      <dgm:prSet presAssocID="{BCBD1D15-210A-4A5D-A29B-07B39E9DE756}" presName="accentRepeatNode" presStyleLbl="solidFgAcc1" presStyleIdx="1" presStyleCnt="5"/>
      <dgm:spPr/>
    </dgm:pt>
    <dgm:pt modelId="{B240FA93-4EC7-4FFD-B284-2B8949F05190}" type="pres">
      <dgm:prSet presAssocID="{6057F446-F9C7-4F10-B8F4-936D6B46F17C}" presName="text_3" presStyleLbl="node1" presStyleIdx="2" presStyleCnt="5">
        <dgm:presLayoutVars>
          <dgm:bulletEnabled val="1"/>
        </dgm:presLayoutVars>
      </dgm:prSet>
      <dgm:spPr/>
    </dgm:pt>
    <dgm:pt modelId="{64C8DD77-9D48-41E3-9775-4FC467DD2249}" type="pres">
      <dgm:prSet presAssocID="{6057F446-F9C7-4F10-B8F4-936D6B46F17C}" presName="accent_3" presStyleCnt="0"/>
      <dgm:spPr/>
    </dgm:pt>
    <dgm:pt modelId="{E009A3FE-0CB9-4237-B599-802FDADB2D9C}" type="pres">
      <dgm:prSet presAssocID="{6057F446-F9C7-4F10-B8F4-936D6B46F17C}" presName="accentRepeatNode" presStyleLbl="solidFgAcc1" presStyleIdx="2" presStyleCnt="5"/>
      <dgm:spPr/>
    </dgm:pt>
    <dgm:pt modelId="{BF87D54A-6F3F-4A8A-A4CF-59F6786F0FBB}" type="pres">
      <dgm:prSet presAssocID="{FF5F6C80-91F4-4B3F-98CF-6EAEEC7E593B}" presName="text_4" presStyleLbl="node1" presStyleIdx="3" presStyleCnt="5">
        <dgm:presLayoutVars>
          <dgm:bulletEnabled val="1"/>
        </dgm:presLayoutVars>
      </dgm:prSet>
      <dgm:spPr/>
    </dgm:pt>
    <dgm:pt modelId="{1A08453F-701F-44A6-B1D9-E3AFF6374043}" type="pres">
      <dgm:prSet presAssocID="{FF5F6C80-91F4-4B3F-98CF-6EAEEC7E593B}" presName="accent_4" presStyleCnt="0"/>
      <dgm:spPr/>
    </dgm:pt>
    <dgm:pt modelId="{72DBA230-9E12-4122-874C-A8F3F85BB74C}" type="pres">
      <dgm:prSet presAssocID="{FF5F6C80-91F4-4B3F-98CF-6EAEEC7E593B}" presName="accentRepeatNode" presStyleLbl="solidFgAcc1" presStyleIdx="3" presStyleCnt="5"/>
      <dgm:spPr/>
    </dgm:pt>
    <dgm:pt modelId="{1119AB4D-4E1E-451C-B7F3-25A61EAC5E13}" type="pres">
      <dgm:prSet presAssocID="{E11263AA-B12D-4995-AABF-720E0B9FDF2A}" presName="text_5" presStyleLbl="node1" presStyleIdx="4" presStyleCnt="5">
        <dgm:presLayoutVars>
          <dgm:bulletEnabled val="1"/>
        </dgm:presLayoutVars>
      </dgm:prSet>
      <dgm:spPr/>
    </dgm:pt>
    <dgm:pt modelId="{C41CEA6A-4482-4BEE-BD7F-1E227D35DD0E}" type="pres">
      <dgm:prSet presAssocID="{E11263AA-B12D-4995-AABF-720E0B9FDF2A}" presName="accent_5" presStyleCnt="0"/>
      <dgm:spPr/>
    </dgm:pt>
    <dgm:pt modelId="{463CAC48-B5F3-440A-B147-4A42B3583232}" type="pres">
      <dgm:prSet presAssocID="{E11263AA-B12D-4995-AABF-720E0B9FDF2A}" presName="accentRepeatNode" presStyleLbl="solidFgAcc1" presStyleIdx="4" presStyleCnt="5"/>
      <dgm:spPr/>
    </dgm:pt>
  </dgm:ptLst>
  <dgm:cxnLst>
    <dgm:cxn modelId="{EED52604-CC0A-4CEE-9498-6BB1EECF34A2}" type="presOf" srcId="{98941DA6-E211-4282-A132-C455EDCB5F46}" destId="{82D1097B-05F7-4673-943D-C3F5BC2C1591}" srcOrd="0" destOrd="0" presId="urn:microsoft.com/office/officeart/2008/layout/VerticalCurvedList"/>
    <dgm:cxn modelId="{0F94DB15-FA87-47F8-83EB-97550597AC5E}" type="presOf" srcId="{FF5F6C80-91F4-4B3F-98CF-6EAEEC7E593B}" destId="{BF87D54A-6F3F-4A8A-A4CF-59F6786F0FBB}" srcOrd="0" destOrd="0" presId="urn:microsoft.com/office/officeart/2008/layout/VerticalCurvedList"/>
    <dgm:cxn modelId="{0CF7FA16-B17B-4C74-9A9A-F71C3319B92B}" type="presOf" srcId="{3A394B2A-71A4-4A7F-9B88-8EDB111A0BF2}" destId="{D7CB0D18-D56E-4842-AF7A-2E735B381295}" srcOrd="0" destOrd="0" presId="urn:microsoft.com/office/officeart/2008/layout/VerticalCurvedList"/>
    <dgm:cxn modelId="{F50BFF1D-6EB6-40EA-9E84-5CD8FF4CAC77}" srcId="{98941DA6-E211-4282-A132-C455EDCB5F46}" destId="{461C7FF6-E976-4A9C-A97F-AE14E970C2BA}" srcOrd="0" destOrd="0" parTransId="{F468FC93-9463-44E0-9B7F-4F94938E1385}" sibTransId="{3A394B2A-71A4-4A7F-9B88-8EDB111A0BF2}"/>
    <dgm:cxn modelId="{52814529-718B-435C-AE73-F6228080636D}" srcId="{98941DA6-E211-4282-A132-C455EDCB5F46}" destId="{BCBD1D15-210A-4A5D-A29B-07B39E9DE756}" srcOrd="1" destOrd="0" parTransId="{A411F782-1C3C-4372-B4C1-FFACB1F2ECBD}" sibTransId="{0DB599A3-02D5-4E27-91EB-98D4B82EE429}"/>
    <dgm:cxn modelId="{C573BC35-B4FF-49E2-87F7-61ABF0D71EF3}" type="presOf" srcId="{E11263AA-B12D-4995-AABF-720E0B9FDF2A}" destId="{1119AB4D-4E1E-451C-B7F3-25A61EAC5E13}" srcOrd="0" destOrd="0" presId="urn:microsoft.com/office/officeart/2008/layout/VerticalCurvedList"/>
    <dgm:cxn modelId="{D8A44A5D-4B72-4C77-973A-8C191ED15BA1}" type="presOf" srcId="{BCBD1D15-210A-4A5D-A29B-07B39E9DE756}" destId="{E7DBCA11-CD05-42AD-8AB1-73480B3C2FF4}" srcOrd="0" destOrd="0" presId="urn:microsoft.com/office/officeart/2008/layout/VerticalCurvedList"/>
    <dgm:cxn modelId="{B6863349-9EBC-468C-A99A-D7C8FDF70F9F}" type="presOf" srcId="{6057F446-F9C7-4F10-B8F4-936D6B46F17C}" destId="{B240FA93-4EC7-4FFD-B284-2B8949F05190}" srcOrd="0" destOrd="0" presId="urn:microsoft.com/office/officeart/2008/layout/VerticalCurvedList"/>
    <dgm:cxn modelId="{1F9DFC81-6DB9-452E-955E-DFF94B319261}" type="presOf" srcId="{461C7FF6-E976-4A9C-A97F-AE14E970C2BA}" destId="{0CF70B5A-AD46-4BC0-ACDE-624354FF17C2}" srcOrd="0" destOrd="0" presId="urn:microsoft.com/office/officeart/2008/layout/VerticalCurvedList"/>
    <dgm:cxn modelId="{95E78EA0-4DE4-42E9-9CC9-F3DA74D35DCF}" srcId="{98941DA6-E211-4282-A132-C455EDCB5F46}" destId="{E11263AA-B12D-4995-AABF-720E0B9FDF2A}" srcOrd="4" destOrd="0" parTransId="{181C5231-8235-4021-B14B-D6E701BC575B}" sibTransId="{86ACB2D0-D607-43FF-B76C-C7E2F45012AB}"/>
    <dgm:cxn modelId="{25603EED-91CC-4A03-9759-F77E3ED584A5}" srcId="{98941DA6-E211-4282-A132-C455EDCB5F46}" destId="{6057F446-F9C7-4F10-B8F4-936D6B46F17C}" srcOrd="2" destOrd="0" parTransId="{43961F81-3297-44E4-8633-C8AF0B94D1B2}" sibTransId="{E1DECF3F-6D6C-415F-A550-21DB57D2ABBF}"/>
    <dgm:cxn modelId="{E3C64DEE-C93C-47B4-8885-495A6F6C66D2}" srcId="{98941DA6-E211-4282-A132-C455EDCB5F46}" destId="{FF5F6C80-91F4-4B3F-98CF-6EAEEC7E593B}" srcOrd="3" destOrd="0" parTransId="{B1C83817-EC44-42FE-B969-A41152A7DFDE}" sibTransId="{03D9F214-BD70-4156-990A-F000794AE61D}"/>
    <dgm:cxn modelId="{95DDF4E1-7F6B-4A5E-9D92-57112CAA4669}" type="presParOf" srcId="{82D1097B-05F7-4673-943D-C3F5BC2C1591}" destId="{021A27F2-0B20-46D8-8C69-F75EABC66A4A}" srcOrd="0" destOrd="0" presId="urn:microsoft.com/office/officeart/2008/layout/VerticalCurvedList"/>
    <dgm:cxn modelId="{BC7A8A20-02F6-4925-87CB-525DF0DC24AC}" type="presParOf" srcId="{021A27F2-0B20-46D8-8C69-F75EABC66A4A}" destId="{75818BA3-18FE-4F00-80E1-76FF9CCB1DAC}" srcOrd="0" destOrd="0" presId="urn:microsoft.com/office/officeart/2008/layout/VerticalCurvedList"/>
    <dgm:cxn modelId="{92ADA894-EBD9-42C4-AE5B-3F85528315FE}" type="presParOf" srcId="{75818BA3-18FE-4F00-80E1-76FF9CCB1DAC}" destId="{69F90CBC-3924-4EB6-82E4-BCEA3C3AE89D}" srcOrd="0" destOrd="0" presId="urn:microsoft.com/office/officeart/2008/layout/VerticalCurvedList"/>
    <dgm:cxn modelId="{9640947B-DEA8-47E4-9591-F09C442103DF}" type="presParOf" srcId="{75818BA3-18FE-4F00-80E1-76FF9CCB1DAC}" destId="{D7CB0D18-D56E-4842-AF7A-2E735B381295}" srcOrd="1" destOrd="0" presId="urn:microsoft.com/office/officeart/2008/layout/VerticalCurvedList"/>
    <dgm:cxn modelId="{AE2D2ADF-695B-44A5-9283-15DA2B710E8C}" type="presParOf" srcId="{75818BA3-18FE-4F00-80E1-76FF9CCB1DAC}" destId="{C337D177-A18C-451C-B219-C0F9346D1B10}" srcOrd="2" destOrd="0" presId="urn:microsoft.com/office/officeart/2008/layout/VerticalCurvedList"/>
    <dgm:cxn modelId="{5342ACD9-35C5-4D31-9299-AACAD7F6C883}" type="presParOf" srcId="{75818BA3-18FE-4F00-80E1-76FF9CCB1DAC}" destId="{67657666-2A73-4E43-8F8E-E94A88E3362F}" srcOrd="3" destOrd="0" presId="urn:microsoft.com/office/officeart/2008/layout/VerticalCurvedList"/>
    <dgm:cxn modelId="{5BDE6B78-5A1D-4E16-8EB2-399EEC1F8457}" type="presParOf" srcId="{021A27F2-0B20-46D8-8C69-F75EABC66A4A}" destId="{0CF70B5A-AD46-4BC0-ACDE-624354FF17C2}" srcOrd="1" destOrd="0" presId="urn:microsoft.com/office/officeart/2008/layout/VerticalCurvedList"/>
    <dgm:cxn modelId="{7FDB99D0-0C28-42FF-BB03-AD2B3687C556}" type="presParOf" srcId="{021A27F2-0B20-46D8-8C69-F75EABC66A4A}" destId="{C8D4B424-A74F-4967-8A03-C84A3098FD26}" srcOrd="2" destOrd="0" presId="urn:microsoft.com/office/officeart/2008/layout/VerticalCurvedList"/>
    <dgm:cxn modelId="{ADB0EBFA-BF40-4D66-9B2C-6A3427A42509}" type="presParOf" srcId="{C8D4B424-A74F-4967-8A03-C84A3098FD26}" destId="{695940AD-AD37-45AE-A6E4-8CABF5543093}" srcOrd="0" destOrd="0" presId="urn:microsoft.com/office/officeart/2008/layout/VerticalCurvedList"/>
    <dgm:cxn modelId="{08A07657-846F-4EF8-BEF5-DD11992137FC}" type="presParOf" srcId="{021A27F2-0B20-46D8-8C69-F75EABC66A4A}" destId="{E7DBCA11-CD05-42AD-8AB1-73480B3C2FF4}" srcOrd="3" destOrd="0" presId="urn:microsoft.com/office/officeart/2008/layout/VerticalCurvedList"/>
    <dgm:cxn modelId="{8F208D46-4497-4484-B646-4D66F76A1C50}" type="presParOf" srcId="{021A27F2-0B20-46D8-8C69-F75EABC66A4A}" destId="{032D7483-F85E-46CD-B4E8-7FD8B879C057}" srcOrd="4" destOrd="0" presId="urn:microsoft.com/office/officeart/2008/layout/VerticalCurvedList"/>
    <dgm:cxn modelId="{D88950A4-641B-42F3-91C3-C9CE0C109BC5}" type="presParOf" srcId="{032D7483-F85E-46CD-B4E8-7FD8B879C057}" destId="{66C55A66-6A61-4567-9F39-B4E8FE8B9167}" srcOrd="0" destOrd="0" presId="urn:microsoft.com/office/officeart/2008/layout/VerticalCurvedList"/>
    <dgm:cxn modelId="{F8ED79DD-E88A-4D2B-B3DC-1FDEA963B536}" type="presParOf" srcId="{021A27F2-0B20-46D8-8C69-F75EABC66A4A}" destId="{B240FA93-4EC7-4FFD-B284-2B8949F05190}" srcOrd="5" destOrd="0" presId="urn:microsoft.com/office/officeart/2008/layout/VerticalCurvedList"/>
    <dgm:cxn modelId="{F19F50F2-C5CA-4883-A8DF-347BC4A2C6E0}" type="presParOf" srcId="{021A27F2-0B20-46D8-8C69-F75EABC66A4A}" destId="{64C8DD77-9D48-41E3-9775-4FC467DD2249}" srcOrd="6" destOrd="0" presId="urn:microsoft.com/office/officeart/2008/layout/VerticalCurvedList"/>
    <dgm:cxn modelId="{8E3D80C6-5056-4FFB-A325-F77EE3AB9C28}" type="presParOf" srcId="{64C8DD77-9D48-41E3-9775-4FC467DD2249}" destId="{E009A3FE-0CB9-4237-B599-802FDADB2D9C}" srcOrd="0" destOrd="0" presId="urn:microsoft.com/office/officeart/2008/layout/VerticalCurvedList"/>
    <dgm:cxn modelId="{67C46EC1-51A1-4E1E-888E-0410AC4E6AB1}" type="presParOf" srcId="{021A27F2-0B20-46D8-8C69-F75EABC66A4A}" destId="{BF87D54A-6F3F-4A8A-A4CF-59F6786F0FBB}" srcOrd="7" destOrd="0" presId="urn:microsoft.com/office/officeart/2008/layout/VerticalCurvedList"/>
    <dgm:cxn modelId="{CDA67B07-BF7B-4B6A-BCAD-8EAC7F4C4B4A}" type="presParOf" srcId="{021A27F2-0B20-46D8-8C69-F75EABC66A4A}" destId="{1A08453F-701F-44A6-B1D9-E3AFF6374043}" srcOrd="8" destOrd="0" presId="urn:microsoft.com/office/officeart/2008/layout/VerticalCurvedList"/>
    <dgm:cxn modelId="{E7BC72A9-6FCA-46C0-8B74-71731C17B817}" type="presParOf" srcId="{1A08453F-701F-44A6-B1D9-E3AFF6374043}" destId="{72DBA230-9E12-4122-874C-A8F3F85BB74C}" srcOrd="0" destOrd="0" presId="urn:microsoft.com/office/officeart/2008/layout/VerticalCurvedList"/>
    <dgm:cxn modelId="{737BF0F6-B0A3-43B4-BABA-5F47133BABF8}" type="presParOf" srcId="{021A27F2-0B20-46D8-8C69-F75EABC66A4A}" destId="{1119AB4D-4E1E-451C-B7F3-25A61EAC5E13}" srcOrd="9" destOrd="0" presId="urn:microsoft.com/office/officeart/2008/layout/VerticalCurvedList"/>
    <dgm:cxn modelId="{D39BE7B7-3DBC-4A1D-8E67-0BB626451D07}" type="presParOf" srcId="{021A27F2-0B20-46D8-8C69-F75EABC66A4A}" destId="{C41CEA6A-4482-4BEE-BD7F-1E227D35DD0E}" srcOrd="10" destOrd="0" presId="urn:microsoft.com/office/officeart/2008/layout/VerticalCurvedList"/>
    <dgm:cxn modelId="{3A2E56B8-87B5-4D9A-B00A-C38CEB199A03}" type="presParOf" srcId="{C41CEA6A-4482-4BEE-BD7F-1E227D35DD0E}" destId="{463CAC48-B5F3-440A-B147-4A42B3583232}"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8.xml><?xml version="1.0" encoding="utf-8"?>
<dgm:dataModel xmlns:dgm="http://schemas.openxmlformats.org/drawingml/2006/diagram" xmlns:a="http://schemas.openxmlformats.org/drawingml/2006/main">
  <dgm:ptLst>
    <dgm:pt modelId="{98941DA6-E211-4282-A132-C455EDCB5F46}" type="doc">
      <dgm:prSet loTypeId="urn:microsoft.com/office/officeart/2009/3/layout/IncreasingArrowsProcess" loCatId="process" qsTypeId="urn:microsoft.com/office/officeart/2005/8/quickstyle/3d2" qsCatId="3D" csTypeId="urn:microsoft.com/office/officeart/2005/8/colors/accent0_3" csCatId="mainScheme" phldr="1"/>
      <dgm:spPr/>
      <dgm:t>
        <a:bodyPr/>
        <a:lstStyle/>
        <a:p>
          <a:endParaRPr lang="en-US"/>
        </a:p>
      </dgm:t>
    </dgm:pt>
    <dgm:pt modelId="{461C7FF6-E976-4A9C-A97F-AE14E970C2BA}">
      <dgm:prSet custT="1"/>
      <dgm:spPr/>
      <dgm:t>
        <a:bodyPr/>
        <a:lstStyle/>
        <a:p>
          <a:r>
            <a:rPr lang="el-GR" sz="1800" dirty="0"/>
            <a:t>Υποψήφιοι ή προσφέροντες</a:t>
          </a:r>
        </a:p>
      </dgm:t>
    </dgm:pt>
    <dgm:pt modelId="{F468FC93-9463-44E0-9B7F-4F94938E1385}" type="parTrans" cxnId="{F50BFF1D-6EB6-40EA-9E84-5CD8FF4CAC77}">
      <dgm:prSet/>
      <dgm:spPr/>
      <dgm:t>
        <a:bodyPr/>
        <a:lstStyle/>
        <a:p>
          <a:endParaRPr lang="el-GR"/>
        </a:p>
      </dgm:t>
    </dgm:pt>
    <dgm:pt modelId="{3A394B2A-71A4-4A7F-9B88-8EDB111A0BF2}" type="sibTrans" cxnId="{F50BFF1D-6EB6-40EA-9E84-5CD8FF4CAC77}">
      <dgm:prSet/>
      <dgm:spPr/>
      <dgm:t>
        <a:bodyPr/>
        <a:lstStyle/>
        <a:p>
          <a:endParaRPr lang="el-GR"/>
        </a:p>
      </dgm:t>
    </dgm:pt>
    <dgm:pt modelId="{A221F08E-C278-40EE-AB22-2617A71184E8}">
      <dgm:prSet custT="1"/>
      <dgm:spPr/>
      <dgm:t>
        <a:bodyPr/>
        <a:lstStyle/>
        <a:p>
          <a:r>
            <a:rPr lang="el-GR" sz="1800" dirty="0"/>
            <a:t>Στον βαθμό που εμπίπτουν σε μία από τις περιπτώσεις της παρ. 1 ή σε διεθνείς συμφωνίες της Ε.Ε.</a:t>
          </a:r>
        </a:p>
      </dgm:t>
    </dgm:pt>
    <dgm:pt modelId="{C4BDDC86-53A2-46C5-B829-A26A47394966}" type="parTrans" cxnId="{F36DC350-ADC8-4F0E-A48A-38DF568CF49A}">
      <dgm:prSet/>
      <dgm:spPr/>
      <dgm:t>
        <a:bodyPr/>
        <a:lstStyle/>
        <a:p>
          <a:endParaRPr lang="el-GR"/>
        </a:p>
      </dgm:t>
    </dgm:pt>
    <dgm:pt modelId="{0D4B37AA-286C-467D-9FCA-52C8C3AC6EE7}" type="sibTrans" cxnId="{F36DC350-ADC8-4F0E-A48A-38DF568CF49A}">
      <dgm:prSet/>
      <dgm:spPr/>
      <dgm:t>
        <a:bodyPr/>
        <a:lstStyle/>
        <a:p>
          <a:endParaRPr lang="el-GR"/>
        </a:p>
      </dgm:t>
    </dgm:pt>
    <dgm:pt modelId="{309865A5-F7D1-4805-8EEA-DB762E607B98}">
      <dgm:prSet custT="1"/>
      <dgm:spPr/>
      <dgm:t>
        <a:bodyPr/>
        <a:lstStyle/>
        <a:p>
          <a:r>
            <a:rPr lang="el-GR" sz="1800" dirty="0"/>
            <a:t>Φυσικά ή νομικά πρόσωπα, ενώσεις και Κ/ξίες εγκατεστημένα εντός της Ε.Ε., του Ε.Ο.Χ., τρίτες χώρες που έχουν υπογράψει και κυρώσει τη Σ.Δ.Σ. ή διμερείς ή πολυμερείς συμφωνίες με την Ε.Ε. σε θέματα ανάθεσης  δημοσίων συμβάσεων</a:t>
          </a:r>
        </a:p>
      </dgm:t>
    </dgm:pt>
    <dgm:pt modelId="{55B73A08-525F-4A9A-B649-606AC2ACA60A}" type="parTrans" cxnId="{AA48F8A8-0602-4C44-A058-F369107EE458}">
      <dgm:prSet/>
      <dgm:spPr/>
      <dgm:t>
        <a:bodyPr/>
        <a:lstStyle/>
        <a:p>
          <a:endParaRPr lang="el-GR"/>
        </a:p>
      </dgm:t>
    </dgm:pt>
    <dgm:pt modelId="{67708C3B-433B-4997-855C-D5C1236D96D4}" type="sibTrans" cxnId="{AA48F8A8-0602-4C44-A058-F369107EE458}">
      <dgm:prSet/>
      <dgm:spPr/>
      <dgm:t>
        <a:bodyPr/>
        <a:lstStyle/>
        <a:p>
          <a:endParaRPr lang="el-GR"/>
        </a:p>
      </dgm:t>
    </dgm:pt>
    <dgm:pt modelId="{23C59195-AEE7-4BC0-B104-83AC72421CB5}">
      <dgm:prSet custT="1"/>
      <dgm:spPr/>
      <dgm:t>
        <a:bodyPr/>
        <a:lstStyle/>
        <a:p>
          <a:r>
            <a:rPr lang="el-GR" sz="1800" dirty="0"/>
            <a:t>Οι αναθέτουσες αρχές επιφυλάσσουν για τους οικονομικούς φορείς των χωρών αυτών, μεταχείριση εξίσου ευνοϊκή με αυτήν που επιφυλάσσουν στους οικονομικούς φορείς της Ένωσης</a:t>
          </a:r>
        </a:p>
      </dgm:t>
    </dgm:pt>
    <dgm:pt modelId="{29A15078-F7BC-4035-8210-B1095278DA76}" type="parTrans" cxnId="{04ED7DD1-9971-45A5-8CC7-D61427AE4F93}">
      <dgm:prSet/>
      <dgm:spPr/>
      <dgm:t>
        <a:bodyPr/>
        <a:lstStyle/>
        <a:p>
          <a:endParaRPr lang="el-GR"/>
        </a:p>
      </dgm:t>
    </dgm:pt>
    <dgm:pt modelId="{C306422C-71B4-4819-BBF6-91F69A41AC4F}" type="sibTrans" cxnId="{04ED7DD1-9971-45A5-8CC7-D61427AE4F93}">
      <dgm:prSet/>
      <dgm:spPr/>
      <dgm:t>
        <a:bodyPr/>
        <a:lstStyle/>
        <a:p>
          <a:endParaRPr lang="el-GR"/>
        </a:p>
      </dgm:t>
    </dgm:pt>
    <dgm:pt modelId="{E94E60D1-EAAE-48F5-BA96-E49FDE9AB026}" type="pres">
      <dgm:prSet presAssocID="{98941DA6-E211-4282-A132-C455EDCB5F46}" presName="Name0" presStyleCnt="0">
        <dgm:presLayoutVars>
          <dgm:chMax val="5"/>
          <dgm:chPref val="5"/>
          <dgm:dir/>
          <dgm:animLvl val="lvl"/>
        </dgm:presLayoutVars>
      </dgm:prSet>
      <dgm:spPr/>
    </dgm:pt>
    <dgm:pt modelId="{C53DDA36-5F76-4CD3-A188-263A17BFBEBB}" type="pres">
      <dgm:prSet presAssocID="{461C7FF6-E976-4A9C-A97F-AE14E970C2BA}" presName="parentText1" presStyleLbl="node1" presStyleIdx="0" presStyleCnt="2">
        <dgm:presLayoutVars>
          <dgm:chMax/>
          <dgm:chPref val="3"/>
          <dgm:bulletEnabled val="1"/>
        </dgm:presLayoutVars>
      </dgm:prSet>
      <dgm:spPr/>
    </dgm:pt>
    <dgm:pt modelId="{539D19BC-E54F-44FA-B16A-DB8A3D7728D9}" type="pres">
      <dgm:prSet presAssocID="{461C7FF6-E976-4A9C-A97F-AE14E970C2BA}" presName="childText1" presStyleLbl="solidAlignAcc1" presStyleIdx="0" presStyleCnt="2">
        <dgm:presLayoutVars>
          <dgm:chMax val="0"/>
          <dgm:chPref val="0"/>
          <dgm:bulletEnabled val="1"/>
        </dgm:presLayoutVars>
      </dgm:prSet>
      <dgm:spPr/>
    </dgm:pt>
    <dgm:pt modelId="{578916B3-C63C-4AF5-A08E-A154FAF272FF}" type="pres">
      <dgm:prSet presAssocID="{A221F08E-C278-40EE-AB22-2617A71184E8}" presName="parentText2" presStyleLbl="node1" presStyleIdx="1" presStyleCnt="2" custScaleY="121729">
        <dgm:presLayoutVars>
          <dgm:chMax/>
          <dgm:chPref val="3"/>
          <dgm:bulletEnabled val="1"/>
        </dgm:presLayoutVars>
      </dgm:prSet>
      <dgm:spPr/>
    </dgm:pt>
    <dgm:pt modelId="{91FD97DE-9485-4C00-A49B-3005C335B418}" type="pres">
      <dgm:prSet presAssocID="{A221F08E-C278-40EE-AB22-2617A71184E8}" presName="childText2" presStyleLbl="solidAlignAcc1" presStyleIdx="1" presStyleCnt="2">
        <dgm:presLayoutVars>
          <dgm:chMax val="0"/>
          <dgm:chPref val="0"/>
          <dgm:bulletEnabled val="1"/>
        </dgm:presLayoutVars>
      </dgm:prSet>
      <dgm:spPr/>
    </dgm:pt>
  </dgm:ptLst>
  <dgm:cxnLst>
    <dgm:cxn modelId="{12B70B0A-FECF-4500-8617-2A0DA4814925}" type="presOf" srcId="{23C59195-AEE7-4BC0-B104-83AC72421CB5}" destId="{91FD97DE-9485-4C00-A49B-3005C335B418}" srcOrd="0" destOrd="0" presId="urn:microsoft.com/office/officeart/2009/3/layout/IncreasingArrowsProcess"/>
    <dgm:cxn modelId="{F50BFF1D-6EB6-40EA-9E84-5CD8FF4CAC77}" srcId="{98941DA6-E211-4282-A132-C455EDCB5F46}" destId="{461C7FF6-E976-4A9C-A97F-AE14E970C2BA}" srcOrd="0" destOrd="0" parTransId="{F468FC93-9463-44E0-9B7F-4F94938E1385}" sibTransId="{3A394B2A-71A4-4A7F-9B88-8EDB111A0BF2}"/>
    <dgm:cxn modelId="{70168067-ECB9-4199-BCCE-B8EF2727DE40}" type="presOf" srcId="{461C7FF6-E976-4A9C-A97F-AE14E970C2BA}" destId="{C53DDA36-5F76-4CD3-A188-263A17BFBEBB}" srcOrd="0" destOrd="0" presId="urn:microsoft.com/office/officeart/2009/3/layout/IncreasingArrowsProcess"/>
    <dgm:cxn modelId="{F36DC350-ADC8-4F0E-A48A-38DF568CF49A}" srcId="{98941DA6-E211-4282-A132-C455EDCB5F46}" destId="{A221F08E-C278-40EE-AB22-2617A71184E8}" srcOrd="1" destOrd="0" parTransId="{C4BDDC86-53A2-46C5-B829-A26A47394966}" sibTransId="{0D4B37AA-286C-467D-9FCA-52C8C3AC6EE7}"/>
    <dgm:cxn modelId="{A33DD855-23F2-4E3A-86E3-16392C4880B2}" type="presOf" srcId="{98941DA6-E211-4282-A132-C455EDCB5F46}" destId="{E94E60D1-EAAE-48F5-BA96-E49FDE9AB026}" srcOrd="0" destOrd="0" presId="urn:microsoft.com/office/officeart/2009/3/layout/IncreasingArrowsProcess"/>
    <dgm:cxn modelId="{AFFB5C8E-CBC0-4F02-BA0E-18384C296F9B}" type="presOf" srcId="{309865A5-F7D1-4805-8EEA-DB762E607B98}" destId="{539D19BC-E54F-44FA-B16A-DB8A3D7728D9}" srcOrd="0" destOrd="0" presId="urn:microsoft.com/office/officeart/2009/3/layout/IncreasingArrowsProcess"/>
    <dgm:cxn modelId="{365A7A99-6B73-4F15-A716-EDF0B5EEB6AA}" type="presOf" srcId="{A221F08E-C278-40EE-AB22-2617A71184E8}" destId="{578916B3-C63C-4AF5-A08E-A154FAF272FF}" srcOrd="0" destOrd="0" presId="urn:microsoft.com/office/officeart/2009/3/layout/IncreasingArrowsProcess"/>
    <dgm:cxn modelId="{AA48F8A8-0602-4C44-A058-F369107EE458}" srcId="{461C7FF6-E976-4A9C-A97F-AE14E970C2BA}" destId="{309865A5-F7D1-4805-8EEA-DB762E607B98}" srcOrd="0" destOrd="0" parTransId="{55B73A08-525F-4A9A-B649-606AC2ACA60A}" sibTransId="{67708C3B-433B-4997-855C-D5C1236D96D4}"/>
    <dgm:cxn modelId="{04ED7DD1-9971-45A5-8CC7-D61427AE4F93}" srcId="{A221F08E-C278-40EE-AB22-2617A71184E8}" destId="{23C59195-AEE7-4BC0-B104-83AC72421CB5}" srcOrd="0" destOrd="0" parTransId="{29A15078-F7BC-4035-8210-B1095278DA76}" sibTransId="{C306422C-71B4-4819-BBF6-91F69A41AC4F}"/>
    <dgm:cxn modelId="{A45DB4A2-0E76-444C-8DBD-C2AFC031CF0D}" type="presParOf" srcId="{E94E60D1-EAAE-48F5-BA96-E49FDE9AB026}" destId="{C53DDA36-5F76-4CD3-A188-263A17BFBEBB}" srcOrd="0" destOrd="0" presId="urn:microsoft.com/office/officeart/2009/3/layout/IncreasingArrowsProcess"/>
    <dgm:cxn modelId="{AB06887C-6E64-4036-B53A-99A4E40A542F}" type="presParOf" srcId="{E94E60D1-EAAE-48F5-BA96-E49FDE9AB026}" destId="{539D19BC-E54F-44FA-B16A-DB8A3D7728D9}" srcOrd="1" destOrd="0" presId="urn:microsoft.com/office/officeart/2009/3/layout/IncreasingArrowsProcess"/>
    <dgm:cxn modelId="{50E36E72-0F06-4866-A255-65A204891438}" type="presParOf" srcId="{E94E60D1-EAAE-48F5-BA96-E49FDE9AB026}" destId="{578916B3-C63C-4AF5-A08E-A154FAF272FF}" srcOrd="2" destOrd="0" presId="urn:microsoft.com/office/officeart/2009/3/layout/IncreasingArrowsProcess"/>
    <dgm:cxn modelId="{72BF3909-3DED-45CB-9703-D9D555A6B842}" type="presParOf" srcId="{E94E60D1-EAAE-48F5-BA96-E49FDE9AB026}" destId="{91FD97DE-9485-4C00-A49B-3005C335B418}" srcOrd="3" destOrd="0" presId="urn:microsoft.com/office/officeart/2009/3/layout/IncreasingArrows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9.xml><?xml version="1.0" encoding="utf-8"?>
<dgm:dataModel xmlns:dgm="http://schemas.openxmlformats.org/drawingml/2006/diagram" xmlns:a="http://schemas.openxmlformats.org/drawingml/2006/main">
  <dgm:ptLst>
    <dgm:pt modelId="{98941DA6-E211-4282-A132-C455EDCB5F46}" type="doc">
      <dgm:prSet loTypeId="urn:microsoft.com/office/officeart/2005/8/layout/matrix1" loCatId="matrix" qsTypeId="urn:microsoft.com/office/officeart/2005/8/quickstyle/3d2" qsCatId="3D" csTypeId="urn:microsoft.com/office/officeart/2005/8/colors/accent0_3" csCatId="mainScheme" phldr="1"/>
      <dgm:spPr/>
      <dgm:t>
        <a:bodyPr/>
        <a:lstStyle/>
        <a:p>
          <a:endParaRPr lang="en-US"/>
        </a:p>
      </dgm:t>
    </dgm:pt>
    <dgm:pt modelId="{461C7FF6-E976-4A9C-A97F-AE14E970C2BA}">
      <dgm:prSet custT="1"/>
      <dgm:spPr/>
      <dgm:t>
        <a:bodyPr/>
        <a:lstStyle/>
        <a:p>
          <a:r>
            <a:rPr lang="el-GR" sz="1800" dirty="0"/>
            <a:t>Όλες οι επικοινωνίες και όλες οι ανταλλαγές πληροφοριών, ιδίως η ηλεκτρονική υποβολή εκτελούνται μέσω Ε.Σ.Η.ΔΗ.Σ.</a:t>
          </a:r>
        </a:p>
      </dgm:t>
    </dgm:pt>
    <dgm:pt modelId="{F468FC93-9463-44E0-9B7F-4F94938E1385}" type="parTrans" cxnId="{F50BFF1D-6EB6-40EA-9E84-5CD8FF4CAC77}">
      <dgm:prSet/>
      <dgm:spPr/>
      <dgm:t>
        <a:bodyPr/>
        <a:lstStyle/>
        <a:p>
          <a:endParaRPr lang="el-GR"/>
        </a:p>
      </dgm:t>
    </dgm:pt>
    <dgm:pt modelId="{3A394B2A-71A4-4A7F-9B88-8EDB111A0BF2}" type="sibTrans" cxnId="{F50BFF1D-6EB6-40EA-9E84-5CD8FF4CAC77}">
      <dgm:prSet/>
      <dgm:spPr/>
      <dgm:t>
        <a:bodyPr/>
        <a:lstStyle/>
        <a:p>
          <a:endParaRPr lang="el-GR"/>
        </a:p>
      </dgm:t>
    </dgm:pt>
    <dgm:pt modelId="{D52FACF1-DCD0-4F08-8DA4-F842847F295A}">
      <dgm:prSet custT="1"/>
      <dgm:spPr/>
      <dgm:t>
        <a:bodyPr/>
        <a:lstStyle/>
        <a:p>
          <a:r>
            <a:rPr lang="el-GR" sz="1800" dirty="0"/>
            <a:t>Τα εργαλεία, οι συσκευές, τα τεχνικά χαρακτηριστικά δεν δημιουργούν διακρίσεις, είναι γενικώς προσιτά και διαλειτουργικά με τις γενικά χρησιμοποιούμενες Τ.Π.Ε. και δεν περιορίζουν την πρόσβαση</a:t>
          </a:r>
        </a:p>
      </dgm:t>
    </dgm:pt>
    <dgm:pt modelId="{2579BC01-7FCF-43AE-BCCD-4C4B038C8886}" type="parTrans" cxnId="{112369B4-3800-4CAC-B4F6-1B29A90B1B00}">
      <dgm:prSet/>
      <dgm:spPr/>
      <dgm:t>
        <a:bodyPr/>
        <a:lstStyle/>
        <a:p>
          <a:endParaRPr lang="el-GR"/>
        </a:p>
      </dgm:t>
    </dgm:pt>
    <dgm:pt modelId="{F1399EFF-2453-4824-9206-96BDB05E384C}" type="sibTrans" cxnId="{112369B4-3800-4CAC-B4F6-1B29A90B1B00}">
      <dgm:prSet/>
      <dgm:spPr/>
      <dgm:t>
        <a:bodyPr/>
        <a:lstStyle/>
        <a:p>
          <a:endParaRPr lang="el-GR"/>
        </a:p>
      </dgm:t>
    </dgm:pt>
    <dgm:pt modelId="{2885CD6A-A7AD-47F8-8209-719B1EB5B6CC}">
      <dgm:prSet custT="1"/>
      <dgm:spPr/>
      <dgm:t>
        <a:bodyPr/>
        <a:lstStyle/>
        <a:p>
          <a:r>
            <a:rPr lang="el-GR" sz="1800" dirty="0"/>
            <a:t>Κατ’ εξαίρεση στις περιπτώσεις α)-δ) της παρ. 1 του άρθρου 22, οι αναθέτουσες αρχές δεν υποχρεούνται να απαιτούν τη χρήση του Ε.Σ.Η.ΔΗ.Σ. κατά τη διαδικασία υποβολής</a:t>
          </a:r>
        </a:p>
      </dgm:t>
    </dgm:pt>
    <dgm:pt modelId="{3019586B-5B12-40C3-9D87-EFB5B99E66BB}" type="parTrans" cxnId="{6230292C-A88D-488C-9A42-6F9A09EA1302}">
      <dgm:prSet/>
      <dgm:spPr/>
      <dgm:t>
        <a:bodyPr/>
        <a:lstStyle/>
        <a:p>
          <a:endParaRPr lang="el-GR"/>
        </a:p>
      </dgm:t>
    </dgm:pt>
    <dgm:pt modelId="{7AD195E6-2C57-480A-847A-03CB8A2DCA5A}" type="sibTrans" cxnId="{6230292C-A88D-488C-9A42-6F9A09EA1302}">
      <dgm:prSet/>
      <dgm:spPr/>
      <dgm:t>
        <a:bodyPr/>
        <a:lstStyle/>
        <a:p>
          <a:endParaRPr lang="el-GR"/>
        </a:p>
      </dgm:t>
    </dgm:pt>
    <dgm:pt modelId="{A6A077DE-0D53-4C09-BB26-41195FBD2229}">
      <dgm:prSet custT="1"/>
      <dgm:spPr/>
      <dgm:t>
        <a:bodyPr/>
        <a:lstStyle/>
        <a:p>
          <a:r>
            <a:rPr lang="el-GR" sz="1800" dirty="0"/>
            <a:t>Για τις επικοινωνίες που δεν χρησιμοποιούνται ηλεκτρονικά μέσα επικοινωνίας, δυνατότητα χρήσης του ταχυδρομείου ή άλλου κατάλληλου μέσου ή συνδυασμού αυτών ή/και ηλεκτρονικών μέσων</a:t>
          </a:r>
        </a:p>
      </dgm:t>
    </dgm:pt>
    <dgm:pt modelId="{E203E1A6-FE95-4228-9B4B-1FC28873D1F7}" type="parTrans" cxnId="{D7606EF3-D071-4FB5-8A35-B2B6D2F31DDA}">
      <dgm:prSet/>
      <dgm:spPr/>
      <dgm:t>
        <a:bodyPr/>
        <a:lstStyle/>
        <a:p>
          <a:endParaRPr lang="el-GR"/>
        </a:p>
      </dgm:t>
    </dgm:pt>
    <dgm:pt modelId="{2EE67264-52BF-498B-B108-D5BB6103B2F1}" type="sibTrans" cxnId="{D7606EF3-D071-4FB5-8A35-B2B6D2F31DDA}">
      <dgm:prSet/>
      <dgm:spPr/>
      <dgm:t>
        <a:bodyPr/>
        <a:lstStyle/>
        <a:p>
          <a:endParaRPr lang="el-GR"/>
        </a:p>
      </dgm:t>
    </dgm:pt>
    <dgm:pt modelId="{46D982FD-9AFA-4F2C-B8D9-F8E6D767F626}">
      <dgm:prSet custT="1"/>
      <dgm:spPr/>
      <dgm:t>
        <a:bodyPr/>
        <a:lstStyle/>
        <a:p>
          <a:r>
            <a:rPr lang="el-GR" sz="1800" dirty="0"/>
            <a:t>Λοιπές εξαιρέσεις από την υποχρεωτική χρήση του Ε.Σ.Η.ΔΗ.Σ. για λόγους ασφαλείας, λόγω παραβίασης του είτε για την προστασία ιδιαιτέρως ευαίσθητου χαρακτήρα πληροφοριών</a:t>
          </a:r>
        </a:p>
      </dgm:t>
    </dgm:pt>
    <dgm:pt modelId="{190B00DF-A1B1-411E-805C-7305BC7E785D}" type="parTrans" cxnId="{8A9A2380-5B5F-4C67-8E84-929D6BF666CB}">
      <dgm:prSet/>
      <dgm:spPr/>
      <dgm:t>
        <a:bodyPr/>
        <a:lstStyle/>
        <a:p>
          <a:endParaRPr lang="el-GR"/>
        </a:p>
      </dgm:t>
    </dgm:pt>
    <dgm:pt modelId="{A413873B-BE87-4214-831E-43695008B03A}" type="sibTrans" cxnId="{8A9A2380-5B5F-4C67-8E84-929D6BF666CB}">
      <dgm:prSet/>
      <dgm:spPr/>
      <dgm:t>
        <a:bodyPr/>
        <a:lstStyle/>
        <a:p>
          <a:endParaRPr lang="el-GR"/>
        </a:p>
      </dgm:t>
    </dgm:pt>
    <dgm:pt modelId="{6FC55036-BBDA-4AC0-8F28-E8553E4ED8AB}" type="pres">
      <dgm:prSet presAssocID="{98941DA6-E211-4282-A132-C455EDCB5F46}" presName="diagram" presStyleCnt="0">
        <dgm:presLayoutVars>
          <dgm:chMax val="1"/>
          <dgm:dir/>
          <dgm:animLvl val="ctr"/>
          <dgm:resizeHandles val="exact"/>
        </dgm:presLayoutVars>
      </dgm:prSet>
      <dgm:spPr/>
    </dgm:pt>
    <dgm:pt modelId="{90140D01-5AE8-4AAB-9828-1609C449073E}" type="pres">
      <dgm:prSet presAssocID="{98941DA6-E211-4282-A132-C455EDCB5F46}" presName="matrix" presStyleCnt="0"/>
      <dgm:spPr/>
    </dgm:pt>
    <dgm:pt modelId="{7E37FB56-90ED-448C-AE61-4C4947E962B2}" type="pres">
      <dgm:prSet presAssocID="{98941DA6-E211-4282-A132-C455EDCB5F46}" presName="tile1" presStyleLbl="node1" presStyleIdx="0" presStyleCnt="4"/>
      <dgm:spPr/>
    </dgm:pt>
    <dgm:pt modelId="{D6559532-5BA9-497E-94E8-B6E057F22C3B}" type="pres">
      <dgm:prSet presAssocID="{98941DA6-E211-4282-A132-C455EDCB5F46}" presName="tile1text" presStyleLbl="node1" presStyleIdx="0" presStyleCnt="4">
        <dgm:presLayoutVars>
          <dgm:chMax val="0"/>
          <dgm:chPref val="0"/>
          <dgm:bulletEnabled val="1"/>
        </dgm:presLayoutVars>
      </dgm:prSet>
      <dgm:spPr/>
    </dgm:pt>
    <dgm:pt modelId="{BC72BC95-BEB4-46D9-B1BA-562B33BD7F51}" type="pres">
      <dgm:prSet presAssocID="{98941DA6-E211-4282-A132-C455EDCB5F46}" presName="tile2" presStyleLbl="node1" presStyleIdx="1" presStyleCnt="4"/>
      <dgm:spPr/>
    </dgm:pt>
    <dgm:pt modelId="{83BB34F2-091A-4938-9885-3F0EEB3D0831}" type="pres">
      <dgm:prSet presAssocID="{98941DA6-E211-4282-A132-C455EDCB5F46}" presName="tile2text" presStyleLbl="node1" presStyleIdx="1" presStyleCnt="4">
        <dgm:presLayoutVars>
          <dgm:chMax val="0"/>
          <dgm:chPref val="0"/>
          <dgm:bulletEnabled val="1"/>
        </dgm:presLayoutVars>
      </dgm:prSet>
      <dgm:spPr/>
    </dgm:pt>
    <dgm:pt modelId="{9469C7AB-1D28-431D-AA4A-52614744D4BB}" type="pres">
      <dgm:prSet presAssocID="{98941DA6-E211-4282-A132-C455EDCB5F46}" presName="tile3" presStyleLbl="node1" presStyleIdx="2" presStyleCnt="4"/>
      <dgm:spPr/>
    </dgm:pt>
    <dgm:pt modelId="{D96E3DDE-11AF-4210-8703-95ADEF2D96F2}" type="pres">
      <dgm:prSet presAssocID="{98941DA6-E211-4282-A132-C455EDCB5F46}" presName="tile3text" presStyleLbl="node1" presStyleIdx="2" presStyleCnt="4">
        <dgm:presLayoutVars>
          <dgm:chMax val="0"/>
          <dgm:chPref val="0"/>
          <dgm:bulletEnabled val="1"/>
        </dgm:presLayoutVars>
      </dgm:prSet>
      <dgm:spPr/>
    </dgm:pt>
    <dgm:pt modelId="{F1C79239-16D4-4F8B-9A07-21FBEBAB6A38}" type="pres">
      <dgm:prSet presAssocID="{98941DA6-E211-4282-A132-C455EDCB5F46}" presName="tile4" presStyleLbl="node1" presStyleIdx="3" presStyleCnt="4"/>
      <dgm:spPr/>
    </dgm:pt>
    <dgm:pt modelId="{73226EA7-E087-4A81-A8D8-9A943D56F08A}" type="pres">
      <dgm:prSet presAssocID="{98941DA6-E211-4282-A132-C455EDCB5F46}" presName="tile4text" presStyleLbl="node1" presStyleIdx="3" presStyleCnt="4">
        <dgm:presLayoutVars>
          <dgm:chMax val="0"/>
          <dgm:chPref val="0"/>
          <dgm:bulletEnabled val="1"/>
        </dgm:presLayoutVars>
      </dgm:prSet>
      <dgm:spPr/>
    </dgm:pt>
    <dgm:pt modelId="{77336738-C68C-4A6D-81C8-F8689A0C7114}" type="pres">
      <dgm:prSet presAssocID="{98941DA6-E211-4282-A132-C455EDCB5F46}" presName="centerTile" presStyleLbl="fgShp" presStyleIdx="0" presStyleCnt="1" custScaleX="126693" custScaleY="102350">
        <dgm:presLayoutVars>
          <dgm:chMax val="0"/>
          <dgm:chPref val="0"/>
        </dgm:presLayoutVars>
      </dgm:prSet>
      <dgm:spPr/>
    </dgm:pt>
  </dgm:ptLst>
  <dgm:cxnLst>
    <dgm:cxn modelId="{F50BFF1D-6EB6-40EA-9E84-5CD8FF4CAC77}" srcId="{98941DA6-E211-4282-A132-C455EDCB5F46}" destId="{461C7FF6-E976-4A9C-A97F-AE14E970C2BA}" srcOrd="0" destOrd="0" parTransId="{F468FC93-9463-44E0-9B7F-4F94938E1385}" sibTransId="{3A394B2A-71A4-4A7F-9B88-8EDB111A0BF2}"/>
    <dgm:cxn modelId="{BED77A1F-9CB0-4F09-B0ED-A1D3661DC028}" type="presOf" srcId="{46D982FD-9AFA-4F2C-B8D9-F8E6D767F626}" destId="{F1C79239-16D4-4F8B-9A07-21FBEBAB6A38}" srcOrd="0" destOrd="0" presId="urn:microsoft.com/office/officeart/2005/8/layout/matrix1"/>
    <dgm:cxn modelId="{1DA94021-E3F9-40E9-A776-DAB5406A6A74}" type="presOf" srcId="{98941DA6-E211-4282-A132-C455EDCB5F46}" destId="{6FC55036-BBDA-4AC0-8F28-E8553E4ED8AB}" srcOrd="0" destOrd="0" presId="urn:microsoft.com/office/officeart/2005/8/layout/matrix1"/>
    <dgm:cxn modelId="{6230292C-A88D-488C-9A42-6F9A09EA1302}" srcId="{461C7FF6-E976-4A9C-A97F-AE14E970C2BA}" destId="{2885CD6A-A7AD-47F8-8209-719B1EB5B6CC}" srcOrd="1" destOrd="0" parTransId="{3019586B-5B12-40C3-9D87-EFB5B99E66BB}" sibTransId="{7AD195E6-2C57-480A-847A-03CB8A2DCA5A}"/>
    <dgm:cxn modelId="{C0F1992E-0FD3-46E7-AED3-7C62602934E9}" type="presOf" srcId="{D52FACF1-DCD0-4F08-8DA4-F842847F295A}" destId="{D6559532-5BA9-497E-94E8-B6E057F22C3B}" srcOrd="1" destOrd="0" presId="urn:microsoft.com/office/officeart/2005/8/layout/matrix1"/>
    <dgm:cxn modelId="{02403F4E-90C0-42FB-8D9D-75883B28C11D}" type="presOf" srcId="{2885CD6A-A7AD-47F8-8209-719B1EB5B6CC}" destId="{83BB34F2-091A-4938-9885-3F0EEB3D0831}" srcOrd="1" destOrd="0" presId="urn:microsoft.com/office/officeart/2005/8/layout/matrix1"/>
    <dgm:cxn modelId="{8A9A2380-5B5F-4C67-8E84-929D6BF666CB}" srcId="{461C7FF6-E976-4A9C-A97F-AE14E970C2BA}" destId="{46D982FD-9AFA-4F2C-B8D9-F8E6D767F626}" srcOrd="3" destOrd="0" parTransId="{190B00DF-A1B1-411E-805C-7305BC7E785D}" sibTransId="{A413873B-BE87-4214-831E-43695008B03A}"/>
    <dgm:cxn modelId="{C9DF2C9E-5956-48BB-953C-EDB7669CB484}" type="presOf" srcId="{A6A077DE-0D53-4C09-BB26-41195FBD2229}" destId="{9469C7AB-1D28-431D-AA4A-52614744D4BB}" srcOrd="0" destOrd="0" presId="urn:microsoft.com/office/officeart/2005/8/layout/matrix1"/>
    <dgm:cxn modelId="{79CC2FAF-A527-46D7-B889-07D501DC002A}" type="presOf" srcId="{461C7FF6-E976-4A9C-A97F-AE14E970C2BA}" destId="{77336738-C68C-4A6D-81C8-F8689A0C7114}" srcOrd="0" destOrd="0" presId="urn:microsoft.com/office/officeart/2005/8/layout/matrix1"/>
    <dgm:cxn modelId="{112369B4-3800-4CAC-B4F6-1B29A90B1B00}" srcId="{461C7FF6-E976-4A9C-A97F-AE14E970C2BA}" destId="{D52FACF1-DCD0-4F08-8DA4-F842847F295A}" srcOrd="0" destOrd="0" parTransId="{2579BC01-7FCF-43AE-BCCD-4C4B038C8886}" sibTransId="{F1399EFF-2453-4824-9206-96BDB05E384C}"/>
    <dgm:cxn modelId="{DBBF61BE-767A-4AD8-827D-1A775EADE055}" type="presOf" srcId="{D52FACF1-DCD0-4F08-8DA4-F842847F295A}" destId="{7E37FB56-90ED-448C-AE61-4C4947E962B2}" srcOrd="0" destOrd="0" presId="urn:microsoft.com/office/officeart/2005/8/layout/matrix1"/>
    <dgm:cxn modelId="{369125D5-67C5-430F-B9AC-A5A46C8D918E}" type="presOf" srcId="{46D982FD-9AFA-4F2C-B8D9-F8E6D767F626}" destId="{73226EA7-E087-4A81-A8D8-9A943D56F08A}" srcOrd="1" destOrd="0" presId="urn:microsoft.com/office/officeart/2005/8/layout/matrix1"/>
    <dgm:cxn modelId="{1F2057D9-D5D5-43CD-87F7-84AD7062EC87}" type="presOf" srcId="{A6A077DE-0D53-4C09-BB26-41195FBD2229}" destId="{D96E3DDE-11AF-4210-8703-95ADEF2D96F2}" srcOrd="1" destOrd="0" presId="urn:microsoft.com/office/officeart/2005/8/layout/matrix1"/>
    <dgm:cxn modelId="{FF4D78EB-55EB-4C65-9B5F-75907724E4D9}" type="presOf" srcId="{2885CD6A-A7AD-47F8-8209-719B1EB5B6CC}" destId="{BC72BC95-BEB4-46D9-B1BA-562B33BD7F51}" srcOrd="0" destOrd="0" presId="urn:microsoft.com/office/officeart/2005/8/layout/matrix1"/>
    <dgm:cxn modelId="{D7606EF3-D071-4FB5-8A35-B2B6D2F31DDA}" srcId="{461C7FF6-E976-4A9C-A97F-AE14E970C2BA}" destId="{A6A077DE-0D53-4C09-BB26-41195FBD2229}" srcOrd="2" destOrd="0" parTransId="{E203E1A6-FE95-4228-9B4B-1FC28873D1F7}" sibTransId="{2EE67264-52BF-498B-B108-D5BB6103B2F1}"/>
    <dgm:cxn modelId="{C3910024-3D72-4C59-BEAB-0BE4D32F4A1E}" type="presParOf" srcId="{6FC55036-BBDA-4AC0-8F28-E8553E4ED8AB}" destId="{90140D01-5AE8-4AAB-9828-1609C449073E}" srcOrd="0" destOrd="0" presId="urn:microsoft.com/office/officeart/2005/8/layout/matrix1"/>
    <dgm:cxn modelId="{7FFA62C1-AEE6-4DC5-8663-1B61CC64A507}" type="presParOf" srcId="{90140D01-5AE8-4AAB-9828-1609C449073E}" destId="{7E37FB56-90ED-448C-AE61-4C4947E962B2}" srcOrd="0" destOrd="0" presId="urn:microsoft.com/office/officeart/2005/8/layout/matrix1"/>
    <dgm:cxn modelId="{6DC86CC7-97A2-4C32-880D-0E6ADB0BC33C}" type="presParOf" srcId="{90140D01-5AE8-4AAB-9828-1609C449073E}" destId="{D6559532-5BA9-497E-94E8-B6E057F22C3B}" srcOrd="1" destOrd="0" presId="urn:microsoft.com/office/officeart/2005/8/layout/matrix1"/>
    <dgm:cxn modelId="{80580876-7E6A-4DDE-BFF2-B299B574F0B1}" type="presParOf" srcId="{90140D01-5AE8-4AAB-9828-1609C449073E}" destId="{BC72BC95-BEB4-46D9-B1BA-562B33BD7F51}" srcOrd="2" destOrd="0" presId="urn:microsoft.com/office/officeart/2005/8/layout/matrix1"/>
    <dgm:cxn modelId="{18ACA039-7088-4514-B3B7-02189EF037F1}" type="presParOf" srcId="{90140D01-5AE8-4AAB-9828-1609C449073E}" destId="{83BB34F2-091A-4938-9885-3F0EEB3D0831}" srcOrd="3" destOrd="0" presId="urn:microsoft.com/office/officeart/2005/8/layout/matrix1"/>
    <dgm:cxn modelId="{1583CBA0-70F6-41D7-B0D5-A626DADCC5F7}" type="presParOf" srcId="{90140D01-5AE8-4AAB-9828-1609C449073E}" destId="{9469C7AB-1D28-431D-AA4A-52614744D4BB}" srcOrd="4" destOrd="0" presId="urn:microsoft.com/office/officeart/2005/8/layout/matrix1"/>
    <dgm:cxn modelId="{87C508A0-3573-4DD2-AB1A-03073DD6CE4F}" type="presParOf" srcId="{90140D01-5AE8-4AAB-9828-1609C449073E}" destId="{D96E3DDE-11AF-4210-8703-95ADEF2D96F2}" srcOrd="5" destOrd="0" presId="urn:microsoft.com/office/officeart/2005/8/layout/matrix1"/>
    <dgm:cxn modelId="{830F357D-2A86-42F0-9691-4D4A005CB7E6}" type="presParOf" srcId="{90140D01-5AE8-4AAB-9828-1609C449073E}" destId="{F1C79239-16D4-4F8B-9A07-21FBEBAB6A38}" srcOrd="6" destOrd="0" presId="urn:microsoft.com/office/officeart/2005/8/layout/matrix1"/>
    <dgm:cxn modelId="{87EEAC3C-C3CB-4ACB-BC1F-D692B23D9419}" type="presParOf" srcId="{90140D01-5AE8-4AAB-9828-1609C449073E}" destId="{73226EA7-E087-4A81-A8D8-9A943D56F08A}" srcOrd="7" destOrd="0" presId="urn:microsoft.com/office/officeart/2005/8/layout/matrix1"/>
    <dgm:cxn modelId="{96B91590-6F19-4A4A-8B2E-F1C3FC7F8FE3}" type="presParOf" srcId="{6FC55036-BBDA-4AC0-8F28-E8553E4ED8AB}" destId="{77336738-C68C-4A6D-81C8-F8689A0C7114}" srcOrd="1" destOrd="0" presId="urn:microsoft.com/office/officeart/2005/8/layout/matrix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98941DA6-E211-4282-A132-C455EDCB5F46}" type="doc">
      <dgm:prSet loTypeId="urn:microsoft.com/office/officeart/2008/layout/VerticalCurvedList" loCatId="list" qsTypeId="urn:microsoft.com/office/officeart/2005/8/quickstyle/3d2" qsCatId="3D" csTypeId="urn:microsoft.com/office/officeart/2005/8/colors/accent0_3" csCatId="mainScheme" phldr="1"/>
      <dgm:spPr/>
      <dgm:t>
        <a:bodyPr/>
        <a:lstStyle/>
        <a:p>
          <a:endParaRPr lang="en-US"/>
        </a:p>
      </dgm:t>
    </dgm:pt>
    <dgm:pt modelId="{5C20526E-9288-4FF8-9CED-F88446C78BA8}">
      <dgm:prSet custT="1"/>
      <dgm:spPr/>
      <dgm:t>
        <a:bodyPr/>
        <a:lstStyle/>
        <a:p>
          <a:r>
            <a:rPr lang="el-GR" sz="1800" dirty="0"/>
            <a:t>Οδηγία 89/665/ΕΟΚ </a:t>
          </a:r>
          <a:endParaRPr lang="en-US" sz="1800" dirty="0"/>
        </a:p>
      </dgm:t>
    </dgm:pt>
    <dgm:pt modelId="{6DCAC575-0757-491E-8896-3638EB47C81C}" type="parTrans" cxnId="{4C180C28-D2DB-4AA3-ADA7-1086F69F196F}">
      <dgm:prSet/>
      <dgm:spPr/>
      <dgm:t>
        <a:bodyPr/>
        <a:lstStyle/>
        <a:p>
          <a:endParaRPr lang="en-US"/>
        </a:p>
      </dgm:t>
    </dgm:pt>
    <dgm:pt modelId="{B53D5316-C0A3-42AB-B38D-1E4F4EDBDA84}" type="sibTrans" cxnId="{4C180C28-D2DB-4AA3-ADA7-1086F69F196F}">
      <dgm:prSet/>
      <dgm:spPr/>
      <dgm:t>
        <a:bodyPr/>
        <a:lstStyle/>
        <a:p>
          <a:endParaRPr lang="en-US"/>
        </a:p>
      </dgm:t>
    </dgm:pt>
    <dgm:pt modelId="{38C88731-89FD-4424-9835-21FFF6A42F3C}">
      <dgm:prSet custT="1"/>
      <dgm:spPr/>
      <dgm:t>
        <a:bodyPr/>
        <a:lstStyle/>
        <a:p>
          <a:r>
            <a:rPr lang="el-GR" sz="1800" dirty="0"/>
            <a:t>Οδηγία 92/13/ΕΟΚ </a:t>
          </a:r>
          <a:endParaRPr lang="en-US" sz="1800" dirty="0"/>
        </a:p>
      </dgm:t>
    </dgm:pt>
    <dgm:pt modelId="{BB75626F-78E0-486D-BE01-35E334E38AAF}" type="parTrans" cxnId="{6ED070F7-5D01-4F1C-BE86-DD165812DE04}">
      <dgm:prSet/>
      <dgm:spPr/>
      <dgm:t>
        <a:bodyPr/>
        <a:lstStyle/>
        <a:p>
          <a:endParaRPr lang="en-US"/>
        </a:p>
      </dgm:t>
    </dgm:pt>
    <dgm:pt modelId="{22E3882F-6EAB-4BAE-8229-EFD53820DB8D}" type="sibTrans" cxnId="{6ED070F7-5D01-4F1C-BE86-DD165812DE04}">
      <dgm:prSet/>
      <dgm:spPr/>
      <dgm:t>
        <a:bodyPr/>
        <a:lstStyle/>
        <a:p>
          <a:endParaRPr lang="en-US"/>
        </a:p>
      </dgm:t>
    </dgm:pt>
    <dgm:pt modelId="{CDD85B73-FFB0-4FBD-BA65-F7E10E24E1BF}">
      <dgm:prSet custT="1"/>
      <dgm:spPr/>
      <dgm:t>
        <a:bodyPr/>
        <a:lstStyle/>
        <a:p>
          <a:r>
            <a:rPr lang="el-GR" sz="1800" dirty="0"/>
            <a:t>Οδηγία 2007/66/ΕΚ </a:t>
          </a:r>
          <a:endParaRPr lang="en-US" sz="1800" dirty="0"/>
        </a:p>
      </dgm:t>
    </dgm:pt>
    <dgm:pt modelId="{4AFF6F56-D2D5-41D5-AA27-18786EADC1BC}" type="parTrans" cxnId="{2390D9B2-3BE4-48AE-8DB8-04DD138949C7}">
      <dgm:prSet/>
      <dgm:spPr/>
      <dgm:t>
        <a:bodyPr/>
        <a:lstStyle/>
        <a:p>
          <a:endParaRPr lang="en-US"/>
        </a:p>
      </dgm:t>
    </dgm:pt>
    <dgm:pt modelId="{E34BF612-9616-42E3-8D25-FF8F9C84C206}" type="sibTrans" cxnId="{2390D9B2-3BE4-48AE-8DB8-04DD138949C7}">
      <dgm:prSet/>
      <dgm:spPr/>
      <dgm:t>
        <a:bodyPr/>
        <a:lstStyle/>
        <a:p>
          <a:endParaRPr lang="en-US"/>
        </a:p>
      </dgm:t>
    </dgm:pt>
    <dgm:pt modelId="{8FCB24F8-AE2F-40BD-A523-5CB1C8A2D929}">
      <dgm:prSet custT="1"/>
      <dgm:spPr/>
      <dgm:t>
        <a:bodyPr/>
        <a:lstStyle/>
        <a:p>
          <a:r>
            <a:rPr lang="el-GR" sz="1800" dirty="0"/>
            <a:t>Ν. 3886/2010</a:t>
          </a:r>
        </a:p>
      </dgm:t>
    </dgm:pt>
    <dgm:pt modelId="{B92DD8D9-818D-409F-88E3-43632A3ECD74}" type="parTrans" cxnId="{50B52CAA-78FF-4F2A-BE53-A3DBF3934D1B}">
      <dgm:prSet/>
      <dgm:spPr/>
      <dgm:t>
        <a:bodyPr/>
        <a:lstStyle/>
        <a:p>
          <a:endParaRPr lang="el-GR"/>
        </a:p>
      </dgm:t>
    </dgm:pt>
    <dgm:pt modelId="{CCA1BD2A-C906-43DE-9FAA-9511F793500B}" type="sibTrans" cxnId="{50B52CAA-78FF-4F2A-BE53-A3DBF3934D1B}">
      <dgm:prSet/>
      <dgm:spPr/>
      <dgm:t>
        <a:bodyPr/>
        <a:lstStyle/>
        <a:p>
          <a:endParaRPr lang="el-GR" sz="1800"/>
        </a:p>
      </dgm:t>
    </dgm:pt>
    <dgm:pt modelId="{E7392D0D-BC80-4A48-8552-CE533E3B3CA5}">
      <dgm:prSet custT="1"/>
      <dgm:spPr/>
      <dgm:t>
        <a:bodyPr/>
        <a:lstStyle/>
        <a:p>
          <a:r>
            <a:rPr lang="el-GR" sz="1800" dirty="0"/>
            <a:t>Ν. 3886/2010</a:t>
          </a:r>
        </a:p>
      </dgm:t>
    </dgm:pt>
    <dgm:pt modelId="{E3D3829E-D35D-49D0-A589-615DD964D7F1}" type="parTrans" cxnId="{65DF63F4-075E-4980-A3C5-B115F779B054}">
      <dgm:prSet/>
      <dgm:spPr/>
      <dgm:t>
        <a:bodyPr/>
        <a:lstStyle/>
        <a:p>
          <a:endParaRPr lang="el-GR"/>
        </a:p>
      </dgm:t>
    </dgm:pt>
    <dgm:pt modelId="{7E710A46-3693-4BA3-BAD9-CCE776896E0B}" type="sibTrans" cxnId="{65DF63F4-075E-4980-A3C5-B115F779B054}">
      <dgm:prSet/>
      <dgm:spPr/>
      <dgm:t>
        <a:bodyPr/>
        <a:lstStyle/>
        <a:p>
          <a:endParaRPr lang="el-GR"/>
        </a:p>
      </dgm:t>
    </dgm:pt>
    <dgm:pt modelId="{65255A4A-EA9B-43DF-A54B-EBFFAEEEC635}">
      <dgm:prSet custT="1"/>
      <dgm:spPr/>
      <dgm:t>
        <a:bodyPr/>
        <a:lstStyle/>
        <a:p>
          <a:r>
            <a:rPr lang="el-GR" sz="1800" dirty="0"/>
            <a:t>Ν. 3886/2010</a:t>
          </a:r>
        </a:p>
      </dgm:t>
    </dgm:pt>
    <dgm:pt modelId="{4C5827CF-9DB5-4CA0-9EFE-6A25C33ACCBE}" type="parTrans" cxnId="{8EC28A06-2A24-4FCF-90F4-EA2D343C5A62}">
      <dgm:prSet/>
      <dgm:spPr/>
      <dgm:t>
        <a:bodyPr/>
        <a:lstStyle/>
        <a:p>
          <a:endParaRPr lang="el-GR"/>
        </a:p>
      </dgm:t>
    </dgm:pt>
    <dgm:pt modelId="{5F3D0583-9FB6-4302-B165-B450A5AB4FC0}" type="sibTrans" cxnId="{8EC28A06-2A24-4FCF-90F4-EA2D343C5A62}">
      <dgm:prSet/>
      <dgm:spPr/>
      <dgm:t>
        <a:bodyPr/>
        <a:lstStyle/>
        <a:p>
          <a:endParaRPr lang="el-GR"/>
        </a:p>
      </dgm:t>
    </dgm:pt>
    <dgm:pt modelId="{4A8CE8BA-6ADC-4142-A720-0200B2641FD6}">
      <dgm:prSet custT="1"/>
      <dgm:spPr/>
      <dgm:t>
        <a:bodyPr/>
        <a:lstStyle/>
        <a:p>
          <a:r>
            <a:rPr lang="el-GR" sz="1800" dirty="0"/>
            <a:t>Βιβλίο </a:t>
          </a:r>
          <a:r>
            <a:rPr lang="en-US" sz="1800" dirty="0"/>
            <a:t>IV</a:t>
          </a:r>
          <a:r>
            <a:rPr lang="el-GR" sz="1800" dirty="0"/>
            <a:t> (άρθρα 345-374) του Ν. 4412/2016</a:t>
          </a:r>
        </a:p>
      </dgm:t>
    </dgm:pt>
    <dgm:pt modelId="{6A15E8BB-5185-4213-A65C-360722115F08}" type="parTrans" cxnId="{5198B4D2-DA2E-4A0D-BF3D-E43F5FE08BC1}">
      <dgm:prSet/>
      <dgm:spPr/>
      <dgm:t>
        <a:bodyPr/>
        <a:lstStyle/>
        <a:p>
          <a:endParaRPr lang="el-GR"/>
        </a:p>
      </dgm:t>
    </dgm:pt>
    <dgm:pt modelId="{14C6BCE7-48EB-4F44-B78D-EEA81BBC6B77}" type="sibTrans" cxnId="{5198B4D2-DA2E-4A0D-BF3D-E43F5FE08BC1}">
      <dgm:prSet/>
      <dgm:spPr/>
      <dgm:t>
        <a:bodyPr/>
        <a:lstStyle/>
        <a:p>
          <a:endParaRPr lang="el-GR"/>
        </a:p>
      </dgm:t>
    </dgm:pt>
    <dgm:pt modelId="{1417309F-A12B-455B-801F-71770A4E61C1}" type="pres">
      <dgm:prSet presAssocID="{98941DA6-E211-4282-A132-C455EDCB5F46}" presName="Name0" presStyleCnt="0">
        <dgm:presLayoutVars>
          <dgm:chMax val="7"/>
          <dgm:chPref val="7"/>
          <dgm:dir/>
        </dgm:presLayoutVars>
      </dgm:prSet>
      <dgm:spPr/>
    </dgm:pt>
    <dgm:pt modelId="{6FED41EE-7C12-4130-BDF1-D2C1FEE3D88F}" type="pres">
      <dgm:prSet presAssocID="{98941DA6-E211-4282-A132-C455EDCB5F46}" presName="Name1" presStyleCnt="0"/>
      <dgm:spPr/>
    </dgm:pt>
    <dgm:pt modelId="{C2F4B66A-805D-47B1-94BB-14D939A08F1F}" type="pres">
      <dgm:prSet presAssocID="{98941DA6-E211-4282-A132-C455EDCB5F46}" presName="cycle" presStyleCnt="0"/>
      <dgm:spPr/>
    </dgm:pt>
    <dgm:pt modelId="{8CB804D4-3966-444E-BBDA-8B161F13EA28}" type="pres">
      <dgm:prSet presAssocID="{98941DA6-E211-4282-A132-C455EDCB5F46}" presName="srcNode" presStyleLbl="node1" presStyleIdx="0" presStyleCnt="4"/>
      <dgm:spPr/>
    </dgm:pt>
    <dgm:pt modelId="{ABD7299B-8845-4424-8853-5E5D20D974CC}" type="pres">
      <dgm:prSet presAssocID="{98941DA6-E211-4282-A132-C455EDCB5F46}" presName="conn" presStyleLbl="parChTrans1D2" presStyleIdx="0" presStyleCnt="1"/>
      <dgm:spPr/>
    </dgm:pt>
    <dgm:pt modelId="{2F9490FE-21AE-427E-A035-8ED558C83F61}" type="pres">
      <dgm:prSet presAssocID="{98941DA6-E211-4282-A132-C455EDCB5F46}" presName="extraNode" presStyleLbl="node1" presStyleIdx="0" presStyleCnt="4"/>
      <dgm:spPr/>
    </dgm:pt>
    <dgm:pt modelId="{E2EC599F-818C-4692-946B-C440E29E1AC6}" type="pres">
      <dgm:prSet presAssocID="{98941DA6-E211-4282-A132-C455EDCB5F46}" presName="dstNode" presStyleLbl="node1" presStyleIdx="0" presStyleCnt="4"/>
      <dgm:spPr/>
    </dgm:pt>
    <dgm:pt modelId="{03B342C9-468F-459A-9BED-845079B054F0}" type="pres">
      <dgm:prSet presAssocID="{5C20526E-9288-4FF8-9CED-F88446C78BA8}" presName="text_1" presStyleLbl="node1" presStyleIdx="0" presStyleCnt="4">
        <dgm:presLayoutVars>
          <dgm:bulletEnabled val="1"/>
        </dgm:presLayoutVars>
      </dgm:prSet>
      <dgm:spPr/>
    </dgm:pt>
    <dgm:pt modelId="{957AF203-4A65-46B2-8436-4703AB2208C3}" type="pres">
      <dgm:prSet presAssocID="{5C20526E-9288-4FF8-9CED-F88446C78BA8}" presName="accent_1" presStyleCnt="0"/>
      <dgm:spPr/>
    </dgm:pt>
    <dgm:pt modelId="{D7FFF2E1-0087-44FB-AD59-66B3CFCB6B8A}" type="pres">
      <dgm:prSet presAssocID="{5C20526E-9288-4FF8-9CED-F88446C78BA8}" presName="accentRepeatNode" presStyleLbl="solidFgAcc1" presStyleIdx="0" presStyleCnt="4"/>
      <dgm:spPr/>
    </dgm:pt>
    <dgm:pt modelId="{5341D926-801F-4AB7-8738-FD2A499F64C8}" type="pres">
      <dgm:prSet presAssocID="{38C88731-89FD-4424-9835-21FFF6A42F3C}" presName="text_2" presStyleLbl="node1" presStyleIdx="1" presStyleCnt="4">
        <dgm:presLayoutVars>
          <dgm:bulletEnabled val="1"/>
        </dgm:presLayoutVars>
      </dgm:prSet>
      <dgm:spPr/>
    </dgm:pt>
    <dgm:pt modelId="{15A888B7-8242-4071-9C1E-38BA7D3B9E60}" type="pres">
      <dgm:prSet presAssocID="{38C88731-89FD-4424-9835-21FFF6A42F3C}" presName="accent_2" presStyleCnt="0"/>
      <dgm:spPr/>
    </dgm:pt>
    <dgm:pt modelId="{5BCD4CD7-0985-4524-9A12-55CB65F079A9}" type="pres">
      <dgm:prSet presAssocID="{38C88731-89FD-4424-9835-21FFF6A42F3C}" presName="accentRepeatNode" presStyleLbl="solidFgAcc1" presStyleIdx="1" presStyleCnt="4"/>
      <dgm:spPr/>
    </dgm:pt>
    <dgm:pt modelId="{259FFDF7-0C89-46C0-A818-4EF3AB4C11E5}" type="pres">
      <dgm:prSet presAssocID="{CDD85B73-FFB0-4FBD-BA65-F7E10E24E1BF}" presName="text_3" presStyleLbl="node1" presStyleIdx="2" presStyleCnt="4">
        <dgm:presLayoutVars>
          <dgm:bulletEnabled val="1"/>
        </dgm:presLayoutVars>
      </dgm:prSet>
      <dgm:spPr/>
    </dgm:pt>
    <dgm:pt modelId="{628F2321-C24D-4346-B6BF-F03B020875DF}" type="pres">
      <dgm:prSet presAssocID="{CDD85B73-FFB0-4FBD-BA65-F7E10E24E1BF}" presName="accent_3" presStyleCnt="0"/>
      <dgm:spPr/>
    </dgm:pt>
    <dgm:pt modelId="{3CBF94E8-DAFB-4B95-8C91-C7032B745DC4}" type="pres">
      <dgm:prSet presAssocID="{CDD85B73-FFB0-4FBD-BA65-F7E10E24E1BF}" presName="accentRepeatNode" presStyleLbl="solidFgAcc1" presStyleIdx="2" presStyleCnt="4"/>
      <dgm:spPr/>
    </dgm:pt>
    <dgm:pt modelId="{2637E59D-0239-4871-9752-0A91680AC868}" type="pres">
      <dgm:prSet presAssocID="{4A8CE8BA-6ADC-4142-A720-0200B2641FD6}" presName="text_4" presStyleLbl="node1" presStyleIdx="3" presStyleCnt="4">
        <dgm:presLayoutVars>
          <dgm:bulletEnabled val="1"/>
        </dgm:presLayoutVars>
      </dgm:prSet>
      <dgm:spPr/>
    </dgm:pt>
    <dgm:pt modelId="{568D1AA7-A82E-4947-8AA3-13F9C85E1381}" type="pres">
      <dgm:prSet presAssocID="{4A8CE8BA-6ADC-4142-A720-0200B2641FD6}" presName="accent_4" presStyleCnt="0"/>
      <dgm:spPr/>
    </dgm:pt>
    <dgm:pt modelId="{1503E79E-8228-47F0-A235-39F5A4412F92}" type="pres">
      <dgm:prSet presAssocID="{4A8CE8BA-6ADC-4142-A720-0200B2641FD6}" presName="accentRepeatNode" presStyleLbl="solidFgAcc1" presStyleIdx="3" presStyleCnt="4"/>
      <dgm:spPr/>
    </dgm:pt>
  </dgm:ptLst>
  <dgm:cxnLst>
    <dgm:cxn modelId="{8EC28A06-2A24-4FCF-90F4-EA2D343C5A62}" srcId="{CDD85B73-FFB0-4FBD-BA65-F7E10E24E1BF}" destId="{65255A4A-EA9B-43DF-A54B-EBFFAEEEC635}" srcOrd="0" destOrd="0" parTransId="{4C5827CF-9DB5-4CA0-9EFE-6A25C33ACCBE}" sibTransId="{5F3D0583-9FB6-4302-B165-B450A5AB4FC0}"/>
    <dgm:cxn modelId="{4C180C28-D2DB-4AA3-ADA7-1086F69F196F}" srcId="{98941DA6-E211-4282-A132-C455EDCB5F46}" destId="{5C20526E-9288-4FF8-9CED-F88446C78BA8}" srcOrd="0" destOrd="0" parTransId="{6DCAC575-0757-491E-8896-3638EB47C81C}" sibTransId="{B53D5316-C0A3-42AB-B38D-1E4F4EDBDA84}"/>
    <dgm:cxn modelId="{10B9C23F-1C2E-4A60-A697-3E8CC1910703}" type="presOf" srcId="{4A8CE8BA-6ADC-4142-A720-0200B2641FD6}" destId="{2637E59D-0239-4871-9752-0A91680AC868}" srcOrd="0" destOrd="0" presId="urn:microsoft.com/office/officeart/2008/layout/VerticalCurvedList"/>
    <dgm:cxn modelId="{3DF50E4E-E4F1-4E45-9289-B3A64C129936}" type="presOf" srcId="{5C20526E-9288-4FF8-9CED-F88446C78BA8}" destId="{03B342C9-468F-459A-9BED-845079B054F0}" srcOrd="0" destOrd="0" presId="urn:microsoft.com/office/officeart/2008/layout/VerticalCurvedList"/>
    <dgm:cxn modelId="{A8068958-068D-4DC7-83A8-1DA94405A3B8}" type="presOf" srcId="{65255A4A-EA9B-43DF-A54B-EBFFAEEEC635}" destId="{259FFDF7-0C89-46C0-A818-4EF3AB4C11E5}" srcOrd="0" destOrd="1" presId="urn:microsoft.com/office/officeart/2008/layout/VerticalCurvedList"/>
    <dgm:cxn modelId="{9398BC7C-9A9A-4449-A230-BF5BDC481985}" type="presOf" srcId="{CDD85B73-FFB0-4FBD-BA65-F7E10E24E1BF}" destId="{259FFDF7-0C89-46C0-A818-4EF3AB4C11E5}" srcOrd="0" destOrd="0" presId="urn:microsoft.com/office/officeart/2008/layout/VerticalCurvedList"/>
    <dgm:cxn modelId="{147BED7D-DF6E-4FBB-A155-732D6E27343A}" type="presOf" srcId="{E7392D0D-BC80-4A48-8552-CE533E3B3CA5}" destId="{5341D926-801F-4AB7-8738-FD2A499F64C8}" srcOrd="0" destOrd="1" presId="urn:microsoft.com/office/officeart/2008/layout/VerticalCurvedList"/>
    <dgm:cxn modelId="{36124695-E274-485A-B220-51BF31CB483C}" type="presOf" srcId="{8FCB24F8-AE2F-40BD-A523-5CB1C8A2D929}" destId="{03B342C9-468F-459A-9BED-845079B054F0}" srcOrd="0" destOrd="1" presId="urn:microsoft.com/office/officeart/2008/layout/VerticalCurvedList"/>
    <dgm:cxn modelId="{50B52CAA-78FF-4F2A-BE53-A3DBF3934D1B}" srcId="{5C20526E-9288-4FF8-9CED-F88446C78BA8}" destId="{8FCB24F8-AE2F-40BD-A523-5CB1C8A2D929}" srcOrd="0" destOrd="0" parTransId="{B92DD8D9-818D-409F-88E3-43632A3ECD74}" sibTransId="{CCA1BD2A-C906-43DE-9FAA-9511F793500B}"/>
    <dgm:cxn modelId="{FF4F46AF-F50E-4C24-AEA9-FB052D68725F}" type="presOf" srcId="{CCA1BD2A-C906-43DE-9FAA-9511F793500B}" destId="{ABD7299B-8845-4424-8853-5E5D20D974CC}" srcOrd="0" destOrd="0" presId="urn:microsoft.com/office/officeart/2008/layout/VerticalCurvedList"/>
    <dgm:cxn modelId="{2390D9B2-3BE4-48AE-8DB8-04DD138949C7}" srcId="{98941DA6-E211-4282-A132-C455EDCB5F46}" destId="{CDD85B73-FFB0-4FBD-BA65-F7E10E24E1BF}" srcOrd="2" destOrd="0" parTransId="{4AFF6F56-D2D5-41D5-AA27-18786EADC1BC}" sibTransId="{E34BF612-9616-42E3-8D25-FF8F9C84C206}"/>
    <dgm:cxn modelId="{5198B4D2-DA2E-4A0D-BF3D-E43F5FE08BC1}" srcId="{98941DA6-E211-4282-A132-C455EDCB5F46}" destId="{4A8CE8BA-6ADC-4142-A720-0200B2641FD6}" srcOrd="3" destOrd="0" parTransId="{6A15E8BB-5185-4213-A65C-360722115F08}" sibTransId="{14C6BCE7-48EB-4F44-B78D-EEA81BBC6B77}"/>
    <dgm:cxn modelId="{DDE0DFD9-3543-424D-8883-E0D69C86EC6B}" type="presOf" srcId="{98941DA6-E211-4282-A132-C455EDCB5F46}" destId="{1417309F-A12B-455B-801F-71770A4E61C1}" srcOrd="0" destOrd="0" presId="urn:microsoft.com/office/officeart/2008/layout/VerticalCurvedList"/>
    <dgm:cxn modelId="{51AEEEDB-80AF-4038-AD02-F2D9D3498362}" type="presOf" srcId="{38C88731-89FD-4424-9835-21FFF6A42F3C}" destId="{5341D926-801F-4AB7-8738-FD2A499F64C8}" srcOrd="0" destOrd="0" presId="urn:microsoft.com/office/officeart/2008/layout/VerticalCurvedList"/>
    <dgm:cxn modelId="{65DF63F4-075E-4980-A3C5-B115F779B054}" srcId="{38C88731-89FD-4424-9835-21FFF6A42F3C}" destId="{E7392D0D-BC80-4A48-8552-CE533E3B3CA5}" srcOrd="0" destOrd="0" parTransId="{E3D3829E-D35D-49D0-A589-615DD964D7F1}" sibTransId="{7E710A46-3693-4BA3-BAD9-CCE776896E0B}"/>
    <dgm:cxn modelId="{6ED070F7-5D01-4F1C-BE86-DD165812DE04}" srcId="{98941DA6-E211-4282-A132-C455EDCB5F46}" destId="{38C88731-89FD-4424-9835-21FFF6A42F3C}" srcOrd="1" destOrd="0" parTransId="{BB75626F-78E0-486D-BE01-35E334E38AAF}" sibTransId="{22E3882F-6EAB-4BAE-8229-EFD53820DB8D}"/>
    <dgm:cxn modelId="{5CDE6538-7B58-4331-BE41-679175B49749}" type="presParOf" srcId="{1417309F-A12B-455B-801F-71770A4E61C1}" destId="{6FED41EE-7C12-4130-BDF1-D2C1FEE3D88F}" srcOrd="0" destOrd="0" presId="urn:microsoft.com/office/officeart/2008/layout/VerticalCurvedList"/>
    <dgm:cxn modelId="{EAA58808-9EA4-46CA-9BCB-80AFC985BEB2}" type="presParOf" srcId="{6FED41EE-7C12-4130-BDF1-D2C1FEE3D88F}" destId="{C2F4B66A-805D-47B1-94BB-14D939A08F1F}" srcOrd="0" destOrd="0" presId="urn:microsoft.com/office/officeart/2008/layout/VerticalCurvedList"/>
    <dgm:cxn modelId="{87F997BC-EBBD-421E-ADD4-2976270FDFD3}" type="presParOf" srcId="{C2F4B66A-805D-47B1-94BB-14D939A08F1F}" destId="{8CB804D4-3966-444E-BBDA-8B161F13EA28}" srcOrd="0" destOrd="0" presId="urn:microsoft.com/office/officeart/2008/layout/VerticalCurvedList"/>
    <dgm:cxn modelId="{BFDA0016-1A49-42B6-84BA-81865660E7B5}" type="presParOf" srcId="{C2F4B66A-805D-47B1-94BB-14D939A08F1F}" destId="{ABD7299B-8845-4424-8853-5E5D20D974CC}" srcOrd="1" destOrd="0" presId="urn:microsoft.com/office/officeart/2008/layout/VerticalCurvedList"/>
    <dgm:cxn modelId="{F000FFE9-9694-4431-B2A2-A1D854DFD0AA}" type="presParOf" srcId="{C2F4B66A-805D-47B1-94BB-14D939A08F1F}" destId="{2F9490FE-21AE-427E-A035-8ED558C83F61}" srcOrd="2" destOrd="0" presId="urn:microsoft.com/office/officeart/2008/layout/VerticalCurvedList"/>
    <dgm:cxn modelId="{75585CC9-7DFC-41E7-9152-6A9CDD9FC13E}" type="presParOf" srcId="{C2F4B66A-805D-47B1-94BB-14D939A08F1F}" destId="{E2EC599F-818C-4692-946B-C440E29E1AC6}" srcOrd="3" destOrd="0" presId="urn:microsoft.com/office/officeart/2008/layout/VerticalCurvedList"/>
    <dgm:cxn modelId="{D897F6EE-82B8-4087-9AD5-F37760C6F8E6}" type="presParOf" srcId="{6FED41EE-7C12-4130-BDF1-D2C1FEE3D88F}" destId="{03B342C9-468F-459A-9BED-845079B054F0}" srcOrd="1" destOrd="0" presId="urn:microsoft.com/office/officeart/2008/layout/VerticalCurvedList"/>
    <dgm:cxn modelId="{9A68259A-D0EB-488C-A9B4-2F047E8DDE21}" type="presParOf" srcId="{6FED41EE-7C12-4130-BDF1-D2C1FEE3D88F}" destId="{957AF203-4A65-46B2-8436-4703AB2208C3}" srcOrd="2" destOrd="0" presId="urn:microsoft.com/office/officeart/2008/layout/VerticalCurvedList"/>
    <dgm:cxn modelId="{7A40896D-A007-4313-A64B-4BF55C819F5B}" type="presParOf" srcId="{957AF203-4A65-46B2-8436-4703AB2208C3}" destId="{D7FFF2E1-0087-44FB-AD59-66B3CFCB6B8A}" srcOrd="0" destOrd="0" presId="urn:microsoft.com/office/officeart/2008/layout/VerticalCurvedList"/>
    <dgm:cxn modelId="{AAA48EA9-6394-4A60-98BB-F2643FF5B7A5}" type="presParOf" srcId="{6FED41EE-7C12-4130-BDF1-D2C1FEE3D88F}" destId="{5341D926-801F-4AB7-8738-FD2A499F64C8}" srcOrd="3" destOrd="0" presId="urn:microsoft.com/office/officeart/2008/layout/VerticalCurvedList"/>
    <dgm:cxn modelId="{7358DF52-07F4-472B-962F-308168CD8839}" type="presParOf" srcId="{6FED41EE-7C12-4130-BDF1-D2C1FEE3D88F}" destId="{15A888B7-8242-4071-9C1E-38BA7D3B9E60}" srcOrd="4" destOrd="0" presId="urn:microsoft.com/office/officeart/2008/layout/VerticalCurvedList"/>
    <dgm:cxn modelId="{19147293-0E15-4C15-BE15-7C60150689BA}" type="presParOf" srcId="{15A888B7-8242-4071-9C1E-38BA7D3B9E60}" destId="{5BCD4CD7-0985-4524-9A12-55CB65F079A9}" srcOrd="0" destOrd="0" presId="urn:microsoft.com/office/officeart/2008/layout/VerticalCurvedList"/>
    <dgm:cxn modelId="{555A731F-A917-44E1-A8F2-AD509EBE765B}" type="presParOf" srcId="{6FED41EE-7C12-4130-BDF1-D2C1FEE3D88F}" destId="{259FFDF7-0C89-46C0-A818-4EF3AB4C11E5}" srcOrd="5" destOrd="0" presId="urn:microsoft.com/office/officeart/2008/layout/VerticalCurvedList"/>
    <dgm:cxn modelId="{1DDDC172-36CB-40EA-9258-17CE8A861831}" type="presParOf" srcId="{6FED41EE-7C12-4130-BDF1-D2C1FEE3D88F}" destId="{628F2321-C24D-4346-B6BF-F03B020875DF}" srcOrd="6" destOrd="0" presId="urn:microsoft.com/office/officeart/2008/layout/VerticalCurvedList"/>
    <dgm:cxn modelId="{8BCA6F37-281A-4596-8616-7A60926C4B04}" type="presParOf" srcId="{628F2321-C24D-4346-B6BF-F03B020875DF}" destId="{3CBF94E8-DAFB-4B95-8C91-C7032B745DC4}" srcOrd="0" destOrd="0" presId="urn:microsoft.com/office/officeart/2008/layout/VerticalCurvedList"/>
    <dgm:cxn modelId="{2B42812B-BF8E-416B-BD99-DAAE9D6CEC18}" type="presParOf" srcId="{6FED41EE-7C12-4130-BDF1-D2C1FEE3D88F}" destId="{2637E59D-0239-4871-9752-0A91680AC868}" srcOrd="7" destOrd="0" presId="urn:microsoft.com/office/officeart/2008/layout/VerticalCurvedList"/>
    <dgm:cxn modelId="{8A00EF3F-1E28-4DCF-A9AC-19DD91409D82}" type="presParOf" srcId="{6FED41EE-7C12-4130-BDF1-D2C1FEE3D88F}" destId="{568D1AA7-A82E-4947-8AA3-13F9C85E1381}" srcOrd="8" destOrd="0" presId="urn:microsoft.com/office/officeart/2008/layout/VerticalCurvedList"/>
    <dgm:cxn modelId="{9E19C5EA-9EE5-4BA0-AA05-9685648BA5CF}" type="presParOf" srcId="{568D1AA7-A82E-4947-8AA3-13F9C85E1381}" destId="{1503E79E-8228-47F0-A235-39F5A4412F92}"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0.xml><?xml version="1.0" encoding="utf-8"?>
<dgm:dataModel xmlns:dgm="http://schemas.openxmlformats.org/drawingml/2006/diagram" xmlns:a="http://schemas.openxmlformats.org/drawingml/2006/main">
  <dgm:ptLst>
    <dgm:pt modelId="{98941DA6-E211-4282-A132-C455EDCB5F46}" type="doc">
      <dgm:prSet loTypeId="urn:microsoft.com/office/officeart/2009/3/layout/PlusandMinus" loCatId="relationship" qsTypeId="urn:microsoft.com/office/officeart/2005/8/quickstyle/3d2" qsCatId="3D" csTypeId="urn:microsoft.com/office/officeart/2005/8/colors/accent0_3" csCatId="mainScheme" phldr="1"/>
      <dgm:spPr/>
      <dgm:t>
        <a:bodyPr/>
        <a:lstStyle/>
        <a:p>
          <a:endParaRPr lang="en-US"/>
        </a:p>
      </dgm:t>
    </dgm:pt>
    <dgm:pt modelId="{461C7FF6-E976-4A9C-A97F-AE14E970C2BA}">
      <dgm:prSet custT="1"/>
      <dgm:spPr/>
      <dgm:t>
        <a:bodyPr/>
        <a:lstStyle/>
        <a:p>
          <a:r>
            <a:rPr lang="el-GR" sz="1800" dirty="0">
              <a:solidFill>
                <a:schemeClr val="bg1"/>
              </a:solidFill>
            </a:rPr>
            <a:t>Με την επιφύλαξη των οριζομένων στην παρ. 1 του άρθρου 21 περί δημοσιοποίησης των συναπτόμενων συμβάσεων, η αναθέτουσα αρχή δεν αποκαλύπτει πληροφορίες που έχουν διαβαθμιστεί ως εμπιστευτικές</a:t>
          </a:r>
        </a:p>
        <a:p>
          <a:r>
            <a:rPr lang="el-GR" sz="1800" dirty="0">
              <a:solidFill>
                <a:schemeClr val="bg1"/>
              </a:solidFill>
            </a:rPr>
            <a:t>Έχουν χαρακτηριστεί έτσι από τους ίδιους τους οικονομικούς φορείς</a:t>
          </a:r>
        </a:p>
        <a:p>
          <a:r>
            <a:rPr lang="el-GR" sz="1800" dirty="0">
              <a:solidFill>
                <a:schemeClr val="bg1"/>
              </a:solidFill>
            </a:rPr>
            <a:t>Ιδίως, αφορά τεχνικά εμπορικά απόρρητα και εμπιστευτικές πτυχές των προσφορών</a:t>
          </a:r>
        </a:p>
        <a:p>
          <a:endParaRPr lang="el-GR" sz="1800" dirty="0">
            <a:solidFill>
              <a:schemeClr val="bg1"/>
            </a:solidFill>
          </a:endParaRPr>
        </a:p>
      </dgm:t>
    </dgm:pt>
    <dgm:pt modelId="{F468FC93-9463-44E0-9B7F-4F94938E1385}" type="parTrans" cxnId="{F50BFF1D-6EB6-40EA-9E84-5CD8FF4CAC77}">
      <dgm:prSet/>
      <dgm:spPr/>
      <dgm:t>
        <a:bodyPr/>
        <a:lstStyle/>
        <a:p>
          <a:endParaRPr lang="el-GR"/>
        </a:p>
      </dgm:t>
    </dgm:pt>
    <dgm:pt modelId="{3A394B2A-71A4-4A7F-9B88-8EDB111A0BF2}" type="sibTrans" cxnId="{F50BFF1D-6EB6-40EA-9E84-5CD8FF4CAC77}">
      <dgm:prSet/>
      <dgm:spPr/>
      <dgm:t>
        <a:bodyPr/>
        <a:lstStyle/>
        <a:p>
          <a:endParaRPr lang="el-GR"/>
        </a:p>
      </dgm:t>
    </dgm:pt>
    <dgm:pt modelId="{BCBD1D15-210A-4A5D-A29B-07B39E9DE756}">
      <dgm:prSet custT="1"/>
      <dgm:spPr/>
      <dgm:t>
        <a:bodyPr/>
        <a:lstStyle/>
        <a:p>
          <a:r>
            <a:rPr lang="el-GR" sz="1800" dirty="0">
              <a:solidFill>
                <a:schemeClr val="bg1"/>
              </a:solidFill>
            </a:rPr>
            <a:t>Δεν χαρακτηρίζονται εμπιστευτικές πληροφορίες, σχετικά με τις τιμές μονάδος, τις προσφερόμενες ποσότητες, την οικονομική προσφορά και στοιχεία της τεχνικής προσφοράς που χρησιμοποιούνται για την αξιολόγησή της</a:t>
          </a:r>
        </a:p>
      </dgm:t>
    </dgm:pt>
    <dgm:pt modelId="{0DB599A3-02D5-4E27-91EB-98D4B82EE429}" type="sibTrans" cxnId="{52814529-718B-435C-AE73-F6228080636D}">
      <dgm:prSet/>
      <dgm:spPr/>
      <dgm:t>
        <a:bodyPr/>
        <a:lstStyle/>
        <a:p>
          <a:endParaRPr lang="el-GR"/>
        </a:p>
      </dgm:t>
    </dgm:pt>
    <dgm:pt modelId="{A411F782-1C3C-4372-B4C1-FFACB1F2ECBD}" type="parTrans" cxnId="{52814529-718B-435C-AE73-F6228080636D}">
      <dgm:prSet/>
      <dgm:spPr/>
      <dgm:t>
        <a:bodyPr/>
        <a:lstStyle/>
        <a:p>
          <a:endParaRPr lang="el-GR"/>
        </a:p>
      </dgm:t>
    </dgm:pt>
    <dgm:pt modelId="{12E7536F-85FE-46B5-A5FB-746A41504528}" type="pres">
      <dgm:prSet presAssocID="{98941DA6-E211-4282-A132-C455EDCB5F46}" presName="Name0" presStyleCnt="0">
        <dgm:presLayoutVars>
          <dgm:chMax val="2"/>
          <dgm:chPref val="2"/>
          <dgm:dir/>
          <dgm:animOne/>
          <dgm:resizeHandles val="exact"/>
        </dgm:presLayoutVars>
      </dgm:prSet>
      <dgm:spPr/>
    </dgm:pt>
    <dgm:pt modelId="{0E59A49B-1975-40E7-8E14-07961FD566D0}" type="pres">
      <dgm:prSet presAssocID="{98941DA6-E211-4282-A132-C455EDCB5F46}" presName="Background" presStyleLbl="bgImgPlace1" presStyleIdx="0" presStyleCnt="1"/>
      <dgm:spPr/>
    </dgm:pt>
    <dgm:pt modelId="{E24F732B-D5A5-40D7-BF7A-D7B57A12B8C6}" type="pres">
      <dgm:prSet presAssocID="{98941DA6-E211-4282-A132-C455EDCB5F46}" presName="ParentText1" presStyleLbl="revTx" presStyleIdx="0" presStyleCnt="2" custScaleY="116487" custLinFactNeighborX="2483" custLinFactNeighborY="3821">
        <dgm:presLayoutVars>
          <dgm:chMax val="0"/>
          <dgm:chPref val="0"/>
          <dgm:bulletEnabled val="1"/>
        </dgm:presLayoutVars>
      </dgm:prSet>
      <dgm:spPr/>
    </dgm:pt>
    <dgm:pt modelId="{1F2809D2-A1CA-4ACF-ADBF-AD72DA96016F}" type="pres">
      <dgm:prSet presAssocID="{98941DA6-E211-4282-A132-C455EDCB5F46}" presName="ParentText2" presStyleLbl="revTx" presStyleIdx="1" presStyleCnt="2">
        <dgm:presLayoutVars>
          <dgm:chMax val="0"/>
          <dgm:chPref val="0"/>
          <dgm:bulletEnabled val="1"/>
        </dgm:presLayoutVars>
      </dgm:prSet>
      <dgm:spPr/>
    </dgm:pt>
    <dgm:pt modelId="{BC1040ED-C990-4BD4-A328-DB89EBC25A3F}" type="pres">
      <dgm:prSet presAssocID="{98941DA6-E211-4282-A132-C455EDCB5F46}" presName="Plus" presStyleLbl="alignNode1" presStyleIdx="0" presStyleCnt="2"/>
      <dgm:spPr/>
    </dgm:pt>
    <dgm:pt modelId="{89F5B7C5-C994-466E-BF17-53BBE56C31FE}" type="pres">
      <dgm:prSet presAssocID="{98941DA6-E211-4282-A132-C455EDCB5F46}" presName="Minus" presStyleLbl="alignNode1" presStyleIdx="1" presStyleCnt="2"/>
      <dgm:spPr/>
    </dgm:pt>
    <dgm:pt modelId="{9550A091-5EBC-4BCC-B6E5-B6418DBA8DC5}" type="pres">
      <dgm:prSet presAssocID="{98941DA6-E211-4282-A132-C455EDCB5F46}" presName="Divider" presStyleLbl="parChTrans1D1" presStyleIdx="0" presStyleCnt="1"/>
      <dgm:spPr/>
    </dgm:pt>
  </dgm:ptLst>
  <dgm:cxnLst>
    <dgm:cxn modelId="{F50BFF1D-6EB6-40EA-9E84-5CD8FF4CAC77}" srcId="{98941DA6-E211-4282-A132-C455EDCB5F46}" destId="{461C7FF6-E976-4A9C-A97F-AE14E970C2BA}" srcOrd="0" destOrd="0" parTransId="{F468FC93-9463-44E0-9B7F-4F94938E1385}" sibTransId="{3A394B2A-71A4-4A7F-9B88-8EDB111A0BF2}"/>
    <dgm:cxn modelId="{52814529-718B-435C-AE73-F6228080636D}" srcId="{98941DA6-E211-4282-A132-C455EDCB5F46}" destId="{BCBD1D15-210A-4A5D-A29B-07B39E9DE756}" srcOrd="1" destOrd="0" parTransId="{A411F782-1C3C-4372-B4C1-FFACB1F2ECBD}" sibTransId="{0DB599A3-02D5-4E27-91EB-98D4B82EE429}"/>
    <dgm:cxn modelId="{EA03FF2D-FFD7-475F-8BA1-03CADD22D8FE}" type="presOf" srcId="{98941DA6-E211-4282-A132-C455EDCB5F46}" destId="{12E7536F-85FE-46B5-A5FB-746A41504528}" srcOrd="0" destOrd="0" presId="urn:microsoft.com/office/officeart/2009/3/layout/PlusandMinus"/>
    <dgm:cxn modelId="{D08F2783-951E-4B12-A3D5-88CA20D96010}" type="presOf" srcId="{461C7FF6-E976-4A9C-A97F-AE14E970C2BA}" destId="{E24F732B-D5A5-40D7-BF7A-D7B57A12B8C6}" srcOrd="0" destOrd="0" presId="urn:microsoft.com/office/officeart/2009/3/layout/PlusandMinus"/>
    <dgm:cxn modelId="{1D8405D4-C25D-4A00-8E3A-5C1A42AC298E}" type="presOf" srcId="{BCBD1D15-210A-4A5D-A29B-07B39E9DE756}" destId="{1F2809D2-A1CA-4ACF-ADBF-AD72DA96016F}" srcOrd="0" destOrd="0" presId="urn:microsoft.com/office/officeart/2009/3/layout/PlusandMinus"/>
    <dgm:cxn modelId="{7782F896-D3D4-4D99-AFBE-18C41BB6F122}" type="presParOf" srcId="{12E7536F-85FE-46B5-A5FB-746A41504528}" destId="{0E59A49B-1975-40E7-8E14-07961FD566D0}" srcOrd="0" destOrd="0" presId="urn:microsoft.com/office/officeart/2009/3/layout/PlusandMinus"/>
    <dgm:cxn modelId="{05F176DB-9E9F-4774-8331-178FFD2B49B4}" type="presParOf" srcId="{12E7536F-85FE-46B5-A5FB-746A41504528}" destId="{E24F732B-D5A5-40D7-BF7A-D7B57A12B8C6}" srcOrd="1" destOrd="0" presId="urn:microsoft.com/office/officeart/2009/3/layout/PlusandMinus"/>
    <dgm:cxn modelId="{CD1F4966-492A-4554-9948-2AC71E8DF56F}" type="presParOf" srcId="{12E7536F-85FE-46B5-A5FB-746A41504528}" destId="{1F2809D2-A1CA-4ACF-ADBF-AD72DA96016F}" srcOrd="2" destOrd="0" presId="urn:microsoft.com/office/officeart/2009/3/layout/PlusandMinus"/>
    <dgm:cxn modelId="{C8A07C65-9DB1-4960-8EF3-9843BC8B56C7}" type="presParOf" srcId="{12E7536F-85FE-46B5-A5FB-746A41504528}" destId="{BC1040ED-C990-4BD4-A328-DB89EBC25A3F}" srcOrd="3" destOrd="0" presId="urn:microsoft.com/office/officeart/2009/3/layout/PlusandMinus"/>
    <dgm:cxn modelId="{D8310BDC-A7B8-4E80-B99B-DDAE11C349C4}" type="presParOf" srcId="{12E7536F-85FE-46B5-A5FB-746A41504528}" destId="{89F5B7C5-C994-466E-BF17-53BBE56C31FE}" srcOrd="4" destOrd="0" presId="urn:microsoft.com/office/officeart/2009/3/layout/PlusandMinus"/>
    <dgm:cxn modelId="{915E0B36-F881-4E83-A8C4-D5B71104E906}" type="presParOf" srcId="{12E7536F-85FE-46B5-A5FB-746A41504528}" destId="{9550A091-5EBC-4BCC-B6E5-B6418DBA8DC5}" srcOrd="5" destOrd="0" presId="urn:microsoft.com/office/officeart/2009/3/layout/PlusandMinu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1.xml><?xml version="1.0" encoding="utf-8"?>
<dgm:dataModel xmlns:dgm="http://schemas.openxmlformats.org/drawingml/2006/diagram" xmlns:a="http://schemas.openxmlformats.org/drawingml/2006/main">
  <dgm:ptLst>
    <dgm:pt modelId="{98941DA6-E211-4282-A132-C455EDCB5F46}" type="doc">
      <dgm:prSet loTypeId="urn:microsoft.com/office/officeart/2005/8/layout/hProcess11" loCatId="process" qsTypeId="urn:microsoft.com/office/officeart/2005/8/quickstyle/3d2" qsCatId="3D" csTypeId="urn:microsoft.com/office/officeart/2005/8/colors/accent0_3" csCatId="mainScheme" phldr="1"/>
      <dgm:spPr/>
      <dgm:t>
        <a:bodyPr/>
        <a:lstStyle/>
        <a:p>
          <a:endParaRPr lang="en-US"/>
        </a:p>
      </dgm:t>
    </dgm:pt>
    <dgm:pt modelId="{461C7FF6-E976-4A9C-A97F-AE14E970C2BA}">
      <dgm:prSet custT="1"/>
      <dgm:spPr/>
      <dgm:t>
        <a:bodyPr/>
        <a:lstStyle/>
        <a:p>
          <a:r>
            <a:rPr lang="el-GR" sz="1800" dirty="0"/>
            <a:t>Λήψη κατάλληλων μέτρων για την πρόληψη, τον εντοπισμό και την επανόρθωση συγκρούσεων συμφερόντων</a:t>
          </a:r>
        </a:p>
      </dgm:t>
    </dgm:pt>
    <dgm:pt modelId="{F468FC93-9463-44E0-9B7F-4F94938E1385}" type="parTrans" cxnId="{F50BFF1D-6EB6-40EA-9E84-5CD8FF4CAC77}">
      <dgm:prSet/>
      <dgm:spPr/>
      <dgm:t>
        <a:bodyPr/>
        <a:lstStyle/>
        <a:p>
          <a:endParaRPr lang="el-GR"/>
        </a:p>
      </dgm:t>
    </dgm:pt>
    <dgm:pt modelId="{3A394B2A-71A4-4A7F-9B88-8EDB111A0BF2}" type="sibTrans" cxnId="{F50BFF1D-6EB6-40EA-9E84-5CD8FF4CAC77}">
      <dgm:prSet/>
      <dgm:spPr/>
      <dgm:t>
        <a:bodyPr/>
        <a:lstStyle/>
        <a:p>
          <a:endParaRPr lang="el-GR"/>
        </a:p>
      </dgm:t>
    </dgm:pt>
    <dgm:pt modelId="{A221F08E-C278-40EE-AB22-2617A71184E8}">
      <dgm:prSet custT="1"/>
      <dgm:spPr/>
      <dgm:t>
        <a:bodyPr/>
        <a:lstStyle/>
        <a:p>
          <a:r>
            <a:rPr lang="el-GR" sz="1800" dirty="0"/>
            <a:t>Κατα τη διεξαγωγή διαγωνιστικών διαδικασιών, συμπεριλαμβανομένου του σχεδιασμού και της προετοιμασίας και της κατάρτισης των εγγράφων</a:t>
          </a:r>
        </a:p>
      </dgm:t>
    </dgm:pt>
    <dgm:pt modelId="{C4BDDC86-53A2-46C5-B829-A26A47394966}" type="parTrans" cxnId="{F36DC350-ADC8-4F0E-A48A-38DF568CF49A}">
      <dgm:prSet/>
      <dgm:spPr/>
      <dgm:t>
        <a:bodyPr/>
        <a:lstStyle/>
        <a:p>
          <a:endParaRPr lang="el-GR"/>
        </a:p>
      </dgm:t>
    </dgm:pt>
    <dgm:pt modelId="{0D4B37AA-286C-467D-9FCA-52C8C3AC6EE7}" type="sibTrans" cxnId="{F36DC350-ADC8-4F0E-A48A-38DF568CF49A}">
      <dgm:prSet/>
      <dgm:spPr/>
      <dgm:t>
        <a:bodyPr/>
        <a:lstStyle/>
        <a:p>
          <a:endParaRPr lang="el-GR"/>
        </a:p>
      </dgm:t>
    </dgm:pt>
    <dgm:pt modelId="{A3879C7D-DF77-4681-8ACA-DD35AB3CB49D}">
      <dgm:prSet custT="1"/>
      <dgm:spPr/>
      <dgm:t>
        <a:bodyPr/>
        <a:lstStyle/>
        <a:p>
          <a:r>
            <a:rPr lang="el-GR" sz="1800" dirty="0"/>
            <a:t>Αποφυγή στρεβλώσεων του ανταγωνισμού και διασφάλιση ίσης μεταχείρισης</a:t>
          </a:r>
        </a:p>
      </dgm:t>
    </dgm:pt>
    <dgm:pt modelId="{FE2D0309-C2DC-4C0E-8EF6-B14A8E58D5D0}" type="parTrans" cxnId="{C23ECF54-964E-412E-B1B9-B4325ECFF392}">
      <dgm:prSet/>
      <dgm:spPr/>
      <dgm:t>
        <a:bodyPr/>
        <a:lstStyle/>
        <a:p>
          <a:endParaRPr lang="el-GR"/>
        </a:p>
      </dgm:t>
    </dgm:pt>
    <dgm:pt modelId="{CE0AA8C4-ED63-43C6-A826-C9EA01FB0A02}" type="sibTrans" cxnId="{C23ECF54-964E-412E-B1B9-B4325ECFF392}">
      <dgm:prSet/>
      <dgm:spPr/>
      <dgm:t>
        <a:bodyPr/>
        <a:lstStyle/>
        <a:p>
          <a:endParaRPr lang="el-GR"/>
        </a:p>
      </dgm:t>
    </dgm:pt>
    <dgm:pt modelId="{3380E896-C180-4695-AFFB-CCB03612144D}" type="pres">
      <dgm:prSet presAssocID="{98941DA6-E211-4282-A132-C455EDCB5F46}" presName="Name0" presStyleCnt="0">
        <dgm:presLayoutVars>
          <dgm:dir/>
          <dgm:resizeHandles val="exact"/>
        </dgm:presLayoutVars>
      </dgm:prSet>
      <dgm:spPr/>
    </dgm:pt>
    <dgm:pt modelId="{0C16E0C5-CC64-44C8-8E3D-8B7364048277}" type="pres">
      <dgm:prSet presAssocID="{98941DA6-E211-4282-A132-C455EDCB5F46}" presName="arrow" presStyleLbl="bgShp" presStyleIdx="0" presStyleCnt="1"/>
      <dgm:spPr/>
    </dgm:pt>
    <dgm:pt modelId="{76423F70-B4C3-4B6D-8106-256603BB0B03}" type="pres">
      <dgm:prSet presAssocID="{98941DA6-E211-4282-A132-C455EDCB5F46}" presName="points" presStyleCnt="0"/>
      <dgm:spPr/>
    </dgm:pt>
    <dgm:pt modelId="{637BA9E6-71CE-4EFF-93A9-0E2EC5EB9088}" type="pres">
      <dgm:prSet presAssocID="{461C7FF6-E976-4A9C-A97F-AE14E970C2BA}" presName="compositeA" presStyleCnt="0"/>
      <dgm:spPr/>
    </dgm:pt>
    <dgm:pt modelId="{9F2DC25C-CED7-40DE-9B15-005BCCB40C5A}" type="pres">
      <dgm:prSet presAssocID="{461C7FF6-E976-4A9C-A97F-AE14E970C2BA}" presName="textA" presStyleLbl="revTx" presStyleIdx="0" presStyleCnt="3" custScaleX="234126">
        <dgm:presLayoutVars>
          <dgm:bulletEnabled val="1"/>
        </dgm:presLayoutVars>
      </dgm:prSet>
      <dgm:spPr/>
    </dgm:pt>
    <dgm:pt modelId="{E778AEF8-EC4C-4A61-B1E7-0DF05A5CEEC7}" type="pres">
      <dgm:prSet presAssocID="{461C7FF6-E976-4A9C-A97F-AE14E970C2BA}" presName="circleA" presStyleLbl="node1" presStyleIdx="0" presStyleCnt="3"/>
      <dgm:spPr/>
    </dgm:pt>
    <dgm:pt modelId="{8522B9B8-B2A7-4F4C-846B-7E4726656A7C}" type="pres">
      <dgm:prSet presAssocID="{461C7FF6-E976-4A9C-A97F-AE14E970C2BA}" presName="spaceA" presStyleCnt="0"/>
      <dgm:spPr/>
    </dgm:pt>
    <dgm:pt modelId="{D970392F-601E-46B4-B98D-8031FBE021A7}" type="pres">
      <dgm:prSet presAssocID="{3A394B2A-71A4-4A7F-9B88-8EDB111A0BF2}" presName="space" presStyleCnt="0"/>
      <dgm:spPr/>
    </dgm:pt>
    <dgm:pt modelId="{3EFB87F8-CC60-49D1-8260-6AA5B4316A5D}" type="pres">
      <dgm:prSet presAssocID="{A221F08E-C278-40EE-AB22-2617A71184E8}" presName="compositeB" presStyleCnt="0"/>
      <dgm:spPr/>
    </dgm:pt>
    <dgm:pt modelId="{B33E829D-A49B-4D0F-AC31-ADCFC880E630}" type="pres">
      <dgm:prSet presAssocID="{A221F08E-C278-40EE-AB22-2617A71184E8}" presName="textB" presStyleLbl="revTx" presStyleIdx="1" presStyleCnt="3" custScaleX="287948">
        <dgm:presLayoutVars>
          <dgm:bulletEnabled val="1"/>
        </dgm:presLayoutVars>
      </dgm:prSet>
      <dgm:spPr/>
    </dgm:pt>
    <dgm:pt modelId="{A54EBD93-3133-47B9-AB14-8F6ABA3E18D0}" type="pres">
      <dgm:prSet presAssocID="{A221F08E-C278-40EE-AB22-2617A71184E8}" presName="circleB" presStyleLbl="node1" presStyleIdx="1" presStyleCnt="3"/>
      <dgm:spPr/>
    </dgm:pt>
    <dgm:pt modelId="{AFA8A6D5-E8B0-4265-9316-1B97B8EF6A86}" type="pres">
      <dgm:prSet presAssocID="{A221F08E-C278-40EE-AB22-2617A71184E8}" presName="spaceB" presStyleCnt="0"/>
      <dgm:spPr/>
    </dgm:pt>
    <dgm:pt modelId="{FD6E937C-0142-4B5F-B0C8-99B2056454E7}" type="pres">
      <dgm:prSet presAssocID="{0D4B37AA-286C-467D-9FCA-52C8C3AC6EE7}" presName="space" presStyleCnt="0"/>
      <dgm:spPr/>
    </dgm:pt>
    <dgm:pt modelId="{ECB7A325-821A-45E9-B131-DF49DA261DF4}" type="pres">
      <dgm:prSet presAssocID="{A3879C7D-DF77-4681-8ACA-DD35AB3CB49D}" presName="compositeA" presStyleCnt="0"/>
      <dgm:spPr/>
    </dgm:pt>
    <dgm:pt modelId="{30F2A014-E666-4438-B70F-A019CD3BFB1E}" type="pres">
      <dgm:prSet presAssocID="{A3879C7D-DF77-4681-8ACA-DD35AB3CB49D}" presName="textA" presStyleLbl="revTx" presStyleIdx="2" presStyleCnt="3" custScaleX="184677">
        <dgm:presLayoutVars>
          <dgm:bulletEnabled val="1"/>
        </dgm:presLayoutVars>
      </dgm:prSet>
      <dgm:spPr/>
    </dgm:pt>
    <dgm:pt modelId="{71033DB9-ABA6-4727-9B27-743CAF48D79F}" type="pres">
      <dgm:prSet presAssocID="{A3879C7D-DF77-4681-8ACA-DD35AB3CB49D}" presName="circleA" presStyleLbl="node1" presStyleIdx="2" presStyleCnt="3"/>
      <dgm:spPr/>
    </dgm:pt>
    <dgm:pt modelId="{6D8BA6F8-3930-4853-8D5E-0BEA8DB92CD8}" type="pres">
      <dgm:prSet presAssocID="{A3879C7D-DF77-4681-8ACA-DD35AB3CB49D}" presName="spaceA" presStyleCnt="0"/>
      <dgm:spPr/>
    </dgm:pt>
  </dgm:ptLst>
  <dgm:cxnLst>
    <dgm:cxn modelId="{F50BFF1D-6EB6-40EA-9E84-5CD8FF4CAC77}" srcId="{98941DA6-E211-4282-A132-C455EDCB5F46}" destId="{461C7FF6-E976-4A9C-A97F-AE14E970C2BA}" srcOrd="0" destOrd="0" parTransId="{F468FC93-9463-44E0-9B7F-4F94938E1385}" sibTransId="{3A394B2A-71A4-4A7F-9B88-8EDB111A0BF2}"/>
    <dgm:cxn modelId="{A145CC31-E1DA-4B6E-B6AA-957571732B08}" type="presOf" srcId="{461C7FF6-E976-4A9C-A97F-AE14E970C2BA}" destId="{9F2DC25C-CED7-40DE-9B15-005BCCB40C5A}" srcOrd="0" destOrd="0" presId="urn:microsoft.com/office/officeart/2005/8/layout/hProcess11"/>
    <dgm:cxn modelId="{F36DC350-ADC8-4F0E-A48A-38DF568CF49A}" srcId="{98941DA6-E211-4282-A132-C455EDCB5F46}" destId="{A221F08E-C278-40EE-AB22-2617A71184E8}" srcOrd="1" destOrd="0" parTransId="{C4BDDC86-53A2-46C5-B829-A26A47394966}" sibTransId="{0D4B37AA-286C-467D-9FCA-52C8C3AC6EE7}"/>
    <dgm:cxn modelId="{C23ECF54-964E-412E-B1B9-B4325ECFF392}" srcId="{98941DA6-E211-4282-A132-C455EDCB5F46}" destId="{A3879C7D-DF77-4681-8ACA-DD35AB3CB49D}" srcOrd="2" destOrd="0" parTransId="{FE2D0309-C2DC-4C0E-8EF6-B14A8E58D5D0}" sibTransId="{CE0AA8C4-ED63-43C6-A826-C9EA01FB0A02}"/>
    <dgm:cxn modelId="{061BF9C2-6EBE-4852-95D9-9E5D6EEF8F7D}" type="presOf" srcId="{A221F08E-C278-40EE-AB22-2617A71184E8}" destId="{B33E829D-A49B-4D0F-AC31-ADCFC880E630}" srcOrd="0" destOrd="0" presId="urn:microsoft.com/office/officeart/2005/8/layout/hProcess11"/>
    <dgm:cxn modelId="{72BD6FD2-5C2C-4EC1-B0B7-2D0EA5ECC62D}" type="presOf" srcId="{98941DA6-E211-4282-A132-C455EDCB5F46}" destId="{3380E896-C180-4695-AFFB-CCB03612144D}" srcOrd="0" destOrd="0" presId="urn:microsoft.com/office/officeart/2005/8/layout/hProcess11"/>
    <dgm:cxn modelId="{EC3987D4-5C9A-45E5-BBBC-E92A80AFE0D7}" type="presOf" srcId="{A3879C7D-DF77-4681-8ACA-DD35AB3CB49D}" destId="{30F2A014-E666-4438-B70F-A019CD3BFB1E}" srcOrd="0" destOrd="0" presId="urn:microsoft.com/office/officeart/2005/8/layout/hProcess11"/>
    <dgm:cxn modelId="{CA9ECF81-59B5-4ADA-9040-E11042D3DF85}" type="presParOf" srcId="{3380E896-C180-4695-AFFB-CCB03612144D}" destId="{0C16E0C5-CC64-44C8-8E3D-8B7364048277}" srcOrd="0" destOrd="0" presId="urn:microsoft.com/office/officeart/2005/8/layout/hProcess11"/>
    <dgm:cxn modelId="{DB1151C2-70FD-4D77-8F90-980CB59262D0}" type="presParOf" srcId="{3380E896-C180-4695-AFFB-CCB03612144D}" destId="{76423F70-B4C3-4B6D-8106-256603BB0B03}" srcOrd="1" destOrd="0" presId="urn:microsoft.com/office/officeart/2005/8/layout/hProcess11"/>
    <dgm:cxn modelId="{9F30B29A-EDDD-4898-877E-3090A4937306}" type="presParOf" srcId="{76423F70-B4C3-4B6D-8106-256603BB0B03}" destId="{637BA9E6-71CE-4EFF-93A9-0E2EC5EB9088}" srcOrd="0" destOrd="0" presId="urn:microsoft.com/office/officeart/2005/8/layout/hProcess11"/>
    <dgm:cxn modelId="{E4219ACB-E5E2-47D3-AA38-86C44D852556}" type="presParOf" srcId="{637BA9E6-71CE-4EFF-93A9-0E2EC5EB9088}" destId="{9F2DC25C-CED7-40DE-9B15-005BCCB40C5A}" srcOrd="0" destOrd="0" presId="urn:microsoft.com/office/officeart/2005/8/layout/hProcess11"/>
    <dgm:cxn modelId="{B5F80F18-4C7F-4888-9A28-9281D47954CB}" type="presParOf" srcId="{637BA9E6-71CE-4EFF-93A9-0E2EC5EB9088}" destId="{E778AEF8-EC4C-4A61-B1E7-0DF05A5CEEC7}" srcOrd="1" destOrd="0" presId="urn:microsoft.com/office/officeart/2005/8/layout/hProcess11"/>
    <dgm:cxn modelId="{461A192B-9930-4ADD-A82F-E47AE7CC6D79}" type="presParOf" srcId="{637BA9E6-71CE-4EFF-93A9-0E2EC5EB9088}" destId="{8522B9B8-B2A7-4F4C-846B-7E4726656A7C}" srcOrd="2" destOrd="0" presId="urn:microsoft.com/office/officeart/2005/8/layout/hProcess11"/>
    <dgm:cxn modelId="{D579F897-7639-4B65-B17A-780B5C05CC55}" type="presParOf" srcId="{76423F70-B4C3-4B6D-8106-256603BB0B03}" destId="{D970392F-601E-46B4-B98D-8031FBE021A7}" srcOrd="1" destOrd="0" presId="urn:microsoft.com/office/officeart/2005/8/layout/hProcess11"/>
    <dgm:cxn modelId="{F887CFAA-0687-4DB3-8DFE-09386FFFCD32}" type="presParOf" srcId="{76423F70-B4C3-4B6D-8106-256603BB0B03}" destId="{3EFB87F8-CC60-49D1-8260-6AA5B4316A5D}" srcOrd="2" destOrd="0" presId="urn:microsoft.com/office/officeart/2005/8/layout/hProcess11"/>
    <dgm:cxn modelId="{5C32776D-D901-4CFD-A672-1AA4BA6FF0B7}" type="presParOf" srcId="{3EFB87F8-CC60-49D1-8260-6AA5B4316A5D}" destId="{B33E829D-A49B-4D0F-AC31-ADCFC880E630}" srcOrd="0" destOrd="0" presId="urn:microsoft.com/office/officeart/2005/8/layout/hProcess11"/>
    <dgm:cxn modelId="{2BD177DF-88FE-4741-B1B5-06DD27B8B167}" type="presParOf" srcId="{3EFB87F8-CC60-49D1-8260-6AA5B4316A5D}" destId="{A54EBD93-3133-47B9-AB14-8F6ABA3E18D0}" srcOrd="1" destOrd="0" presId="urn:microsoft.com/office/officeart/2005/8/layout/hProcess11"/>
    <dgm:cxn modelId="{5B608C2E-9E72-4F5B-AE24-865FBCE5D104}" type="presParOf" srcId="{3EFB87F8-CC60-49D1-8260-6AA5B4316A5D}" destId="{AFA8A6D5-E8B0-4265-9316-1B97B8EF6A86}" srcOrd="2" destOrd="0" presId="urn:microsoft.com/office/officeart/2005/8/layout/hProcess11"/>
    <dgm:cxn modelId="{5B306E17-FC5E-4C04-AEE3-2E0AACA75E60}" type="presParOf" srcId="{76423F70-B4C3-4B6D-8106-256603BB0B03}" destId="{FD6E937C-0142-4B5F-B0C8-99B2056454E7}" srcOrd="3" destOrd="0" presId="urn:microsoft.com/office/officeart/2005/8/layout/hProcess11"/>
    <dgm:cxn modelId="{74D13460-01A0-40FF-A4C9-603EB8461C82}" type="presParOf" srcId="{76423F70-B4C3-4B6D-8106-256603BB0B03}" destId="{ECB7A325-821A-45E9-B131-DF49DA261DF4}" srcOrd="4" destOrd="0" presId="urn:microsoft.com/office/officeart/2005/8/layout/hProcess11"/>
    <dgm:cxn modelId="{920B553B-79B4-4938-A992-76919A2C638A}" type="presParOf" srcId="{ECB7A325-821A-45E9-B131-DF49DA261DF4}" destId="{30F2A014-E666-4438-B70F-A019CD3BFB1E}" srcOrd="0" destOrd="0" presId="urn:microsoft.com/office/officeart/2005/8/layout/hProcess11"/>
    <dgm:cxn modelId="{F1B3C985-846E-48D1-8415-34D1533280EA}" type="presParOf" srcId="{ECB7A325-821A-45E9-B131-DF49DA261DF4}" destId="{71033DB9-ABA6-4727-9B27-743CAF48D79F}" srcOrd="1" destOrd="0" presId="urn:microsoft.com/office/officeart/2005/8/layout/hProcess11"/>
    <dgm:cxn modelId="{A0F4EAD6-062E-4ABF-8C26-B6944CCA2F99}" type="presParOf" srcId="{ECB7A325-821A-45E9-B131-DF49DA261DF4}" destId="{6D8BA6F8-3930-4853-8D5E-0BEA8DB92CD8}" srcOrd="2" destOrd="0" presId="urn:microsoft.com/office/officeart/2005/8/layout/hProcess1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2.xml><?xml version="1.0" encoding="utf-8"?>
<dgm:dataModel xmlns:dgm="http://schemas.openxmlformats.org/drawingml/2006/diagram" xmlns:a="http://schemas.openxmlformats.org/drawingml/2006/main">
  <dgm:ptLst>
    <dgm:pt modelId="{98941DA6-E211-4282-A132-C455EDCB5F46}" type="doc">
      <dgm:prSet loTypeId="urn:microsoft.com/office/officeart/2009/3/layout/StepUpProcess" loCatId="process" qsTypeId="urn:microsoft.com/office/officeart/2005/8/quickstyle/3d2" qsCatId="3D" csTypeId="urn:microsoft.com/office/officeart/2005/8/colors/accent0_3" csCatId="mainScheme" phldr="1"/>
      <dgm:spPr/>
      <dgm:t>
        <a:bodyPr/>
        <a:lstStyle/>
        <a:p>
          <a:endParaRPr lang="en-US"/>
        </a:p>
      </dgm:t>
    </dgm:pt>
    <dgm:pt modelId="{461C7FF6-E976-4A9C-A97F-AE14E970C2BA}">
      <dgm:prSet custT="1"/>
      <dgm:spPr/>
      <dgm:t>
        <a:bodyPr/>
        <a:lstStyle/>
        <a:p>
          <a:r>
            <a:rPr lang="el-GR" sz="1800" dirty="0"/>
            <a:t>Ιδίως άμεσα ή έμμεσα χρηματοοικονομικό, οικονομικό ή άλλο προσωπικό συμφέρον που θίγει την αμεροληψία και την ανεξαρτησία </a:t>
          </a:r>
        </a:p>
      </dgm:t>
    </dgm:pt>
    <dgm:pt modelId="{F468FC93-9463-44E0-9B7F-4F94938E1385}" type="parTrans" cxnId="{F50BFF1D-6EB6-40EA-9E84-5CD8FF4CAC77}">
      <dgm:prSet/>
      <dgm:spPr/>
      <dgm:t>
        <a:bodyPr/>
        <a:lstStyle/>
        <a:p>
          <a:endParaRPr lang="el-GR"/>
        </a:p>
      </dgm:t>
    </dgm:pt>
    <dgm:pt modelId="{3A394B2A-71A4-4A7F-9B88-8EDB111A0BF2}" type="sibTrans" cxnId="{F50BFF1D-6EB6-40EA-9E84-5CD8FF4CAC77}">
      <dgm:prSet/>
      <dgm:spPr/>
      <dgm:t>
        <a:bodyPr/>
        <a:lstStyle/>
        <a:p>
          <a:endParaRPr lang="el-GR"/>
        </a:p>
      </dgm:t>
    </dgm:pt>
    <dgm:pt modelId="{A221F08E-C278-40EE-AB22-2617A71184E8}">
      <dgm:prSet custT="1"/>
      <dgm:spPr/>
      <dgm:t>
        <a:bodyPr/>
        <a:lstStyle/>
        <a:p>
          <a:r>
            <a:rPr lang="el-GR" sz="1800" dirty="0"/>
            <a:t>Ιδίως μέλη της αναθέτουσας, μέλη των αποφαινόμενων ή/και γνωμοδοτούντων οργάνων της, μέλη της διοίκησης ή άλλων οργάνων της αναθέτουσας αρχής, συζύγους και συγγενείς εξ αίματος ή εξ αγχιστείας</a:t>
          </a:r>
        </a:p>
      </dgm:t>
    </dgm:pt>
    <dgm:pt modelId="{C4BDDC86-53A2-46C5-B829-A26A47394966}" type="parTrans" cxnId="{F36DC350-ADC8-4F0E-A48A-38DF568CF49A}">
      <dgm:prSet/>
      <dgm:spPr/>
      <dgm:t>
        <a:bodyPr/>
        <a:lstStyle/>
        <a:p>
          <a:endParaRPr lang="el-GR"/>
        </a:p>
      </dgm:t>
    </dgm:pt>
    <dgm:pt modelId="{0D4B37AA-286C-467D-9FCA-52C8C3AC6EE7}" type="sibTrans" cxnId="{F36DC350-ADC8-4F0E-A48A-38DF568CF49A}">
      <dgm:prSet/>
      <dgm:spPr/>
      <dgm:t>
        <a:bodyPr/>
        <a:lstStyle/>
        <a:p>
          <a:endParaRPr lang="el-GR"/>
        </a:p>
      </dgm:t>
    </dgm:pt>
    <dgm:pt modelId="{A3879C7D-DF77-4681-8ACA-DD35AB3CB49D}">
      <dgm:prSet custT="1"/>
      <dgm:spPr/>
      <dgm:t>
        <a:bodyPr/>
        <a:lstStyle/>
        <a:p>
          <a:r>
            <a:rPr lang="el-GR" sz="1800" dirty="0"/>
            <a:t>Τα οποία εμπλέκονται στη διαγωνιστική διαδικασία, συμπεριλαμβανομένου του σχεδιασμού, της προετοιμασίας και της κατάρτισης των εγγράφων της και μπορούν να επηρεάσουν την έκβασή της</a:t>
          </a:r>
        </a:p>
      </dgm:t>
    </dgm:pt>
    <dgm:pt modelId="{FE2D0309-C2DC-4C0E-8EF6-B14A8E58D5D0}" type="parTrans" cxnId="{C23ECF54-964E-412E-B1B9-B4325ECFF392}">
      <dgm:prSet/>
      <dgm:spPr/>
      <dgm:t>
        <a:bodyPr/>
        <a:lstStyle/>
        <a:p>
          <a:endParaRPr lang="el-GR"/>
        </a:p>
      </dgm:t>
    </dgm:pt>
    <dgm:pt modelId="{CE0AA8C4-ED63-43C6-A826-C9EA01FB0A02}" type="sibTrans" cxnId="{C23ECF54-964E-412E-B1B9-B4325ECFF392}">
      <dgm:prSet/>
      <dgm:spPr/>
      <dgm:t>
        <a:bodyPr/>
        <a:lstStyle/>
        <a:p>
          <a:endParaRPr lang="el-GR"/>
        </a:p>
      </dgm:t>
    </dgm:pt>
    <dgm:pt modelId="{0503CBCC-8E37-499B-8ECC-D09C3FAB1A1F}" type="pres">
      <dgm:prSet presAssocID="{98941DA6-E211-4282-A132-C455EDCB5F46}" presName="rootnode" presStyleCnt="0">
        <dgm:presLayoutVars>
          <dgm:chMax/>
          <dgm:chPref/>
          <dgm:dir/>
          <dgm:animLvl val="lvl"/>
        </dgm:presLayoutVars>
      </dgm:prSet>
      <dgm:spPr/>
    </dgm:pt>
    <dgm:pt modelId="{756C4C6E-A973-41D7-9535-A31652ED5C8A}" type="pres">
      <dgm:prSet presAssocID="{461C7FF6-E976-4A9C-A97F-AE14E970C2BA}" presName="composite" presStyleCnt="0"/>
      <dgm:spPr/>
    </dgm:pt>
    <dgm:pt modelId="{0C5FC6AC-0C44-48D4-9D74-779C8B6E31E1}" type="pres">
      <dgm:prSet presAssocID="{461C7FF6-E976-4A9C-A97F-AE14E970C2BA}" presName="LShape" presStyleLbl="alignNode1" presStyleIdx="0" presStyleCnt="5"/>
      <dgm:spPr/>
    </dgm:pt>
    <dgm:pt modelId="{34AD58DB-585A-41E2-847F-6BA4982FE238}" type="pres">
      <dgm:prSet presAssocID="{461C7FF6-E976-4A9C-A97F-AE14E970C2BA}" presName="ParentText" presStyleLbl="revTx" presStyleIdx="0" presStyleCnt="3" custLinFactNeighborX="2268" custLinFactNeighborY="-1272">
        <dgm:presLayoutVars>
          <dgm:chMax val="0"/>
          <dgm:chPref val="0"/>
          <dgm:bulletEnabled val="1"/>
        </dgm:presLayoutVars>
      </dgm:prSet>
      <dgm:spPr/>
    </dgm:pt>
    <dgm:pt modelId="{306B0AD8-1DA1-4989-97EA-E3275AC0A14C}" type="pres">
      <dgm:prSet presAssocID="{461C7FF6-E976-4A9C-A97F-AE14E970C2BA}" presName="Triangle" presStyleLbl="alignNode1" presStyleIdx="1" presStyleCnt="5"/>
      <dgm:spPr/>
    </dgm:pt>
    <dgm:pt modelId="{C818F1E8-DFB9-45D5-97AF-CD617F869FC1}" type="pres">
      <dgm:prSet presAssocID="{3A394B2A-71A4-4A7F-9B88-8EDB111A0BF2}" presName="sibTrans" presStyleCnt="0"/>
      <dgm:spPr/>
    </dgm:pt>
    <dgm:pt modelId="{CE8300C0-D141-42F4-9997-DAF58A8A4144}" type="pres">
      <dgm:prSet presAssocID="{3A394B2A-71A4-4A7F-9B88-8EDB111A0BF2}" presName="space" presStyleCnt="0"/>
      <dgm:spPr/>
    </dgm:pt>
    <dgm:pt modelId="{80F5E5B8-37E8-4A3C-AC76-DFEA0618E8E4}" type="pres">
      <dgm:prSet presAssocID="{A221F08E-C278-40EE-AB22-2617A71184E8}" presName="composite" presStyleCnt="0"/>
      <dgm:spPr/>
    </dgm:pt>
    <dgm:pt modelId="{DE2E6A40-83A0-4D08-ACAF-AF00459BE4CA}" type="pres">
      <dgm:prSet presAssocID="{A221F08E-C278-40EE-AB22-2617A71184E8}" presName="LShape" presStyleLbl="alignNode1" presStyleIdx="2" presStyleCnt="5"/>
      <dgm:spPr/>
    </dgm:pt>
    <dgm:pt modelId="{BF077170-1C6A-4333-BEE7-454723323BF7}" type="pres">
      <dgm:prSet presAssocID="{A221F08E-C278-40EE-AB22-2617A71184E8}" presName="ParentText" presStyleLbl="revTx" presStyleIdx="1" presStyleCnt="3" custLinFactNeighborX="2268" custLinFactNeighborY="-1272">
        <dgm:presLayoutVars>
          <dgm:chMax val="0"/>
          <dgm:chPref val="0"/>
          <dgm:bulletEnabled val="1"/>
        </dgm:presLayoutVars>
      </dgm:prSet>
      <dgm:spPr/>
    </dgm:pt>
    <dgm:pt modelId="{2885141F-D7CB-4F68-AB6E-24DC06B84CB2}" type="pres">
      <dgm:prSet presAssocID="{A221F08E-C278-40EE-AB22-2617A71184E8}" presName="Triangle" presStyleLbl="alignNode1" presStyleIdx="3" presStyleCnt="5"/>
      <dgm:spPr/>
    </dgm:pt>
    <dgm:pt modelId="{E4F51B94-0A2F-4F5D-964D-645B9E621478}" type="pres">
      <dgm:prSet presAssocID="{0D4B37AA-286C-467D-9FCA-52C8C3AC6EE7}" presName="sibTrans" presStyleCnt="0"/>
      <dgm:spPr/>
    </dgm:pt>
    <dgm:pt modelId="{EB15AE0F-59A7-4C9B-A972-E83189511F3B}" type="pres">
      <dgm:prSet presAssocID="{0D4B37AA-286C-467D-9FCA-52C8C3AC6EE7}" presName="space" presStyleCnt="0"/>
      <dgm:spPr/>
    </dgm:pt>
    <dgm:pt modelId="{268439D7-5FA8-4874-872F-5A0D64637BD7}" type="pres">
      <dgm:prSet presAssocID="{A3879C7D-DF77-4681-8ACA-DD35AB3CB49D}" presName="composite" presStyleCnt="0"/>
      <dgm:spPr/>
    </dgm:pt>
    <dgm:pt modelId="{A2AAD322-8B62-4A76-BCB4-0E1E6AB156BF}" type="pres">
      <dgm:prSet presAssocID="{A3879C7D-DF77-4681-8ACA-DD35AB3CB49D}" presName="LShape" presStyleLbl="alignNode1" presStyleIdx="4" presStyleCnt="5"/>
      <dgm:spPr/>
    </dgm:pt>
    <dgm:pt modelId="{3CD26D91-A0EE-4937-84CD-6F1E75539D27}" type="pres">
      <dgm:prSet presAssocID="{A3879C7D-DF77-4681-8ACA-DD35AB3CB49D}" presName="ParentText" presStyleLbl="revTx" presStyleIdx="2" presStyleCnt="3" custScaleX="105707" custLinFactNeighborX="2268" custLinFactNeighborY="-1272">
        <dgm:presLayoutVars>
          <dgm:chMax val="0"/>
          <dgm:chPref val="0"/>
          <dgm:bulletEnabled val="1"/>
        </dgm:presLayoutVars>
      </dgm:prSet>
      <dgm:spPr/>
    </dgm:pt>
  </dgm:ptLst>
  <dgm:cxnLst>
    <dgm:cxn modelId="{8143D802-5D69-4400-B262-E768860E550D}" type="presOf" srcId="{461C7FF6-E976-4A9C-A97F-AE14E970C2BA}" destId="{34AD58DB-585A-41E2-847F-6BA4982FE238}" srcOrd="0" destOrd="0" presId="urn:microsoft.com/office/officeart/2009/3/layout/StepUpProcess"/>
    <dgm:cxn modelId="{F50BFF1D-6EB6-40EA-9E84-5CD8FF4CAC77}" srcId="{98941DA6-E211-4282-A132-C455EDCB5F46}" destId="{461C7FF6-E976-4A9C-A97F-AE14E970C2BA}" srcOrd="0" destOrd="0" parTransId="{F468FC93-9463-44E0-9B7F-4F94938E1385}" sibTransId="{3A394B2A-71A4-4A7F-9B88-8EDB111A0BF2}"/>
    <dgm:cxn modelId="{F36DC350-ADC8-4F0E-A48A-38DF568CF49A}" srcId="{98941DA6-E211-4282-A132-C455EDCB5F46}" destId="{A221F08E-C278-40EE-AB22-2617A71184E8}" srcOrd="1" destOrd="0" parTransId="{C4BDDC86-53A2-46C5-B829-A26A47394966}" sibTransId="{0D4B37AA-286C-467D-9FCA-52C8C3AC6EE7}"/>
    <dgm:cxn modelId="{C23ECF54-964E-412E-B1B9-B4325ECFF392}" srcId="{98941DA6-E211-4282-A132-C455EDCB5F46}" destId="{A3879C7D-DF77-4681-8ACA-DD35AB3CB49D}" srcOrd="2" destOrd="0" parTransId="{FE2D0309-C2DC-4C0E-8EF6-B14A8E58D5D0}" sibTransId="{CE0AA8C4-ED63-43C6-A826-C9EA01FB0A02}"/>
    <dgm:cxn modelId="{0E824E97-9D55-4172-BCC4-DDA2330A4AAF}" type="presOf" srcId="{A221F08E-C278-40EE-AB22-2617A71184E8}" destId="{BF077170-1C6A-4333-BEE7-454723323BF7}" srcOrd="0" destOrd="0" presId="urn:microsoft.com/office/officeart/2009/3/layout/StepUpProcess"/>
    <dgm:cxn modelId="{4FB6C7B6-F55E-42BE-8F8D-7A9D051204CC}" type="presOf" srcId="{98941DA6-E211-4282-A132-C455EDCB5F46}" destId="{0503CBCC-8E37-499B-8ECC-D09C3FAB1A1F}" srcOrd="0" destOrd="0" presId="urn:microsoft.com/office/officeart/2009/3/layout/StepUpProcess"/>
    <dgm:cxn modelId="{4F1115CB-E975-459A-AEE4-34CC73EA304F}" type="presOf" srcId="{A3879C7D-DF77-4681-8ACA-DD35AB3CB49D}" destId="{3CD26D91-A0EE-4937-84CD-6F1E75539D27}" srcOrd="0" destOrd="0" presId="urn:microsoft.com/office/officeart/2009/3/layout/StepUpProcess"/>
    <dgm:cxn modelId="{33555BB7-5F3E-4366-88C0-C594C34674E3}" type="presParOf" srcId="{0503CBCC-8E37-499B-8ECC-D09C3FAB1A1F}" destId="{756C4C6E-A973-41D7-9535-A31652ED5C8A}" srcOrd="0" destOrd="0" presId="urn:microsoft.com/office/officeart/2009/3/layout/StepUpProcess"/>
    <dgm:cxn modelId="{93CA2414-6A5A-46FA-9F97-8A2D9DAEDA17}" type="presParOf" srcId="{756C4C6E-A973-41D7-9535-A31652ED5C8A}" destId="{0C5FC6AC-0C44-48D4-9D74-779C8B6E31E1}" srcOrd="0" destOrd="0" presId="urn:microsoft.com/office/officeart/2009/3/layout/StepUpProcess"/>
    <dgm:cxn modelId="{F086DE66-B223-413E-9C9D-588D359C7A8D}" type="presParOf" srcId="{756C4C6E-A973-41D7-9535-A31652ED5C8A}" destId="{34AD58DB-585A-41E2-847F-6BA4982FE238}" srcOrd="1" destOrd="0" presId="urn:microsoft.com/office/officeart/2009/3/layout/StepUpProcess"/>
    <dgm:cxn modelId="{13A5DC71-7261-483B-8FB0-4F4E7390EC92}" type="presParOf" srcId="{756C4C6E-A973-41D7-9535-A31652ED5C8A}" destId="{306B0AD8-1DA1-4989-97EA-E3275AC0A14C}" srcOrd="2" destOrd="0" presId="urn:microsoft.com/office/officeart/2009/3/layout/StepUpProcess"/>
    <dgm:cxn modelId="{2AF3F6B6-4577-42C0-804F-3AEE5632EB87}" type="presParOf" srcId="{0503CBCC-8E37-499B-8ECC-D09C3FAB1A1F}" destId="{C818F1E8-DFB9-45D5-97AF-CD617F869FC1}" srcOrd="1" destOrd="0" presId="urn:microsoft.com/office/officeart/2009/3/layout/StepUpProcess"/>
    <dgm:cxn modelId="{E570A946-1955-4541-AD2E-4CB8F4C5AD1E}" type="presParOf" srcId="{C818F1E8-DFB9-45D5-97AF-CD617F869FC1}" destId="{CE8300C0-D141-42F4-9997-DAF58A8A4144}" srcOrd="0" destOrd="0" presId="urn:microsoft.com/office/officeart/2009/3/layout/StepUpProcess"/>
    <dgm:cxn modelId="{4E66F006-618D-4EE3-85D1-0E8EB35B6B75}" type="presParOf" srcId="{0503CBCC-8E37-499B-8ECC-D09C3FAB1A1F}" destId="{80F5E5B8-37E8-4A3C-AC76-DFEA0618E8E4}" srcOrd="2" destOrd="0" presId="urn:microsoft.com/office/officeart/2009/3/layout/StepUpProcess"/>
    <dgm:cxn modelId="{3BD7F900-1D1F-4BCF-A0D8-28088DB236EB}" type="presParOf" srcId="{80F5E5B8-37E8-4A3C-AC76-DFEA0618E8E4}" destId="{DE2E6A40-83A0-4D08-ACAF-AF00459BE4CA}" srcOrd="0" destOrd="0" presId="urn:microsoft.com/office/officeart/2009/3/layout/StepUpProcess"/>
    <dgm:cxn modelId="{38F09F97-B2C5-4994-8182-64313D99F541}" type="presParOf" srcId="{80F5E5B8-37E8-4A3C-AC76-DFEA0618E8E4}" destId="{BF077170-1C6A-4333-BEE7-454723323BF7}" srcOrd="1" destOrd="0" presId="urn:microsoft.com/office/officeart/2009/3/layout/StepUpProcess"/>
    <dgm:cxn modelId="{959800B2-0021-48FE-96B6-E9176276E742}" type="presParOf" srcId="{80F5E5B8-37E8-4A3C-AC76-DFEA0618E8E4}" destId="{2885141F-D7CB-4F68-AB6E-24DC06B84CB2}" srcOrd="2" destOrd="0" presId="urn:microsoft.com/office/officeart/2009/3/layout/StepUpProcess"/>
    <dgm:cxn modelId="{AA50DCFE-BFEF-47DF-95BC-A699B9AE32F3}" type="presParOf" srcId="{0503CBCC-8E37-499B-8ECC-D09C3FAB1A1F}" destId="{E4F51B94-0A2F-4F5D-964D-645B9E621478}" srcOrd="3" destOrd="0" presId="urn:microsoft.com/office/officeart/2009/3/layout/StepUpProcess"/>
    <dgm:cxn modelId="{72DA03A2-5057-4271-B651-F8385C16E10A}" type="presParOf" srcId="{E4F51B94-0A2F-4F5D-964D-645B9E621478}" destId="{EB15AE0F-59A7-4C9B-A972-E83189511F3B}" srcOrd="0" destOrd="0" presId="urn:microsoft.com/office/officeart/2009/3/layout/StepUpProcess"/>
    <dgm:cxn modelId="{41A12DFA-919E-44FF-88AA-27F2E4350E1D}" type="presParOf" srcId="{0503CBCC-8E37-499B-8ECC-D09C3FAB1A1F}" destId="{268439D7-5FA8-4874-872F-5A0D64637BD7}" srcOrd="4" destOrd="0" presId="urn:microsoft.com/office/officeart/2009/3/layout/StepUpProcess"/>
    <dgm:cxn modelId="{0BC2B48A-AC4C-4891-925A-90E66C597518}" type="presParOf" srcId="{268439D7-5FA8-4874-872F-5A0D64637BD7}" destId="{A2AAD322-8B62-4A76-BCB4-0E1E6AB156BF}" srcOrd="0" destOrd="0" presId="urn:microsoft.com/office/officeart/2009/3/layout/StepUpProcess"/>
    <dgm:cxn modelId="{90D24CFB-46EF-4F29-AF12-D8AD02442288}" type="presParOf" srcId="{268439D7-5FA8-4874-872F-5A0D64637BD7}" destId="{3CD26D91-A0EE-4937-84CD-6F1E75539D27}" srcOrd="1" destOrd="0" presId="urn:microsoft.com/office/officeart/2009/3/layout/StepUp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3.xml><?xml version="1.0" encoding="utf-8"?>
<dgm:dataModel xmlns:dgm="http://schemas.openxmlformats.org/drawingml/2006/diagram" xmlns:a="http://schemas.openxmlformats.org/drawingml/2006/main">
  <dgm:ptLst>
    <dgm:pt modelId="{98941DA6-E211-4282-A132-C455EDCB5F46}" type="doc">
      <dgm:prSet loTypeId="urn:microsoft.com/office/officeart/2005/8/layout/process3" loCatId="process" qsTypeId="urn:microsoft.com/office/officeart/2005/8/quickstyle/3d2" qsCatId="3D" csTypeId="urn:microsoft.com/office/officeart/2005/8/colors/accent0_3" csCatId="mainScheme" phldr="1"/>
      <dgm:spPr/>
      <dgm:t>
        <a:bodyPr/>
        <a:lstStyle/>
        <a:p>
          <a:endParaRPr lang="en-US"/>
        </a:p>
      </dgm:t>
    </dgm:pt>
    <dgm:pt modelId="{461C7FF6-E976-4A9C-A97F-AE14E970C2BA}">
      <dgm:prSet custT="1"/>
      <dgm:spPr/>
      <dgm:t>
        <a:bodyPr/>
        <a:lstStyle/>
        <a:p>
          <a:r>
            <a:rPr lang="el-GR" sz="1800" dirty="0"/>
            <a:t>Προσωπικά, οικογενειακά, οικονομικά, πολιτικά ή άλλα κοινά συμφέροντα με τους υποψηφίους ή προσφέροντες ή με τους υπεργολάβους αυτών ή με οποιοδήποτε μέλος υποψήφιας/προσφέρουσας ένωσης οικονομικών φορέων, συμπεριλαμβανομένων και αντικρουόμενων επαγγελματικών συμφερόντων, όπως ιδίως:</a:t>
          </a:r>
        </a:p>
      </dgm:t>
    </dgm:pt>
    <dgm:pt modelId="{F468FC93-9463-44E0-9B7F-4F94938E1385}" type="parTrans" cxnId="{F50BFF1D-6EB6-40EA-9E84-5CD8FF4CAC77}">
      <dgm:prSet/>
      <dgm:spPr/>
      <dgm:t>
        <a:bodyPr/>
        <a:lstStyle/>
        <a:p>
          <a:endParaRPr lang="el-GR"/>
        </a:p>
      </dgm:t>
    </dgm:pt>
    <dgm:pt modelId="{3A394B2A-71A4-4A7F-9B88-8EDB111A0BF2}" type="sibTrans" cxnId="{F50BFF1D-6EB6-40EA-9E84-5CD8FF4CAC77}">
      <dgm:prSet/>
      <dgm:spPr/>
      <dgm:t>
        <a:bodyPr/>
        <a:lstStyle/>
        <a:p>
          <a:endParaRPr lang="el-GR"/>
        </a:p>
      </dgm:t>
    </dgm:pt>
    <dgm:pt modelId="{81F9F240-DBA5-40B0-9558-8448CA01AC9B}">
      <dgm:prSet custT="1"/>
      <dgm:spPr/>
      <dgm:t>
        <a:bodyPr/>
        <a:lstStyle/>
        <a:p>
          <a:r>
            <a:rPr lang="el-GR" sz="1800" dirty="0"/>
            <a:t>Συμμετοχή στη διοίκηση ή διαχείριση οικ. φορ.</a:t>
          </a:r>
        </a:p>
      </dgm:t>
    </dgm:pt>
    <dgm:pt modelId="{E7E0C44D-774B-4258-A73E-8295270C42DE}" type="parTrans" cxnId="{EAF835EC-886A-4C20-A972-A7C7AE22AA6C}">
      <dgm:prSet/>
      <dgm:spPr/>
      <dgm:t>
        <a:bodyPr/>
        <a:lstStyle/>
        <a:p>
          <a:endParaRPr lang="el-GR"/>
        </a:p>
      </dgm:t>
    </dgm:pt>
    <dgm:pt modelId="{1DDB34B6-621D-411D-AAC9-5347E5BF74A0}" type="sibTrans" cxnId="{EAF835EC-886A-4C20-A972-A7C7AE22AA6C}">
      <dgm:prSet/>
      <dgm:spPr/>
      <dgm:t>
        <a:bodyPr/>
        <a:lstStyle/>
        <a:p>
          <a:endParaRPr lang="el-GR"/>
        </a:p>
      </dgm:t>
    </dgm:pt>
    <dgm:pt modelId="{FB10C480-9DA7-41BD-B899-749DEBAF7D9C}">
      <dgm:prSet custT="1"/>
      <dgm:spPr/>
      <dgm:t>
        <a:bodyPr/>
        <a:lstStyle/>
        <a:p>
          <a:r>
            <a:rPr lang="el-GR" sz="1800" dirty="0"/>
            <a:t> Μέχρι και δώδεκα (12) μήνες πριν την έναρξη της διαδικασίας σύναψης σύμβασης, συμβατικού δεσμού εξαρτημένης εργασίας, εκτέλεσης έργου, παροχής υπηρεσιών ή προμήθειας</a:t>
          </a:r>
        </a:p>
      </dgm:t>
    </dgm:pt>
    <dgm:pt modelId="{FEAEAFA8-B1FA-46C1-93EE-3CA52535ECF7}" type="parTrans" cxnId="{8A9C34EC-371D-4869-B2D2-6EF7C0B65A15}">
      <dgm:prSet/>
      <dgm:spPr/>
      <dgm:t>
        <a:bodyPr/>
        <a:lstStyle/>
        <a:p>
          <a:endParaRPr lang="el-GR"/>
        </a:p>
      </dgm:t>
    </dgm:pt>
    <dgm:pt modelId="{F0280C85-D8B0-4BCC-B452-BF5B0F9B3920}" type="sibTrans" cxnId="{8A9C34EC-371D-4869-B2D2-6EF7C0B65A15}">
      <dgm:prSet/>
      <dgm:spPr/>
      <dgm:t>
        <a:bodyPr/>
        <a:lstStyle/>
        <a:p>
          <a:endParaRPr lang="el-GR"/>
        </a:p>
      </dgm:t>
    </dgm:pt>
    <dgm:pt modelId="{5C3F425B-010F-47B3-B0FC-54202186AECB}">
      <dgm:prSet custT="1"/>
      <dgm:spPr/>
      <dgm:t>
        <a:bodyPr/>
        <a:lstStyle/>
        <a:p>
          <a:r>
            <a:rPr lang="el-GR" sz="1800" dirty="0"/>
            <a:t>Κατοχή ποσοστού άνω του 0,5% των μετοχών, εταιρικών μεριδίων, άλλης φύσης δικαιωμάτων επί του κεφαλαίου οικονομικού</a:t>
          </a:r>
        </a:p>
      </dgm:t>
    </dgm:pt>
    <dgm:pt modelId="{C9FEC49A-85EC-40A3-A5C5-47577CD13241}" type="parTrans" cxnId="{4972B807-BCB2-44C3-B535-DCAA441F4081}">
      <dgm:prSet/>
      <dgm:spPr/>
      <dgm:t>
        <a:bodyPr/>
        <a:lstStyle/>
        <a:p>
          <a:endParaRPr lang="el-GR"/>
        </a:p>
      </dgm:t>
    </dgm:pt>
    <dgm:pt modelId="{E4844D91-1FE1-4576-84EB-67712B72C51A}" type="sibTrans" cxnId="{4972B807-BCB2-44C3-B535-DCAA441F4081}">
      <dgm:prSet/>
      <dgm:spPr/>
      <dgm:t>
        <a:bodyPr/>
        <a:lstStyle/>
        <a:p>
          <a:endParaRPr lang="el-GR"/>
        </a:p>
      </dgm:t>
    </dgm:pt>
    <dgm:pt modelId="{22FA5156-605A-4F8F-AF31-B428F570A4E2}" type="pres">
      <dgm:prSet presAssocID="{98941DA6-E211-4282-A132-C455EDCB5F46}" presName="linearFlow" presStyleCnt="0">
        <dgm:presLayoutVars>
          <dgm:dir/>
          <dgm:animLvl val="lvl"/>
          <dgm:resizeHandles val="exact"/>
        </dgm:presLayoutVars>
      </dgm:prSet>
      <dgm:spPr/>
    </dgm:pt>
    <dgm:pt modelId="{4672FFFF-0CBD-4D07-88F2-DCFD4725DA63}" type="pres">
      <dgm:prSet presAssocID="{461C7FF6-E976-4A9C-A97F-AE14E970C2BA}" presName="composite" presStyleCnt="0"/>
      <dgm:spPr/>
    </dgm:pt>
    <dgm:pt modelId="{0DE61CAD-5A21-4506-916F-AA893B1A3A4C}" type="pres">
      <dgm:prSet presAssocID="{461C7FF6-E976-4A9C-A97F-AE14E970C2BA}" presName="parTx" presStyleLbl="node1" presStyleIdx="0" presStyleCnt="1">
        <dgm:presLayoutVars>
          <dgm:chMax val="0"/>
          <dgm:chPref val="0"/>
          <dgm:bulletEnabled val="1"/>
        </dgm:presLayoutVars>
      </dgm:prSet>
      <dgm:spPr/>
    </dgm:pt>
    <dgm:pt modelId="{3F206B02-CF30-4F31-B5F6-6BBFD54ADBE2}" type="pres">
      <dgm:prSet presAssocID="{461C7FF6-E976-4A9C-A97F-AE14E970C2BA}" presName="parSh" presStyleLbl="node1" presStyleIdx="0" presStyleCnt="1"/>
      <dgm:spPr/>
    </dgm:pt>
    <dgm:pt modelId="{4570619D-A833-4ACC-B5BE-C8B53EA33DBB}" type="pres">
      <dgm:prSet presAssocID="{461C7FF6-E976-4A9C-A97F-AE14E970C2BA}" presName="desTx" presStyleLbl="fgAcc1" presStyleIdx="0" presStyleCnt="1">
        <dgm:presLayoutVars>
          <dgm:bulletEnabled val="1"/>
        </dgm:presLayoutVars>
      </dgm:prSet>
      <dgm:spPr/>
    </dgm:pt>
  </dgm:ptLst>
  <dgm:cxnLst>
    <dgm:cxn modelId="{4972B807-BCB2-44C3-B535-DCAA441F4081}" srcId="{461C7FF6-E976-4A9C-A97F-AE14E970C2BA}" destId="{5C3F425B-010F-47B3-B0FC-54202186AECB}" srcOrd="1" destOrd="0" parTransId="{C9FEC49A-85EC-40A3-A5C5-47577CD13241}" sibTransId="{E4844D91-1FE1-4576-84EB-67712B72C51A}"/>
    <dgm:cxn modelId="{456CBA12-CBD7-48EE-83A3-508F1B7416B1}" type="presOf" srcId="{98941DA6-E211-4282-A132-C455EDCB5F46}" destId="{22FA5156-605A-4F8F-AF31-B428F570A4E2}" srcOrd="0" destOrd="0" presId="urn:microsoft.com/office/officeart/2005/8/layout/process3"/>
    <dgm:cxn modelId="{F50BFF1D-6EB6-40EA-9E84-5CD8FF4CAC77}" srcId="{98941DA6-E211-4282-A132-C455EDCB5F46}" destId="{461C7FF6-E976-4A9C-A97F-AE14E970C2BA}" srcOrd="0" destOrd="0" parTransId="{F468FC93-9463-44E0-9B7F-4F94938E1385}" sibTransId="{3A394B2A-71A4-4A7F-9B88-8EDB111A0BF2}"/>
    <dgm:cxn modelId="{7E781C34-E7C8-46FC-865B-7CF4042F5732}" type="presOf" srcId="{461C7FF6-E976-4A9C-A97F-AE14E970C2BA}" destId="{0DE61CAD-5A21-4506-916F-AA893B1A3A4C}" srcOrd="0" destOrd="0" presId="urn:microsoft.com/office/officeart/2005/8/layout/process3"/>
    <dgm:cxn modelId="{4ADCE049-6599-4B14-BECA-A43802BFA261}" type="presOf" srcId="{5C3F425B-010F-47B3-B0FC-54202186AECB}" destId="{4570619D-A833-4ACC-B5BE-C8B53EA33DBB}" srcOrd="0" destOrd="1" presId="urn:microsoft.com/office/officeart/2005/8/layout/process3"/>
    <dgm:cxn modelId="{0BE65F4B-A7B8-49D9-9802-C3DD3A36DB77}" type="presOf" srcId="{FB10C480-9DA7-41BD-B899-749DEBAF7D9C}" destId="{4570619D-A833-4ACC-B5BE-C8B53EA33DBB}" srcOrd="0" destOrd="2" presId="urn:microsoft.com/office/officeart/2005/8/layout/process3"/>
    <dgm:cxn modelId="{3104776C-BC38-4CDA-B5FD-3F936154140C}" type="presOf" srcId="{461C7FF6-E976-4A9C-A97F-AE14E970C2BA}" destId="{3F206B02-CF30-4F31-B5F6-6BBFD54ADBE2}" srcOrd="1" destOrd="0" presId="urn:microsoft.com/office/officeart/2005/8/layout/process3"/>
    <dgm:cxn modelId="{9DCB6180-31C6-4826-BC2C-76C0DFC2D8F4}" type="presOf" srcId="{81F9F240-DBA5-40B0-9558-8448CA01AC9B}" destId="{4570619D-A833-4ACC-B5BE-C8B53EA33DBB}" srcOrd="0" destOrd="0" presId="urn:microsoft.com/office/officeart/2005/8/layout/process3"/>
    <dgm:cxn modelId="{8A9C34EC-371D-4869-B2D2-6EF7C0B65A15}" srcId="{461C7FF6-E976-4A9C-A97F-AE14E970C2BA}" destId="{FB10C480-9DA7-41BD-B899-749DEBAF7D9C}" srcOrd="2" destOrd="0" parTransId="{FEAEAFA8-B1FA-46C1-93EE-3CA52535ECF7}" sibTransId="{F0280C85-D8B0-4BCC-B452-BF5B0F9B3920}"/>
    <dgm:cxn modelId="{EAF835EC-886A-4C20-A972-A7C7AE22AA6C}" srcId="{461C7FF6-E976-4A9C-A97F-AE14E970C2BA}" destId="{81F9F240-DBA5-40B0-9558-8448CA01AC9B}" srcOrd="0" destOrd="0" parTransId="{E7E0C44D-774B-4258-A73E-8295270C42DE}" sibTransId="{1DDB34B6-621D-411D-AAC9-5347E5BF74A0}"/>
    <dgm:cxn modelId="{E95AE891-22FD-4263-AD99-5C8B017D81E0}" type="presParOf" srcId="{22FA5156-605A-4F8F-AF31-B428F570A4E2}" destId="{4672FFFF-0CBD-4D07-88F2-DCFD4725DA63}" srcOrd="0" destOrd="0" presId="urn:microsoft.com/office/officeart/2005/8/layout/process3"/>
    <dgm:cxn modelId="{8ECC4BA5-73C4-43A2-8B4F-EB4CEE6E8A76}" type="presParOf" srcId="{4672FFFF-0CBD-4D07-88F2-DCFD4725DA63}" destId="{0DE61CAD-5A21-4506-916F-AA893B1A3A4C}" srcOrd="0" destOrd="0" presId="urn:microsoft.com/office/officeart/2005/8/layout/process3"/>
    <dgm:cxn modelId="{C2BCC68F-4EDA-43EB-8DC3-A8C292BF6F84}" type="presParOf" srcId="{4672FFFF-0CBD-4D07-88F2-DCFD4725DA63}" destId="{3F206B02-CF30-4F31-B5F6-6BBFD54ADBE2}" srcOrd="1" destOrd="0" presId="urn:microsoft.com/office/officeart/2005/8/layout/process3"/>
    <dgm:cxn modelId="{3070AE47-BFA5-4D20-815E-BA7FB9516C4B}" type="presParOf" srcId="{4672FFFF-0CBD-4D07-88F2-DCFD4725DA63}" destId="{4570619D-A833-4ACC-B5BE-C8B53EA33DBB}" srcOrd="2" destOrd="0" presId="urn:microsoft.com/office/officeart/2005/8/layout/process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4.xml><?xml version="1.0" encoding="utf-8"?>
<dgm:dataModel xmlns:dgm="http://schemas.openxmlformats.org/drawingml/2006/diagram" xmlns:a="http://schemas.openxmlformats.org/drawingml/2006/main">
  <dgm:ptLst>
    <dgm:pt modelId="{98941DA6-E211-4282-A132-C455EDCB5F46}" type="doc">
      <dgm:prSet loTypeId="urn:microsoft.com/office/officeart/2005/8/layout/StepDownProcess" loCatId="process" qsTypeId="urn:microsoft.com/office/officeart/2005/8/quickstyle/3d2" qsCatId="3D" csTypeId="urn:microsoft.com/office/officeart/2005/8/colors/accent0_3" csCatId="mainScheme" phldr="1"/>
      <dgm:spPr/>
      <dgm:t>
        <a:bodyPr/>
        <a:lstStyle/>
        <a:p>
          <a:endParaRPr lang="en-US"/>
        </a:p>
      </dgm:t>
    </dgm:pt>
    <dgm:pt modelId="{461C7FF6-E976-4A9C-A97F-AE14E970C2BA}">
      <dgm:prSet custT="1"/>
      <dgm:spPr/>
      <dgm:t>
        <a:bodyPr/>
        <a:lstStyle/>
        <a:p>
          <a:r>
            <a:rPr lang="el-GR" sz="1800" dirty="0"/>
            <a:t>Η αναθέτουσα αποφαίνεται αιτιολογημένα, ενημερώνει την Ε.Α.ΔΗ.ΣΥ. και λαμβάνει μέτρα για τη διασφάλιση της αρχής της ίσης μεταχείρισης και την αποφυγή στρεβλώσεων του ανταγωνισμού, ενώ μπορεί να εξαιρέσει συγκεκριμένο πρόσωπο από τη συμμετοχή στον διαγωνισμό</a:t>
          </a:r>
        </a:p>
      </dgm:t>
    </dgm:pt>
    <dgm:pt modelId="{F468FC93-9463-44E0-9B7F-4F94938E1385}" type="parTrans" cxnId="{F50BFF1D-6EB6-40EA-9E84-5CD8FF4CAC77}">
      <dgm:prSet/>
      <dgm:spPr/>
      <dgm:t>
        <a:bodyPr/>
        <a:lstStyle/>
        <a:p>
          <a:endParaRPr lang="el-GR"/>
        </a:p>
      </dgm:t>
    </dgm:pt>
    <dgm:pt modelId="{3A394B2A-71A4-4A7F-9B88-8EDB111A0BF2}" type="sibTrans" cxnId="{F50BFF1D-6EB6-40EA-9E84-5CD8FF4CAC77}">
      <dgm:prSet/>
      <dgm:spPr/>
      <dgm:t>
        <a:bodyPr/>
        <a:lstStyle/>
        <a:p>
          <a:endParaRPr lang="el-GR"/>
        </a:p>
      </dgm:t>
    </dgm:pt>
    <dgm:pt modelId="{A221F08E-C278-40EE-AB22-2617A71184E8}">
      <dgm:prSet custT="1"/>
      <dgm:spPr/>
      <dgm:t>
        <a:bodyPr/>
        <a:lstStyle/>
        <a:p>
          <a:r>
            <a:rPr lang="el-GR" sz="1800" dirty="0"/>
            <a:t>Αν η διαπιστωθείσα σύγκρουση συμφερόντων δεν μπορεί να αρθεί με άλλο τρόπο, ο υποψήφιος ή προσφέρων αποκλείεται από τη διαδικασία</a:t>
          </a:r>
        </a:p>
      </dgm:t>
    </dgm:pt>
    <dgm:pt modelId="{C4BDDC86-53A2-46C5-B829-A26A47394966}" type="parTrans" cxnId="{F36DC350-ADC8-4F0E-A48A-38DF568CF49A}">
      <dgm:prSet/>
      <dgm:spPr/>
      <dgm:t>
        <a:bodyPr/>
        <a:lstStyle/>
        <a:p>
          <a:endParaRPr lang="el-GR"/>
        </a:p>
      </dgm:t>
    </dgm:pt>
    <dgm:pt modelId="{0D4B37AA-286C-467D-9FCA-52C8C3AC6EE7}" type="sibTrans" cxnId="{F36DC350-ADC8-4F0E-A48A-38DF568CF49A}">
      <dgm:prSet/>
      <dgm:spPr/>
      <dgm:t>
        <a:bodyPr/>
        <a:lstStyle/>
        <a:p>
          <a:endParaRPr lang="el-GR"/>
        </a:p>
      </dgm:t>
    </dgm:pt>
    <dgm:pt modelId="{B6FBFA03-A99D-4B46-B26F-1FB0A1289854}" type="pres">
      <dgm:prSet presAssocID="{98941DA6-E211-4282-A132-C455EDCB5F46}" presName="rootnode" presStyleCnt="0">
        <dgm:presLayoutVars>
          <dgm:chMax/>
          <dgm:chPref/>
          <dgm:dir/>
          <dgm:animLvl val="lvl"/>
        </dgm:presLayoutVars>
      </dgm:prSet>
      <dgm:spPr/>
    </dgm:pt>
    <dgm:pt modelId="{5564CCE5-02FD-414B-BF53-068D251B11A5}" type="pres">
      <dgm:prSet presAssocID="{461C7FF6-E976-4A9C-A97F-AE14E970C2BA}" presName="composite" presStyleCnt="0"/>
      <dgm:spPr/>
    </dgm:pt>
    <dgm:pt modelId="{39775885-199F-4216-8C7B-14456FE65C1D}" type="pres">
      <dgm:prSet presAssocID="{461C7FF6-E976-4A9C-A97F-AE14E970C2BA}" presName="bentUpArrow1" presStyleLbl="alignImgPlace1" presStyleIdx="0" presStyleCnt="1"/>
      <dgm:spPr/>
    </dgm:pt>
    <dgm:pt modelId="{AE9E36E6-4C5F-460F-ACC8-9D3B84B6A790}" type="pres">
      <dgm:prSet presAssocID="{461C7FF6-E976-4A9C-A97F-AE14E970C2BA}" presName="ParentText" presStyleLbl="node1" presStyleIdx="0" presStyleCnt="2" custScaleX="177176">
        <dgm:presLayoutVars>
          <dgm:chMax val="1"/>
          <dgm:chPref val="1"/>
          <dgm:bulletEnabled val="1"/>
        </dgm:presLayoutVars>
      </dgm:prSet>
      <dgm:spPr/>
    </dgm:pt>
    <dgm:pt modelId="{8E4C432D-BDD0-4551-907B-B1CB405B02A5}" type="pres">
      <dgm:prSet presAssocID="{461C7FF6-E976-4A9C-A97F-AE14E970C2BA}" presName="ChildText" presStyleLbl="revTx" presStyleIdx="0" presStyleCnt="1">
        <dgm:presLayoutVars>
          <dgm:chMax val="0"/>
          <dgm:chPref val="0"/>
          <dgm:bulletEnabled val="1"/>
        </dgm:presLayoutVars>
      </dgm:prSet>
      <dgm:spPr/>
    </dgm:pt>
    <dgm:pt modelId="{1B65EE31-7589-4367-B54E-0203761A0DDE}" type="pres">
      <dgm:prSet presAssocID="{3A394B2A-71A4-4A7F-9B88-8EDB111A0BF2}" presName="sibTrans" presStyleCnt="0"/>
      <dgm:spPr/>
    </dgm:pt>
    <dgm:pt modelId="{87E36DC6-99F3-4D9A-963F-930777DF6871}" type="pres">
      <dgm:prSet presAssocID="{A221F08E-C278-40EE-AB22-2617A71184E8}" presName="composite" presStyleCnt="0"/>
      <dgm:spPr/>
    </dgm:pt>
    <dgm:pt modelId="{076422B4-A25C-498E-B779-FDEF634FEF27}" type="pres">
      <dgm:prSet presAssocID="{A221F08E-C278-40EE-AB22-2617A71184E8}" presName="ParentText" presStyleLbl="node1" presStyleIdx="1" presStyleCnt="2" custScaleX="110631" custLinFactNeighborX="18521" custLinFactNeighborY="819">
        <dgm:presLayoutVars>
          <dgm:chMax val="1"/>
          <dgm:chPref val="1"/>
          <dgm:bulletEnabled val="1"/>
        </dgm:presLayoutVars>
      </dgm:prSet>
      <dgm:spPr/>
    </dgm:pt>
  </dgm:ptLst>
  <dgm:cxnLst>
    <dgm:cxn modelId="{61558014-4673-4C1B-A9D0-9DC00D9C9007}" type="presOf" srcId="{98941DA6-E211-4282-A132-C455EDCB5F46}" destId="{B6FBFA03-A99D-4B46-B26F-1FB0A1289854}" srcOrd="0" destOrd="0" presId="urn:microsoft.com/office/officeart/2005/8/layout/StepDownProcess"/>
    <dgm:cxn modelId="{F50BFF1D-6EB6-40EA-9E84-5CD8FF4CAC77}" srcId="{98941DA6-E211-4282-A132-C455EDCB5F46}" destId="{461C7FF6-E976-4A9C-A97F-AE14E970C2BA}" srcOrd="0" destOrd="0" parTransId="{F468FC93-9463-44E0-9B7F-4F94938E1385}" sibTransId="{3A394B2A-71A4-4A7F-9B88-8EDB111A0BF2}"/>
    <dgm:cxn modelId="{F36DC350-ADC8-4F0E-A48A-38DF568CF49A}" srcId="{98941DA6-E211-4282-A132-C455EDCB5F46}" destId="{A221F08E-C278-40EE-AB22-2617A71184E8}" srcOrd="1" destOrd="0" parTransId="{C4BDDC86-53A2-46C5-B829-A26A47394966}" sibTransId="{0D4B37AA-286C-467D-9FCA-52C8C3AC6EE7}"/>
    <dgm:cxn modelId="{6555FB58-CD5C-4766-83CF-A52B7352FEE9}" type="presOf" srcId="{A221F08E-C278-40EE-AB22-2617A71184E8}" destId="{076422B4-A25C-498E-B779-FDEF634FEF27}" srcOrd="0" destOrd="0" presId="urn:microsoft.com/office/officeart/2005/8/layout/StepDownProcess"/>
    <dgm:cxn modelId="{F4B34BEC-66CE-4AA5-BFAE-9DB3C39CC630}" type="presOf" srcId="{461C7FF6-E976-4A9C-A97F-AE14E970C2BA}" destId="{AE9E36E6-4C5F-460F-ACC8-9D3B84B6A790}" srcOrd="0" destOrd="0" presId="urn:microsoft.com/office/officeart/2005/8/layout/StepDownProcess"/>
    <dgm:cxn modelId="{278B74D4-1D08-4149-BB9B-375261AACFAD}" type="presParOf" srcId="{B6FBFA03-A99D-4B46-B26F-1FB0A1289854}" destId="{5564CCE5-02FD-414B-BF53-068D251B11A5}" srcOrd="0" destOrd="0" presId="urn:microsoft.com/office/officeart/2005/8/layout/StepDownProcess"/>
    <dgm:cxn modelId="{6F0DFF98-3B66-4E6F-95CF-1F774DEE5493}" type="presParOf" srcId="{5564CCE5-02FD-414B-BF53-068D251B11A5}" destId="{39775885-199F-4216-8C7B-14456FE65C1D}" srcOrd="0" destOrd="0" presId="urn:microsoft.com/office/officeart/2005/8/layout/StepDownProcess"/>
    <dgm:cxn modelId="{20877962-9B4E-4B69-92AA-354324BCA8B1}" type="presParOf" srcId="{5564CCE5-02FD-414B-BF53-068D251B11A5}" destId="{AE9E36E6-4C5F-460F-ACC8-9D3B84B6A790}" srcOrd="1" destOrd="0" presId="urn:microsoft.com/office/officeart/2005/8/layout/StepDownProcess"/>
    <dgm:cxn modelId="{2ED562D2-E409-4E3F-B5AC-182693717AD0}" type="presParOf" srcId="{5564CCE5-02FD-414B-BF53-068D251B11A5}" destId="{8E4C432D-BDD0-4551-907B-B1CB405B02A5}" srcOrd="2" destOrd="0" presId="urn:microsoft.com/office/officeart/2005/8/layout/StepDownProcess"/>
    <dgm:cxn modelId="{D400CD1F-A57B-4023-9683-D636073B582E}" type="presParOf" srcId="{B6FBFA03-A99D-4B46-B26F-1FB0A1289854}" destId="{1B65EE31-7589-4367-B54E-0203761A0DDE}" srcOrd="1" destOrd="0" presId="urn:microsoft.com/office/officeart/2005/8/layout/StepDownProcess"/>
    <dgm:cxn modelId="{62F528A8-D398-4AD8-8C89-92306620ACD5}" type="presParOf" srcId="{B6FBFA03-A99D-4B46-B26F-1FB0A1289854}" destId="{87E36DC6-99F3-4D9A-963F-930777DF6871}" srcOrd="2" destOrd="0" presId="urn:microsoft.com/office/officeart/2005/8/layout/StepDownProcess"/>
    <dgm:cxn modelId="{4272338A-8DDF-495A-85ED-B1837F7DABE5}" type="presParOf" srcId="{87E36DC6-99F3-4D9A-963F-930777DF6871}" destId="{076422B4-A25C-498E-B779-FDEF634FEF27}" srcOrd="0" destOrd="0" presId="urn:microsoft.com/office/officeart/2005/8/layout/StepDown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5.xml><?xml version="1.0" encoding="utf-8"?>
<dgm:dataModel xmlns:dgm="http://schemas.openxmlformats.org/drawingml/2006/diagram" xmlns:a="http://schemas.openxmlformats.org/drawingml/2006/main">
  <dgm:ptLst>
    <dgm:pt modelId="{98941DA6-E211-4282-A132-C455EDCB5F46}" type="doc">
      <dgm:prSet loTypeId="urn:microsoft.com/office/officeart/2009/layout/CircleArrowProcess" loCatId="process" qsTypeId="urn:microsoft.com/office/officeart/2005/8/quickstyle/3d2" qsCatId="3D" csTypeId="urn:microsoft.com/office/officeart/2005/8/colors/accent0_3" csCatId="mainScheme" phldr="1"/>
      <dgm:spPr/>
      <dgm:t>
        <a:bodyPr/>
        <a:lstStyle/>
        <a:p>
          <a:endParaRPr lang="en-US"/>
        </a:p>
      </dgm:t>
    </dgm:pt>
    <dgm:pt modelId="{461C7FF6-E976-4A9C-A97F-AE14E970C2BA}">
      <dgm:prSet custT="1"/>
      <dgm:spPr/>
      <dgm:t>
        <a:bodyPr/>
        <a:lstStyle/>
        <a:p>
          <a:r>
            <a:rPr lang="el-GR" sz="1800" dirty="0"/>
            <a:t>Ανοιχτές ή κλειστές διαδικασίες των άρθρων 27 και 28</a:t>
          </a:r>
        </a:p>
      </dgm:t>
    </dgm:pt>
    <dgm:pt modelId="{F468FC93-9463-44E0-9B7F-4F94938E1385}" type="parTrans" cxnId="{F50BFF1D-6EB6-40EA-9E84-5CD8FF4CAC77}">
      <dgm:prSet/>
      <dgm:spPr/>
      <dgm:t>
        <a:bodyPr/>
        <a:lstStyle/>
        <a:p>
          <a:endParaRPr lang="el-GR"/>
        </a:p>
      </dgm:t>
    </dgm:pt>
    <dgm:pt modelId="{3A394B2A-71A4-4A7F-9B88-8EDB111A0BF2}" type="sibTrans" cxnId="{F50BFF1D-6EB6-40EA-9E84-5CD8FF4CAC77}">
      <dgm:prSet/>
      <dgm:spPr/>
      <dgm:t>
        <a:bodyPr/>
        <a:lstStyle/>
        <a:p>
          <a:endParaRPr lang="el-GR"/>
        </a:p>
      </dgm:t>
    </dgm:pt>
    <dgm:pt modelId="{A221F08E-C278-40EE-AB22-2617A71184E8}">
      <dgm:prSet custT="1"/>
      <dgm:spPr/>
      <dgm:t>
        <a:bodyPr/>
        <a:lstStyle/>
        <a:p>
          <a:r>
            <a:rPr lang="el-GR" sz="1800" dirty="0"/>
            <a:t>Συμπράξεις καινοτομίας του άρθρου 31</a:t>
          </a:r>
        </a:p>
      </dgm:t>
    </dgm:pt>
    <dgm:pt modelId="{C4BDDC86-53A2-46C5-B829-A26A47394966}" type="parTrans" cxnId="{F36DC350-ADC8-4F0E-A48A-38DF568CF49A}">
      <dgm:prSet/>
      <dgm:spPr/>
      <dgm:t>
        <a:bodyPr/>
        <a:lstStyle/>
        <a:p>
          <a:endParaRPr lang="el-GR"/>
        </a:p>
      </dgm:t>
    </dgm:pt>
    <dgm:pt modelId="{0D4B37AA-286C-467D-9FCA-52C8C3AC6EE7}" type="sibTrans" cxnId="{F36DC350-ADC8-4F0E-A48A-38DF568CF49A}">
      <dgm:prSet/>
      <dgm:spPr/>
      <dgm:t>
        <a:bodyPr/>
        <a:lstStyle/>
        <a:p>
          <a:endParaRPr lang="el-GR"/>
        </a:p>
      </dgm:t>
    </dgm:pt>
    <dgm:pt modelId="{B1C6175E-5BE3-4DB8-A727-2C7603622E07}" type="pres">
      <dgm:prSet presAssocID="{98941DA6-E211-4282-A132-C455EDCB5F46}" presName="Name0" presStyleCnt="0">
        <dgm:presLayoutVars>
          <dgm:chMax val="7"/>
          <dgm:chPref val="7"/>
          <dgm:dir/>
          <dgm:animLvl val="lvl"/>
        </dgm:presLayoutVars>
      </dgm:prSet>
      <dgm:spPr/>
    </dgm:pt>
    <dgm:pt modelId="{DAF5920C-DB4E-4DE6-8874-C43D167160C3}" type="pres">
      <dgm:prSet presAssocID="{461C7FF6-E976-4A9C-A97F-AE14E970C2BA}" presName="Accent1" presStyleCnt="0"/>
      <dgm:spPr/>
    </dgm:pt>
    <dgm:pt modelId="{79588836-0419-4C4E-B7D6-44D94FF2E50B}" type="pres">
      <dgm:prSet presAssocID="{461C7FF6-E976-4A9C-A97F-AE14E970C2BA}" presName="Accent" presStyleLbl="node1" presStyleIdx="0" presStyleCnt="2"/>
      <dgm:spPr/>
    </dgm:pt>
    <dgm:pt modelId="{716C9C94-5DD2-4ACA-A211-7CFC0BEA46D8}" type="pres">
      <dgm:prSet presAssocID="{461C7FF6-E976-4A9C-A97F-AE14E970C2BA}" presName="Parent1" presStyleLbl="revTx" presStyleIdx="0" presStyleCnt="2" custScaleY="144927" custLinFactNeighborX="1195" custLinFactNeighborY="-4781">
        <dgm:presLayoutVars>
          <dgm:chMax val="1"/>
          <dgm:chPref val="1"/>
          <dgm:bulletEnabled val="1"/>
        </dgm:presLayoutVars>
      </dgm:prSet>
      <dgm:spPr/>
    </dgm:pt>
    <dgm:pt modelId="{CA075E5C-EFCB-41B3-9394-768304FE59DA}" type="pres">
      <dgm:prSet presAssocID="{A221F08E-C278-40EE-AB22-2617A71184E8}" presName="Accent2" presStyleCnt="0"/>
      <dgm:spPr/>
    </dgm:pt>
    <dgm:pt modelId="{99F3F1C5-5E69-4EDC-B6E7-4D1492EB50ED}" type="pres">
      <dgm:prSet presAssocID="{A221F08E-C278-40EE-AB22-2617A71184E8}" presName="Accent" presStyleLbl="node1" presStyleIdx="1" presStyleCnt="2"/>
      <dgm:spPr/>
    </dgm:pt>
    <dgm:pt modelId="{3D3A28A7-67E6-42A0-8ECD-5B16218F2A1A}" type="pres">
      <dgm:prSet presAssocID="{A221F08E-C278-40EE-AB22-2617A71184E8}" presName="Parent2" presStyleLbl="revTx" presStyleIdx="1" presStyleCnt="2">
        <dgm:presLayoutVars>
          <dgm:chMax val="1"/>
          <dgm:chPref val="1"/>
          <dgm:bulletEnabled val="1"/>
        </dgm:presLayoutVars>
      </dgm:prSet>
      <dgm:spPr/>
    </dgm:pt>
  </dgm:ptLst>
  <dgm:cxnLst>
    <dgm:cxn modelId="{CAEA5C19-AF95-4922-B926-9DDEC9AC999B}" type="presOf" srcId="{461C7FF6-E976-4A9C-A97F-AE14E970C2BA}" destId="{716C9C94-5DD2-4ACA-A211-7CFC0BEA46D8}" srcOrd="0" destOrd="0" presId="urn:microsoft.com/office/officeart/2009/layout/CircleArrowProcess"/>
    <dgm:cxn modelId="{F50BFF1D-6EB6-40EA-9E84-5CD8FF4CAC77}" srcId="{98941DA6-E211-4282-A132-C455EDCB5F46}" destId="{461C7FF6-E976-4A9C-A97F-AE14E970C2BA}" srcOrd="0" destOrd="0" parTransId="{F468FC93-9463-44E0-9B7F-4F94938E1385}" sibTransId="{3A394B2A-71A4-4A7F-9B88-8EDB111A0BF2}"/>
    <dgm:cxn modelId="{F36DC350-ADC8-4F0E-A48A-38DF568CF49A}" srcId="{98941DA6-E211-4282-A132-C455EDCB5F46}" destId="{A221F08E-C278-40EE-AB22-2617A71184E8}" srcOrd="1" destOrd="0" parTransId="{C4BDDC86-53A2-46C5-B829-A26A47394966}" sibTransId="{0D4B37AA-286C-467D-9FCA-52C8C3AC6EE7}"/>
    <dgm:cxn modelId="{CE9CDF55-6FD9-49A2-9627-AA7590C856FC}" type="presOf" srcId="{A221F08E-C278-40EE-AB22-2617A71184E8}" destId="{3D3A28A7-67E6-42A0-8ECD-5B16218F2A1A}" srcOrd="0" destOrd="0" presId="urn:microsoft.com/office/officeart/2009/layout/CircleArrowProcess"/>
    <dgm:cxn modelId="{DD696CD9-DED4-4613-8F16-214048E5288A}" type="presOf" srcId="{98941DA6-E211-4282-A132-C455EDCB5F46}" destId="{B1C6175E-5BE3-4DB8-A727-2C7603622E07}" srcOrd="0" destOrd="0" presId="urn:microsoft.com/office/officeart/2009/layout/CircleArrowProcess"/>
    <dgm:cxn modelId="{A0368F11-2039-46AB-A998-23043C82A8DD}" type="presParOf" srcId="{B1C6175E-5BE3-4DB8-A727-2C7603622E07}" destId="{DAF5920C-DB4E-4DE6-8874-C43D167160C3}" srcOrd="0" destOrd="0" presId="urn:microsoft.com/office/officeart/2009/layout/CircleArrowProcess"/>
    <dgm:cxn modelId="{717D1DD9-F12F-4909-96C3-7D9524F1F592}" type="presParOf" srcId="{DAF5920C-DB4E-4DE6-8874-C43D167160C3}" destId="{79588836-0419-4C4E-B7D6-44D94FF2E50B}" srcOrd="0" destOrd="0" presId="urn:microsoft.com/office/officeart/2009/layout/CircleArrowProcess"/>
    <dgm:cxn modelId="{02B22DAC-5D9A-402B-87F3-4A761EF0967A}" type="presParOf" srcId="{B1C6175E-5BE3-4DB8-A727-2C7603622E07}" destId="{716C9C94-5DD2-4ACA-A211-7CFC0BEA46D8}" srcOrd="1" destOrd="0" presId="urn:microsoft.com/office/officeart/2009/layout/CircleArrowProcess"/>
    <dgm:cxn modelId="{4B499F6C-3973-495E-B60C-CE70B2389BC0}" type="presParOf" srcId="{B1C6175E-5BE3-4DB8-A727-2C7603622E07}" destId="{CA075E5C-EFCB-41B3-9394-768304FE59DA}" srcOrd="2" destOrd="0" presId="urn:microsoft.com/office/officeart/2009/layout/CircleArrowProcess"/>
    <dgm:cxn modelId="{B91A7D43-26BC-4D38-AE19-47B45D4ABE5F}" type="presParOf" srcId="{CA075E5C-EFCB-41B3-9394-768304FE59DA}" destId="{99F3F1C5-5E69-4EDC-B6E7-4D1492EB50ED}" srcOrd="0" destOrd="0" presId="urn:microsoft.com/office/officeart/2009/layout/CircleArrowProcess"/>
    <dgm:cxn modelId="{63786C80-4A4B-415B-A2D3-BA3A35B2F8DC}" type="presParOf" srcId="{B1C6175E-5BE3-4DB8-A727-2C7603622E07}" destId="{3D3A28A7-67E6-42A0-8ECD-5B16218F2A1A}" srcOrd="3" destOrd="0" presId="urn:microsoft.com/office/officeart/2009/layout/CircleArrow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6.xml><?xml version="1.0" encoding="utf-8"?>
<dgm:dataModel xmlns:dgm="http://schemas.openxmlformats.org/drawingml/2006/diagram" xmlns:a="http://schemas.openxmlformats.org/drawingml/2006/main">
  <dgm:ptLst>
    <dgm:pt modelId="{98941DA6-E211-4282-A132-C455EDCB5F46}" type="doc">
      <dgm:prSet loTypeId="urn:microsoft.com/office/officeart/2005/8/layout/hProcess11" loCatId="process" qsTypeId="urn:microsoft.com/office/officeart/2005/8/quickstyle/3d2" qsCatId="3D" csTypeId="urn:microsoft.com/office/officeart/2005/8/colors/accent0_3" csCatId="mainScheme" phldr="1"/>
      <dgm:spPr/>
      <dgm:t>
        <a:bodyPr/>
        <a:lstStyle/>
        <a:p>
          <a:endParaRPr lang="en-US"/>
        </a:p>
      </dgm:t>
    </dgm:pt>
    <dgm:pt modelId="{461C7FF6-E976-4A9C-A97F-AE14E970C2BA}">
      <dgm:prSet custT="1"/>
      <dgm:spPr/>
      <dgm:t>
        <a:bodyPr/>
        <a:lstStyle/>
        <a:p>
          <a:r>
            <a:rPr lang="el-GR" sz="1800" dirty="0"/>
            <a:t>Όταν μετά από ανοιχτή ή κλειστή διαδικασία, υποβάλλονται μόνο μη κανονικές ή απαράδεκτες προσφορές</a:t>
          </a:r>
        </a:p>
      </dgm:t>
    </dgm:pt>
    <dgm:pt modelId="{F468FC93-9463-44E0-9B7F-4F94938E1385}" type="parTrans" cxnId="{F50BFF1D-6EB6-40EA-9E84-5CD8FF4CAC77}">
      <dgm:prSet/>
      <dgm:spPr/>
      <dgm:t>
        <a:bodyPr/>
        <a:lstStyle/>
        <a:p>
          <a:endParaRPr lang="el-GR"/>
        </a:p>
      </dgm:t>
    </dgm:pt>
    <dgm:pt modelId="{3A394B2A-71A4-4A7F-9B88-8EDB111A0BF2}" type="sibTrans" cxnId="{F50BFF1D-6EB6-40EA-9E84-5CD8FF4CAC77}">
      <dgm:prSet/>
      <dgm:spPr/>
      <dgm:t>
        <a:bodyPr/>
        <a:lstStyle/>
        <a:p>
          <a:endParaRPr lang="el-GR"/>
        </a:p>
      </dgm:t>
    </dgm:pt>
    <dgm:pt modelId="{6F72BF7E-10B1-4756-820E-2895C5C26FE5}">
      <dgm:prSet custT="1"/>
      <dgm:spPr/>
      <dgm:t>
        <a:bodyPr/>
        <a:lstStyle/>
        <a:p>
          <a:r>
            <a:rPr lang="el-GR" sz="1800" dirty="0"/>
            <a:t>Ανταγωνιστική διαδικασία με διαπραγμάτευση ή Ανταγωνιστικός διάλογος</a:t>
          </a:r>
        </a:p>
      </dgm:t>
    </dgm:pt>
    <dgm:pt modelId="{FFCC49AF-9821-4362-A8EF-11E2535D1757}" type="parTrans" cxnId="{EF3A4EEC-B20F-4064-99FB-124E71DA5979}">
      <dgm:prSet/>
      <dgm:spPr/>
      <dgm:t>
        <a:bodyPr/>
        <a:lstStyle/>
        <a:p>
          <a:endParaRPr lang="el-GR"/>
        </a:p>
      </dgm:t>
    </dgm:pt>
    <dgm:pt modelId="{B89E7112-74E2-42EF-A2E6-321116FD1578}" type="sibTrans" cxnId="{EF3A4EEC-B20F-4064-99FB-124E71DA5979}">
      <dgm:prSet/>
      <dgm:spPr/>
      <dgm:t>
        <a:bodyPr/>
        <a:lstStyle/>
        <a:p>
          <a:endParaRPr lang="el-GR"/>
        </a:p>
      </dgm:t>
    </dgm:pt>
    <dgm:pt modelId="{97677B17-DD05-4C51-BAA9-9827E54C8417}">
      <dgm:prSet custT="1"/>
      <dgm:spPr/>
      <dgm:t>
        <a:bodyPr/>
        <a:lstStyle/>
        <a:p>
          <a:r>
            <a:rPr lang="el-GR" sz="1800" dirty="0"/>
            <a:t>Έργα, αγαθά ή υπηρεσίες που πληρούν ένα ή περισσότερα από τα κριτήρια υπό της παρ. 2 περίπτωση α), υποπεριπτώσεις </a:t>
          </a:r>
          <a:r>
            <a:rPr lang="el-GR" sz="1800" dirty="0" err="1"/>
            <a:t>αα</a:t>
          </a:r>
          <a:r>
            <a:rPr lang="el-GR" sz="1800" dirty="0"/>
            <a:t>)-δδ)</a:t>
          </a:r>
        </a:p>
      </dgm:t>
    </dgm:pt>
    <dgm:pt modelId="{A24191FD-0918-4ACE-9ADA-0181E70CA3F0}" type="parTrans" cxnId="{43603468-C6BF-4149-B7A3-DA0630CE0546}">
      <dgm:prSet/>
      <dgm:spPr/>
      <dgm:t>
        <a:bodyPr/>
        <a:lstStyle/>
        <a:p>
          <a:endParaRPr lang="el-GR"/>
        </a:p>
      </dgm:t>
    </dgm:pt>
    <dgm:pt modelId="{C95A4855-0546-4B1C-A104-2A0385668521}" type="sibTrans" cxnId="{43603468-C6BF-4149-B7A3-DA0630CE0546}">
      <dgm:prSet/>
      <dgm:spPr/>
      <dgm:t>
        <a:bodyPr/>
        <a:lstStyle/>
        <a:p>
          <a:endParaRPr lang="el-GR"/>
        </a:p>
      </dgm:t>
    </dgm:pt>
    <dgm:pt modelId="{53FA654D-061C-4238-80A0-4795F847CA7B}" type="pres">
      <dgm:prSet presAssocID="{98941DA6-E211-4282-A132-C455EDCB5F46}" presName="Name0" presStyleCnt="0">
        <dgm:presLayoutVars>
          <dgm:dir/>
          <dgm:resizeHandles val="exact"/>
        </dgm:presLayoutVars>
      </dgm:prSet>
      <dgm:spPr/>
    </dgm:pt>
    <dgm:pt modelId="{1DCC3205-245F-4CAD-BEBD-31BD5A76FD6E}" type="pres">
      <dgm:prSet presAssocID="{98941DA6-E211-4282-A132-C455EDCB5F46}" presName="arrow" presStyleLbl="bgShp" presStyleIdx="0" presStyleCnt="1"/>
      <dgm:spPr/>
    </dgm:pt>
    <dgm:pt modelId="{A418F132-E9D6-4B6F-8F6F-1E979B6463DD}" type="pres">
      <dgm:prSet presAssocID="{98941DA6-E211-4282-A132-C455EDCB5F46}" presName="points" presStyleCnt="0"/>
      <dgm:spPr/>
    </dgm:pt>
    <dgm:pt modelId="{43EB1E58-B503-45A6-B6CF-D6FFFEF4F1CA}" type="pres">
      <dgm:prSet presAssocID="{6F72BF7E-10B1-4756-820E-2895C5C26FE5}" presName="compositeA" presStyleCnt="0"/>
      <dgm:spPr/>
    </dgm:pt>
    <dgm:pt modelId="{6ED9E042-3712-4EC0-A5E5-D5AC2117CCB7}" type="pres">
      <dgm:prSet presAssocID="{6F72BF7E-10B1-4756-820E-2895C5C26FE5}" presName="textA" presStyleLbl="revTx" presStyleIdx="0" presStyleCnt="3" custScaleX="128753">
        <dgm:presLayoutVars>
          <dgm:bulletEnabled val="1"/>
        </dgm:presLayoutVars>
      </dgm:prSet>
      <dgm:spPr/>
    </dgm:pt>
    <dgm:pt modelId="{64D021AB-1030-4070-A59F-B7DB50956B7D}" type="pres">
      <dgm:prSet presAssocID="{6F72BF7E-10B1-4756-820E-2895C5C26FE5}" presName="circleA" presStyleLbl="node1" presStyleIdx="0" presStyleCnt="3"/>
      <dgm:spPr/>
    </dgm:pt>
    <dgm:pt modelId="{DDD7A7D0-D589-483E-BAB0-3FE41D763FCD}" type="pres">
      <dgm:prSet presAssocID="{6F72BF7E-10B1-4756-820E-2895C5C26FE5}" presName="spaceA" presStyleCnt="0"/>
      <dgm:spPr/>
    </dgm:pt>
    <dgm:pt modelId="{DD9B9EA2-2466-43F5-91FD-3A9427664756}" type="pres">
      <dgm:prSet presAssocID="{B89E7112-74E2-42EF-A2E6-321116FD1578}" presName="space" presStyleCnt="0"/>
      <dgm:spPr/>
    </dgm:pt>
    <dgm:pt modelId="{AA4697F0-1B7F-4045-A66B-6F347239B12F}" type="pres">
      <dgm:prSet presAssocID="{97677B17-DD05-4C51-BAA9-9827E54C8417}" presName="compositeB" presStyleCnt="0"/>
      <dgm:spPr/>
    </dgm:pt>
    <dgm:pt modelId="{B1DEFFE1-A408-4D7B-A321-6B57F55A1EB9}" type="pres">
      <dgm:prSet presAssocID="{97677B17-DD05-4C51-BAA9-9827E54C8417}" presName="textB" presStyleLbl="revTx" presStyleIdx="1" presStyleCnt="3" custScaleX="184644">
        <dgm:presLayoutVars>
          <dgm:bulletEnabled val="1"/>
        </dgm:presLayoutVars>
      </dgm:prSet>
      <dgm:spPr/>
    </dgm:pt>
    <dgm:pt modelId="{F72CDA4C-91F9-4E03-966D-1965025F552D}" type="pres">
      <dgm:prSet presAssocID="{97677B17-DD05-4C51-BAA9-9827E54C8417}" presName="circleB" presStyleLbl="node1" presStyleIdx="1" presStyleCnt="3"/>
      <dgm:spPr/>
    </dgm:pt>
    <dgm:pt modelId="{E0F4745B-1234-48C9-8197-DEA07A637D3A}" type="pres">
      <dgm:prSet presAssocID="{97677B17-DD05-4C51-BAA9-9827E54C8417}" presName="spaceB" presStyleCnt="0"/>
      <dgm:spPr/>
    </dgm:pt>
    <dgm:pt modelId="{9F573C8B-23B3-46C4-BFEE-371C291CFB48}" type="pres">
      <dgm:prSet presAssocID="{C95A4855-0546-4B1C-A104-2A0385668521}" presName="space" presStyleCnt="0"/>
      <dgm:spPr/>
    </dgm:pt>
    <dgm:pt modelId="{284FE1B6-94E3-4732-BF65-85932204F52D}" type="pres">
      <dgm:prSet presAssocID="{461C7FF6-E976-4A9C-A97F-AE14E970C2BA}" presName="compositeA" presStyleCnt="0"/>
      <dgm:spPr/>
    </dgm:pt>
    <dgm:pt modelId="{9A89537C-326C-4D85-90D2-00D6C4AF867D}" type="pres">
      <dgm:prSet presAssocID="{461C7FF6-E976-4A9C-A97F-AE14E970C2BA}" presName="textA" presStyleLbl="revTx" presStyleIdx="2" presStyleCnt="3" custScaleX="165820">
        <dgm:presLayoutVars>
          <dgm:bulletEnabled val="1"/>
        </dgm:presLayoutVars>
      </dgm:prSet>
      <dgm:spPr/>
    </dgm:pt>
    <dgm:pt modelId="{18796DFE-CC79-432D-81F7-6985E257EBD3}" type="pres">
      <dgm:prSet presAssocID="{461C7FF6-E976-4A9C-A97F-AE14E970C2BA}" presName="circleA" presStyleLbl="node1" presStyleIdx="2" presStyleCnt="3"/>
      <dgm:spPr/>
    </dgm:pt>
    <dgm:pt modelId="{D126BA74-45EB-4979-AB4B-8754173C463B}" type="pres">
      <dgm:prSet presAssocID="{461C7FF6-E976-4A9C-A97F-AE14E970C2BA}" presName="spaceA" presStyleCnt="0"/>
      <dgm:spPr/>
    </dgm:pt>
  </dgm:ptLst>
  <dgm:cxnLst>
    <dgm:cxn modelId="{97D3A611-EA4A-4BF8-A416-C658BD9A4289}" type="presOf" srcId="{98941DA6-E211-4282-A132-C455EDCB5F46}" destId="{53FA654D-061C-4238-80A0-4795F847CA7B}" srcOrd="0" destOrd="0" presId="urn:microsoft.com/office/officeart/2005/8/layout/hProcess11"/>
    <dgm:cxn modelId="{F50BFF1D-6EB6-40EA-9E84-5CD8FF4CAC77}" srcId="{98941DA6-E211-4282-A132-C455EDCB5F46}" destId="{461C7FF6-E976-4A9C-A97F-AE14E970C2BA}" srcOrd="2" destOrd="0" parTransId="{F468FC93-9463-44E0-9B7F-4F94938E1385}" sibTransId="{3A394B2A-71A4-4A7F-9B88-8EDB111A0BF2}"/>
    <dgm:cxn modelId="{43603468-C6BF-4149-B7A3-DA0630CE0546}" srcId="{98941DA6-E211-4282-A132-C455EDCB5F46}" destId="{97677B17-DD05-4C51-BAA9-9827E54C8417}" srcOrd="1" destOrd="0" parTransId="{A24191FD-0918-4ACE-9ADA-0181E70CA3F0}" sibTransId="{C95A4855-0546-4B1C-A104-2A0385668521}"/>
    <dgm:cxn modelId="{3EE31D73-BE33-44DE-8B68-3D858BE61042}" type="presOf" srcId="{97677B17-DD05-4C51-BAA9-9827E54C8417}" destId="{B1DEFFE1-A408-4D7B-A321-6B57F55A1EB9}" srcOrd="0" destOrd="0" presId="urn:microsoft.com/office/officeart/2005/8/layout/hProcess11"/>
    <dgm:cxn modelId="{715762A3-4E7A-4F7B-ACCB-56B4CC474231}" type="presOf" srcId="{6F72BF7E-10B1-4756-820E-2895C5C26FE5}" destId="{6ED9E042-3712-4EC0-A5E5-D5AC2117CCB7}" srcOrd="0" destOrd="0" presId="urn:microsoft.com/office/officeart/2005/8/layout/hProcess11"/>
    <dgm:cxn modelId="{EF3A4EEC-B20F-4064-99FB-124E71DA5979}" srcId="{98941DA6-E211-4282-A132-C455EDCB5F46}" destId="{6F72BF7E-10B1-4756-820E-2895C5C26FE5}" srcOrd="0" destOrd="0" parTransId="{FFCC49AF-9821-4362-A8EF-11E2535D1757}" sibTransId="{B89E7112-74E2-42EF-A2E6-321116FD1578}"/>
    <dgm:cxn modelId="{508084F4-806D-45AB-8BE3-788CD602FDB8}" type="presOf" srcId="{461C7FF6-E976-4A9C-A97F-AE14E970C2BA}" destId="{9A89537C-326C-4D85-90D2-00D6C4AF867D}" srcOrd="0" destOrd="0" presId="urn:microsoft.com/office/officeart/2005/8/layout/hProcess11"/>
    <dgm:cxn modelId="{A45A9D41-E948-4BBE-93D8-8602BB8B4011}" type="presParOf" srcId="{53FA654D-061C-4238-80A0-4795F847CA7B}" destId="{1DCC3205-245F-4CAD-BEBD-31BD5A76FD6E}" srcOrd="0" destOrd="0" presId="urn:microsoft.com/office/officeart/2005/8/layout/hProcess11"/>
    <dgm:cxn modelId="{DD9C052B-EB54-468A-81FF-B4E6E416BE4A}" type="presParOf" srcId="{53FA654D-061C-4238-80A0-4795F847CA7B}" destId="{A418F132-E9D6-4B6F-8F6F-1E979B6463DD}" srcOrd="1" destOrd="0" presId="urn:microsoft.com/office/officeart/2005/8/layout/hProcess11"/>
    <dgm:cxn modelId="{C6CB7AEE-70DD-47F1-BF51-A1BA2BBFD1DE}" type="presParOf" srcId="{A418F132-E9D6-4B6F-8F6F-1E979B6463DD}" destId="{43EB1E58-B503-45A6-B6CF-D6FFFEF4F1CA}" srcOrd="0" destOrd="0" presId="urn:microsoft.com/office/officeart/2005/8/layout/hProcess11"/>
    <dgm:cxn modelId="{FACA6C53-9D5A-4B7D-835A-84EF721690A8}" type="presParOf" srcId="{43EB1E58-B503-45A6-B6CF-D6FFFEF4F1CA}" destId="{6ED9E042-3712-4EC0-A5E5-D5AC2117CCB7}" srcOrd="0" destOrd="0" presId="urn:microsoft.com/office/officeart/2005/8/layout/hProcess11"/>
    <dgm:cxn modelId="{9CF55726-849F-40E9-B9DD-5C1161FA7673}" type="presParOf" srcId="{43EB1E58-B503-45A6-B6CF-D6FFFEF4F1CA}" destId="{64D021AB-1030-4070-A59F-B7DB50956B7D}" srcOrd="1" destOrd="0" presId="urn:microsoft.com/office/officeart/2005/8/layout/hProcess11"/>
    <dgm:cxn modelId="{043BB940-A2D3-4386-9B79-2A5B23C8303E}" type="presParOf" srcId="{43EB1E58-B503-45A6-B6CF-D6FFFEF4F1CA}" destId="{DDD7A7D0-D589-483E-BAB0-3FE41D763FCD}" srcOrd="2" destOrd="0" presId="urn:microsoft.com/office/officeart/2005/8/layout/hProcess11"/>
    <dgm:cxn modelId="{434C363C-6F94-410A-8728-94E4C10A0933}" type="presParOf" srcId="{A418F132-E9D6-4B6F-8F6F-1E979B6463DD}" destId="{DD9B9EA2-2466-43F5-91FD-3A9427664756}" srcOrd="1" destOrd="0" presId="urn:microsoft.com/office/officeart/2005/8/layout/hProcess11"/>
    <dgm:cxn modelId="{A848E838-EC97-4770-8997-0B1CA6CE6EBD}" type="presParOf" srcId="{A418F132-E9D6-4B6F-8F6F-1E979B6463DD}" destId="{AA4697F0-1B7F-4045-A66B-6F347239B12F}" srcOrd="2" destOrd="0" presId="urn:microsoft.com/office/officeart/2005/8/layout/hProcess11"/>
    <dgm:cxn modelId="{11C7EB30-0229-4DDB-9B89-30ADFF94C2DB}" type="presParOf" srcId="{AA4697F0-1B7F-4045-A66B-6F347239B12F}" destId="{B1DEFFE1-A408-4D7B-A321-6B57F55A1EB9}" srcOrd="0" destOrd="0" presId="urn:microsoft.com/office/officeart/2005/8/layout/hProcess11"/>
    <dgm:cxn modelId="{AC72352C-6EFE-43EA-B53D-D5D1ABA2E201}" type="presParOf" srcId="{AA4697F0-1B7F-4045-A66B-6F347239B12F}" destId="{F72CDA4C-91F9-4E03-966D-1965025F552D}" srcOrd="1" destOrd="0" presId="urn:microsoft.com/office/officeart/2005/8/layout/hProcess11"/>
    <dgm:cxn modelId="{F8DEE28E-3171-4600-B7A2-36AFFF88DC40}" type="presParOf" srcId="{AA4697F0-1B7F-4045-A66B-6F347239B12F}" destId="{E0F4745B-1234-48C9-8197-DEA07A637D3A}" srcOrd="2" destOrd="0" presId="urn:microsoft.com/office/officeart/2005/8/layout/hProcess11"/>
    <dgm:cxn modelId="{25C67F92-A27F-423D-99D3-FFB3FDC2CB16}" type="presParOf" srcId="{A418F132-E9D6-4B6F-8F6F-1E979B6463DD}" destId="{9F573C8B-23B3-46C4-BFEE-371C291CFB48}" srcOrd="3" destOrd="0" presId="urn:microsoft.com/office/officeart/2005/8/layout/hProcess11"/>
    <dgm:cxn modelId="{8AF14A85-D0CC-4880-B06E-9E987A3C48E2}" type="presParOf" srcId="{A418F132-E9D6-4B6F-8F6F-1E979B6463DD}" destId="{284FE1B6-94E3-4732-BF65-85932204F52D}" srcOrd="4" destOrd="0" presId="urn:microsoft.com/office/officeart/2005/8/layout/hProcess11"/>
    <dgm:cxn modelId="{C74B94EF-5477-4102-8B6A-85B3A727E529}" type="presParOf" srcId="{284FE1B6-94E3-4732-BF65-85932204F52D}" destId="{9A89537C-326C-4D85-90D2-00D6C4AF867D}" srcOrd="0" destOrd="0" presId="urn:microsoft.com/office/officeart/2005/8/layout/hProcess11"/>
    <dgm:cxn modelId="{935AB042-B762-487E-AC61-305B8783A77E}" type="presParOf" srcId="{284FE1B6-94E3-4732-BF65-85932204F52D}" destId="{18796DFE-CC79-432D-81F7-6985E257EBD3}" srcOrd="1" destOrd="0" presId="urn:microsoft.com/office/officeart/2005/8/layout/hProcess11"/>
    <dgm:cxn modelId="{B17F208E-38F8-47DF-9996-8BEAD47DD552}" type="presParOf" srcId="{284FE1B6-94E3-4732-BF65-85932204F52D}" destId="{D126BA74-45EB-4979-AB4B-8754173C463B}" srcOrd="2" destOrd="0" presId="urn:microsoft.com/office/officeart/2005/8/layout/hProcess1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7.xml><?xml version="1.0" encoding="utf-8"?>
<dgm:dataModel xmlns:dgm="http://schemas.openxmlformats.org/drawingml/2006/diagram" xmlns:a="http://schemas.openxmlformats.org/drawingml/2006/main">
  <dgm:ptLst>
    <dgm:pt modelId="{98941DA6-E211-4282-A132-C455EDCB5F46}" type="doc">
      <dgm:prSet loTypeId="urn:microsoft.com/office/officeart/2005/8/layout/chevron1" loCatId="process" qsTypeId="urn:microsoft.com/office/officeart/2005/8/quickstyle/3d2" qsCatId="3D" csTypeId="urn:microsoft.com/office/officeart/2005/8/colors/accent0_3" csCatId="mainScheme" phldr="1"/>
      <dgm:spPr/>
      <dgm:t>
        <a:bodyPr/>
        <a:lstStyle/>
        <a:p>
          <a:endParaRPr lang="en-US"/>
        </a:p>
      </dgm:t>
    </dgm:pt>
    <dgm:pt modelId="{A221F08E-C278-40EE-AB22-2617A71184E8}">
      <dgm:prSet custT="1"/>
      <dgm:spPr/>
      <dgm:t>
        <a:bodyPr/>
        <a:lstStyle/>
        <a:p>
          <a:r>
            <a:rPr lang="el-GR" sz="1800" dirty="0"/>
            <a:t>Απαράδεκτες</a:t>
          </a:r>
        </a:p>
      </dgm:t>
    </dgm:pt>
    <dgm:pt modelId="{C4BDDC86-53A2-46C5-B829-A26A47394966}" type="parTrans" cxnId="{F36DC350-ADC8-4F0E-A48A-38DF568CF49A}">
      <dgm:prSet/>
      <dgm:spPr/>
      <dgm:t>
        <a:bodyPr/>
        <a:lstStyle/>
        <a:p>
          <a:endParaRPr lang="el-GR"/>
        </a:p>
      </dgm:t>
    </dgm:pt>
    <dgm:pt modelId="{0D4B37AA-286C-467D-9FCA-52C8C3AC6EE7}" type="sibTrans" cxnId="{F36DC350-ADC8-4F0E-A48A-38DF568CF49A}">
      <dgm:prSet/>
      <dgm:spPr/>
      <dgm:t>
        <a:bodyPr/>
        <a:lstStyle/>
        <a:p>
          <a:endParaRPr lang="el-GR"/>
        </a:p>
      </dgm:t>
    </dgm:pt>
    <dgm:pt modelId="{6F72BF7E-10B1-4756-820E-2895C5C26FE5}">
      <dgm:prSet custT="1"/>
      <dgm:spPr/>
      <dgm:t>
        <a:bodyPr/>
        <a:lstStyle/>
        <a:p>
          <a:r>
            <a:rPr lang="el-GR" sz="1800" dirty="0"/>
            <a:t>Μη κανονικές προσφορές</a:t>
          </a:r>
        </a:p>
      </dgm:t>
    </dgm:pt>
    <dgm:pt modelId="{FFCC49AF-9821-4362-A8EF-11E2535D1757}" type="parTrans" cxnId="{EF3A4EEC-B20F-4064-99FB-124E71DA5979}">
      <dgm:prSet/>
      <dgm:spPr/>
      <dgm:t>
        <a:bodyPr/>
        <a:lstStyle/>
        <a:p>
          <a:endParaRPr lang="el-GR"/>
        </a:p>
      </dgm:t>
    </dgm:pt>
    <dgm:pt modelId="{B89E7112-74E2-42EF-A2E6-321116FD1578}" type="sibTrans" cxnId="{EF3A4EEC-B20F-4064-99FB-124E71DA5979}">
      <dgm:prSet/>
      <dgm:spPr/>
      <dgm:t>
        <a:bodyPr/>
        <a:lstStyle/>
        <a:p>
          <a:endParaRPr lang="el-GR"/>
        </a:p>
      </dgm:t>
    </dgm:pt>
    <dgm:pt modelId="{F1D9FD67-F4CE-4963-A708-3D3BF71E2013}">
      <dgm:prSet custT="1"/>
      <dgm:spPr/>
      <dgm:t>
        <a:bodyPr/>
        <a:lstStyle/>
        <a:p>
          <a:r>
            <a:rPr lang="el-GR" sz="1800" dirty="0"/>
            <a:t>Δεν πληρούν τις προϋποθέσεις των εγγράφων της σύμβασης</a:t>
          </a:r>
        </a:p>
      </dgm:t>
    </dgm:pt>
    <dgm:pt modelId="{805CA1FA-CDEF-47F8-95CB-B15A6676B948}" type="parTrans" cxnId="{57B412B1-F386-40C2-BB49-2E07D27521D3}">
      <dgm:prSet/>
      <dgm:spPr/>
      <dgm:t>
        <a:bodyPr/>
        <a:lstStyle/>
        <a:p>
          <a:endParaRPr lang="el-GR"/>
        </a:p>
      </dgm:t>
    </dgm:pt>
    <dgm:pt modelId="{5E91AE13-FC17-459C-8500-B8A36A035A8A}" type="sibTrans" cxnId="{57B412B1-F386-40C2-BB49-2E07D27521D3}">
      <dgm:prSet/>
      <dgm:spPr/>
      <dgm:t>
        <a:bodyPr/>
        <a:lstStyle/>
        <a:p>
          <a:endParaRPr lang="el-GR"/>
        </a:p>
      </dgm:t>
    </dgm:pt>
    <dgm:pt modelId="{EFF8827A-4EDF-476F-8114-93C504781D8B}">
      <dgm:prSet custT="1"/>
      <dgm:spPr/>
      <dgm:t>
        <a:bodyPr/>
        <a:lstStyle/>
        <a:p>
          <a:r>
            <a:rPr lang="el-GR" sz="1800" dirty="0"/>
            <a:t>Παρελήφθησαν εκπρόθεσμα</a:t>
          </a:r>
        </a:p>
      </dgm:t>
    </dgm:pt>
    <dgm:pt modelId="{C5851AB9-E9DE-4210-8E44-F8D7DAA14E33}" type="parTrans" cxnId="{B3A37C5B-78D7-45EB-B7C2-C95FD6FB7ADA}">
      <dgm:prSet/>
      <dgm:spPr/>
      <dgm:t>
        <a:bodyPr/>
        <a:lstStyle/>
        <a:p>
          <a:endParaRPr lang="el-GR"/>
        </a:p>
      </dgm:t>
    </dgm:pt>
    <dgm:pt modelId="{1341A14E-477C-4FD2-B6B3-B1040B1ACB84}" type="sibTrans" cxnId="{B3A37C5B-78D7-45EB-B7C2-C95FD6FB7ADA}">
      <dgm:prSet/>
      <dgm:spPr/>
      <dgm:t>
        <a:bodyPr/>
        <a:lstStyle/>
        <a:p>
          <a:endParaRPr lang="el-GR"/>
        </a:p>
      </dgm:t>
    </dgm:pt>
    <dgm:pt modelId="{E42296D1-9BDF-4712-B3A0-A875C72394D9}">
      <dgm:prSet custT="1"/>
      <dgm:spPr/>
      <dgm:t>
        <a:bodyPr/>
        <a:lstStyle/>
        <a:p>
          <a:r>
            <a:rPr lang="el-GR" sz="1800" dirty="0"/>
            <a:t>Απόδειξη αθέμιτης πρακτικής (συμπαιγνίας ή διαφθοράς)</a:t>
          </a:r>
        </a:p>
      </dgm:t>
    </dgm:pt>
    <dgm:pt modelId="{51FADE50-46F7-45AB-9A57-93720A185608}" type="parTrans" cxnId="{9D225A62-73E5-4028-B52C-BA6F1EBFB1A4}">
      <dgm:prSet/>
      <dgm:spPr/>
      <dgm:t>
        <a:bodyPr/>
        <a:lstStyle/>
        <a:p>
          <a:endParaRPr lang="el-GR"/>
        </a:p>
      </dgm:t>
    </dgm:pt>
    <dgm:pt modelId="{9D4A12D6-82BA-4403-8521-2E7B77F47EE8}" type="sibTrans" cxnId="{9D225A62-73E5-4028-B52C-BA6F1EBFB1A4}">
      <dgm:prSet/>
      <dgm:spPr/>
      <dgm:t>
        <a:bodyPr/>
        <a:lstStyle/>
        <a:p>
          <a:endParaRPr lang="el-GR"/>
        </a:p>
      </dgm:t>
    </dgm:pt>
    <dgm:pt modelId="{2C80BDA0-B89C-4E93-8158-C1158ABC0657}">
      <dgm:prSet custT="1"/>
      <dgm:spPr/>
      <dgm:t>
        <a:bodyPr/>
        <a:lstStyle/>
        <a:p>
          <a:r>
            <a:rPr lang="el-GR" sz="1800" dirty="0"/>
            <a:t>Ασυνήθιστα χαμηλές</a:t>
          </a:r>
        </a:p>
      </dgm:t>
    </dgm:pt>
    <dgm:pt modelId="{A7F89049-5EC6-4A33-8AD5-98F86AD3726E}" type="parTrans" cxnId="{684A4BBF-0754-455C-94E2-F03CBB94DBFB}">
      <dgm:prSet/>
      <dgm:spPr/>
      <dgm:t>
        <a:bodyPr/>
        <a:lstStyle/>
        <a:p>
          <a:endParaRPr lang="el-GR"/>
        </a:p>
      </dgm:t>
    </dgm:pt>
    <dgm:pt modelId="{D676D951-91FE-4790-9CFA-333DD7BA9591}" type="sibTrans" cxnId="{684A4BBF-0754-455C-94E2-F03CBB94DBFB}">
      <dgm:prSet/>
      <dgm:spPr/>
      <dgm:t>
        <a:bodyPr/>
        <a:lstStyle/>
        <a:p>
          <a:endParaRPr lang="el-GR"/>
        </a:p>
      </dgm:t>
    </dgm:pt>
    <dgm:pt modelId="{C14C9E32-7C09-4F06-83F2-B1821BC38D42}">
      <dgm:prSet custT="1"/>
      <dgm:spPr/>
      <dgm:t>
        <a:bodyPr/>
        <a:lstStyle/>
        <a:p>
          <a:r>
            <a:rPr lang="el-GR" sz="1800" dirty="0"/>
            <a:t>Προσφέροντες που δεν διαθέτουν τα απαιτούμενα προσόντα</a:t>
          </a:r>
        </a:p>
      </dgm:t>
    </dgm:pt>
    <dgm:pt modelId="{A2F6BB25-C062-4943-9AE9-576283BCB20A}" type="parTrans" cxnId="{F98752A3-71A3-4975-8DEF-9F3696C026B9}">
      <dgm:prSet/>
      <dgm:spPr/>
      <dgm:t>
        <a:bodyPr/>
        <a:lstStyle/>
        <a:p>
          <a:endParaRPr lang="el-GR"/>
        </a:p>
      </dgm:t>
    </dgm:pt>
    <dgm:pt modelId="{5AD49222-B4D0-418F-89EF-8F752A360454}" type="sibTrans" cxnId="{F98752A3-71A3-4975-8DEF-9F3696C026B9}">
      <dgm:prSet/>
      <dgm:spPr/>
      <dgm:t>
        <a:bodyPr/>
        <a:lstStyle/>
        <a:p>
          <a:endParaRPr lang="el-GR"/>
        </a:p>
      </dgm:t>
    </dgm:pt>
    <dgm:pt modelId="{FB4076F1-6FFC-4988-9E1B-EDB5812ED3FC}">
      <dgm:prSet custT="1"/>
      <dgm:spPr/>
      <dgm:t>
        <a:bodyPr/>
        <a:lstStyle/>
        <a:p>
          <a:r>
            <a:rPr lang="el-GR" sz="1800" dirty="0"/>
            <a:t>Η τιμή υπερβαίνει τον προϋπολογισμό της σύμβασης</a:t>
          </a:r>
        </a:p>
      </dgm:t>
    </dgm:pt>
    <dgm:pt modelId="{A972E600-2F58-48E7-A0E8-B560707D0AAA}" type="parTrans" cxnId="{75E93982-640D-4568-9092-5146D234C8B3}">
      <dgm:prSet/>
      <dgm:spPr/>
      <dgm:t>
        <a:bodyPr/>
        <a:lstStyle/>
        <a:p>
          <a:endParaRPr lang="el-GR"/>
        </a:p>
      </dgm:t>
    </dgm:pt>
    <dgm:pt modelId="{19626C02-C61C-486E-83EE-D0AE36CC0A27}" type="sibTrans" cxnId="{75E93982-640D-4568-9092-5146D234C8B3}">
      <dgm:prSet/>
      <dgm:spPr/>
      <dgm:t>
        <a:bodyPr/>
        <a:lstStyle/>
        <a:p>
          <a:endParaRPr lang="el-GR"/>
        </a:p>
      </dgm:t>
    </dgm:pt>
    <dgm:pt modelId="{53324D77-846C-407C-97B5-D6EF5F0133FC}" type="pres">
      <dgm:prSet presAssocID="{98941DA6-E211-4282-A132-C455EDCB5F46}" presName="Name0" presStyleCnt="0">
        <dgm:presLayoutVars>
          <dgm:dir/>
          <dgm:animLvl val="lvl"/>
          <dgm:resizeHandles val="exact"/>
        </dgm:presLayoutVars>
      </dgm:prSet>
      <dgm:spPr/>
    </dgm:pt>
    <dgm:pt modelId="{F94E2C1A-FC24-4C44-B950-6DE7CDC05469}" type="pres">
      <dgm:prSet presAssocID="{6F72BF7E-10B1-4756-820E-2895C5C26FE5}" presName="composite" presStyleCnt="0"/>
      <dgm:spPr/>
    </dgm:pt>
    <dgm:pt modelId="{8ACBFDAF-B9AE-4721-8132-048C8E233B94}" type="pres">
      <dgm:prSet presAssocID="{6F72BF7E-10B1-4756-820E-2895C5C26FE5}" presName="parTx" presStyleLbl="node1" presStyleIdx="0" presStyleCnt="2">
        <dgm:presLayoutVars>
          <dgm:chMax val="0"/>
          <dgm:chPref val="0"/>
          <dgm:bulletEnabled val="1"/>
        </dgm:presLayoutVars>
      </dgm:prSet>
      <dgm:spPr/>
    </dgm:pt>
    <dgm:pt modelId="{2F0256F3-1546-4C71-80F0-4FF03FE9D420}" type="pres">
      <dgm:prSet presAssocID="{6F72BF7E-10B1-4756-820E-2895C5C26FE5}" presName="desTx" presStyleLbl="revTx" presStyleIdx="0" presStyleCnt="2" custScaleY="110180">
        <dgm:presLayoutVars>
          <dgm:bulletEnabled val="1"/>
        </dgm:presLayoutVars>
      </dgm:prSet>
      <dgm:spPr/>
    </dgm:pt>
    <dgm:pt modelId="{274A5937-CBBB-49CE-B3D4-7D7456E74841}" type="pres">
      <dgm:prSet presAssocID="{B89E7112-74E2-42EF-A2E6-321116FD1578}" presName="space" presStyleCnt="0"/>
      <dgm:spPr/>
    </dgm:pt>
    <dgm:pt modelId="{29FC3A0B-E486-42ED-831A-AB6737146B9F}" type="pres">
      <dgm:prSet presAssocID="{A221F08E-C278-40EE-AB22-2617A71184E8}" presName="composite" presStyleCnt="0"/>
      <dgm:spPr/>
    </dgm:pt>
    <dgm:pt modelId="{3497DA82-D6A1-4E85-BF9F-44C06E987485}" type="pres">
      <dgm:prSet presAssocID="{A221F08E-C278-40EE-AB22-2617A71184E8}" presName="parTx" presStyleLbl="node1" presStyleIdx="1" presStyleCnt="2">
        <dgm:presLayoutVars>
          <dgm:chMax val="0"/>
          <dgm:chPref val="0"/>
          <dgm:bulletEnabled val="1"/>
        </dgm:presLayoutVars>
      </dgm:prSet>
      <dgm:spPr/>
    </dgm:pt>
    <dgm:pt modelId="{2DC65F79-F7C9-4B1D-89CB-E6687E096F70}" type="pres">
      <dgm:prSet presAssocID="{A221F08E-C278-40EE-AB22-2617A71184E8}" presName="desTx" presStyleLbl="revTx" presStyleIdx="1" presStyleCnt="2" custScaleY="110018">
        <dgm:presLayoutVars>
          <dgm:bulletEnabled val="1"/>
        </dgm:presLayoutVars>
      </dgm:prSet>
      <dgm:spPr/>
    </dgm:pt>
  </dgm:ptLst>
  <dgm:cxnLst>
    <dgm:cxn modelId="{D3A0A51F-5E6C-48D3-A8D4-F10D3453DE57}" type="presOf" srcId="{EFF8827A-4EDF-476F-8114-93C504781D8B}" destId="{2F0256F3-1546-4C71-80F0-4FF03FE9D420}" srcOrd="0" destOrd="1" presId="urn:microsoft.com/office/officeart/2005/8/layout/chevron1"/>
    <dgm:cxn modelId="{B3A37C5B-78D7-45EB-B7C2-C95FD6FB7ADA}" srcId="{6F72BF7E-10B1-4756-820E-2895C5C26FE5}" destId="{EFF8827A-4EDF-476F-8114-93C504781D8B}" srcOrd="1" destOrd="0" parTransId="{C5851AB9-E9DE-4210-8E44-F8D7DAA14E33}" sibTransId="{1341A14E-477C-4FD2-B6B3-B1040B1ACB84}"/>
    <dgm:cxn modelId="{9D225A62-73E5-4028-B52C-BA6F1EBFB1A4}" srcId="{6F72BF7E-10B1-4756-820E-2895C5C26FE5}" destId="{E42296D1-9BDF-4712-B3A0-A875C72394D9}" srcOrd="2" destOrd="0" parTransId="{51FADE50-46F7-45AB-9A57-93720A185608}" sibTransId="{9D4A12D6-82BA-4403-8521-2E7B77F47EE8}"/>
    <dgm:cxn modelId="{F36DC350-ADC8-4F0E-A48A-38DF568CF49A}" srcId="{98941DA6-E211-4282-A132-C455EDCB5F46}" destId="{A221F08E-C278-40EE-AB22-2617A71184E8}" srcOrd="1" destOrd="0" parTransId="{C4BDDC86-53A2-46C5-B829-A26A47394966}" sibTransId="{0D4B37AA-286C-467D-9FCA-52C8C3AC6EE7}"/>
    <dgm:cxn modelId="{75E93982-640D-4568-9092-5146D234C8B3}" srcId="{A221F08E-C278-40EE-AB22-2617A71184E8}" destId="{FB4076F1-6FFC-4988-9E1B-EDB5812ED3FC}" srcOrd="1" destOrd="0" parTransId="{A972E600-2F58-48E7-A0E8-B560707D0AAA}" sibTransId="{19626C02-C61C-486E-83EE-D0AE36CC0A27}"/>
    <dgm:cxn modelId="{63868F8F-C36D-4D8F-AE65-83A2B538724A}" type="presOf" srcId="{2C80BDA0-B89C-4E93-8158-C1158ABC0657}" destId="{2F0256F3-1546-4C71-80F0-4FF03FE9D420}" srcOrd="0" destOrd="3" presId="urn:microsoft.com/office/officeart/2005/8/layout/chevron1"/>
    <dgm:cxn modelId="{A0EE4696-2DF5-4503-BE2F-10B3F2B83431}" type="presOf" srcId="{FB4076F1-6FFC-4988-9E1B-EDB5812ED3FC}" destId="{2DC65F79-F7C9-4B1D-89CB-E6687E096F70}" srcOrd="0" destOrd="1" presId="urn:microsoft.com/office/officeart/2005/8/layout/chevron1"/>
    <dgm:cxn modelId="{6EDEFA9C-A2E0-401D-BA9C-8AB14A7749FF}" type="presOf" srcId="{98941DA6-E211-4282-A132-C455EDCB5F46}" destId="{53324D77-846C-407C-97B5-D6EF5F0133FC}" srcOrd="0" destOrd="0" presId="urn:microsoft.com/office/officeart/2005/8/layout/chevron1"/>
    <dgm:cxn modelId="{F98752A3-71A3-4975-8DEF-9F3696C026B9}" srcId="{A221F08E-C278-40EE-AB22-2617A71184E8}" destId="{C14C9E32-7C09-4F06-83F2-B1821BC38D42}" srcOrd="0" destOrd="0" parTransId="{A2F6BB25-C062-4943-9AE9-576283BCB20A}" sibTransId="{5AD49222-B4D0-418F-89EF-8F752A360454}"/>
    <dgm:cxn modelId="{ABA543AA-60CD-42EA-8AED-36447D42BE40}" type="presOf" srcId="{E42296D1-9BDF-4712-B3A0-A875C72394D9}" destId="{2F0256F3-1546-4C71-80F0-4FF03FE9D420}" srcOrd="0" destOrd="2" presId="urn:microsoft.com/office/officeart/2005/8/layout/chevron1"/>
    <dgm:cxn modelId="{57B412B1-F386-40C2-BB49-2E07D27521D3}" srcId="{6F72BF7E-10B1-4756-820E-2895C5C26FE5}" destId="{F1D9FD67-F4CE-4963-A708-3D3BF71E2013}" srcOrd="0" destOrd="0" parTransId="{805CA1FA-CDEF-47F8-95CB-B15A6676B948}" sibTransId="{5E91AE13-FC17-459C-8500-B8A36A035A8A}"/>
    <dgm:cxn modelId="{684A4BBF-0754-455C-94E2-F03CBB94DBFB}" srcId="{6F72BF7E-10B1-4756-820E-2895C5C26FE5}" destId="{2C80BDA0-B89C-4E93-8158-C1158ABC0657}" srcOrd="3" destOrd="0" parTransId="{A7F89049-5EC6-4A33-8AD5-98F86AD3726E}" sibTransId="{D676D951-91FE-4790-9CFA-333DD7BA9591}"/>
    <dgm:cxn modelId="{CD2B13C0-89AF-473A-A912-017BBBF26EBF}" type="presOf" srcId="{6F72BF7E-10B1-4756-820E-2895C5C26FE5}" destId="{8ACBFDAF-B9AE-4721-8132-048C8E233B94}" srcOrd="0" destOrd="0" presId="urn:microsoft.com/office/officeart/2005/8/layout/chevron1"/>
    <dgm:cxn modelId="{346647C4-DBDA-459B-AED5-C1FFA626C0C3}" type="presOf" srcId="{A221F08E-C278-40EE-AB22-2617A71184E8}" destId="{3497DA82-D6A1-4E85-BF9F-44C06E987485}" srcOrd="0" destOrd="0" presId="urn:microsoft.com/office/officeart/2005/8/layout/chevron1"/>
    <dgm:cxn modelId="{4AEB0BE6-AAB0-4A7B-9514-EC006AAE409C}" type="presOf" srcId="{C14C9E32-7C09-4F06-83F2-B1821BC38D42}" destId="{2DC65F79-F7C9-4B1D-89CB-E6687E096F70}" srcOrd="0" destOrd="0" presId="urn:microsoft.com/office/officeart/2005/8/layout/chevron1"/>
    <dgm:cxn modelId="{EF3A4EEC-B20F-4064-99FB-124E71DA5979}" srcId="{98941DA6-E211-4282-A132-C455EDCB5F46}" destId="{6F72BF7E-10B1-4756-820E-2895C5C26FE5}" srcOrd="0" destOrd="0" parTransId="{FFCC49AF-9821-4362-A8EF-11E2535D1757}" sibTransId="{B89E7112-74E2-42EF-A2E6-321116FD1578}"/>
    <dgm:cxn modelId="{9DBD4EF2-37C6-43EE-9011-8EC595A4BCE1}" type="presOf" srcId="{F1D9FD67-F4CE-4963-A708-3D3BF71E2013}" destId="{2F0256F3-1546-4C71-80F0-4FF03FE9D420}" srcOrd="0" destOrd="0" presId="urn:microsoft.com/office/officeart/2005/8/layout/chevron1"/>
    <dgm:cxn modelId="{DA628FFA-EE00-474E-A98C-409E7532F701}" type="presParOf" srcId="{53324D77-846C-407C-97B5-D6EF5F0133FC}" destId="{F94E2C1A-FC24-4C44-B950-6DE7CDC05469}" srcOrd="0" destOrd="0" presId="urn:microsoft.com/office/officeart/2005/8/layout/chevron1"/>
    <dgm:cxn modelId="{BD911F90-7D8E-40DF-A5B8-2D26B8E5C466}" type="presParOf" srcId="{F94E2C1A-FC24-4C44-B950-6DE7CDC05469}" destId="{8ACBFDAF-B9AE-4721-8132-048C8E233B94}" srcOrd="0" destOrd="0" presId="urn:microsoft.com/office/officeart/2005/8/layout/chevron1"/>
    <dgm:cxn modelId="{78E5C86F-317A-4E6A-9108-908423FB1B38}" type="presParOf" srcId="{F94E2C1A-FC24-4C44-B950-6DE7CDC05469}" destId="{2F0256F3-1546-4C71-80F0-4FF03FE9D420}" srcOrd="1" destOrd="0" presId="urn:microsoft.com/office/officeart/2005/8/layout/chevron1"/>
    <dgm:cxn modelId="{C298FCFB-7D29-433D-B601-54D95A51C887}" type="presParOf" srcId="{53324D77-846C-407C-97B5-D6EF5F0133FC}" destId="{274A5937-CBBB-49CE-B3D4-7D7456E74841}" srcOrd="1" destOrd="0" presId="urn:microsoft.com/office/officeart/2005/8/layout/chevron1"/>
    <dgm:cxn modelId="{EF59F533-61F2-45B5-9544-B20824BEB37C}" type="presParOf" srcId="{53324D77-846C-407C-97B5-D6EF5F0133FC}" destId="{29FC3A0B-E486-42ED-831A-AB6737146B9F}" srcOrd="2" destOrd="0" presId="urn:microsoft.com/office/officeart/2005/8/layout/chevron1"/>
    <dgm:cxn modelId="{E62CF79E-1011-4174-A592-CE4F9DB816EE}" type="presParOf" srcId="{29FC3A0B-E486-42ED-831A-AB6737146B9F}" destId="{3497DA82-D6A1-4E85-BF9F-44C06E987485}" srcOrd="0" destOrd="0" presId="urn:microsoft.com/office/officeart/2005/8/layout/chevron1"/>
    <dgm:cxn modelId="{A2B0B6D1-46CA-468C-986F-482189F4D2B2}" type="presParOf" srcId="{29FC3A0B-E486-42ED-831A-AB6737146B9F}" destId="{2DC65F79-F7C9-4B1D-89CB-E6687E096F70}" srcOrd="1" destOrd="0" presId="urn:microsoft.com/office/officeart/2005/8/layout/chevron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8.xml><?xml version="1.0" encoding="utf-8"?>
<dgm:dataModel xmlns:dgm="http://schemas.openxmlformats.org/drawingml/2006/diagram" xmlns:a="http://schemas.openxmlformats.org/drawingml/2006/main">
  <dgm:ptLst>
    <dgm:pt modelId="{98941DA6-E211-4282-A132-C455EDCB5F46}" type="doc">
      <dgm:prSet loTypeId="urn:microsoft.com/office/officeart/2005/8/layout/vProcess5" loCatId="process" qsTypeId="urn:microsoft.com/office/officeart/2005/8/quickstyle/3d2" qsCatId="3D" csTypeId="urn:microsoft.com/office/officeart/2005/8/colors/accent0_3" csCatId="mainScheme" phldr="1"/>
      <dgm:spPr/>
      <dgm:t>
        <a:bodyPr/>
        <a:lstStyle/>
        <a:p>
          <a:endParaRPr lang="en-US"/>
        </a:p>
      </dgm:t>
    </dgm:pt>
    <dgm:pt modelId="{A221F08E-C278-40EE-AB22-2617A71184E8}">
      <dgm:prSet custT="1"/>
      <dgm:spPr/>
      <dgm:t>
        <a:bodyPr/>
        <a:lstStyle/>
        <a:p>
          <a:r>
            <a:rPr lang="el-GR" sz="1800" dirty="0"/>
            <a:t>Δυνατότητα σύντμησης προθεσμιών σε 15 ημέρες, όταν έχει δημοσιευθεί προκαταρκτική προκήρυξη που δεν χρησιμοποιήθηκε η ίδια ως μέσο προκήρυξης διαγωνισμού</a:t>
          </a:r>
        </a:p>
      </dgm:t>
    </dgm:pt>
    <dgm:pt modelId="{C4BDDC86-53A2-46C5-B829-A26A47394966}" type="parTrans" cxnId="{F36DC350-ADC8-4F0E-A48A-38DF568CF49A}">
      <dgm:prSet/>
      <dgm:spPr/>
      <dgm:t>
        <a:bodyPr/>
        <a:lstStyle/>
        <a:p>
          <a:endParaRPr lang="el-GR"/>
        </a:p>
      </dgm:t>
    </dgm:pt>
    <dgm:pt modelId="{0D4B37AA-286C-467D-9FCA-52C8C3AC6EE7}" type="sibTrans" cxnId="{F36DC350-ADC8-4F0E-A48A-38DF568CF49A}">
      <dgm:prSet/>
      <dgm:spPr/>
      <dgm:t>
        <a:bodyPr/>
        <a:lstStyle/>
        <a:p>
          <a:endParaRPr lang="el-GR"/>
        </a:p>
      </dgm:t>
    </dgm:pt>
    <dgm:pt modelId="{6F72BF7E-10B1-4756-820E-2895C5C26FE5}">
      <dgm:prSet custT="1"/>
      <dgm:spPr/>
      <dgm:t>
        <a:bodyPr/>
        <a:lstStyle/>
        <a:p>
          <a:r>
            <a:rPr lang="el-GR" sz="1800" dirty="0"/>
            <a:t>Υποβάλλει προσφορά κάθε ενδιαφερόμενος συνοδεύοντας την προσφορά του από τις πληροφορίες για την ποιοτική επιλογή που ζητούνται από την αναθέτουσα αρχή</a:t>
          </a:r>
        </a:p>
      </dgm:t>
    </dgm:pt>
    <dgm:pt modelId="{FFCC49AF-9821-4362-A8EF-11E2535D1757}" type="parTrans" cxnId="{EF3A4EEC-B20F-4064-99FB-124E71DA5979}">
      <dgm:prSet/>
      <dgm:spPr/>
      <dgm:t>
        <a:bodyPr/>
        <a:lstStyle/>
        <a:p>
          <a:endParaRPr lang="el-GR"/>
        </a:p>
      </dgm:t>
    </dgm:pt>
    <dgm:pt modelId="{B89E7112-74E2-42EF-A2E6-321116FD1578}" type="sibTrans" cxnId="{EF3A4EEC-B20F-4064-99FB-124E71DA5979}">
      <dgm:prSet/>
      <dgm:spPr/>
      <dgm:t>
        <a:bodyPr/>
        <a:lstStyle/>
        <a:p>
          <a:endParaRPr lang="el-GR"/>
        </a:p>
      </dgm:t>
    </dgm:pt>
    <dgm:pt modelId="{15AF0813-85D4-44BB-A2F4-AD73F6E66D1E}">
      <dgm:prSet custT="1"/>
      <dgm:spPr/>
      <dgm:t>
        <a:bodyPr/>
        <a:lstStyle/>
        <a:p>
          <a:r>
            <a:rPr lang="el-GR" sz="1800" dirty="0"/>
            <a:t>Ελάχιστη προθεσμία 35 ημέρες από την ημερομηνία αποστολής της προκήρυξης στην Υπηρεσία Εκδόσεων της ΕΕ-διαγωνισμοί άνω των ορίων ή διεθνείς</a:t>
          </a:r>
        </a:p>
      </dgm:t>
    </dgm:pt>
    <dgm:pt modelId="{FBCCACE3-FB74-4071-B883-8E96966DF723}" type="parTrans" cxnId="{B593EE16-F814-451D-8E71-80D70E1DC16C}">
      <dgm:prSet/>
      <dgm:spPr/>
      <dgm:t>
        <a:bodyPr/>
        <a:lstStyle/>
        <a:p>
          <a:endParaRPr lang="el-GR"/>
        </a:p>
      </dgm:t>
    </dgm:pt>
    <dgm:pt modelId="{B87BCFFC-2368-4F65-9E1A-62D82C8B7F40}" type="sibTrans" cxnId="{B593EE16-F814-451D-8E71-80D70E1DC16C}">
      <dgm:prSet/>
      <dgm:spPr/>
      <dgm:t>
        <a:bodyPr/>
        <a:lstStyle/>
        <a:p>
          <a:endParaRPr lang="el-GR"/>
        </a:p>
      </dgm:t>
    </dgm:pt>
    <dgm:pt modelId="{A92AB4F4-9DAB-4539-AA8B-05302D915FB8}" type="pres">
      <dgm:prSet presAssocID="{98941DA6-E211-4282-A132-C455EDCB5F46}" presName="outerComposite" presStyleCnt="0">
        <dgm:presLayoutVars>
          <dgm:chMax val="5"/>
          <dgm:dir/>
          <dgm:resizeHandles val="exact"/>
        </dgm:presLayoutVars>
      </dgm:prSet>
      <dgm:spPr/>
    </dgm:pt>
    <dgm:pt modelId="{9BAA0B17-B89A-4D9A-B969-0CE9B22509DB}" type="pres">
      <dgm:prSet presAssocID="{98941DA6-E211-4282-A132-C455EDCB5F46}" presName="dummyMaxCanvas" presStyleCnt="0">
        <dgm:presLayoutVars/>
      </dgm:prSet>
      <dgm:spPr/>
    </dgm:pt>
    <dgm:pt modelId="{82B2565F-6D27-4502-A0B9-7F16D49E024E}" type="pres">
      <dgm:prSet presAssocID="{98941DA6-E211-4282-A132-C455EDCB5F46}" presName="ThreeNodes_1" presStyleLbl="node1" presStyleIdx="0" presStyleCnt="3">
        <dgm:presLayoutVars>
          <dgm:bulletEnabled val="1"/>
        </dgm:presLayoutVars>
      </dgm:prSet>
      <dgm:spPr/>
    </dgm:pt>
    <dgm:pt modelId="{CEEB6C22-3672-4A99-912A-B3A4AA19A2BE}" type="pres">
      <dgm:prSet presAssocID="{98941DA6-E211-4282-A132-C455EDCB5F46}" presName="ThreeNodes_2" presStyleLbl="node1" presStyleIdx="1" presStyleCnt="3">
        <dgm:presLayoutVars>
          <dgm:bulletEnabled val="1"/>
        </dgm:presLayoutVars>
      </dgm:prSet>
      <dgm:spPr/>
    </dgm:pt>
    <dgm:pt modelId="{F2EAE263-8129-4937-A4B9-DE2111470DE9}" type="pres">
      <dgm:prSet presAssocID="{98941DA6-E211-4282-A132-C455EDCB5F46}" presName="ThreeNodes_3" presStyleLbl="node1" presStyleIdx="2" presStyleCnt="3">
        <dgm:presLayoutVars>
          <dgm:bulletEnabled val="1"/>
        </dgm:presLayoutVars>
      </dgm:prSet>
      <dgm:spPr/>
    </dgm:pt>
    <dgm:pt modelId="{6AF3072E-2088-48C0-87B1-41B69681CC84}" type="pres">
      <dgm:prSet presAssocID="{98941DA6-E211-4282-A132-C455EDCB5F46}" presName="ThreeConn_1-2" presStyleLbl="fgAccFollowNode1" presStyleIdx="0" presStyleCnt="2">
        <dgm:presLayoutVars>
          <dgm:bulletEnabled val="1"/>
        </dgm:presLayoutVars>
      </dgm:prSet>
      <dgm:spPr/>
    </dgm:pt>
    <dgm:pt modelId="{700FE085-652C-457A-AE68-789885C6BB14}" type="pres">
      <dgm:prSet presAssocID="{98941DA6-E211-4282-A132-C455EDCB5F46}" presName="ThreeConn_2-3" presStyleLbl="fgAccFollowNode1" presStyleIdx="1" presStyleCnt="2">
        <dgm:presLayoutVars>
          <dgm:bulletEnabled val="1"/>
        </dgm:presLayoutVars>
      </dgm:prSet>
      <dgm:spPr/>
    </dgm:pt>
    <dgm:pt modelId="{140F0D37-3EC8-4520-8B84-08F8437E490E}" type="pres">
      <dgm:prSet presAssocID="{98941DA6-E211-4282-A132-C455EDCB5F46}" presName="ThreeNodes_1_text" presStyleLbl="node1" presStyleIdx="2" presStyleCnt="3">
        <dgm:presLayoutVars>
          <dgm:bulletEnabled val="1"/>
        </dgm:presLayoutVars>
      </dgm:prSet>
      <dgm:spPr/>
    </dgm:pt>
    <dgm:pt modelId="{97AB54FA-C5D6-4FF4-BE63-B648B0011373}" type="pres">
      <dgm:prSet presAssocID="{98941DA6-E211-4282-A132-C455EDCB5F46}" presName="ThreeNodes_2_text" presStyleLbl="node1" presStyleIdx="2" presStyleCnt="3">
        <dgm:presLayoutVars>
          <dgm:bulletEnabled val="1"/>
        </dgm:presLayoutVars>
      </dgm:prSet>
      <dgm:spPr/>
    </dgm:pt>
    <dgm:pt modelId="{4C068CA4-DAF2-49F0-89DB-D72AF483A5B8}" type="pres">
      <dgm:prSet presAssocID="{98941DA6-E211-4282-A132-C455EDCB5F46}" presName="ThreeNodes_3_text" presStyleLbl="node1" presStyleIdx="2" presStyleCnt="3">
        <dgm:presLayoutVars>
          <dgm:bulletEnabled val="1"/>
        </dgm:presLayoutVars>
      </dgm:prSet>
      <dgm:spPr/>
    </dgm:pt>
  </dgm:ptLst>
  <dgm:cxnLst>
    <dgm:cxn modelId="{1761DE0D-F958-4800-98B4-2BBDE443521F}" type="presOf" srcId="{6F72BF7E-10B1-4756-820E-2895C5C26FE5}" destId="{82B2565F-6D27-4502-A0B9-7F16D49E024E}" srcOrd="0" destOrd="0" presId="urn:microsoft.com/office/officeart/2005/8/layout/vProcess5"/>
    <dgm:cxn modelId="{B593EE16-F814-451D-8E71-80D70E1DC16C}" srcId="{98941DA6-E211-4282-A132-C455EDCB5F46}" destId="{15AF0813-85D4-44BB-A2F4-AD73F6E66D1E}" srcOrd="1" destOrd="0" parTransId="{FBCCACE3-FB74-4071-B883-8E96966DF723}" sibTransId="{B87BCFFC-2368-4F65-9E1A-62D82C8B7F40}"/>
    <dgm:cxn modelId="{4197E437-C8E7-452B-BC16-D0C37169086A}" type="presOf" srcId="{B89E7112-74E2-42EF-A2E6-321116FD1578}" destId="{6AF3072E-2088-48C0-87B1-41B69681CC84}" srcOrd="0" destOrd="0" presId="urn:microsoft.com/office/officeart/2005/8/layout/vProcess5"/>
    <dgm:cxn modelId="{7DC7E939-E5D3-4BD0-A220-68138785BC15}" type="presOf" srcId="{15AF0813-85D4-44BB-A2F4-AD73F6E66D1E}" destId="{97AB54FA-C5D6-4FF4-BE63-B648B0011373}" srcOrd="1" destOrd="0" presId="urn:microsoft.com/office/officeart/2005/8/layout/vProcess5"/>
    <dgm:cxn modelId="{2C1F685B-4E7B-450E-916F-610BB96658EE}" type="presOf" srcId="{98941DA6-E211-4282-A132-C455EDCB5F46}" destId="{A92AB4F4-9DAB-4539-AA8B-05302D915FB8}" srcOrd="0" destOrd="0" presId="urn:microsoft.com/office/officeart/2005/8/layout/vProcess5"/>
    <dgm:cxn modelId="{C8F68561-6805-46B4-AD76-FA06D3C6EDD1}" type="presOf" srcId="{15AF0813-85D4-44BB-A2F4-AD73F6E66D1E}" destId="{CEEB6C22-3672-4A99-912A-B3A4AA19A2BE}" srcOrd="0" destOrd="0" presId="urn:microsoft.com/office/officeart/2005/8/layout/vProcess5"/>
    <dgm:cxn modelId="{93104642-5D2A-42E5-8C0C-C319855CF3F9}" type="presOf" srcId="{B87BCFFC-2368-4F65-9E1A-62D82C8B7F40}" destId="{700FE085-652C-457A-AE68-789885C6BB14}" srcOrd="0" destOrd="0" presId="urn:microsoft.com/office/officeart/2005/8/layout/vProcess5"/>
    <dgm:cxn modelId="{F36DC350-ADC8-4F0E-A48A-38DF568CF49A}" srcId="{98941DA6-E211-4282-A132-C455EDCB5F46}" destId="{A221F08E-C278-40EE-AB22-2617A71184E8}" srcOrd="2" destOrd="0" parTransId="{C4BDDC86-53A2-46C5-B829-A26A47394966}" sibTransId="{0D4B37AA-286C-467D-9FCA-52C8C3AC6EE7}"/>
    <dgm:cxn modelId="{D4E520A3-09F3-44CE-9416-53DD0578C32B}" type="presOf" srcId="{A221F08E-C278-40EE-AB22-2617A71184E8}" destId="{4C068CA4-DAF2-49F0-89DB-D72AF483A5B8}" srcOrd="1" destOrd="0" presId="urn:microsoft.com/office/officeart/2005/8/layout/vProcess5"/>
    <dgm:cxn modelId="{0591E3C3-34D7-4FEF-8BC9-D2EBB296E5B9}" type="presOf" srcId="{6F72BF7E-10B1-4756-820E-2895C5C26FE5}" destId="{140F0D37-3EC8-4520-8B84-08F8437E490E}" srcOrd="1" destOrd="0" presId="urn:microsoft.com/office/officeart/2005/8/layout/vProcess5"/>
    <dgm:cxn modelId="{7A93E2D5-8CF9-48B2-9E1F-70B2C9AF188B}" type="presOf" srcId="{A221F08E-C278-40EE-AB22-2617A71184E8}" destId="{F2EAE263-8129-4937-A4B9-DE2111470DE9}" srcOrd="0" destOrd="0" presId="urn:microsoft.com/office/officeart/2005/8/layout/vProcess5"/>
    <dgm:cxn modelId="{EF3A4EEC-B20F-4064-99FB-124E71DA5979}" srcId="{98941DA6-E211-4282-A132-C455EDCB5F46}" destId="{6F72BF7E-10B1-4756-820E-2895C5C26FE5}" srcOrd="0" destOrd="0" parTransId="{FFCC49AF-9821-4362-A8EF-11E2535D1757}" sibTransId="{B89E7112-74E2-42EF-A2E6-321116FD1578}"/>
    <dgm:cxn modelId="{63C8B9DD-B8AA-44FB-B143-5D5267E847FC}" type="presParOf" srcId="{A92AB4F4-9DAB-4539-AA8B-05302D915FB8}" destId="{9BAA0B17-B89A-4D9A-B969-0CE9B22509DB}" srcOrd="0" destOrd="0" presId="urn:microsoft.com/office/officeart/2005/8/layout/vProcess5"/>
    <dgm:cxn modelId="{A6A2C0BA-137F-4D2F-8A6E-A91B5AEC1736}" type="presParOf" srcId="{A92AB4F4-9DAB-4539-AA8B-05302D915FB8}" destId="{82B2565F-6D27-4502-A0B9-7F16D49E024E}" srcOrd="1" destOrd="0" presId="urn:microsoft.com/office/officeart/2005/8/layout/vProcess5"/>
    <dgm:cxn modelId="{2128591D-5CA2-48C8-AAE6-2DA373A4295A}" type="presParOf" srcId="{A92AB4F4-9DAB-4539-AA8B-05302D915FB8}" destId="{CEEB6C22-3672-4A99-912A-B3A4AA19A2BE}" srcOrd="2" destOrd="0" presId="urn:microsoft.com/office/officeart/2005/8/layout/vProcess5"/>
    <dgm:cxn modelId="{797DB550-03F1-4939-B09C-BE3E1DD0DEDC}" type="presParOf" srcId="{A92AB4F4-9DAB-4539-AA8B-05302D915FB8}" destId="{F2EAE263-8129-4937-A4B9-DE2111470DE9}" srcOrd="3" destOrd="0" presId="urn:microsoft.com/office/officeart/2005/8/layout/vProcess5"/>
    <dgm:cxn modelId="{11F9FEAC-40FA-4911-8F2C-F8EDEB8D0014}" type="presParOf" srcId="{A92AB4F4-9DAB-4539-AA8B-05302D915FB8}" destId="{6AF3072E-2088-48C0-87B1-41B69681CC84}" srcOrd="4" destOrd="0" presId="urn:microsoft.com/office/officeart/2005/8/layout/vProcess5"/>
    <dgm:cxn modelId="{49274A5D-E86A-4780-B38B-15401DA55CF7}" type="presParOf" srcId="{A92AB4F4-9DAB-4539-AA8B-05302D915FB8}" destId="{700FE085-652C-457A-AE68-789885C6BB14}" srcOrd="5" destOrd="0" presId="urn:microsoft.com/office/officeart/2005/8/layout/vProcess5"/>
    <dgm:cxn modelId="{293F510B-5FF6-43F6-91F6-BC9539C51369}" type="presParOf" srcId="{A92AB4F4-9DAB-4539-AA8B-05302D915FB8}" destId="{140F0D37-3EC8-4520-8B84-08F8437E490E}" srcOrd="6" destOrd="0" presId="urn:microsoft.com/office/officeart/2005/8/layout/vProcess5"/>
    <dgm:cxn modelId="{1FA0C0F8-1008-4CC7-B2FB-A8CD4021F675}" type="presParOf" srcId="{A92AB4F4-9DAB-4539-AA8B-05302D915FB8}" destId="{97AB54FA-C5D6-4FF4-BE63-B648B0011373}" srcOrd="7" destOrd="0" presId="urn:microsoft.com/office/officeart/2005/8/layout/vProcess5"/>
    <dgm:cxn modelId="{0C5FCDB5-39B1-4F37-9332-E4870D08676E}" type="presParOf" srcId="{A92AB4F4-9DAB-4539-AA8B-05302D915FB8}" destId="{4C068CA4-DAF2-49F0-89DB-D72AF483A5B8}" srcOrd="8" destOrd="0" presId="urn:microsoft.com/office/officeart/2005/8/layout/vProcess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9.xml><?xml version="1.0" encoding="utf-8"?>
<dgm:dataModel xmlns:dgm="http://schemas.openxmlformats.org/drawingml/2006/diagram" xmlns:a="http://schemas.openxmlformats.org/drawingml/2006/main">
  <dgm:ptLst>
    <dgm:pt modelId="{98941DA6-E211-4282-A132-C455EDCB5F46}" type="doc">
      <dgm:prSet loTypeId="urn:microsoft.com/office/officeart/2005/8/layout/process1" loCatId="process" qsTypeId="urn:microsoft.com/office/officeart/2005/8/quickstyle/3d2" qsCatId="3D" csTypeId="urn:microsoft.com/office/officeart/2005/8/colors/accent0_3" csCatId="mainScheme" phldr="1"/>
      <dgm:spPr/>
      <dgm:t>
        <a:bodyPr/>
        <a:lstStyle/>
        <a:p>
          <a:endParaRPr lang="en-US"/>
        </a:p>
      </dgm:t>
    </dgm:pt>
    <dgm:pt modelId="{A221F08E-C278-40EE-AB22-2617A71184E8}">
      <dgm:prSet custT="1"/>
      <dgm:spPr/>
      <dgm:t>
        <a:bodyPr/>
        <a:lstStyle/>
        <a:p>
          <a:r>
            <a:rPr lang="el-GR" sz="1800" dirty="0"/>
            <a:t>Προθεσμίες του άρθρου 121 για τις συμβάσεις κάτων των ορίων</a:t>
          </a:r>
        </a:p>
      </dgm:t>
    </dgm:pt>
    <dgm:pt modelId="{C4BDDC86-53A2-46C5-B829-A26A47394966}" type="parTrans" cxnId="{F36DC350-ADC8-4F0E-A48A-38DF568CF49A}">
      <dgm:prSet/>
      <dgm:spPr/>
      <dgm:t>
        <a:bodyPr/>
        <a:lstStyle/>
        <a:p>
          <a:endParaRPr lang="el-GR"/>
        </a:p>
      </dgm:t>
    </dgm:pt>
    <dgm:pt modelId="{0D4B37AA-286C-467D-9FCA-52C8C3AC6EE7}" type="sibTrans" cxnId="{F36DC350-ADC8-4F0E-A48A-38DF568CF49A}">
      <dgm:prSet/>
      <dgm:spPr/>
      <dgm:t>
        <a:bodyPr/>
        <a:lstStyle/>
        <a:p>
          <a:endParaRPr lang="el-GR"/>
        </a:p>
      </dgm:t>
    </dgm:pt>
    <dgm:pt modelId="{6F72BF7E-10B1-4756-820E-2895C5C26FE5}">
      <dgm:prSet custT="1"/>
      <dgm:spPr/>
      <dgm:t>
        <a:bodyPr/>
        <a:lstStyle/>
        <a:p>
          <a:r>
            <a:rPr lang="el-GR" sz="1800" dirty="0"/>
            <a:t>Ελάχιστη προθεσμία όχι μικρότερη των 15 ημέρων</a:t>
          </a:r>
        </a:p>
      </dgm:t>
    </dgm:pt>
    <dgm:pt modelId="{FFCC49AF-9821-4362-A8EF-11E2535D1757}" type="parTrans" cxnId="{EF3A4EEC-B20F-4064-99FB-124E71DA5979}">
      <dgm:prSet/>
      <dgm:spPr/>
      <dgm:t>
        <a:bodyPr/>
        <a:lstStyle/>
        <a:p>
          <a:endParaRPr lang="el-GR"/>
        </a:p>
      </dgm:t>
    </dgm:pt>
    <dgm:pt modelId="{B89E7112-74E2-42EF-A2E6-321116FD1578}" type="sibTrans" cxnId="{EF3A4EEC-B20F-4064-99FB-124E71DA5979}">
      <dgm:prSet/>
      <dgm:spPr/>
      <dgm:t>
        <a:bodyPr/>
        <a:lstStyle/>
        <a:p>
          <a:endParaRPr lang="el-GR"/>
        </a:p>
      </dgm:t>
    </dgm:pt>
    <dgm:pt modelId="{15AF0813-85D4-44BB-A2F4-AD73F6E66D1E}">
      <dgm:prSet custT="1"/>
      <dgm:spPr/>
      <dgm:t>
        <a:bodyPr/>
        <a:lstStyle/>
        <a:p>
          <a:r>
            <a:rPr lang="el-GR" sz="1800" dirty="0"/>
            <a:t>Σύντμηση κατά 5 ημέρες της ελάχιστης προθεσμίας</a:t>
          </a:r>
        </a:p>
      </dgm:t>
    </dgm:pt>
    <dgm:pt modelId="{FBCCACE3-FB74-4071-B883-8E96966DF723}" type="parTrans" cxnId="{B593EE16-F814-451D-8E71-80D70E1DC16C}">
      <dgm:prSet/>
      <dgm:spPr/>
      <dgm:t>
        <a:bodyPr/>
        <a:lstStyle/>
        <a:p>
          <a:endParaRPr lang="el-GR"/>
        </a:p>
      </dgm:t>
    </dgm:pt>
    <dgm:pt modelId="{B87BCFFC-2368-4F65-9E1A-62D82C8B7F40}" type="sibTrans" cxnId="{B593EE16-F814-451D-8E71-80D70E1DC16C}">
      <dgm:prSet/>
      <dgm:spPr/>
      <dgm:t>
        <a:bodyPr/>
        <a:lstStyle/>
        <a:p>
          <a:endParaRPr lang="el-GR"/>
        </a:p>
      </dgm:t>
    </dgm:pt>
    <dgm:pt modelId="{0A87CDEE-1239-44A1-A244-6FFB61E6EB9C}">
      <dgm:prSet custT="1"/>
      <dgm:spPr/>
      <dgm:t>
        <a:bodyPr/>
        <a:lstStyle/>
        <a:p>
          <a:r>
            <a:rPr lang="el-GR" sz="1800" dirty="0"/>
            <a:t>Επείγουσα κατάσταση δεόντως τεκμηριωμένη που καθιστά αδύνατη την τήρηση της προθεσμίας των 35 ημέρων</a:t>
          </a:r>
        </a:p>
      </dgm:t>
    </dgm:pt>
    <dgm:pt modelId="{68579685-CCDF-4748-8714-F8C4580243A5}" type="parTrans" cxnId="{E1E46F2F-C021-49A4-8394-C1753F3A1403}">
      <dgm:prSet/>
      <dgm:spPr/>
      <dgm:t>
        <a:bodyPr/>
        <a:lstStyle/>
        <a:p>
          <a:endParaRPr lang="el-GR"/>
        </a:p>
      </dgm:t>
    </dgm:pt>
    <dgm:pt modelId="{C6B9E693-744B-4AC9-BD89-B33610E47620}" type="sibTrans" cxnId="{E1E46F2F-C021-49A4-8394-C1753F3A1403}">
      <dgm:prSet/>
      <dgm:spPr/>
      <dgm:t>
        <a:bodyPr/>
        <a:lstStyle/>
        <a:p>
          <a:endParaRPr lang="el-GR"/>
        </a:p>
      </dgm:t>
    </dgm:pt>
    <dgm:pt modelId="{ECEA479D-7E91-4BAB-BCA1-0C09B3B43A99}">
      <dgm:prSet custT="1"/>
      <dgm:spPr/>
      <dgm:t>
        <a:bodyPr/>
        <a:lstStyle/>
        <a:p>
          <a:r>
            <a:rPr lang="el-GR" sz="1800" dirty="0"/>
            <a:t>Όταν η αναθέτουσα αρχή αποδέχεται την υποβολή προσφορών με ηλεκτρονικά μέσα</a:t>
          </a:r>
        </a:p>
      </dgm:t>
    </dgm:pt>
    <dgm:pt modelId="{97BC53FD-C737-4AE5-86C8-5EDE7EF0C876}" type="parTrans" cxnId="{4AE75957-0B32-4E31-AFEA-F1ED09DE1B40}">
      <dgm:prSet/>
      <dgm:spPr/>
      <dgm:t>
        <a:bodyPr/>
        <a:lstStyle/>
        <a:p>
          <a:endParaRPr lang="el-GR"/>
        </a:p>
      </dgm:t>
    </dgm:pt>
    <dgm:pt modelId="{8A792266-E438-49C9-BA9E-684DC27B08C1}" type="sibTrans" cxnId="{4AE75957-0B32-4E31-AFEA-F1ED09DE1B40}">
      <dgm:prSet/>
      <dgm:spPr/>
      <dgm:t>
        <a:bodyPr/>
        <a:lstStyle/>
        <a:p>
          <a:endParaRPr lang="el-GR"/>
        </a:p>
      </dgm:t>
    </dgm:pt>
    <dgm:pt modelId="{25008AEE-FCA8-4592-B28A-88EA38F03012}">
      <dgm:prSet custT="1"/>
      <dgm:spPr/>
      <dgm:t>
        <a:bodyPr/>
        <a:lstStyle/>
        <a:p>
          <a:r>
            <a:rPr lang="el-GR" sz="1800" dirty="0"/>
            <a:t>Κατά παρέκκλιση των οριζομένων στο άρθρο 27 για τις ελάχιστες προθεσμίες</a:t>
          </a:r>
        </a:p>
      </dgm:t>
    </dgm:pt>
    <dgm:pt modelId="{85F7F91F-34A8-4256-9BB7-61A809CB64B7}" type="parTrans" cxnId="{2BE042C5-0610-427F-985E-CD403ABDC2DA}">
      <dgm:prSet/>
      <dgm:spPr/>
      <dgm:t>
        <a:bodyPr/>
        <a:lstStyle/>
        <a:p>
          <a:endParaRPr lang="el-GR"/>
        </a:p>
      </dgm:t>
    </dgm:pt>
    <dgm:pt modelId="{2501650B-CE23-4513-A79B-E45FD8E98836}" type="sibTrans" cxnId="{2BE042C5-0610-427F-985E-CD403ABDC2DA}">
      <dgm:prSet/>
      <dgm:spPr/>
      <dgm:t>
        <a:bodyPr/>
        <a:lstStyle/>
        <a:p>
          <a:endParaRPr lang="el-GR"/>
        </a:p>
      </dgm:t>
    </dgm:pt>
    <dgm:pt modelId="{C5473B80-2ADF-465C-8002-D14B0082FA07}" type="pres">
      <dgm:prSet presAssocID="{98941DA6-E211-4282-A132-C455EDCB5F46}" presName="Name0" presStyleCnt="0">
        <dgm:presLayoutVars>
          <dgm:dir/>
          <dgm:resizeHandles val="exact"/>
        </dgm:presLayoutVars>
      </dgm:prSet>
      <dgm:spPr/>
    </dgm:pt>
    <dgm:pt modelId="{62ADABB0-F955-4789-886D-14AF37BF7BB9}" type="pres">
      <dgm:prSet presAssocID="{6F72BF7E-10B1-4756-820E-2895C5C26FE5}" presName="node" presStyleLbl="node1" presStyleIdx="0" presStyleCnt="3">
        <dgm:presLayoutVars>
          <dgm:bulletEnabled val="1"/>
        </dgm:presLayoutVars>
      </dgm:prSet>
      <dgm:spPr/>
    </dgm:pt>
    <dgm:pt modelId="{6E533990-7713-4095-9E29-9A9971346FFE}" type="pres">
      <dgm:prSet presAssocID="{B89E7112-74E2-42EF-A2E6-321116FD1578}" presName="sibTrans" presStyleLbl="sibTrans2D1" presStyleIdx="0" presStyleCnt="2"/>
      <dgm:spPr/>
    </dgm:pt>
    <dgm:pt modelId="{90AAD69B-424E-4BAA-A840-1173F0AF9D1E}" type="pres">
      <dgm:prSet presAssocID="{B89E7112-74E2-42EF-A2E6-321116FD1578}" presName="connectorText" presStyleLbl="sibTrans2D1" presStyleIdx="0" presStyleCnt="2"/>
      <dgm:spPr/>
    </dgm:pt>
    <dgm:pt modelId="{AB9700A4-5E7F-40CD-80AE-CDD21B337E44}" type="pres">
      <dgm:prSet presAssocID="{15AF0813-85D4-44BB-A2F4-AD73F6E66D1E}" presName="node" presStyleLbl="node1" presStyleIdx="1" presStyleCnt="3">
        <dgm:presLayoutVars>
          <dgm:bulletEnabled val="1"/>
        </dgm:presLayoutVars>
      </dgm:prSet>
      <dgm:spPr/>
    </dgm:pt>
    <dgm:pt modelId="{8675B296-7C11-4BFC-998A-51846E69F5EF}" type="pres">
      <dgm:prSet presAssocID="{B87BCFFC-2368-4F65-9E1A-62D82C8B7F40}" presName="sibTrans" presStyleLbl="sibTrans2D1" presStyleIdx="1" presStyleCnt="2"/>
      <dgm:spPr/>
    </dgm:pt>
    <dgm:pt modelId="{04FBA575-9FE2-4763-BF8B-353C54D46F09}" type="pres">
      <dgm:prSet presAssocID="{B87BCFFC-2368-4F65-9E1A-62D82C8B7F40}" presName="connectorText" presStyleLbl="sibTrans2D1" presStyleIdx="1" presStyleCnt="2"/>
      <dgm:spPr/>
    </dgm:pt>
    <dgm:pt modelId="{6CD3F454-680E-4C5E-8719-A927CCE9C375}" type="pres">
      <dgm:prSet presAssocID="{A221F08E-C278-40EE-AB22-2617A71184E8}" presName="node" presStyleLbl="node1" presStyleIdx="2" presStyleCnt="3">
        <dgm:presLayoutVars>
          <dgm:bulletEnabled val="1"/>
        </dgm:presLayoutVars>
      </dgm:prSet>
      <dgm:spPr/>
    </dgm:pt>
  </dgm:ptLst>
  <dgm:cxnLst>
    <dgm:cxn modelId="{71261B06-55A5-42A4-A7CA-387EF931D34F}" type="presOf" srcId="{25008AEE-FCA8-4592-B28A-88EA38F03012}" destId="{6CD3F454-680E-4C5E-8719-A927CCE9C375}" srcOrd="0" destOrd="1" presId="urn:microsoft.com/office/officeart/2005/8/layout/process1"/>
    <dgm:cxn modelId="{27D3CB15-C739-4A42-A072-179D65168F5C}" type="presOf" srcId="{A221F08E-C278-40EE-AB22-2617A71184E8}" destId="{6CD3F454-680E-4C5E-8719-A927CCE9C375}" srcOrd="0" destOrd="0" presId="urn:microsoft.com/office/officeart/2005/8/layout/process1"/>
    <dgm:cxn modelId="{B593EE16-F814-451D-8E71-80D70E1DC16C}" srcId="{98941DA6-E211-4282-A132-C455EDCB5F46}" destId="{15AF0813-85D4-44BB-A2F4-AD73F6E66D1E}" srcOrd="1" destOrd="0" parTransId="{FBCCACE3-FB74-4071-B883-8E96966DF723}" sibTransId="{B87BCFFC-2368-4F65-9E1A-62D82C8B7F40}"/>
    <dgm:cxn modelId="{AE97BA1A-F52C-4177-ADE3-8524A5837A5C}" type="presOf" srcId="{6F72BF7E-10B1-4756-820E-2895C5C26FE5}" destId="{62ADABB0-F955-4789-886D-14AF37BF7BB9}" srcOrd="0" destOrd="0" presId="urn:microsoft.com/office/officeart/2005/8/layout/process1"/>
    <dgm:cxn modelId="{872DB721-47B9-44EB-B704-33799CBC3C8A}" type="presOf" srcId="{B87BCFFC-2368-4F65-9E1A-62D82C8B7F40}" destId="{04FBA575-9FE2-4763-BF8B-353C54D46F09}" srcOrd="1" destOrd="0" presId="urn:microsoft.com/office/officeart/2005/8/layout/process1"/>
    <dgm:cxn modelId="{E1E46F2F-C021-49A4-8394-C1753F3A1403}" srcId="{6F72BF7E-10B1-4756-820E-2895C5C26FE5}" destId="{0A87CDEE-1239-44A1-A244-6FFB61E6EB9C}" srcOrd="0" destOrd="0" parTransId="{68579685-CCDF-4748-8714-F8C4580243A5}" sibTransId="{C6B9E693-744B-4AC9-BD89-B33610E47620}"/>
    <dgm:cxn modelId="{C70C9A5B-5696-4CA5-A7D3-33448883644B}" type="presOf" srcId="{15AF0813-85D4-44BB-A2F4-AD73F6E66D1E}" destId="{AB9700A4-5E7F-40CD-80AE-CDD21B337E44}" srcOrd="0" destOrd="0" presId="urn:microsoft.com/office/officeart/2005/8/layout/process1"/>
    <dgm:cxn modelId="{F36DC350-ADC8-4F0E-A48A-38DF568CF49A}" srcId="{98941DA6-E211-4282-A132-C455EDCB5F46}" destId="{A221F08E-C278-40EE-AB22-2617A71184E8}" srcOrd="2" destOrd="0" parTransId="{C4BDDC86-53A2-46C5-B829-A26A47394966}" sibTransId="{0D4B37AA-286C-467D-9FCA-52C8C3AC6EE7}"/>
    <dgm:cxn modelId="{D3C83E51-D83D-4E7D-B887-AC485B030504}" type="presOf" srcId="{B89E7112-74E2-42EF-A2E6-321116FD1578}" destId="{90AAD69B-424E-4BAA-A840-1173F0AF9D1E}" srcOrd="1" destOrd="0" presId="urn:microsoft.com/office/officeart/2005/8/layout/process1"/>
    <dgm:cxn modelId="{98E88F52-EEC8-475A-9967-D68D3ECE7E3F}" type="presOf" srcId="{B87BCFFC-2368-4F65-9E1A-62D82C8B7F40}" destId="{8675B296-7C11-4BFC-998A-51846E69F5EF}" srcOrd="0" destOrd="0" presId="urn:microsoft.com/office/officeart/2005/8/layout/process1"/>
    <dgm:cxn modelId="{4AE75957-0B32-4E31-AFEA-F1ED09DE1B40}" srcId="{15AF0813-85D4-44BB-A2F4-AD73F6E66D1E}" destId="{ECEA479D-7E91-4BAB-BCA1-0C09B3B43A99}" srcOrd="0" destOrd="0" parTransId="{97BC53FD-C737-4AE5-86C8-5EDE7EF0C876}" sibTransId="{8A792266-E438-49C9-BA9E-684DC27B08C1}"/>
    <dgm:cxn modelId="{DDF9AD8F-D340-434E-9097-F76B780C5EC6}" type="presOf" srcId="{B89E7112-74E2-42EF-A2E6-321116FD1578}" destId="{6E533990-7713-4095-9E29-9A9971346FFE}" srcOrd="0" destOrd="0" presId="urn:microsoft.com/office/officeart/2005/8/layout/process1"/>
    <dgm:cxn modelId="{35DD37A3-5CF8-41B0-9594-C64185665C5B}" type="presOf" srcId="{0A87CDEE-1239-44A1-A244-6FFB61E6EB9C}" destId="{62ADABB0-F955-4789-886D-14AF37BF7BB9}" srcOrd="0" destOrd="1" presId="urn:microsoft.com/office/officeart/2005/8/layout/process1"/>
    <dgm:cxn modelId="{2BE042C5-0610-427F-985E-CD403ABDC2DA}" srcId="{A221F08E-C278-40EE-AB22-2617A71184E8}" destId="{25008AEE-FCA8-4592-B28A-88EA38F03012}" srcOrd="0" destOrd="0" parTransId="{85F7F91F-34A8-4256-9BB7-61A809CB64B7}" sibTransId="{2501650B-CE23-4513-A79B-E45FD8E98836}"/>
    <dgm:cxn modelId="{2C8633C8-F669-44FA-A5D8-E84375579D6E}" type="presOf" srcId="{98941DA6-E211-4282-A132-C455EDCB5F46}" destId="{C5473B80-2ADF-465C-8002-D14B0082FA07}" srcOrd="0" destOrd="0" presId="urn:microsoft.com/office/officeart/2005/8/layout/process1"/>
    <dgm:cxn modelId="{EF3A4EEC-B20F-4064-99FB-124E71DA5979}" srcId="{98941DA6-E211-4282-A132-C455EDCB5F46}" destId="{6F72BF7E-10B1-4756-820E-2895C5C26FE5}" srcOrd="0" destOrd="0" parTransId="{FFCC49AF-9821-4362-A8EF-11E2535D1757}" sibTransId="{B89E7112-74E2-42EF-A2E6-321116FD1578}"/>
    <dgm:cxn modelId="{E8508AF9-050A-48CE-BAFD-B3250B1816EF}" type="presOf" srcId="{ECEA479D-7E91-4BAB-BCA1-0C09B3B43A99}" destId="{AB9700A4-5E7F-40CD-80AE-CDD21B337E44}" srcOrd="0" destOrd="1" presId="urn:microsoft.com/office/officeart/2005/8/layout/process1"/>
    <dgm:cxn modelId="{F82FE537-BFA5-4399-9694-8FF61ECEE6E5}" type="presParOf" srcId="{C5473B80-2ADF-465C-8002-D14B0082FA07}" destId="{62ADABB0-F955-4789-886D-14AF37BF7BB9}" srcOrd="0" destOrd="0" presId="urn:microsoft.com/office/officeart/2005/8/layout/process1"/>
    <dgm:cxn modelId="{CFB27738-C923-45C5-94DF-EE18E6642581}" type="presParOf" srcId="{C5473B80-2ADF-465C-8002-D14B0082FA07}" destId="{6E533990-7713-4095-9E29-9A9971346FFE}" srcOrd="1" destOrd="0" presId="urn:microsoft.com/office/officeart/2005/8/layout/process1"/>
    <dgm:cxn modelId="{A7EA9FB7-C16F-4D6A-B008-9971CCC297AA}" type="presParOf" srcId="{6E533990-7713-4095-9E29-9A9971346FFE}" destId="{90AAD69B-424E-4BAA-A840-1173F0AF9D1E}" srcOrd="0" destOrd="0" presId="urn:microsoft.com/office/officeart/2005/8/layout/process1"/>
    <dgm:cxn modelId="{C54D0C2A-C2DD-4367-B3FA-B7D695E2EE47}" type="presParOf" srcId="{C5473B80-2ADF-465C-8002-D14B0082FA07}" destId="{AB9700A4-5E7F-40CD-80AE-CDD21B337E44}" srcOrd="2" destOrd="0" presId="urn:microsoft.com/office/officeart/2005/8/layout/process1"/>
    <dgm:cxn modelId="{A75D3726-76B9-4938-9DA7-D6F075FE2DBA}" type="presParOf" srcId="{C5473B80-2ADF-465C-8002-D14B0082FA07}" destId="{8675B296-7C11-4BFC-998A-51846E69F5EF}" srcOrd="3" destOrd="0" presId="urn:microsoft.com/office/officeart/2005/8/layout/process1"/>
    <dgm:cxn modelId="{3EF35B49-533E-45DA-983D-0615C37DDD99}" type="presParOf" srcId="{8675B296-7C11-4BFC-998A-51846E69F5EF}" destId="{04FBA575-9FE2-4763-BF8B-353C54D46F09}" srcOrd="0" destOrd="0" presId="urn:microsoft.com/office/officeart/2005/8/layout/process1"/>
    <dgm:cxn modelId="{B57AFF45-C5D2-4C39-86E5-57477C56514C}" type="presParOf" srcId="{C5473B80-2ADF-465C-8002-D14B0082FA07}" destId="{6CD3F454-680E-4C5E-8719-A927CCE9C375}" srcOrd="4" destOrd="0" presId="urn:microsoft.com/office/officeart/2005/8/layout/process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98941DA6-E211-4282-A132-C455EDCB5F46}" type="doc">
      <dgm:prSet loTypeId="urn:diagrams.loki3.com/BracketList" loCatId="list" qsTypeId="urn:microsoft.com/office/officeart/2005/8/quickstyle/3d2" qsCatId="3D" csTypeId="urn:microsoft.com/office/officeart/2005/8/colors/accent0_3" csCatId="mainScheme" phldr="1"/>
      <dgm:spPr/>
      <dgm:t>
        <a:bodyPr/>
        <a:lstStyle/>
        <a:p>
          <a:endParaRPr lang="en-US"/>
        </a:p>
      </dgm:t>
    </dgm:pt>
    <dgm:pt modelId="{5C20526E-9288-4FF8-9CED-F88446C78BA8}">
      <dgm:prSet custT="1"/>
      <dgm:spPr/>
      <dgm:t>
        <a:bodyPr/>
        <a:lstStyle/>
        <a:p>
          <a:r>
            <a:rPr lang="el-GR" sz="1700" dirty="0"/>
            <a:t>Ν. 4155/2013 </a:t>
          </a:r>
          <a:endParaRPr lang="en-US" sz="1700" dirty="0"/>
        </a:p>
      </dgm:t>
    </dgm:pt>
    <dgm:pt modelId="{6DCAC575-0757-491E-8896-3638EB47C81C}" type="parTrans" cxnId="{4C180C28-D2DB-4AA3-ADA7-1086F69F196F}">
      <dgm:prSet/>
      <dgm:spPr/>
      <dgm:t>
        <a:bodyPr/>
        <a:lstStyle/>
        <a:p>
          <a:endParaRPr lang="en-US"/>
        </a:p>
      </dgm:t>
    </dgm:pt>
    <dgm:pt modelId="{B53D5316-C0A3-42AB-B38D-1E4F4EDBDA84}" type="sibTrans" cxnId="{4C180C28-D2DB-4AA3-ADA7-1086F69F196F}">
      <dgm:prSet/>
      <dgm:spPr/>
      <dgm:t>
        <a:bodyPr/>
        <a:lstStyle/>
        <a:p>
          <a:endParaRPr lang="en-US"/>
        </a:p>
      </dgm:t>
    </dgm:pt>
    <dgm:pt modelId="{38C88731-89FD-4424-9835-21FFF6A42F3C}">
      <dgm:prSet custT="1"/>
      <dgm:spPr/>
      <dgm:t>
        <a:bodyPr/>
        <a:lstStyle/>
        <a:p>
          <a:r>
            <a:rPr lang="el-GR" sz="1700" dirty="0"/>
            <a:t>Κ.Υ.Α. υπ’ αριθμ. 64233/2021</a:t>
          </a:r>
          <a:endParaRPr lang="en-US" sz="1700" dirty="0"/>
        </a:p>
      </dgm:t>
    </dgm:pt>
    <dgm:pt modelId="{BB75626F-78E0-486D-BE01-35E334E38AAF}" type="parTrans" cxnId="{6ED070F7-5D01-4F1C-BE86-DD165812DE04}">
      <dgm:prSet/>
      <dgm:spPr/>
      <dgm:t>
        <a:bodyPr/>
        <a:lstStyle/>
        <a:p>
          <a:endParaRPr lang="en-US"/>
        </a:p>
      </dgm:t>
    </dgm:pt>
    <dgm:pt modelId="{22E3882F-6EAB-4BAE-8229-EFD53820DB8D}" type="sibTrans" cxnId="{6ED070F7-5D01-4F1C-BE86-DD165812DE04}">
      <dgm:prSet/>
      <dgm:spPr/>
      <dgm:t>
        <a:bodyPr/>
        <a:lstStyle/>
        <a:p>
          <a:endParaRPr lang="en-US"/>
        </a:p>
      </dgm:t>
    </dgm:pt>
    <dgm:pt modelId="{CDD85B73-FFB0-4FBD-BA65-F7E10E24E1BF}">
      <dgm:prSet custT="1"/>
      <dgm:spPr/>
      <dgm:t>
        <a:bodyPr/>
        <a:lstStyle/>
        <a:p>
          <a:r>
            <a:rPr lang="el-GR" sz="1700" dirty="0"/>
            <a:t>Ν. 4013/2011</a:t>
          </a:r>
          <a:endParaRPr lang="en-US" sz="1700" dirty="0"/>
        </a:p>
      </dgm:t>
    </dgm:pt>
    <dgm:pt modelId="{4AFF6F56-D2D5-41D5-AA27-18786EADC1BC}" type="parTrans" cxnId="{2390D9B2-3BE4-48AE-8DB8-04DD138949C7}">
      <dgm:prSet/>
      <dgm:spPr/>
      <dgm:t>
        <a:bodyPr/>
        <a:lstStyle/>
        <a:p>
          <a:endParaRPr lang="en-US"/>
        </a:p>
      </dgm:t>
    </dgm:pt>
    <dgm:pt modelId="{E34BF612-9616-42E3-8D25-FF8F9C84C206}" type="sibTrans" cxnId="{2390D9B2-3BE4-48AE-8DB8-04DD138949C7}">
      <dgm:prSet/>
      <dgm:spPr/>
      <dgm:t>
        <a:bodyPr/>
        <a:lstStyle/>
        <a:p>
          <a:endParaRPr lang="en-US"/>
        </a:p>
      </dgm:t>
    </dgm:pt>
    <dgm:pt modelId="{8600C32A-8280-4CD9-A700-4A9545B71017}">
      <dgm:prSet custT="1"/>
      <dgm:spPr/>
      <dgm:t>
        <a:bodyPr/>
        <a:lstStyle/>
        <a:p>
          <a:r>
            <a:rPr lang="el-GR" sz="1700" dirty="0"/>
            <a:t>Κ.Υ.Α. υπ’ αριθμ. 76928</a:t>
          </a:r>
          <a:r>
            <a:rPr lang="en-US" sz="1700" dirty="0"/>
            <a:t>/20</a:t>
          </a:r>
          <a:r>
            <a:rPr lang="el-GR" sz="1700" dirty="0"/>
            <a:t>21</a:t>
          </a:r>
        </a:p>
      </dgm:t>
    </dgm:pt>
    <dgm:pt modelId="{106590C5-16C3-4790-A120-1E332B3DAA2F}" type="parTrans" cxnId="{1869F42D-7997-4DF9-9625-AE40A61E708C}">
      <dgm:prSet/>
      <dgm:spPr/>
      <dgm:t>
        <a:bodyPr/>
        <a:lstStyle/>
        <a:p>
          <a:endParaRPr lang="el-GR"/>
        </a:p>
      </dgm:t>
    </dgm:pt>
    <dgm:pt modelId="{89F77BC5-9264-4C6B-AB0D-CF10D78688C0}" type="sibTrans" cxnId="{1869F42D-7997-4DF9-9625-AE40A61E708C}">
      <dgm:prSet/>
      <dgm:spPr/>
      <dgm:t>
        <a:bodyPr/>
        <a:lstStyle/>
        <a:p>
          <a:endParaRPr lang="el-GR"/>
        </a:p>
      </dgm:t>
    </dgm:pt>
    <dgm:pt modelId="{5BA3199D-995E-4731-A9A7-576DACC7B343}">
      <dgm:prSet custT="1"/>
      <dgm:spPr/>
      <dgm:t>
        <a:bodyPr/>
        <a:lstStyle/>
        <a:p>
          <a:r>
            <a:rPr lang="el-GR" sz="1700" dirty="0"/>
            <a:t>Εθνικό Σύστημα Ηλεκτρονικών Δημοσίων Συμβάσεων (Ε.Σ.Η.ΔΗ.Σ.)</a:t>
          </a:r>
        </a:p>
      </dgm:t>
    </dgm:pt>
    <dgm:pt modelId="{53C3E2D2-D42E-40DB-9FC0-53E180072588}" type="parTrans" cxnId="{0C616E2B-8120-412D-9FAE-49AB00770B28}">
      <dgm:prSet/>
      <dgm:spPr/>
      <dgm:t>
        <a:bodyPr/>
        <a:lstStyle/>
        <a:p>
          <a:endParaRPr lang="el-GR"/>
        </a:p>
      </dgm:t>
    </dgm:pt>
    <dgm:pt modelId="{B15A0B93-E7F4-4BD9-A56F-8D4434800121}" type="sibTrans" cxnId="{0C616E2B-8120-412D-9FAE-49AB00770B28}">
      <dgm:prSet/>
      <dgm:spPr/>
      <dgm:t>
        <a:bodyPr/>
        <a:lstStyle/>
        <a:p>
          <a:endParaRPr lang="el-GR"/>
        </a:p>
      </dgm:t>
    </dgm:pt>
    <dgm:pt modelId="{3873E8D7-C20E-4850-B42E-CA34680D799C}">
      <dgm:prSet custT="1"/>
      <dgm:spPr/>
      <dgm:t>
        <a:bodyPr/>
        <a:lstStyle/>
        <a:p>
          <a:r>
            <a:rPr lang="el-GR" sz="1700" dirty="0"/>
            <a:t>Ενιαία Ανεξάρτητη Αρχή Δημοσίων Συμβάσεων (Ε.Α.Α.ΔΗ.ΣΥ.) και Κεντρικό Ηλεκτρονικό Μητρώο Δημοσίων Συμβάσεων (Κ.Η.Μ.ΔΗ.Σ.) </a:t>
          </a:r>
        </a:p>
      </dgm:t>
    </dgm:pt>
    <dgm:pt modelId="{4C17B5A8-1EED-4F24-832A-BBE845FBA297}" type="parTrans" cxnId="{762C5AAC-DD3E-4389-8DE7-28CE005D6BE1}">
      <dgm:prSet/>
      <dgm:spPr/>
      <dgm:t>
        <a:bodyPr/>
        <a:lstStyle/>
        <a:p>
          <a:endParaRPr lang="el-GR"/>
        </a:p>
      </dgm:t>
    </dgm:pt>
    <dgm:pt modelId="{37A4B930-5E7C-45F6-8326-DFF13FD7BFCD}" type="sibTrans" cxnId="{762C5AAC-DD3E-4389-8DE7-28CE005D6BE1}">
      <dgm:prSet/>
      <dgm:spPr/>
      <dgm:t>
        <a:bodyPr/>
        <a:lstStyle/>
        <a:p>
          <a:endParaRPr lang="el-GR"/>
        </a:p>
      </dgm:t>
    </dgm:pt>
    <dgm:pt modelId="{F6D388E3-50A5-43B8-801C-564303E70C2F}">
      <dgm:prSet custT="1"/>
      <dgm:spPr/>
      <dgm:t>
        <a:bodyPr/>
        <a:lstStyle/>
        <a:p>
          <a:r>
            <a:rPr lang="el-GR" sz="1700" dirty="0"/>
            <a:t>Ρυθμίσεις τεχνικών ζητημάτων που αφορούν την ανάθεση των Δημοσίων Συμβάσεων Προμηθειών και Υπηρεσιών με χρήση των επιμέρους εργαλείων και διαδικασιών του Εθνικού Συστήματος Ηλεκτρονικών Δημοσίων Συμβάσεων (ΕΣΗΔΗΣ)</a:t>
          </a:r>
        </a:p>
      </dgm:t>
    </dgm:pt>
    <dgm:pt modelId="{5315E44E-53C7-4157-B867-86F959741DA4}" type="parTrans" cxnId="{4A097A3C-6F71-4D5A-A6BB-C8136CA2FC5D}">
      <dgm:prSet/>
      <dgm:spPr/>
      <dgm:t>
        <a:bodyPr/>
        <a:lstStyle/>
        <a:p>
          <a:endParaRPr lang="el-GR"/>
        </a:p>
      </dgm:t>
    </dgm:pt>
    <dgm:pt modelId="{771AA45C-72EE-4407-A416-88E8E0D83C13}" type="sibTrans" cxnId="{4A097A3C-6F71-4D5A-A6BB-C8136CA2FC5D}">
      <dgm:prSet/>
      <dgm:spPr/>
      <dgm:t>
        <a:bodyPr/>
        <a:lstStyle/>
        <a:p>
          <a:endParaRPr lang="el-GR"/>
        </a:p>
      </dgm:t>
    </dgm:pt>
    <dgm:pt modelId="{86A518EF-92DD-4723-9773-597E21D0CE63}">
      <dgm:prSet custT="1"/>
      <dgm:spPr/>
      <dgm:t>
        <a:bodyPr/>
        <a:lstStyle/>
        <a:p>
          <a:r>
            <a:rPr lang="el-GR" sz="1700" dirty="0"/>
            <a:t>Ρύθμιση ειδικότερων θεμάτων λειτουργίας και διαχείρισης του Κεντρικού Ηλεκτρονικού Μητρώου Δημοσίων Συμβάσεων (ΚΗΜΔΗΣ) </a:t>
          </a:r>
        </a:p>
      </dgm:t>
    </dgm:pt>
    <dgm:pt modelId="{648F982D-03C1-4020-9C54-36312E51E9E6}" type="parTrans" cxnId="{CCB203A8-3485-4FF8-9D95-C5CA3B20E517}">
      <dgm:prSet/>
      <dgm:spPr/>
      <dgm:t>
        <a:bodyPr/>
        <a:lstStyle/>
        <a:p>
          <a:endParaRPr lang="el-GR"/>
        </a:p>
      </dgm:t>
    </dgm:pt>
    <dgm:pt modelId="{139FFE75-BC24-4AD4-9D90-7844745C90F5}" type="sibTrans" cxnId="{CCB203A8-3485-4FF8-9D95-C5CA3B20E517}">
      <dgm:prSet/>
      <dgm:spPr/>
      <dgm:t>
        <a:bodyPr/>
        <a:lstStyle/>
        <a:p>
          <a:endParaRPr lang="el-GR"/>
        </a:p>
      </dgm:t>
    </dgm:pt>
    <dgm:pt modelId="{9BF2794C-0857-4CA6-B9E3-6BDABEADF9AB}">
      <dgm:prSet custT="1"/>
      <dgm:spPr/>
      <dgm:t>
        <a:bodyPr/>
        <a:lstStyle/>
        <a:p>
          <a:r>
            <a:rPr lang="el-GR" sz="1700" dirty="0"/>
            <a:t>Κ.Υ.Α. 166278/2021</a:t>
          </a:r>
        </a:p>
      </dgm:t>
    </dgm:pt>
    <dgm:pt modelId="{8EFD4762-D20D-41BA-A4B0-7916592BCB30}" type="parTrans" cxnId="{2F13CE4C-118E-4563-B6C8-8E4F1EEFCE3C}">
      <dgm:prSet/>
      <dgm:spPr/>
      <dgm:t>
        <a:bodyPr/>
        <a:lstStyle/>
        <a:p>
          <a:endParaRPr lang="el-GR"/>
        </a:p>
      </dgm:t>
    </dgm:pt>
    <dgm:pt modelId="{64337879-2382-45F4-A156-463AA015CCCE}" type="sibTrans" cxnId="{2F13CE4C-118E-4563-B6C8-8E4F1EEFCE3C}">
      <dgm:prSet/>
      <dgm:spPr/>
      <dgm:t>
        <a:bodyPr/>
        <a:lstStyle/>
        <a:p>
          <a:endParaRPr lang="el-GR"/>
        </a:p>
      </dgm:t>
    </dgm:pt>
    <dgm:pt modelId="{9BED486C-C103-4F26-B0EF-3D6507CD2C98}">
      <dgm:prSet custT="1"/>
      <dgm:spPr/>
      <dgm:t>
        <a:bodyPr/>
        <a:lstStyle/>
        <a:p>
          <a:pPr>
            <a:buFont typeface="Arial" panose="020B0604020202020204" pitchFamily="34" charset="0"/>
            <a:buChar char="•"/>
          </a:pPr>
          <a:r>
            <a:rPr lang="el-GR" sz="1700" dirty="0"/>
            <a:t>Ρυθμίσεις τεχνικών ζητημάτων που αφορούν στην ανάθεση των δημοσίων συμβάσεων έργων, μελετών και παροχής τεχνικών και λοιπών συναφών επιστημονικών υπηρεσιών με χρήση των επιμέρους εργαλείων και διαδικασιών του Εθνικού Συστήματος Ηλεκτρονικών Δημοσίων Συμβάσεων (ΕΣΗΔΗΣ)</a:t>
          </a:r>
        </a:p>
      </dgm:t>
    </dgm:pt>
    <dgm:pt modelId="{17DA4080-8705-49AF-9906-AB87784592E6}" type="parTrans" cxnId="{B577CBA9-8AF8-4701-B6E2-6F2529C2BB1A}">
      <dgm:prSet/>
      <dgm:spPr/>
      <dgm:t>
        <a:bodyPr/>
        <a:lstStyle/>
        <a:p>
          <a:endParaRPr lang="el-GR"/>
        </a:p>
      </dgm:t>
    </dgm:pt>
    <dgm:pt modelId="{26A27AB7-6800-4934-A328-F8A07493D487}" type="sibTrans" cxnId="{B577CBA9-8AF8-4701-B6E2-6F2529C2BB1A}">
      <dgm:prSet/>
      <dgm:spPr/>
      <dgm:t>
        <a:bodyPr/>
        <a:lstStyle/>
        <a:p>
          <a:endParaRPr lang="el-GR"/>
        </a:p>
      </dgm:t>
    </dgm:pt>
    <dgm:pt modelId="{9BA1B734-D394-4B26-9920-6FD8308A1A8D}" type="pres">
      <dgm:prSet presAssocID="{98941DA6-E211-4282-A132-C455EDCB5F46}" presName="Name0" presStyleCnt="0">
        <dgm:presLayoutVars>
          <dgm:dir/>
          <dgm:animLvl val="lvl"/>
          <dgm:resizeHandles val="exact"/>
        </dgm:presLayoutVars>
      </dgm:prSet>
      <dgm:spPr/>
    </dgm:pt>
    <dgm:pt modelId="{54836E98-F588-4BE8-89A4-979208E3145B}" type="pres">
      <dgm:prSet presAssocID="{5C20526E-9288-4FF8-9CED-F88446C78BA8}" presName="linNode" presStyleCnt="0"/>
      <dgm:spPr/>
    </dgm:pt>
    <dgm:pt modelId="{5BFD0B60-7A4B-4AE2-B685-18E6CAE47DA5}" type="pres">
      <dgm:prSet presAssocID="{5C20526E-9288-4FF8-9CED-F88446C78BA8}" presName="parTx" presStyleLbl="revTx" presStyleIdx="0" presStyleCnt="5">
        <dgm:presLayoutVars>
          <dgm:chMax val="1"/>
          <dgm:bulletEnabled val="1"/>
        </dgm:presLayoutVars>
      </dgm:prSet>
      <dgm:spPr/>
    </dgm:pt>
    <dgm:pt modelId="{A8DD13DC-DF04-4053-8E7D-76106F0EE20F}" type="pres">
      <dgm:prSet presAssocID="{5C20526E-9288-4FF8-9CED-F88446C78BA8}" presName="bracket" presStyleLbl="parChTrans1D1" presStyleIdx="0" presStyleCnt="5"/>
      <dgm:spPr/>
    </dgm:pt>
    <dgm:pt modelId="{F10431C6-9E85-43B6-B34A-5D4B52167AD3}" type="pres">
      <dgm:prSet presAssocID="{5C20526E-9288-4FF8-9CED-F88446C78BA8}" presName="spH" presStyleCnt="0"/>
      <dgm:spPr/>
    </dgm:pt>
    <dgm:pt modelId="{4D2037E8-FC75-4DCC-AC65-4DBD03C04105}" type="pres">
      <dgm:prSet presAssocID="{5C20526E-9288-4FF8-9CED-F88446C78BA8}" presName="desTx" presStyleLbl="node1" presStyleIdx="0" presStyleCnt="5" custLinFactNeighborX="2444" custLinFactNeighborY="-4235">
        <dgm:presLayoutVars>
          <dgm:bulletEnabled val="1"/>
        </dgm:presLayoutVars>
      </dgm:prSet>
      <dgm:spPr/>
    </dgm:pt>
    <dgm:pt modelId="{A46E2FF3-8360-4875-AC47-7B5242ED83A6}" type="pres">
      <dgm:prSet presAssocID="{B53D5316-C0A3-42AB-B38D-1E4F4EDBDA84}" presName="spV" presStyleCnt="0"/>
      <dgm:spPr/>
    </dgm:pt>
    <dgm:pt modelId="{F06804D3-3ED7-4E58-8DAB-112907D57322}" type="pres">
      <dgm:prSet presAssocID="{38C88731-89FD-4424-9835-21FFF6A42F3C}" presName="linNode" presStyleCnt="0"/>
      <dgm:spPr/>
    </dgm:pt>
    <dgm:pt modelId="{67C34CA9-E277-4134-A8BC-8A0D741597D8}" type="pres">
      <dgm:prSet presAssocID="{38C88731-89FD-4424-9835-21FFF6A42F3C}" presName="parTx" presStyleLbl="revTx" presStyleIdx="1" presStyleCnt="5">
        <dgm:presLayoutVars>
          <dgm:chMax val="1"/>
          <dgm:bulletEnabled val="1"/>
        </dgm:presLayoutVars>
      </dgm:prSet>
      <dgm:spPr/>
    </dgm:pt>
    <dgm:pt modelId="{65093CF2-1DCB-4495-8632-8304F6D24C61}" type="pres">
      <dgm:prSet presAssocID="{38C88731-89FD-4424-9835-21FFF6A42F3C}" presName="bracket" presStyleLbl="parChTrans1D1" presStyleIdx="1" presStyleCnt="5"/>
      <dgm:spPr/>
    </dgm:pt>
    <dgm:pt modelId="{D8E8C6E4-34C9-46A3-BF84-B629D776A187}" type="pres">
      <dgm:prSet presAssocID="{38C88731-89FD-4424-9835-21FFF6A42F3C}" presName="spH" presStyleCnt="0"/>
      <dgm:spPr/>
    </dgm:pt>
    <dgm:pt modelId="{88B4F583-B4F8-4EAB-9FD5-79B31BAE8441}" type="pres">
      <dgm:prSet presAssocID="{38C88731-89FD-4424-9835-21FFF6A42F3C}" presName="desTx" presStyleLbl="node1" presStyleIdx="1" presStyleCnt="5">
        <dgm:presLayoutVars>
          <dgm:bulletEnabled val="1"/>
        </dgm:presLayoutVars>
      </dgm:prSet>
      <dgm:spPr/>
    </dgm:pt>
    <dgm:pt modelId="{89A77742-7810-4578-93C7-EACF401615DF}" type="pres">
      <dgm:prSet presAssocID="{22E3882F-6EAB-4BAE-8229-EFD53820DB8D}" presName="spV" presStyleCnt="0"/>
      <dgm:spPr/>
    </dgm:pt>
    <dgm:pt modelId="{31F6DD59-F476-4BD0-A63B-1EAEB4CAD1B5}" type="pres">
      <dgm:prSet presAssocID="{9BF2794C-0857-4CA6-B9E3-6BDABEADF9AB}" presName="linNode" presStyleCnt="0"/>
      <dgm:spPr/>
    </dgm:pt>
    <dgm:pt modelId="{21837750-C430-4042-85D5-0A71B352AB11}" type="pres">
      <dgm:prSet presAssocID="{9BF2794C-0857-4CA6-B9E3-6BDABEADF9AB}" presName="parTx" presStyleLbl="revTx" presStyleIdx="2" presStyleCnt="5">
        <dgm:presLayoutVars>
          <dgm:chMax val="1"/>
          <dgm:bulletEnabled val="1"/>
        </dgm:presLayoutVars>
      </dgm:prSet>
      <dgm:spPr/>
    </dgm:pt>
    <dgm:pt modelId="{85073973-EEF2-4A63-B94C-61F6453460DA}" type="pres">
      <dgm:prSet presAssocID="{9BF2794C-0857-4CA6-B9E3-6BDABEADF9AB}" presName="bracket" presStyleLbl="parChTrans1D1" presStyleIdx="2" presStyleCnt="5"/>
      <dgm:spPr/>
    </dgm:pt>
    <dgm:pt modelId="{E0800BC8-7068-4B12-B2B3-73B087802007}" type="pres">
      <dgm:prSet presAssocID="{9BF2794C-0857-4CA6-B9E3-6BDABEADF9AB}" presName="spH" presStyleCnt="0"/>
      <dgm:spPr/>
    </dgm:pt>
    <dgm:pt modelId="{ACEEF1A4-CA33-44E8-BC47-B2348902E8B1}" type="pres">
      <dgm:prSet presAssocID="{9BF2794C-0857-4CA6-B9E3-6BDABEADF9AB}" presName="desTx" presStyleLbl="node1" presStyleIdx="2" presStyleCnt="5">
        <dgm:presLayoutVars>
          <dgm:bulletEnabled val="1"/>
        </dgm:presLayoutVars>
      </dgm:prSet>
      <dgm:spPr/>
    </dgm:pt>
    <dgm:pt modelId="{1B83A273-C4F4-4956-9DF2-C0230A60F21A}" type="pres">
      <dgm:prSet presAssocID="{64337879-2382-45F4-A156-463AA015CCCE}" presName="spV" presStyleCnt="0"/>
      <dgm:spPr/>
    </dgm:pt>
    <dgm:pt modelId="{D87E7148-5B1D-49EB-99FA-80A4D90EEE8D}" type="pres">
      <dgm:prSet presAssocID="{CDD85B73-FFB0-4FBD-BA65-F7E10E24E1BF}" presName="linNode" presStyleCnt="0"/>
      <dgm:spPr/>
    </dgm:pt>
    <dgm:pt modelId="{84B16016-63E9-4A3E-B88A-6ACE0CA6E837}" type="pres">
      <dgm:prSet presAssocID="{CDD85B73-FFB0-4FBD-BA65-F7E10E24E1BF}" presName="parTx" presStyleLbl="revTx" presStyleIdx="3" presStyleCnt="5">
        <dgm:presLayoutVars>
          <dgm:chMax val="1"/>
          <dgm:bulletEnabled val="1"/>
        </dgm:presLayoutVars>
      </dgm:prSet>
      <dgm:spPr/>
    </dgm:pt>
    <dgm:pt modelId="{4E8DDA9F-695C-4CBC-96E3-EF2F02BC1181}" type="pres">
      <dgm:prSet presAssocID="{CDD85B73-FFB0-4FBD-BA65-F7E10E24E1BF}" presName="bracket" presStyleLbl="parChTrans1D1" presStyleIdx="3" presStyleCnt="5"/>
      <dgm:spPr/>
    </dgm:pt>
    <dgm:pt modelId="{FB01D2AF-E6BB-482D-97F1-D14E5D4D7417}" type="pres">
      <dgm:prSet presAssocID="{CDD85B73-FFB0-4FBD-BA65-F7E10E24E1BF}" presName="spH" presStyleCnt="0"/>
      <dgm:spPr/>
    </dgm:pt>
    <dgm:pt modelId="{72E87D4D-6111-4D82-B200-46C951AD0657}" type="pres">
      <dgm:prSet presAssocID="{CDD85B73-FFB0-4FBD-BA65-F7E10E24E1BF}" presName="desTx" presStyleLbl="node1" presStyleIdx="3" presStyleCnt="5">
        <dgm:presLayoutVars>
          <dgm:bulletEnabled val="1"/>
        </dgm:presLayoutVars>
      </dgm:prSet>
      <dgm:spPr/>
    </dgm:pt>
    <dgm:pt modelId="{9A3210E5-D664-475C-92EB-60C9E1E79AC0}" type="pres">
      <dgm:prSet presAssocID="{E34BF612-9616-42E3-8D25-FF8F9C84C206}" presName="spV" presStyleCnt="0"/>
      <dgm:spPr/>
    </dgm:pt>
    <dgm:pt modelId="{60FAFE2D-480D-4701-830C-30565CED9083}" type="pres">
      <dgm:prSet presAssocID="{8600C32A-8280-4CD9-A700-4A9545B71017}" presName="linNode" presStyleCnt="0"/>
      <dgm:spPr/>
    </dgm:pt>
    <dgm:pt modelId="{12C2A6F9-7ACC-4E48-8E45-18314C1959B4}" type="pres">
      <dgm:prSet presAssocID="{8600C32A-8280-4CD9-A700-4A9545B71017}" presName="parTx" presStyleLbl="revTx" presStyleIdx="4" presStyleCnt="5">
        <dgm:presLayoutVars>
          <dgm:chMax val="1"/>
          <dgm:bulletEnabled val="1"/>
        </dgm:presLayoutVars>
      </dgm:prSet>
      <dgm:spPr/>
    </dgm:pt>
    <dgm:pt modelId="{8CBFEB0C-757E-485D-96D7-338CDA29B1DE}" type="pres">
      <dgm:prSet presAssocID="{8600C32A-8280-4CD9-A700-4A9545B71017}" presName="bracket" presStyleLbl="parChTrans1D1" presStyleIdx="4" presStyleCnt="5"/>
      <dgm:spPr/>
    </dgm:pt>
    <dgm:pt modelId="{DEAD4D43-C148-46D4-83F4-C0D052C75526}" type="pres">
      <dgm:prSet presAssocID="{8600C32A-8280-4CD9-A700-4A9545B71017}" presName="spH" presStyleCnt="0"/>
      <dgm:spPr/>
    </dgm:pt>
    <dgm:pt modelId="{5283D082-187C-445B-A6DC-3663C20C4C01}" type="pres">
      <dgm:prSet presAssocID="{8600C32A-8280-4CD9-A700-4A9545B71017}" presName="desTx" presStyleLbl="node1" presStyleIdx="4" presStyleCnt="5">
        <dgm:presLayoutVars>
          <dgm:bulletEnabled val="1"/>
        </dgm:presLayoutVars>
      </dgm:prSet>
      <dgm:spPr/>
    </dgm:pt>
  </dgm:ptLst>
  <dgm:cxnLst>
    <dgm:cxn modelId="{F810D815-38D0-4E9D-912D-3D3C44A0AC2B}" type="presOf" srcId="{9BED486C-C103-4F26-B0EF-3D6507CD2C98}" destId="{ACEEF1A4-CA33-44E8-BC47-B2348902E8B1}" srcOrd="0" destOrd="0" presId="urn:diagrams.loki3.com/BracketList"/>
    <dgm:cxn modelId="{950BD427-879B-4389-A448-AAD732E87CDE}" type="presOf" srcId="{5C20526E-9288-4FF8-9CED-F88446C78BA8}" destId="{5BFD0B60-7A4B-4AE2-B685-18E6CAE47DA5}" srcOrd="0" destOrd="0" presId="urn:diagrams.loki3.com/BracketList"/>
    <dgm:cxn modelId="{4C180C28-D2DB-4AA3-ADA7-1086F69F196F}" srcId="{98941DA6-E211-4282-A132-C455EDCB5F46}" destId="{5C20526E-9288-4FF8-9CED-F88446C78BA8}" srcOrd="0" destOrd="0" parTransId="{6DCAC575-0757-491E-8896-3638EB47C81C}" sibTransId="{B53D5316-C0A3-42AB-B38D-1E4F4EDBDA84}"/>
    <dgm:cxn modelId="{0C616E2B-8120-412D-9FAE-49AB00770B28}" srcId="{5C20526E-9288-4FF8-9CED-F88446C78BA8}" destId="{5BA3199D-995E-4731-A9A7-576DACC7B343}" srcOrd="0" destOrd="0" parTransId="{53C3E2D2-D42E-40DB-9FC0-53E180072588}" sibTransId="{B15A0B93-E7F4-4BD9-A56F-8D4434800121}"/>
    <dgm:cxn modelId="{1869F42D-7997-4DF9-9625-AE40A61E708C}" srcId="{98941DA6-E211-4282-A132-C455EDCB5F46}" destId="{8600C32A-8280-4CD9-A700-4A9545B71017}" srcOrd="4" destOrd="0" parTransId="{106590C5-16C3-4790-A120-1E332B3DAA2F}" sibTransId="{89F77BC5-9264-4C6B-AB0D-CF10D78688C0}"/>
    <dgm:cxn modelId="{201D6D31-40DF-4A4F-80F1-553A1E3DB9AD}" type="presOf" srcId="{9BF2794C-0857-4CA6-B9E3-6BDABEADF9AB}" destId="{21837750-C430-4042-85D5-0A71B352AB11}" srcOrd="0" destOrd="0" presId="urn:diagrams.loki3.com/BracketList"/>
    <dgm:cxn modelId="{4A097A3C-6F71-4D5A-A6BB-C8136CA2FC5D}" srcId="{38C88731-89FD-4424-9835-21FFF6A42F3C}" destId="{F6D388E3-50A5-43B8-801C-564303E70C2F}" srcOrd="0" destOrd="0" parTransId="{5315E44E-53C7-4157-B867-86F959741DA4}" sibTransId="{771AA45C-72EE-4407-A416-88E8E0D83C13}"/>
    <dgm:cxn modelId="{BDE83561-8C1A-4A7F-9956-A1CB346B0332}" type="presOf" srcId="{F6D388E3-50A5-43B8-801C-564303E70C2F}" destId="{88B4F583-B4F8-4EAB-9FD5-79B31BAE8441}" srcOrd="0" destOrd="0" presId="urn:diagrams.loki3.com/BracketList"/>
    <dgm:cxn modelId="{7FC67A66-E6F7-4348-AF34-6ACF8A07FC86}" type="presOf" srcId="{38C88731-89FD-4424-9835-21FFF6A42F3C}" destId="{67C34CA9-E277-4134-A8BC-8A0D741597D8}" srcOrd="0" destOrd="0" presId="urn:diagrams.loki3.com/BracketList"/>
    <dgm:cxn modelId="{04482F67-8588-48C5-8A83-0397F66EB970}" type="presOf" srcId="{5BA3199D-995E-4731-A9A7-576DACC7B343}" destId="{4D2037E8-FC75-4DCC-AC65-4DBD03C04105}" srcOrd="0" destOrd="0" presId="urn:diagrams.loki3.com/BracketList"/>
    <dgm:cxn modelId="{2F13CE4C-118E-4563-B6C8-8E4F1EEFCE3C}" srcId="{98941DA6-E211-4282-A132-C455EDCB5F46}" destId="{9BF2794C-0857-4CA6-B9E3-6BDABEADF9AB}" srcOrd="2" destOrd="0" parTransId="{8EFD4762-D20D-41BA-A4B0-7916592BCB30}" sibTransId="{64337879-2382-45F4-A156-463AA015CCCE}"/>
    <dgm:cxn modelId="{2B416C74-22E2-47C8-A411-2CF576B71765}" type="presOf" srcId="{CDD85B73-FFB0-4FBD-BA65-F7E10E24E1BF}" destId="{84B16016-63E9-4A3E-B88A-6ACE0CA6E837}" srcOrd="0" destOrd="0" presId="urn:diagrams.loki3.com/BracketList"/>
    <dgm:cxn modelId="{05D9F27C-645D-4CA5-80AC-28511B4B31BB}" type="presOf" srcId="{3873E8D7-C20E-4850-B42E-CA34680D799C}" destId="{72E87D4D-6111-4D82-B200-46C951AD0657}" srcOrd="0" destOrd="0" presId="urn:diagrams.loki3.com/BracketList"/>
    <dgm:cxn modelId="{4D35387D-485E-4331-99FB-9F2C791E0B30}" type="presOf" srcId="{8600C32A-8280-4CD9-A700-4A9545B71017}" destId="{12C2A6F9-7ACC-4E48-8E45-18314C1959B4}" srcOrd="0" destOrd="0" presId="urn:diagrams.loki3.com/BracketList"/>
    <dgm:cxn modelId="{7041FE88-5A0B-4BCC-847A-DF770713B4C0}" type="presOf" srcId="{98941DA6-E211-4282-A132-C455EDCB5F46}" destId="{9BA1B734-D394-4B26-9920-6FD8308A1A8D}" srcOrd="0" destOrd="0" presId="urn:diagrams.loki3.com/BracketList"/>
    <dgm:cxn modelId="{CCB203A8-3485-4FF8-9D95-C5CA3B20E517}" srcId="{8600C32A-8280-4CD9-A700-4A9545B71017}" destId="{86A518EF-92DD-4723-9773-597E21D0CE63}" srcOrd="0" destOrd="0" parTransId="{648F982D-03C1-4020-9C54-36312E51E9E6}" sibTransId="{139FFE75-BC24-4AD4-9D90-7844745C90F5}"/>
    <dgm:cxn modelId="{B577CBA9-8AF8-4701-B6E2-6F2529C2BB1A}" srcId="{9BF2794C-0857-4CA6-B9E3-6BDABEADF9AB}" destId="{9BED486C-C103-4F26-B0EF-3D6507CD2C98}" srcOrd="0" destOrd="0" parTransId="{17DA4080-8705-49AF-9906-AB87784592E6}" sibTransId="{26A27AB7-6800-4934-A328-F8A07493D487}"/>
    <dgm:cxn modelId="{762C5AAC-DD3E-4389-8DE7-28CE005D6BE1}" srcId="{CDD85B73-FFB0-4FBD-BA65-F7E10E24E1BF}" destId="{3873E8D7-C20E-4850-B42E-CA34680D799C}" srcOrd="0" destOrd="0" parTransId="{4C17B5A8-1EED-4F24-832A-BBE845FBA297}" sibTransId="{37A4B930-5E7C-45F6-8326-DFF13FD7BFCD}"/>
    <dgm:cxn modelId="{ACC48CAE-0B98-421A-97B7-4C068451855E}" type="presOf" srcId="{86A518EF-92DD-4723-9773-597E21D0CE63}" destId="{5283D082-187C-445B-A6DC-3663C20C4C01}" srcOrd="0" destOrd="0" presId="urn:diagrams.loki3.com/BracketList"/>
    <dgm:cxn modelId="{2390D9B2-3BE4-48AE-8DB8-04DD138949C7}" srcId="{98941DA6-E211-4282-A132-C455EDCB5F46}" destId="{CDD85B73-FFB0-4FBD-BA65-F7E10E24E1BF}" srcOrd="3" destOrd="0" parTransId="{4AFF6F56-D2D5-41D5-AA27-18786EADC1BC}" sibTransId="{E34BF612-9616-42E3-8D25-FF8F9C84C206}"/>
    <dgm:cxn modelId="{6ED070F7-5D01-4F1C-BE86-DD165812DE04}" srcId="{98941DA6-E211-4282-A132-C455EDCB5F46}" destId="{38C88731-89FD-4424-9835-21FFF6A42F3C}" srcOrd="1" destOrd="0" parTransId="{BB75626F-78E0-486D-BE01-35E334E38AAF}" sibTransId="{22E3882F-6EAB-4BAE-8229-EFD53820DB8D}"/>
    <dgm:cxn modelId="{4890CF73-BAD0-4F02-A7F6-7CB932E7803C}" type="presParOf" srcId="{9BA1B734-D394-4B26-9920-6FD8308A1A8D}" destId="{54836E98-F588-4BE8-89A4-979208E3145B}" srcOrd="0" destOrd="0" presId="urn:diagrams.loki3.com/BracketList"/>
    <dgm:cxn modelId="{EFF8DFD2-4C68-4420-91D6-B7A9CB49C4B9}" type="presParOf" srcId="{54836E98-F588-4BE8-89A4-979208E3145B}" destId="{5BFD0B60-7A4B-4AE2-B685-18E6CAE47DA5}" srcOrd="0" destOrd="0" presId="urn:diagrams.loki3.com/BracketList"/>
    <dgm:cxn modelId="{D0A16BD1-C31E-471B-A65C-1BBE4E872EF0}" type="presParOf" srcId="{54836E98-F588-4BE8-89A4-979208E3145B}" destId="{A8DD13DC-DF04-4053-8E7D-76106F0EE20F}" srcOrd="1" destOrd="0" presId="urn:diagrams.loki3.com/BracketList"/>
    <dgm:cxn modelId="{AFF6122E-54D1-4209-A788-4682673144F0}" type="presParOf" srcId="{54836E98-F588-4BE8-89A4-979208E3145B}" destId="{F10431C6-9E85-43B6-B34A-5D4B52167AD3}" srcOrd="2" destOrd="0" presId="urn:diagrams.loki3.com/BracketList"/>
    <dgm:cxn modelId="{B64A2833-DF41-405A-996A-A1EF6D5F7239}" type="presParOf" srcId="{54836E98-F588-4BE8-89A4-979208E3145B}" destId="{4D2037E8-FC75-4DCC-AC65-4DBD03C04105}" srcOrd="3" destOrd="0" presId="urn:diagrams.loki3.com/BracketList"/>
    <dgm:cxn modelId="{3D0F90D7-ED43-450F-A8C3-9C62F266AEA6}" type="presParOf" srcId="{9BA1B734-D394-4B26-9920-6FD8308A1A8D}" destId="{A46E2FF3-8360-4875-AC47-7B5242ED83A6}" srcOrd="1" destOrd="0" presId="urn:diagrams.loki3.com/BracketList"/>
    <dgm:cxn modelId="{0583CB5D-F9BD-46FC-B8F1-11264920DF1B}" type="presParOf" srcId="{9BA1B734-D394-4B26-9920-6FD8308A1A8D}" destId="{F06804D3-3ED7-4E58-8DAB-112907D57322}" srcOrd="2" destOrd="0" presId="urn:diagrams.loki3.com/BracketList"/>
    <dgm:cxn modelId="{E2CE9EC5-2F0B-49C1-BA2F-A998B18B3A15}" type="presParOf" srcId="{F06804D3-3ED7-4E58-8DAB-112907D57322}" destId="{67C34CA9-E277-4134-A8BC-8A0D741597D8}" srcOrd="0" destOrd="0" presId="urn:diagrams.loki3.com/BracketList"/>
    <dgm:cxn modelId="{0F4AD6A3-BABD-4716-A41F-979D82551382}" type="presParOf" srcId="{F06804D3-3ED7-4E58-8DAB-112907D57322}" destId="{65093CF2-1DCB-4495-8632-8304F6D24C61}" srcOrd="1" destOrd="0" presId="urn:diagrams.loki3.com/BracketList"/>
    <dgm:cxn modelId="{E4AAFA3A-AFFD-4C72-995C-592AC8669370}" type="presParOf" srcId="{F06804D3-3ED7-4E58-8DAB-112907D57322}" destId="{D8E8C6E4-34C9-46A3-BF84-B629D776A187}" srcOrd="2" destOrd="0" presId="urn:diagrams.loki3.com/BracketList"/>
    <dgm:cxn modelId="{F80B9BFC-A55B-4D25-8CB5-E3B0F4B7E274}" type="presParOf" srcId="{F06804D3-3ED7-4E58-8DAB-112907D57322}" destId="{88B4F583-B4F8-4EAB-9FD5-79B31BAE8441}" srcOrd="3" destOrd="0" presId="urn:diagrams.loki3.com/BracketList"/>
    <dgm:cxn modelId="{43483F86-5ED8-4B51-986F-4C04504F7EF1}" type="presParOf" srcId="{9BA1B734-D394-4B26-9920-6FD8308A1A8D}" destId="{89A77742-7810-4578-93C7-EACF401615DF}" srcOrd="3" destOrd="0" presId="urn:diagrams.loki3.com/BracketList"/>
    <dgm:cxn modelId="{59F8B7A1-9A2C-4F50-9578-9B552EC6320A}" type="presParOf" srcId="{9BA1B734-D394-4B26-9920-6FD8308A1A8D}" destId="{31F6DD59-F476-4BD0-A63B-1EAEB4CAD1B5}" srcOrd="4" destOrd="0" presId="urn:diagrams.loki3.com/BracketList"/>
    <dgm:cxn modelId="{A485E459-346A-4DEF-A8FB-90E3A0C4EDA8}" type="presParOf" srcId="{31F6DD59-F476-4BD0-A63B-1EAEB4CAD1B5}" destId="{21837750-C430-4042-85D5-0A71B352AB11}" srcOrd="0" destOrd="0" presId="urn:diagrams.loki3.com/BracketList"/>
    <dgm:cxn modelId="{E6D6CA68-47A8-4883-8A57-6F5FA8755ED2}" type="presParOf" srcId="{31F6DD59-F476-4BD0-A63B-1EAEB4CAD1B5}" destId="{85073973-EEF2-4A63-B94C-61F6453460DA}" srcOrd="1" destOrd="0" presId="urn:diagrams.loki3.com/BracketList"/>
    <dgm:cxn modelId="{EA34D225-BE64-4954-BAC0-8035D1A41D73}" type="presParOf" srcId="{31F6DD59-F476-4BD0-A63B-1EAEB4CAD1B5}" destId="{E0800BC8-7068-4B12-B2B3-73B087802007}" srcOrd="2" destOrd="0" presId="urn:diagrams.loki3.com/BracketList"/>
    <dgm:cxn modelId="{5A4AB78D-CBE2-4577-BDAE-9CD5270C1AD8}" type="presParOf" srcId="{31F6DD59-F476-4BD0-A63B-1EAEB4CAD1B5}" destId="{ACEEF1A4-CA33-44E8-BC47-B2348902E8B1}" srcOrd="3" destOrd="0" presId="urn:diagrams.loki3.com/BracketList"/>
    <dgm:cxn modelId="{9788F118-7239-441C-BF54-7E4DD1649B35}" type="presParOf" srcId="{9BA1B734-D394-4B26-9920-6FD8308A1A8D}" destId="{1B83A273-C4F4-4956-9DF2-C0230A60F21A}" srcOrd="5" destOrd="0" presId="urn:diagrams.loki3.com/BracketList"/>
    <dgm:cxn modelId="{37DB7870-5391-47DF-9E0A-B84739CDC52E}" type="presParOf" srcId="{9BA1B734-D394-4B26-9920-6FD8308A1A8D}" destId="{D87E7148-5B1D-49EB-99FA-80A4D90EEE8D}" srcOrd="6" destOrd="0" presId="urn:diagrams.loki3.com/BracketList"/>
    <dgm:cxn modelId="{38107F0E-7ACC-4D4E-88C9-FA072FA7383F}" type="presParOf" srcId="{D87E7148-5B1D-49EB-99FA-80A4D90EEE8D}" destId="{84B16016-63E9-4A3E-B88A-6ACE0CA6E837}" srcOrd="0" destOrd="0" presId="urn:diagrams.loki3.com/BracketList"/>
    <dgm:cxn modelId="{FB30A4CD-ED04-4230-AD65-3B14F971A6FE}" type="presParOf" srcId="{D87E7148-5B1D-49EB-99FA-80A4D90EEE8D}" destId="{4E8DDA9F-695C-4CBC-96E3-EF2F02BC1181}" srcOrd="1" destOrd="0" presId="urn:diagrams.loki3.com/BracketList"/>
    <dgm:cxn modelId="{2D8D851E-8D30-42DF-9B2F-A1C458F59D42}" type="presParOf" srcId="{D87E7148-5B1D-49EB-99FA-80A4D90EEE8D}" destId="{FB01D2AF-E6BB-482D-97F1-D14E5D4D7417}" srcOrd="2" destOrd="0" presId="urn:diagrams.loki3.com/BracketList"/>
    <dgm:cxn modelId="{2685B1C9-C329-4107-AED6-EBBD06879BFA}" type="presParOf" srcId="{D87E7148-5B1D-49EB-99FA-80A4D90EEE8D}" destId="{72E87D4D-6111-4D82-B200-46C951AD0657}" srcOrd="3" destOrd="0" presId="urn:diagrams.loki3.com/BracketList"/>
    <dgm:cxn modelId="{76A12910-D614-48E6-9694-2D9FDD73AB94}" type="presParOf" srcId="{9BA1B734-D394-4B26-9920-6FD8308A1A8D}" destId="{9A3210E5-D664-475C-92EB-60C9E1E79AC0}" srcOrd="7" destOrd="0" presId="urn:diagrams.loki3.com/BracketList"/>
    <dgm:cxn modelId="{221756EA-177E-4359-8C9E-496479B28112}" type="presParOf" srcId="{9BA1B734-D394-4B26-9920-6FD8308A1A8D}" destId="{60FAFE2D-480D-4701-830C-30565CED9083}" srcOrd="8" destOrd="0" presId="urn:diagrams.loki3.com/BracketList"/>
    <dgm:cxn modelId="{9E4EF7F3-56D5-4F05-B0C8-BA87F8F7C71B}" type="presParOf" srcId="{60FAFE2D-480D-4701-830C-30565CED9083}" destId="{12C2A6F9-7ACC-4E48-8E45-18314C1959B4}" srcOrd="0" destOrd="0" presId="urn:diagrams.loki3.com/BracketList"/>
    <dgm:cxn modelId="{015E6FF5-55E8-471E-8291-4D0C13657C43}" type="presParOf" srcId="{60FAFE2D-480D-4701-830C-30565CED9083}" destId="{8CBFEB0C-757E-485D-96D7-338CDA29B1DE}" srcOrd="1" destOrd="0" presId="urn:diagrams.loki3.com/BracketList"/>
    <dgm:cxn modelId="{7DB0D375-FD72-42DB-A9EB-6E448ED45BBB}" type="presParOf" srcId="{60FAFE2D-480D-4701-830C-30565CED9083}" destId="{DEAD4D43-C148-46D4-83F4-C0D052C75526}" srcOrd="2" destOrd="0" presId="urn:diagrams.loki3.com/BracketList"/>
    <dgm:cxn modelId="{CB882B0D-4967-4A39-B6E8-984F655F53A7}" type="presParOf" srcId="{60FAFE2D-480D-4701-830C-30565CED9083}" destId="{5283D082-187C-445B-A6DC-3663C20C4C01}" srcOrd="3" destOrd="0" presId="urn:diagrams.loki3.com/Bracket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0.xml><?xml version="1.0" encoding="utf-8"?>
<dgm:dataModel xmlns:dgm="http://schemas.openxmlformats.org/drawingml/2006/diagram" xmlns:a="http://schemas.openxmlformats.org/drawingml/2006/main">
  <dgm:ptLst>
    <dgm:pt modelId="{98941DA6-E211-4282-A132-C455EDCB5F46}" type="doc">
      <dgm:prSet loTypeId="urn:microsoft.com/office/officeart/2005/8/layout/vProcess5" loCatId="process" qsTypeId="urn:microsoft.com/office/officeart/2005/8/quickstyle/3d2" qsCatId="3D" csTypeId="urn:microsoft.com/office/officeart/2005/8/colors/accent0_3" csCatId="mainScheme" phldr="1"/>
      <dgm:spPr/>
      <dgm:t>
        <a:bodyPr/>
        <a:lstStyle/>
        <a:p>
          <a:endParaRPr lang="en-US"/>
        </a:p>
      </dgm:t>
    </dgm:pt>
    <dgm:pt modelId="{A221F08E-C278-40EE-AB22-2617A71184E8}">
      <dgm:prSet custT="1"/>
      <dgm:spPr/>
      <dgm:t>
        <a:bodyPr/>
        <a:lstStyle/>
        <a:p>
          <a:r>
            <a:rPr lang="el-GR" sz="1800" dirty="0"/>
            <a:t>Προσφορά υποβάλλουν μόνο οι οικονομικοί φορείς που έχουν προσκληθεί από την αναθέτουσα αρχή Δυνατότητα περιορισμού του αριθμού των κατάλληλων υποψηφίων που προσκαλούνται στη διαδικασία</a:t>
          </a:r>
        </a:p>
      </dgm:t>
    </dgm:pt>
    <dgm:pt modelId="{C4BDDC86-53A2-46C5-B829-A26A47394966}" type="parTrans" cxnId="{F36DC350-ADC8-4F0E-A48A-38DF568CF49A}">
      <dgm:prSet/>
      <dgm:spPr/>
      <dgm:t>
        <a:bodyPr/>
        <a:lstStyle/>
        <a:p>
          <a:endParaRPr lang="el-GR"/>
        </a:p>
      </dgm:t>
    </dgm:pt>
    <dgm:pt modelId="{0D4B37AA-286C-467D-9FCA-52C8C3AC6EE7}" type="sibTrans" cxnId="{F36DC350-ADC8-4F0E-A48A-38DF568CF49A}">
      <dgm:prSet/>
      <dgm:spPr/>
      <dgm:t>
        <a:bodyPr/>
        <a:lstStyle/>
        <a:p>
          <a:endParaRPr lang="el-GR"/>
        </a:p>
      </dgm:t>
    </dgm:pt>
    <dgm:pt modelId="{6F72BF7E-10B1-4756-820E-2895C5C26FE5}">
      <dgm:prSet custT="1"/>
      <dgm:spPr/>
      <dgm:t>
        <a:bodyPr/>
        <a:lstStyle/>
        <a:p>
          <a:r>
            <a:rPr lang="el-GR" sz="1800" dirty="0"/>
            <a:t>Υποβάλλει αίτηση συμμετοχής οποιοσδήποτε οικονομικός φορέας παρέχοντας τις πληροφορίες για την ποιοτική επιλογή που ζητούνται από την αναθέτουσα αρχή</a:t>
          </a:r>
        </a:p>
      </dgm:t>
    </dgm:pt>
    <dgm:pt modelId="{FFCC49AF-9821-4362-A8EF-11E2535D1757}" type="parTrans" cxnId="{EF3A4EEC-B20F-4064-99FB-124E71DA5979}">
      <dgm:prSet/>
      <dgm:spPr/>
      <dgm:t>
        <a:bodyPr/>
        <a:lstStyle/>
        <a:p>
          <a:endParaRPr lang="el-GR"/>
        </a:p>
      </dgm:t>
    </dgm:pt>
    <dgm:pt modelId="{B89E7112-74E2-42EF-A2E6-321116FD1578}" type="sibTrans" cxnId="{EF3A4EEC-B20F-4064-99FB-124E71DA5979}">
      <dgm:prSet/>
      <dgm:spPr/>
      <dgm:t>
        <a:bodyPr/>
        <a:lstStyle/>
        <a:p>
          <a:endParaRPr lang="el-GR"/>
        </a:p>
      </dgm:t>
    </dgm:pt>
    <dgm:pt modelId="{15AF0813-85D4-44BB-A2F4-AD73F6E66D1E}">
      <dgm:prSet custT="1"/>
      <dgm:spPr/>
      <dgm:t>
        <a:bodyPr/>
        <a:lstStyle/>
        <a:p>
          <a:r>
            <a:rPr lang="el-GR" sz="1800" dirty="0"/>
            <a:t>Ελάχιστη προθεσμία 30 ημέρες από την ημερομηνία αποστολής της προκήρυξης ή της πρόσκλησης επιβεβαίωσης ενδιαφέροντος στην Υπηρεσία Εκδόσεων της ΕΕ-διαγωνισμοί άνω των ορίων ή διεθνείς</a:t>
          </a:r>
        </a:p>
      </dgm:t>
    </dgm:pt>
    <dgm:pt modelId="{FBCCACE3-FB74-4071-B883-8E96966DF723}" type="parTrans" cxnId="{B593EE16-F814-451D-8E71-80D70E1DC16C}">
      <dgm:prSet/>
      <dgm:spPr/>
      <dgm:t>
        <a:bodyPr/>
        <a:lstStyle/>
        <a:p>
          <a:endParaRPr lang="el-GR"/>
        </a:p>
      </dgm:t>
    </dgm:pt>
    <dgm:pt modelId="{B87BCFFC-2368-4F65-9E1A-62D82C8B7F40}" type="sibTrans" cxnId="{B593EE16-F814-451D-8E71-80D70E1DC16C}">
      <dgm:prSet/>
      <dgm:spPr/>
      <dgm:t>
        <a:bodyPr/>
        <a:lstStyle/>
        <a:p>
          <a:endParaRPr lang="el-GR"/>
        </a:p>
      </dgm:t>
    </dgm:pt>
    <dgm:pt modelId="{A92AB4F4-9DAB-4539-AA8B-05302D915FB8}" type="pres">
      <dgm:prSet presAssocID="{98941DA6-E211-4282-A132-C455EDCB5F46}" presName="outerComposite" presStyleCnt="0">
        <dgm:presLayoutVars>
          <dgm:chMax val="5"/>
          <dgm:dir/>
          <dgm:resizeHandles val="exact"/>
        </dgm:presLayoutVars>
      </dgm:prSet>
      <dgm:spPr/>
    </dgm:pt>
    <dgm:pt modelId="{9BAA0B17-B89A-4D9A-B969-0CE9B22509DB}" type="pres">
      <dgm:prSet presAssocID="{98941DA6-E211-4282-A132-C455EDCB5F46}" presName="dummyMaxCanvas" presStyleCnt="0">
        <dgm:presLayoutVars/>
      </dgm:prSet>
      <dgm:spPr/>
    </dgm:pt>
    <dgm:pt modelId="{82B2565F-6D27-4502-A0B9-7F16D49E024E}" type="pres">
      <dgm:prSet presAssocID="{98941DA6-E211-4282-A132-C455EDCB5F46}" presName="ThreeNodes_1" presStyleLbl="node1" presStyleIdx="0" presStyleCnt="3">
        <dgm:presLayoutVars>
          <dgm:bulletEnabled val="1"/>
        </dgm:presLayoutVars>
      </dgm:prSet>
      <dgm:spPr/>
    </dgm:pt>
    <dgm:pt modelId="{CEEB6C22-3672-4A99-912A-B3A4AA19A2BE}" type="pres">
      <dgm:prSet presAssocID="{98941DA6-E211-4282-A132-C455EDCB5F46}" presName="ThreeNodes_2" presStyleLbl="node1" presStyleIdx="1" presStyleCnt="3" custScaleY="106706">
        <dgm:presLayoutVars>
          <dgm:bulletEnabled val="1"/>
        </dgm:presLayoutVars>
      </dgm:prSet>
      <dgm:spPr/>
    </dgm:pt>
    <dgm:pt modelId="{F2EAE263-8129-4937-A4B9-DE2111470DE9}" type="pres">
      <dgm:prSet presAssocID="{98941DA6-E211-4282-A132-C455EDCB5F46}" presName="ThreeNodes_3" presStyleLbl="node1" presStyleIdx="2" presStyleCnt="3" custScaleY="101008">
        <dgm:presLayoutVars>
          <dgm:bulletEnabled val="1"/>
        </dgm:presLayoutVars>
      </dgm:prSet>
      <dgm:spPr/>
    </dgm:pt>
    <dgm:pt modelId="{6AF3072E-2088-48C0-87B1-41B69681CC84}" type="pres">
      <dgm:prSet presAssocID="{98941DA6-E211-4282-A132-C455EDCB5F46}" presName="ThreeConn_1-2" presStyleLbl="fgAccFollowNode1" presStyleIdx="0" presStyleCnt="2">
        <dgm:presLayoutVars>
          <dgm:bulletEnabled val="1"/>
        </dgm:presLayoutVars>
      </dgm:prSet>
      <dgm:spPr/>
    </dgm:pt>
    <dgm:pt modelId="{700FE085-652C-457A-AE68-789885C6BB14}" type="pres">
      <dgm:prSet presAssocID="{98941DA6-E211-4282-A132-C455EDCB5F46}" presName="ThreeConn_2-3" presStyleLbl="fgAccFollowNode1" presStyleIdx="1" presStyleCnt="2">
        <dgm:presLayoutVars>
          <dgm:bulletEnabled val="1"/>
        </dgm:presLayoutVars>
      </dgm:prSet>
      <dgm:spPr/>
    </dgm:pt>
    <dgm:pt modelId="{140F0D37-3EC8-4520-8B84-08F8437E490E}" type="pres">
      <dgm:prSet presAssocID="{98941DA6-E211-4282-A132-C455EDCB5F46}" presName="ThreeNodes_1_text" presStyleLbl="node1" presStyleIdx="2" presStyleCnt="3">
        <dgm:presLayoutVars>
          <dgm:bulletEnabled val="1"/>
        </dgm:presLayoutVars>
      </dgm:prSet>
      <dgm:spPr/>
    </dgm:pt>
    <dgm:pt modelId="{97AB54FA-C5D6-4FF4-BE63-B648B0011373}" type="pres">
      <dgm:prSet presAssocID="{98941DA6-E211-4282-A132-C455EDCB5F46}" presName="ThreeNodes_2_text" presStyleLbl="node1" presStyleIdx="2" presStyleCnt="3">
        <dgm:presLayoutVars>
          <dgm:bulletEnabled val="1"/>
        </dgm:presLayoutVars>
      </dgm:prSet>
      <dgm:spPr/>
    </dgm:pt>
    <dgm:pt modelId="{4C068CA4-DAF2-49F0-89DB-D72AF483A5B8}" type="pres">
      <dgm:prSet presAssocID="{98941DA6-E211-4282-A132-C455EDCB5F46}" presName="ThreeNodes_3_text" presStyleLbl="node1" presStyleIdx="2" presStyleCnt="3">
        <dgm:presLayoutVars>
          <dgm:bulletEnabled val="1"/>
        </dgm:presLayoutVars>
      </dgm:prSet>
      <dgm:spPr/>
    </dgm:pt>
  </dgm:ptLst>
  <dgm:cxnLst>
    <dgm:cxn modelId="{1761DE0D-F958-4800-98B4-2BBDE443521F}" type="presOf" srcId="{6F72BF7E-10B1-4756-820E-2895C5C26FE5}" destId="{82B2565F-6D27-4502-A0B9-7F16D49E024E}" srcOrd="0" destOrd="0" presId="urn:microsoft.com/office/officeart/2005/8/layout/vProcess5"/>
    <dgm:cxn modelId="{B593EE16-F814-451D-8E71-80D70E1DC16C}" srcId="{98941DA6-E211-4282-A132-C455EDCB5F46}" destId="{15AF0813-85D4-44BB-A2F4-AD73F6E66D1E}" srcOrd="1" destOrd="0" parTransId="{FBCCACE3-FB74-4071-B883-8E96966DF723}" sibTransId="{B87BCFFC-2368-4F65-9E1A-62D82C8B7F40}"/>
    <dgm:cxn modelId="{4197E437-C8E7-452B-BC16-D0C37169086A}" type="presOf" srcId="{B89E7112-74E2-42EF-A2E6-321116FD1578}" destId="{6AF3072E-2088-48C0-87B1-41B69681CC84}" srcOrd="0" destOrd="0" presId="urn:microsoft.com/office/officeart/2005/8/layout/vProcess5"/>
    <dgm:cxn modelId="{7DC7E939-E5D3-4BD0-A220-68138785BC15}" type="presOf" srcId="{15AF0813-85D4-44BB-A2F4-AD73F6E66D1E}" destId="{97AB54FA-C5D6-4FF4-BE63-B648B0011373}" srcOrd="1" destOrd="0" presId="urn:microsoft.com/office/officeart/2005/8/layout/vProcess5"/>
    <dgm:cxn modelId="{2C1F685B-4E7B-450E-916F-610BB96658EE}" type="presOf" srcId="{98941DA6-E211-4282-A132-C455EDCB5F46}" destId="{A92AB4F4-9DAB-4539-AA8B-05302D915FB8}" srcOrd="0" destOrd="0" presId="urn:microsoft.com/office/officeart/2005/8/layout/vProcess5"/>
    <dgm:cxn modelId="{C8F68561-6805-46B4-AD76-FA06D3C6EDD1}" type="presOf" srcId="{15AF0813-85D4-44BB-A2F4-AD73F6E66D1E}" destId="{CEEB6C22-3672-4A99-912A-B3A4AA19A2BE}" srcOrd="0" destOrd="0" presId="urn:microsoft.com/office/officeart/2005/8/layout/vProcess5"/>
    <dgm:cxn modelId="{93104642-5D2A-42E5-8C0C-C319855CF3F9}" type="presOf" srcId="{B87BCFFC-2368-4F65-9E1A-62D82C8B7F40}" destId="{700FE085-652C-457A-AE68-789885C6BB14}" srcOrd="0" destOrd="0" presId="urn:microsoft.com/office/officeart/2005/8/layout/vProcess5"/>
    <dgm:cxn modelId="{F36DC350-ADC8-4F0E-A48A-38DF568CF49A}" srcId="{98941DA6-E211-4282-A132-C455EDCB5F46}" destId="{A221F08E-C278-40EE-AB22-2617A71184E8}" srcOrd="2" destOrd="0" parTransId="{C4BDDC86-53A2-46C5-B829-A26A47394966}" sibTransId="{0D4B37AA-286C-467D-9FCA-52C8C3AC6EE7}"/>
    <dgm:cxn modelId="{D4E520A3-09F3-44CE-9416-53DD0578C32B}" type="presOf" srcId="{A221F08E-C278-40EE-AB22-2617A71184E8}" destId="{4C068CA4-DAF2-49F0-89DB-D72AF483A5B8}" srcOrd="1" destOrd="0" presId="urn:microsoft.com/office/officeart/2005/8/layout/vProcess5"/>
    <dgm:cxn modelId="{0591E3C3-34D7-4FEF-8BC9-D2EBB296E5B9}" type="presOf" srcId="{6F72BF7E-10B1-4756-820E-2895C5C26FE5}" destId="{140F0D37-3EC8-4520-8B84-08F8437E490E}" srcOrd="1" destOrd="0" presId="urn:microsoft.com/office/officeart/2005/8/layout/vProcess5"/>
    <dgm:cxn modelId="{7A93E2D5-8CF9-48B2-9E1F-70B2C9AF188B}" type="presOf" srcId="{A221F08E-C278-40EE-AB22-2617A71184E8}" destId="{F2EAE263-8129-4937-A4B9-DE2111470DE9}" srcOrd="0" destOrd="0" presId="urn:microsoft.com/office/officeart/2005/8/layout/vProcess5"/>
    <dgm:cxn modelId="{EF3A4EEC-B20F-4064-99FB-124E71DA5979}" srcId="{98941DA6-E211-4282-A132-C455EDCB5F46}" destId="{6F72BF7E-10B1-4756-820E-2895C5C26FE5}" srcOrd="0" destOrd="0" parTransId="{FFCC49AF-9821-4362-A8EF-11E2535D1757}" sibTransId="{B89E7112-74E2-42EF-A2E6-321116FD1578}"/>
    <dgm:cxn modelId="{63C8B9DD-B8AA-44FB-B143-5D5267E847FC}" type="presParOf" srcId="{A92AB4F4-9DAB-4539-AA8B-05302D915FB8}" destId="{9BAA0B17-B89A-4D9A-B969-0CE9B22509DB}" srcOrd="0" destOrd="0" presId="urn:microsoft.com/office/officeart/2005/8/layout/vProcess5"/>
    <dgm:cxn modelId="{A6A2C0BA-137F-4D2F-8A6E-A91B5AEC1736}" type="presParOf" srcId="{A92AB4F4-9DAB-4539-AA8B-05302D915FB8}" destId="{82B2565F-6D27-4502-A0B9-7F16D49E024E}" srcOrd="1" destOrd="0" presId="urn:microsoft.com/office/officeart/2005/8/layout/vProcess5"/>
    <dgm:cxn modelId="{2128591D-5CA2-48C8-AAE6-2DA373A4295A}" type="presParOf" srcId="{A92AB4F4-9DAB-4539-AA8B-05302D915FB8}" destId="{CEEB6C22-3672-4A99-912A-B3A4AA19A2BE}" srcOrd="2" destOrd="0" presId="urn:microsoft.com/office/officeart/2005/8/layout/vProcess5"/>
    <dgm:cxn modelId="{797DB550-03F1-4939-B09C-BE3E1DD0DEDC}" type="presParOf" srcId="{A92AB4F4-9DAB-4539-AA8B-05302D915FB8}" destId="{F2EAE263-8129-4937-A4B9-DE2111470DE9}" srcOrd="3" destOrd="0" presId="urn:microsoft.com/office/officeart/2005/8/layout/vProcess5"/>
    <dgm:cxn modelId="{11F9FEAC-40FA-4911-8F2C-F8EDEB8D0014}" type="presParOf" srcId="{A92AB4F4-9DAB-4539-AA8B-05302D915FB8}" destId="{6AF3072E-2088-48C0-87B1-41B69681CC84}" srcOrd="4" destOrd="0" presId="urn:microsoft.com/office/officeart/2005/8/layout/vProcess5"/>
    <dgm:cxn modelId="{49274A5D-E86A-4780-B38B-15401DA55CF7}" type="presParOf" srcId="{A92AB4F4-9DAB-4539-AA8B-05302D915FB8}" destId="{700FE085-652C-457A-AE68-789885C6BB14}" srcOrd="5" destOrd="0" presId="urn:microsoft.com/office/officeart/2005/8/layout/vProcess5"/>
    <dgm:cxn modelId="{293F510B-5FF6-43F6-91F6-BC9539C51369}" type="presParOf" srcId="{A92AB4F4-9DAB-4539-AA8B-05302D915FB8}" destId="{140F0D37-3EC8-4520-8B84-08F8437E490E}" srcOrd="6" destOrd="0" presId="urn:microsoft.com/office/officeart/2005/8/layout/vProcess5"/>
    <dgm:cxn modelId="{1FA0C0F8-1008-4CC7-B2FB-A8CD4021F675}" type="presParOf" srcId="{A92AB4F4-9DAB-4539-AA8B-05302D915FB8}" destId="{97AB54FA-C5D6-4FF4-BE63-B648B0011373}" srcOrd="7" destOrd="0" presId="urn:microsoft.com/office/officeart/2005/8/layout/vProcess5"/>
    <dgm:cxn modelId="{0C5FCDB5-39B1-4F37-9332-E4870D08676E}" type="presParOf" srcId="{A92AB4F4-9DAB-4539-AA8B-05302D915FB8}" destId="{4C068CA4-DAF2-49F0-89DB-D72AF483A5B8}" srcOrd="8" destOrd="0" presId="urn:microsoft.com/office/officeart/2005/8/layout/vProcess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1.xml><?xml version="1.0" encoding="utf-8"?>
<dgm:dataModel xmlns:dgm="http://schemas.openxmlformats.org/drawingml/2006/diagram" xmlns:a="http://schemas.openxmlformats.org/drawingml/2006/main">
  <dgm:ptLst>
    <dgm:pt modelId="{98941DA6-E211-4282-A132-C455EDCB5F46}" type="doc">
      <dgm:prSet loTypeId="urn:microsoft.com/office/officeart/2005/8/layout/process2" loCatId="process" qsTypeId="urn:microsoft.com/office/officeart/2005/8/quickstyle/3d2" qsCatId="3D" csTypeId="urn:microsoft.com/office/officeart/2005/8/colors/accent0_3" csCatId="mainScheme" phldr="1"/>
      <dgm:spPr/>
      <dgm:t>
        <a:bodyPr/>
        <a:lstStyle/>
        <a:p>
          <a:endParaRPr lang="en-US"/>
        </a:p>
      </dgm:t>
    </dgm:pt>
    <dgm:pt modelId="{A221F08E-C278-40EE-AB22-2617A71184E8}">
      <dgm:prSet custT="1"/>
      <dgm:spPr/>
      <dgm:t>
        <a:bodyPr/>
        <a:lstStyle/>
        <a:p>
          <a:r>
            <a:rPr lang="el-GR" sz="1800" dirty="0"/>
            <a:t>Δυνατότητα σύντμησης προθεσμιών σε 10 ημέρες, όταν έχει δημοσιευθεί προκαταρκτική προκήρυξη που δεν χρησιμοποιήθηκε η ίδια ως μέσο προκήρυξης διαγωνισμού</a:t>
          </a:r>
        </a:p>
      </dgm:t>
    </dgm:pt>
    <dgm:pt modelId="{C4BDDC86-53A2-46C5-B829-A26A47394966}" type="parTrans" cxnId="{F36DC350-ADC8-4F0E-A48A-38DF568CF49A}">
      <dgm:prSet/>
      <dgm:spPr/>
      <dgm:t>
        <a:bodyPr/>
        <a:lstStyle/>
        <a:p>
          <a:endParaRPr lang="el-GR"/>
        </a:p>
      </dgm:t>
    </dgm:pt>
    <dgm:pt modelId="{0D4B37AA-286C-467D-9FCA-52C8C3AC6EE7}" type="sibTrans" cxnId="{F36DC350-ADC8-4F0E-A48A-38DF568CF49A}">
      <dgm:prSet/>
      <dgm:spPr/>
      <dgm:t>
        <a:bodyPr/>
        <a:lstStyle/>
        <a:p>
          <a:endParaRPr lang="el-GR"/>
        </a:p>
      </dgm:t>
    </dgm:pt>
    <dgm:pt modelId="{15AF0813-85D4-44BB-A2F4-AD73F6E66D1E}">
      <dgm:prSet custT="1"/>
      <dgm:spPr/>
      <dgm:t>
        <a:bodyPr/>
        <a:lstStyle/>
        <a:p>
          <a:r>
            <a:rPr lang="el-GR" sz="1800" dirty="0"/>
            <a:t>Ελάχιστη προθεσμία 30 ημέρες από την ημερομηνία αποστολής της πρόσκλησης υποβολής προσφορών</a:t>
          </a:r>
        </a:p>
      </dgm:t>
    </dgm:pt>
    <dgm:pt modelId="{FBCCACE3-FB74-4071-B883-8E96966DF723}" type="parTrans" cxnId="{B593EE16-F814-451D-8E71-80D70E1DC16C}">
      <dgm:prSet/>
      <dgm:spPr/>
      <dgm:t>
        <a:bodyPr/>
        <a:lstStyle/>
        <a:p>
          <a:endParaRPr lang="el-GR"/>
        </a:p>
      </dgm:t>
    </dgm:pt>
    <dgm:pt modelId="{B87BCFFC-2368-4F65-9E1A-62D82C8B7F40}" type="sibTrans" cxnId="{B593EE16-F814-451D-8E71-80D70E1DC16C}">
      <dgm:prSet/>
      <dgm:spPr/>
      <dgm:t>
        <a:bodyPr/>
        <a:lstStyle/>
        <a:p>
          <a:endParaRPr lang="el-GR"/>
        </a:p>
      </dgm:t>
    </dgm:pt>
    <dgm:pt modelId="{F4CC96DA-8BD7-46BA-B273-29ADC9792A22}">
      <dgm:prSet custT="1"/>
      <dgm:spPr/>
      <dgm:t>
        <a:bodyPr/>
        <a:lstStyle/>
        <a:p>
          <a:r>
            <a:rPr lang="el-GR" sz="1800" dirty="0"/>
            <a:t>Μη ΚΑΑ δυνατότητα ορισμού προθεσμίας με αμοιβαία συμφωνία αναθέτουσα αρχή και των υποψηφίων που επελέγησαν που καταρτίζεται με βάση τα οριζόμενα στα έγγραφα της σύμβασης</a:t>
          </a:r>
        </a:p>
      </dgm:t>
    </dgm:pt>
    <dgm:pt modelId="{5A491905-F9C9-47BD-B4F4-8A2A2597DE92}" type="parTrans" cxnId="{8B28D3E8-7174-4313-AB72-DC0DECD1F64F}">
      <dgm:prSet/>
      <dgm:spPr/>
      <dgm:t>
        <a:bodyPr/>
        <a:lstStyle/>
        <a:p>
          <a:endParaRPr lang="el-GR"/>
        </a:p>
      </dgm:t>
    </dgm:pt>
    <dgm:pt modelId="{D2DD7522-22FC-4FEE-B1EC-D1F11E217F13}" type="sibTrans" cxnId="{8B28D3E8-7174-4313-AB72-DC0DECD1F64F}">
      <dgm:prSet/>
      <dgm:spPr/>
      <dgm:t>
        <a:bodyPr/>
        <a:lstStyle/>
        <a:p>
          <a:endParaRPr lang="el-GR"/>
        </a:p>
      </dgm:t>
    </dgm:pt>
    <dgm:pt modelId="{36B31973-B442-450C-A60D-4257C67A1D5E}" type="pres">
      <dgm:prSet presAssocID="{98941DA6-E211-4282-A132-C455EDCB5F46}" presName="linearFlow" presStyleCnt="0">
        <dgm:presLayoutVars>
          <dgm:resizeHandles val="exact"/>
        </dgm:presLayoutVars>
      </dgm:prSet>
      <dgm:spPr/>
    </dgm:pt>
    <dgm:pt modelId="{DB20F490-FCEA-44FD-804C-90087A6F6E22}" type="pres">
      <dgm:prSet presAssocID="{15AF0813-85D4-44BB-A2F4-AD73F6E66D1E}" presName="node" presStyleLbl="node1" presStyleIdx="0" presStyleCnt="3" custScaleX="121804">
        <dgm:presLayoutVars>
          <dgm:bulletEnabled val="1"/>
        </dgm:presLayoutVars>
      </dgm:prSet>
      <dgm:spPr/>
    </dgm:pt>
    <dgm:pt modelId="{CEE90A19-F837-4C67-B18B-63AF6F9CC547}" type="pres">
      <dgm:prSet presAssocID="{B87BCFFC-2368-4F65-9E1A-62D82C8B7F40}" presName="sibTrans" presStyleLbl="sibTrans2D1" presStyleIdx="0" presStyleCnt="2"/>
      <dgm:spPr/>
    </dgm:pt>
    <dgm:pt modelId="{59F4AC6E-3119-4D4E-87D2-004575F31F47}" type="pres">
      <dgm:prSet presAssocID="{B87BCFFC-2368-4F65-9E1A-62D82C8B7F40}" presName="connectorText" presStyleLbl="sibTrans2D1" presStyleIdx="0" presStyleCnt="2"/>
      <dgm:spPr/>
    </dgm:pt>
    <dgm:pt modelId="{E3D2B16D-3300-41F9-907D-C6116CD41365}" type="pres">
      <dgm:prSet presAssocID="{A221F08E-C278-40EE-AB22-2617A71184E8}" presName="node" presStyleLbl="node1" presStyleIdx="1" presStyleCnt="3" custScaleX="121804">
        <dgm:presLayoutVars>
          <dgm:bulletEnabled val="1"/>
        </dgm:presLayoutVars>
      </dgm:prSet>
      <dgm:spPr/>
    </dgm:pt>
    <dgm:pt modelId="{BD4E1CB7-BAB1-4756-BA15-91D094BAFF0B}" type="pres">
      <dgm:prSet presAssocID="{0D4B37AA-286C-467D-9FCA-52C8C3AC6EE7}" presName="sibTrans" presStyleLbl="sibTrans2D1" presStyleIdx="1" presStyleCnt="2"/>
      <dgm:spPr/>
    </dgm:pt>
    <dgm:pt modelId="{342DF5D0-2AAC-4A9F-9D25-6814A581BC3B}" type="pres">
      <dgm:prSet presAssocID="{0D4B37AA-286C-467D-9FCA-52C8C3AC6EE7}" presName="connectorText" presStyleLbl="sibTrans2D1" presStyleIdx="1" presStyleCnt="2"/>
      <dgm:spPr/>
    </dgm:pt>
    <dgm:pt modelId="{D137C78E-929A-4298-9F17-779D7F5582FE}" type="pres">
      <dgm:prSet presAssocID="{F4CC96DA-8BD7-46BA-B273-29ADC9792A22}" presName="node" presStyleLbl="node1" presStyleIdx="2" presStyleCnt="3" custScaleX="125134">
        <dgm:presLayoutVars>
          <dgm:bulletEnabled val="1"/>
        </dgm:presLayoutVars>
      </dgm:prSet>
      <dgm:spPr/>
    </dgm:pt>
  </dgm:ptLst>
  <dgm:cxnLst>
    <dgm:cxn modelId="{B593EE16-F814-451D-8E71-80D70E1DC16C}" srcId="{98941DA6-E211-4282-A132-C455EDCB5F46}" destId="{15AF0813-85D4-44BB-A2F4-AD73F6E66D1E}" srcOrd="0" destOrd="0" parTransId="{FBCCACE3-FB74-4071-B883-8E96966DF723}" sibTransId="{B87BCFFC-2368-4F65-9E1A-62D82C8B7F40}"/>
    <dgm:cxn modelId="{72785A33-7781-4347-9259-06464FFD864F}" type="presOf" srcId="{15AF0813-85D4-44BB-A2F4-AD73F6E66D1E}" destId="{DB20F490-FCEA-44FD-804C-90087A6F6E22}" srcOrd="0" destOrd="0" presId="urn:microsoft.com/office/officeart/2005/8/layout/process2"/>
    <dgm:cxn modelId="{F36DC350-ADC8-4F0E-A48A-38DF568CF49A}" srcId="{98941DA6-E211-4282-A132-C455EDCB5F46}" destId="{A221F08E-C278-40EE-AB22-2617A71184E8}" srcOrd="1" destOrd="0" parTransId="{C4BDDC86-53A2-46C5-B829-A26A47394966}" sibTransId="{0D4B37AA-286C-467D-9FCA-52C8C3AC6EE7}"/>
    <dgm:cxn modelId="{6BBF8E7A-3BC1-4700-BFAE-A6694D1A0A21}" type="presOf" srcId="{F4CC96DA-8BD7-46BA-B273-29ADC9792A22}" destId="{D137C78E-929A-4298-9F17-779D7F5582FE}" srcOrd="0" destOrd="0" presId="urn:microsoft.com/office/officeart/2005/8/layout/process2"/>
    <dgm:cxn modelId="{8D49E08E-ABE0-4F15-B59B-A692D6A20657}" type="presOf" srcId="{A221F08E-C278-40EE-AB22-2617A71184E8}" destId="{E3D2B16D-3300-41F9-907D-C6116CD41365}" srcOrd="0" destOrd="0" presId="urn:microsoft.com/office/officeart/2005/8/layout/process2"/>
    <dgm:cxn modelId="{4EED0CCE-3CF9-477D-8168-7C2547AF2B60}" type="presOf" srcId="{0D4B37AA-286C-467D-9FCA-52C8C3AC6EE7}" destId="{BD4E1CB7-BAB1-4756-BA15-91D094BAFF0B}" srcOrd="0" destOrd="0" presId="urn:microsoft.com/office/officeart/2005/8/layout/process2"/>
    <dgm:cxn modelId="{875DE0DB-702E-4B50-9177-AF8A5A0E6681}" type="presOf" srcId="{0D4B37AA-286C-467D-9FCA-52C8C3AC6EE7}" destId="{342DF5D0-2AAC-4A9F-9D25-6814A581BC3B}" srcOrd="1" destOrd="0" presId="urn:microsoft.com/office/officeart/2005/8/layout/process2"/>
    <dgm:cxn modelId="{8B28D3E8-7174-4313-AB72-DC0DECD1F64F}" srcId="{98941DA6-E211-4282-A132-C455EDCB5F46}" destId="{F4CC96DA-8BD7-46BA-B273-29ADC9792A22}" srcOrd="2" destOrd="0" parTransId="{5A491905-F9C9-47BD-B4F4-8A2A2597DE92}" sibTransId="{D2DD7522-22FC-4FEE-B1EC-D1F11E217F13}"/>
    <dgm:cxn modelId="{01BF7BEE-FA65-4D29-97BA-8DAD0DB01FAF}" type="presOf" srcId="{98941DA6-E211-4282-A132-C455EDCB5F46}" destId="{36B31973-B442-450C-A60D-4257C67A1D5E}" srcOrd="0" destOrd="0" presId="urn:microsoft.com/office/officeart/2005/8/layout/process2"/>
    <dgm:cxn modelId="{40CAACF4-C0BE-406E-B856-8D97B901ADB3}" type="presOf" srcId="{B87BCFFC-2368-4F65-9E1A-62D82C8B7F40}" destId="{59F4AC6E-3119-4D4E-87D2-004575F31F47}" srcOrd="1" destOrd="0" presId="urn:microsoft.com/office/officeart/2005/8/layout/process2"/>
    <dgm:cxn modelId="{9B1273FC-D149-4438-9600-7F5D67F23889}" type="presOf" srcId="{B87BCFFC-2368-4F65-9E1A-62D82C8B7F40}" destId="{CEE90A19-F837-4C67-B18B-63AF6F9CC547}" srcOrd="0" destOrd="0" presId="urn:microsoft.com/office/officeart/2005/8/layout/process2"/>
    <dgm:cxn modelId="{A7839CD8-5C60-4C91-8C07-11E34C5C3878}" type="presParOf" srcId="{36B31973-B442-450C-A60D-4257C67A1D5E}" destId="{DB20F490-FCEA-44FD-804C-90087A6F6E22}" srcOrd="0" destOrd="0" presId="urn:microsoft.com/office/officeart/2005/8/layout/process2"/>
    <dgm:cxn modelId="{7C7C18A9-CB74-400A-87F2-72DB9B0D8A48}" type="presParOf" srcId="{36B31973-B442-450C-A60D-4257C67A1D5E}" destId="{CEE90A19-F837-4C67-B18B-63AF6F9CC547}" srcOrd="1" destOrd="0" presId="urn:microsoft.com/office/officeart/2005/8/layout/process2"/>
    <dgm:cxn modelId="{AAE74E4B-0985-4BBD-91B7-E0DE014A92A0}" type="presParOf" srcId="{CEE90A19-F837-4C67-B18B-63AF6F9CC547}" destId="{59F4AC6E-3119-4D4E-87D2-004575F31F47}" srcOrd="0" destOrd="0" presId="urn:microsoft.com/office/officeart/2005/8/layout/process2"/>
    <dgm:cxn modelId="{6A8F36E2-E502-4959-B33A-80954928931D}" type="presParOf" srcId="{36B31973-B442-450C-A60D-4257C67A1D5E}" destId="{E3D2B16D-3300-41F9-907D-C6116CD41365}" srcOrd="2" destOrd="0" presId="urn:microsoft.com/office/officeart/2005/8/layout/process2"/>
    <dgm:cxn modelId="{CB3E2B15-563E-4988-8D29-E242DFBBB6C8}" type="presParOf" srcId="{36B31973-B442-450C-A60D-4257C67A1D5E}" destId="{BD4E1CB7-BAB1-4756-BA15-91D094BAFF0B}" srcOrd="3" destOrd="0" presId="urn:microsoft.com/office/officeart/2005/8/layout/process2"/>
    <dgm:cxn modelId="{5429690B-65CF-4363-802B-F71CD7DE1B5D}" type="presParOf" srcId="{BD4E1CB7-BAB1-4756-BA15-91D094BAFF0B}" destId="{342DF5D0-2AAC-4A9F-9D25-6814A581BC3B}" srcOrd="0" destOrd="0" presId="urn:microsoft.com/office/officeart/2005/8/layout/process2"/>
    <dgm:cxn modelId="{CD9A952D-470A-4889-A75D-1C1D48DF2928}" type="presParOf" srcId="{36B31973-B442-450C-A60D-4257C67A1D5E}" destId="{D137C78E-929A-4298-9F17-779D7F5582FE}" srcOrd="4" destOrd="0" presId="urn:microsoft.com/office/officeart/2005/8/layout/process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2.xml><?xml version="1.0" encoding="utf-8"?>
<dgm:dataModel xmlns:dgm="http://schemas.openxmlformats.org/drawingml/2006/diagram" xmlns:a="http://schemas.openxmlformats.org/drawingml/2006/main">
  <dgm:ptLst>
    <dgm:pt modelId="{98941DA6-E211-4282-A132-C455EDCB5F46}" type="doc">
      <dgm:prSet loTypeId="urn:microsoft.com/office/officeart/2005/8/layout/hList9" loCatId="list" qsTypeId="urn:microsoft.com/office/officeart/2005/8/quickstyle/3d2" qsCatId="3D" csTypeId="urn:microsoft.com/office/officeart/2005/8/colors/accent0_3" csCatId="mainScheme" phldr="1"/>
      <dgm:spPr/>
      <dgm:t>
        <a:bodyPr/>
        <a:lstStyle/>
        <a:p>
          <a:endParaRPr lang="en-US"/>
        </a:p>
      </dgm:t>
    </dgm:pt>
    <dgm:pt modelId="{D9E48229-3A64-4F46-8396-A79B3D6B6FBA}">
      <dgm:prSet custT="1"/>
      <dgm:spPr/>
      <dgm:t>
        <a:bodyPr/>
        <a:lstStyle/>
        <a:p>
          <a:r>
            <a:rPr lang="el-GR" sz="1800" dirty="0"/>
            <a:t>Επείγουσα κατάσταση δεόντως τεκμηριωμένη που καθιστά αδύνατη την τήρηση των προθεσμιών του άρθρου 28</a:t>
          </a:r>
        </a:p>
      </dgm:t>
    </dgm:pt>
    <dgm:pt modelId="{243CEDF4-9BA4-4DBA-89E7-713D4AE546E4}" type="parTrans" cxnId="{A492A7BB-B83A-4418-995F-69D82FBCC91C}">
      <dgm:prSet/>
      <dgm:spPr/>
      <dgm:t>
        <a:bodyPr/>
        <a:lstStyle/>
        <a:p>
          <a:endParaRPr lang="el-GR"/>
        </a:p>
      </dgm:t>
    </dgm:pt>
    <dgm:pt modelId="{F3190800-D284-4FA3-B1B8-CB771324DD86}" type="sibTrans" cxnId="{A492A7BB-B83A-4418-995F-69D82FBCC91C}">
      <dgm:prSet/>
      <dgm:spPr/>
      <dgm:t>
        <a:bodyPr/>
        <a:lstStyle/>
        <a:p>
          <a:endParaRPr lang="el-GR"/>
        </a:p>
      </dgm:t>
    </dgm:pt>
    <dgm:pt modelId="{57C2E9EE-465F-4FBD-98CF-A62E17AAA16E}">
      <dgm:prSet custT="1"/>
      <dgm:spPr/>
      <dgm:t>
        <a:bodyPr/>
        <a:lstStyle/>
        <a:p>
          <a:pPr>
            <a:buFont typeface="Arial" panose="020B0604020202020204" pitchFamily="34" charset="0"/>
            <a:buChar char="•"/>
          </a:pPr>
          <a:r>
            <a:rPr lang="el-GR" sz="1800" dirty="0"/>
            <a:t>Ελάχιστη προθεσμία παραλαβής των αιτήσεων συμμετοχής όχι μικρότερη των 15 ημέρων από την ημερομηνία αποστολής της προκήρυξης της σύμβασης</a:t>
          </a:r>
        </a:p>
        <a:p>
          <a:pPr>
            <a:buNone/>
          </a:pPr>
          <a:r>
            <a:rPr lang="el-GR" sz="1800" dirty="0"/>
            <a:t>Προθεσμία παραλαβής των προσφορών όχι μικρότερη από την ημερομηνία αποστολής της πρόσκλησης υποβολής προσφορών</a:t>
          </a:r>
        </a:p>
      </dgm:t>
    </dgm:pt>
    <dgm:pt modelId="{6B2C247D-3869-4913-898D-B3A14D5ABCE3}" type="sibTrans" cxnId="{83BB1CE8-836D-4972-858C-83854BB73CB3}">
      <dgm:prSet/>
      <dgm:spPr/>
      <dgm:t>
        <a:bodyPr/>
        <a:lstStyle/>
        <a:p>
          <a:endParaRPr lang="el-GR"/>
        </a:p>
      </dgm:t>
    </dgm:pt>
    <dgm:pt modelId="{C31ABDB0-FA6C-4F10-AE36-B516E05D0D5C}" type="parTrans" cxnId="{83BB1CE8-836D-4972-858C-83854BB73CB3}">
      <dgm:prSet/>
      <dgm:spPr/>
      <dgm:t>
        <a:bodyPr/>
        <a:lstStyle/>
        <a:p>
          <a:endParaRPr lang="el-GR"/>
        </a:p>
      </dgm:t>
    </dgm:pt>
    <dgm:pt modelId="{3E3F8A39-8917-476A-AC47-EBB07C97A582}" type="pres">
      <dgm:prSet presAssocID="{98941DA6-E211-4282-A132-C455EDCB5F46}" presName="list" presStyleCnt="0">
        <dgm:presLayoutVars>
          <dgm:dir/>
          <dgm:animLvl val="lvl"/>
        </dgm:presLayoutVars>
      </dgm:prSet>
      <dgm:spPr/>
    </dgm:pt>
    <dgm:pt modelId="{0A3EE4B0-F6FA-401A-88A2-DD631F4599F6}" type="pres">
      <dgm:prSet presAssocID="{D9E48229-3A64-4F46-8396-A79B3D6B6FBA}" presName="posSpace" presStyleCnt="0"/>
      <dgm:spPr/>
    </dgm:pt>
    <dgm:pt modelId="{B0CF046E-CAF7-41A5-AB2B-3B1C7AA92B1B}" type="pres">
      <dgm:prSet presAssocID="{D9E48229-3A64-4F46-8396-A79B3D6B6FBA}" presName="vertFlow" presStyleCnt="0"/>
      <dgm:spPr/>
    </dgm:pt>
    <dgm:pt modelId="{39309097-AD64-4A21-A5F3-82A4A76642FD}" type="pres">
      <dgm:prSet presAssocID="{D9E48229-3A64-4F46-8396-A79B3D6B6FBA}" presName="topSpace" presStyleCnt="0"/>
      <dgm:spPr/>
    </dgm:pt>
    <dgm:pt modelId="{3E451A35-8A9E-4043-AFCD-8CF31A808418}" type="pres">
      <dgm:prSet presAssocID="{D9E48229-3A64-4F46-8396-A79B3D6B6FBA}" presName="firstComp" presStyleCnt="0"/>
      <dgm:spPr/>
    </dgm:pt>
    <dgm:pt modelId="{4B320DBA-35B5-4D97-88A5-A4B6B8EB76C9}" type="pres">
      <dgm:prSet presAssocID="{D9E48229-3A64-4F46-8396-A79B3D6B6FBA}" presName="firstChild" presStyleLbl="bgAccFollowNode1" presStyleIdx="0" presStyleCnt="1"/>
      <dgm:spPr/>
    </dgm:pt>
    <dgm:pt modelId="{869D4C30-F7D4-4860-A45E-67037E6CD51F}" type="pres">
      <dgm:prSet presAssocID="{D9E48229-3A64-4F46-8396-A79B3D6B6FBA}" presName="firstChildTx" presStyleLbl="bgAccFollowNode1" presStyleIdx="0" presStyleCnt="1">
        <dgm:presLayoutVars>
          <dgm:bulletEnabled val="1"/>
        </dgm:presLayoutVars>
      </dgm:prSet>
      <dgm:spPr/>
    </dgm:pt>
    <dgm:pt modelId="{9367429E-6EFF-4933-997B-B6EECEC83701}" type="pres">
      <dgm:prSet presAssocID="{D9E48229-3A64-4F46-8396-A79B3D6B6FBA}" presName="negSpace" presStyleCnt="0"/>
      <dgm:spPr/>
    </dgm:pt>
    <dgm:pt modelId="{A892FEB8-8A27-45F6-86E8-56850E953986}" type="pres">
      <dgm:prSet presAssocID="{D9E48229-3A64-4F46-8396-A79B3D6B6FBA}" presName="circle" presStyleLbl="node1" presStyleIdx="0" presStyleCnt="1"/>
      <dgm:spPr/>
    </dgm:pt>
  </dgm:ptLst>
  <dgm:cxnLst>
    <dgm:cxn modelId="{22D2C518-59D1-46DE-A873-99FB6EC0B24A}" type="presOf" srcId="{57C2E9EE-465F-4FBD-98CF-A62E17AAA16E}" destId="{869D4C30-F7D4-4860-A45E-67037E6CD51F}" srcOrd="1" destOrd="0" presId="urn:microsoft.com/office/officeart/2005/8/layout/hList9"/>
    <dgm:cxn modelId="{2CB24319-061D-48A9-A661-79D32093C81C}" type="presOf" srcId="{D9E48229-3A64-4F46-8396-A79B3D6B6FBA}" destId="{A892FEB8-8A27-45F6-86E8-56850E953986}" srcOrd="0" destOrd="0" presId="urn:microsoft.com/office/officeart/2005/8/layout/hList9"/>
    <dgm:cxn modelId="{B5553434-66AD-41DB-8E4B-D5911A5CFA3F}" type="presOf" srcId="{98941DA6-E211-4282-A132-C455EDCB5F46}" destId="{3E3F8A39-8917-476A-AC47-EBB07C97A582}" srcOrd="0" destOrd="0" presId="urn:microsoft.com/office/officeart/2005/8/layout/hList9"/>
    <dgm:cxn modelId="{EFA67F76-7E14-43C7-9C0C-DE92BF847A81}" type="presOf" srcId="{57C2E9EE-465F-4FBD-98CF-A62E17AAA16E}" destId="{4B320DBA-35B5-4D97-88A5-A4B6B8EB76C9}" srcOrd="0" destOrd="0" presId="urn:microsoft.com/office/officeart/2005/8/layout/hList9"/>
    <dgm:cxn modelId="{A492A7BB-B83A-4418-995F-69D82FBCC91C}" srcId="{98941DA6-E211-4282-A132-C455EDCB5F46}" destId="{D9E48229-3A64-4F46-8396-A79B3D6B6FBA}" srcOrd="0" destOrd="0" parTransId="{243CEDF4-9BA4-4DBA-89E7-713D4AE546E4}" sibTransId="{F3190800-D284-4FA3-B1B8-CB771324DD86}"/>
    <dgm:cxn modelId="{83BB1CE8-836D-4972-858C-83854BB73CB3}" srcId="{D9E48229-3A64-4F46-8396-A79B3D6B6FBA}" destId="{57C2E9EE-465F-4FBD-98CF-A62E17AAA16E}" srcOrd="0" destOrd="0" parTransId="{C31ABDB0-FA6C-4F10-AE36-B516E05D0D5C}" sibTransId="{6B2C247D-3869-4913-898D-B3A14D5ABCE3}"/>
    <dgm:cxn modelId="{129FD074-99CF-48EA-AB21-AA7F387F77B9}" type="presParOf" srcId="{3E3F8A39-8917-476A-AC47-EBB07C97A582}" destId="{0A3EE4B0-F6FA-401A-88A2-DD631F4599F6}" srcOrd="0" destOrd="0" presId="urn:microsoft.com/office/officeart/2005/8/layout/hList9"/>
    <dgm:cxn modelId="{1610DB1F-9A6E-4D1D-B892-96A5C1C5359B}" type="presParOf" srcId="{3E3F8A39-8917-476A-AC47-EBB07C97A582}" destId="{B0CF046E-CAF7-41A5-AB2B-3B1C7AA92B1B}" srcOrd="1" destOrd="0" presId="urn:microsoft.com/office/officeart/2005/8/layout/hList9"/>
    <dgm:cxn modelId="{4868044B-FBD0-47AB-BC2D-E9DF4C673345}" type="presParOf" srcId="{B0CF046E-CAF7-41A5-AB2B-3B1C7AA92B1B}" destId="{39309097-AD64-4A21-A5F3-82A4A76642FD}" srcOrd="0" destOrd="0" presId="urn:microsoft.com/office/officeart/2005/8/layout/hList9"/>
    <dgm:cxn modelId="{60B80438-F478-46AA-A60B-A8D5284B3668}" type="presParOf" srcId="{B0CF046E-CAF7-41A5-AB2B-3B1C7AA92B1B}" destId="{3E451A35-8A9E-4043-AFCD-8CF31A808418}" srcOrd="1" destOrd="0" presId="urn:microsoft.com/office/officeart/2005/8/layout/hList9"/>
    <dgm:cxn modelId="{0EFAE655-1DB0-43EC-AE1E-BAB6D85CD36E}" type="presParOf" srcId="{3E451A35-8A9E-4043-AFCD-8CF31A808418}" destId="{4B320DBA-35B5-4D97-88A5-A4B6B8EB76C9}" srcOrd="0" destOrd="0" presId="urn:microsoft.com/office/officeart/2005/8/layout/hList9"/>
    <dgm:cxn modelId="{2D3B8D71-3B24-4734-9DB4-1B8246B26486}" type="presParOf" srcId="{3E451A35-8A9E-4043-AFCD-8CF31A808418}" destId="{869D4C30-F7D4-4860-A45E-67037E6CD51F}" srcOrd="1" destOrd="0" presId="urn:microsoft.com/office/officeart/2005/8/layout/hList9"/>
    <dgm:cxn modelId="{40E8D46B-49A8-4E01-B99A-FAFA3963F0D1}" type="presParOf" srcId="{3E3F8A39-8917-476A-AC47-EBB07C97A582}" destId="{9367429E-6EFF-4933-997B-B6EECEC83701}" srcOrd="2" destOrd="0" presId="urn:microsoft.com/office/officeart/2005/8/layout/hList9"/>
    <dgm:cxn modelId="{A15F355A-0CF1-4E18-9DB8-74B046B3F39D}" type="presParOf" srcId="{3E3F8A39-8917-476A-AC47-EBB07C97A582}" destId="{A892FEB8-8A27-45F6-86E8-56850E953986}" srcOrd="3" destOrd="0" presId="urn:microsoft.com/office/officeart/2005/8/layout/hList9"/>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3.xml><?xml version="1.0" encoding="utf-8"?>
<dgm:dataModel xmlns:dgm="http://schemas.openxmlformats.org/drawingml/2006/diagram" xmlns:a="http://schemas.openxmlformats.org/drawingml/2006/main">
  <dgm:ptLst>
    <dgm:pt modelId="{98941DA6-E211-4282-A132-C455EDCB5F46}" type="doc">
      <dgm:prSet loTypeId="urn:microsoft.com/office/officeart/2005/8/layout/hierarchy3" loCatId="list" qsTypeId="urn:microsoft.com/office/officeart/2005/8/quickstyle/3d2" qsCatId="3D" csTypeId="urn:microsoft.com/office/officeart/2005/8/colors/accent0_3" csCatId="mainScheme" phldr="1"/>
      <dgm:spPr/>
      <dgm:t>
        <a:bodyPr/>
        <a:lstStyle/>
        <a:p>
          <a:endParaRPr lang="en-US"/>
        </a:p>
      </dgm:t>
    </dgm:pt>
    <dgm:pt modelId="{D9E48229-3A64-4F46-8396-A79B3D6B6FBA}">
      <dgm:prSet custT="1"/>
      <dgm:spPr/>
      <dgm:t>
        <a:bodyPr/>
        <a:lstStyle/>
        <a:p>
          <a:r>
            <a:rPr lang="el-GR" sz="1800" dirty="0"/>
            <a:t>Κλειστή διαδικασία</a:t>
          </a:r>
        </a:p>
      </dgm:t>
    </dgm:pt>
    <dgm:pt modelId="{243CEDF4-9BA4-4DBA-89E7-713D4AE546E4}" type="parTrans" cxnId="{A492A7BB-B83A-4418-995F-69D82FBCC91C}">
      <dgm:prSet/>
      <dgm:spPr/>
      <dgm:t>
        <a:bodyPr/>
        <a:lstStyle/>
        <a:p>
          <a:endParaRPr lang="el-GR"/>
        </a:p>
      </dgm:t>
    </dgm:pt>
    <dgm:pt modelId="{F3190800-D284-4FA3-B1B8-CB771324DD86}" type="sibTrans" cxnId="{A492A7BB-B83A-4418-995F-69D82FBCC91C}">
      <dgm:prSet/>
      <dgm:spPr/>
      <dgm:t>
        <a:bodyPr/>
        <a:lstStyle/>
        <a:p>
          <a:endParaRPr lang="el-GR"/>
        </a:p>
      </dgm:t>
    </dgm:pt>
    <dgm:pt modelId="{056A4F42-637B-4F1C-BB16-569CF8597EE0}">
      <dgm:prSet custT="1"/>
      <dgm:spPr/>
      <dgm:t>
        <a:bodyPr/>
        <a:lstStyle/>
        <a:p>
          <a:r>
            <a:rPr lang="el-GR" sz="1800" dirty="0"/>
            <a:t>Ανταγωνιστική διαδικασία με διαπραγμάτευση</a:t>
          </a:r>
        </a:p>
      </dgm:t>
    </dgm:pt>
    <dgm:pt modelId="{4DAAC2FB-8958-407A-9387-1A19FE274FD7}" type="parTrans" cxnId="{5C7C7FF8-77AE-41E9-A1A9-CC75D4D7E2BE}">
      <dgm:prSet/>
      <dgm:spPr/>
      <dgm:t>
        <a:bodyPr/>
        <a:lstStyle/>
        <a:p>
          <a:endParaRPr lang="el-GR"/>
        </a:p>
      </dgm:t>
    </dgm:pt>
    <dgm:pt modelId="{CE1C1B74-362F-4FA7-956E-35722B129D0A}" type="sibTrans" cxnId="{5C7C7FF8-77AE-41E9-A1A9-CC75D4D7E2BE}">
      <dgm:prSet/>
      <dgm:spPr/>
      <dgm:t>
        <a:bodyPr/>
        <a:lstStyle/>
        <a:p>
          <a:endParaRPr lang="el-GR"/>
        </a:p>
      </dgm:t>
    </dgm:pt>
    <dgm:pt modelId="{528EC07B-AF21-438E-9E20-A765C2F727EF}">
      <dgm:prSet custT="1"/>
      <dgm:spPr/>
      <dgm:t>
        <a:bodyPr/>
        <a:lstStyle/>
        <a:p>
          <a:r>
            <a:rPr lang="el-GR" sz="1800" dirty="0"/>
            <a:t>Ελάχιστη προθεσμία 10 ημέρες από την ημερομηνία δημοσίευσης στο ΚΗΜΔΗΣ</a:t>
          </a:r>
        </a:p>
      </dgm:t>
    </dgm:pt>
    <dgm:pt modelId="{3383F8D0-2DA6-49EA-8BC7-9A8AF8E4BAA5}" type="parTrans" cxnId="{115C6E1D-27A9-4F56-9F58-AF58F75FE7CD}">
      <dgm:prSet/>
      <dgm:spPr/>
      <dgm:t>
        <a:bodyPr/>
        <a:lstStyle/>
        <a:p>
          <a:endParaRPr lang="el-GR"/>
        </a:p>
      </dgm:t>
    </dgm:pt>
    <dgm:pt modelId="{DF1F10F4-6DB9-45FC-B0CB-2133893BE515}" type="sibTrans" cxnId="{115C6E1D-27A9-4F56-9F58-AF58F75FE7CD}">
      <dgm:prSet/>
      <dgm:spPr/>
      <dgm:t>
        <a:bodyPr/>
        <a:lstStyle/>
        <a:p>
          <a:endParaRPr lang="el-GR"/>
        </a:p>
      </dgm:t>
    </dgm:pt>
    <dgm:pt modelId="{87378CB4-9672-4DBE-B911-FB6463660D5E}">
      <dgm:prSet custT="1"/>
      <dgm:spPr/>
      <dgm:t>
        <a:bodyPr/>
        <a:lstStyle/>
        <a:p>
          <a:r>
            <a:rPr lang="el-GR" sz="1800" dirty="0"/>
            <a:t>Ελάχιστη προθεσμία παραλαβής των προσφορών των οικονομικών φορέων που έχουν προεπιλεγεί για την υποβολή προσφοράς, 7 ημέρες από την ημερομηνία αποστολής της πρόσκλησης για υποβολή προσφοράς</a:t>
          </a:r>
        </a:p>
      </dgm:t>
    </dgm:pt>
    <dgm:pt modelId="{E50CAB9D-4331-4E65-A8A2-A44170762B5C}" type="parTrans" cxnId="{A595B3C4-C4A2-4836-BC56-8DF1A1590E7E}">
      <dgm:prSet/>
      <dgm:spPr/>
      <dgm:t>
        <a:bodyPr/>
        <a:lstStyle/>
        <a:p>
          <a:endParaRPr lang="el-GR"/>
        </a:p>
      </dgm:t>
    </dgm:pt>
    <dgm:pt modelId="{7C14518E-3099-4D92-B43C-D0BA85966D44}" type="sibTrans" cxnId="{A595B3C4-C4A2-4836-BC56-8DF1A1590E7E}">
      <dgm:prSet/>
      <dgm:spPr/>
      <dgm:t>
        <a:bodyPr/>
        <a:lstStyle/>
        <a:p>
          <a:endParaRPr lang="el-GR"/>
        </a:p>
      </dgm:t>
    </dgm:pt>
    <dgm:pt modelId="{AD670105-2104-491B-ACB8-6A945F31D9BC}">
      <dgm:prSet custT="1"/>
      <dgm:spPr/>
      <dgm:t>
        <a:bodyPr/>
        <a:lstStyle/>
        <a:p>
          <a:r>
            <a:rPr lang="el-GR" sz="1800" dirty="0"/>
            <a:t>Ανοιχτή διαδικασία</a:t>
          </a:r>
        </a:p>
      </dgm:t>
    </dgm:pt>
    <dgm:pt modelId="{524FE64C-D752-4328-91C4-5087085581B6}" type="parTrans" cxnId="{71863D10-108E-404A-B681-F1A21C890929}">
      <dgm:prSet/>
      <dgm:spPr/>
      <dgm:t>
        <a:bodyPr/>
        <a:lstStyle/>
        <a:p>
          <a:endParaRPr lang="el-GR"/>
        </a:p>
      </dgm:t>
    </dgm:pt>
    <dgm:pt modelId="{375083ED-8DE8-4CF4-8104-FEF9DE95E934}" type="sibTrans" cxnId="{71863D10-108E-404A-B681-F1A21C890929}">
      <dgm:prSet/>
      <dgm:spPr/>
      <dgm:t>
        <a:bodyPr/>
        <a:lstStyle/>
        <a:p>
          <a:endParaRPr lang="el-GR"/>
        </a:p>
      </dgm:t>
    </dgm:pt>
    <dgm:pt modelId="{F10BB280-7710-47BF-97EE-033C28BAB94D}">
      <dgm:prSet custT="1"/>
      <dgm:spPr/>
      <dgm:t>
        <a:bodyPr/>
        <a:lstStyle/>
        <a:p>
          <a:r>
            <a:rPr lang="el-GR" sz="1800" dirty="0"/>
            <a:t>Ελάχιστη προθεσμία 15 ημέρες από τη δημοσίευση στο ΚΗΜΔΗΣ</a:t>
          </a:r>
        </a:p>
      </dgm:t>
    </dgm:pt>
    <dgm:pt modelId="{CDE327B5-E035-4C83-969E-D9B7CD3D2F30}" type="parTrans" cxnId="{A3B76AD0-FB74-45B5-9B90-4A4648631707}">
      <dgm:prSet/>
      <dgm:spPr/>
      <dgm:t>
        <a:bodyPr/>
        <a:lstStyle/>
        <a:p>
          <a:endParaRPr lang="el-GR"/>
        </a:p>
      </dgm:t>
    </dgm:pt>
    <dgm:pt modelId="{BE9DCA3F-3753-46FF-83B5-5E9E01A08C3D}" type="sibTrans" cxnId="{A3B76AD0-FB74-45B5-9B90-4A4648631707}">
      <dgm:prSet/>
      <dgm:spPr/>
      <dgm:t>
        <a:bodyPr/>
        <a:lstStyle/>
        <a:p>
          <a:endParaRPr lang="el-GR"/>
        </a:p>
      </dgm:t>
    </dgm:pt>
    <dgm:pt modelId="{1D02BDED-6A1D-49DF-B99B-927FC276AF3E}" type="pres">
      <dgm:prSet presAssocID="{98941DA6-E211-4282-A132-C455EDCB5F46}" presName="diagram" presStyleCnt="0">
        <dgm:presLayoutVars>
          <dgm:chPref val="1"/>
          <dgm:dir/>
          <dgm:animOne val="branch"/>
          <dgm:animLvl val="lvl"/>
          <dgm:resizeHandles/>
        </dgm:presLayoutVars>
      </dgm:prSet>
      <dgm:spPr/>
    </dgm:pt>
    <dgm:pt modelId="{89C214A4-1E13-4373-AFAC-12196A4005A5}" type="pres">
      <dgm:prSet presAssocID="{AD670105-2104-491B-ACB8-6A945F31D9BC}" presName="root" presStyleCnt="0"/>
      <dgm:spPr/>
    </dgm:pt>
    <dgm:pt modelId="{CD241C39-B395-45DE-A98F-F4983B9F06EF}" type="pres">
      <dgm:prSet presAssocID="{AD670105-2104-491B-ACB8-6A945F31D9BC}" presName="rootComposite" presStyleCnt="0"/>
      <dgm:spPr/>
    </dgm:pt>
    <dgm:pt modelId="{BBA14DAC-87EC-447A-ADAE-8365BA15FBA7}" type="pres">
      <dgm:prSet presAssocID="{AD670105-2104-491B-ACB8-6A945F31D9BC}" presName="rootText" presStyleLbl="node1" presStyleIdx="0" presStyleCnt="3" custScaleY="51356"/>
      <dgm:spPr/>
    </dgm:pt>
    <dgm:pt modelId="{528E5697-D0A1-4FA6-92EB-EF2D57E66CDD}" type="pres">
      <dgm:prSet presAssocID="{AD670105-2104-491B-ACB8-6A945F31D9BC}" presName="rootConnector" presStyleLbl="node1" presStyleIdx="0" presStyleCnt="3"/>
      <dgm:spPr/>
    </dgm:pt>
    <dgm:pt modelId="{CE29903D-A3F3-4D56-8329-A862FD854EA3}" type="pres">
      <dgm:prSet presAssocID="{AD670105-2104-491B-ACB8-6A945F31D9BC}" presName="childShape" presStyleCnt="0"/>
      <dgm:spPr/>
    </dgm:pt>
    <dgm:pt modelId="{CE92C1E0-CB9B-4E2E-8634-99404E00C0D6}" type="pres">
      <dgm:prSet presAssocID="{CDE327B5-E035-4C83-969E-D9B7CD3D2F30}" presName="Name13" presStyleLbl="parChTrans1D2" presStyleIdx="0" presStyleCnt="3"/>
      <dgm:spPr/>
    </dgm:pt>
    <dgm:pt modelId="{A640595D-40FF-4C0C-A2B9-FDDDCF7035FF}" type="pres">
      <dgm:prSet presAssocID="{F10BB280-7710-47BF-97EE-033C28BAB94D}" presName="childText" presStyleLbl="bgAcc1" presStyleIdx="0" presStyleCnt="3">
        <dgm:presLayoutVars>
          <dgm:bulletEnabled val="1"/>
        </dgm:presLayoutVars>
      </dgm:prSet>
      <dgm:spPr/>
    </dgm:pt>
    <dgm:pt modelId="{92ED5E6F-C3EE-4EF0-B51F-4AA5F47F1344}" type="pres">
      <dgm:prSet presAssocID="{D9E48229-3A64-4F46-8396-A79B3D6B6FBA}" presName="root" presStyleCnt="0"/>
      <dgm:spPr/>
    </dgm:pt>
    <dgm:pt modelId="{39BD62B2-0D88-4124-81CF-D78810ACE98E}" type="pres">
      <dgm:prSet presAssocID="{D9E48229-3A64-4F46-8396-A79B3D6B6FBA}" presName="rootComposite" presStyleCnt="0"/>
      <dgm:spPr/>
    </dgm:pt>
    <dgm:pt modelId="{428FF5E3-BCE6-4B39-BB09-61B03D39381B}" type="pres">
      <dgm:prSet presAssocID="{D9E48229-3A64-4F46-8396-A79B3D6B6FBA}" presName="rootText" presStyleLbl="node1" presStyleIdx="1" presStyleCnt="3" custScaleY="54739"/>
      <dgm:spPr/>
    </dgm:pt>
    <dgm:pt modelId="{5224ED13-E3A8-4C9B-B0F0-2DDD097FE9FF}" type="pres">
      <dgm:prSet presAssocID="{D9E48229-3A64-4F46-8396-A79B3D6B6FBA}" presName="rootConnector" presStyleLbl="node1" presStyleIdx="1" presStyleCnt="3"/>
      <dgm:spPr/>
    </dgm:pt>
    <dgm:pt modelId="{992320CA-23A9-4C9A-83EA-92C81F03665F}" type="pres">
      <dgm:prSet presAssocID="{D9E48229-3A64-4F46-8396-A79B3D6B6FBA}" presName="childShape" presStyleCnt="0"/>
      <dgm:spPr/>
    </dgm:pt>
    <dgm:pt modelId="{6485F750-A02A-49D2-8D4E-E24BB04A792E}" type="pres">
      <dgm:prSet presAssocID="{3383F8D0-2DA6-49EA-8BC7-9A8AF8E4BAA5}" presName="Name13" presStyleLbl="parChTrans1D2" presStyleIdx="1" presStyleCnt="3"/>
      <dgm:spPr/>
    </dgm:pt>
    <dgm:pt modelId="{4C3C4D1E-C140-4962-8632-BF60149E4E23}" type="pres">
      <dgm:prSet presAssocID="{528EC07B-AF21-438E-9E20-A765C2F727EF}" presName="childText" presStyleLbl="bgAcc1" presStyleIdx="1" presStyleCnt="3" custScaleY="139677">
        <dgm:presLayoutVars>
          <dgm:bulletEnabled val="1"/>
        </dgm:presLayoutVars>
      </dgm:prSet>
      <dgm:spPr/>
    </dgm:pt>
    <dgm:pt modelId="{8CCB7BB1-FF12-46B1-89AB-C88B73CC6182}" type="pres">
      <dgm:prSet presAssocID="{056A4F42-637B-4F1C-BB16-569CF8597EE0}" presName="root" presStyleCnt="0"/>
      <dgm:spPr/>
    </dgm:pt>
    <dgm:pt modelId="{35682493-33EB-4E7E-8BF3-64E279DEFAA4}" type="pres">
      <dgm:prSet presAssocID="{056A4F42-637B-4F1C-BB16-569CF8597EE0}" presName="rootComposite" presStyleCnt="0"/>
      <dgm:spPr/>
    </dgm:pt>
    <dgm:pt modelId="{3BB41AAC-C2B3-41B5-B1FA-848C5C854A04}" type="pres">
      <dgm:prSet presAssocID="{056A4F42-637B-4F1C-BB16-569CF8597EE0}" presName="rootText" presStyleLbl="node1" presStyleIdx="2" presStyleCnt="3" custScaleY="63977"/>
      <dgm:spPr/>
    </dgm:pt>
    <dgm:pt modelId="{DD3E2887-FC8E-40F1-B909-9FA321EDA60B}" type="pres">
      <dgm:prSet presAssocID="{056A4F42-637B-4F1C-BB16-569CF8597EE0}" presName="rootConnector" presStyleLbl="node1" presStyleIdx="2" presStyleCnt="3"/>
      <dgm:spPr/>
    </dgm:pt>
    <dgm:pt modelId="{D8F59F10-851B-470D-873B-0B6A83FDAB6D}" type="pres">
      <dgm:prSet presAssocID="{056A4F42-637B-4F1C-BB16-569CF8597EE0}" presName="childShape" presStyleCnt="0"/>
      <dgm:spPr/>
    </dgm:pt>
    <dgm:pt modelId="{CEDD21EE-36D6-4F9E-B91F-5BC850C7F731}" type="pres">
      <dgm:prSet presAssocID="{E50CAB9D-4331-4E65-A8A2-A44170762B5C}" presName="Name13" presStyleLbl="parChTrans1D2" presStyleIdx="2" presStyleCnt="3"/>
      <dgm:spPr/>
    </dgm:pt>
    <dgm:pt modelId="{7D68B537-B0CA-4C6C-91B5-58A0E4B2F136}" type="pres">
      <dgm:prSet presAssocID="{87378CB4-9672-4DBE-B911-FB6463660D5E}" presName="childText" presStyleLbl="bgAcc1" presStyleIdx="2" presStyleCnt="3" custScaleX="154895" custScaleY="229596">
        <dgm:presLayoutVars>
          <dgm:bulletEnabled val="1"/>
        </dgm:presLayoutVars>
      </dgm:prSet>
      <dgm:spPr/>
    </dgm:pt>
  </dgm:ptLst>
  <dgm:cxnLst>
    <dgm:cxn modelId="{22BC090E-C52F-49D3-A3CE-6284250F2EC5}" type="presOf" srcId="{D9E48229-3A64-4F46-8396-A79B3D6B6FBA}" destId="{428FF5E3-BCE6-4B39-BB09-61B03D39381B}" srcOrd="0" destOrd="0" presId="urn:microsoft.com/office/officeart/2005/8/layout/hierarchy3"/>
    <dgm:cxn modelId="{71863D10-108E-404A-B681-F1A21C890929}" srcId="{98941DA6-E211-4282-A132-C455EDCB5F46}" destId="{AD670105-2104-491B-ACB8-6A945F31D9BC}" srcOrd="0" destOrd="0" parTransId="{524FE64C-D752-4328-91C4-5087085581B6}" sibTransId="{375083ED-8DE8-4CF4-8104-FEF9DE95E934}"/>
    <dgm:cxn modelId="{1C94E615-AC2E-411A-AF7B-DBAFF4E7625C}" type="presOf" srcId="{3383F8D0-2DA6-49EA-8BC7-9A8AF8E4BAA5}" destId="{6485F750-A02A-49D2-8D4E-E24BB04A792E}" srcOrd="0" destOrd="0" presId="urn:microsoft.com/office/officeart/2005/8/layout/hierarchy3"/>
    <dgm:cxn modelId="{115C6E1D-27A9-4F56-9F58-AF58F75FE7CD}" srcId="{D9E48229-3A64-4F46-8396-A79B3D6B6FBA}" destId="{528EC07B-AF21-438E-9E20-A765C2F727EF}" srcOrd="0" destOrd="0" parTransId="{3383F8D0-2DA6-49EA-8BC7-9A8AF8E4BAA5}" sibTransId="{DF1F10F4-6DB9-45FC-B0CB-2133893BE515}"/>
    <dgm:cxn modelId="{45B8492A-3CD6-4D29-B005-C59C710AF3A9}" type="presOf" srcId="{87378CB4-9672-4DBE-B911-FB6463660D5E}" destId="{7D68B537-B0CA-4C6C-91B5-58A0E4B2F136}" srcOrd="0" destOrd="0" presId="urn:microsoft.com/office/officeart/2005/8/layout/hierarchy3"/>
    <dgm:cxn modelId="{5EF29A46-2A0D-4C08-9C3C-C1F27E7EAA70}" type="presOf" srcId="{AD670105-2104-491B-ACB8-6A945F31D9BC}" destId="{528E5697-D0A1-4FA6-92EB-EF2D57E66CDD}" srcOrd="1" destOrd="0" presId="urn:microsoft.com/office/officeart/2005/8/layout/hierarchy3"/>
    <dgm:cxn modelId="{5FC32668-3E61-46ED-8843-CF810A99C460}" type="presOf" srcId="{528EC07B-AF21-438E-9E20-A765C2F727EF}" destId="{4C3C4D1E-C140-4962-8632-BF60149E4E23}" srcOrd="0" destOrd="0" presId="urn:microsoft.com/office/officeart/2005/8/layout/hierarchy3"/>
    <dgm:cxn modelId="{2B85687A-3381-4390-AF3D-B3130A77CFAA}" type="presOf" srcId="{AD670105-2104-491B-ACB8-6A945F31D9BC}" destId="{BBA14DAC-87EC-447A-ADAE-8365BA15FBA7}" srcOrd="0" destOrd="0" presId="urn:microsoft.com/office/officeart/2005/8/layout/hierarchy3"/>
    <dgm:cxn modelId="{3BEC7292-6C54-4083-81EF-8D9D46FCD88F}" type="presOf" srcId="{D9E48229-3A64-4F46-8396-A79B3D6B6FBA}" destId="{5224ED13-E3A8-4C9B-B0F0-2DDD097FE9FF}" srcOrd="1" destOrd="0" presId="urn:microsoft.com/office/officeart/2005/8/layout/hierarchy3"/>
    <dgm:cxn modelId="{F2D0F5A7-56A6-495F-BC40-C8A1C02154D8}" type="presOf" srcId="{F10BB280-7710-47BF-97EE-033C28BAB94D}" destId="{A640595D-40FF-4C0C-A2B9-FDDDCF7035FF}" srcOrd="0" destOrd="0" presId="urn:microsoft.com/office/officeart/2005/8/layout/hierarchy3"/>
    <dgm:cxn modelId="{A492A7BB-B83A-4418-995F-69D82FBCC91C}" srcId="{98941DA6-E211-4282-A132-C455EDCB5F46}" destId="{D9E48229-3A64-4F46-8396-A79B3D6B6FBA}" srcOrd="1" destOrd="0" parTransId="{243CEDF4-9BA4-4DBA-89E7-713D4AE546E4}" sibTransId="{F3190800-D284-4FA3-B1B8-CB771324DD86}"/>
    <dgm:cxn modelId="{A595B3C4-C4A2-4836-BC56-8DF1A1590E7E}" srcId="{056A4F42-637B-4F1C-BB16-569CF8597EE0}" destId="{87378CB4-9672-4DBE-B911-FB6463660D5E}" srcOrd="0" destOrd="0" parTransId="{E50CAB9D-4331-4E65-A8A2-A44170762B5C}" sibTransId="{7C14518E-3099-4D92-B43C-D0BA85966D44}"/>
    <dgm:cxn modelId="{EFCCE5CA-D403-433B-B7C7-7D07273ECE7E}" type="presOf" srcId="{E50CAB9D-4331-4E65-A8A2-A44170762B5C}" destId="{CEDD21EE-36D6-4F9E-B91F-5BC850C7F731}" srcOrd="0" destOrd="0" presId="urn:microsoft.com/office/officeart/2005/8/layout/hierarchy3"/>
    <dgm:cxn modelId="{A3B76AD0-FB74-45B5-9B90-4A4648631707}" srcId="{AD670105-2104-491B-ACB8-6A945F31D9BC}" destId="{F10BB280-7710-47BF-97EE-033C28BAB94D}" srcOrd="0" destOrd="0" parTransId="{CDE327B5-E035-4C83-969E-D9B7CD3D2F30}" sibTransId="{BE9DCA3F-3753-46FF-83B5-5E9E01A08C3D}"/>
    <dgm:cxn modelId="{B73411D5-DABB-4ED5-A415-2722A9FFD721}" type="presOf" srcId="{CDE327B5-E035-4C83-969E-D9B7CD3D2F30}" destId="{CE92C1E0-CB9B-4E2E-8634-99404E00C0D6}" srcOrd="0" destOrd="0" presId="urn:microsoft.com/office/officeart/2005/8/layout/hierarchy3"/>
    <dgm:cxn modelId="{AFF74CE2-59D9-4266-B43F-EB3363EEE42A}" type="presOf" srcId="{056A4F42-637B-4F1C-BB16-569CF8597EE0}" destId="{3BB41AAC-C2B3-41B5-B1FA-848C5C854A04}" srcOrd="0" destOrd="0" presId="urn:microsoft.com/office/officeart/2005/8/layout/hierarchy3"/>
    <dgm:cxn modelId="{0ACB20E7-3F43-4B80-9D13-733A443311E9}" type="presOf" srcId="{056A4F42-637B-4F1C-BB16-569CF8597EE0}" destId="{DD3E2887-FC8E-40F1-B909-9FA321EDA60B}" srcOrd="1" destOrd="0" presId="urn:microsoft.com/office/officeart/2005/8/layout/hierarchy3"/>
    <dgm:cxn modelId="{99786BE9-73FB-43AC-8174-F063BA935ECB}" type="presOf" srcId="{98941DA6-E211-4282-A132-C455EDCB5F46}" destId="{1D02BDED-6A1D-49DF-B99B-927FC276AF3E}" srcOrd="0" destOrd="0" presId="urn:microsoft.com/office/officeart/2005/8/layout/hierarchy3"/>
    <dgm:cxn modelId="{5C7C7FF8-77AE-41E9-A1A9-CC75D4D7E2BE}" srcId="{98941DA6-E211-4282-A132-C455EDCB5F46}" destId="{056A4F42-637B-4F1C-BB16-569CF8597EE0}" srcOrd="2" destOrd="0" parTransId="{4DAAC2FB-8958-407A-9387-1A19FE274FD7}" sibTransId="{CE1C1B74-362F-4FA7-956E-35722B129D0A}"/>
    <dgm:cxn modelId="{5BAD3416-BB80-4264-96A3-582E33500EB4}" type="presParOf" srcId="{1D02BDED-6A1D-49DF-B99B-927FC276AF3E}" destId="{89C214A4-1E13-4373-AFAC-12196A4005A5}" srcOrd="0" destOrd="0" presId="urn:microsoft.com/office/officeart/2005/8/layout/hierarchy3"/>
    <dgm:cxn modelId="{00BBA9D0-8B7B-4C05-B95E-A250220C8FB1}" type="presParOf" srcId="{89C214A4-1E13-4373-AFAC-12196A4005A5}" destId="{CD241C39-B395-45DE-A98F-F4983B9F06EF}" srcOrd="0" destOrd="0" presId="urn:microsoft.com/office/officeart/2005/8/layout/hierarchy3"/>
    <dgm:cxn modelId="{88E84C79-34C0-4721-81D7-41B3349B6D88}" type="presParOf" srcId="{CD241C39-B395-45DE-A98F-F4983B9F06EF}" destId="{BBA14DAC-87EC-447A-ADAE-8365BA15FBA7}" srcOrd="0" destOrd="0" presId="urn:microsoft.com/office/officeart/2005/8/layout/hierarchy3"/>
    <dgm:cxn modelId="{E00D052F-4E96-440D-805D-9B9E923FECC4}" type="presParOf" srcId="{CD241C39-B395-45DE-A98F-F4983B9F06EF}" destId="{528E5697-D0A1-4FA6-92EB-EF2D57E66CDD}" srcOrd="1" destOrd="0" presId="urn:microsoft.com/office/officeart/2005/8/layout/hierarchy3"/>
    <dgm:cxn modelId="{78DA5629-B7C3-4735-80A0-E38B1310DBA0}" type="presParOf" srcId="{89C214A4-1E13-4373-AFAC-12196A4005A5}" destId="{CE29903D-A3F3-4D56-8329-A862FD854EA3}" srcOrd="1" destOrd="0" presId="urn:microsoft.com/office/officeart/2005/8/layout/hierarchy3"/>
    <dgm:cxn modelId="{F1C5594A-777D-463E-B16E-CF4560989A69}" type="presParOf" srcId="{CE29903D-A3F3-4D56-8329-A862FD854EA3}" destId="{CE92C1E0-CB9B-4E2E-8634-99404E00C0D6}" srcOrd="0" destOrd="0" presId="urn:microsoft.com/office/officeart/2005/8/layout/hierarchy3"/>
    <dgm:cxn modelId="{EB9EA753-9FA3-46F8-B4B8-99E3C2A2FF90}" type="presParOf" srcId="{CE29903D-A3F3-4D56-8329-A862FD854EA3}" destId="{A640595D-40FF-4C0C-A2B9-FDDDCF7035FF}" srcOrd="1" destOrd="0" presId="urn:microsoft.com/office/officeart/2005/8/layout/hierarchy3"/>
    <dgm:cxn modelId="{7B84F7E0-150A-4A69-B75C-A759188A2224}" type="presParOf" srcId="{1D02BDED-6A1D-49DF-B99B-927FC276AF3E}" destId="{92ED5E6F-C3EE-4EF0-B51F-4AA5F47F1344}" srcOrd="1" destOrd="0" presId="urn:microsoft.com/office/officeart/2005/8/layout/hierarchy3"/>
    <dgm:cxn modelId="{782C9477-8298-43E3-9E65-63F677111A5E}" type="presParOf" srcId="{92ED5E6F-C3EE-4EF0-B51F-4AA5F47F1344}" destId="{39BD62B2-0D88-4124-81CF-D78810ACE98E}" srcOrd="0" destOrd="0" presId="urn:microsoft.com/office/officeart/2005/8/layout/hierarchy3"/>
    <dgm:cxn modelId="{8B2CA4E6-A812-426A-8B3D-072A43CCE741}" type="presParOf" srcId="{39BD62B2-0D88-4124-81CF-D78810ACE98E}" destId="{428FF5E3-BCE6-4B39-BB09-61B03D39381B}" srcOrd="0" destOrd="0" presId="urn:microsoft.com/office/officeart/2005/8/layout/hierarchy3"/>
    <dgm:cxn modelId="{D4798168-6D5B-4309-8502-3A94646C4456}" type="presParOf" srcId="{39BD62B2-0D88-4124-81CF-D78810ACE98E}" destId="{5224ED13-E3A8-4C9B-B0F0-2DDD097FE9FF}" srcOrd="1" destOrd="0" presId="urn:microsoft.com/office/officeart/2005/8/layout/hierarchy3"/>
    <dgm:cxn modelId="{BD71C73B-C335-45B1-B862-AE27ABB8604F}" type="presParOf" srcId="{92ED5E6F-C3EE-4EF0-B51F-4AA5F47F1344}" destId="{992320CA-23A9-4C9A-83EA-92C81F03665F}" srcOrd="1" destOrd="0" presId="urn:microsoft.com/office/officeart/2005/8/layout/hierarchy3"/>
    <dgm:cxn modelId="{4707435A-D18F-4C3B-81DD-A43ED9BB73C2}" type="presParOf" srcId="{992320CA-23A9-4C9A-83EA-92C81F03665F}" destId="{6485F750-A02A-49D2-8D4E-E24BB04A792E}" srcOrd="0" destOrd="0" presId="urn:microsoft.com/office/officeart/2005/8/layout/hierarchy3"/>
    <dgm:cxn modelId="{159314F5-56B6-4D8C-A763-C810DC0A5B3C}" type="presParOf" srcId="{992320CA-23A9-4C9A-83EA-92C81F03665F}" destId="{4C3C4D1E-C140-4962-8632-BF60149E4E23}" srcOrd="1" destOrd="0" presId="urn:microsoft.com/office/officeart/2005/8/layout/hierarchy3"/>
    <dgm:cxn modelId="{B62451A2-6375-46F0-AB29-158BDF0E5C32}" type="presParOf" srcId="{1D02BDED-6A1D-49DF-B99B-927FC276AF3E}" destId="{8CCB7BB1-FF12-46B1-89AB-C88B73CC6182}" srcOrd="2" destOrd="0" presId="urn:microsoft.com/office/officeart/2005/8/layout/hierarchy3"/>
    <dgm:cxn modelId="{9D3CE6F1-922D-48DD-AE8E-6DE901F04F0A}" type="presParOf" srcId="{8CCB7BB1-FF12-46B1-89AB-C88B73CC6182}" destId="{35682493-33EB-4E7E-8BF3-64E279DEFAA4}" srcOrd="0" destOrd="0" presId="urn:microsoft.com/office/officeart/2005/8/layout/hierarchy3"/>
    <dgm:cxn modelId="{4EA15186-80FF-451B-9CCA-81E648DA4794}" type="presParOf" srcId="{35682493-33EB-4E7E-8BF3-64E279DEFAA4}" destId="{3BB41AAC-C2B3-41B5-B1FA-848C5C854A04}" srcOrd="0" destOrd="0" presId="urn:microsoft.com/office/officeart/2005/8/layout/hierarchy3"/>
    <dgm:cxn modelId="{E82C44B6-BC22-408A-A33C-28993D706315}" type="presParOf" srcId="{35682493-33EB-4E7E-8BF3-64E279DEFAA4}" destId="{DD3E2887-FC8E-40F1-B909-9FA321EDA60B}" srcOrd="1" destOrd="0" presId="urn:microsoft.com/office/officeart/2005/8/layout/hierarchy3"/>
    <dgm:cxn modelId="{4F51CDB3-4A02-427B-8774-CCAC4585E191}" type="presParOf" srcId="{8CCB7BB1-FF12-46B1-89AB-C88B73CC6182}" destId="{D8F59F10-851B-470D-873B-0B6A83FDAB6D}" srcOrd="1" destOrd="0" presId="urn:microsoft.com/office/officeart/2005/8/layout/hierarchy3"/>
    <dgm:cxn modelId="{32DCD36A-B46B-4195-83EC-AC9DC58EDE76}" type="presParOf" srcId="{D8F59F10-851B-470D-873B-0B6A83FDAB6D}" destId="{CEDD21EE-36D6-4F9E-B91F-5BC850C7F731}" srcOrd="0" destOrd="0" presId="urn:microsoft.com/office/officeart/2005/8/layout/hierarchy3"/>
    <dgm:cxn modelId="{0F6859FD-7313-4C67-B954-672525ACEF78}" type="presParOf" srcId="{D8F59F10-851B-470D-873B-0B6A83FDAB6D}" destId="{7D68B537-B0CA-4C6C-91B5-58A0E4B2F136}" srcOrd="1" destOrd="0" presId="urn:microsoft.com/office/officeart/2005/8/layout/hierarchy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4.xml><?xml version="1.0" encoding="utf-8"?>
<dgm:dataModel xmlns:dgm="http://schemas.openxmlformats.org/drawingml/2006/diagram" xmlns:a="http://schemas.openxmlformats.org/drawingml/2006/main">
  <dgm:ptLst>
    <dgm:pt modelId="{98941DA6-E211-4282-A132-C455EDCB5F46}" type="doc">
      <dgm:prSet loTypeId="urn:microsoft.com/office/officeart/2005/8/layout/list1" loCatId="list" qsTypeId="urn:microsoft.com/office/officeart/2005/8/quickstyle/3d2" qsCatId="3D" csTypeId="urn:microsoft.com/office/officeart/2005/8/colors/accent0_3" csCatId="mainScheme" phldr="1"/>
      <dgm:spPr/>
      <dgm:t>
        <a:bodyPr/>
        <a:lstStyle/>
        <a:p>
          <a:endParaRPr lang="en-US"/>
        </a:p>
      </dgm:t>
    </dgm:pt>
    <dgm:pt modelId="{D9E48229-3A64-4F46-8396-A79B3D6B6FBA}">
      <dgm:prSet custT="1"/>
      <dgm:spPr/>
      <dgm:t>
        <a:bodyPr/>
        <a:lstStyle/>
        <a:p>
          <a:r>
            <a:rPr lang="el-GR" sz="1800" dirty="0"/>
            <a:t>Για δημόσιες συμβάσεις κάτω των ορίων, δυνατότητα προσφυγής στις διαδικασίες του άρθρου 26</a:t>
          </a:r>
        </a:p>
      </dgm:t>
    </dgm:pt>
    <dgm:pt modelId="{243CEDF4-9BA4-4DBA-89E7-713D4AE546E4}" type="parTrans" cxnId="{A492A7BB-B83A-4418-995F-69D82FBCC91C}">
      <dgm:prSet/>
      <dgm:spPr/>
      <dgm:t>
        <a:bodyPr/>
        <a:lstStyle/>
        <a:p>
          <a:endParaRPr lang="el-GR"/>
        </a:p>
      </dgm:t>
    </dgm:pt>
    <dgm:pt modelId="{F3190800-D284-4FA3-B1B8-CB771324DD86}" type="sibTrans" cxnId="{A492A7BB-B83A-4418-995F-69D82FBCC91C}">
      <dgm:prSet/>
      <dgm:spPr/>
      <dgm:t>
        <a:bodyPr/>
        <a:lstStyle/>
        <a:p>
          <a:endParaRPr lang="el-GR"/>
        </a:p>
      </dgm:t>
    </dgm:pt>
    <dgm:pt modelId="{58F8FD20-703A-4434-A0D5-F219D5F4F8DA}">
      <dgm:prSet custT="1"/>
      <dgm:spPr/>
      <dgm:t>
        <a:bodyPr/>
        <a:lstStyle/>
        <a:p>
          <a:r>
            <a:rPr lang="el-GR" sz="1800" dirty="0"/>
            <a:t>Ανοικτές ή κλειστές διαδικασίες κατά τα άρθρα 27 και 28</a:t>
          </a:r>
        </a:p>
      </dgm:t>
    </dgm:pt>
    <dgm:pt modelId="{4C12D799-B36F-46B4-B09A-FA790850119C}" type="parTrans" cxnId="{C5D76F4E-A11A-4839-AA5F-EA0CC458B5BA}">
      <dgm:prSet/>
      <dgm:spPr/>
      <dgm:t>
        <a:bodyPr/>
        <a:lstStyle/>
        <a:p>
          <a:endParaRPr lang="el-GR"/>
        </a:p>
      </dgm:t>
    </dgm:pt>
    <dgm:pt modelId="{CCEA5539-021D-4715-A791-912A697729DA}" type="sibTrans" cxnId="{C5D76F4E-A11A-4839-AA5F-EA0CC458B5BA}">
      <dgm:prSet/>
      <dgm:spPr/>
      <dgm:t>
        <a:bodyPr/>
        <a:lstStyle/>
        <a:p>
          <a:endParaRPr lang="el-GR"/>
        </a:p>
      </dgm:t>
    </dgm:pt>
    <dgm:pt modelId="{479DF714-AF1A-45E2-96A4-12E7FA6A20C7}">
      <dgm:prSet custT="1"/>
      <dgm:spPr/>
      <dgm:t>
        <a:bodyPr/>
        <a:lstStyle/>
        <a:p>
          <a:r>
            <a:rPr lang="el-GR" sz="1800" dirty="0"/>
            <a:t>Συμπράξεις καινοτομίας του άρθρου 31</a:t>
          </a:r>
        </a:p>
      </dgm:t>
    </dgm:pt>
    <dgm:pt modelId="{6AEA0E93-750F-4FFD-B2BD-83AAC0B12B5D}" type="parTrans" cxnId="{3AFCD4AD-0863-49D1-8249-A54995C53B69}">
      <dgm:prSet/>
      <dgm:spPr/>
      <dgm:t>
        <a:bodyPr/>
        <a:lstStyle/>
        <a:p>
          <a:endParaRPr lang="el-GR"/>
        </a:p>
      </dgm:t>
    </dgm:pt>
    <dgm:pt modelId="{31633AA6-CCC5-476F-85BA-BCB2FB8DC8AC}" type="sibTrans" cxnId="{3AFCD4AD-0863-49D1-8249-A54995C53B69}">
      <dgm:prSet/>
      <dgm:spPr/>
      <dgm:t>
        <a:bodyPr/>
        <a:lstStyle/>
        <a:p>
          <a:endParaRPr lang="el-GR"/>
        </a:p>
      </dgm:t>
    </dgm:pt>
    <dgm:pt modelId="{6E183CB8-0236-4690-AE52-5E1EC33B89B4}">
      <dgm:prSet custT="1"/>
      <dgm:spPr/>
      <dgm:t>
        <a:bodyPr/>
        <a:lstStyle/>
        <a:p>
          <a:r>
            <a:rPr lang="el-GR" sz="1800" dirty="0"/>
            <a:t>117Α, περί συμβάσεων ήσσονος αξίας και</a:t>
          </a:r>
        </a:p>
      </dgm:t>
    </dgm:pt>
    <dgm:pt modelId="{48EB2FC4-F49F-4BFE-86B6-61E034C92254}" type="parTrans" cxnId="{39DDDA28-6857-47C6-9B41-03D03D55744A}">
      <dgm:prSet/>
      <dgm:spPr/>
      <dgm:t>
        <a:bodyPr/>
        <a:lstStyle/>
        <a:p>
          <a:endParaRPr lang="el-GR"/>
        </a:p>
      </dgm:t>
    </dgm:pt>
    <dgm:pt modelId="{D6891AF5-12B9-41CC-9FB2-EE7E18769786}" type="sibTrans" cxnId="{39DDDA28-6857-47C6-9B41-03D03D55744A}">
      <dgm:prSet/>
      <dgm:spPr/>
      <dgm:t>
        <a:bodyPr/>
        <a:lstStyle/>
        <a:p>
          <a:endParaRPr lang="el-GR"/>
        </a:p>
      </dgm:t>
    </dgm:pt>
    <dgm:pt modelId="{3ADBF270-B43B-4938-88F7-522127CB8F7C}">
      <dgm:prSet custT="1"/>
      <dgm:spPr/>
      <dgm:t>
        <a:bodyPr/>
        <a:lstStyle/>
        <a:p>
          <a:r>
            <a:rPr lang="el-GR" sz="1800" dirty="0"/>
            <a:t>118 περί απευθείας ανάθεσης, καθώς και</a:t>
          </a:r>
        </a:p>
      </dgm:t>
    </dgm:pt>
    <dgm:pt modelId="{73FACB71-A0F5-4D4F-8BFE-379FB33DD5F6}" type="parTrans" cxnId="{A553C445-4B11-4B52-97B5-6C48FD0D4CB8}">
      <dgm:prSet/>
      <dgm:spPr/>
      <dgm:t>
        <a:bodyPr/>
        <a:lstStyle/>
        <a:p>
          <a:endParaRPr lang="el-GR"/>
        </a:p>
      </dgm:t>
    </dgm:pt>
    <dgm:pt modelId="{6D45CD5E-F287-4CDE-83ED-C5B064259EC6}" type="sibTrans" cxnId="{A553C445-4B11-4B52-97B5-6C48FD0D4CB8}">
      <dgm:prSet/>
      <dgm:spPr/>
      <dgm:t>
        <a:bodyPr/>
        <a:lstStyle/>
        <a:p>
          <a:endParaRPr lang="el-GR"/>
        </a:p>
      </dgm:t>
    </dgm:pt>
    <dgm:pt modelId="{CAD61845-5D73-45A8-BE4A-F3A1F253C281}">
      <dgm:prSet custT="1"/>
      <dgm:spPr/>
      <dgm:t>
        <a:bodyPr/>
        <a:lstStyle/>
        <a:p>
          <a:r>
            <a:rPr lang="el-GR" sz="1800" dirty="0"/>
            <a:t>στο σύστημα προεπιλογής του άρθρου 303 αναλόγως εφαρμοζόμενου</a:t>
          </a:r>
        </a:p>
      </dgm:t>
    </dgm:pt>
    <dgm:pt modelId="{19256371-2F00-48F5-B856-247693BF7C88}" type="parTrans" cxnId="{A1C0B6E0-925F-49C3-B52F-C14524A53909}">
      <dgm:prSet/>
      <dgm:spPr/>
      <dgm:t>
        <a:bodyPr/>
        <a:lstStyle/>
        <a:p>
          <a:endParaRPr lang="el-GR"/>
        </a:p>
      </dgm:t>
    </dgm:pt>
    <dgm:pt modelId="{253F1D8A-D3E2-4780-9C77-927777051F27}" type="sibTrans" cxnId="{A1C0B6E0-925F-49C3-B52F-C14524A53909}">
      <dgm:prSet/>
      <dgm:spPr/>
      <dgm:t>
        <a:bodyPr/>
        <a:lstStyle/>
        <a:p>
          <a:endParaRPr lang="el-GR"/>
        </a:p>
      </dgm:t>
    </dgm:pt>
    <dgm:pt modelId="{E3CED8AD-ADCD-4C80-ACA0-5BCA44178C68}" type="pres">
      <dgm:prSet presAssocID="{98941DA6-E211-4282-A132-C455EDCB5F46}" presName="linear" presStyleCnt="0">
        <dgm:presLayoutVars>
          <dgm:dir/>
          <dgm:animLvl val="lvl"/>
          <dgm:resizeHandles val="exact"/>
        </dgm:presLayoutVars>
      </dgm:prSet>
      <dgm:spPr/>
    </dgm:pt>
    <dgm:pt modelId="{19DAF3C0-F34F-4564-BF3B-79394AA4E1B3}" type="pres">
      <dgm:prSet presAssocID="{D9E48229-3A64-4F46-8396-A79B3D6B6FBA}" presName="parentLin" presStyleCnt="0"/>
      <dgm:spPr/>
    </dgm:pt>
    <dgm:pt modelId="{835ED086-538D-46A2-9511-46F1F60C3354}" type="pres">
      <dgm:prSet presAssocID="{D9E48229-3A64-4F46-8396-A79B3D6B6FBA}" presName="parentLeftMargin" presStyleLbl="node1" presStyleIdx="0" presStyleCnt="1"/>
      <dgm:spPr/>
    </dgm:pt>
    <dgm:pt modelId="{8DF407DF-59B6-4147-938B-FFFCA033D9AE}" type="pres">
      <dgm:prSet presAssocID="{D9E48229-3A64-4F46-8396-A79B3D6B6FBA}" presName="parentText" presStyleLbl="node1" presStyleIdx="0" presStyleCnt="1" custScaleY="67228">
        <dgm:presLayoutVars>
          <dgm:chMax val="0"/>
          <dgm:bulletEnabled val="1"/>
        </dgm:presLayoutVars>
      </dgm:prSet>
      <dgm:spPr/>
    </dgm:pt>
    <dgm:pt modelId="{E25C9DB7-5DE6-405B-822B-1168C3EE2B01}" type="pres">
      <dgm:prSet presAssocID="{D9E48229-3A64-4F46-8396-A79B3D6B6FBA}" presName="negativeSpace" presStyleCnt="0"/>
      <dgm:spPr/>
    </dgm:pt>
    <dgm:pt modelId="{36E7F28E-DFFB-4FC2-9BC0-D9EBC2B3A7E4}" type="pres">
      <dgm:prSet presAssocID="{D9E48229-3A64-4F46-8396-A79B3D6B6FBA}" presName="childText" presStyleLbl="conFgAcc1" presStyleIdx="0" presStyleCnt="1">
        <dgm:presLayoutVars>
          <dgm:bulletEnabled val="1"/>
        </dgm:presLayoutVars>
      </dgm:prSet>
      <dgm:spPr/>
    </dgm:pt>
  </dgm:ptLst>
  <dgm:cxnLst>
    <dgm:cxn modelId="{E7F72111-AFBB-45B2-899D-774FD5288FDF}" type="presOf" srcId="{3ADBF270-B43B-4938-88F7-522127CB8F7C}" destId="{36E7F28E-DFFB-4FC2-9BC0-D9EBC2B3A7E4}" srcOrd="0" destOrd="3" presId="urn:microsoft.com/office/officeart/2005/8/layout/list1"/>
    <dgm:cxn modelId="{B3960114-9DD4-4CCD-B6EF-C7FE0C7486D4}" type="presOf" srcId="{CAD61845-5D73-45A8-BE4A-F3A1F253C281}" destId="{36E7F28E-DFFB-4FC2-9BC0-D9EBC2B3A7E4}" srcOrd="0" destOrd="4" presId="urn:microsoft.com/office/officeart/2005/8/layout/list1"/>
    <dgm:cxn modelId="{39DDDA28-6857-47C6-9B41-03D03D55744A}" srcId="{D9E48229-3A64-4F46-8396-A79B3D6B6FBA}" destId="{6E183CB8-0236-4690-AE52-5E1EC33B89B4}" srcOrd="2" destOrd="0" parTransId="{48EB2FC4-F49F-4BFE-86B6-61E034C92254}" sibTransId="{D6891AF5-12B9-41CC-9FB2-EE7E18769786}"/>
    <dgm:cxn modelId="{2905932B-FA38-4BCB-BCFC-E9968CA5AFC1}" type="presOf" srcId="{D9E48229-3A64-4F46-8396-A79B3D6B6FBA}" destId="{8DF407DF-59B6-4147-938B-FFFCA033D9AE}" srcOrd="1" destOrd="0" presId="urn:microsoft.com/office/officeart/2005/8/layout/list1"/>
    <dgm:cxn modelId="{928DC341-B384-46E1-B440-4545152423C7}" type="presOf" srcId="{58F8FD20-703A-4434-A0D5-F219D5F4F8DA}" destId="{36E7F28E-DFFB-4FC2-9BC0-D9EBC2B3A7E4}" srcOrd="0" destOrd="0" presId="urn:microsoft.com/office/officeart/2005/8/layout/list1"/>
    <dgm:cxn modelId="{A553C445-4B11-4B52-97B5-6C48FD0D4CB8}" srcId="{D9E48229-3A64-4F46-8396-A79B3D6B6FBA}" destId="{3ADBF270-B43B-4938-88F7-522127CB8F7C}" srcOrd="3" destOrd="0" parTransId="{73FACB71-A0F5-4D4F-8BFE-379FB33DD5F6}" sibTransId="{6D45CD5E-F287-4CDE-83ED-C5B064259EC6}"/>
    <dgm:cxn modelId="{C5D76F4E-A11A-4839-AA5F-EA0CC458B5BA}" srcId="{D9E48229-3A64-4F46-8396-A79B3D6B6FBA}" destId="{58F8FD20-703A-4434-A0D5-F219D5F4F8DA}" srcOrd="0" destOrd="0" parTransId="{4C12D799-B36F-46B4-B09A-FA790850119C}" sibTransId="{CCEA5539-021D-4715-A791-912A697729DA}"/>
    <dgm:cxn modelId="{6A0DF3A7-053D-4439-A506-25EB1881EB3E}" type="presOf" srcId="{6E183CB8-0236-4690-AE52-5E1EC33B89B4}" destId="{36E7F28E-DFFB-4FC2-9BC0-D9EBC2B3A7E4}" srcOrd="0" destOrd="2" presId="urn:microsoft.com/office/officeart/2005/8/layout/list1"/>
    <dgm:cxn modelId="{3AFCD4AD-0863-49D1-8249-A54995C53B69}" srcId="{D9E48229-3A64-4F46-8396-A79B3D6B6FBA}" destId="{479DF714-AF1A-45E2-96A4-12E7FA6A20C7}" srcOrd="1" destOrd="0" parTransId="{6AEA0E93-750F-4FFD-B2BD-83AAC0B12B5D}" sibTransId="{31633AA6-CCC5-476F-85BA-BCB2FB8DC8AC}"/>
    <dgm:cxn modelId="{884AF2B9-71B8-4A76-921B-04FB192AF058}" type="presOf" srcId="{98941DA6-E211-4282-A132-C455EDCB5F46}" destId="{E3CED8AD-ADCD-4C80-ACA0-5BCA44178C68}" srcOrd="0" destOrd="0" presId="urn:microsoft.com/office/officeart/2005/8/layout/list1"/>
    <dgm:cxn modelId="{A492A7BB-B83A-4418-995F-69D82FBCC91C}" srcId="{98941DA6-E211-4282-A132-C455EDCB5F46}" destId="{D9E48229-3A64-4F46-8396-A79B3D6B6FBA}" srcOrd="0" destOrd="0" parTransId="{243CEDF4-9BA4-4DBA-89E7-713D4AE546E4}" sibTransId="{F3190800-D284-4FA3-B1B8-CB771324DD86}"/>
    <dgm:cxn modelId="{F53DC9D9-A711-4C7E-80EC-49DC5A1B1512}" type="presOf" srcId="{D9E48229-3A64-4F46-8396-A79B3D6B6FBA}" destId="{835ED086-538D-46A2-9511-46F1F60C3354}" srcOrd="0" destOrd="0" presId="urn:microsoft.com/office/officeart/2005/8/layout/list1"/>
    <dgm:cxn modelId="{A1C0B6E0-925F-49C3-B52F-C14524A53909}" srcId="{D9E48229-3A64-4F46-8396-A79B3D6B6FBA}" destId="{CAD61845-5D73-45A8-BE4A-F3A1F253C281}" srcOrd="4" destOrd="0" parTransId="{19256371-2F00-48F5-B856-247693BF7C88}" sibTransId="{253F1D8A-D3E2-4780-9C77-927777051F27}"/>
    <dgm:cxn modelId="{7C403AEE-50A3-4F32-A236-1F66EB08FBC5}" type="presOf" srcId="{479DF714-AF1A-45E2-96A4-12E7FA6A20C7}" destId="{36E7F28E-DFFB-4FC2-9BC0-D9EBC2B3A7E4}" srcOrd="0" destOrd="1" presId="urn:microsoft.com/office/officeart/2005/8/layout/list1"/>
    <dgm:cxn modelId="{A1D50150-F0DC-4383-8A94-32A792338B1D}" type="presParOf" srcId="{E3CED8AD-ADCD-4C80-ACA0-5BCA44178C68}" destId="{19DAF3C0-F34F-4564-BF3B-79394AA4E1B3}" srcOrd="0" destOrd="0" presId="urn:microsoft.com/office/officeart/2005/8/layout/list1"/>
    <dgm:cxn modelId="{A26E3FB0-4347-414C-8A91-524EA7032FAB}" type="presParOf" srcId="{19DAF3C0-F34F-4564-BF3B-79394AA4E1B3}" destId="{835ED086-538D-46A2-9511-46F1F60C3354}" srcOrd="0" destOrd="0" presId="urn:microsoft.com/office/officeart/2005/8/layout/list1"/>
    <dgm:cxn modelId="{5EC000E4-6A93-47B9-AC44-E8DF0F9B549A}" type="presParOf" srcId="{19DAF3C0-F34F-4564-BF3B-79394AA4E1B3}" destId="{8DF407DF-59B6-4147-938B-FFFCA033D9AE}" srcOrd="1" destOrd="0" presId="urn:microsoft.com/office/officeart/2005/8/layout/list1"/>
    <dgm:cxn modelId="{0C8E2474-BEFA-43BC-A48D-651712210336}" type="presParOf" srcId="{E3CED8AD-ADCD-4C80-ACA0-5BCA44178C68}" destId="{E25C9DB7-5DE6-405B-822B-1168C3EE2B01}" srcOrd="1" destOrd="0" presId="urn:microsoft.com/office/officeart/2005/8/layout/list1"/>
    <dgm:cxn modelId="{1998F182-E133-42C7-83D3-2BE7A0D93220}" type="presParOf" srcId="{E3CED8AD-ADCD-4C80-ACA0-5BCA44178C68}" destId="{36E7F28E-DFFB-4FC2-9BC0-D9EBC2B3A7E4}" srcOrd="2"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5.xml><?xml version="1.0" encoding="utf-8"?>
<dgm:dataModel xmlns:dgm="http://schemas.openxmlformats.org/drawingml/2006/diagram" xmlns:a="http://schemas.openxmlformats.org/drawingml/2006/main">
  <dgm:ptLst>
    <dgm:pt modelId="{98941DA6-E211-4282-A132-C455EDCB5F46}" type="doc">
      <dgm:prSet loTypeId="urn:microsoft.com/office/officeart/2005/8/layout/hierarchy3" loCatId="list" qsTypeId="urn:microsoft.com/office/officeart/2005/8/quickstyle/3d2" qsCatId="3D" csTypeId="urn:microsoft.com/office/officeart/2005/8/colors/accent0_3" csCatId="mainScheme" phldr="1"/>
      <dgm:spPr/>
      <dgm:t>
        <a:bodyPr/>
        <a:lstStyle/>
        <a:p>
          <a:endParaRPr lang="en-US"/>
        </a:p>
      </dgm:t>
    </dgm:pt>
    <dgm:pt modelId="{577698E2-D4C3-4371-BBF4-0C8F1578E2E3}">
      <dgm:prSet phldrT="[Text]" custT="1"/>
      <dgm:spPr/>
      <dgm:t>
        <a:bodyPr/>
        <a:lstStyle/>
        <a:p>
          <a:r>
            <a:rPr lang="el-GR" sz="1800" dirty="0"/>
            <a:t>Άρθρο 117Α</a:t>
          </a:r>
        </a:p>
      </dgm:t>
    </dgm:pt>
    <dgm:pt modelId="{592AA8B0-14CA-4785-BF51-2B644764E184}" type="parTrans" cxnId="{46A41946-78F5-4C43-ACF2-1789A2D9B61D}">
      <dgm:prSet/>
      <dgm:spPr/>
      <dgm:t>
        <a:bodyPr/>
        <a:lstStyle/>
        <a:p>
          <a:endParaRPr lang="en-US"/>
        </a:p>
      </dgm:t>
    </dgm:pt>
    <dgm:pt modelId="{A935351A-ECBA-4F20-A72F-B73C877720F4}" type="sibTrans" cxnId="{46A41946-78F5-4C43-ACF2-1789A2D9B61D}">
      <dgm:prSet/>
      <dgm:spPr/>
      <dgm:t>
        <a:bodyPr/>
        <a:lstStyle/>
        <a:p>
          <a:endParaRPr lang="en-US"/>
        </a:p>
      </dgm:t>
    </dgm:pt>
    <dgm:pt modelId="{799D7398-1F21-4FBB-8A93-1BA6E9E46F5C}">
      <dgm:prSet custT="1"/>
      <dgm:spPr/>
      <dgm:t>
        <a:bodyPr/>
        <a:lstStyle/>
        <a:p>
          <a:r>
            <a:rPr lang="el-GR" sz="1800" dirty="0"/>
            <a:t>Δυνατότητα να μην ακολουθείται διαδικασία ανάθεσης σύμβασης</a:t>
          </a:r>
        </a:p>
      </dgm:t>
    </dgm:pt>
    <dgm:pt modelId="{962AE2EB-0DC1-470F-93D8-9A8B6DFA67BF}" type="parTrans" cxnId="{C022A064-7F4C-44B7-9BC7-6588F2C1582D}">
      <dgm:prSet/>
      <dgm:spPr/>
      <dgm:t>
        <a:bodyPr/>
        <a:lstStyle/>
        <a:p>
          <a:endParaRPr lang="el-GR"/>
        </a:p>
      </dgm:t>
    </dgm:pt>
    <dgm:pt modelId="{C6C15C62-AE24-45AC-9335-E8070E47F5F0}" type="sibTrans" cxnId="{C022A064-7F4C-44B7-9BC7-6588F2C1582D}">
      <dgm:prSet/>
      <dgm:spPr/>
      <dgm:t>
        <a:bodyPr/>
        <a:lstStyle/>
        <a:p>
          <a:endParaRPr lang="en-US"/>
        </a:p>
      </dgm:t>
    </dgm:pt>
    <dgm:pt modelId="{79C075BD-51C3-436A-91FC-4CB8C80138C6}">
      <dgm:prSet custT="1"/>
      <dgm:spPr/>
      <dgm:t>
        <a:bodyPr/>
        <a:lstStyle/>
        <a:p>
          <a:r>
            <a:rPr lang="el-GR" sz="1800" dirty="0"/>
            <a:t>Οι πληρωμές μπορούν να εκτελούνται ως εξόφληση έναντι νόμιμου φορολογικού παραστατικού</a:t>
          </a:r>
        </a:p>
      </dgm:t>
    </dgm:pt>
    <dgm:pt modelId="{DE0651F6-B4F6-412E-AA76-6941D58CF3A8}" type="parTrans" cxnId="{35121708-1B99-44AA-8A2D-8ED777651040}">
      <dgm:prSet/>
      <dgm:spPr/>
      <dgm:t>
        <a:bodyPr/>
        <a:lstStyle/>
        <a:p>
          <a:endParaRPr lang="el-GR"/>
        </a:p>
      </dgm:t>
    </dgm:pt>
    <dgm:pt modelId="{D44DE765-5C2A-4EE6-8AB2-C8D408F70CCC}" type="sibTrans" cxnId="{35121708-1B99-44AA-8A2D-8ED777651040}">
      <dgm:prSet/>
      <dgm:spPr/>
      <dgm:t>
        <a:bodyPr/>
        <a:lstStyle/>
        <a:p>
          <a:endParaRPr lang="en-US"/>
        </a:p>
      </dgm:t>
    </dgm:pt>
    <dgm:pt modelId="{00A4F554-B2E4-4909-AD24-A187F45F3B03}" type="pres">
      <dgm:prSet presAssocID="{98941DA6-E211-4282-A132-C455EDCB5F46}" presName="diagram" presStyleCnt="0">
        <dgm:presLayoutVars>
          <dgm:chPref val="1"/>
          <dgm:dir/>
          <dgm:animOne val="branch"/>
          <dgm:animLvl val="lvl"/>
          <dgm:resizeHandles/>
        </dgm:presLayoutVars>
      </dgm:prSet>
      <dgm:spPr/>
    </dgm:pt>
    <dgm:pt modelId="{B5ECC83C-9B1E-4608-9F08-B64E9BD00EBD}" type="pres">
      <dgm:prSet presAssocID="{577698E2-D4C3-4371-BBF4-0C8F1578E2E3}" presName="root" presStyleCnt="0"/>
      <dgm:spPr/>
    </dgm:pt>
    <dgm:pt modelId="{B8C9793E-791F-48DE-97FA-1276CBB0F4D9}" type="pres">
      <dgm:prSet presAssocID="{577698E2-D4C3-4371-BBF4-0C8F1578E2E3}" presName="rootComposite" presStyleCnt="0"/>
      <dgm:spPr/>
    </dgm:pt>
    <dgm:pt modelId="{97A853F4-31A0-4904-AF49-645565B8E8FB}" type="pres">
      <dgm:prSet presAssocID="{577698E2-D4C3-4371-BBF4-0C8F1578E2E3}" presName="rootText" presStyleLbl="node1" presStyleIdx="0" presStyleCnt="1" custScaleX="126311" custScaleY="46311"/>
      <dgm:spPr/>
    </dgm:pt>
    <dgm:pt modelId="{DEA440F3-8E31-49F2-BC9B-B1615E40C090}" type="pres">
      <dgm:prSet presAssocID="{577698E2-D4C3-4371-BBF4-0C8F1578E2E3}" presName="rootConnector" presStyleLbl="node1" presStyleIdx="0" presStyleCnt="1"/>
      <dgm:spPr/>
    </dgm:pt>
    <dgm:pt modelId="{6C978833-9BAA-4739-8EC6-CBF21D5FEBA2}" type="pres">
      <dgm:prSet presAssocID="{577698E2-D4C3-4371-BBF4-0C8F1578E2E3}" presName="childShape" presStyleCnt="0"/>
      <dgm:spPr/>
    </dgm:pt>
    <dgm:pt modelId="{86ACBA4A-1B0D-4DAA-88D8-94731C3A4BDC}" type="pres">
      <dgm:prSet presAssocID="{962AE2EB-0DC1-470F-93D8-9A8B6DFA67BF}" presName="Name13" presStyleLbl="parChTrans1D2" presStyleIdx="0" presStyleCnt="2"/>
      <dgm:spPr/>
    </dgm:pt>
    <dgm:pt modelId="{DCE9D690-2ED8-4187-B121-A2DB9ABDCF0C}" type="pres">
      <dgm:prSet presAssocID="{799D7398-1F21-4FBB-8A93-1BA6E9E46F5C}" presName="childText" presStyleLbl="bgAcc1" presStyleIdx="0" presStyleCnt="2" custScaleX="254475" custScaleY="46311">
        <dgm:presLayoutVars>
          <dgm:bulletEnabled val="1"/>
        </dgm:presLayoutVars>
      </dgm:prSet>
      <dgm:spPr/>
    </dgm:pt>
    <dgm:pt modelId="{372C1856-3D22-4436-BC2B-AF8E56B81B01}" type="pres">
      <dgm:prSet presAssocID="{DE0651F6-B4F6-412E-AA76-6941D58CF3A8}" presName="Name13" presStyleLbl="parChTrans1D2" presStyleIdx="1" presStyleCnt="2"/>
      <dgm:spPr/>
    </dgm:pt>
    <dgm:pt modelId="{264BA2FF-0BE9-4F4D-ADD3-82902E4F9907}" type="pres">
      <dgm:prSet presAssocID="{79C075BD-51C3-436A-91FC-4CB8C80138C6}" presName="childText" presStyleLbl="bgAcc1" presStyleIdx="1" presStyleCnt="2" custScaleX="231127" custScaleY="49895">
        <dgm:presLayoutVars>
          <dgm:bulletEnabled val="1"/>
        </dgm:presLayoutVars>
      </dgm:prSet>
      <dgm:spPr/>
    </dgm:pt>
  </dgm:ptLst>
  <dgm:cxnLst>
    <dgm:cxn modelId="{35121708-1B99-44AA-8A2D-8ED777651040}" srcId="{577698E2-D4C3-4371-BBF4-0C8F1578E2E3}" destId="{79C075BD-51C3-436A-91FC-4CB8C80138C6}" srcOrd="1" destOrd="0" parTransId="{DE0651F6-B4F6-412E-AA76-6941D58CF3A8}" sibTransId="{D44DE765-5C2A-4EE6-8AB2-C8D408F70CCC}"/>
    <dgm:cxn modelId="{C022A064-7F4C-44B7-9BC7-6588F2C1582D}" srcId="{577698E2-D4C3-4371-BBF4-0C8F1578E2E3}" destId="{799D7398-1F21-4FBB-8A93-1BA6E9E46F5C}" srcOrd="0" destOrd="0" parTransId="{962AE2EB-0DC1-470F-93D8-9A8B6DFA67BF}" sibTransId="{C6C15C62-AE24-45AC-9335-E8070E47F5F0}"/>
    <dgm:cxn modelId="{46A41946-78F5-4C43-ACF2-1789A2D9B61D}" srcId="{98941DA6-E211-4282-A132-C455EDCB5F46}" destId="{577698E2-D4C3-4371-BBF4-0C8F1578E2E3}" srcOrd="0" destOrd="0" parTransId="{592AA8B0-14CA-4785-BF51-2B644764E184}" sibTransId="{A935351A-ECBA-4F20-A72F-B73C877720F4}"/>
    <dgm:cxn modelId="{F26E5F68-6224-4209-B6A1-722EB156324A}" type="presOf" srcId="{98941DA6-E211-4282-A132-C455EDCB5F46}" destId="{00A4F554-B2E4-4909-AD24-A187F45F3B03}" srcOrd="0" destOrd="0" presId="urn:microsoft.com/office/officeart/2005/8/layout/hierarchy3"/>
    <dgm:cxn modelId="{407BB973-913C-46E5-8610-F659233C5C08}" type="presOf" srcId="{577698E2-D4C3-4371-BBF4-0C8F1578E2E3}" destId="{DEA440F3-8E31-49F2-BC9B-B1615E40C090}" srcOrd="1" destOrd="0" presId="urn:microsoft.com/office/officeart/2005/8/layout/hierarchy3"/>
    <dgm:cxn modelId="{CFFA2F7F-372D-4438-A904-799F7E5F7225}" type="presOf" srcId="{79C075BD-51C3-436A-91FC-4CB8C80138C6}" destId="{264BA2FF-0BE9-4F4D-ADD3-82902E4F9907}" srcOrd="0" destOrd="0" presId="urn:microsoft.com/office/officeart/2005/8/layout/hierarchy3"/>
    <dgm:cxn modelId="{2C74C388-2D91-4213-8377-D8DBEC5949BC}" type="presOf" srcId="{799D7398-1F21-4FBB-8A93-1BA6E9E46F5C}" destId="{DCE9D690-2ED8-4187-B121-A2DB9ABDCF0C}" srcOrd="0" destOrd="0" presId="urn:microsoft.com/office/officeart/2005/8/layout/hierarchy3"/>
    <dgm:cxn modelId="{AC1D8F8B-8003-496C-A999-B0FD97D3905C}" type="presOf" srcId="{577698E2-D4C3-4371-BBF4-0C8F1578E2E3}" destId="{97A853F4-31A0-4904-AF49-645565B8E8FB}" srcOrd="0" destOrd="0" presId="urn:microsoft.com/office/officeart/2005/8/layout/hierarchy3"/>
    <dgm:cxn modelId="{908EB98E-F006-4683-A28B-8484679D2C2E}" type="presOf" srcId="{962AE2EB-0DC1-470F-93D8-9A8B6DFA67BF}" destId="{86ACBA4A-1B0D-4DAA-88D8-94731C3A4BDC}" srcOrd="0" destOrd="0" presId="urn:microsoft.com/office/officeart/2005/8/layout/hierarchy3"/>
    <dgm:cxn modelId="{52C51DD4-3F50-476C-ABE6-655B289857EF}" type="presOf" srcId="{DE0651F6-B4F6-412E-AA76-6941D58CF3A8}" destId="{372C1856-3D22-4436-BC2B-AF8E56B81B01}" srcOrd="0" destOrd="0" presId="urn:microsoft.com/office/officeart/2005/8/layout/hierarchy3"/>
    <dgm:cxn modelId="{AA37FBE7-B5D6-4B56-8EB7-7819EED01E66}" type="presParOf" srcId="{00A4F554-B2E4-4909-AD24-A187F45F3B03}" destId="{B5ECC83C-9B1E-4608-9F08-B64E9BD00EBD}" srcOrd="0" destOrd="0" presId="urn:microsoft.com/office/officeart/2005/8/layout/hierarchy3"/>
    <dgm:cxn modelId="{7F021339-54E3-4211-87CB-819F0D054486}" type="presParOf" srcId="{B5ECC83C-9B1E-4608-9F08-B64E9BD00EBD}" destId="{B8C9793E-791F-48DE-97FA-1276CBB0F4D9}" srcOrd="0" destOrd="0" presId="urn:microsoft.com/office/officeart/2005/8/layout/hierarchy3"/>
    <dgm:cxn modelId="{152185EF-540C-4061-8668-4BE6E338DCA9}" type="presParOf" srcId="{B8C9793E-791F-48DE-97FA-1276CBB0F4D9}" destId="{97A853F4-31A0-4904-AF49-645565B8E8FB}" srcOrd="0" destOrd="0" presId="urn:microsoft.com/office/officeart/2005/8/layout/hierarchy3"/>
    <dgm:cxn modelId="{457BEF92-E17F-41DA-BCFE-BFB2ADF6BE92}" type="presParOf" srcId="{B8C9793E-791F-48DE-97FA-1276CBB0F4D9}" destId="{DEA440F3-8E31-49F2-BC9B-B1615E40C090}" srcOrd="1" destOrd="0" presId="urn:microsoft.com/office/officeart/2005/8/layout/hierarchy3"/>
    <dgm:cxn modelId="{51BA85E9-B8FB-42A6-8694-96058B5E1D31}" type="presParOf" srcId="{B5ECC83C-9B1E-4608-9F08-B64E9BD00EBD}" destId="{6C978833-9BAA-4739-8EC6-CBF21D5FEBA2}" srcOrd="1" destOrd="0" presId="urn:microsoft.com/office/officeart/2005/8/layout/hierarchy3"/>
    <dgm:cxn modelId="{CC4CCDB8-8612-4A49-86DA-CDD0458A5F2B}" type="presParOf" srcId="{6C978833-9BAA-4739-8EC6-CBF21D5FEBA2}" destId="{86ACBA4A-1B0D-4DAA-88D8-94731C3A4BDC}" srcOrd="0" destOrd="0" presId="urn:microsoft.com/office/officeart/2005/8/layout/hierarchy3"/>
    <dgm:cxn modelId="{A3A0B599-C13E-4C5E-86A9-982873F6AEC2}" type="presParOf" srcId="{6C978833-9BAA-4739-8EC6-CBF21D5FEBA2}" destId="{DCE9D690-2ED8-4187-B121-A2DB9ABDCF0C}" srcOrd="1" destOrd="0" presId="urn:microsoft.com/office/officeart/2005/8/layout/hierarchy3"/>
    <dgm:cxn modelId="{089B46A5-5ADE-41AD-9EC4-EF55C43AE110}" type="presParOf" srcId="{6C978833-9BAA-4739-8EC6-CBF21D5FEBA2}" destId="{372C1856-3D22-4436-BC2B-AF8E56B81B01}" srcOrd="2" destOrd="0" presId="urn:microsoft.com/office/officeart/2005/8/layout/hierarchy3"/>
    <dgm:cxn modelId="{65D79BF5-3229-454D-AB71-EFFF2211761D}" type="presParOf" srcId="{6C978833-9BAA-4739-8EC6-CBF21D5FEBA2}" destId="{264BA2FF-0BE9-4F4D-ADD3-82902E4F9907}" srcOrd="3" destOrd="0" presId="urn:microsoft.com/office/officeart/2005/8/layout/hierarchy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6.xml><?xml version="1.0" encoding="utf-8"?>
<dgm:dataModel xmlns:dgm="http://schemas.openxmlformats.org/drawingml/2006/diagram" xmlns:a="http://schemas.openxmlformats.org/drawingml/2006/main">
  <dgm:ptLst>
    <dgm:pt modelId="{F686EE88-8260-4AF7-9B0A-ADE3CE140948}" type="doc">
      <dgm:prSet loTypeId="urn:microsoft.com/office/officeart/2005/8/layout/vList6" loCatId="list" qsTypeId="urn:microsoft.com/office/officeart/2005/8/quickstyle/3d3" qsCatId="3D" csTypeId="urn:microsoft.com/office/officeart/2005/8/colors/accent0_3" csCatId="mainScheme" phldr="1"/>
      <dgm:spPr/>
      <dgm:t>
        <a:bodyPr/>
        <a:lstStyle/>
        <a:p>
          <a:endParaRPr lang="el-GR"/>
        </a:p>
      </dgm:t>
    </dgm:pt>
    <dgm:pt modelId="{BF95A11C-2826-45B8-B996-DCC01A2C5409}">
      <dgm:prSet phldrT="[Text]" custT="1"/>
      <dgm:spPr/>
      <dgm:t>
        <a:bodyPr/>
        <a:lstStyle/>
        <a:p>
          <a:r>
            <a:rPr lang="el-GR" sz="1800" dirty="0"/>
            <a:t>Προσφυγή στη διαδικασία της απευθείας ανάθεσης</a:t>
          </a:r>
        </a:p>
      </dgm:t>
    </dgm:pt>
    <dgm:pt modelId="{E37C5935-BC1D-4939-A543-82B86863514A}" type="parTrans" cxnId="{2C796AC6-1D60-4152-BDCF-650AE244FC6A}">
      <dgm:prSet/>
      <dgm:spPr/>
      <dgm:t>
        <a:bodyPr/>
        <a:lstStyle/>
        <a:p>
          <a:endParaRPr lang="en-US"/>
        </a:p>
      </dgm:t>
    </dgm:pt>
    <dgm:pt modelId="{CC588184-C858-4A99-A5B7-D1E1A325F495}" type="sibTrans" cxnId="{2C796AC6-1D60-4152-BDCF-650AE244FC6A}">
      <dgm:prSet/>
      <dgm:spPr/>
      <dgm:t>
        <a:bodyPr/>
        <a:lstStyle/>
        <a:p>
          <a:endParaRPr lang="en-US"/>
        </a:p>
      </dgm:t>
    </dgm:pt>
    <dgm:pt modelId="{7D600037-CC7F-40F5-B3C8-A40041860D3E}">
      <dgm:prSet custT="1"/>
      <dgm:spPr/>
      <dgm:t>
        <a:bodyPr/>
        <a:lstStyle/>
        <a:p>
          <a:r>
            <a:rPr lang="el-GR" sz="1800" dirty="0"/>
            <a:t>Διενέργεια της απευθείας ανάθεσης</a:t>
          </a:r>
        </a:p>
      </dgm:t>
    </dgm:pt>
    <dgm:pt modelId="{91AE71B9-020E-4249-BD10-E833D1D6D6FF}" type="parTrans" cxnId="{444BBCA2-B874-434A-8570-32D3E690A5CE}">
      <dgm:prSet/>
      <dgm:spPr/>
      <dgm:t>
        <a:bodyPr/>
        <a:lstStyle/>
        <a:p>
          <a:endParaRPr lang="el-GR"/>
        </a:p>
      </dgm:t>
    </dgm:pt>
    <dgm:pt modelId="{6153D9DA-FBED-491D-8896-8F6924131487}" type="sibTrans" cxnId="{444BBCA2-B874-434A-8570-32D3E690A5CE}">
      <dgm:prSet/>
      <dgm:spPr/>
      <dgm:t>
        <a:bodyPr/>
        <a:lstStyle/>
        <a:p>
          <a:endParaRPr lang="el-GR"/>
        </a:p>
      </dgm:t>
    </dgm:pt>
    <dgm:pt modelId="{6F929F7E-BE24-4CF9-BBE8-40187D00BB03}">
      <dgm:prSet custT="1"/>
      <dgm:spPr/>
      <dgm:t>
        <a:bodyPr/>
        <a:lstStyle/>
        <a:p>
          <a:r>
            <a:rPr lang="el-GR" sz="1800" dirty="0"/>
            <a:t>Εκτιμώμενη αξία της σύμβασης ίση ή κατώτερη από 30.000,00 €, κατ’ εξαίρεση για ορισμένες συμβάσεις, 60.000,00 €</a:t>
          </a:r>
        </a:p>
      </dgm:t>
    </dgm:pt>
    <dgm:pt modelId="{CED126C9-0FEF-47E5-9105-D428E5CF7B47}" type="parTrans" cxnId="{D8CF70B6-B7A0-46C0-836E-2869335A6483}">
      <dgm:prSet/>
      <dgm:spPr/>
      <dgm:t>
        <a:bodyPr/>
        <a:lstStyle/>
        <a:p>
          <a:endParaRPr lang="en-US"/>
        </a:p>
      </dgm:t>
    </dgm:pt>
    <dgm:pt modelId="{80F94DA0-6ABB-48BE-887C-FD818842E746}" type="sibTrans" cxnId="{D8CF70B6-B7A0-46C0-836E-2869335A6483}">
      <dgm:prSet/>
      <dgm:spPr/>
      <dgm:t>
        <a:bodyPr/>
        <a:lstStyle/>
        <a:p>
          <a:endParaRPr lang="en-US"/>
        </a:p>
      </dgm:t>
    </dgm:pt>
    <dgm:pt modelId="{FF4C2960-D133-4657-B214-1E229E988502}">
      <dgm:prSet custT="1"/>
      <dgm:spPr/>
      <dgm:t>
        <a:bodyPr/>
        <a:lstStyle/>
        <a:p>
          <a:r>
            <a:rPr lang="el-GR" sz="1800" dirty="0"/>
            <a:t>Δημοσίευση της απόφασης ανάθεσης στο ΚΗΜΔΗΣ και κοινοποίηση στον ανάδοχο</a:t>
          </a:r>
        </a:p>
      </dgm:t>
    </dgm:pt>
    <dgm:pt modelId="{A101DB50-7162-418C-8163-B1CFA0ED1470}" type="parTrans" cxnId="{0C11C4BC-CEC9-4718-8E99-DF57A451BF36}">
      <dgm:prSet/>
      <dgm:spPr/>
      <dgm:t>
        <a:bodyPr/>
        <a:lstStyle/>
        <a:p>
          <a:endParaRPr lang="en-US"/>
        </a:p>
      </dgm:t>
    </dgm:pt>
    <dgm:pt modelId="{3645262D-BE68-4AC3-93F4-0BE11AB92EB4}" type="sibTrans" cxnId="{0C11C4BC-CEC9-4718-8E99-DF57A451BF36}">
      <dgm:prSet/>
      <dgm:spPr/>
      <dgm:t>
        <a:bodyPr/>
        <a:lstStyle/>
        <a:p>
          <a:endParaRPr lang="en-US"/>
        </a:p>
      </dgm:t>
    </dgm:pt>
    <dgm:pt modelId="{93B6CD89-DC35-4A2F-96DF-B94181217A49}">
      <dgm:prSet custT="1"/>
      <dgm:spPr/>
      <dgm:t>
        <a:bodyPr/>
        <a:lstStyle/>
        <a:p>
          <a:r>
            <a:rPr lang="el-GR" sz="1800" dirty="0"/>
            <a:t>Από τις αρμόδιες υπηρεσίες της αναθέτουσας αρχής, χωρίς γνωμοδότηση συλλογικού οργάνου</a:t>
          </a:r>
        </a:p>
      </dgm:t>
    </dgm:pt>
    <dgm:pt modelId="{8AC544C1-5750-4295-8A64-91C78D995D67}" type="parTrans" cxnId="{FAE6BF5A-3B28-414B-BF74-90F59291C110}">
      <dgm:prSet/>
      <dgm:spPr/>
      <dgm:t>
        <a:bodyPr/>
        <a:lstStyle/>
        <a:p>
          <a:endParaRPr lang="en-US"/>
        </a:p>
      </dgm:t>
    </dgm:pt>
    <dgm:pt modelId="{90325259-E29F-4DD2-8F8C-BD45C8996F36}" type="sibTrans" cxnId="{FAE6BF5A-3B28-414B-BF74-90F59291C110}">
      <dgm:prSet/>
      <dgm:spPr/>
      <dgm:t>
        <a:bodyPr/>
        <a:lstStyle/>
        <a:p>
          <a:endParaRPr lang="en-US"/>
        </a:p>
      </dgm:t>
    </dgm:pt>
    <dgm:pt modelId="{1AF795F1-CBFF-406D-9305-648438107F56}">
      <dgm:prSet custT="1"/>
      <dgm:spPr/>
      <dgm:t>
        <a:bodyPr/>
        <a:lstStyle/>
        <a:p>
          <a:r>
            <a:rPr lang="el-GR" sz="1800" dirty="0"/>
            <a:t>Παράλειψη της υποχρέωσης δημοσίευσης καθιστά τη σύμβαση αυτοδικαίως άκυρη</a:t>
          </a:r>
        </a:p>
      </dgm:t>
    </dgm:pt>
    <dgm:pt modelId="{45BC3CCD-ED18-49DF-AD72-68BF1A278633}" type="parTrans" cxnId="{19904E51-F9EF-4B19-8AD5-35ABE4EC6E1F}">
      <dgm:prSet/>
      <dgm:spPr/>
      <dgm:t>
        <a:bodyPr/>
        <a:lstStyle/>
        <a:p>
          <a:endParaRPr lang="en-US"/>
        </a:p>
      </dgm:t>
    </dgm:pt>
    <dgm:pt modelId="{6BDC4870-BC2F-4785-A393-D3CB0F6FEED3}" type="sibTrans" cxnId="{19904E51-F9EF-4B19-8AD5-35ABE4EC6E1F}">
      <dgm:prSet/>
      <dgm:spPr/>
      <dgm:t>
        <a:bodyPr/>
        <a:lstStyle/>
        <a:p>
          <a:endParaRPr lang="en-US"/>
        </a:p>
      </dgm:t>
    </dgm:pt>
    <dgm:pt modelId="{F31E9BF5-3FA9-4145-9E22-7AF70E0F5C82}" type="pres">
      <dgm:prSet presAssocID="{F686EE88-8260-4AF7-9B0A-ADE3CE140948}" presName="Name0" presStyleCnt="0">
        <dgm:presLayoutVars>
          <dgm:dir/>
          <dgm:animLvl val="lvl"/>
          <dgm:resizeHandles/>
        </dgm:presLayoutVars>
      </dgm:prSet>
      <dgm:spPr/>
    </dgm:pt>
    <dgm:pt modelId="{8EE6D79F-BA36-456F-A2F6-21E533EC575B}" type="pres">
      <dgm:prSet presAssocID="{BF95A11C-2826-45B8-B996-DCC01A2C5409}" presName="linNode" presStyleCnt="0"/>
      <dgm:spPr/>
    </dgm:pt>
    <dgm:pt modelId="{CCC61165-A8FC-4034-9205-E085B9122A5F}" type="pres">
      <dgm:prSet presAssocID="{BF95A11C-2826-45B8-B996-DCC01A2C5409}" presName="parentShp" presStyleLbl="node1" presStyleIdx="0" presStyleCnt="3">
        <dgm:presLayoutVars>
          <dgm:bulletEnabled val="1"/>
        </dgm:presLayoutVars>
      </dgm:prSet>
      <dgm:spPr/>
    </dgm:pt>
    <dgm:pt modelId="{8485E935-270A-462F-A923-86406EF2A40C}" type="pres">
      <dgm:prSet presAssocID="{BF95A11C-2826-45B8-B996-DCC01A2C5409}" presName="childShp" presStyleLbl="bgAccFollowNode1" presStyleIdx="0" presStyleCnt="3">
        <dgm:presLayoutVars>
          <dgm:bulletEnabled val="1"/>
        </dgm:presLayoutVars>
      </dgm:prSet>
      <dgm:spPr/>
    </dgm:pt>
    <dgm:pt modelId="{35FF2E7A-1907-4E08-9235-633CAAC2BCF6}" type="pres">
      <dgm:prSet presAssocID="{CC588184-C858-4A99-A5B7-D1E1A325F495}" presName="spacing" presStyleCnt="0"/>
      <dgm:spPr/>
    </dgm:pt>
    <dgm:pt modelId="{3E3CB533-91A7-4082-AB68-CC09FDDC5552}" type="pres">
      <dgm:prSet presAssocID="{7D600037-CC7F-40F5-B3C8-A40041860D3E}" presName="linNode" presStyleCnt="0"/>
      <dgm:spPr/>
    </dgm:pt>
    <dgm:pt modelId="{14C0FD62-0768-4BEE-ACF3-3630C60EAE57}" type="pres">
      <dgm:prSet presAssocID="{7D600037-CC7F-40F5-B3C8-A40041860D3E}" presName="parentShp" presStyleLbl="node1" presStyleIdx="1" presStyleCnt="3">
        <dgm:presLayoutVars>
          <dgm:bulletEnabled val="1"/>
        </dgm:presLayoutVars>
      </dgm:prSet>
      <dgm:spPr/>
    </dgm:pt>
    <dgm:pt modelId="{58EACD35-743C-4B9A-AB94-FEB087DE713C}" type="pres">
      <dgm:prSet presAssocID="{7D600037-CC7F-40F5-B3C8-A40041860D3E}" presName="childShp" presStyleLbl="bgAccFollowNode1" presStyleIdx="1" presStyleCnt="3">
        <dgm:presLayoutVars>
          <dgm:bulletEnabled val="1"/>
        </dgm:presLayoutVars>
      </dgm:prSet>
      <dgm:spPr/>
    </dgm:pt>
    <dgm:pt modelId="{505F7585-F107-4F6B-B50F-585A06D8196E}" type="pres">
      <dgm:prSet presAssocID="{6153D9DA-FBED-491D-8896-8F6924131487}" presName="spacing" presStyleCnt="0"/>
      <dgm:spPr/>
    </dgm:pt>
    <dgm:pt modelId="{C9339542-3F1E-41C4-B59D-86DD0B5B9882}" type="pres">
      <dgm:prSet presAssocID="{FF4C2960-D133-4657-B214-1E229E988502}" presName="linNode" presStyleCnt="0"/>
      <dgm:spPr/>
    </dgm:pt>
    <dgm:pt modelId="{FBD6CCF8-1AAA-44E9-A2AF-99DF17F00F2E}" type="pres">
      <dgm:prSet presAssocID="{FF4C2960-D133-4657-B214-1E229E988502}" presName="parentShp" presStyleLbl="node1" presStyleIdx="2" presStyleCnt="3">
        <dgm:presLayoutVars>
          <dgm:bulletEnabled val="1"/>
        </dgm:presLayoutVars>
      </dgm:prSet>
      <dgm:spPr/>
    </dgm:pt>
    <dgm:pt modelId="{AAA5C718-7EB8-40D4-9565-C1ABF2624FA0}" type="pres">
      <dgm:prSet presAssocID="{FF4C2960-D133-4657-B214-1E229E988502}" presName="childShp" presStyleLbl="bgAccFollowNode1" presStyleIdx="2" presStyleCnt="3">
        <dgm:presLayoutVars>
          <dgm:bulletEnabled val="1"/>
        </dgm:presLayoutVars>
      </dgm:prSet>
      <dgm:spPr/>
    </dgm:pt>
  </dgm:ptLst>
  <dgm:cxnLst>
    <dgm:cxn modelId="{26CBF52C-ABBE-4A2E-B3A9-545BF9A4F2CA}" type="presOf" srcId="{F686EE88-8260-4AF7-9B0A-ADE3CE140948}" destId="{F31E9BF5-3FA9-4145-9E22-7AF70E0F5C82}" srcOrd="0" destOrd="0" presId="urn:microsoft.com/office/officeart/2005/8/layout/vList6"/>
    <dgm:cxn modelId="{19904E51-F9EF-4B19-8AD5-35ABE4EC6E1F}" srcId="{FF4C2960-D133-4657-B214-1E229E988502}" destId="{1AF795F1-CBFF-406D-9305-648438107F56}" srcOrd="0" destOrd="0" parTransId="{45BC3CCD-ED18-49DF-AD72-68BF1A278633}" sibTransId="{6BDC4870-BC2F-4785-A393-D3CB0F6FEED3}"/>
    <dgm:cxn modelId="{91031057-F53F-4AD4-B2B7-B44316162505}" type="presOf" srcId="{FF4C2960-D133-4657-B214-1E229E988502}" destId="{FBD6CCF8-1AAA-44E9-A2AF-99DF17F00F2E}" srcOrd="0" destOrd="0" presId="urn:microsoft.com/office/officeart/2005/8/layout/vList6"/>
    <dgm:cxn modelId="{838D4879-6593-46D6-98EF-4B5218331C3A}" type="presOf" srcId="{BF95A11C-2826-45B8-B996-DCC01A2C5409}" destId="{CCC61165-A8FC-4034-9205-E085B9122A5F}" srcOrd="0" destOrd="0" presId="urn:microsoft.com/office/officeart/2005/8/layout/vList6"/>
    <dgm:cxn modelId="{FAE6BF5A-3B28-414B-BF74-90F59291C110}" srcId="{7D600037-CC7F-40F5-B3C8-A40041860D3E}" destId="{93B6CD89-DC35-4A2F-96DF-B94181217A49}" srcOrd="0" destOrd="0" parTransId="{8AC544C1-5750-4295-8A64-91C78D995D67}" sibTransId="{90325259-E29F-4DD2-8F8C-BD45C8996F36}"/>
    <dgm:cxn modelId="{0DF22985-B1C9-44F2-97D9-329BB98D07AD}" type="presOf" srcId="{7D600037-CC7F-40F5-B3C8-A40041860D3E}" destId="{14C0FD62-0768-4BEE-ACF3-3630C60EAE57}" srcOrd="0" destOrd="0" presId="urn:microsoft.com/office/officeart/2005/8/layout/vList6"/>
    <dgm:cxn modelId="{F045A48A-DCB0-4C88-B4AB-CF173186B234}" type="presOf" srcId="{6F929F7E-BE24-4CF9-BBE8-40187D00BB03}" destId="{8485E935-270A-462F-A923-86406EF2A40C}" srcOrd="0" destOrd="0" presId="urn:microsoft.com/office/officeart/2005/8/layout/vList6"/>
    <dgm:cxn modelId="{B62996A1-E6E6-441C-80E8-CFF4A8EB37DF}" type="presOf" srcId="{1AF795F1-CBFF-406D-9305-648438107F56}" destId="{AAA5C718-7EB8-40D4-9565-C1ABF2624FA0}" srcOrd="0" destOrd="0" presId="urn:microsoft.com/office/officeart/2005/8/layout/vList6"/>
    <dgm:cxn modelId="{444BBCA2-B874-434A-8570-32D3E690A5CE}" srcId="{F686EE88-8260-4AF7-9B0A-ADE3CE140948}" destId="{7D600037-CC7F-40F5-B3C8-A40041860D3E}" srcOrd="1" destOrd="0" parTransId="{91AE71B9-020E-4249-BD10-E833D1D6D6FF}" sibTransId="{6153D9DA-FBED-491D-8896-8F6924131487}"/>
    <dgm:cxn modelId="{D8CF70B6-B7A0-46C0-836E-2869335A6483}" srcId="{BF95A11C-2826-45B8-B996-DCC01A2C5409}" destId="{6F929F7E-BE24-4CF9-BBE8-40187D00BB03}" srcOrd="0" destOrd="0" parTransId="{CED126C9-0FEF-47E5-9105-D428E5CF7B47}" sibTransId="{80F94DA0-6ABB-48BE-887C-FD818842E746}"/>
    <dgm:cxn modelId="{0C11C4BC-CEC9-4718-8E99-DF57A451BF36}" srcId="{F686EE88-8260-4AF7-9B0A-ADE3CE140948}" destId="{FF4C2960-D133-4657-B214-1E229E988502}" srcOrd="2" destOrd="0" parTransId="{A101DB50-7162-418C-8163-B1CFA0ED1470}" sibTransId="{3645262D-BE68-4AC3-93F4-0BE11AB92EB4}"/>
    <dgm:cxn modelId="{2C796AC6-1D60-4152-BDCF-650AE244FC6A}" srcId="{F686EE88-8260-4AF7-9B0A-ADE3CE140948}" destId="{BF95A11C-2826-45B8-B996-DCC01A2C5409}" srcOrd="0" destOrd="0" parTransId="{E37C5935-BC1D-4939-A543-82B86863514A}" sibTransId="{CC588184-C858-4A99-A5B7-D1E1A325F495}"/>
    <dgm:cxn modelId="{56F9C8F7-F24F-49C8-85B9-293F65471058}" type="presOf" srcId="{93B6CD89-DC35-4A2F-96DF-B94181217A49}" destId="{58EACD35-743C-4B9A-AB94-FEB087DE713C}" srcOrd="0" destOrd="0" presId="urn:microsoft.com/office/officeart/2005/8/layout/vList6"/>
    <dgm:cxn modelId="{5E31BAA8-6797-45D2-A6D4-723A4C5DDD45}" type="presParOf" srcId="{F31E9BF5-3FA9-4145-9E22-7AF70E0F5C82}" destId="{8EE6D79F-BA36-456F-A2F6-21E533EC575B}" srcOrd="0" destOrd="0" presId="urn:microsoft.com/office/officeart/2005/8/layout/vList6"/>
    <dgm:cxn modelId="{71F168EB-8E03-4690-A4C0-9A86F839A49A}" type="presParOf" srcId="{8EE6D79F-BA36-456F-A2F6-21E533EC575B}" destId="{CCC61165-A8FC-4034-9205-E085B9122A5F}" srcOrd="0" destOrd="0" presId="urn:microsoft.com/office/officeart/2005/8/layout/vList6"/>
    <dgm:cxn modelId="{53E1094F-E86A-4465-8A46-9D06DDDD3770}" type="presParOf" srcId="{8EE6D79F-BA36-456F-A2F6-21E533EC575B}" destId="{8485E935-270A-462F-A923-86406EF2A40C}" srcOrd="1" destOrd="0" presId="urn:microsoft.com/office/officeart/2005/8/layout/vList6"/>
    <dgm:cxn modelId="{A9CE6B51-C47E-4FFE-A8D0-93B699069CF1}" type="presParOf" srcId="{F31E9BF5-3FA9-4145-9E22-7AF70E0F5C82}" destId="{35FF2E7A-1907-4E08-9235-633CAAC2BCF6}" srcOrd="1" destOrd="0" presId="urn:microsoft.com/office/officeart/2005/8/layout/vList6"/>
    <dgm:cxn modelId="{B47C8054-34A2-4B40-A631-6440068F8CE3}" type="presParOf" srcId="{F31E9BF5-3FA9-4145-9E22-7AF70E0F5C82}" destId="{3E3CB533-91A7-4082-AB68-CC09FDDC5552}" srcOrd="2" destOrd="0" presId="urn:microsoft.com/office/officeart/2005/8/layout/vList6"/>
    <dgm:cxn modelId="{F534F874-F8E8-410C-8AEF-599C0A86E779}" type="presParOf" srcId="{3E3CB533-91A7-4082-AB68-CC09FDDC5552}" destId="{14C0FD62-0768-4BEE-ACF3-3630C60EAE57}" srcOrd="0" destOrd="0" presId="urn:microsoft.com/office/officeart/2005/8/layout/vList6"/>
    <dgm:cxn modelId="{AB0B59B5-BB9F-43E2-BEF0-3BB5D68DFF61}" type="presParOf" srcId="{3E3CB533-91A7-4082-AB68-CC09FDDC5552}" destId="{58EACD35-743C-4B9A-AB94-FEB087DE713C}" srcOrd="1" destOrd="0" presId="urn:microsoft.com/office/officeart/2005/8/layout/vList6"/>
    <dgm:cxn modelId="{AEA43C3A-9B9E-495F-B9AF-F3407CB13810}" type="presParOf" srcId="{F31E9BF5-3FA9-4145-9E22-7AF70E0F5C82}" destId="{505F7585-F107-4F6B-B50F-585A06D8196E}" srcOrd="3" destOrd="0" presId="urn:microsoft.com/office/officeart/2005/8/layout/vList6"/>
    <dgm:cxn modelId="{A5C90A44-9CD0-482F-BC3F-BF04CEBFE0D2}" type="presParOf" srcId="{F31E9BF5-3FA9-4145-9E22-7AF70E0F5C82}" destId="{C9339542-3F1E-41C4-B59D-86DD0B5B9882}" srcOrd="4" destOrd="0" presId="urn:microsoft.com/office/officeart/2005/8/layout/vList6"/>
    <dgm:cxn modelId="{B38E6C4B-C0C8-4F59-AB4B-345A7C084B58}" type="presParOf" srcId="{C9339542-3F1E-41C4-B59D-86DD0B5B9882}" destId="{FBD6CCF8-1AAA-44E9-A2AF-99DF17F00F2E}" srcOrd="0" destOrd="0" presId="urn:microsoft.com/office/officeart/2005/8/layout/vList6"/>
    <dgm:cxn modelId="{6E77FEA6-BC67-4443-9F5C-392055C55BEB}" type="presParOf" srcId="{C9339542-3F1E-41C4-B59D-86DD0B5B9882}" destId="{AAA5C718-7EB8-40D4-9565-C1ABF2624FA0}" srcOrd="1" destOrd="0" presId="urn:microsoft.com/office/officeart/2005/8/layout/vList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7.xml><?xml version="1.0" encoding="utf-8"?>
<dgm:dataModel xmlns:dgm="http://schemas.openxmlformats.org/drawingml/2006/diagram" xmlns:a="http://schemas.openxmlformats.org/drawingml/2006/main">
  <dgm:ptLst>
    <dgm:pt modelId="{F686EE88-8260-4AF7-9B0A-ADE3CE140948}" type="doc">
      <dgm:prSet loTypeId="urn:microsoft.com/office/officeart/2005/8/layout/hList6" loCatId="list" qsTypeId="urn:microsoft.com/office/officeart/2005/8/quickstyle/3d3" qsCatId="3D" csTypeId="urn:microsoft.com/office/officeart/2005/8/colors/accent0_3" csCatId="mainScheme" phldr="1"/>
      <dgm:spPr/>
      <dgm:t>
        <a:bodyPr/>
        <a:lstStyle/>
        <a:p>
          <a:endParaRPr lang="el-GR"/>
        </a:p>
      </dgm:t>
    </dgm:pt>
    <dgm:pt modelId="{3607E986-C469-4A3D-9D12-BE6A18D5E6DF}">
      <dgm:prSet phldrT="[Text]" custT="1"/>
      <dgm:spPr/>
      <dgm:t>
        <a:bodyPr/>
        <a:lstStyle/>
        <a:p>
          <a:r>
            <a:rPr lang="el-GR" sz="1800" dirty="0"/>
            <a:t>Υπογραφή συμφωνητικού</a:t>
          </a:r>
        </a:p>
      </dgm:t>
    </dgm:pt>
    <dgm:pt modelId="{82EBBFC7-6E39-43E4-A12B-7A4FA08F8044}" type="parTrans" cxnId="{986EA29E-0016-45CB-9A5E-AB92A1338CF9}">
      <dgm:prSet/>
      <dgm:spPr/>
      <dgm:t>
        <a:bodyPr/>
        <a:lstStyle/>
        <a:p>
          <a:endParaRPr lang="el-GR"/>
        </a:p>
      </dgm:t>
    </dgm:pt>
    <dgm:pt modelId="{7E71EFC9-8550-4688-9333-6FF3C27CD73F}" type="sibTrans" cxnId="{986EA29E-0016-45CB-9A5E-AB92A1338CF9}">
      <dgm:prSet/>
      <dgm:spPr/>
      <dgm:t>
        <a:bodyPr/>
        <a:lstStyle/>
        <a:p>
          <a:endParaRPr lang="el-GR"/>
        </a:p>
      </dgm:t>
    </dgm:pt>
    <dgm:pt modelId="{0AFCBB0D-1DE7-47A9-89E6-42CE62121629}">
      <dgm:prSet custT="1"/>
      <dgm:spPr/>
      <dgm:t>
        <a:bodyPr/>
        <a:lstStyle/>
        <a:p>
          <a:r>
            <a:rPr lang="el-GR" sz="1800" dirty="0"/>
            <a:t>Η σύμβαση θεωρείται συναφθείσα με την κοινοποίηση της απόφασης ανάθεσης</a:t>
          </a:r>
        </a:p>
      </dgm:t>
    </dgm:pt>
    <dgm:pt modelId="{95457098-70B7-4ED0-8F00-5F36A6329559}" type="parTrans" cxnId="{A1C825E0-E124-4D87-8F9E-3D689C0EF9D9}">
      <dgm:prSet/>
      <dgm:spPr/>
      <dgm:t>
        <a:bodyPr/>
        <a:lstStyle/>
        <a:p>
          <a:endParaRPr lang="el-GR"/>
        </a:p>
      </dgm:t>
    </dgm:pt>
    <dgm:pt modelId="{B178979E-1820-47D1-8CB3-225609EFB144}" type="sibTrans" cxnId="{A1C825E0-E124-4D87-8F9E-3D689C0EF9D9}">
      <dgm:prSet/>
      <dgm:spPr/>
      <dgm:t>
        <a:bodyPr/>
        <a:lstStyle/>
        <a:p>
          <a:endParaRPr lang="el-GR"/>
        </a:p>
      </dgm:t>
    </dgm:pt>
    <dgm:pt modelId="{9AF83C5E-DA16-499F-81C1-F3C274AFDBD4}">
      <dgm:prSet custT="1"/>
      <dgm:spPr/>
      <dgm:t>
        <a:bodyPr/>
        <a:lstStyle/>
        <a:p>
          <a:r>
            <a:rPr lang="el-GR" sz="1800" dirty="0"/>
            <a:t>Ελάχιστο περιεχόμενο απόφασης ανάθεσης</a:t>
          </a:r>
        </a:p>
      </dgm:t>
    </dgm:pt>
    <dgm:pt modelId="{7B28853C-900B-456D-A965-878EF2410D07}" type="parTrans" cxnId="{18C460F4-0257-4E76-A92B-811A22537191}">
      <dgm:prSet/>
      <dgm:spPr/>
      <dgm:t>
        <a:bodyPr/>
        <a:lstStyle/>
        <a:p>
          <a:endParaRPr lang="el-GR"/>
        </a:p>
      </dgm:t>
    </dgm:pt>
    <dgm:pt modelId="{C0E15582-1BD8-4A8B-B0A7-4DDF8EFD5A63}" type="sibTrans" cxnId="{18C460F4-0257-4E76-A92B-811A22537191}">
      <dgm:prSet/>
      <dgm:spPr/>
      <dgm:t>
        <a:bodyPr/>
        <a:lstStyle/>
        <a:p>
          <a:endParaRPr lang="el-GR"/>
        </a:p>
      </dgm:t>
    </dgm:pt>
    <dgm:pt modelId="{CD5AD9A3-CE83-4CDB-AE95-E64DF255D63D}">
      <dgm:prSet custT="1"/>
      <dgm:spPr/>
      <dgm:t>
        <a:bodyPr/>
        <a:lstStyle/>
        <a:p>
          <a:r>
            <a:rPr lang="el-GR" sz="1800" dirty="0"/>
            <a:t>Απαιτείται για συμβάσεις με εκτιμώμενη αξία άνω των 2.500,00 €</a:t>
          </a:r>
        </a:p>
      </dgm:t>
    </dgm:pt>
    <dgm:pt modelId="{0ECD6FCD-1778-421C-8F1A-3C332F197EDE}" type="parTrans" cxnId="{801A6D7D-B84B-429B-B37E-70B5028BFA7B}">
      <dgm:prSet/>
      <dgm:spPr/>
      <dgm:t>
        <a:bodyPr/>
        <a:lstStyle/>
        <a:p>
          <a:endParaRPr lang="el-GR"/>
        </a:p>
      </dgm:t>
    </dgm:pt>
    <dgm:pt modelId="{84AF71B1-7CA7-4B1D-BF50-A8F6DB968F72}" type="sibTrans" cxnId="{801A6D7D-B84B-429B-B37E-70B5028BFA7B}">
      <dgm:prSet/>
      <dgm:spPr/>
      <dgm:t>
        <a:bodyPr/>
        <a:lstStyle/>
        <a:p>
          <a:endParaRPr lang="el-GR"/>
        </a:p>
      </dgm:t>
    </dgm:pt>
    <dgm:pt modelId="{C5C22909-74FC-4C6F-B4A0-3B564AC92E2A}">
      <dgm:prSet custT="1"/>
      <dgm:spPr/>
      <dgm:t>
        <a:bodyPr/>
        <a:lstStyle/>
        <a:p>
          <a:r>
            <a:rPr lang="el-GR" sz="1800" dirty="0"/>
            <a:t>Το συμφωνητικό έχει αποδεικτικό χαρακτήρα </a:t>
          </a:r>
        </a:p>
      </dgm:t>
    </dgm:pt>
    <dgm:pt modelId="{E414763A-8FDB-43BE-8A71-D5F822DD30FE}" type="parTrans" cxnId="{0E1BCBFA-D803-48BB-B62E-628356E7D79A}">
      <dgm:prSet/>
      <dgm:spPr/>
      <dgm:t>
        <a:bodyPr/>
        <a:lstStyle/>
        <a:p>
          <a:endParaRPr lang="el-GR"/>
        </a:p>
      </dgm:t>
    </dgm:pt>
    <dgm:pt modelId="{131DFA9C-8835-4E30-A858-9F6B078E35CA}" type="sibTrans" cxnId="{0E1BCBFA-D803-48BB-B62E-628356E7D79A}">
      <dgm:prSet/>
      <dgm:spPr/>
      <dgm:t>
        <a:bodyPr/>
        <a:lstStyle/>
        <a:p>
          <a:endParaRPr lang="el-GR"/>
        </a:p>
      </dgm:t>
    </dgm:pt>
    <dgm:pt modelId="{63FF1A04-29EE-49A2-9F52-0946FF425736}">
      <dgm:prSet custT="1"/>
      <dgm:spPr/>
      <dgm:t>
        <a:bodyPr/>
        <a:lstStyle/>
        <a:p>
          <a:r>
            <a:rPr lang="el-GR" sz="1800" dirty="0"/>
            <a:t>Επωνυμία και στοιχεία της αναθέτουσας αρχής</a:t>
          </a:r>
        </a:p>
      </dgm:t>
    </dgm:pt>
    <dgm:pt modelId="{5423E62A-A5AD-4D03-B348-B6CAD995D7CB}" type="parTrans" cxnId="{D3BC90C8-918A-41C9-95C1-A7656F4025C8}">
      <dgm:prSet/>
      <dgm:spPr/>
      <dgm:t>
        <a:bodyPr/>
        <a:lstStyle/>
        <a:p>
          <a:endParaRPr lang="el-GR"/>
        </a:p>
      </dgm:t>
    </dgm:pt>
    <dgm:pt modelId="{C5861948-6256-47A5-A685-5A6DC2EEECEB}" type="sibTrans" cxnId="{D3BC90C8-918A-41C9-95C1-A7656F4025C8}">
      <dgm:prSet/>
      <dgm:spPr/>
      <dgm:t>
        <a:bodyPr/>
        <a:lstStyle/>
        <a:p>
          <a:endParaRPr lang="el-GR"/>
        </a:p>
      </dgm:t>
    </dgm:pt>
    <dgm:pt modelId="{6C48F6BD-8CFB-485A-BF97-1BE763B8C854}">
      <dgm:prSet custT="1"/>
      <dgm:spPr/>
      <dgm:t>
        <a:bodyPr/>
        <a:lstStyle/>
        <a:p>
          <a:r>
            <a:rPr lang="el-GR" sz="1800" dirty="0"/>
            <a:t>Περιγραφή του αντικειμένου της σύμβασης και της αξίας της</a:t>
          </a:r>
        </a:p>
      </dgm:t>
    </dgm:pt>
    <dgm:pt modelId="{A63C1617-549A-4E5C-8B77-CF14550DF70A}" type="parTrans" cxnId="{E4DCAA2D-8AF2-47E5-ABCD-7F950ED59F32}">
      <dgm:prSet/>
      <dgm:spPr/>
      <dgm:t>
        <a:bodyPr/>
        <a:lstStyle/>
        <a:p>
          <a:endParaRPr lang="el-GR"/>
        </a:p>
      </dgm:t>
    </dgm:pt>
    <dgm:pt modelId="{56406EC3-8513-492A-BE7B-543A1EF040C5}" type="sibTrans" cxnId="{E4DCAA2D-8AF2-47E5-ABCD-7F950ED59F32}">
      <dgm:prSet/>
      <dgm:spPr/>
      <dgm:t>
        <a:bodyPr/>
        <a:lstStyle/>
        <a:p>
          <a:endParaRPr lang="el-GR"/>
        </a:p>
      </dgm:t>
    </dgm:pt>
    <dgm:pt modelId="{DA6962D1-2DB7-42D3-AC67-C2029C115326}">
      <dgm:prSet custT="1"/>
      <dgm:spPr/>
      <dgm:t>
        <a:bodyPr/>
        <a:lstStyle/>
        <a:p>
          <a:r>
            <a:rPr lang="el-GR" sz="1800" dirty="0"/>
            <a:t>Όνομα και στοιχεία επικοινωνίας του αναδόχου</a:t>
          </a:r>
        </a:p>
      </dgm:t>
    </dgm:pt>
    <dgm:pt modelId="{8F1EAE7D-D913-475C-B33B-E1B76E2BF03C}" type="parTrans" cxnId="{ABF891C4-8516-40FA-B150-846BCC111270}">
      <dgm:prSet/>
      <dgm:spPr/>
      <dgm:t>
        <a:bodyPr/>
        <a:lstStyle/>
        <a:p>
          <a:endParaRPr lang="el-GR"/>
        </a:p>
      </dgm:t>
    </dgm:pt>
    <dgm:pt modelId="{0A40492C-0BE7-4F11-AB9E-CB268C0BFE88}" type="sibTrans" cxnId="{ABF891C4-8516-40FA-B150-846BCC111270}">
      <dgm:prSet/>
      <dgm:spPr/>
      <dgm:t>
        <a:bodyPr/>
        <a:lstStyle/>
        <a:p>
          <a:endParaRPr lang="el-GR"/>
        </a:p>
      </dgm:t>
    </dgm:pt>
    <dgm:pt modelId="{0F12A8B3-DC07-4A16-A033-3BE06347C115}">
      <dgm:prSet custT="1"/>
      <dgm:spPr/>
      <dgm:t>
        <a:bodyPr/>
        <a:lstStyle/>
        <a:p>
          <a:r>
            <a:rPr lang="el-GR" sz="1800" dirty="0"/>
            <a:t>Κάθε άλλη πληροφορία που κρίνεται απαραίτητη</a:t>
          </a:r>
        </a:p>
      </dgm:t>
    </dgm:pt>
    <dgm:pt modelId="{F0B1C37A-DE7A-4535-B7B0-3BE427C014AC}" type="parTrans" cxnId="{FEDB6837-D85D-4E00-BBFF-69A9459A9342}">
      <dgm:prSet/>
      <dgm:spPr/>
      <dgm:t>
        <a:bodyPr/>
        <a:lstStyle/>
        <a:p>
          <a:endParaRPr lang="el-GR"/>
        </a:p>
      </dgm:t>
    </dgm:pt>
    <dgm:pt modelId="{EE7BB035-7BEF-4E08-AA87-BEF0A9EB872A}" type="sibTrans" cxnId="{FEDB6837-D85D-4E00-BBFF-69A9459A9342}">
      <dgm:prSet/>
      <dgm:spPr/>
      <dgm:t>
        <a:bodyPr/>
        <a:lstStyle/>
        <a:p>
          <a:endParaRPr lang="el-GR"/>
        </a:p>
      </dgm:t>
    </dgm:pt>
    <dgm:pt modelId="{CC6148E5-76A0-4BEB-973F-84B534823243}" type="pres">
      <dgm:prSet presAssocID="{F686EE88-8260-4AF7-9B0A-ADE3CE140948}" presName="Name0" presStyleCnt="0">
        <dgm:presLayoutVars>
          <dgm:dir/>
          <dgm:resizeHandles val="exact"/>
        </dgm:presLayoutVars>
      </dgm:prSet>
      <dgm:spPr/>
    </dgm:pt>
    <dgm:pt modelId="{94EA6BEE-9504-4656-AB7F-DC925902300C}" type="pres">
      <dgm:prSet presAssocID="{3607E986-C469-4A3D-9D12-BE6A18D5E6DF}" presName="node" presStyleLbl="node1" presStyleIdx="0" presStyleCnt="2">
        <dgm:presLayoutVars>
          <dgm:bulletEnabled val="1"/>
        </dgm:presLayoutVars>
      </dgm:prSet>
      <dgm:spPr/>
    </dgm:pt>
    <dgm:pt modelId="{582536C8-9E24-4EDC-A5DC-874F4053AC33}" type="pres">
      <dgm:prSet presAssocID="{7E71EFC9-8550-4688-9333-6FF3C27CD73F}" presName="sibTrans" presStyleCnt="0"/>
      <dgm:spPr/>
    </dgm:pt>
    <dgm:pt modelId="{66DD4792-B16C-457D-BBE6-4BA14B147EE6}" type="pres">
      <dgm:prSet presAssocID="{9AF83C5E-DA16-499F-81C1-F3C274AFDBD4}" presName="node" presStyleLbl="node1" presStyleIdx="1" presStyleCnt="2">
        <dgm:presLayoutVars>
          <dgm:bulletEnabled val="1"/>
        </dgm:presLayoutVars>
      </dgm:prSet>
      <dgm:spPr/>
    </dgm:pt>
  </dgm:ptLst>
  <dgm:cxnLst>
    <dgm:cxn modelId="{96DE9206-2278-4886-A48D-A087CE2A705E}" type="presOf" srcId="{CD5AD9A3-CE83-4CDB-AE95-E64DF255D63D}" destId="{94EA6BEE-9504-4656-AB7F-DC925902300C}" srcOrd="0" destOrd="1" presId="urn:microsoft.com/office/officeart/2005/8/layout/hList6"/>
    <dgm:cxn modelId="{E4DCAA2D-8AF2-47E5-ABCD-7F950ED59F32}" srcId="{9AF83C5E-DA16-499F-81C1-F3C274AFDBD4}" destId="{6C48F6BD-8CFB-485A-BF97-1BE763B8C854}" srcOrd="1" destOrd="0" parTransId="{A63C1617-549A-4E5C-8B77-CF14550DF70A}" sibTransId="{56406EC3-8513-492A-BE7B-543A1EF040C5}"/>
    <dgm:cxn modelId="{FEDB6837-D85D-4E00-BBFF-69A9459A9342}" srcId="{9AF83C5E-DA16-499F-81C1-F3C274AFDBD4}" destId="{0F12A8B3-DC07-4A16-A033-3BE06347C115}" srcOrd="3" destOrd="0" parTransId="{F0B1C37A-DE7A-4535-B7B0-3BE427C014AC}" sibTransId="{EE7BB035-7BEF-4E08-AA87-BEF0A9EB872A}"/>
    <dgm:cxn modelId="{EAB9553F-FCE9-4E36-BB08-4E8BCBF16950}" type="presOf" srcId="{F686EE88-8260-4AF7-9B0A-ADE3CE140948}" destId="{CC6148E5-76A0-4BEB-973F-84B534823243}" srcOrd="0" destOrd="0" presId="urn:microsoft.com/office/officeart/2005/8/layout/hList6"/>
    <dgm:cxn modelId="{7680EC3F-5B1B-4E59-B22F-1FAA8A63E1E9}" type="presOf" srcId="{C5C22909-74FC-4C6F-B4A0-3B564AC92E2A}" destId="{94EA6BEE-9504-4656-AB7F-DC925902300C}" srcOrd="0" destOrd="3" presId="urn:microsoft.com/office/officeart/2005/8/layout/hList6"/>
    <dgm:cxn modelId="{801A6D7D-B84B-429B-B37E-70B5028BFA7B}" srcId="{3607E986-C469-4A3D-9D12-BE6A18D5E6DF}" destId="{CD5AD9A3-CE83-4CDB-AE95-E64DF255D63D}" srcOrd="0" destOrd="0" parTransId="{0ECD6FCD-1778-421C-8F1A-3C332F197EDE}" sibTransId="{84AF71B1-7CA7-4B1D-BF50-A8F6DB968F72}"/>
    <dgm:cxn modelId="{85B9B18B-02A6-4886-9F75-D908684C6F6E}" type="presOf" srcId="{0AFCBB0D-1DE7-47A9-89E6-42CE62121629}" destId="{94EA6BEE-9504-4656-AB7F-DC925902300C}" srcOrd="0" destOrd="2" presId="urn:microsoft.com/office/officeart/2005/8/layout/hList6"/>
    <dgm:cxn modelId="{C346F998-4B19-4A2D-8D17-608646656DE0}" type="presOf" srcId="{3607E986-C469-4A3D-9D12-BE6A18D5E6DF}" destId="{94EA6BEE-9504-4656-AB7F-DC925902300C}" srcOrd="0" destOrd="0" presId="urn:microsoft.com/office/officeart/2005/8/layout/hList6"/>
    <dgm:cxn modelId="{986EA29E-0016-45CB-9A5E-AB92A1338CF9}" srcId="{F686EE88-8260-4AF7-9B0A-ADE3CE140948}" destId="{3607E986-C469-4A3D-9D12-BE6A18D5E6DF}" srcOrd="0" destOrd="0" parTransId="{82EBBFC7-6E39-43E4-A12B-7A4FA08F8044}" sibTransId="{7E71EFC9-8550-4688-9333-6FF3C27CD73F}"/>
    <dgm:cxn modelId="{D06CE1AD-E903-42B0-B61A-FE593C67084B}" type="presOf" srcId="{0F12A8B3-DC07-4A16-A033-3BE06347C115}" destId="{66DD4792-B16C-457D-BBE6-4BA14B147EE6}" srcOrd="0" destOrd="4" presId="urn:microsoft.com/office/officeart/2005/8/layout/hList6"/>
    <dgm:cxn modelId="{721801B3-E078-4F86-9A6C-922F82153FC4}" type="presOf" srcId="{DA6962D1-2DB7-42D3-AC67-C2029C115326}" destId="{66DD4792-B16C-457D-BBE6-4BA14B147EE6}" srcOrd="0" destOrd="3" presId="urn:microsoft.com/office/officeart/2005/8/layout/hList6"/>
    <dgm:cxn modelId="{ABF891C4-8516-40FA-B150-846BCC111270}" srcId="{9AF83C5E-DA16-499F-81C1-F3C274AFDBD4}" destId="{DA6962D1-2DB7-42D3-AC67-C2029C115326}" srcOrd="2" destOrd="0" parTransId="{8F1EAE7D-D913-475C-B33B-E1B76E2BF03C}" sibTransId="{0A40492C-0BE7-4F11-AB9E-CB268C0BFE88}"/>
    <dgm:cxn modelId="{D3BC90C8-918A-41C9-95C1-A7656F4025C8}" srcId="{9AF83C5E-DA16-499F-81C1-F3C274AFDBD4}" destId="{63FF1A04-29EE-49A2-9F52-0946FF425736}" srcOrd="0" destOrd="0" parTransId="{5423E62A-A5AD-4D03-B348-B6CAD995D7CB}" sibTransId="{C5861948-6256-47A5-A685-5A6DC2EEECEB}"/>
    <dgm:cxn modelId="{9EBF69C9-0BB2-4B28-BEE4-83C53BC1001E}" type="presOf" srcId="{9AF83C5E-DA16-499F-81C1-F3C274AFDBD4}" destId="{66DD4792-B16C-457D-BBE6-4BA14B147EE6}" srcOrd="0" destOrd="0" presId="urn:microsoft.com/office/officeart/2005/8/layout/hList6"/>
    <dgm:cxn modelId="{8BB71DDC-143B-46E1-8E2C-6686C4C73D39}" type="presOf" srcId="{63FF1A04-29EE-49A2-9F52-0946FF425736}" destId="{66DD4792-B16C-457D-BBE6-4BA14B147EE6}" srcOrd="0" destOrd="1" presId="urn:microsoft.com/office/officeart/2005/8/layout/hList6"/>
    <dgm:cxn modelId="{A1C825E0-E124-4D87-8F9E-3D689C0EF9D9}" srcId="{3607E986-C469-4A3D-9D12-BE6A18D5E6DF}" destId="{0AFCBB0D-1DE7-47A9-89E6-42CE62121629}" srcOrd="1" destOrd="0" parTransId="{95457098-70B7-4ED0-8F00-5F36A6329559}" sibTransId="{B178979E-1820-47D1-8CB3-225609EFB144}"/>
    <dgm:cxn modelId="{18C460F4-0257-4E76-A92B-811A22537191}" srcId="{F686EE88-8260-4AF7-9B0A-ADE3CE140948}" destId="{9AF83C5E-DA16-499F-81C1-F3C274AFDBD4}" srcOrd="1" destOrd="0" parTransId="{7B28853C-900B-456D-A965-878EF2410D07}" sibTransId="{C0E15582-1BD8-4A8B-B0A7-4DDF8EFD5A63}"/>
    <dgm:cxn modelId="{0EE2CDF6-C04E-486C-8724-0F0F7F2D9F70}" type="presOf" srcId="{6C48F6BD-8CFB-485A-BF97-1BE763B8C854}" destId="{66DD4792-B16C-457D-BBE6-4BA14B147EE6}" srcOrd="0" destOrd="2" presId="urn:microsoft.com/office/officeart/2005/8/layout/hList6"/>
    <dgm:cxn modelId="{0E1BCBFA-D803-48BB-B62E-628356E7D79A}" srcId="{3607E986-C469-4A3D-9D12-BE6A18D5E6DF}" destId="{C5C22909-74FC-4C6F-B4A0-3B564AC92E2A}" srcOrd="2" destOrd="0" parTransId="{E414763A-8FDB-43BE-8A71-D5F822DD30FE}" sibTransId="{131DFA9C-8835-4E30-A858-9F6B078E35CA}"/>
    <dgm:cxn modelId="{ED22BCF3-4A91-478C-A123-8D72C51D4582}" type="presParOf" srcId="{CC6148E5-76A0-4BEB-973F-84B534823243}" destId="{94EA6BEE-9504-4656-AB7F-DC925902300C}" srcOrd="0" destOrd="0" presId="urn:microsoft.com/office/officeart/2005/8/layout/hList6"/>
    <dgm:cxn modelId="{1C546F7B-3BC9-46FD-B812-679F70C10864}" type="presParOf" srcId="{CC6148E5-76A0-4BEB-973F-84B534823243}" destId="{582536C8-9E24-4EDC-A5DC-874F4053AC33}" srcOrd="1" destOrd="0" presId="urn:microsoft.com/office/officeart/2005/8/layout/hList6"/>
    <dgm:cxn modelId="{4D2D7D28-A767-47C1-B1EA-23CFE95B4E96}" type="presParOf" srcId="{CC6148E5-76A0-4BEB-973F-84B534823243}" destId="{66DD4792-B16C-457D-BBE6-4BA14B147EE6}" srcOrd="2" destOrd="0" presId="urn:microsoft.com/office/officeart/2005/8/layout/hList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8.xml><?xml version="1.0" encoding="utf-8"?>
<dgm:dataModel xmlns:dgm="http://schemas.openxmlformats.org/drawingml/2006/diagram" xmlns:a="http://schemas.openxmlformats.org/drawingml/2006/main">
  <dgm:ptLst>
    <dgm:pt modelId="{F686EE88-8260-4AF7-9B0A-ADE3CE140948}" type="doc">
      <dgm:prSet loTypeId="urn:microsoft.com/office/officeart/2005/8/layout/vList2" loCatId="list" qsTypeId="urn:microsoft.com/office/officeart/2005/8/quickstyle/3d3" qsCatId="3D" csTypeId="urn:microsoft.com/office/officeart/2005/8/colors/accent0_3" csCatId="mainScheme" phldr="1"/>
      <dgm:spPr/>
      <dgm:t>
        <a:bodyPr/>
        <a:lstStyle/>
        <a:p>
          <a:endParaRPr lang="el-GR"/>
        </a:p>
      </dgm:t>
    </dgm:pt>
    <dgm:pt modelId="{C114F4D2-763A-4121-BD7D-4CD99C09D562}">
      <dgm:prSet phldrT="[Text]" custT="1"/>
      <dgm:spPr/>
      <dgm:t>
        <a:bodyPr/>
        <a:lstStyle/>
        <a:p>
          <a:r>
            <a:rPr lang="el-GR" sz="1800" dirty="0"/>
            <a:t>Συμβάσεις έργων, μελετών και παροχής τεχνικών και λοιπών συναφών επιστημονικών υπηρεσιών</a:t>
          </a:r>
        </a:p>
      </dgm:t>
    </dgm:pt>
    <dgm:pt modelId="{37E08130-9A3B-43FD-90C6-6F4A773635F5}" type="parTrans" cxnId="{9B253A53-54E6-4E44-B384-31B4DF152B9F}">
      <dgm:prSet/>
      <dgm:spPr/>
      <dgm:t>
        <a:bodyPr/>
        <a:lstStyle/>
        <a:p>
          <a:endParaRPr lang="en-US"/>
        </a:p>
      </dgm:t>
    </dgm:pt>
    <dgm:pt modelId="{A1B32960-255F-4EE5-8EDC-9835C60EB5EB}" type="sibTrans" cxnId="{9B253A53-54E6-4E44-B384-31B4DF152B9F}">
      <dgm:prSet/>
      <dgm:spPr/>
      <dgm:t>
        <a:bodyPr/>
        <a:lstStyle/>
        <a:p>
          <a:endParaRPr lang="en-US"/>
        </a:p>
      </dgm:t>
    </dgm:pt>
    <dgm:pt modelId="{07D90B94-CD30-4137-B12C-E66E76821477}">
      <dgm:prSet/>
      <dgm:spPr/>
      <dgm:t>
        <a:bodyPr/>
        <a:lstStyle/>
        <a:p>
          <a:r>
            <a:rPr lang="el-GR" dirty="0"/>
            <a:t>Η επιλογή του αναδόχου διενεργείται με απόφαση της αναθέτουσας αρχής</a:t>
          </a:r>
        </a:p>
      </dgm:t>
    </dgm:pt>
    <dgm:pt modelId="{FA6ECCBF-BA19-4EB5-A409-AFA3FA40F552}" type="parTrans" cxnId="{C277E237-2C83-40F4-A93B-26E3EE76E03B}">
      <dgm:prSet/>
      <dgm:spPr/>
      <dgm:t>
        <a:bodyPr/>
        <a:lstStyle/>
        <a:p>
          <a:endParaRPr lang="en-US"/>
        </a:p>
      </dgm:t>
    </dgm:pt>
    <dgm:pt modelId="{DE1CA00B-4E50-4E1D-B2EA-20B660B9A08C}" type="sibTrans" cxnId="{C277E237-2C83-40F4-A93B-26E3EE76E03B}">
      <dgm:prSet/>
      <dgm:spPr/>
      <dgm:t>
        <a:bodyPr/>
        <a:lstStyle/>
        <a:p>
          <a:endParaRPr lang="en-US"/>
        </a:p>
      </dgm:t>
    </dgm:pt>
    <dgm:pt modelId="{7B892039-5BA1-4439-B920-556774567C76}">
      <dgm:prSet/>
      <dgm:spPr/>
      <dgm:t>
        <a:bodyPr/>
        <a:lstStyle/>
        <a:p>
          <a:r>
            <a:rPr lang="el-GR" dirty="0"/>
            <a:t>Σύναψη της σύμβασης με τον επιλεγέντα ανάδοχο που διαθέτει τα αναγκαία προσόντα και την απαραίτητη εξειδίκευση</a:t>
          </a:r>
        </a:p>
      </dgm:t>
    </dgm:pt>
    <dgm:pt modelId="{F5A3B2D2-14F6-45BC-BC69-23A3B305E612}" type="parTrans" cxnId="{3249C406-102A-43D4-832B-875C3F2229A0}">
      <dgm:prSet/>
      <dgm:spPr/>
      <dgm:t>
        <a:bodyPr/>
        <a:lstStyle/>
        <a:p>
          <a:endParaRPr lang="en-US"/>
        </a:p>
      </dgm:t>
    </dgm:pt>
    <dgm:pt modelId="{C284273B-19B1-4D29-8598-642F45BBBA5C}" type="sibTrans" cxnId="{3249C406-102A-43D4-832B-875C3F2229A0}">
      <dgm:prSet/>
      <dgm:spPr/>
      <dgm:t>
        <a:bodyPr/>
        <a:lstStyle/>
        <a:p>
          <a:endParaRPr lang="en-US"/>
        </a:p>
      </dgm:t>
    </dgm:pt>
    <dgm:pt modelId="{332A1F38-E037-4504-B616-E5F18931A945}">
      <dgm:prSet/>
      <dgm:spPr/>
      <dgm:t>
        <a:bodyPr/>
        <a:lstStyle/>
        <a:p>
          <a:r>
            <a:rPr lang="el-GR" dirty="0"/>
            <a:t>Η εκτιμώμενη αξία της σύμβασης είναι το ανώτατο όριο της αμοιβής του αναδόχου</a:t>
          </a:r>
        </a:p>
      </dgm:t>
    </dgm:pt>
    <dgm:pt modelId="{1F6B3D7F-5158-4499-814D-F8AA4683B50A}" type="parTrans" cxnId="{E1B37281-A7D7-4E02-9B4A-4260FD4C4D08}">
      <dgm:prSet/>
      <dgm:spPr/>
      <dgm:t>
        <a:bodyPr/>
        <a:lstStyle/>
        <a:p>
          <a:endParaRPr lang="en-US"/>
        </a:p>
      </dgm:t>
    </dgm:pt>
    <dgm:pt modelId="{D9A9DE5D-FDF1-4A23-800F-A17ACB0D487A}" type="sibTrans" cxnId="{E1B37281-A7D7-4E02-9B4A-4260FD4C4D08}">
      <dgm:prSet/>
      <dgm:spPr/>
      <dgm:t>
        <a:bodyPr/>
        <a:lstStyle/>
        <a:p>
          <a:endParaRPr lang="en-US"/>
        </a:p>
      </dgm:t>
    </dgm:pt>
    <dgm:pt modelId="{DD84BE37-5E7A-4344-B8F3-BDD57A7606C2}">
      <dgm:prSet/>
      <dgm:spPr/>
      <dgm:t>
        <a:bodyPr/>
        <a:lstStyle/>
        <a:p>
          <a:r>
            <a:rPr lang="el-GR" dirty="0"/>
            <a:t>Μετά την υπογραφή της σύμβασης και για διάστημα 12 μηνών αδυναμία του αναδόχου ή ελεγχόμενου από αυτόν προσώπου για σύναψη άλλης σύμβασης απευθείας ανάθεσης με την ίδια αναθέτουσα αρχή</a:t>
          </a:r>
        </a:p>
      </dgm:t>
    </dgm:pt>
    <dgm:pt modelId="{084AD325-A7C9-43DB-ADB6-73BBFCA57AE7}" type="parTrans" cxnId="{B531EE89-8D56-451A-B6E9-C991CFCB7557}">
      <dgm:prSet/>
      <dgm:spPr/>
      <dgm:t>
        <a:bodyPr/>
        <a:lstStyle/>
        <a:p>
          <a:endParaRPr lang="en-US"/>
        </a:p>
      </dgm:t>
    </dgm:pt>
    <dgm:pt modelId="{BB434012-EE2C-4C9F-A6F3-BF1A11F8FCEA}" type="sibTrans" cxnId="{B531EE89-8D56-451A-B6E9-C991CFCB7557}">
      <dgm:prSet/>
      <dgm:spPr/>
      <dgm:t>
        <a:bodyPr/>
        <a:lstStyle/>
        <a:p>
          <a:endParaRPr lang="en-US"/>
        </a:p>
      </dgm:t>
    </dgm:pt>
    <dgm:pt modelId="{0C57ED41-E667-457F-B299-265D23046A27}">
      <dgm:prSet custT="1"/>
      <dgm:spPr/>
      <dgm:t>
        <a:bodyPr/>
        <a:lstStyle/>
        <a:p>
          <a:r>
            <a:rPr lang="el-GR" sz="1800" dirty="0"/>
            <a:t>Περιορισμοί στη δυνατότητα προσφυγής στη διαδικασία της απευθείας ανάθεσης</a:t>
          </a:r>
        </a:p>
      </dgm:t>
    </dgm:pt>
    <dgm:pt modelId="{D04F730A-A8D9-49A1-BDCA-2DA28DBB47DD}" type="parTrans" cxnId="{13C4AD2C-7718-4AA2-A818-8138188018D3}">
      <dgm:prSet/>
      <dgm:spPr/>
      <dgm:t>
        <a:bodyPr/>
        <a:lstStyle/>
        <a:p>
          <a:endParaRPr lang="en-US"/>
        </a:p>
      </dgm:t>
    </dgm:pt>
    <dgm:pt modelId="{AB0BCC9D-9C76-4394-B27E-4FFB74B077E4}" type="sibTrans" cxnId="{13C4AD2C-7718-4AA2-A818-8138188018D3}">
      <dgm:prSet/>
      <dgm:spPr/>
      <dgm:t>
        <a:bodyPr/>
        <a:lstStyle/>
        <a:p>
          <a:endParaRPr lang="en-US"/>
        </a:p>
      </dgm:t>
    </dgm:pt>
    <dgm:pt modelId="{103B556B-A419-47F8-8EEA-E3C276057643}">
      <dgm:prSet/>
      <dgm:spPr/>
      <dgm:t>
        <a:bodyPr/>
        <a:lstStyle/>
        <a:p>
          <a:r>
            <a:rPr lang="el-GR" dirty="0"/>
            <a:t>Δύνανται να ανατεθούν από κάθε αναθέτουσα αρχή, κάθε έτος, μία ή περισσότερες συμβάσεις, συνολικού προϋπολογισμού μέχρι 10% των πιστώσεων της αναθέτουσας αρχής κατ’ έτος, για συμβάσεις έργων, μελετών και παροχής τεχνικών και λοιπών επιστημονικών υπηρεσιών, αντίστοιχα</a:t>
          </a:r>
        </a:p>
      </dgm:t>
    </dgm:pt>
    <dgm:pt modelId="{39549D65-FCBC-424C-81AC-23D4791160CF}" type="parTrans" cxnId="{C77E44C6-040D-4B8F-82A0-E6BCAD23C38D}">
      <dgm:prSet/>
      <dgm:spPr/>
      <dgm:t>
        <a:bodyPr/>
        <a:lstStyle/>
        <a:p>
          <a:endParaRPr lang="en-US"/>
        </a:p>
      </dgm:t>
    </dgm:pt>
    <dgm:pt modelId="{9732F80D-91F0-4F65-8A05-18395D46F4A2}" type="sibTrans" cxnId="{C77E44C6-040D-4B8F-82A0-E6BCAD23C38D}">
      <dgm:prSet/>
      <dgm:spPr/>
      <dgm:t>
        <a:bodyPr/>
        <a:lstStyle/>
        <a:p>
          <a:endParaRPr lang="en-US"/>
        </a:p>
      </dgm:t>
    </dgm:pt>
    <dgm:pt modelId="{4B8E3DFB-DBBE-4E68-90A4-9D20C87E8963}">
      <dgm:prSet/>
      <dgm:spPr/>
      <dgm:t>
        <a:bodyPr/>
        <a:lstStyle/>
        <a:p>
          <a:r>
            <a:rPr lang="el-GR" dirty="0"/>
            <a:t>Συμβάσεις συναπτόμενες κατά παράβαση του ανωτέρω ορίου είναι άκυρες και δεν παράγουν αποτελέσματα</a:t>
          </a:r>
        </a:p>
      </dgm:t>
    </dgm:pt>
    <dgm:pt modelId="{5B6E85DA-CE36-4353-9662-93B34F48EBAB}" type="parTrans" cxnId="{EC902E05-599E-4B51-B274-D42B90B7C2DB}">
      <dgm:prSet/>
      <dgm:spPr/>
      <dgm:t>
        <a:bodyPr/>
        <a:lstStyle/>
        <a:p>
          <a:endParaRPr lang="en-US"/>
        </a:p>
      </dgm:t>
    </dgm:pt>
    <dgm:pt modelId="{CD52D40B-86BC-4932-8645-F99E34561A6E}" type="sibTrans" cxnId="{EC902E05-599E-4B51-B274-D42B90B7C2DB}">
      <dgm:prSet/>
      <dgm:spPr/>
      <dgm:t>
        <a:bodyPr/>
        <a:lstStyle/>
        <a:p>
          <a:endParaRPr lang="en-US"/>
        </a:p>
      </dgm:t>
    </dgm:pt>
    <dgm:pt modelId="{A8040286-2646-4344-996C-2AF3BEF35A84}" type="pres">
      <dgm:prSet presAssocID="{F686EE88-8260-4AF7-9B0A-ADE3CE140948}" presName="linear" presStyleCnt="0">
        <dgm:presLayoutVars>
          <dgm:animLvl val="lvl"/>
          <dgm:resizeHandles val="exact"/>
        </dgm:presLayoutVars>
      </dgm:prSet>
      <dgm:spPr/>
    </dgm:pt>
    <dgm:pt modelId="{52A33D11-A595-480C-8D67-E372316BD18C}" type="pres">
      <dgm:prSet presAssocID="{C114F4D2-763A-4121-BD7D-4CD99C09D562}" presName="parentText" presStyleLbl="node1" presStyleIdx="0" presStyleCnt="2">
        <dgm:presLayoutVars>
          <dgm:chMax val="0"/>
          <dgm:bulletEnabled val="1"/>
        </dgm:presLayoutVars>
      </dgm:prSet>
      <dgm:spPr/>
    </dgm:pt>
    <dgm:pt modelId="{6F70C7FE-7FC2-41E5-B3F5-4A4C66D8435D}" type="pres">
      <dgm:prSet presAssocID="{C114F4D2-763A-4121-BD7D-4CD99C09D562}" presName="childText" presStyleLbl="revTx" presStyleIdx="0" presStyleCnt="2">
        <dgm:presLayoutVars>
          <dgm:bulletEnabled val="1"/>
        </dgm:presLayoutVars>
      </dgm:prSet>
      <dgm:spPr/>
    </dgm:pt>
    <dgm:pt modelId="{5CCFD040-9831-4338-9A2A-5519792F3B24}" type="pres">
      <dgm:prSet presAssocID="{0C57ED41-E667-457F-B299-265D23046A27}" presName="parentText" presStyleLbl="node1" presStyleIdx="1" presStyleCnt="2" custScaleY="79798">
        <dgm:presLayoutVars>
          <dgm:chMax val="0"/>
          <dgm:bulletEnabled val="1"/>
        </dgm:presLayoutVars>
      </dgm:prSet>
      <dgm:spPr/>
    </dgm:pt>
    <dgm:pt modelId="{C4E86C54-C4E4-4F95-9C02-AB84995093BF}" type="pres">
      <dgm:prSet presAssocID="{0C57ED41-E667-457F-B299-265D23046A27}" presName="childText" presStyleLbl="revTx" presStyleIdx="1" presStyleCnt="2">
        <dgm:presLayoutVars>
          <dgm:bulletEnabled val="1"/>
        </dgm:presLayoutVars>
      </dgm:prSet>
      <dgm:spPr/>
    </dgm:pt>
  </dgm:ptLst>
  <dgm:cxnLst>
    <dgm:cxn modelId="{EC902E05-599E-4B51-B274-D42B90B7C2DB}" srcId="{0C57ED41-E667-457F-B299-265D23046A27}" destId="{4B8E3DFB-DBBE-4E68-90A4-9D20C87E8963}" srcOrd="1" destOrd="0" parTransId="{5B6E85DA-CE36-4353-9662-93B34F48EBAB}" sibTransId="{CD52D40B-86BC-4932-8645-F99E34561A6E}"/>
    <dgm:cxn modelId="{3249C406-102A-43D4-832B-875C3F2229A0}" srcId="{C114F4D2-763A-4121-BD7D-4CD99C09D562}" destId="{7B892039-5BA1-4439-B920-556774567C76}" srcOrd="1" destOrd="0" parTransId="{F5A3B2D2-14F6-45BC-BC69-23A3B305E612}" sibTransId="{C284273B-19B1-4D29-8598-642F45BBBA5C}"/>
    <dgm:cxn modelId="{03212B21-D8B9-410B-81A5-7F2FEE34F787}" type="presOf" srcId="{07D90B94-CD30-4137-B12C-E66E76821477}" destId="{6F70C7FE-7FC2-41E5-B3F5-4A4C66D8435D}" srcOrd="0" destOrd="0" presId="urn:microsoft.com/office/officeart/2005/8/layout/vList2"/>
    <dgm:cxn modelId="{13C4AD2C-7718-4AA2-A818-8138188018D3}" srcId="{F686EE88-8260-4AF7-9B0A-ADE3CE140948}" destId="{0C57ED41-E667-457F-B299-265D23046A27}" srcOrd="1" destOrd="0" parTransId="{D04F730A-A8D9-49A1-BDCA-2DA28DBB47DD}" sibTransId="{AB0BCC9D-9C76-4394-B27E-4FFB74B077E4}"/>
    <dgm:cxn modelId="{C277E237-2C83-40F4-A93B-26E3EE76E03B}" srcId="{C114F4D2-763A-4121-BD7D-4CD99C09D562}" destId="{07D90B94-CD30-4137-B12C-E66E76821477}" srcOrd="0" destOrd="0" parTransId="{FA6ECCBF-BA19-4EB5-A409-AFA3FA40F552}" sibTransId="{DE1CA00B-4E50-4E1D-B2EA-20B660B9A08C}"/>
    <dgm:cxn modelId="{146DA66B-76DA-4EB4-88D8-A8C941F694B2}" type="presOf" srcId="{4B8E3DFB-DBBE-4E68-90A4-9D20C87E8963}" destId="{C4E86C54-C4E4-4F95-9C02-AB84995093BF}" srcOrd="0" destOrd="1" presId="urn:microsoft.com/office/officeart/2005/8/layout/vList2"/>
    <dgm:cxn modelId="{DE132F70-CB85-40B9-B064-0283B8E58397}" type="presOf" srcId="{7B892039-5BA1-4439-B920-556774567C76}" destId="{6F70C7FE-7FC2-41E5-B3F5-4A4C66D8435D}" srcOrd="0" destOrd="1" presId="urn:microsoft.com/office/officeart/2005/8/layout/vList2"/>
    <dgm:cxn modelId="{9B253A53-54E6-4E44-B384-31B4DF152B9F}" srcId="{F686EE88-8260-4AF7-9B0A-ADE3CE140948}" destId="{C114F4D2-763A-4121-BD7D-4CD99C09D562}" srcOrd="0" destOrd="0" parTransId="{37E08130-9A3B-43FD-90C6-6F4A773635F5}" sibTransId="{A1B32960-255F-4EE5-8EDC-9835C60EB5EB}"/>
    <dgm:cxn modelId="{E1B37281-A7D7-4E02-9B4A-4260FD4C4D08}" srcId="{C114F4D2-763A-4121-BD7D-4CD99C09D562}" destId="{332A1F38-E037-4504-B616-E5F18931A945}" srcOrd="2" destOrd="0" parTransId="{1F6B3D7F-5158-4499-814D-F8AA4683B50A}" sibTransId="{D9A9DE5D-FDF1-4A23-800F-A17ACB0D487A}"/>
    <dgm:cxn modelId="{B531EE89-8D56-451A-B6E9-C991CFCB7557}" srcId="{C114F4D2-763A-4121-BD7D-4CD99C09D562}" destId="{DD84BE37-5E7A-4344-B8F3-BDD57A7606C2}" srcOrd="3" destOrd="0" parTransId="{084AD325-A7C9-43DB-ADB6-73BBFCA57AE7}" sibTransId="{BB434012-EE2C-4C9F-A6F3-BF1A11F8FCEA}"/>
    <dgm:cxn modelId="{A46BA08A-6162-4586-9F00-CFE3E059067B}" type="presOf" srcId="{0C57ED41-E667-457F-B299-265D23046A27}" destId="{5CCFD040-9831-4338-9A2A-5519792F3B24}" srcOrd="0" destOrd="0" presId="urn:microsoft.com/office/officeart/2005/8/layout/vList2"/>
    <dgm:cxn modelId="{03DF5BB1-2A84-4623-9CAD-01DE6BE8810A}" type="presOf" srcId="{C114F4D2-763A-4121-BD7D-4CD99C09D562}" destId="{52A33D11-A595-480C-8D67-E372316BD18C}" srcOrd="0" destOrd="0" presId="urn:microsoft.com/office/officeart/2005/8/layout/vList2"/>
    <dgm:cxn modelId="{802ABAB5-5969-4FEC-99E5-D416F61C6CDC}" type="presOf" srcId="{F686EE88-8260-4AF7-9B0A-ADE3CE140948}" destId="{A8040286-2646-4344-996C-2AF3BEF35A84}" srcOrd="0" destOrd="0" presId="urn:microsoft.com/office/officeart/2005/8/layout/vList2"/>
    <dgm:cxn modelId="{7B47E5B9-5A1A-492F-9C2C-4D436779DEBF}" type="presOf" srcId="{103B556B-A419-47F8-8EEA-E3C276057643}" destId="{C4E86C54-C4E4-4F95-9C02-AB84995093BF}" srcOrd="0" destOrd="0" presId="urn:microsoft.com/office/officeart/2005/8/layout/vList2"/>
    <dgm:cxn modelId="{87789BBE-ABA6-43E5-AA72-99D65FE2A16F}" type="presOf" srcId="{332A1F38-E037-4504-B616-E5F18931A945}" destId="{6F70C7FE-7FC2-41E5-B3F5-4A4C66D8435D}" srcOrd="0" destOrd="2" presId="urn:microsoft.com/office/officeart/2005/8/layout/vList2"/>
    <dgm:cxn modelId="{A3B3E1C3-971C-4FE6-826F-3EF44962B8C2}" type="presOf" srcId="{DD84BE37-5E7A-4344-B8F3-BDD57A7606C2}" destId="{6F70C7FE-7FC2-41E5-B3F5-4A4C66D8435D}" srcOrd="0" destOrd="3" presId="urn:microsoft.com/office/officeart/2005/8/layout/vList2"/>
    <dgm:cxn modelId="{C77E44C6-040D-4B8F-82A0-E6BCAD23C38D}" srcId="{0C57ED41-E667-457F-B299-265D23046A27}" destId="{103B556B-A419-47F8-8EEA-E3C276057643}" srcOrd="0" destOrd="0" parTransId="{39549D65-FCBC-424C-81AC-23D4791160CF}" sibTransId="{9732F80D-91F0-4F65-8A05-18395D46F4A2}"/>
    <dgm:cxn modelId="{55F9DA06-350E-40F5-98E6-A59CED8272C4}" type="presParOf" srcId="{A8040286-2646-4344-996C-2AF3BEF35A84}" destId="{52A33D11-A595-480C-8D67-E372316BD18C}" srcOrd="0" destOrd="0" presId="urn:microsoft.com/office/officeart/2005/8/layout/vList2"/>
    <dgm:cxn modelId="{85CEC1E0-E6B8-4F43-8EB7-AE46DBBCD8BD}" type="presParOf" srcId="{A8040286-2646-4344-996C-2AF3BEF35A84}" destId="{6F70C7FE-7FC2-41E5-B3F5-4A4C66D8435D}" srcOrd="1" destOrd="0" presId="urn:microsoft.com/office/officeart/2005/8/layout/vList2"/>
    <dgm:cxn modelId="{07EAD9AA-98D6-4BEE-8AE2-39672EA1D78B}" type="presParOf" srcId="{A8040286-2646-4344-996C-2AF3BEF35A84}" destId="{5CCFD040-9831-4338-9A2A-5519792F3B24}" srcOrd="2" destOrd="0" presId="urn:microsoft.com/office/officeart/2005/8/layout/vList2"/>
    <dgm:cxn modelId="{03B0A696-2DF8-445B-84DB-27F6C1FAC71C}" type="presParOf" srcId="{A8040286-2646-4344-996C-2AF3BEF35A84}" destId="{C4E86C54-C4E4-4F95-9C02-AB84995093BF}" srcOrd="3"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9.xml><?xml version="1.0" encoding="utf-8"?>
<dgm:dataModel xmlns:dgm="http://schemas.openxmlformats.org/drawingml/2006/diagram" xmlns:a="http://schemas.openxmlformats.org/drawingml/2006/main">
  <dgm:ptLst>
    <dgm:pt modelId="{98941DA6-E211-4282-A132-C455EDCB5F46}" type="doc">
      <dgm:prSet loTypeId="urn:microsoft.com/office/officeart/2008/layout/VerticalCircleList" loCatId="list" qsTypeId="urn:microsoft.com/office/officeart/2005/8/quickstyle/3d2" qsCatId="3D" csTypeId="urn:microsoft.com/office/officeart/2005/8/colors/accent0_3" csCatId="mainScheme" phldr="1"/>
      <dgm:spPr/>
      <dgm:t>
        <a:bodyPr/>
        <a:lstStyle/>
        <a:p>
          <a:endParaRPr lang="en-US"/>
        </a:p>
      </dgm:t>
    </dgm:pt>
    <dgm:pt modelId="{D9E48229-3A64-4F46-8396-A79B3D6B6FBA}">
      <dgm:prSet custT="1"/>
      <dgm:spPr/>
      <dgm:t>
        <a:bodyPr/>
        <a:lstStyle/>
        <a:p>
          <a:r>
            <a:rPr lang="el-GR" sz="1800" dirty="0"/>
            <a:t>Οποιοσδήποτε οικονομικός φορέας μπορεί να υποβάλλει αίτηση συμμετοχής παρέχοντας τις πληροφορίες που ζητούνται από την αναθέτουσα αρχή</a:t>
          </a:r>
        </a:p>
      </dgm:t>
    </dgm:pt>
    <dgm:pt modelId="{243CEDF4-9BA4-4DBA-89E7-713D4AE546E4}" type="parTrans" cxnId="{A492A7BB-B83A-4418-995F-69D82FBCC91C}">
      <dgm:prSet/>
      <dgm:spPr/>
      <dgm:t>
        <a:bodyPr/>
        <a:lstStyle/>
        <a:p>
          <a:endParaRPr lang="el-GR"/>
        </a:p>
      </dgm:t>
    </dgm:pt>
    <dgm:pt modelId="{F3190800-D284-4FA3-B1B8-CB771324DD86}" type="sibTrans" cxnId="{A492A7BB-B83A-4418-995F-69D82FBCC91C}">
      <dgm:prSet/>
      <dgm:spPr/>
      <dgm:t>
        <a:bodyPr/>
        <a:lstStyle/>
        <a:p>
          <a:endParaRPr lang="el-GR"/>
        </a:p>
      </dgm:t>
    </dgm:pt>
    <dgm:pt modelId="{4CAD16A0-2DCB-434C-BB8F-CA7CB55D7020}">
      <dgm:prSet custT="1"/>
      <dgm:spPr/>
      <dgm:t>
        <a:bodyPr/>
        <a:lstStyle/>
        <a:p>
          <a:r>
            <a:rPr lang="el-GR" sz="1800" dirty="0"/>
            <a:t>Στα έγγραφα της σύμβασης οι αναθέτουσες αρχές:</a:t>
          </a:r>
        </a:p>
        <a:p>
          <a:r>
            <a:rPr lang="el-GR" sz="1800" dirty="0"/>
            <a:t>Καθορίζουν το αντικείμενο περιγράφοντας τις ανάγκες και τα χαρακτηριστικά που απαιτούνται</a:t>
          </a:r>
        </a:p>
        <a:p>
          <a:r>
            <a:rPr lang="el-GR" sz="1800" dirty="0"/>
            <a:t>Προσδιορίζουν τα κριτήρια ανάθεσης</a:t>
          </a:r>
        </a:p>
        <a:p>
          <a:r>
            <a:rPr lang="el-GR" sz="1800" dirty="0"/>
            <a:t>Αναφέρουν ποια στοιχεία της περιγραφής ορίζουν τις ελάχιστες απαιτήσεις που πρέπει να πληρούν οι προσφορές</a:t>
          </a:r>
        </a:p>
      </dgm:t>
    </dgm:pt>
    <dgm:pt modelId="{520166D1-B059-4939-95DE-8A479634AEEB}" type="parTrans" cxnId="{6B53907C-28C2-4FA4-AB30-541990D80704}">
      <dgm:prSet/>
      <dgm:spPr/>
      <dgm:t>
        <a:bodyPr/>
        <a:lstStyle/>
        <a:p>
          <a:endParaRPr lang="el-GR"/>
        </a:p>
      </dgm:t>
    </dgm:pt>
    <dgm:pt modelId="{D33087B1-EB2A-4492-893D-113738D5DF1A}" type="sibTrans" cxnId="{6B53907C-28C2-4FA4-AB30-541990D80704}">
      <dgm:prSet/>
      <dgm:spPr/>
      <dgm:t>
        <a:bodyPr/>
        <a:lstStyle/>
        <a:p>
          <a:endParaRPr lang="el-GR"/>
        </a:p>
      </dgm:t>
    </dgm:pt>
    <dgm:pt modelId="{B21E88D5-284B-466D-82C9-49A816FD5414}" type="pres">
      <dgm:prSet presAssocID="{98941DA6-E211-4282-A132-C455EDCB5F46}" presName="Name0" presStyleCnt="0">
        <dgm:presLayoutVars>
          <dgm:dir/>
        </dgm:presLayoutVars>
      </dgm:prSet>
      <dgm:spPr/>
    </dgm:pt>
    <dgm:pt modelId="{E6C9E177-2EED-47BD-B26C-7CB17384A300}" type="pres">
      <dgm:prSet presAssocID="{D9E48229-3A64-4F46-8396-A79B3D6B6FBA}" presName="noChildren" presStyleCnt="0"/>
      <dgm:spPr/>
    </dgm:pt>
    <dgm:pt modelId="{200A3696-0A31-47F7-8976-AA5B03F6D97C}" type="pres">
      <dgm:prSet presAssocID="{D9E48229-3A64-4F46-8396-A79B3D6B6FBA}" presName="gap" presStyleCnt="0"/>
      <dgm:spPr/>
    </dgm:pt>
    <dgm:pt modelId="{537BC29C-CC11-4BDB-A168-C76F0A4CE9CF}" type="pres">
      <dgm:prSet presAssocID="{D9E48229-3A64-4F46-8396-A79B3D6B6FBA}" presName="medCircle2" presStyleLbl="vennNode1" presStyleIdx="0" presStyleCnt="2" custLinFactNeighborX="-7302" custLinFactNeighborY="-15613"/>
      <dgm:spPr/>
    </dgm:pt>
    <dgm:pt modelId="{490C47EF-5308-48A5-B721-DF55B9CF98B5}" type="pres">
      <dgm:prSet presAssocID="{D9E48229-3A64-4F46-8396-A79B3D6B6FBA}" presName="txLvlOnly1" presStyleLbl="revTx" presStyleIdx="0" presStyleCnt="2"/>
      <dgm:spPr/>
    </dgm:pt>
    <dgm:pt modelId="{79B3E147-6236-43EE-BB39-A36021950F82}" type="pres">
      <dgm:prSet presAssocID="{4CAD16A0-2DCB-434C-BB8F-CA7CB55D7020}" presName="noChildren" presStyleCnt="0"/>
      <dgm:spPr/>
    </dgm:pt>
    <dgm:pt modelId="{F5EE23C0-7CDD-4C67-B7D1-E6C3B9EBB523}" type="pres">
      <dgm:prSet presAssocID="{4CAD16A0-2DCB-434C-BB8F-CA7CB55D7020}" presName="gap" presStyleCnt="0"/>
      <dgm:spPr/>
    </dgm:pt>
    <dgm:pt modelId="{D699A661-26CF-4519-BBDC-BF1A6DCB91ED}" type="pres">
      <dgm:prSet presAssocID="{4CAD16A0-2DCB-434C-BB8F-CA7CB55D7020}" presName="medCircle2" presStyleLbl="vennNode1" presStyleIdx="1" presStyleCnt="2" custLinFactNeighborX="-7302" custLinFactNeighborY="-63062"/>
      <dgm:spPr/>
    </dgm:pt>
    <dgm:pt modelId="{3184CE0D-9A99-4633-A8AF-B1BF77F5A657}" type="pres">
      <dgm:prSet presAssocID="{4CAD16A0-2DCB-434C-BB8F-CA7CB55D7020}" presName="txLvlOnly1" presStyleLbl="revTx" presStyleIdx="1" presStyleCnt="2" custScaleY="194593"/>
      <dgm:spPr/>
    </dgm:pt>
  </dgm:ptLst>
  <dgm:cxnLst>
    <dgm:cxn modelId="{6B53907C-28C2-4FA4-AB30-541990D80704}" srcId="{98941DA6-E211-4282-A132-C455EDCB5F46}" destId="{4CAD16A0-2DCB-434C-BB8F-CA7CB55D7020}" srcOrd="1" destOrd="0" parTransId="{520166D1-B059-4939-95DE-8A479634AEEB}" sibTransId="{D33087B1-EB2A-4492-893D-113738D5DF1A}"/>
    <dgm:cxn modelId="{F38A5E8B-3F99-43F5-B1DA-6BF403E23C6F}" type="presOf" srcId="{98941DA6-E211-4282-A132-C455EDCB5F46}" destId="{B21E88D5-284B-466D-82C9-49A816FD5414}" srcOrd="0" destOrd="0" presId="urn:microsoft.com/office/officeart/2008/layout/VerticalCircleList"/>
    <dgm:cxn modelId="{A492A7BB-B83A-4418-995F-69D82FBCC91C}" srcId="{98941DA6-E211-4282-A132-C455EDCB5F46}" destId="{D9E48229-3A64-4F46-8396-A79B3D6B6FBA}" srcOrd="0" destOrd="0" parTransId="{243CEDF4-9BA4-4DBA-89E7-713D4AE546E4}" sibTransId="{F3190800-D284-4FA3-B1B8-CB771324DD86}"/>
    <dgm:cxn modelId="{80956DDD-22D0-4A20-B71D-754B1BE89F42}" type="presOf" srcId="{4CAD16A0-2DCB-434C-BB8F-CA7CB55D7020}" destId="{3184CE0D-9A99-4633-A8AF-B1BF77F5A657}" srcOrd="0" destOrd="0" presId="urn:microsoft.com/office/officeart/2008/layout/VerticalCircleList"/>
    <dgm:cxn modelId="{A43A49E3-66E6-40C8-8A82-8001198FFD4E}" type="presOf" srcId="{D9E48229-3A64-4F46-8396-A79B3D6B6FBA}" destId="{490C47EF-5308-48A5-B721-DF55B9CF98B5}" srcOrd="0" destOrd="0" presId="urn:microsoft.com/office/officeart/2008/layout/VerticalCircleList"/>
    <dgm:cxn modelId="{699C5ED2-AE21-4FCA-A823-ACC60B3390A5}" type="presParOf" srcId="{B21E88D5-284B-466D-82C9-49A816FD5414}" destId="{E6C9E177-2EED-47BD-B26C-7CB17384A300}" srcOrd="0" destOrd="0" presId="urn:microsoft.com/office/officeart/2008/layout/VerticalCircleList"/>
    <dgm:cxn modelId="{1D857E5B-B58E-4ADB-932C-1EA10C20C53F}" type="presParOf" srcId="{E6C9E177-2EED-47BD-B26C-7CB17384A300}" destId="{200A3696-0A31-47F7-8976-AA5B03F6D97C}" srcOrd="0" destOrd="0" presId="urn:microsoft.com/office/officeart/2008/layout/VerticalCircleList"/>
    <dgm:cxn modelId="{E507B356-C084-40EF-99FF-F0D21FF649DC}" type="presParOf" srcId="{E6C9E177-2EED-47BD-B26C-7CB17384A300}" destId="{537BC29C-CC11-4BDB-A168-C76F0A4CE9CF}" srcOrd="1" destOrd="0" presId="urn:microsoft.com/office/officeart/2008/layout/VerticalCircleList"/>
    <dgm:cxn modelId="{6479695D-99A3-41AC-8727-A92B8466C549}" type="presParOf" srcId="{E6C9E177-2EED-47BD-B26C-7CB17384A300}" destId="{490C47EF-5308-48A5-B721-DF55B9CF98B5}" srcOrd="2" destOrd="0" presId="urn:microsoft.com/office/officeart/2008/layout/VerticalCircleList"/>
    <dgm:cxn modelId="{8D1A8456-C403-481F-AEBF-37DA89688DAD}" type="presParOf" srcId="{B21E88D5-284B-466D-82C9-49A816FD5414}" destId="{79B3E147-6236-43EE-BB39-A36021950F82}" srcOrd="1" destOrd="0" presId="urn:microsoft.com/office/officeart/2008/layout/VerticalCircleList"/>
    <dgm:cxn modelId="{480914AE-77ED-4880-9DC1-67AF60741B68}" type="presParOf" srcId="{79B3E147-6236-43EE-BB39-A36021950F82}" destId="{F5EE23C0-7CDD-4C67-B7D1-E6C3B9EBB523}" srcOrd="0" destOrd="0" presId="urn:microsoft.com/office/officeart/2008/layout/VerticalCircleList"/>
    <dgm:cxn modelId="{6C0F1B29-B7D6-47C2-8FF9-7F15AA1A2442}" type="presParOf" srcId="{79B3E147-6236-43EE-BB39-A36021950F82}" destId="{D699A661-26CF-4519-BBDC-BF1A6DCB91ED}" srcOrd="1" destOrd="0" presId="urn:microsoft.com/office/officeart/2008/layout/VerticalCircleList"/>
    <dgm:cxn modelId="{71367292-2B48-4C8F-B7A9-337C0D021E14}" type="presParOf" srcId="{79B3E147-6236-43EE-BB39-A36021950F82}" destId="{3184CE0D-9A99-4633-A8AF-B1BF77F5A657}" srcOrd="2" destOrd="0" presId="urn:microsoft.com/office/officeart/2008/layout/VerticalCircle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98941DA6-E211-4282-A132-C455EDCB5F46}" type="doc">
      <dgm:prSet loTypeId="urn:microsoft.com/office/officeart/2005/8/layout/pyramid2" loCatId="list" qsTypeId="urn:microsoft.com/office/officeart/2005/8/quickstyle/3d2" qsCatId="3D" csTypeId="urn:microsoft.com/office/officeart/2005/8/colors/accent0_3" csCatId="mainScheme" phldr="1"/>
      <dgm:spPr/>
      <dgm:t>
        <a:bodyPr/>
        <a:lstStyle/>
        <a:p>
          <a:endParaRPr lang="en-US"/>
        </a:p>
      </dgm:t>
    </dgm:pt>
    <dgm:pt modelId="{5C20526E-9288-4FF8-9CED-F88446C78BA8}">
      <dgm:prSet custT="1"/>
      <dgm:spPr/>
      <dgm:t>
        <a:bodyPr/>
        <a:lstStyle/>
        <a:p>
          <a:r>
            <a:rPr lang="el-GR" sz="1800" dirty="0"/>
            <a:t>Το άρθρο 107 του Ν. 4497/2017</a:t>
          </a:r>
          <a:endParaRPr lang="en-US" sz="1800" dirty="0"/>
        </a:p>
      </dgm:t>
    </dgm:pt>
    <dgm:pt modelId="{6DCAC575-0757-491E-8896-3638EB47C81C}" type="parTrans" cxnId="{4C180C28-D2DB-4AA3-ADA7-1086F69F196F}">
      <dgm:prSet/>
      <dgm:spPr/>
      <dgm:t>
        <a:bodyPr/>
        <a:lstStyle/>
        <a:p>
          <a:endParaRPr lang="en-US"/>
        </a:p>
      </dgm:t>
    </dgm:pt>
    <dgm:pt modelId="{B53D5316-C0A3-42AB-B38D-1E4F4EDBDA84}" type="sibTrans" cxnId="{4C180C28-D2DB-4AA3-ADA7-1086F69F196F}">
      <dgm:prSet/>
      <dgm:spPr/>
      <dgm:t>
        <a:bodyPr/>
        <a:lstStyle/>
        <a:p>
          <a:endParaRPr lang="en-US"/>
        </a:p>
      </dgm:t>
    </dgm:pt>
    <dgm:pt modelId="{38C88731-89FD-4424-9835-21FFF6A42F3C}">
      <dgm:prSet custT="1"/>
      <dgm:spPr/>
      <dgm:t>
        <a:bodyPr/>
        <a:lstStyle/>
        <a:p>
          <a:r>
            <a:rPr lang="el-GR" sz="1800" dirty="0"/>
            <a:t>Το άρθρο 43 του Ν. 4605/2019</a:t>
          </a:r>
          <a:endParaRPr lang="en-US" sz="1800" dirty="0"/>
        </a:p>
      </dgm:t>
    </dgm:pt>
    <dgm:pt modelId="{BB75626F-78E0-486D-BE01-35E334E38AAF}" type="parTrans" cxnId="{6ED070F7-5D01-4F1C-BE86-DD165812DE04}">
      <dgm:prSet/>
      <dgm:spPr/>
      <dgm:t>
        <a:bodyPr/>
        <a:lstStyle/>
        <a:p>
          <a:endParaRPr lang="en-US"/>
        </a:p>
      </dgm:t>
    </dgm:pt>
    <dgm:pt modelId="{22E3882F-6EAB-4BAE-8229-EFD53820DB8D}" type="sibTrans" cxnId="{6ED070F7-5D01-4F1C-BE86-DD165812DE04}">
      <dgm:prSet/>
      <dgm:spPr/>
      <dgm:t>
        <a:bodyPr/>
        <a:lstStyle/>
        <a:p>
          <a:endParaRPr lang="en-US"/>
        </a:p>
      </dgm:t>
    </dgm:pt>
    <dgm:pt modelId="{CDD85B73-FFB0-4FBD-BA65-F7E10E24E1BF}">
      <dgm:prSet custT="1"/>
      <dgm:spPr/>
      <dgm:t>
        <a:bodyPr/>
        <a:lstStyle/>
        <a:p>
          <a:r>
            <a:rPr lang="el-GR" sz="1800" dirty="0"/>
            <a:t>Το άρθρο 33 του Ν. 4608/2019</a:t>
          </a:r>
          <a:endParaRPr lang="en-US" sz="1800" dirty="0"/>
        </a:p>
      </dgm:t>
    </dgm:pt>
    <dgm:pt modelId="{4AFF6F56-D2D5-41D5-AA27-18786EADC1BC}" type="parTrans" cxnId="{2390D9B2-3BE4-48AE-8DB8-04DD138949C7}">
      <dgm:prSet/>
      <dgm:spPr/>
      <dgm:t>
        <a:bodyPr/>
        <a:lstStyle/>
        <a:p>
          <a:endParaRPr lang="en-US"/>
        </a:p>
      </dgm:t>
    </dgm:pt>
    <dgm:pt modelId="{E34BF612-9616-42E3-8D25-FF8F9C84C206}" type="sibTrans" cxnId="{2390D9B2-3BE4-48AE-8DB8-04DD138949C7}">
      <dgm:prSet/>
      <dgm:spPr/>
      <dgm:t>
        <a:bodyPr/>
        <a:lstStyle/>
        <a:p>
          <a:endParaRPr lang="en-US"/>
        </a:p>
      </dgm:t>
    </dgm:pt>
    <dgm:pt modelId="{CBE4C67E-AEC9-4263-AA9C-DE9331F9D1C4}">
      <dgm:prSet custT="1"/>
      <dgm:spPr/>
      <dgm:t>
        <a:bodyPr/>
        <a:lstStyle/>
        <a:p>
          <a:r>
            <a:rPr lang="el-GR" sz="1800" dirty="0"/>
            <a:t>Ν. 4782/2021</a:t>
          </a:r>
          <a:endParaRPr lang="en-US" sz="1800" dirty="0"/>
        </a:p>
      </dgm:t>
    </dgm:pt>
    <dgm:pt modelId="{B130FC72-ADAD-47AE-8243-6CE3C719735C}" type="parTrans" cxnId="{5B3B45D7-2016-4CC4-BD2D-77518F7C3B90}">
      <dgm:prSet/>
      <dgm:spPr/>
      <dgm:t>
        <a:bodyPr/>
        <a:lstStyle/>
        <a:p>
          <a:endParaRPr lang="en-US"/>
        </a:p>
      </dgm:t>
    </dgm:pt>
    <dgm:pt modelId="{DA24A112-72BE-4CBA-9197-945875B02C32}" type="sibTrans" cxnId="{5B3B45D7-2016-4CC4-BD2D-77518F7C3B90}">
      <dgm:prSet/>
      <dgm:spPr/>
      <dgm:t>
        <a:bodyPr/>
        <a:lstStyle/>
        <a:p>
          <a:endParaRPr lang="en-US"/>
        </a:p>
      </dgm:t>
    </dgm:pt>
    <dgm:pt modelId="{55EDE3E3-CEBF-4244-ABF4-83D25C19DEEF}">
      <dgm:prSet custT="1"/>
      <dgm:spPr/>
      <dgm:t>
        <a:bodyPr/>
        <a:lstStyle/>
        <a:p>
          <a:r>
            <a:rPr lang="el-GR" sz="1800" dirty="0"/>
            <a:t>Ν. 4912/2022</a:t>
          </a:r>
          <a:endParaRPr lang="en-US" sz="1800" dirty="0"/>
        </a:p>
      </dgm:t>
    </dgm:pt>
    <dgm:pt modelId="{418CD9C0-646C-4298-881A-7077A241D058}" type="parTrans" cxnId="{C0543B6C-F046-4A97-8789-22FA6702DD37}">
      <dgm:prSet/>
      <dgm:spPr/>
      <dgm:t>
        <a:bodyPr/>
        <a:lstStyle/>
        <a:p>
          <a:endParaRPr lang="el-GR"/>
        </a:p>
      </dgm:t>
    </dgm:pt>
    <dgm:pt modelId="{2DD19BC9-723C-4965-8645-C0DF4B98CB11}" type="sibTrans" cxnId="{C0543B6C-F046-4A97-8789-22FA6702DD37}">
      <dgm:prSet/>
      <dgm:spPr/>
      <dgm:t>
        <a:bodyPr/>
        <a:lstStyle/>
        <a:p>
          <a:endParaRPr lang="el-GR"/>
        </a:p>
      </dgm:t>
    </dgm:pt>
    <dgm:pt modelId="{B0A0F2E0-5B27-477E-B958-D58D9C1C7159}" type="pres">
      <dgm:prSet presAssocID="{98941DA6-E211-4282-A132-C455EDCB5F46}" presName="compositeShape" presStyleCnt="0">
        <dgm:presLayoutVars>
          <dgm:dir/>
          <dgm:resizeHandles/>
        </dgm:presLayoutVars>
      </dgm:prSet>
      <dgm:spPr/>
    </dgm:pt>
    <dgm:pt modelId="{B14AAEC9-3A22-4A74-A52E-619F4F757B57}" type="pres">
      <dgm:prSet presAssocID="{98941DA6-E211-4282-A132-C455EDCB5F46}" presName="pyramid" presStyleLbl="node1" presStyleIdx="0" presStyleCnt="1"/>
      <dgm:spPr/>
    </dgm:pt>
    <dgm:pt modelId="{1AD89D50-E5A7-4850-88FC-E1D2877057E8}" type="pres">
      <dgm:prSet presAssocID="{98941DA6-E211-4282-A132-C455EDCB5F46}" presName="theList" presStyleCnt="0"/>
      <dgm:spPr/>
    </dgm:pt>
    <dgm:pt modelId="{6F072664-EFFD-49AB-91DF-360298769889}" type="pres">
      <dgm:prSet presAssocID="{5C20526E-9288-4FF8-9CED-F88446C78BA8}" presName="aNode" presStyleLbl="fgAcc1" presStyleIdx="0" presStyleCnt="5">
        <dgm:presLayoutVars>
          <dgm:bulletEnabled val="1"/>
        </dgm:presLayoutVars>
      </dgm:prSet>
      <dgm:spPr/>
    </dgm:pt>
    <dgm:pt modelId="{BE09CF83-F5F0-48EE-9F2D-0681E5501E57}" type="pres">
      <dgm:prSet presAssocID="{5C20526E-9288-4FF8-9CED-F88446C78BA8}" presName="aSpace" presStyleCnt="0"/>
      <dgm:spPr/>
    </dgm:pt>
    <dgm:pt modelId="{F530BB10-8675-4735-A7AE-323FA9CB684A}" type="pres">
      <dgm:prSet presAssocID="{38C88731-89FD-4424-9835-21FFF6A42F3C}" presName="aNode" presStyleLbl="fgAcc1" presStyleIdx="1" presStyleCnt="5">
        <dgm:presLayoutVars>
          <dgm:bulletEnabled val="1"/>
        </dgm:presLayoutVars>
      </dgm:prSet>
      <dgm:spPr/>
    </dgm:pt>
    <dgm:pt modelId="{536E0E41-331B-41FD-81E2-758B7022CA27}" type="pres">
      <dgm:prSet presAssocID="{38C88731-89FD-4424-9835-21FFF6A42F3C}" presName="aSpace" presStyleCnt="0"/>
      <dgm:spPr/>
    </dgm:pt>
    <dgm:pt modelId="{7A853BC6-B4B6-457A-94A4-BAD487CCEC8E}" type="pres">
      <dgm:prSet presAssocID="{CDD85B73-FFB0-4FBD-BA65-F7E10E24E1BF}" presName="aNode" presStyleLbl="fgAcc1" presStyleIdx="2" presStyleCnt="5">
        <dgm:presLayoutVars>
          <dgm:bulletEnabled val="1"/>
        </dgm:presLayoutVars>
      </dgm:prSet>
      <dgm:spPr/>
    </dgm:pt>
    <dgm:pt modelId="{04A093C9-9619-4B8C-97E4-DAEC9F306F52}" type="pres">
      <dgm:prSet presAssocID="{CDD85B73-FFB0-4FBD-BA65-F7E10E24E1BF}" presName="aSpace" presStyleCnt="0"/>
      <dgm:spPr/>
    </dgm:pt>
    <dgm:pt modelId="{6E46CDA2-A86B-4FEE-B2FB-68320536DA04}" type="pres">
      <dgm:prSet presAssocID="{CBE4C67E-AEC9-4263-AA9C-DE9331F9D1C4}" presName="aNode" presStyleLbl="fgAcc1" presStyleIdx="3" presStyleCnt="5">
        <dgm:presLayoutVars>
          <dgm:bulletEnabled val="1"/>
        </dgm:presLayoutVars>
      </dgm:prSet>
      <dgm:spPr/>
    </dgm:pt>
    <dgm:pt modelId="{E33D5C7F-C84A-4BC9-80F2-14B42F9EC746}" type="pres">
      <dgm:prSet presAssocID="{CBE4C67E-AEC9-4263-AA9C-DE9331F9D1C4}" presName="aSpace" presStyleCnt="0"/>
      <dgm:spPr/>
    </dgm:pt>
    <dgm:pt modelId="{282CDF89-82CB-45FE-B4A1-7661F9D7599C}" type="pres">
      <dgm:prSet presAssocID="{55EDE3E3-CEBF-4244-ABF4-83D25C19DEEF}" presName="aNode" presStyleLbl="fgAcc1" presStyleIdx="4" presStyleCnt="5">
        <dgm:presLayoutVars>
          <dgm:bulletEnabled val="1"/>
        </dgm:presLayoutVars>
      </dgm:prSet>
      <dgm:spPr/>
    </dgm:pt>
    <dgm:pt modelId="{D7420913-D1C4-4C0A-8E55-62497B016081}" type="pres">
      <dgm:prSet presAssocID="{55EDE3E3-CEBF-4244-ABF4-83D25C19DEEF}" presName="aSpace" presStyleCnt="0"/>
      <dgm:spPr/>
    </dgm:pt>
  </dgm:ptLst>
  <dgm:cxnLst>
    <dgm:cxn modelId="{7944D91C-3127-49B0-97E3-B1A39786DAEE}" type="presOf" srcId="{CBE4C67E-AEC9-4263-AA9C-DE9331F9D1C4}" destId="{6E46CDA2-A86B-4FEE-B2FB-68320536DA04}" srcOrd="0" destOrd="0" presId="urn:microsoft.com/office/officeart/2005/8/layout/pyramid2"/>
    <dgm:cxn modelId="{4C180C28-D2DB-4AA3-ADA7-1086F69F196F}" srcId="{98941DA6-E211-4282-A132-C455EDCB5F46}" destId="{5C20526E-9288-4FF8-9CED-F88446C78BA8}" srcOrd="0" destOrd="0" parTransId="{6DCAC575-0757-491E-8896-3638EB47C81C}" sibTransId="{B53D5316-C0A3-42AB-B38D-1E4F4EDBDA84}"/>
    <dgm:cxn modelId="{C559DB30-BB19-47F0-ACEA-24DAAE7191D2}" type="presOf" srcId="{98941DA6-E211-4282-A132-C455EDCB5F46}" destId="{B0A0F2E0-5B27-477E-B958-D58D9C1C7159}" srcOrd="0" destOrd="0" presId="urn:microsoft.com/office/officeart/2005/8/layout/pyramid2"/>
    <dgm:cxn modelId="{35762A65-4994-432F-BF09-A56AAADFF6FA}" type="presOf" srcId="{CDD85B73-FFB0-4FBD-BA65-F7E10E24E1BF}" destId="{7A853BC6-B4B6-457A-94A4-BAD487CCEC8E}" srcOrd="0" destOrd="0" presId="urn:microsoft.com/office/officeart/2005/8/layout/pyramid2"/>
    <dgm:cxn modelId="{C0543B6C-F046-4A97-8789-22FA6702DD37}" srcId="{98941DA6-E211-4282-A132-C455EDCB5F46}" destId="{55EDE3E3-CEBF-4244-ABF4-83D25C19DEEF}" srcOrd="4" destOrd="0" parTransId="{418CD9C0-646C-4298-881A-7077A241D058}" sibTransId="{2DD19BC9-723C-4965-8645-C0DF4B98CB11}"/>
    <dgm:cxn modelId="{CC15EA90-1392-4E2B-B4E8-68F8BFF79782}" type="presOf" srcId="{5C20526E-9288-4FF8-9CED-F88446C78BA8}" destId="{6F072664-EFFD-49AB-91DF-360298769889}" srcOrd="0" destOrd="0" presId="urn:microsoft.com/office/officeart/2005/8/layout/pyramid2"/>
    <dgm:cxn modelId="{2390D9B2-3BE4-48AE-8DB8-04DD138949C7}" srcId="{98941DA6-E211-4282-A132-C455EDCB5F46}" destId="{CDD85B73-FFB0-4FBD-BA65-F7E10E24E1BF}" srcOrd="2" destOrd="0" parTransId="{4AFF6F56-D2D5-41D5-AA27-18786EADC1BC}" sibTransId="{E34BF612-9616-42E3-8D25-FF8F9C84C206}"/>
    <dgm:cxn modelId="{6A247CCB-B69F-42BC-A367-CCE9A23D4D7A}" type="presOf" srcId="{55EDE3E3-CEBF-4244-ABF4-83D25C19DEEF}" destId="{282CDF89-82CB-45FE-B4A1-7661F9D7599C}" srcOrd="0" destOrd="0" presId="urn:microsoft.com/office/officeart/2005/8/layout/pyramid2"/>
    <dgm:cxn modelId="{5B3B45D7-2016-4CC4-BD2D-77518F7C3B90}" srcId="{98941DA6-E211-4282-A132-C455EDCB5F46}" destId="{CBE4C67E-AEC9-4263-AA9C-DE9331F9D1C4}" srcOrd="3" destOrd="0" parTransId="{B130FC72-ADAD-47AE-8243-6CE3C719735C}" sibTransId="{DA24A112-72BE-4CBA-9197-945875B02C32}"/>
    <dgm:cxn modelId="{874974DC-5FD7-485A-9BF5-63D04D6BC3A5}" type="presOf" srcId="{38C88731-89FD-4424-9835-21FFF6A42F3C}" destId="{F530BB10-8675-4735-A7AE-323FA9CB684A}" srcOrd="0" destOrd="0" presId="urn:microsoft.com/office/officeart/2005/8/layout/pyramid2"/>
    <dgm:cxn modelId="{6ED070F7-5D01-4F1C-BE86-DD165812DE04}" srcId="{98941DA6-E211-4282-A132-C455EDCB5F46}" destId="{38C88731-89FD-4424-9835-21FFF6A42F3C}" srcOrd="1" destOrd="0" parTransId="{BB75626F-78E0-486D-BE01-35E334E38AAF}" sibTransId="{22E3882F-6EAB-4BAE-8229-EFD53820DB8D}"/>
    <dgm:cxn modelId="{D2E21252-321F-4FA2-A96E-8FC34B14116A}" type="presParOf" srcId="{B0A0F2E0-5B27-477E-B958-D58D9C1C7159}" destId="{B14AAEC9-3A22-4A74-A52E-619F4F757B57}" srcOrd="0" destOrd="0" presId="urn:microsoft.com/office/officeart/2005/8/layout/pyramid2"/>
    <dgm:cxn modelId="{3D1A5AF9-6CBD-4BEA-AD04-C5B69A27AB99}" type="presParOf" srcId="{B0A0F2E0-5B27-477E-B958-D58D9C1C7159}" destId="{1AD89D50-E5A7-4850-88FC-E1D2877057E8}" srcOrd="1" destOrd="0" presId="urn:microsoft.com/office/officeart/2005/8/layout/pyramid2"/>
    <dgm:cxn modelId="{29963F18-94CA-49FE-8021-5EFA3EC47B77}" type="presParOf" srcId="{1AD89D50-E5A7-4850-88FC-E1D2877057E8}" destId="{6F072664-EFFD-49AB-91DF-360298769889}" srcOrd="0" destOrd="0" presId="urn:microsoft.com/office/officeart/2005/8/layout/pyramid2"/>
    <dgm:cxn modelId="{7BC26627-6E8D-443E-A85E-576072D4AA6A}" type="presParOf" srcId="{1AD89D50-E5A7-4850-88FC-E1D2877057E8}" destId="{BE09CF83-F5F0-48EE-9F2D-0681E5501E57}" srcOrd="1" destOrd="0" presId="urn:microsoft.com/office/officeart/2005/8/layout/pyramid2"/>
    <dgm:cxn modelId="{F6CC3EAC-FB83-4C9F-B6B1-4CC0C48B85E0}" type="presParOf" srcId="{1AD89D50-E5A7-4850-88FC-E1D2877057E8}" destId="{F530BB10-8675-4735-A7AE-323FA9CB684A}" srcOrd="2" destOrd="0" presId="urn:microsoft.com/office/officeart/2005/8/layout/pyramid2"/>
    <dgm:cxn modelId="{C7841DF2-7773-432D-92C5-FE86D4D85F42}" type="presParOf" srcId="{1AD89D50-E5A7-4850-88FC-E1D2877057E8}" destId="{536E0E41-331B-41FD-81E2-758B7022CA27}" srcOrd="3" destOrd="0" presId="urn:microsoft.com/office/officeart/2005/8/layout/pyramid2"/>
    <dgm:cxn modelId="{CBBC47CE-893F-437C-8A88-6C64A68291D7}" type="presParOf" srcId="{1AD89D50-E5A7-4850-88FC-E1D2877057E8}" destId="{7A853BC6-B4B6-457A-94A4-BAD487CCEC8E}" srcOrd="4" destOrd="0" presId="urn:microsoft.com/office/officeart/2005/8/layout/pyramid2"/>
    <dgm:cxn modelId="{FA5BDF2B-3EBA-4C62-9C5E-5500E6B79133}" type="presParOf" srcId="{1AD89D50-E5A7-4850-88FC-E1D2877057E8}" destId="{04A093C9-9619-4B8C-97E4-DAEC9F306F52}" srcOrd="5" destOrd="0" presId="urn:microsoft.com/office/officeart/2005/8/layout/pyramid2"/>
    <dgm:cxn modelId="{91D8010E-4B7F-46FB-8CB0-293B5FAB16BE}" type="presParOf" srcId="{1AD89D50-E5A7-4850-88FC-E1D2877057E8}" destId="{6E46CDA2-A86B-4FEE-B2FB-68320536DA04}" srcOrd="6" destOrd="0" presId="urn:microsoft.com/office/officeart/2005/8/layout/pyramid2"/>
    <dgm:cxn modelId="{EFDD3B44-B34E-4C12-963C-C1155DA806EE}" type="presParOf" srcId="{1AD89D50-E5A7-4850-88FC-E1D2877057E8}" destId="{E33D5C7F-C84A-4BC9-80F2-14B42F9EC746}" srcOrd="7" destOrd="0" presId="urn:microsoft.com/office/officeart/2005/8/layout/pyramid2"/>
    <dgm:cxn modelId="{0EAB2B5A-2257-489F-B3E1-1A1A838C0382}" type="presParOf" srcId="{1AD89D50-E5A7-4850-88FC-E1D2877057E8}" destId="{282CDF89-82CB-45FE-B4A1-7661F9D7599C}" srcOrd="8" destOrd="0" presId="urn:microsoft.com/office/officeart/2005/8/layout/pyramid2"/>
    <dgm:cxn modelId="{48C0C5A9-9D7E-443B-A6B5-88EA4B046E57}" type="presParOf" srcId="{1AD89D50-E5A7-4850-88FC-E1D2877057E8}" destId="{D7420913-D1C4-4C0A-8E55-62497B016081}" srcOrd="9" destOrd="0" presId="urn:microsoft.com/office/officeart/2005/8/layout/pyramid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0.xml><?xml version="1.0" encoding="utf-8"?>
<dgm:dataModel xmlns:dgm="http://schemas.openxmlformats.org/drawingml/2006/diagram" xmlns:a="http://schemas.openxmlformats.org/drawingml/2006/main">
  <dgm:ptLst>
    <dgm:pt modelId="{98941DA6-E211-4282-A132-C455EDCB5F46}" type="doc">
      <dgm:prSet loTypeId="urn:microsoft.com/office/officeart/2005/8/layout/vProcess5" loCatId="process" qsTypeId="urn:microsoft.com/office/officeart/2005/8/quickstyle/3d2" qsCatId="3D" csTypeId="urn:microsoft.com/office/officeart/2005/8/colors/accent0_3" csCatId="mainScheme" phldr="1"/>
      <dgm:spPr/>
      <dgm:t>
        <a:bodyPr/>
        <a:lstStyle/>
        <a:p>
          <a:endParaRPr lang="en-US"/>
        </a:p>
      </dgm:t>
    </dgm:pt>
    <dgm:pt modelId="{D9E48229-3A64-4F46-8396-A79B3D6B6FBA}">
      <dgm:prSet custT="1"/>
      <dgm:spPr/>
      <dgm:t>
        <a:bodyPr/>
        <a:lstStyle/>
        <a:p>
          <a:r>
            <a:rPr lang="el-GR" sz="1800" dirty="0"/>
            <a:t>Ελάχιστη προθεσμία παραλαβής 30 ημέρες από την ημερομηνία αποστολής της πρόσκλησης</a:t>
          </a:r>
        </a:p>
      </dgm:t>
    </dgm:pt>
    <dgm:pt modelId="{243CEDF4-9BA4-4DBA-89E7-713D4AE546E4}" type="parTrans" cxnId="{A492A7BB-B83A-4418-995F-69D82FBCC91C}">
      <dgm:prSet/>
      <dgm:spPr/>
      <dgm:t>
        <a:bodyPr/>
        <a:lstStyle/>
        <a:p>
          <a:endParaRPr lang="el-GR"/>
        </a:p>
      </dgm:t>
    </dgm:pt>
    <dgm:pt modelId="{F3190800-D284-4FA3-B1B8-CB771324DD86}" type="sibTrans" cxnId="{A492A7BB-B83A-4418-995F-69D82FBCC91C}">
      <dgm:prSet/>
      <dgm:spPr/>
      <dgm:t>
        <a:bodyPr/>
        <a:lstStyle/>
        <a:p>
          <a:endParaRPr lang="el-GR"/>
        </a:p>
      </dgm:t>
    </dgm:pt>
    <dgm:pt modelId="{4CAD16A0-2DCB-434C-BB8F-CA7CB55D7020}">
      <dgm:prSet custT="1"/>
      <dgm:spPr/>
      <dgm:t>
        <a:bodyPr/>
        <a:lstStyle/>
        <a:p>
          <a:r>
            <a:rPr lang="el-GR" sz="1800" dirty="0"/>
            <a:t>Η αρχική προσφορά αποτελεί τη βάση των επακόλουθων διαπραγματεύσεων</a:t>
          </a:r>
        </a:p>
      </dgm:t>
    </dgm:pt>
    <dgm:pt modelId="{520166D1-B059-4939-95DE-8A479634AEEB}" type="parTrans" cxnId="{6B53907C-28C2-4FA4-AB30-541990D80704}">
      <dgm:prSet/>
      <dgm:spPr/>
      <dgm:t>
        <a:bodyPr/>
        <a:lstStyle/>
        <a:p>
          <a:endParaRPr lang="el-GR"/>
        </a:p>
      </dgm:t>
    </dgm:pt>
    <dgm:pt modelId="{D33087B1-EB2A-4492-893D-113738D5DF1A}" type="sibTrans" cxnId="{6B53907C-28C2-4FA4-AB30-541990D80704}">
      <dgm:prSet/>
      <dgm:spPr/>
      <dgm:t>
        <a:bodyPr/>
        <a:lstStyle/>
        <a:p>
          <a:endParaRPr lang="el-GR"/>
        </a:p>
      </dgm:t>
    </dgm:pt>
    <dgm:pt modelId="{C7A0CBD8-83DD-4F36-958B-BB1D7F5D1D56}">
      <dgm:prSet custT="1"/>
      <dgm:spPr/>
      <dgm:t>
        <a:bodyPr/>
        <a:lstStyle/>
        <a:p>
          <a:r>
            <a:rPr lang="el-GR" sz="1800" dirty="0"/>
            <a:t>Διαπραγμάτευση όλων των επακόλουθων προσφορών, πλην της τελικής προσφοράς, με σκοπό τη βελτίωση του περιεχομένου τους</a:t>
          </a:r>
        </a:p>
      </dgm:t>
    </dgm:pt>
    <dgm:pt modelId="{86951293-9655-49D3-9291-8B80C46D7A67}" type="parTrans" cxnId="{E658F074-B07C-45A3-A257-F557113E64A4}">
      <dgm:prSet/>
      <dgm:spPr/>
      <dgm:t>
        <a:bodyPr/>
        <a:lstStyle/>
        <a:p>
          <a:endParaRPr lang="el-GR"/>
        </a:p>
      </dgm:t>
    </dgm:pt>
    <dgm:pt modelId="{69610C48-DBDE-4F90-9504-5DA5F976420B}" type="sibTrans" cxnId="{E658F074-B07C-45A3-A257-F557113E64A4}">
      <dgm:prSet/>
      <dgm:spPr/>
      <dgm:t>
        <a:bodyPr/>
        <a:lstStyle/>
        <a:p>
          <a:endParaRPr lang="el-GR"/>
        </a:p>
      </dgm:t>
    </dgm:pt>
    <dgm:pt modelId="{F60E0409-B977-4F0C-B31C-A21148ACF382}">
      <dgm:prSet custT="1"/>
      <dgm:spPr/>
      <dgm:t>
        <a:bodyPr/>
        <a:lstStyle/>
        <a:p>
          <a:r>
            <a:rPr lang="el-GR" sz="1800"/>
            <a:t>Οι </a:t>
          </a:r>
          <a:r>
            <a:rPr lang="el-GR" sz="1800" dirty="0"/>
            <a:t>αναθέτουσες αρχές μπορούν να περιορίζουν τον αριθμό των κατάλληλων υποψηφίων που προσκαλούνται</a:t>
          </a:r>
        </a:p>
      </dgm:t>
    </dgm:pt>
    <dgm:pt modelId="{FDF29CFA-7E3E-4C62-90AF-375E17C90293}" type="parTrans" cxnId="{464636ED-83EE-407D-9716-726EFFAC4888}">
      <dgm:prSet/>
      <dgm:spPr/>
      <dgm:t>
        <a:bodyPr/>
        <a:lstStyle/>
        <a:p>
          <a:endParaRPr lang="el-GR"/>
        </a:p>
      </dgm:t>
    </dgm:pt>
    <dgm:pt modelId="{B1944AFD-5570-4531-B2F7-52C52B35A7CE}" type="sibTrans" cxnId="{464636ED-83EE-407D-9716-726EFFAC4888}">
      <dgm:prSet/>
      <dgm:spPr/>
      <dgm:t>
        <a:bodyPr/>
        <a:lstStyle/>
        <a:p>
          <a:endParaRPr lang="el-GR"/>
        </a:p>
      </dgm:t>
    </dgm:pt>
    <dgm:pt modelId="{0C121D3B-C218-443B-9C50-C6EB73F6AF74}">
      <dgm:prSet custT="1"/>
      <dgm:spPr/>
      <dgm:t>
        <a:bodyPr/>
        <a:lstStyle/>
        <a:p>
          <a:r>
            <a:rPr lang="el-GR" sz="1800" dirty="0"/>
            <a:t>Προσφορά υποβάλλουν μόνο οι οικονομικοί φορείς που έχουν προσκληθεί από την αναθέτουσα αρχή</a:t>
          </a:r>
        </a:p>
      </dgm:t>
    </dgm:pt>
    <dgm:pt modelId="{B0CEE9AC-B613-4B14-8A13-524F92A4D2D6}" type="parTrans" cxnId="{039C4325-960F-467F-A019-251D14A41ACB}">
      <dgm:prSet/>
      <dgm:spPr/>
      <dgm:t>
        <a:bodyPr/>
        <a:lstStyle/>
        <a:p>
          <a:endParaRPr lang="el-GR"/>
        </a:p>
      </dgm:t>
    </dgm:pt>
    <dgm:pt modelId="{DF6F7B7D-2EA7-476D-BF93-AEA2B4FA0A15}" type="sibTrans" cxnId="{039C4325-960F-467F-A019-251D14A41ACB}">
      <dgm:prSet/>
      <dgm:spPr/>
      <dgm:t>
        <a:bodyPr/>
        <a:lstStyle/>
        <a:p>
          <a:endParaRPr lang="el-GR"/>
        </a:p>
      </dgm:t>
    </dgm:pt>
    <dgm:pt modelId="{0D800C55-1232-493D-A4DB-88E4681BD45D}" type="pres">
      <dgm:prSet presAssocID="{98941DA6-E211-4282-A132-C455EDCB5F46}" presName="outerComposite" presStyleCnt="0">
        <dgm:presLayoutVars>
          <dgm:chMax val="5"/>
          <dgm:dir/>
          <dgm:resizeHandles val="exact"/>
        </dgm:presLayoutVars>
      </dgm:prSet>
      <dgm:spPr/>
    </dgm:pt>
    <dgm:pt modelId="{3E4B9BEF-F67E-44A5-A5D0-16ADF19202C8}" type="pres">
      <dgm:prSet presAssocID="{98941DA6-E211-4282-A132-C455EDCB5F46}" presName="dummyMaxCanvas" presStyleCnt="0">
        <dgm:presLayoutVars/>
      </dgm:prSet>
      <dgm:spPr/>
    </dgm:pt>
    <dgm:pt modelId="{D7AD951F-8B68-4EDF-8F15-DC8DA5D0CA76}" type="pres">
      <dgm:prSet presAssocID="{98941DA6-E211-4282-A132-C455EDCB5F46}" presName="FiveNodes_1" presStyleLbl="node1" presStyleIdx="0" presStyleCnt="5">
        <dgm:presLayoutVars>
          <dgm:bulletEnabled val="1"/>
        </dgm:presLayoutVars>
      </dgm:prSet>
      <dgm:spPr/>
    </dgm:pt>
    <dgm:pt modelId="{0134A296-0E00-41B3-A34F-6BCD3DADB61C}" type="pres">
      <dgm:prSet presAssocID="{98941DA6-E211-4282-A132-C455EDCB5F46}" presName="FiveNodes_2" presStyleLbl="node1" presStyleIdx="1" presStyleCnt="5">
        <dgm:presLayoutVars>
          <dgm:bulletEnabled val="1"/>
        </dgm:presLayoutVars>
      </dgm:prSet>
      <dgm:spPr/>
    </dgm:pt>
    <dgm:pt modelId="{13C85CF7-A646-41FA-A14F-7B90954A0CDB}" type="pres">
      <dgm:prSet presAssocID="{98941DA6-E211-4282-A132-C455EDCB5F46}" presName="FiveNodes_3" presStyleLbl="node1" presStyleIdx="2" presStyleCnt="5">
        <dgm:presLayoutVars>
          <dgm:bulletEnabled val="1"/>
        </dgm:presLayoutVars>
      </dgm:prSet>
      <dgm:spPr/>
    </dgm:pt>
    <dgm:pt modelId="{87035227-CDF5-452F-8690-A23C83E2A4C7}" type="pres">
      <dgm:prSet presAssocID="{98941DA6-E211-4282-A132-C455EDCB5F46}" presName="FiveNodes_4" presStyleLbl="node1" presStyleIdx="3" presStyleCnt="5">
        <dgm:presLayoutVars>
          <dgm:bulletEnabled val="1"/>
        </dgm:presLayoutVars>
      </dgm:prSet>
      <dgm:spPr/>
    </dgm:pt>
    <dgm:pt modelId="{2640619E-F175-48E0-85EC-0F4DCC5592E5}" type="pres">
      <dgm:prSet presAssocID="{98941DA6-E211-4282-A132-C455EDCB5F46}" presName="FiveNodes_5" presStyleLbl="node1" presStyleIdx="4" presStyleCnt="5">
        <dgm:presLayoutVars>
          <dgm:bulletEnabled val="1"/>
        </dgm:presLayoutVars>
      </dgm:prSet>
      <dgm:spPr/>
    </dgm:pt>
    <dgm:pt modelId="{5A512879-0B35-4FAE-9B99-613451060213}" type="pres">
      <dgm:prSet presAssocID="{98941DA6-E211-4282-A132-C455EDCB5F46}" presName="FiveConn_1-2" presStyleLbl="fgAccFollowNode1" presStyleIdx="0" presStyleCnt="4">
        <dgm:presLayoutVars>
          <dgm:bulletEnabled val="1"/>
        </dgm:presLayoutVars>
      </dgm:prSet>
      <dgm:spPr/>
    </dgm:pt>
    <dgm:pt modelId="{54800B0C-93BE-4BAF-86F5-80D3CDB05C95}" type="pres">
      <dgm:prSet presAssocID="{98941DA6-E211-4282-A132-C455EDCB5F46}" presName="FiveConn_2-3" presStyleLbl="fgAccFollowNode1" presStyleIdx="1" presStyleCnt="4">
        <dgm:presLayoutVars>
          <dgm:bulletEnabled val="1"/>
        </dgm:presLayoutVars>
      </dgm:prSet>
      <dgm:spPr/>
    </dgm:pt>
    <dgm:pt modelId="{8917D62B-601B-48E1-A488-E0F41AB86B70}" type="pres">
      <dgm:prSet presAssocID="{98941DA6-E211-4282-A132-C455EDCB5F46}" presName="FiveConn_3-4" presStyleLbl="fgAccFollowNode1" presStyleIdx="2" presStyleCnt="4">
        <dgm:presLayoutVars>
          <dgm:bulletEnabled val="1"/>
        </dgm:presLayoutVars>
      </dgm:prSet>
      <dgm:spPr/>
    </dgm:pt>
    <dgm:pt modelId="{C3DE0AC7-FBCB-4E68-8B4B-32260125136B}" type="pres">
      <dgm:prSet presAssocID="{98941DA6-E211-4282-A132-C455EDCB5F46}" presName="FiveConn_4-5" presStyleLbl="fgAccFollowNode1" presStyleIdx="3" presStyleCnt="4">
        <dgm:presLayoutVars>
          <dgm:bulletEnabled val="1"/>
        </dgm:presLayoutVars>
      </dgm:prSet>
      <dgm:spPr/>
    </dgm:pt>
    <dgm:pt modelId="{B4356739-0B44-439F-B2D1-419B684F38B1}" type="pres">
      <dgm:prSet presAssocID="{98941DA6-E211-4282-A132-C455EDCB5F46}" presName="FiveNodes_1_text" presStyleLbl="node1" presStyleIdx="4" presStyleCnt="5">
        <dgm:presLayoutVars>
          <dgm:bulletEnabled val="1"/>
        </dgm:presLayoutVars>
      </dgm:prSet>
      <dgm:spPr/>
    </dgm:pt>
    <dgm:pt modelId="{6CC95017-791B-4495-ABD7-587D4AF9D3DD}" type="pres">
      <dgm:prSet presAssocID="{98941DA6-E211-4282-A132-C455EDCB5F46}" presName="FiveNodes_2_text" presStyleLbl="node1" presStyleIdx="4" presStyleCnt="5">
        <dgm:presLayoutVars>
          <dgm:bulletEnabled val="1"/>
        </dgm:presLayoutVars>
      </dgm:prSet>
      <dgm:spPr/>
    </dgm:pt>
    <dgm:pt modelId="{3087991D-C390-4E7E-8E58-AB86EC076A1F}" type="pres">
      <dgm:prSet presAssocID="{98941DA6-E211-4282-A132-C455EDCB5F46}" presName="FiveNodes_3_text" presStyleLbl="node1" presStyleIdx="4" presStyleCnt="5">
        <dgm:presLayoutVars>
          <dgm:bulletEnabled val="1"/>
        </dgm:presLayoutVars>
      </dgm:prSet>
      <dgm:spPr/>
    </dgm:pt>
    <dgm:pt modelId="{A287269C-5E60-478F-A9C5-FE36A977D5BE}" type="pres">
      <dgm:prSet presAssocID="{98941DA6-E211-4282-A132-C455EDCB5F46}" presName="FiveNodes_4_text" presStyleLbl="node1" presStyleIdx="4" presStyleCnt="5">
        <dgm:presLayoutVars>
          <dgm:bulletEnabled val="1"/>
        </dgm:presLayoutVars>
      </dgm:prSet>
      <dgm:spPr/>
    </dgm:pt>
    <dgm:pt modelId="{AB214F16-2E39-49D4-99C2-0AA32FF07748}" type="pres">
      <dgm:prSet presAssocID="{98941DA6-E211-4282-A132-C455EDCB5F46}" presName="FiveNodes_5_text" presStyleLbl="node1" presStyleIdx="4" presStyleCnt="5">
        <dgm:presLayoutVars>
          <dgm:bulletEnabled val="1"/>
        </dgm:presLayoutVars>
      </dgm:prSet>
      <dgm:spPr/>
    </dgm:pt>
  </dgm:ptLst>
  <dgm:cxnLst>
    <dgm:cxn modelId="{FFE6C105-65D9-44C3-A58A-E83C8771CC89}" type="presOf" srcId="{D9E48229-3A64-4F46-8396-A79B3D6B6FBA}" destId="{B4356739-0B44-439F-B2D1-419B684F38B1}" srcOrd="1" destOrd="0" presId="urn:microsoft.com/office/officeart/2005/8/layout/vProcess5"/>
    <dgm:cxn modelId="{47D4DA0A-EEB6-414C-88EC-CB3E73C5DC16}" type="presOf" srcId="{D33087B1-EB2A-4492-893D-113738D5DF1A}" destId="{54800B0C-93BE-4BAF-86F5-80D3CDB05C95}" srcOrd="0" destOrd="0" presId="urn:microsoft.com/office/officeart/2005/8/layout/vProcess5"/>
    <dgm:cxn modelId="{03B65A1C-E317-4A3E-BC52-351164CAC0AF}" type="presOf" srcId="{0C121D3B-C218-443B-9C50-C6EB73F6AF74}" destId="{13C85CF7-A646-41FA-A14F-7B90954A0CDB}" srcOrd="0" destOrd="0" presId="urn:microsoft.com/office/officeart/2005/8/layout/vProcess5"/>
    <dgm:cxn modelId="{039C4325-960F-467F-A019-251D14A41ACB}" srcId="{98941DA6-E211-4282-A132-C455EDCB5F46}" destId="{0C121D3B-C218-443B-9C50-C6EB73F6AF74}" srcOrd="2" destOrd="0" parTransId="{B0CEE9AC-B613-4B14-8A13-524F92A4D2D6}" sibTransId="{DF6F7B7D-2EA7-476D-BF93-AEA2B4FA0A15}"/>
    <dgm:cxn modelId="{DB29E526-9B2F-4B8D-872D-D2DF977DDD73}" type="presOf" srcId="{B1944AFD-5570-4531-B2F7-52C52B35A7CE}" destId="{C3DE0AC7-FBCB-4E68-8B4B-32260125136B}" srcOrd="0" destOrd="0" presId="urn:microsoft.com/office/officeart/2005/8/layout/vProcess5"/>
    <dgm:cxn modelId="{0B343D27-04CE-4B46-9376-00939F5411EE}" type="presOf" srcId="{F3190800-D284-4FA3-B1B8-CB771324DD86}" destId="{5A512879-0B35-4FAE-9B99-613451060213}" srcOrd="0" destOrd="0" presId="urn:microsoft.com/office/officeart/2005/8/layout/vProcess5"/>
    <dgm:cxn modelId="{AE18804E-F19D-452A-83A0-ABBE523B74B4}" type="presOf" srcId="{D9E48229-3A64-4F46-8396-A79B3D6B6FBA}" destId="{D7AD951F-8B68-4EDF-8F15-DC8DA5D0CA76}" srcOrd="0" destOrd="0" presId="urn:microsoft.com/office/officeart/2005/8/layout/vProcess5"/>
    <dgm:cxn modelId="{E658F074-B07C-45A3-A257-F557113E64A4}" srcId="{98941DA6-E211-4282-A132-C455EDCB5F46}" destId="{C7A0CBD8-83DD-4F36-958B-BB1D7F5D1D56}" srcOrd="4" destOrd="0" parTransId="{86951293-9655-49D3-9291-8B80C46D7A67}" sibTransId="{69610C48-DBDE-4F90-9504-5DA5F976420B}"/>
    <dgm:cxn modelId="{6B53907C-28C2-4FA4-AB30-541990D80704}" srcId="{98941DA6-E211-4282-A132-C455EDCB5F46}" destId="{4CAD16A0-2DCB-434C-BB8F-CA7CB55D7020}" srcOrd="1" destOrd="0" parTransId="{520166D1-B059-4939-95DE-8A479634AEEB}" sibTransId="{D33087B1-EB2A-4492-893D-113738D5DF1A}"/>
    <dgm:cxn modelId="{3B35B181-8AED-41B7-8000-2DC9F58C8725}" type="presOf" srcId="{F60E0409-B977-4F0C-B31C-A21148ACF382}" destId="{87035227-CDF5-452F-8690-A23C83E2A4C7}" srcOrd="0" destOrd="0" presId="urn:microsoft.com/office/officeart/2005/8/layout/vProcess5"/>
    <dgm:cxn modelId="{3A84E995-30EF-4F7D-8A72-17E57C69D527}" type="presOf" srcId="{C7A0CBD8-83DD-4F36-958B-BB1D7F5D1D56}" destId="{2640619E-F175-48E0-85EC-0F4DCC5592E5}" srcOrd="0" destOrd="0" presId="urn:microsoft.com/office/officeart/2005/8/layout/vProcess5"/>
    <dgm:cxn modelId="{22A7A89A-153C-44E2-B392-628E44B8CA62}" type="presOf" srcId="{4CAD16A0-2DCB-434C-BB8F-CA7CB55D7020}" destId="{6CC95017-791B-4495-ABD7-587D4AF9D3DD}" srcOrd="1" destOrd="0" presId="urn:microsoft.com/office/officeart/2005/8/layout/vProcess5"/>
    <dgm:cxn modelId="{F1D63F9C-30D8-4E2B-A849-3F31049F0701}" type="presOf" srcId="{C7A0CBD8-83DD-4F36-958B-BB1D7F5D1D56}" destId="{AB214F16-2E39-49D4-99C2-0AA32FF07748}" srcOrd="1" destOrd="0" presId="urn:microsoft.com/office/officeart/2005/8/layout/vProcess5"/>
    <dgm:cxn modelId="{A43A11B4-D87C-4DAA-98C2-56DD247C3875}" type="presOf" srcId="{0C121D3B-C218-443B-9C50-C6EB73F6AF74}" destId="{3087991D-C390-4E7E-8E58-AB86EC076A1F}" srcOrd="1" destOrd="0" presId="urn:microsoft.com/office/officeart/2005/8/layout/vProcess5"/>
    <dgm:cxn modelId="{A492A7BB-B83A-4418-995F-69D82FBCC91C}" srcId="{98941DA6-E211-4282-A132-C455EDCB5F46}" destId="{D9E48229-3A64-4F46-8396-A79B3D6B6FBA}" srcOrd="0" destOrd="0" parTransId="{243CEDF4-9BA4-4DBA-89E7-713D4AE546E4}" sibTransId="{F3190800-D284-4FA3-B1B8-CB771324DD86}"/>
    <dgm:cxn modelId="{F1AB18EC-79CA-41BA-96CD-4B0DB2AE536F}" type="presOf" srcId="{DF6F7B7D-2EA7-476D-BF93-AEA2B4FA0A15}" destId="{8917D62B-601B-48E1-A488-E0F41AB86B70}" srcOrd="0" destOrd="0" presId="urn:microsoft.com/office/officeart/2005/8/layout/vProcess5"/>
    <dgm:cxn modelId="{464636ED-83EE-407D-9716-726EFFAC4888}" srcId="{98941DA6-E211-4282-A132-C455EDCB5F46}" destId="{F60E0409-B977-4F0C-B31C-A21148ACF382}" srcOrd="3" destOrd="0" parTransId="{FDF29CFA-7E3E-4C62-90AF-375E17C90293}" sibTransId="{B1944AFD-5570-4531-B2F7-52C52B35A7CE}"/>
    <dgm:cxn modelId="{3D8D07EE-D1A2-484B-B59E-42E796F4DABB}" type="presOf" srcId="{98941DA6-E211-4282-A132-C455EDCB5F46}" destId="{0D800C55-1232-493D-A4DB-88E4681BD45D}" srcOrd="0" destOrd="0" presId="urn:microsoft.com/office/officeart/2005/8/layout/vProcess5"/>
    <dgm:cxn modelId="{8058AFF1-3B38-4B61-8C84-B67261D9C38B}" type="presOf" srcId="{F60E0409-B977-4F0C-B31C-A21148ACF382}" destId="{A287269C-5E60-478F-A9C5-FE36A977D5BE}" srcOrd="1" destOrd="0" presId="urn:microsoft.com/office/officeart/2005/8/layout/vProcess5"/>
    <dgm:cxn modelId="{2EA569F8-5D4E-4A72-B392-5533AE133249}" type="presOf" srcId="{4CAD16A0-2DCB-434C-BB8F-CA7CB55D7020}" destId="{0134A296-0E00-41B3-A34F-6BCD3DADB61C}" srcOrd="0" destOrd="0" presId="urn:microsoft.com/office/officeart/2005/8/layout/vProcess5"/>
    <dgm:cxn modelId="{FBF92F0C-55EA-4061-AF16-46B363F62376}" type="presParOf" srcId="{0D800C55-1232-493D-A4DB-88E4681BD45D}" destId="{3E4B9BEF-F67E-44A5-A5D0-16ADF19202C8}" srcOrd="0" destOrd="0" presId="urn:microsoft.com/office/officeart/2005/8/layout/vProcess5"/>
    <dgm:cxn modelId="{295AD861-BA3D-411B-8122-413812875A71}" type="presParOf" srcId="{0D800C55-1232-493D-A4DB-88E4681BD45D}" destId="{D7AD951F-8B68-4EDF-8F15-DC8DA5D0CA76}" srcOrd="1" destOrd="0" presId="urn:microsoft.com/office/officeart/2005/8/layout/vProcess5"/>
    <dgm:cxn modelId="{FCFC8308-AEB3-4E7B-8A30-3F44704BF2FB}" type="presParOf" srcId="{0D800C55-1232-493D-A4DB-88E4681BD45D}" destId="{0134A296-0E00-41B3-A34F-6BCD3DADB61C}" srcOrd="2" destOrd="0" presId="urn:microsoft.com/office/officeart/2005/8/layout/vProcess5"/>
    <dgm:cxn modelId="{05DD362A-D164-492D-9B83-3B5BF253B255}" type="presParOf" srcId="{0D800C55-1232-493D-A4DB-88E4681BD45D}" destId="{13C85CF7-A646-41FA-A14F-7B90954A0CDB}" srcOrd="3" destOrd="0" presId="urn:microsoft.com/office/officeart/2005/8/layout/vProcess5"/>
    <dgm:cxn modelId="{E259ECBE-9992-4FCF-892D-F4C2EA7AD55A}" type="presParOf" srcId="{0D800C55-1232-493D-A4DB-88E4681BD45D}" destId="{87035227-CDF5-452F-8690-A23C83E2A4C7}" srcOrd="4" destOrd="0" presId="urn:microsoft.com/office/officeart/2005/8/layout/vProcess5"/>
    <dgm:cxn modelId="{D473B57C-6769-45C6-BEB7-C161BE9D1E02}" type="presParOf" srcId="{0D800C55-1232-493D-A4DB-88E4681BD45D}" destId="{2640619E-F175-48E0-85EC-0F4DCC5592E5}" srcOrd="5" destOrd="0" presId="urn:microsoft.com/office/officeart/2005/8/layout/vProcess5"/>
    <dgm:cxn modelId="{875B8E4C-8D9C-4A33-A951-6830B5594EF6}" type="presParOf" srcId="{0D800C55-1232-493D-A4DB-88E4681BD45D}" destId="{5A512879-0B35-4FAE-9B99-613451060213}" srcOrd="6" destOrd="0" presId="urn:microsoft.com/office/officeart/2005/8/layout/vProcess5"/>
    <dgm:cxn modelId="{E8F05140-C67A-4A93-8450-5777E6535407}" type="presParOf" srcId="{0D800C55-1232-493D-A4DB-88E4681BD45D}" destId="{54800B0C-93BE-4BAF-86F5-80D3CDB05C95}" srcOrd="7" destOrd="0" presId="urn:microsoft.com/office/officeart/2005/8/layout/vProcess5"/>
    <dgm:cxn modelId="{8E8D87A3-6ECC-44C9-8A0D-2D4D9595FEBE}" type="presParOf" srcId="{0D800C55-1232-493D-A4DB-88E4681BD45D}" destId="{8917D62B-601B-48E1-A488-E0F41AB86B70}" srcOrd="8" destOrd="0" presId="urn:microsoft.com/office/officeart/2005/8/layout/vProcess5"/>
    <dgm:cxn modelId="{FE61DB88-FE00-41BC-BE05-983E582F2255}" type="presParOf" srcId="{0D800C55-1232-493D-A4DB-88E4681BD45D}" destId="{C3DE0AC7-FBCB-4E68-8B4B-32260125136B}" srcOrd="9" destOrd="0" presId="urn:microsoft.com/office/officeart/2005/8/layout/vProcess5"/>
    <dgm:cxn modelId="{B35DFD08-E13C-484D-8DC4-8300C5DB0A91}" type="presParOf" srcId="{0D800C55-1232-493D-A4DB-88E4681BD45D}" destId="{B4356739-0B44-439F-B2D1-419B684F38B1}" srcOrd="10" destOrd="0" presId="urn:microsoft.com/office/officeart/2005/8/layout/vProcess5"/>
    <dgm:cxn modelId="{863C59F1-4C3C-4B27-8BC5-C42F1C4DF4B2}" type="presParOf" srcId="{0D800C55-1232-493D-A4DB-88E4681BD45D}" destId="{6CC95017-791B-4495-ABD7-587D4AF9D3DD}" srcOrd="11" destOrd="0" presId="urn:microsoft.com/office/officeart/2005/8/layout/vProcess5"/>
    <dgm:cxn modelId="{E2E68AD4-7CAE-4112-B92C-C6142B978082}" type="presParOf" srcId="{0D800C55-1232-493D-A4DB-88E4681BD45D}" destId="{3087991D-C390-4E7E-8E58-AB86EC076A1F}" srcOrd="12" destOrd="0" presId="urn:microsoft.com/office/officeart/2005/8/layout/vProcess5"/>
    <dgm:cxn modelId="{9AB5BC2E-287A-4AEA-BA6B-C033B277F508}" type="presParOf" srcId="{0D800C55-1232-493D-A4DB-88E4681BD45D}" destId="{A287269C-5E60-478F-A9C5-FE36A977D5BE}" srcOrd="13" destOrd="0" presId="urn:microsoft.com/office/officeart/2005/8/layout/vProcess5"/>
    <dgm:cxn modelId="{DA2FB795-8D5A-40AD-99B8-2B7CA1E6CDA2}" type="presParOf" srcId="{0D800C55-1232-493D-A4DB-88E4681BD45D}" destId="{AB214F16-2E39-49D4-99C2-0AA32FF07748}" srcOrd="14" destOrd="0" presId="urn:microsoft.com/office/officeart/2005/8/layout/vProcess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1.xml><?xml version="1.0" encoding="utf-8"?>
<dgm:dataModel xmlns:dgm="http://schemas.openxmlformats.org/drawingml/2006/diagram" xmlns:a="http://schemas.openxmlformats.org/drawingml/2006/main">
  <dgm:ptLst>
    <dgm:pt modelId="{98941DA6-E211-4282-A132-C455EDCB5F46}" type="doc">
      <dgm:prSet loTypeId="urn:microsoft.com/office/officeart/2005/8/layout/vProcess5" loCatId="process" qsTypeId="urn:microsoft.com/office/officeart/2005/8/quickstyle/3d2" qsCatId="3D" csTypeId="urn:microsoft.com/office/officeart/2005/8/colors/accent0_3" csCatId="mainScheme" phldr="1"/>
      <dgm:spPr/>
      <dgm:t>
        <a:bodyPr/>
        <a:lstStyle/>
        <a:p>
          <a:endParaRPr lang="en-US"/>
        </a:p>
      </dgm:t>
    </dgm:pt>
    <dgm:pt modelId="{6A6891C0-DC00-4F3F-A113-5CF33C152947}">
      <dgm:prSet custT="1"/>
      <dgm:spPr/>
      <dgm:t>
        <a:bodyPr/>
        <a:lstStyle/>
        <a:p>
          <a:r>
            <a:rPr lang="el-GR" sz="1800" dirty="0"/>
            <a:t>Η σύμβαση μπορεί να ανατίθεται με βάση τις αρχικές προσφορές χωρίς διαπραγμάτευση εφόσον έχει αναφερθεί στην προκήρυξη ή στην πρόσκληση επιβεβαίωσης ενδιαφέροντος η δυνατότητα να το πράξουν</a:t>
          </a:r>
        </a:p>
      </dgm:t>
    </dgm:pt>
    <dgm:pt modelId="{DF237CAD-F9BD-45E2-B0B7-2DF53EFD5DBD}" type="parTrans" cxnId="{498BC867-D4FD-4C7E-A366-E9E54C73A93A}">
      <dgm:prSet/>
      <dgm:spPr/>
      <dgm:t>
        <a:bodyPr/>
        <a:lstStyle/>
        <a:p>
          <a:endParaRPr lang="el-GR"/>
        </a:p>
      </dgm:t>
    </dgm:pt>
    <dgm:pt modelId="{FA3CBF6A-219E-405F-97FD-D5071EE1A809}" type="sibTrans" cxnId="{498BC867-D4FD-4C7E-A366-E9E54C73A93A}">
      <dgm:prSet/>
      <dgm:spPr/>
      <dgm:t>
        <a:bodyPr/>
        <a:lstStyle/>
        <a:p>
          <a:endParaRPr lang="el-GR"/>
        </a:p>
      </dgm:t>
    </dgm:pt>
    <dgm:pt modelId="{D7623CE4-A80D-4E07-AA8C-FBC02ACF2AAB}">
      <dgm:prSet custT="1"/>
      <dgm:spPr/>
      <dgm:t>
        <a:bodyPr/>
        <a:lstStyle/>
        <a:p>
          <a:r>
            <a:rPr lang="el-GR" sz="1800" dirty="0"/>
            <a:t>Τήρηση θεμελιωδών αρχών. Δυνατότητα διεξαγωγής σε διαδοχικές φάσεις με σκοπό τη μείωση του αριθμού των προσφορών</a:t>
          </a:r>
        </a:p>
      </dgm:t>
    </dgm:pt>
    <dgm:pt modelId="{10C5E3EF-76B9-4147-8D4E-40B1B7AA0E2E}" type="parTrans" cxnId="{CF8C2A90-C8FF-40D1-9298-23D8B85DB3CE}">
      <dgm:prSet/>
      <dgm:spPr/>
      <dgm:t>
        <a:bodyPr/>
        <a:lstStyle/>
        <a:p>
          <a:endParaRPr lang="el-GR"/>
        </a:p>
      </dgm:t>
    </dgm:pt>
    <dgm:pt modelId="{C78EB8C2-EF32-4D89-899B-A7BA1371C181}" type="sibTrans" cxnId="{CF8C2A90-C8FF-40D1-9298-23D8B85DB3CE}">
      <dgm:prSet/>
      <dgm:spPr/>
      <dgm:t>
        <a:bodyPr/>
        <a:lstStyle/>
        <a:p>
          <a:endParaRPr lang="el-GR"/>
        </a:p>
      </dgm:t>
    </dgm:pt>
    <dgm:pt modelId="{098484FF-DCF7-49FC-B9A0-060CB33265FC}">
      <dgm:prSet custT="1"/>
      <dgm:spPr/>
      <dgm:t>
        <a:bodyPr/>
        <a:lstStyle/>
        <a:p>
          <a:r>
            <a:rPr lang="el-GR" sz="1800" dirty="0"/>
            <a:t>Οι ελάχιστες απαιτήσεις και τα κριτήρια ανάθεσης δεν υπόκεινται σε διαπραγμάτευση</a:t>
          </a:r>
        </a:p>
      </dgm:t>
    </dgm:pt>
    <dgm:pt modelId="{A496C17B-E3E0-4912-A03C-8ACAF4BF94D4}" type="parTrans" cxnId="{3F7215C6-B55D-4A51-943F-3C39B72777E1}">
      <dgm:prSet/>
      <dgm:spPr/>
      <dgm:t>
        <a:bodyPr/>
        <a:lstStyle/>
        <a:p>
          <a:endParaRPr lang="el-GR"/>
        </a:p>
      </dgm:t>
    </dgm:pt>
    <dgm:pt modelId="{50D8C632-E6A5-4CB9-8FC6-0045E31CF50C}" type="sibTrans" cxnId="{3F7215C6-B55D-4A51-943F-3C39B72777E1}">
      <dgm:prSet/>
      <dgm:spPr/>
      <dgm:t>
        <a:bodyPr/>
        <a:lstStyle/>
        <a:p>
          <a:endParaRPr lang="el-GR"/>
        </a:p>
      </dgm:t>
    </dgm:pt>
    <dgm:pt modelId="{0D800C55-1232-493D-A4DB-88E4681BD45D}" type="pres">
      <dgm:prSet presAssocID="{98941DA6-E211-4282-A132-C455EDCB5F46}" presName="outerComposite" presStyleCnt="0">
        <dgm:presLayoutVars>
          <dgm:chMax val="5"/>
          <dgm:dir/>
          <dgm:resizeHandles val="exact"/>
        </dgm:presLayoutVars>
      </dgm:prSet>
      <dgm:spPr/>
    </dgm:pt>
    <dgm:pt modelId="{3E4B9BEF-F67E-44A5-A5D0-16ADF19202C8}" type="pres">
      <dgm:prSet presAssocID="{98941DA6-E211-4282-A132-C455EDCB5F46}" presName="dummyMaxCanvas" presStyleCnt="0">
        <dgm:presLayoutVars/>
      </dgm:prSet>
      <dgm:spPr/>
    </dgm:pt>
    <dgm:pt modelId="{F9921961-70A8-4AC3-8727-7649F53D4BB9}" type="pres">
      <dgm:prSet presAssocID="{98941DA6-E211-4282-A132-C455EDCB5F46}" presName="ThreeNodes_1" presStyleLbl="node1" presStyleIdx="0" presStyleCnt="3">
        <dgm:presLayoutVars>
          <dgm:bulletEnabled val="1"/>
        </dgm:presLayoutVars>
      </dgm:prSet>
      <dgm:spPr/>
    </dgm:pt>
    <dgm:pt modelId="{44F22E2B-2422-44C0-965B-952D69A057A8}" type="pres">
      <dgm:prSet presAssocID="{98941DA6-E211-4282-A132-C455EDCB5F46}" presName="ThreeNodes_2" presStyleLbl="node1" presStyleIdx="1" presStyleCnt="3">
        <dgm:presLayoutVars>
          <dgm:bulletEnabled val="1"/>
        </dgm:presLayoutVars>
      </dgm:prSet>
      <dgm:spPr/>
    </dgm:pt>
    <dgm:pt modelId="{C032A72C-2C19-4F67-AEF5-690A725DB262}" type="pres">
      <dgm:prSet presAssocID="{98941DA6-E211-4282-A132-C455EDCB5F46}" presName="ThreeNodes_3" presStyleLbl="node1" presStyleIdx="2" presStyleCnt="3" custLinFactNeighborX="1251" custLinFactNeighborY="1042">
        <dgm:presLayoutVars>
          <dgm:bulletEnabled val="1"/>
        </dgm:presLayoutVars>
      </dgm:prSet>
      <dgm:spPr/>
    </dgm:pt>
    <dgm:pt modelId="{309F9D90-61D1-4218-9846-435291E5A893}" type="pres">
      <dgm:prSet presAssocID="{98941DA6-E211-4282-A132-C455EDCB5F46}" presName="ThreeConn_1-2" presStyleLbl="fgAccFollowNode1" presStyleIdx="0" presStyleCnt="2">
        <dgm:presLayoutVars>
          <dgm:bulletEnabled val="1"/>
        </dgm:presLayoutVars>
      </dgm:prSet>
      <dgm:spPr/>
    </dgm:pt>
    <dgm:pt modelId="{DDB0C8B2-3280-47F6-A1CC-F363E7E8913C}" type="pres">
      <dgm:prSet presAssocID="{98941DA6-E211-4282-A132-C455EDCB5F46}" presName="ThreeConn_2-3" presStyleLbl="fgAccFollowNode1" presStyleIdx="1" presStyleCnt="2">
        <dgm:presLayoutVars>
          <dgm:bulletEnabled val="1"/>
        </dgm:presLayoutVars>
      </dgm:prSet>
      <dgm:spPr/>
    </dgm:pt>
    <dgm:pt modelId="{EC10B3A1-87DC-41C9-B3F6-BC88851349E6}" type="pres">
      <dgm:prSet presAssocID="{98941DA6-E211-4282-A132-C455EDCB5F46}" presName="ThreeNodes_1_text" presStyleLbl="node1" presStyleIdx="2" presStyleCnt="3">
        <dgm:presLayoutVars>
          <dgm:bulletEnabled val="1"/>
        </dgm:presLayoutVars>
      </dgm:prSet>
      <dgm:spPr/>
    </dgm:pt>
    <dgm:pt modelId="{6F4A66B5-70E0-4B73-9B1D-E37F4002451A}" type="pres">
      <dgm:prSet presAssocID="{98941DA6-E211-4282-A132-C455EDCB5F46}" presName="ThreeNodes_2_text" presStyleLbl="node1" presStyleIdx="2" presStyleCnt="3">
        <dgm:presLayoutVars>
          <dgm:bulletEnabled val="1"/>
        </dgm:presLayoutVars>
      </dgm:prSet>
      <dgm:spPr/>
    </dgm:pt>
    <dgm:pt modelId="{BB0A6D71-557B-4EF2-82C3-A692547CA18D}" type="pres">
      <dgm:prSet presAssocID="{98941DA6-E211-4282-A132-C455EDCB5F46}" presName="ThreeNodes_3_text" presStyleLbl="node1" presStyleIdx="2" presStyleCnt="3">
        <dgm:presLayoutVars>
          <dgm:bulletEnabled val="1"/>
        </dgm:presLayoutVars>
      </dgm:prSet>
      <dgm:spPr/>
    </dgm:pt>
  </dgm:ptLst>
  <dgm:cxnLst>
    <dgm:cxn modelId="{498BC867-D4FD-4C7E-A366-E9E54C73A93A}" srcId="{98941DA6-E211-4282-A132-C455EDCB5F46}" destId="{6A6891C0-DC00-4F3F-A113-5CF33C152947}" srcOrd="1" destOrd="0" parTransId="{DF237CAD-F9BD-45E2-B0B7-2DF53EFD5DBD}" sibTransId="{FA3CBF6A-219E-405F-97FD-D5071EE1A809}"/>
    <dgm:cxn modelId="{E38E6078-0CC2-4067-AC07-25C2259C9E60}" type="presOf" srcId="{FA3CBF6A-219E-405F-97FD-D5071EE1A809}" destId="{DDB0C8B2-3280-47F6-A1CC-F363E7E8913C}" srcOrd="0" destOrd="0" presId="urn:microsoft.com/office/officeart/2005/8/layout/vProcess5"/>
    <dgm:cxn modelId="{69BCE08B-4C14-412E-B12D-73BB61D32E5A}" type="presOf" srcId="{6A6891C0-DC00-4F3F-A113-5CF33C152947}" destId="{44F22E2B-2422-44C0-965B-952D69A057A8}" srcOrd="0" destOrd="0" presId="urn:microsoft.com/office/officeart/2005/8/layout/vProcess5"/>
    <dgm:cxn modelId="{CF8C2A90-C8FF-40D1-9298-23D8B85DB3CE}" srcId="{98941DA6-E211-4282-A132-C455EDCB5F46}" destId="{D7623CE4-A80D-4E07-AA8C-FBC02ACF2AAB}" srcOrd="2" destOrd="0" parTransId="{10C5E3EF-76B9-4147-8D4E-40B1B7AA0E2E}" sibTransId="{C78EB8C2-EF32-4D89-899B-A7BA1371C181}"/>
    <dgm:cxn modelId="{26FD7692-A705-495B-BF71-14E83ECC862C}" type="presOf" srcId="{D7623CE4-A80D-4E07-AA8C-FBC02ACF2AAB}" destId="{BB0A6D71-557B-4EF2-82C3-A692547CA18D}" srcOrd="1" destOrd="0" presId="urn:microsoft.com/office/officeart/2005/8/layout/vProcess5"/>
    <dgm:cxn modelId="{AF59129D-219B-448F-83B4-F42C60D8FEF5}" type="presOf" srcId="{6A6891C0-DC00-4F3F-A113-5CF33C152947}" destId="{6F4A66B5-70E0-4B73-9B1D-E37F4002451A}" srcOrd="1" destOrd="0" presId="urn:microsoft.com/office/officeart/2005/8/layout/vProcess5"/>
    <dgm:cxn modelId="{3D6894C1-E925-4831-AE7D-6FD6121975EB}" type="presOf" srcId="{50D8C632-E6A5-4CB9-8FC6-0045E31CF50C}" destId="{309F9D90-61D1-4218-9846-435291E5A893}" srcOrd="0" destOrd="0" presId="urn:microsoft.com/office/officeart/2005/8/layout/vProcess5"/>
    <dgm:cxn modelId="{3F7215C6-B55D-4A51-943F-3C39B72777E1}" srcId="{98941DA6-E211-4282-A132-C455EDCB5F46}" destId="{098484FF-DCF7-49FC-B9A0-060CB33265FC}" srcOrd="0" destOrd="0" parTransId="{A496C17B-E3E0-4912-A03C-8ACAF4BF94D4}" sibTransId="{50D8C632-E6A5-4CB9-8FC6-0045E31CF50C}"/>
    <dgm:cxn modelId="{8B09DDDB-677F-4825-9390-CF6908D881D7}" type="presOf" srcId="{098484FF-DCF7-49FC-B9A0-060CB33265FC}" destId="{EC10B3A1-87DC-41C9-B3F6-BC88851349E6}" srcOrd="1" destOrd="0" presId="urn:microsoft.com/office/officeart/2005/8/layout/vProcess5"/>
    <dgm:cxn modelId="{3D8D07EE-D1A2-484B-B59E-42E796F4DABB}" type="presOf" srcId="{98941DA6-E211-4282-A132-C455EDCB5F46}" destId="{0D800C55-1232-493D-A4DB-88E4681BD45D}" srcOrd="0" destOrd="0" presId="urn:microsoft.com/office/officeart/2005/8/layout/vProcess5"/>
    <dgm:cxn modelId="{DDBD30EF-C3A3-4133-A1DD-BF9EFA44A089}" type="presOf" srcId="{098484FF-DCF7-49FC-B9A0-060CB33265FC}" destId="{F9921961-70A8-4AC3-8727-7649F53D4BB9}" srcOrd="0" destOrd="0" presId="urn:microsoft.com/office/officeart/2005/8/layout/vProcess5"/>
    <dgm:cxn modelId="{D477F1F8-7C67-48BC-B406-3AB68E28F932}" type="presOf" srcId="{D7623CE4-A80D-4E07-AA8C-FBC02ACF2AAB}" destId="{C032A72C-2C19-4F67-AEF5-690A725DB262}" srcOrd="0" destOrd="0" presId="urn:microsoft.com/office/officeart/2005/8/layout/vProcess5"/>
    <dgm:cxn modelId="{FBF92F0C-55EA-4061-AF16-46B363F62376}" type="presParOf" srcId="{0D800C55-1232-493D-A4DB-88E4681BD45D}" destId="{3E4B9BEF-F67E-44A5-A5D0-16ADF19202C8}" srcOrd="0" destOrd="0" presId="urn:microsoft.com/office/officeart/2005/8/layout/vProcess5"/>
    <dgm:cxn modelId="{997E01B5-CC13-4B12-8D90-9572B5D49992}" type="presParOf" srcId="{0D800C55-1232-493D-A4DB-88E4681BD45D}" destId="{F9921961-70A8-4AC3-8727-7649F53D4BB9}" srcOrd="1" destOrd="0" presId="urn:microsoft.com/office/officeart/2005/8/layout/vProcess5"/>
    <dgm:cxn modelId="{E06A79ED-EC90-48AD-89EE-4F267D914544}" type="presParOf" srcId="{0D800C55-1232-493D-A4DB-88E4681BD45D}" destId="{44F22E2B-2422-44C0-965B-952D69A057A8}" srcOrd="2" destOrd="0" presId="urn:microsoft.com/office/officeart/2005/8/layout/vProcess5"/>
    <dgm:cxn modelId="{4DBD5769-83BB-4754-8934-CB88731280DB}" type="presParOf" srcId="{0D800C55-1232-493D-A4DB-88E4681BD45D}" destId="{C032A72C-2C19-4F67-AEF5-690A725DB262}" srcOrd="3" destOrd="0" presId="urn:microsoft.com/office/officeart/2005/8/layout/vProcess5"/>
    <dgm:cxn modelId="{9C350CA7-1F51-4529-B6B1-324B4FE757EE}" type="presParOf" srcId="{0D800C55-1232-493D-A4DB-88E4681BD45D}" destId="{309F9D90-61D1-4218-9846-435291E5A893}" srcOrd="4" destOrd="0" presId="urn:microsoft.com/office/officeart/2005/8/layout/vProcess5"/>
    <dgm:cxn modelId="{6F7721CF-19C3-4988-BB38-F16F4CB7F3AD}" type="presParOf" srcId="{0D800C55-1232-493D-A4DB-88E4681BD45D}" destId="{DDB0C8B2-3280-47F6-A1CC-F363E7E8913C}" srcOrd="5" destOrd="0" presId="urn:microsoft.com/office/officeart/2005/8/layout/vProcess5"/>
    <dgm:cxn modelId="{832515E2-BDF4-4BA3-88F1-DBEC2AF9DE84}" type="presParOf" srcId="{0D800C55-1232-493D-A4DB-88E4681BD45D}" destId="{EC10B3A1-87DC-41C9-B3F6-BC88851349E6}" srcOrd="6" destOrd="0" presId="urn:microsoft.com/office/officeart/2005/8/layout/vProcess5"/>
    <dgm:cxn modelId="{6F0C8B18-B536-43DB-B450-80227D65BA91}" type="presParOf" srcId="{0D800C55-1232-493D-A4DB-88E4681BD45D}" destId="{6F4A66B5-70E0-4B73-9B1D-E37F4002451A}" srcOrd="7" destOrd="0" presId="urn:microsoft.com/office/officeart/2005/8/layout/vProcess5"/>
    <dgm:cxn modelId="{4B0E16FA-258D-4869-8D75-415E84A09A75}" type="presParOf" srcId="{0D800C55-1232-493D-A4DB-88E4681BD45D}" destId="{BB0A6D71-557B-4EF2-82C3-A692547CA18D}" srcOrd="8" destOrd="0" presId="urn:microsoft.com/office/officeart/2005/8/layout/vProcess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2.xml><?xml version="1.0" encoding="utf-8"?>
<dgm:dataModel xmlns:dgm="http://schemas.openxmlformats.org/drawingml/2006/diagram" xmlns:a="http://schemas.openxmlformats.org/drawingml/2006/main">
  <dgm:ptLst>
    <dgm:pt modelId="{98941DA6-E211-4282-A132-C455EDCB5F46}" type="doc">
      <dgm:prSet loTypeId="urn:microsoft.com/office/officeart/2005/8/layout/process2" loCatId="process" qsTypeId="urn:microsoft.com/office/officeart/2005/8/quickstyle/3d2" qsCatId="3D" csTypeId="urn:microsoft.com/office/officeart/2005/8/colors/accent0_3" csCatId="mainScheme" phldr="1"/>
      <dgm:spPr/>
      <dgm:t>
        <a:bodyPr/>
        <a:lstStyle/>
        <a:p>
          <a:endParaRPr lang="en-US"/>
        </a:p>
      </dgm:t>
    </dgm:pt>
    <dgm:pt modelId="{6A6891C0-DC00-4F3F-A113-5CF33C152947}">
      <dgm:prSet custT="1"/>
      <dgm:spPr/>
      <dgm:t>
        <a:bodyPr/>
        <a:lstStyle/>
        <a:p>
          <a:r>
            <a:rPr lang="el-GR" sz="1800" dirty="0"/>
            <a:t>Ελάχιστη προθεσμία παραλαβής των αιτήσεων συμμετοχής 30 ημέρες από την ημερομηνία αποστολής της προκήρυξης</a:t>
          </a:r>
        </a:p>
      </dgm:t>
    </dgm:pt>
    <dgm:pt modelId="{DF237CAD-F9BD-45E2-B0B7-2DF53EFD5DBD}" type="parTrans" cxnId="{498BC867-D4FD-4C7E-A366-E9E54C73A93A}">
      <dgm:prSet/>
      <dgm:spPr/>
      <dgm:t>
        <a:bodyPr/>
        <a:lstStyle/>
        <a:p>
          <a:endParaRPr lang="el-GR"/>
        </a:p>
      </dgm:t>
    </dgm:pt>
    <dgm:pt modelId="{FA3CBF6A-219E-405F-97FD-D5071EE1A809}" type="sibTrans" cxnId="{498BC867-D4FD-4C7E-A366-E9E54C73A93A}">
      <dgm:prSet/>
      <dgm:spPr/>
      <dgm:t>
        <a:bodyPr/>
        <a:lstStyle/>
        <a:p>
          <a:endParaRPr lang="el-GR"/>
        </a:p>
      </dgm:t>
    </dgm:pt>
    <dgm:pt modelId="{D7623CE4-A80D-4E07-AA8C-FBC02ACF2AAB}">
      <dgm:prSet custT="1"/>
      <dgm:spPr/>
      <dgm:t>
        <a:bodyPr/>
        <a:lstStyle/>
        <a:p>
          <a:r>
            <a:rPr lang="el-GR" sz="1800" dirty="0"/>
            <a:t>Συμμετοχή μόνο οικονομικών φορέων που έχουν προσκληθεί, ενώ οι αναθέτουσες αρχές μπορούν να περιορίζουν τον αριθμό των κατάλληλων υποψηφίων</a:t>
          </a:r>
        </a:p>
      </dgm:t>
    </dgm:pt>
    <dgm:pt modelId="{10C5E3EF-76B9-4147-8D4E-40B1B7AA0E2E}" type="parTrans" cxnId="{CF8C2A90-C8FF-40D1-9298-23D8B85DB3CE}">
      <dgm:prSet/>
      <dgm:spPr/>
      <dgm:t>
        <a:bodyPr/>
        <a:lstStyle/>
        <a:p>
          <a:endParaRPr lang="el-GR"/>
        </a:p>
      </dgm:t>
    </dgm:pt>
    <dgm:pt modelId="{C78EB8C2-EF32-4D89-899B-A7BA1371C181}" type="sibTrans" cxnId="{CF8C2A90-C8FF-40D1-9298-23D8B85DB3CE}">
      <dgm:prSet/>
      <dgm:spPr/>
      <dgm:t>
        <a:bodyPr/>
        <a:lstStyle/>
        <a:p>
          <a:endParaRPr lang="el-GR"/>
        </a:p>
      </dgm:t>
    </dgm:pt>
    <dgm:pt modelId="{098484FF-DCF7-49FC-B9A0-060CB33265FC}">
      <dgm:prSet custT="1"/>
      <dgm:spPr/>
      <dgm:t>
        <a:bodyPr/>
        <a:lstStyle/>
        <a:p>
          <a:r>
            <a:rPr lang="el-GR" sz="1800" dirty="0"/>
            <a:t>Οποιοσδήποτε οικονομικός φορέας μπορεί να υποβάλλει αίτηση συμμετοχής κατόπιν προκήρυξης σύμβασης παρέχοντας τις πληροφορίες που ζητούνται από την αναθέτουσα αρχή</a:t>
          </a:r>
        </a:p>
      </dgm:t>
    </dgm:pt>
    <dgm:pt modelId="{A496C17B-E3E0-4912-A03C-8ACAF4BF94D4}" type="parTrans" cxnId="{3F7215C6-B55D-4A51-943F-3C39B72777E1}">
      <dgm:prSet/>
      <dgm:spPr/>
      <dgm:t>
        <a:bodyPr/>
        <a:lstStyle/>
        <a:p>
          <a:endParaRPr lang="el-GR"/>
        </a:p>
      </dgm:t>
    </dgm:pt>
    <dgm:pt modelId="{50D8C632-E6A5-4CB9-8FC6-0045E31CF50C}" type="sibTrans" cxnId="{3F7215C6-B55D-4A51-943F-3C39B72777E1}">
      <dgm:prSet/>
      <dgm:spPr/>
      <dgm:t>
        <a:bodyPr/>
        <a:lstStyle/>
        <a:p>
          <a:endParaRPr lang="el-GR"/>
        </a:p>
      </dgm:t>
    </dgm:pt>
    <dgm:pt modelId="{B736BC63-13D9-4E03-86E9-B8E0202B82C8}" type="pres">
      <dgm:prSet presAssocID="{98941DA6-E211-4282-A132-C455EDCB5F46}" presName="linearFlow" presStyleCnt="0">
        <dgm:presLayoutVars>
          <dgm:resizeHandles val="exact"/>
        </dgm:presLayoutVars>
      </dgm:prSet>
      <dgm:spPr/>
    </dgm:pt>
    <dgm:pt modelId="{D267D4C4-EBCA-4E1D-80A2-B4C099D7EF2E}" type="pres">
      <dgm:prSet presAssocID="{098484FF-DCF7-49FC-B9A0-060CB33265FC}" presName="node" presStyleLbl="node1" presStyleIdx="0" presStyleCnt="3" custScaleX="130079">
        <dgm:presLayoutVars>
          <dgm:bulletEnabled val="1"/>
        </dgm:presLayoutVars>
      </dgm:prSet>
      <dgm:spPr/>
    </dgm:pt>
    <dgm:pt modelId="{33D37238-C3F6-4474-BF22-0967BFDDE6DA}" type="pres">
      <dgm:prSet presAssocID="{50D8C632-E6A5-4CB9-8FC6-0045E31CF50C}" presName="sibTrans" presStyleLbl="sibTrans2D1" presStyleIdx="0" presStyleCnt="2"/>
      <dgm:spPr/>
    </dgm:pt>
    <dgm:pt modelId="{718B3D88-D204-407D-B176-811D56F7741F}" type="pres">
      <dgm:prSet presAssocID="{50D8C632-E6A5-4CB9-8FC6-0045E31CF50C}" presName="connectorText" presStyleLbl="sibTrans2D1" presStyleIdx="0" presStyleCnt="2"/>
      <dgm:spPr/>
    </dgm:pt>
    <dgm:pt modelId="{BB8E9BBF-1588-48CD-A4AD-C35FC037CDC5}" type="pres">
      <dgm:prSet presAssocID="{6A6891C0-DC00-4F3F-A113-5CF33C152947}" presName="node" presStyleLbl="node1" presStyleIdx="1" presStyleCnt="3" custScaleX="126951">
        <dgm:presLayoutVars>
          <dgm:bulletEnabled val="1"/>
        </dgm:presLayoutVars>
      </dgm:prSet>
      <dgm:spPr/>
    </dgm:pt>
    <dgm:pt modelId="{FB6AA7B4-82BF-4383-9F15-580D95C46128}" type="pres">
      <dgm:prSet presAssocID="{FA3CBF6A-219E-405F-97FD-D5071EE1A809}" presName="sibTrans" presStyleLbl="sibTrans2D1" presStyleIdx="1" presStyleCnt="2"/>
      <dgm:spPr/>
    </dgm:pt>
    <dgm:pt modelId="{80F925BE-610A-4B55-B3E8-079B16576209}" type="pres">
      <dgm:prSet presAssocID="{FA3CBF6A-219E-405F-97FD-D5071EE1A809}" presName="connectorText" presStyleLbl="sibTrans2D1" presStyleIdx="1" presStyleCnt="2"/>
      <dgm:spPr/>
    </dgm:pt>
    <dgm:pt modelId="{177EDD97-1A2E-43B0-86A1-66EC87D6A2AB}" type="pres">
      <dgm:prSet presAssocID="{D7623CE4-A80D-4E07-AA8C-FBC02ACF2AAB}" presName="node" presStyleLbl="node1" presStyleIdx="2" presStyleCnt="3" custScaleX="123823">
        <dgm:presLayoutVars>
          <dgm:bulletEnabled val="1"/>
        </dgm:presLayoutVars>
      </dgm:prSet>
      <dgm:spPr/>
    </dgm:pt>
  </dgm:ptLst>
  <dgm:cxnLst>
    <dgm:cxn modelId="{9ADFEF0E-8B02-4403-9563-638F1D188E24}" type="presOf" srcId="{50D8C632-E6A5-4CB9-8FC6-0045E31CF50C}" destId="{33D37238-C3F6-4474-BF22-0967BFDDE6DA}" srcOrd="0" destOrd="0" presId="urn:microsoft.com/office/officeart/2005/8/layout/process2"/>
    <dgm:cxn modelId="{498BC867-D4FD-4C7E-A366-E9E54C73A93A}" srcId="{98941DA6-E211-4282-A132-C455EDCB5F46}" destId="{6A6891C0-DC00-4F3F-A113-5CF33C152947}" srcOrd="1" destOrd="0" parTransId="{DF237CAD-F9BD-45E2-B0B7-2DF53EFD5DBD}" sibTransId="{FA3CBF6A-219E-405F-97FD-D5071EE1A809}"/>
    <dgm:cxn modelId="{AC0CD16B-1F2B-436C-96D8-49EE0DF62B6A}" type="presOf" srcId="{FA3CBF6A-219E-405F-97FD-D5071EE1A809}" destId="{80F925BE-610A-4B55-B3E8-079B16576209}" srcOrd="1" destOrd="0" presId="urn:microsoft.com/office/officeart/2005/8/layout/process2"/>
    <dgm:cxn modelId="{3035226E-F518-4CF7-985A-E205016B395E}" type="presOf" srcId="{6A6891C0-DC00-4F3F-A113-5CF33C152947}" destId="{BB8E9BBF-1588-48CD-A4AD-C35FC037CDC5}" srcOrd="0" destOrd="0" presId="urn:microsoft.com/office/officeart/2005/8/layout/process2"/>
    <dgm:cxn modelId="{58DD1B88-C82C-49CA-9144-5FA51BD4015E}" type="presOf" srcId="{D7623CE4-A80D-4E07-AA8C-FBC02ACF2AAB}" destId="{177EDD97-1A2E-43B0-86A1-66EC87D6A2AB}" srcOrd="0" destOrd="0" presId="urn:microsoft.com/office/officeart/2005/8/layout/process2"/>
    <dgm:cxn modelId="{CF8C2A90-C8FF-40D1-9298-23D8B85DB3CE}" srcId="{98941DA6-E211-4282-A132-C455EDCB5F46}" destId="{D7623CE4-A80D-4E07-AA8C-FBC02ACF2AAB}" srcOrd="2" destOrd="0" parTransId="{10C5E3EF-76B9-4147-8D4E-40B1B7AA0E2E}" sibTransId="{C78EB8C2-EF32-4D89-899B-A7BA1371C181}"/>
    <dgm:cxn modelId="{F63BC2A1-E7B5-4D6F-92AA-0F6688A2DD0B}" type="presOf" srcId="{50D8C632-E6A5-4CB9-8FC6-0045E31CF50C}" destId="{718B3D88-D204-407D-B176-811D56F7741F}" srcOrd="1" destOrd="0" presId="urn:microsoft.com/office/officeart/2005/8/layout/process2"/>
    <dgm:cxn modelId="{181E66B5-3389-4586-B6C4-80653D68F4AA}" type="presOf" srcId="{098484FF-DCF7-49FC-B9A0-060CB33265FC}" destId="{D267D4C4-EBCA-4E1D-80A2-B4C099D7EF2E}" srcOrd="0" destOrd="0" presId="urn:microsoft.com/office/officeart/2005/8/layout/process2"/>
    <dgm:cxn modelId="{3F7215C6-B55D-4A51-943F-3C39B72777E1}" srcId="{98941DA6-E211-4282-A132-C455EDCB5F46}" destId="{098484FF-DCF7-49FC-B9A0-060CB33265FC}" srcOrd="0" destOrd="0" parTransId="{A496C17B-E3E0-4912-A03C-8ACAF4BF94D4}" sibTransId="{50D8C632-E6A5-4CB9-8FC6-0045E31CF50C}"/>
    <dgm:cxn modelId="{EEFD75EF-57F1-4D62-AC40-87D78BE5EF24}" type="presOf" srcId="{98941DA6-E211-4282-A132-C455EDCB5F46}" destId="{B736BC63-13D9-4E03-86E9-B8E0202B82C8}" srcOrd="0" destOrd="0" presId="urn:microsoft.com/office/officeart/2005/8/layout/process2"/>
    <dgm:cxn modelId="{9828A5FC-D739-4933-9FFE-6E3A911E005F}" type="presOf" srcId="{FA3CBF6A-219E-405F-97FD-D5071EE1A809}" destId="{FB6AA7B4-82BF-4383-9F15-580D95C46128}" srcOrd="0" destOrd="0" presId="urn:microsoft.com/office/officeart/2005/8/layout/process2"/>
    <dgm:cxn modelId="{F56AF087-413F-43EB-BC9E-7F799C3AA5D5}" type="presParOf" srcId="{B736BC63-13D9-4E03-86E9-B8E0202B82C8}" destId="{D267D4C4-EBCA-4E1D-80A2-B4C099D7EF2E}" srcOrd="0" destOrd="0" presId="urn:microsoft.com/office/officeart/2005/8/layout/process2"/>
    <dgm:cxn modelId="{270D6489-BE99-4C80-9A52-8A6A3A1EF13A}" type="presParOf" srcId="{B736BC63-13D9-4E03-86E9-B8E0202B82C8}" destId="{33D37238-C3F6-4474-BF22-0967BFDDE6DA}" srcOrd="1" destOrd="0" presId="urn:microsoft.com/office/officeart/2005/8/layout/process2"/>
    <dgm:cxn modelId="{2C25E2B6-08A3-4794-A285-B04CDFDAE1FF}" type="presParOf" srcId="{33D37238-C3F6-4474-BF22-0967BFDDE6DA}" destId="{718B3D88-D204-407D-B176-811D56F7741F}" srcOrd="0" destOrd="0" presId="urn:microsoft.com/office/officeart/2005/8/layout/process2"/>
    <dgm:cxn modelId="{BB13A4A7-A61A-46E9-8035-8B2A8088C093}" type="presParOf" srcId="{B736BC63-13D9-4E03-86E9-B8E0202B82C8}" destId="{BB8E9BBF-1588-48CD-A4AD-C35FC037CDC5}" srcOrd="2" destOrd="0" presId="urn:microsoft.com/office/officeart/2005/8/layout/process2"/>
    <dgm:cxn modelId="{FFF0DAA1-FA39-4ACB-BDAA-CA129486F20B}" type="presParOf" srcId="{B736BC63-13D9-4E03-86E9-B8E0202B82C8}" destId="{FB6AA7B4-82BF-4383-9F15-580D95C46128}" srcOrd="3" destOrd="0" presId="urn:microsoft.com/office/officeart/2005/8/layout/process2"/>
    <dgm:cxn modelId="{924DE511-7823-4CBB-8077-398830AF549E}" type="presParOf" srcId="{FB6AA7B4-82BF-4383-9F15-580D95C46128}" destId="{80F925BE-610A-4B55-B3E8-079B16576209}" srcOrd="0" destOrd="0" presId="urn:microsoft.com/office/officeart/2005/8/layout/process2"/>
    <dgm:cxn modelId="{50F7A7F3-06A9-4D4B-B74B-852C2726F143}" type="presParOf" srcId="{B736BC63-13D9-4E03-86E9-B8E0202B82C8}" destId="{177EDD97-1A2E-43B0-86A1-66EC87D6A2AB}" srcOrd="4" destOrd="0" presId="urn:microsoft.com/office/officeart/2005/8/layout/process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3.xml><?xml version="1.0" encoding="utf-8"?>
<dgm:dataModel xmlns:dgm="http://schemas.openxmlformats.org/drawingml/2006/diagram" xmlns:a="http://schemas.openxmlformats.org/drawingml/2006/main">
  <dgm:ptLst>
    <dgm:pt modelId="{98941DA6-E211-4282-A132-C455EDCB5F46}" type="doc">
      <dgm:prSet loTypeId="urn:microsoft.com/office/officeart/2005/8/layout/process2" loCatId="process" qsTypeId="urn:microsoft.com/office/officeart/2005/8/quickstyle/3d2" qsCatId="3D" csTypeId="urn:microsoft.com/office/officeart/2005/8/colors/accent0_3" csCatId="mainScheme" phldr="1"/>
      <dgm:spPr/>
      <dgm:t>
        <a:bodyPr/>
        <a:lstStyle/>
        <a:p>
          <a:endParaRPr lang="en-US"/>
        </a:p>
      </dgm:t>
    </dgm:pt>
    <dgm:pt modelId="{6A6891C0-DC00-4F3F-A113-5CF33C152947}">
      <dgm:prSet custT="1"/>
      <dgm:spPr/>
      <dgm:t>
        <a:bodyPr/>
        <a:lstStyle/>
        <a:p>
          <a:r>
            <a:rPr lang="el-GR" sz="1800" dirty="0"/>
            <a:t>Οι αναθέτουσες αναφέρουν τις ανάγκες και τις απαιτήσεις τους στην προκήρυξη και τις  προσδιορίζουν στην προκήρυξη ή σε περιγραφικό έγγραφο</a:t>
          </a:r>
        </a:p>
      </dgm:t>
    </dgm:pt>
    <dgm:pt modelId="{DF237CAD-F9BD-45E2-B0B7-2DF53EFD5DBD}" type="parTrans" cxnId="{498BC867-D4FD-4C7E-A366-E9E54C73A93A}">
      <dgm:prSet/>
      <dgm:spPr/>
      <dgm:t>
        <a:bodyPr/>
        <a:lstStyle/>
        <a:p>
          <a:endParaRPr lang="el-GR"/>
        </a:p>
      </dgm:t>
    </dgm:pt>
    <dgm:pt modelId="{FA3CBF6A-219E-405F-97FD-D5071EE1A809}" type="sibTrans" cxnId="{498BC867-D4FD-4C7E-A366-E9E54C73A93A}">
      <dgm:prSet/>
      <dgm:spPr/>
      <dgm:t>
        <a:bodyPr/>
        <a:lstStyle/>
        <a:p>
          <a:endParaRPr lang="el-GR"/>
        </a:p>
      </dgm:t>
    </dgm:pt>
    <dgm:pt modelId="{D7623CE4-A80D-4E07-AA8C-FBC02ACF2AAB}">
      <dgm:prSet custT="1"/>
      <dgm:spPr/>
      <dgm:t>
        <a:bodyPr/>
        <a:lstStyle/>
        <a:p>
          <a:r>
            <a:rPr lang="el-GR" sz="1800" dirty="0"/>
            <a:t>Ακολουθεί διάλογος με τους επιλεγέντες για όλες τις πτυχές της σύμβασης με τήρηση της αρχής της ίσης μεταχείρισης και της απαγόρευσης διακρίσεων</a:t>
          </a:r>
        </a:p>
      </dgm:t>
    </dgm:pt>
    <dgm:pt modelId="{10C5E3EF-76B9-4147-8D4E-40B1B7AA0E2E}" type="parTrans" cxnId="{CF8C2A90-C8FF-40D1-9298-23D8B85DB3CE}">
      <dgm:prSet/>
      <dgm:spPr/>
      <dgm:t>
        <a:bodyPr/>
        <a:lstStyle/>
        <a:p>
          <a:endParaRPr lang="el-GR"/>
        </a:p>
      </dgm:t>
    </dgm:pt>
    <dgm:pt modelId="{C78EB8C2-EF32-4D89-899B-A7BA1371C181}" type="sibTrans" cxnId="{CF8C2A90-C8FF-40D1-9298-23D8B85DB3CE}">
      <dgm:prSet/>
      <dgm:spPr/>
      <dgm:t>
        <a:bodyPr/>
        <a:lstStyle/>
        <a:p>
          <a:endParaRPr lang="el-GR"/>
        </a:p>
      </dgm:t>
    </dgm:pt>
    <dgm:pt modelId="{098484FF-DCF7-49FC-B9A0-060CB33265FC}">
      <dgm:prSet custT="1"/>
      <dgm:spPr/>
      <dgm:t>
        <a:bodyPr/>
        <a:lstStyle/>
        <a:p>
          <a:r>
            <a:rPr lang="el-GR" sz="1800" dirty="0"/>
            <a:t>Ανάθεση αποκλειστικά βάσει του κριτηρίου της πλέον συμφέρουσας από οικονομική άποψη προσφοράς βάσει της βέλτιστης σχέσης ποιότητας-τιμής</a:t>
          </a:r>
        </a:p>
      </dgm:t>
    </dgm:pt>
    <dgm:pt modelId="{A496C17B-E3E0-4912-A03C-8ACAF4BF94D4}" type="parTrans" cxnId="{3F7215C6-B55D-4A51-943F-3C39B72777E1}">
      <dgm:prSet/>
      <dgm:spPr/>
      <dgm:t>
        <a:bodyPr/>
        <a:lstStyle/>
        <a:p>
          <a:endParaRPr lang="el-GR"/>
        </a:p>
      </dgm:t>
    </dgm:pt>
    <dgm:pt modelId="{50D8C632-E6A5-4CB9-8FC6-0045E31CF50C}" type="sibTrans" cxnId="{3F7215C6-B55D-4A51-943F-3C39B72777E1}">
      <dgm:prSet/>
      <dgm:spPr/>
      <dgm:t>
        <a:bodyPr/>
        <a:lstStyle/>
        <a:p>
          <a:endParaRPr lang="el-GR"/>
        </a:p>
      </dgm:t>
    </dgm:pt>
    <dgm:pt modelId="{B736BC63-13D9-4E03-86E9-B8E0202B82C8}" type="pres">
      <dgm:prSet presAssocID="{98941DA6-E211-4282-A132-C455EDCB5F46}" presName="linearFlow" presStyleCnt="0">
        <dgm:presLayoutVars>
          <dgm:resizeHandles val="exact"/>
        </dgm:presLayoutVars>
      </dgm:prSet>
      <dgm:spPr/>
    </dgm:pt>
    <dgm:pt modelId="{D267D4C4-EBCA-4E1D-80A2-B4C099D7EF2E}" type="pres">
      <dgm:prSet presAssocID="{098484FF-DCF7-49FC-B9A0-060CB33265FC}" presName="node" presStyleLbl="node1" presStyleIdx="0" presStyleCnt="3" custScaleX="130079">
        <dgm:presLayoutVars>
          <dgm:bulletEnabled val="1"/>
        </dgm:presLayoutVars>
      </dgm:prSet>
      <dgm:spPr/>
    </dgm:pt>
    <dgm:pt modelId="{33D37238-C3F6-4474-BF22-0967BFDDE6DA}" type="pres">
      <dgm:prSet presAssocID="{50D8C632-E6A5-4CB9-8FC6-0045E31CF50C}" presName="sibTrans" presStyleLbl="sibTrans2D1" presStyleIdx="0" presStyleCnt="2"/>
      <dgm:spPr/>
    </dgm:pt>
    <dgm:pt modelId="{718B3D88-D204-407D-B176-811D56F7741F}" type="pres">
      <dgm:prSet presAssocID="{50D8C632-E6A5-4CB9-8FC6-0045E31CF50C}" presName="connectorText" presStyleLbl="sibTrans2D1" presStyleIdx="0" presStyleCnt="2"/>
      <dgm:spPr/>
    </dgm:pt>
    <dgm:pt modelId="{BB8E9BBF-1588-48CD-A4AD-C35FC037CDC5}" type="pres">
      <dgm:prSet presAssocID="{6A6891C0-DC00-4F3F-A113-5CF33C152947}" presName="node" presStyleLbl="node1" presStyleIdx="1" presStyleCnt="3" custScaleX="126951">
        <dgm:presLayoutVars>
          <dgm:bulletEnabled val="1"/>
        </dgm:presLayoutVars>
      </dgm:prSet>
      <dgm:spPr/>
    </dgm:pt>
    <dgm:pt modelId="{FB6AA7B4-82BF-4383-9F15-580D95C46128}" type="pres">
      <dgm:prSet presAssocID="{FA3CBF6A-219E-405F-97FD-D5071EE1A809}" presName="sibTrans" presStyleLbl="sibTrans2D1" presStyleIdx="1" presStyleCnt="2"/>
      <dgm:spPr/>
    </dgm:pt>
    <dgm:pt modelId="{80F925BE-610A-4B55-B3E8-079B16576209}" type="pres">
      <dgm:prSet presAssocID="{FA3CBF6A-219E-405F-97FD-D5071EE1A809}" presName="connectorText" presStyleLbl="sibTrans2D1" presStyleIdx="1" presStyleCnt="2"/>
      <dgm:spPr/>
    </dgm:pt>
    <dgm:pt modelId="{177EDD97-1A2E-43B0-86A1-66EC87D6A2AB}" type="pres">
      <dgm:prSet presAssocID="{D7623CE4-A80D-4E07-AA8C-FBC02ACF2AAB}" presName="node" presStyleLbl="node1" presStyleIdx="2" presStyleCnt="3" custScaleX="123823">
        <dgm:presLayoutVars>
          <dgm:bulletEnabled val="1"/>
        </dgm:presLayoutVars>
      </dgm:prSet>
      <dgm:spPr/>
    </dgm:pt>
  </dgm:ptLst>
  <dgm:cxnLst>
    <dgm:cxn modelId="{9ADFEF0E-8B02-4403-9563-638F1D188E24}" type="presOf" srcId="{50D8C632-E6A5-4CB9-8FC6-0045E31CF50C}" destId="{33D37238-C3F6-4474-BF22-0967BFDDE6DA}" srcOrd="0" destOrd="0" presId="urn:microsoft.com/office/officeart/2005/8/layout/process2"/>
    <dgm:cxn modelId="{498BC867-D4FD-4C7E-A366-E9E54C73A93A}" srcId="{98941DA6-E211-4282-A132-C455EDCB5F46}" destId="{6A6891C0-DC00-4F3F-A113-5CF33C152947}" srcOrd="1" destOrd="0" parTransId="{DF237CAD-F9BD-45E2-B0B7-2DF53EFD5DBD}" sibTransId="{FA3CBF6A-219E-405F-97FD-D5071EE1A809}"/>
    <dgm:cxn modelId="{AC0CD16B-1F2B-436C-96D8-49EE0DF62B6A}" type="presOf" srcId="{FA3CBF6A-219E-405F-97FD-D5071EE1A809}" destId="{80F925BE-610A-4B55-B3E8-079B16576209}" srcOrd="1" destOrd="0" presId="urn:microsoft.com/office/officeart/2005/8/layout/process2"/>
    <dgm:cxn modelId="{3035226E-F518-4CF7-985A-E205016B395E}" type="presOf" srcId="{6A6891C0-DC00-4F3F-A113-5CF33C152947}" destId="{BB8E9BBF-1588-48CD-A4AD-C35FC037CDC5}" srcOrd="0" destOrd="0" presId="urn:microsoft.com/office/officeart/2005/8/layout/process2"/>
    <dgm:cxn modelId="{58DD1B88-C82C-49CA-9144-5FA51BD4015E}" type="presOf" srcId="{D7623CE4-A80D-4E07-AA8C-FBC02ACF2AAB}" destId="{177EDD97-1A2E-43B0-86A1-66EC87D6A2AB}" srcOrd="0" destOrd="0" presId="urn:microsoft.com/office/officeart/2005/8/layout/process2"/>
    <dgm:cxn modelId="{CF8C2A90-C8FF-40D1-9298-23D8B85DB3CE}" srcId="{98941DA6-E211-4282-A132-C455EDCB5F46}" destId="{D7623CE4-A80D-4E07-AA8C-FBC02ACF2AAB}" srcOrd="2" destOrd="0" parTransId="{10C5E3EF-76B9-4147-8D4E-40B1B7AA0E2E}" sibTransId="{C78EB8C2-EF32-4D89-899B-A7BA1371C181}"/>
    <dgm:cxn modelId="{F63BC2A1-E7B5-4D6F-92AA-0F6688A2DD0B}" type="presOf" srcId="{50D8C632-E6A5-4CB9-8FC6-0045E31CF50C}" destId="{718B3D88-D204-407D-B176-811D56F7741F}" srcOrd="1" destOrd="0" presId="urn:microsoft.com/office/officeart/2005/8/layout/process2"/>
    <dgm:cxn modelId="{181E66B5-3389-4586-B6C4-80653D68F4AA}" type="presOf" srcId="{098484FF-DCF7-49FC-B9A0-060CB33265FC}" destId="{D267D4C4-EBCA-4E1D-80A2-B4C099D7EF2E}" srcOrd="0" destOrd="0" presId="urn:microsoft.com/office/officeart/2005/8/layout/process2"/>
    <dgm:cxn modelId="{3F7215C6-B55D-4A51-943F-3C39B72777E1}" srcId="{98941DA6-E211-4282-A132-C455EDCB5F46}" destId="{098484FF-DCF7-49FC-B9A0-060CB33265FC}" srcOrd="0" destOrd="0" parTransId="{A496C17B-E3E0-4912-A03C-8ACAF4BF94D4}" sibTransId="{50D8C632-E6A5-4CB9-8FC6-0045E31CF50C}"/>
    <dgm:cxn modelId="{EEFD75EF-57F1-4D62-AC40-87D78BE5EF24}" type="presOf" srcId="{98941DA6-E211-4282-A132-C455EDCB5F46}" destId="{B736BC63-13D9-4E03-86E9-B8E0202B82C8}" srcOrd="0" destOrd="0" presId="urn:microsoft.com/office/officeart/2005/8/layout/process2"/>
    <dgm:cxn modelId="{9828A5FC-D739-4933-9FFE-6E3A911E005F}" type="presOf" srcId="{FA3CBF6A-219E-405F-97FD-D5071EE1A809}" destId="{FB6AA7B4-82BF-4383-9F15-580D95C46128}" srcOrd="0" destOrd="0" presId="urn:microsoft.com/office/officeart/2005/8/layout/process2"/>
    <dgm:cxn modelId="{F56AF087-413F-43EB-BC9E-7F799C3AA5D5}" type="presParOf" srcId="{B736BC63-13D9-4E03-86E9-B8E0202B82C8}" destId="{D267D4C4-EBCA-4E1D-80A2-B4C099D7EF2E}" srcOrd="0" destOrd="0" presId="urn:microsoft.com/office/officeart/2005/8/layout/process2"/>
    <dgm:cxn modelId="{270D6489-BE99-4C80-9A52-8A6A3A1EF13A}" type="presParOf" srcId="{B736BC63-13D9-4E03-86E9-B8E0202B82C8}" destId="{33D37238-C3F6-4474-BF22-0967BFDDE6DA}" srcOrd="1" destOrd="0" presId="urn:microsoft.com/office/officeart/2005/8/layout/process2"/>
    <dgm:cxn modelId="{2C25E2B6-08A3-4794-A285-B04CDFDAE1FF}" type="presParOf" srcId="{33D37238-C3F6-4474-BF22-0967BFDDE6DA}" destId="{718B3D88-D204-407D-B176-811D56F7741F}" srcOrd="0" destOrd="0" presId="urn:microsoft.com/office/officeart/2005/8/layout/process2"/>
    <dgm:cxn modelId="{BB13A4A7-A61A-46E9-8035-8B2A8088C093}" type="presParOf" srcId="{B736BC63-13D9-4E03-86E9-B8E0202B82C8}" destId="{BB8E9BBF-1588-48CD-A4AD-C35FC037CDC5}" srcOrd="2" destOrd="0" presId="urn:microsoft.com/office/officeart/2005/8/layout/process2"/>
    <dgm:cxn modelId="{FFF0DAA1-FA39-4ACB-BDAA-CA129486F20B}" type="presParOf" srcId="{B736BC63-13D9-4E03-86E9-B8E0202B82C8}" destId="{FB6AA7B4-82BF-4383-9F15-580D95C46128}" srcOrd="3" destOrd="0" presId="urn:microsoft.com/office/officeart/2005/8/layout/process2"/>
    <dgm:cxn modelId="{924DE511-7823-4CBB-8077-398830AF549E}" type="presParOf" srcId="{FB6AA7B4-82BF-4383-9F15-580D95C46128}" destId="{80F925BE-610A-4B55-B3E8-079B16576209}" srcOrd="0" destOrd="0" presId="urn:microsoft.com/office/officeart/2005/8/layout/process2"/>
    <dgm:cxn modelId="{50F7A7F3-06A9-4D4B-B74B-852C2726F143}" type="presParOf" srcId="{B736BC63-13D9-4E03-86E9-B8E0202B82C8}" destId="{177EDD97-1A2E-43B0-86A1-66EC87D6A2AB}" srcOrd="4" destOrd="0" presId="urn:microsoft.com/office/officeart/2005/8/layout/process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4.xml><?xml version="1.0" encoding="utf-8"?>
<dgm:dataModel xmlns:dgm="http://schemas.openxmlformats.org/drawingml/2006/diagram" xmlns:a="http://schemas.openxmlformats.org/drawingml/2006/main">
  <dgm:ptLst>
    <dgm:pt modelId="{98941DA6-E211-4282-A132-C455EDCB5F46}" type="doc">
      <dgm:prSet loTypeId="urn:microsoft.com/office/officeart/2005/8/layout/process2" loCatId="process" qsTypeId="urn:microsoft.com/office/officeart/2005/8/quickstyle/3d2" qsCatId="3D" csTypeId="urn:microsoft.com/office/officeart/2005/8/colors/accent0_3" csCatId="mainScheme" phldr="1"/>
      <dgm:spPr/>
      <dgm:t>
        <a:bodyPr/>
        <a:lstStyle/>
        <a:p>
          <a:endParaRPr lang="en-US"/>
        </a:p>
      </dgm:t>
    </dgm:pt>
    <dgm:pt modelId="{6A6891C0-DC00-4F3F-A113-5CF33C152947}">
      <dgm:prSet custT="1"/>
      <dgm:spPr/>
      <dgm:t>
        <a:bodyPr/>
        <a:lstStyle/>
        <a:p>
          <a:r>
            <a:rPr lang="el-GR" sz="1800" dirty="0"/>
            <a:t>Ο διάλογος συνεχίζεται μέχρι να μπορέσει να προσδιορίσει την ή τις λύσεις που ανταποκρίνονται στις ανάγκες της</a:t>
          </a:r>
        </a:p>
      </dgm:t>
    </dgm:pt>
    <dgm:pt modelId="{DF237CAD-F9BD-45E2-B0B7-2DF53EFD5DBD}" type="parTrans" cxnId="{498BC867-D4FD-4C7E-A366-E9E54C73A93A}">
      <dgm:prSet/>
      <dgm:spPr/>
      <dgm:t>
        <a:bodyPr/>
        <a:lstStyle/>
        <a:p>
          <a:endParaRPr lang="el-GR"/>
        </a:p>
      </dgm:t>
    </dgm:pt>
    <dgm:pt modelId="{FA3CBF6A-219E-405F-97FD-D5071EE1A809}" type="sibTrans" cxnId="{498BC867-D4FD-4C7E-A366-E9E54C73A93A}">
      <dgm:prSet/>
      <dgm:spPr/>
      <dgm:t>
        <a:bodyPr/>
        <a:lstStyle/>
        <a:p>
          <a:endParaRPr lang="el-GR"/>
        </a:p>
      </dgm:t>
    </dgm:pt>
    <dgm:pt modelId="{D7623CE4-A80D-4E07-AA8C-FBC02ACF2AAB}">
      <dgm:prSet custT="1"/>
      <dgm:spPr/>
      <dgm:t>
        <a:bodyPr/>
        <a:lstStyle/>
        <a:p>
          <a:r>
            <a:rPr lang="el-GR" sz="1800" dirty="0"/>
            <a:t>Μετά την κήρυξη της λήξης του διαλόγου οι αναθέτουσες αρχές ενημερώνουν τους εναπομείναντες συμμετέχοντες και τους καλούν για υποβολή τελικής προσφοράς</a:t>
          </a:r>
        </a:p>
      </dgm:t>
    </dgm:pt>
    <dgm:pt modelId="{10C5E3EF-76B9-4147-8D4E-40B1B7AA0E2E}" type="parTrans" cxnId="{CF8C2A90-C8FF-40D1-9298-23D8B85DB3CE}">
      <dgm:prSet/>
      <dgm:spPr/>
      <dgm:t>
        <a:bodyPr/>
        <a:lstStyle/>
        <a:p>
          <a:endParaRPr lang="el-GR"/>
        </a:p>
      </dgm:t>
    </dgm:pt>
    <dgm:pt modelId="{C78EB8C2-EF32-4D89-899B-A7BA1371C181}" type="sibTrans" cxnId="{CF8C2A90-C8FF-40D1-9298-23D8B85DB3CE}">
      <dgm:prSet/>
      <dgm:spPr/>
      <dgm:t>
        <a:bodyPr/>
        <a:lstStyle/>
        <a:p>
          <a:endParaRPr lang="el-GR"/>
        </a:p>
      </dgm:t>
    </dgm:pt>
    <dgm:pt modelId="{098484FF-DCF7-49FC-B9A0-060CB33265FC}">
      <dgm:prSet custT="1"/>
      <dgm:spPr/>
      <dgm:t>
        <a:bodyPr/>
        <a:lstStyle/>
        <a:p>
          <a:r>
            <a:rPr lang="el-GR" sz="1800" dirty="0"/>
            <a:t>Δυνατότητα διεξαγωγής σε φάσεις με σκοπό τη μείωση του αριθμού των υπό εξέταση λύσεων βάσει των κριτηρίων που προσδιορίζονται στην προκήρυξη ή στο περιγραφικό έγγραφο</a:t>
          </a:r>
        </a:p>
      </dgm:t>
    </dgm:pt>
    <dgm:pt modelId="{A496C17B-E3E0-4912-A03C-8ACAF4BF94D4}" type="parTrans" cxnId="{3F7215C6-B55D-4A51-943F-3C39B72777E1}">
      <dgm:prSet/>
      <dgm:spPr/>
      <dgm:t>
        <a:bodyPr/>
        <a:lstStyle/>
        <a:p>
          <a:endParaRPr lang="el-GR"/>
        </a:p>
      </dgm:t>
    </dgm:pt>
    <dgm:pt modelId="{50D8C632-E6A5-4CB9-8FC6-0045E31CF50C}" type="sibTrans" cxnId="{3F7215C6-B55D-4A51-943F-3C39B72777E1}">
      <dgm:prSet/>
      <dgm:spPr/>
      <dgm:t>
        <a:bodyPr/>
        <a:lstStyle/>
        <a:p>
          <a:endParaRPr lang="el-GR"/>
        </a:p>
      </dgm:t>
    </dgm:pt>
    <dgm:pt modelId="{B736BC63-13D9-4E03-86E9-B8E0202B82C8}" type="pres">
      <dgm:prSet presAssocID="{98941DA6-E211-4282-A132-C455EDCB5F46}" presName="linearFlow" presStyleCnt="0">
        <dgm:presLayoutVars>
          <dgm:resizeHandles val="exact"/>
        </dgm:presLayoutVars>
      </dgm:prSet>
      <dgm:spPr/>
    </dgm:pt>
    <dgm:pt modelId="{D267D4C4-EBCA-4E1D-80A2-B4C099D7EF2E}" type="pres">
      <dgm:prSet presAssocID="{098484FF-DCF7-49FC-B9A0-060CB33265FC}" presName="node" presStyleLbl="node1" presStyleIdx="0" presStyleCnt="3" custScaleX="130079">
        <dgm:presLayoutVars>
          <dgm:bulletEnabled val="1"/>
        </dgm:presLayoutVars>
      </dgm:prSet>
      <dgm:spPr/>
    </dgm:pt>
    <dgm:pt modelId="{33D37238-C3F6-4474-BF22-0967BFDDE6DA}" type="pres">
      <dgm:prSet presAssocID="{50D8C632-E6A5-4CB9-8FC6-0045E31CF50C}" presName="sibTrans" presStyleLbl="sibTrans2D1" presStyleIdx="0" presStyleCnt="2"/>
      <dgm:spPr/>
    </dgm:pt>
    <dgm:pt modelId="{718B3D88-D204-407D-B176-811D56F7741F}" type="pres">
      <dgm:prSet presAssocID="{50D8C632-E6A5-4CB9-8FC6-0045E31CF50C}" presName="connectorText" presStyleLbl="sibTrans2D1" presStyleIdx="0" presStyleCnt="2"/>
      <dgm:spPr/>
    </dgm:pt>
    <dgm:pt modelId="{BB8E9BBF-1588-48CD-A4AD-C35FC037CDC5}" type="pres">
      <dgm:prSet presAssocID="{6A6891C0-DC00-4F3F-A113-5CF33C152947}" presName="node" presStyleLbl="node1" presStyleIdx="1" presStyleCnt="3" custScaleX="126951">
        <dgm:presLayoutVars>
          <dgm:bulletEnabled val="1"/>
        </dgm:presLayoutVars>
      </dgm:prSet>
      <dgm:spPr/>
    </dgm:pt>
    <dgm:pt modelId="{FB6AA7B4-82BF-4383-9F15-580D95C46128}" type="pres">
      <dgm:prSet presAssocID="{FA3CBF6A-219E-405F-97FD-D5071EE1A809}" presName="sibTrans" presStyleLbl="sibTrans2D1" presStyleIdx="1" presStyleCnt="2"/>
      <dgm:spPr/>
    </dgm:pt>
    <dgm:pt modelId="{80F925BE-610A-4B55-B3E8-079B16576209}" type="pres">
      <dgm:prSet presAssocID="{FA3CBF6A-219E-405F-97FD-D5071EE1A809}" presName="connectorText" presStyleLbl="sibTrans2D1" presStyleIdx="1" presStyleCnt="2"/>
      <dgm:spPr/>
    </dgm:pt>
    <dgm:pt modelId="{177EDD97-1A2E-43B0-86A1-66EC87D6A2AB}" type="pres">
      <dgm:prSet presAssocID="{D7623CE4-A80D-4E07-AA8C-FBC02ACF2AAB}" presName="node" presStyleLbl="node1" presStyleIdx="2" presStyleCnt="3" custScaleX="123823">
        <dgm:presLayoutVars>
          <dgm:bulletEnabled val="1"/>
        </dgm:presLayoutVars>
      </dgm:prSet>
      <dgm:spPr/>
    </dgm:pt>
  </dgm:ptLst>
  <dgm:cxnLst>
    <dgm:cxn modelId="{9ADFEF0E-8B02-4403-9563-638F1D188E24}" type="presOf" srcId="{50D8C632-E6A5-4CB9-8FC6-0045E31CF50C}" destId="{33D37238-C3F6-4474-BF22-0967BFDDE6DA}" srcOrd="0" destOrd="0" presId="urn:microsoft.com/office/officeart/2005/8/layout/process2"/>
    <dgm:cxn modelId="{498BC867-D4FD-4C7E-A366-E9E54C73A93A}" srcId="{98941DA6-E211-4282-A132-C455EDCB5F46}" destId="{6A6891C0-DC00-4F3F-A113-5CF33C152947}" srcOrd="1" destOrd="0" parTransId="{DF237CAD-F9BD-45E2-B0B7-2DF53EFD5DBD}" sibTransId="{FA3CBF6A-219E-405F-97FD-D5071EE1A809}"/>
    <dgm:cxn modelId="{AC0CD16B-1F2B-436C-96D8-49EE0DF62B6A}" type="presOf" srcId="{FA3CBF6A-219E-405F-97FD-D5071EE1A809}" destId="{80F925BE-610A-4B55-B3E8-079B16576209}" srcOrd="1" destOrd="0" presId="urn:microsoft.com/office/officeart/2005/8/layout/process2"/>
    <dgm:cxn modelId="{3035226E-F518-4CF7-985A-E205016B395E}" type="presOf" srcId="{6A6891C0-DC00-4F3F-A113-5CF33C152947}" destId="{BB8E9BBF-1588-48CD-A4AD-C35FC037CDC5}" srcOrd="0" destOrd="0" presId="urn:microsoft.com/office/officeart/2005/8/layout/process2"/>
    <dgm:cxn modelId="{58DD1B88-C82C-49CA-9144-5FA51BD4015E}" type="presOf" srcId="{D7623CE4-A80D-4E07-AA8C-FBC02ACF2AAB}" destId="{177EDD97-1A2E-43B0-86A1-66EC87D6A2AB}" srcOrd="0" destOrd="0" presId="urn:microsoft.com/office/officeart/2005/8/layout/process2"/>
    <dgm:cxn modelId="{CF8C2A90-C8FF-40D1-9298-23D8B85DB3CE}" srcId="{98941DA6-E211-4282-A132-C455EDCB5F46}" destId="{D7623CE4-A80D-4E07-AA8C-FBC02ACF2AAB}" srcOrd="2" destOrd="0" parTransId="{10C5E3EF-76B9-4147-8D4E-40B1B7AA0E2E}" sibTransId="{C78EB8C2-EF32-4D89-899B-A7BA1371C181}"/>
    <dgm:cxn modelId="{F63BC2A1-E7B5-4D6F-92AA-0F6688A2DD0B}" type="presOf" srcId="{50D8C632-E6A5-4CB9-8FC6-0045E31CF50C}" destId="{718B3D88-D204-407D-B176-811D56F7741F}" srcOrd="1" destOrd="0" presId="urn:microsoft.com/office/officeart/2005/8/layout/process2"/>
    <dgm:cxn modelId="{181E66B5-3389-4586-B6C4-80653D68F4AA}" type="presOf" srcId="{098484FF-DCF7-49FC-B9A0-060CB33265FC}" destId="{D267D4C4-EBCA-4E1D-80A2-B4C099D7EF2E}" srcOrd="0" destOrd="0" presId="urn:microsoft.com/office/officeart/2005/8/layout/process2"/>
    <dgm:cxn modelId="{3F7215C6-B55D-4A51-943F-3C39B72777E1}" srcId="{98941DA6-E211-4282-A132-C455EDCB5F46}" destId="{098484FF-DCF7-49FC-B9A0-060CB33265FC}" srcOrd="0" destOrd="0" parTransId="{A496C17B-E3E0-4912-A03C-8ACAF4BF94D4}" sibTransId="{50D8C632-E6A5-4CB9-8FC6-0045E31CF50C}"/>
    <dgm:cxn modelId="{EEFD75EF-57F1-4D62-AC40-87D78BE5EF24}" type="presOf" srcId="{98941DA6-E211-4282-A132-C455EDCB5F46}" destId="{B736BC63-13D9-4E03-86E9-B8E0202B82C8}" srcOrd="0" destOrd="0" presId="urn:microsoft.com/office/officeart/2005/8/layout/process2"/>
    <dgm:cxn modelId="{9828A5FC-D739-4933-9FFE-6E3A911E005F}" type="presOf" srcId="{FA3CBF6A-219E-405F-97FD-D5071EE1A809}" destId="{FB6AA7B4-82BF-4383-9F15-580D95C46128}" srcOrd="0" destOrd="0" presId="urn:microsoft.com/office/officeart/2005/8/layout/process2"/>
    <dgm:cxn modelId="{F56AF087-413F-43EB-BC9E-7F799C3AA5D5}" type="presParOf" srcId="{B736BC63-13D9-4E03-86E9-B8E0202B82C8}" destId="{D267D4C4-EBCA-4E1D-80A2-B4C099D7EF2E}" srcOrd="0" destOrd="0" presId="urn:microsoft.com/office/officeart/2005/8/layout/process2"/>
    <dgm:cxn modelId="{270D6489-BE99-4C80-9A52-8A6A3A1EF13A}" type="presParOf" srcId="{B736BC63-13D9-4E03-86E9-B8E0202B82C8}" destId="{33D37238-C3F6-4474-BF22-0967BFDDE6DA}" srcOrd="1" destOrd="0" presId="urn:microsoft.com/office/officeart/2005/8/layout/process2"/>
    <dgm:cxn modelId="{2C25E2B6-08A3-4794-A285-B04CDFDAE1FF}" type="presParOf" srcId="{33D37238-C3F6-4474-BF22-0967BFDDE6DA}" destId="{718B3D88-D204-407D-B176-811D56F7741F}" srcOrd="0" destOrd="0" presId="urn:microsoft.com/office/officeart/2005/8/layout/process2"/>
    <dgm:cxn modelId="{BB13A4A7-A61A-46E9-8035-8B2A8088C093}" type="presParOf" srcId="{B736BC63-13D9-4E03-86E9-B8E0202B82C8}" destId="{BB8E9BBF-1588-48CD-A4AD-C35FC037CDC5}" srcOrd="2" destOrd="0" presId="urn:microsoft.com/office/officeart/2005/8/layout/process2"/>
    <dgm:cxn modelId="{FFF0DAA1-FA39-4ACB-BDAA-CA129486F20B}" type="presParOf" srcId="{B736BC63-13D9-4E03-86E9-B8E0202B82C8}" destId="{FB6AA7B4-82BF-4383-9F15-580D95C46128}" srcOrd="3" destOrd="0" presId="urn:microsoft.com/office/officeart/2005/8/layout/process2"/>
    <dgm:cxn modelId="{924DE511-7823-4CBB-8077-398830AF549E}" type="presParOf" srcId="{FB6AA7B4-82BF-4383-9F15-580D95C46128}" destId="{80F925BE-610A-4B55-B3E8-079B16576209}" srcOrd="0" destOrd="0" presId="urn:microsoft.com/office/officeart/2005/8/layout/process2"/>
    <dgm:cxn modelId="{50F7A7F3-06A9-4D4B-B74B-852C2726F143}" type="presParOf" srcId="{B736BC63-13D9-4E03-86E9-B8E0202B82C8}" destId="{177EDD97-1A2E-43B0-86A1-66EC87D6A2AB}" srcOrd="4" destOrd="0" presId="urn:microsoft.com/office/officeart/2005/8/layout/process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5.xml><?xml version="1.0" encoding="utf-8"?>
<dgm:dataModel xmlns:dgm="http://schemas.openxmlformats.org/drawingml/2006/diagram" xmlns:a="http://schemas.openxmlformats.org/drawingml/2006/main">
  <dgm:ptLst>
    <dgm:pt modelId="{CE7DEB34-C0B8-4593-9C0B-FF6211BB439E}" type="doc">
      <dgm:prSet loTypeId="urn:microsoft.com/office/officeart/2005/8/layout/vList5" loCatId="list" qsTypeId="urn:microsoft.com/office/officeart/2005/8/quickstyle/3d1" qsCatId="3D" csTypeId="urn:microsoft.com/office/officeart/2005/8/colors/accent0_3" csCatId="mainScheme" phldr="1"/>
      <dgm:spPr/>
      <dgm:t>
        <a:bodyPr/>
        <a:lstStyle/>
        <a:p>
          <a:endParaRPr lang="el-GR"/>
        </a:p>
      </dgm:t>
    </dgm:pt>
    <dgm:pt modelId="{DF2B1327-5D78-40C7-82B5-E2090CE2AA27}">
      <dgm:prSet phldrT="[Κείμενο]" custT="1"/>
      <dgm:spPr/>
      <dgm:t>
        <a:bodyPr/>
        <a:lstStyle/>
        <a:p>
          <a:r>
            <a:rPr lang="el-GR" sz="1800" dirty="0"/>
            <a:t>Βιβλίο Ι του Ν. 4412/2016</a:t>
          </a:r>
        </a:p>
      </dgm:t>
    </dgm:pt>
    <dgm:pt modelId="{A031C9A7-9CE4-4838-B2CC-F8390499EA57}" type="parTrans" cxnId="{E0E70878-CE6E-41B8-808A-7ADC5BCBD1EA}">
      <dgm:prSet/>
      <dgm:spPr/>
      <dgm:t>
        <a:bodyPr/>
        <a:lstStyle/>
        <a:p>
          <a:endParaRPr lang="el-GR"/>
        </a:p>
      </dgm:t>
    </dgm:pt>
    <dgm:pt modelId="{5238FBC2-AEB1-4777-BAB2-293D637CABAE}" type="sibTrans" cxnId="{E0E70878-CE6E-41B8-808A-7ADC5BCBD1EA}">
      <dgm:prSet/>
      <dgm:spPr/>
      <dgm:t>
        <a:bodyPr/>
        <a:lstStyle/>
        <a:p>
          <a:endParaRPr lang="el-GR"/>
        </a:p>
      </dgm:t>
    </dgm:pt>
    <dgm:pt modelId="{F2948145-EED3-4DC9-AD6B-89AF8D046ABB}">
      <dgm:prSet phldrT="[Κείμενο]" custT="1"/>
      <dgm:spPr/>
      <dgm:t>
        <a:bodyPr/>
        <a:lstStyle/>
        <a:p>
          <a:r>
            <a:rPr lang="el-GR" sz="1800" dirty="0"/>
            <a:t>Βιβλίο ΙΙ του Ν.4412/2016</a:t>
          </a:r>
        </a:p>
      </dgm:t>
    </dgm:pt>
    <dgm:pt modelId="{2FEA822C-3F4A-4DA2-A1EE-C57C809EAD03}" type="parTrans" cxnId="{319D9D42-3D61-4B03-BB63-D0E83EA82248}">
      <dgm:prSet/>
      <dgm:spPr/>
      <dgm:t>
        <a:bodyPr/>
        <a:lstStyle/>
        <a:p>
          <a:endParaRPr lang="el-GR"/>
        </a:p>
      </dgm:t>
    </dgm:pt>
    <dgm:pt modelId="{F78C3537-7E3F-43DC-8A93-53D37720A224}" type="sibTrans" cxnId="{319D9D42-3D61-4B03-BB63-D0E83EA82248}">
      <dgm:prSet/>
      <dgm:spPr/>
      <dgm:t>
        <a:bodyPr/>
        <a:lstStyle/>
        <a:p>
          <a:endParaRPr lang="el-GR"/>
        </a:p>
      </dgm:t>
    </dgm:pt>
    <dgm:pt modelId="{09AA52F9-4B32-47E4-A251-36428AE43E7D}">
      <dgm:prSet phldrT="[Κείμενο]" custT="1"/>
      <dgm:spPr/>
      <dgm:t>
        <a:bodyPr/>
        <a:lstStyle/>
        <a:p>
          <a:r>
            <a:rPr lang="el-GR" sz="1800" dirty="0"/>
            <a:t>Άρθρο 32 &amp; 32Α</a:t>
          </a:r>
        </a:p>
      </dgm:t>
    </dgm:pt>
    <dgm:pt modelId="{5FFE30D5-1109-4F9D-8B4B-24D77DB2B968}" type="parTrans" cxnId="{F4FBC144-3707-4A9E-9719-788EFE4366DA}">
      <dgm:prSet/>
      <dgm:spPr/>
      <dgm:t>
        <a:bodyPr/>
        <a:lstStyle/>
        <a:p>
          <a:endParaRPr lang="el-GR"/>
        </a:p>
      </dgm:t>
    </dgm:pt>
    <dgm:pt modelId="{1322147A-4789-4F26-990D-27C0CE0D9B14}" type="sibTrans" cxnId="{F4FBC144-3707-4A9E-9719-788EFE4366DA}">
      <dgm:prSet/>
      <dgm:spPr/>
      <dgm:t>
        <a:bodyPr/>
        <a:lstStyle/>
        <a:p>
          <a:endParaRPr lang="el-GR"/>
        </a:p>
      </dgm:t>
    </dgm:pt>
    <dgm:pt modelId="{47ACA0DA-6506-4541-8DE5-F1EC923CB8F0}">
      <dgm:prSet phldrT="[Κείμενο]" custT="1"/>
      <dgm:spPr/>
      <dgm:t>
        <a:bodyPr/>
        <a:lstStyle/>
        <a:p>
          <a:r>
            <a:rPr lang="el-GR" sz="1800" dirty="0"/>
            <a:t>Άρθρο 32 της Οδηγίας 2014/24/ΕΕ</a:t>
          </a:r>
        </a:p>
      </dgm:t>
    </dgm:pt>
    <dgm:pt modelId="{C8FACA74-C3C4-455F-8567-B23CEF4B39D1}" type="parTrans" cxnId="{43F26C41-34F4-44AD-8175-89A2C9687A00}">
      <dgm:prSet/>
      <dgm:spPr/>
      <dgm:t>
        <a:bodyPr/>
        <a:lstStyle/>
        <a:p>
          <a:endParaRPr lang="el-GR"/>
        </a:p>
      </dgm:t>
    </dgm:pt>
    <dgm:pt modelId="{9ABAD36A-42BE-4FF6-8ADA-4FFBA734ED14}" type="sibTrans" cxnId="{43F26C41-34F4-44AD-8175-89A2C9687A00}">
      <dgm:prSet/>
      <dgm:spPr/>
      <dgm:t>
        <a:bodyPr/>
        <a:lstStyle/>
        <a:p>
          <a:endParaRPr lang="el-GR"/>
        </a:p>
      </dgm:t>
    </dgm:pt>
    <dgm:pt modelId="{BAA5053A-DEF9-402C-BA7F-305E7A55AFAC}">
      <dgm:prSet phldrT="[Κείμενο]" custT="1"/>
      <dgm:spPr/>
      <dgm:t>
        <a:bodyPr/>
        <a:lstStyle/>
        <a:p>
          <a:r>
            <a:rPr lang="el-GR" sz="1800" dirty="0"/>
            <a:t>Άρθρο 269 &amp; 269Α</a:t>
          </a:r>
        </a:p>
      </dgm:t>
    </dgm:pt>
    <dgm:pt modelId="{44151767-761E-4D3B-BDDE-E170EBE00575}" type="parTrans" cxnId="{4C5D647F-5417-4651-A6B9-EB624CB259E3}">
      <dgm:prSet/>
      <dgm:spPr/>
      <dgm:t>
        <a:bodyPr/>
        <a:lstStyle/>
        <a:p>
          <a:endParaRPr lang="el-GR"/>
        </a:p>
      </dgm:t>
    </dgm:pt>
    <dgm:pt modelId="{E65E325A-BDFA-44AF-B2D5-D49F7C51F5D3}" type="sibTrans" cxnId="{4C5D647F-5417-4651-A6B9-EB624CB259E3}">
      <dgm:prSet/>
      <dgm:spPr/>
      <dgm:t>
        <a:bodyPr/>
        <a:lstStyle/>
        <a:p>
          <a:endParaRPr lang="el-GR"/>
        </a:p>
      </dgm:t>
    </dgm:pt>
    <dgm:pt modelId="{BF5D830D-2642-49FF-B57E-65C50CFAAA58}">
      <dgm:prSet phldrT="[Κείμενο]" custT="1"/>
      <dgm:spPr/>
      <dgm:t>
        <a:bodyPr/>
        <a:lstStyle/>
        <a:p>
          <a:r>
            <a:rPr lang="el-GR" sz="1800" dirty="0"/>
            <a:t>Άρθρο 50 της Οδηγίας 2014/25/ΕΕ</a:t>
          </a:r>
        </a:p>
      </dgm:t>
    </dgm:pt>
    <dgm:pt modelId="{79510C76-2294-4881-AB78-DBDE8ACDA8DB}" type="parTrans" cxnId="{D048553E-F435-4CBA-81A7-F0CE8D6D0BDC}">
      <dgm:prSet/>
      <dgm:spPr/>
      <dgm:t>
        <a:bodyPr/>
        <a:lstStyle/>
        <a:p>
          <a:endParaRPr lang="el-GR"/>
        </a:p>
      </dgm:t>
    </dgm:pt>
    <dgm:pt modelId="{F3259FDF-1B83-412E-9ADA-FEB1834BAEC9}" type="sibTrans" cxnId="{D048553E-F435-4CBA-81A7-F0CE8D6D0BDC}">
      <dgm:prSet/>
      <dgm:spPr/>
      <dgm:t>
        <a:bodyPr/>
        <a:lstStyle/>
        <a:p>
          <a:endParaRPr lang="el-GR"/>
        </a:p>
      </dgm:t>
    </dgm:pt>
    <dgm:pt modelId="{104C3A7C-C250-4B7E-9691-ACA766D07DF1}" type="pres">
      <dgm:prSet presAssocID="{CE7DEB34-C0B8-4593-9C0B-FF6211BB439E}" presName="Name0" presStyleCnt="0">
        <dgm:presLayoutVars>
          <dgm:dir/>
          <dgm:animLvl val="lvl"/>
          <dgm:resizeHandles val="exact"/>
        </dgm:presLayoutVars>
      </dgm:prSet>
      <dgm:spPr/>
    </dgm:pt>
    <dgm:pt modelId="{9845B1C7-F9E5-42B9-AC18-8F0151E50513}" type="pres">
      <dgm:prSet presAssocID="{DF2B1327-5D78-40C7-82B5-E2090CE2AA27}" presName="linNode" presStyleCnt="0"/>
      <dgm:spPr/>
    </dgm:pt>
    <dgm:pt modelId="{C797CC83-C881-4BAB-85B8-E7A07C67284B}" type="pres">
      <dgm:prSet presAssocID="{DF2B1327-5D78-40C7-82B5-E2090CE2AA27}" presName="parentText" presStyleLbl="node1" presStyleIdx="0" presStyleCnt="2">
        <dgm:presLayoutVars>
          <dgm:chMax val="1"/>
          <dgm:bulletEnabled val="1"/>
        </dgm:presLayoutVars>
      </dgm:prSet>
      <dgm:spPr/>
    </dgm:pt>
    <dgm:pt modelId="{A11241C7-3B3F-48A3-853B-6A9F494BF63D}" type="pres">
      <dgm:prSet presAssocID="{DF2B1327-5D78-40C7-82B5-E2090CE2AA27}" presName="descendantText" presStyleLbl="alignAccFollowNode1" presStyleIdx="0" presStyleCnt="2">
        <dgm:presLayoutVars>
          <dgm:bulletEnabled val="1"/>
        </dgm:presLayoutVars>
      </dgm:prSet>
      <dgm:spPr/>
    </dgm:pt>
    <dgm:pt modelId="{A8012367-FE6B-491A-A86F-AFA6ADADB874}" type="pres">
      <dgm:prSet presAssocID="{5238FBC2-AEB1-4777-BAB2-293D637CABAE}" presName="sp" presStyleCnt="0"/>
      <dgm:spPr/>
    </dgm:pt>
    <dgm:pt modelId="{966E42C8-20D6-42FB-BBE1-7576B34A3BCE}" type="pres">
      <dgm:prSet presAssocID="{F2948145-EED3-4DC9-AD6B-89AF8D046ABB}" presName="linNode" presStyleCnt="0"/>
      <dgm:spPr/>
    </dgm:pt>
    <dgm:pt modelId="{E57AC243-11B0-4B0A-8484-4AC92401B79A}" type="pres">
      <dgm:prSet presAssocID="{F2948145-EED3-4DC9-AD6B-89AF8D046ABB}" presName="parentText" presStyleLbl="node1" presStyleIdx="1" presStyleCnt="2">
        <dgm:presLayoutVars>
          <dgm:chMax val="1"/>
          <dgm:bulletEnabled val="1"/>
        </dgm:presLayoutVars>
      </dgm:prSet>
      <dgm:spPr/>
    </dgm:pt>
    <dgm:pt modelId="{A433CDF3-DB1F-4D8C-9D58-12689D5620D4}" type="pres">
      <dgm:prSet presAssocID="{F2948145-EED3-4DC9-AD6B-89AF8D046ABB}" presName="descendantText" presStyleLbl="alignAccFollowNode1" presStyleIdx="1" presStyleCnt="2">
        <dgm:presLayoutVars>
          <dgm:bulletEnabled val="1"/>
        </dgm:presLayoutVars>
      </dgm:prSet>
      <dgm:spPr/>
    </dgm:pt>
  </dgm:ptLst>
  <dgm:cxnLst>
    <dgm:cxn modelId="{18940602-1587-4815-BB94-0B1F5AF34C48}" type="presOf" srcId="{BF5D830D-2642-49FF-B57E-65C50CFAAA58}" destId="{A433CDF3-DB1F-4D8C-9D58-12689D5620D4}" srcOrd="0" destOrd="1" presId="urn:microsoft.com/office/officeart/2005/8/layout/vList5"/>
    <dgm:cxn modelId="{EA2D6F0B-99E9-438E-9E07-6CF6B4AD28FB}" type="presOf" srcId="{BAA5053A-DEF9-402C-BA7F-305E7A55AFAC}" destId="{A433CDF3-DB1F-4D8C-9D58-12689D5620D4}" srcOrd="0" destOrd="0" presId="urn:microsoft.com/office/officeart/2005/8/layout/vList5"/>
    <dgm:cxn modelId="{96F74132-B000-47CC-A654-7EB1F49C97C4}" type="presOf" srcId="{DF2B1327-5D78-40C7-82B5-E2090CE2AA27}" destId="{C797CC83-C881-4BAB-85B8-E7A07C67284B}" srcOrd="0" destOrd="0" presId="urn:microsoft.com/office/officeart/2005/8/layout/vList5"/>
    <dgm:cxn modelId="{D048553E-F435-4CBA-81A7-F0CE8D6D0BDC}" srcId="{F2948145-EED3-4DC9-AD6B-89AF8D046ABB}" destId="{BF5D830D-2642-49FF-B57E-65C50CFAAA58}" srcOrd="1" destOrd="0" parTransId="{79510C76-2294-4881-AB78-DBDE8ACDA8DB}" sibTransId="{F3259FDF-1B83-412E-9ADA-FEB1834BAEC9}"/>
    <dgm:cxn modelId="{43F26C41-34F4-44AD-8175-89A2C9687A00}" srcId="{DF2B1327-5D78-40C7-82B5-E2090CE2AA27}" destId="{47ACA0DA-6506-4541-8DE5-F1EC923CB8F0}" srcOrd="1" destOrd="0" parTransId="{C8FACA74-C3C4-455F-8567-B23CEF4B39D1}" sibTransId="{9ABAD36A-42BE-4FF6-8ADA-4FFBA734ED14}"/>
    <dgm:cxn modelId="{319D9D42-3D61-4B03-BB63-D0E83EA82248}" srcId="{CE7DEB34-C0B8-4593-9C0B-FF6211BB439E}" destId="{F2948145-EED3-4DC9-AD6B-89AF8D046ABB}" srcOrd="1" destOrd="0" parTransId="{2FEA822C-3F4A-4DA2-A1EE-C57C809EAD03}" sibTransId="{F78C3537-7E3F-43DC-8A93-53D37720A224}"/>
    <dgm:cxn modelId="{F4FBC144-3707-4A9E-9719-788EFE4366DA}" srcId="{DF2B1327-5D78-40C7-82B5-E2090CE2AA27}" destId="{09AA52F9-4B32-47E4-A251-36428AE43E7D}" srcOrd="0" destOrd="0" parTransId="{5FFE30D5-1109-4F9D-8B4B-24D77DB2B968}" sibTransId="{1322147A-4789-4F26-990D-27C0CE0D9B14}"/>
    <dgm:cxn modelId="{E0E70878-CE6E-41B8-808A-7ADC5BCBD1EA}" srcId="{CE7DEB34-C0B8-4593-9C0B-FF6211BB439E}" destId="{DF2B1327-5D78-40C7-82B5-E2090CE2AA27}" srcOrd="0" destOrd="0" parTransId="{A031C9A7-9CE4-4838-B2CC-F8390499EA57}" sibTransId="{5238FBC2-AEB1-4777-BAB2-293D637CABAE}"/>
    <dgm:cxn modelId="{4C5D647F-5417-4651-A6B9-EB624CB259E3}" srcId="{F2948145-EED3-4DC9-AD6B-89AF8D046ABB}" destId="{BAA5053A-DEF9-402C-BA7F-305E7A55AFAC}" srcOrd="0" destOrd="0" parTransId="{44151767-761E-4D3B-BDDE-E170EBE00575}" sibTransId="{E65E325A-BDFA-44AF-B2D5-D49F7C51F5D3}"/>
    <dgm:cxn modelId="{A9646C82-7831-4935-9A24-9C773591F35A}" type="presOf" srcId="{CE7DEB34-C0B8-4593-9C0B-FF6211BB439E}" destId="{104C3A7C-C250-4B7E-9691-ACA766D07DF1}" srcOrd="0" destOrd="0" presId="urn:microsoft.com/office/officeart/2005/8/layout/vList5"/>
    <dgm:cxn modelId="{28B8F782-4267-4988-BF48-E73BAD38F664}" type="presOf" srcId="{09AA52F9-4B32-47E4-A251-36428AE43E7D}" destId="{A11241C7-3B3F-48A3-853B-6A9F494BF63D}" srcOrd="0" destOrd="0" presId="urn:microsoft.com/office/officeart/2005/8/layout/vList5"/>
    <dgm:cxn modelId="{8F0582E2-53EF-4A6E-BC98-CBDC2B7572EB}" type="presOf" srcId="{F2948145-EED3-4DC9-AD6B-89AF8D046ABB}" destId="{E57AC243-11B0-4B0A-8484-4AC92401B79A}" srcOrd="0" destOrd="0" presId="urn:microsoft.com/office/officeart/2005/8/layout/vList5"/>
    <dgm:cxn modelId="{EF194DF2-E4E6-4F46-95F1-C8F597D738BF}" type="presOf" srcId="{47ACA0DA-6506-4541-8DE5-F1EC923CB8F0}" destId="{A11241C7-3B3F-48A3-853B-6A9F494BF63D}" srcOrd="0" destOrd="1" presId="urn:microsoft.com/office/officeart/2005/8/layout/vList5"/>
    <dgm:cxn modelId="{A5A96BAC-8C12-4216-9E48-E65DC5D873B4}" type="presParOf" srcId="{104C3A7C-C250-4B7E-9691-ACA766D07DF1}" destId="{9845B1C7-F9E5-42B9-AC18-8F0151E50513}" srcOrd="0" destOrd="0" presId="urn:microsoft.com/office/officeart/2005/8/layout/vList5"/>
    <dgm:cxn modelId="{E112BC28-7B60-4709-A9A3-1AAE7598B6E7}" type="presParOf" srcId="{9845B1C7-F9E5-42B9-AC18-8F0151E50513}" destId="{C797CC83-C881-4BAB-85B8-E7A07C67284B}" srcOrd="0" destOrd="0" presId="urn:microsoft.com/office/officeart/2005/8/layout/vList5"/>
    <dgm:cxn modelId="{C4B85760-5FE3-4C6F-808F-1731CA3B3D15}" type="presParOf" srcId="{9845B1C7-F9E5-42B9-AC18-8F0151E50513}" destId="{A11241C7-3B3F-48A3-853B-6A9F494BF63D}" srcOrd="1" destOrd="0" presId="urn:microsoft.com/office/officeart/2005/8/layout/vList5"/>
    <dgm:cxn modelId="{BA9E6EAE-55DA-4A3D-9723-75EFD6F856FE}" type="presParOf" srcId="{104C3A7C-C250-4B7E-9691-ACA766D07DF1}" destId="{A8012367-FE6B-491A-A86F-AFA6ADADB874}" srcOrd="1" destOrd="0" presId="urn:microsoft.com/office/officeart/2005/8/layout/vList5"/>
    <dgm:cxn modelId="{7805CB6C-A44B-42B5-9477-3BFB40B8B267}" type="presParOf" srcId="{104C3A7C-C250-4B7E-9691-ACA766D07DF1}" destId="{966E42C8-20D6-42FB-BBE1-7576B34A3BCE}" srcOrd="2" destOrd="0" presId="urn:microsoft.com/office/officeart/2005/8/layout/vList5"/>
    <dgm:cxn modelId="{35314B24-A75D-424E-964D-22AD479259E0}" type="presParOf" srcId="{966E42C8-20D6-42FB-BBE1-7576B34A3BCE}" destId="{E57AC243-11B0-4B0A-8484-4AC92401B79A}" srcOrd="0" destOrd="0" presId="urn:microsoft.com/office/officeart/2005/8/layout/vList5"/>
    <dgm:cxn modelId="{8EE7012B-A1A8-482F-B6B4-ED542DB41D22}" type="presParOf" srcId="{966E42C8-20D6-42FB-BBE1-7576B34A3BCE}" destId="{A433CDF3-DB1F-4D8C-9D58-12689D5620D4}" srcOrd="1" destOrd="0" presId="urn:microsoft.com/office/officeart/2005/8/layout/vList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6.xml><?xml version="1.0" encoding="utf-8"?>
<dgm:dataModel xmlns:dgm="http://schemas.openxmlformats.org/drawingml/2006/diagram" xmlns:a="http://schemas.openxmlformats.org/drawingml/2006/main">
  <dgm:ptLst>
    <dgm:pt modelId="{CE7DEB34-C0B8-4593-9C0B-FF6211BB439E}" type="doc">
      <dgm:prSet loTypeId="urn:microsoft.com/office/officeart/2008/layout/VerticalCurvedList" loCatId="list" qsTypeId="urn:microsoft.com/office/officeart/2005/8/quickstyle/3d1" qsCatId="3D" csTypeId="urn:microsoft.com/office/officeart/2005/8/colors/accent0_3" csCatId="mainScheme" phldr="1"/>
      <dgm:spPr/>
      <dgm:t>
        <a:bodyPr/>
        <a:lstStyle/>
        <a:p>
          <a:endParaRPr lang="el-GR"/>
        </a:p>
      </dgm:t>
    </dgm:pt>
    <dgm:pt modelId="{DF2B1327-5D78-40C7-82B5-E2090CE2AA27}">
      <dgm:prSet phldrT="[Κείμενο]" custT="1"/>
      <dgm:spPr>
        <a:xfrm>
          <a:off x="416659" y="282334"/>
          <a:ext cx="5630338" cy="564963"/>
        </a:xfrm>
        <a:scene3d>
          <a:camera prst="orthographicFront"/>
          <a:lightRig rig="flat" dir="t"/>
        </a:scene3d>
        <a:sp3d prstMaterial="plastic">
          <a:bevelT w="120900" h="88900"/>
          <a:bevelB w="88900" h="31750" prst="angle"/>
        </a:sp3d>
      </dgm:spPr>
      <dgm:t>
        <a:bodyPr/>
        <a:lstStyle/>
        <a:p>
          <a:pPr>
            <a:buNone/>
          </a:pPr>
          <a:r>
            <a:rPr lang="el-GR" sz="1800" dirty="0">
              <a:latin typeface="+mn-lt"/>
            </a:rPr>
            <a:t>Επιτρεπτή μόνο εφόσον πληρούται το σύνολο των επιμέρους προϋποθέσεων κάθε περίπτωσης και μάλιστα σωρευτικά</a:t>
          </a:r>
          <a:endParaRPr lang="el-GR" sz="1800" dirty="0">
            <a:latin typeface="+mn-lt"/>
            <a:ea typeface="+mn-ea"/>
            <a:cs typeface="+mn-cs"/>
          </a:endParaRPr>
        </a:p>
      </dgm:t>
    </dgm:pt>
    <dgm:pt modelId="{A031C9A7-9CE4-4838-B2CC-F8390499EA57}" type="parTrans" cxnId="{E0E70878-CE6E-41B8-808A-7ADC5BCBD1EA}">
      <dgm:prSet/>
      <dgm:spPr/>
      <dgm:t>
        <a:bodyPr/>
        <a:lstStyle/>
        <a:p>
          <a:endParaRPr lang="el-GR"/>
        </a:p>
      </dgm:t>
    </dgm:pt>
    <dgm:pt modelId="{5238FBC2-AEB1-4777-BAB2-293D637CABAE}" type="sibTrans" cxnId="{E0E70878-CE6E-41B8-808A-7ADC5BCBD1EA}">
      <dgm:prSet/>
      <dgm:spPr>
        <a:xfrm>
          <a:off x="-4151295" y="-637054"/>
          <a:ext cx="4946516" cy="4946516"/>
        </a:xfrm>
        <a:prstGeom prst="blockArc">
          <a:avLst>
            <a:gd name="adj1" fmla="val 18900000"/>
            <a:gd name="adj2" fmla="val 2700000"/>
            <a:gd name="adj3" fmla="val 437"/>
          </a:avLst>
        </a:prstGeom>
        <a:scene3d>
          <a:camera prst="orthographicFront"/>
          <a:lightRig rig="flat" dir="t"/>
        </a:scene3d>
        <a:sp3d prstMaterial="matte"/>
      </dgm:spPr>
      <dgm:t>
        <a:bodyPr/>
        <a:lstStyle/>
        <a:p>
          <a:endParaRPr lang="el-GR"/>
        </a:p>
      </dgm:t>
    </dgm:pt>
    <dgm:pt modelId="{F2948145-EED3-4DC9-AD6B-89AF8D046ABB}">
      <dgm:prSet phldrT="[Κείμενο]" custT="1"/>
      <dgm:spPr>
        <a:xfrm>
          <a:off x="740565" y="1052382"/>
          <a:ext cx="5306432" cy="720051"/>
        </a:xfrm>
        <a:scene3d>
          <a:camera prst="orthographicFront"/>
          <a:lightRig rig="flat" dir="t"/>
        </a:scene3d>
        <a:sp3d prstMaterial="plastic">
          <a:bevelT w="120900" h="88900"/>
          <a:bevelB w="88900" h="31750" prst="angle"/>
        </a:sp3d>
      </dgm:spPr>
      <dgm:t>
        <a:bodyPr/>
        <a:lstStyle/>
        <a:p>
          <a:pPr>
            <a:buNone/>
          </a:pPr>
          <a:r>
            <a:rPr lang="el-GR" sz="1800" dirty="0">
              <a:latin typeface="+mn-lt"/>
              <a:ea typeface="+mn-ea"/>
              <a:cs typeface="+mn-cs"/>
            </a:rPr>
            <a:t>Οι περιπτώσεις των επιτρεπτών περιπτώσεων προσφυγής στη διαδικασία αυτή απαριθμούνται περιοριστικά</a:t>
          </a:r>
        </a:p>
      </dgm:t>
    </dgm:pt>
    <dgm:pt modelId="{2FEA822C-3F4A-4DA2-A1EE-C57C809EAD03}" type="parTrans" cxnId="{319D9D42-3D61-4B03-BB63-D0E83EA82248}">
      <dgm:prSet/>
      <dgm:spPr/>
      <dgm:t>
        <a:bodyPr/>
        <a:lstStyle/>
        <a:p>
          <a:endParaRPr lang="el-GR"/>
        </a:p>
      </dgm:t>
    </dgm:pt>
    <dgm:pt modelId="{F78C3537-7E3F-43DC-8A93-53D37720A224}" type="sibTrans" cxnId="{319D9D42-3D61-4B03-BB63-D0E83EA82248}">
      <dgm:prSet/>
      <dgm:spPr/>
      <dgm:t>
        <a:bodyPr/>
        <a:lstStyle/>
        <a:p>
          <a:endParaRPr lang="el-GR"/>
        </a:p>
      </dgm:t>
    </dgm:pt>
    <dgm:pt modelId="{97EA652A-7E34-41B6-AADF-DB62BED916FA}">
      <dgm:prSet phldrT="[Κείμενο]" custT="1"/>
      <dgm:spPr>
        <a:xfrm>
          <a:off x="416659" y="282334"/>
          <a:ext cx="5630338" cy="564963"/>
        </a:xfrm>
        <a:scene3d>
          <a:camera prst="orthographicFront"/>
          <a:lightRig rig="flat" dir="t"/>
        </a:scene3d>
        <a:sp3d prstMaterial="plastic">
          <a:bevelT w="120900" h="88900"/>
          <a:bevelB w="88900" h="31750" prst="angle"/>
        </a:sp3d>
      </dgm:spPr>
      <dgm:t>
        <a:bodyPr/>
        <a:lstStyle/>
        <a:p>
          <a:pPr>
            <a:buNone/>
          </a:pPr>
          <a:r>
            <a:rPr lang="el-GR" sz="1800" dirty="0">
              <a:latin typeface="+mn-lt"/>
              <a:ea typeface="+mn-ea"/>
              <a:cs typeface="+mn-cs"/>
            </a:rPr>
            <a:t>Η διαδικασία με διαπραγμάτευση χωρίς προηγούμενη δημοσίευση συνιστά όλως εξαιρετική διαδικασία</a:t>
          </a:r>
        </a:p>
      </dgm:t>
    </dgm:pt>
    <dgm:pt modelId="{6AC2DDB2-0F3F-4260-863E-E4C165B1CAD2}" type="parTrans" cxnId="{DFDD02F5-C59D-4F53-AC89-6BF6553B7BD0}">
      <dgm:prSet/>
      <dgm:spPr/>
      <dgm:t>
        <a:bodyPr/>
        <a:lstStyle/>
        <a:p>
          <a:endParaRPr lang="el-GR"/>
        </a:p>
      </dgm:t>
    </dgm:pt>
    <dgm:pt modelId="{DB0D42B5-F8CC-42DA-81D7-C777ECA98EFB}" type="sibTrans" cxnId="{DFDD02F5-C59D-4F53-AC89-6BF6553B7BD0}">
      <dgm:prSet/>
      <dgm:spPr/>
      <dgm:t>
        <a:bodyPr/>
        <a:lstStyle/>
        <a:p>
          <a:endParaRPr lang="el-GR"/>
        </a:p>
      </dgm:t>
    </dgm:pt>
    <dgm:pt modelId="{B861A5F0-C337-4B6A-B595-634907930A0F}" type="pres">
      <dgm:prSet presAssocID="{CE7DEB34-C0B8-4593-9C0B-FF6211BB439E}" presName="Name0" presStyleCnt="0">
        <dgm:presLayoutVars>
          <dgm:chMax val="7"/>
          <dgm:chPref val="7"/>
          <dgm:dir/>
        </dgm:presLayoutVars>
      </dgm:prSet>
      <dgm:spPr/>
    </dgm:pt>
    <dgm:pt modelId="{91DC520F-B7B5-4EA5-A096-25C9C610296A}" type="pres">
      <dgm:prSet presAssocID="{CE7DEB34-C0B8-4593-9C0B-FF6211BB439E}" presName="Name1" presStyleCnt="0"/>
      <dgm:spPr/>
    </dgm:pt>
    <dgm:pt modelId="{2E5675C0-4224-4206-853E-1AE3EDDC86F5}" type="pres">
      <dgm:prSet presAssocID="{CE7DEB34-C0B8-4593-9C0B-FF6211BB439E}" presName="cycle" presStyleCnt="0"/>
      <dgm:spPr/>
    </dgm:pt>
    <dgm:pt modelId="{80ECA725-443D-405B-AF11-86208D02978F}" type="pres">
      <dgm:prSet presAssocID="{CE7DEB34-C0B8-4593-9C0B-FF6211BB439E}" presName="srcNode" presStyleLbl="node1" presStyleIdx="0" presStyleCnt="3"/>
      <dgm:spPr/>
    </dgm:pt>
    <dgm:pt modelId="{9A7376EC-5531-48DF-B92D-FBAFEB90CF36}" type="pres">
      <dgm:prSet presAssocID="{CE7DEB34-C0B8-4593-9C0B-FF6211BB439E}" presName="conn" presStyleLbl="parChTrans1D2" presStyleIdx="0" presStyleCnt="1"/>
      <dgm:spPr/>
    </dgm:pt>
    <dgm:pt modelId="{47A075C8-496C-4FA5-B353-F7B9AB121A71}" type="pres">
      <dgm:prSet presAssocID="{CE7DEB34-C0B8-4593-9C0B-FF6211BB439E}" presName="extraNode" presStyleLbl="node1" presStyleIdx="0" presStyleCnt="3"/>
      <dgm:spPr/>
    </dgm:pt>
    <dgm:pt modelId="{29984366-CB5D-44D7-A4B8-88E2302D91E6}" type="pres">
      <dgm:prSet presAssocID="{CE7DEB34-C0B8-4593-9C0B-FF6211BB439E}" presName="dstNode" presStyleLbl="node1" presStyleIdx="0" presStyleCnt="3"/>
      <dgm:spPr/>
    </dgm:pt>
    <dgm:pt modelId="{744C238F-7C11-4D2B-A81F-43CA80276FE5}" type="pres">
      <dgm:prSet presAssocID="{97EA652A-7E34-41B6-AADF-DB62BED916FA}" presName="text_1" presStyleLbl="node1" presStyleIdx="0" presStyleCnt="3">
        <dgm:presLayoutVars>
          <dgm:bulletEnabled val="1"/>
        </dgm:presLayoutVars>
      </dgm:prSet>
      <dgm:spPr>
        <a:prstGeom prst="rect">
          <a:avLst/>
        </a:prstGeom>
      </dgm:spPr>
    </dgm:pt>
    <dgm:pt modelId="{B6186EE5-A648-45BC-9A71-75F4C672D568}" type="pres">
      <dgm:prSet presAssocID="{97EA652A-7E34-41B6-AADF-DB62BED916FA}" presName="accent_1" presStyleCnt="0"/>
      <dgm:spPr/>
    </dgm:pt>
    <dgm:pt modelId="{B297D10D-01F5-49D0-A6D3-058C26813BF6}" type="pres">
      <dgm:prSet presAssocID="{97EA652A-7E34-41B6-AADF-DB62BED916FA}" presName="accentRepeatNode" presStyleLbl="solidFgAcc1" presStyleIdx="0" presStyleCnt="3"/>
      <dgm:spPr/>
    </dgm:pt>
    <dgm:pt modelId="{6A25319D-F376-4761-8DA4-249C307F142F}" type="pres">
      <dgm:prSet presAssocID="{DF2B1327-5D78-40C7-82B5-E2090CE2AA27}" presName="text_2" presStyleLbl="node1" presStyleIdx="1" presStyleCnt="3">
        <dgm:presLayoutVars>
          <dgm:bulletEnabled val="1"/>
        </dgm:presLayoutVars>
      </dgm:prSet>
      <dgm:spPr>
        <a:prstGeom prst="rect">
          <a:avLst/>
        </a:prstGeom>
      </dgm:spPr>
    </dgm:pt>
    <dgm:pt modelId="{161D1333-AAAA-4877-B448-9171FB941C0C}" type="pres">
      <dgm:prSet presAssocID="{DF2B1327-5D78-40C7-82B5-E2090CE2AA27}" presName="accent_2" presStyleCnt="0"/>
      <dgm:spPr/>
    </dgm:pt>
    <dgm:pt modelId="{BE692648-19A6-43F4-A1C8-E0E8F7997DF5}" type="pres">
      <dgm:prSet presAssocID="{DF2B1327-5D78-40C7-82B5-E2090CE2AA27}" presName="accentRepeatNode" presStyleLbl="solidFgAcc1" presStyleIdx="1" presStyleCnt="3"/>
      <dgm:spPr>
        <a:xfrm>
          <a:off x="63557" y="211714"/>
          <a:ext cx="706204" cy="706204"/>
        </a:xfrm>
        <a:prstGeom prst="ellipse">
          <a:avLst/>
        </a:prstGeom>
        <a:scene3d>
          <a:camera prst="orthographicFront"/>
          <a:lightRig rig="flat" dir="t"/>
        </a:scene3d>
        <a:sp3d z="190500" extrusionH="12700" prstMaterial="plastic">
          <a:bevelT w="50800" h="50800"/>
        </a:sp3d>
      </dgm:spPr>
    </dgm:pt>
    <dgm:pt modelId="{CE2BC3F8-AF57-401A-994E-3D2349890E06}" type="pres">
      <dgm:prSet presAssocID="{F2948145-EED3-4DC9-AD6B-89AF8D046ABB}" presName="text_3" presStyleLbl="node1" presStyleIdx="2" presStyleCnt="3">
        <dgm:presLayoutVars>
          <dgm:bulletEnabled val="1"/>
        </dgm:presLayoutVars>
      </dgm:prSet>
      <dgm:spPr>
        <a:prstGeom prst="rect">
          <a:avLst/>
        </a:prstGeom>
      </dgm:spPr>
    </dgm:pt>
    <dgm:pt modelId="{03FAC029-AF34-4329-90B4-9FBA01C06FDC}" type="pres">
      <dgm:prSet presAssocID="{F2948145-EED3-4DC9-AD6B-89AF8D046ABB}" presName="accent_3" presStyleCnt="0"/>
      <dgm:spPr/>
    </dgm:pt>
    <dgm:pt modelId="{458C5158-854A-408E-994F-73359EAE1E0E}" type="pres">
      <dgm:prSet presAssocID="{F2948145-EED3-4DC9-AD6B-89AF8D046ABB}" presName="accentRepeatNode" presStyleLbl="solidFgAcc1" presStyleIdx="2" presStyleCnt="3"/>
      <dgm:spPr>
        <a:xfrm>
          <a:off x="387463" y="1059306"/>
          <a:ext cx="706204" cy="706204"/>
        </a:xfrm>
        <a:prstGeom prst="ellipse">
          <a:avLst/>
        </a:prstGeom>
        <a:scene3d>
          <a:camera prst="orthographicFront"/>
          <a:lightRig rig="flat" dir="t"/>
        </a:scene3d>
        <a:sp3d z="190500" extrusionH="12700" prstMaterial="plastic">
          <a:bevelT w="50800" h="50800"/>
        </a:sp3d>
      </dgm:spPr>
    </dgm:pt>
  </dgm:ptLst>
  <dgm:cxnLst>
    <dgm:cxn modelId="{BDEF273C-6CDD-4D0E-A597-C5F424F015E0}" type="presOf" srcId="{CE7DEB34-C0B8-4593-9C0B-FF6211BB439E}" destId="{B861A5F0-C337-4B6A-B595-634907930A0F}" srcOrd="0" destOrd="0" presId="urn:microsoft.com/office/officeart/2008/layout/VerticalCurvedList"/>
    <dgm:cxn modelId="{319D9D42-3D61-4B03-BB63-D0E83EA82248}" srcId="{CE7DEB34-C0B8-4593-9C0B-FF6211BB439E}" destId="{F2948145-EED3-4DC9-AD6B-89AF8D046ABB}" srcOrd="2" destOrd="0" parTransId="{2FEA822C-3F4A-4DA2-A1EE-C57C809EAD03}" sibTransId="{F78C3537-7E3F-43DC-8A93-53D37720A224}"/>
    <dgm:cxn modelId="{91D6AA6F-0410-4373-A4F8-B67E5E131095}" type="presOf" srcId="{DF2B1327-5D78-40C7-82B5-E2090CE2AA27}" destId="{6A25319D-F376-4761-8DA4-249C307F142F}" srcOrd="0" destOrd="0" presId="urn:microsoft.com/office/officeart/2008/layout/VerticalCurvedList"/>
    <dgm:cxn modelId="{E0E70878-CE6E-41B8-808A-7ADC5BCBD1EA}" srcId="{CE7DEB34-C0B8-4593-9C0B-FF6211BB439E}" destId="{DF2B1327-5D78-40C7-82B5-E2090CE2AA27}" srcOrd="1" destOrd="0" parTransId="{A031C9A7-9CE4-4838-B2CC-F8390499EA57}" sibTransId="{5238FBC2-AEB1-4777-BAB2-293D637CABAE}"/>
    <dgm:cxn modelId="{047B908E-F8B0-4605-8EA1-DA3424EE1191}" type="presOf" srcId="{DB0D42B5-F8CC-42DA-81D7-C777ECA98EFB}" destId="{9A7376EC-5531-48DF-B92D-FBAFEB90CF36}" srcOrd="0" destOrd="0" presId="urn:microsoft.com/office/officeart/2008/layout/VerticalCurvedList"/>
    <dgm:cxn modelId="{CECA52DA-0747-46A2-A487-DBD0AD0D04A1}" type="presOf" srcId="{97EA652A-7E34-41B6-AADF-DB62BED916FA}" destId="{744C238F-7C11-4D2B-A81F-43CA80276FE5}" srcOrd="0" destOrd="0" presId="urn:microsoft.com/office/officeart/2008/layout/VerticalCurvedList"/>
    <dgm:cxn modelId="{DFDD02F5-C59D-4F53-AC89-6BF6553B7BD0}" srcId="{CE7DEB34-C0B8-4593-9C0B-FF6211BB439E}" destId="{97EA652A-7E34-41B6-AADF-DB62BED916FA}" srcOrd="0" destOrd="0" parTransId="{6AC2DDB2-0F3F-4260-863E-E4C165B1CAD2}" sibTransId="{DB0D42B5-F8CC-42DA-81D7-C777ECA98EFB}"/>
    <dgm:cxn modelId="{194FA2FB-8145-4967-A63D-9CA7803EE42A}" type="presOf" srcId="{F2948145-EED3-4DC9-AD6B-89AF8D046ABB}" destId="{CE2BC3F8-AF57-401A-994E-3D2349890E06}" srcOrd="0" destOrd="0" presId="urn:microsoft.com/office/officeart/2008/layout/VerticalCurvedList"/>
    <dgm:cxn modelId="{5730FCCC-5D92-40F9-9108-86A80D01CBE7}" type="presParOf" srcId="{B861A5F0-C337-4B6A-B595-634907930A0F}" destId="{91DC520F-B7B5-4EA5-A096-25C9C610296A}" srcOrd="0" destOrd="0" presId="urn:microsoft.com/office/officeart/2008/layout/VerticalCurvedList"/>
    <dgm:cxn modelId="{32DFDD70-A34C-4816-BDF9-9CA86E1213E4}" type="presParOf" srcId="{91DC520F-B7B5-4EA5-A096-25C9C610296A}" destId="{2E5675C0-4224-4206-853E-1AE3EDDC86F5}" srcOrd="0" destOrd="0" presId="urn:microsoft.com/office/officeart/2008/layout/VerticalCurvedList"/>
    <dgm:cxn modelId="{EF1ED8EA-4DE2-43EE-BB5C-4D73315B9C3E}" type="presParOf" srcId="{2E5675C0-4224-4206-853E-1AE3EDDC86F5}" destId="{80ECA725-443D-405B-AF11-86208D02978F}" srcOrd="0" destOrd="0" presId="urn:microsoft.com/office/officeart/2008/layout/VerticalCurvedList"/>
    <dgm:cxn modelId="{B1A146B5-125C-47ED-90DB-B67190E0F1D8}" type="presParOf" srcId="{2E5675C0-4224-4206-853E-1AE3EDDC86F5}" destId="{9A7376EC-5531-48DF-B92D-FBAFEB90CF36}" srcOrd="1" destOrd="0" presId="urn:microsoft.com/office/officeart/2008/layout/VerticalCurvedList"/>
    <dgm:cxn modelId="{0562238A-B0FE-43C7-B1AC-764DC8744265}" type="presParOf" srcId="{2E5675C0-4224-4206-853E-1AE3EDDC86F5}" destId="{47A075C8-496C-4FA5-B353-F7B9AB121A71}" srcOrd="2" destOrd="0" presId="urn:microsoft.com/office/officeart/2008/layout/VerticalCurvedList"/>
    <dgm:cxn modelId="{E70037C6-7980-4530-87BD-166B040913E0}" type="presParOf" srcId="{2E5675C0-4224-4206-853E-1AE3EDDC86F5}" destId="{29984366-CB5D-44D7-A4B8-88E2302D91E6}" srcOrd="3" destOrd="0" presId="urn:microsoft.com/office/officeart/2008/layout/VerticalCurvedList"/>
    <dgm:cxn modelId="{251D7A25-5F06-4027-9A50-E881EBD352C8}" type="presParOf" srcId="{91DC520F-B7B5-4EA5-A096-25C9C610296A}" destId="{744C238F-7C11-4D2B-A81F-43CA80276FE5}" srcOrd="1" destOrd="0" presId="urn:microsoft.com/office/officeart/2008/layout/VerticalCurvedList"/>
    <dgm:cxn modelId="{B72E3D28-D4D5-4A95-8E7B-1AC0A78417CE}" type="presParOf" srcId="{91DC520F-B7B5-4EA5-A096-25C9C610296A}" destId="{B6186EE5-A648-45BC-9A71-75F4C672D568}" srcOrd="2" destOrd="0" presId="urn:microsoft.com/office/officeart/2008/layout/VerticalCurvedList"/>
    <dgm:cxn modelId="{CAD98373-4AA0-4105-B991-03854F53AFE9}" type="presParOf" srcId="{B6186EE5-A648-45BC-9A71-75F4C672D568}" destId="{B297D10D-01F5-49D0-A6D3-058C26813BF6}" srcOrd="0" destOrd="0" presId="urn:microsoft.com/office/officeart/2008/layout/VerticalCurvedList"/>
    <dgm:cxn modelId="{C2C52F94-8106-4898-89C0-DA197E06B0F3}" type="presParOf" srcId="{91DC520F-B7B5-4EA5-A096-25C9C610296A}" destId="{6A25319D-F376-4761-8DA4-249C307F142F}" srcOrd="3" destOrd="0" presId="urn:microsoft.com/office/officeart/2008/layout/VerticalCurvedList"/>
    <dgm:cxn modelId="{C5ECE9FD-61E3-4818-AD95-364A6111C78D}" type="presParOf" srcId="{91DC520F-B7B5-4EA5-A096-25C9C610296A}" destId="{161D1333-AAAA-4877-B448-9171FB941C0C}" srcOrd="4" destOrd="0" presId="urn:microsoft.com/office/officeart/2008/layout/VerticalCurvedList"/>
    <dgm:cxn modelId="{8FACEE9D-9009-4878-B0AF-F9125AF3EC62}" type="presParOf" srcId="{161D1333-AAAA-4877-B448-9171FB941C0C}" destId="{BE692648-19A6-43F4-A1C8-E0E8F7997DF5}" srcOrd="0" destOrd="0" presId="urn:microsoft.com/office/officeart/2008/layout/VerticalCurvedList"/>
    <dgm:cxn modelId="{75B1EB56-9938-4E38-86BE-FE25A6583BA1}" type="presParOf" srcId="{91DC520F-B7B5-4EA5-A096-25C9C610296A}" destId="{CE2BC3F8-AF57-401A-994E-3D2349890E06}" srcOrd="5" destOrd="0" presId="urn:microsoft.com/office/officeart/2008/layout/VerticalCurvedList"/>
    <dgm:cxn modelId="{0A290F93-1B1F-47E1-8B16-8385550ACC58}" type="presParOf" srcId="{91DC520F-B7B5-4EA5-A096-25C9C610296A}" destId="{03FAC029-AF34-4329-90B4-9FBA01C06FDC}" srcOrd="6" destOrd="0" presId="urn:microsoft.com/office/officeart/2008/layout/VerticalCurvedList"/>
    <dgm:cxn modelId="{4C87682B-32D3-406D-8AB8-605F79DE7914}" type="presParOf" srcId="{03FAC029-AF34-4329-90B4-9FBA01C06FDC}" destId="{458C5158-854A-408E-994F-73359EAE1E0E}"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7.xml><?xml version="1.0" encoding="utf-8"?>
<dgm:dataModel xmlns:dgm="http://schemas.openxmlformats.org/drawingml/2006/diagram" xmlns:a="http://schemas.openxmlformats.org/drawingml/2006/main">
  <dgm:ptLst>
    <dgm:pt modelId="{EE9F0472-F06D-424F-B5B3-4040E3C0DA33}" type="doc">
      <dgm:prSet loTypeId="urn:microsoft.com/office/officeart/2005/8/layout/lProcess2" loCatId="list" qsTypeId="urn:microsoft.com/office/officeart/2005/8/quickstyle/simple1" qsCatId="simple" csTypeId="urn:microsoft.com/office/officeart/2005/8/colors/accent0_3" csCatId="mainScheme" phldr="1"/>
      <dgm:spPr/>
      <dgm:t>
        <a:bodyPr/>
        <a:lstStyle/>
        <a:p>
          <a:endParaRPr lang="el-GR"/>
        </a:p>
      </dgm:t>
    </dgm:pt>
    <dgm:pt modelId="{A5447500-F2BB-499F-A308-21B7E3FB1F1D}">
      <dgm:prSet phldrT="[Κείμενο]" custT="1"/>
      <dgm:spPr>
        <a:xfrm>
          <a:off x="3410" y="0"/>
          <a:ext cx="6977954" cy="3816424"/>
        </a:xfrm>
        <a:scene3d>
          <a:camera prst="orthographicFront"/>
          <a:lightRig rig="flat" dir="t"/>
        </a:scene3d>
        <a:sp3d z="-190500" extrusionH="12700" prstMaterial="plastic">
          <a:bevelT w="50800" h="50800"/>
        </a:sp3d>
      </dgm:spPr>
      <dgm:t>
        <a:bodyPr/>
        <a:lstStyle/>
        <a:p>
          <a:pPr>
            <a:buNone/>
          </a:pPr>
          <a:r>
            <a:rPr lang="el-GR" sz="1800">
              <a:latin typeface="+mn-lt"/>
              <a:ea typeface="+mn-ea"/>
              <a:cs typeface="+mn-cs"/>
            </a:rPr>
            <a:t>Άρθρα 32 (32Α) του Ν. 4412/2016</a:t>
          </a:r>
          <a:endParaRPr lang="el-GR" sz="1800" dirty="0">
            <a:latin typeface="+mn-lt"/>
          </a:endParaRPr>
        </a:p>
      </dgm:t>
    </dgm:pt>
    <dgm:pt modelId="{72F1EF78-BFB1-460E-83D1-22625DE88FD2}" type="parTrans" cxnId="{61CC948B-E47E-4A8B-9DF3-ABEA32B57B63}">
      <dgm:prSet/>
      <dgm:spPr/>
      <dgm:t>
        <a:bodyPr/>
        <a:lstStyle/>
        <a:p>
          <a:endParaRPr lang="el-GR"/>
        </a:p>
      </dgm:t>
    </dgm:pt>
    <dgm:pt modelId="{512683A6-F795-454D-9C4B-2AC72F25F99B}" type="sibTrans" cxnId="{61CC948B-E47E-4A8B-9DF3-ABEA32B57B63}">
      <dgm:prSet/>
      <dgm:spPr/>
      <dgm:t>
        <a:bodyPr/>
        <a:lstStyle/>
        <a:p>
          <a:endParaRPr lang="el-GR"/>
        </a:p>
      </dgm:t>
    </dgm:pt>
    <dgm:pt modelId="{2A41E9BF-86CE-428C-A922-0CE3A8F5D0F0}">
      <dgm:prSet phldrT="[Κείμενο]" custT="1"/>
      <dgm:spPr>
        <a:xfrm>
          <a:off x="701206" y="1145253"/>
          <a:ext cx="5582363" cy="749774"/>
        </a:xfrm>
        <a:scene3d>
          <a:camera prst="orthographicFront"/>
          <a:lightRig rig="flat" dir="t"/>
        </a:scene3d>
        <a:sp3d prstMaterial="plastic">
          <a:bevelT w="120900" h="88900"/>
          <a:bevelB w="88900" h="31750" prst="angle"/>
        </a:sp3d>
      </dgm:spPr>
      <dgm:t>
        <a:bodyPr/>
        <a:lstStyle/>
        <a:p>
          <a:pPr>
            <a:buNone/>
          </a:pPr>
          <a:r>
            <a:rPr lang="el-GR" sz="1800">
              <a:latin typeface="+mn-lt"/>
              <a:ea typeface="+mn-ea"/>
              <a:cs typeface="+mn-cs"/>
            </a:rPr>
            <a:t>Ειδικές περιπτώσεις και περιστάσεις, όπως προβλέπονται στις παρ. 2-6 του άρθρου</a:t>
          </a:r>
          <a:endParaRPr lang="el-GR" sz="1800" dirty="0">
            <a:latin typeface="+mn-lt"/>
            <a:ea typeface="+mn-ea"/>
            <a:cs typeface="+mn-cs"/>
          </a:endParaRPr>
        </a:p>
      </dgm:t>
    </dgm:pt>
    <dgm:pt modelId="{2A1CE47E-8332-42E9-81D3-08789B24E472}" type="parTrans" cxnId="{F231ADE1-1C8D-4F3F-B195-F0EFD5369223}">
      <dgm:prSet/>
      <dgm:spPr/>
      <dgm:t>
        <a:bodyPr/>
        <a:lstStyle/>
        <a:p>
          <a:endParaRPr lang="el-GR"/>
        </a:p>
      </dgm:t>
    </dgm:pt>
    <dgm:pt modelId="{4A693746-72B1-4103-B41E-1350A57D2CF9}" type="sibTrans" cxnId="{F231ADE1-1C8D-4F3F-B195-F0EFD5369223}">
      <dgm:prSet/>
      <dgm:spPr/>
      <dgm:t>
        <a:bodyPr/>
        <a:lstStyle/>
        <a:p>
          <a:endParaRPr lang="el-GR"/>
        </a:p>
      </dgm:t>
    </dgm:pt>
    <dgm:pt modelId="{2AC31A7D-3F2B-4D22-A472-ED3E54598578}">
      <dgm:prSet phldrT="[Text]" custT="1"/>
      <dgm:spPr>
        <a:xfrm>
          <a:off x="701206" y="2010377"/>
          <a:ext cx="5582363" cy="749774"/>
        </a:xfrm>
        <a:scene3d>
          <a:camera prst="orthographicFront"/>
          <a:lightRig rig="flat" dir="t"/>
        </a:scene3d>
        <a:sp3d prstMaterial="plastic">
          <a:bevelT w="120900" h="88900"/>
          <a:bevelB w="88900" h="31750" prst="angle"/>
        </a:sp3d>
      </dgm:spPr>
      <dgm:t>
        <a:bodyPr/>
        <a:lstStyle/>
        <a:p>
          <a:pPr>
            <a:buNone/>
          </a:pPr>
          <a:r>
            <a:rPr lang="el-GR" sz="1800">
              <a:latin typeface="+mn-lt"/>
              <a:ea typeface="+mn-ea"/>
              <a:cs typeface="+mn-cs"/>
            </a:rPr>
            <a:t>Ανάθεση δημοσίων συμβάσεων έργων, προμηθειών και υπηρεσιών με προσφυγή στη διαδικασία με διαπραγμάτευση χωρίς προηγούμενη δημοσίευση</a:t>
          </a:r>
          <a:endParaRPr lang="el-GR" sz="1800" dirty="0">
            <a:latin typeface="+mn-lt"/>
            <a:ea typeface="+mn-ea"/>
            <a:cs typeface="+mn-cs"/>
          </a:endParaRPr>
        </a:p>
      </dgm:t>
    </dgm:pt>
    <dgm:pt modelId="{202F7355-C2E9-47C9-B412-5DABCFDAC9C7}" type="parTrans" cxnId="{48C93C96-EA62-4B22-90C6-A396C195189B}">
      <dgm:prSet/>
      <dgm:spPr/>
      <dgm:t>
        <a:bodyPr/>
        <a:lstStyle/>
        <a:p>
          <a:endParaRPr lang="el-GR"/>
        </a:p>
      </dgm:t>
    </dgm:pt>
    <dgm:pt modelId="{25360647-FD9D-4768-AD14-4F8E747D488B}" type="sibTrans" cxnId="{48C93C96-EA62-4B22-90C6-A396C195189B}">
      <dgm:prSet/>
      <dgm:spPr/>
      <dgm:t>
        <a:bodyPr/>
        <a:lstStyle/>
        <a:p>
          <a:endParaRPr lang="el-GR"/>
        </a:p>
      </dgm:t>
    </dgm:pt>
    <dgm:pt modelId="{4C94618B-99FF-447C-BEF8-9BB3D668FA19}">
      <dgm:prSet phldrT="[Κείμενο]" custT="1"/>
      <dgm:spPr>
        <a:xfrm>
          <a:off x="701206" y="2875502"/>
          <a:ext cx="5582363" cy="749774"/>
        </a:xfrm>
        <a:scene3d>
          <a:camera prst="orthographicFront"/>
          <a:lightRig rig="flat" dir="t"/>
        </a:scene3d>
        <a:sp3d prstMaterial="plastic">
          <a:bevelT w="120900" h="88900"/>
          <a:bevelB w="88900" h="31750" prst="angle"/>
        </a:sp3d>
      </dgm:spPr>
      <dgm:t>
        <a:bodyPr/>
        <a:lstStyle/>
        <a:p>
          <a:pPr>
            <a:buNone/>
          </a:pPr>
          <a:r>
            <a:rPr lang="el-GR" sz="1800" dirty="0">
              <a:latin typeface="+mn-lt"/>
              <a:ea typeface="+mn-ea"/>
              <a:cs typeface="+mn-cs"/>
            </a:rPr>
            <a:t>Ανεξαρτήτως ποσού, αλλά κατόπιν σύμφωνης γνώμης της Ε.Α.ΔΗ.ΣΥ. όπου απαιτείται</a:t>
          </a:r>
        </a:p>
      </dgm:t>
    </dgm:pt>
    <dgm:pt modelId="{E88A40D5-F289-4E36-A3C4-A87CAC7F1144}" type="parTrans" cxnId="{EB364DE5-F77A-46B2-82CB-927BDB6C69F4}">
      <dgm:prSet/>
      <dgm:spPr/>
      <dgm:t>
        <a:bodyPr/>
        <a:lstStyle/>
        <a:p>
          <a:endParaRPr lang="el-GR"/>
        </a:p>
      </dgm:t>
    </dgm:pt>
    <dgm:pt modelId="{D4EF7626-335C-4420-9B32-F515268FEBC1}" type="sibTrans" cxnId="{EB364DE5-F77A-46B2-82CB-927BDB6C69F4}">
      <dgm:prSet/>
      <dgm:spPr/>
      <dgm:t>
        <a:bodyPr/>
        <a:lstStyle/>
        <a:p>
          <a:endParaRPr lang="el-GR"/>
        </a:p>
      </dgm:t>
    </dgm:pt>
    <dgm:pt modelId="{FFF07822-AE31-44C2-BD0F-F26F333C3593}" type="pres">
      <dgm:prSet presAssocID="{EE9F0472-F06D-424F-B5B3-4040E3C0DA33}" presName="theList" presStyleCnt="0">
        <dgm:presLayoutVars>
          <dgm:dir/>
          <dgm:animLvl val="lvl"/>
          <dgm:resizeHandles val="exact"/>
        </dgm:presLayoutVars>
      </dgm:prSet>
      <dgm:spPr/>
    </dgm:pt>
    <dgm:pt modelId="{0CC0EECB-F6B6-4C30-AEA4-8E652D020262}" type="pres">
      <dgm:prSet presAssocID="{A5447500-F2BB-499F-A308-21B7E3FB1F1D}" presName="compNode" presStyleCnt="0"/>
      <dgm:spPr/>
    </dgm:pt>
    <dgm:pt modelId="{1A76693A-3F40-4502-8BB3-ED33917BEDA9}" type="pres">
      <dgm:prSet presAssocID="{A5447500-F2BB-499F-A308-21B7E3FB1F1D}" presName="aNode" presStyleLbl="bgShp" presStyleIdx="0" presStyleCnt="1" custLinFactNeighborX="0" custLinFactNeighborY="3160"/>
      <dgm:spPr>
        <a:prstGeom prst="roundRect">
          <a:avLst>
            <a:gd name="adj" fmla="val 10000"/>
          </a:avLst>
        </a:prstGeom>
      </dgm:spPr>
    </dgm:pt>
    <dgm:pt modelId="{E8C7948E-4632-47D7-A209-B4E901A0B125}" type="pres">
      <dgm:prSet presAssocID="{A5447500-F2BB-499F-A308-21B7E3FB1F1D}" presName="textNode" presStyleLbl="bgShp" presStyleIdx="0" presStyleCnt="1"/>
      <dgm:spPr/>
    </dgm:pt>
    <dgm:pt modelId="{8E208ABE-BD4B-44E0-82B9-0ADD297791FA}" type="pres">
      <dgm:prSet presAssocID="{A5447500-F2BB-499F-A308-21B7E3FB1F1D}" presName="compChildNode" presStyleCnt="0"/>
      <dgm:spPr/>
    </dgm:pt>
    <dgm:pt modelId="{4B65FCF9-60BC-409B-9247-79A61023CEE4}" type="pres">
      <dgm:prSet presAssocID="{A5447500-F2BB-499F-A308-21B7E3FB1F1D}" presName="theInnerList" presStyleCnt="0"/>
      <dgm:spPr/>
    </dgm:pt>
    <dgm:pt modelId="{4D419188-1AB4-4653-B6C7-A8A405F3EBE3}" type="pres">
      <dgm:prSet presAssocID="{2A41E9BF-86CE-428C-A922-0CE3A8F5D0F0}" presName="childNode" presStyleLbl="node1" presStyleIdx="0" presStyleCnt="3">
        <dgm:presLayoutVars>
          <dgm:bulletEnabled val="1"/>
        </dgm:presLayoutVars>
      </dgm:prSet>
      <dgm:spPr>
        <a:prstGeom prst="roundRect">
          <a:avLst>
            <a:gd name="adj" fmla="val 10000"/>
          </a:avLst>
        </a:prstGeom>
      </dgm:spPr>
    </dgm:pt>
    <dgm:pt modelId="{4C909FEA-29A0-43A2-938A-DED2396F9B80}" type="pres">
      <dgm:prSet presAssocID="{2A41E9BF-86CE-428C-A922-0CE3A8F5D0F0}" presName="aSpace2" presStyleCnt="0"/>
      <dgm:spPr/>
    </dgm:pt>
    <dgm:pt modelId="{BCEEA627-1E1D-49F4-ACBA-0AD36CE44E77}" type="pres">
      <dgm:prSet presAssocID="{2AC31A7D-3F2B-4D22-A472-ED3E54598578}" presName="childNode" presStyleLbl="node1" presStyleIdx="1" presStyleCnt="3">
        <dgm:presLayoutVars>
          <dgm:bulletEnabled val="1"/>
        </dgm:presLayoutVars>
      </dgm:prSet>
      <dgm:spPr>
        <a:prstGeom prst="roundRect">
          <a:avLst>
            <a:gd name="adj" fmla="val 10000"/>
          </a:avLst>
        </a:prstGeom>
      </dgm:spPr>
    </dgm:pt>
    <dgm:pt modelId="{E24AB5F4-D957-4DF0-8A0A-019FBE233B94}" type="pres">
      <dgm:prSet presAssocID="{2AC31A7D-3F2B-4D22-A472-ED3E54598578}" presName="aSpace2" presStyleCnt="0"/>
      <dgm:spPr/>
    </dgm:pt>
    <dgm:pt modelId="{0EA3B20D-EDD3-417C-8F4C-A83DA499D5A3}" type="pres">
      <dgm:prSet presAssocID="{4C94618B-99FF-447C-BEF8-9BB3D668FA19}" presName="childNode" presStyleLbl="node1" presStyleIdx="2" presStyleCnt="3">
        <dgm:presLayoutVars>
          <dgm:bulletEnabled val="1"/>
        </dgm:presLayoutVars>
      </dgm:prSet>
      <dgm:spPr>
        <a:prstGeom prst="roundRect">
          <a:avLst>
            <a:gd name="adj" fmla="val 10000"/>
          </a:avLst>
        </a:prstGeom>
      </dgm:spPr>
    </dgm:pt>
  </dgm:ptLst>
  <dgm:cxnLst>
    <dgm:cxn modelId="{4AC23D2C-6106-46A2-A1EA-51AE0D477F9A}" type="presOf" srcId="{A5447500-F2BB-499F-A308-21B7E3FB1F1D}" destId="{E8C7948E-4632-47D7-A209-B4E901A0B125}" srcOrd="1" destOrd="0" presId="urn:microsoft.com/office/officeart/2005/8/layout/lProcess2"/>
    <dgm:cxn modelId="{7CE4AA65-7265-44D0-AD66-F340D6539DC2}" type="presOf" srcId="{A5447500-F2BB-499F-A308-21B7E3FB1F1D}" destId="{1A76693A-3F40-4502-8BB3-ED33917BEDA9}" srcOrd="0" destOrd="0" presId="urn:microsoft.com/office/officeart/2005/8/layout/lProcess2"/>
    <dgm:cxn modelId="{61CC948B-E47E-4A8B-9DF3-ABEA32B57B63}" srcId="{EE9F0472-F06D-424F-B5B3-4040E3C0DA33}" destId="{A5447500-F2BB-499F-A308-21B7E3FB1F1D}" srcOrd="0" destOrd="0" parTransId="{72F1EF78-BFB1-460E-83D1-22625DE88FD2}" sibTransId="{512683A6-F795-454D-9C4B-2AC72F25F99B}"/>
    <dgm:cxn modelId="{48C93C96-EA62-4B22-90C6-A396C195189B}" srcId="{A5447500-F2BB-499F-A308-21B7E3FB1F1D}" destId="{2AC31A7D-3F2B-4D22-A472-ED3E54598578}" srcOrd="1" destOrd="0" parTransId="{202F7355-C2E9-47C9-B412-5DABCFDAC9C7}" sibTransId="{25360647-FD9D-4768-AD14-4F8E747D488B}"/>
    <dgm:cxn modelId="{212160A8-0C46-409E-95F2-CACE3A2C37CA}" type="presOf" srcId="{EE9F0472-F06D-424F-B5B3-4040E3C0DA33}" destId="{FFF07822-AE31-44C2-BD0F-F26F333C3593}" srcOrd="0" destOrd="0" presId="urn:microsoft.com/office/officeart/2005/8/layout/lProcess2"/>
    <dgm:cxn modelId="{9F2A1ACE-D070-4E78-9D59-6DF5C4469E3E}" type="presOf" srcId="{4C94618B-99FF-447C-BEF8-9BB3D668FA19}" destId="{0EA3B20D-EDD3-417C-8F4C-A83DA499D5A3}" srcOrd="0" destOrd="0" presId="urn:microsoft.com/office/officeart/2005/8/layout/lProcess2"/>
    <dgm:cxn modelId="{A883D0D8-7681-472C-8816-B9722307FC59}" type="presOf" srcId="{2AC31A7D-3F2B-4D22-A472-ED3E54598578}" destId="{BCEEA627-1E1D-49F4-ACBA-0AD36CE44E77}" srcOrd="0" destOrd="0" presId="urn:microsoft.com/office/officeart/2005/8/layout/lProcess2"/>
    <dgm:cxn modelId="{F231ADE1-1C8D-4F3F-B195-F0EFD5369223}" srcId="{A5447500-F2BB-499F-A308-21B7E3FB1F1D}" destId="{2A41E9BF-86CE-428C-A922-0CE3A8F5D0F0}" srcOrd="0" destOrd="0" parTransId="{2A1CE47E-8332-42E9-81D3-08789B24E472}" sibTransId="{4A693746-72B1-4103-B41E-1350A57D2CF9}"/>
    <dgm:cxn modelId="{EB364DE5-F77A-46B2-82CB-927BDB6C69F4}" srcId="{A5447500-F2BB-499F-A308-21B7E3FB1F1D}" destId="{4C94618B-99FF-447C-BEF8-9BB3D668FA19}" srcOrd="2" destOrd="0" parTransId="{E88A40D5-F289-4E36-A3C4-A87CAC7F1144}" sibTransId="{D4EF7626-335C-4420-9B32-F515268FEBC1}"/>
    <dgm:cxn modelId="{909510FC-97B0-497F-A201-A015F6790DAD}" type="presOf" srcId="{2A41E9BF-86CE-428C-A922-0CE3A8F5D0F0}" destId="{4D419188-1AB4-4653-B6C7-A8A405F3EBE3}" srcOrd="0" destOrd="0" presId="urn:microsoft.com/office/officeart/2005/8/layout/lProcess2"/>
    <dgm:cxn modelId="{061F9366-823B-4B1E-A705-43499D74F371}" type="presParOf" srcId="{FFF07822-AE31-44C2-BD0F-F26F333C3593}" destId="{0CC0EECB-F6B6-4C30-AEA4-8E652D020262}" srcOrd="0" destOrd="0" presId="urn:microsoft.com/office/officeart/2005/8/layout/lProcess2"/>
    <dgm:cxn modelId="{08D64AFB-22E7-4306-95A1-7AD36EA5F37B}" type="presParOf" srcId="{0CC0EECB-F6B6-4C30-AEA4-8E652D020262}" destId="{1A76693A-3F40-4502-8BB3-ED33917BEDA9}" srcOrd="0" destOrd="0" presId="urn:microsoft.com/office/officeart/2005/8/layout/lProcess2"/>
    <dgm:cxn modelId="{BAAB8646-6824-4D61-9936-6968184DBDC7}" type="presParOf" srcId="{0CC0EECB-F6B6-4C30-AEA4-8E652D020262}" destId="{E8C7948E-4632-47D7-A209-B4E901A0B125}" srcOrd="1" destOrd="0" presId="urn:microsoft.com/office/officeart/2005/8/layout/lProcess2"/>
    <dgm:cxn modelId="{F6531D99-370E-41A7-A491-203105F27B3C}" type="presParOf" srcId="{0CC0EECB-F6B6-4C30-AEA4-8E652D020262}" destId="{8E208ABE-BD4B-44E0-82B9-0ADD297791FA}" srcOrd="2" destOrd="0" presId="urn:microsoft.com/office/officeart/2005/8/layout/lProcess2"/>
    <dgm:cxn modelId="{28D4B92E-9272-4BE7-923B-DB1672BC3939}" type="presParOf" srcId="{8E208ABE-BD4B-44E0-82B9-0ADD297791FA}" destId="{4B65FCF9-60BC-409B-9247-79A61023CEE4}" srcOrd="0" destOrd="0" presId="urn:microsoft.com/office/officeart/2005/8/layout/lProcess2"/>
    <dgm:cxn modelId="{78CAC0B0-576B-44D6-87E7-053209E8B9E3}" type="presParOf" srcId="{4B65FCF9-60BC-409B-9247-79A61023CEE4}" destId="{4D419188-1AB4-4653-B6C7-A8A405F3EBE3}" srcOrd="0" destOrd="0" presId="urn:microsoft.com/office/officeart/2005/8/layout/lProcess2"/>
    <dgm:cxn modelId="{C2AD94A5-90B7-4235-8483-A891ECC75AF1}" type="presParOf" srcId="{4B65FCF9-60BC-409B-9247-79A61023CEE4}" destId="{4C909FEA-29A0-43A2-938A-DED2396F9B80}" srcOrd="1" destOrd="0" presId="urn:microsoft.com/office/officeart/2005/8/layout/lProcess2"/>
    <dgm:cxn modelId="{FBF80C2F-FD82-4DC6-B886-844B537A90F0}" type="presParOf" srcId="{4B65FCF9-60BC-409B-9247-79A61023CEE4}" destId="{BCEEA627-1E1D-49F4-ACBA-0AD36CE44E77}" srcOrd="2" destOrd="0" presId="urn:microsoft.com/office/officeart/2005/8/layout/lProcess2"/>
    <dgm:cxn modelId="{D3652104-F4F3-4B00-BED7-5879246D4C55}" type="presParOf" srcId="{4B65FCF9-60BC-409B-9247-79A61023CEE4}" destId="{E24AB5F4-D957-4DF0-8A0A-019FBE233B94}" srcOrd="3" destOrd="0" presId="urn:microsoft.com/office/officeart/2005/8/layout/lProcess2"/>
    <dgm:cxn modelId="{9C5921F7-FC1D-4000-B626-13DCA6201644}" type="presParOf" srcId="{4B65FCF9-60BC-409B-9247-79A61023CEE4}" destId="{0EA3B20D-EDD3-417C-8F4C-A83DA499D5A3}" srcOrd="4" destOrd="0" presId="urn:microsoft.com/office/officeart/2005/8/layout/lProcess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8.xml><?xml version="1.0" encoding="utf-8"?>
<dgm:dataModel xmlns:dgm="http://schemas.openxmlformats.org/drawingml/2006/diagram" xmlns:a="http://schemas.openxmlformats.org/drawingml/2006/main">
  <dgm:ptLst>
    <dgm:pt modelId="{CE7DEB34-C0B8-4593-9C0B-FF6211BB439E}" type="doc">
      <dgm:prSet loTypeId="urn:microsoft.com/office/officeart/2005/8/layout/lProcess1" loCatId="process" qsTypeId="urn:microsoft.com/office/officeart/2005/8/quickstyle/3d1" qsCatId="3D" csTypeId="urn:microsoft.com/office/officeart/2005/8/colors/accent0_3" csCatId="mainScheme" phldr="1"/>
      <dgm:spPr/>
      <dgm:t>
        <a:bodyPr/>
        <a:lstStyle/>
        <a:p>
          <a:endParaRPr lang="el-GR"/>
        </a:p>
      </dgm:t>
    </dgm:pt>
    <dgm:pt modelId="{DF2B1327-5D78-40C7-82B5-E2090CE2AA27}">
      <dgm:prSet phldrT="[Κείμενο]" custT="1"/>
      <dgm:spPr>
        <a:xfrm>
          <a:off x="2363079" y="209"/>
          <a:ext cx="3022577" cy="755644"/>
        </a:xfrm>
        <a:prstGeom prst="roundRect">
          <a:avLst>
            <a:gd name="adj" fmla="val 10000"/>
          </a:avLst>
        </a:prstGeom>
        <a:scene3d>
          <a:camera prst="orthographicFront"/>
          <a:lightRig rig="flat" dir="t"/>
        </a:scene3d>
        <a:sp3d prstMaterial="plastic">
          <a:bevelT w="120900" h="88900"/>
          <a:bevelB w="88900" h="31750" prst="angle"/>
        </a:sp3d>
      </dgm:spPr>
      <dgm:t>
        <a:bodyPr/>
        <a:lstStyle/>
        <a:p>
          <a:pPr>
            <a:buNone/>
          </a:pPr>
          <a:r>
            <a:rPr lang="el-GR" sz="1800">
              <a:latin typeface="+mn-lt"/>
              <a:ea typeface="+mn-ea"/>
              <a:cs typeface="+mn-cs"/>
            </a:rPr>
            <a:t>Δεν υποβλήθηκε καμία προσφορά μετά από ανοιχτή ή κλειστή διαδικασία ή καμία προσφορά ή αίτηση συμμετοχής δεν ήταν κατάλληλη</a:t>
          </a:r>
          <a:endParaRPr lang="el-GR" sz="1800" dirty="0">
            <a:latin typeface="+mn-lt"/>
            <a:ea typeface="+mn-ea"/>
            <a:cs typeface="+mn-cs"/>
          </a:endParaRPr>
        </a:p>
      </dgm:t>
    </dgm:pt>
    <dgm:pt modelId="{A031C9A7-9CE4-4838-B2CC-F8390499EA57}" type="parTrans" cxnId="{E0E70878-CE6E-41B8-808A-7ADC5BCBD1EA}">
      <dgm:prSet/>
      <dgm:spPr/>
      <dgm:t>
        <a:bodyPr/>
        <a:lstStyle/>
        <a:p>
          <a:endParaRPr lang="el-GR"/>
        </a:p>
      </dgm:t>
    </dgm:pt>
    <dgm:pt modelId="{5238FBC2-AEB1-4777-BAB2-293D637CABAE}" type="sibTrans" cxnId="{E0E70878-CE6E-41B8-808A-7ADC5BCBD1EA}">
      <dgm:prSet/>
      <dgm:spPr/>
      <dgm:t>
        <a:bodyPr/>
        <a:lstStyle/>
        <a:p>
          <a:endParaRPr lang="el-GR"/>
        </a:p>
      </dgm:t>
    </dgm:pt>
    <dgm:pt modelId="{09AA52F9-4B32-47E4-A251-36428AE43E7D}">
      <dgm:prSet phldrT="[Κείμενο]" custT="1"/>
      <dgm:spPr>
        <a:xfrm>
          <a:off x="2363079" y="1020329"/>
          <a:ext cx="3022577" cy="755644"/>
        </a:xfrm>
        <a:prstGeom prst="roundRect">
          <a:avLst>
            <a:gd name="adj" fmla="val 10000"/>
          </a:avLst>
        </a:prstGeom>
        <a:scene3d>
          <a:camera prst="orthographicFront"/>
          <a:lightRig rig="flat" dir="t"/>
        </a:scene3d>
        <a:sp3d extrusionH="12700" prstMaterial="plastic">
          <a:bevelT w="50800" h="50800"/>
        </a:sp3d>
      </dgm:spPr>
      <dgm:t>
        <a:bodyPr/>
        <a:lstStyle/>
        <a:p>
          <a:pPr>
            <a:buNone/>
          </a:pPr>
          <a:r>
            <a:rPr lang="el-GR" sz="1800">
              <a:latin typeface="+mn-lt"/>
              <a:ea typeface="+mn-ea"/>
              <a:cs typeface="+mn-cs"/>
            </a:rPr>
            <a:t>Εφόσον δεν έχουν τροποποιηθεί ουσιωδώς οι αρχικοί όροι της σύμβασης</a:t>
          </a:r>
          <a:endParaRPr lang="el-GR" sz="1800" dirty="0">
            <a:latin typeface="+mn-lt"/>
            <a:ea typeface="+mn-ea"/>
            <a:cs typeface="+mn-cs"/>
          </a:endParaRPr>
        </a:p>
      </dgm:t>
    </dgm:pt>
    <dgm:pt modelId="{5FFE30D5-1109-4F9D-8B4B-24D77DB2B968}" type="parTrans" cxnId="{F4FBC144-3707-4A9E-9719-788EFE4366DA}">
      <dgm:prSet/>
      <dgm:spPr>
        <a:xfrm rot="5400000">
          <a:off x="3808249" y="821973"/>
          <a:ext cx="132237" cy="132237"/>
        </a:xfrm>
        <a:prstGeom prst="rightArrow">
          <a:avLst>
            <a:gd name="adj1" fmla="val 66700"/>
            <a:gd name="adj2" fmla="val 50000"/>
          </a:avLst>
        </a:prstGeom>
        <a:scene3d>
          <a:camera prst="orthographicFront"/>
          <a:lightRig rig="flat" dir="t"/>
        </a:scene3d>
        <a:sp3d z="-80000" prstMaterial="plastic">
          <a:bevelT w="50800" h="50800"/>
          <a:bevelB w="25400" h="25400" prst="angle"/>
        </a:sp3d>
      </dgm:spPr>
      <dgm:t>
        <a:bodyPr/>
        <a:lstStyle/>
        <a:p>
          <a:endParaRPr lang="el-GR"/>
        </a:p>
      </dgm:t>
    </dgm:pt>
    <dgm:pt modelId="{1322147A-4789-4F26-990D-27C0CE0D9B14}" type="sibTrans" cxnId="{F4FBC144-3707-4A9E-9719-788EFE4366DA}">
      <dgm:prSet/>
      <dgm:spPr>
        <a:xfrm rot="5400000">
          <a:off x="3808249" y="1842093"/>
          <a:ext cx="132237" cy="132237"/>
        </a:xfrm>
        <a:prstGeom prst="rightArrow">
          <a:avLst>
            <a:gd name="adj1" fmla="val 66700"/>
            <a:gd name="adj2" fmla="val 50000"/>
          </a:avLst>
        </a:prstGeom>
        <a:scene3d>
          <a:camera prst="orthographicFront"/>
          <a:lightRig rig="flat" dir="t"/>
        </a:scene3d>
        <a:sp3d z="-80000" prstMaterial="plastic">
          <a:bevelT w="50800" h="50800"/>
          <a:bevelB w="25400" h="25400" prst="angle"/>
        </a:sp3d>
      </dgm:spPr>
      <dgm:t>
        <a:bodyPr/>
        <a:lstStyle/>
        <a:p>
          <a:endParaRPr lang="el-GR"/>
        </a:p>
      </dgm:t>
    </dgm:pt>
    <dgm:pt modelId="{47ACA0DA-6506-4541-8DE5-F1EC923CB8F0}">
      <dgm:prSet phldrT="[Κείμενο]" custT="1"/>
      <dgm:spPr>
        <a:xfrm>
          <a:off x="2363079" y="3060569"/>
          <a:ext cx="3022577" cy="755644"/>
        </a:xfrm>
        <a:prstGeom prst="roundRect">
          <a:avLst>
            <a:gd name="adj" fmla="val 10000"/>
          </a:avLst>
        </a:prstGeom>
        <a:scene3d>
          <a:camera prst="orthographicFront"/>
          <a:lightRig rig="flat" dir="t"/>
        </a:scene3d>
        <a:sp3d extrusionH="12700" prstMaterial="plastic">
          <a:bevelT w="50800" h="50800"/>
        </a:sp3d>
      </dgm:spPr>
      <dgm:t>
        <a:bodyPr/>
        <a:lstStyle/>
        <a:p>
          <a:pPr>
            <a:buNone/>
          </a:pPr>
          <a:r>
            <a:rPr lang="el-GR" sz="1800" dirty="0">
              <a:latin typeface="+mn-lt"/>
              <a:ea typeface="+mn-ea"/>
              <a:cs typeface="+mn-cs"/>
            </a:rPr>
            <a:t>Προϋπόθεση η διαβίβαση στην Ευρωπαϊκή Επιτροπή σχετική έκθεση μετά από αίτημά της</a:t>
          </a:r>
        </a:p>
      </dgm:t>
    </dgm:pt>
    <dgm:pt modelId="{C8FACA74-C3C4-455F-8567-B23CEF4B39D1}" type="parTrans" cxnId="{43F26C41-34F4-44AD-8175-89A2C9687A00}">
      <dgm:prSet/>
      <dgm:spPr/>
      <dgm:t>
        <a:bodyPr/>
        <a:lstStyle/>
        <a:p>
          <a:endParaRPr lang="el-GR"/>
        </a:p>
      </dgm:t>
    </dgm:pt>
    <dgm:pt modelId="{9ABAD36A-42BE-4FF6-8ADA-4FFBA734ED14}" type="sibTrans" cxnId="{43F26C41-34F4-44AD-8175-89A2C9687A00}">
      <dgm:prSet/>
      <dgm:spPr/>
      <dgm:t>
        <a:bodyPr/>
        <a:lstStyle/>
        <a:p>
          <a:endParaRPr lang="el-GR"/>
        </a:p>
      </dgm:t>
    </dgm:pt>
    <dgm:pt modelId="{B0BBF283-34CA-4D8A-B70D-85D81AA01700}" type="pres">
      <dgm:prSet presAssocID="{CE7DEB34-C0B8-4593-9C0B-FF6211BB439E}" presName="Name0" presStyleCnt="0">
        <dgm:presLayoutVars>
          <dgm:dir/>
          <dgm:animLvl val="lvl"/>
          <dgm:resizeHandles val="exact"/>
        </dgm:presLayoutVars>
      </dgm:prSet>
      <dgm:spPr/>
    </dgm:pt>
    <dgm:pt modelId="{2A2FC8E3-FEB8-4208-AA4F-7BAE0E458E73}" type="pres">
      <dgm:prSet presAssocID="{DF2B1327-5D78-40C7-82B5-E2090CE2AA27}" presName="vertFlow" presStyleCnt="0"/>
      <dgm:spPr/>
    </dgm:pt>
    <dgm:pt modelId="{00B6D5BC-8798-4189-9585-17774E83079C}" type="pres">
      <dgm:prSet presAssocID="{DF2B1327-5D78-40C7-82B5-E2090CE2AA27}" presName="header" presStyleLbl="node1" presStyleIdx="0" presStyleCnt="1"/>
      <dgm:spPr/>
    </dgm:pt>
    <dgm:pt modelId="{248D3210-CECD-45D1-A14B-FE986106D390}" type="pres">
      <dgm:prSet presAssocID="{5FFE30D5-1109-4F9D-8B4B-24D77DB2B968}" presName="parTrans" presStyleLbl="sibTrans2D1" presStyleIdx="0" presStyleCnt="2"/>
      <dgm:spPr/>
    </dgm:pt>
    <dgm:pt modelId="{22418514-FEBF-4255-93A5-EE593E6E05ED}" type="pres">
      <dgm:prSet presAssocID="{09AA52F9-4B32-47E4-A251-36428AE43E7D}" presName="child" presStyleLbl="alignAccFollowNode1" presStyleIdx="0" presStyleCnt="2">
        <dgm:presLayoutVars>
          <dgm:chMax val="0"/>
          <dgm:bulletEnabled val="1"/>
        </dgm:presLayoutVars>
      </dgm:prSet>
      <dgm:spPr/>
    </dgm:pt>
    <dgm:pt modelId="{3CAA7946-31C7-4148-A751-35C59F52F435}" type="pres">
      <dgm:prSet presAssocID="{1322147A-4789-4F26-990D-27C0CE0D9B14}" presName="sibTrans" presStyleLbl="sibTrans2D1" presStyleIdx="1" presStyleCnt="2"/>
      <dgm:spPr/>
    </dgm:pt>
    <dgm:pt modelId="{11042AA4-F8D3-48A1-8BF1-27DE1C95C322}" type="pres">
      <dgm:prSet presAssocID="{47ACA0DA-6506-4541-8DE5-F1EC923CB8F0}" presName="child" presStyleLbl="alignAccFollowNode1" presStyleIdx="1" presStyleCnt="2">
        <dgm:presLayoutVars>
          <dgm:chMax val="0"/>
          <dgm:bulletEnabled val="1"/>
        </dgm:presLayoutVars>
      </dgm:prSet>
      <dgm:spPr/>
    </dgm:pt>
  </dgm:ptLst>
  <dgm:cxnLst>
    <dgm:cxn modelId="{DFE59A31-6392-41FF-8B01-584E1B7FA268}" type="presOf" srcId="{CE7DEB34-C0B8-4593-9C0B-FF6211BB439E}" destId="{B0BBF283-34CA-4D8A-B70D-85D81AA01700}" srcOrd="0" destOrd="0" presId="urn:microsoft.com/office/officeart/2005/8/layout/lProcess1"/>
    <dgm:cxn modelId="{43F26C41-34F4-44AD-8175-89A2C9687A00}" srcId="{DF2B1327-5D78-40C7-82B5-E2090CE2AA27}" destId="{47ACA0DA-6506-4541-8DE5-F1EC923CB8F0}" srcOrd="1" destOrd="0" parTransId="{C8FACA74-C3C4-455F-8567-B23CEF4B39D1}" sibTransId="{9ABAD36A-42BE-4FF6-8ADA-4FFBA734ED14}"/>
    <dgm:cxn modelId="{F4FBC144-3707-4A9E-9719-788EFE4366DA}" srcId="{DF2B1327-5D78-40C7-82B5-E2090CE2AA27}" destId="{09AA52F9-4B32-47E4-A251-36428AE43E7D}" srcOrd="0" destOrd="0" parTransId="{5FFE30D5-1109-4F9D-8B4B-24D77DB2B968}" sibTransId="{1322147A-4789-4F26-990D-27C0CE0D9B14}"/>
    <dgm:cxn modelId="{E0E70878-CE6E-41B8-808A-7ADC5BCBD1EA}" srcId="{CE7DEB34-C0B8-4593-9C0B-FF6211BB439E}" destId="{DF2B1327-5D78-40C7-82B5-E2090CE2AA27}" srcOrd="0" destOrd="0" parTransId="{A031C9A7-9CE4-4838-B2CC-F8390499EA57}" sibTransId="{5238FBC2-AEB1-4777-BAB2-293D637CABAE}"/>
    <dgm:cxn modelId="{DFA51289-D5F4-4A00-94DC-42BDB8544B16}" type="presOf" srcId="{09AA52F9-4B32-47E4-A251-36428AE43E7D}" destId="{22418514-FEBF-4255-93A5-EE593E6E05ED}" srcOrd="0" destOrd="0" presId="urn:microsoft.com/office/officeart/2005/8/layout/lProcess1"/>
    <dgm:cxn modelId="{397ABF90-C532-42D9-9467-406353F2DF7C}" type="presOf" srcId="{1322147A-4789-4F26-990D-27C0CE0D9B14}" destId="{3CAA7946-31C7-4148-A751-35C59F52F435}" srcOrd="0" destOrd="0" presId="urn:microsoft.com/office/officeart/2005/8/layout/lProcess1"/>
    <dgm:cxn modelId="{A0DF3BA3-5801-48FA-A8F1-1C82D7BA2036}" type="presOf" srcId="{47ACA0DA-6506-4541-8DE5-F1EC923CB8F0}" destId="{11042AA4-F8D3-48A1-8BF1-27DE1C95C322}" srcOrd="0" destOrd="0" presId="urn:microsoft.com/office/officeart/2005/8/layout/lProcess1"/>
    <dgm:cxn modelId="{B64A29BF-10DE-4EA9-8178-1DE4091EFC16}" type="presOf" srcId="{DF2B1327-5D78-40C7-82B5-E2090CE2AA27}" destId="{00B6D5BC-8798-4189-9585-17774E83079C}" srcOrd="0" destOrd="0" presId="urn:microsoft.com/office/officeart/2005/8/layout/lProcess1"/>
    <dgm:cxn modelId="{0582E2F5-E8AD-4963-BF56-DCB19177E8B8}" type="presOf" srcId="{5FFE30D5-1109-4F9D-8B4B-24D77DB2B968}" destId="{248D3210-CECD-45D1-A14B-FE986106D390}" srcOrd="0" destOrd="0" presId="urn:microsoft.com/office/officeart/2005/8/layout/lProcess1"/>
    <dgm:cxn modelId="{41970DB9-C6E1-4F47-AF44-1ED86A9BC364}" type="presParOf" srcId="{B0BBF283-34CA-4D8A-B70D-85D81AA01700}" destId="{2A2FC8E3-FEB8-4208-AA4F-7BAE0E458E73}" srcOrd="0" destOrd="0" presId="urn:microsoft.com/office/officeart/2005/8/layout/lProcess1"/>
    <dgm:cxn modelId="{BC608A14-1B50-4454-BAC3-386BD7135057}" type="presParOf" srcId="{2A2FC8E3-FEB8-4208-AA4F-7BAE0E458E73}" destId="{00B6D5BC-8798-4189-9585-17774E83079C}" srcOrd="0" destOrd="0" presId="urn:microsoft.com/office/officeart/2005/8/layout/lProcess1"/>
    <dgm:cxn modelId="{FF4B2419-A40A-4DA3-A077-7A43B88ED359}" type="presParOf" srcId="{2A2FC8E3-FEB8-4208-AA4F-7BAE0E458E73}" destId="{248D3210-CECD-45D1-A14B-FE986106D390}" srcOrd="1" destOrd="0" presId="urn:microsoft.com/office/officeart/2005/8/layout/lProcess1"/>
    <dgm:cxn modelId="{E7DE385B-D8EA-4A60-AB6B-C2A6B46507D3}" type="presParOf" srcId="{2A2FC8E3-FEB8-4208-AA4F-7BAE0E458E73}" destId="{22418514-FEBF-4255-93A5-EE593E6E05ED}" srcOrd="2" destOrd="0" presId="urn:microsoft.com/office/officeart/2005/8/layout/lProcess1"/>
    <dgm:cxn modelId="{821C6781-360C-4445-8EFD-D2C8089A4F51}" type="presParOf" srcId="{2A2FC8E3-FEB8-4208-AA4F-7BAE0E458E73}" destId="{3CAA7946-31C7-4148-A751-35C59F52F435}" srcOrd="3" destOrd="0" presId="urn:microsoft.com/office/officeart/2005/8/layout/lProcess1"/>
    <dgm:cxn modelId="{534545F5-7494-44E2-951C-A9F5AADBCCAA}" type="presParOf" srcId="{2A2FC8E3-FEB8-4208-AA4F-7BAE0E458E73}" destId="{11042AA4-F8D3-48A1-8BF1-27DE1C95C322}" srcOrd="4" destOrd="0" presId="urn:microsoft.com/office/officeart/2005/8/layout/lProcess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9.xml><?xml version="1.0" encoding="utf-8"?>
<dgm:dataModel xmlns:dgm="http://schemas.openxmlformats.org/drawingml/2006/diagram" xmlns:a="http://schemas.openxmlformats.org/drawingml/2006/main">
  <dgm:ptLst>
    <dgm:pt modelId="{CE7DEB34-C0B8-4593-9C0B-FF6211BB439E}" type="doc">
      <dgm:prSet loTypeId="urn:microsoft.com/office/officeart/2005/8/layout/process4" loCatId="list" qsTypeId="urn:microsoft.com/office/officeart/2005/8/quickstyle/3d1" qsCatId="3D" csTypeId="urn:microsoft.com/office/officeart/2005/8/colors/accent0_3" csCatId="mainScheme" phldr="1"/>
      <dgm:spPr/>
      <dgm:t>
        <a:bodyPr/>
        <a:lstStyle/>
        <a:p>
          <a:endParaRPr lang="el-GR"/>
        </a:p>
      </dgm:t>
    </dgm:pt>
    <dgm:pt modelId="{DF2B1327-5D78-40C7-82B5-E2090CE2AA27}">
      <dgm:prSet phldrT="[Κείμενο]" custT="1"/>
      <dgm:spPr>
        <a:xfrm>
          <a:off x="2363079" y="209"/>
          <a:ext cx="3022577" cy="755644"/>
        </a:xfrm>
        <a:scene3d>
          <a:camera prst="orthographicFront"/>
          <a:lightRig rig="flat" dir="t"/>
        </a:scene3d>
        <a:sp3d prstMaterial="plastic">
          <a:bevelT w="120900" h="88900"/>
          <a:bevelB w="88900" h="31750" prst="angle"/>
        </a:sp3d>
      </dgm:spPr>
      <dgm:t>
        <a:bodyPr/>
        <a:lstStyle/>
        <a:p>
          <a:pPr>
            <a:buNone/>
          </a:pPr>
          <a:r>
            <a:rPr lang="el-GR" sz="1800">
              <a:latin typeface="+mn-lt"/>
              <a:ea typeface="+mn-ea"/>
              <a:cs typeface="+mn-cs"/>
            </a:rPr>
            <a:t>Εάν το προς ανάθεση αντικείμενο της σύμβασης έργου, προμήθειας ή υπηρεσιών μπορεί να παρασχεθεί από έναν και μόνο συγκριμένο οικονομικό φορέα</a:t>
          </a:r>
          <a:endParaRPr lang="el-GR" sz="1800" dirty="0">
            <a:latin typeface="+mn-lt"/>
            <a:ea typeface="+mn-ea"/>
            <a:cs typeface="+mn-cs"/>
          </a:endParaRPr>
        </a:p>
      </dgm:t>
    </dgm:pt>
    <dgm:pt modelId="{A031C9A7-9CE4-4838-B2CC-F8390499EA57}" type="parTrans" cxnId="{E0E70878-CE6E-41B8-808A-7ADC5BCBD1EA}">
      <dgm:prSet/>
      <dgm:spPr/>
      <dgm:t>
        <a:bodyPr/>
        <a:lstStyle/>
        <a:p>
          <a:endParaRPr lang="el-GR"/>
        </a:p>
      </dgm:t>
    </dgm:pt>
    <dgm:pt modelId="{5238FBC2-AEB1-4777-BAB2-293D637CABAE}" type="sibTrans" cxnId="{E0E70878-CE6E-41B8-808A-7ADC5BCBD1EA}">
      <dgm:prSet/>
      <dgm:spPr/>
      <dgm:t>
        <a:bodyPr/>
        <a:lstStyle/>
        <a:p>
          <a:endParaRPr lang="el-GR"/>
        </a:p>
      </dgm:t>
    </dgm:pt>
    <dgm:pt modelId="{09AA52F9-4B32-47E4-A251-36428AE43E7D}">
      <dgm:prSet phldrT="[Κείμενο]" custT="1"/>
      <dgm:spPr>
        <a:xfrm>
          <a:off x="2363079" y="1020329"/>
          <a:ext cx="3022577" cy="755644"/>
        </a:xfrm>
        <a:scene3d>
          <a:camera prst="orthographicFront"/>
          <a:lightRig rig="flat" dir="t"/>
        </a:scene3d>
        <a:sp3d extrusionH="12700" prstMaterial="plastic">
          <a:bevelT w="50800" h="50800"/>
        </a:sp3d>
      </dgm:spPr>
      <dgm:t>
        <a:bodyPr/>
        <a:lstStyle/>
        <a:p>
          <a:pPr>
            <a:buNone/>
          </a:pPr>
          <a:r>
            <a:rPr lang="el-GR" sz="1800" dirty="0">
              <a:latin typeface="+mn-lt"/>
              <a:ea typeface="+mn-ea"/>
              <a:cs typeface="+mn-cs"/>
            </a:rPr>
            <a:t>Καλλιτεχνική μοναδικότητα</a:t>
          </a:r>
        </a:p>
      </dgm:t>
    </dgm:pt>
    <dgm:pt modelId="{5FFE30D5-1109-4F9D-8B4B-24D77DB2B968}" type="parTrans" cxnId="{F4FBC144-3707-4A9E-9719-788EFE4366DA}">
      <dgm:prSet/>
      <dgm:spPr>
        <a:xfrm rot="5400000">
          <a:off x="3808249" y="821973"/>
          <a:ext cx="132237" cy="132237"/>
        </a:xfrm>
        <a:prstGeom prst="rightArrow">
          <a:avLst>
            <a:gd name="adj1" fmla="val 66700"/>
            <a:gd name="adj2" fmla="val 50000"/>
          </a:avLst>
        </a:prstGeom>
        <a:scene3d>
          <a:camera prst="orthographicFront"/>
          <a:lightRig rig="flat" dir="t"/>
        </a:scene3d>
        <a:sp3d z="-80000" prstMaterial="plastic">
          <a:bevelT w="50800" h="50800"/>
          <a:bevelB w="25400" h="25400" prst="angle"/>
        </a:sp3d>
      </dgm:spPr>
      <dgm:t>
        <a:bodyPr/>
        <a:lstStyle/>
        <a:p>
          <a:endParaRPr lang="el-GR"/>
        </a:p>
      </dgm:t>
    </dgm:pt>
    <dgm:pt modelId="{1322147A-4789-4F26-990D-27C0CE0D9B14}" type="sibTrans" cxnId="{F4FBC144-3707-4A9E-9719-788EFE4366DA}">
      <dgm:prSet/>
      <dgm:spPr>
        <a:xfrm rot="5400000">
          <a:off x="3808249" y="1842093"/>
          <a:ext cx="132237" cy="132237"/>
        </a:xfrm>
        <a:prstGeom prst="rightArrow">
          <a:avLst>
            <a:gd name="adj1" fmla="val 66700"/>
            <a:gd name="adj2" fmla="val 50000"/>
          </a:avLst>
        </a:prstGeom>
        <a:scene3d>
          <a:camera prst="orthographicFront"/>
          <a:lightRig rig="flat" dir="t"/>
        </a:scene3d>
        <a:sp3d z="-80000" prstMaterial="plastic">
          <a:bevelT w="50800" h="50800"/>
          <a:bevelB w="25400" h="25400" prst="angle"/>
        </a:sp3d>
      </dgm:spPr>
      <dgm:t>
        <a:bodyPr/>
        <a:lstStyle/>
        <a:p>
          <a:endParaRPr lang="el-GR"/>
        </a:p>
      </dgm:t>
    </dgm:pt>
    <dgm:pt modelId="{47ACA0DA-6506-4541-8DE5-F1EC923CB8F0}">
      <dgm:prSet phldrT="[Κείμενο]" custT="1"/>
      <dgm:spPr>
        <a:xfrm>
          <a:off x="2363079" y="3060569"/>
          <a:ext cx="3022577" cy="755644"/>
        </a:xfrm>
        <a:scene3d>
          <a:camera prst="orthographicFront"/>
          <a:lightRig rig="flat" dir="t"/>
        </a:scene3d>
        <a:sp3d extrusionH="12700" prstMaterial="plastic">
          <a:bevelT w="50800" h="50800"/>
        </a:sp3d>
      </dgm:spPr>
      <dgm:t>
        <a:bodyPr/>
        <a:lstStyle/>
        <a:p>
          <a:pPr>
            <a:buNone/>
          </a:pPr>
          <a:r>
            <a:rPr lang="el-GR" sz="1800" dirty="0">
              <a:latin typeface="+mn-lt"/>
              <a:ea typeface="+mn-ea"/>
              <a:cs typeface="+mn-cs"/>
            </a:rPr>
            <a:t>Τεχνική μοναδικότητα</a:t>
          </a:r>
        </a:p>
      </dgm:t>
    </dgm:pt>
    <dgm:pt modelId="{C8FACA74-C3C4-455F-8567-B23CEF4B39D1}" type="parTrans" cxnId="{43F26C41-34F4-44AD-8175-89A2C9687A00}">
      <dgm:prSet/>
      <dgm:spPr/>
      <dgm:t>
        <a:bodyPr/>
        <a:lstStyle/>
        <a:p>
          <a:endParaRPr lang="el-GR"/>
        </a:p>
      </dgm:t>
    </dgm:pt>
    <dgm:pt modelId="{9ABAD36A-42BE-4FF6-8ADA-4FFBA734ED14}" type="sibTrans" cxnId="{43F26C41-34F4-44AD-8175-89A2C9687A00}">
      <dgm:prSet/>
      <dgm:spPr/>
      <dgm:t>
        <a:bodyPr/>
        <a:lstStyle/>
        <a:p>
          <a:endParaRPr lang="el-GR"/>
        </a:p>
      </dgm:t>
    </dgm:pt>
    <dgm:pt modelId="{C2FC4188-AA80-408A-9378-D3BFFE5E2237}">
      <dgm:prSet phldrT="[Κείμενο]" custT="1"/>
      <dgm:spPr>
        <a:xfrm>
          <a:off x="2363079" y="3060569"/>
          <a:ext cx="3022577" cy="755644"/>
        </a:xfrm>
        <a:scene3d>
          <a:camera prst="orthographicFront"/>
          <a:lightRig rig="flat" dir="t"/>
        </a:scene3d>
        <a:sp3d extrusionH="12700" prstMaterial="plastic">
          <a:bevelT w="50800" h="50800"/>
        </a:sp3d>
      </dgm:spPr>
      <dgm:t>
        <a:bodyPr/>
        <a:lstStyle/>
        <a:p>
          <a:pPr>
            <a:buNone/>
          </a:pPr>
          <a:r>
            <a:rPr lang="el-GR" sz="1600" dirty="0">
              <a:latin typeface="+mn-lt"/>
              <a:ea typeface="+mn-ea"/>
              <a:cs typeface="+mn-cs"/>
            </a:rPr>
            <a:t>Προστασία αποκλειστικών δικαιωμάτων, συμπεριλαμβανομένων των δικαιωμάτων διανοητικής ιδιοκτησίας</a:t>
          </a:r>
        </a:p>
      </dgm:t>
    </dgm:pt>
    <dgm:pt modelId="{75D4A00A-B3DF-4543-90B9-DA243BF03938}" type="parTrans" cxnId="{ED8C40FB-395E-4794-B29F-45B8343F3D5E}">
      <dgm:prSet/>
      <dgm:spPr/>
      <dgm:t>
        <a:bodyPr/>
        <a:lstStyle/>
        <a:p>
          <a:endParaRPr lang="el-GR"/>
        </a:p>
      </dgm:t>
    </dgm:pt>
    <dgm:pt modelId="{713665DD-D68C-4D4A-8ABF-6DCE609B7ECC}" type="sibTrans" cxnId="{ED8C40FB-395E-4794-B29F-45B8343F3D5E}">
      <dgm:prSet/>
      <dgm:spPr/>
      <dgm:t>
        <a:bodyPr/>
        <a:lstStyle/>
        <a:p>
          <a:endParaRPr lang="el-GR"/>
        </a:p>
      </dgm:t>
    </dgm:pt>
    <dgm:pt modelId="{C59BE39E-BA37-4609-AC26-7D85298066BA}">
      <dgm:prSet custT="1"/>
      <dgm:spPr/>
      <dgm:t>
        <a:bodyPr/>
        <a:lstStyle/>
        <a:p>
          <a:r>
            <a:rPr lang="el-GR" sz="1700" dirty="0">
              <a:latin typeface="+mn-lt"/>
            </a:rPr>
            <a:t>Οι εξαιρέσεις των περιπτώσεων καλλιτεχνικής ή τεχνικής  μοναδικότητας μπορούν να εφαρμοστούν μόνο όταν δεν υπάρχει εύλογη εναλλακτική λύση ή υποκατάστατο και η απουσία ανταγωνισμού δεν είναι αποτέλεσμα τεχνητού περιορισμού των παραμέτρων της σύμβασης</a:t>
          </a:r>
        </a:p>
      </dgm:t>
    </dgm:pt>
    <dgm:pt modelId="{5EB97205-55BB-46D8-B667-B3ECA9C4B5B5}" type="parTrans" cxnId="{3D84461B-E404-449B-972C-A33DFC93CD8A}">
      <dgm:prSet/>
      <dgm:spPr/>
      <dgm:t>
        <a:bodyPr/>
        <a:lstStyle/>
        <a:p>
          <a:endParaRPr lang="el-GR"/>
        </a:p>
      </dgm:t>
    </dgm:pt>
    <dgm:pt modelId="{1CBFBE8B-BA8D-4C8E-BF20-FA1FFD71D901}" type="sibTrans" cxnId="{3D84461B-E404-449B-972C-A33DFC93CD8A}">
      <dgm:prSet/>
      <dgm:spPr/>
      <dgm:t>
        <a:bodyPr/>
        <a:lstStyle/>
        <a:p>
          <a:endParaRPr lang="el-GR"/>
        </a:p>
      </dgm:t>
    </dgm:pt>
    <dgm:pt modelId="{BFC24ACA-4B9F-4AC3-A9F2-D0C976F696A2}" type="pres">
      <dgm:prSet presAssocID="{CE7DEB34-C0B8-4593-9C0B-FF6211BB439E}" presName="Name0" presStyleCnt="0">
        <dgm:presLayoutVars>
          <dgm:dir/>
          <dgm:animLvl val="lvl"/>
          <dgm:resizeHandles val="exact"/>
        </dgm:presLayoutVars>
      </dgm:prSet>
      <dgm:spPr/>
    </dgm:pt>
    <dgm:pt modelId="{0BD045E9-279A-4BB4-8A07-ADEE309C1908}" type="pres">
      <dgm:prSet presAssocID="{C59BE39E-BA37-4609-AC26-7D85298066BA}" presName="boxAndChildren" presStyleCnt="0"/>
      <dgm:spPr/>
    </dgm:pt>
    <dgm:pt modelId="{55C07F3F-6EF4-4750-BF0E-BC18ACDFDBA3}" type="pres">
      <dgm:prSet presAssocID="{C59BE39E-BA37-4609-AC26-7D85298066BA}" presName="parentTextBox" presStyleLbl="node1" presStyleIdx="0" presStyleCnt="2" custScaleY="39566"/>
      <dgm:spPr/>
    </dgm:pt>
    <dgm:pt modelId="{E9005A07-CA2C-484B-A5E5-B84D14B6BBAE}" type="pres">
      <dgm:prSet presAssocID="{5238FBC2-AEB1-4777-BAB2-293D637CABAE}" presName="sp" presStyleCnt="0"/>
      <dgm:spPr/>
    </dgm:pt>
    <dgm:pt modelId="{5CFD524E-E50F-40D6-B9C5-DBFA040C3454}" type="pres">
      <dgm:prSet presAssocID="{DF2B1327-5D78-40C7-82B5-E2090CE2AA27}" presName="arrowAndChildren" presStyleCnt="0"/>
      <dgm:spPr/>
    </dgm:pt>
    <dgm:pt modelId="{275753D3-865A-4645-A325-1D89C7199547}" type="pres">
      <dgm:prSet presAssocID="{DF2B1327-5D78-40C7-82B5-E2090CE2AA27}" presName="parentTextArrow" presStyleLbl="node1" presStyleIdx="0" presStyleCnt="2"/>
      <dgm:spPr/>
    </dgm:pt>
    <dgm:pt modelId="{686704D7-6B6A-4AD0-B7C9-20148B663386}" type="pres">
      <dgm:prSet presAssocID="{DF2B1327-5D78-40C7-82B5-E2090CE2AA27}" presName="arrow" presStyleLbl="node1" presStyleIdx="1" presStyleCnt="2"/>
      <dgm:spPr/>
    </dgm:pt>
    <dgm:pt modelId="{47A686F3-0E1D-4738-B5FE-EF6382BB2DBC}" type="pres">
      <dgm:prSet presAssocID="{DF2B1327-5D78-40C7-82B5-E2090CE2AA27}" presName="descendantArrow" presStyleCnt="0"/>
      <dgm:spPr/>
    </dgm:pt>
    <dgm:pt modelId="{F5DA1A80-BB3F-422A-AF9D-109EAA70398D}" type="pres">
      <dgm:prSet presAssocID="{09AA52F9-4B32-47E4-A251-36428AE43E7D}" presName="childTextArrow" presStyleLbl="fgAccFollowNode1" presStyleIdx="0" presStyleCnt="3">
        <dgm:presLayoutVars>
          <dgm:bulletEnabled val="1"/>
        </dgm:presLayoutVars>
      </dgm:prSet>
      <dgm:spPr/>
    </dgm:pt>
    <dgm:pt modelId="{36679B99-164D-42D6-8B3B-D4FD4D975777}" type="pres">
      <dgm:prSet presAssocID="{47ACA0DA-6506-4541-8DE5-F1EC923CB8F0}" presName="childTextArrow" presStyleLbl="fgAccFollowNode1" presStyleIdx="1" presStyleCnt="3">
        <dgm:presLayoutVars>
          <dgm:bulletEnabled val="1"/>
        </dgm:presLayoutVars>
      </dgm:prSet>
      <dgm:spPr/>
    </dgm:pt>
    <dgm:pt modelId="{28ED0DB2-1D92-4BFF-84CC-424F48BF50BD}" type="pres">
      <dgm:prSet presAssocID="{C2FC4188-AA80-408A-9378-D3BFFE5E2237}" presName="childTextArrow" presStyleLbl="fgAccFollowNode1" presStyleIdx="2" presStyleCnt="3">
        <dgm:presLayoutVars>
          <dgm:bulletEnabled val="1"/>
        </dgm:presLayoutVars>
      </dgm:prSet>
      <dgm:spPr/>
    </dgm:pt>
  </dgm:ptLst>
  <dgm:cxnLst>
    <dgm:cxn modelId="{C7225412-F1B2-4F7E-8DE5-4BFD42EFA789}" type="presOf" srcId="{47ACA0DA-6506-4541-8DE5-F1EC923CB8F0}" destId="{36679B99-164D-42D6-8B3B-D4FD4D975777}" srcOrd="0" destOrd="0" presId="urn:microsoft.com/office/officeart/2005/8/layout/process4"/>
    <dgm:cxn modelId="{3D84461B-E404-449B-972C-A33DFC93CD8A}" srcId="{CE7DEB34-C0B8-4593-9C0B-FF6211BB439E}" destId="{C59BE39E-BA37-4609-AC26-7D85298066BA}" srcOrd="1" destOrd="0" parTransId="{5EB97205-55BB-46D8-B667-B3ECA9C4B5B5}" sibTransId="{1CBFBE8B-BA8D-4C8E-BF20-FA1FFD71D901}"/>
    <dgm:cxn modelId="{BBAEC121-14FF-4ADE-916E-4B92AB9877C1}" type="presOf" srcId="{C59BE39E-BA37-4609-AC26-7D85298066BA}" destId="{55C07F3F-6EF4-4750-BF0E-BC18ACDFDBA3}" srcOrd="0" destOrd="0" presId="urn:microsoft.com/office/officeart/2005/8/layout/process4"/>
    <dgm:cxn modelId="{3B289027-F009-4C21-8032-A1265BBD9C2A}" type="presOf" srcId="{DF2B1327-5D78-40C7-82B5-E2090CE2AA27}" destId="{686704D7-6B6A-4AD0-B7C9-20148B663386}" srcOrd="1" destOrd="0" presId="urn:microsoft.com/office/officeart/2005/8/layout/process4"/>
    <dgm:cxn modelId="{43F26C41-34F4-44AD-8175-89A2C9687A00}" srcId="{DF2B1327-5D78-40C7-82B5-E2090CE2AA27}" destId="{47ACA0DA-6506-4541-8DE5-F1EC923CB8F0}" srcOrd="1" destOrd="0" parTransId="{C8FACA74-C3C4-455F-8567-B23CEF4B39D1}" sibTransId="{9ABAD36A-42BE-4FF6-8ADA-4FFBA734ED14}"/>
    <dgm:cxn modelId="{F4FBC144-3707-4A9E-9719-788EFE4366DA}" srcId="{DF2B1327-5D78-40C7-82B5-E2090CE2AA27}" destId="{09AA52F9-4B32-47E4-A251-36428AE43E7D}" srcOrd="0" destOrd="0" parTransId="{5FFE30D5-1109-4F9D-8B4B-24D77DB2B968}" sibTransId="{1322147A-4789-4F26-990D-27C0CE0D9B14}"/>
    <dgm:cxn modelId="{5091EB46-4070-4A4E-9041-14200133518B}" type="presOf" srcId="{09AA52F9-4B32-47E4-A251-36428AE43E7D}" destId="{F5DA1A80-BB3F-422A-AF9D-109EAA70398D}" srcOrd="0" destOrd="0" presId="urn:microsoft.com/office/officeart/2005/8/layout/process4"/>
    <dgm:cxn modelId="{9B0EE568-A251-4ABE-B67B-B05C46088EE9}" type="presOf" srcId="{CE7DEB34-C0B8-4593-9C0B-FF6211BB439E}" destId="{BFC24ACA-4B9F-4AC3-A9F2-D0C976F696A2}" srcOrd="0" destOrd="0" presId="urn:microsoft.com/office/officeart/2005/8/layout/process4"/>
    <dgm:cxn modelId="{E0E70878-CE6E-41B8-808A-7ADC5BCBD1EA}" srcId="{CE7DEB34-C0B8-4593-9C0B-FF6211BB439E}" destId="{DF2B1327-5D78-40C7-82B5-E2090CE2AA27}" srcOrd="0" destOrd="0" parTransId="{A031C9A7-9CE4-4838-B2CC-F8390499EA57}" sibTransId="{5238FBC2-AEB1-4777-BAB2-293D637CABAE}"/>
    <dgm:cxn modelId="{7416D193-9D3A-4975-894C-7E5AC82B8ABF}" type="presOf" srcId="{C2FC4188-AA80-408A-9378-D3BFFE5E2237}" destId="{28ED0DB2-1D92-4BFF-84CC-424F48BF50BD}" srcOrd="0" destOrd="0" presId="urn:microsoft.com/office/officeart/2005/8/layout/process4"/>
    <dgm:cxn modelId="{B69D7DD0-424F-449E-9AA9-370E7B23C274}" type="presOf" srcId="{DF2B1327-5D78-40C7-82B5-E2090CE2AA27}" destId="{275753D3-865A-4645-A325-1D89C7199547}" srcOrd="0" destOrd="0" presId="urn:microsoft.com/office/officeart/2005/8/layout/process4"/>
    <dgm:cxn modelId="{ED8C40FB-395E-4794-B29F-45B8343F3D5E}" srcId="{DF2B1327-5D78-40C7-82B5-E2090CE2AA27}" destId="{C2FC4188-AA80-408A-9378-D3BFFE5E2237}" srcOrd="2" destOrd="0" parTransId="{75D4A00A-B3DF-4543-90B9-DA243BF03938}" sibTransId="{713665DD-D68C-4D4A-8ABF-6DCE609B7ECC}"/>
    <dgm:cxn modelId="{C763D692-1222-46FA-8218-6774E10EF7FA}" type="presParOf" srcId="{BFC24ACA-4B9F-4AC3-A9F2-D0C976F696A2}" destId="{0BD045E9-279A-4BB4-8A07-ADEE309C1908}" srcOrd="0" destOrd="0" presId="urn:microsoft.com/office/officeart/2005/8/layout/process4"/>
    <dgm:cxn modelId="{35DA345C-3E4C-45A0-8CAD-CDB45D71326B}" type="presParOf" srcId="{0BD045E9-279A-4BB4-8A07-ADEE309C1908}" destId="{55C07F3F-6EF4-4750-BF0E-BC18ACDFDBA3}" srcOrd="0" destOrd="0" presId="urn:microsoft.com/office/officeart/2005/8/layout/process4"/>
    <dgm:cxn modelId="{55A1F356-F98E-49BC-8D2F-6646AE3CE86B}" type="presParOf" srcId="{BFC24ACA-4B9F-4AC3-A9F2-D0C976F696A2}" destId="{E9005A07-CA2C-484B-A5E5-B84D14B6BBAE}" srcOrd="1" destOrd="0" presId="urn:microsoft.com/office/officeart/2005/8/layout/process4"/>
    <dgm:cxn modelId="{74B0E95E-D895-4B1D-8AB9-A121074E0BEB}" type="presParOf" srcId="{BFC24ACA-4B9F-4AC3-A9F2-D0C976F696A2}" destId="{5CFD524E-E50F-40D6-B9C5-DBFA040C3454}" srcOrd="2" destOrd="0" presId="urn:microsoft.com/office/officeart/2005/8/layout/process4"/>
    <dgm:cxn modelId="{DD3CBB91-642C-4199-B15B-726B0EE63FCD}" type="presParOf" srcId="{5CFD524E-E50F-40D6-B9C5-DBFA040C3454}" destId="{275753D3-865A-4645-A325-1D89C7199547}" srcOrd="0" destOrd="0" presId="urn:microsoft.com/office/officeart/2005/8/layout/process4"/>
    <dgm:cxn modelId="{9A1269B9-84CF-4844-AA6F-59FF306B3877}" type="presParOf" srcId="{5CFD524E-E50F-40D6-B9C5-DBFA040C3454}" destId="{686704D7-6B6A-4AD0-B7C9-20148B663386}" srcOrd="1" destOrd="0" presId="urn:microsoft.com/office/officeart/2005/8/layout/process4"/>
    <dgm:cxn modelId="{10EC5DFB-ED78-49E8-9D17-0BFBEB04BCA6}" type="presParOf" srcId="{5CFD524E-E50F-40D6-B9C5-DBFA040C3454}" destId="{47A686F3-0E1D-4738-B5FE-EF6382BB2DBC}" srcOrd="2" destOrd="0" presId="urn:microsoft.com/office/officeart/2005/8/layout/process4"/>
    <dgm:cxn modelId="{34DB88F8-CE71-4871-A964-7E7A91A4F514}" type="presParOf" srcId="{47A686F3-0E1D-4738-B5FE-EF6382BB2DBC}" destId="{F5DA1A80-BB3F-422A-AF9D-109EAA70398D}" srcOrd="0" destOrd="0" presId="urn:microsoft.com/office/officeart/2005/8/layout/process4"/>
    <dgm:cxn modelId="{48C890F3-F661-4EBD-986D-96017752063D}" type="presParOf" srcId="{47A686F3-0E1D-4738-B5FE-EF6382BB2DBC}" destId="{36679B99-164D-42D6-8B3B-D4FD4D975777}" srcOrd="1" destOrd="0" presId="urn:microsoft.com/office/officeart/2005/8/layout/process4"/>
    <dgm:cxn modelId="{69EF8495-5295-4085-A7D7-2F08D89950CA}" type="presParOf" srcId="{47A686F3-0E1D-4738-B5FE-EF6382BB2DBC}" destId="{28ED0DB2-1D92-4BFF-84CC-424F48BF50BD}" srcOrd="2" destOrd="0" presId="urn:microsoft.com/office/officeart/2005/8/layout/process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98941DA6-E211-4282-A132-C455EDCB5F46}" type="doc">
      <dgm:prSet loTypeId="urn:microsoft.com/office/officeart/2005/8/layout/vList2" loCatId="list" qsTypeId="urn:microsoft.com/office/officeart/2005/8/quickstyle/3d2" qsCatId="3D" csTypeId="urn:microsoft.com/office/officeart/2005/8/colors/accent0_3" csCatId="mainScheme" phldr="1"/>
      <dgm:spPr/>
      <dgm:t>
        <a:bodyPr/>
        <a:lstStyle/>
        <a:p>
          <a:endParaRPr lang="en-US"/>
        </a:p>
      </dgm:t>
    </dgm:pt>
    <dgm:pt modelId="{8E3DEC0C-5C42-49D6-AF17-F3D596BE04BE}">
      <dgm:prSet custT="1"/>
      <dgm:spPr/>
      <dgm:t>
        <a:bodyPr/>
        <a:lstStyle/>
        <a:p>
          <a:r>
            <a:rPr lang="el-GR" sz="1800" dirty="0"/>
            <a:t>Ν. 4412/2016</a:t>
          </a:r>
          <a:endParaRPr lang="en-US" sz="1800" dirty="0"/>
        </a:p>
      </dgm:t>
    </dgm:pt>
    <dgm:pt modelId="{545607BB-F72D-4A8A-A53B-D32F719EBFDC}" type="parTrans" cxnId="{048E5BC7-FD67-4618-9F88-1F902C542FB2}">
      <dgm:prSet/>
      <dgm:spPr/>
      <dgm:t>
        <a:bodyPr/>
        <a:lstStyle/>
        <a:p>
          <a:endParaRPr lang="el-GR"/>
        </a:p>
      </dgm:t>
    </dgm:pt>
    <dgm:pt modelId="{C76AB314-9269-4B17-8DE5-1EADEE076A13}" type="sibTrans" cxnId="{048E5BC7-FD67-4618-9F88-1F902C542FB2}">
      <dgm:prSet/>
      <dgm:spPr/>
      <dgm:t>
        <a:bodyPr/>
        <a:lstStyle/>
        <a:p>
          <a:endParaRPr lang="el-GR"/>
        </a:p>
      </dgm:t>
    </dgm:pt>
    <dgm:pt modelId="{E15D76AC-A11E-4F72-A275-57AA4D972B67}">
      <dgm:prSet custT="1"/>
      <dgm:spPr/>
      <dgm:t>
        <a:bodyPr/>
        <a:lstStyle/>
        <a:p>
          <a:r>
            <a:rPr lang="el-GR" sz="1800" dirty="0"/>
            <a:t>Μεταβατικές διατάξεις (άρθρο 376)</a:t>
          </a:r>
          <a:endParaRPr lang="en-US" sz="1800" dirty="0"/>
        </a:p>
      </dgm:t>
    </dgm:pt>
    <dgm:pt modelId="{F9F57CE5-85C3-4014-84DD-35F518F222A9}" type="parTrans" cxnId="{A072947F-4B8B-492D-9CDE-D9ADBA75D57D}">
      <dgm:prSet/>
      <dgm:spPr/>
      <dgm:t>
        <a:bodyPr/>
        <a:lstStyle/>
        <a:p>
          <a:endParaRPr lang="en-US"/>
        </a:p>
      </dgm:t>
    </dgm:pt>
    <dgm:pt modelId="{A14AF3C7-5B73-4383-97EE-5A1DCC6CE70B}" type="sibTrans" cxnId="{A072947F-4B8B-492D-9CDE-D9ADBA75D57D}">
      <dgm:prSet/>
      <dgm:spPr/>
      <dgm:t>
        <a:bodyPr/>
        <a:lstStyle/>
        <a:p>
          <a:endParaRPr lang="en-US"/>
        </a:p>
      </dgm:t>
    </dgm:pt>
    <dgm:pt modelId="{7A27BE62-90EC-4E19-A3BD-C43B751CB0F7}">
      <dgm:prSet custT="1"/>
      <dgm:spPr/>
      <dgm:t>
        <a:bodyPr/>
        <a:lstStyle/>
        <a:p>
          <a:r>
            <a:rPr lang="el-GR" sz="1800" dirty="0"/>
            <a:t>Καταργούμενες διατάξεις (άρθρο 377)</a:t>
          </a:r>
          <a:endParaRPr lang="en-US" sz="1800" dirty="0"/>
        </a:p>
      </dgm:t>
    </dgm:pt>
    <dgm:pt modelId="{8A1CFD97-81D9-419F-B657-96F85C77529B}" type="parTrans" cxnId="{33830793-B5EE-4D18-84AA-F15CE8C8D692}">
      <dgm:prSet/>
      <dgm:spPr/>
      <dgm:t>
        <a:bodyPr/>
        <a:lstStyle/>
        <a:p>
          <a:endParaRPr lang="en-US"/>
        </a:p>
      </dgm:t>
    </dgm:pt>
    <dgm:pt modelId="{4874E75D-64AE-477B-B375-5E46CE427106}" type="sibTrans" cxnId="{33830793-B5EE-4D18-84AA-F15CE8C8D692}">
      <dgm:prSet/>
      <dgm:spPr/>
      <dgm:t>
        <a:bodyPr/>
        <a:lstStyle/>
        <a:p>
          <a:endParaRPr lang="en-US"/>
        </a:p>
      </dgm:t>
    </dgm:pt>
    <dgm:pt modelId="{88A4DB07-5CA5-4D00-A0EE-86D550AA8457}">
      <dgm:prSet custT="1"/>
      <dgm:spPr/>
      <dgm:t>
        <a:bodyPr/>
        <a:lstStyle/>
        <a:p>
          <a:r>
            <a:rPr lang="el-GR" sz="1800" dirty="0"/>
            <a:t>Τροποποιούμενες διατάξεις (άρθρο 375) </a:t>
          </a:r>
          <a:endParaRPr lang="en-US" sz="1800" dirty="0"/>
        </a:p>
      </dgm:t>
    </dgm:pt>
    <dgm:pt modelId="{45660572-B77D-4B52-8F7B-5584B6F71661}" type="parTrans" cxnId="{9E1965A7-331E-4006-B72E-EBD26687029C}">
      <dgm:prSet/>
      <dgm:spPr/>
      <dgm:t>
        <a:bodyPr/>
        <a:lstStyle/>
        <a:p>
          <a:endParaRPr lang="en-US"/>
        </a:p>
      </dgm:t>
    </dgm:pt>
    <dgm:pt modelId="{F51DB8AB-D733-4524-BBC4-FC9A55A1213B}" type="sibTrans" cxnId="{9E1965A7-331E-4006-B72E-EBD26687029C}">
      <dgm:prSet/>
      <dgm:spPr/>
      <dgm:t>
        <a:bodyPr/>
        <a:lstStyle/>
        <a:p>
          <a:endParaRPr lang="en-US"/>
        </a:p>
      </dgm:t>
    </dgm:pt>
    <dgm:pt modelId="{CC450D80-6883-445C-90C4-9D625222ADAF}">
      <dgm:prSet custT="1"/>
      <dgm:spPr/>
      <dgm:t>
        <a:bodyPr/>
        <a:lstStyle/>
        <a:p>
          <a:r>
            <a:rPr lang="el-GR" sz="1800" dirty="0"/>
            <a:t>Ν. 4782/2021</a:t>
          </a:r>
          <a:endParaRPr lang="en-US" sz="1800" dirty="0"/>
        </a:p>
      </dgm:t>
    </dgm:pt>
    <dgm:pt modelId="{8A26075C-3ACD-472E-9A9D-E06F6DB9B534}" type="parTrans" cxnId="{8FF8D8B8-B10C-4E5A-813C-0A3FD636FDBE}">
      <dgm:prSet/>
      <dgm:spPr/>
      <dgm:t>
        <a:bodyPr/>
        <a:lstStyle/>
        <a:p>
          <a:endParaRPr lang="en-US"/>
        </a:p>
      </dgm:t>
    </dgm:pt>
    <dgm:pt modelId="{71D82C64-23AF-4904-A9F0-74AC0E1DF720}" type="sibTrans" cxnId="{8FF8D8B8-B10C-4E5A-813C-0A3FD636FDBE}">
      <dgm:prSet/>
      <dgm:spPr/>
      <dgm:t>
        <a:bodyPr/>
        <a:lstStyle/>
        <a:p>
          <a:endParaRPr lang="en-US"/>
        </a:p>
      </dgm:t>
    </dgm:pt>
    <dgm:pt modelId="{0DBDACFB-1405-4569-B744-5186C4A2C746}">
      <dgm:prSet custT="1"/>
      <dgm:spPr/>
      <dgm:t>
        <a:bodyPr/>
        <a:lstStyle/>
        <a:p>
          <a:r>
            <a:rPr lang="el-GR" sz="1800" dirty="0"/>
            <a:t>Μεταβατικές διατάξεις (άρθρο 17)</a:t>
          </a:r>
          <a:endParaRPr lang="en-US" sz="1800" dirty="0"/>
        </a:p>
      </dgm:t>
    </dgm:pt>
    <dgm:pt modelId="{AB173CB2-29AA-46A8-8E81-728890098E2A}" type="parTrans" cxnId="{55045DE4-231C-41F2-856F-D8389BB0AA0E}">
      <dgm:prSet/>
      <dgm:spPr/>
      <dgm:t>
        <a:bodyPr/>
        <a:lstStyle/>
        <a:p>
          <a:endParaRPr lang="el-GR"/>
        </a:p>
      </dgm:t>
    </dgm:pt>
    <dgm:pt modelId="{CB4BC744-4521-4DDD-A1DC-D1A18A0A10BA}" type="sibTrans" cxnId="{55045DE4-231C-41F2-856F-D8389BB0AA0E}">
      <dgm:prSet/>
      <dgm:spPr/>
      <dgm:t>
        <a:bodyPr/>
        <a:lstStyle/>
        <a:p>
          <a:endParaRPr lang="el-GR"/>
        </a:p>
      </dgm:t>
    </dgm:pt>
    <dgm:pt modelId="{2C50BA8E-F1B0-41F3-98E8-F8B56A63A514}">
      <dgm:prSet custT="1"/>
      <dgm:spPr/>
      <dgm:t>
        <a:bodyPr/>
        <a:lstStyle/>
        <a:p>
          <a:r>
            <a:rPr lang="el-GR" sz="1800" dirty="0"/>
            <a:t>Μεταβατικές διατάξεις (άρθρο 18)</a:t>
          </a:r>
          <a:endParaRPr lang="en-US" sz="1800" dirty="0"/>
        </a:p>
      </dgm:t>
    </dgm:pt>
    <dgm:pt modelId="{992C1203-9A8E-4B1E-A9D6-26A61FEAD933}" type="parTrans" cxnId="{C3C0D2B5-C35A-44B2-82CB-3C5A03E4C535}">
      <dgm:prSet/>
      <dgm:spPr/>
      <dgm:t>
        <a:bodyPr/>
        <a:lstStyle/>
        <a:p>
          <a:endParaRPr lang="en-US"/>
        </a:p>
      </dgm:t>
    </dgm:pt>
    <dgm:pt modelId="{E20B474A-3ACB-4DBE-A2FF-7C30E5581E28}" type="sibTrans" cxnId="{C3C0D2B5-C35A-44B2-82CB-3C5A03E4C535}">
      <dgm:prSet/>
      <dgm:spPr/>
      <dgm:t>
        <a:bodyPr/>
        <a:lstStyle/>
        <a:p>
          <a:endParaRPr lang="en-US"/>
        </a:p>
      </dgm:t>
    </dgm:pt>
    <dgm:pt modelId="{8630EA85-2CFA-4F92-ADB3-34631B186881}">
      <dgm:prSet custT="1"/>
      <dgm:spPr/>
      <dgm:t>
        <a:bodyPr/>
        <a:lstStyle/>
        <a:p>
          <a:r>
            <a:rPr lang="el-GR" sz="1800" dirty="0"/>
            <a:t>Καταργούμενες διατάξεις (άρθρο 19)</a:t>
          </a:r>
          <a:endParaRPr lang="en-US" sz="1800" dirty="0"/>
        </a:p>
      </dgm:t>
    </dgm:pt>
    <dgm:pt modelId="{B826E41D-0223-4FB7-B6F0-06B6A3D47B8F}" type="parTrans" cxnId="{8FBD25F2-047B-45BA-BBB1-EA2743FCEE76}">
      <dgm:prSet/>
      <dgm:spPr/>
      <dgm:t>
        <a:bodyPr/>
        <a:lstStyle/>
        <a:p>
          <a:endParaRPr lang="en-US"/>
        </a:p>
      </dgm:t>
    </dgm:pt>
    <dgm:pt modelId="{53D594E6-86E7-4F54-A165-1324F51745C4}" type="sibTrans" cxnId="{8FBD25F2-047B-45BA-BBB1-EA2743FCEE76}">
      <dgm:prSet/>
      <dgm:spPr/>
      <dgm:t>
        <a:bodyPr/>
        <a:lstStyle/>
        <a:p>
          <a:endParaRPr lang="en-US"/>
        </a:p>
      </dgm:t>
    </dgm:pt>
    <dgm:pt modelId="{EBDD3766-D484-4067-98AF-DC7A9D4132F0}">
      <dgm:prSet custT="1"/>
      <dgm:spPr/>
      <dgm:t>
        <a:bodyPr/>
        <a:lstStyle/>
        <a:p>
          <a:r>
            <a:rPr lang="el-GR" sz="1800" dirty="0"/>
            <a:t>Έναρξης ισχύος (άρθρο 30)</a:t>
          </a:r>
          <a:endParaRPr lang="en-US" sz="1800" dirty="0"/>
        </a:p>
      </dgm:t>
    </dgm:pt>
    <dgm:pt modelId="{0DD1AFDB-44A4-4954-8BF7-5535D613F649}" type="parTrans" cxnId="{5774C00F-91CE-4277-81DA-35215CF775CD}">
      <dgm:prSet/>
      <dgm:spPr/>
      <dgm:t>
        <a:bodyPr/>
        <a:lstStyle/>
        <a:p>
          <a:endParaRPr lang="en-US"/>
        </a:p>
      </dgm:t>
    </dgm:pt>
    <dgm:pt modelId="{B6D9C1F6-C49B-4F23-8503-D34E16F5A197}" type="sibTrans" cxnId="{5774C00F-91CE-4277-81DA-35215CF775CD}">
      <dgm:prSet/>
      <dgm:spPr/>
      <dgm:t>
        <a:bodyPr/>
        <a:lstStyle/>
        <a:p>
          <a:endParaRPr lang="en-US"/>
        </a:p>
      </dgm:t>
    </dgm:pt>
    <dgm:pt modelId="{ACBB3883-4B11-4FB4-9E3A-09CCF43ECE4A}">
      <dgm:prSet custT="1"/>
      <dgm:spPr/>
      <dgm:t>
        <a:bodyPr/>
        <a:lstStyle/>
        <a:p>
          <a:r>
            <a:rPr lang="el-GR" sz="1800" dirty="0"/>
            <a:t>Ν. 4912/2022</a:t>
          </a:r>
          <a:endParaRPr lang="en-US" sz="1800" dirty="0"/>
        </a:p>
      </dgm:t>
    </dgm:pt>
    <dgm:pt modelId="{7B7B8340-4A56-46F8-9D39-4444CCDE88AE}" type="parTrans" cxnId="{718907DE-0892-47F6-B28B-B2043684DDBD}">
      <dgm:prSet/>
      <dgm:spPr/>
      <dgm:t>
        <a:bodyPr/>
        <a:lstStyle/>
        <a:p>
          <a:endParaRPr lang="el-GR"/>
        </a:p>
      </dgm:t>
    </dgm:pt>
    <dgm:pt modelId="{AE7E5375-4272-4B5C-A529-43BCCF7F3270}" type="sibTrans" cxnId="{718907DE-0892-47F6-B28B-B2043684DDBD}">
      <dgm:prSet/>
      <dgm:spPr/>
      <dgm:t>
        <a:bodyPr/>
        <a:lstStyle/>
        <a:p>
          <a:endParaRPr lang="el-GR"/>
        </a:p>
      </dgm:t>
    </dgm:pt>
    <dgm:pt modelId="{EDCAF9CB-D267-45FC-A1CA-FEF0B93E8A8D}">
      <dgm:prSet custT="1"/>
      <dgm:spPr/>
      <dgm:t>
        <a:bodyPr/>
        <a:lstStyle/>
        <a:p>
          <a:r>
            <a:rPr lang="el-GR" sz="1800" dirty="0"/>
            <a:t>Εξουσιοδοτικές διατάξεις Μέρους Α΄ (άρθρο 139)</a:t>
          </a:r>
        </a:p>
      </dgm:t>
    </dgm:pt>
    <dgm:pt modelId="{93278568-9024-446E-BA37-9FD0530C2857}" type="parTrans" cxnId="{42AF74EF-8604-43F1-91C3-8B9320999624}">
      <dgm:prSet/>
      <dgm:spPr/>
      <dgm:t>
        <a:bodyPr/>
        <a:lstStyle/>
        <a:p>
          <a:endParaRPr lang="el-GR"/>
        </a:p>
      </dgm:t>
    </dgm:pt>
    <dgm:pt modelId="{3102512B-0F4C-41CE-9117-ECD9988DFFB6}" type="sibTrans" cxnId="{42AF74EF-8604-43F1-91C3-8B9320999624}">
      <dgm:prSet/>
      <dgm:spPr/>
      <dgm:t>
        <a:bodyPr/>
        <a:lstStyle/>
        <a:p>
          <a:endParaRPr lang="el-GR"/>
        </a:p>
      </dgm:t>
    </dgm:pt>
    <dgm:pt modelId="{B4B25583-42CB-4138-B30A-CDDF38C71B5E}">
      <dgm:prSet custT="1"/>
      <dgm:spPr/>
      <dgm:t>
        <a:bodyPr/>
        <a:lstStyle/>
        <a:p>
          <a:r>
            <a:rPr lang="el-GR" sz="1800" dirty="0"/>
            <a:t>Μεταβατικές διατάξεις Μέρους Α΄ (άρθρο 140)</a:t>
          </a:r>
          <a:endParaRPr lang="en-US" sz="1800" dirty="0"/>
        </a:p>
      </dgm:t>
    </dgm:pt>
    <dgm:pt modelId="{CEEEFE34-9844-4F5E-862E-10A1D2690738}" type="parTrans" cxnId="{5E57BE76-22DD-45CE-BAF5-F532DDBF2CE6}">
      <dgm:prSet/>
      <dgm:spPr/>
      <dgm:t>
        <a:bodyPr/>
        <a:lstStyle/>
        <a:p>
          <a:endParaRPr lang="el-GR"/>
        </a:p>
      </dgm:t>
    </dgm:pt>
    <dgm:pt modelId="{451C94D7-8C2D-42B6-AE30-BB5BD95FEEE9}" type="sibTrans" cxnId="{5E57BE76-22DD-45CE-BAF5-F532DDBF2CE6}">
      <dgm:prSet/>
      <dgm:spPr/>
      <dgm:t>
        <a:bodyPr/>
        <a:lstStyle/>
        <a:p>
          <a:endParaRPr lang="el-GR"/>
        </a:p>
      </dgm:t>
    </dgm:pt>
    <dgm:pt modelId="{9944E6A3-FA92-44F3-8DB4-F02B422D51BE}">
      <dgm:prSet custT="1"/>
      <dgm:spPr/>
      <dgm:t>
        <a:bodyPr/>
        <a:lstStyle/>
        <a:p>
          <a:r>
            <a:rPr lang="el-GR" sz="1800" dirty="0"/>
            <a:t>Καταργούμενες διατάξεις Μέρους Α΄ (άρθρο 141)</a:t>
          </a:r>
          <a:endParaRPr lang="en-US" sz="1800" dirty="0"/>
        </a:p>
      </dgm:t>
    </dgm:pt>
    <dgm:pt modelId="{BA796AF3-5036-4867-A354-1DA5F0A4B81C}" type="parTrans" cxnId="{82CF76CF-60A5-4D9F-A640-1D26C0B39764}">
      <dgm:prSet/>
      <dgm:spPr/>
      <dgm:t>
        <a:bodyPr/>
        <a:lstStyle/>
        <a:p>
          <a:endParaRPr lang="el-GR"/>
        </a:p>
      </dgm:t>
    </dgm:pt>
    <dgm:pt modelId="{D79E915B-F151-4192-9FAF-DDEF1DFC6BD8}" type="sibTrans" cxnId="{82CF76CF-60A5-4D9F-A640-1D26C0B39764}">
      <dgm:prSet/>
      <dgm:spPr/>
      <dgm:t>
        <a:bodyPr/>
        <a:lstStyle/>
        <a:p>
          <a:endParaRPr lang="el-GR"/>
        </a:p>
      </dgm:t>
    </dgm:pt>
    <dgm:pt modelId="{58395038-C9AF-4597-8E01-34E09C58E6C9}">
      <dgm:prSet custT="1"/>
      <dgm:spPr/>
      <dgm:t>
        <a:bodyPr/>
        <a:lstStyle/>
        <a:p>
          <a:r>
            <a:rPr lang="el-GR" sz="1800" dirty="0"/>
            <a:t>Έναρξης ισχύος Μέρους Α΄ (άρθρο 142)</a:t>
          </a:r>
          <a:endParaRPr lang="en-US" sz="1800" dirty="0"/>
        </a:p>
      </dgm:t>
    </dgm:pt>
    <dgm:pt modelId="{CB09B1AD-835D-4646-92B2-98F767474A8D}" type="parTrans" cxnId="{E470F561-D3CD-4BE6-BD5E-E63227287B31}">
      <dgm:prSet/>
      <dgm:spPr/>
      <dgm:t>
        <a:bodyPr/>
        <a:lstStyle/>
        <a:p>
          <a:endParaRPr lang="el-GR"/>
        </a:p>
      </dgm:t>
    </dgm:pt>
    <dgm:pt modelId="{5D64F305-DE2C-4876-80EC-60DE40090541}" type="sibTrans" cxnId="{E470F561-D3CD-4BE6-BD5E-E63227287B31}">
      <dgm:prSet/>
      <dgm:spPr/>
      <dgm:t>
        <a:bodyPr/>
        <a:lstStyle/>
        <a:p>
          <a:endParaRPr lang="el-GR"/>
        </a:p>
      </dgm:t>
    </dgm:pt>
    <dgm:pt modelId="{550C4136-206F-4054-94E9-1356BFDA43B0}" type="pres">
      <dgm:prSet presAssocID="{98941DA6-E211-4282-A132-C455EDCB5F46}" presName="linear" presStyleCnt="0">
        <dgm:presLayoutVars>
          <dgm:animLvl val="lvl"/>
          <dgm:resizeHandles val="exact"/>
        </dgm:presLayoutVars>
      </dgm:prSet>
      <dgm:spPr/>
    </dgm:pt>
    <dgm:pt modelId="{6DA0DC1C-75DA-4B13-BF43-35CD3B357BEB}" type="pres">
      <dgm:prSet presAssocID="{8E3DEC0C-5C42-49D6-AF17-F3D596BE04BE}" presName="parentText" presStyleLbl="node1" presStyleIdx="0" presStyleCnt="3">
        <dgm:presLayoutVars>
          <dgm:chMax val="0"/>
          <dgm:bulletEnabled val="1"/>
        </dgm:presLayoutVars>
      </dgm:prSet>
      <dgm:spPr/>
    </dgm:pt>
    <dgm:pt modelId="{21E82C4F-0A94-4CA9-AB24-87C06A26BB74}" type="pres">
      <dgm:prSet presAssocID="{8E3DEC0C-5C42-49D6-AF17-F3D596BE04BE}" presName="childText" presStyleLbl="revTx" presStyleIdx="0" presStyleCnt="3">
        <dgm:presLayoutVars>
          <dgm:bulletEnabled val="1"/>
        </dgm:presLayoutVars>
      </dgm:prSet>
      <dgm:spPr/>
    </dgm:pt>
    <dgm:pt modelId="{0E11C25B-3255-44F0-B826-B5D7AD7EFB59}" type="pres">
      <dgm:prSet presAssocID="{CC450D80-6883-445C-90C4-9D625222ADAF}" presName="parentText" presStyleLbl="node1" presStyleIdx="1" presStyleCnt="3">
        <dgm:presLayoutVars>
          <dgm:chMax val="0"/>
          <dgm:bulletEnabled val="1"/>
        </dgm:presLayoutVars>
      </dgm:prSet>
      <dgm:spPr/>
    </dgm:pt>
    <dgm:pt modelId="{8AC55C09-1FFB-49C9-BD6C-A383957C0571}" type="pres">
      <dgm:prSet presAssocID="{CC450D80-6883-445C-90C4-9D625222ADAF}" presName="childText" presStyleLbl="revTx" presStyleIdx="1" presStyleCnt="3">
        <dgm:presLayoutVars>
          <dgm:bulletEnabled val="1"/>
        </dgm:presLayoutVars>
      </dgm:prSet>
      <dgm:spPr/>
    </dgm:pt>
    <dgm:pt modelId="{D4A39987-7C7B-43F1-AD9E-BD23A96E4A1F}" type="pres">
      <dgm:prSet presAssocID="{ACBB3883-4B11-4FB4-9E3A-09CCF43ECE4A}" presName="parentText" presStyleLbl="node1" presStyleIdx="2" presStyleCnt="3">
        <dgm:presLayoutVars>
          <dgm:chMax val="0"/>
          <dgm:bulletEnabled val="1"/>
        </dgm:presLayoutVars>
      </dgm:prSet>
      <dgm:spPr/>
    </dgm:pt>
    <dgm:pt modelId="{A06F328B-8DC1-40B3-A2C9-73B5901F4F3E}" type="pres">
      <dgm:prSet presAssocID="{ACBB3883-4B11-4FB4-9E3A-09CCF43ECE4A}" presName="childText" presStyleLbl="revTx" presStyleIdx="2" presStyleCnt="3">
        <dgm:presLayoutVars>
          <dgm:bulletEnabled val="1"/>
        </dgm:presLayoutVars>
      </dgm:prSet>
      <dgm:spPr/>
    </dgm:pt>
  </dgm:ptLst>
  <dgm:cxnLst>
    <dgm:cxn modelId="{13C72F0E-6467-43C3-95B1-127AC6E64FAE}" type="presOf" srcId="{B4B25583-42CB-4138-B30A-CDDF38C71B5E}" destId="{8AC55C09-1FFB-49C9-BD6C-A383957C0571}" srcOrd="0" destOrd="1" presId="urn:microsoft.com/office/officeart/2005/8/layout/vList2"/>
    <dgm:cxn modelId="{5774C00F-91CE-4277-81DA-35215CF775CD}" srcId="{ACBB3883-4B11-4FB4-9E3A-09CCF43ECE4A}" destId="{EBDD3766-D484-4067-98AF-DC7A9D4132F0}" srcOrd="3" destOrd="0" parTransId="{0DD1AFDB-44A4-4954-8BF7-5535D613F649}" sibTransId="{B6D9C1F6-C49B-4F23-8503-D34E16F5A197}"/>
    <dgm:cxn modelId="{1CC45414-3F8D-4758-BC65-E06CC37AF72B}" type="presOf" srcId="{E15D76AC-A11E-4F72-A275-57AA4D972B67}" destId="{21E82C4F-0A94-4CA9-AB24-87C06A26BB74}" srcOrd="0" destOrd="0" presId="urn:microsoft.com/office/officeart/2005/8/layout/vList2"/>
    <dgm:cxn modelId="{2B364D1E-E6C0-4EBD-AAA1-DFE2849E2B6F}" type="presOf" srcId="{7A27BE62-90EC-4E19-A3BD-C43B751CB0F7}" destId="{21E82C4F-0A94-4CA9-AB24-87C06A26BB74}" srcOrd="0" destOrd="1" presId="urn:microsoft.com/office/officeart/2005/8/layout/vList2"/>
    <dgm:cxn modelId="{B3056F60-F3A9-492B-86B6-CFBA7DD19349}" type="presOf" srcId="{CC450D80-6883-445C-90C4-9D625222ADAF}" destId="{0E11C25B-3255-44F0-B826-B5D7AD7EFB59}" srcOrd="0" destOrd="0" presId="urn:microsoft.com/office/officeart/2005/8/layout/vList2"/>
    <dgm:cxn modelId="{E470F561-D3CD-4BE6-BD5E-E63227287B31}" srcId="{CC450D80-6883-445C-90C4-9D625222ADAF}" destId="{58395038-C9AF-4597-8E01-34E09C58E6C9}" srcOrd="3" destOrd="0" parTransId="{CB09B1AD-835D-4646-92B2-98F767474A8D}" sibTransId="{5D64F305-DE2C-4876-80EC-60DE40090541}"/>
    <dgm:cxn modelId="{700F7A62-BBC5-4912-809A-4DA0AFE80BEB}" type="presOf" srcId="{98941DA6-E211-4282-A132-C455EDCB5F46}" destId="{550C4136-206F-4054-94E9-1356BFDA43B0}" srcOrd="0" destOrd="0" presId="urn:microsoft.com/office/officeart/2005/8/layout/vList2"/>
    <dgm:cxn modelId="{5733AC46-2EB7-4856-9E86-9FF4EDDF721F}" type="presOf" srcId="{8E3DEC0C-5C42-49D6-AF17-F3D596BE04BE}" destId="{6DA0DC1C-75DA-4B13-BF43-35CD3B357BEB}" srcOrd="0" destOrd="0" presId="urn:microsoft.com/office/officeart/2005/8/layout/vList2"/>
    <dgm:cxn modelId="{3AB11367-0C51-4DB6-B92F-94B612E8A1F2}" type="presOf" srcId="{58395038-C9AF-4597-8E01-34E09C58E6C9}" destId="{8AC55C09-1FFB-49C9-BD6C-A383957C0571}" srcOrd="0" destOrd="3" presId="urn:microsoft.com/office/officeart/2005/8/layout/vList2"/>
    <dgm:cxn modelId="{97A50949-B357-4C32-8FA9-07EAC4D18C93}" type="presOf" srcId="{88A4DB07-5CA5-4D00-A0EE-86D550AA8457}" destId="{21E82C4F-0A94-4CA9-AB24-87C06A26BB74}" srcOrd="0" destOrd="2" presId="urn:microsoft.com/office/officeart/2005/8/layout/vList2"/>
    <dgm:cxn modelId="{5E57BE76-22DD-45CE-BAF5-F532DDBF2CE6}" srcId="{CC450D80-6883-445C-90C4-9D625222ADAF}" destId="{B4B25583-42CB-4138-B30A-CDDF38C71B5E}" srcOrd="1" destOrd="0" parTransId="{CEEEFE34-9844-4F5E-862E-10A1D2690738}" sibTransId="{451C94D7-8C2D-42B6-AE30-BB5BD95FEEE9}"/>
    <dgm:cxn modelId="{42C7DC7D-4CE3-4857-BF7B-9AEA6F6538EE}" type="presOf" srcId="{EBDD3766-D484-4067-98AF-DC7A9D4132F0}" destId="{A06F328B-8DC1-40B3-A2C9-73B5901F4F3E}" srcOrd="0" destOrd="3" presId="urn:microsoft.com/office/officeart/2005/8/layout/vList2"/>
    <dgm:cxn modelId="{6E940C7F-DBAB-44E3-AD4B-45D9C5BD29A5}" type="presOf" srcId="{EDCAF9CB-D267-45FC-A1CA-FEF0B93E8A8D}" destId="{8AC55C09-1FFB-49C9-BD6C-A383957C0571}" srcOrd="0" destOrd="0" presId="urn:microsoft.com/office/officeart/2005/8/layout/vList2"/>
    <dgm:cxn modelId="{A072947F-4B8B-492D-9CDE-D9ADBA75D57D}" srcId="{8E3DEC0C-5C42-49D6-AF17-F3D596BE04BE}" destId="{E15D76AC-A11E-4F72-A275-57AA4D972B67}" srcOrd="0" destOrd="0" parTransId="{F9F57CE5-85C3-4014-84DD-35F518F222A9}" sibTransId="{A14AF3C7-5B73-4383-97EE-5A1DCC6CE70B}"/>
    <dgm:cxn modelId="{BAE1DF8A-D199-473F-B79F-C01C7229F611}" type="presOf" srcId="{2C50BA8E-F1B0-41F3-98E8-F8B56A63A514}" destId="{A06F328B-8DC1-40B3-A2C9-73B5901F4F3E}" srcOrd="0" destOrd="1" presId="urn:microsoft.com/office/officeart/2005/8/layout/vList2"/>
    <dgm:cxn modelId="{B8B64090-0898-4F74-878E-F5CD6D411AC8}" type="presOf" srcId="{9944E6A3-FA92-44F3-8DB4-F02B422D51BE}" destId="{8AC55C09-1FFB-49C9-BD6C-A383957C0571}" srcOrd="0" destOrd="2" presId="urn:microsoft.com/office/officeart/2005/8/layout/vList2"/>
    <dgm:cxn modelId="{74BA8890-981F-4B6E-BEF5-E38BAE722291}" type="presOf" srcId="{0DBDACFB-1405-4569-B744-5186C4A2C746}" destId="{A06F328B-8DC1-40B3-A2C9-73B5901F4F3E}" srcOrd="0" destOrd="0" presId="urn:microsoft.com/office/officeart/2005/8/layout/vList2"/>
    <dgm:cxn modelId="{33830793-B5EE-4D18-84AA-F15CE8C8D692}" srcId="{8E3DEC0C-5C42-49D6-AF17-F3D596BE04BE}" destId="{7A27BE62-90EC-4E19-A3BD-C43B751CB0F7}" srcOrd="1" destOrd="0" parTransId="{8A1CFD97-81D9-419F-B657-96F85C77529B}" sibTransId="{4874E75D-64AE-477B-B375-5E46CE427106}"/>
    <dgm:cxn modelId="{4B189396-9017-4998-AC7A-6A850E2D79F9}" type="presOf" srcId="{8630EA85-2CFA-4F92-ADB3-34631B186881}" destId="{A06F328B-8DC1-40B3-A2C9-73B5901F4F3E}" srcOrd="0" destOrd="2" presId="urn:microsoft.com/office/officeart/2005/8/layout/vList2"/>
    <dgm:cxn modelId="{9E1965A7-331E-4006-B72E-EBD26687029C}" srcId="{8E3DEC0C-5C42-49D6-AF17-F3D596BE04BE}" destId="{88A4DB07-5CA5-4D00-A0EE-86D550AA8457}" srcOrd="2" destOrd="0" parTransId="{45660572-B77D-4B52-8F7B-5584B6F71661}" sibTransId="{F51DB8AB-D733-4524-BBC4-FC9A55A1213B}"/>
    <dgm:cxn modelId="{C3C0D2B5-C35A-44B2-82CB-3C5A03E4C535}" srcId="{ACBB3883-4B11-4FB4-9E3A-09CCF43ECE4A}" destId="{2C50BA8E-F1B0-41F3-98E8-F8B56A63A514}" srcOrd="1" destOrd="0" parTransId="{992C1203-9A8E-4B1E-A9D6-26A61FEAD933}" sibTransId="{E20B474A-3ACB-4DBE-A2FF-7C30E5581E28}"/>
    <dgm:cxn modelId="{8FF8D8B8-B10C-4E5A-813C-0A3FD636FDBE}" srcId="{98941DA6-E211-4282-A132-C455EDCB5F46}" destId="{CC450D80-6883-445C-90C4-9D625222ADAF}" srcOrd="1" destOrd="0" parTransId="{8A26075C-3ACD-472E-9A9D-E06F6DB9B534}" sibTransId="{71D82C64-23AF-4904-A9F0-74AC0E1DF720}"/>
    <dgm:cxn modelId="{1E64C2C3-C773-4588-955A-E0EDDC113392}" type="presOf" srcId="{ACBB3883-4B11-4FB4-9E3A-09CCF43ECE4A}" destId="{D4A39987-7C7B-43F1-AD9E-BD23A96E4A1F}" srcOrd="0" destOrd="0" presId="urn:microsoft.com/office/officeart/2005/8/layout/vList2"/>
    <dgm:cxn modelId="{048E5BC7-FD67-4618-9F88-1F902C542FB2}" srcId="{98941DA6-E211-4282-A132-C455EDCB5F46}" destId="{8E3DEC0C-5C42-49D6-AF17-F3D596BE04BE}" srcOrd="0" destOrd="0" parTransId="{545607BB-F72D-4A8A-A53B-D32F719EBFDC}" sibTransId="{C76AB314-9269-4B17-8DE5-1EADEE076A13}"/>
    <dgm:cxn modelId="{82CF76CF-60A5-4D9F-A640-1D26C0B39764}" srcId="{CC450D80-6883-445C-90C4-9D625222ADAF}" destId="{9944E6A3-FA92-44F3-8DB4-F02B422D51BE}" srcOrd="2" destOrd="0" parTransId="{BA796AF3-5036-4867-A354-1DA5F0A4B81C}" sibTransId="{D79E915B-F151-4192-9FAF-DDEF1DFC6BD8}"/>
    <dgm:cxn modelId="{718907DE-0892-47F6-B28B-B2043684DDBD}" srcId="{98941DA6-E211-4282-A132-C455EDCB5F46}" destId="{ACBB3883-4B11-4FB4-9E3A-09CCF43ECE4A}" srcOrd="2" destOrd="0" parTransId="{7B7B8340-4A56-46F8-9D39-4444CCDE88AE}" sibTransId="{AE7E5375-4272-4B5C-A529-43BCCF7F3270}"/>
    <dgm:cxn modelId="{55045DE4-231C-41F2-856F-D8389BB0AA0E}" srcId="{ACBB3883-4B11-4FB4-9E3A-09CCF43ECE4A}" destId="{0DBDACFB-1405-4569-B744-5186C4A2C746}" srcOrd="0" destOrd="0" parTransId="{AB173CB2-29AA-46A8-8E81-728890098E2A}" sibTransId="{CB4BC744-4521-4DDD-A1DC-D1A18A0A10BA}"/>
    <dgm:cxn modelId="{42AF74EF-8604-43F1-91C3-8B9320999624}" srcId="{CC450D80-6883-445C-90C4-9D625222ADAF}" destId="{EDCAF9CB-D267-45FC-A1CA-FEF0B93E8A8D}" srcOrd="0" destOrd="0" parTransId="{93278568-9024-446E-BA37-9FD0530C2857}" sibTransId="{3102512B-0F4C-41CE-9117-ECD9988DFFB6}"/>
    <dgm:cxn modelId="{8FBD25F2-047B-45BA-BBB1-EA2743FCEE76}" srcId="{ACBB3883-4B11-4FB4-9E3A-09CCF43ECE4A}" destId="{8630EA85-2CFA-4F92-ADB3-34631B186881}" srcOrd="2" destOrd="0" parTransId="{B826E41D-0223-4FB7-B6F0-06B6A3D47B8F}" sibTransId="{53D594E6-86E7-4F54-A165-1324F51745C4}"/>
    <dgm:cxn modelId="{56B76BE8-61FC-4178-AB91-298DDE7ED4AB}" type="presParOf" srcId="{550C4136-206F-4054-94E9-1356BFDA43B0}" destId="{6DA0DC1C-75DA-4B13-BF43-35CD3B357BEB}" srcOrd="0" destOrd="0" presId="urn:microsoft.com/office/officeart/2005/8/layout/vList2"/>
    <dgm:cxn modelId="{560B107C-A23B-44D7-BF97-E55D81D64D4F}" type="presParOf" srcId="{550C4136-206F-4054-94E9-1356BFDA43B0}" destId="{21E82C4F-0A94-4CA9-AB24-87C06A26BB74}" srcOrd="1" destOrd="0" presId="urn:microsoft.com/office/officeart/2005/8/layout/vList2"/>
    <dgm:cxn modelId="{57804F77-FDAA-45CD-9EF7-1C2DAC189E16}" type="presParOf" srcId="{550C4136-206F-4054-94E9-1356BFDA43B0}" destId="{0E11C25B-3255-44F0-B826-B5D7AD7EFB59}" srcOrd="2" destOrd="0" presId="urn:microsoft.com/office/officeart/2005/8/layout/vList2"/>
    <dgm:cxn modelId="{DF7260AA-9519-4FE0-851A-2D5FC1E0607F}" type="presParOf" srcId="{550C4136-206F-4054-94E9-1356BFDA43B0}" destId="{8AC55C09-1FFB-49C9-BD6C-A383957C0571}" srcOrd="3" destOrd="0" presId="urn:microsoft.com/office/officeart/2005/8/layout/vList2"/>
    <dgm:cxn modelId="{2C36FEA8-E6F4-46A4-B15B-2548C6102FE9}" type="presParOf" srcId="{550C4136-206F-4054-94E9-1356BFDA43B0}" destId="{D4A39987-7C7B-43F1-AD9E-BD23A96E4A1F}" srcOrd="4" destOrd="0" presId="urn:microsoft.com/office/officeart/2005/8/layout/vList2"/>
    <dgm:cxn modelId="{8402F42A-14FE-42D4-93CF-60218438F5F2}" type="presParOf" srcId="{550C4136-206F-4054-94E9-1356BFDA43B0}" destId="{A06F328B-8DC1-40B3-A2C9-73B5901F4F3E}" srcOrd="5"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0.xml><?xml version="1.0" encoding="utf-8"?>
<dgm:dataModel xmlns:dgm="http://schemas.openxmlformats.org/drawingml/2006/diagram" xmlns:a="http://schemas.openxmlformats.org/drawingml/2006/main">
  <dgm:ptLst>
    <dgm:pt modelId="{CE7DEB34-C0B8-4593-9C0B-FF6211BB439E}" type="doc">
      <dgm:prSet loTypeId="urn:microsoft.com/office/officeart/2005/8/layout/hList3" loCatId="list" qsTypeId="urn:microsoft.com/office/officeart/2005/8/quickstyle/3d1" qsCatId="3D" csTypeId="urn:microsoft.com/office/officeart/2005/8/colors/accent0_3" csCatId="mainScheme" phldr="1"/>
      <dgm:spPr/>
      <dgm:t>
        <a:bodyPr/>
        <a:lstStyle/>
        <a:p>
          <a:endParaRPr lang="el-GR"/>
        </a:p>
      </dgm:t>
    </dgm:pt>
    <dgm:pt modelId="{DF2B1327-5D78-40C7-82B5-E2090CE2AA27}">
      <dgm:prSet phldrT="[Κείμενο]" custT="1"/>
      <dgm:spPr>
        <a:xfrm>
          <a:off x="2363079" y="209"/>
          <a:ext cx="3022577" cy="755644"/>
        </a:xfrm>
        <a:scene3d>
          <a:camera prst="orthographicFront"/>
          <a:lightRig rig="flat" dir="t"/>
        </a:scene3d>
        <a:sp3d prstMaterial="plastic">
          <a:bevelT w="120900" h="88900"/>
          <a:bevelB w="88900" h="31750" prst="angle"/>
        </a:sp3d>
      </dgm:spPr>
      <dgm:t>
        <a:bodyPr/>
        <a:lstStyle/>
        <a:p>
          <a:pPr>
            <a:buNone/>
          </a:pPr>
          <a:r>
            <a:rPr lang="el-GR" sz="1800">
              <a:latin typeface="+mn-lt"/>
              <a:ea typeface="+mn-ea"/>
              <a:cs typeface="+mn-cs"/>
            </a:rPr>
            <a:t>Μόνο στο μέτρο που είναι απολύτως απαραίτητο</a:t>
          </a:r>
          <a:endParaRPr lang="el-GR" sz="1800" dirty="0">
            <a:latin typeface="+mn-lt"/>
            <a:ea typeface="+mn-ea"/>
            <a:cs typeface="+mn-cs"/>
          </a:endParaRPr>
        </a:p>
      </dgm:t>
    </dgm:pt>
    <dgm:pt modelId="{A031C9A7-9CE4-4838-B2CC-F8390499EA57}" type="parTrans" cxnId="{E0E70878-CE6E-41B8-808A-7ADC5BCBD1EA}">
      <dgm:prSet/>
      <dgm:spPr/>
      <dgm:t>
        <a:bodyPr/>
        <a:lstStyle/>
        <a:p>
          <a:endParaRPr lang="el-GR"/>
        </a:p>
      </dgm:t>
    </dgm:pt>
    <dgm:pt modelId="{5238FBC2-AEB1-4777-BAB2-293D637CABAE}" type="sibTrans" cxnId="{E0E70878-CE6E-41B8-808A-7ADC5BCBD1EA}">
      <dgm:prSet/>
      <dgm:spPr/>
      <dgm:t>
        <a:bodyPr/>
        <a:lstStyle/>
        <a:p>
          <a:endParaRPr lang="el-GR"/>
        </a:p>
      </dgm:t>
    </dgm:pt>
    <dgm:pt modelId="{09AA52F9-4B32-47E4-A251-36428AE43E7D}">
      <dgm:prSet phldrT="[Κείμενο]" custT="1"/>
      <dgm:spPr>
        <a:xfrm>
          <a:off x="2363079" y="1020329"/>
          <a:ext cx="3022577" cy="755644"/>
        </a:xfrm>
        <a:scene3d>
          <a:camera prst="orthographicFront"/>
          <a:lightRig rig="flat" dir="t"/>
        </a:scene3d>
        <a:sp3d extrusionH="12700" prstMaterial="plastic">
          <a:bevelT w="50800" h="50800"/>
        </a:sp3d>
      </dgm:spPr>
      <dgm:t>
        <a:bodyPr/>
        <a:lstStyle/>
        <a:p>
          <a:pPr>
            <a:buNone/>
          </a:pPr>
          <a:r>
            <a:rPr lang="el-GR" sz="1800">
              <a:latin typeface="+mn-lt"/>
              <a:ea typeface="+mn-ea"/>
              <a:cs typeface="+mn-cs"/>
            </a:rPr>
            <a:t>Εξαιτίας κατεπείγουσας ανάγκης</a:t>
          </a:r>
          <a:endParaRPr lang="el-GR" sz="1800" dirty="0">
            <a:latin typeface="+mn-lt"/>
            <a:ea typeface="+mn-ea"/>
            <a:cs typeface="+mn-cs"/>
          </a:endParaRPr>
        </a:p>
      </dgm:t>
    </dgm:pt>
    <dgm:pt modelId="{5FFE30D5-1109-4F9D-8B4B-24D77DB2B968}" type="parTrans" cxnId="{F4FBC144-3707-4A9E-9719-788EFE4366DA}">
      <dgm:prSet/>
      <dgm:spPr>
        <a:xfrm rot="5400000">
          <a:off x="3808249" y="821973"/>
          <a:ext cx="132237" cy="132237"/>
        </a:xfrm>
        <a:prstGeom prst="rightArrow">
          <a:avLst>
            <a:gd name="adj1" fmla="val 66700"/>
            <a:gd name="adj2" fmla="val 50000"/>
          </a:avLst>
        </a:prstGeom>
        <a:scene3d>
          <a:camera prst="orthographicFront"/>
          <a:lightRig rig="flat" dir="t"/>
        </a:scene3d>
        <a:sp3d z="-80000" prstMaterial="plastic">
          <a:bevelT w="50800" h="50800"/>
          <a:bevelB w="25400" h="25400" prst="angle"/>
        </a:sp3d>
      </dgm:spPr>
      <dgm:t>
        <a:bodyPr/>
        <a:lstStyle/>
        <a:p>
          <a:endParaRPr lang="el-GR"/>
        </a:p>
      </dgm:t>
    </dgm:pt>
    <dgm:pt modelId="{1322147A-4789-4F26-990D-27C0CE0D9B14}" type="sibTrans" cxnId="{F4FBC144-3707-4A9E-9719-788EFE4366DA}">
      <dgm:prSet/>
      <dgm:spPr>
        <a:xfrm rot="5400000">
          <a:off x="3808249" y="1842093"/>
          <a:ext cx="132237" cy="132237"/>
        </a:xfrm>
        <a:prstGeom prst="rightArrow">
          <a:avLst>
            <a:gd name="adj1" fmla="val 66700"/>
            <a:gd name="adj2" fmla="val 50000"/>
          </a:avLst>
        </a:prstGeom>
        <a:scene3d>
          <a:camera prst="orthographicFront"/>
          <a:lightRig rig="flat" dir="t"/>
        </a:scene3d>
        <a:sp3d z="-80000" prstMaterial="plastic">
          <a:bevelT w="50800" h="50800"/>
          <a:bevelB w="25400" h="25400" prst="angle"/>
        </a:sp3d>
      </dgm:spPr>
      <dgm:t>
        <a:bodyPr/>
        <a:lstStyle/>
        <a:p>
          <a:endParaRPr lang="el-GR"/>
        </a:p>
      </dgm:t>
    </dgm:pt>
    <dgm:pt modelId="{47ACA0DA-6506-4541-8DE5-F1EC923CB8F0}">
      <dgm:prSet phldrT="[Κείμενο]" custT="1"/>
      <dgm:spPr>
        <a:xfrm>
          <a:off x="2363079" y="3060569"/>
          <a:ext cx="3022577" cy="755644"/>
        </a:xfrm>
        <a:scene3d>
          <a:camera prst="orthographicFront"/>
          <a:lightRig rig="flat" dir="t"/>
        </a:scene3d>
        <a:sp3d extrusionH="12700" prstMaterial="plastic">
          <a:bevelT w="50800" h="50800"/>
        </a:sp3d>
      </dgm:spPr>
      <dgm:t>
        <a:bodyPr/>
        <a:lstStyle/>
        <a:p>
          <a:pPr>
            <a:buNone/>
          </a:pPr>
          <a:r>
            <a:rPr lang="el-GR" sz="1800" dirty="0">
              <a:latin typeface="+mn-lt"/>
              <a:ea typeface="+mn-ea"/>
              <a:cs typeface="+mn-cs"/>
            </a:rPr>
            <a:t>Οφειλόμενης σε απρόβλεπτα για την αναθέτουσα αρχή, γεγονότα</a:t>
          </a:r>
        </a:p>
      </dgm:t>
    </dgm:pt>
    <dgm:pt modelId="{C8FACA74-C3C4-455F-8567-B23CEF4B39D1}" type="parTrans" cxnId="{43F26C41-34F4-44AD-8175-89A2C9687A00}">
      <dgm:prSet/>
      <dgm:spPr/>
      <dgm:t>
        <a:bodyPr/>
        <a:lstStyle/>
        <a:p>
          <a:endParaRPr lang="el-GR"/>
        </a:p>
      </dgm:t>
    </dgm:pt>
    <dgm:pt modelId="{9ABAD36A-42BE-4FF6-8ADA-4FFBA734ED14}" type="sibTrans" cxnId="{43F26C41-34F4-44AD-8175-89A2C9687A00}">
      <dgm:prSet/>
      <dgm:spPr/>
      <dgm:t>
        <a:bodyPr/>
        <a:lstStyle/>
        <a:p>
          <a:endParaRPr lang="el-GR"/>
        </a:p>
      </dgm:t>
    </dgm:pt>
    <dgm:pt modelId="{C2FC4188-AA80-408A-9378-D3BFFE5E2237}">
      <dgm:prSet phldrT="[Κείμενο]" custT="1"/>
      <dgm:spPr>
        <a:xfrm>
          <a:off x="2363079" y="3060569"/>
          <a:ext cx="3022577" cy="755644"/>
        </a:xfrm>
        <a:scene3d>
          <a:camera prst="orthographicFront"/>
          <a:lightRig rig="flat" dir="t"/>
        </a:scene3d>
        <a:sp3d extrusionH="12700" prstMaterial="plastic">
          <a:bevelT w="50800" h="50800"/>
        </a:sp3d>
      </dgm:spPr>
      <dgm:t>
        <a:bodyPr/>
        <a:lstStyle/>
        <a:p>
          <a:pPr>
            <a:buNone/>
          </a:pPr>
          <a:r>
            <a:rPr lang="el-GR" sz="1800">
              <a:latin typeface="+mn-lt"/>
              <a:ea typeface="+mn-ea"/>
              <a:cs typeface="+mn-cs"/>
            </a:rPr>
            <a:t>Καθίσταται αδύνατη η τήρηση των προθεσμιών που προβλέπονται για τις ανοιχτές, τις κλειστές ή τις ανταγωνιστικές διαδικασίες με διαπραγμάτευση</a:t>
          </a:r>
          <a:endParaRPr lang="el-GR" sz="1800" dirty="0">
            <a:latin typeface="+mn-lt"/>
            <a:ea typeface="+mn-ea"/>
            <a:cs typeface="+mn-cs"/>
          </a:endParaRPr>
        </a:p>
      </dgm:t>
    </dgm:pt>
    <dgm:pt modelId="{75D4A00A-B3DF-4543-90B9-DA243BF03938}" type="parTrans" cxnId="{ED8C40FB-395E-4794-B29F-45B8343F3D5E}">
      <dgm:prSet/>
      <dgm:spPr/>
      <dgm:t>
        <a:bodyPr/>
        <a:lstStyle/>
        <a:p>
          <a:endParaRPr lang="el-GR"/>
        </a:p>
      </dgm:t>
    </dgm:pt>
    <dgm:pt modelId="{713665DD-D68C-4D4A-8ABF-6DCE609B7ECC}" type="sibTrans" cxnId="{ED8C40FB-395E-4794-B29F-45B8343F3D5E}">
      <dgm:prSet/>
      <dgm:spPr/>
      <dgm:t>
        <a:bodyPr/>
        <a:lstStyle/>
        <a:p>
          <a:endParaRPr lang="el-GR"/>
        </a:p>
      </dgm:t>
    </dgm:pt>
    <dgm:pt modelId="{68ECC457-6C98-444A-9E22-06A8F3929BFF}">
      <dgm:prSet phldrT="[Κείμενο]" custT="1"/>
      <dgm:spPr>
        <a:xfrm>
          <a:off x="2363079" y="3060569"/>
          <a:ext cx="3022577" cy="755644"/>
        </a:xfrm>
        <a:scene3d>
          <a:camera prst="orthographicFront"/>
          <a:lightRig rig="flat" dir="t"/>
        </a:scene3d>
        <a:sp3d extrusionH="12700" prstMaterial="plastic">
          <a:bevelT w="50800" h="50800"/>
        </a:sp3d>
      </dgm:spPr>
      <dgm:t>
        <a:bodyPr/>
        <a:lstStyle/>
        <a:p>
          <a:pPr>
            <a:buNone/>
          </a:pPr>
          <a:r>
            <a:rPr lang="el-GR" sz="1800" dirty="0">
              <a:latin typeface="+mn-lt"/>
              <a:ea typeface="+mn-ea"/>
              <a:cs typeface="+mn-cs"/>
            </a:rPr>
            <a:t>Οι περιστάσεις που επικαλούνται οι αναθέτουσες αρχές δεν πρέπει να απορρέουν από δική τους ευθύνη</a:t>
          </a:r>
        </a:p>
      </dgm:t>
    </dgm:pt>
    <dgm:pt modelId="{2CC026BC-2BF8-430C-9E14-4E3AA4881A32}" type="parTrans" cxnId="{12FBF5F1-06CE-452B-BA72-4D94ACA08436}">
      <dgm:prSet/>
      <dgm:spPr/>
      <dgm:t>
        <a:bodyPr/>
        <a:lstStyle/>
        <a:p>
          <a:endParaRPr lang="el-GR"/>
        </a:p>
      </dgm:t>
    </dgm:pt>
    <dgm:pt modelId="{F740348F-D996-4731-89D2-12B8B2CA4B8C}" type="sibTrans" cxnId="{12FBF5F1-06CE-452B-BA72-4D94ACA08436}">
      <dgm:prSet/>
      <dgm:spPr/>
      <dgm:t>
        <a:bodyPr/>
        <a:lstStyle/>
        <a:p>
          <a:endParaRPr lang="el-GR"/>
        </a:p>
      </dgm:t>
    </dgm:pt>
    <dgm:pt modelId="{470AE382-F1D6-45DE-A077-A9C1B811291B}" type="pres">
      <dgm:prSet presAssocID="{CE7DEB34-C0B8-4593-9C0B-FF6211BB439E}" presName="composite" presStyleCnt="0">
        <dgm:presLayoutVars>
          <dgm:chMax val="1"/>
          <dgm:dir/>
          <dgm:resizeHandles val="exact"/>
        </dgm:presLayoutVars>
      </dgm:prSet>
      <dgm:spPr/>
    </dgm:pt>
    <dgm:pt modelId="{1B302476-BF3F-41B4-9802-BEFF43577669}" type="pres">
      <dgm:prSet presAssocID="{DF2B1327-5D78-40C7-82B5-E2090CE2AA27}" presName="roof" presStyleLbl="dkBgShp" presStyleIdx="0" presStyleCnt="2"/>
      <dgm:spPr/>
    </dgm:pt>
    <dgm:pt modelId="{65755B5F-0FAD-4657-8FA5-BDB00421E9F5}" type="pres">
      <dgm:prSet presAssocID="{DF2B1327-5D78-40C7-82B5-E2090CE2AA27}" presName="pillars" presStyleCnt="0"/>
      <dgm:spPr/>
    </dgm:pt>
    <dgm:pt modelId="{7AF54939-3192-440C-913A-32E0A7D17ACB}" type="pres">
      <dgm:prSet presAssocID="{DF2B1327-5D78-40C7-82B5-E2090CE2AA27}" presName="pillar1" presStyleLbl="node1" presStyleIdx="0" presStyleCnt="4">
        <dgm:presLayoutVars>
          <dgm:bulletEnabled val="1"/>
        </dgm:presLayoutVars>
      </dgm:prSet>
      <dgm:spPr/>
    </dgm:pt>
    <dgm:pt modelId="{CA5DB01C-5868-4DD9-9BED-35A40B4D3A74}" type="pres">
      <dgm:prSet presAssocID="{47ACA0DA-6506-4541-8DE5-F1EC923CB8F0}" presName="pillarX" presStyleLbl="node1" presStyleIdx="1" presStyleCnt="4">
        <dgm:presLayoutVars>
          <dgm:bulletEnabled val="1"/>
        </dgm:presLayoutVars>
      </dgm:prSet>
      <dgm:spPr/>
    </dgm:pt>
    <dgm:pt modelId="{84774AC5-0ADA-45B7-93B8-FB87F31E1F72}" type="pres">
      <dgm:prSet presAssocID="{C2FC4188-AA80-408A-9378-D3BFFE5E2237}" presName="pillarX" presStyleLbl="node1" presStyleIdx="2" presStyleCnt="4">
        <dgm:presLayoutVars>
          <dgm:bulletEnabled val="1"/>
        </dgm:presLayoutVars>
      </dgm:prSet>
      <dgm:spPr/>
    </dgm:pt>
    <dgm:pt modelId="{6571EE2B-2FB4-48FA-BD46-CC1084A6F61C}" type="pres">
      <dgm:prSet presAssocID="{68ECC457-6C98-444A-9E22-06A8F3929BFF}" presName="pillarX" presStyleLbl="node1" presStyleIdx="3" presStyleCnt="4">
        <dgm:presLayoutVars>
          <dgm:bulletEnabled val="1"/>
        </dgm:presLayoutVars>
      </dgm:prSet>
      <dgm:spPr/>
    </dgm:pt>
    <dgm:pt modelId="{5DC7BE6F-C7FD-40DC-82DD-B0BF3D5DDC76}" type="pres">
      <dgm:prSet presAssocID="{DF2B1327-5D78-40C7-82B5-E2090CE2AA27}" presName="base" presStyleLbl="dkBgShp" presStyleIdx="1" presStyleCnt="2"/>
      <dgm:spPr/>
    </dgm:pt>
  </dgm:ptLst>
  <dgm:cxnLst>
    <dgm:cxn modelId="{12238810-F78E-4D01-B87A-4343A1CADE9A}" type="presOf" srcId="{CE7DEB34-C0B8-4593-9C0B-FF6211BB439E}" destId="{470AE382-F1D6-45DE-A077-A9C1B811291B}" srcOrd="0" destOrd="0" presId="urn:microsoft.com/office/officeart/2005/8/layout/hList3"/>
    <dgm:cxn modelId="{43F26C41-34F4-44AD-8175-89A2C9687A00}" srcId="{DF2B1327-5D78-40C7-82B5-E2090CE2AA27}" destId="{47ACA0DA-6506-4541-8DE5-F1EC923CB8F0}" srcOrd="1" destOrd="0" parTransId="{C8FACA74-C3C4-455F-8567-B23CEF4B39D1}" sibTransId="{9ABAD36A-42BE-4FF6-8ADA-4FFBA734ED14}"/>
    <dgm:cxn modelId="{F4FBC144-3707-4A9E-9719-788EFE4366DA}" srcId="{DF2B1327-5D78-40C7-82B5-E2090CE2AA27}" destId="{09AA52F9-4B32-47E4-A251-36428AE43E7D}" srcOrd="0" destOrd="0" parTransId="{5FFE30D5-1109-4F9D-8B4B-24D77DB2B968}" sibTransId="{1322147A-4789-4F26-990D-27C0CE0D9B14}"/>
    <dgm:cxn modelId="{8C897C66-AD0C-4AC4-BBB5-7B8DB4E3103F}" type="presOf" srcId="{C2FC4188-AA80-408A-9378-D3BFFE5E2237}" destId="{84774AC5-0ADA-45B7-93B8-FB87F31E1F72}" srcOrd="0" destOrd="0" presId="urn:microsoft.com/office/officeart/2005/8/layout/hList3"/>
    <dgm:cxn modelId="{CFFCDC50-C8BA-4CCE-8DC4-E64239675F2D}" type="presOf" srcId="{09AA52F9-4B32-47E4-A251-36428AE43E7D}" destId="{7AF54939-3192-440C-913A-32E0A7D17ACB}" srcOrd="0" destOrd="0" presId="urn:microsoft.com/office/officeart/2005/8/layout/hList3"/>
    <dgm:cxn modelId="{9CF90256-BCC7-4825-8CEE-EF700E9340DD}" type="presOf" srcId="{47ACA0DA-6506-4541-8DE5-F1EC923CB8F0}" destId="{CA5DB01C-5868-4DD9-9BED-35A40B4D3A74}" srcOrd="0" destOrd="0" presId="urn:microsoft.com/office/officeart/2005/8/layout/hList3"/>
    <dgm:cxn modelId="{E0E70878-CE6E-41B8-808A-7ADC5BCBD1EA}" srcId="{CE7DEB34-C0B8-4593-9C0B-FF6211BB439E}" destId="{DF2B1327-5D78-40C7-82B5-E2090CE2AA27}" srcOrd="0" destOrd="0" parTransId="{A031C9A7-9CE4-4838-B2CC-F8390499EA57}" sibTransId="{5238FBC2-AEB1-4777-BAB2-293D637CABAE}"/>
    <dgm:cxn modelId="{73A6BD8A-0E82-429C-A797-6DC066DF8889}" type="presOf" srcId="{68ECC457-6C98-444A-9E22-06A8F3929BFF}" destId="{6571EE2B-2FB4-48FA-BD46-CC1084A6F61C}" srcOrd="0" destOrd="0" presId="urn:microsoft.com/office/officeart/2005/8/layout/hList3"/>
    <dgm:cxn modelId="{12FBF5F1-06CE-452B-BA72-4D94ACA08436}" srcId="{DF2B1327-5D78-40C7-82B5-E2090CE2AA27}" destId="{68ECC457-6C98-444A-9E22-06A8F3929BFF}" srcOrd="3" destOrd="0" parTransId="{2CC026BC-2BF8-430C-9E14-4E3AA4881A32}" sibTransId="{F740348F-D996-4731-89D2-12B8B2CA4B8C}"/>
    <dgm:cxn modelId="{E0A193F9-B487-4661-9CA4-8B82B3870F14}" type="presOf" srcId="{DF2B1327-5D78-40C7-82B5-E2090CE2AA27}" destId="{1B302476-BF3F-41B4-9802-BEFF43577669}" srcOrd="0" destOrd="0" presId="urn:microsoft.com/office/officeart/2005/8/layout/hList3"/>
    <dgm:cxn modelId="{ED8C40FB-395E-4794-B29F-45B8343F3D5E}" srcId="{DF2B1327-5D78-40C7-82B5-E2090CE2AA27}" destId="{C2FC4188-AA80-408A-9378-D3BFFE5E2237}" srcOrd="2" destOrd="0" parTransId="{75D4A00A-B3DF-4543-90B9-DA243BF03938}" sibTransId="{713665DD-D68C-4D4A-8ABF-6DCE609B7ECC}"/>
    <dgm:cxn modelId="{5CAC5D40-D6A8-4DA0-94C8-59254FB6EF01}" type="presParOf" srcId="{470AE382-F1D6-45DE-A077-A9C1B811291B}" destId="{1B302476-BF3F-41B4-9802-BEFF43577669}" srcOrd="0" destOrd="0" presId="urn:microsoft.com/office/officeart/2005/8/layout/hList3"/>
    <dgm:cxn modelId="{F8444BB1-3FA4-446B-953C-53CD454ACB8F}" type="presParOf" srcId="{470AE382-F1D6-45DE-A077-A9C1B811291B}" destId="{65755B5F-0FAD-4657-8FA5-BDB00421E9F5}" srcOrd="1" destOrd="0" presId="urn:microsoft.com/office/officeart/2005/8/layout/hList3"/>
    <dgm:cxn modelId="{84D62283-673E-4BE4-82DA-0F5324F15CC6}" type="presParOf" srcId="{65755B5F-0FAD-4657-8FA5-BDB00421E9F5}" destId="{7AF54939-3192-440C-913A-32E0A7D17ACB}" srcOrd="0" destOrd="0" presId="urn:microsoft.com/office/officeart/2005/8/layout/hList3"/>
    <dgm:cxn modelId="{5954EE20-AE09-4B8F-B596-137AE3B23699}" type="presParOf" srcId="{65755B5F-0FAD-4657-8FA5-BDB00421E9F5}" destId="{CA5DB01C-5868-4DD9-9BED-35A40B4D3A74}" srcOrd="1" destOrd="0" presId="urn:microsoft.com/office/officeart/2005/8/layout/hList3"/>
    <dgm:cxn modelId="{697B70FA-404A-40D0-BC76-9C3B7ED91461}" type="presParOf" srcId="{65755B5F-0FAD-4657-8FA5-BDB00421E9F5}" destId="{84774AC5-0ADA-45B7-93B8-FB87F31E1F72}" srcOrd="2" destOrd="0" presId="urn:microsoft.com/office/officeart/2005/8/layout/hList3"/>
    <dgm:cxn modelId="{D5D7CF2C-55A1-48E9-913A-D385F2C001BD}" type="presParOf" srcId="{65755B5F-0FAD-4657-8FA5-BDB00421E9F5}" destId="{6571EE2B-2FB4-48FA-BD46-CC1084A6F61C}" srcOrd="3" destOrd="0" presId="urn:microsoft.com/office/officeart/2005/8/layout/hList3"/>
    <dgm:cxn modelId="{34DC339D-DE3A-411A-8F9D-D228064CA995}" type="presParOf" srcId="{470AE382-F1D6-45DE-A077-A9C1B811291B}" destId="{5DC7BE6F-C7FD-40DC-82DD-B0BF3D5DDC76}" srcOrd="2" destOrd="0" presId="urn:microsoft.com/office/officeart/2005/8/layout/hLis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1.xml><?xml version="1.0" encoding="utf-8"?>
<dgm:dataModel xmlns:dgm="http://schemas.openxmlformats.org/drawingml/2006/diagram" xmlns:a="http://schemas.openxmlformats.org/drawingml/2006/main">
  <dgm:ptLst>
    <dgm:pt modelId="{CE7DEB34-C0B8-4593-9C0B-FF6211BB439E}" type="doc">
      <dgm:prSet loTypeId="urn:microsoft.com/office/officeart/2005/8/layout/hierarchy3" loCatId="relationship" qsTypeId="urn:microsoft.com/office/officeart/2005/8/quickstyle/3d1" qsCatId="3D" csTypeId="urn:microsoft.com/office/officeart/2005/8/colors/accent0_3" csCatId="mainScheme" phldr="1"/>
      <dgm:spPr/>
      <dgm:t>
        <a:bodyPr/>
        <a:lstStyle/>
        <a:p>
          <a:endParaRPr lang="el-GR"/>
        </a:p>
      </dgm:t>
    </dgm:pt>
    <dgm:pt modelId="{97EA652A-7E34-41B6-AADF-DB62BED916FA}">
      <dgm:prSet phldrT="[Κείμενο]" custT="1"/>
      <dgm:spPr>
        <a:xfrm>
          <a:off x="416659" y="282334"/>
          <a:ext cx="5630338" cy="564963"/>
        </a:xfrm>
        <a:scene3d>
          <a:camera prst="orthographicFront"/>
          <a:lightRig rig="flat" dir="t"/>
        </a:scene3d>
        <a:sp3d prstMaterial="plastic">
          <a:bevelT w="120900" h="88900"/>
          <a:bevelB w="88900" h="31750" prst="angle"/>
        </a:sp3d>
      </dgm:spPr>
      <dgm:t>
        <a:bodyPr/>
        <a:lstStyle/>
        <a:p>
          <a:pPr>
            <a:buNone/>
          </a:pPr>
          <a:r>
            <a:rPr lang="el-GR" sz="1800" dirty="0">
              <a:latin typeface="+mn-lt"/>
              <a:ea typeface="+mn-ea"/>
              <a:cs typeface="+mn-cs"/>
            </a:rPr>
            <a:t>Μόνο για την αγορά αγαθών ή την παροχή υπηρεσιών υπό ιδιαίτερα ευνοϊκούς όρους</a:t>
          </a:r>
        </a:p>
      </dgm:t>
    </dgm:pt>
    <dgm:pt modelId="{6AC2DDB2-0F3F-4260-863E-E4C165B1CAD2}" type="parTrans" cxnId="{DFDD02F5-C59D-4F53-AC89-6BF6553B7BD0}">
      <dgm:prSet/>
      <dgm:spPr/>
      <dgm:t>
        <a:bodyPr/>
        <a:lstStyle/>
        <a:p>
          <a:endParaRPr lang="el-GR"/>
        </a:p>
      </dgm:t>
    </dgm:pt>
    <dgm:pt modelId="{DB0D42B5-F8CC-42DA-81D7-C777ECA98EFB}" type="sibTrans" cxnId="{DFDD02F5-C59D-4F53-AC89-6BF6553B7BD0}">
      <dgm:prSet/>
      <dgm:spPr/>
      <dgm:t>
        <a:bodyPr/>
        <a:lstStyle/>
        <a:p>
          <a:endParaRPr lang="el-GR"/>
        </a:p>
      </dgm:t>
    </dgm:pt>
    <dgm:pt modelId="{0308C228-BCFA-4B01-9AA2-BF9A461CEEDA}">
      <dgm:prSet custT="1"/>
      <dgm:spPr/>
      <dgm:t>
        <a:bodyPr/>
        <a:lstStyle/>
        <a:p>
          <a:r>
            <a:rPr lang="el-GR" sz="1800" dirty="0">
              <a:latin typeface="+mn-lt"/>
            </a:rPr>
            <a:t>Είτε από προμηθευτή που παύει οριστικά τις εμπορικές του δραστηριότητες</a:t>
          </a:r>
        </a:p>
      </dgm:t>
    </dgm:pt>
    <dgm:pt modelId="{F2EF6355-3CF4-45BF-8127-EF3B4C9D3E4E}" type="parTrans" cxnId="{4835D482-79E9-4269-9361-6BA983D6AF3F}">
      <dgm:prSet/>
      <dgm:spPr/>
      <dgm:t>
        <a:bodyPr/>
        <a:lstStyle/>
        <a:p>
          <a:endParaRPr lang="el-GR"/>
        </a:p>
      </dgm:t>
    </dgm:pt>
    <dgm:pt modelId="{F83A746E-D126-4A1E-8C7B-80EC092CAD59}" type="sibTrans" cxnId="{4835D482-79E9-4269-9361-6BA983D6AF3F}">
      <dgm:prSet/>
      <dgm:spPr/>
      <dgm:t>
        <a:bodyPr/>
        <a:lstStyle/>
        <a:p>
          <a:endParaRPr lang="el-GR"/>
        </a:p>
      </dgm:t>
    </dgm:pt>
    <dgm:pt modelId="{40223CD4-F233-451D-A39C-EE36610756EA}">
      <dgm:prSet custT="1"/>
      <dgm:spPr/>
      <dgm:t>
        <a:bodyPr/>
        <a:lstStyle/>
        <a:p>
          <a:r>
            <a:rPr lang="el-GR" sz="1800" dirty="0">
              <a:latin typeface="+mn-lt"/>
            </a:rPr>
            <a:t>Είτε από τον εκκαθαριστή διαδικασίας αφερεγγυότητας, δικαστικού συμβιβασμού ή ανάλογης διαδικασίας</a:t>
          </a:r>
        </a:p>
      </dgm:t>
    </dgm:pt>
    <dgm:pt modelId="{3F9ED961-E5D9-4F8A-AE81-E101EF5BC8AB}" type="parTrans" cxnId="{77B6864D-3E2B-44A1-B75E-2316BDA55F50}">
      <dgm:prSet/>
      <dgm:spPr/>
      <dgm:t>
        <a:bodyPr/>
        <a:lstStyle/>
        <a:p>
          <a:endParaRPr lang="el-GR"/>
        </a:p>
      </dgm:t>
    </dgm:pt>
    <dgm:pt modelId="{100ABC8B-123E-4C5F-8B50-0D92166ACA62}" type="sibTrans" cxnId="{77B6864D-3E2B-44A1-B75E-2316BDA55F50}">
      <dgm:prSet/>
      <dgm:spPr/>
      <dgm:t>
        <a:bodyPr/>
        <a:lstStyle/>
        <a:p>
          <a:endParaRPr lang="el-GR"/>
        </a:p>
      </dgm:t>
    </dgm:pt>
    <dgm:pt modelId="{FD7F9817-1556-43A4-80FC-FA195DE18C2E}" type="pres">
      <dgm:prSet presAssocID="{CE7DEB34-C0B8-4593-9C0B-FF6211BB439E}" presName="diagram" presStyleCnt="0">
        <dgm:presLayoutVars>
          <dgm:chPref val="1"/>
          <dgm:dir/>
          <dgm:animOne val="branch"/>
          <dgm:animLvl val="lvl"/>
          <dgm:resizeHandles/>
        </dgm:presLayoutVars>
      </dgm:prSet>
      <dgm:spPr/>
    </dgm:pt>
    <dgm:pt modelId="{C1E525EC-98A2-4E34-8A15-C8B5E779E1A8}" type="pres">
      <dgm:prSet presAssocID="{97EA652A-7E34-41B6-AADF-DB62BED916FA}" presName="root" presStyleCnt="0"/>
      <dgm:spPr/>
    </dgm:pt>
    <dgm:pt modelId="{D5933382-2C62-4772-8F8D-13F6B1501EBF}" type="pres">
      <dgm:prSet presAssocID="{97EA652A-7E34-41B6-AADF-DB62BED916FA}" presName="rootComposite" presStyleCnt="0"/>
      <dgm:spPr/>
    </dgm:pt>
    <dgm:pt modelId="{3855FCC6-5246-4181-93AB-677A811DAB4D}" type="pres">
      <dgm:prSet presAssocID="{97EA652A-7E34-41B6-AADF-DB62BED916FA}" presName="rootText" presStyleLbl="node1" presStyleIdx="0" presStyleCnt="1" custScaleX="122960" custScaleY="88508"/>
      <dgm:spPr/>
    </dgm:pt>
    <dgm:pt modelId="{19870893-974D-419C-A6CA-C8BDED7C4DCD}" type="pres">
      <dgm:prSet presAssocID="{97EA652A-7E34-41B6-AADF-DB62BED916FA}" presName="rootConnector" presStyleLbl="node1" presStyleIdx="0" presStyleCnt="1"/>
      <dgm:spPr/>
    </dgm:pt>
    <dgm:pt modelId="{E4C6406E-D6D0-4E81-BD92-DEB9D6F9A74F}" type="pres">
      <dgm:prSet presAssocID="{97EA652A-7E34-41B6-AADF-DB62BED916FA}" presName="childShape" presStyleCnt="0"/>
      <dgm:spPr/>
    </dgm:pt>
    <dgm:pt modelId="{AE261C2F-7082-4388-AF94-38351513D780}" type="pres">
      <dgm:prSet presAssocID="{F2EF6355-3CF4-45BF-8127-EF3B4C9D3E4E}" presName="Name13" presStyleLbl="parChTrans1D2" presStyleIdx="0" presStyleCnt="2"/>
      <dgm:spPr/>
    </dgm:pt>
    <dgm:pt modelId="{61315EA4-1ED4-43E2-B757-18421764A16B}" type="pres">
      <dgm:prSet presAssocID="{0308C228-BCFA-4B01-9AA2-BF9A461CEEDA}" presName="childText" presStyleLbl="bgAcc1" presStyleIdx="0" presStyleCnt="2" custScaleX="135731" custScaleY="88508">
        <dgm:presLayoutVars>
          <dgm:bulletEnabled val="1"/>
        </dgm:presLayoutVars>
      </dgm:prSet>
      <dgm:spPr/>
    </dgm:pt>
    <dgm:pt modelId="{714C93D5-1181-4196-8EB6-EE5818674154}" type="pres">
      <dgm:prSet presAssocID="{3F9ED961-E5D9-4F8A-AE81-E101EF5BC8AB}" presName="Name13" presStyleLbl="parChTrans1D2" presStyleIdx="1" presStyleCnt="2"/>
      <dgm:spPr/>
    </dgm:pt>
    <dgm:pt modelId="{39BC342C-7A66-4EB9-AC76-A20E0638109B}" type="pres">
      <dgm:prSet presAssocID="{40223CD4-F233-451D-A39C-EE36610756EA}" presName="childText" presStyleLbl="bgAcc1" presStyleIdx="1" presStyleCnt="2" custScaleX="143408" custScaleY="88508">
        <dgm:presLayoutVars>
          <dgm:bulletEnabled val="1"/>
        </dgm:presLayoutVars>
      </dgm:prSet>
      <dgm:spPr/>
    </dgm:pt>
  </dgm:ptLst>
  <dgm:cxnLst>
    <dgm:cxn modelId="{A4B34613-724D-467E-A19F-754682A2DEA0}" type="presOf" srcId="{40223CD4-F233-451D-A39C-EE36610756EA}" destId="{39BC342C-7A66-4EB9-AC76-A20E0638109B}" srcOrd="0" destOrd="0" presId="urn:microsoft.com/office/officeart/2005/8/layout/hierarchy3"/>
    <dgm:cxn modelId="{77B6864D-3E2B-44A1-B75E-2316BDA55F50}" srcId="{97EA652A-7E34-41B6-AADF-DB62BED916FA}" destId="{40223CD4-F233-451D-A39C-EE36610756EA}" srcOrd="1" destOrd="0" parTransId="{3F9ED961-E5D9-4F8A-AE81-E101EF5BC8AB}" sibTransId="{100ABC8B-123E-4C5F-8B50-0D92166ACA62}"/>
    <dgm:cxn modelId="{4835D482-79E9-4269-9361-6BA983D6AF3F}" srcId="{97EA652A-7E34-41B6-AADF-DB62BED916FA}" destId="{0308C228-BCFA-4B01-9AA2-BF9A461CEEDA}" srcOrd="0" destOrd="0" parTransId="{F2EF6355-3CF4-45BF-8127-EF3B4C9D3E4E}" sibTransId="{F83A746E-D126-4A1E-8C7B-80EC092CAD59}"/>
    <dgm:cxn modelId="{911E1DC2-FF35-492D-B4D5-10BCBBD2232D}" type="presOf" srcId="{97EA652A-7E34-41B6-AADF-DB62BED916FA}" destId="{19870893-974D-419C-A6CA-C8BDED7C4DCD}" srcOrd="1" destOrd="0" presId="urn:microsoft.com/office/officeart/2005/8/layout/hierarchy3"/>
    <dgm:cxn modelId="{6D9387CF-E7B9-434C-9C28-D2FD8DD43115}" type="presOf" srcId="{F2EF6355-3CF4-45BF-8127-EF3B4C9D3E4E}" destId="{AE261C2F-7082-4388-AF94-38351513D780}" srcOrd="0" destOrd="0" presId="urn:microsoft.com/office/officeart/2005/8/layout/hierarchy3"/>
    <dgm:cxn modelId="{45C5C9D0-7CD0-4EE7-A437-D11B39DB276A}" type="presOf" srcId="{97EA652A-7E34-41B6-AADF-DB62BED916FA}" destId="{3855FCC6-5246-4181-93AB-677A811DAB4D}" srcOrd="0" destOrd="0" presId="urn:microsoft.com/office/officeart/2005/8/layout/hierarchy3"/>
    <dgm:cxn modelId="{08ACD9D7-AE43-4944-A066-80DC47E53A95}" type="presOf" srcId="{CE7DEB34-C0B8-4593-9C0B-FF6211BB439E}" destId="{FD7F9817-1556-43A4-80FC-FA195DE18C2E}" srcOrd="0" destOrd="0" presId="urn:microsoft.com/office/officeart/2005/8/layout/hierarchy3"/>
    <dgm:cxn modelId="{7B7C48EB-773A-4C16-9836-4E831952243D}" type="presOf" srcId="{0308C228-BCFA-4B01-9AA2-BF9A461CEEDA}" destId="{61315EA4-1ED4-43E2-B757-18421764A16B}" srcOrd="0" destOrd="0" presId="urn:microsoft.com/office/officeart/2005/8/layout/hierarchy3"/>
    <dgm:cxn modelId="{DFDD02F5-C59D-4F53-AC89-6BF6553B7BD0}" srcId="{CE7DEB34-C0B8-4593-9C0B-FF6211BB439E}" destId="{97EA652A-7E34-41B6-AADF-DB62BED916FA}" srcOrd="0" destOrd="0" parTransId="{6AC2DDB2-0F3F-4260-863E-E4C165B1CAD2}" sibTransId="{DB0D42B5-F8CC-42DA-81D7-C777ECA98EFB}"/>
    <dgm:cxn modelId="{3B0CC7FE-2EDC-4F68-8E7E-A9A5E30BAD18}" type="presOf" srcId="{3F9ED961-E5D9-4F8A-AE81-E101EF5BC8AB}" destId="{714C93D5-1181-4196-8EB6-EE5818674154}" srcOrd="0" destOrd="0" presId="urn:microsoft.com/office/officeart/2005/8/layout/hierarchy3"/>
    <dgm:cxn modelId="{B2EC100D-83C8-478B-AD04-1686F08C78C4}" type="presParOf" srcId="{FD7F9817-1556-43A4-80FC-FA195DE18C2E}" destId="{C1E525EC-98A2-4E34-8A15-C8B5E779E1A8}" srcOrd="0" destOrd="0" presId="urn:microsoft.com/office/officeart/2005/8/layout/hierarchy3"/>
    <dgm:cxn modelId="{F91ACFF9-0FDE-4E04-900B-2ECAEC3C4694}" type="presParOf" srcId="{C1E525EC-98A2-4E34-8A15-C8B5E779E1A8}" destId="{D5933382-2C62-4772-8F8D-13F6B1501EBF}" srcOrd="0" destOrd="0" presId="urn:microsoft.com/office/officeart/2005/8/layout/hierarchy3"/>
    <dgm:cxn modelId="{F04664DE-9D50-401C-8425-8897049EFC3C}" type="presParOf" srcId="{D5933382-2C62-4772-8F8D-13F6B1501EBF}" destId="{3855FCC6-5246-4181-93AB-677A811DAB4D}" srcOrd="0" destOrd="0" presId="urn:microsoft.com/office/officeart/2005/8/layout/hierarchy3"/>
    <dgm:cxn modelId="{69B11DCA-A88A-40B9-A71F-FE564F718B94}" type="presParOf" srcId="{D5933382-2C62-4772-8F8D-13F6B1501EBF}" destId="{19870893-974D-419C-A6CA-C8BDED7C4DCD}" srcOrd="1" destOrd="0" presId="urn:microsoft.com/office/officeart/2005/8/layout/hierarchy3"/>
    <dgm:cxn modelId="{76DE779A-2284-4A33-B863-DDD3522FA0F8}" type="presParOf" srcId="{C1E525EC-98A2-4E34-8A15-C8B5E779E1A8}" destId="{E4C6406E-D6D0-4E81-BD92-DEB9D6F9A74F}" srcOrd="1" destOrd="0" presId="urn:microsoft.com/office/officeart/2005/8/layout/hierarchy3"/>
    <dgm:cxn modelId="{A16D77B1-7DB2-4C2F-868A-94898F0A04B5}" type="presParOf" srcId="{E4C6406E-D6D0-4E81-BD92-DEB9D6F9A74F}" destId="{AE261C2F-7082-4388-AF94-38351513D780}" srcOrd="0" destOrd="0" presId="urn:microsoft.com/office/officeart/2005/8/layout/hierarchy3"/>
    <dgm:cxn modelId="{110FDFAA-8413-4EFF-9D4A-A626F1F6F268}" type="presParOf" srcId="{E4C6406E-D6D0-4E81-BD92-DEB9D6F9A74F}" destId="{61315EA4-1ED4-43E2-B757-18421764A16B}" srcOrd="1" destOrd="0" presId="urn:microsoft.com/office/officeart/2005/8/layout/hierarchy3"/>
    <dgm:cxn modelId="{5C891F6A-4F4B-4092-A471-46D1CE4995A5}" type="presParOf" srcId="{E4C6406E-D6D0-4E81-BD92-DEB9D6F9A74F}" destId="{714C93D5-1181-4196-8EB6-EE5818674154}" srcOrd="2" destOrd="0" presId="urn:microsoft.com/office/officeart/2005/8/layout/hierarchy3"/>
    <dgm:cxn modelId="{7EFC3FA1-FD37-4835-B6F9-221B70CB857E}" type="presParOf" srcId="{E4C6406E-D6D0-4E81-BD92-DEB9D6F9A74F}" destId="{39BC342C-7A66-4EB9-AC76-A20E0638109B}" srcOrd="3" destOrd="0" presId="urn:microsoft.com/office/officeart/2005/8/layout/hierarchy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2.xml><?xml version="1.0" encoding="utf-8"?>
<dgm:dataModel xmlns:dgm="http://schemas.openxmlformats.org/drawingml/2006/diagram" xmlns:a="http://schemas.openxmlformats.org/drawingml/2006/main">
  <dgm:ptLst>
    <dgm:pt modelId="{CE7DEB34-C0B8-4593-9C0B-FF6211BB439E}" type="doc">
      <dgm:prSet loTypeId="urn:microsoft.com/office/officeart/2005/8/layout/hierarchy4" loCatId="hierarchy" qsTypeId="urn:microsoft.com/office/officeart/2005/8/quickstyle/3d1" qsCatId="3D" csTypeId="urn:microsoft.com/office/officeart/2005/8/colors/accent0_3" csCatId="mainScheme" phldr="1"/>
      <dgm:spPr/>
      <dgm:t>
        <a:bodyPr/>
        <a:lstStyle/>
        <a:p>
          <a:endParaRPr lang="el-GR"/>
        </a:p>
      </dgm:t>
    </dgm:pt>
    <dgm:pt modelId="{97EA652A-7E34-41B6-AADF-DB62BED916FA}">
      <dgm:prSet phldrT="[Κείμενο]" custT="1"/>
      <dgm:spPr>
        <a:xfrm>
          <a:off x="416659" y="282334"/>
          <a:ext cx="5630338" cy="564963"/>
        </a:xfrm>
        <a:scene3d>
          <a:camera prst="orthographicFront"/>
          <a:lightRig rig="flat" dir="t"/>
        </a:scene3d>
        <a:sp3d prstMaterial="plastic">
          <a:bevelT w="120900" h="88900"/>
          <a:bevelB w="88900" h="31750" prst="angle"/>
        </a:sp3d>
      </dgm:spPr>
      <dgm:t>
        <a:bodyPr/>
        <a:lstStyle/>
        <a:p>
          <a:pPr>
            <a:buNone/>
          </a:pPr>
          <a:r>
            <a:rPr lang="el-GR" sz="1800">
              <a:latin typeface="+mn-lt"/>
              <a:ea typeface="+mn-ea"/>
              <a:cs typeface="+mn-cs"/>
            </a:rPr>
            <a:t>Μόνο για δημόσιες συμβάσεις προμηθειών</a:t>
          </a:r>
          <a:endParaRPr lang="el-GR" sz="1800" dirty="0">
            <a:latin typeface="+mn-lt"/>
            <a:ea typeface="+mn-ea"/>
            <a:cs typeface="+mn-cs"/>
          </a:endParaRPr>
        </a:p>
      </dgm:t>
    </dgm:pt>
    <dgm:pt modelId="{6AC2DDB2-0F3F-4260-863E-E4C165B1CAD2}" type="parTrans" cxnId="{DFDD02F5-C59D-4F53-AC89-6BF6553B7BD0}">
      <dgm:prSet/>
      <dgm:spPr/>
      <dgm:t>
        <a:bodyPr/>
        <a:lstStyle/>
        <a:p>
          <a:endParaRPr lang="el-GR"/>
        </a:p>
      </dgm:t>
    </dgm:pt>
    <dgm:pt modelId="{DB0D42B5-F8CC-42DA-81D7-C777ECA98EFB}" type="sibTrans" cxnId="{DFDD02F5-C59D-4F53-AC89-6BF6553B7BD0}">
      <dgm:prSet/>
      <dgm:spPr/>
      <dgm:t>
        <a:bodyPr/>
        <a:lstStyle/>
        <a:p>
          <a:endParaRPr lang="el-GR"/>
        </a:p>
      </dgm:t>
    </dgm:pt>
    <dgm:pt modelId="{0308C228-BCFA-4B01-9AA2-BF9A461CEEDA}">
      <dgm:prSet custT="1"/>
      <dgm:spPr/>
      <dgm:t>
        <a:bodyPr/>
        <a:lstStyle/>
        <a:p>
          <a:r>
            <a:rPr lang="el-GR" sz="1800" dirty="0">
              <a:latin typeface="+mn-lt"/>
            </a:rPr>
            <a:t>Όταν τα σχετικά προϊόντα κατασκευάζονται αποκλειστικά για σκοπούς έρευνας, μελέτης ή ανάπτυξης</a:t>
          </a:r>
        </a:p>
      </dgm:t>
    </dgm:pt>
    <dgm:pt modelId="{F2EF6355-3CF4-45BF-8127-EF3B4C9D3E4E}" type="parTrans" cxnId="{4835D482-79E9-4269-9361-6BA983D6AF3F}">
      <dgm:prSet/>
      <dgm:spPr/>
      <dgm:t>
        <a:bodyPr/>
        <a:lstStyle/>
        <a:p>
          <a:endParaRPr lang="el-GR"/>
        </a:p>
      </dgm:t>
    </dgm:pt>
    <dgm:pt modelId="{F83A746E-D126-4A1E-8C7B-80EC092CAD59}" type="sibTrans" cxnId="{4835D482-79E9-4269-9361-6BA983D6AF3F}">
      <dgm:prSet/>
      <dgm:spPr/>
      <dgm:t>
        <a:bodyPr/>
        <a:lstStyle/>
        <a:p>
          <a:endParaRPr lang="el-GR"/>
        </a:p>
      </dgm:t>
    </dgm:pt>
    <dgm:pt modelId="{96CEDADE-AD70-40EB-9114-AF023B7AE170}">
      <dgm:prSet custT="1"/>
      <dgm:spPr/>
      <dgm:t>
        <a:bodyPr/>
        <a:lstStyle/>
        <a:p>
          <a:r>
            <a:rPr lang="el-GR" sz="1800" dirty="0">
              <a:latin typeface="+mn-lt"/>
            </a:rPr>
            <a:t>Ωστόσο οι συμβάσεις που ανατίθενται βάσει της εν λόγω περίπτωσης δεν περιλαμβάνουν την παραγωγή ποσοτήτων ικανών να εξασφαλίζουν την εμπορική βιωσιμότητα του προϊόντος ή την απόσβεση των δαπανών έρευνας και ανάπτυξης</a:t>
          </a:r>
        </a:p>
      </dgm:t>
    </dgm:pt>
    <dgm:pt modelId="{E20CB4EC-B078-48B4-9149-6DD000FDBA55}" type="parTrans" cxnId="{9EF8D688-1702-48E7-9612-DD1E1C8C4079}">
      <dgm:prSet/>
      <dgm:spPr/>
      <dgm:t>
        <a:bodyPr/>
        <a:lstStyle/>
        <a:p>
          <a:endParaRPr lang="el-GR"/>
        </a:p>
      </dgm:t>
    </dgm:pt>
    <dgm:pt modelId="{780D163F-5D2E-4618-8B80-6F668D491B77}" type="sibTrans" cxnId="{9EF8D688-1702-48E7-9612-DD1E1C8C4079}">
      <dgm:prSet/>
      <dgm:spPr/>
      <dgm:t>
        <a:bodyPr/>
        <a:lstStyle/>
        <a:p>
          <a:endParaRPr lang="el-GR"/>
        </a:p>
      </dgm:t>
    </dgm:pt>
    <dgm:pt modelId="{CE3536B7-CD0E-4AD5-BF1D-E437DC10B11D}" type="pres">
      <dgm:prSet presAssocID="{CE7DEB34-C0B8-4593-9C0B-FF6211BB439E}" presName="Name0" presStyleCnt="0">
        <dgm:presLayoutVars>
          <dgm:chPref val="1"/>
          <dgm:dir/>
          <dgm:animOne val="branch"/>
          <dgm:animLvl val="lvl"/>
          <dgm:resizeHandles/>
        </dgm:presLayoutVars>
      </dgm:prSet>
      <dgm:spPr/>
    </dgm:pt>
    <dgm:pt modelId="{117024F1-EA93-4D87-B466-6657633D258B}" type="pres">
      <dgm:prSet presAssocID="{97EA652A-7E34-41B6-AADF-DB62BED916FA}" presName="vertOne" presStyleCnt="0"/>
      <dgm:spPr/>
    </dgm:pt>
    <dgm:pt modelId="{35AD3A04-0945-4EED-99A9-2EBA6F48E7A9}" type="pres">
      <dgm:prSet presAssocID="{97EA652A-7E34-41B6-AADF-DB62BED916FA}" presName="txOne" presStyleLbl="node0" presStyleIdx="0" presStyleCnt="1">
        <dgm:presLayoutVars>
          <dgm:chPref val="3"/>
        </dgm:presLayoutVars>
      </dgm:prSet>
      <dgm:spPr/>
    </dgm:pt>
    <dgm:pt modelId="{5E691FFE-5CA0-44A5-ABE2-51800F3791D9}" type="pres">
      <dgm:prSet presAssocID="{97EA652A-7E34-41B6-AADF-DB62BED916FA}" presName="parTransOne" presStyleCnt="0"/>
      <dgm:spPr/>
    </dgm:pt>
    <dgm:pt modelId="{8EECDE26-819A-4FBA-B55B-31DDFE98AE1E}" type="pres">
      <dgm:prSet presAssocID="{97EA652A-7E34-41B6-AADF-DB62BED916FA}" presName="horzOne" presStyleCnt="0"/>
      <dgm:spPr/>
    </dgm:pt>
    <dgm:pt modelId="{F6702D37-3ABC-4C0C-B736-F26A70F1BF63}" type="pres">
      <dgm:prSet presAssocID="{0308C228-BCFA-4B01-9AA2-BF9A461CEEDA}" presName="vertTwo" presStyleCnt="0"/>
      <dgm:spPr/>
    </dgm:pt>
    <dgm:pt modelId="{8031166A-3858-4DA8-961F-DC1C1DB393FC}" type="pres">
      <dgm:prSet presAssocID="{0308C228-BCFA-4B01-9AA2-BF9A461CEEDA}" presName="txTwo" presStyleLbl="node2" presStyleIdx="0" presStyleCnt="1">
        <dgm:presLayoutVars>
          <dgm:chPref val="3"/>
        </dgm:presLayoutVars>
      </dgm:prSet>
      <dgm:spPr/>
    </dgm:pt>
    <dgm:pt modelId="{C3DF59E8-60AE-4B52-9B24-3A054550EF0F}" type="pres">
      <dgm:prSet presAssocID="{0308C228-BCFA-4B01-9AA2-BF9A461CEEDA}" presName="parTransTwo" presStyleCnt="0"/>
      <dgm:spPr/>
    </dgm:pt>
    <dgm:pt modelId="{10617ADA-F6E5-4A9E-8C5D-8F31B5E31C15}" type="pres">
      <dgm:prSet presAssocID="{0308C228-BCFA-4B01-9AA2-BF9A461CEEDA}" presName="horzTwo" presStyleCnt="0"/>
      <dgm:spPr/>
    </dgm:pt>
    <dgm:pt modelId="{272328FC-04C4-43B6-A160-B860E9B45948}" type="pres">
      <dgm:prSet presAssocID="{96CEDADE-AD70-40EB-9114-AF023B7AE170}" presName="vertThree" presStyleCnt="0"/>
      <dgm:spPr/>
    </dgm:pt>
    <dgm:pt modelId="{4C6AB12A-D124-44A3-92C3-AFBF70C7C031}" type="pres">
      <dgm:prSet presAssocID="{96CEDADE-AD70-40EB-9114-AF023B7AE170}" presName="txThree" presStyleLbl="node3" presStyleIdx="0" presStyleCnt="1">
        <dgm:presLayoutVars>
          <dgm:chPref val="3"/>
        </dgm:presLayoutVars>
      </dgm:prSet>
      <dgm:spPr/>
    </dgm:pt>
    <dgm:pt modelId="{A16E9E0B-154F-4EE1-9B8D-507213C5EBEF}" type="pres">
      <dgm:prSet presAssocID="{96CEDADE-AD70-40EB-9114-AF023B7AE170}" presName="horzThree" presStyleCnt="0"/>
      <dgm:spPr/>
    </dgm:pt>
  </dgm:ptLst>
  <dgm:cxnLst>
    <dgm:cxn modelId="{7D349506-4B8D-4119-85E2-5B3BCEEA8D8B}" type="presOf" srcId="{97EA652A-7E34-41B6-AADF-DB62BED916FA}" destId="{35AD3A04-0945-4EED-99A9-2EBA6F48E7A9}" srcOrd="0" destOrd="0" presId="urn:microsoft.com/office/officeart/2005/8/layout/hierarchy4"/>
    <dgm:cxn modelId="{3CEC9639-8CFA-45E8-A731-08766A3C2CC7}" type="presOf" srcId="{CE7DEB34-C0B8-4593-9C0B-FF6211BB439E}" destId="{CE3536B7-CD0E-4AD5-BF1D-E437DC10B11D}" srcOrd="0" destOrd="0" presId="urn:microsoft.com/office/officeart/2005/8/layout/hierarchy4"/>
    <dgm:cxn modelId="{4C8E4763-257B-4C76-A975-C925481E82FE}" type="presOf" srcId="{0308C228-BCFA-4B01-9AA2-BF9A461CEEDA}" destId="{8031166A-3858-4DA8-961F-DC1C1DB393FC}" srcOrd="0" destOrd="0" presId="urn:microsoft.com/office/officeart/2005/8/layout/hierarchy4"/>
    <dgm:cxn modelId="{4835D482-79E9-4269-9361-6BA983D6AF3F}" srcId="{97EA652A-7E34-41B6-AADF-DB62BED916FA}" destId="{0308C228-BCFA-4B01-9AA2-BF9A461CEEDA}" srcOrd="0" destOrd="0" parTransId="{F2EF6355-3CF4-45BF-8127-EF3B4C9D3E4E}" sibTransId="{F83A746E-D126-4A1E-8C7B-80EC092CAD59}"/>
    <dgm:cxn modelId="{9EF8D688-1702-48E7-9612-DD1E1C8C4079}" srcId="{0308C228-BCFA-4B01-9AA2-BF9A461CEEDA}" destId="{96CEDADE-AD70-40EB-9114-AF023B7AE170}" srcOrd="0" destOrd="0" parTransId="{E20CB4EC-B078-48B4-9149-6DD000FDBA55}" sibTransId="{780D163F-5D2E-4618-8B80-6F668D491B77}"/>
    <dgm:cxn modelId="{B57F11E6-F4F8-4910-AABA-6A4E38735169}" type="presOf" srcId="{96CEDADE-AD70-40EB-9114-AF023B7AE170}" destId="{4C6AB12A-D124-44A3-92C3-AFBF70C7C031}" srcOrd="0" destOrd="0" presId="urn:microsoft.com/office/officeart/2005/8/layout/hierarchy4"/>
    <dgm:cxn modelId="{DFDD02F5-C59D-4F53-AC89-6BF6553B7BD0}" srcId="{CE7DEB34-C0B8-4593-9C0B-FF6211BB439E}" destId="{97EA652A-7E34-41B6-AADF-DB62BED916FA}" srcOrd="0" destOrd="0" parTransId="{6AC2DDB2-0F3F-4260-863E-E4C165B1CAD2}" sibTransId="{DB0D42B5-F8CC-42DA-81D7-C777ECA98EFB}"/>
    <dgm:cxn modelId="{07091A2E-ED1C-4E2A-91A8-306C59D86762}" type="presParOf" srcId="{CE3536B7-CD0E-4AD5-BF1D-E437DC10B11D}" destId="{117024F1-EA93-4D87-B466-6657633D258B}" srcOrd="0" destOrd="0" presId="urn:microsoft.com/office/officeart/2005/8/layout/hierarchy4"/>
    <dgm:cxn modelId="{0D8F2DFF-7453-45CB-A4A9-0641B24E0862}" type="presParOf" srcId="{117024F1-EA93-4D87-B466-6657633D258B}" destId="{35AD3A04-0945-4EED-99A9-2EBA6F48E7A9}" srcOrd="0" destOrd="0" presId="urn:microsoft.com/office/officeart/2005/8/layout/hierarchy4"/>
    <dgm:cxn modelId="{0A8C698F-3C9E-4FFC-AB83-08136304BAE6}" type="presParOf" srcId="{117024F1-EA93-4D87-B466-6657633D258B}" destId="{5E691FFE-5CA0-44A5-ABE2-51800F3791D9}" srcOrd="1" destOrd="0" presId="urn:microsoft.com/office/officeart/2005/8/layout/hierarchy4"/>
    <dgm:cxn modelId="{5EAC4566-774F-4375-9916-B99540BC7EE7}" type="presParOf" srcId="{117024F1-EA93-4D87-B466-6657633D258B}" destId="{8EECDE26-819A-4FBA-B55B-31DDFE98AE1E}" srcOrd="2" destOrd="0" presId="urn:microsoft.com/office/officeart/2005/8/layout/hierarchy4"/>
    <dgm:cxn modelId="{1BCCCC54-BE54-4093-9875-6DE104AA2099}" type="presParOf" srcId="{8EECDE26-819A-4FBA-B55B-31DDFE98AE1E}" destId="{F6702D37-3ABC-4C0C-B736-F26A70F1BF63}" srcOrd="0" destOrd="0" presId="urn:microsoft.com/office/officeart/2005/8/layout/hierarchy4"/>
    <dgm:cxn modelId="{1623775B-1F29-4878-A213-9350AA9EB0CE}" type="presParOf" srcId="{F6702D37-3ABC-4C0C-B736-F26A70F1BF63}" destId="{8031166A-3858-4DA8-961F-DC1C1DB393FC}" srcOrd="0" destOrd="0" presId="urn:microsoft.com/office/officeart/2005/8/layout/hierarchy4"/>
    <dgm:cxn modelId="{3F825509-0E91-47A4-8963-0C254F5B7D61}" type="presParOf" srcId="{F6702D37-3ABC-4C0C-B736-F26A70F1BF63}" destId="{C3DF59E8-60AE-4B52-9B24-3A054550EF0F}" srcOrd="1" destOrd="0" presId="urn:microsoft.com/office/officeart/2005/8/layout/hierarchy4"/>
    <dgm:cxn modelId="{2E785B7D-C37D-43DC-85B8-86B31BF8E111}" type="presParOf" srcId="{F6702D37-3ABC-4C0C-B736-F26A70F1BF63}" destId="{10617ADA-F6E5-4A9E-8C5D-8F31B5E31C15}" srcOrd="2" destOrd="0" presId="urn:microsoft.com/office/officeart/2005/8/layout/hierarchy4"/>
    <dgm:cxn modelId="{C35617E1-7556-41B6-AF42-3A8CFD195F66}" type="presParOf" srcId="{10617ADA-F6E5-4A9E-8C5D-8F31B5E31C15}" destId="{272328FC-04C4-43B6-A160-B860E9B45948}" srcOrd="0" destOrd="0" presId="urn:microsoft.com/office/officeart/2005/8/layout/hierarchy4"/>
    <dgm:cxn modelId="{C8DA20D6-3E8E-4920-B9E4-2BB62949192F}" type="presParOf" srcId="{272328FC-04C4-43B6-A160-B860E9B45948}" destId="{4C6AB12A-D124-44A3-92C3-AFBF70C7C031}" srcOrd="0" destOrd="0" presId="urn:microsoft.com/office/officeart/2005/8/layout/hierarchy4"/>
    <dgm:cxn modelId="{97F7AB7F-B164-4BAB-8D69-D7472B585D9B}" type="presParOf" srcId="{272328FC-04C4-43B6-A160-B860E9B45948}" destId="{A16E9E0B-154F-4EE1-9B8D-507213C5EBEF}" srcOrd="1" destOrd="0" presId="urn:microsoft.com/office/officeart/2005/8/layout/hierarchy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3.xml><?xml version="1.0" encoding="utf-8"?>
<dgm:dataModel xmlns:dgm="http://schemas.openxmlformats.org/drawingml/2006/diagram" xmlns:a="http://schemas.openxmlformats.org/drawingml/2006/main">
  <dgm:ptLst>
    <dgm:pt modelId="{CE7DEB34-C0B8-4593-9C0B-FF6211BB439E}" type="doc">
      <dgm:prSet loTypeId="urn:microsoft.com/office/officeart/2005/8/layout/hierarchy4" loCatId="hierarchy" qsTypeId="urn:microsoft.com/office/officeart/2005/8/quickstyle/3d1" qsCatId="3D" csTypeId="urn:microsoft.com/office/officeart/2005/8/colors/accent0_3" csCatId="mainScheme" phldr="1"/>
      <dgm:spPr/>
      <dgm:t>
        <a:bodyPr/>
        <a:lstStyle/>
        <a:p>
          <a:endParaRPr lang="el-GR"/>
        </a:p>
      </dgm:t>
    </dgm:pt>
    <dgm:pt modelId="{97EA652A-7E34-41B6-AADF-DB62BED916FA}">
      <dgm:prSet phldrT="[Κείμενο]" custT="1"/>
      <dgm:spPr>
        <a:xfrm>
          <a:off x="416659" y="282334"/>
          <a:ext cx="5630338" cy="564963"/>
        </a:xfrm>
        <a:scene3d>
          <a:camera prst="orthographicFront"/>
          <a:lightRig rig="flat" dir="t"/>
        </a:scene3d>
        <a:sp3d prstMaterial="plastic">
          <a:bevelT w="120900" h="88900"/>
          <a:bevelB w="88900" h="31750" prst="angle"/>
        </a:sp3d>
      </dgm:spPr>
      <dgm:t>
        <a:bodyPr/>
        <a:lstStyle/>
        <a:p>
          <a:pPr>
            <a:buNone/>
          </a:pPr>
          <a:r>
            <a:rPr lang="el-GR" sz="1800">
              <a:latin typeface="+mn-lt"/>
              <a:ea typeface="+mn-ea"/>
              <a:cs typeface="+mn-cs"/>
            </a:rPr>
            <a:t>Μόνο για δημόσιες συμβάσεις προμηθειών</a:t>
          </a:r>
          <a:endParaRPr lang="el-GR" sz="1800" dirty="0">
            <a:latin typeface="+mn-lt"/>
            <a:ea typeface="+mn-ea"/>
            <a:cs typeface="+mn-cs"/>
          </a:endParaRPr>
        </a:p>
      </dgm:t>
    </dgm:pt>
    <dgm:pt modelId="{6AC2DDB2-0F3F-4260-863E-E4C165B1CAD2}" type="parTrans" cxnId="{DFDD02F5-C59D-4F53-AC89-6BF6553B7BD0}">
      <dgm:prSet/>
      <dgm:spPr/>
      <dgm:t>
        <a:bodyPr/>
        <a:lstStyle/>
        <a:p>
          <a:endParaRPr lang="el-GR"/>
        </a:p>
      </dgm:t>
    </dgm:pt>
    <dgm:pt modelId="{DB0D42B5-F8CC-42DA-81D7-C777ECA98EFB}" type="sibTrans" cxnId="{DFDD02F5-C59D-4F53-AC89-6BF6553B7BD0}">
      <dgm:prSet/>
      <dgm:spPr/>
      <dgm:t>
        <a:bodyPr/>
        <a:lstStyle/>
        <a:p>
          <a:endParaRPr lang="el-GR"/>
        </a:p>
      </dgm:t>
    </dgm:pt>
    <dgm:pt modelId="{0308C228-BCFA-4B01-9AA2-BF9A461CEEDA}">
      <dgm:prSet custT="1"/>
      <dgm:spPr/>
      <dgm:t>
        <a:bodyPr/>
        <a:lstStyle/>
        <a:p>
          <a:r>
            <a:rPr lang="el-GR" sz="1800" dirty="0">
              <a:latin typeface="+mn-lt"/>
            </a:rPr>
            <a:t>Για συμπληρωματικές παραδόσεις που πραγματοποιούνται από τον αρχικό προμηθευτή και προορίζονται είτε για τη μερική αντικατάσταση αγαθών ή εγκαταστάσεων είτε για επέκταση των υφιστάμενων</a:t>
          </a:r>
        </a:p>
      </dgm:t>
    </dgm:pt>
    <dgm:pt modelId="{F2EF6355-3CF4-45BF-8127-EF3B4C9D3E4E}" type="parTrans" cxnId="{4835D482-79E9-4269-9361-6BA983D6AF3F}">
      <dgm:prSet/>
      <dgm:spPr/>
      <dgm:t>
        <a:bodyPr/>
        <a:lstStyle/>
        <a:p>
          <a:endParaRPr lang="el-GR"/>
        </a:p>
      </dgm:t>
    </dgm:pt>
    <dgm:pt modelId="{F83A746E-D126-4A1E-8C7B-80EC092CAD59}" type="sibTrans" cxnId="{4835D482-79E9-4269-9361-6BA983D6AF3F}">
      <dgm:prSet/>
      <dgm:spPr/>
      <dgm:t>
        <a:bodyPr/>
        <a:lstStyle/>
        <a:p>
          <a:endParaRPr lang="el-GR"/>
        </a:p>
      </dgm:t>
    </dgm:pt>
    <dgm:pt modelId="{96CEDADE-AD70-40EB-9114-AF023B7AE170}">
      <dgm:prSet custT="1"/>
      <dgm:spPr/>
      <dgm:t>
        <a:bodyPr/>
        <a:lstStyle/>
        <a:p>
          <a:r>
            <a:rPr lang="el-GR" sz="1800" dirty="0">
              <a:latin typeface="+mn-lt"/>
            </a:rPr>
            <a:t>Η αλλαγή προμηθευτή θα υποχρέωνε την αναθέτουσα αρχή να αποκτά αγαθά με διαφορετικά τεχνικά χαρακτηριστικά</a:t>
          </a:r>
        </a:p>
      </dgm:t>
    </dgm:pt>
    <dgm:pt modelId="{E20CB4EC-B078-48B4-9149-6DD000FDBA55}" type="parTrans" cxnId="{9EF8D688-1702-48E7-9612-DD1E1C8C4079}">
      <dgm:prSet/>
      <dgm:spPr/>
      <dgm:t>
        <a:bodyPr/>
        <a:lstStyle/>
        <a:p>
          <a:endParaRPr lang="el-GR"/>
        </a:p>
      </dgm:t>
    </dgm:pt>
    <dgm:pt modelId="{780D163F-5D2E-4618-8B80-6F668D491B77}" type="sibTrans" cxnId="{9EF8D688-1702-48E7-9612-DD1E1C8C4079}">
      <dgm:prSet/>
      <dgm:spPr/>
      <dgm:t>
        <a:bodyPr/>
        <a:lstStyle/>
        <a:p>
          <a:endParaRPr lang="el-GR"/>
        </a:p>
      </dgm:t>
    </dgm:pt>
    <dgm:pt modelId="{35CAEADF-BFE8-487E-8E9A-3D5A8406C4E2}">
      <dgm:prSet custT="1"/>
      <dgm:spPr/>
      <dgm:t>
        <a:bodyPr/>
        <a:lstStyle/>
        <a:p>
          <a:r>
            <a:rPr lang="el-GR" sz="1800" dirty="0">
              <a:latin typeface="+mn-lt"/>
            </a:rPr>
            <a:t>Θα προκαλούσαν ασυμβατότητα ή δυσανάλογες τεχνικές δυσχέρειες στη χρήση και τη συντήρηση</a:t>
          </a:r>
        </a:p>
      </dgm:t>
    </dgm:pt>
    <dgm:pt modelId="{052128B3-DDF0-40FB-8630-B309B9735FB6}" type="parTrans" cxnId="{C0188D15-5689-4EEE-808F-A8B891C1EAD8}">
      <dgm:prSet/>
      <dgm:spPr/>
      <dgm:t>
        <a:bodyPr/>
        <a:lstStyle/>
        <a:p>
          <a:endParaRPr lang="el-GR"/>
        </a:p>
      </dgm:t>
    </dgm:pt>
    <dgm:pt modelId="{2AFA982C-085E-4DBE-A690-00F2FA83F7AA}" type="sibTrans" cxnId="{C0188D15-5689-4EEE-808F-A8B891C1EAD8}">
      <dgm:prSet/>
      <dgm:spPr/>
      <dgm:t>
        <a:bodyPr/>
        <a:lstStyle/>
        <a:p>
          <a:endParaRPr lang="el-GR"/>
        </a:p>
      </dgm:t>
    </dgm:pt>
    <dgm:pt modelId="{507FED23-8574-4C39-8434-B8C9E0628B80}">
      <dgm:prSet custT="1"/>
      <dgm:spPr/>
      <dgm:t>
        <a:bodyPr/>
        <a:lstStyle/>
        <a:p>
          <a:r>
            <a:rPr lang="el-GR" sz="1800" dirty="0">
              <a:latin typeface="+mn-lt"/>
            </a:rPr>
            <a:t>Η διάρκεια των αρχικών ή επαναλαμβανόμενων συμβάσεων δεν υπερβαίνει την τριετία</a:t>
          </a:r>
        </a:p>
      </dgm:t>
    </dgm:pt>
    <dgm:pt modelId="{6FCF2E26-3068-4E2D-864B-4C8C8D9A8D7F}" type="parTrans" cxnId="{F5F8C2D8-F4C6-418D-908B-D8A3F9675CC9}">
      <dgm:prSet/>
      <dgm:spPr/>
      <dgm:t>
        <a:bodyPr/>
        <a:lstStyle/>
        <a:p>
          <a:endParaRPr lang="el-GR"/>
        </a:p>
      </dgm:t>
    </dgm:pt>
    <dgm:pt modelId="{E432527F-D8B6-42A3-87DA-F62D71633C52}" type="sibTrans" cxnId="{F5F8C2D8-F4C6-418D-908B-D8A3F9675CC9}">
      <dgm:prSet/>
      <dgm:spPr/>
      <dgm:t>
        <a:bodyPr/>
        <a:lstStyle/>
        <a:p>
          <a:endParaRPr lang="el-GR"/>
        </a:p>
      </dgm:t>
    </dgm:pt>
    <dgm:pt modelId="{CE3536B7-CD0E-4AD5-BF1D-E437DC10B11D}" type="pres">
      <dgm:prSet presAssocID="{CE7DEB34-C0B8-4593-9C0B-FF6211BB439E}" presName="Name0" presStyleCnt="0">
        <dgm:presLayoutVars>
          <dgm:chPref val="1"/>
          <dgm:dir/>
          <dgm:animOne val="branch"/>
          <dgm:animLvl val="lvl"/>
          <dgm:resizeHandles/>
        </dgm:presLayoutVars>
      </dgm:prSet>
      <dgm:spPr/>
    </dgm:pt>
    <dgm:pt modelId="{117024F1-EA93-4D87-B466-6657633D258B}" type="pres">
      <dgm:prSet presAssocID="{97EA652A-7E34-41B6-AADF-DB62BED916FA}" presName="vertOne" presStyleCnt="0"/>
      <dgm:spPr/>
    </dgm:pt>
    <dgm:pt modelId="{35AD3A04-0945-4EED-99A9-2EBA6F48E7A9}" type="pres">
      <dgm:prSet presAssocID="{97EA652A-7E34-41B6-AADF-DB62BED916FA}" presName="txOne" presStyleLbl="node0" presStyleIdx="0" presStyleCnt="1" custScaleY="47430">
        <dgm:presLayoutVars>
          <dgm:chPref val="3"/>
        </dgm:presLayoutVars>
      </dgm:prSet>
      <dgm:spPr/>
    </dgm:pt>
    <dgm:pt modelId="{5E691FFE-5CA0-44A5-ABE2-51800F3791D9}" type="pres">
      <dgm:prSet presAssocID="{97EA652A-7E34-41B6-AADF-DB62BED916FA}" presName="parTransOne" presStyleCnt="0"/>
      <dgm:spPr/>
    </dgm:pt>
    <dgm:pt modelId="{8EECDE26-819A-4FBA-B55B-31DDFE98AE1E}" type="pres">
      <dgm:prSet presAssocID="{97EA652A-7E34-41B6-AADF-DB62BED916FA}" presName="horzOne" presStyleCnt="0"/>
      <dgm:spPr/>
    </dgm:pt>
    <dgm:pt modelId="{F6702D37-3ABC-4C0C-B736-F26A70F1BF63}" type="pres">
      <dgm:prSet presAssocID="{0308C228-BCFA-4B01-9AA2-BF9A461CEEDA}" presName="vertTwo" presStyleCnt="0"/>
      <dgm:spPr/>
    </dgm:pt>
    <dgm:pt modelId="{8031166A-3858-4DA8-961F-DC1C1DB393FC}" type="pres">
      <dgm:prSet presAssocID="{0308C228-BCFA-4B01-9AA2-BF9A461CEEDA}" presName="txTwo" presStyleLbl="node2" presStyleIdx="0" presStyleCnt="1" custScaleY="80810">
        <dgm:presLayoutVars>
          <dgm:chPref val="3"/>
        </dgm:presLayoutVars>
      </dgm:prSet>
      <dgm:spPr/>
    </dgm:pt>
    <dgm:pt modelId="{C3DF59E8-60AE-4B52-9B24-3A054550EF0F}" type="pres">
      <dgm:prSet presAssocID="{0308C228-BCFA-4B01-9AA2-BF9A461CEEDA}" presName="parTransTwo" presStyleCnt="0"/>
      <dgm:spPr/>
    </dgm:pt>
    <dgm:pt modelId="{10617ADA-F6E5-4A9E-8C5D-8F31B5E31C15}" type="pres">
      <dgm:prSet presAssocID="{0308C228-BCFA-4B01-9AA2-BF9A461CEEDA}" presName="horzTwo" presStyleCnt="0"/>
      <dgm:spPr/>
    </dgm:pt>
    <dgm:pt modelId="{272328FC-04C4-43B6-A160-B860E9B45948}" type="pres">
      <dgm:prSet presAssocID="{96CEDADE-AD70-40EB-9114-AF023B7AE170}" presName="vertThree" presStyleCnt="0"/>
      <dgm:spPr/>
    </dgm:pt>
    <dgm:pt modelId="{4C6AB12A-D124-44A3-92C3-AFBF70C7C031}" type="pres">
      <dgm:prSet presAssocID="{96CEDADE-AD70-40EB-9114-AF023B7AE170}" presName="txThree" presStyleLbl="node3" presStyleIdx="0" presStyleCnt="3">
        <dgm:presLayoutVars>
          <dgm:chPref val="3"/>
        </dgm:presLayoutVars>
      </dgm:prSet>
      <dgm:spPr/>
    </dgm:pt>
    <dgm:pt modelId="{A16E9E0B-154F-4EE1-9B8D-507213C5EBEF}" type="pres">
      <dgm:prSet presAssocID="{96CEDADE-AD70-40EB-9114-AF023B7AE170}" presName="horzThree" presStyleCnt="0"/>
      <dgm:spPr/>
    </dgm:pt>
    <dgm:pt modelId="{7A8AA889-1740-4F10-8294-5D6AE5148A7F}" type="pres">
      <dgm:prSet presAssocID="{780D163F-5D2E-4618-8B80-6F668D491B77}" presName="sibSpaceThree" presStyleCnt="0"/>
      <dgm:spPr/>
    </dgm:pt>
    <dgm:pt modelId="{B65C1B2D-5DCF-44DB-A2F6-26BFE5B76D42}" type="pres">
      <dgm:prSet presAssocID="{35CAEADF-BFE8-487E-8E9A-3D5A8406C4E2}" presName="vertThree" presStyleCnt="0"/>
      <dgm:spPr/>
    </dgm:pt>
    <dgm:pt modelId="{B8B5CEF8-2EA7-44F4-9571-E495A305640E}" type="pres">
      <dgm:prSet presAssocID="{35CAEADF-BFE8-487E-8E9A-3D5A8406C4E2}" presName="txThree" presStyleLbl="node3" presStyleIdx="1" presStyleCnt="3">
        <dgm:presLayoutVars>
          <dgm:chPref val="3"/>
        </dgm:presLayoutVars>
      </dgm:prSet>
      <dgm:spPr/>
    </dgm:pt>
    <dgm:pt modelId="{8562838F-E0A1-469A-85FD-D576C47700B8}" type="pres">
      <dgm:prSet presAssocID="{35CAEADF-BFE8-487E-8E9A-3D5A8406C4E2}" presName="horzThree" presStyleCnt="0"/>
      <dgm:spPr/>
    </dgm:pt>
    <dgm:pt modelId="{803591AF-8D59-494A-8DFB-90A1A9239AD2}" type="pres">
      <dgm:prSet presAssocID="{2AFA982C-085E-4DBE-A690-00F2FA83F7AA}" presName="sibSpaceThree" presStyleCnt="0"/>
      <dgm:spPr/>
    </dgm:pt>
    <dgm:pt modelId="{88A322C6-DD69-4AA8-A65A-FDCB57AB28D1}" type="pres">
      <dgm:prSet presAssocID="{507FED23-8574-4C39-8434-B8C9E0628B80}" presName="vertThree" presStyleCnt="0"/>
      <dgm:spPr/>
    </dgm:pt>
    <dgm:pt modelId="{40593403-198D-4296-8120-95B60FF2323B}" type="pres">
      <dgm:prSet presAssocID="{507FED23-8574-4C39-8434-B8C9E0628B80}" presName="txThree" presStyleLbl="node3" presStyleIdx="2" presStyleCnt="3" custScaleX="106387">
        <dgm:presLayoutVars>
          <dgm:chPref val="3"/>
        </dgm:presLayoutVars>
      </dgm:prSet>
      <dgm:spPr/>
    </dgm:pt>
    <dgm:pt modelId="{E74DB2C9-EAA2-49EC-9BF9-C9DBDCA2D3D6}" type="pres">
      <dgm:prSet presAssocID="{507FED23-8574-4C39-8434-B8C9E0628B80}" presName="horzThree" presStyleCnt="0"/>
      <dgm:spPr/>
    </dgm:pt>
  </dgm:ptLst>
  <dgm:cxnLst>
    <dgm:cxn modelId="{7D349506-4B8D-4119-85E2-5B3BCEEA8D8B}" type="presOf" srcId="{97EA652A-7E34-41B6-AADF-DB62BED916FA}" destId="{35AD3A04-0945-4EED-99A9-2EBA6F48E7A9}" srcOrd="0" destOrd="0" presId="urn:microsoft.com/office/officeart/2005/8/layout/hierarchy4"/>
    <dgm:cxn modelId="{C0188D15-5689-4EEE-808F-A8B891C1EAD8}" srcId="{0308C228-BCFA-4B01-9AA2-BF9A461CEEDA}" destId="{35CAEADF-BFE8-487E-8E9A-3D5A8406C4E2}" srcOrd="1" destOrd="0" parTransId="{052128B3-DDF0-40FB-8630-B309B9735FB6}" sibTransId="{2AFA982C-085E-4DBE-A690-00F2FA83F7AA}"/>
    <dgm:cxn modelId="{3CEC9639-8CFA-45E8-A731-08766A3C2CC7}" type="presOf" srcId="{CE7DEB34-C0B8-4593-9C0B-FF6211BB439E}" destId="{CE3536B7-CD0E-4AD5-BF1D-E437DC10B11D}" srcOrd="0" destOrd="0" presId="urn:microsoft.com/office/officeart/2005/8/layout/hierarchy4"/>
    <dgm:cxn modelId="{4C8E4763-257B-4C76-A975-C925481E82FE}" type="presOf" srcId="{0308C228-BCFA-4B01-9AA2-BF9A461CEEDA}" destId="{8031166A-3858-4DA8-961F-DC1C1DB393FC}" srcOrd="0" destOrd="0" presId="urn:microsoft.com/office/officeart/2005/8/layout/hierarchy4"/>
    <dgm:cxn modelId="{4835D482-79E9-4269-9361-6BA983D6AF3F}" srcId="{97EA652A-7E34-41B6-AADF-DB62BED916FA}" destId="{0308C228-BCFA-4B01-9AA2-BF9A461CEEDA}" srcOrd="0" destOrd="0" parTransId="{F2EF6355-3CF4-45BF-8127-EF3B4C9D3E4E}" sibTransId="{F83A746E-D126-4A1E-8C7B-80EC092CAD59}"/>
    <dgm:cxn modelId="{9EF8D688-1702-48E7-9612-DD1E1C8C4079}" srcId="{0308C228-BCFA-4B01-9AA2-BF9A461CEEDA}" destId="{96CEDADE-AD70-40EB-9114-AF023B7AE170}" srcOrd="0" destOrd="0" parTransId="{E20CB4EC-B078-48B4-9149-6DD000FDBA55}" sibTransId="{780D163F-5D2E-4618-8B80-6F668D491B77}"/>
    <dgm:cxn modelId="{9029CAD2-4B3A-4A2D-B542-2F0573952C00}" type="presOf" srcId="{35CAEADF-BFE8-487E-8E9A-3D5A8406C4E2}" destId="{B8B5CEF8-2EA7-44F4-9571-E495A305640E}" srcOrd="0" destOrd="0" presId="urn:microsoft.com/office/officeart/2005/8/layout/hierarchy4"/>
    <dgm:cxn modelId="{F5F8C2D8-F4C6-418D-908B-D8A3F9675CC9}" srcId="{0308C228-BCFA-4B01-9AA2-BF9A461CEEDA}" destId="{507FED23-8574-4C39-8434-B8C9E0628B80}" srcOrd="2" destOrd="0" parTransId="{6FCF2E26-3068-4E2D-864B-4C8C8D9A8D7F}" sibTransId="{E432527F-D8B6-42A3-87DA-F62D71633C52}"/>
    <dgm:cxn modelId="{473045E4-6BDA-4DEC-AEB8-1E4174987A6B}" type="presOf" srcId="{507FED23-8574-4C39-8434-B8C9E0628B80}" destId="{40593403-198D-4296-8120-95B60FF2323B}" srcOrd="0" destOrd="0" presId="urn:microsoft.com/office/officeart/2005/8/layout/hierarchy4"/>
    <dgm:cxn modelId="{B57F11E6-F4F8-4910-AABA-6A4E38735169}" type="presOf" srcId="{96CEDADE-AD70-40EB-9114-AF023B7AE170}" destId="{4C6AB12A-D124-44A3-92C3-AFBF70C7C031}" srcOrd="0" destOrd="0" presId="urn:microsoft.com/office/officeart/2005/8/layout/hierarchy4"/>
    <dgm:cxn modelId="{DFDD02F5-C59D-4F53-AC89-6BF6553B7BD0}" srcId="{CE7DEB34-C0B8-4593-9C0B-FF6211BB439E}" destId="{97EA652A-7E34-41B6-AADF-DB62BED916FA}" srcOrd="0" destOrd="0" parTransId="{6AC2DDB2-0F3F-4260-863E-E4C165B1CAD2}" sibTransId="{DB0D42B5-F8CC-42DA-81D7-C777ECA98EFB}"/>
    <dgm:cxn modelId="{07091A2E-ED1C-4E2A-91A8-306C59D86762}" type="presParOf" srcId="{CE3536B7-CD0E-4AD5-BF1D-E437DC10B11D}" destId="{117024F1-EA93-4D87-B466-6657633D258B}" srcOrd="0" destOrd="0" presId="urn:microsoft.com/office/officeart/2005/8/layout/hierarchy4"/>
    <dgm:cxn modelId="{0D8F2DFF-7453-45CB-A4A9-0641B24E0862}" type="presParOf" srcId="{117024F1-EA93-4D87-B466-6657633D258B}" destId="{35AD3A04-0945-4EED-99A9-2EBA6F48E7A9}" srcOrd="0" destOrd="0" presId="urn:microsoft.com/office/officeart/2005/8/layout/hierarchy4"/>
    <dgm:cxn modelId="{0A8C698F-3C9E-4FFC-AB83-08136304BAE6}" type="presParOf" srcId="{117024F1-EA93-4D87-B466-6657633D258B}" destId="{5E691FFE-5CA0-44A5-ABE2-51800F3791D9}" srcOrd="1" destOrd="0" presId="urn:microsoft.com/office/officeart/2005/8/layout/hierarchy4"/>
    <dgm:cxn modelId="{5EAC4566-774F-4375-9916-B99540BC7EE7}" type="presParOf" srcId="{117024F1-EA93-4D87-B466-6657633D258B}" destId="{8EECDE26-819A-4FBA-B55B-31DDFE98AE1E}" srcOrd="2" destOrd="0" presId="urn:microsoft.com/office/officeart/2005/8/layout/hierarchy4"/>
    <dgm:cxn modelId="{1BCCCC54-BE54-4093-9875-6DE104AA2099}" type="presParOf" srcId="{8EECDE26-819A-4FBA-B55B-31DDFE98AE1E}" destId="{F6702D37-3ABC-4C0C-B736-F26A70F1BF63}" srcOrd="0" destOrd="0" presId="urn:microsoft.com/office/officeart/2005/8/layout/hierarchy4"/>
    <dgm:cxn modelId="{1623775B-1F29-4878-A213-9350AA9EB0CE}" type="presParOf" srcId="{F6702D37-3ABC-4C0C-B736-F26A70F1BF63}" destId="{8031166A-3858-4DA8-961F-DC1C1DB393FC}" srcOrd="0" destOrd="0" presId="urn:microsoft.com/office/officeart/2005/8/layout/hierarchy4"/>
    <dgm:cxn modelId="{3F825509-0E91-47A4-8963-0C254F5B7D61}" type="presParOf" srcId="{F6702D37-3ABC-4C0C-B736-F26A70F1BF63}" destId="{C3DF59E8-60AE-4B52-9B24-3A054550EF0F}" srcOrd="1" destOrd="0" presId="urn:microsoft.com/office/officeart/2005/8/layout/hierarchy4"/>
    <dgm:cxn modelId="{2E785B7D-C37D-43DC-85B8-86B31BF8E111}" type="presParOf" srcId="{F6702D37-3ABC-4C0C-B736-F26A70F1BF63}" destId="{10617ADA-F6E5-4A9E-8C5D-8F31B5E31C15}" srcOrd="2" destOrd="0" presId="urn:microsoft.com/office/officeart/2005/8/layout/hierarchy4"/>
    <dgm:cxn modelId="{C35617E1-7556-41B6-AF42-3A8CFD195F66}" type="presParOf" srcId="{10617ADA-F6E5-4A9E-8C5D-8F31B5E31C15}" destId="{272328FC-04C4-43B6-A160-B860E9B45948}" srcOrd="0" destOrd="0" presId="urn:microsoft.com/office/officeart/2005/8/layout/hierarchy4"/>
    <dgm:cxn modelId="{C8DA20D6-3E8E-4920-B9E4-2BB62949192F}" type="presParOf" srcId="{272328FC-04C4-43B6-A160-B860E9B45948}" destId="{4C6AB12A-D124-44A3-92C3-AFBF70C7C031}" srcOrd="0" destOrd="0" presId="urn:microsoft.com/office/officeart/2005/8/layout/hierarchy4"/>
    <dgm:cxn modelId="{97F7AB7F-B164-4BAB-8D69-D7472B585D9B}" type="presParOf" srcId="{272328FC-04C4-43B6-A160-B860E9B45948}" destId="{A16E9E0B-154F-4EE1-9B8D-507213C5EBEF}" srcOrd="1" destOrd="0" presId="urn:microsoft.com/office/officeart/2005/8/layout/hierarchy4"/>
    <dgm:cxn modelId="{AC3D9CC3-97CC-48CE-958D-9F04C61CD395}" type="presParOf" srcId="{10617ADA-F6E5-4A9E-8C5D-8F31B5E31C15}" destId="{7A8AA889-1740-4F10-8294-5D6AE5148A7F}" srcOrd="1" destOrd="0" presId="urn:microsoft.com/office/officeart/2005/8/layout/hierarchy4"/>
    <dgm:cxn modelId="{FEF50254-A9B7-4979-BFFD-1C4239EA0594}" type="presParOf" srcId="{10617ADA-F6E5-4A9E-8C5D-8F31B5E31C15}" destId="{B65C1B2D-5DCF-44DB-A2F6-26BFE5B76D42}" srcOrd="2" destOrd="0" presId="urn:microsoft.com/office/officeart/2005/8/layout/hierarchy4"/>
    <dgm:cxn modelId="{EEBF072C-6630-4AE8-9587-07E150F1F652}" type="presParOf" srcId="{B65C1B2D-5DCF-44DB-A2F6-26BFE5B76D42}" destId="{B8B5CEF8-2EA7-44F4-9571-E495A305640E}" srcOrd="0" destOrd="0" presId="urn:microsoft.com/office/officeart/2005/8/layout/hierarchy4"/>
    <dgm:cxn modelId="{894A7112-C514-4DAF-A693-1776905D93D9}" type="presParOf" srcId="{B65C1B2D-5DCF-44DB-A2F6-26BFE5B76D42}" destId="{8562838F-E0A1-469A-85FD-D576C47700B8}" srcOrd="1" destOrd="0" presId="urn:microsoft.com/office/officeart/2005/8/layout/hierarchy4"/>
    <dgm:cxn modelId="{E2FF1CD0-779D-4F13-8250-A61E8EF4DE73}" type="presParOf" srcId="{10617ADA-F6E5-4A9E-8C5D-8F31B5E31C15}" destId="{803591AF-8D59-494A-8DFB-90A1A9239AD2}" srcOrd="3" destOrd="0" presId="urn:microsoft.com/office/officeart/2005/8/layout/hierarchy4"/>
    <dgm:cxn modelId="{6BBC4B2B-5638-4E61-AC24-81C8E35C4B60}" type="presParOf" srcId="{10617ADA-F6E5-4A9E-8C5D-8F31B5E31C15}" destId="{88A322C6-DD69-4AA8-A65A-FDCB57AB28D1}" srcOrd="4" destOrd="0" presId="urn:microsoft.com/office/officeart/2005/8/layout/hierarchy4"/>
    <dgm:cxn modelId="{8E9CC870-149B-48C1-8D2F-87C1D8D0564E}" type="presParOf" srcId="{88A322C6-DD69-4AA8-A65A-FDCB57AB28D1}" destId="{40593403-198D-4296-8120-95B60FF2323B}" srcOrd="0" destOrd="0" presId="urn:microsoft.com/office/officeart/2005/8/layout/hierarchy4"/>
    <dgm:cxn modelId="{8BB8EE26-3FA6-4844-8F38-D436E4301735}" type="presParOf" srcId="{88A322C6-DD69-4AA8-A65A-FDCB57AB28D1}" destId="{E74DB2C9-EAA2-49EC-9BF9-C9DBDCA2D3D6}" srcOrd="1" destOrd="0" presId="urn:microsoft.com/office/officeart/2005/8/layout/hierarchy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4.xml><?xml version="1.0" encoding="utf-8"?>
<dgm:dataModel xmlns:dgm="http://schemas.openxmlformats.org/drawingml/2006/diagram" xmlns:a="http://schemas.openxmlformats.org/drawingml/2006/main">
  <dgm:ptLst>
    <dgm:pt modelId="{CE7DEB34-C0B8-4593-9C0B-FF6211BB439E}" type="doc">
      <dgm:prSet loTypeId="urn:microsoft.com/office/officeart/2005/8/layout/hierarchy4" loCatId="hierarchy" qsTypeId="urn:microsoft.com/office/officeart/2005/8/quickstyle/3d1" qsCatId="3D" csTypeId="urn:microsoft.com/office/officeart/2005/8/colors/accent0_3" csCatId="mainScheme" phldr="1"/>
      <dgm:spPr/>
      <dgm:t>
        <a:bodyPr/>
        <a:lstStyle/>
        <a:p>
          <a:endParaRPr lang="el-GR"/>
        </a:p>
      </dgm:t>
    </dgm:pt>
    <dgm:pt modelId="{97EA652A-7E34-41B6-AADF-DB62BED916FA}">
      <dgm:prSet phldrT="[Κείμενο]" custT="1"/>
      <dgm:spPr>
        <a:xfrm>
          <a:off x="416659" y="282334"/>
          <a:ext cx="5630338" cy="564963"/>
        </a:xfrm>
        <a:scene3d>
          <a:camera prst="orthographicFront"/>
          <a:lightRig rig="flat" dir="t"/>
        </a:scene3d>
        <a:sp3d prstMaterial="plastic">
          <a:bevelT w="120900" h="88900"/>
          <a:bevelB w="88900" h="31750" prst="angle"/>
        </a:sp3d>
      </dgm:spPr>
      <dgm:t>
        <a:bodyPr/>
        <a:lstStyle/>
        <a:p>
          <a:pPr>
            <a:buNone/>
          </a:pPr>
          <a:r>
            <a:rPr lang="el-GR" sz="1800">
              <a:latin typeface="+mn-lt"/>
              <a:ea typeface="+mn-ea"/>
              <a:cs typeface="+mn-cs"/>
            </a:rPr>
            <a:t>Μόνο για δημόσιες συμβάσεις προμηθειών</a:t>
          </a:r>
          <a:endParaRPr lang="el-GR" sz="1800" dirty="0">
            <a:latin typeface="+mn-lt"/>
            <a:ea typeface="+mn-ea"/>
            <a:cs typeface="+mn-cs"/>
          </a:endParaRPr>
        </a:p>
      </dgm:t>
    </dgm:pt>
    <dgm:pt modelId="{6AC2DDB2-0F3F-4260-863E-E4C165B1CAD2}" type="parTrans" cxnId="{DFDD02F5-C59D-4F53-AC89-6BF6553B7BD0}">
      <dgm:prSet/>
      <dgm:spPr/>
      <dgm:t>
        <a:bodyPr/>
        <a:lstStyle/>
        <a:p>
          <a:endParaRPr lang="el-GR"/>
        </a:p>
      </dgm:t>
    </dgm:pt>
    <dgm:pt modelId="{DB0D42B5-F8CC-42DA-81D7-C777ECA98EFB}" type="sibTrans" cxnId="{DFDD02F5-C59D-4F53-AC89-6BF6553B7BD0}">
      <dgm:prSet/>
      <dgm:spPr/>
      <dgm:t>
        <a:bodyPr/>
        <a:lstStyle/>
        <a:p>
          <a:endParaRPr lang="el-GR"/>
        </a:p>
      </dgm:t>
    </dgm:pt>
    <dgm:pt modelId="{0308C228-BCFA-4B01-9AA2-BF9A461CEEDA}">
      <dgm:prSet custT="1"/>
      <dgm:spPr/>
      <dgm:t>
        <a:bodyPr/>
        <a:lstStyle/>
        <a:p>
          <a:r>
            <a:rPr lang="el-GR" sz="1800" dirty="0">
              <a:latin typeface="+mn-lt"/>
            </a:rPr>
            <a:t>Όταν πρόκειται για αγαθά που είναι εισηγμένα και αγοράζονται αποκλειστικά σε χρηματιστήριο εμπορευμάτων</a:t>
          </a:r>
        </a:p>
      </dgm:t>
    </dgm:pt>
    <dgm:pt modelId="{F2EF6355-3CF4-45BF-8127-EF3B4C9D3E4E}" type="parTrans" cxnId="{4835D482-79E9-4269-9361-6BA983D6AF3F}">
      <dgm:prSet/>
      <dgm:spPr/>
      <dgm:t>
        <a:bodyPr/>
        <a:lstStyle/>
        <a:p>
          <a:endParaRPr lang="el-GR"/>
        </a:p>
      </dgm:t>
    </dgm:pt>
    <dgm:pt modelId="{F83A746E-D126-4A1E-8C7B-80EC092CAD59}" type="sibTrans" cxnId="{4835D482-79E9-4269-9361-6BA983D6AF3F}">
      <dgm:prSet/>
      <dgm:spPr/>
      <dgm:t>
        <a:bodyPr/>
        <a:lstStyle/>
        <a:p>
          <a:endParaRPr lang="el-GR"/>
        </a:p>
      </dgm:t>
    </dgm:pt>
    <dgm:pt modelId="{CE3536B7-CD0E-4AD5-BF1D-E437DC10B11D}" type="pres">
      <dgm:prSet presAssocID="{CE7DEB34-C0B8-4593-9C0B-FF6211BB439E}" presName="Name0" presStyleCnt="0">
        <dgm:presLayoutVars>
          <dgm:chPref val="1"/>
          <dgm:dir/>
          <dgm:animOne val="branch"/>
          <dgm:animLvl val="lvl"/>
          <dgm:resizeHandles/>
        </dgm:presLayoutVars>
      </dgm:prSet>
      <dgm:spPr/>
    </dgm:pt>
    <dgm:pt modelId="{117024F1-EA93-4D87-B466-6657633D258B}" type="pres">
      <dgm:prSet presAssocID="{97EA652A-7E34-41B6-AADF-DB62BED916FA}" presName="vertOne" presStyleCnt="0"/>
      <dgm:spPr/>
    </dgm:pt>
    <dgm:pt modelId="{35AD3A04-0945-4EED-99A9-2EBA6F48E7A9}" type="pres">
      <dgm:prSet presAssocID="{97EA652A-7E34-41B6-AADF-DB62BED916FA}" presName="txOne" presStyleLbl="node0" presStyleIdx="0" presStyleCnt="1" custScaleY="47430">
        <dgm:presLayoutVars>
          <dgm:chPref val="3"/>
        </dgm:presLayoutVars>
      </dgm:prSet>
      <dgm:spPr/>
    </dgm:pt>
    <dgm:pt modelId="{5E691FFE-5CA0-44A5-ABE2-51800F3791D9}" type="pres">
      <dgm:prSet presAssocID="{97EA652A-7E34-41B6-AADF-DB62BED916FA}" presName="parTransOne" presStyleCnt="0"/>
      <dgm:spPr/>
    </dgm:pt>
    <dgm:pt modelId="{8EECDE26-819A-4FBA-B55B-31DDFE98AE1E}" type="pres">
      <dgm:prSet presAssocID="{97EA652A-7E34-41B6-AADF-DB62BED916FA}" presName="horzOne" presStyleCnt="0"/>
      <dgm:spPr/>
    </dgm:pt>
    <dgm:pt modelId="{F6702D37-3ABC-4C0C-B736-F26A70F1BF63}" type="pres">
      <dgm:prSet presAssocID="{0308C228-BCFA-4B01-9AA2-BF9A461CEEDA}" presName="vertTwo" presStyleCnt="0"/>
      <dgm:spPr/>
    </dgm:pt>
    <dgm:pt modelId="{8031166A-3858-4DA8-961F-DC1C1DB393FC}" type="pres">
      <dgm:prSet presAssocID="{0308C228-BCFA-4B01-9AA2-BF9A461CEEDA}" presName="txTwo" presStyleLbl="node2" presStyleIdx="0" presStyleCnt="1" custScaleY="69899">
        <dgm:presLayoutVars>
          <dgm:chPref val="3"/>
        </dgm:presLayoutVars>
      </dgm:prSet>
      <dgm:spPr/>
    </dgm:pt>
    <dgm:pt modelId="{10617ADA-F6E5-4A9E-8C5D-8F31B5E31C15}" type="pres">
      <dgm:prSet presAssocID="{0308C228-BCFA-4B01-9AA2-BF9A461CEEDA}" presName="horzTwo" presStyleCnt="0"/>
      <dgm:spPr/>
    </dgm:pt>
  </dgm:ptLst>
  <dgm:cxnLst>
    <dgm:cxn modelId="{7D349506-4B8D-4119-85E2-5B3BCEEA8D8B}" type="presOf" srcId="{97EA652A-7E34-41B6-AADF-DB62BED916FA}" destId="{35AD3A04-0945-4EED-99A9-2EBA6F48E7A9}" srcOrd="0" destOrd="0" presId="urn:microsoft.com/office/officeart/2005/8/layout/hierarchy4"/>
    <dgm:cxn modelId="{3CEC9639-8CFA-45E8-A731-08766A3C2CC7}" type="presOf" srcId="{CE7DEB34-C0B8-4593-9C0B-FF6211BB439E}" destId="{CE3536B7-CD0E-4AD5-BF1D-E437DC10B11D}" srcOrd="0" destOrd="0" presId="urn:microsoft.com/office/officeart/2005/8/layout/hierarchy4"/>
    <dgm:cxn modelId="{4C8E4763-257B-4C76-A975-C925481E82FE}" type="presOf" srcId="{0308C228-BCFA-4B01-9AA2-BF9A461CEEDA}" destId="{8031166A-3858-4DA8-961F-DC1C1DB393FC}" srcOrd="0" destOrd="0" presId="urn:microsoft.com/office/officeart/2005/8/layout/hierarchy4"/>
    <dgm:cxn modelId="{4835D482-79E9-4269-9361-6BA983D6AF3F}" srcId="{97EA652A-7E34-41B6-AADF-DB62BED916FA}" destId="{0308C228-BCFA-4B01-9AA2-BF9A461CEEDA}" srcOrd="0" destOrd="0" parTransId="{F2EF6355-3CF4-45BF-8127-EF3B4C9D3E4E}" sibTransId="{F83A746E-D126-4A1E-8C7B-80EC092CAD59}"/>
    <dgm:cxn modelId="{DFDD02F5-C59D-4F53-AC89-6BF6553B7BD0}" srcId="{CE7DEB34-C0B8-4593-9C0B-FF6211BB439E}" destId="{97EA652A-7E34-41B6-AADF-DB62BED916FA}" srcOrd="0" destOrd="0" parTransId="{6AC2DDB2-0F3F-4260-863E-E4C165B1CAD2}" sibTransId="{DB0D42B5-F8CC-42DA-81D7-C777ECA98EFB}"/>
    <dgm:cxn modelId="{07091A2E-ED1C-4E2A-91A8-306C59D86762}" type="presParOf" srcId="{CE3536B7-CD0E-4AD5-BF1D-E437DC10B11D}" destId="{117024F1-EA93-4D87-B466-6657633D258B}" srcOrd="0" destOrd="0" presId="urn:microsoft.com/office/officeart/2005/8/layout/hierarchy4"/>
    <dgm:cxn modelId="{0D8F2DFF-7453-45CB-A4A9-0641B24E0862}" type="presParOf" srcId="{117024F1-EA93-4D87-B466-6657633D258B}" destId="{35AD3A04-0945-4EED-99A9-2EBA6F48E7A9}" srcOrd="0" destOrd="0" presId="urn:microsoft.com/office/officeart/2005/8/layout/hierarchy4"/>
    <dgm:cxn modelId="{0A8C698F-3C9E-4FFC-AB83-08136304BAE6}" type="presParOf" srcId="{117024F1-EA93-4D87-B466-6657633D258B}" destId="{5E691FFE-5CA0-44A5-ABE2-51800F3791D9}" srcOrd="1" destOrd="0" presId="urn:microsoft.com/office/officeart/2005/8/layout/hierarchy4"/>
    <dgm:cxn modelId="{5EAC4566-774F-4375-9916-B99540BC7EE7}" type="presParOf" srcId="{117024F1-EA93-4D87-B466-6657633D258B}" destId="{8EECDE26-819A-4FBA-B55B-31DDFE98AE1E}" srcOrd="2" destOrd="0" presId="urn:microsoft.com/office/officeart/2005/8/layout/hierarchy4"/>
    <dgm:cxn modelId="{1BCCCC54-BE54-4093-9875-6DE104AA2099}" type="presParOf" srcId="{8EECDE26-819A-4FBA-B55B-31DDFE98AE1E}" destId="{F6702D37-3ABC-4C0C-B736-F26A70F1BF63}" srcOrd="0" destOrd="0" presId="urn:microsoft.com/office/officeart/2005/8/layout/hierarchy4"/>
    <dgm:cxn modelId="{1623775B-1F29-4878-A213-9350AA9EB0CE}" type="presParOf" srcId="{F6702D37-3ABC-4C0C-B736-F26A70F1BF63}" destId="{8031166A-3858-4DA8-961F-DC1C1DB393FC}" srcOrd="0" destOrd="0" presId="urn:microsoft.com/office/officeart/2005/8/layout/hierarchy4"/>
    <dgm:cxn modelId="{2E785B7D-C37D-43DC-85B8-86B31BF8E111}" type="presParOf" srcId="{F6702D37-3ABC-4C0C-B736-F26A70F1BF63}" destId="{10617ADA-F6E5-4A9E-8C5D-8F31B5E31C15}" srcOrd="1" destOrd="0" presId="urn:microsoft.com/office/officeart/2005/8/layout/hierarchy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5.xml><?xml version="1.0" encoding="utf-8"?>
<dgm:dataModel xmlns:dgm="http://schemas.openxmlformats.org/drawingml/2006/diagram" xmlns:a="http://schemas.openxmlformats.org/drawingml/2006/main">
  <dgm:ptLst>
    <dgm:pt modelId="{CE7DEB34-C0B8-4593-9C0B-FF6211BB439E}" type="doc">
      <dgm:prSet loTypeId="urn:microsoft.com/office/officeart/2005/8/layout/cycle5" loCatId="cycle" qsTypeId="urn:microsoft.com/office/officeart/2005/8/quickstyle/3d1" qsCatId="3D" csTypeId="urn:microsoft.com/office/officeart/2005/8/colors/accent0_3" csCatId="mainScheme" phldr="1"/>
      <dgm:spPr/>
      <dgm:t>
        <a:bodyPr/>
        <a:lstStyle/>
        <a:p>
          <a:endParaRPr lang="el-GR"/>
        </a:p>
      </dgm:t>
    </dgm:pt>
    <dgm:pt modelId="{97EA652A-7E34-41B6-AADF-DB62BED916FA}">
      <dgm:prSet phldrT="[Κείμενο]" custT="1"/>
      <dgm:spPr>
        <a:xfrm>
          <a:off x="416659" y="282334"/>
          <a:ext cx="5630338" cy="564963"/>
        </a:xfrm>
        <a:scene3d>
          <a:camera prst="orthographicFront"/>
          <a:lightRig rig="flat" dir="t"/>
        </a:scene3d>
        <a:sp3d prstMaterial="plastic">
          <a:bevelT w="120900" h="88900"/>
          <a:bevelB w="88900" h="31750" prst="angle"/>
        </a:sp3d>
      </dgm:spPr>
      <dgm:t>
        <a:bodyPr/>
        <a:lstStyle/>
        <a:p>
          <a:pPr>
            <a:buNone/>
          </a:pPr>
          <a:r>
            <a:rPr lang="el-GR" sz="1800" dirty="0">
              <a:latin typeface="+mn-lt"/>
              <a:ea typeface="+mn-ea"/>
              <a:cs typeface="+mn-cs"/>
            </a:rPr>
            <a:t>Μόνο για δημόσιες συμβάσεις παροχής υπηρεσιών</a:t>
          </a:r>
        </a:p>
      </dgm:t>
    </dgm:pt>
    <dgm:pt modelId="{6AC2DDB2-0F3F-4260-863E-E4C165B1CAD2}" type="parTrans" cxnId="{DFDD02F5-C59D-4F53-AC89-6BF6553B7BD0}">
      <dgm:prSet/>
      <dgm:spPr/>
      <dgm:t>
        <a:bodyPr/>
        <a:lstStyle/>
        <a:p>
          <a:endParaRPr lang="el-GR"/>
        </a:p>
      </dgm:t>
    </dgm:pt>
    <dgm:pt modelId="{DB0D42B5-F8CC-42DA-81D7-C777ECA98EFB}" type="sibTrans" cxnId="{DFDD02F5-C59D-4F53-AC89-6BF6553B7BD0}">
      <dgm:prSet/>
      <dgm:spPr/>
      <dgm:t>
        <a:bodyPr/>
        <a:lstStyle/>
        <a:p>
          <a:endParaRPr lang="el-GR"/>
        </a:p>
      </dgm:t>
    </dgm:pt>
    <dgm:pt modelId="{C55EA0FE-878C-4E05-848D-11DE17A9166A}">
      <dgm:prSet phldrT="[Κείμενο]" custT="1"/>
      <dgm:spPr>
        <a:xfrm>
          <a:off x="416659" y="282334"/>
          <a:ext cx="5630338" cy="564963"/>
        </a:xfrm>
        <a:scene3d>
          <a:camera prst="orthographicFront"/>
          <a:lightRig rig="flat" dir="t"/>
        </a:scene3d>
        <a:sp3d prstMaterial="plastic">
          <a:bevelT w="120900" h="88900"/>
          <a:bevelB w="88900" h="31750" prst="angle"/>
        </a:sp3d>
      </dgm:spPr>
      <dgm:t>
        <a:bodyPr/>
        <a:lstStyle/>
        <a:p>
          <a:pPr>
            <a:buNone/>
          </a:pPr>
          <a:r>
            <a:rPr lang="el-GR" sz="1800" dirty="0">
              <a:latin typeface="+mn-lt"/>
              <a:ea typeface="+mn-ea"/>
              <a:cs typeface="+mn-cs"/>
            </a:rPr>
            <a:t>Όταν ακολουθεί διαγωνισμό μελετών που διοργανώθηκε σύμφωνα με το μέρος Α΄ του Βιβλίου Ι</a:t>
          </a:r>
        </a:p>
      </dgm:t>
    </dgm:pt>
    <dgm:pt modelId="{D0560490-8816-479E-9FA3-983FDBFBAFE0}" type="parTrans" cxnId="{52A41738-6972-41CF-BD53-A2E27B85234A}">
      <dgm:prSet/>
      <dgm:spPr/>
      <dgm:t>
        <a:bodyPr/>
        <a:lstStyle/>
        <a:p>
          <a:endParaRPr lang="el-GR"/>
        </a:p>
      </dgm:t>
    </dgm:pt>
    <dgm:pt modelId="{AF84F87E-B1FE-46DA-8264-ED2BACBE728C}" type="sibTrans" cxnId="{52A41738-6972-41CF-BD53-A2E27B85234A}">
      <dgm:prSet/>
      <dgm:spPr/>
      <dgm:t>
        <a:bodyPr/>
        <a:lstStyle/>
        <a:p>
          <a:endParaRPr lang="el-GR"/>
        </a:p>
      </dgm:t>
    </dgm:pt>
    <dgm:pt modelId="{AB02E86B-E909-4825-9E98-3EB9DB798F0F}">
      <dgm:prSet phldrT="[Κείμενο]" custT="1"/>
      <dgm:spPr>
        <a:xfrm>
          <a:off x="416659" y="282334"/>
          <a:ext cx="5630338" cy="564963"/>
        </a:xfrm>
        <a:scene3d>
          <a:camera prst="orthographicFront"/>
          <a:lightRig rig="flat" dir="t"/>
        </a:scene3d>
        <a:sp3d prstMaterial="plastic">
          <a:bevelT w="120900" h="88900"/>
          <a:bevelB w="88900" h="31750" prst="angle"/>
        </a:sp3d>
      </dgm:spPr>
      <dgm:t>
        <a:bodyPr/>
        <a:lstStyle/>
        <a:p>
          <a:pPr>
            <a:buNone/>
          </a:pPr>
          <a:r>
            <a:rPr lang="el-GR" sz="1800" dirty="0">
              <a:latin typeface="+mn-lt"/>
              <a:ea typeface="+mn-ea"/>
              <a:cs typeface="+mn-cs"/>
            </a:rPr>
            <a:t>Πρέπει να ανατεθεί στον νικητή ή σε έναν από τους νικητές του διαγωνισμού αυτού</a:t>
          </a:r>
        </a:p>
      </dgm:t>
    </dgm:pt>
    <dgm:pt modelId="{7ED1EBA8-3657-4AC1-A397-2368ED2F3444}" type="parTrans" cxnId="{D7746715-1573-46BF-A2DF-D25E457E8FE3}">
      <dgm:prSet/>
      <dgm:spPr/>
      <dgm:t>
        <a:bodyPr/>
        <a:lstStyle/>
        <a:p>
          <a:endParaRPr lang="el-GR"/>
        </a:p>
      </dgm:t>
    </dgm:pt>
    <dgm:pt modelId="{2E62C8F4-ACA5-41E2-AC11-987139196EDD}" type="sibTrans" cxnId="{D7746715-1573-46BF-A2DF-D25E457E8FE3}">
      <dgm:prSet/>
      <dgm:spPr/>
      <dgm:t>
        <a:bodyPr/>
        <a:lstStyle/>
        <a:p>
          <a:endParaRPr lang="el-GR"/>
        </a:p>
      </dgm:t>
    </dgm:pt>
    <dgm:pt modelId="{55A01645-F233-48B9-A980-A8EA6A88E09F}" type="pres">
      <dgm:prSet presAssocID="{CE7DEB34-C0B8-4593-9C0B-FF6211BB439E}" presName="cycle" presStyleCnt="0">
        <dgm:presLayoutVars>
          <dgm:dir/>
          <dgm:resizeHandles val="exact"/>
        </dgm:presLayoutVars>
      </dgm:prSet>
      <dgm:spPr/>
    </dgm:pt>
    <dgm:pt modelId="{3C677A1F-8F22-4431-86F7-00545B2D8C8F}" type="pres">
      <dgm:prSet presAssocID="{97EA652A-7E34-41B6-AADF-DB62BED916FA}" presName="node" presStyleLbl="node1" presStyleIdx="0" presStyleCnt="3">
        <dgm:presLayoutVars>
          <dgm:bulletEnabled val="1"/>
        </dgm:presLayoutVars>
      </dgm:prSet>
      <dgm:spPr/>
    </dgm:pt>
    <dgm:pt modelId="{22C6FF87-4BBD-4B7B-832B-CBCB3240D07A}" type="pres">
      <dgm:prSet presAssocID="{97EA652A-7E34-41B6-AADF-DB62BED916FA}" presName="spNode" presStyleCnt="0"/>
      <dgm:spPr/>
    </dgm:pt>
    <dgm:pt modelId="{AA9EE430-EF5D-4BEA-8E16-0410E774EA7E}" type="pres">
      <dgm:prSet presAssocID="{DB0D42B5-F8CC-42DA-81D7-C777ECA98EFB}" presName="sibTrans" presStyleLbl="sibTrans1D1" presStyleIdx="0" presStyleCnt="3"/>
      <dgm:spPr/>
    </dgm:pt>
    <dgm:pt modelId="{2C09CD09-0E2A-428B-BD5D-5FEAE52E28DC}" type="pres">
      <dgm:prSet presAssocID="{C55EA0FE-878C-4E05-848D-11DE17A9166A}" presName="node" presStyleLbl="node1" presStyleIdx="1" presStyleCnt="3" custScaleX="160635" custScaleY="101591" custRadScaleRad="102717" custRadScaleInc="-30006">
        <dgm:presLayoutVars>
          <dgm:bulletEnabled val="1"/>
        </dgm:presLayoutVars>
      </dgm:prSet>
      <dgm:spPr/>
    </dgm:pt>
    <dgm:pt modelId="{4638ED1E-F7A4-4EF5-8C54-8C92BCE2BB07}" type="pres">
      <dgm:prSet presAssocID="{C55EA0FE-878C-4E05-848D-11DE17A9166A}" presName="spNode" presStyleCnt="0"/>
      <dgm:spPr/>
    </dgm:pt>
    <dgm:pt modelId="{2A077462-A3E4-4C7C-8ED0-412F124D6DCD}" type="pres">
      <dgm:prSet presAssocID="{AF84F87E-B1FE-46DA-8264-ED2BACBE728C}" presName="sibTrans" presStyleLbl="sibTrans1D1" presStyleIdx="1" presStyleCnt="3"/>
      <dgm:spPr/>
    </dgm:pt>
    <dgm:pt modelId="{98ED0C3D-21E7-4DD7-A8A3-2024DC0BCD0A}" type="pres">
      <dgm:prSet presAssocID="{AB02E86B-E909-4825-9E98-3EB9DB798F0F}" presName="node" presStyleLbl="node1" presStyleIdx="2" presStyleCnt="3" custScaleX="125427" custScaleY="101591" custRadScaleRad="102753" custRadScaleInc="32881">
        <dgm:presLayoutVars>
          <dgm:bulletEnabled val="1"/>
        </dgm:presLayoutVars>
      </dgm:prSet>
      <dgm:spPr/>
    </dgm:pt>
    <dgm:pt modelId="{09800FE7-ECAE-4FB9-91F2-70DFA25FDD6F}" type="pres">
      <dgm:prSet presAssocID="{AB02E86B-E909-4825-9E98-3EB9DB798F0F}" presName="spNode" presStyleCnt="0"/>
      <dgm:spPr/>
    </dgm:pt>
    <dgm:pt modelId="{B15EBC26-5039-4691-9CF5-29BB3B1C6737}" type="pres">
      <dgm:prSet presAssocID="{2E62C8F4-ACA5-41E2-AC11-987139196EDD}" presName="sibTrans" presStyleLbl="sibTrans1D1" presStyleIdx="2" presStyleCnt="3"/>
      <dgm:spPr/>
    </dgm:pt>
  </dgm:ptLst>
  <dgm:cxnLst>
    <dgm:cxn modelId="{9675F510-6A9B-4DC7-ABDD-FD7B311E81C5}" type="presOf" srcId="{C55EA0FE-878C-4E05-848D-11DE17A9166A}" destId="{2C09CD09-0E2A-428B-BD5D-5FEAE52E28DC}" srcOrd="0" destOrd="0" presId="urn:microsoft.com/office/officeart/2005/8/layout/cycle5"/>
    <dgm:cxn modelId="{D7746715-1573-46BF-A2DF-D25E457E8FE3}" srcId="{CE7DEB34-C0B8-4593-9C0B-FF6211BB439E}" destId="{AB02E86B-E909-4825-9E98-3EB9DB798F0F}" srcOrd="2" destOrd="0" parTransId="{7ED1EBA8-3657-4AC1-A397-2368ED2F3444}" sibTransId="{2E62C8F4-ACA5-41E2-AC11-987139196EDD}"/>
    <dgm:cxn modelId="{46D98B32-5B08-4B5B-8B25-A5D0AA970B4D}" type="presOf" srcId="{97EA652A-7E34-41B6-AADF-DB62BED916FA}" destId="{3C677A1F-8F22-4431-86F7-00545B2D8C8F}" srcOrd="0" destOrd="0" presId="urn:microsoft.com/office/officeart/2005/8/layout/cycle5"/>
    <dgm:cxn modelId="{8B209A34-EA66-4A34-BC80-E66B9F2B2EC6}" type="presOf" srcId="{AF84F87E-B1FE-46DA-8264-ED2BACBE728C}" destId="{2A077462-A3E4-4C7C-8ED0-412F124D6DCD}" srcOrd="0" destOrd="0" presId="urn:microsoft.com/office/officeart/2005/8/layout/cycle5"/>
    <dgm:cxn modelId="{064C3E37-3B81-4369-AC57-B6820AC0FC17}" type="presOf" srcId="{AB02E86B-E909-4825-9E98-3EB9DB798F0F}" destId="{98ED0C3D-21E7-4DD7-A8A3-2024DC0BCD0A}" srcOrd="0" destOrd="0" presId="urn:microsoft.com/office/officeart/2005/8/layout/cycle5"/>
    <dgm:cxn modelId="{52A41738-6972-41CF-BD53-A2E27B85234A}" srcId="{CE7DEB34-C0B8-4593-9C0B-FF6211BB439E}" destId="{C55EA0FE-878C-4E05-848D-11DE17A9166A}" srcOrd="1" destOrd="0" parTransId="{D0560490-8816-479E-9FA3-983FDBFBAFE0}" sibTransId="{AF84F87E-B1FE-46DA-8264-ED2BACBE728C}"/>
    <dgm:cxn modelId="{E0EEB4C3-C9A0-42A9-B5C3-F9CEC8A6AC24}" type="presOf" srcId="{DB0D42B5-F8CC-42DA-81D7-C777ECA98EFB}" destId="{AA9EE430-EF5D-4BEA-8E16-0410E774EA7E}" srcOrd="0" destOrd="0" presId="urn:microsoft.com/office/officeart/2005/8/layout/cycle5"/>
    <dgm:cxn modelId="{E97104EE-3EFB-4FE6-BD62-432EA030DAEF}" type="presOf" srcId="{2E62C8F4-ACA5-41E2-AC11-987139196EDD}" destId="{B15EBC26-5039-4691-9CF5-29BB3B1C6737}" srcOrd="0" destOrd="0" presId="urn:microsoft.com/office/officeart/2005/8/layout/cycle5"/>
    <dgm:cxn modelId="{DFDD02F5-C59D-4F53-AC89-6BF6553B7BD0}" srcId="{CE7DEB34-C0B8-4593-9C0B-FF6211BB439E}" destId="{97EA652A-7E34-41B6-AADF-DB62BED916FA}" srcOrd="0" destOrd="0" parTransId="{6AC2DDB2-0F3F-4260-863E-E4C165B1CAD2}" sibTransId="{DB0D42B5-F8CC-42DA-81D7-C777ECA98EFB}"/>
    <dgm:cxn modelId="{9EC94FFC-FC64-4822-8497-DC372DE01090}" type="presOf" srcId="{CE7DEB34-C0B8-4593-9C0B-FF6211BB439E}" destId="{55A01645-F233-48B9-A980-A8EA6A88E09F}" srcOrd="0" destOrd="0" presId="urn:microsoft.com/office/officeart/2005/8/layout/cycle5"/>
    <dgm:cxn modelId="{1F11A712-453A-420E-A826-EC36741BF7F1}" type="presParOf" srcId="{55A01645-F233-48B9-A980-A8EA6A88E09F}" destId="{3C677A1F-8F22-4431-86F7-00545B2D8C8F}" srcOrd="0" destOrd="0" presId="urn:microsoft.com/office/officeart/2005/8/layout/cycle5"/>
    <dgm:cxn modelId="{FD789C95-5871-4662-84C2-BC1BE06C68A5}" type="presParOf" srcId="{55A01645-F233-48B9-A980-A8EA6A88E09F}" destId="{22C6FF87-4BBD-4B7B-832B-CBCB3240D07A}" srcOrd="1" destOrd="0" presId="urn:microsoft.com/office/officeart/2005/8/layout/cycle5"/>
    <dgm:cxn modelId="{D1D19952-ED38-4BEA-BBC9-4E8D3087F24B}" type="presParOf" srcId="{55A01645-F233-48B9-A980-A8EA6A88E09F}" destId="{AA9EE430-EF5D-4BEA-8E16-0410E774EA7E}" srcOrd="2" destOrd="0" presId="urn:microsoft.com/office/officeart/2005/8/layout/cycle5"/>
    <dgm:cxn modelId="{59AD29AE-BE5C-4D55-96E7-995E00511C37}" type="presParOf" srcId="{55A01645-F233-48B9-A980-A8EA6A88E09F}" destId="{2C09CD09-0E2A-428B-BD5D-5FEAE52E28DC}" srcOrd="3" destOrd="0" presId="urn:microsoft.com/office/officeart/2005/8/layout/cycle5"/>
    <dgm:cxn modelId="{B451D8AD-C1B0-4DCF-9837-98503B7F4685}" type="presParOf" srcId="{55A01645-F233-48B9-A980-A8EA6A88E09F}" destId="{4638ED1E-F7A4-4EF5-8C54-8C92BCE2BB07}" srcOrd="4" destOrd="0" presId="urn:microsoft.com/office/officeart/2005/8/layout/cycle5"/>
    <dgm:cxn modelId="{12FF971E-E6CD-4976-8A34-AF2639E5D464}" type="presParOf" srcId="{55A01645-F233-48B9-A980-A8EA6A88E09F}" destId="{2A077462-A3E4-4C7C-8ED0-412F124D6DCD}" srcOrd="5" destOrd="0" presId="urn:microsoft.com/office/officeart/2005/8/layout/cycle5"/>
    <dgm:cxn modelId="{CF16A409-15ED-422B-9518-54A8DE2F55DE}" type="presParOf" srcId="{55A01645-F233-48B9-A980-A8EA6A88E09F}" destId="{98ED0C3D-21E7-4DD7-A8A3-2024DC0BCD0A}" srcOrd="6" destOrd="0" presId="urn:microsoft.com/office/officeart/2005/8/layout/cycle5"/>
    <dgm:cxn modelId="{A74EC965-99CC-4263-84F3-620A24C39F6B}" type="presParOf" srcId="{55A01645-F233-48B9-A980-A8EA6A88E09F}" destId="{09800FE7-ECAE-4FB9-91F2-70DFA25FDD6F}" srcOrd="7" destOrd="0" presId="urn:microsoft.com/office/officeart/2005/8/layout/cycle5"/>
    <dgm:cxn modelId="{F60FA5B2-14CF-41F9-918E-8BCD283CFB58}" type="presParOf" srcId="{55A01645-F233-48B9-A980-A8EA6A88E09F}" destId="{B15EBC26-5039-4691-9CF5-29BB3B1C6737}" srcOrd="8" destOrd="0" presId="urn:microsoft.com/office/officeart/2005/8/layout/cycle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6.xml><?xml version="1.0" encoding="utf-8"?>
<dgm:dataModel xmlns:dgm="http://schemas.openxmlformats.org/drawingml/2006/diagram" xmlns:a="http://schemas.openxmlformats.org/drawingml/2006/main">
  <dgm:ptLst>
    <dgm:pt modelId="{CE7DEB34-C0B8-4593-9C0B-FF6211BB439E}" type="doc">
      <dgm:prSet loTypeId="urn:microsoft.com/office/officeart/2005/8/layout/list1" loCatId="list" qsTypeId="urn:microsoft.com/office/officeart/2005/8/quickstyle/3d1" qsCatId="3D" csTypeId="urn:microsoft.com/office/officeart/2005/8/colors/accent0_3" csCatId="mainScheme" phldr="1"/>
      <dgm:spPr/>
      <dgm:t>
        <a:bodyPr/>
        <a:lstStyle/>
        <a:p>
          <a:endParaRPr lang="el-GR"/>
        </a:p>
      </dgm:t>
    </dgm:pt>
    <dgm:pt modelId="{97EA652A-7E34-41B6-AADF-DB62BED916FA}">
      <dgm:prSet phldrT="[Κείμενο]" custT="1"/>
      <dgm:spPr>
        <a:xfrm>
          <a:off x="416659" y="282334"/>
          <a:ext cx="5630338" cy="564963"/>
        </a:xfrm>
        <a:scene3d>
          <a:camera prst="orthographicFront"/>
          <a:lightRig rig="flat" dir="t"/>
        </a:scene3d>
        <a:sp3d prstMaterial="plastic">
          <a:bevelT w="120900" h="88900"/>
          <a:bevelB w="88900" h="31750" prst="angle"/>
        </a:sp3d>
      </dgm:spPr>
      <dgm:t>
        <a:bodyPr/>
        <a:lstStyle/>
        <a:p>
          <a:pPr>
            <a:buNone/>
          </a:pPr>
          <a:r>
            <a:rPr lang="el-GR" sz="1800">
              <a:latin typeface="+mn-lt"/>
              <a:ea typeface="+mn-ea"/>
              <a:cs typeface="+mn-cs"/>
            </a:rPr>
            <a:t>Μόνο για νέα έργα ή υπηρεσίες</a:t>
          </a:r>
          <a:endParaRPr lang="el-GR" sz="1800" dirty="0">
            <a:latin typeface="+mn-lt"/>
            <a:ea typeface="+mn-ea"/>
            <a:cs typeface="+mn-cs"/>
          </a:endParaRPr>
        </a:p>
      </dgm:t>
    </dgm:pt>
    <dgm:pt modelId="{6AC2DDB2-0F3F-4260-863E-E4C165B1CAD2}" type="parTrans" cxnId="{DFDD02F5-C59D-4F53-AC89-6BF6553B7BD0}">
      <dgm:prSet/>
      <dgm:spPr/>
      <dgm:t>
        <a:bodyPr/>
        <a:lstStyle/>
        <a:p>
          <a:endParaRPr lang="el-GR"/>
        </a:p>
      </dgm:t>
    </dgm:pt>
    <dgm:pt modelId="{DB0D42B5-F8CC-42DA-81D7-C777ECA98EFB}" type="sibTrans" cxnId="{DFDD02F5-C59D-4F53-AC89-6BF6553B7BD0}">
      <dgm:prSet/>
      <dgm:spPr/>
      <dgm:t>
        <a:bodyPr/>
        <a:lstStyle/>
        <a:p>
          <a:endParaRPr lang="el-GR"/>
        </a:p>
      </dgm:t>
    </dgm:pt>
    <dgm:pt modelId="{CED0E9D4-646D-4EFF-801A-60D9EBF65438}">
      <dgm:prSet custT="1"/>
      <dgm:spPr/>
      <dgm:t>
        <a:bodyPr/>
        <a:lstStyle/>
        <a:p>
          <a:r>
            <a:rPr lang="el-GR" sz="1800" dirty="0">
              <a:latin typeface="+mn-lt"/>
            </a:rPr>
            <a:t>Συνιστούν επανάληψη παρόμοιων προηγούμενων συμβάσεων έργων ή υπηρεσιών</a:t>
          </a:r>
        </a:p>
      </dgm:t>
    </dgm:pt>
    <dgm:pt modelId="{384E07E3-E545-4EF0-AD84-3C89887B34B2}" type="parTrans" cxnId="{AC93BB1B-8FED-4904-8D70-88927BC3F57D}">
      <dgm:prSet/>
      <dgm:spPr/>
      <dgm:t>
        <a:bodyPr/>
        <a:lstStyle/>
        <a:p>
          <a:endParaRPr lang="el-GR"/>
        </a:p>
      </dgm:t>
    </dgm:pt>
    <dgm:pt modelId="{200F9226-CB40-442D-91AD-21E24C03448F}" type="sibTrans" cxnId="{AC93BB1B-8FED-4904-8D70-88927BC3F57D}">
      <dgm:prSet/>
      <dgm:spPr/>
      <dgm:t>
        <a:bodyPr/>
        <a:lstStyle/>
        <a:p>
          <a:endParaRPr lang="el-GR"/>
        </a:p>
      </dgm:t>
    </dgm:pt>
    <dgm:pt modelId="{0B903CEF-9E24-4B09-B6DB-EE5405EB5A74}">
      <dgm:prSet custT="1"/>
      <dgm:spPr/>
      <dgm:t>
        <a:bodyPr/>
        <a:lstStyle/>
        <a:p>
          <a:r>
            <a:rPr lang="el-GR" sz="1800" dirty="0">
              <a:latin typeface="+mn-lt"/>
            </a:rPr>
            <a:t>Ανατίθενται στον ίδιο ανάδοχο της αρχικής σύμβασης</a:t>
          </a:r>
        </a:p>
      </dgm:t>
    </dgm:pt>
    <dgm:pt modelId="{BDACB4E4-5030-4E17-8844-A4046ACFE33A}" type="parTrans" cxnId="{28F2811D-D27E-4A53-89BC-19C99F1F0362}">
      <dgm:prSet/>
      <dgm:spPr/>
      <dgm:t>
        <a:bodyPr/>
        <a:lstStyle/>
        <a:p>
          <a:endParaRPr lang="el-GR"/>
        </a:p>
      </dgm:t>
    </dgm:pt>
    <dgm:pt modelId="{B3792243-EEC6-4129-8477-8CE523A90ECC}" type="sibTrans" cxnId="{28F2811D-D27E-4A53-89BC-19C99F1F0362}">
      <dgm:prSet/>
      <dgm:spPr/>
      <dgm:t>
        <a:bodyPr/>
        <a:lstStyle/>
        <a:p>
          <a:endParaRPr lang="el-GR"/>
        </a:p>
      </dgm:t>
    </dgm:pt>
    <dgm:pt modelId="{A239AA91-4DCC-4B42-B631-936EBF23C73C}">
      <dgm:prSet custT="1"/>
      <dgm:spPr/>
      <dgm:t>
        <a:bodyPr/>
        <a:lstStyle/>
        <a:p>
          <a:r>
            <a:rPr lang="el-GR" sz="1800" dirty="0">
              <a:latin typeface="+mn-lt"/>
            </a:rPr>
            <a:t>Από την ίδια αναθέτουσα αρχή</a:t>
          </a:r>
        </a:p>
      </dgm:t>
    </dgm:pt>
    <dgm:pt modelId="{BE0419EA-1E76-42AA-8955-5CCC155C85C6}" type="parTrans" cxnId="{55AE2B15-CC93-443C-B4C5-F9AD64C630CF}">
      <dgm:prSet/>
      <dgm:spPr/>
      <dgm:t>
        <a:bodyPr/>
        <a:lstStyle/>
        <a:p>
          <a:endParaRPr lang="el-GR"/>
        </a:p>
      </dgm:t>
    </dgm:pt>
    <dgm:pt modelId="{E0FA9104-AD32-4A28-93BB-0007D7B8D6FB}" type="sibTrans" cxnId="{55AE2B15-CC93-443C-B4C5-F9AD64C630CF}">
      <dgm:prSet/>
      <dgm:spPr/>
      <dgm:t>
        <a:bodyPr/>
        <a:lstStyle/>
        <a:p>
          <a:endParaRPr lang="el-GR"/>
        </a:p>
      </dgm:t>
    </dgm:pt>
    <dgm:pt modelId="{A8CD31FF-0B1D-4650-912B-609D8EA8DE67}">
      <dgm:prSet custT="1"/>
      <dgm:spPr/>
      <dgm:t>
        <a:bodyPr/>
        <a:lstStyle/>
        <a:p>
          <a:r>
            <a:rPr lang="el-GR" sz="1800" dirty="0">
              <a:latin typeface="+mn-lt"/>
            </a:rPr>
            <a:t>Τα νέα έργα ή υπηρεσίες είναι σύμφωνα με μία βασική μελέτη, η οποία αποτέλεσε αντικείμενο της αρχικής σύμβασης που πρέπει να έχει συναφθεί σύμφωνα με την παρ. 1 του άρθρου 26 του νόμου</a:t>
          </a:r>
        </a:p>
      </dgm:t>
    </dgm:pt>
    <dgm:pt modelId="{E6CBF06A-9854-47B1-AFF4-9017D4B8EEF0}" type="parTrans" cxnId="{103CC3A3-428F-4224-B454-AEE7940D4A29}">
      <dgm:prSet/>
      <dgm:spPr/>
      <dgm:t>
        <a:bodyPr/>
        <a:lstStyle/>
        <a:p>
          <a:endParaRPr lang="el-GR"/>
        </a:p>
      </dgm:t>
    </dgm:pt>
    <dgm:pt modelId="{2476BBCA-2316-4EB2-A7AF-ED8BA2F0FB73}" type="sibTrans" cxnId="{103CC3A3-428F-4224-B454-AEE7940D4A29}">
      <dgm:prSet/>
      <dgm:spPr/>
      <dgm:t>
        <a:bodyPr/>
        <a:lstStyle/>
        <a:p>
          <a:endParaRPr lang="el-GR"/>
        </a:p>
      </dgm:t>
    </dgm:pt>
    <dgm:pt modelId="{EBD2C2F4-3164-446C-BBD1-E8F7FC6A56AB}">
      <dgm:prSet custT="1"/>
      <dgm:spPr/>
      <dgm:t>
        <a:bodyPr/>
        <a:lstStyle/>
        <a:p>
          <a:r>
            <a:rPr lang="el-GR" sz="1800" dirty="0">
              <a:latin typeface="+mn-lt"/>
            </a:rPr>
            <a:t>Στη βασική μελέτη αναγράφεται η έκταση πιθανών συμπληρωματικών έργων ή υπηρεσιών</a:t>
          </a:r>
        </a:p>
      </dgm:t>
    </dgm:pt>
    <dgm:pt modelId="{17C3DBE0-D86A-41A0-A6B6-6C0DACE01AA2}" type="parTrans" cxnId="{4B47059E-E585-49CC-859E-A0B86ED9B3F6}">
      <dgm:prSet/>
      <dgm:spPr/>
      <dgm:t>
        <a:bodyPr/>
        <a:lstStyle/>
        <a:p>
          <a:endParaRPr lang="el-GR"/>
        </a:p>
      </dgm:t>
    </dgm:pt>
    <dgm:pt modelId="{E7247C38-F2C8-4E9A-9F9D-5FB8107F41B0}" type="sibTrans" cxnId="{4B47059E-E585-49CC-859E-A0B86ED9B3F6}">
      <dgm:prSet/>
      <dgm:spPr/>
      <dgm:t>
        <a:bodyPr/>
        <a:lstStyle/>
        <a:p>
          <a:endParaRPr lang="el-GR"/>
        </a:p>
      </dgm:t>
    </dgm:pt>
    <dgm:pt modelId="{FC273C7C-ECAD-4AD8-AD0A-B9438DC12583}">
      <dgm:prSet custT="1"/>
      <dgm:spPr/>
      <dgm:t>
        <a:bodyPr/>
        <a:lstStyle/>
        <a:p>
          <a:r>
            <a:rPr lang="el-GR" sz="1800" dirty="0">
              <a:latin typeface="+mn-lt"/>
            </a:rPr>
            <a:t>Η δυνατότητα χρήσης αυτής της διαδικασίας θα πρέπει να επισημαίνεται ήδη από την αρχική προκήρυξη του διαγωνισμού</a:t>
          </a:r>
        </a:p>
      </dgm:t>
    </dgm:pt>
    <dgm:pt modelId="{9B4F29CF-912D-4D81-94C4-AB2E4712E876}" type="parTrans" cxnId="{E00F0EEE-C2D4-4354-91AD-7AB7A2A13783}">
      <dgm:prSet/>
      <dgm:spPr/>
      <dgm:t>
        <a:bodyPr/>
        <a:lstStyle/>
        <a:p>
          <a:endParaRPr lang="el-GR"/>
        </a:p>
      </dgm:t>
    </dgm:pt>
    <dgm:pt modelId="{9FF01B39-1ABF-4CE2-8527-6985E09B5807}" type="sibTrans" cxnId="{E00F0EEE-C2D4-4354-91AD-7AB7A2A13783}">
      <dgm:prSet/>
      <dgm:spPr/>
      <dgm:t>
        <a:bodyPr/>
        <a:lstStyle/>
        <a:p>
          <a:endParaRPr lang="el-GR"/>
        </a:p>
      </dgm:t>
    </dgm:pt>
    <dgm:pt modelId="{82A7BE12-2769-4A65-A6C5-88F67EBD2865}">
      <dgm:prSet custT="1"/>
      <dgm:spPr/>
      <dgm:t>
        <a:bodyPr/>
        <a:lstStyle/>
        <a:p>
          <a:r>
            <a:rPr lang="el-GR" sz="1800" dirty="0">
              <a:latin typeface="+mn-lt"/>
            </a:rPr>
            <a:t>Το συνολικό προβλεπόμενο ποσό για τη συνέχιση των εργασιών ή υπηρεσιών λαμβάνεται υπόψη για τον χαρακτηρισμό μιας διαδικασίας ως άνω ή κάτω των ορίων</a:t>
          </a:r>
        </a:p>
      </dgm:t>
    </dgm:pt>
    <dgm:pt modelId="{9DE0C36A-82E9-4556-B046-A09E0294A2AF}" type="parTrans" cxnId="{A979B9D2-AC49-4962-8BCA-B62C612CD716}">
      <dgm:prSet/>
      <dgm:spPr/>
      <dgm:t>
        <a:bodyPr/>
        <a:lstStyle/>
        <a:p>
          <a:endParaRPr lang="el-GR"/>
        </a:p>
      </dgm:t>
    </dgm:pt>
    <dgm:pt modelId="{2C01BCE0-1FE9-425A-B3B6-CF6CAE7061E0}" type="sibTrans" cxnId="{A979B9D2-AC49-4962-8BCA-B62C612CD716}">
      <dgm:prSet/>
      <dgm:spPr/>
      <dgm:t>
        <a:bodyPr/>
        <a:lstStyle/>
        <a:p>
          <a:endParaRPr lang="el-GR"/>
        </a:p>
      </dgm:t>
    </dgm:pt>
    <dgm:pt modelId="{7501445B-1C0C-46BD-B1AC-261DF7EF4835}">
      <dgm:prSet custT="1"/>
      <dgm:spPr/>
      <dgm:t>
        <a:bodyPr/>
        <a:lstStyle/>
        <a:p>
          <a:r>
            <a:rPr lang="el-GR" sz="1800" dirty="0">
              <a:latin typeface="+mn-lt"/>
            </a:rPr>
            <a:t> Μόνο εντός τριετίας από τη σύναψη της αρχικής σύμβασης</a:t>
          </a:r>
        </a:p>
      </dgm:t>
    </dgm:pt>
    <dgm:pt modelId="{64037107-CF17-483C-8208-A653A1E001C8}" type="parTrans" cxnId="{B33360DB-37EA-485B-A27A-9685DA510357}">
      <dgm:prSet/>
      <dgm:spPr/>
      <dgm:t>
        <a:bodyPr/>
        <a:lstStyle/>
        <a:p>
          <a:endParaRPr lang="el-GR"/>
        </a:p>
      </dgm:t>
    </dgm:pt>
    <dgm:pt modelId="{AE815856-8D33-454F-AF16-96864C69B181}" type="sibTrans" cxnId="{B33360DB-37EA-485B-A27A-9685DA510357}">
      <dgm:prSet/>
      <dgm:spPr/>
      <dgm:t>
        <a:bodyPr/>
        <a:lstStyle/>
        <a:p>
          <a:endParaRPr lang="el-GR"/>
        </a:p>
      </dgm:t>
    </dgm:pt>
    <dgm:pt modelId="{03CDC9D8-3F49-4771-945F-05508C9968A3}" type="pres">
      <dgm:prSet presAssocID="{CE7DEB34-C0B8-4593-9C0B-FF6211BB439E}" presName="linear" presStyleCnt="0">
        <dgm:presLayoutVars>
          <dgm:dir/>
          <dgm:animLvl val="lvl"/>
          <dgm:resizeHandles val="exact"/>
        </dgm:presLayoutVars>
      </dgm:prSet>
      <dgm:spPr/>
    </dgm:pt>
    <dgm:pt modelId="{0D87DEF5-9787-4010-AAB7-C83822AD2F6D}" type="pres">
      <dgm:prSet presAssocID="{97EA652A-7E34-41B6-AADF-DB62BED916FA}" presName="parentLin" presStyleCnt="0"/>
      <dgm:spPr/>
    </dgm:pt>
    <dgm:pt modelId="{060A9E61-2746-4A4B-B6D5-E25CEAB2CA27}" type="pres">
      <dgm:prSet presAssocID="{97EA652A-7E34-41B6-AADF-DB62BED916FA}" presName="parentLeftMargin" presStyleLbl="node1" presStyleIdx="0" presStyleCnt="1"/>
      <dgm:spPr/>
    </dgm:pt>
    <dgm:pt modelId="{9E5BDB8E-66D6-46F1-AA34-E47A063A2FF6}" type="pres">
      <dgm:prSet presAssocID="{97EA652A-7E34-41B6-AADF-DB62BED916FA}" presName="parentText" presStyleLbl="node1" presStyleIdx="0" presStyleCnt="1" custScaleX="136570" custScaleY="377217">
        <dgm:presLayoutVars>
          <dgm:chMax val="0"/>
          <dgm:bulletEnabled val="1"/>
        </dgm:presLayoutVars>
      </dgm:prSet>
      <dgm:spPr/>
    </dgm:pt>
    <dgm:pt modelId="{16F5C7C2-8307-456D-B1FC-884DCF03631D}" type="pres">
      <dgm:prSet presAssocID="{97EA652A-7E34-41B6-AADF-DB62BED916FA}" presName="negativeSpace" presStyleCnt="0"/>
      <dgm:spPr/>
    </dgm:pt>
    <dgm:pt modelId="{8B2D3859-FA19-49E0-8A8B-F2733EA6D123}" type="pres">
      <dgm:prSet presAssocID="{97EA652A-7E34-41B6-AADF-DB62BED916FA}" presName="childText" presStyleLbl="conFgAcc1" presStyleIdx="0" presStyleCnt="1" custScaleY="124530">
        <dgm:presLayoutVars>
          <dgm:bulletEnabled val="1"/>
        </dgm:presLayoutVars>
      </dgm:prSet>
      <dgm:spPr/>
    </dgm:pt>
  </dgm:ptLst>
  <dgm:cxnLst>
    <dgm:cxn modelId="{A635AD0C-E294-466D-B964-941C37631B75}" type="presOf" srcId="{7501445B-1C0C-46BD-B1AC-261DF7EF4835}" destId="{8B2D3859-FA19-49E0-8A8B-F2733EA6D123}" srcOrd="0" destOrd="7" presId="urn:microsoft.com/office/officeart/2005/8/layout/list1"/>
    <dgm:cxn modelId="{C7202C0E-DE83-4E86-A580-8C3B79F1DB5B}" type="presOf" srcId="{FC273C7C-ECAD-4AD8-AD0A-B9438DC12583}" destId="{8B2D3859-FA19-49E0-8A8B-F2733EA6D123}" srcOrd="0" destOrd="5" presId="urn:microsoft.com/office/officeart/2005/8/layout/list1"/>
    <dgm:cxn modelId="{C6956913-72C4-4256-9BB4-36F898DD92B2}" type="presOf" srcId="{97EA652A-7E34-41B6-AADF-DB62BED916FA}" destId="{060A9E61-2746-4A4B-B6D5-E25CEAB2CA27}" srcOrd="0" destOrd="0" presId="urn:microsoft.com/office/officeart/2005/8/layout/list1"/>
    <dgm:cxn modelId="{55AE2B15-CC93-443C-B4C5-F9AD64C630CF}" srcId="{97EA652A-7E34-41B6-AADF-DB62BED916FA}" destId="{A239AA91-4DCC-4B42-B631-936EBF23C73C}" srcOrd="2" destOrd="0" parTransId="{BE0419EA-1E76-42AA-8955-5CCC155C85C6}" sibTransId="{E0FA9104-AD32-4A28-93BB-0007D7B8D6FB}"/>
    <dgm:cxn modelId="{C4BC7415-0520-453E-ADBB-EF1724283A83}" type="presOf" srcId="{EBD2C2F4-3164-446C-BBD1-E8F7FC6A56AB}" destId="{8B2D3859-FA19-49E0-8A8B-F2733EA6D123}" srcOrd="0" destOrd="4" presId="urn:microsoft.com/office/officeart/2005/8/layout/list1"/>
    <dgm:cxn modelId="{AC93BB1B-8FED-4904-8D70-88927BC3F57D}" srcId="{97EA652A-7E34-41B6-AADF-DB62BED916FA}" destId="{CED0E9D4-646D-4EFF-801A-60D9EBF65438}" srcOrd="0" destOrd="0" parTransId="{384E07E3-E545-4EF0-AD84-3C89887B34B2}" sibTransId="{200F9226-CB40-442D-91AD-21E24C03448F}"/>
    <dgm:cxn modelId="{28F2811D-D27E-4A53-89BC-19C99F1F0362}" srcId="{97EA652A-7E34-41B6-AADF-DB62BED916FA}" destId="{0B903CEF-9E24-4B09-B6DB-EE5405EB5A74}" srcOrd="1" destOrd="0" parTransId="{BDACB4E4-5030-4E17-8844-A4046ACFE33A}" sibTransId="{B3792243-EEC6-4129-8477-8CE523A90ECC}"/>
    <dgm:cxn modelId="{4DE5A829-780B-4488-B1DF-9A2B51D91E28}" type="presOf" srcId="{82A7BE12-2769-4A65-A6C5-88F67EBD2865}" destId="{8B2D3859-FA19-49E0-8A8B-F2733EA6D123}" srcOrd="0" destOrd="6" presId="urn:microsoft.com/office/officeart/2005/8/layout/list1"/>
    <dgm:cxn modelId="{39A1D12D-98E6-4924-9AA5-99CBBB95E55C}" type="presOf" srcId="{A8CD31FF-0B1D-4650-912B-609D8EA8DE67}" destId="{8B2D3859-FA19-49E0-8A8B-F2733EA6D123}" srcOrd="0" destOrd="3" presId="urn:microsoft.com/office/officeart/2005/8/layout/list1"/>
    <dgm:cxn modelId="{53B9094A-24F9-4BAA-AD7C-0299F8505B29}" type="presOf" srcId="{A239AA91-4DCC-4B42-B631-936EBF23C73C}" destId="{8B2D3859-FA19-49E0-8A8B-F2733EA6D123}" srcOrd="0" destOrd="2" presId="urn:microsoft.com/office/officeart/2005/8/layout/list1"/>
    <dgm:cxn modelId="{9F250E4D-A235-403A-9B2C-72AE8669C9B4}" type="presOf" srcId="{0B903CEF-9E24-4B09-B6DB-EE5405EB5A74}" destId="{8B2D3859-FA19-49E0-8A8B-F2733EA6D123}" srcOrd="0" destOrd="1" presId="urn:microsoft.com/office/officeart/2005/8/layout/list1"/>
    <dgm:cxn modelId="{A6DE0E75-33E9-4A82-AFEE-80EF092999B0}" type="presOf" srcId="{CE7DEB34-C0B8-4593-9C0B-FF6211BB439E}" destId="{03CDC9D8-3F49-4771-945F-05508C9968A3}" srcOrd="0" destOrd="0" presId="urn:microsoft.com/office/officeart/2005/8/layout/list1"/>
    <dgm:cxn modelId="{4B47059E-E585-49CC-859E-A0B86ED9B3F6}" srcId="{97EA652A-7E34-41B6-AADF-DB62BED916FA}" destId="{EBD2C2F4-3164-446C-BBD1-E8F7FC6A56AB}" srcOrd="4" destOrd="0" parTransId="{17C3DBE0-D86A-41A0-A6B6-6C0DACE01AA2}" sibTransId="{E7247C38-F2C8-4E9A-9F9D-5FB8107F41B0}"/>
    <dgm:cxn modelId="{103CC3A3-428F-4224-B454-AEE7940D4A29}" srcId="{97EA652A-7E34-41B6-AADF-DB62BED916FA}" destId="{A8CD31FF-0B1D-4650-912B-609D8EA8DE67}" srcOrd="3" destOrd="0" parTransId="{E6CBF06A-9854-47B1-AFF4-9017D4B8EEF0}" sibTransId="{2476BBCA-2316-4EB2-A7AF-ED8BA2F0FB73}"/>
    <dgm:cxn modelId="{A979B9D2-AC49-4962-8BCA-B62C612CD716}" srcId="{97EA652A-7E34-41B6-AADF-DB62BED916FA}" destId="{82A7BE12-2769-4A65-A6C5-88F67EBD2865}" srcOrd="6" destOrd="0" parTransId="{9DE0C36A-82E9-4556-B046-A09E0294A2AF}" sibTransId="{2C01BCE0-1FE9-425A-B3B6-CF6CAE7061E0}"/>
    <dgm:cxn modelId="{715A25D7-60A6-4679-B8CB-9443B0CB8954}" type="presOf" srcId="{97EA652A-7E34-41B6-AADF-DB62BED916FA}" destId="{9E5BDB8E-66D6-46F1-AA34-E47A063A2FF6}" srcOrd="1" destOrd="0" presId="urn:microsoft.com/office/officeart/2005/8/layout/list1"/>
    <dgm:cxn modelId="{D0B064D8-61F5-4DBB-A7FE-EC8880A52195}" type="presOf" srcId="{CED0E9D4-646D-4EFF-801A-60D9EBF65438}" destId="{8B2D3859-FA19-49E0-8A8B-F2733EA6D123}" srcOrd="0" destOrd="0" presId="urn:microsoft.com/office/officeart/2005/8/layout/list1"/>
    <dgm:cxn modelId="{B33360DB-37EA-485B-A27A-9685DA510357}" srcId="{97EA652A-7E34-41B6-AADF-DB62BED916FA}" destId="{7501445B-1C0C-46BD-B1AC-261DF7EF4835}" srcOrd="7" destOrd="0" parTransId="{64037107-CF17-483C-8208-A653A1E001C8}" sibTransId="{AE815856-8D33-454F-AF16-96864C69B181}"/>
    <dgm:cxn modelId="{E00F0EEE-C2D4-4354-91AD-7AB7A2A13783}" srcId="{97EA652A-7E34-41B6-AADF-DB62BED916FA}" destId="{FC273C7C-ECAD-4AD8-AD0A-B9438DC12583}" srcOrd="5" destOrd="0" parTransId="{9B4F29CF-912D-4D81-94C4-AB2E4712E876}" sibTransId="{9FF01B39-1ABF-4CE2-8527-6985E09B5807}"/>
    <dgm:cxn modelId="{DFDD02F5-C59D-4F53-AC89-6BF6553B7BD0}" srcId="{CE7DEB34-C0B8-4593-9C0B-FF6211BB439E}" destId="{97EA652A-7E34-41B6-AADF-DB62BED916FA}" srcOrd="0" destOrd="0" parTransId="{6AC2DDB2-0F3F-4260-863E-E4C165B1CAD2}" sibTransId="{DB0D42B5-F8CC-42DA-81D7-C777ECA98EFB}"/>
    <dgm:cxn modelId="{A314C5FC-143B-4291-960C-A5F093228988}" type="presParOf" srcId="{03CDC9D8-3F49-4771-945F-05508C9968A3}" destId="{0D87DEF5-9787-4010-AAB7-C83822AD2F6D}" srcOrd="0" destOrd="0" presId="urn:microsoft.com/office/officeart/2005/8/layout/list1"/>
    <dgm:cxn modelId="{D9187552-293F-408F-977D-7C3C0E40F212}" type="presParOf" srcId="{0D87DEF5-9787-4010-AAB7-C83822AD2F6D}" destId="{060A9E61-2746-4A4B-B6D5-E25CEAB2CA27}" srcOrd="0" destOrd="0" presId="urn:microsoft.com/office/officeart/2005/8/layout/list1"/>
    <dgm:cxn modelId="{15291111-5D65-44DE-B320-A924B43DEF8B}" type="presParOf" srcId="{0D87DEF5-9787-4010-AAB7-C83822AD2F6D}" destId="{9E5BDB8E-66D6-46F1-AA34-E47A063A2FF6}" srcOrd="1" destOrd="0" presId="urn:microsoft.com/office/officeart/2005/8/layout/list1"/>
    <dgm:cxn modelId="{29147DDB-BE89-4829-B8E8-9403917764A7}" type="presParOf" srcId="{03CDC9D8-3F49-4771-945F-05508C9968A3}" destId="{16F5C7C2-8307-456D-B1FC-884DCF03631D}" srcOrd="1" destOrd="0" presId="urn:microsoft.com/office/officeart/2005/8/layout/list1"/>
    <dgm:cxn modelId="{A76217BC-F58F-4F03-A9CA-A60CFE6FB048}" type="presParOf" srcId="{03CDC9D8-3F49-4771-945F-05508C9968A3}" destId="{8B2D3859-FA19-49E0-8A8B-F2733EA6D123}" srcOrd="2"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7.xml><?xml version="1.0" encoding="utf-8"?>
<dgm:dataModel xmlns:dgm="http://schemas.openxmlformats.org/drawingml/2006/diagram" xmlns:a="http://schemas.openxmlformats.org/drawingml/2006/main">
  <dgm:ptLst>
    <dgm:pt modelId="{CE7DEB34-C0B8-4593-9C0B-FF6211BB439E}" type="doc">
      <dgm:prSet loTypeId="urn:microsoft.com/office/officeart/2005/8/layout/vProcess5" loCatId="process" qsTypeId="urn:microsoft.com/office/officeart/2005/8/quickstyle/3d1" qsCatId="3D" csTypeId="urn:microsoft.com/office/officeart/2005/8/colors/accent0_3" csCatId="mainScheme" phldr="1"/>
      <dgm:spPr/>
      <dgm:t>
        <a:bodyPr/>
        <a:lstStyle/>
        <a:p>
          <a:endParaRPr lang="el-GR"/>
        </a:p>
      </dgm:t>
    </dgm:pt>
    <dgm:pt modelId="{97EA652A-7E34-41B6-AADF-DB62BED916FA}">
      <dgm:prSet phldrT="[Κείμενο]" custT="1"/>
      <dgm:spPr>
        <a:xfrm>
          <a:off x="416659" y="282334"/>
          <a:ext cx="5630338" cy="564963"/>
        </a:xfrm>
        <a:scene3d>
          <a:camera prst="orthographicFront"/>
          <a:lightRig rig="flat" dir="t"/>
        </a:scene3d>
        <a:sp3d prstMaterial="plastic">
          <a:bevelT w="120900" h="88900"/>
          <a:bevelB w="88900" h="31750" prst="angle"/>
        </a:sp3d>
      </dgm:spPr>
      <dgm:t>
        <a:bodyPr/>
        <a:lstStyle/>
        <a:p>
          <a:pPr>
            <a:buNone/>
          </a:pPr>
          <a:r>
            <a:rPr lang="el-GR" sz="1800" dirty="0">
              <a:latin typeface="+mn-lt"/>
              <a:ea typeface="+mn-ea"/>
              <a:cs typeface="+mn-cs"/>
            </a:rPr>
            <a:t>Η προθεσμία για την άσκηση προδικαστικής προσφυγής και η άσκησή της κωλύουν αυτοδικαίως την υπογραφή της σύμβασης</a:t>
          </a:r>
        </a:p>
      </dgm:t>
    </dgm:pt>
    <dgm:pt modelId="{6AC2DDB2-0F3F-4260-863E-E4C165B1CAD2}" type="parTrans" cxnId="{DFDD02F5-C59D-4F53-AC89-6BF6553B7BD0}">
      <dgm:prSet/>
      <dgm:spPr/>
      <dgm:t>
        <a:bodyPr/>
        <a:lstStyle/>
        <a:p>
          <a:endParaRPr lang="el-GR"/>
        </a:p>
      </dgm:t>
    </dgm:pt>
    <dgm:pt modelId="{DB0D42B5-F8CC-42DA-81D7-C777ECA98EFB}" type="sibTrans" cxnId="{DFDD02F5-C59D-4F53-AC89-6BF6553B7BD0}">
      <dgm:prSet/>
      <dgm:spPr/>
      <dgm:t>
        <a:bodyPr/>
        <a:lstStyle/>
        <a:p>
          <a:endParaRPr lang="el-GR"/>
        </a:p>
      </dgm:t>
    </dgm:pt>
    <dgm:pt modelId="{B619CEE3-436C-4432-955A-CF293B14F8B3}">
      <dgm:prSet phldrT="[Κείμενο]" custT="1"/>
      <dgm:spPr>
        <a:xfrm>
          <a:off x="416659" y="282334"/>
          <a:ext cx="5630338" cy="564963"/>
        </a:xfrm>
        <a:scene3d>
          <a:camera prst="orthographicFront"/>
          <a:lightRig rig="flat" dir="t"/>
        </a:scene3d>
        <a:sp3d prstMaterial="plastic">
          <a:bevelT w="120900" h="88900"/>
          <a:bevelB w="88900" h="31750" prst="angle"/>
        </a:sp3d>
      </dgm:spPr>
      <dgm:t>
        <a:bodyPr/>
        <a:lstStyle/>
        <a:p>
          <a:pPr>
            <a:buNone/>
          </a:pPr>
          <a:r>
            <a:rPr lang="el-GR" sz="1800">
              <a:latin typeface="+mn-lt"/>
              <a:ea typeface="+mn-ea"/>
              <a:cs typeface="+mn-cs"/>
            </a:rPr>
            <a:t>Κωλύεται μόνο η υπογραφή και όχι η πρόοδος της διαγωνιστικής διαδικασίας</a:t>
          </a:r>
          <a:endParaRPr lang="el-GR" sz="1800" dirty="0">
            <a:latin typeface="+mn-lt"/>
            <a:ea typeface="+mn-ea"/>
            <a:cs typeface="+mn-cs"/>
          </a:endParaRPr>
        </a:p>
      </dgm:t>
    </dgm:pt>
    <dgm:pt modelId="{12F0AFFE-308A-4D26-B721-33DC3899673B}" type="parTrans" cxnId="{ADE26498-AB10-442A-A668-81C7CA1B7167}">
      <dgm:prSet/>
      <dgm:spPr/>
      <dgm:t>
        <a:bodyPr/>
        <a:lstStyle/>
        <a:p>
          <a:endParaRPr lang="el-GR"/>
        </a:p>
      </dgm:t>
    </dgm:pt>
    <dgm:pt modelId="{4B1C600F-8161-4029-8F09-AE3EC33C674D}" type="sibTrans" cxnId="{ADE26498-AB10-442A-A668-81C7CA1B7167}">
      <dgm:prSet/>
      <dgm:spPr/>
      <dgm:t>
        <a:bodyPr/>
        <a:lstStyle/>
        <a:p>
          <a:endParaRPr lang="el-GR"/>
        </a:p>
      </dgm:t>
    </dgm:pt>
    <dgm:pt modelId="{9EA72D6D-D74D-435E-8555-B412F3241930}">
      <dgm:prSet phldrT="[Κείμενο]" custT="1"/>
      <dgm:spPr>
        <a:xfrm>
          <a:off x="416659" y="282334"/>
          <a:ext cx="5630338" cy="564963"/>
        </a:xfrm>
        <a:scene3d>
          <a:camera prst="orthographicFront"/>
          <a:lightRig rig="flat" dir="t"/>
        </a:scene3d>
        <a:sp3d prstMaterial="plastic">
          <a:bevelT w="120900" h="88900"/>
          <a:bevelB w="88900" h="31750" prst="angle"/>
        </a:sp3d>
      </dgm:spPr>
      <dgm:t>
        <a:bodyPr/>
        <a:lstStyle/>
        <a:p>
          <a:pPr>
            <a:buNone/>
          </a:pPr>
          <a:r>
            <a:rPr lang="el-GR" sz="1800" dirty="0">
              <a:latin typeface="+mn-lt"/>
              <a:ea typeface="+mn-ea"/>
              <a:cs typeface="+mn-cs"/>
            </a:rPr>
            <a:t>Ωστόσο, η αυτοδίκαιη αναστολή δεν εφαρμόζεται, μεταξύ άλλων (και) </a:t>
          </a:r>
          <a:r>
            <a:rPr lang="el-GR" sz="1800" dirty="0">
              <a:latin typeface="+mn-lt"/>
            </a:rPr>
            <a:t>όταν δεν απαιτείται προηγούμενη δημοσίευση της προκήρυξης</a:t>
          </a:r>
          <a:endParaRPr lang="el-GR" sz="1800" dirty="0">
            <a:latin typeface="+mn-lt"/>
            <a:ea typeface="+mn-ea"/>
            <a:cs typeface="+mn-cs"/>
          </a:endParaRPr>
        </a:p>
      </dgm:t>
    </dgm:pt>
    <dgm:pt modelId="{C980E1DA-DF95-45AF-B446-E06FC185760F}" type="parTrans" cxnId="{0080EC85-5DD0-4273-89D2-720402651A8B}">
      <dgm:prSet/>
      <dgm:spPr/>
      <dgm:t>
        <a:bodyPr/>
        <a:lstStyle/>
        <a:p>
          <a:endParaRPr lang="el-GR"/>
        </a:p>
      </dgm:t>
    </dgm:pt>
    <dgm:pt modelId="{8F3D521E-CDD1-4E78-AF34-82589ABBA4AB}" type="sibTrans" cxnId="{0080EC85-5DD0-4273-89D2-720402651A8B}">
      <dgm:prSet/>
      <dgm:spPr/>
      <dgm:t>
        <a:bodyPr/>
        <a:lstStyle/>
        <a:p>
          <a:endParaRPr lang="el-GR"/>
        </a:p>
      </dgm:t>
    </dgm:pt>
    <dgm:pt modelId="{803881FE-6057-4858-AE6C-9059D9115D8E}" type="pres">
      <dgm:prSet presAssocID="{CE7DEB34-C0B8-4593-9C0B-FF6211BB439E}" presName="outerComposite" presStyleCnt="0">
        <dgm:presLayoutVars>
          <dgm:chMax val="5"/>
          <dgm:dir/>
          <dgm:resizeHandles val="exact"/>
        </dgm:presLayoutVars>
      </dgm:prSet>
      <dgm:spPr/>
    </dgm:pt>
    <dgm:pt modelId="{64959242-811D-4483-B3EF-CC860037F56B}" type="pres">
      <dgm:prSet presAssocID="{CE7DEB34-C0B8-4593-9C0B-FF6211BB439E}" presName="dummyMaxCanvas" presStyleCnt="0">
        <dgm:presLayoutVars/>
      </dgm:prSet>
      <dgm:spPr/>
    </dgm:pt>
    <dgm:pt modelId="{1FC3DB6C-500A-4663-87DE-5296BA8F58AF}" type="pres">
      <dgm:prSet presAssocID="{CE7DEB34-C0B8-4593-9C0B-FF6211BB439E}" presName="ThreeNodes_1" presStyleLbl="node1" presStyleIdx="0" presStyleCnt="3">
        <dgm:presLayoutVars>
          <dgm:bulletEnabled val="1"/>
        </dgm:presLayoutVars>
      </dgm:prSet>
      <dgm:spPr/>
    </dgm:pt>
    <dgm:pt modelId="{C35B4217-8773-48C3-B861-FC92AE597291}" type="pres">
      <dgm:prSet presAssocID="{CE7DEB34-C0B8-4593-9C0B-FF6211BB439E}" presName="ThreeNodes_2" presStyleLbl="node1" presStyleIdx="1" presStyleCnt="3">
        <dgm:presLayoutVars>
          <dgm:bulletEnabled val="1"/>
        </dgm:presLayoutVars>
      </dgm:prSet>
      <dgm:spPr/>
    </dgm:pt>
    <dgm:pt modelId="{8DE500F1-4399-4099-A223-291B9ED56E40}" type="pres">
      <dgm:prSet presAssocID="{CE7DEB34-C0B8-4593-9C0B-FF6211BB439E}" presName="ThreeNodes_3" presStyleLbl="node1" presStyleIdx="2" presStyleCnt="3">
        <dgm:presLayoutVars>
          <dgm:bulletEnabled val="1"/>
        </dgm:presLayoutVars>
      </dgm:prSet>
      <dgm:spPr/>
    </dgm:pt>
    <dgm:pt modelId="{059A204B-94C2-4C37-B587-D4C404C1AB66}" type="pres">
      <dgm:prSet presAssocID="{CE7DEB34-C0B8-4593-9C0B-FF6211BB439E}" presName="ThreeConn_1-2" presStyleLbl="fgAccFollowNode1" presStyleIdx="0" presStyleCnt="2">
        <dgm:presLayoutVars>
          <dgm:bulletEnabled val="1"/>
        </dgm:presLayoutVars>
      </dgm:prSet>
      <dgm:spPr/>
    </dgm:pt>
    <dgm:pt modelId="{EDB1339A-FBCE-484F-A0CD-B81546301452}" type="pres">
      <dgm:prSet presAssocID="{CE7DEB34-C0B8-4593-9C0B-FF6211BB439E}" presName="ThreeConn_2-3" presStyleLbl="fgAccFollowNode1" presStyleIdx="1" presStyleCnt="2">
        <dgm:presLayoutVars>
          <dgm:bulletEnabled val="1"/>
        </dgm:presLayoutVars>
      </dgm:prSet>
      <dgm:spPr/>
    </dgm:pt>
    <dgm:pt modelId="{DD12E707-975B-4F7E-9464-7A89180D027C}" type="pres">
      <dgm:prSet presAssocID="{CE7DEB34-C0B8-4593-9C0B-FF6211BB439E}" presName="ThreeNodes_1_text" presStyleLbl="node1" presStyleIdx="2" presStyleCnt="3">
        <dgm:presLayoutVars>
          <dgm:bulletEnabled val="1"/>
        </dgm:presLayoutVars>
      </dgm:prSet>
      <dgm:spPr/>
    </dgm:pt>
    <dgm:pt modelId="{049DCE88-B544-4A36-9D62-85F9577EEBBF}" type="pres">
      <dgm:prSet presAssocID="{CE7DEB34-C0B8-4593-9C0B-FF6211BB439E}" presName="ThreeNodes_2_text" presStyleLbl="node1" presStyleIdx="2" presStyleCnt="3">
        <dgm:presLayoutVars>
          <dgm:bulletEnabled val="1"/>
        </dgm:presLayoutVars>
      </dgm:prSet>
      <dgm:spPr/>
    </dgm:pt>
    <dgm:pt modelId="{BADA8C80-7E73-4CB1-BB5F-AE2EA4C2261F}" type="pres">
      <dgm:prSet presAssocID="{CE7DEB34-C0B8-4593-9C0B-FF6211BB439E}" presName="ThreeNodes_3_text" presStyleLbl="node1" presStyleIdx="2" presStyleCnt="3">
        <dgm:presLayoutVars>
          <dgm:bulletEnabled val="1"/>
        </dgm:presLayoutVars>
      </dgm:prSet>
      <dgm:spPr/>
    </dgm:pt>
  </dgm:ptLst>
  <dgm:cxnLst>
    <dgm:cxn modelId="{B987EA08-7C9C-4FDC-9440-1FFCC6E1ECD6}" type="presOf" srcId="{4B1C600F-8161-4029-8F09-AE3EC33C674D}" destId="{EDB1339A-FBCE-484F-A0CD-B81546301452}" srcOrd="0" destOrd="0" presId="urn:microsoft.com/office/officeart/2005/8/layout/vProcess5"/>
    <dgm:cxn modelId="{C6B4D60D-4B88-4E64-8E93-432F2B1BC15B}" type="presOf" srcId="{97EA652A-7E34-41B6-AADF-DB62BED916FA}" destId="{1FC3DB6C-500A-4663-87DE-5296BA8F58AF}" srcOrd="0" destOrd="0" presId="urn:microsoft.com/office/officeart/2005/8/layout/vProcess5"/>
    <dgm:cxn modelId="{E4732F1F-1A88-472B-A52C-E8B95920CBE0}" type="presOf" srcId="{DB0D42B5-F8CC-42DA-81D7-C777ECA98EFB}" destId="{059A204B-94C2-4C37-B587-D4C404C1AB66}" srcOrd="0" destOrd="0" presId="urn:microsoft.com/office/officeart/2005/8/layout/vProcess5"/>
    <dgm:cxn modelId="{EC298622-DCB6-4FB1-A96B-940AF13BE8B1}" type="presOf" srcId="{CE7DEB34-C0B8-4593-9C0B-FF6211BB439E}" destId="{803881FE-6057-4858-AE6C-9059D9115D8E}" srcOrd="0" destOrd="0" presId="urn:microsoft.com/office/officeart/2005/8/layout/vProcess5"/>
    <dgm:cxn modelId="{57DEEC22-3671-412D-9534-599A692375CC}" type="presOf" srcId="{9EA72D6D-D74D-435E-8555-B412F3241930}" destId="{BADA8C80-7E73-4CB1-BB5F-AE2EA4C2261F}" srcOrd="1" destOrd="0" presId="urn:microsoft.com/office/officeart/2005/8/layout/vProcess5"/>
    <dgm:cxn modelId="{E8ECC43E-18C1-4246-AA7E-5F481CBD96B7}" type="presOf" srcId="{9EA72D6D-D74D-435E-8555-B412F3241930}" destId="{8DE500F1-4399-4099-A223-291B9ED56E40}" srcOrd="0" destOrd="0" presId="urn:microsoft.com/office/officeart/2005/8/layout/vProcess5"/>
    <dgm:cxn modelId="{0080EC85-5DD0-4273-89D2-720402651A8B}" srcId="{CE7DEB34-C0B8-4593-9C0B-FF6211BB439E}" destId="{9EA72D6D-D74D-435E-8555-B412F3241930}" srcOrd="2" destOrd="0" parTransId="{C980E1DA-DF95-45AF-B446-E06FC185760F}" sibTransId="{8F3D521E-CDD1-4E78-AF34-82589ABBA4AB}"/>
    <dgm:cxn modelId="{ADE26498-AB10-442A-A668-81C7CA1B7167}" srcId="{CE7DEB34-C0B8-4593-9C0B-FF6211BB439E}" destId="{B619CEE3-436C-4432-955A-CF293B14F8B3}" srcOrd="1" destOrd="0" parTransId="{12F0AFFE-308A-4D26-B721-33DC3899673B}" sibTransId="{4B1C600F-8161-4029-8F09-AE3EC33C674D}"/>
    <dgm:cxn modelId="{778B37B6-658F-4C08-A3A9-F0C4133F6AA8}" type="presOf" srcId="{B619CEE3-436C-4432-955A-CF293B14F8B3}" destId="{C35B4217-8773-48C3-B861-FC92AE597291}" srcOrd="0" destOrd="0" presId="urn:microsoft.com/office/officeart/2005/8/layout/vProcess5"/>
    <dgm:cxn modelId="{C10FEBDC-8855-4DCA-9522-FD7A623CE25F}" type="presOf" srcId="{97EA652A-7E34-41B6-AADF-DB62BED916FA}" destId="{DD12E707-975B-4F7E-9464-7A89180D027C}" srcOrd="1" destOrd="0" presId="urn:microsoft.com/office/officeart/2005/8/layout/vProcess5"/>
    <dgm:cxn modelId="{10084AE8-CB42-444F-872D-513358B29529}" type="presOf" srcId="{B619CEE3-436C-4432-955A-CF293B14F8B3}" destId="{049DCE88-B544-4A36-9D62-85F9577EEBBF}" srcOrd="1" destOrd="0" presId="urn:microsoft.com/office/officeart/2005/8/layout/vProcess5"/>
    <dgm:cxn modelId="{DFDD02F5-C59D-4F53-AC89-6BF6553B7BD0}" srcId="{CE7DEB34-C0B8-4593-9C0B-FF6211BB439E}" destId="{97EA652A-7E34-41B6-AADF-DB62BED916FA}" srcOrd="0" destOrd="0" parTransId="{6AC2DDB2-0F3F-4260-863E-E4C165B1CAD2}" sibTransId="{DB0D42B5-F8CC-42DA-81D7-C777ECA98EFB}"/>
    <dgm:cxn modelId="{718B1529-FA2A-4AAA-99F1-F09F0CD1CB47}" type="presParOf" srcId="{803881FE-6057-4858-AE6C-9059D9115D8E}" destId="{64959242-811D-4483-B3EF-CC860037F56B}" srcOrd="0" destOrd="0" presId="urn:microsoft.com/office/officeart/2005/8/layout/vProcess5"/>
    <dgm:cxn modelId="{54E65F27-551C-4769-A1C1-5571C34352C4}" type="presParOf" srcId="{803881FE-6057-4858-AE6C-9059D9115D8E}" destId="{1FC3DB6C-500A-4663-87DE-5296BA8F58AF}" srcOrd="1" destOrd="0" presId="urn:microsoft.com/office/officeart/2005/8/layout/vProcess5"/>
    <dgm:cxn modelId="{1BD61577-071B-45CA-AD83-78E16811EBDF}" type="presParOf" srcId="{803881FE-6057-4858-AE6C-9059D9115D8E}" destId="{C35B4217-8773-48C3-B861-FC92AE597291}" srcOrd="2" destOrd="0" presId="urn:microsoft.com/office/officeart/2005/8/layout/vProcess5"/>
    <dgm:cxn modelId="{ABA3E148-4188-43B3-9032-E4F07FC94DB3}" type="presParOf" srcId="{803881FE-6057-4858-AE6C-9059D9115D8E}" destId="{8DE500F1-4399-4099-A223-291B9ED56E40}" srcOrd="3" destOrd="0" presId="urn:microsoft.com/office/officeart/2005/8/layout/vProcess5"/>
    <dgm:cxn modelId="{8D1D4911-2FE6-464E-B52B-CCE43A86E6E7}" type="presParOf" srcId="{803881FE-6057-4858-AE6C-9059D9115D8E}" destId="{059A204B-94C2-4C37-B587-D4C404C1AB66}" srcOrd="4" destOrd="0" presId="urn:microsoft.com/office/officeart/2005/8/layout/vProcess5"/>
    <dgm:cxn modelId="{A7003701-915A-4949-ABA1-EAB523773F9D}" type="presParOf" srcId="{803881FE-6057-4858-AE6C-9059D9115D8E}" destId="{EDB1339A-FBCE-484F-A0CD-B81546301452}" srcOrd="5" destOrd="0" presId="urn:microsoft.com/office/officeart/2005/8/layout/vProcess5"/>
    <dgm:cxn modelId="{0C39E35B-7FF7-4195-B7B3-0ED63279F932}" type="presParOf" srcId="{803881FE-6057-4858-AE6C-9059D9115D8E}" destId="{DD12E707-975B-4F7E-9464-7A89180D027C}" srcOrd="6" destOrd="0" presId="urn:microsoft.com/office/officeart/2005/8/layout/vProcess5"/>
    <dgm:cxn modelId="{C9CD3EA0-D7D2-4BD2-9013-638A3601A8A8}" type="presParOf" srcId="{803881FE-6057-4858-AE6C-9059D9115D8E}" destId="{049DCE88-B544-4A36-9D62-85F9577EEBBF}" srcOrd="7" destOrd="0" presId="urn:microsoft.com/office/officeart/2005/8/layout/vProcess5"/>
    <dgm:cxn modelId="{8A95A202-F5F4-411D-8FE0-672A653E0CDB}" type="presParOf" srcId="{803881FE-6057-4858-AE6C-9059D9115D8E}" destId="{BADA8C80-7E73-4CB1-BB5F-AE2EA4C2261F}" srcOrd="8" destOrd="0" presId="urn:microsoft.com/office/officeart/2005/8/layout/vProcess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8.xml><?xml version="1.0" encoding="utf-8"?>
<dgm:dataModel xmlns:dgm="http://schemas.openxmlformats.org/drawingml/2006/diagram" xmlns:a="http://schemas.openxmlformats.org/drawingml/2006/main">
  <dgm:ptLst>
    <dgm:pt modelId="{CE7DEB34-C0B8-4593-9C0B-FF6211BB439E}" type="doc">
      <dgm:prSet loTypeId="urn:microsoft.com/office/officeart/2008/layout/VerticalCurvedList" loCatId="list" qsTypeId="urn:microsoft.com/office/officeart/2005/8/quickstyle/3d1" qsCatId="3D" csTypeId="urn:microsoft.com/office/officeart/2005/8/colors/accent0_3" csCatId="mainScheme" phldr="1"/>
      <dgm:spPr/>
      <dgm:t>
        <a:bodyPr/>
        <a:lstStyle/>
        <a:p>
          <a:endParaRPr lang="el-GR"/>
        </a:p>
      </dgm:t>
    </dgm:pt>
    <dgm:pt modelId="{97EA652A-7E34-41B6-AADF-DB62BED916FA}">
      <dgm:prSet phldrT="[Κείμενο]" custT="1"/>
      <dgm:spPr>
        <a:xfrm>
          <a:off x="416659" y="282334"/>
          <a:ext cx="5630338" cy="564963"/>
        </a:xfrm>
        <a:scene3d>
          <a:camera prst="orthographicFront"/>
          <a:lightRig rig="flat" dir="t"/>
        </a:scene3d>
        <a:sp3d prstMaterial="plastic">
          <a:bevelT w="120900" h="88900"/>
          <a:bevelB w="88900" h="31750" prst="angle"/>
        </a:sp3d>
      </dgm:spPr>
      <dgm:t>
        <a:bodyPr/>
        <a:lstStyle/>
        <a:p>
          <a:pPr>
            <a:buNone/>
          </a:pPr>
          <a:r>
            <a:rPr lang="el-GR" sz="1800"/>
            <a:t>Δεν χρησιμοποιείται υποχρεωτικά το Ε.Σ.Η.ΔΗ.Σ. για την επικοινωνία σε αυτές τις διαδικασίες</a:t>
          </a:r>
          <a:endParaRPr lang="el-GR" sz="1800" dirty="0">
            <a:latin typeface="Calibri" panose="020F0502020204030204"/>
            <a:ea typeface="+mn-ea"/>
            <a:cs typeface="+mn-cs"/>
          </a:endParaRPr>
        </a:p>
      </dgm:t>
    </dgm:pt>
    <dgm:pt modelId="{6AC2DDB2-0F3F-4260-863E-E4C165B1CAD2}" type="parTrans" cxnId="{DFDD02F5-C59D-4F53-AC89-6BF6553B7BD0}">
      <dgm:prSet/>
      <dgm:spPr/>
      <dgm:t>
        <a:bodyPr/>
        <a:lstStyle/>
        <a:p>
          <a:endParaRPr lang="el-GR"/>
        </a:p>
      </dgm:t>
    </dgm:pt>
    <dgm:pt modelId="{DB0D42B5-F8CC-42DA-81D7-C777ECA98EFB}" type="sibTrans" cxnId="{DFDD02F5-C59D-4F53-AC89-6BF6553B7BD0}">
      <dgm:prSet/>
      <dgm:spPr/>
      <dgm:t>
        <a:bodyPr/>
        <a:lstStyle/>
        <a:p>
          <a:endParaRPr lang="el-GR"/>
        </a:p>
      </dgm:t>
    </dgm:pt>
    <dgm:pt modelId="{0271088B-8CFA-4AB8-8843-E6E066935AF5}">
      <dgm:prSet custT="1"/>
      <dgm:spPr/>
      <dgm:t>
        <a:bodyPr/>
        <a:lstStyle/>
        <a:p>
          <a:r>
            <a:rPr lang="el-GR" sz="1800" dirty="0"/>
            <a:t>Δεν χρησιμοποιείται υποχρεωτικά το Ε.Σ.Η.ΔΗ.Σ. για τη διεξαγωγή των εν λόγω διαδικασιών</a:t>
          </a:r>
        </a:p>
      </dgm:t>
    </dgm:pt>
    <dgm:pt modelId="{807D3ADA-C616-4291-881D-0B80FBB02EC7}" type="parTrans" cxnId="{87CEBB2E-B342-41E5-A0D1-B1FBA23FD9B6}">
      <dgm:prSet/>
      <dgm:spPr/>
      <dgm:t>
        <a:bodyPr/>
        <a:lstStyle/>
        <a:p>
          <a:endParaRPr lang="el-GR"/>
        </a:p>
      </dgm:t>
    </dgm:pt>
    <dgm:pt modelId="{27CBEE62-25E6-4FCA-BDDC-06F7465B36F6}" type="sibTrans" cxnId="{87CEBB2E-B342-41E5-A0D1-B1FBA23FD9B6}">
      <dgm:prSet/>
      <dgm:spPr/>
      <dgm:t>
        <a:bodyPr/>
        <a:lstStyle/>
        <a:p>
          <a:endParaRPr lang="el-GR"/>
        </a:p>
      </dgm:t>
    </dgm:pt>
    <dgm:pt modelId="{C098B26D-080F-4287-8EA2-6B61BF93BCA1}">
      <dgm:prSet custT="1"/>
      <dgm:spPr/>
      <dgm:t>
        <a:bodyPr/>
        <a:lstStyle/>
        <a:p>
          <a:r>
            <a:rPr lang="el-GR" sz="1800" dirty="0"/>
            <a:t>Δεν είναι υποχρεωτική η απαίτηση εγγύησης συμμετοχής από τους συμμετέχοντες</a:t>
          </a:r>
        </a:p>
      </dgm:t>
    </dgm:pt>
    <dgm:pt modelId="{266B62C7-93A8-4B5F-80A8-BE0A78DDCF56}" type="parTrans" cxnId="{EF028D4B-181A-436A-9E99-50F433FA5CE6}">
      <dgm:prSet/>
      <dgm:spPr/>
      <dgm:t>
        <a:bodyPr/>
        <a:lstStyle/>
        <a:p>
          <a:endParaRPr lang="el-GR"/>
        </a:p>
      </dgm:t>
    </dgm:pt>
    <dgm:pt modelId="{9E40500F-95F7-4E1C-B201-4C52871FB933}" type="sibTrans" cxnId="{EF028D4B-181A-436A-9E99-50F433FA5CE6}">
      <dgm:prSet/>
      <dgm:spPr/>
      <dgm:t>
        <a:bodyPr/>
        <a:lstStyle/>
        <a:p>
          <a:endParaRPr lang="el-GR"/>
        </a:p>
      </dgm:t>
    </dgm:pt>
    <dgm:pt modelId="{CDC8EAF7-70CF-499F-B806-5BDAFE23BF44}">
      <dgm:prSet custT="1"/>
      <dgm:spPr/>
      <dgm:t>
        <a:bodyPr/>
        <a:lstStyle/>
        <a:p>
          <a:r>
            <a:rPr lang="el-GR" sz="1800" dirty="0"/>
            <a:t>Δεν είναι υποχρεωτική η χρήση του Ε.Ε.Ε.Σ.</a:t>
          </a:r>
        </a:p>
      </dgm:t>
    </dgm:pt>
    <dgm:pt modelId="{0B114076-A2F4-47B7-8B42-7B7FCBE96225}" type="parTrans" cxnId="{F770B11B-4801-4FE4-9E7C-B50010E5A1B8}">
      <dgm:prSet/>
      <dgm:spPr/>
      <dgm:t>
        <a:bodyPr/>
        <a:lstStyle/>
        <a:p>
          <a:endParaRPr lang="el-GR"/>
        </a:p>
      </dgm:t>
    </dgm:pt>
    <dgm:pt modelId="{DB64C720-9EE8-45FE-8CE7-39FD275E9D07}" type="sibTrans" cxnId="{F770B11B-4801-4FE4-9E7C-B50010E5A1B8}">
      <dgm:prSet/>
      <dgm:spPr/>
      <dgm:t>
        <a:bodyPr/>
        <a:lstStyle/>
        <a:p>
          <a:endParaRPr lang="el-GR"/>
        </a:p>
      </dgm:t>
    </dgm:pt>
    <dgm:pt modelId="{C4D163CE-0671-4D49-A619-3289702B659B}" type="pres">
      <dgm:prSet presAssocID="{CE7DEB34-C0B8-4593-9C0B-FF6211BB439E}" presName="Name0" presStyleCnt="0">
        <dgm:presLayoutVars>
          <dgm:chMax val="7"/>
          <dgm:chPref val="7"/>
          <dgm:dir/>
        </dgm:presLayoutVars>
      </dgm:prSet>
      <dgm:spPr/>
    </dgm:pt>
    <dgm:pt modelId="{D08A2224-4665-47CC-8AD1-7FA5FA4C24E0}" type="pres">
      <dgm:prSet presAssocID="{CE7DEB34-C0B8-4593-9C0B-FF6211BB439E}" presName="Name1" presStyleCnt="0"/>
      <dgm:spPr/>
    </dgm:pt>
    <dgm:pt modelId="{0460F1D6-39A2-493C-A24A-252BAA8571F8}" type="pres">
      <dgm:prSet presAssocID="{CE7DEB34-C0B8-4593-9C0B-FF6211BB439E}" presName="cycle" presStyleCnt="0"/>
      <dgm:spPr/>
    </dgm:pt>
    <dgm:pt modelId="{96B3D083-0737-4E7C-BCE8-FE486967A9C7}" type="pres">
      <dgm:prSet presAssocID="{CE7DEB34-C0B8-4593-9C0B-FF6211BB439E}" presName="srcNode" presStyleLbl="node1" presStyleIdx="0" presStyleCnt="4"/>
      <dgm:spPr/>
    </dgm:pt>
    <dgm:pt modelId="{B371E709-AC92-4F06-A290-66D7218B3B8F}" type="pres">
      <dgm:prSet presAssocID="{CE7DEB34-C0B8-4593-9C0B-FF6211BB439E}" presName="conn" presStyleLbl="parChTrans1D2" presStyleIdx="0" presStyleCnt="1"/>
      <dgm:spPr/>
    </dgm:pt>
    <dgm:pt modelId="{50B135E0-3EA2-4CFB-BADC-D686E433A4BA}" type="pres">
      <dgm:prSet presAssocID="{CE7DEB34-C0B8-4593-9C0B-FF6211BB439E}" presName="extraNode" presStyleLbl="node1" presStyleIdx="0" presStyleCnt="4"/>
      <dgm:spPr/>
    </dgm:pt>
    <dgm:pt modelId="{97669DCD-D4B2-43B4-86E3-8C7C39C9E088}" type="pres">
      <dgm:prSet presAssocID="{CE7DEB34-C0B8-4593-9C0B-FF6211BB439E}" presName="dstNode" presStyleLbl="node1" presStyleIdx="0" presStyleCnt="4"/>
      <dgm:spPr/>
    </dgm:pt>
    <dgm:pt modelId="{540962D1-B941-4112-9D15-0D0AB07FE6F2}" type="pres">
      <dgm:prSet presAssocID="{97EA652A-7E34-41B6-AADF-DB62BED916FA}" presName="text_1" presStyleLbl="node1" presStyleIdx="0" presStyleCnt="4">
        <dgm:presLayoutVars>
          <dgm:bulletEnabled val="1"/>
        </dgm:presLayoutVars>
      </dgm:prSet>
      <dgm:spPr/>
    </dgm:pt>
    <dgm:pt modelId="{1B089D78-1EC1-422E-B337-27036F1F32B8}" type="pres">
      <dgm:prSet presAssocID="{97EA652A-7E34-41B6-AADF-DB62BED916FA}" presName="accent_1" presStyleCnt="0"/>
      <dgm:spPr/>
    </dgm:pt>
    <dgm:pt modelId="{597E8A61-C0A9-40BD-813F-6837B17FFCB3}" type="pres">
      <dgm:prSet presAssocID="{97EA652A-7E34-41B6-AADF-DB62BED916FA}" presName="accentRepeatNode" presStyleLbl="solidFgAcc1" presStyleIdx="0" presStyleCnt="4"/>
      <dgm:spPr/>
    </dgm:pt>
    <dgm:pt modelId="{7EE1A3CF-D435-4C6B-A56D-08DE28DD60A2}" type="pres">
      <dgm:prSet presAssocID="{0271088B-8CFA-4AB8-8843-E6E066935AF5}" presName="text_2" presStyleLbl="node1" presStyleIdx="1" presStyleCnt="4">
        <dgm:presLayoutVars>
          <dgm:bulletEnabled val="1"/>
        </dgm:presLayoutVars>
      </dgm:prSet>
      <dgm:spPr/>
    </dgm:pt>
    <dgm:pt modelId="{DFB5CA10-185E-4158-85B0-BAE8EE568C99}" type="pres">
      <dgm:prSet presAssocID="{0271088B-8CFA-4AB8-8843-E6E066935AF5}" presName="accent_2" presStyleCnt="0"/>
      <dgm:spPr/>
    </dgm:pt>
    <dgm:pt modelId="{E0E0042B-B1B6-49B5-8DFD-7942BCB45360}" type="pres">
      <dgm:prSet presAssocID="{0271088B-8CFA-4AB8-8843-E6E066935AF5}" presName="accentRepeatNode" presStyleLbl="solidFgAcc1" presStyleIdx="1" presStyleCnt="4"/>
      <dgm:spPr/>
    </dgm:pt>
    <dgm:pt modelId="{AE05C4A7-74FC-4342-BD62-00C112153EDF}" type="pres">
      <dgm:prSet presAssocID="{C098B26D-080F-4287-8EA2-6B61BF93BCA1}" presName="text_3" presStyleLbl="node1" presStyleIdx="2" presStyleCnt="4">
        <dgm:presLayoutVars>
          <dgm:bulletEnabled val="1"/>
        </dgm:presLayoutVars>
      </dgm:prSet>
      <dgm:spPr/>
    </dgm:pt>
    <dgm:pt modelId="{44D7F7AB-41CA-4B58-80B3-D126AB475A01}" type="pres">
      <dgm:prSet presAssocID="{C098B26D-080F-4287-8EA2-6B61BF93BCA1}" presName="accent_3" presStyleCnt="0"/>
      <dgm:spPr/>
    </dgm:pt>
    <dgm:pt modelId="{3EDB1E39-221A-4A82-A340-FCF4BDC6709F}" type="pres">
      <dgm:prSet presAssocID="{C098B26D-080F-4287-8EA2-6B61BF93BCA1}" presName="accentRepeatNode" presStyleLbl="solidFgAcc1" presStyleIdx="2" presStyleCnt="4"/>
      <dgm:spPr/>
    </dgm:pt>
    <dgm:pt modelId="{40AC70D1-F6BA-42B7-9AF4-86996F7DE927}" type="pres">
      <dgm:prSet presAssocID="{CDC8EAF7-70CF-499F-B806-5BDAFE23BF44}" presName="text_4" presStyleLbl="node1" presStyleIdx="3" presStyleCnt="4">
        <dgm:presLayoutVars>
          <dgm:bulletEnabled val="1"/>
        </dgm:presLayoutVars>
      </dgm:prSet>
      <dgm:spPr/>
    </dgm:pt>
    <dgm:pt modelId="{46EB5992-E990-4969-9194-53D8260C250A}" type="pres">
      <dgm:prSet presAssocID="{CDC8EAF7-70CF-499F-B806-5BDAFE23BF44}" presName="accent_4" presStyleCnt="0"/>
      <dgm:spPr/>
    </dgm:pt>
    <dgm:pt modelId="{B544FBEB-308A-4A03-A53B-7B30928DBB2C}" type="pres">
      <dgm:prSet presAssocID="{CDC8EAF7-70CF-499F-B806-5BDAFE23BF44}" presName="accentRepeatNode" presStyleLbl="solidFgAcc1" presStyleIdx="3" presStyleCnt="4"/>
      <dgm:spPr/>
    </dgm:pt>
  </dgm:ptLst>
  <dgm:cxnLst>
    <dgm:cxn modelId="{F5144300-D224-4330-BB0B-919B69689302}" type="presOf" srcId="{97EA652A-7E34-41B6-AADF-DB62BED916FA}" destId="{540962D1-B941-4112-9D15-0D0AB07FE6F2}" srcOrd="0" destOrd="0" presId="urn:microsoft.com/office/officeart/2008/layout/VerticalCurvedList"/>
    <dgm:cxn modelId="{F770B11B-4801-4FE4-9E7C-B50010E5A1B8}" srcId="{CE7DEB34-C0B8-4593-9C0B-FF6211BB439E}" destId="{CDC8EAF7-70CF-499F-B806-5BDAFE23BF44}" srcOrd="3" destOrd="0" parTransId="{0B114076-A2F4-47B7-8B42-7B7FCBE96225}" sibTransId="{DB64C720-9EE8-45FE-8CE7-39FD275E9D07}"/>
    <dgm:cxn modelId="{AF3F8F20-571A-444C-B8F4-EAA2991D75FD}" type="presOf" srcId="{CDC8EAF7-70CF-499F-B806-5BDAFE23BF44}" destId="{40AC70D1-F6BA-42B7-9AF4-86996F7DE927}" srcOrd="0" destOrd="0" presId="urn:microsoft.com/office/officeart/2008/layout/VerticalCurvedList"/>
    <dgm:cxn modelId="{37A30A2C-B8A1-404D-A37F-A733ACD95D32}" type="presOf" srcId="{C098B26D-080F-4287-8EA2-6B61BF93BCA1}" destId="{AE05C4A7-74FC-4342-BD62-00C112153EDF}" srcOrd="0" destOrd="0" presId="urn:microsoft.com/office/officeart/2008/layout/VerticalCurvedList"/>
    <dgm:cxn modelId="{87CEBB2E-B342-41E5-A0D1-B1FBA23FD9B6}" srcId="{CE7DEB34-C0B8-4593-9C0B-FF6211BB439E}" destId="{0271088B-8CFA-4AB8-8843-E6E066935AF5}" srcOrd="1" destOrd="0" parTransId="{807D3ADA-C616-4291-881D-0B80FBB02EC7}" sibTransId="{27CBEE62-25E6-4FCA-BDDC-06F7465B36F6}"/>
    <dgm:cxn modelId="{EF028D4B-181A-436A-9E99-50F433FA5CE6}" srcId="{CE7DEB34-C0B8-4593-9C0B-FF6211BB439E}" destId="{C098B26D-080F-4287-8EA2-6B61BF93BCA1}" srcOrd="2" destOrd="0" parTransId="{266B62C7-93A8-4B5F-80A8-BE0A78DDCF56}" sibTransId="{9E40500F-95F7-4E1C-B201-4C52871FB933}"/>
    <dgm:cxn modelId="{6C129751-7ECD-4109-BA07-31FBE1DDC676}" type="presOf" srcId="{CE7DEB34-C0B8-4593-9C0B-FF6211BB439E}" destId="{C4D163CE-0671-4D49-A619-3289702B659B}" srcOrd="0" destOrd="0" presId="urn:microsoft.com/office/officeart/2008/layout/VerticalCurvedList"/>
    <dgm:cxn modelId="{39507974-AD73-41F7-A420-B358C7F02D47}" type="presOf" srcId="{0271088B-8CFA-4AB8-8843-E6E066935AF5}" destId="{7EE1A3CF-D435-4C6B-A56D-08DE28DD60A2}" srcOrd="0" destOrd="0" presId="urn:microsoft.com/office/officeart/2008/layout/VerticalCurvedList"/>
    <dgm:cxn modelId="{E7A795F3-7930-421B-9BC8-646A01BC9C4B}" type="presOf" srcId="{DB0D42B5-F8CC-42DA-81D7-C777ECA98EFB}" destId="{B371E709-AC92-4F06-A290-66D7218B3B8F}" srcOrd="0" destOrd="0" presId="urn:microsoft.com/office/officeart/2008/layout/VerticalCurvedList"/>
    <dgm:cxn modelId="{DFDD02F5-C59D-4F53-AC89-6BF6553B7BD0}" srcId="{CE7DEB34-C0B8-4593-9C0B-FF6211BB439E}" destId="{97EA652A-7E34-41B6-AADF-DB62BED916FA}" srcOrd="0" destOrd="0" parTransId="{6AC2DDB2-0F3F-4260-863E-E4C165B1CAD2}" sibTransId="{DB0D42B5-F8CC-42DA-81D7-C777ECA98EFB}"/>
    <dgm:cxn modelId="{1546AC27-D71C-4EE4-B453-6F15700E9FD3}" type="presParOf" srcId="{C4D163CE-0671-4D49-A619-3289702B659B}" destId="{D08A2224-4665-47CC-8AD1-7FA5FA4C24E0}" srcOrd="0" destOrd="0" presId="urn:microsoft.com/office/officeart/2008/layout/VerticalCurvedList"/>
    <dgm:cxn modelId="{F2BB7250-D0D3-4BDE-9BDC-A228E6F748CF}" type="presParOf" srcId="{D08A2224-4665-47CC-8AD1-7FA5FA4C24E0}" destId="{0460F1D6-39A2-493C-A24A-252BAA8571F8}" srcOrd="0" destOrd="0" presId="urn:microsoft.com/office/officeart/2008/layout/VerticalCurvedList"/>
    <dgm:cxn modelId="{BE0CB52D-78C1-49E9-A4B0-1219872C4D15}" type="presParOf" srcId="{0460F1D6-39A2-493C-A24A-252BAA8571F8}" destId="{96B3D083-0737-4E7C-BCE8-FE486967A9C7}" srcOrd="0" destOrd="0" presId="urn:microsoft.com/office/officeart/2008/layout/VerticalCurvedList"/>
    <dgm:cxn modelId="{89F834DB-5D9F-4C3C-99E6-CE1E1A0AE4AE}" type="presParOf" srcId="{0460F1D6-39A2-493C-A24A-252BAA8571F8}" destId="{B371E709-AC92-4F06-A290-66D7218B3B8F}" srcOrd="1" destOrd="0" presId="urn:microsoft.com/office/officeart/2008/layout/VerticalCurvedList"/>
    <dgm:cxn modelId="{A7227DA2-C09E-45A3-92BA-418783519EAC}" type="presParOf" srcId="{0460F1D6-39A2-493C-A24A-252BAA8571F8}" destId="{50B135E0-3EA2-4CFB-BADC-D686E433A4BA}" srcOrd="2" destOrd="0" presId="urn:microsoft.com/office/officeart/2008/layout/VerticalCurvedList"/>
    <dgm:cxn modelId="{5871E0DC-6DB5-42D9-9006-27925B5CAA09}" type="presParOf" srcId="{0460F1D6-39A2-493C-A24A-252BAA8571F8}" destId="{97669DCD-D4B2-43B4-86E3-8C7C39C9E088}" srcOrd="3" destOrd="0" presId="urn:microsoft.com/office/officeart/2008/layout/VerticalCurvedList"/>
    <dgm:cxn modelId="{DF04A36A-AD72-4E68-95CE-1A0D3972750F}" type="presParOf" srcId="{D08A2224-4665-47CC-8AD1-7FA5FA4C24E0}" destId="{540962D1-B941-4112-9D15-0D0AB07FE6F2}" srcOrd="1" destOrd="0" presId="urn:microsoft.com/office/officeart/2008/layout/VerticalCurvedList"/>
    <dgm:cxn modelId="{BE88DE7A-E9E8-4C54-AE81-7B1670FE2A5D}" type="presParOf" srcId="{D08A2224-4665-47CC-8AD1-7FA5FA4C24E0}" destId="{1B089D78-1EC1-422E-B337-27036F1F32B8}" srcOrd="2" destOrd="0" presId="urn:microsoft.com/office/officeart/2008/layout/VerticalCurvedList"/>
    <dgm:cxn modelId="{75F1C8C9-BF6E-4074-A2F0-043F70AE4AA6}" type="presParOf" srcId="{1B089D78-1EC1-422E-B337-27036F1F32B8}" destId="{597E8A61-C0A9-40BD-813F-6837B17FFCB3}" srcOrd="0" destOrd="0" presId="urn:microsoft.com/office/officeart/2008/layout/VerticalCurvedList"/>
    <dgm:cxn modelId="{00B5CD5F-C193-4F2E-84A8-56DA77F2C332}" type="presParOf" srcId="{D08A2224-4665-47CC-8AD1-7FA5FA4C24E0}" destId="{7EE1A3CF-D435-4C6B-A56D-08DE28DD60A2}" srcOrd="3" destOrd="0" presId="urn:microsoft.com/office/officeart/2008/layout/VerticalCurvedList"/>
    <dgm:cxn modelId="{A847FA44-0F8C-4D91-81C0-FFAC2E15DB86}" type="presParOf" srcId="{D08A2224-4665-47CC-8AD1-7FA5FA4C24E0}" destId="{DFB5CA10-185E-4158-85B0-BAE8EE568C99}" srcOrd="4" destOrd="0" presId="urn:microsoft.com/office/officeart/2008/layout/VerticalCurvedList"/>
    <dgm:cxn modelId="{668B87A5-133C-453D-B5DC-674720F925F5}" type="presParOf" srcId="{DFB5CA10-185E-4158-85B0-BAE8EE568C99}" destId="{E0E0042B-B1B6-49B5-8DFD-7942BCB45360}" srcOrd="0" destOrd="0" presId="urn:microsoft.com/office/officeart/2008/layout/VerticalCurvedList"/>
    <dgm:cxn modelId="{9C22058A-7AA4-418B-85B8-3196D647E1CD}" type="presParOf" srcId="{D08A2224-4665-47CC-8AD1-7FA5FA4C24E0}" destId="{AE05C4A7-74FC-4342-BD62-00C112153EDF}" srcOrd="5" destOrd="0" presId="urn:microsoft.com/office/officeart/2008/layout/VerticalCurvedList"/>
    <dgm:cxn modelId="{F8089561-D026-414B-B1EA-11D44B674629}" type="presParOf" srcId="{D08A2224-4665-47CC-8AD1-7FA5FA4C24E0}" destId="{44D7F7AB-41CA-4B58-80B3-D126AB475A01}" srcOrd="6" destOrd="0" presId="urn:microsoft.com/office/officeart/2008/layout/VerticalCurvedList"/>
    <dgm:cxn modelId="{74F51E86-DBB4-48C1-8E43-B914CD2D0B0E}" type="presParOf" srcId="{44D7F7AB-41CA-4B58-80B3-D126AB475A01}" destId="{3EDB1E39-221A-4A82-A340-FCF4BDC6709F}" srcOrd="0" destOrd="0" presId="urn:microsoft.com/office/officeart/2008/layout/VerticalCurvedList"/>
    <dgm:cxn modelId="{84763F4E-B201-4188-A74D-A5B5FEA0FF62}" type="presParOf" srcId="{D08A2224-4665-47CC-8AD1-7FA5FA4C24E0}" destId="{40AC70D1-F6BA-42B7-9AF4-86996F7DE927}" srcOrd="7" destOrd="0" presId="urn:microsoft.com/office/officeart/2008/layout/VerticalCurvedList"/>
    <dgm:cxn modelId="{82F8FB53-2BE8-4F63-BFEB-54E8D01A4C3B}" type="presParOf" srcId="{D08A2224-4665-47CC-8AD1-7FA5FA4C24E0}" destId="{46EB5992-E990-4969-9194-53D8260C250A}" srcOrd="8" destOrd="0" presId="urn:microsoft.com/office/officeart/2008/layout/VerticalCurvedList"/>
    <dgm:cxn modelId="{16D6C275-3956-4F13-A562-57325F872914}" type="presParOf" srcId="{46EB5992-E990-4969-9194-53D8260C250A}" destId="{B544FBEB-308A-4A03-A53B-7B30928DBB2C}"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9.xml><?xml version="1.0" encoding="utf-8"?>
<dgm:dataModel xmlns:dgm="http://schemas.openxmlformats.org/drawingml/2006/diagram" xmlns:a="http://schemas.openxmlformats.org/drawingml/2006/main">
  <dgm:ptLst>
    <dgm:pt modelId="{CE7DEB34-C0B8-4593-9C0B-FF6211BB439E}" type="doc">
      <dgm:prSet loTypeId="urn:microsoft.com/office/officeart/2005/8/layout/vList2" loCatId="list" qsTypeId="urn:microsoft.com/office/officeart/2005/8/quickstyle/3d1" qsCatId="3D" csTypeId="urn:microsoft.com/office/officeart/2005/8/colors/accent0_3" csCatId="mainScheme" phldr="1"/>
      <dgm:spPr/>
      <dgm:t>
        <a:bodyPr/>
        <a:lstStyle/>
        <a:p>
          <a:endParaRPr lang="el-GR"/>
        </a:p>
      </dgm:t>
    </dgm:pt>
    <dgm:pt modelId="{97EA652A-7E34-41B6-AADF-DB62BED916FA}">
      <dgm:prSet phldrT="[Κείμενο]" custT="1"/>
      <dgm:spPr>
        <a:xfrm>
          <a:off x="416659" y="282334"/>
          <a:ext cx="5630338" cy="564963"/>
        </a:xfrm>
        <a:scene3d>
          <a:camera prst="orthographicFront"/>
          <a:lightRig rig="flat" dir="t"/>
        </a:scene3d>
        <a:sp3d prstMaterial="plastic">
          <a:bevelT w="120900" h="88900"/>
          <a:bevelB w="88900" h="31750" prst="angle"/>
        </a:sp3d>
      </dgm:spPr>
      <dgm:t>
        <a:bodyPr/>
        <a:lstStyle/>
        <a:p>
          <a:pPr>
            <a:buNone/>
          </a:pPr>
          <a:r>
            <a:rPr lang="el-GR" sz="1800"/>
            <a:t>Όταν η δυνατότητα ανάθεσης περιορίζεται σε προκαθορισμένο συμμετέχοντα</a:t>
          </a:r>
          <a:endParaRPr lang="el-GR" sz="1800" dirty="0">
            <a:latin typeface="Calibri" panose="020F0502020204030204"/>
            <a:ea typeface="+mn-ea"/>
            <a:cs typeface="+mn-cs"/>
          </a:endParaRPr>
        </a:p>
      </dgm:t>
    </dgm:pt>
    <dgm:pt modelId="{6AC2DDB2-0F3F-4260-863E-E4C165B1CAD2}" type="parTrans" cxnId="{DFDD02F5-C59D-4F53-AC89-6BF6553B7BD0}">
      <dgm:prSet/>
      <dgm:spPr/>
      <dgm:t>
        <a:bodyPr/>
        <a:lstStyle/>
        <a:p>
          <a:endParaRPr lang="el-GR"/>
        </a:p>
      </dgm:t>
    </dgm:pt>
    <dgm:pt modelId="{DB0D42B5-F8CC-42DA-81D7-C777ECA98EFB}" type="sibTrans" cxnId="{DFDD02F5-C59D-4F53-AC89-6BF6553B7BD0}">
      <dgm:prSet/>
      <dgm:spPr/>
      <dgm:t>
        <a:bodyPr/>
        <a:lstStyle/>
        <a:p>
          <a:endParaRPr lang="el-GR"/>
        </a:p>
      </dgm:t>
    </dgm:pt>
    <dgm:pt modelId="{C098B26D-080F-4287-8EA2-6B61BF93BCA1}">
      <dgm:prSet custT="1"/>
      <dgm:spPr/>
      <dgm:t>
        <a:bodyPr/>
        <a:lstStyle/>
        <a:p>
          <a:r>
            <a:rPr lang="el-GR" sz="1800" dirty="0"/>
            <a:t>Όταν η ανάθεση έχει επείγοντα χαρακτήρα</a:t>
          </a:r>
        </a:p>
      </dgm:t>
    </dgm:pt>
    <dgm:pt modelId="{266B62C7-93A8-4B5F-80A8-BE0A78DDCF56}" type="parTrans" cxnId="{EF028D4B-181A-436A-9E99-50F433FA5CE6}">
      <dgm:prSet/>
      <dgm:spPr/>
      <dgm:t>
        <a:bodyPr/>
        <a:lstStyle/>
        <a:p>
          <a:endParaRPr lang="el-GR"/>
        </a:p>
      </dgm:t>
    </dgm:pt>
    <dgm:pt modelId="{9E40500F-95F7-4E1C-B201-4C52871FB933}" type="sibTrans" cxnId="{EF028D4B-181A-436A-9E99-50F433FA5CE6}">
      <dgm:prSet/>
      <dgm:spPr/>
      <dgm:t>
        <a:bodyPr/>
        <a:lstStyle/>
        <a:p>
          <a:endParaRPr lang="el-GR"/>
        </a:p>
      </dgm:t>
    </dgm:pt>
    <dgm:pt modelId="{CDC8EAF7-70CF-499F-B806-5BDAFE23BF44}">
      <dgm:prSet custT="1"/>
      <dgm:spPr/>
      <dgm:t>
        <a:bodyPr/>
        <a:lstStyle/>
        <a:p>
          <a:r>
            <a:rPr lang="el-GR" sz="1800" dirty="0"/>
            <a:t>Όταν η συναλλαγή αφορά προμήθεια αγαθών που είναι εισηγμένα και αγοράζονται σε χρηματιστήριο εμπορευμάτων</a:t>
          </a:r>
        </a:p>
      </dgm:t>
    </dgm:pt>
    <dgm:pt modelId="{0B114076-A2F4-47B7-8B42-7B7FCBE96225}" type="parTrans" cxnId="{F770B11B-4801-4FE4-9E7C-B50010E5A1B8}">
      <dgm:prSet/>
      <dgm:spPr/>
      <dgm:t>
        <a:bodyPr/>
        <a:lstStyle/>
        <a:p>
          <a:endParaRPr lang="el-GR"/>
        </a:p>
      </dgm:t>
    </dgm:pt>
    <dgm:pt modelId="{DB64C720-9EE8-45FE-8CE7-39FD275E9D07}" type="sibTrans" cxnId="{F770B11B-4801-4FE4-9E7C-B50010E5A1B8}">
      <dgm:prSet/>
      <dgm:spPr/>
      <dgm:t>
        <a:bodyPr/>
        <a:lstStyle/>
        <a:p>
          <a:endParaRPr lang="el-GR"/>
        </a:p>
      </dgm:t>
    </dgm:pt>
    <dgm:pt modelId="{F7438EA3-B0E2-45CC-ABD4-979F12A59837}">
      <dgm:prSet custT="1"/>
      <dgm:spPr/>
      <dgm:t>
        <a:bodyPr/>
        <a:lstStyle/>
        <a:p>
          <a:r>
            <a:rPr lang="el-GR" sz="1800" dirty="0"/>
            <a:t>(παρ. 2 περ. γ΄)</a:t>
          </a:r>
        </a:p>
      </dgm:t>
    </dgm:pt>
    <dgm:pt modelId="{7DE526A4-E3C6-4FB2-8BB1-823B75FAF90F}" type="parTrans" cxnId="{417463D2-3FAD-4206-95F0-7A1EDA1FCC12}">
      <dgm:prSet/>
      <dgm:spPr/>
      <dgm:t>
        <a:bodyPr/>
        <a:lstStyle/>
        <a:p>
          <a:endParaRPr lang="el-GR"/>
        </a:p>
      </dgm:t>
    </dgm:pt>
    <dgm:pt modelId="{950BABDF-131F-4988-9573-D4FE4D777DE8}" type="sibTrans" cxnId="{417463D2-3FAD-4206-95F0-7A1EDA1FCC12}">
      <dgm:prSet/>
      <dgm:spPr/>
      <dgm:t>
        <a:bodyPr/>
        <a:lstStyle/>
        <a:p>
          <a:endParaRPr lang="el-GR"/>
        </a:p>
      </dgm:t>
    </dgm:pt>
    <dgm:pt modelId="{CDEE8E2E-7869-4B4C-9D44-C255ECA44593}">
      <dgm:prSet custT="1"/>
      <dgm:spPr/>
      <dgm:t>
        <a:bodyPr/>
        <a:lstStyle/>
        <a:p>
          <a:r>
            <a:rPr lang="el-GR" sz="1800" dirty="0"/>
            <a:t>(παρ. 2 περ. β΄)</a:t>
          </a:r>
        </a:p>
      </dgm:t>
    </dgm:pt>
    <dgm:pt modelId="{190FBFB7-5C66-468E-B368-72E7A238B612}" type="parTrans" cxnId="{51D4FB73-D053-472E-B9C3-E70A8AC7FFC0}">
      <dgm:prSet/>
      <dgm:spPr/>
      <dgm:t>
        <a:bodyPr/>
        <a:lstStyle/>
        <a:p>
          <a:endParaRPr lang="el-GR"/>
        </a:p>
      </dgm:t>
    </dgm:pt>
    <dgm:pt modelId="{8100BACC-3A92-408C-B6AB-FE208AFD5DE9}" type="sibTrans" cxnId="{51D4FB73-D053-472E-B9C3-E70A8AC7FFC0}">
      <dgm:prSet/>
      <dgm:spPr/>
      <dgm:t>
        <a:bodyPr/>
        <a:lstStyle/>
        <a:p>
          <a:endParaRPr lang="el-GR"/>
        </a:p>
      </dgm:t>
    </dgm:pt>
    <dgm:pt modelId="{1F485AE3-6FBB-43C6-99D3-56C9A579D060}">
      <dgm:prSet custT="1"/>
      <dgm:spPr/>
      <dgm:t>
        <a:bodyPr/>
        <a:lstStyle/>
        <a:p>
          <a:r>
            <a:rPr lang="el-GR" sz="1800" dirty="0"/>
            <a:t>(παρ. 3)</a:t>
          </a:r>
        </a:p>
      </dgm:t>
    </dgm:pt>
    <dgm:pt modelId="{2520C184-9EFF-47F6-84B8-23D28EA8D3F3}" type="parTrans" cxnId="{51F40CC8-DDCD-4503-8186-87719E99902B}">
      <dgm:prSet/>
      <dgm:spPr/>
      <dgm:t>
        <a:bodyPr/>
        <a:lstStyle/>
        <a:p>
          <a:endParaRPr lang="el-GR"/>
        </a:p>
      </dgm:t>
    </dgm:pt>
    <dgm:pt modelId="{944EC2C3-177B-415C-84BF-D893A2F12869}" type="sibTrans" cxnId="{51F40CC8-DDCD-4503-8186-87719E99902B}">
      <dgm:prSet/>
      <dgm:spPr/>
      <dgm:t>
        <a:bodyPr/>
        <a:lstStyle/>
        <a:p>
          <a:endParaRPr lang="el-GR"/>
        </a:p>
      </dgm:t>
    </dgm:pt>
    <dgm:pt modelId="{A8166A9D-598F-41C2-A431-CB14FCD3D2A3}">
      <dgm:prSet custT="1"/>
      <dgm:spPr/>
      <dgm:t>
        <a:bodyPr/>
        <a:lstStyle/>
        <a:p>
          <a:r>
            <a:rPr lang="el-GR" sz="1800" dirty="0"/>
            <a:t>(παρ. 4 περ. β΄)</a:t>
          </a:r>
        </a:p>
      </dgm:t>
    </dgm:pt>
    <dgm:pt modelId="{1B7F2931-31A1-49F4-B06C-F33C6FD926E6}" type="parTrans" cxnId="{970C9DA0-60C6-4B8E-8649-BCFF239188BA}">
      <dgm:prSet/>
      <dgm:spPr/>
      <dgm:t>
        <a:bodyPr/>
        <a:lstStyle/>
        <a:p>
          <a:endParaRPr lang="el-GR"/>
        </a:p>
      </dgm:t>
    </dgm:pt>
    <dgm:pt modelId="{DAE03B3E-D5AD-41EA-A707-F50C5B9C8317}" type="sibTrans" cxnId="{970C9DA0-60C6-4B8E-8649-BCFF239188BA}">
      <dgm:prSet/>
      <dgm:spPr/>
      <dgm:t>
        <a:bodyPr/>
        <a:lstStyle/>
        <a:p>
          <a:endParaRPr lang="el-GR"/>
        </a:p>
      </dgm:t>
    </dgm:pt>
    <dgm:pt modelId="{25217E15-C4B6-4813-BEEF-077FB69FD144}">
      <dgm:prSet custT="1"/>
      <dgm:spPr/>
      <dgm:t>
        <a:bodyPr/>
        <a:lstStyle/>
        <a:p>
          <a:r>
            <a:rPr lang="el-GR" sz="1800" dirty="0"/>
            <a:t>(παρ. 6)</a:t>
          </a:r>
        </a:p>
      </dgm:t>
    </dgm:pt>
    <dgm:pt modelId="{26F13DB9-E0E4-41F8-A3A2-303382272E64}" type="parTrans" cxnId="{324F5397-B1BC-49BC-ABE0-9FC762E8C8C5}">
      <dgm:prSet/>
      <dgm:spPr/>
      <dgm:t>
        <a:bodyPr/>
        <a:lstStyle/>
        <a:p>
          <a:endParaRPr lang="el-GR"/>
        </a:p>
      </dgm:t>
    </dgm:pt>
    <dgm:pt modelId="{8F9EA2C5-877F-4C4D-95C3-FF98C7797E76}" type="sibTrans" cxnId="{324F5397-B1BC-49BC-ABE0-9FC762E8C8C5}">
      <dgm:prSet/>
      <dgm:spPr/>
      <dgm:t>
        <a:bodyPr/>
        <a:lstStyle/>
        <a:p>
          <a:endParaRPr lang="el-GR"/>
        </a:p>
      </dgm:t>
    </dgm:pt>
    <dgm:pt modelId="{151E753C-C42D-411B-9E6E-6861CFB12E9B}">
      <dgm:prSet custT="1"/>
      <dgm:spPr/>
      <dgm:t>
        <a:bodyPr/>
        <a:lstStyle/>
        <a:p>
          <a:r>
            <a:rPr lang="el-GR" sz="1800" dirty="0"/>
            <a:t>(παρ. 4 περ. γ΄)</a:t>
          </a:r>
        </a:p>
      </dgm:t>
    </dgm:pt>
    <dgm:pt modelId="{3752BE83-DCE5-4037-AD2B-EBF0AF4FD7D9}" type="parTrans" cxnId="{1EE18855-EF8E-4E1B-A560-ECB89642EFBA}">
      <dgm:prSet/>
      <dgm:spPr/>
      <dgm:t>
        <a:bodyPr/>
        <a:lstStyle/>
        <a:p>
          <a:endParaRPr lang="el-GR"/>
        </a:p>
      </dgm:t>
    </dgm:pt>
    <dgm:pt modelId="{BA807E02-75F4-4A88-B01E-DD0D5C1C9A08}" type="sibTrans" cxnId="{1EE18855-EF8E-4E1B-A560-ECB89642EFBA}">
      <dgm:prSet/>
      <dgm:spPr/>
      <dgm:t>
        <a:bodyPr/>
        <a:lstStyle/>
        <a:p>
          <a:endParaRPr lang="el-GR"/>
        </a:p>
      </dgm:t>
    </dgm:pt>
    <dgm:pt modelId="{936C2971-FDDE-4F4F-A4B0-C5E9D1147D27}" type="pres">
      <dgm:prSet presAssocID="{CE7DEB34-C0B8-4593-9C0B-FF6211BB439E}" presName="linear" presStyleCnt="0">
        <dgm:presLayoutVars>
          <dgm:animLvl val="lvl"/>
          <dgm:resizeHandles val="exact"/>
        </dgm:presLayoutVars>
      </dgm:prSet>
      <dgm:spPr/>
    </dgm:pt>
    <dgm:pt modelId="{5DF8ADB7-29BF-4042-A61E-F83151D6B9DB}" type="pres">
      <dgm:prSet presAssocID="{97EA652A-7E34-41B6-AADF-DB62BED916FA}" presName="parentText" presStyleLbl="node1" presStyleIdx="0" presStyleCnt="3">
        <dgm:presLayoutVars>
          <dgm:chMax val="0"/>
          <dgm:bulletEnabled val="1"/>
        </dgm:presLayoutVars>
      </dgm:prSet>
      <dgm:spPr/>
    </dgm:pt>
    <dgm:pt modelId="{E1FE1AEC-33C1-4FFE-A920-54D14E995E47}" type="pres">
      <dgm:prSet presAssocID="{97EA652A-7E34-41B6-AADF-DB62BED916FA}" presName="childText" presStyleLbl="revTx" presStyleIdx="0" presStyleCnt="3">
        <dgm:presLayoutVars>
          <dgm:bulletEnabled val="1"/>
        </dgm:presLayoutVars>
      </dgm:prSet>
      <dgm:spPr/>
    </dgm:pt>
    <dgm:pt modelId="{794307BA-50ED-49CE-A221-2CF229DFBAAF}" type="pres">
      <dgm:prSet presAssocID="{C098B26D-080F-4287-8EA2-6B61BF93BCA1}" presName="parentText" presStyleLbl="node1" presStyleIdx="1" presStyleCnt="3">
        <dgm:presLayoutVars>
          <dgm:chMax val="0"/>
          <dgm:bulletEnabled val="1"/>
        </dgm:presLayoutVars>
      </dgm:prSet>
      <dgm:spPr/>
    </dgm:pt>
    <dgm:pt modelId="{CCF62C2E-6B41-4996-A176-0B6F65EDE676}" type="pres">
      <dgm:prSet presAssocID="{C098B26D-080F-4287-8EA2-6B61BF93BCA1}" presName="childText" presStyleLbl="revTx" presStyleIdx="1" presStyleCnt="3">
        <dgm:presLayoutVars>
          <dgm:bulletEnabled val="1"/>
        </dgm:presLayoutVars>
      </dgm:prSet>
      <dgm:spPr/>
    </dgm:pt>
    <dgm:pt modelId="{35AD8884-0C2D-47A8-B530-4FE362555157}" type="pres">
      <dgm:prSet presAssocID="{CDC8EAF7-70CF-499F-B806-5BDAFE23BF44}" presName="parentText" presStyleLbl="node1" presStyleIdx="2" presStyleCnt="3">
        <dgm:presLayoutVars>
          <dgm:chMax val="0"/>
          <dgm:bulletEnabled val="1"/>
        </dgm:presLayoutVars>
      </dgm:prSet>
      <dgm:spPr/>
    </dgm:pt>
    <dgm:pt modelId="{2F91DF4B-2342-4F27-8C3B-00A92290AD26}" type="pres">
      <dgm:prSet presAssocID="{CDC8EAF7-70CF-499F-B806-5BDAFE23BF44}" presName="childText" presStyleLbl="revTx" presStyleIdx="2" presStyleCnt="3">
        <dgm:presLayoutVars>
          <dgm:bulletEnabled val="1"/>
        </dgm:presLayoutVars>
      </dgm:prSet>
      <dgm:spPr/>
    </dgm:pt>
  </dgm:ptLst>
  <dgm:cxnLst>
    <dgm:cxn modelId="{FC8F7301-9F66-48E4-BC6E-914EDB833072}" type="presOf" srcId="{1F485AE3-6FBB-43C6-99D3-56C9A579D060}" destId="{E1FE1AEC-33C1-4FFE-A920-54D14E995E47}" srcOrd="0" destOrd="1" presId="urn:microsoft.com/office/officeart/2005/8/layout/vList2"/>
    <dgm:cxn modelId="{F770B11B-4801-4FE4-9E7C-B50010E5A1B8}" srcId="{CE7DEB34-C0B8-4593-9C0B-FF6211BB439E}" destId="{CDC8EAF7-70CF-499F-B806-5BDAFE23BF44}" srcOrd="2" destOrd="0" parTransId="{0B114076-A2F4-47B7-8B42-7B7FCBE96225}" sibTransId="{DB64C720-9EE8-45FE-8CE7-39FD275E9D07}"/>
    <dgm:cxn modelId="{9FE9E01E-157E-4761-8602-9683049B6FE1}" type="presOf" srcId="{CE7DEB34-C0B8-4593-9C0B-FF6211BB439E}" destId="{936C2971-FDDE-4F4F-A4B0-C5E9D1147D27}" srcOrd="0" destOrd="0" presId="urn:microsoft.com/office/officeart/2005/8/layout/vList2"/>
    <dgm:cxn modelId="{7D581D2A-F0D3-4512-B165-2757630D6966}" type="presOf" srcId="{CDEE8E2E-7869-4B4C-9D44-C255ECA44593}" destId="{E1FE1AEC-33C1-4FFE-A920-54D14E995E47}" srcOrd="0" destOrd="0" presId="urn:microsoft.com/office/officeart/2005/8/layout/vList2"/>
    <dgm:cxn modelId="{10386047-F1DF-4069-8235-2A566EC642DC}" type="presOf" srcId="{F7438EA3-B0E2-45CC-ABD4-979F12A59837}" destId="{CCF62C2E-6B41-4996-A176-0B6F65EDE676}" srcOrd="0" destOrd="0" presId="urn:microsoft.com/office/officeart/2005/8/layout/vList2"/>
    <dgm:cxn modelId="{EF028D4B-181A-436A-9E99-50F433FA5CE6}" srcId="{CE7DEB34-C0B8-4593-9C0B-FF6211BB439E}" destId="{C098B26D-080F-4287-8EA2-6B61BF93BCA1}" srcOrd="1" destOrd="0" parTransId="{266B62C7-93A8-4B5F-80A8-BE0A78DDCF56}" sibTransId="{9E40500F-95F7-4E1C-B201-4C52871FB933}"/>
    <dgm:cxn modelId="{51D4FB73-D053-472E-B9C3-E70A8AC7FFC0}" srcId="{97EA652A-7E34-41B6-AADF-DB62BED916FA}" destId="{CDEE8E2E-7869-4B4C-9D44-C255ECA44593}" srcOrd="0" destOrd="0" parTransId="{190FBFB7-5C66-468E-B368-72E7A238B612}" sibTransId="{8100BACC-3A92-408C-B6AB-FE208AFD5DE9}"/>
    <dgm:cxn modelId="{1EE18855-EF8E-4E1B-A560-ECB89642EFBA}" srcId="{CDC8EAF7-70CF-499F-B806-5BDAFE23BF44}" destId="{151E753C-C42D-411B-9E6E-6861CFB12E9B}" srcOrd="0" destOrd="0" parTransId="{3752BE83-DCE5-4037-AD2B-EBF0AF4FD7D9}" sibTransId="{BA807E02-75F4-4A88-B01E-DD0D5C1C9A08}"/>
    <dgm:cxn modelId="{324F5397-B1BC-49BC-ABE0-9FC762E8C8C5}" srcId="{97EA652A-7E34-41B6-AADF-DB62BED916FA}" destId="{25217E15-C4B6-4813-BEEF-077FB69FD144}" srcOrd="3" destOrd="0" parTransId="{26F13DB9-E0E4-41F8-A3A2-303382272E64}" sibTransId="{8F9EA2C5-877F-4C4D-95C3-FF98C7797E76}"/>
    <dgm:cxn modelId="{68DF3499-6222-43E9-AC32-88FED561E525}" type="presOf" srcId="{CDC8EAF7-70CF-499F-B806-5BDAFE23BF44}" destId="{35AD8884-0C2D-47A8-B530-4FE362555157}" srcOrd="0" destOrd="0" presId="urn:microsoft.com/office/officeart/2005/8/layout/vList2"/>
    <dgm:cxn modelId="{970C9DA0-60C6-4B8E-8649-BCFF239188BA}" srcId="{97EA652A-7E34-41B6-AADF-DB62BED916FA}" destId="{A8166A9D-598F-41C2-A431-CB14FCD3D2A3}" srcOrd="2" destOrd="0" parTransId="{1B7F2931-31A1-49F4-B06C-F33C6FD926E6}" sibTransId="{DAE03B3E-D5AD-41EA-A707-F50C5B9C8317}"/>
    <dgm:cxn modelId="{80009EC0-22A7-4BFA-B429-FADAB7DBD3B7}" type="presOf" srcId="{151E753C-C42D-411B-9E6E-6861CFB12E9B}" destId="{2F91DF4B-2342-4F27-8C3B-00A92290AD26}" srcOrd="0" destOrd="0" presId="urn:microsoft.com/office/officeart/2005/8/layout/vList2"/>
    <dgm:cxn modelId="{54442EC3-BC74-417A-B9A2-DB69E7BC4B7E}" type="presOf" srcId="{C098B26D-080F-4287-8EA2-6B61BF93BCA1}" destId="{794307BA-50ED-49CE-A221-2CF229DFBAAF}" srcOrd="0" destOrd="0" presId="urn:microsoft.com/office/officeart/2005/8/layout/vList2"/>
    <dgm:cxn modelId="{51F40CC8-DDCD-4503-8186-87719E99902B}" srcId="{97EA652A-7E34-41B6-AADF-DB62BED916FA}" destId="{1F485AE3-6FBB-43C6-99D3-56C9A579D060}" srcOrd="1" destOrd="0" parTransId="{2520C184-9EFF-47F6-84B8-23D28EA8D3F3}" sibTransId="{944EC2C3-177B-415C-84BF-D893A2F12869}"/>
    <dgm:cxn modelId="{E78F53CE-448B-467C-8B0E-9BD873CC8733}" type="presOf" srcId="{25217E15-C4B6-4813-BEEF-077FB69FD144}" destId="{E1FE1AEC-33C1-4FFE-A920-54D14E995E47}" srcOrd="0" destOrd="3" presId="urn:microsoft.com/office/officeart/2005/8/layout/vList2"/>
    <dgm:cxn modelId="{417463D2-3FAD-4206-95F0-7A1EDA1FCC12}" srcId="{C098B26D-080F-4287-8EA2-6B61BF93BCA1}" destId="{F7438EA3-B0E2-45CC-ABD4-979F12A59837}" srcOrd="0" destOrd="0" parTransId="{7DE526A4-E3C6-4FB2-8BB1-823B75FAF90F}" sibTransId="{950BABDF-131F-4988-9573-D4FE4D777DE8}"/>
    <dgm:cxn modelId="{77A6A0D5-496B-487B-8D23-CD00550BB58A}" type="presOf" srcId="{A8166A9D-598F-41C2-A431-CB14FCD3D2A3}" destId="{E1FE1AEC-33C1-4FFE-A920-54D14E995E47}" srcOrd="0" destOrd="2" presId="urn:microsoft.com/office/officeart/2005/8/layout/vList2"/>
    <dgm:cxn modelId="{4C333AEA-C194-46D1-A1F3-D1A78F941FC4}" type="presOf" srcId="{97EA652A-7E34-41B6-AADF-DB62BED916FA}" destId="{5DF8ADB7-29BF-4042-A61E-F83151D6B9DB}" srcOrd="0" destOrd="0" presId="urn:microsoft.com/office/officeart/2005/8/layout/vList2"/>
    <dgm:cxn modelId="{DFDD02F5-C59D-4F53-AC89-6BF6553B7BD0}" srcId="{CE7DEB34-C0B8-4593-9C0B-FF6211BB439E}" destId="{97EA652A-7E34-41B6-AADF-DB62BED916FA}" srcOrd="0" destOrd="0" parTransId="{6AC2DDB2-0F3F-4260-863E-E4C165B1CAD2}" sibTransId="{DB0D42B5-F8CC-42DA-81D7-C777ECA98EFB}"/>
    <dgm:cxn modelId="{A791D1C7-0E45-4A67-A05F-0659473FC03D}" type="presParOf" srcId="{936C2971-FDDE-4F4F-A4B0-C5E9D1147D27}" destId="{5DF8ADB7-29BF-4042-A61E-F83151D6B9DB}" srcOrd="0" destOrd="0" presId="urn:microsoft.com/office/officeart/2005/8/layout/vList2"/>
    <dgm:cxn modelId="{CF5B8A9A-3AD9-499E-BCE2-7BA004B59639}" type="presParOf" srcId="{936C2971-FDDE-4F4F-A4B0-C5E9D1147D27}" destId="{E1FE1AEC-33C1-4FFE-A920-54D14E995E47}" srcOrd="1" destOrd="0" presId="urn:microsoft.com/office/officeart/2005/8/layout/vList2"/>
    <dgm:cxn modelId="{99FB629C-BEDC-43FD-88AA-D9B06C6B7D81}" type="presParOf" srcId="{936C2971-FDDE-4F4F-A4B0-C5E9D1147D27}" destId="{794307BA-50ED-49CE-A221-2CF229DFBAAF}" srcOrd="2" destOrd="0" presId="urn:microsoft.com/office/officeart/2005/8/layout/vList2"/>
    <dgm:cxn modelId="{0A297561-941E-406A-B56B-5E2676729CA8}" type="presParOf" srcId="{936C2971-FDDE-4F4F-A4B0-C5E9D1147D27}" destId="{CCF62C2E-6B41-4996-A176-0B6F65EDE676}" srcOrd="3" destOrd="0" presId="urn:microsoft.com/office/officeart/2005/8/layout/vList2"/>
    <dgm:cxn modelId="{A026031B-0606-446B-B55D-2A328B5284CC}" type="presParOf" srcId="{936C2971-FDDE-4F4F-A4B0-C5E9D1147D27}" destId="{35AD8884-0C2D-47A8-B530-4FE362555157}" srcOrd="4" destOrd="0" presId="urn:microsoft.com/office/officeart/2005/8/layout/vList2"/>
    <dgm:cxn modelId="{FA1D3F48-7B56-4EBB-A0A6-8EEE45A1B5A6}" type="presParOf" srcId="{936C2971-FDDE-4F4F-A4B0-C5E9D1147D27}" destId="{2F91DF4B-2342-4F27-8C3B-00A92290AD26}" srcOrd="5"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98941DA6-E211-4282-A132-C455EDCB5F46}" type="doc">
      <dgm:prSet loTypeId="urn:microsoft.com/office/officeart/2005/8/layout/hierarchy3" loCatId="list" qsTypeId="urn:microsoft.com/office/officeart/2005/8/quickstyle/3d3" qsCatId="3D" csTypeId="urn:microsoft.com/office/officeart/2005/8/colors/accent0_3" csCatId="mainScheme" phldr="1"/>
      <dgm:spPr/>
      <dgm:t>
        <a:bodyPr/>
        <a:lstStyle/>
        <a:p>
          <a:endParaRPr lang="en-US"/>
        </a:p>
      </dgm:t>
    </dgm:pt>
    <dgm:pt modelId="{5C20526E-9288-4FF8-9CED-F88446C78BA8}">
      <dgm:prSet custT="1"/>
      <dgm:spPr/>
      <dgm:t>
        <a:bodyPr/>
        <a:lstStyle/>
        <a:p>
          <a:r>
            <a:rPr lang="el-GR" sz="1800" dirty="0"/>
            <a:t>Αναθέτουσες αρχές</a:t>
          </a:r>
          <a:endParaRPr lang="en-US" sz="1800" dirty="0"/>
        </a:p>
      </dgm:t>
    </dgm:pt>
    <dgm:pt modelId="{B53D5316-C0A3-42AB-B38D-1E4F4EDBDA84}" type="sibTrans" cxnId="{4C180C28-D2DB-4AA3-ADA7-1086F69F196F}">
      <dgm:prSet/>
      <dgm:spPr/>
      <dgm:t>
        <a:bodyPr/>
        <a:lstStyle/>
        <a:p>
          <a:endParaRPr lang="en-US"/>
        </a:p>
      </dgm:t>
    </dgm:pt>
    <dgm:pt modelId="{6DCAC575-0757-491E-8896-3638EB47C81C}" type="parTrans" cxnId="{4C180C28-D2DB-4AA3-ADA7-1086F69F196F}">
      <dgm:prSet/>
      <dgm:spPr/>
      <dgm:t>
        <a:bodyPr/>
        <a:lstStyle/>
        <a:p>
          <a:endParaRPr lang="en-US"/>
        </a:p>
      </dgm:t>
    </dgm:pt>
    <dgm:pt modelId="{C10BBAB7-C22C-4493-95F6-F9BD3276E546}">
      <dgm:prSet custT="1"/>
      <dgm:spPr/>
      <dgm:t>
        <a:bodyPr/>
        <a:lstStyle/>
        <a:p>
          <a:pPr algn="just"/>
          <a:r>
            <a:rPr lang="el-GR" sz="1800" dirty="0"/>
            <a:t>Κράτος</a:t>
          </a:r>
        </a:p>
      </dgm:t>
    </dgm:pt>
    <dgm:pt modelId="{017D1A5A-431E-4713-84CD-A69EFD148006}" type="sibTrans" cxnId="{893727B6-537F-4E11-87E0-6D5AB5E047E2}">
      <dgm:prSet/>
      <dgm:spPr/>
      <dgm:t>
        <a:bodyPr/>
        <a:lstStyle/>
        <a:p>
          <a:endParaRPr lang="el-GR"/>
        </a:p>
      </dgm:t>
    </dgm:pt>
    <dgm:pt modelId="{33C1D8BC-ED8F-4D7C-A7B3-AAC91E2BEA55}" type="parTrans" cxnId="{893727B6-537F-4E11-87E0-6D5AB5E047E2}">
      <dgm:prSet/>
      <dgm:spPr/>
      <dgm:t>
        <a:bodyPr/>
        <a:lstStyle/>
        <a:p>
          <a:endParaRPr lang="el-GR" sz="1800"/>
        </a:p>
      </dgm:t>
    </dgm:pt>
    <dgm:pt modelId="{A265E0C4-8F21-42CB-A2DD-E8B40DE81C77}">
      <dgm:prSet custT="1"/>
      <dgm:spPr/>
      <dgm:t>
        <a:bodyPr/>
        <a:lstStyle/>
        <a:p>
          <a:pPr algn="l"/>
          <a:r>
            <a:rPr lang="el-GR" sz="1800" dirty="0"/>
            <a:t>Αρχές τοπικής αυτοδιοίκησης</a:t>
          </a:r>
        </a:p>
      </dgm:t>
    </dgm:pt>
    <dgm:pt modelId="{E1BAE79A-4751-4038-B1ED-BD3BB61D9159}" type="sibTrans" cxnId="{1259A0B1-3654-422D-96B8-27A823C56CB7}">
      <dgm:prSet/>
      <dgm:spPr/>
      <dgm:t>
        <a:bodyPr/>
        <a:lstStyle/>
        <a:p>
          <a:endParaRPr lang="el-GR"/>
        </a:p>
      </dgm:t>
    </dgm:pt>
    <dgm:pt modelId="{45BB2957-8F40-46D3-A803-5B7CEFEBAD4C}" type="parTrans" cxnId="{1259A0B1-3654-422D-96B8-27A823C56CB7}">
      <dgm:prSet/>
      <dgm:spPr/>
      <dgm:t>
        <a:bodyPr/>
        <a:lstStyle/>
        <a:p>
          <a:endParaRPr lang="el-GR" sz="1800"/>
        </a:p>
      </dgm:t>
    </dgm:pt>
    <dgm:pt modelId="{D3D25903-CCA2-49F5-A8EF-1E3AA8CB3B86}">
      <dgm:prSet custT="1"/>
      <dgm:spPr/>
      <dgm:t>
        <a:bodyPr/>
        <a:lstStyle/>
        <a:p>
          <a:pPr algn="l"/>
          <a:r>
            <a:rPr lang="el-GR" sz="1800" dirty="0"/>
            <a:t>Οργανισμοί δημοσίου δικαίου</a:t>
          </a:r>
        </a:p>
      </dgm:t>
    </dgm:pt>
    <dgm:pt modelId="{87B61B62-8FC2-4552-ADD9-5EE4A5353FA5}" type="sibTrans" cxnId="{E47FC269-FE01-4F1B-871D-92255B03022A}">
      <dgm:prSet/>
      <dgm:spPr/>
      <dgm:t>
        <a:bodyPr/>
        <a:lstStyle/>
        <a:p>
          <a:endParaRPr lang="el-GR"/>
        </a:p>
      </dgm:t>
    </dgm:pt>
    <dgm:pt modelId="{457614A3-BD54-4575-BCA9-662910707C2A}" type="parTrans" cxnId="{E47FC269-FE01-4F1B-871D-92255B03022A}">
      <dgm:prSet/>
      <dgm:spPr/>
      <dgm:t>
        <a:bodyPr/>
        <a:lstStyle/>
        <a:p>
          <a:endParaRPr lang="el-GR" sz="1800"/>
        </a:p>
      </dgm:t>
    </dgm:pt>
    <dgm:pt modelId="{B7892458-EC4C-4FC2-8E5E-5AEF4880701D}">
      <dgm:prSet custT="1"/>
      <dgm:spPr/>
      <dgm:t>
        <a:bodyPr/>
        <a:lstStyle/>
        <a:p>
          <a:pPr algn="l"/>
          <a:r>
            <a:rPr lang="el-GR" sz="1800" dirty="0"/>
            <a:t>Ενώσεις μίας ή περισσοτέρων</a:t>
          </a:r>
        </a:p>
      </dgm:t>
    </dgm:pt>
    <dgm:pt modelId="{4CD02EBA-7E19-46B8-A94C-8B39707B5ABE}" type="sibTrans" cxnId="{AB247674-2583-4BEE-BDD3-CFBFACE0F970}">
      <dgm:prSet/>
      <dgm:spPr/>
      <dgm:t>
        <a:bodyPr/>
        <a:lstStyle/>
        <a:p>
          <a:endParaRPr lang="el-GR"/>
        </a:p>
      </dgm:t>
    </dgm:pt>
    <dgm:pt modelId="{7845A4F9-D84E-4F58-9705-F9C79F2276A2}" type="parTrans" cxnId="{AB247674-2583-4BEE-BDD3-CFBFACE0F970}">
      <dgm:prSet/>
      <dgm:spPr/>
      <dgm:t>
        <a:bodyPr/>
        <a:lstStyle/>
        <a:p>
          <a:endParaRPr lang="el-GR" sz="1800"/>
        </a:p>
      </dgm:t>
    </dgm:pt>
    <dgm:pt modelId="{9641954E-1DC4-4964-9BC7-185C5BB376DF}">
      <dgm:prSet custT="1"/>
      <dgm:spPr/>
      <dgm:t>
        <a:bodyPr/>
        <a:lstStyle/>
        <a:p>
          <a:pPr algn="l"/>
          <a:r>
            <a:rPr lang="el-GR" sz="1800" dirty="0"/>
            <a:t>Αναθέτουσες αρχές του άρθρου 223</a:t>
          </a:r>
        </a:p>
      </dgm:t>
    </dgm:pt>
    <dgm:pt modelId="{ABFF9C95-AC74-4D1B-8E58-FF0FC3C7F08C}" type="sibTrans" cxnId="{8D851AEB-116F-401B-9ABE-C59D272B433F}">
      <dgm:prSet/>
      <dgm:spPr/>
      <dgm:t>
        <a:bodyPr/>
        <a:lstStyle/>
        <a:p>
          <a:endParaRPr lang="el-GR"/>
        </a:p>
      </dgm:t>
    </dgm:pt>
    <dgm:pt modelId="{1DBD8464-AD94-4F68-8C81-B251C4EB3B2D}" type="parTrans" cxnId="{8D851AEB-116F-401B-9ABE-C59D272B433F}">
      <dgm:prSet/>
      <dgm:spPr/>
      <dgm:t>
        <a:bodyPr/>
        <a:lstStyle/>
        <a:p>
          <a:endParaRPr lang="el-GR" sz="1800"/>
        </a:p>
      </dgm:t>
    </dgm:pt>
    <dgm:pt modelId="{19DCB86C-F15F-450B-8D5A-44E0A995AF80}" type="pres">
      <dgm:prSet presAssocID="{98941DA6-E211-4282-A132-C455EDCB5F46}" presName="diagram" presStyleCnt="0">
        <dgm:presLayoutVars>
          <dgm:chPref val="1"/>
          <dgm:dir/>
          <dgm:animOne val="branch"/>
          <dgm:animLvl val="lvl"/>
          <dgm:resizeHandles/>
        </dgm:presLayoutVars>
      </dgm:prSet>
      <dgm:spPr/>
    </dgm:pt>
    <dgm:pt modelId="{8D35F102-89A8-43D2-B5E8-5A925BEEADFD}" type="pres">
      <dgm:prSet presAssocID="{5C20526E-9288-4FF8-9CED-F88446C78BA8}" presName="root" presStyleCnt="0"/>
      <dgm:spPr/>
    </dgm:pt>
    <dgm:pt modelId="{14096AF8-8812-4F31-AA1F-4EEBA6C90D0D}" type="pres">
      <dgm:prSet presAssocID="{5C20526E-9288-4FF8-9CED-F88446C78BA8}" presName="rootComposite" presStyleCnt="0"/>
      <dgm:spPr/>
    </dgm:pt>
    <dgm:pt modelId="{4A7171DC-FFAB-4FDA-A49B-04A10A212EE8}" type="pres">
      <dgm:prSet presAssocID="{5C20526E-9288-4FF8-9CED-F88446C78BA8}" presName="rootText" presStyleLbl="node1" presStyleIdx="0" presStyleCnt="1" custScaleX="335273"/>
      <dgm:spPr/>
    </dgm:pt>
    <dgm:pt modelId="{0A5F8FB5-C385-4137-8757-31F0620D3353}" type="pres">
      <dgm:prSet presAssocID="{5C20526E-9288-4FF8-9CED-F88446C78BA8}" presName="rootConnector" presStyleLbl="node1" presStyleIdx="0" presStyleCnt="1"/>
      <dgm:spPr/>
    </dgm:pt>
    <dgm:pt modelId="{4425DDB9-2B69-4A94-A422-022E8ADEE6E9}" type="pres">
      <dgm:prSet presAssocID="{5C20526E-9288-4FF8-9CED-F88446C78BA8}" presName="childShape" presStyleCnt="0"/>
      <dgm:spPr/>
    </dgm:pt>
    <dgm:pt modelId="{1889BBE5-A7F8-4188-9208-1D4D2719B5C6}" type="pres">
      <dgm:prSet presAssocID="{33C1D8BC-ED8F-4D7C-A7B3-AAC91E2BEA55}" presName="Name13" presStyleLbl="parChTrans1D2" presStyleIdx="0" presStyleCnt="5"/>
      <dgm:spPr/>
    </dgm:pt>
    <dgm:pt modelId="{3224DF8C-F28F-46F1-9FCF-3CC0E47B06A7}" type="pres">
      <dgm:prSet presAssocID="{C10BBAB7-C22C-4493-95F6-F9BD3276E546}" presName="childText" presStyleLbl="bgAcc1" presStyleIdx="0" presStyleCnt="5">
        <dgm:presLayoutVars>
          <dgm:bulletEnabled val="1"/>
        </dgm:presLayoutVars>
      </dgm:prSet>
      <dgm:spPr/>
    </dgm:pt>
    <dgm:pt modelId="{E46E7D57-6691-444D-97D6-3F565B21DCDC}" type="pres">
      <dgm:prSet presAssocID="{45BB2957-8F40-46D3-A803-5B7CEFEBAD4C}" presName="Name13" presStyleLbl="parChTrans1D2" presStyleIdx="1" presStyleCnt="5"/>
      <dgm:spPr/>
    </dgm:pt>
    <dgm:pt modelId="{914BF9BC-49F7-493C-B8D6-6DFABBDA1706}" type="pres">
      <dgm:prSet presAssocID="{A265E0C4-8F21-42CB-A2DD-E8B40DE81C77}" presName="childText" presStyleLbl="bgAcc1" presStyleIdx="1" presStyleCnt="5" custScaleX="186139">
        <dgm:presLayoutVars>
          <dgm:bulletEnabled val="1"/>
        </dgm:presLayoutVars>
      </dgm:prSet>
      <dgm:spPr/>
    </dgm:pt>
    <dgm:pt modelId="{C782A809-F88F-47D8-BBC4-C6A952FA7CDD}" type="pres">
      <dgm:prSet presAssocID="{457614A3-BD54-4575-BCA9-662910707C2A}" presName="Name13" presStyleLbl="parChTrans1D2" presStyleIdx="2" presStyleCnt="5"/>
      <dgm:spPr/>
    </dgm:pt>
    <dgm:pt modelId="{231D5143-4D00-464A-A8BD-4D46A5A38DB9}" type="pres">
      <dgm:prSet presAssocID="{D3D25903-CCA2-49F5-A8EF-1E3AA8CB3B86}" presName="childText" presStyleLbl="bgAcc1" presStyleIdx="2" presStyleCnt="5" custScaleX="243945">
        <dgm:presLayoutVars>
          <dgm:bulletEnabled val="1"/>
        </dgm:presLayoutVars>
      </dgm:prSet>
      <dgm:spPr/>
    </dgm:pt>
    <dgm:pt modelId="{1D9AAB61-11E6-4A6D-860F-E66F784C782F}" type="pres">
      <dgm:prSet presAssocID="{7845A4F9-D84E-4F58-9705-F9C79F2276A2}" presName="Name13" presStyleLbl="parChTrans1D2" presStyleIdx="3" presStyleCnt="5"/>
      <dgm:spPr/>
    </dgm:pt>
    <dgm:pt modelId="{A745A97F-D480-4295-9D9B-B8A869F0537F}" type="pres">
      <dgm:prSet presAssocID="{B7892458-EC4C-4FC2-8E5E-5AEF4880701D}" presName="childText" presStyleLbl="bgAcc1" presStyleIdx="3" presStyleCnt="5" custScaleX="193649">
        <dgm:presLayoutVars>
          <dgm:bulletEnabled val="1"/>
        </dgm:presLayoutVars>
      </dgm:prSet>
      <dgm:spPr/>
    </dgm:pt>
    <dgm:pt modelId="{9E85FBD3-29A0-4B58-B599-BA370198317E}" type="pres">
      <dgm:prSet presAssocID="{1DBD8464-AD94-4F68-8C81-B251C4EB3B2D}" presName="Name13" presStyleLbl="parChTrans1D2" presStyleIdx="4" presStyleCnt="5"/>
      <dgm:spPr/>
    </dgm:pt>
    <dgm:pt modelId="{C0E50E65-5B0E-41C2-AA9F-A6BE55A90196}" type="pres">
      <dgm:prSet presAssocID="{9641954E-1DC4-4964-9BC7-185C5BB376DF}" presName="childText" presStyleLbl="bgAcc1" presStyleIdx="4" presStyleCnt="5" custScaleX="280357">
        <dgm:presLayoutVars>
          <dgm:bulletEnabled val="1"/>
        </dgm:presLayoutVars>
      </dgm:prSet>
      <dgm:spPr/>
    </dgm:pt>
  </dgm:ptLst>
  <dgm:cxnLst>
    <dgm:cxn modelId="{B80C6108-912F-4ADB-ACEC-A5039BC28A27}" type="presOf" srcId="{7845A4F9-D84E-4F58-9705-F9C79F2276A2}" destId="{1D9AAB61-11E6-4A6D-860F-E66F784C782F}" srcOrd="0" destOrd="0" presId="urn:microsoft.com/office/officeart/2005/8/layout/hierarchy3"/>
    <dgm:cxn modelId="{4C180C28-D2DB-4AA3-ADA7-1086F69F196F}" srcId="{98941DA6-E211-4282-A132-C455EDCB5F46}" destId="{5C20526E-9288-4FF8-9CED-F88446C78BA8}" srcOrd="0" destOrd="0" parTransId="{6DCAC575-0757-491E-8896-3638EB47C81C}" sibTransId="{B53D5316-C0A3-42AB-B38D-1E4F4EDBDA84}"/>
    <dgm:cxn modelId="{D9062633-4EE3-4CF8-8A40-C1FA36977312}" type="presOf" srcId="{9641954E-1DC4-4964-9BC7-185C5BB376DF}" destId="{C0E50E65-5B0E-41C2-AA9F-A6BE55A90196}" srcOrd="0" destOrd="0" presId="urn:microsoft.com/office/officeart/2005/8/layout/hierarchy3"/>
    <dgm:cxn modelId="{7F381946-A1EF-4CD4-A5B2-CED8C02E2414}" type="presOf" srcId="{1DBD8464-AD94-4F68-8C81-B251C4EB3B2D}" destId="{9E85FBD3-29A0-4B58-B599-BA370198317E}" srcOrd="0" destOrd="0" presId="urn:microsoft.com/office/officeart/2005/8/layout/hierarchy3"/>
    <dgm:cxn modelId="{E47FC269-FE01-4F1B-871D-92255B03022A}" srcId="{5C20526E-9288-4FF8-9CED-F88446C78BA8}" destId="{D3D25903-CCA2-49F5-A8EF-1E3AA8CB3B86}" srcOrd="2" destOrd="0" parTransId="{457614A3-BD54-4575-BCA9-662910707C2A}" sibTransId="{87B61B62-8FC2-4552-ADD9-5EE4A5353FA5}"/>
    <dgm:cxn modelId="{8C9A8451-969A-4A57-9EAB-21C8C14806FB}" type="presOf" srcId="{A265E0C4-8F21-42CB-A2DD-E8B40DE81C77}" destId="{914BF9BC-49F7-493C-B8D6-6DFABBDA1706}" srcOrd="0" destOrd="0" presId="urn:microsoft.com/office/officeart/2005/8/layout/hierarchy3"/>
    <dgm:cxn modelId="{AB247674-2583-4BEE-BDD3-CFBFACE0F970}" srcId="{5C20526E-9288-4FF8-9CED-F88446C78BA8}" destId="{B7892458-EC4C-4FC2-8E5E-5AEF4880701D}" srcOrd="3" destOrd="0" parTransId="{7845A4F9-D84E-4F58-9705-F9C79F2276A2}" sibTransId="{4CD02EBA-7E19-46B8-A94C-8B39707B5ABE}"/>
    <dgm:cxn modelId="{6599A27C-3A5B-4A33-B8EE-8BF9AA7DDCC2}" type="presOf" srcId="{98941DA6-E211-4282-A132-C455EDCB5F46}" destId="{19DCB86C-F15F-450B-8D5A-44E0A995AF80}" srcOrd="0" destOrd="0" presId="urn:microsoft.com/office/officeart/2005/8/layout/hierarchy3"/>
    <dgm:cxn modelId="{C903328B-1CDB-4572-BB93-FC01B7142CED}" type="presOf" srcId="{33C1D8BC-ED8F-4D7C-A7B3-AAC91E2BEA55}" destId="{1889BBE5-A7F8-4188-9208-1D4D2719B5C6}" srcOrd="0" destOrd="0" presId="urn:microsoft.com/office/officeart/2005/8/layout/hierarchy3"/>
    <dgm:cxn modelId="{CCDED4A2-18D5-4FD3-A0D9-BE6A02270326}" type="presOf" srcId="{5C20526E-9288-4FF8-9CED-F88446C78BA8}" destId="{0A5F8FB5-C385-4137-8757-31F0620D3353}" srcOrd="1" destOrd="0" presId="urn:microsoft.com/office/officeart/2005/8/layout/hierarchy3"/>
    <dgm:cxn modelId="{657765A5-0AA4-4041-88A1-A424D6AC6A40}" type="presOf" srcId="{B7892458-EC4C-4FC2-8E5E-5AEF4880701D}" destId="{A745A97F-D480-4295-9D9B-B8A869F0537F}" srcOrd="0" destOrd="0" presId="urn:microsoft.com/office/officeart/2005/8/layout/hierarchy3"/>
    <dgm:cxn modelId="{1259A0B1-3654-422D-96B8-27A823C56CB7}" srcId="{5C20526E-9288-4FF8-9CED-F88446C78BA8}" destId="{A265E0C4-8F21-42CB-A2DD-E8B40DE81C77}" srcOrd="1" destOrd="0" parTransId="{45BB2957-8F40-46D3-A803-5B7CEFEBAD4C}" sibTransId="{E1BAE79A-4751-4038-B1ED-BD3BB61D9159}"/>
    <dgm:cxn modelId="{893727B6-537F-4E11-87E0-6D5AB5E047E2}" srcId="{5C20526E-9288-4FF8-9CED-F88446C78BA8}" destId="{C10BBAB7-C22C-4493-95F6-F9BD3276E546}" srcOrd="0" destOrd="0" parTransId="{33C1D8BC-ED8F-4D7C-A7B3-AAC91E2BEA55}" sibTransId="{017D1A5A-431E-4713-84CD-A69EFD148006}"/>
    <dgm:cxn modelId="{26DDC5BD-61DC-430C-B905-99076C145213}" type="presOf" srcId="{5C20526E-9288-4FF8-9CED-F88446C78BA8}" destId="{4A7171DC-FFAB-4FDA-A49B-04A10A212EE8}" srcOrd="0" destOrd="0" presId="urn:microsoft.com/office/officeart/2005/8/layout/hierarchy3"/>
    <dgm:cxn modelId="{BB4211DA-3EDC-4BF9-88B8-55D223C04CDD}" type="presOf" srcId="{45BB2957-8F40-46D3-A803-5B7CEFEBAD4C}" destId="{E46E7D57-6691-444D-97D6-3F565B21DCDC}" srcOrd="0" destOrd="0" presId="urn:microsoft.com/office/officeart/2005/8/layout/hierarchy3"/>
    <dgm:cxn modelId="{C2DBC3E9-0160-4EDA-B72E-37B3127E573F}" type="presOf" srcId="{C10BBAB7-C22C-4493-95F6-F9BD3276E546}" destId="{3224DF8C-F28F-46F1-9FCF-3CC0E47B06A7}" srcOrd="0" destOrd="0" presId="urn:microsoft.com/office/officeart/2005/8/layout/hierarchy3"/>
    <dgm:cxn modelId="{4131CFE9-966C-4375-BBEE-F42C474E1937}" type="presOf" srcId="{D3D25903-CCA2-49F5-A8EF-1E3AA8CB3B86}" destId="{231D5143-4D00-464A-A8BD-4D46A5A38DB9}" srcOrd="0" destOrd="0" presId="urn:microsoft.com/office/officeart/2005/8/layout/hierarchy3"/>
    <dgm:cxn modelId="{247277EA-A147-400C-AA5D-534D0A102EF6}" type="presOf" srcId="{457614A3-BD54-4575-BCA9-662910707C2A}" destId="{C782A809-F88F-47D8-BBC4-C6A952FA7CDD}" srcOrd="0" destOrd="0" presId="urn:microsoft.com/office/officeart/2005/8/layout/hierarchy3"/>
    <dgm:cxn modelId="{8D851AEB-116F-401B-9ABE-C59D272B433F}" srcId="{5C20526E-9288-4FF8-9CED-F88446C78BA8}" destId="{9641954E-1DC4-4964-9BC7-185C5BB376DF}" srcOrd="4" destOrd="0" parTransId="{1DBD8464-AD94-4F68-8C81-B251C4EB3B2D}" sibTransId="{ABFF9C95-AC74-4D1B-8E58-FF0FC3C7F08C}"/>
    <dgm:cxn modelId="{B45919F5-BC9D-44C5-9E4C-6EEB6B1417A4}" type="presParOf" srcId="{19DCB86C-F15F-450B-8D5A-44E0A995AF80}" destId="{8D35F102-89A8-43D2-B5E8-5A925BEEADFD}" srcOrd="0" destOrd="0" presId="urn:microsoft.com/office/officeart/2005/8/layout/hierarchy3"/>
    <dgm:cxn modelId="{9B7FE4A7-631F-4B84-BD7D-9E4BB226F75C}" type="presParOf" srcId="{8D35F102-89A8-43D2-B5E8-5A925BEEADFD}" destId="{14096AF8-8812-4F31-AA1F-4EEBA6C90D0D}" srcOrd="0" destOrd="0" presId="urn:microsoft.com/office/officeart/2005/8/layout/hierarchy3"/>
    <dgm:cxn modelId="{992D0B19-062D-42C3-8C35-76A70C7A1A8A}" type="presParOf" srcId="{14096AF8-8812-4F31-AA1F-4EEBA6C90D0D}" destId="{4A7171DC-FFAB-4FDA-A49B-04A10A212EE8}" srcOrd="0" destOrd="0" presId="urn:microsoft.com/office/officeart/2005/8/layout/hierarchy3"/>
    <dgm:cxn modelId="{41329213-EB74-4995-96BE-29831CED90B2}" type="presParOf" srcId="{14096AF8-8812-4F31-AA1F-4EEBA6C90D0D}" destId="{0A5F8FB5-C385-4137-8757-31F0620D3353}" srcOrd="1" destOrd="0" presId="urn:microsoft.com/office/officeart/2005/8/layout/hierarchy3"/>
    <dgm:cxn modelId="{62AB321A-2190-4C24-B019-945C5197F0D7}" type="presParOf" srcId="{8D35F102-89A8-43D2-B5E8-5A925BEEADFD}" destId="{4425DDB9-2B69-4A94-A422-022E8ADEE6E9}" srcOrd="1" destOrd="0" presId="urn:microsoft.com/office/officeart/2005/8/layout/hierarchy3"/>
    <dgm:cxn modelId="{BA78AC06-0412-49E4-8B12-3B8089F38C04}" type="presParOf" srcId="{4425DDB9-2B69-4A94-A422-022E8ADEE6E9}" destId="{1889BBE5-A7F8-4188-9208-1D4D2719B5C6}" srcOrd="0" destOrd="0" presId="urn:microsoft.com/office/officeart/2005/8/layout/hierarchy3"/>
    <dgm:cxn modelId="{5A9A79F0-0F04-47FA-B1F4-675AF30C8E4F}" type="presParOf" srcId="{4425DDB9-2B69-4A94-A422-022E8ADEE6E9}" destId="{3224DF8C-F28F-46F1-9FCF-3CC0E47B06A7}" srcOrd="1" destOrd="0" presId="urn:microsoft.com/office/officeart/2005/8/layout/hierarchy3"/>
    <dgm:cxn modelId="{79D6BC85-7550-4E80-9437-40D5237F5F11}" type="presParOf" srcId="{4425DDB9-2B69-4A94-A422-022E8ADEE6E9}" destId="{E46E7D57-6691-444D-97D6-3F565B21DCDC}" srcOrd="2" destOrd="0" presId="urn:microsoft.com/office/officeart/2005/8/layout/hierarchy3"/>
    <dgm:cxn modelId="{39AD64A5-40C9-4D63-A432-A810E468C770}" type="presParOf" srcId="{4425DDB9-2B69-4A94-A422-022E8ADEE6E9}" destId="{914BF9BC-49F7-493C-B8D6-6DFABBDA1706}" srcOrd="3" destOrd="0" presId="urn:microsoft.com/office/officeart/2005/8/layout/hierarchy3"/>
    <dgm:cxn modelId="{A1967C82-BEA6-4BCA-8AAC-6EF1495A5BE3}" type="presParOf" srcId="{4425DDB9-2B69-4A94-A422-022E8ADEE6E9}" destId="{C782A809-F88F-47D8-BBC4-C6A952FA7CDD}" srcOrd="4" destOrd="0" presId="urn:microsoft.com/office/officeart/2005/8/layout/hierarchy3"/>
    <dgm:cxn modelId="{B554DDA6-307F-4E26-80B5-3C42373F312C}" type="presParOf" srcId="{4425DDB9-2B69-4A94-A422-022E8ADEE6E9}" destId="{231D5143-4D00-464A-A8BD-4D46A5A38DB9}" srcOrd="5" destOrd="0" presId="urn:microsoft.com/office/officeart/2005/8/layout/hierarchy3"/>
    <dgm:cxn modelId="{5B37D32E-9633-4540-8847-8B18B286577E}" type="presParOf" srcId="{4425DDB9-2B69-4A94-A422-022E8ADEE6E9}" destId="{1D9AAB61-11E6-4A6D-860F-E66F784C782F}" srcOrd="6" destOrd="0" presId="urn:microsoft.com/office/officeart/2005/8/layout/hierarchy3"/>
    <dgm:cxn modelId="{9C4EDF51-39AC-40A3-B9DD-73ADD0634BD7}" type="presParOf" srcId="{4425DDB9-2B69-4A94-A422-022E8ADEE6E9}" destId="{A745A97F-D480-4295-9D9B-B8A869F0537F}" srcOrd="7" destOrd="0" presId="urn:microsoft.com/office/officeart/2005/8/layout/hierarchy3"/>
    <dgm:cxn modelId="{4F0E706E-268F-44C1-A12B-6CA576DAD421}" type="presParOf" srcId="{4425DDB9-2B69-4A94-A422-022E8ADEE6E9}" destId="{9E85FBD3-29A0-4B58-B599-BA370198317E}" srcOrd="8" destOrd="0" presId="urn:microsoft.com/office/officeart/2005/8/layout/hierarchy3"/>
    <dgm:cxn modelId="{AC883A9C-73BA-4179-AFC9-775DB09016F9}" type="presParOf" srcId="{4425DDB9-2B69-4A94-A422-022E8ADEE6E9}" destId="{C0E50E65-5B0E-41C2-AA9F-A6BE55A90196}" srcOrd="9" destOrd="0" presId="urn:microsoft.com/office/officeart/2005/8/layout/hierarchy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0.xml><?xml version="1.0" encoding="utf-8"?>
<dgm:dataModel xmlns:dgm="http://schemas.openxmlformats.org/drawingml/2006/diagram" xmlns:a="http://schemas.openxmlformats.org/drawingml/2006/main">
  <dgm:ptLst>
    <dgm:pt modelId="{CE7DEB34-C0B8-4593-9C0B-FF6211BB439E}" type="doc">
      <dgm:prSet loTypeId="urn:microsoft.com/office/officeart/2005/8/layout/default" loCatId="list" qsTypeId="urn:microsoft.com/office/officeart/2005/8/quickstyle/3d1" qsCatId="3D" csTypeId="urn:microsoft.com/office/officeart/2005/8/colors/accent0_3" csCatId="mainScheme" phldr="1"/>
      <dgm:spPr/>
      <dgm:t>
        <a:bodyPr/>
        <a:lstStyle/>
        <a:p>
          <a:endParaRPr lang="el-GR"/>
        </a:p>
      </dgm:t>
    </dgm:pt>
    <dgm:pt modelId="{97EA652A-7E34-41B6-AADF-DB62BED916FA}">
      <dgm:prSet phldrT="[Κείμενο]" custT="1"/>
      <dgm:spPr>
        <a:xfrm>
          <a:off x="416659" y="282334"/>
          <a:ext cx="5630338" cy="564963"/>
        </a:xfrm>
        <a:scene3d>
          <a:camera prst="orthographicFront"/>
          <a:lightRig rig="flat" dir="t"/>
        </a:scene3d>
        <a:sp3d prstMaterial="plastic">
          <a:bevelT w="120900" h="88900"/>
          <a:bevelB w="88900" h="31750" prst="angle"/>
        </a:sp3d>
      </dgm:spPr>
      <dgm:t>
        <a:bodyPr/>
        <a:lstStyle/>
        <a:p>
          <a:pPr>
            <a:buNone/>
          </a:pPr>
          <a:r>
            <a:rPr lang="el-GR" sz="1800" dirty="0"/>
            <a:t>Η διαδικασία ανάθεσης της σύμβασης διεξάγεται σύμφωνα με τους όρους της Πρόσκλησης, όπου υπάρχει</a:t>
          </a:r>
          <a:endParaRPr lang="el-GR" sz="1800" dirty="0">
            <a:latin typeface="Calibri" panose="020F0502020204030204"/>
            <a:ea typeface="+mn-ea"/>
            <a:cs typeface="+mn-cs"/>
          </a:endParaRPr>
        </a:p>
      </dgm:t>
    </dgm:pt>
    <dgm:pt modelId="{6AC2DDB2-0F3F-4260-863E-E4C165B1CAD2}" type="parTrans" cxnId="{DFDD02F5-C59D-4F53-AC89-6BF6553B7BD0}">
      <dgm:prSet/>
      <dgm:spPr/>
      <dgm:t>
        <a:bodyPr/>
        <a:lstStyle/>
        <a:p>
          <a:endParaRPr lang="el-GR"/>
        </a:p>
      </dgm:t>
    </dgm:pt>
    <dgm:pt modelId="{DB0D42B5-F8CC-42DA-81D7-C777ECA98EFB}" type="sibTrans" cxnId="{DFDD02F5-C59D-4F53-AC89-6BF6553B7BD0}">
      <dgm:prSet/>
      <dgm:spPr/>
      <dgm:t>
        <a:bodyPr/>
        <a:lstStyle/>
        <a:p>
          <a:endParaRPr lang="el-GR"/>
        </a:p>
      </dgm:t>
    </dgm:pt>
    <dgm:pt modelId="{4D6579B7-4B9A-4BA5-B1F2-9DBDF40E9B70}">
      <dgm:prSet custT="1"/>
      <dgm:spPr/>
      <dgm:t>
        <a:bodyPr/>
        <a:lstStyle/>
        <a:p>
          <a:r>
            <a:rPr lang="el-GR" sz="1800" dirty="0"/>
            <a:t>Η αξιολόγηση των προσφορών μπορεί να γίνεται σε ενιαίο στάδιο με την ανάθεση της σύμβασης </a:t>
          </a:r>
        </a:p>
      </dgm:t>
    </dgm:pt>
    <dgm:pt modelId="{5BE73E0B-2443-4ECA-A048-27B6698AAB26}" type="parTrans" cxnId="{2859F957-3945-481B-AC85-E5C8419B9AE8}">
      <dgm:prSet/>
      <dgm:spPr/>
      <dgm:t>
        <a:bodyPr/>
        <a:lstStyle/>
        <a:p>
          <a:endParaRPr lang="el-GR"/>
        </a:p>
      </dgm:t>
    </dgm:pt>
    <dgm:pt modelId="{526F74F5-5A9E-4F5C-BDCF-7F70CF64ED62}" type="sibTrans" cxnId="{2859F957-3945-481B-AC85-E5C8419B9AE8}">
      <dgm:prSet/>
      <dgm:spPr/>
      <dgm:t>
        <a:bodyPr/>
        <a:lstStyle/>
        <a:p>
          <a:endParaRPr lang="el-GR"/>
        </a:p>
      </dgm:t>
    </dgm:pt>
    <dgm:pt modelId="{DB96EBA2-DF96-485F-87F7-12B0F5CAADF0}">
      <dgm:prSet custT="1"/>
      <dgm:spPr/>
      <dgm:t>
        <a:bodyPr/>
        <a:lstStyle/>
        <a:p>
          <a:r>
            <a:rPr lang="el-GR" sz="1800" dirty="0"/>
            <a:t>Η διαδικασία διαπραγμάτευσης γίνεται από γνωμοδοτικό όργανο, το οποίο συγκροτείται βάσει του άρθρου 221</a:t>
          </a:r>
        </a:p>
      </dgm:t>
    </dgm:pt>
    <dgm:pt modelId="{D1ABCD39-D651-474B-9D92-3D2F060070FD}" type="parTrans" cxnId="{6880D0AC-3D2E-407C-9E15-688620F9D1EA}">
      <dgm:prSet/>
      <dgm:spPr/>
      <dgm:t>
        <a:bodyPr/>
        <a:lstStyle/>
        <a:p>
          <a:endParaRPr lang="el-GR"/>
        </a:p>
      </dgm:t>
    </dgm:pt>
    <dgm:pt modelId="{8AB94EBB-1B5C-442C-BE9D-B49BF51984EE}" type="sibTrans" cxnId="{6880D0AC-3D2E-407C-9E15-688620F9D1EA}">
      <dgm:prSet/>
      <dgm:spPr/>
      <dgm:t>
        <a:bodyPr/>
        <a:lstStyle/>
        <a:p>
          <a:endParaRPr lang="el-GR"/>
        </a:p>
      </dgm:t>
    </dgm:pt>
    <dgm:pt modelId="{C68FCEED-848E-4211-8E4E-B8EAAD62EBBE}">
      <dgm:prSet custT="1"/>
      <dgm:spPr/>
      <dgm:t>
        <a:bodyPr/>
        <a:lstStyle/>
        <a:p>
          <a:r>
            <a:rPr lang="el-GR" sz="1800" dirty="0"/>
            <a:t>Ειδικά για την περίπτωση β) της παρ. 1 του άρθρου 32Α (περ. γ΄ της παρ. 2 του άρθρου 32) ως γνωμοδοτικό όργανο μπορεί να ορίζεται και η αρμόδια υπηρεσία της αναθέτουσας αρχής</a:t>
          </a:r>
        </a:p>
      </dgm:t>
    </dgm:pt>
    <dgm:pt modelId="{C9ECF577-5D71-4BF5-A4E6-0E87DA817183}" type="parTrans" cxnId="{942EE0A1-4909-467F-8058-164667686B95}">
      <dgm:prSet/>
      <dgm:spPr/>
      <dgm:t>
        <a:bodyPr/>
        <a:lstStyle/>
        <a:p>
          <a:endParaRPr lang="el-GR"/>
        </a:p>
      </dgm:t>
    </dgm:pt>
    <dgm:pt modelId="{22C7BA0F-4FBC-4FD2-8013-B46DBB224C40}" type="sibTrans" cxnId="{942EE0A1-4909-467F-8058-164667686B95}">
      <dgm:prSet/>
      <dgm:spPr/>
      <dgm:t>
        <a:bodyPr/>
        <a:lstStyle/>
        <a:p>
          <a:endParaRPr lang="el-GR"/>
        </a:p>
      </dgm:t>
    </dgm:pt>
    <dgm:pt modelId="{DAA9EB0F-EE5D-492F-8C93-A21D7593D745}">
      <dgm:prSet custT="1"/>
      <dgm:spPr/>
      <dgm:t>
        <a:bodyPr/>
        <a:lstStyle/>
        <a:p>
          <a:r>
            <a:rPr lang="el-GR" sz="1800" dirty="0"/>
            <a:t>Στην περίπτωση γ΄ της παρ. 1 (αγαθά εισηγμένα σε χρηματιστήριο) δεν απαιτείται προηγούμενη πρόσκληση και η διαδικασία ανάθεσης της σύμβασης διεξάγεται με βάση τα ιδιαίτερα χαρακτηριστικά της συναλλαγής</a:t>
          </a:r>
        </a:p>
      </dgm:t>
    </dgm:pt>
    <dgm:pt modelId="{C30A7443-BB37-447B-851C-D3A89E5B5335}" type="parTrans" cxnId="{E56503B8-6FCC-460D-9675-EB42C44F2EC0}">
      <dgm:prSet/>
      <dgm:spPr/>
      <dgm:t>
        <a:bodyPr/>
        <a:lstStyle/>
        <a:p>
          <a:endParaRPr lang="el-GR"/>
        </a:p>
      </dgm:t>
    </dgm:pt>
    <dgm:pt modelId="{DC6140C0-9BA4-4342-8C6E-F551ED4A121C}" type="sibTrans" cxnId="{E56503B8-6FCC-460D-9675-EB42C44F2EC0}">
      <dgm:prSet/>
      <dgm:spPr/>
      <dgm:t>
        <a:bodyPr/>
        <a:lstStyle/>
        <a:p>
          <a:endParaRPr lang="el-GR"/>
        </a:p>
      </dgm:t>
    </dgm:pt>
    <dgm:pt modelId="{D1389BA3-DE8D-4BDA-BC70-D86D955C6272}" type="pres">
      <dgm:prSet presAssocID="{CE7DEB34-C0B8-4593-9C0B-FF6211BB439E}" presName="diagram" presStyleCnt="0">
        <dgm:presLayoutVars>
          <dgm:dir/>
          <dgm:resizeHandles val="exact"/>
        </dgm:presLayoutVars>
      </dgm:prSet>
      <dgm:spPr/>
    </dgm:pt>
    <dgm:pt modelId="{0E64D503-9E9E-465E-A521-B6C76E9CCDA4}" type="pres">
      <dgm:prSet presAssocID="{97EA652A-7E34-41B6-AADF-DB62BED916FA}" presName="node" presStyleLbl="node1" presStyleIdx="0" presStyleCnt="5">
        <dgm:presLayoutVars>
          <dgm:bulletEnabled val="1"/>
        </dgm:presLayoutVars>
      </dgm:prSet>
      <dgm:spPr/>
    </dgm:pt>
    <dgm:pt modelId="{41D52C34-8EE1-41CD-B18B-480D55B15276}" type="pres">
      <dgm:prSet presAssocID="{DB0D42B5-F8CC-42DA-81D7-C777ECA98EFB}" presName="sibTrans" presStyleCnt="0"/>
      <dgm:spPr/>
    </dgm:pt>
    <dgm:pt modelId="{1A0EB4F3-BB36-4E7E-912F-EA272180318A}" type="pres">
      <dgm:prSet presAssocID="{4D6579B7-4B9A-4BA5-B1F2-9DBDF40E9B70}" presName="node" presStyleLbl="node1" presStyleIdx="1" presStyleCnt="5">
        <dgm:presLayoutVars>
          <dgm:bulletEnabled val="1"/>
        </dgm:presLayoutVars>
      </dgm:prSet>
      <dgm:spPr/>
    </dgm:pt>
    <dgm:pt modelId="{1213C217-C89C-4C0A-BB3D-8EB031460A7F}" type="pres">
      <dgm:prSet presAssocID="{526F74F5-5A9E-4F5C-BDCF-7F70CF64ED62}" presName="sibTrans" presStyleCnt="0"/>
      <dgm:spPr/>
    </dgm:pt>
    <dgm:pt modelId="{761B6DF6-4F95-4092-89AB-9FC92F70473C}" type="pres">
      <dgm:prSet presAssocID="{DB96EBA2-DF96-485F-87F7-12B0F5CAADF0}" presName="node" presStyleLbl="node1" presStyleIdx="2" presStyleCnt="5">
        <dgm:presLayoutVars>
          <dgm:bulletEnabled val="1"/>
        </dgm:presLayoutVars>
      </dgm:prSet>
      <dgm:spPr/>
    </dgm:pt>
    <dgm:pt modelId="{3425A8E6-1AD3-4C44-ABAF-F53F8C579794}" type="pres">
      <dgm:prSet presAssocID="{8AB94EBB-1B5C-442C-BE9D-B49BF51984EE}" presName="sibTrans" presStyleCnt="0"/>
      <dgm:spPr/>
    </dgm:pt>
    <dgm:pt modelId="{EA7802FF-E60D-47F4-99C8-A702A9E1ECE6}" type="pres">
      <dgm:prSet presAssocID="{C68FCEED-848E-4211-8E4E-B8EAAD62EBBE}" presName="node" presStyleLbl="node1" presStyleIdx="3" presStyleCnt="5" custScaleX="126460">
        <dgm:presLayoutVars>
          <dgm:bulletEnabled val="1"/>
        </dgm:presLayoutVars>
      </dgm:prSet>
      <dgm:spPr/>
    </dgm:pt>
    <dgm:pt modelId="{475BF3FC-067E-4C04-80F5-790664A8652E}" type="pres">
      <dgm:prSet presAssocID="{22C7BA0F-4FBC-4FD2-8013-B46DBB224C40}" presName="sibTrans" presStyleCnt="0"/>
      <dgm:spPr/>
    </dgm:pt>
    <dgm:pt modelId="{18892089-679B-4915-A299-5BABAAE11B2F}" type="pres">
      <dgm:prSet presAssocID="{DAA9EB0F-EE5D-492F-8C93-A21D7593D745}" presName="node" presStyleLbl="node1" presStyleIdx="4" presStyleCnt="5" custScaleX="151577">
        <dgm:presLayoutVars>
          <dgm:bulletEnabled val="1"/>
        </dgm:presLayoutVars>
      </dgm:prSet>
      <dgm:spPr/>
    </dgm:pt>
  </dgm:ptLst>
  <dgm:cxnLst>
    <dgm:cxn modelId="{5BF3D506-64F9-448E-8DA4-2C05ABF975DC}" type="presOf" srcId="{C68FCEED-848E-4211-8E4E-B8EAAD62EBBE}" destId="{EA7802FF-E60D-47F4-99C8-A702A9E1ECE6}" srcOrd="0" destOrd="0" presId="urn:microsoft.com/office/officeart/2005/8/layout/default"/>
    <dgm:cxn modelId="{C3AF493A-8FD3-48D7-9158-8E839408E547}" type="presOf" srcId="{DAA9EB0F-EE5D-492F-8C93-A21D7593D745}" destId="{18892089-679B-4915-A299-5BABAAE11B2F}" srcOrd="0" destOrd="0" presId="urn:microsoft.com/office/officeart/2005/8/layout/default"/>
    <dgm:cxn modelId="{BCAEAF5E-D697-4559-8B04-DFEA7344C855}" type="presOf" srcId="{DB96EBA2-DF96-485F-87F7-12B0F5CAADF0}" destId="{761B6DF6-4F95-4092-89AB-9FC92F70473C}" srcOrd="0" destOrd="0" presId="urn:microsoft.com/office/officeart/2005/8/layout/default"/>
    <dgm:cxn modelId="{2859F957-3945-481B-AC85-E5C8419B9AE8}" srcId="{CE7DEB34-C0B8-4593-9C0B-FF6211BB439E}" destId="{4D6579B7-4B9A-4BA5-B1F2-9DBDF40E9B70}" srcOrd="1" destOrd="0" parTransId="{5BE73E0B-2443-4ECA-A048-27B6698AAB26}" sibTransId="{526F74F5-5A9E-4F5C-BDCF-7F70CF64ED62}"/>
    <dgm:cxn modelId="{28F40178-B1D3-4C8C-8F2C-61BAC1721211}" type="presOf" srcId="{97EA652A-7E34-41B6-AADF-DB62BED916FA}" destId="{0E64D503-9E9E-465E-A521-B6C76E9CCDA4}" srcOrd="0" destOrd="0" presId="urn:microsoft.com/office/officeart/2005/8/layout/default"/>
    <dgm:cxn modelId="{942EE0A1-4909-467F-8058-164667686B95}" srcId="{CE7DEB34-C0B8-4593-9C0B-FF6211BB439E}" destId="{C68FCEED-848E-4211-8E4E-B8EAAD62EBBE}" srcOrd="3" destOrd="0" parTransId="{C9ECF577-5D71-4BF5-A4E6-0E87DA817183}" sibTransId="{22C7BA0F-4FBC-4FD2-8013-B46DBB224C40}"/>
    <dgm:cxn modelId="{6880D0AC-3D2E-407C-9E15-688620F9D1EA}" srcId="{CE7DEB34-C0B8-4593-9C0B-FF6211BB439E}" destId="{DB96EBA2-DF96-485F-87F7-12B0F5CAADF0}" srcOrd="2" destOrd="0" parTransId="{D1ABCD39-D651-474B-9D92-3D2F060070FD}" sibTransId="{8AB94EBB-1B5C-442C-BE9D-B49BF51984EE}"/>
    <dgm:cxn modelId="{E56503B8-6FCC-460D-9675-EB42C44F2EC0}" srcId="{CE7DEB34-C0B8-4593-9C0B-FF6211BB439E}" destId="{DAA9EB0F-EE5D-492F-8C93-A21D7593D745}" srcOrd="4" destOrd="0" parTransId="{C30A7443-BB37-447B-851C-D3A89E5B5335}" sibTransId="{DC6140C0-9BA4-4342-8C6E-F551ED4A121C}"/>
    <dgm:cxn modelId="{68BCABC1-FB1B-417E-AF46-FEBFA85CD9AF}" type="presOf" srcId="{4D6579B7-4B9A-4BA5-B1F2-9DBDF40E9B70}" destId="{1A0EB4F3-BB36-4E7E-912F-EA272180318A}" srcOrd="0" destOrd="0" presId="urn:microsoft.com/office/officeart/2005/8/layout/default"/>
    <dgm:cxn modelId="{51269CD8-056A-4F28-A7F3-9A1AF2EF97CA}" type="presOf" srcId="{CE7DEB34-C0B8-4593-9C0B-FF6211BB439E}" destId="{D1389BA3-DE8D-4BDA-BC70-D86D955C6272}" srcOrd="0" destOrd="0" presId="urn:microsoft.com/office/officeart/2005/8/layout/default"/>
    <dgm:cxn modelId="{DFDD02F5-C59D-4F53-AC89-6BF6553B7BD0}" srcId="{CE7DEB34-C0B8-4593-9C0B-FF6211BB439E}" destId="{97EA652A-7E34-41B6-AADF-DB62BED916FA}" srcOrd="0" destOrd="0" parTransId="{6AC2DDB2-0F3F-4260-863E-E4C165B1CAD2}" sibTransId="{DB0D42B5-F8CC-42DA-81D7-C777ECA98EFB}"/>
    <dgm:cxn modelId="{B3A0B403-7132-4874-A8FB-3E2BA910B5F7}" type="presParOf" srcId="{D1389BA3-DE8D-4BDA-BC70-D86D955C6272}" destId="{0E64D503-9E9E-465E-A521-B6C76E9CCDA4}" srcOrd="0" destOrd="0" presId="urn:microsoft.com/office/officeart/2005/8/layout/default"/>
    <dgm:cxn modelId="{F7B6B9E2-DFAF-42DD-A389-12BFA4071BAC}" type="presParOf" srcId="{D1389BA3-DE8D-4BDA-BC70-D86D955C6272}" destId="{41D52C34-8EE1-41CD-B18B-480D55B15276}" srcOrd="1" destOrd="0" presId="urn:microsoft.com/office/officeart/2005/8/layout/default"/>
    <dgm:cxn modelId="{7C2B1389-6632-47BF-8D92-BC3755F1BB4B}" type="presParOf" srcId="{D1389BA3-DE8D-4BDA-BC70-D86D955C6272}" destId="{1A0EB4F3-BB36-4E7E-912F-EA272180318A}" srcOrd="2" destOrd="0" presId="urn:microsoft.com/office/officeart/2005/8/layout/default"/>
    <dgm:cxn modelId="{D72881B2-6F73-4279-A2F2-894F7CEA0884}" type="presParOf" srcId="{D1389BA3-DE8D-4BDA-BC70-D86D955C6272}" destId="{1213C217-C89C-4C0A-BB3D-8EB031460A7F}" srcOrd="3" destOrd="0" presId="urn:microsoft.com/office/officeart/2005/8/layout/default"/>
    <dgm:cxn modelId="{A79F1A15-B5CB-4551-8091-AA532C55524A}" type="presParOf" srcId="{D1389BA3-DE8D-4BDA-BC70-D86D955C6272}" destId="{761B6DF6-4F95-4092-89AB-9FC92F70473C}" srcOrd="4" destOrd="0" presId="urn:microsoft.com/office/officeart/2005/8/layout/default"/>
    <dgm:cxn modelId="{217441B5-1EB0-4700-B2CA-1116730D0C7F}" type="presParOf" srcId="{D1389BA3-DE8D-4BDA-BC70-D86D955C6272}" destId="{3425A8E6-1AD3-4C44-ABAF-F53F8C579794}" srcOrd="5" destOrd="0" presId="urn:microsoft.com/office/officeart/2005/8/layout/default"/>
    <dgm:cxn modelId="{73E1FE06-CA47-4666-BD77-49ACD912D668}" type="presParOf" srcId="{D1389BA3-DE8D-4BDA-BC70-D86D955C6272}" destId="{EA7802FF-E60D-47F4-99C8-A702A9E1ECE6}" srcOrd="6" destOrd="0" presId="urn:microsoft.com/office/officeart/2005/8/layout/default"/>
    <dgm:cxn modelId="{C21178A2-434E-4E9C-BDA5-DFDABAEBF3D8}" type="presParOf" srcId="{D1389BA3-DE8D-4BDA-BC70-D86D955C6272}" destId="{475BF3FC-067E-4C04-80F5-790664A8652E}" srcOrd="7" destOrd="0" presId="urn:microsoft.com/office/officeart/2005/8/layout/default"/>
    <dgm:cxn modelId="{8B94629E-A7EE-4963-8572-9B4BD59D4C82}" type="presParOf" srcId="{D1389BA3-DE8D-4BDA-BC70-D86D955C6272}" destId="{18892089-679B-4915-A299-5BABAAE11B2F}" srcOrd="8" destOrd="0" presId="urn:microsoft.com/office/officeart/2005/8/layout/defaul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1.xml><?xml version="1.0" encoding="utf-8"?>
<dgm:dataModel xmlns:dgm="http://schemas.openxmlformats.org/drawingml/2006/diagram" xmlns:a="http://schemas.openxmlformats.org/drawingml/2006/main">
  <dgm:ptLst>
    <dgm:pt modelId="{CE7DEB34-C0B8-4593-9C0B-FF6211BB439E}" type="doc">
      <dgm:prSet loTypeId="urn:microsoft.com/office/officeart/2005/8/layout/process4" loCatId="list" qsTypeId="urn:microsoft.com/office/officeart/2005/8/quickstyle/3d1" qsCatId="3D" csTypeId="urn:microsoft.com/office/officeart/2005/8/colors/accent0_3" csCatId="mainScheme" phldr="1"/>
      <dgm:spPr/>
      <dgm:t>
        <a:bodyPr/>
        <a:lstStyle/>
        <a:p>
          <a:endParaRPr lang="el-GR"/>
        </a:p>
      </dgm:t>
    </dgm:pt>
    <dgm:pt modelId="{97EA652A-7E34-41B6-AADF-DB62BED916FA}">
      <dgm:prSet phldrT="[Κείμενο]" custT="1"/>
      <dgm:spPr>
        <a:xfrm>
          <a:off x="416659" y="282334"/>
          <a:ext cx="5630338" cy="564963"/>
        </a:xfrm>
        <a:scene3d>
          <a:camera prst="orthographicFront"/>
          <a:lightRig rig="flat" dir="t"/>
        </a:scene3d>
        <a:sp3d prstMaterial="plastic">
          <a:bevelT w="120900" h="88900"/>
          <a:bevelB w="88900" h="31750" prst="angle"/>
        </a:sp3d>
      </dgm:spPr>
      <dgm:t>
        <a:bodyPr/>
        <a:lstStyle/>
        <a:p>
          <a:pPr>
            <a:buNone/>
          </a:pPr>
          <a:r>
            <a:rPr lang="el-GR" sz="1800" dirty="0">
              <a:latin typeface="+mn-lt"/>
              <a:ea typeface="+mn-ea"/>
              <a:cs typeface="+mn-cs"/>
            </a:rPr>
            <a:t>Για τη νομιμότητα της διαδικασίας ανάθεσης μέσω της διαδικασίας με διαπραγμάτευση χωρίς προηγούμενη δημοσίευση απαιτείται η σύμφωνη γνώμη της Ε.Α.ΔΗ.ΣΥ.</a:t>
          </a:r>
        </a:p>
      </dgm:t>
    </dgm:pt>
    <dgm:pt modelId="{6AC2DDB2-0F3F-4260-863E-E4C165B1CAD2}" type="parTrans" cxnId="{DFDD02F5-C59D-4F53-AC89-6BF6553B7BD0}">
      <dgm:prSet/>
      <dgm:spPr/>
      <dgm:t>
        <a:bodyPr/>
        <a:lstStyle/>
        <a:p>
          <a:endParaRPr lang="el-GR"/>
        </a:p>
      </dgm:t>
    </dgm:pt>
    <dgm:pt modelId="{DB0D42B5-F8CC-42DA-81D7-C777ECA98EFB}" type="sibTrans" cxnId="{DFDD02F5-C59D-4F53-AC89-6BF6553B7BD0}">
      <dgm:prSet/>
      <dgm:spPr/>
      <dgm:t>
        <a:bodyPr/>
        <a:lstStyle/>
        <a:p>
          <a:endParaRPr lang="el-GR"/>
        </a:p>
      </dgm:t>
    </dgm:pt>
    <dgm:pt modelId="{ABAA422D-E392-4514-A718-3DB0D1C37931}">
      <dgm:prSet custT="1"/>
      <dgm:spPr/>
      <dgm:t>
        <a:bodyPr/>
        <a:lstStyle/>
        <a:p>
          <a:r>
            <a:rPr lang="el-GR" sz="1800" dirty="0">
              <a:latin typeface="+mn-lt"/>
            </a:rPr>
            <a:t>Η Ε.Α.ΔΗ.ΣΥ. γνωμοδοτεί για τη νομιμότητα κάθε διάταξης σχεδίου νόμου ή κανονιστικής πράξης που αφορά τις δημόσιες συμβάσεις. Τα αρμόδια όργανα οφείλουν να λαμβάνουν υπόψη τη γνώμη της Αρχής</a:t>
          </a:r>
          <a:endParaRPr lang="el-GR" sz="1800" dirty="0">
            <a:latin typeface="+mn-lt"/>
            <a:ea typeface="+mn-ea"/>
            <a:cs typeface="+mn-cs"/>
          </a:endParaRPr>
        </a:p>
      </dgm:t>
    </dgm:pt>
    <dgm:pt modelId="{203FE002-1381-41C3-BDC4-2B292CBD5B97}" type="parTrans" cxnId="{D1807DC9-BE15-4659-8196-F0321CC68D65}">
      <dgm:prSet/>
      <dgm:spPr/>
      <dgm:t>
        <a:bodyPr/>
        <a:lstStyle/>
        <a:p>
          <a:endParaRPr lang="el-GR"/>
        </a:p>
      </dgm:t>
    </dgm:pt>
    <dgm:pt modelId="{F3C716E7-DFFB-4761-9DD2-0B6E98AEAC13}" type="sibTrans" cxnId="{D1807DC9-BE15-4659-8196-F0321CC68D65}">
      <dgm:prSet/>
      <dgm:spPr/>
      <dgm:t>
        <a:bodyPr/>
        <a:lstStyle/>
        <a:p>
          <a:endParaRPr lang="el-GR"/>
        </a:p>
      </dgm:t>
    </dgm:pt>
    <dgm:pt modelId="{0500E565-E28E-4263-AC8B-7662256FDAB4}">
      <dgm:prSet custT="1"/>
      <dgm:spPr/>
      <dgm:t>
        <a:bodyPr/>
        <a:lstStyle/>
        <a:p>
          <a:r>
            <a:rPr lang="el-GR" sz="1800" dirty="0">
              <a:latin typeface="+mn-lt"/>
            </a:rPr>
            <a:t>Αποφάσεις των αναθετουσών αρχών που αφορούν την προσφυγή στις διαδικασίες των άρθρων 32 και 269, εξαιρουμένων περιπτώσεων ανωτέρας βίας</a:t>
          </a:r>
        </a:p>
      </dgm:t>
    </dgm:pt>
    <dgm:pt modelId="{8640D17D-5066-436F-86B4-5B8618A47328}" type="parTrans" cxnId="{4DE06044-DE32-4350-AC46-521444910A25}">
      <dgm:prSet/>
      <dgm:spPr/>
      <dgm:t>
        <a:bodyPr/>
        <a:lstStyle/>
        <a:p>
          <a:endParaRPr lang="el-GR"/>
        </a:p>
      </dgm:t>
    </dgm:pt>
    <dgm:pt modelId="{E9FA8A35-9159-41A4-A12A-710572CFABAA}" type="sibTrans" cxnId="{4DE06044-DE32-4350-AC46-521444910A25}">
      <dgm:prSet/>
      <dgm:spPr/>
      <dgm:t>
        <a:bodyPr/>
        <a:lstStyle/>
        <a:p>
          <a:endParaRPr lang="el-GR"/>
        </a:p>
      </dgm:t>
    </dgm:pt>
    <dgm:pt modelId="{34CE6325-7730-40ED-B68E-54CCB162113C}">
      <dgm:prSet custT="1"/>
      <dgm:spPr/>
      <dgm:t>
        <a:bodyPr/>
        <a:lstStyle/>
        <a:p>
          <a:r>
            <a:rPr lang="el-GR" sz="1800" dirty="0">
              <a:latin typeface="+mn-lt"/>
            </a:rPr>
            <a:t>Ενδιαφέρουν συμβάσεις άνω των ορίων</a:t>
          </a:r>
        </a:p>
      </dgm:t>
    </dgm:pt>
    <dgm:pt modelId="{F52FB264-70A5-43CD-A066-2FDC5844E5EC}" type="parTrans" cxnId="{BF844193-EAB9-4188-B452-C5F40C64A28B}">
      <dgm:prSet/>
      <dgm:spPr/>
      <dgm:t>
        <a:bodyPr/>
        <a:lstStyle/>
        <a:p>
          <a:endParaRPr lang="el-GR"/>
        </a:p>
      </dgm:t>
    </dgm:pt>
    <dgm:pt modelId="{062609E1-A329-4DFF-B596-F56737A85353}" type="sibTrans" cxnId="{BF844193-EAB9-4188-B452-C5F40C64A28B}">
      <dgm:prSet/>
      <dgm:spPr/>
      <dgm:t>
        <a:bodyPr/>
        <a:lstStyle/>
        <a:p>
          <a:endParaRPr lang="el-GR"/>
        </a:p>
      </dgm:t>
    </dgm:pt>
    <dgm:pt modelId="{CD7BD73D-C3DF-430E-A113-D62EE1B42954}" type="pres">
      <dgm:prSet presAssocID="{CE7DEB34-C0B8-4593-9C0B-FF6211BB439E}" presName="Name0" presStyleCnt="0">
        <dgm:presLayoutVars>
          <dgm:dir/>
          <dgm:animLvl val="lvl"/>
          <dgm:resizeHandles val="exact"/>
        </dgm:presLayoutVars>
      </dgm:prSet>
      <dgm:spPr/>
    </dgm:pt>
    <dgm:pt modelId="{52984674-FAFF-49C9-9ACE-5E837A122920}" type="pres">
      <dgm:prSet presAssocID="{ABAA422D-E392-4514-A718-3DB0D1C37931}" presName="boxAndChildren" presStyleCnt="0"/>
      <dgm:spPr/>
    </dgm:pt>
    <dgm:pt modelId="{8A43E6B8-3E2D-445A-9D3D-917A45235505}" type="pres">
      <dgm:prSet presAssocID="{ABAA422D-E392-4514-A718-3DB0D1C37931}" presName="parentTextBox" presStyleLbl="node1" presStyleIdx="0" presStyleCnt="2"/>
      <dgm:spPr/>
    </dgm:pt>
    <dgm:pt modelId="{498B4D14-305B-49D5-86ED-D22C43BC1441}" type="pres">
      <dgm:prSet presAssocID="{ABAA422D-E392-4514-A718-3DB0D1C37931}" presName="entireBox" presStyleLbl="node1" presStyleIdx="0" presStyleCnt="2"/>
      <dgm:spPr/>
    </dgm:pt>
    <dgm:pt modelId="{CB01D764-FD09-49A3-806F-CBD1906CF6B2}" type="pres">
      <dgm:prSet presAssocID="{ABAA422D-E392-4514-A718-3DB0D1C37931}" presName="descendantBox" presStyleCnt="0"/>
      <dgm:spPr/>
    </dgm:pt>
    <dgm:pt modelId="{03ACB9B9-16C0-4FA5-B0FD-3D5812C9519B}" type="pres">
      <dgm:prSet presAssocID="{0500E565-E28E-4263-AC8B-7662256FDAB4}" presName="childTextBox" presStyleLbl="fgAccFollowNode1" presStyleIdx="0" presStyleCnt="2">
        <dgm:presLayoutVars>
          <dgm:bulletEnabled val="1"/>
        </dgm:presLayoutVars>
      </dgm:prSet>
      <dgm:spPr/>
    </dgm:pt>
    <dgm:pt modelId="{C6C6DBFF-C671-4469-B585-053CDCE0CD8B}" type="pres">
      <dgm:prSet presAssocID="{34CE6325-7730-40ED-B68E-54CCB162113C}" presName="childTextBox" presStyleLbl="fgAccFollowNode1" presStyleIdx="1" presStyleCnt="2">
        <dgm:presLayoutVars>
          <dgm:bulletEnabled val="1"/>
        </dgm:presLayoutVars>
      </dgm:prSet>
      <dgm:spPr/>
    </dgm:pt>
    <dgm:pt modelId="{53A97152-BE8A-4684-AD52-389EBFA34305}" type="pres">
      <dgm:prSet presAssocID="{DB0D42B5-F8CC-42DA-81D7-C777ECA98EFB}" presName="sp" presStyleCnt="0"/>
      <dgm:spPr/>
    </dgm:pt>
    <dgm:pt modelId="{3D21E688-0189-4361-8271-8EA14E496349}" type="pres">
      <dgm:prSet presAssocID="{97EA652A-7E34-41B6-AADF-DB62BED916FA}" presName="arrowAndChildren" presStyleCnt="0"/>
      <dgm:spPr/>
    </dgm:pt>
    <dgm:pt modelId="{231F997C-7C79-4F27-B01E-533957231855}" type="pres">
      <dgm:prSet presAssocID="{97EA652A-7E34-41B6-AADF-DB62BED916FA}" presName="parentTextArrow" presStyleLbl="node1" presStyleIdx="1" presStyleCnt="2" custScaleY="37236"/>
      <dgm:spPr/>
    </dgm:pt>
  </dgm:ptLst>
  <dgm:cxnLst>
    <dgm:cxn modelId="{6390E504-7CA3-4001-A027-F5E85D7B0FC9}" type="presOf" srcId="{ABAA422D-E392-4514-A718-3DB0D1C37931}" destId="{498B4D14-305B-49D5-86ED-D22C43BC1441}" srcOrd="1" destOrd="0" presId="urn:microsoft.com/office/officeart/2005/8/layout/process4"/>
    <dgm:cxn modelId="{4DE06044-DE32-4350-AC46-521444910A25}" srcId="{ABAA422D-E392-4514-A718-3DB0D1C37931}" destId="{0500E565-E28E-4263-AC8B-7662256FDAB4}" srcOrd="0" destOrd="0" parTransId="{8640D17D-5066-436F-86B4-5B8618A47328}" sibTransId="{E9FA8A35-9159-41A4-A12A-710572CFABAA}"/>
    <dgm:cxn modelId="{BBE65749-5D29-4A5B-971E-C5E5E08091D5}" type="presOf" srcId="{0500E565-E28E-4263-AC8B-7662256FDAB4}" destId="{03ACB9B9-16C0-4FA5-B0FD-3D5812C9519B}" srcOrd="0" destOrd="0" presId="urn:microsoft.com/office/officeart/2005/8/layout/process4"/>
    <dgm:cxn modelId="{56F85F6B-07F3-4EB8-A03C-C1462CE6F4BC}" type="presOf" srcId="{CE7DEB34-C0B8-4593-9C0B-FF6211BB439E}" destId="{CD7BD73D-C3DF-430E-A113-D62EE1B42954}" srcOrd="0" destOrd="0" presId="urn:microsoft.com/office/officeart/2005/8/layout/process4"/>
    <dgm:cxn modelId="{AD94756E-E27C-4E7D-9902-29AF70300BA0}" type="presOf" srcId="{ABAA422D-E392-4514-A718-3DB0D1C37931}" destId="{8A43E6B8-3E2D-445A-9D3D-917A45235505}" srcOrd="0" destOrd="0" presId="urn:microsoft.com/office/officeart/2005/8/layout/process4"/>
    <dgm:cxn modelId="{BF844193-EAB9-4188-B452-C5F40C64A28B}" srcId="{ABAA422D-E392-4514-A718-3DB0D1C37931}" destId="{34CE6325-7730-40ED-B68E-54CCB162113C}" srcOrd="1" destOrd="0" parTransId="{F52FB264-70A5-43CD-A066-2FDC5844E5EC}" sibTransId="{062609E1-A329-4DFF-B596-F56737A85353}"/>
    <dgm:cxn modelId="{E5913EA4-D1CF-4CAB-BC2C-9E7C04B9B312}" type="presOf" srcId="{97EA652A-7E34-41B6-AADF-DB62BED916FA}" destId="{231F997C-7C79-4F27-B01E-533957231855}" srcOrd="0" destOrd="0" presId="urn:microsoft.com/office/officeart/2005/8/layout/process4"/>
    <dgm:cxn modelId="{D1807DC9-BE15-4659-8196-F0321CC68D65}" srcId="{CE7DEB34-C0B8-4593-9C0B-FF6211BB439E}" destId="{ABAA422D-E392-4514-A718-3DB0D1C37931}" srcOrd="1" destOrd="0" parTransId="{203FE002-1381-41C3-BDC4-2B292CBD5B97}" sibTransId="{F3C716E7-DFFB-4761-9DD2-0B6E98AEAC13}"/>
    <dgm:cxn modelId="{DA2FFCC9-3A95-4C58-BFCE-F7074CD2828E}" type="presOf" srcId="{34CE6325-7730-40ED-B68E-54CCB162113C}" destId="{C6C6DBFF-C671-4469-B585-053CDCE0CD8B}" srcOrd="0" destOrd="0" presId="urn:microsoft.com/office/officeart/2005/8/layout/process4"/>
    <dgm:cxn modelId="{DFDD02F5-C59D-4F53-AC89-6BF6553B7BD0}" srcId="{CE7DEB34-C0B8-4593-9C0B-FF6211BB439E}" destId="{97EA652A-7E34-41B6-AADF-DB62BED916FA}" srcOrd="0" destOrd="0" parTransId="{6AC2DDB2-0F3F-4260-863E-E4C165B1CAD2}" sibTransId="{DB0D42B5-F8CC-42DA-81D7-C777ECA98EFB}"/>
    <dgm:cxn modelId="{73BDE2D7-2D7F-4D97-8CFF-5BFC73961641}" type="presParOf" srcId="{CD7BD73D-C3DF-430E-A113-D62EE1B42954}" destId="{52984674-FAFF-49C9-9ACE-5E837A122920}" srcOrd="0" destOrd="0" presId="urn:microsoft.com/office/officeart/2005/8/layout/process4"/>
    <dgm:cxn modelId="{3E970275-BC29-4C7B-8CED-DC9F1E325600}" type="presParOf" srcId="{52984674-FAFF-49C9-9ACE-5E837A122920}" destId="{8A43E6B8-3E2D-445A-9D3D-917A45235505}" srcOrd="0" destOrd="0" presId="urn:microsoft.com/office/officeart/2005/8/layout/process4"/>
    <dgm:cxn modelId="{1C0BA66F-CA92-431C-A1B4-987A24E636B3}" type="presParOf" srcId="{52984674-FAFF-49C9-9ACE-5E837A122920}" destId="{498B4D14-305B-49D5-86ED-D22C43BC1441}" srcOrd="1" destOrd="0" presId="urn:microsoft.com/office/officeart/2005/8/layout/process4"/>
    <dgm:cxn modelId="{1872B116-5770-499A-ACD8-B6EC350F828B}" type="presParOf" srcId="{52984674-FAFF-49C9-9ACE-5E837A122920}" destId="{CB01D764-FD09-49A3-806F-CBD1906CF6B2}" srcOrd="2" destOrd="0" presId="urn:microsoft.com/office/officeart/2005/8/layout/process4"/>
    <dgm:cxn modelId="{B9E3FFEC-D59F-4E04-9678-0FE6EE396E71}" type="presParOf" srcId="{CB01D764-FD09-49A3-806F-CBD1906CF6B2}" destId="{03ACB9B9-16C0-4FA5-B0FD-3D5812C9519B}" srcOrd="0" destOrd="0" presId="urn:microsoft.com/office/officeart/2005/8/layout/process4"/>
    <dgm:cxn modelId="{485A9166-BA41-4D37-9D80-C4EE58BE9DA1}" type="presParOf" srcId="{CB01D764-FD09-49A3-806F-CBD1906CF6B2}" destId="{C6C6DBFF-C671-4469-B585-053CDCE0CD8B}" srcOrd="1" destOrd="0" presId="urn:microsoft.com/office/officeart/2005/8/layout/process4"/>
    <dgm:cxn modelId="{EF65365D-A947-406A-80E7-2E1A998EFB33}" type="presParOf" srcId="{CD7BD73D-C3DF-430E-A113-D62EE1B42954}" destId="{53A97152-BE8A-4684-AD52-389EBFA34305}" srcOrd="1" destOrd="0" presId="urn:microsoft.com/office/officeart/2005/8/layout/process4"/>
    <dgm:cxn modelId="{D5F34346-1EC3-400B-97D3-A7EBAF4D3AC2}" type="presParOf" srcId="{CD7BD73D-C3DF-430E-A113-D62EE1B42954}" destId="{3D21E688-0189-4361-8271-8EA14E496349}" srcOrd="2" destOrd="0" presId="urn:microsoft.com/office/officeart/2005/8/layout/process4"/>
    <dgm:cxn modelId="{3114E61A-CA50-49D9-9F75-52A6AB319A7B}" type="presParOf" srcId="{3D21E688-0189-4361-8271-8EA14E496349}" destId="{231F997C-7C79-4F27-B01E-533957231855}" srcOrd="0" destOrd="0" presId="urn:microsoft.com/office/officeart/2005/8/layout/process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2.xml><?xml version="1.0" encoding="utf-8"?>
<dgm:dataModel xmlns:dgm="http://schemas.openxmlformats.org/drawingml/2006/diagram" xmlns:a="http://schemas.openxmlformats.org/drawingml/2006/main">
  <dgm:ptLst>
    <dgm:pt modelId="{CE7DEB34-C0B8-4593-9C0B-FF6211BB439E}" type="doc">
      <dgm:prSet loTypeId="urn:microsoft.com/office/officeart/2005/8/layout/pyramid2" loCatId="list" qsTypeId="urn:microsoft.com/office/officeart/2005/8/quickstyle/3d1" qsCatId="3D" csTypeId="urn:microsoft.com/office/officeart/2005/8/colors/accent0_3" csCatId="mainScheme" phldr="1"/>
      <dgm:spPr/>
      <dgm:t>
        <a:bodyPr/>
        <a:lstStyle/>
        <a:p>
          <a:endParaRPr lang="el-GR"/>
        </a:p>
      </dgm:t>
    </dgm:pt>
    <dgm:pt modelId="{97EA652A-7E34-41B6-AADF-DB62BED916FA}">
      <dgm:prSet phldrT="[Κείμενο]" custT="1"/>
      <dgm:spPr>
        <a:xfrm>
          <a:off x="416659" y="282334"/>
          <a:ext cx="5630338" cy="564963"/>
        </a:xfrm>
        <a:scene3d>
          <a:camera prst="orthographicFront"/>
          <a:lightRig rig="flat" dir="t"/>
        </a:scene3d>
        <a:sp3d prstMaterial="plastic">
          <a:bevelT w="120900" h="88900"/>
          <a:bevelB w="88900" h="31750" prst="angle"/>
        </a:sp3d>
      </dgm:spPr>
      <dgm:t>
        <a:bodyPr/>
        <a:lstStyle/>
        <a:p>
          <a:pPr>
            <a:buNone/>
          </a:pPr>
          <a:r>
            <a:rPr lang="el-GR" sz="1800" dirty="0">
              <a:latin typeface="+mn-lt"/>
              <a:ea typeface="+mn-ea"/>
              <a:cs typeface="+mn-cs"/>
            </a:rPr>
            <a:t>Η αρμοδιότητα της Ε.Α.ΔΗ.ΣΥ. ασκείται εντός προθεσμίας 20 ημερών από την περιέλευση του σχεδίου της απόφασης της αναθέτουσας αρχής</a:t>
          </a:r>
        </a:p>
      </dgm:t>
    </dgm:pt>
    <dgm:pt modelId="{6AC2DDB2-0F3F-4260-863E-E4C165B1CAD2}" type="parTrans" cxnId="{DFDD02F5-C59D-4F53-AC89-6BF6553B7BD0}">
      <dgm:prSet/>
      <dgm:spPr/>
      <dgm:t>
        <a:bodyPr/>
        <a:lstStyle/>
        <a:p>
          <a:endParaRPr lang="el-GR"/>
        </a:p>
      </dgm:t>
    </dgm:pt>
    <dgm:pt modelId="{DB0D42B5-F8CC-42DA-81D7-C777ECA98EFB}" type="sibTrans" cxnId="{DFDD02F5-C59D-4F53-AC89-6BF6553B7BD0}">
      <dgm:prSet/>
      <dgm:spPr/>
      <dgm:t>
        <a:bodyPr/>
        <a:lstStyle/>
        <a:p>
          <a:endParaRPr lang="el-GR"/>
        </a:p>
      </dgm:t>
    </dgm:pt>
    <dgm:pt modelId="{CE7525BD-0571-45B8-A2B2-DCF071B3365E}">
      <dgm:prSet phldrT="[Κείμενο]" custT="1"/>
      <dgm:spPr>
        <a:xfrm>
          <a:off x="416659" y="282334"/>
          <a:ext cx="5630338" cy="564963"/>
        </a:xfrm>
        <a:scene3d>
          <a:camera prst="orthographicFront"/>
          <a:lightRig rig="flat" dir="t"/>
        </a:scene3d>
        <a:sp3d prstMaterial="plastic">
          <a:bevelT w="120900" h="88900"/>
          <a:bevelB w="88900" h="31750" prst="angle"/>
        </a:sp3d>
      </dgm:spPr>
      <dgm:t>
        <a:bodyPr/>
        <a:lstStyle/>
        <a:p>
          <a:pPr>
            <a:buNone/>
          </a:pPr>
          <a:r>
            <a:rPr lang="el-GR" sz="1800" dirty="0">
              <a:latin typeface="+mn-lt"/>
              <a:ea typeface="+mn-ea"/>
              <a:cs typeface="+mn-cs"/>
            </a:rPr>
            <a:t>Μετά την άπρακτη πάροδο της 20ήμερης προθεσμίας η απόφαση της αναθέτουσας αρχής μπορεί να εκδοθεί και χωρίς τη γνώμη της Ε.Α.ΔΗ.ΣΥ.</a:t>
          </a:r>
        </a:p>
      </dgm:t>
    </dgm:pt>
    <dgm:pt modelId="{7D015F68-5592-45F1-8535-F11564FF78C3}" type="parTrans" cxnId="{046EF947-8C19-41F8-B6E8-C96DA25ED589}">
      <dgm:prSet/>
      <dgm:spPr/>
      <dgm:t>
        <a:bodyPr/>
        <a:lstStyle/>
        <a:p>
          <a:endParaRPr lang="el-GR"/>
        </a:p>
      </dgm:t>
    </dgm:pt>
    <dgm:pt modelId="{AE30F980-1A02-439E-A3D9-63FA3704AE72}" type="sibTrans" cxnId="{046EF947-8C19-41F8-B6E8-C96DA25ED589}">
      <dgm:prSet/>
      <dgm:spPr/>
      <dgm:t>
        <a:bodyPr/>
        <a:lstStyle/>
        <a:p>
          <a:endParaRPr lang="el-GR"/>
        </a:p>
      </dgm:t>
    </dgm:pt>
    <dgm:pt modelId="{A99B432B-5159-48F6-AB0B-BEDB7750AE0F}">
      <dgm:prSet phldrT="[Κείμενο]" custT="1"/>
      <dgm:spPr>
        <a:xfrm>
          <a:off x="416659" y="282334"/>
          <a:ext cx="5630338" cy="564963"/>
        </a:xfrm>
        <a:scene3d>
          <a:camera prst="orthographicFront"/>
          <a:lightRig rig="flat" dir="t"/>
        </a:scene3d>
        <a:sp3d prstMaterial="plastic">
          <a:bevelT w="120900" h="88900"/>
          <a:bevelB w="88900" h="31750" prst="angle"/>
        </a:sp3d>
      </dgm:spPr>
      <dgm:t>
        <a:bodyPr/>
        <a:lstStyle/>
        <a:p>
          <a:pPr>
            <a:buNone/>
          </a:pPr>
          <a:r>
            <a:rPr lang="el-GR" sz="1800" dirty="0">
              <a:latin typeface="+mn-lt"/>
              <a:ea typeface="+mn-ea"/>
              <a:cs typeface="+mn-cs"/>
            </a:rPr>
            <a:t>Δυνατότητα άπαξ παράτασης της προθεσμίας για 15 επιπλέον εργάσιμες ημέρες</a:t>
          </a:r>
        </a:p>
      </dgm:t>
    </dgm:pt>
    <dgm:pt modelId="{300CA097-890D-4A00-9B51-A63E69595250}" type="parTrans" cxnId="{E969CDF4-5434-45F3-AB59-1881CB9DB863}">
      <dgm:prSet/>
      <dgm:spPr/>
      <dgm:t>
        <a:bodyPr/>
        <a:lstStyle/>
        <a:p>
          <a:endParaRPr lang="el-GR"/>
        </a:p>
      </dgm:t>
    </dgm:pt>
    <dgm:pt modelId="{2C02F57D-019A-49F0-822F-9B31EECC3568}" type="sibTrans" cxnId="{E969CDF4-5434-45F3-AB59-1881CB9DB863}">
      <dgm:prSet/>
      <dgm:spPr/>
      <dgm:t>
        <a:bodyPr/>
        <a:lstStyle/>
        <a:p>
          <a:endParaRPr lang="el-GR"/>
        </a:p>
      </dgm:t>
    </dgm:pt>
    <dgm:pt modelId="{A04A586F-6DD9-4975-9E5B-D3014773F75D}" type="pres">
      <dgm:prSet presAssocID="{CE7DEB34-C0B8-4593-9C0B-FF6211BB439E}" presName="compositeShape" presStyleCnt="0">
        <dgm:presLayoutVars>
          <dgm:dir/>
          <dgm:resizeHandles/>
        </dgm:presLayoutVars>
      </dgm:prSet>
      <dgm:spPr/>
    </dgm:pt>
    <dgm:pt modelId="{A04D5C85-35FD-4795-9AD5-4B1126DC4BB0}" type="pres">
      <dgm:prSet presAssocID="{CE7DEB34-C0B8-4593-9C0B-FF6211BB439E}" presName="pyramid" presStyleLbl="node1" presStyleIdx="0" presStyleCnt="1"/>
      <dgm:spPr/>
    </dgm:pt>
    <dgm:pt modelId="{19C74201-7E44-418F-A178-12C6292DF3E1}" type="pres">
      <dgm:prSet presAssocID="{CE7DEB34-C0B8-4593-9C0B-FF6211BB439E}" presName="theList" presStyleCnt="0"/>
      <dgm:spPr/>
    </dgm:pt>
    <dgm:pt modelId="{812707B1-C895-4509-9A6C-5297F10546ED}" type="pres">
      <dgm:prSet presAssocID="{97EA652A-7E34-41B6-AADF-DB62BED916FA}" presName="aNode" presStyleLbl="fgAcc1" presStyleIdx="0" presStyleCnt="3" custScaleX="137133" custScaleY="160072">
        <dgm:presLayoutVars>
          <dgm:bulletEnabled val="1"/>
        </dgm:presLayoutVars>
      </dgm:prSet>
      <dgm:spPr/>
    </dgm:pt>
    <dgm:pt modelId="{3AC10704-5601-493A-A826-03501A4511DA}" type="pres">
      <dgm:prSet presAssocID="{97EA652A-7E34-41B6-AADF-DB62BED916FA}" presName="aSpace" presStyleCnt="0"/>
      <dgm:spPr/>
    </dgm:pt>
    <dgm:pt modelId="{3FA834B5-E91B-4CF7-AA2B-1EB9FF0A2EC8}" type="pres">
      <dgm:prSet presAssocID="{CE7525BD-0571-45B8-A2B2-DCF071B3365E}" presName="aNode" presStyleLbl="fgAcc1" presStyleIdx="1" presStyleCnt="3" custScaleX="137619" custScaleY="153370">
        <dgm:presLayoutVars>
          <dgm:bulletEnabled val="1"/>
        </dgm:presLayoutVars>
      </dgm:prSet>
      <dgm:spPr/>
    </dgm:pt>
    <dgm:pt modelId="{420C8A9A-8BF0-43A7-9460-1FEA1140F928}" type="pres">
      <dgm:prSet presAssocID="{CE7525BD-0571-45B8-A2B2-DCF071B3365E}" presName="aSpace" presStyleCnt="0"/>
      <dgm:spPr/>
    </dgm:pt>
    <dgm:pt modelId="{894AC59B-C0CD-4AD9-A7CF-3A774BFF4E56}" type="pres">
      <dgm:prSet presAssocID="{A99B432B-5159-48F6-AB0B-BEDB7750AE0F}" presName="aNode" presStyleLbl="fgAcc1" presStyleIdx="2" presStyleCnt="3" custScaleX="137963">
        <dgm:presLayoutVars>
          <dgm:bulletEnabled val="1"/>
        </dgm:presLayoutVars>
      </dgm:prSet>
      <dgm:spPr/>
    </dgm:pt>
    <dgm:pt modelId="{9CFCA098-F0E7-49D6-BCA1-A42D687B6A2F}" type="pres">
      <dgm:prSet presAssocID="{A99B432B-5159-48F6-AB0B-BEDB7750AE0F}" presName="aSpace" presStyleCnt="0"/>
      <dgm:spPr/>
    </dgm:pt>
  </dgm:ptLst>
  <dgm:cxnLst>
    <dgm:cxn modelId="{A70A1B0B-8FE7-4A07-9580-AAB968BB5F40}" type="presOf" srcId="{CE7525BD-0571-45B8-A2B2-DCF071B3365E}" destId="{3FA834B5-E91B-4CF7-AA2B-1EB9FF0A2EC8}" srcOrd="0" destOrd="0" presId="urn:microsoft.com/office/officeart/2005/8/layout/pyramid2"/>
    <dgm:cxn modelId="{046EF947-8C19-41F8-B6E8-C96DA25ED589}" srcId="{CE7DEB34-C0B8-4593-9C0B-FF6211BB439E}" destId="{CE7525BD-0571-45B8-A2B2-DCF071B3365E}" srcOrd="1" destOrd="0" parTransId="{7D015F68-5592-45F1-8535-F11564FF78C3}" sibTransId="{AE30F980-1A02-439E-A3D9-63FA3704AE72}"/>
    <dgm:cxn modelId="{A1554AD1-105E-4A38-8793-AB6D5932494E}" type="presOf" srcId="{A99B432B-5159-48F6-AB0B-BEDB7750AE0F}" destId="{894AC59B-C0CD-4AD9-A7CF-3A774BFF4E56}" srcOrd="0" destOrd="0" presId="urn:microsoft.com/office/officeart/2005/8/layout/pyramid2"/>
    <dgm:cxn modelId="{943D8CF3-57A1-4809-8D4B-33AC2B4F04ED}" type="presOf" srcId="{CE7DEB34-C0B8-4593-9C0B-FF6211BB439E}" destId="{A04A586F-6DD9-4975-9E5B-D3014773F75D}" srcOrd="0" destOrd="0" presId="urn:microsoft.com/office/officeart/2005/8/layout/pyramid2"/>
    <dgm:cxn modelId="{E969CDF4-5434-45F3-AB59-1881CB9DB863}" srcId="{CE7DEB34-C0B8-4593-9C0B-FF6211BB439E}" destId="{A99B432B-5159-48F6-AB0B-BEDB7750AE0F}" srcOrd="2" destOrd="0" parTransId="{300CA097-890D-4A00-9B51-A63E69595250}" sibTransId="{2C02F57D-019A-49F0-822F-9B31EECC3568}"/>
    <dgm:cxn modelId="{DFDD02F5-C59D-4F53-AC89-6BF6553B7BD0}" srcId="{CE7DEB34-C0B8-4593-9C0B-FF6211BB439E}" destId="{97EA652A-7E34-41B6-AADF-DB62BED916FA}" srcOrd="0" destOrd="0" parTransId="{6AC2DDB2-0F3F-4260-863E-E4C165B1CAD2}" sibTransId="{DB0D42B5-F8CC-42DA-81D7-C777ECA98EFB}"/>
    <dgm:cxn modelId="{E57093FB-A7F6-421D-A25D-D942F7F46F6E}" type="presOf" srcId="{97EA652A-7E34-41B6-AADF-DB62BED916FA}" destId="{812707B1-C895-4509-9A6C-5297F10546ED}" srcOrd="0" destOrd="0" presId="urn:microsoft.com/office/officeart/2005/8/layout/pyramid2"/>
    <dgm:cxn modelId="{44DE2788-FB4A-449E-8113-E42E686C818C}" type="presParOf" srcId="{A04A586F-6DD9-4975-9E5B-D3014773F75D}" destId="{A04D5C85-35FD-4795-9AD5-4B1126DC4BB0}" srcOrd="0" destOrd="0" presId="urn:microsoft.com/office/officeart/2005/8/layout/pyramid2"/>
    <dgm:cxn modelId="{40498BC8-FEBA-48DA-A71E-019BFD6A48A6}" type="presParOf" srcId="{A04A586F-6DD9-4975-9E5B-D3014773F75D}" destId="{19C74201-7E44-418F-A178-12C6292DF3E1}" srcOrd="1" destOrd="0" presId="urn:microsoft.com/office/officeart/2005/8/layout/pyramid2"/>
    <dgm:cxn modelId="{0C1657E3-1B6B-4B20-B126-A9308554B7DA}" type="presParOf" srcId="{19C74201-7E44-418F-A178-12C6292DF3E1}" destId="{812707B1-C895-4509-9A6C-5297F10546ED}" srcOrd="0" destOrd="0" presId="urn:microsoft.com/office/officeart/2005/8/layout/pyramid2"/>
    <dgm:cxn modelId="{EE451BD8-209C-4E26-8C3B-99612D7D37AF}" type="presParOf" srcId="{19C74201-7E44-418F-A178-12C6292DF3E1}" destId="{3AC10704-5601-493A-A826-03501A4511DA}" srcOrd="1" destOrd="0" presId="urn:microsoft.com/office/officeart/2005/8/layout/pyramid2"/>
    <dgm:cxn modelId="{9B1E91E8-E4DD-4B7C-A12F-17610CD228D9}" type="presParOf" srcId="{19C74201-7E44-418F-A178-12C6292DF3E1}" destId="{3FA834B5-E91B-4CF7-AA2B-1EB9FF0A2EC8}" srcOrd="2" destOrd="0" presId="urn:microsoft.com/office/officeart/2005/8/layout/pyramid2"/>
    <dgm:cxn modelId="{81E324ED-76C3-4C23-BCE8-365D71EE306C}" type="presParOf" srcId="{19C74201-7E44-418F-A178-12C6292DF3E1}" destId="{420C8A9A-8BF0-43A7-9460-1FEA1140F928}" srcOrd="3" destOrd="0" presId="urn:microsoft.com/office/officeart/2005/8/layout/pyramid2"/>
    <dgm:cxn modelId="{8F366482-47D6-46EE-9EBA-E1EBFA5AB546}" type="presParOf" srcId="{19C74201-7E44-418F-A178-12C6292DF3E1}" destId="{894AC59B-C0CD-4AD9-A7CF-3A774BFF4E56}" srcOrd="4" destOrd="0" presId="urn:microsoft.com/office/officeart/2005/8/layout/pyramid2"/>
    <dgm:cxn modelId="{760D449D-F27F-4527-A350-7FC339B3C8DC}" type="presParOf" srcId="{19C74201-7E44-418F-A178-12C6292DF3E1}" destId="{9CFCA098-F0E7-49D6-BCA1-A42D687B6A2F}" srcOrd="5" destOrd="0" presId="urn:microsoft.com/office/officeart/2005/8/layout/pyramid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3.xml><?xml version="1.0" encoding="utf-8"?>
<dgm:dataModel xmlns:dgm="http://schemas.openxmlformats.org/drawingml/2006/diagram" xmlns:a="http://schemas.openxmlformats.org/drawingml/2006/main">
  <dgm:ptLst>
    <dgm:pt modelId="{98941DA6-E211-4282-A132-C455EDCB5F46}" type="doc">
      <dgm:prSet loTypeId="urn:microsoft.com/office/officeart/2005/8/layout/vList2" loCatId="list" qsTypeId="urn:microsoft.com/office/officeart/2005/8/quickstyle/3d2" qsCatId="3D" csTypeId="urn:microsoft.com/office/officeart/2005/8/colors/accent0_3" csCatId="mainScheme" phldr="1"/>
      <dgm:spPr/>
      <dgm:t>
        <a:bodyPr/>
        <a:lstStyle/>
        <a:p>
          <a:endParaRPr lang="en-US"/>
        </a:p>
      </dgm:t>
    </dgm:pt>
    <dgm:pt modelId="{15AF0813-85D4-44BB-A2F4-AD73F6E66D1E}">
      <dgm:prSet custT="1"/>
      <dgm:spPr/>
      <dgm:t>
        <a:bodyPr/>
        <a:lstStyle/>
        <a:p>
          <a:r>
            <a:rPr lang="el-GR" sz="1800" dirty="0"/>
            <a:t>Δυνατότητα χρήσης του από αναθέτουσα αρχή για αγορές τρέχουσας χρήσης, των οποίων τα γενικά διαθέσιμα στην αγορά χαρακτηριστικά ικανοποιούν τις απαιτήσεις τους</a:t>
          </a:r>
        </a:p>
      </dgm:t>
    </dgm:pt>
    <dgm:pt modelId="{FBCCACE3-FB74-4071-B883-8E96966DF723}" type="parTrans" cxnId="{B593EE16-F814-451D-8E71-80D70E1DC16C}">
      <dgm:prSet/>
      <dgm:spPr/>
      <dgm:t>
        <a:bodyPr/>
        <a:lstStyle/>
        <a:p>
          <a:endParaRPr lang="el-GR"/>
        </a:p>
      </dgm:t>
    </dgm:pt>
    <dgm:pt modelId="{B87BCFFC-2368-4F65-9E1A-62D82C8B7F40}" type="sibTrans" cxnId="{B593EE16-F814-451D-8E71-80D70E1DC16C}">
      <dgm:prSet/>
      <dgm:spPr/>
      <dgm:t>
        <a:bodyPr/>
        <a:lstStyle/>
        <a:p>
          <a:endParaRPr lang="el-GR"/>
        </a:p>
      </dgm:t>
    </dgm:pt>
    <dgm:pt modelId="{9ED995BE-809D-4523-B51C-EFF688874BDE}">
      <dgm:prSet custT="1"/>
      <dgm:spPr/>
      <dgm:t>
        <a:bodyPr/>
        <a:lstStyle/>
        <a:p>
          <a:r>
            <a:rPr lang="el-GR" sz="1800" dirty="0"/>
            <a:t>Εξ ολοκλήρου ηλεκτρονική διαδικασία-το σύστημα παραμένει ανοιχτό καθ’ όλη την περίοδο ισχύος του σε κάθε οικονομικό φορέα που πληροί τα κριτήρια επιλογής</a:t>
          </a:r>
        </a:p>
      </dgm:t>
    </dgm:pt>
    <dgm:pt modelId="{73E76052-6C0C-4697-B90A-2AE5A61F08BB}" type="parTrans" cxnId="{2A662004-890A-4BF8-9E06-2BF2D3E26ED1}">
      <dgm:prSet/>
      <dgm:spPr/>
      <dgm:t>
        <a:bodyPr/>
        <a:lstStyle/>
        <a:p>
          <a:endParaRPr lang="el-GR"/>
        </a:p>
      </dgm:t>
    </dgm:pt>
    <dgm:pt modelId="{8E6F7B1A-A436-4D20-B395-066FCCA9BF4E}" type="sibTrans" cxnId="{2A662004-890A-4BF8-9E06-2BF2D3E26ED1}">
      <dgm:prSet/>
      <dgm:spPr/>
      <dgm:t>
        <a:bodyPr/>
        <a:lstStyle/>
        <a:p>
          <a:endParaRPr lang="el-GR"/>
        </a:p>
      </dgm:t>
    </dgm:pt>
    <dgm:pt modelId="{D13F3AA6-37C7-4D31-87C1-C7EB22C89D6C}">
      <dgm:prSet custT="1"/>
      <dgm:spPr/>
      <dgm:t>
        <a:bodyPr/>
        <a:lstStyle/>
        <a:p>
          <a:r>
            <a:rPr lang="el-GR" sz="1800" dirty="0"/>
            <a:t>Δυνατότητα χωρισμού σε κατηγορίες αγαθών, έργων ή υπηρεσιών που ορίζονται αντικειμενικά βάσει των χαρακτηριστικών της προς ανάθεση σύμβασης για την κάθε κατηγορία</a:t>
          </a:r>
        </a:p>
      </dgm:t>
    </dgm:pt>
    <dgm:pt modelId="{4E6C69CB-F989-45C7-95A2-3F199A8FA572}" type="parTrans" cxnId="{7B217921-00A3-445E-83BC-CA7588A4FDE3}">
      <dgm:prSet/>
      <dgm:spPr/>
      <dgm:t>
        <a:bodyPr/>
        <a:lstStyle/>
        <a:p>
          <a:endParaRPr lang="el-GR"/>
        </a:p>
      </dgm:t>
    </dgm:pt>
    <dgm:pt modelId="{C4E17E53-244A-42C8-B688-20FB4EC4FFC0}" type="sibTrans" cxnId="{7B217921-00A3-445E-83BC-CA7588A4FDE3}">
      <dgm:prSet/>
      <dgm:spPr/>
      <dgm:t>
        <a:bodyPr/>
        <a:lstStyle/>
        <a:p>
          <a:endParaRPr lang="el-GR"/>
        </a:p>
      </dgm:t>
    </dgm:pt>
    <dgm:pt modelId="{F5595B7C-55D6-4FFC-B14A-CF20710E45DD}">
      <dgm:prSet custT="1"/>
      <dgm:spPr/>
      <dgm:t>
        <a:bodyPr/>
        <a:lstStyle/>
        <a:p>
          <a:r>
            <a:rPr lang="el-GR" sz="1800" dirty="0"/>
            <a:t>Δυνατότητα αναφοράς στο μέγιστο επιτρεπόμενο μέγεθος των συγκεκριμένων συμβάσεων ή σε γεωγραφική περιοχή που θα εκτελεστούν οι συμβάσεις</a:t>
          </a:r>
        </a:p>
      </dgm:t>
    </dgm:pt>
    <dgm:pt modelId="{D5EB7888-9209-4710-8243-7ED42CB919D8}" type="parTrans" cxnId="{7E958350-82A6-4E23-8111-E94AF8ECC1E1}">
      <dgm:prSet/>
      <dgm:spPr/>
      <dgm:t>
        <a:bodyPr/>
        <a:lstStyle/>
        <a:p>
          <a:endParaRPr lang="el-GR"/>
        </a:p>
      </dgm:t>
    </dgm:pt>
    <dgm:pt modelId="{CE39C956-0740-45D2-A6D3-73A6B62A2940}" type="sibTrans" cxnId="{7E958350-82A6-4E23-8111-E94AF8ECC1E1}">
      <dgm:prSet/>
      <dgm:spPr/>
      <dgm:t>
        <a:bodyPr/>
        <a:lstStyle/>
        <a:p>
          <a:endParaRPr lang="el-GR"/>
        </a:p>
      </dgm:t>
    </dgm:pt>
    <dgm:pt modelId="{8BD68366-27D4-4DCB-923A-1B1506E4A11C}" type="pres">
      <dgm:prSet presAssocID="{98941DA6-E211-4282-A132-C455EDCB5F46}" presName="linear" presStyleCnt="0">
        <dgm:presLayoutVars>
          <dgm:animLvl val="lvl"/>
          <dgm:resizeHandles val="exact"/>
        </dgm:presLayoutVars>
      </dgm:prSet>
      <dgm:spPr/>
    </dgm:pt>
    <dgm:pt modelId="{0BFB836F-085A-418D-BE25-83047FF8223D}" type="pres">
      <dgm:prSet presAssocID="{15AF0813-85D4-44BB-A2F4-AD73F6E66D1E}" presName="parentText" presStyleLbl="node1" presStyleIdx="0" presStyleCnt="4" custScaleY="80235">
        <dgm:presLayoutVars>
          <dgm:chMax val="0"/>
          <dgm:bulletEnabled val="1"/>
        </dgm:presLayoutVars>
      </dgm:prSet>
      <dgm:spPr/>
    </dgm:pt>
    <dgm:pt modelId="{A692066D-9075-4EAE-9820-798B86758EE0}" type="pres">
      <dgm:prSet presAssocID="{B87BCFFC-2368-4F65-9E1A-62D82C8B7F40}" presName="spacer" presStyleCnt="0"/>
      <dgm:spPr/>
    </dgm:pt>
    <dgm:pt modelId="{1F54155A-E7E5-4BA0-98C5-900A6A8A03A2}" type="pres">
      <dgm:prSet presAssocID="{9ED995BE-809D-4523-B51C-EFF688874BDE}" presName="parentText" presStyleLbl="node1" presStyleIdx="1" presStyleCnt="4" custScaleY="82195">
        <dgm:presLayoutVars>
          <dgm:chMax val="0"/>
          <dgm:bulletEnabled val="1"/>
        </dgm:presLayoutVars>
      </dgm:prSet>
      <dgm:spPr/>
    </dgm:pt>
    <dgm:pt modelId="{BFE12C44-5B19-4E40-8567-349B68235AD6}" type="pres">
      <dgm:prSet presAssocID="{8E6F7B1A-A436-4D20-B395-066FCCA9BF4E}" presName="spacer" presStyleCnt="0"/>
      <dgm:spPr/>
    </dgm:pt>
    <dgm:pt modelId="{C5D5EC06-5DB3-4BAD-A0BF-A83385AA0AF3}" type="pres">
      <dgm:prSet presAssocID="{D13F3AA6-37C7-4D31-87C1-C7EB22C89D6C}" presName="parentText" presStyleLbl="node1" presStyleIdx="2" presStyleCnt="4" custScaleY="90367">
        <dgm:presLayoutVars>
          <dgm:chMax val="0"/>
          <dgm:bulletEnabled val="1"/>
        </dgm:presLayoutVars>
      </dgm:prSet>
      <dgm:spPr/>
    </dgm:pt>
    <dgm:pt modelId="{21599B0D-51EA-4596-A9D7-C71375184C75}" type="pres">
      <dgm:prSet presAssocID="{C4E17E53-244A-42C8-B688-20FB4EC4FFC0}" presName="spacer" presStyleCnt="0"/>
      <dgm:spPr/>
    </dgm:pt>
    <dgm:pt modelId="{FA9A047C-6D88-45DB-A30D-E5049FC06248}" type="pres">
      <dgm:prSet presAssocID="{F5595B7C-55D6-4FFC-B14A-CF20710E45DD}" presName="parentText" presStyleLbl="node1" presStyleIdx="3" presStyleCnt="4" custScaleY="85370">
        <dgm:presLayoutVars>
          <dgm:chMax val="0"/>
          <dgm:bulletEnabled val="1"/>
        </dgm:presLayoutVars>
      </dgm:prSet>
      <dgm:spPr/>
    </dgm:pt>
  </dgm:ptLst>
  <dgm:cxnLst>
    <dgm:cxn modelId="{2A662004-890A-4BF8-9E06-2BF2D3E26ED1}" srcId="{98941DA6-E211-4282-A132-C455EDCB5F46}" destId="{9ED995BE-809D-4523-B51C-EFF688874BDE}" srcOrd="1" destOrd="0" parTransId="{73E76052-6C0C-4697-B90A-2AE5A61F08BB}" sibTransId="{8E6F7B1A-A436-4D20-B395-066FCCA9BF4E}"/>
    <dgm:cxn modelId="{B593EE16-F814-451D-8E71-80D70E1DC16C}" srcId="{98941DA6-E211-4282-A132-C455EDCB5F46}" destId="{15AF0813-85D4-44BB-A2F4-AD73F6E66D1E}" srcOrd="0" destOrd="0" parTransId="{FBCCACE3-FB74-4071-B883-8E96966DF723}" sibTransId="{B87BCFFC-2368-4F65-9E1A-62D82C8B7F40}"/>
    <dgm:cxn modelId="{7B217921-00A3-445E-83BC-CA7588A4FDE3}" srcId="{98941DA6-E211-4282-A132-C455EDCB5F46}" destId="{D13F3AA6-37C7-4D31-87C1-C7EB22C89D6C}" srcOrd="2" destOrd="0" parTransId="{4E6C69CB-F989-45C7-95A2-3F199A8FA572}" sibTransId="{C4E17E53-244A-42C8-B688-20FB4EC4FFC0}"/>
    <dgm:cxn modelId="{E81FC135-CBD9-4425-A90A-6BFF402AA179}" type="presOf" srcId="{98941DA6-E211-4282-A132-C455EDCB5F46}" destId="{8BD68366-27D4-4DCB-923A-1B1506E4A11C}" srcOrd="0" destOrd="0" presId="urn:microsoft.com/office/officeart/2005/8/layout/vList2"/>
    <dgm:cxn modelId="{7E958350-82A6-4E23-8111-E94AF8ECC1E1}" srcId="{98941DA6-E211-4282-A132-C455EDCB5F46}" destId="{F5595B7C-55D6-4FFC-B14A-CF20710E45DD}" srcOrd="3" destOrd="0" parTransId="{D5EB7888-9209-4710-8243-7ED42CB919D8}" sibTransId="{CE39C956-0740-45D2-A6D3-73A6B62A2940}"/>
    <dgm:cxn modelId="{F681AB75-10BF-477F-B9DF-F22251F7DAFE}" type="presOf" srcId="{15AF0813-85D4-44BB-A2F4-AD73F6E66D1E}" destId="{0BFB836F-085A-418D-BE25-83047FF8223D}" srcOrd="0" destOrd="0" presId="urn:microsoft.com/office/officeart/2005/8/layout/vList2"/>
    <dgm:cxn modelId="{93CB3B99-4C44-4B08-9945-FBA46BADB10F}" type="presOf" srcId="{D13F3AA6-37C7-4D31-87C1-C7EB22C89D6C}" destId="{C5D5EC06-5DB3-4BAD-A0BF-A83385AA0AF3}" srcOrd="0" destOrd="0" presId="urn:microsoft.com/office/officeart/2005/8/layout/vList2"/>
    <dgm:cxn modelId="{79A318AE-2CDB-41DA-BA94-D8C507546E24}" type="presOf" srcId="{9ED995BE-809D-4523-B51C-EFF688874BDE}" destId="{1F54155A-E7E5-4BA0-98C5-900A6A8A03A2}" srcOrd="0" destOrd="0" presId="urn:microsoft.com/office/officeart/2005/8/layout/vList2"/>
    <dgm:cxn modelId="{ADE497C8-768D-44AD-8D05-BB02139E65AA}" type="presOf" srcId="{F5595B7C-55D6-4FFC-B14A-CF20710E45DD}" destId="{FA9A047C-6D88-45DB-A30D-E5049FC06248}" srcOrd="0" destOrd="0" presId="urn:microsoft.com/office/officeart/2005/8/layout/vList2"/>
    <dgm:cxn modelId="{E3E2BAE4-3A55-4582-9577-DEA666DDD114}" type="presParOf" srcId="{8BD68366-27D4-4DCB-923A-1B1506E4A11C}" destId="{0BFB836F-085A-418D-BE25-83047FF8223D}" srcOrd="0" destOrd="0" presId="urn:microsoft.com/office/officeart/2005/8/layout/vList2"/>
    <dgm:cxn modelId="{821F9523-190D-44E5-9636-81063126D47F}" type="presParOf" srcId="{8BD68366-27D4-4DCB-923A-1B1506E4A11C}" destId="{A692066D-9075-4EAE-9820-798B86758EE0}" srcOrd="1" destOrd="0" presId="urn:microsoft.com/office/officeart/2005/8/layout/vList2"/>
    <dgm:cxn modelId="{2AC1E6D7-E01E-4AC1-A396-9D69B9D50EA3}" type="presParOf" srcId="{8BD68366-27D4-4DCB-923A-1B1506E4A11C}" destId="{1F54155A-E7E5-4BA0-98C5-900A6A8A03A2}" srcOrd="2" destOrd="0" presId="urn:microsoft.com/office/officeart/2005/8/layout/vList2"/>
    <dgm:cxn modelId="{48B49821-DB17-4885-BB7C-D8D98DABE903}" type="presParOf" srcId="{8BD68366-27D4-4DCB-923A-1B1506E4A11C}" destId="{BFE12C44-5B19-4E40-8567-349B68235AD6}" srcOrd="3" destOrd="0" presId="urn:microsoft.com/office/officeart/2005/8/layout/vList2"/>
    <dgm:cxn modelId="{6D6FF20F-9651-4AB0-A3A3-FDBA0F2A8235}" type="presParOf" srcId="{8BD68366-27D4-4DCB-923A-1B1506E4A11C}" destId="{C5D5EC06-5DB3-4BAD-A0BF-A83385AA0AF3}" srcOrd="4" destOrd="0" presId="urn:microsoft.com/office/officeart/2005/8/layout/vList2"/>
    <dgm:cxn modelId="{27185307-BEF0-49D5-B651-3EE044ABFE48}" type="presParOf" srcId="{8BD68366-27D4-4DCB-923A-1B1506E4A11C}" destId="{21599B0D-51EA-4596-A9D7-C71375184C75}" srcOrd="5" destOrd="0" presId="urn:microsoft.com/office/officeart/2005/8/layout/vList2"/>
    <dgm:cxn modelId="{CC56A8A8-F22D-4966-948B-2A0778E98CC4}" type="presParOf" srcId="{8BD68366-27D4-4DCB-923A-1B1506E4A11C}" destId="{FA9A047C-6D88-45DB-A30D-E5049FC06248}" srcOrd="6"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4.xml><?xml version="1.0" encoding="utf-8"?>
<dgm:dataModel xmlns:dgm="http://schemas.openxmlformats.org/drawingml/2006/diagram" xmlns:a="http://schemas.openxmlformats.org/drawingml/2006/main">
  <dgm:ptLst>
    <dgm:pt modelId="{98941DA6-E211-4282-A132-C455EDCB5F46}" type="doc">
      <dgm:prSet loTypeId="urn:microsoft.com/office/officeart/2008/layout/LinedList" loCatId="list" qsTypeId="urn:microsoft.com/office/officeart/2005/8/quickstyle/3d2" qsCatId="3D" csTypeId="urn:microsoft.com/office/officeart/2005/8/colors/accent1_4" csCatId="accent1" phldr="1"/>
      <dgm:spPr/>
      <dgm:t>
        <a:bodyPr/>
        <a:lstStyle/>
        <a:p>
          <a:endParaRPr lang="en-US"/>
        </a:p>
      </dgm:t>
    </dgm:pt>
    <dgm:pt modelId="{15AF0813-85D4-44BB-A2F4-AD73F6E66D1E}">
      <dgm:prSet custT="1"/>
      <dgm:spPr/>
      <dgm:t>
        <a:bodyPr/>
        <a:lstStyle/>
        <a:p>
          <a:pPr algn="just"/>
          <a:r>
            <a:rPr lang="el-GR" sz="1800" dirty="0"/>
            <a:t>Ακολουθούνται οι κανόνες της κλειστής διαδικασίας</a:t>
          </a:r>
        </a:p>
      </dgm:t>
    </dgm:pt>
    <dgm:pt modelId="{FBCCACE3-FB74-4071-B883-8E96966DF723}" type="parTrans" cxnId="{B593EE16-F814-451D-8E71-80D70E1DC16C}">
      <dgm:prSet/>
      <dgm:spPr/>
      <dgm:t>
        <a:bodyPr/>
        <a:lstStyle/>
        <a:p>
          <a:endParaRPr lang="el-GR"/>
        </a:p>
      </dgm:t>
    </dgm:pt>
    <dgm:pt modelId="{B87BCFFC-2368-4F65-9E1A-62D82C8B7F40}" type="sibTrans" cxnId="{B593EE16-F814-451D-8E71-80D70E1DC16C}">
      <dgm:prSet/>
      <dgm:spPr/>
      <dgm:t>
        <a:bodyPr/>
        <a:lstStyle/>
        <a:p>
          <a:endParaRPr lang="el-GR"/>
        </a:p>
      </dgm:t>
    </dgm:pt>
    <dgm:pt modelId="{9ED995BE-809D-4523-B51C-EFF688874BDE}">
      <dgm:prSet custT="1"/>
      <dgm:spPr/>
      <dgm:t>
        <a:bodyPr/>
        <a:lstStyle/>
        <a:p>
          <a:pPr algn="just"/>
          <a:r>
            <a:rPr lang="el-GR" sz="1800" dirty="0"/>
            <a:t>Γίνονται δεκτοί όλοι οι υποψήφιοι που ικανοποιούν τα κριτήρια επιλογής χωρίς δυνατότητα περιορισμού του αριθμού των υποψηφίων </a:t>
          </a:r>
        </a:p>
      </dgm:t>
    </dgm:pt>
    <dgm:pt modelId="{73E76052-6C0C-4697-B90A-2AE5A61F08BB}" type="parTrans" cxnId="{2A662004-890A-4BF8-9E06-2BF2D3E26ED1}">
      <dgm:prSet/>
      <dgm:spPr/>
      <dgm:t>
        <a:bodyPr/>
        <a:lstStyle/>
        <a:p>
          <a:endParaRPr lang="el-GR"/>
        </a:p>
      </dgm:t>
    </dgm:pt>
    <dgm:pt modelId="{8E6F7B1A-A436-4D20-B395-066FCCA9BF4E}" type="sibTrans" cxnId="{2A662004-890A-4BF8-9E06-2BF2D3E26ED1}">
      <dgm:prSet/>
      <dgm:spPr/>
      <dgm:t>
        <a:bodyPr/>
        <a:lstStyle/>
        <a:p>
          <a:endParaRPr lang="el-GR"/>
        </a:p>
      </dgm:t>
    </dgm:pt>
    <dgm:pt modelId="{D13F3AA6-37C7-4D31-87C1-C7EB22C89D6C}">
      <dgm:prSet custT="1"/>
      <dgm:spPr/>
      <dgm:t>
        <a:bodyPr/>
        <a:lstStyle/>
        <a:p>
          <a:pPr algn="just"/>
          <a:r>
            <a:rPr lang="el-GR" sz="1800" dirty="0"/>
            <a:t>Όταν οι α.α. χωρίζουν το σύστημα σε κατηγορίες αγαθών, έργων ή υπηρεσιών καθορίζουν τα εφαρμοστέα κριτήρια επιλογής για κάθε κατηγορία</a:t>
          </a:r>
        </a:p>
      </dgm:t>
    </dgm:pt>
    <dgm:pt modelId="{4E6C69CB-F989-45C7-95A2-3F199A8FA572}" type="parTrans" cxnId="{7B217921-00A3-445E-83BC-CA7588A4FDE3}">
      <dgm:prSet/>
      <dgm:spPr/>
      <dgm:t>
        <a:bodyPr/>
        <a:lstStyle/>
        <a:p>
          <a:endParaRPr lang="el-GR"/>
        </a:p>
      </dgm:t>
    </dgm:pt>
    <dgm:pt modelId="{C4E17E53-244A-42C8-B688-20FB4EC4FFC0}" type="sibTrans" cxnId="{7B217921-00A3-445E-83BC-CA7588A4FDE3}">
      <dgm:prSet/>
      <dgm:spPr/>
      <dgm:t>
        <a:bodyPr/>
        <a:lstStyle/>
        <a:p>
          <a:endParaRPr lang="el-GR"/>
        </a:p>
      </dgm:t>
    </dgm:pt>
    <dgm:pt modelId="{F5595B7C-55D6-4FFC-B14A-CF20710E45DD}">
      <dgm:prSet custT="1"/>
      <dgm:spPr/>
      <dgm:t>
        <a:bodyPr/>
        <a:lstStyle/>
        <a:p>
          <a:pPr algn="just"/>
          <a:r>
            <a:rPr lang="el-GR" sz="1800" dirty="0"/>
            <a:t>Ελάχιστη προθεσμία παραλαβής των αιτήσεων συμμετοχής 30 ημέρες από την ημερομηνία αποστολής της προκήρυξης σύμβασης ή της πρόσκλησης επιβεβαίωσης ενδιαφέροντος</a:t>
          </a:r>
        </a:p>
      </dgm:t>
    </dgm:pt>
    <dgm:pt modelId="{D5EB7888-9209-4710-8243-7ED42CB919D8}" type="parTrans" cxnId="{7E958350-82A6-4E23-8111-E94AF8ECC1E1}">
      <dgm:prSet/>
      <dgm:spPr/>
      <dgm:t>
        <a:bodyPr/>
        <a:lstStyle/>
        <a:p>
          <a:endParaRPr lang="el-GR"/>
        </a:p>
      </dgm:t>
    </dgm:pt>
    <dgm:pt modelId="{CE39C956-0740-45D2-A6D3-73A6B62A2940}" type="sibTrans" cxnId="{7E958350-82A6-4E23-8111-E94AF8ECC1E1}">
      <dgm:prSet/>
      <dgm:spPr/>
      <dgm:t>
        <a:bodyPr/>
        <a:lstStyle/>
        <a:p>
          <a:endParaRPr lang="el-GR"/>
        </a:p>
      </dgm:t>
    </dgm:pt>
    <dgm:pt modelId="{E7155761-89B9-497C-98F8-66CD40122ED1}">
      <dgm:prSet custT="1"/>
      <dgm:spPr/>
      <dgm:t>
        <a:bodyPr/>
        <a:lstStyle/>
        <a:p>
          <a:pPr algn="just"/>
          <a:r>
            <a:rPr lang="el-GR" sz="1800" dirty="0"/>
            <a:t>Ελάχιστη προθεσμία παραλαβής προσφορών τουλάχιστον 10 ημέρες από την ημερομηνία αποστολής της πρόσκλησης υποβολής προσφορών</a:t>
          </a:r>
        </a:p>
      </dgm:t>
    </dgm:pt>
    <dgm:pt modelId="{CCC9DABE-8962-411B-A031-30CA59C067D5}" type="parTrans" cxnId="{DA14FE28-D33A-4133-813B-16E38460B0DB}">
      <dgm:prSet/>
      <dgm:spPr/>
      <dgm:t>
        <a:bodyPr/>
        <a:lstStyle/>
        <a:p>
          <a:endParaRPr lang="el-GR"/>
        </a:p>
      </dgm:t>
    </dgm:pt>
    <dgm:pt modelId="{AB340691-B465-49E6-8AEE-2409458C159D}" type="sibTrans" cxnId="{DA14FE28-D33A-4133-813B-16E38460B0DB}">
      <dgm:prSet/>
      <dgm:spPr/>
      <dgm:t>
        <a:bodyPr/>
        <a:lstStyle/>
        <a:p>
          <a:endParaRPr lang="el-GR"/>
        </a:p>
      </dgm:t>
    </dgm:pt>
    <dgm:pt modelId="{35503D2C-3610-4A80-8106-4AE74A42BFAB}" type="pres">
      <dgm:prSet presAssocID="{98941DA6-E211-4282-A132-C455EDCB5F46}" presName="vert0" presStyleCnt="0">
        <dgm:presLayoutVars>
          <dgm:dir/>
          <dgm:animOne val="branch"/>
          <dgm:animLvl val="lvl"/>
        </dgm:presLayoutVars>
      </dgm:prSet>
      <dgm:spPr/>
    </dgm:pt>
    <dgm:pt modelId="{104D3782-DEBE-4356-AA7A-1D2FD0A2805E}" type="pres">
      <dgm:prSet presAssocID="{15AF0813-85D4-44BB-A2F4-AD73F6E66D1E}" presName="thickLine" presStyleLbl="alignNode1" presStyleIdx="0" presStyleCnt="5"/>
      <dgm:spPr/>
    </dgm:pt>
    <dgm:pt modelId="{7FC7B456-532F-437C-9301-F16927E4DAF7}" type="pres">
      <dgm:prSet presAssocID="{15AF0813-85D4-44BB-A2F4-AD73F6E66D1E}" presName="horz1" presStyleCnt="0"/>
      <dgm:spPr/>
    </dgm:pt>
    <dgm:pt modelId="{1C163039-433E-4BCD-9F68-F3BBE513B1FE}" type="pres">
      <dgm:prSet presAssocID="{15AF0813-85D4-44BB-A2F4-AD73F6E66D1E}" presName="tx1" presStyleLbl="revTx" presStyleIdx="0" presStyleCnt="5"/>
      <dgm:spPr/>
    </dgm:pt>
    <dgm:pt modelId="{947135A0-205B-4A4D-A842-57E05F5384B9}" type="pres">
      <dgm:prSet presAssocID="{15AF0813-85D4-44BB-A2F4-AD73F6E66D1E}" presName="vert1" presStyleCnt="0"/>
      <dgm:spPr/>
    </dgm:pt>
    <dgm:pt modelId="{7899028E-C307-4278-BA6F-AAFA08C01D12}" type="pres">
      <dgm:prSet presAssocID="{9ED995BE-809D-4523-B51C-EFF688874BDE}" presName="thickLine" presStyleLbl="alignNode1" presStyleIdx="1" presStyleCnt="5"/>
      <dgm:spPr/>
    </dgm:pt>
    <dgm:pt modelId="{04175C8F-E43D-44EB-92D8-647909DC05CA}" type="pres">
      <dgm:prSet presAssocID="{9ED995BE-809D-4523-B51C-EFF688874BDE}" presName="horz1" presStyleCnt="0"/>
      <dgm:spPr/>
    </dgm:pt>
    <dgm:pt modelId="{64A437D4-D22A-4290-95A5-360F7223DE7A}" type="pres">
      <dgm:prSet presAssocID="{9ED995BE-809D-4523-B51C-EFF688874BDE}" presName="tx1" presStyleLbl="revTx" presStyleIdx="1" presStyleCnt="5"/>
      <dgm:spPr/>
    </dgm:pt>
    <dgm:pt modelId="{BAC00BAE-6416-44D8-A0E7-B718E623B42E}" type="pres">
      <dgm:prSet presAssocID="{9ED995BE-809D-4523-B51C-EFF688874BDE}" presName="vert1" presStyleCnt="0"/>
      <dgm:spPr/>
    </dgm:pt>
    <dgm:pt modelId="{14E1228B-938A-44B4-8C26-A6D7BF1A1BD8}" type="pres">
      <dgm:prSet presAssocID="{D13F3AA6-37C7-4D31-87C1-C7EB22C89D6C}" presName="thickLine" presStyleLbl="alignNode1" presStyleIdx="2" presStyleCnt="5"/>
      <dgm:spPr/>
    </dgm:pt>
    <dgm:pt modelId="{FFADE995-C110-48D7-AB66-FA57DE0B12A1}" type="pres">
      <dgm:prSet presAssocID="{D13F3AA6-37C7-4D31-87C1-C7EB22C89D6C}" presName="horz1" presStyleCnt="0"/>
      <dgm:spPr/>
    </dgm:pt>
    <dgm:pt modelId="{3C4AB767-CA2F-47AA-A1FB-F61BE9FF5885}" type="pres">
      <dgm:prSet presAssocID="{D13F3AA6-37C7-4D31-87C1-C7EB22C89D6C}" presName="tx1" presStyleLbl="revTx" presStyleIdx="2" presStyleCnt="5"/>
      <dgm:spPr/>
    </dgm:pt>
    <dgm:pt modelId="{953DB7C8-C68A-4450-B230-E31BDEFD5CA7}" type="pres">
      <dgm:prSet presAssocID="{D13F3AA6-37C7-4D31-87C1-C7EB22C89D6C}" presName="vert1" presStyleCnt="0"/>
      <dgm:spPr/>
    </dgm:pt>
    <dgm:pt modelId="{CECF9F70-2761-4381-B4E4-49D8C548479F}" type="pres">
      <dgm:prSet presAssocID="{F5595B7C-55D6-4FFC-B14A-CF20710E45DD}" presName="thickLine" presStyleLbl="alignNode1" presStyleIdx="3" presStyleCnt="5"/>
      <dgm:spPr/>
    </dgm:pt>
    <dgm:pt modelId="{19A3802D-41F7-48C8-83A5-C89765D8592E}" type="pres">
      <dgm:prSet presAssocID="{F5595B7C-55D6-4FFC-B14A-CF20710E45DD}" presName="horz1" presStyleCnt="0"/>
      <dgm:spPr/>
    </dgm:pt>
    <dgm:pt modelId="{80906B3B-3F59-401F-B744-4D381878633B}" type="pres">
      <dgm:prSet presAssocID="{F5595B7C-55D6-4FFC-B14A-CF20710E45DD}" presName="tx1" presStyleLbl="revTx" presStyleIdx="3" presStyleCnt="5"/>
      <dgm:spPr/>
    </dgm:pt>
    <dgm:pt modelId="{12E4E605-A983-47B5-82B8-C5C5E4006EEE}" type="pres">
      <dgm:prSet presAssocID="{F5595B7C-55D6-4FFC-B14A-CF20710E45DD}" presName="vert1" presStyleCnt="0"/>
      <dgm:spPr/>
    </dgm:pt>
    <dgm:pt modelId="{895E86E9-7745-42BE-BDCC-0713497FF7F2}" type="pres">
      <dgm:prSet presAssocID="{E7155761-89B9-497C-98F8-66CD40122ED1}" presName="thickLine" presStyleLbl="alignNode1" presStyleIdx="4" presStyleCnt="5"/>
      <dgm:spPr/>
    </dgm:pt>
    <dgm:pt modelId="{E04FBA8B-AE93-49DC-B518-3D38EA154E3C}" type="pres">
      <dgm:prSet presAssocID="{E7155761-89B9-497C-98F8-66CD40122ED1}" presName="horz1" presStyleCnt="0"/>
      <dgm:spPr/>
    </dgm:pt>
    <dgm:pt modelId="{9256D382-0712-4ECB-8AAD-6BCCBAE78B81}" type="pres">
      <dgm:prSet presAssocID="{E7155761-89B9-497C-98F8-66CD40122ED1}" presName="tx1" presStyleLbl="revTx" presStyleIdx="4" presStyleCnt="5"/>
      <dgm:spPr/>
    </dgm:pt>
    <dgm:pt modelId="{4E4F9685-7D9B-4916-8B61-0BA2F3109983}" type="pres">
      <dgm:prSet presAssocID="{E7155761-89B9-497C-98F8-66CD40122ED1}" presName="vert1" presStyleCnt="0"/>
      <dgm:spPr/>
    </dgm:pt>
  </dgm:ptLst>
  <dgm:cxnLst>
    <dgm:cxn modelId="{2A662004-890A-4BF8-9E06-2BF2D3E26ED1}" srcId="{98941DA6-E211-4282-A132-C455EDCB5F46}" destId="{9ED995BE-809D-4523-B51C-EFF688874BDE}" srcOrd="1" destOrd="0" parTransId="{73E76052-6C0C-4697-B90A-2AE5A61F08BB}" sibTransId="{8E6F7B1A-A436-4D20-B395-066FCCA9BF4E}"/>
    <dgm:cxn modelId="{B593EE16-F814-451D-8E71-80D70E1DC16C}" srcId="{98941DA6-E211-4282-A132-C455EDCB5F46}" destId="{15AF0813-85D4-44BB-A2F4-AD73F6E66D1E}" srcOrd="0" destOrd="0" parTransId="{FBCCACE3-FB74-4071-B883-8E96966DF723}" sibTransId="{B87BCFFC-2368-4F65-9E1A-62D82C8B7F40}"/>
    <dgm:cxn modelId="{7B217921-00A3-445E-83BC-CA7588A4FDE3}" srcId="{98941DA6-E211-4282-A132-C455EDCB5F46}" destId="{D13F3AA6-37C7-4D31-87C1-C7EB22C89D6C}" srcOrd="2" destOrd="0" parTransId="{4E6C69CB-F989-45C7-95A2-3F199A8FA572}" sibTransId="{C4E17E53-244A-42C8-B688-20FB4EC4FFC0}"/>
    <dgm:cxn modelId="{5CEB1C25-D3AC-45C0-826F-2858BA6E473F}" type="presOf" srcId="{9ED995BE-809D-4523-B51C-EFF688874BDE}" destId="{64A437D4-D22A-4290-95A5-360F7223DE7A}" srcOrd="0" destOrd="0" presId="urn:microsoft.com/office/officeart/2008/layout/LinedList"/>
    <dgm:cxn modelId="{32023F26-3CA4-4B06-BB21-146CD47F0DA1}" type="presOf" srcId="{D13F3AA6-37C7-4D31-87C1-C7EB22C89D6C}" destId="{3C4AB767-CA2F-47AA-A1FB-F61BE9FF5885}" srcOrd="0" destOrd="0" presId="urn:microsoft.com/office/officeart/2008/layout/LinedList"/>
    <dgm:cxn modelId="{DA14FE28-D33A-4133-813B-16E38460B0DB}" srcId="{98941DA6-E211-4282-A132-C455EDCB5F46}" destId="{E7155761-89B9-497C-98F8-66CD40122ED1}" srcOrd="4" destOrd="0" parTransId="{CCC9DABE-8962-411B-A031-30CA59C067D5}" sibTransId="{AB340691-B465-49E6-8AEE-2409458C159D}"/>
    <dgm:cxn modelId="{7E958350-82A6-4E23-8111-E94AF8ECC1E1}" srcId="{98941DA6-E211-4282-A132-C455EDCB5F46}" destId="{F5595B7C-55D6-4FFC-B14A-CF20710E45DD}" srcOrd="3" destOrd="0" parTransId="{D5EB7888-9209-4710-8243-7ED42CB919D8}" sibTransId="{CE39C956-0740-45D2-A6D3-73A6B62A2940}"/>
    <dgm:cxn modelId="{B345CB72-554D-43E5-A0C4-5141B0951687}" type="presOf" srcId="{15AF0813-85D4-44BB-A2F4-AD73F6E66D1E}" destId="{1C163039-433E-4BCD-9F68-F3BBE513B1FE}" srcOrd="0" destOrd="0" presId="urn:microsoft.com/office/officeart/2008/layout/LinedList"/>
    <dgm:cxn modelId="{F6EC6CD3-177D-4580-BA7D-7AE4A483F1BA}" type="presOf" srcId="{98941DA6-E211-4282-A132-C455EDCB5F46}" destId="{35503D2C-3610-4A80-8106-4AE74A42BFAB}" srcOrd="0" destOrd="0" presId="urn:microsoft.com/office/officeart/2008/layout/LinedList"/>
    <dgm:cxn modelId="{45964DDE-5F8E-49E7-9D73-6691D5E1795F}" type="presOf" srcId="{E7155761-89B9-497C-98F8-66CD40122ED1}" destId="{9256D382-0712-4ECB-8AAD-6BCCBAE78B81}" srcOrd="0" destOrd="0" presId="urn:microsoft.com/office/officeart/2008/layout/LinedList"/>
    <dgm:cxn modelId="{5F0C2EED-A8E7-4E67-98DA-58D748FF0AE7}" type="presOf" srcId="{F5595B7C-55D6-4FFC-B14A-CF20710E45DD}" destId="{80906B3B-3F59-401F-B744-4D381878633B}" srcOrd="0" destOrd="0" presId="urn:microsoft.com/office/officeart/2008/layout/LinedList"/>
    <dgm:cxn modelId="{8FD1708C-E51E-4005-BDFD-12BAB2015C1E}" type="presParOf" srcId="{35503D2C-3610-4A80-8106-4AE74A42BFAB}" destId="{104D3782-DEBE-4356-AA7A-1D2FD0A2805E}" srcOrd="0" destOrd="0" presId="urn:microsoft.com/office/officeart/2008/layout/LinedList"/>
    <dgm:cxn modelId="{785D42AC-EBCC-41C2-908F-89E126FB00B4}" type="presParOf" srcId="{35503D2C-3610-4A80-8106-4AE74A42BFAB}" destId="{7FC7B456-532F-437C-9301-F16927E4DAF7}" srcOrd="1" destOrd="0" presId="urn:microsoft.com/office/officeart/2008/layout/LinedList"/>
    <dgm:cxn modelId="{9C70070A-CB1C-4D20-9F02-81F1B7FC14E6}" type="presParOf" srcId="{7FC7B456-532F-437C-9301-F16927E4DAF7}" destId="{1C163039-433E-4BCD-9F68-F3BBE513B1FE}" srcOrd="0" destOrd="0" presId="urn:microsoft.com/office/officeart/2008/layout/LinedList"/>
    <dgm:cxn modelId="{3A5917DD-6276-40D1-AFEF-F27EBAEAB96C}" type="presParOf" srcId="{7FC7B456-532F-437C-9301-F16927E4DAF7}" destId="{947135A0-205B-4A4D-A842-57E05F5384B9}" srcOrd="1" destOrd="0" presId="urn:microsoft.com/office/officeart/2008/layout/LinedList"/>
    <dgm:cxn modelId="{81081C86-30E2-4DA4-8692-36624A6D72E0}" type="presParOf" srcId="{35503D2C-3610-4A80-8106-4AE74A42BFAB}" destId="{7899028E-C307-4278-BA6F-AAFA08C01D12}" srcOrd="2" destOrd="0" presId="urn:microsoft.com/office/officeart/2008/layout/LinedList"/>
    <dgm:cxn modelId="{83B5090A-23B6-49D0-9B9C-EB9A8BF96C8F}" type="presParOf" srcId="{35503D2C-3610-4A80-8106-4AE74A42BFAB}" destId="{04175C8F-E43D-44EB-92D8-647909DC05CA}" srcOrd="3" destOrd="0" presId="urn:microsoft.com/office/officeart/2008/layout/LinedList"/>
    <dgm:cxn modelId="{B68DA97D-BAC0-4ACD-8982-D49FECDEFBA4}" type="presParOf" srcId="{04175C8F-E43D-44EB-92D8-647909DC05CA}" destId="{64A437D4-D22A-4290-95A5-360F7223DE7A}" srcOrd="0" destOrd="0" presId="urn:microsoft.com/office/officeart/2008/layout/LinedList"/>
    <dgm:cxn modelId="{85B29612-E512-49F1-8A9F-A99E1798BFFD}" type="presParOf" srcId="{04175C8F-E43D-44EB-92D8-647909DC05CA}" destId="{BAC00BAE-6416-44D8-A0E7-B718E623B42E}" srcOrd="1" destOrd="0" presId="urn:microsoft.com/office/officeart/2008/layout/LinedList"/>
    <dgm:cxn modelId="{D7AC1ACB-5A00-4BF5-AAF6-9D32B6E10C3D}" type="presParOf" srcId="{35503D2C-3610-4A80-8106-4AE74A42BFAB}" destId="{14E1228B-938A-44B4-8C26-A6D7BF1A1BD8}" srcOrd="4" destOrd="0" presId="urn:microsoft.com/office/officeart/2008/layout/LinedList"/>
    <dgm:cxn modelId="{A46B193B-8016-4BFF-9BE4-423D00DD9440}" type="presParOf" srcId="{35503D2C-3610-4A80-8106-4AE74A42BFAB}" destId="{FFADE995-C110-48D7-AB66-FA57DE0B12A1}" srcOrd="5" destOrd="0" presId="urn:microsoft.com/office/officeart/2008/layout/LinedList"/>
    <dgm:cxn modelId="{AEA79E98-672E-41E3-99CC-30BE41DF4CEE}" type="presParOf" srcId="{FFADE995-C110-48D7-AB66-FA57DE0B12A1}" destId="{3C4AB767-CA2F-47AA-A1FB-F61BE9FF5885}" srcOrd="0" destOrd="0" presId="urn:microsoft.com/office/officeart/2008/layout/LinedList"/>
    <dgm:cxn modelId="{F8B9E7B9-5B78-420A-99F4-1858729DCE56}" type="presParOf" srcId="{FFADE995-C110-48D7-AB66-FA57DE0B12A1}" destId="{953DB7C8-C68A-4450-B230-E31BDEFD5CA7}" srcOrd="1" destOrd="0" presId="urn:microsoft.com/office/officeart/2008/layout/LinedList"/>
    <dgm:cxn modelId="{3F839AC6-74FA-4BC0-8902-F6EBA118C833}" type="presParOf" srcId="{35503D2C-3610-4A80-8106-4AE74A42BFAB}" destId="{CECF9F70-2761-4381-B4E4-49D8C548479F}" srcOrd="6" destOrd="0" presId="urn:microsoft.com/office/officeart/2008/layout/LinedList"/>
    <dgm:cxn modelId="{68ADB39C-3A7D-470D-9B2D-FB6BC6F5DFA8}" type="presParOf" srcId="{35503D2C-3610-4A80-8106-4AE74A42BFAB}" destId="{19A3802D-41F7-48C8-83A5-C89765D8592E}" srcOrd="7" destOrd="0" presId="urn:microsoft.com/office/officeart/2008/layout/LinedList"/>
    <dgm:cxn modelId="{9C63EC11-2DF1-4F30-8FE5-18A06BDBEC75}" type="presParOf" srcId="{19A3802D-41F7-48C8-83A5-C89765D8592E}" destId="{80906B3B-3F59-401F-B744-4D381878633B}" srcOrd="0" destOrd="0" presId="urn:microsoft.com/office/officeart/2008/layout/LinedList"/>
    <dgm:cxn modelId="{95298A3B-EF6E-474E-9F04-D7320A798D04}" type="presParOf" srcId="{19A3802D-41F7-48C8-83A5-C89765D8592E}" destId="{12E4E605-A983-47B5-82B8-C5C5E4006EEE}" srcOrd="1" destOrd="0" presId="urn:microsoft.com/office/officeart/2008/layout/LinedList"/>
    <dgm:cxn modelId="{C77AFAEF-6288-4999-841A-AE5367DFC6C9}" type="presParOf" srcId="{35503D2C-3610-4A80-8106-4AE74A42BFAB}" destId="{895E86E9-7745-42BE-BDCC-0713497FF7F2}" srcOrd="8" destOrd="0" presId="urn:microsoft.com/office/officeart/2008/layout/LinedList"/>
    <dgm:cxn modelId="{B70D9DE2-5056-4F66-81FD-0F2F2E3166D7}" type="presParOf" srcId="{35503D2C-3610-4A80-8106-4AE74A42BFAB}" destId="{E04FBA8B-AE93-49DC-B518-3D38EA154E3C}" srcOrd="9" destOrd="0" presId="urn:microsoft.com/office/officeart/2008/layout/LinedList"/>
    <dgm:cxn modelId="{E01984CE-A5B6-4B16-A671-757525B92448}" type="presParOf" srcId="{E04FBA8B-AE93-49DC-B518-3D38EA154E3C}" destId="{9256D382-0712-4ECB-8AAD-6BCCBAE78B81}" srcOrd="0" destOrd="0" presId="urn:microsoft.com/office/officeart/2008/layout/LinedList"/>
    <dgm:cxn modelId="{563C3082-700C-40AA-B629-698344C7FE7E}" type="presParOf" srcId="{E04FBA8B-AE93-49DC-B518-3D38EA154E3C}" destId="{4E4F9685-7D9B-4916-8B61-0BA2F3109983}" srcOrd="1"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5.xml><?xml version="1.0" encoding="utf-8"?>
<dgm:dataModel xmlns:dgm="http://schemas.openxmlformats.org/drawingml/2006/diagram" xmlns:a="http://schemas.openxmlformats.org/drawingml/2006/main">
  <dgm:ptLst>
    <dgm:pt modelId="{98941DA6-E211-4282-A132-C455EDCB5F46}" type="doc">
      <dgm:prSet loTypeId="urn:microsoft.com/office/officeart/2008/layout/LinedList" loCatId="list" qsTypeId="urn:microsoft.com/office/officeart/2005/8/quickstyle/3d2" qsCatId="3D" csTypeId="urn:microsoft.com/office/officeart/2005/8/colors/accent1_4" csCatId="accent1" phldr="1"/>
      <dgm:spPr/>
      <dgm:t>
        <a:bodyPr/>
        <a:lstStyle/>
        <a:p>
          <a:endParaRPr lang="en-US"/>
        </a:p>
      </dgm:t>
    </dgm:pt>
    <dgm:pt modelId="{15AF0813-85D4-44BB-A2F4-AD73F6E66D1E}">
      <dgm:prSet custT="1"/>
      <dgm:spPr/>
      <dgm:t>
        <a:bodyPr/>
        <a:lstStyle/>
        <a:p>
          <a:pPr algn="just"/>
          <a:r>
            <a:rPr lang="el-GR" sz="1800" dirty="0"/>
            <a:t>Όλες οι επικοινωνίες πραγματοποιούνται αποκλειστικά με ηλεκτρονικά μέσα σύμφωνα με τις παρ. 1, 3 και 5 των άρθρων 22 και 37</a:t>
          </a:r>
        </a:p>
      </dgm:t>
    </dgm:pt>
    <dgm:pt modelId="{FBCCACE3-FB74-4071-B883-8E96966DF723}" type="parTrans" cxnId="{B593EE16-F814-451D-8E71-80D70E1DC16C}">
      <dgm:prSet/>
      <dgm:spPr/>
      <dgm:t>
        <a:bodyPr/>
        <a:lstStyle/>
        <a:p>
          <a:endParaRPr lang="el-GR"/>
        </a:p>
      </dgm:t>
    </dgm:pt>
    <dgm:pt modelId="{B87BCFFC-2368-4F65-9E1A-62D82C8B7F40}" type="sibTrans" cxnId="{B593EE16-F814-451D-8E71-80D70E1DC16C}">
      <dgm:prSet/>
      <dgm:spPr/>
      <dgm:t>
        <a:bodyPr/>
        <a:lstStyle/>
        <a:p>
          <a:endParaRPr lang="el-GR"/>
        </a:p>
      </dgm:t>
    </dgm:pt>
    <dgm:pt modelId="{9ED995BE-809D-4523-B51C-EFF688874BDE}">
      <dgm:prSet custT="1"/>
      <dgm:spPr/>
      <dgm:t>
        <a:bodyPr/>
        <a:lstStyle/>
        <a:p>
          <a:pPr algn="just"/>
          <a:r>
            <a:rPr lang="el-GR" sz="1800" dirty="0"/>
            <a:t>Δημοσίευση προκήρυξης με διευκρίνιση ότι πρόκειται για δυναμικό σύστημα, διευκρινίζοντας τουλάχιστον τη φύση και την εκτιμώμενη ποσότητα και όλες τις απαραίτητες πληροφορίες</a:t>
          </a:r>
        </a:p>
      </dgm:t>
    </dgm:pt>
    <dgm:pt modelId="{73E76052-6C0C-4697-B90A-2AE5A61F08BB}" type="parTrans" cxnId="{2A662004-890A-4BF8-9E06-2BF2D3E26ED1}">
      <dgm:prSet/>
      <dgm:spPr/>
      <dgm:t>
        <a:bodyPr/>
        <a:lstStyle/>
        <a:p>
          <a:endParaRPr lang="el-GR"/>
        </a:p>
      </dgm:t>
    </dgm:pt>
    <dgm:pt modelId="{8E6F7B1A-A436-4D20-B395-066FCCA9BF4E}" type="sibTrans" cxnId="{2A662004-890A-4BF8-9E06-2BF2D3E26ED1}">
      <dgm:prSet/>
      <dgm:spPr/>
      <dgm:t>
        <a:bodyPr/>
        <a:lstStyle/>
        <a:p>
          <a:endParaRPr lang="el-GR"/>
        </a:p>
      </dgm:t>
    </dgm:pt>
    <dgm:pt modelId="{D13F3AA6-37C7-4D31-87C1-C7EB22C89D6C}">
      <dgm:prSet custT="1"/>
      <dgm:spPr/>
      <dgm:t>
        <a:bodyPr/>
        <a:lstStyle/>
        <a:p>
          <a:pPr algn="just"/>
          <a:r>
            <a:rPr lang="el-GR" sz="1800" dirty="0"/>
            <a:t>Αναφέρεται κάθε διαίρεση σε κατηγορίες αγαθών, έργων ή υπηρεσιών και τα χαρακτηριστικά τους και παρέχεται ελεύθερη, άμεση και πλήρη πρόσβαση στα έγγραφα της σύμβασης για όσο διάστημα είναι σε ισχύ το σύστημα</a:t>
          </a:r>
        </a:p>
      </dgm:t>
    </dgm:pt>
    <dgm:pt modelId="{4E6C69CB-F989-45C7-95A2-3F199A8FA572}" type="parTrans" cxnId="{7B217921-00A3-445E-83BC-CA7588A4FDE3}">
      <dgm:prSet/>
      <dgm:spPr/>
      <dgm:t>
        <a:bodyPr/>
        <a:lstStyle/>
        <a:p>
          <a:endParaRPr lang="el-GR"/>
        </a:p>
      </dgm:t>
    </dgm:pt>
    <dgm:pt modelId="{C4E17E53-244A-42C8-B688-20FB4EC4FFC0}" type="sibTrans" cxnId="{7B217921-00A3-445E-83BC-CA7588A4FDE3}">
      <dgm:prSet/>
      <dgm:spPr/>
      <dgm:t>
        <a:bodyPr/>
        <a:lstStyle/>
        <a:p>
          <a:endParaRPr lang="el-GR"/>
        </a:p>
      </dgm:t>
    </dgm:pt>
    <dgm:pt modelId="{F5595B7C-55D6-4FFC-B14A-CF20710E45DD}">
      <dgm:prSet custT="1"/>
      <dgm:spPr/>
      <dgm:t>
        <a:bodyPr/>
        <a:lstStyle/>
        <a:p>
          <a:pPr algn="just"/>
          <a:r>
            <a:rPr lang="el-GR" sz="1800" dirty="0"/>
            <a:t>Οι αναθέτουσες αρχές παρέχουν καθ’ όλη την περίοδο ισχύος του συστήματος δυνατότητα σε κάθε οικ. φορ. να ζητήσει να συμμετάσχει στο σύστημα και η αξιολόγηση ολοκληρώνεται εντός 10 εργάσιμων ημερών με δυνατότητα παράτασης σε 15</a:t>
          </a:r>
        </a:p>
      </dgm:t>
    </dgm:pt>
    <dgm:pt modelId="{D5EB7888-9209-4710-8243-7ED42CB919D8}" type="parTrans" cxnId="{7E958350-82A6-4E23-8111-E94AF8ECC1E1}">
      <dgm:prSet/>
      <dgm:spPr/>
      <dgm:t>
        <a:bodyPr/>
        <a:lstStyle/>
        <a:p>
          <a:endParaRPr lang="el-GR"/>
        </a:p>
      </dgm:t>
    </dgm:pt>
    <dgm:pt modelId="{CE39C956-0740-45D2-A6D3-73A6B62A2940}" type="sibTrans" cxnId="{7E958350-82A6-4E23-8111-E94AF8ECC1E1}">
      <dgm:prSet/>
      <dgm:spPr/>
      <dgm:t>
        <a:bodyPr/>
        <a:lstStyle/>
        <a:p>
          <a:endParaRPr lang="el-GR"/>
        </a:p>
      </dgm:t>
    </dgm:pt>
    <dgm:pt modelId="{FED96C58-9017-40F3-9B65-12BB345A3C20}" type="pres">
      <dgm:prSet presAssocID="{98941DA6-E211-4282-A132-C455EDCB5F46}" presName="vert0" presStyleCnt="0">
        <dgm:presLayoutVars>
          <dgm:dir/>
          <dgm:animOne val="branch"/>
          <dgm:animLvl val="lvl"/>
        </dgm:presLayoutVars>
      </dgm:prSet>
      <dgm:spPr/>
    </dgm:pt>
    <dgm:pt modelId="{D8A27359-2EC4-44AA-A282-66D7950CE690}" type="pres">
      <dgm:prSet presAssocID="{15AF0813-85D4-44BB-A2F4-AD73F6E66D1E}" presName="thickLine" presStyleLbl="alignNode1" presStyleIdx="0" presStyleCnt="4"/>
      <dgm:spPr/>
    </dgm:pt>
    <dgm:pt modelId="{16B5356F-A656-471E-974C-40DE8C75370E}" type="pres">
      <dgm:prSet presAssocID="{15AF0813-85D4-44BB-A2F4-AD73F6E66D1E}" presName="horz1" presStyleCnt="0"/>
      <dgm:spPr/>
    </dgm:pt>
    <dgm:pt modelId="{F795D8DB-A500-4324-A63F-46A04A05CB87}" type="pres">
      <dgm:prSet presAssocID="{15AF0813-85D4-44BB-A2F4-AD73F6E66D1E}" presName="tx1" presStyleLbl="revTx" presStyleIdx="0" presStyleCnt="4"/>
      <dgm:spPr/>
    </dgm:pt>
    <dgm:pt modelId="{66B5FBBE-DC98-4FD6-BD01-2DA5D8516CA2}" type="pres">
      <dgm:prSet presAssocID="{15AF0813-85D4-44BB-A2F4-AD73F6E66D1E}" presName="vert1" presStyleCnt="0"/>
      <dgm:spPr/>
    </dgm:pt>
    <dgm:pt modelId="{44557333-D49E-4017-BEC6-6EDAA75A7B6E}" type="pres">
      <dgm:prSet presAssocID="{9ED995BE-809D-4523-B51C-EFF688874BDE}" presName="thickLine" presStyleLbl="alignNode1" presStyleIdx="1" presStyleCnt="4"/>
      <dgm:spPr/>
    </dgm:pt>
    <dgm:pt modelId="{245C4F4A-E062-4BE1-9172-CC5DCC820E90}" type="pres">
      <dgm:prSet presAssocID="{9ED995BE-809D-4523-B51C-EFF688874BDE}" presName="horz1" presStyleCnt="0"/>
      <dgm:spPr/>
    </dgm:pt>
    <dgm:pt modelId="{505C3005-DAE9-43F9-B84F-0A8726E1BADB}" type="pres">
      <dgm:prSet presAssocID="{9ED995BE-809D-4523-B51C-EFF688874BDE}" presName="tx1" presStyleLbl="revTx" presStyleIdx="1" presStyleCnt="4"/>
      <dgm:spPr/>
    </dgm:pt>
    <dgm:pt modelId="{33DCCA76-9333-49AA-B6B6-A10246ADFC53}" type="pres">
      <dgm:prSet presAssocID="{9ED995BE-809D-4523-B51C-EFF688874BDE}" presName="vert1" presStyleCnt="0"/>
      <dgm:spPr/>
    </dgm:pt>
    <dgm:pt modelId="{2463F770-B2E0-4DE2-B5B8-F64AA6662C54}" type="pres">
      <dgm:prSet presAssocID="{D13F3AA6-37C7-4D31-87C1-C7EB22C89D6C}" presName="thickLine" presStyleLbl="alignNode1" presStyleIdx="2" presStyleCnt="4"/>
      <dgm:spPr/>
    </dgm:pt>
    <dgm:pt modelId="{62E51B66-72BC-4319-8235-18A97F58202B}" type="pres">
      <dgm:prSet presAssocID="{D13F3AA6-37C7-4D31-87C1-C7EB22C89D6C}" presName="horz1" presStyleCnt="0"/>
      <dgm:spPr/>
    </dgm:pt>
    <dgm:pt modelId="{5C34431A-0BC4-48C4-A36D-4B36F363EBDC}" type="pres">
      <dgm:prSet presAssocID="{D13F3AA6-37C7-4D31-87C1-C7EB22C89D6C}" presName="tx1" presStyleLbl="revTx" presStyleIdx="2" presStyleCnt="4"/>
      <dgm:spPr/>
    </dgm:pt>
    <dgm:pt modelId="{3BB3B7E4-29D2-4CC4-B2CC-6EA960D18D56}" type="pres">
      <dgm:prSet presAssocID="{D13F3AA6-37C7-4D31-87C1-C7EB22C89D6C}" presName="vert1" presStyleCnt="0"/>
      <dgm:spPr/>
    </dgm:pt>
    <dgm:pt modelId="{1027232C-C799-4A6C-9C19-E4059583AF99}" type="pres">
      <dgm:prSet presAssocID="{F5595B7C-55D6-4FFC-B14A-CF20710E45DD}" presName="thickLine" presStyleLbl="alignNode1" presStyleIdx="3" presStyleCnt="4"/>
      <dgm:spPr/>
    </dgm:pt>
    <dgm:pt modelId="{76DF0577-DA47-4091-9424-DDA98959C7C9}" type="pres">
      <dgm:prSet presAssocID="{F5595B7C-55D6-4FFC-B14A-CF20710E45DD}" presName="horz1" presStyleCnt="0"/>
      <dgm:spPr/>
    </dgm:pt>
    <dgm:pt modelId="{457B6279-6FA4-426A-9887-6F5CF299A181}" type="pres">
      <dgm:prSet presAssocID="{F5595B7C-55D6-4FFC-B14A-CF20710E45DD}" presName="tx1" presStyleLbl="revTx" presStyleIdx="3" presStyleCnt="4"/>
      <dgm:spPr/>
    </dgm:pt>
    <dgm:pt modelId="{0B3F7C4B-9B9E-443B-9696-E935BA46C3ED}" type="pres">
      <dgm:prSet presAssocID="{F5595B7C-55D6-4FFC-B14A-CF20710E45DD}" presName="vert1" presStyleCnt="0"/>
      <dgm:spPr/>
    </dgm:pt>
  </dgm:ptLst>
  <dgm:cxnLst>
    <dgm:cxn modelId="{2A662004-890A-4BF8-9E06-2BF2D3E26ED1}" srcId="{98941DA6-E211-4282-A132-C455EDCB5F46}" destId="{9ED995BE-809D-4523-B51C-EFF688874BDE}" srcOrd="1" destOrd="0" parTransId="{73E76052-6C0C-4697-B90A-2AE5A61F08BB}" sibTransId="{8E6F7B1A-A436-4D20-B395-066FCCA9BF4E}"/>
    <dgm:cxn modelId="{B593EE16-F814-451D-8E71-80D70E1DC16C}" srcId="{98941DA6-E211-4282-A132-C455EDCB5F46}" destId="{15AF0813-85D4-44BB-A2F4-AD73F6E66D1E}" srcOrd="0" destOrd="0" parTransId="{FBCCACE3-FB74-4071-B883-8E96966DF723}" sibTransId="{B87BCFFC-2368-4F65-9E1A-62D82C8B7F40}"/>
    <dgm:cxn modelId="{7B217921-00A3-445E-83BC-CA7588A4FDE3}" srcId="{98941DA6-E211-4282-A132-C455EDCB5F46}" destId="{D13F3AA6-37C7-4D31-87C1-C7EB22C89D6C}" srcOrd="2" destOrd="0" parTransId="{4E6C69CB-F989-45C7-95A2-3F199A8FA572}" sibTransId="{C4E17E53-244A-42C8-B688-20FB4EC4FFC0}"/>
    <dgm:cxn modelId="{31545762-3C4B-40D6-9D21-403E3A7A65C5}" type="presOf" srcId="{F5595B7C-55D6-4FFC-B14A-CF20710E45DD}" destId="{457B6279-6FA4-426A-9887-6F5CF299A181}" srcOrd="0" destOrd="0" presId="urn:microsoft.com/office/officeart/2008/layout/LinedList"/>
    <dgm:cxn modelId="{7E958350-82A6-4E23-8111-E94AF8ECC1E1}" srcId="{98941DA6-E211-4282-A132-C455EDCB5F46}" destId="{F5595B7C-55D6-4FFC-B14A-CF20710E45DD}" srcOrd="3" destOrd="0" parTransId="{D5EB7888-9209-4710-8243-7ED42CB919D8}" sibTransId="{CE39C956-0740-45D2-A6D3-73A6B62A2940}"/>
    <dgm:cxn modelId="{8A0A9D74-FC99-4481-BA7E-EBFA6445A91D}" type="presOf" srcId="{9ED995BE-809D-4523-B51C-EFF688874BDE}" destId="{505C3005-DAE9-43F9-B84F-0A8726E1BADB}" srcOrd="0" destOrd="0" presId="urn:microsoft.com/office/officeart/2008/layout/LinedList"/>
    <dgm:cxn modelId="{C3E024C2-E093-4B9D-BB3A-5597AF3155B0}" type="presOf" srcId="{D13F3AA6-37C7-4D31-87C1-C7EB22C89D6C}" destId="{5C34431A-0BC4-48C4-A36D-4B36F363EBDC}" srcOrd="0" destOrd="0" presId="urn:microsoft.com/office/officeart/2008/layout/LinedList"/>
    <dgm:cxn modelId="{3DA6AAE0-BF8D-4140-B57B-C4D06EAC6481}" type="presOf" srcId="{15AF0813-85D4-44BB-A2F4-AD73F6E66D1E}" destId="{F795D8DB-A500-4324-A63F-46A04A05CB87}" srcOrd="0" destOrd="0" presId="urn:microsoft.com/office/officeart/2008/layout/LinedList"/>
    <dgm:cxn modelId="{A5FEC9EB-BB3C-45B7-B3E6-79361646751F}" type="presOf" srcId="{98941DA6-E211-4282-A132-C455EDCB5F46}" destId="{FED96C58-9017-40F3-9B65-12BB345A3C20}" srcOrd="0" destOrd="0" presId="urn:microsoft.com/office/officeart/2008/layout/LinedList"/>
    <dgm:cxn modelId="{EF21B80C-9406-43D4-B77C-23FE70FF2916}" type="presParOf" srcId="{FED96C58-9017-40F3-9B65-12BB345A3C20}" destId="{D8A27359-2EC4-44AA-A282-66D7950CE690}" srcOrd="0" destOrd="0" presId="urn:microsoft.com/office/officeart/2008/layout/LinedList"/>
    <dgm:cxn modelId="{8035A9AC-37BF-44A3-AF46-81359C72E022}" type="presParOf" srcId="{FED96C58-9017-40F3-9B65-12BB345A3C20}" destId="{16B5356F-A656-471E-974C-40DE8C75370E}" srcOrd="1" destOrd="0" presId="urn:microsoft.com/office/officeart/2008/layout/LinedList"/>
    <dgm:cxn modelId="{9222B9E0-2E4A-4E30-B95B-4EA0542E88C5}" type="presParOf" srcId="{16B5356F-A656-471E-974C-40DE8C75370E}" destId="{F795D8DB-A500-4324-A63F-46A04A05CB87}" srcOrd="0" destOrd="0" presId="urn:microsoft.com/office/officeart/2008/layout/LinedList"/>
    <dgm:cxn modelId="{39CA504B-EE9C-4DF7-8E6E-C15F60B2CEA7}" type="presParOf" srcId="{16B5356F-A656-471E-974C-40DE8C75370E}" destId="{66B5FBBE-DC98-4FD6-BD01-2DA5D8516CA2}" srcOrd="1" destOrd="0" presId="urn:microsoft.com/office/officeart/2008/layout/LinedList"/>
    <dgm:cxn modelId="{1BCE18D8-C839-45E3-AFFF-1AD4CC15D7FB}" type="presParOf" srcId="{FED96C58-9017-40F3-9B65-12BB345A3C20}" destId="{44557333-D49E-4017-BEC6-6EDAA75A7B6E}" srcOrd="2" destOrd="0" presId="urn:microsoft.com/office/officeart/2008/layout/LinedList"/>
    <dgm:cxn modelId="{07623C49-254D-4D15-84C8-2B0AE402CDA7}" type="presParOf" srcId="{FED96C58-9017-40F3-9B65-12BB345A3C20}" destId="{245C4F4A-E062-4BE1-9172-CC5DCC820E90}" srcOrd="3" destOrd="0" presId="urn:microsoft.com/office/officeart/2008/layout/LinedList"/>
    <dgm:cxn modelId="{2BF82BB9-E373-4E2A-8053-7CA28A2B7F54}" type="presParOf" srcId="{245C4F4A-E062-4BE1-9172-CC5DCC820E90}" destId="{505C3005-DAE9-43F9-B84F-0A8726E1BADB}" srcOrd="0" destOrd="0" presId="urn:microsoft.com/office/officeart/2008/layout/LinedList"/>
    <dgm:cxn modelId="{A406E0C3-EF0C-4F15-AD92-3DCD2B68BABC}" type="presParOf" srcId="{245C4F4A-E062-4BE1-9172-CC5DCC820E90}" destId="{33DCCA76-9333-49AA-B6B6-A10246ADFC53}" srcOrd="1" destOrd="0" presId="urn:microsoft.com/office/officeart/2008/layout/LinedList"/>
    <dgm:cxn modelId="{910EC2B3-EBF3-4E3D-96CB-942CC5DEB4D9}" type="presParOf" srcId="{FED96C58-9017-40F3-9B65-12BB345A3C20}" destId="{2463F770-B2E0-4DE2-B5B8-F64AA6662C54}" srcOrd="4" destOrd="0" presId="urn:microsoft.com/office/officeart/2008/layout/LinedList"/>
    <dgm:cxn modelId="{8BBC1F3C-0016-44A7-83AF-43FE79A1DF16}" type="presParOf" srcId="{FED96C58-9017-40F3-9B65-12BB345A3C20}" destId="{62E51B66-72BC-4319-8235-18A97F58202B}" srcOrd="5" destOrd="0" presId="urn:microsoft.com/office/officeart/2008/layout/LinedList"/>
    <dgm:cxn modelId="{855AD416-29D1-4E73-AD63-A267EA3DBF34}" type="presParOf" srcId="{62E51B66-72BC-4319-8235-18A97F58202B}" destId="{5C34431A-0BC4-48C4-A36D-4B36F363EBDC}" srcOrd="0" destOrd="0" presId="urn:microsoft.com/office/officeart/2008/layout/LinedList"/>
    <dgm:cxn modelId="{DDDB8514-A031-402F-9AD6-900E2B27006D}" type="presParOf" srcId="{62E51B66-72BC-4319-8235-18A97F58202B}" destId="{3BB3B7E4-29D2-4CC4-B2CC-6EA960D18D56}" srcOrd="1" destOrd="0" presId="urn:microsoft.com/office/officeart/2008/layout/LinedList"/>
    <dgm:cxn modelId="{1B8A673D-731E-4725-B41E-42676086A9F7}" type="presParOf" srcId="{FED96C58-9017-40F3-9B65-12BB345A3C20}" destId="{1027232C-C799-4A6C-9C19-E4059583AF99}" srcOrd="6" destOrd="0" presId="urn:microsoft.com/office/officeart/2008/layout/LinedList"/>
    <dgm:cxn modelId="{8C41925E-0CB6-410A-8B23-20C4CAF55E90}" type="presParOf" srcId="{FED96C58-9017-40F3-9B65-12BB345A3C20}" destId="{76DF0577-DA47-4091-9424-DDA98959C7C9}" srcOrd="7" destOrd="0" presId="urn:microsoft.com/office/officeart/2008/layout/LinedList"/>
    <dgm:cxn modelId="{FEE4CEBC-2AA6-42B9-B009-125C5A4EC1F0}" type="presParOf" srcId="{76DF0577-DA47-4091-9424-DDA98959C7C9}" destId="{457B6279-6FA4-426A-9887-6F5CF299A181}" srcOrd="0" destOrd="0" presId="urn:microsoft.com/office/officeart/2008/layout/LinedList"/>
    <dgm:cxn modelId="{423F0992-1DC9-4283-8C3A-62ED13B23D75}" type="presParOf" srcId="{76DF0577-DA47-4091-9424-DDA98959C7C9}" destId="{0B3F7C4B-9B9E-443B-9696-E935BA46C3ED}" srcOrd="1"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6.xml><?xml version="1.0" encoding="utf-8"?>
<dgm:dataModel xmlns:dgm="http://schemas.openxmlformats.org/drawingml/2006/diagram" xmlns:a="http://schemas.openxmlformats.org/drawingml/2006/main">
  <dgm:ptLst>
    <dgm:pt modelId="{98941DA6-E211-4282-A132-C455EDCB5F46}" type="doc">
      <dgm:prSet loTypeId="urn:microsoft.com/office/officeart/2005/8/layout/default" loCatId="list" qsTypeId="urn:microsoft.com/office/officeart/2005/8/quickstyle/3d2" qsCatId="3D" csTypeId="urn:microsoft.com/office/officeart/2005/8/colors/accent0_3" csCatId="mainScheme" phldr="1"/>
      <dgm:spPr/>
      <dgm:t>
        <a:bodyPr/>
        <a:lstStyle/>
        <a:p>
          <a:endParaRPr lang="en-US"/>
        </a:p>
      </dgm:t>
    </dgm:pt>
    <dgm:pt modelId="{15AF0813-85D4-44BB-A2F4-AD73F6E66D1E}">
      <dgm:prSet custT="1"/>
      <dgm:spPr/>
      <dgm:t>
        <a:bodyPr/>
        <a:lstStyle/>
        <a:p>
          <a:r>
            <a:rPr lang="el-GR" sz="1800" dirty="0"/>
            <a:t>Στους ηλεκτρονικούς πλειστηριασμούς παρουσιάζονται νέες, μειωμένες τιμές ή/και νέες αξίες με τη μορφή της επαναλαμβανόμενης ηλεκτρονικής διαδικασίας κατόπιν προκαταρκτικής πλήρους αξιολόγησης και την ταξινόμησή τους με βάση αυτόματες μεθόδους αξιολόγησης</a:t>
          </a:r>
        </a:p>
      </dgm:t>
    </dgm:pt>
    <dgm:pt modelId="{FBCCACE3-FB74-4071-B883-8E96966DF723}" type="parTrans" cxnId="{B593EE16-F814-451D-8E71-80D70E1DC16C}">
      <dgm:prSet/>
      <dgm:spPr/>
      <dgm:t>
        <a:bodyPr/>
        <a:lstStyle/>
        <a:p>
          <a:endParaRPr lang="el-GR"/>
        </a:p>
      </dgm:t>
    </dgm:pt>
    <dgm:pt modelId="{B87BCFFC-2368-4F65-9E1A-62D82C8B7F40}" type="sibTrans" cxnId="{B593EE16-F814-451D-8E71-80D70E1DC16C}">
      <dgm:prSet/>
      <dgm:spPr/>
      <dgm:t>
        <a:bodyPr/>
        <a:lstStyle/>
        <a:p>
          <a:endParaRPr lang="el-GR"/>
        </a:p>
      </dgm:t>
    </dgm:pt>
    <dgm:pt modelId="{9ED995BE-809D-4523-B51C-EFF688874BDE}">
      <dgm:prSet custT="1"/>
      <dgm:spPr/>
      <dgm:t>
        <a:bodyPr/>
        <a:lstStyle/>
        <a:p>
          <a:r>
            <a:rPr lang="el-GR" sz="1800" dirty="0"/>
            <a:t>Στις ανοιχτές, κλειστές ή ανταγωνιστικές διαδικασίες με διαπραγμάτευση οι αναθέτουσες αρχές μπορούν να διεξάγουν ηλεκτρονικούς πλειστηριασμούς όταν το περιεχόμενο των εγγράφων και ιδίως οι τεχνικές προδιαγραφές μπορούν καθοριστούν με ακρίβεια και υπό τους ίδιους όρους μπορεί να χρησιμοποιείται στον νέο διαγωνισμό μιας συμφωνίας-πλαισίου ή σε ένα δυναμικό σύστημα αγορών</a:t>
          </a:r>
        </a:p>
      </dgm:t>
    </dgm:pt>
    <dgm:pt modelId="{73E76052-6C0C-4697-B90A-2AE5A61F08BB}" type="parTrans" cxnId="{2A662004-890A-4BF8-9E06-2BF2D3E26ED1}">
      <dgm:prSet/>
      <dgm:spPr/>
      <dgm:t>
        <a:bodyPr/>
        <a:lstStyle/>
        <a:p>
          <a:endParaRPr lang="el-GR"/>
        </a:p>
      </dgm:t>
    </dgm:pt>
    <dgm:pt modelId="{8E6F7B1A-A436-4D20-B395-066FCCA9BF4E}" type="sibTrans" cxnId="{2A662004-890A-4BF8-9E06-2BF2D3E26ED1}">
      <dgm:prSet/>
      <dgm:spPr/>
      <dgm:t>
        <a:bodyPr/>
        <a:lstStyle/>
        <a:p>
          <a:endParaRPr lang="el-GR"/>
        </a:p>
      </dgm:t>
    </dgm:pt>
    <dgm:pt modelId="{35920196-CD8D-4861-87A6-F11C7DF2204A}" type="pres">
      <dgm:prSet presAssocID="{98941DA6-E211-4282-A132-C455EDCB5F46}" presName="diagram" presStyleCnt="0">
        <dgm:presLayoutVars>
          <dgm:dir/>
          <dgm:resizeHandles val="exact"/>
        </dgm:presLayoutVars>
      </dgm:prSet>
      <dgm:spPr/>
    </dgm:pt>
    <dgm:pt modelId="{E4057FFE-8A88-40B5-A7E1-4371FEAD5348}" type="pres">
      <dgm:prSet presAssocID="{15AF0813-85D4-44BB-A2F4-AD73F6E66D1E}" presName="node" presStyleLbl="node1" presStyleIdx="0" presStyleCnt="2" custScaleY="140419">
        <dgm:presLayoutVars>
          <dgm:bulletEnabled val="1"/>
        </dgm:presLayoutVars>
      </dgm:prSet>
      <dgm:spPr/>
    </dgm:pt>
    <dgm:pt modelId="{FBE68C55-193D-452B-988B-47ACBC0F64FA}" type="pres">
      <dgm:prSet presAssocID="{B87BCFFC-2368-4F65-9E1A-62D82C8B7F40}" presName="sibTrans" presStyleCnt="0"/>
      <dgm:spPr/>
    </dgm:pt>
    <dgm:pt modelId="{285A5D8D-1054-4894-B719-ECF98BA5630D}" type="pres">
      <dgm:prSet presAssocID="{9ED995BE-809D-4523-B51C-EFF688874BDE}" presName="node" presStyleLbl="node1" presStyleIdx="1" presStyleCnt="2" custScaleY="140419">
        <dgm:presLayoutVars>
          <dgm:bulletEnabled val="1"/>
        </dgm:presLayoutVars>
      </dgm:prSet>
      <dgm:spPr/>
    </dgm:pt>
  </dgm:ptLst>
  <dgm:cxnLst>
    <dgm:cxn modelId="{2A662004-890A-4BF8-9E06-2BF2D3E26ED1}" srcId="{98941DA6-E211-4282-A132-C455EDCB5F46}" destId="{9ED995BE-809D-4523-B51C-EFF688874BDE}" srcOrd="1" destOrd="0" parTransId="{73E76052-6C0C-4697-B90A-2AE5A61F08BB}" sibTransId="{8E6F7B1A-A436-4D20-B395-066FCCA9BF4E}"/>
    <dgm:cxn modelId="{B593EE16-F814-451D-8E71-80D70E1DC16C}" srcId="{98941DA6-E211-4282-A132-C455EDCB5F46}" destId="{15AF0813-85D4-44BB-A2F4-AD73F6E66D1E}" srcOrd="0" destOrd="0" parTransId="{FBCCACE3-FB74-4071-B883-8E96966DF723}" sibTransId="{B87BCFFC-2368-4F65-9E1A-62D82C8B7F40}"/>
    <dgm:cxn modelId="{D1371137-A6E2-450B-AF8A-B6D8B5A1ACB4}" type="presOf" srcId="{15AF0813-85D4-44BB-A2F4-AD73F6E66D1E}" destId="{E4057FFE-8A88-40B5-A7E1-4371FEAD5348}" srcOrd="0" destOrd="0" presId="urn:microsoft.com/office/officeart/2005/8/layout/default"/>
    <dgm:cxn modelId="{DC1F474B-DF5A-47E3-BD64-488AA7865DD3}" type="presOf" srcId="{9ED995BE-809D-4523-B51C-EFF688874BDE}" destId="{285A5D8D-1054-4894-B719-ECF98BA5630D}" srcOrd="0" destOrd="0" presId="urn:microsoft.com/office/officeart/2005/8/layout/default"/>
    <dgm:cxn modelId="{3A4CF46C-3613-474F-AE85-D7C6E1A668AE}" type="presOf" srcId="{98941DA6-E211-4282-A132-C455EDCB5F46}" destId="{35920196-CD8D-4861-87A6-F11C7DF2204A}" srcOrd="0" destOrd="0" presId="urn:microsoft.com/office/officeart/2005/8/layout/default"/>
    <dgm:cxn modelId="{C1E6AF00-EE0C-4248-A36E-28520B7FC90C}" type="presParOf" srcId="{35920196-CD8D-4861-87A6-F11C7DF2204A}" destId="{E4057FFE-8A88-40B5-A7E1-4371FEAD5348}" srcOrd="0" destOrd="0" presId="urn:microsoft.com/office/officeart/2005/8/layout/default"/>
    <dgm:cxn modelId="{E4119CC3-1CCB-498C-9042-A574BE7F9708}" type="presParOf" srcId="{35920196-CD8D-4861-87A6-F11C7DF2204A}" destId="{FBE68C55-193D-452B-988B-47ACBC0F64FA}" srcOrd="1" destOrd="0" presId="urn:microsoft.com/office/officeart/2005/8/layout/default"/>
    <dgm:cxn modelId="{60FDAF98-E142-4650-B993-51A748F71806}" type="presParOf" srcId="{35920196-CD8D-4861-87A6-F11C7DF2204A}" destId="{285A5D8D-1054-4894-B719-ECF98BA5630D}" srcOrd="2" destOrd="0" presId="urn:microsoft.com/office/officeart/2005/8/layout/defaul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7.xml><?xml version="1.0" encoding="utf-8"?>
<dgm:dataModel xmlns:dgm="http://schemas.openxmlformats.org/drawingml/2006/diagram" xmlns:a="http://schemas.openxmlformats.org/drawingml/2006/main">
  <dgm:ptLst>
    <dgm:pt modelId="{98941DA6-E211-4282-A132-C455EDCB5F46}" type="doc">
      <dgm:prSet loTypeId="urn:microsoft.com/office/officeart/2005/8/layout/hList1" loCatId="list" qsTypeId="urn:microsoft.com/office/officeart/2005/8/quickstyle/3d2" qsCatId="3D" csTypeId="urn:microsoft.com/office/officeart/2005/8/colors/accent0_3" csCatId="mainScheme" phldr="1"/>
      <dgm:spPr/>
      <dgm:t>
        <a:bodyPr/>
        <a:lstStyle/>
        <a:p>
          <a:endParaRPr lang="en-US"/>
        </a:p>
      </dgm:t>
    </dgm:pt>
    <dgm:pt modelId="{15AF0813-85D4-44BB-A2F4-AD73F6E66D1E}">
      <dgm:prSet custT="1"/>
      <dgm:spPr/>
      <dgm:t>
        <a:bodyPr/>
        <a:lstStyle/>
        <a:p>
          <a:r>
            <a:rPr lang="en-US" sz="1800" dirty="0"/>
            <a:t>O</a:t>
          </a:r>
          <a:r>
            <a:rPr lang="el-GR" sz="1800" dirty="0"/>
            <a:t> ηλεκτρονικός πλειστηριασμός μπορεί να αφορά σε ένα από τα ακόλουθα στοιχεία των προσφορών</a:t>
          </a:r>
        </a:p>
      </dgm:t>
    </dgm:pt>
    <dgm:pt modelId="{FBCCACE3-FB74-4071-B883-8E96966DF723}" type="parTrans" cxnId="{B593EE16-F814-451D-8E71-80D70E1DC16C}">
      <dgm:prSet/>
      <dgm:spPr/>
      <dgm:t>
        <a:bodyPr/>
        <a:lstStyle/>
        <a:p>
          <a:endParaRPr lang="el-GR"/>
        </a:p>
      </dgm:t>
    </dgm:pt>
    <dgm:pt modelId="{B87BCFFC-2368-4F65-9E1A-62D82C8B7F40}" type="sibTrans" cxnId="{B593EE16-F814-451D-8E71-80D70E1DC16C}">
      <dgm:prSet/>
      <dgm:spPr/>
      <dgm:t>
        <a:bodyPr/>
        <a:lstStyle/>
        <a:p>
          <a:endParaRPr lang="el-GR"/>
        </a:p>
      </dgm:t>
    </dgm:pt>
    <dgm:pt modelId="{C40100DC-0BE0-47D3-A2A5-089790AB21A4}">
      <dgm:prSet custT="1"/>
      <dgm:spPr/>
      <dgm:t>
        <a:bodyPr/>
        <a:lstStyle/>
        <a:p>
          <a:r>
            <a:rPr lang="el-GR" sz="1800" dirty="0"/>
            <a:t>Μόνο στις τιμές εφόσον η σύμβαση ανατίθεται αποκλειστικά βάσει τιμής</a:t>
          </a:r>
        </a:p>
      </dgm:t>
    </dgm:pt>
    <dgm:pt modelId="{90141B19-FA26-4EA0-BAD7-36B5F6DC0946}" type="parTrans" cxnId="{404C2405-741B-4460-9586-630AC166F634}">
      <dgm:prSet/>
      <dgm:spPr/>
      <dgm:t>
        <a:bodyPr/>
        <a:lstStyle/>
        <a:p>
          <a:endParaRPr lang="el-GR"/>
        </a:p>
      </dgm:t>
    </dgm:pt>
    <dgm:pt modelId="{7F1C0E2A-25CF-48C7-A155-21243019C266}" type="sibTrans" cxnId="{404C2405-741B-4460-9586-630AC166F634}">
      <dgm:prSet/>
      <dgm:spPr/>
      <dgm:t>
        <a:bodyPr/>
        <a:lstStyle/>
        <a:p>
          <a:endParaRPr lang="el-GR"/>
        </a:p>
      </dgm:t>
    </dgm:pt>
    <dgm:pt modelId="{B2AC877B-E54A-4D03-A714-3AD8383E9708}">
      <dgm:prSet custT="1"/>
      <dgm:spPr/>
      <dgm:t>
        <a:bodyPr/>
        <a:lstStyle/>
        <a:p>
          <a:r>
            <a:rPr lang="el-GR" sz="1800" dirty="0"/>
            <a:t>Στις τιμές και/ή τις νέες αξίες των χαρακτηριστικών των προσφορών που επισημαίνονται στα έγγραφα της σύμβασης, εφόσον η σύμβαση ανατίθεται βάσει της βέλτιστης σχέσης ποιότητας-τιμής ή στην προσφορά με το χαμηλότερο κόστος, σύμφωνα με μια προσέγγιση βασιζόμενη στη σχέση αποδοτικότητας-κόστους</a:t>
          </a:r>
        </a:p>
      </dgm:t>
    </dgm:pt>
    <dgm:pt modelId="{57D0C3E4-7C32-409C-82B1-0ECB64E78934}" type="parTrans" cxnId="{20EC5044-FCA7-4561-8A70-0AB03CAD9A19}">
      <dgm:prSet/>
      <dgm:spPr/>
      <dgm:t>
        <a:bodyPr/>
        <a:lstStyle/>
        <a:p>
          <a:endParaRPr lang="el-GR"/>
        </a:p>
      </dgm:t>
    </dgm:pt>
    <dgm:pt modelId="{948225E7-A1E8-4C91-BD3D-B30D1521D316}" type="sibTrans" cxnId="{20EC5044-FCA7-4561-8A70-0AB03CAD9A19}">
      <dgm:prSet/>
      <dgm:spPr/>
      <dgm:t>
        <a:bodyPr/>
        <a:lstStyle/>
        <a:p>
          <a:endParaRPr lang="el-GR"/>
        </a:p>
      </dgm:t>
    </dgm:pt>
    <dgm:pt modelId="{12271328-1CEA-40AD-AD6C-8E2C08FE884A}" type="pres">
      <dgm:prSet presAssocID="{98941DA6-E211-4282-A132-C455EDCB5F46}" presName="Name0" presStyleCnt="0">
        <dgm:presLayoutVars>
          <dgm:dir/>
          <dgm:animLvl val="lvl"/>
          <dgm:resizeHandles val="exact"/>
        </dgm:presLayoutVars>
      </dgm:prSet>
      <dgm:spPr/>
    </dgm:pt>
    <dgm:pt modelId="{69BE3F16-613B-4A48-8DE0-7193207FDC58}" type="pres">
      <dgm:prSet presAssocID="{15AF0813-85D4-44BB-A2F4-AD73F6E66D1E}" presName="composite" presStyleCnt="0"/>
      <dgm:spPr/>
    </dgm:pt>
    <dgm:pt modelId="{987FA650-A447-4720-A09F-18EC0FEB4624}" type="pres">
      <dgm:prSet presAssocID="{15AF0813-85D4-44BB-A2F4-AD73F6E66D1E}" presName="parTx" presStyleLbl="alignNode1" presStyleIdx="0" presStyleCnt="1">
        <dgm:presLayoutVars>
          <dgm:chMax val="0"/>
          <dgm:chPref val="0"/>
          <dgm:bulletEnabled val="1"/>
        </dgm:presLayoutVars>
      </dgm:prSet>
      <dgm:spPr/>
    </dgm:pt>
    <dgm:pt modelId="{3E6D2322-2C3C-4E0F-B11E-64E185E50338}" type="pres">
      <dgm:prSet presAssocID="{15AF0813-85D4-44BB-A2F4-AD73F6E66D1E}" presName="desTx" presStyleLbl="alignAccFollowNode1" presStyleIdx="0" presStyleCnt="1">
        <dgm:presLayoutVars>
          <dgm:bulletEnabled val="1"/>
        </dgm:presLayoutVars>
      </dgm:prSet>
      <dgm:spPr/>
    </dgm:pt>
  </dgm:ptLst>
  <dgm:cxnLst>
    <dgm:cxn modelId="{404C2405-741B-4460-9586-630AC166F634}" srcId="{15AF0813-85D4-44BB-A2F4-AD73F6E66D1E}" destId="{C40100DC-0BE0-47D3-A2A5-089790AB21A4}" srcOrd="0" destOrd="0" parTransId="{90141B19-FA26-4EA0-BAD7-36B5F6DC0946}" sibTransId="{7F1C0E2A-25CF-48C7-A155-21243019C266}"/>
    <dgm:cxn modelId="{B593EE16-F814-451D-8E71-80D70E1DC16C}" srcId="{98941DA6-E211-4282-A132-C455EDCB5F46}" destId="{15AF0813-85D4-44BB-A2F4-AD73F6E66D1E}" srcOrd="0" destOrd="0" parTransId="{FBCCACE3-FB74-4071-B883-8E96966DF723}" sibTransId="{B87BCFFC-2368-4F65-9E1A-62D82C8B7F40}"/>
    <dgm:cxn modelId="{83D6B923-C54D-4814-B45A-7E5A89A52A4A}" type="presOf" srcId="{15AF0813-85D4-44BB-A2F4-AD73F6E66D1E}" destId="{987FA650-A447-4720-A09F-18EC0FEB4624}" srcOrd="0" destOrd="0" presId="urn:microsoft.com/office/officeart/2005/8/layout/hList1"/>
    <dgm:cxn modelId="{DF0A1344-9E7E-4BD5-A90B-0BCFFA439455}" type="presOf" srcId="{C40100DC-0BE0-47D3-A2A5-089790AB21A4}" destId="{3E6D2322-2C3C-4E0F-B11E-64E185E50338}" srcOrd="0" destOrd="0" presId="urn:microsoft.com/office/officeart/2005/8/layout/hList1"/>
    <dgm:cxn modelId="{20EC5044-FCA7-4561-8A70-0AB03CAD9A19}" srcId="{15AF0813-85D4-44BB-A2F4-AD73F6E66D1E}" destId="{B2AC877B-E54A-4D03-A714-3AD8383E9708}" srcOrd="1" destOrd="0" parTransId="{57D0C3E4-7C32-409C-82B1-0ECB64E78934}" sibTransId="{948225E7-A1E8-4C91-BD3D-B30D1521D316}"/>
    <dgm:cxn modelId="{6AE07D92-BDEF-4B61-A204-A0369EFD7777}" type="presOf" srcId="{98941DA6-E211-4282-A132-C455EDCB5F46}" destId="{12271328-1CEA-40AD-AD6C-8E2C08FE884A}" srcOrd="0" destOrd="0" presId="urn:microsoft.com/office/officeart/2005/8/layout/hList1"/>
    <dgm:cxn modelId="{54CAC19D-1444-41FC-9D7C-D3FA84AD0888}" type="presOf" srcId="{B2AC877B-E54A-4D03-A714-3AD8383E9708}" destId="{3E6D2322-2C3C-4E0F-B11E-64E185E50338}" srcOrd="0" destOrd="1" presId="urn:microsoft.com/office/officeart/2005/8/layout/hList1"/>
    <dgm:cxn modelId="{B104178F-E749-4930-B4BF-BAD497A1DFF2}" type="presParOf" srcId="{12271328-1CEA-40AD-AD6C-8E2C08FE884A}" destId="{69BE3F16-613B-4A48-8DE0-7193207FDC58}" srcOrd="0" destOrd="0" presId="urn:microsoft.com/office/officeart/2005/8/layout/hList1"/>
    <dgm:cxn modelId="{789D10E0-E245-4646-9010-4BBDE7F10487}" type="presParOf" srcId="{69BE3F16-613B-4A48-8DE0-7193207FDC58}" destId="{987FA650-A447-4720-A09F-18EC0FEB4624}" srcOrd="0" destOrd="0" presId="urn:microsoft.com/office/officeart/2005/8/layout/hList1"/>
    <dgm:cxn modelId="{77C46649-5AEB-4979-B874-A6E621FF3718}" type="presParOf" srcId="{69BE3F16-613B-4A48-8DE0-7193207FDC58}" destId="{3E6D2322-2C3C-4E0F-B11E-64E185E50338}" srcOrd="1" destOrd="0" presId="urn:microsoft.com/office/officeart/2005/8/layout/h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8.xml><?xml version="1.0" encoding="utf-8"?>
<dgm:dataModel xmlns:dgm="http://schemas.openxmlformats.org/drawingml/2006/diagram" xmlns:a="http://schemas.openxmlformats.org/drawingml/2006/main">
  <dgm:ptLst>
    <dgm:pt modelId="{98941DA6-E211-4282-A132-C455EDCB5F46}" type="doc">
      <dgm:prSet loTypeId="urn:microsoft.com/office/officeart/2005/8/layout/process4" loCatId="process" qsTypeId="urn:microsoft.com/office/officeart/2005/8/quickstyle/3d2" qsCatId="3D" csTypeId="urn:microsoft.com/office/officeart/2005/8/colors/accent0_3" csCatId="mainScheme" phldr="1"/>
      <dgm:spPr/>
      <dgm:t>
        <a:bodyPr/>
        <a:lstStyle/>
        <a:p>
          <a:endParaRPr lang="en-US"/>
        </a:p>
      </dgm:t>
    </dgm:pt>
    <dgm:pt modelId="{15AF0813-85D4-44BB-A2F4-AD73F6E66D1E}">
      <dgm:prSet custT="1"/>
      <dgm:spPr/>
      <dgm:t>
        <a:bodyPr/>
        <a:lstStyle/>
        <a:p>
          <a:r>
            <a:rPr lang="el-GR" sz="1800" dirty="0"/>
            <a:t>Οι αναθέτουσες αρχές επισημαίνουν ότι προτίθενται να κάνουν χρήση ηλεκτρονικού πλειστηριασμού στην προκήρυξη ή στην πρόσκληση ενδιαφέροντος</a:t>
          </a:r>
        </a:p>
      </dgm:t>
    </dgm:pt>
    <dgm:pt modelId="{FBCCACE3-FB74-4071-B883-8E96966DF723}" type="parTrans" cxnId="{B593EE16-F814-451D-8E71-80D70E1DC16C}">
      <dgm:prSet/>
      <dgm:spPr/>
      <dgm:t>
        <a:bodyPr/>
        <a:lstStyle/>
        <a:p>
          <a:endParaRPr lang="el-GR"/>
        </a:p>
      </dgm:t>
    </dgm:pt>
    <dgm:pt modelId="{B87BCFFC-2368-4F65-9E1A-62D82C8B7F40}" type="sibTrans" cxnId="{B593EE16-F814-451D-8E71-80D70E1DC16C}">
      <dgm:prSet/>
      <dgm:spPr/>
      <dgm:t>
        <a:bodyPr/>
        <a:lstStyle/>
        <a:p>
          <a:endParaRPr lang="el-GR"/>
        </a:p>
      </dgm:t>
    </dgm:pt>
    <dgm:pt modelId="{C40100DC-0BE0-47D3-A2A5-089790AB21A4}">
      <dgm:prSet custT="1"/>
      <dgm:spPr/>
      <dgm:t>
        <a:bodyPr/>
        <a:lstStyle/>
        <a:p>
          <a:r>
            <a:rPr lang="el-GR" sz="1800" dirty="0"/>
            <a:t>Πριν τον ηλεκτρονικό πλειστηριασμό αναθέτουσες αρχές διενεργούν μια πρώτη πλήρη αξιολόγηση των προσφορών με βάση το ή τα κριτήρια ανάθεσης και τη στάθμισή τους όπως έχει καθοριστεί </a:t>
          </a:r>
        </a:p>
      </dgm:t>
    </dgm:pt>
    <dgm:pt modelId="{90141B19-FA26-4EA0-BAD7-36B5F6DC0946}" type="parTrans" cxnId="{404C2405-741B-4460-9586-630AC166F634}">
      <dgm:prSet/>
      <dgm:spPr/>
      <dgm:t>
        <a:bodyPr/>
        <a:lstStyle/>
        <a:p>
          <a:endParaRPr lang="el-GR"/>
        </a:p>
      </dgm:t>
    </dgm:pt>
    <dgm:pt modelId="{7F1C0E2A-25CF-48C7-A155-21243019C266}" type="sibTrans" cxnId="{404C2405-741B-4460-9586-630AC166F634}">
      <dgm:prSet/>
      <dgm:spPr/>
      <dgm:t>
        <a:bodyPr/>
        <a:lstStyle/>
        <a:p>
          <a:endParaRPr lang="el-GR"/>
        </a:p>
      </dgm:t>
    </dgm:pt>
    <dgm:pt modelId="{B2AC877B-E54A-4D03-A714-3AD8383E9708}">
      <dgm:prSet custT="1"/>
      <dgm:spPr/>
      <dgm:t>
        <a:bodyPr/>
        <a:lstStyle/>
        <a:p>
          <a:r>
            <a:rPr lang="el-GR" sz="1800" dirty="0"/>
            <a:t>Ταυτόχρονη κλήση των προσφερόντων που έχουν υποβάλλει παραδεκτές προσφορές να συμμετάσχουν στον ηλεκτρονικό πλειστηριασμό χρησιμοποιώντας την προκαθορισμένη ημέρα και ώρα, τα στοιχεία σύνδεσης</a:t>
          </a:r>
        </a:p>
      </dgm:t>
    </dgm:pt>
    <dgm:pt modelId="{57D0C3E4-7C32-409C-82B1-0ECB64E78934}" type="parTrans" cxnId="{20EC5044-FCA7-4561-8A70-0AB03CAD9A19}">
      <dgm:prSet/>
      <dgm:spPr/>
      <dgm:t>
        <a:bodyPr/>
        <a:lstStyle/>
        <a:p>
          <a:endParaRPr lang="el-GR"/>
        </a:p>
      </dgm:t>
    </dgm:pt>
    <dgm:pt modelId="{948225E7-A1E8-4C91-BD3D-B30D1521D316}" type="sibTrans" cxnId="{20EC5044-FCA7-4561-8A70-0AB03CAD9A19}">
      <dgm:prSet/>
      <dgm:spPr/>
      <dgm:t>
        <a:bodyPr/>
        <a:lstStyle/>
        <a:p>
          <a:endParaRPr lang="el-GR"/>
        </a:p>
      </dgm:t>
    </dgm:pt>
    <dgm:pt modelId="{997B4D86-F6A3-409B-B6A7-03A501DD41B9}" type="pres">
      <dgm:prSet presAssocID="{98941DA6-E211-4282-A132-C455EDCB5F46}" presName="Name0" presStyleCnt="0">
        <dgm:presLayoutVars>
          <dgm:dir/>
          <dgm:animLvl val="lvl"/>
          <dgm:resizeHandles val="exact"/>
        </dgm:presLayoutVars>
      </dgm:prSet>
      <dgm:spPr/>
    </dgm:pt>
    <dgm:pt modelId="{6D58EA79-B2FC-4839-9B55-AA07FA1C1584}" type="pres">
      <dgm:prSet presAssocID="{15AF0813-85D4-44BB-A2F4-AD73F6E66D1E}" presName="boxAndChildren" presStyleCnt="0"/>
      <dgm:spPr/>
    </dgm:pt>
    <dgm:pt modelId="{46F774C4-9ED9-49F6-AF43-C07D2B1CF2C0}" type="pres">
      <dgm:prSet presAssocID="{15AF0813-85D4-44BB-A2F4-AD73F6E66D1E}" presName="parentTextBox" presStyleLbl="node1" presStyleIdx="0" presStyleCnt="1"/>
      <dgm:spPr/>
    </dgm:pt>
    <dgm:pt modelId="{D61FC31C-DABF-43BF-88B2-ACB42BD3D94D}" type="pres">
      <dgm:prSet presAssocID="{15AF0813-85D4-44BB-A2F4-AD73F6E66D1E}" presName="entireBox" presStyleLbl="node1" presStyleIdx="0" presStyleCnt="1"/>
      <dgm:spPr/>
    </dgm:pt>
    <dgm:pt modelId="{7E8628E0-9F55-4BC9-BA08-4108F80523D8}" type="pres">
      <dgm:prSet presAssocID="{15AF0813-85D4-44BB-A2F4-AD73F6E66D1E}" presName="descendantBox" presStyleCnt="0"/>
      <dgm:spPr/>
    </dgm:pt>
    <dgm:pt modelId="{B38BD6E4-7062-4C41-89AF-F093A687E35E}" type="pres">
      <dgm:prSet presAssocID="{C40100DC-0BE0-47D3-A2A5-089790AB21A4}" presName="childTextBox" presStyleLbl="fgAccFollowNode1" presStyleIdx="0" presStyleCnt="2" custScaleY="120725">
        <dgm:presLayoutVars>
          <dgm:bulletEnabled val="1"/>
        </dgm:presLayoutVars>
      </dgm:prSet>
      <dgm:spPr/>
    </dgm:pt>
    <dgm:pt modelId="{9C58A276-A3B6-4FDF-BC32-BEC6349FD0E2}" type="pres">
      <dgm:prSet presAssocID="{B2AC877B-E54A-4D03-A714-3AD8383E9708}" presName="childTextBox" presStyleLbl="fgAccFollowNode1" presStyleIdx="1" presStyleCnt="2" custScaleY="120321">
        <dgm:presLayoutVars>
          <dgm:bulletEnabled val="1"/>
        </dgm:presLayoutVars>
      </dgm:prSet>
      <dgm:spPr/>
    </dgm:pt>
  </dgm:ptLst>
  <dgm:cxnLst>
    <dgm:cxn modelId="{404C2405-741B-4460-9586-630AC166F634}" srcId="{15AF0813-85D4-44BB-A2F4-AD73F6E66D1E}" destId="{C40100DC-0BE0-47D3-A2A5-089790AB21A4}" srcOrd="0" destOrd="0" parTransId="{90141B19-FA26-4EA0-BAD7-36B5F6DC0946}" sibTransId="{7F1C0E2A-25CF-48C7-A155-21243019C266}"/>
    <dgm:cxn modelId="{4AEBAA0B-773C-46A1-9512-2B908A82B0B6}" type="presOf" srcId="{C40100DC-0BE0-47D3-A2A5-089790AB21A4}" destId="{B38BD6E4-7062-4C41-89AF-F093A687E35E}" srcOrd="0" destOrd="0" presId="urn:microsoft.com/office/officeart/2005/8/layout/process4"/>
    <dgm:cxn modelId="{B593EE16-F814-451D-8E71-80D70E1DC16C}" srcId="{98941DA6-E211-4282-A132-C455EDCB5F46}" destId="{15AF0813-85D4-44BB-A2F4-AD73F6E66D1E}" srcOrd="0" destOrd="0" parTransId="{FBCCACE3-FB74-4071-B883-8E96966DF723}" sibTransId="{B87BCFFC-2368-4F65-9E1A-62D82C8B7F40}"/>
    <dgm:cxn modelId="{20EC5044-FCA7-4561-8A70-0AB03CAD9A19}" srcId="{15AF0813-85D4-44BB-A2F4-AD73F6E66D1E}" destId="{B2AC877B-E54A-4D03-A714-3AD8383E9708}" srcOrd="1" destOrd="0" parTransId="{57D0C3E4-7C32-409C-82B1-0ECB64E78934}" sibTransId="{948225E7-A1E8-4C91-BD3D-B30D1521D316}"/>
    <dgm:cxn modelId="{47C49D89-40CB-4FD2-87AF-558637F4AA85}" type="presOf" srcId="{15AF0813-85D4-44BB-A2F4-AD73F6E66D1E}" destId="{46F774C4-9ED9-49F6-AF43-C07D2B1CF2C0}" srcOrd="0" destOrd="0" presId="urn:microsoft.com/office/officeart/2005/8/layout/process4"/>
    <dgm:cxn modelId="{AE7006D2-DF38-4065-BBC5-98BBF64876BE}" type="presOf" srcId="{15AF0813-85D4-44BB-A2F4-AD73F6E66D1E}" destId="{D61FC31C-DABF-43BF-88B2-ACB42BD3D94D}" srcOrd="1" destOrd="0" presId="urn:microsoft.com/office/officeart/2005/8/layout/process4"/>
    <dgm:cxn modelId="{B0D4EBD6-5D82-4C0D-8812-35954F6700E1}" type="presOf" srcId="{98941DA6-E211-4282-A132-C455EDCB5F46}" destId="{997B4D86-F6A3-409B-B6A7-03A501DD41B9}" srcOrd="0" destOrd="0" presId="urn:microsoft.com/office/officeart/2005/8/layout/process4"/>
    <dgm:cxn modelId="{995981D7-D371-452B-83F3-56160B73E42A}" type="presOf" srcId="{B2AC877B-E54A-4D03-A714-3AD8383E9708}" destId="{9C58A276-A3B6-4FDF-BC32-BEC6349FD0E2}" srcOrd="0" destOrd="0" presId="urn:microsoft.com/office/officeart/2005/8/layout/process4"/>
    <dgm:cxn modelId="{2201314D-083A-48D2-A115-D88151314E7B}" type="presParOf" srcId="{997B4D86-F6A3-409B-B6A7-03A501DD41B9}" destId="{6D58EA79-B2FC-4839-9B55-AA07FA1C1584}" srcOrd="0" destOrd="0" presId="urn:microsoft.com/office/officeart/2005/8/layout/process4"/>
    <dgm:cxn modelId="{C96370E1-A1F6-4EAC-9CB9-532E8E399F4B}" type="presParOf" srcId="{6D58EA79-B2FC-4839-9B55-AA07FA1C1584}" destId="{46F774C4-9ED9-49F6-AF43-C07D2B1CF2C0}" srcOrd="0" destOrd="0" presId="urn:microsoft.com/office/officeart/2005/8/layout/process4"/>
    <dgm:cxn modelId="{1AE78590-6EBB-49AF-A16E-80DF6DC735CA}" type="presParOf" srcId="{6D58EA79-B2FC-4839-9B55-AA07FA1C1584}" destId="{D61FC31C-DABF-43BF-88B2-ACB42BD3D94D}" srcOrd="1" destOrd="0" presId="urn:microsoft.com/office/officeart/2005/8/layout/process4"/>
    <dgm:cxn modelId="{197E85A9-0888-47AB-81BF-6235BE1F3B84}" type="presParOf" srcId="{6D58EA79-B2FC-4839-9B55-AA07FA1C1584}" destId="{7E8628E0-9F55-4BC9-BA08-4108F80523D8}" srcOrd="2" destOrd="0" presId="urn:microsoft.com/office/officeart/2005/8/layout/process4"/>
    <dgm:cxn modelId="{6AB8529A-93A5-4B31-99A6-15E3C9C125CB}" type="presParOf" srcId="{7E8628E0-9F55-4BC9-BA08-4108F80523D8}" destId="{B38BD6E4-7062-4C41-89AF-F093A687E35E}" srcOrd="0" destOrd="0" presId="urn:microsoft.com/office/officeart/2005/8/layout/process4"/>
    <dgm:cxn modelId="{D540EF96-B2EA-42CD-BD9A-48660656FD4F}" type="presParOf" srcId="{7E8628E0-9F55-4BC9-BA08-4108F80523D8}" destId="{9C58A276-A3B6-4FDF-BC32-BEC6349FD0E2}" srcOrd="1" destOrd="0" presId="urn:microsoft.com/office/officeart/2005/8/layout/process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9.xml><?xml version="1.0" encoding="utf-8"?>
<dgm:dataModel xmlns:dgm="http://schemas.openxmlformats.org/drawingml/2006/diagram" xmlns:a="http://schemas.openxmlformats.org/drawingml/2006/main">
  <dgm:ptLst>
    <dgm:pt modelId="{98941DA6-E211-4282-A132-C455EDCB5F46}" type="doc">
      <dgm:prSet loTypeId="urn:microsoft.com/office/officeart/2005/8/layout/process4" loCatId="process" qsTypeId="urn:microsoft.com/office/officeart/2005/8/quickstyle/3d2" qsCatId="3D" csTypeId="urn:microsoft.com/office/officeart/2005/8/colors/accent0_3" csCatId="mainScheme" phldr="1"/>
      <dgm:spPr/>
      <dgm:t>
        <a:bodyPr/>
        <a:lstStyle/>
        <a:p>
          <a:endParaRPr lang="en-US"/>
        </a:p>
      </dgm:t>
    </dgm:pt>
    <dgm:pt modelId="{15AF0813-85D4-44BB-A2F4-AD73F6E66D1E}">
      <dgm:prSet custT="1"/>
      <dgm:spPr/>
      <dgm:t>
        <a:bodyPr/>
        <a:lstStyle/>
        <a:p>
          <a:r>
            <a:rPr lang="el-GR" sz="1800" dirty="0"/>
            <a:t>Στη διάρκεια του ηλεκτρονικού πλειστηριασμού οι αναθέτουσες αρχές γνωστοποιούν συνεχώς και αμέσως σε όλους τους προσφέροντες τουλάχιστον τις πληροφορίες που τους δίνουν τη δυνατότητα να γνωρίζουν ανά πάσα στιγμή την κατάταξή τους</a:t>
          </a:r>
        </a:p>
      </dgm:t>
    </dgm:pt>
    <dgm:pt modelId="{FBCCACE3-FB74-4071-B883-8E96966DF723}" type="parTrans" cxnId="{B593EE16-F814-451D-8E71-80D70E1DC16C}">
      <dgm:prSet/>
      <dgm:spPr/>
      <dgm:t>
        <a:bodyPr/>
        <a:lstStyle/>
        <a:p>
          <a:endParaRPr lang="el-GR"/>
        </a:p>
      </dgm:t>
    </dgm:pt>
    <dgm:pt modelId="{B87BCFFC-2368-4F65-9E1A-62D82C8B7F40}" type="sibTrans" cxnId="{B593EE16-F814-451D-8E71-80D70E1DC16C}">
      <dgm:prSet/>
      <dgm:spPr/>
      <dgm:t>
        <a:bodyPr/>
        <a:lstStyle/>
        <a:p>
          <a:endParaRPr lang="el-GR"/>
        </a:p>
      </dgm:t>
    </dgm:pt>
    <dgm:pt modelId="{C40100DC-0BE0-47D3-A2A5-089790AB21A4}">
      <dgm:prSet custT="1"/>
      <dgm:spPr/>
      <dgm:t>
        <a:bodyPr/>
        <a:lstStyle/>
        <a:p>
          <a:r>
            <a:rPr lang="el-GR" sz="1800" dirty="0"/>
            <a:t>Δύνανται εάν επισημαίνεται εκ των προτέρων να γνωστοποιούν και άλλες πληροφορίες σχετικά με τις τιμές ή τις αξίες που υποβάλλονται ή να ανακοινώνουν ανά πάσα στιγμή τον αριθμό των συμμετεχόντων σε κάθε φάση</a:t>
          </a:r>
        </a:p>
      </dgm:t>
    </dgm:pt>
    <dgm:pt modelId="{90141B19-FA26-4EA0-BAD7-36B5F6DC0946}" type="parTrans" cxnId="{404C2405-741B-4460-9586-630AC166F634}">
      <dgm:prSet/>
      <dgm:spPr/>
      <dgm:t>
        <a:bodyPr/>
        <a:lstStyle/>
        <a:p>
          <a:endParaRPr lang="el-GR"/>
        </a:p>
      </dgm:t>
    </dgm:pt>
    <dgm:pt modelId="{7F1C0E2A-25CF-48C7-A155-21243019C266}" type="sibTrans" cxnId="{404C2405-741B-4460-9586-630AC166F634}">
      <dgm:prSet/>
      <dgm:spPr/>
      <dgm:t>
        <a:bodyPr/>
        <a:lstStyle/>
        <a:p>
          <a:endParaRPr lang="el-GR"/>
        </a:p>
      </dgm:t>
    </dgm:pt>
    <dgm:pt modelId="{B2AC877B-E54A-4D03-A714-3AD8383E9708}">
      <dgm:prSet custT="1"/>
      <dgm:spPr/>
      <dgm:t>
        <a:bodyPr/>
        <a:lstStyle/>
        <a:p>
          <a:r>
            <a:rPr lang="el-GR" sz="1800" dirty="0"/>
            <a:t>Σε καμία περίπτωση δεν μπορούν να γνωστοποιούν την ταυτότητα των προσφερόντων κατά τη διεξαγωγή των διαφόρων φάσεων</a:t>
          </a:r>
        </a:p>
      </dgm:t>
    </dgm:pt>
    <dgm:pt modelId="{57D0C3E4-7C32-409C-82B1-0ECB64E78934}" type="parTrans" cxnId="{20EC5044-FCA7-4561-8A70-0AB03CAD9A19}">
      <dgm:prSet/>
      <dgm:spPr/>
      <dgm:t>
        <a:bodyPr/>
        <a:lstStyle/>
        <a:p>
          <a:endParaRPr lang="el-GR"/>
        </a:p>
      </dgm:t>
    </dgm:pt>
    <dgm:pt modelId="{948225E7-A1E8-4C91-BD3D-B30D1521D316}" type="sibTrans" cxnId="{20EC5044-FCA7-4561-8A70-0AB03CAD9A19}">
      <dgm:prSet/>
      <dgm:spPr/>
      <dgm:t>
        <a:bodyPr/>
        <a:lstStyle/>
        <a:p>
          <a:endParaRPr lang="el-GR"/>
        </a:p>
      </dgm:t>
    </dgm:pt>
    <dgm:pt modelId="{997B4D86-F6A3-409B-B6A7-03A501DD41B9}" type="pres">
      <dgm:prSet presAssocID="{98941DA6-E211-4282-A132-C455EDCB5F46}" presName="Name0" presStyleCnt="0">
        <dgm:presLayoutVars>
          <dgm:dir/>
          <dgm:animLvl val="lvl"/>
          <dgm:resizeHandles val="exact"/>
        </dgm:presLayoutVars>
      </dgm:prSet>
      <dgm:spPr/>
    </dgm:pt>
    <dgm:pt modelId="{6D58EA79-B2FC-4839-9B55-AA07FA1C1584}" type="pres">
      <dgm:prSet presAssocID="{15AF0813-85D4-44BB-A2F4-AD73F6E66D1E}" presName="boxAndChildren" presStyleCnt="0"/>
      <dgm:spPr/>
    </dgm:pt>
    <dgm:pt modelId="{46F774C4-9ED9-49F6-AF43-C07D2B1CF2C0}" type="pres">
      <dgm:prSet presAssocID="{15AF0813-85D4-44BB-A2F4-AD73F6E66D1E}" presName="parentTextBox" presStyleLbl="node1" presStyleIdx="0" presStyleCnt="1"/>
      <dgm:spPr/>
    </dgm:pt>
    <dgm:pt modelId="{D61FC31C-DABF-43BF-88B2-ACB42BD3D94D}" type="pres">
      <dgm:prSet presAssocID="{15AF0813-85D4-44BB-A2F4-AD73F6E66D1E}" presName="entireBox" presStyleLbl="node1" presStyleIdx="0" presStyleCnt="1"/>
      <dgm:spPr/>
    </dgm:pt>
    <dgm:pt modelId="{7E8628E0-9F55-4BC9-BA08-4108F80523D8}" type="pres">
      <dgm:prSet presAssocID="{15AF0813-85D4-44BB-A2F4-AD73F6E66D1E}" presName="descendantBox" presStyleCnt="0"/>
      <dgm:spPr/>
    </dgm:pt>
    <dgm:pt modelId="{B38BD6E4-7062-4C41-89AF-F093A687E35E}" type="pres">
      <dgm:prSet presAssocID="{C40100DC-0BE0-47D3-A2A5-089790AB21A4}" presName="childTextBox" presStyleLbl="fgAccFollowNode1" presStyleIdx="0" presStyleCnt="2" custScaleY="114021">
        <dgm:presLayoutVars>
          <dgm:bulletEnabled val="1"/>
        </dgm:presLayoutVars>
      </dgm:prSet>
      <dgm:spPr/>
    </dgm:pt>
    <dgm:pt modelId="{9C58A276-A3B6-4FDF-BC32-BEC6349FD0E2}" type="pres">
      <dgm:prSet presAssocID="{B2AC877B-E54A-4D03-A714-3AD8383E9708}" presName="childTextBox" presStyleLbl="fgAccFollowNode1" presStyleIdx="1" presStyleCnt="2" custScaleY="114173">
        <dgm:presLayoutVars>
          <dgm:bulletEnabled val="1"/>
        </dgm:presLayoutVars>
      </dgm:prSet>
      <dgm:spPr/>
    </dgm:pt>
  </dgm:ptLst>
  <dgm:cxnLst>
    <dgm:cxn modelId="{404C2405-741B-4460-9586-630AC166F634}" srcId="{15AF0813-85D4-44BB-A2F4-AD73F6E66D1E}" destId="{C40100DC-0BE0-47D3-A2A5-089790AB21A4}" srcOrd="0" destOrd="0" parTransId="{90141B19-FA26-4EA0-BAD7-36B5F6DC0946}" sibTransId="{7F1C0E2A-25CF-48C7-A155-21243019C266}"/>
    <dgm:cxn modelId="{4AEBAA0B-773C-46A1-9512-2B908A82B0B6}" type="presOf" srcId="{C40100DC-0BE0-47D3-A2A5-089790AB21A4}" destId="{B38BD6E4-7062-4C41-89AF-F093A687E35E}" srcOrd="0" destOrd="0" presId="urn:microsoft.com/office/officeart/2005/8/layout/process4"/>
    <dgm:cxn modelId="{B593EE16-F814-451D-8E71-80D70E1DC16C}" srcId="{98941DA6-E211-4282-A132-C455EDCB5F46}" destId="{15AF0813-85D4-44BB-A2F4-AD73F6E66D1E}" srcOrd="0" destOrd="0" parTransId="{FBCCACE3-FB74-4071-B883-8E96966DF723}" sibTransId="{B87BCFFC-2368-4F65-9E1A-62D82C8B7F40}"/>
    <dgm:cxn modelId="{20EC5044-FCA7-4561-8A70-0AB03CAD9A19}" srcId="{15AF0813-85D4-44BB-A2F4-AD73F6E66D1E}" destId="{B2AC877B-E54A-4D03-A714-3AD8383E9708}" srcOrd="1" destOrd="0" parTransId="{57D0C3E4-7C32-409C-82B1-0ECB64E78934}" sibTransId="{948225E7-A1E8-4C91-BD3D-B30D1521D316}"/>
    <dgm:cxn modelId="{47C49D89-40CB-4FD2-87AF-558637F4AA85}" type="presOf" srcId="{15AF0813-85D4-44BB-A2F4-AD73F6E66D1E}" destId="{46F774C4-9ED9-49F6-AF43-C07D2B1CF2C0}" srcOrd="0" destOrd="0" presId="urn:microsoft.com/office/officeart/2005/8/layout/process4"/>
    <dgm:cxn modelId="{AE7006D2-DF38-4065-BBC5-98BBF64876BE}" type="presOf" srcId="{15AF0813-85D4-44BB-A2F4-AD73F6E66D1E}" destId="{D61FC31C-DABF-43BF-88B2-ACB42BD3D94D}" srcOrd="1" destOrd="0" presId="urn:microsoft.com/office/officeart/2005/8/layout/process4"/>
    <dgm:cxn modelId="{B0D4EBD6-5D82-4C0D-8812-35954F6700E1}" type="presOf" srcId="{98941DA6-E211-4282-A132-C455EDCB5F46}" destId="{997B4D86-F6A3-409B-B6A7-03A501DD41B9}" srcOrd="0" destOrd="0" presId="urn:microsoft.com/office/officeart/2005/8/layout/process4"/>
    <dgm:cxn modelId="{995981D7-D371-452B-83F3-56160B73E42A}" type="presOf" srcId="{B2AC877B-E54A-4D03-A714-3AD8383E9708}" destId="{9C58A276-A3B6-4FDF-BC32-BEC6349FD0E2}" srcOrd="0" destOrd="0" presId="urn:microsoft.com/office/officeart/2005/8/layout/process4"/>
    <dgm:cxn modelId="{2201314D-083A-48D2-A115-D88151314E7B}" type="presParOf" srcId="{997B4D86-F6A3-409B-B6A7-03A501DD41B9}" destId="{6D58EA79-B2FC-4839-9B55-AA07FA1C1584}" srcOrd="0" destOrd="0" presId="urn:microsoft.com/office/officeart/2005/8/layout/process4"/>
    <dgm:cxn modelId="{C96370E1-A1F6-4EAC-9CB9-532E8E399F4B}" type="presParOf" srcId="{6D58EA79-B2FC-4839-9B55-AA07FA1C1584}" destId="{46F774C4-9ED9-49F6-AF43-C07D2B1CF2C0}" srcOrd="0" destOrd="0" presId="urn:microsoft.com/office/officeart/2005/8/layout/process4"/>
    <dgm:cxn modelId="{1AE78590-6EBB-49AF-A16E-80DF6DC735CA}" type="presParOf" srcId="{6D58EA79-B2FC-4839-9B55-AA07FA1C1584}" destId="{D61FC31C-DABF-43BF-88B2-ACB42BD3D94D}" srcOrd="1" destOrd="0" presId="urn:microsoft.com/office/officeart/2005/8/layout/process4"/>
    <dgm:cxn modelId="{197E85A9-0888-47AB-81BF-6235BE1F3B84}" type="presParOf" srcId="{6D58EA79-B2FC-4839-9B55-AA07FA1C1584}" destId="{7E8628E0-9F55-4BC9-BA08-4108F80523D8}" srcOrd="2" destOrd="0" presId="urn:microsoft.com/office/officeart/2005/8/layout/process4"/>
    <dgm:cxn modelId="{6AB8529A-93A5-4B31-99A6-15E3C9C125CB}" type="presParOf" srcId="{7E8628E0-9F55-4BC9-BA08-4108F80523D8}" destId="{B38BD6E4-7062-4C41-89AF-F093A687E35E}" srcOrd="0" destOrd="0" presId="urn:microsoft.com/office/officeart/2005/8/layout/process4"/>
    <dgm:cxn modelId="{D540EF96-B2EA-42CD-BD9A-48660656FD4F}" type="presParOf" srcId="{7E8628E0-9F55-4BC9-BA08-4108F80523D8}" destId="{9C58A276-A3B6-4FDF-BC32-BEC6349FD0E2}" srcOrd="1" destOrd="0" presId="urn:microsoft.com/office/officeart/2005/8/layout/process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7CF71AD-08E7-4147-A8A5-AF2776CFC2B7}">
      <dsp:nvSpPr>
        <dsp:cNvPr id="0" name=""/>
        <dsp:cNvSpPr/>
      </dsp:nvSpPr>
      <dsp:spPr>
        <a:xfrm>
          <a:off x="2918227" y="988"/>
          <a:ext cx="3253354" cy="894516"/>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38100" tIns="25400" rIns="38100" bIns="25400" numCol="1" spcCol="1270" anchor="ctr" anchorCtr="0">
          <a:noAutofit/>
        </a:bodyPr>
        <a:lstStyle/>
        <a:p>
          <a:pPr marL="0" lvl="0" indent="0" algn="ctr" defTabSz="889000">
            <a:lnSpc>
              <a:spcPct val="90000"/>
            </a:lnSpc>
            <a:spcBef>
              <a:spcPct val="0"/>
            </a:spcBef>
            <a:spcAft>
              <a:spcPct val="35000"/>
            </a:spcAft>
            <a:buNone/>
          </a:pPr>
          <a:endParaRPr lang="el-GR" sz="2000" kern="1200" dirty="0"/>
        </a:p>
      </dsp:txBody>
      <dsp:txXfrm>
        <a:off x="2944426" y="27187"/>
        <a:ext cx="3200956" cy="842118"/>
      </dsp:txXfrm>
    </dsp:sp>
    <dsp:sp modelId="{99F76B13-E95E-4E8F-AB96-E35434732CB2}">
      <dsp:nvSpPr>
        <dsp:cNvPr id="0" name=""/>
        <dsp:cNvSpPr/>
      </dsp:nvSpPr>
      <dsp:spPr>
        <a:xfrm>
          <a:off x="3243562" y="895504"/>
          <a:ext cx="325335" cy="670887"/>
        </a:xfrm>
        <a:custGeom>
          <a:avLst/>
          <a:gdLst/>
          <a:ahLst/>
          <a:cxnLst/>
          <a:rect l="0" t="0" r="0" b="0"/>
          <a:pathLst>
            <a:path>
              <a:moveTo>
                <a:pt x="0" y="0"/>
              </a:moveTo>
              <a:lnTo>
                <a:pt x="0" y="670887"/>
              </a:lnTo>
              <a:lnTo>
                <a:pt x="325335" y="670887"/>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F9890924-80C1-4046-B7C9-95A16B79A875}">
      <dsp:nvSpPr>
        <dsp:cNvPr id="0" name=""/>
        <dsp:cNvSpPr/>
      </dsp:nvSpPr>
      <dsp:spPr>
        <a:xfrm>
          <a:off x="3568898" y="1119133"/>
          <a:ext cx="2689688" cy="894516"/>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ctr" defTabSz="889000">
            <a:lnSpc>
              <a:spcPct val="90000"/>
            </a:lnSpc>
            <a:spcBef>
              <a:spcPct val="0"/>
            </a:spcBef>
            <a:spcAft>
              <a:spcPct val="35000"/>
            </a:spcAft>
            <a:buNone/>
          </a:pPr>
          <a:endParaRPr lang="el-GR" sz="2000" kern="1200" dirty="0"/>
        </a:p>
      </dsp:txBody>
      <dsp:txXfrm>
        <a:off x="3595097" y="1145332"/>
        <a:ext cx="2637290" cy="842118"/>
      </dsp:txXfrm>
    </dsp:sp>
    <dsp:sp modelId="{5F47BE5A-E55E-4D4D-A8C8-C2C82E9F7CAD}">
      <dsp:nvSpPr>
        <dsp:cNvPr id="0" name=""/>
        <dsp:cNvSpPr/>
      </dsp:nvSpPr>
      <dsp:spPr>
        <a:xfrm>
          <a:off x="3243562" y="895504"/>
          <a:ext cx="325335" cy="1789032"/>
        </a:xfrm>
        <a:custGeom>
          <a:avLst/>
          <a:gdLst/>
          <a:ahLst/>
          <a:cxnLst/>
          <a:rect l="0" t="0" r="0" b="0"/>
          <a:pathLst>
            <a:path>
              <a:moveTo>
                <a:pt x="0" y="0"/>
              </a:moveTo>
              <a:lnTo>
                <a:pt x="0" y="1789032"/>
              </a:lnTo>
              <a:lnTo>
                <a:pt x="325335" y="1789032"/>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2C4E170A-592B-48D4-A7F6-50496EDA7499}">
      <dsp:nvSpPr>
        <dsp:cNvPr id="0" name=""/>
        <dsp:cNvSpPr/>
      </dsp:nvSpPr>
      <dsp:spPr>
        <a:xfrm>
          <a:off x="3568898" y="2237278"/>
          <a:ext cx="2873786" cy="894516"/>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ctr" defTabSz="889000">
            <a:lnSpc>
              <a:spcPct val="90000"/>
            </a:lnSpc>
            <a:spcBef>
              <a:spcPct val="0"/>
            </a:spcBef>
            <a:spcAft>
              <a:spcPct val="35000"/>
            </a:spcAft>
            <a:buNone/>
          </a:pPr>
          <a:endParaRPr lang="el-GR" sz="2000" kern="1200" dirty="0"/>
        </a:p>
      </dsp:txBody>
      <dsp:txXfrm>
        <a:off x="3595097" y="2263477"/>
        <a:ext cx="2821388" cy="842118"/>
      </dsp:txXfrm>
    </dsp:sp>
    <dsp:sp modelId="{973A1FBA-ED69-4A80-B4E0-F96858FDDADA}">
      <dsp:nvSpPr>
        <dsp:cNvPr id="0" name=""/>
        <dsp:cNvSpPr/>
      </dsp:nvSpPr>
      <dsp:spPr>
        <a:xfrm>
          <a:off x="3243562" y="895504"/>
          <a:ext cx="325335" cy="2907177"/>
        </a:xfrm>
        <a:custGeom>
          <a:avLst/>
          <a:gdLst/>
          <a:ahLst/>
          <a:cxnLst/>
          <a:rect l="0" t="0" r="0" b="0"/>
          <a:pathLst>
            <a:path>
              <a:moveTo>
                <a:pt x="0" y="0"/>
              </a:moveTo>
              <a:lnTo>
                <a:pt x="0" y="2907177"/>
              </a:lnTo>
              <a:lnTo>
                <a:pt x="325335" y="2907177"/>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622EF44B-B1C5-44B5-B9B7-4F35E83226F4}">
      <dsp:nvSpPr>
        <dsp:cNvPr id="0" name=""/>
        <dsp:cNvSpPr/>
      </dsp:nvSpPr>
      <dsp:spPr>
        <a:xfrm>
          <a:off x="3568898" y="3355423"/>
          <a:ext cx="3270365" cy="894516"/>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ctr" defTabSz="889000">
            <a:lnSpc>
              <a:spcPct val="90000"/>
            </a:lnSpc>
            <a:spcBef>
              <a:spcPct val="0"/>
            </a:spcBef>
            <a:spcAft>
              <a:spcPct val="35000"/>
            </a:spcAft>
            <a:buNone/>
          </a:pPr>
          <a:endParaRPr lang="el-GR" sz="2000" kern="1200" dirty="0"/>
        </a:p>
      </dsp:txBody>
      <dsp:txXfrm>
        <a:off x="3595097" y="3381622"/>
        <a:ext cx="3217967" cy="842118"/>
      </dsp:txXfrm>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7CF71AD-08E7-4147-A8A5-AF2776CFC2B7}">
      <dsp:nvSpPr>
        <dsp:cNvPr id="0" name=""/>
        <dsp:cNvSpPr/>
      </dsp:nvSpPr>
      <dsp:spPr>
        <a:xfrm>
          <a:off x="7833" y="484358"/>
          <a:ext cx="2722686" cy="1361343"/>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l-GR" sz="1800" kern="1200" dirty="0"/>
            <a:t>Αναθέτοντες Φορείς</a:t>
          </a:r>
        </a:p>
      </dsp:txBody>
      <dsp:txXfrm>
        <a:off x="47705" y="524230"/>
        <a:ext cx="2642942" cy="1281599"/>
      </dsp:txXfrm>
    </dsp:sp>
    <dsp:sp modelId="{99F76B13-E95E-4E8F-AB96-E35434732CB2}">
      <dsp:nvSpPr>
        <dsp:cNvPr id="0" name=""/>
        <dsp:cNvSpPr/>
      </dsp:nvSpPr>
      <dsp:spPr>
        <a:xfrm>
          <a:off x="280102" y="1845701"/>
          <a:ext cx="272268" cy="1021007"/>
        </a:xfrm>
        <a:custGeom>
          <a:avLst/>
          <a:gdLst/>
          <a:ahLst/>
          <a:cxnLst/>
          <a:rect l="0" t="0" r="0" b="0"/>
          <a:pathLst>
            <a:path>
              <a:moveTo>
                <a:pt x="0" y="0"/>
              </a:moveTo>
              <a:lnTo>
                <a:pt x="0" y="1021007"/>
              </a:lnTo>
              <a:lnTo>
                <a:pt x="272268" y="1021007"/>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F9890924-80C1-4046-B7C9-95A16B79A875}">
      <dsp:nvSpPr>
        <dsp:cNvPr id="0" name=""/>
        <dsp:cNvSpPr/>
      </dsp:nvSpPr>
      <dsp:spPr>
        <a:xfrm>
          <a:off x="552371" y="2186037"/>
          <a:ext cx="2178149" cy="1361343"/>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l-GR" sz="1800" kern="1200" dirty="0"/>
            <a:t>Οι αναθέτοντες φορείς του άρθρου 224</a:t>
          </a:r>
        </a:p>
      </dsp:txBody>
      <dsp:txXfrm>
        <a:off x="592243" y="2225909"/>
        <a:ext cx="2098405" cy="1281599"/>
      </dsp:txXfrm>
    </dsp:sp>
    <dsp:sp modelId="{55F2538B-C48C-426E-AEAB-6C2A6B098B5C}">
      <dsp:nvSpPr>
        <dsp:cNvPr id="0" name=""/>
        <dsp:cNvSpPr/>
      </dsp:nvSpPr>
      <dsp:spPr>
        <a:xfrm>
          <a:off x="3411191" y="484358"/>
          <a:ext cx="2722686" cy="1361343"/>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l-GR" sz="1800" kern="1200" dirty="0"/>
            <a:t>Κεντρικές Κυβερνητικές Αρχές</a:t>
          </a:r>
        </a:p>
      </dsp:txBody>
      <dsp:txXfrm>
        <a:off x="3451063" y="524230"/>
        <a:ext cx="2642942" cy="1281599"/>
      </dsp:txXfrm>
    </dsp:sp>
    <dsp:sp modelId="{512A52E0-D5E0-4CFD-8CB4-A788A287BC73}">
      <dsp:nvSpPr>
        <dsp:cNvPr id="0" name=""/>
        <dsp:cNvSpPr/>
      </dsp:nvSpPr>
      <dsp:spPr>
        <a:xfrm>
          <a:off x="3683460" y="1845701"/>
          <a:ext cx="272268" cy="1087937"/>
        </a:xfrm>
        <a:custGeom>
          <a:avLst/>
          <a:gdLst/>
          <a:ahLst/>
          <a:cxnLst/>
          <a:rect l="0" t="0" r="0" b="0"/>
          <a:pathLst>
            <a:path>
              <a:moveTo>
                <a:pt x="0" y="0"/>
              </a:moveTo>
              <a:lnTo>
                <a:pt x="0" y="1087937"/>
              </a:lnTo>
              <a:lnTo>
                <a:pt x="272268" y="1087937"/>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B6EAF28B-98AE-4AC9-B505-7FEEB47D4B34}">
      <dsp:nvSpPr>
        <dsp:cNvPr id="0" name=""/>
        <dsp:cNvSpPr/>
      </dsp:nvSpPr>
      <dsp:spPr>
        <a:xfrm>
          <a:off x="3955729" y="2186037"/>
          <a:ext cx="2791516" cy="1495204"/>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l-GR" sz="1800" kern="1200" dirty="0"/>
            <a:t>Οι αναθέτουσες αρχές που περιλαμβάνονται στο Παράρτημα Ι του Προσαρτήματος Α΄</a:t>
          </a:r>
        </a:p>
      </dsp:txBody>
      <dsp:txXfrm>
        <a:off x="3999522" y="2229830"/>
        <a:ext cx="2703930" cy="1407618"/>
      </dsp:txXfrm>
    </dsp:sp>
    <dsp:sp modelId="{46173EC6-3FD2-4B3F-B85D-9CE1D5DCFD2E}">
      <dsp:nvSpPr>
        <dsp:cNvPr id="0" name=""/>
        <dsp:cNvSpPr/>
      </dsp:nvSpPr>
      <dsp:spPr>
        <a:xfrm>
          <a:off x="6883379" y="484358"/>
          <a:ext cx="2722686" cy="1361343"/>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l-GR" sz="1800" kern="1200" dirty="0"/>
            <a:t>Μη Κεντρικές Αναθέτουσες Αρχές</a:t>
          </a:r>
        </a:p>
      </dsp:txBody>
      <dsp:txXfrm>
        <a:off x="6923251" y="524230"/>
        <a:ext cx="2642942" cy="1281599"/>
      </dsp:txXfrm>
    </dsp:sp>
    <dsp:sp modelId="{FACC0CFC-7FDE-4827-8684-72E0DF59A826}">
      <dsp:nvSpPr>
        <dsp:cNvPr id="0" name=""/>
        <dsp:cNvSpPr/>
      </dsp:nvSpPr>
      <dsp:spPr>
        <a:xfrm>
          <a:off x="7155648" y="1845701"/>
          <a:ext cx="272268" cy="1021007"/>
        </a:xfrm>
        <a:custGeom>
          <a:avLst/>
          <a:gdLst/>
          <a:ahLst/>
          <a:cxnLst/>
          <a:rect l="0" t="0" r="0" b="0"/>
          <a:pathLst>
            <a:path>
              <a:moveTo>
                <a:pt x="0" y="0"/>
              </a:moveTo>
              <a:lnTo>
                <a:pt x="0" y="1021007"/>
              </a:lnTo>
              <a:lnTo>
                <a:pt x="272268" y="1021007"/>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5C371437-5098-4C98-9C70-3F66927E521F}">
      <dsp:nvSpPr>
        <dsp:cNvPr id="0" name=""/>
        <dsp:cNvSpPr/>
      </dsp:nvSpPr>
      <dsp:spPr>
        <a:xfrm>
          <a:off x="7427916" y="2186037"/>
          <a:ext cx="2178149" cy="1361343"/>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l-GR" sz="1800" kern="1200" dirty="0"/>
            <a:t>Όλες οι αναθέτουσες αρχές που δεν είναι Κ.Κ.Α.</a:t>
          </a:r>
        </a:p>
      </dsp:txBody>
      <dsp:txXfrm>
        <a:off x="7467788" y="2225909"/>
        <a:ext cx="2098405" cy="1281599"/>
      </dsp:txXfrm>
    </dsp:sp>
  </dsp:spTree>
</dsp:drawing>
</file>

<file path=ppt/diagrams/drawing10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83B963C-2883-42BA-A4E2-4C72C30CAF31}">
      <dsp:nvSpPr>
        <dsp:cNvPr id="0" name=""/>
        <dsp:cNvSpPr/>
      </dsp:nvSpPr>
      <dsp:spPr>
        <a:xfrm>
          <a:off x="0" y="1298121"/>
          <a:ext cx="9613900" cy="1730828"/>
        </a:xfrm>
        <a:prstGeom prst="notchedRightArrow">
          <a:avLst/>
        </a:prstGeom>
        <a:gradFill rotWithShape="0">
          <a:gsLst>
            <a:gs pos="0">
              <a:schemeClr val="dk2">
                <a:tint val="40000"/>
                <a:hueOff val="0"/>
                <a:satOff val="0"/>
                <a:lumOff val="0"/>
                <a:alphaOff val="0"/>
                <a:tint val="94000"/>
                <a:satMod val="103000"/>
                <a:lumMod val="102000"/>
              </a:schemeClr>
            </a:gs>
            <a:gs pos="50000">
              <a:schemeClr val="dk2">
                <a:tint val="40000"/>
                <a:hueOff val="0"/>
                <a:satOff val="0"/>
                <a:lumOff val="0"/>
                <a:alphaOff val="0"/>
                <a:shade val="100000"/>
                <a:satMod val="110000"/>
                <a:lumMod val="100000"/>
              </a:schemeClr>
            </a:gs>
            <a:gs pos="100000">
              <a:schemeClr val="dk2">
                <a:tint val="40000"/>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z="-152400" extrusionH="63500" prstMaterial="matte">
          <a:bevelT w="144450" h="6350" prst="relaxedInset"/>
          <a:contourClr>
            <a:schemeClr val="bg1"/>
          </a:contourClr>
        </a:sp3d>
      </dsp:spPr>
      <dsp:style>
        <a:lnRef idx="0">
          <a:scrgbClr r="0" g="0" b="0"/>
        </a:lnRef>
        <a:fillRef idx="3">
          <a:scrgbClr r="0" g="0" b="0"/>
        </a:fillRef>
        <a:effectRef idx="0">
          <a:scrgbClr r="0" g="0" b="0"/>
        </a:effectRef>
        <a:fontRef idx="minor"/>
      </dsp:style>
    </dsp:sp>
    <dsp:sp modelId="{864A589F-2AA1-40CC-AFAC-13D07129C3B5}">
      <dsp:nvSpPr>
        <dsp:cNvPr id="0" name=""/>
        <dsp:cNvSpPr/>
      </dsp:nvSpPr>
      <dsp:spPr>
        <a:xfrm>
          <a:off x="3139" y="0"/>
          <a:ext cx="2198618" cy="173082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128016" numCol="1" spcCol="1270" anchor="b" anchorCtr="0">
          <a:noAutofit/>
        </a:bodyPr>
        <a:lstStyle/>
        <a:p>
          <a:pPr marL="0" lvl="0" indent="0" algn="ctr" defTabSz="800100">
            <a:lnSpc>
              <a:spcPct val="90000"/>
            </a:lnSpc>
            <a:spcBef>
              <a:spcPct val="0"/>
            </a:spcBef>
            <a:spcAft>
              <a:spcPct val="35000"/>
            </a:spcAft>
            <a:buNone/>
          </a:pPr>
          <a:r>
            <a:rPr lang="el-GR" sz="1800" kern="1200" dirty="0"/>
            <a:t>Περάτωση του ηλεκτρονικού πλειστηριασμού</a:t>
          </a:r>
        </a:p>
      </dsp:txBody>
      <dsp:txXfrm>
        <a:off x="3139" y="0"/>
        <a:ext cx="2198618" cy="1730828"/>
      </dsp:txXfrm>
    </dsp:sp>
    <dsp:sp modelId="{CBCA0501-3194-420D-ACE6-034C5ACC0842}">
      <dsp:nvSpPr>
        <dsp:cNvPr id="0" name=""/>
        <dsp:cNvSpPr/>
      </dsp:nvSpPr>
      <dsp:spPr>
        <a:xfrm>
          <a:off x="886095" y="1947182"/>
          <a:ext cx="432707" cy="432707"/>
        </a:xfrm>
        <a:prstGeom prst="ellipse">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sp>
    <dsp:sp modelId="{0CCA12BE-ACA5-4C62-BEC0-F230BBA9A027}">
      <dsp:nvSpPr>
        <dsp:cNvPr id="0" name=""/>
        <dsp:cNvSpPr/>
      </dsp:nvSpPr>
      <dsp:spPr>
        <a:xfrm>
          <a:off x="2231226" y="2596243"/>
          <a:ext cx="2228281" cy="173082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128016" numCol="1" spcCol="1270" anchor="t" anchorCtr="0">
          <a:noAutofit/>
        </a:bodyPr>
        <a:lstStyle/>
        <a:p>
          <a:pPr marL="0" lvl="0" indent="0" algn="ctr" defTabSz="800100">
            <a:lnSpc>
              <a:spcPct val="90000"/>
            </a:lnSpc>
            <a:spcBef>
              <a:spcPct val="0"/>
            </a:spcBef>
            <a:spcAft>
              <a:spcPct val="35000"/>
            </a:spcAft>
            <a:buNone/>
          </a:pPr>
          <a:r>
            <a:rPr lang="el-GR" sz="1800" kern="1200" dirty="0"/>
            <a:t>Κατά την προκαθορισμένη ημερομηνία και ώρα</a:t>
          </a:r>
        </a:p>
      </dsp:txBody>
      <dsp:txXfrm>
        <a:off x="2231226" y="2596243"/>
        <a:ext cx="2228281" cy="1730828"/>
      </dsp:txXfrm>
    </dsp:sp>
    <dsp:sp modelId="{F9F23FCB-C035-422E-BB70-73B1679DD93B}">
      <dsp:nvSpPr>
        <dsp:cNvPr id="0" name=""/>
        <dsp:cNvSpPr/>
      </dsp:nvSpPr>
      <dsp:spPr>
        <a:xfrm>
          <a:off x="3129013" y="1947182"/>
          <a:ext cx="432707" cy="432707"/>
        </a:xfrm>
        <a:prstGeom prst="ellipse">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sp>
    <dsp:sp modelId="{661F55D9-FBB5-4989-AC64-847D9CB55446}">
      <dsp:nvSpPr>
        <dsp:cNvPr id="0" name=""/>
        <dsp:cNvSpPr/>
      </dsp:nvSpPr>
      <dsp:spPr>
        <a:xfrm>
          <a:off x="4488976" y="0"/>
          <a:ext cx="1848652" cy="173082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128016" numCol="1" spcCol="1270" anchor="b" anchorCtr="0">
          <a:noAutofit/>
        </a:bodyPr>
        <a:lstStyle/>
        <a:p>
          <a:pPr marL="0" lvl="0" indent="0" algn="ctr" defTabSz="800100">
            <a:lnSpc>
              <a:spcPct val="90000"/>
            </a:lnSpc>
            <a:spcBef>
              <a:spcPct val="0"/>
            </a:spcBef>
            <a:spcAft>
              <a:spcPct val="35000"/>
            </a:spcAft>
            <a:buNone/>
          </a:pPr>
          <a:r>
            <a:rPr lang="el-GR" sz="1800" kern="1200" dirty="0"/>
            <a:t>Όταν δεν λαμβάνονται πλέον νέες τιμές ή αξίες</a:t>
          </a:r>
        </a:p>
      </dsp:txBody>
      <dsp:txXfrm>
        <a:off x="4488976" y="0"/>
        <a:ext cx="1848652" cy="1730828"/>
      </dsp:txXfrm>
    </dsp:sp>
    <dsp:sp modelId="{F2311721-EAC4-442C-8E3B-AA89CBC3763D}">
      <dsp:nvSpPr>
        <dsp:cNvPr id="0" name=""/>
        <dsp:cNvSpPr/>
      </dsp:nvSpPr>
      <dsp:spPr>
        <a:xfrm>
          <a:off x="5196948" y="1947182"/>
          <a:ext cx="432707" cy="432707"/>
        </a:xfrm>
        <a:prstGeom prst="ellipse">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sp>
    <dsp:sp modelId="{0BEABBA4-E2BE-449A-A352-2611A02FE39F}">
      <dsp:nvSpPr>
        <dsp:cNvPr id="0" name=""/>
        <dsp:cNvSpPr/>
      </dsp:nvSpPr>
      <dsp:spPr>
        <a:xfrm>
          <a:off x="6367097" y="2596243"/>
          <a:ext cx="2282273" cy="173082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128016" numCol="1" spcCol="1270" anchor="t" anchorCtr="0">
          <a:noAutofit/>
        </a:bodyPr>
        <a:lstStyle/>
        <a:p>
          <a:pPr marL="0" lvl="0" indent="0" algn="ctr" defTabSz="800100">
            <a:lnSpc>
              <a:spcPct val="90000"/>
            </a:lnSpc>
            <a:spcBef>
              <a:spcPct val="0"/>
            </a:spcBef>
            <a:spcAft>
              <a:spcPct val="35000"/>
            </a:spcAft>
            <a:buNone/>
          </a:pPr>
          <a:r>
            <a:rPr lang="el-GR" sz="1800" kern="1200" dirty="0"/>
            <a:t>Όταν οι προκαθορισμένες φάσεις έχουν όλες ολοκληρωθεί</a:t>
          </a:r>
        </a:p>
      </dsp:txBody>
      <dsp:txXfrm>
        <a:off x="6367097" y="2596243"/>
        <a:ext cx="2282273" cy="1730828"/>
      </dsp:txXfrm>
    </dsp:sp>
    <dsp:sp modelId="{9311B87C-7506-4E86-97CF-3E6F73D3FE36}">
      <dsp:nvSpPr>
        <dsp:cNvPr id="0" name=""/>
        <dsp:cNvSpPr/>
      </dsp:nvSpPr>
      <dsp:spPr>
        <a:xfrm>
          <a:off x="7291880" y="1947182"/>
          <a:ext cx="432707" cy="432707"/>
        </a:xfrm>
        <a:prstGeom prst="ellipse">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sp>
  </dsp:spTree>
</dsp:drawing>
</file>

<file path=ppt/diagrams/drawing10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49E97BE-64E5-4AF9-ACF2-95AA98932F75}">
      <dsp:nvSpPr>
        <dsp:cNvPr id="0" name=""/>
        <dsp:cNvSpPr/>
      </dsp:nvSpPr>
      <dsp:spPr>
        <a:xfrm>
          <a:off x="5060" y="2046"/>
          <a:ext cx="2836063" cy="2148817"/>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l-GR" sz="1600" kern="1200" dirty="0"/>
            <a:t>Όταν απαιτείται η χρήση ηλεκτρονικών μέσων επικοινωνίας μπορεί να προβλέπεται ότι οι προσφορές θα υποβάλλονται με τη μορφή ηλεκτρονικού καταλόγου</a:t>
          </a:r>
        </a:p>
      </dsp:txBody>
      <dsp:txXfrm>
        <a:off x="67997" y="64983"/>
        <a:ext cx="2710189" cy="2022943"/>
      </dsp:txXfrm>
    </dsp:sp>
    <dsp:sp modelId="{BB16CF7E-38DC-4682-8F6D-E6E06EC6A601}">
      <dsp:nvSpPr>
        <dsp:cNvPr id="0" name=""/>
        <dsp:cNvSpPr/>
      </dsp:nvSpPr>
      <dsp:spPr>
        <a:xfrm>
          <a:off x="444234" y="2404806"/>
          <a:ext cx="1957714" cy="2148817"/>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l-GR" sz="1600" kern="1200" dirty="0"/>
            <a:t>Δυνατότητα η προσφορά να συνοδεύεται και από άλλα συμπληρωματικά της προσφοράς έγγραφα</a:t>
          </a:r>
        </a:p>
      </dsp:txBody>
      <dsp:txXfrm>
        <a:off x="501573" y="2462145"/>
        <a:ext cx="1843036" cy="2034139"/>
      </dsp:txXfrm>
    </dsp:sp>
    <dsp:sp modelId="{565EBE06-0926-4ED7-80E3-88F2A40609F3}">
      <dsp:nvSpPr>
        <dsp:cNvPr id="0" name=""/>
        <dsp:cNvSpPr/>
      </dsp:nvSpPr>
      <dsp:spPr>
        <a:xfrm>
          <a:off x="2974206" y="2046"/>
          <a:ext cx="2006892" cy="2148817"/>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l-GR" sz="1600" kern="1200" dirty="0"/>
            <a:t>Οι ηλεκτρονικοί κατάλογοι καταρτίζονται σύμφωνα με τον μορφότυπο και τις τεχνικές προδιαγραφές που καθορίζει η αναθέτουσα αρχή</a:t>
          </a:r>
        </a:p>
      </dsp:txBody>
      <dsp:txXfrm>
        <a:off x="3032986" y="60826"/>
        <a:ext cx="1889332" cy="2031257"/>
      </dsp:txXfrm>
    </dsp:sp>
    <dsp:sp modelId="{A55B1324-DE4F-4B57-BBEF-950054E97876}">
      <dsp:nvSpPr>
        <dsp:cNvPr id="0" name=""/>
        <dsp:cNvSpPr/>
      </dsp:nvSpPr>
      <dsp:spPr>
        <a:xfrm>
          <a:off x="5114181" y="2046"/>
          <a:ext cx="4494657" cy="2148817"/>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l-GR" sz="1600" kern="1200" dirty="0"/>
            <a:t>Όταν η υποβολή προσφορών επιτρέπεται η επιβάλλεται</a:t>
          </a:r>
        </a:p>
      </dsp:txBody>
      <dsp:txXfrm>
        <a:off x="5177118" y="64983"/>
        <a:ext cx="4368783" cy="2022943"/>
      </dsp:txXfrm>
    </dsp:sp>
    <dsp:sp modelId="{87EBA875-A43C-4BA6-8ACA-320EA8AF829F}">
      <dsp:nvSpPr>
        <dsp:cNvPr id="0" name=""/>
        <dsp:cNvSpPr/>
      </dsp:nvSpPr>
      <dsp:spPr>
        <a:xfrm>
          <a:off x="5114181" y="2404806"/>
          <a:ext cx="1706750" cy="2148817"/>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l-GR" sz="1600" kern="1200" dirty="0"/>
            <a:t>Οι αναθέτουσες αρχές το αναφέρουν στην προκήρυξη ή στην πρόσκληση</a:t>
          </a:r>
        </a:p>
      </dsp:txBody>
      <dsp:txXfrm>
        <a:off x="5164170" y="2454795"/>
        <a:ext cx="1606772" cy="2048839"/>
      </dsp:txXfrm>
    </dsp:sp>
    <dsp:sp modelId="{F5C4B301-59B6-47E4-B0B1-542DA5E3E110}">
      <dsp:nvSpPr>
        <dsp:cNvPr id="0" name=""/>
        <dsp:cNvSpPr/>
      </dsp:nvSpPr>
      <dsp:spPr>
        <a:xfrm>
          <a:off x="6887473" y="2404806"/>
          <a:ext cx="2721365" cy="2148817"/>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l-GR" sz="1600" kern="1200" dirty="0"/>
            <a:t>Επισημαίνουν στα έγγραφα της σύμβασης τις αναγκαίες πληροφορίες όσον αφορά τον μορφότυπο, τον χρησιμοποιούμενο ηλεκτρονικό εξοπλισμό και τις τεχνικές ρυθμίσεις και προδιαγραφές σύνδεσης για τον κατάλογο</a:t>
          </a:r>
        </a:p>
      </dsp:txBody>
      <dsp:txXfrm>
        <a:off x="6950410" y="2467743"/>
        <a:ext cx="2595491" cy="2022943"/>
      </dsp:txXfrm>
    </dsp:sp>
  </dsp:spTree>
</dsp:drawing>
</file>

<file path=ppt/diagrams/drawing10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FEAD3B2-A17C-4CAB-94D1-5C355C1DAB94}">
      <dsp:nvSpPr>
        <dsp:cNvPr id="0" name=""/>
        <dsp:cNvSpPr/>
      </dsp:nvSpPr>
      <dsp:spPr>
        <a:xfrm rot="5400000">
          <a:off x="-186334" y="191438"/>
          <a:ext cx="1242228" cy="869560"/>
        </a:xfrm>
        <a:prstGeom prst="chevron">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l-GR" sz="1800" kern="1200" dirty="0"/>
            <a:t>Παρ. 1</a:t>
          </a:r>
        </a:p>
      </dsp:txBody>
      <dsp:txXfrm rot="-5400000">
        <a:off x="0" y="439884"/>
        <a:ext cx="869560" cy="372668"/>
      </dsp:txXfrm>
    </dsp:sp>
    <dsp:sp modelId="{38CF1024-BC20-425B-9183-B13CA6D51CC2}">
      <dsp:nvSpPr>
        <dsp:cNvPr id="0" name=""/>
        <dsp:cNvSpPr/>
      </dsp:nvSpPr>
      <dsp:spPr>
        <a:xfrm rot="5400000">
          <a:off x="4838005" y="-3963341"/>
          <a:ext cx="807448" cy="8744339"/>
        </a:xfrm>
        <a:prstGeom prst="round2Same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extrusionH="190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128016" tIns="11430" rIns="11430" bIns="11430" numCol="1" spcCol="1270" anchor="ctr" anchorCtr="0">
          <a:noAutofit/>
        </a:bodyPr>
        <a:lstStyle/>
        <a:p>
          <a:pPr marL="171450" lvl="1" indent="-171450" algn="l" defTabSz="800100">
            <a:lnSpc>
              <a:spcPct val="90000"/>
            </a:lnSpc>
            <a:spcBef>
              <a:spcPct val="0"/>
            </a:spcBef>
            <a:spcAft>
              <a:spcPct val="15000"/>
            </a:spcAft>
            <a:buChar char="•"/>
          </a:pPr>
          <a:r>
            <a:rPr lang="el-GR" sz="1800" kern="1200" dirty="0"/>
            <a:t>Υποχρεωτική χρήση του ΕΣΗΔΗΣ σε όλα τα στάδια της διαδικασίας σύναψης συμβάσεων με εκτιμώμενη αξία ανώτερη των 30.000,00 € προ ΦΠΑ</a:t>
          </a:r>
        </a:p>
      </dsp:txBody>
      <dsp:txXfrm rot="-5400000">
        <a:off x="869560" y="44520"/>
        <a:ext cx="8704923" cy="728616"/>
      </dsp:txXfrm>
    </dsp:sp>
    <dsp:sp modelId="{0067AF46-2098-4F3A-891C-DCDE47CA43CE}">
      <dsp:nvSpPr>
        <dsp:cNvPr id="0" name=""/>
        <dsp:cNvSpPr/>
      </dsp:nvSpPr>
      <dsp:spPr>
        <a:xfrm rot="5400000">
          <a:off x="-186334" y="1287073"/>
          <a:ext cx="1242228" cy="869560"/>
        </a:xfrm>
        <a:prstGeom prst="chevron">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l-GR" sz="1800" kern="1200" dirty="0"/>
            <a:t>Παρ. 2</a:t>
          </a:r>
        </a:p>
      </dsp:txBody>
      <dsp:txXfrm rot="-5400000">
        <a:off x="0" y="1535519"/>
        <a:ext cx="869560" cy="372668"/>
      </dsp:txXfrm>
    </dsp:sp>
    <dsp:sp modelId="{DB6CE10C-1FA8-4AE8-89B6-D61C23892A11}">
      <dsp:nvSpPr>
        <dsp:cNvPr id="0" name=""/>
        <dsp:cNvSpPr/>
      </dsp:nvSpPr>
      <dsp:spPr>
        <a:xfrm rot="5400000">
          <a:off x="4838005" y="-2867706"/>
          <a:ext cx="807448" cy="8744339"/>
        </a:xfrm>
        <a:prstGeom prst="round2Same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extrusionH="190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128016" tIns="11430" rIns="11430" bIns="11430" numCol="1" spcCol="1270" anchor="ctr" anchorCtr="0">
          <a:noAutofit/>
        </a:bodyPr>
        <a:lstStyle/>
        <a:p>
          <a:pPr marL="171450" lvl="1" indent="-171450" algn="l" defTabSz="800100">
            <a:lnSpc>
              <a:spcPct val="90000"/>
            </a:lnSpc>
            <a:spcBef>
              <a:spcPct val="0"/>
            </a:spcBef>
            <a:spcAft>
              <a:spcPct val="15000"/>
            </a:spcAft>
            <a:buChar char="•"/>
          </a:pPr>
          <a:r>
            <a:rPr lang="el-GR" sz="1800" kern="1200" dirty="0"/>
            <a:t>Το ΕΣΗΔΗΣ οφείλει να συμμορφώνεται με τις απαιτήσεις του Παραρτήματος </a:t>
          </a:r>
          <a:r>
            <a:rPr lang="en-US" sz="1800" kern="1200" dirty="0"/>
            <a:t>IV</a:t>
          </a:r>
          <a:r>
            <a:rPr lang="el-GR" sz="1800" kern="1200" dirty="0"/>
            <a:t> του Προσαρτήματος Α΄και τους κανόνες του άρθρου 22 και του άρθρου 37 και να τηρεί τα οριζόμενα στο ΠΔ 25/2014</a:t>
          </a:r>
        </a:p>
      </dsp:txBody>
      <dsp:txXfrm rot="-5400000">
        <a:off x="869560" y="1140155"/>
        <a:ext cx="8704923" cy="728616"/>
      </dsp:txXfrm>
    </dsp:sp>
    <dsp:sp modelId="{4AC27040-66B8-460E-AB39-D6A929F1E050}">
      <dsp:nvSpPr>
        <dsp:cNvPr id="0" name=""/>
        <dsp:cNvSpPr/>
      </dsp:nvSpPr>
      <dsp:spPr>
        <a:xfrm rot="5400000">
          <a:off x="-186334" y="2382709"/>
          <a:ext cx="1242228" cy="869560"/>
        </a:xfrm>
        <a:prstGeom prst="chevron">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l-GR" sz="1800" kern="1200" dirty="0"/>
            <a:t>Παρ. 3-7</a:t>
          </a:r>
        </a:p>
      </dsp:txBody>
      <dsp:txXfrm rot="-5400000">
        <a:off x="0" y="2631155"/>
        <a:ext cx="869560" cy="372668"/>
      </dsp:txXfrm>
    </dsp:sp>
    <dsp:sp modelId="{D1513D10-76C1-4645-9E69-42541CA41471}">
      <dsp:nvSpPr>
        <dsp:cNvPr id="0" name=""/>
        <dsp:cNvSpPr/>
      </dsp:nvSpPr>
      <dsp:spPr>
        <a:xfrm rot="5400000">
          <a:off x="4837793" y="-1771858"/>
          <a:ext cx="807873" cy="8744339"/>
        </a:xfrm>
        <a:prstGeom prst="round2Same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extrusionH="190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128016" tIns="11430" rIns="11430" bIns="11430" numCol="1" spcCol="1270" anchor="ctr" anchorCtr="0">
          <a:noAutofit/>
        </a:bodyPr>
        <a:lstStyle/>
        <a:p>
          <a:pPr marL="171450" lvl="1" indent="-171450" algn="l" defTabSz="800100">
            <a:lnSpc>
              <a:spcPct val="90000"/>
            </a:lnSpc>
            <a:spcBef>
              <a:spcPct val="0"/>
            </a:spcBef>
            <a:spcAft>
              <a:spcPct val="15000"/>
            </a:spcAft>
            <a:buChar char="•"/>
          </a:pPr>
          <a:r>
            <a:rPr lang="el-GR" sz="1800" kern="1200" dirty="0"/>
            <a:t>Τεχνικά ζητήματα λειτουργίας του ΕΣΗΔΗΣ</a:t>
          </a:r>
        </a:p>
      </dsp:txBody>
      <dsp:txXfrm rot="-5400000">
        <a:off x="869561" y="2235811"/>
        <a:ext cx="8704902" cy="728999"/>
      </dsp:txXfrm>
    </dsp:sp>
    <dsp:sp modelId="{07B28D69-832E-4AF3-A9E8-EA93B8D6C527}">
      <dsp:nvSpPr>
        <dsp:cNvPr id="0" name=""/>
        <dsp:cNvSpPr/>
      </dsp:nvSpPr>
      <dsp:spPr>
        <a:xfrm rot="5400000">
          <a:off x="-186334" y="3478344"/>
          <a:ext cx="1242228" cy="869560"/>
        </a:xfrm>
        <a:prstGeom prst="chevron">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l-GR" sz="1800" kern="1200" dirty="0"/>
            <a:t>Άρθρο 37</a:t>
          </a:r>
        </a:p>
      </dsp:txBody>
      <dsp:txXfrm rot="-5400000">
        <a:off x="0" y="3726790"/>
        <a:ext cx="869560" cy="372668"/>
      </dsp:txXfrm>
    </dsp:sp>
    <dsp:sp modelId="{62C301F6-9854-4971-87F7-A24A7808433F}">
      <dsp:nvSpPr>
        <dsp:cNvPr id="0" name=""/>
        <dsp:cNvSpPr/>
      </dsp:nvSpPr>
      <dsp:spPr>
        <a:xfrm rot="5400000">
          <a:off x="4838005" y="-676435"/>
          <a:ext cx="807448" cy="8744339"/>
        </a:xfrm>
        <a:prstGeom prst="round2Same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extrusionH="190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128016" tIns="11430" rIns="11430" bIns="11430" numCol="1" spcCol="1270" anchor="ctr" anchorCtr="0">
          <a:noAutofit/>
        </a:bodyPr>
        <a:lstStyle/>
        <a:p>
          <a:pPr marL="171450" lvl="1" indent="-171450" algn="l" defTabSz="800100">
            <a:lnSpc>
              <a:spcPct val="90000"/>
            </a:lnSpc>
            <a:spcBef>
              <a:spcPct val="0"/>
            </a:spcBef>
            <a:spcAft>
              <a:spcPct val="15000"/>
            </a:spcAft>
            <a:buChar char="•"/>
          </a:pPr>
          <a:r>
            <a:rPr lang="el-GR" sz="1800" kern="1200" dirty="0"/>
            <a:t>Πολιτική ασφαλείας του ΕΣΗΔΗΣ</a:t>
          </a:r>
        </a:p>
      </dsp:txBody>
      <dsp:txXfrm rot="-5400000">
        <a:off x="869560" y="3331426"/>
        <a:ext cx="8704923" cy="728616"/>
      </dsp:txXfrm>
    </dsp:sp>
  </dsp:spTree>
</dsp:drawing>
</file>

<file path=ppt/diagrams/drawing10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C246927-D9CF-467A-B563-328D8063025E}">
      <dsp:nvSpPr>
        <dsp:cNvPr id="0" name=""/>
        <dsp:cNvSpPr/>
      </dsp:nvSpPr>
      <dsp:spPr>
        <a:xfrm>
          <a:off x="2363473" y="1004"/>
          <a:ext cx="4445929" cy="1218743"/>
        </a:xfrm>
        <a:prstGeom prst="roundRect">
          <a:avLst>
            <a:gd name="adj" fmla="val 10000"/>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l-GR" sz="1800" kern="1200" dirty="0"/>
            <a:t>Άρθρο 38-Κεντρικό Ηλεκτρονικό Μητρώο Δημοσίων Συμβάσεων (Κ.Η.Μ.ΔΗ.Σ.)</a:t>
          </a:r>
        </a:p>
      </dsp:txBody>
      <dsp:txXfrm>
        <a:off x="2399169" y="36700"/>
        <a:ext cx="4374537" cy="1147351"/>
      </dsp:txXfrm>
    </dsp:sp>
    <dsp:sp modelId="{E59D2D76-86CF-43CB-8B35-31FDE27221FE}">
      <dsp:nvSpPr>
        <dsp:cNvPr id="0" name=""/>
        <dsp:cNvSpPr/>
      </dsp:nvSpPr>
      <dsp:spPr>
        <a:xfrm>
          <a:off x="2808066" y="1219748"/>
          <a:ext cx="444592" cy="968389"/>
        </a:xfrm>
        <a:custGeom>
          <a:avLst/>
          <a:gdLst/>
          <a:ahLst/>
          <a:cxnLst/>
          <a:rect l="0" t="0" r="0" b="0"/>
          <a:pathLst>
            <a:path>
              <a:moveTo>
                <a:pt x="0" y="0"/>
              </a:moveTo>
              <a:lnTo>
                <a:pt x="0" y="968389"/>
              </a:lnTo>
              <a:lnTo>
                <a:pt x="444592" y="968389"/>
              </a:lnTo>
            </a:path>
          </a:pathLst>
        </a:custGeom>
        <a:noFill/>
        <a:ln w="12700" cap="flat" cmpd="sng" algn="ctr">
          <a:solidFill>
            <a:schemeClr val="dk2">
              <a:shade val="60000"/>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228E8E45-A063-4FDE-97A6-BBFBB08A3474}">
      <dsp:nvSpPr>
        <dsp:cNvPr id="0" name=""/>
        <dsp:cNvSpPr/>
      </dsp:nvSpPr>
      <dsp:spPr>
        <a:xfrm>
          <a:off x="3252659" y="1427177"/>
          <a:ext cx="3918326" cy="1521921"/>
        </a:xfrm>
        <a:prstGeom prst="roundRect">
          <a:avLst>
            <a:gd name="adj" fmla="val 10000"/>
          </a:avLst>
        </a:prstGeom>
        <a:solidFill>
          <a:schemeClr val="lt2">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l-GR" sz="1800" kern="1200" dirty="0"/>
            <a:t>Αντικείμενο του συμβάσεις που συνάπτονται γραπτώς, προφορικώς ή με ηλεκτρονικά μέσα από αναθέτουσες αρχές και ΚΑΑ</a:t>
          </a:r>
        </a:p>
      </dsp:txBody>
      <dsp:txXfrm>
        <a:off x="3297235" y="1471753"/>
        <a:ext cx="3829174" cy="1432769"/>
      </dsp:txXfrm>
    </dsp:sp>
    <dsp:sp modelId="{B19E958D-9038-4E92-8910-73DE19282620}">
      <dsp:nvSpPr>
        <dsp:cNvPr id="0" name=""/>
        <dsp:cNvSpPr/>
      </dsp:nvSpPr>
      <dsp:spPr>
        <a:xfrm>
          <a:off x="2808066" y="1219748"/>
          <a:ext cx="444592" cy="2652176"/>
        </a:xfrm>
        <a:custGeom>
          <a:avLst/>
          <a:gdLst/>
          <a:ahLst/>
          <a:cxnLst/>
          <a:rect l="0" t="0" r="0" b="0"/>
          <a:pathLst>
            <a:path>
              <a:moveTo>
                <a:pt x="0" y="0"/>
              </a:moveTo>
              <a:lnTo>
                <a:pt x="0" y="2652176"/>
              </a:lnTo>
              <a:lnTo>
                <a:pt x="444592" y="2652176"/>
              </a:lnTo>
            </a:path>
          </a:pathLst>
        </a:custGeom>
        <a:noFill/>
        <a:ln w="12700" cap="flat" cmpd="sng" algn="ctr">
          <a:solidFill>
            <a:schemeClr val="dk2">
              <a:shade val="60000"/>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EDDF7930-24DD-422E-A84B-379CACF7648B}">
      <dsp:nvSpPr>
        <dsp:cNvPr id="0" name=""/>
        <dsp:cNvSpPr/>
      </dsp:nvSpPr>
      <dsp:spPr>
        <a:xfrm>
          <a:off x="3252659" y="3156528"/>
          <a:ext cx="3997767" cy="1430794"/>
        </a:xfrm>
        <a:prstGeom prst="roundRect">
          <a:avLst>
            <a:gd name="adj" fmla="val 10000"/>
          </a:avLst>
        </a:prstGeom>
        <a:solidFill>
          <a:schemeClr val="lt2">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l-GR" sz="1800" kern="1200" dirty="0"/>
            <a:t>Εκτιμώμενη αξία ανώτερης του ποσού των δύο χιλιάδων πεντακοσίων (2.500) ευρώ και ανεξαρτήτως διαδικασίας ανάθεσης</a:t>
          </a:r>
        </a:p>
      </dsp:txBody>
      <dsp:txXfrm>
        <a:off x="3294566" y="3198435"/>
        <a:ext cx="3913953" cy="1346980"/>
      </dsp:txXfrm>
    </dsp:sp>
  </dsp:spTree>
</dsp:drawing>
</file>

<file path=ppt/diagrams/drawing10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48B5598-FABD-48ED-8908-C212185C147A}">
      <dsp:nvSpPr>
        <dsp:cNvPr id="0" name=""/>
        <dsp:cNvSpPr/>
      </dsp:nvSpPr>
      <dsp:spPr>
        <a:xfrm>
          <a:off x="33585" y="-33770"/>
          <a:ext cx="4613437" cy="4613437"/>
        </a:xfrm>
        <a:prstGeom prst="pie">
          <a:avLst>
            <a:gd name="adj1" fmla="val 5400000"/>
            <a:gd name="adj2" fmla="val 1620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 modelId="{517C1447-66D3-4C6F-A720-091D0C79341D}">
      <dsp:nvSpPr>
        <dsp:cNvPr id="0" name=""/>
        <dsp:cNvSpPr/>
      </dsp:nvSpPr>
      <dsp:spPr>
        <a:xfrm>
          <a:off x="2306718" y="0"/>
          <a:ext cx="7307181" cy="4613437"/>
        </a:xfrm>
        <a:prstGeom prst="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Η διάρκειά τους δεν μπορεί να υπερβαίνει τα 4 έτη, εκτός εξαιρετικών περιπτώσεων, δεόντως αιτιολογημένων</a:t>
          </a:r>
        </a:p>
      </dsp:txBody>
      <dsp:txXfrm>
        <a:off x="2306718" y="0"/>
        <a:ext cx="7307181" cy="980355"/>
      </dsp:txXfrm>
    </dsp:sp>
    <dsp:sp modelId="{32BC5AB1-B6FE-4D02-8E37-FC013E079A67}">
      <dsp:nvSpPr>
        <dsp:cNvPr id="0" name=""/>
        <dsp:cNvSpPr/>
      </dsp:nvSpPr>
      <dsp:spPr>
        <a:xfrm>
          <a:off x="605513" y="980355"/>
          <a:ext cx="3402409" cy="3402409"/>
        </a:xfrm>
        <a:prstGeom prst="pie">
          <a:avLst>
            <a:gd name="adj1" fmla="val 5400000"/>
            <a:gd name="adj2" fmla="val 1620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 modelId="{F6293CB1-8AC9-4DA4-841B-7D5325AAE601}">
      <dsp:nvSpPr>
        <dsp:cNvPr id="0" name=""/>
        <dsp:cNvSpPr/>
      </dsp:nvSpPr>
      <dsp:spPr>
        <a:xfrm>
          <a:off x="2306718" y="980355"/>
          <a:ext cx="7307181" cy="3402409"/>
        </a:xfrm>
        <a:prstGeom prst="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Δυνατότητα παράτασης της αρχικής διάρκειας, εάν ορίζεται μικρότερη της 4ετίας. Οι εκτελεστικές συμβάσεις μπορούν να εκτείνονται και πέραν του ανώτατου χρονικού ορίου της 4ετίας</a:t>
          </a:r>
        </a:p>
      </dsp:txBody>
      <dsp:txXfrm>
        <a:off x="2306718" y="980355"/>
        <a:ext cx="7307181" cy="980355"/>
      </dsp:txXfrm>
    </dsp:sp>
    <dsp:sp modelId="{B9B111C3-3EE4-4C75-9B28-011070828AAE}">
      <dsp:nvSpPr>
        <dsp:cNvPr id="0" name=""/>
        <dsp:cNvSpPr/>
      </dsp:nvSpPr>
      <dsp:spPr>
        <a:xfrm>
          <a:off x="1211027" y="1960710"/>
          <a:ext cx="2191382" cy="2191382"/>
        </a:xfrm>
        <a:prstGeom prst="pie">
          <a:avLst>
            <a:gd name="adj1" fmla="val 5400000"/>
            <a:gd name="adj2" fmla="val 1620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 modelId="{0C0AF7F0-38EA-4E50-9DEE-8AD26958CD03}">
      <dsp:nvSpPr>
        <dsp:cNvPr id="0" name=""/>
        <dsp:cNvSpPr/>
      </dsp:nvSpPr>
      <dsp:spPr>
        <a:xfrm>
          <a:off x="2306718" y="1960710"/>
          <a:ext cx="7307181" cy="2191382"/>
        </a:xfrm>
        <a:prstGeom prst="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Οι εκτελεστικές συμβάσεις αφορούν μόνο τις αναθέτουσες αρχές και τους οικονομικούς φορείς που είναι συμβαλλόμενα μέρη στην αρχική συμφωνία-πλαίσιο</a:t>
          </a:r>
        </a:p>
      </dsp:txBody>
      <dsp:txXfrm>
        <a:off x="2306718" y="1960710"/>
        <a:ext cx="7307181" cy="980355"/>
      </dsp:txXfrm>
    </dsp:sp>
    <dsp:sp modelId="{5CE9DFE7-BA44-4833-B850-3C1AE6B69324}">
      <dsp:nvSpPr>
        <dsp:cNvPr id="0" name=""/>
        <dsp:cNvSpPr/>
      </dsp:nvSpPr>
      <dsp:spPr>
        <a:xfrm>
          <a:off x="1816540" y="2941066"/>
          <a:ext cx="980355" cy="980355"/>
        </a:xfrm>
        <a:prstGeom prst="pie">
          <a:avLst>
            <a:gd name="adj1" fmla="val 5400000"/>
            <a:gd name="adj2" fmla="val 1620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 modelId="{A816C6AD-F8A9-4442-9C3C-3DA2D0437812}">
      <dsp:nvSpPr>
        <dsp:cNvPr id="0" name=""/>
        <dsp:cNvSpPr/>
      </dsp:nvSpPr>
      <dsp:spPr>
        <a:xfrm>
          <a:off x="2306718" y="2941066"/>
          <a:ext cx="7307181" cy="980355"/>
        </a:xfrm>
        <a:prstGeom prst="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Οι εκτελεστικές συμβάσεις δεν μπορούν σε καμία περίπτωση να συνεπάγονται ουσιώδεις τροποποιήσεις των όρων της συμφωνίας-πλαίσιο</a:t>
          </a:r>
        </a:p>
      </dsp:txBody>
      <dsp:txXfrm>
        <a:off x="2306718" y="2941066"/>
        <a:ext cx="7307181" cy="980355"/>
      </dsp:txXfrm>
    </dsp:sp>
  </dsp:spTree>
</dsp:drawing>
</file>

<file path=ppt/diagrams/drawing10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11FA718-EBB4-40E0-BB0E-E38989D756A8}">
      <dsp:nvSpPr>
        <dsp:cNvPr id="0" name=""/>
        <dsp:cNvSpPr/>
      </dsp:nvSpPr>
      <dsp:spPr>
        <a:xfrm>
          <a:off x="3048197" y="1774"/>
          <a:ext cx="3031008" cy="943551"/>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l-GR" sz="1800" kern="1200" dirty="0"/>
            <a:t>Όταν η συμφωνία-πλαίσιο έχει υπογραφεί με έναν μόνο οικονομικό φορέα</a:t>
          </a:r>
        </a:p>
      </dsp:txBody>
      <dsp:txXfrm>
        <a:off x="3075833" y="29410"/>
        <a:ext cx="2975736" cy="888279"/>
      </dsp:txXfrm>
    </dsp:sp>
    <dsp:sp modelId="{466AF511-68C7-472C-8566-6D2A2FA391D9}">
      <dsp:nvSpPr>
        <dsp:cNvPr id="0" name=""/>
        <dsp:cNvSpPr/>
      </dsp:nvSpPr>
      <dsp:spPr>
        <a:xfrm>
          <a:off x="3351298" y="945326"/>
          <a:ext cx="303100" cy="767282"/>
        </a:xfrm>
        <a:custGeom>
          <a:avLst/>
          <a:gdLst/>
          <a:ahLst/>
          <a:cxnLst/>
          <a:rect l="0" t="0" r="0" b="0"/>
          <a:pathLst>
            <a:path>
              <a:moveTo>
                <a:pt x="0" y="0"/>
              </a:moveTo>
              <a:lnTo>
                <a:pt x="0" y="767282"/>
              </a:lnTo>
              <a:lnTo>
                <a:pt x="303100" y="767282"/>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EFD918A7-F0B8-4C42-9101-A3592B86DBA2}">
      <dsp:nvSpPr>
        <dsp:cNvPr id="0" name=""/>
        <dsp:cNvSpPr/>
      </dsp:nvSpPr>
      <dsp:spPr>
        <a:xfrm>
          <a:off x="3654399" y="1181214"/>
          <a:ext cx="2822668" cy="1062788"/>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l-GR" sz="1800" kern="1200" dirty="0"/>
            <a:t>Οι επιμέρους εκτελεστικές συμβάσεις ανατίθενται σύμφωνα με τους όρους της συμφωνίας-πλαίσιο</a:t>
          </a:r>
        </a:p>
      </dsp:txBody>
      <dsp:txXfrm>
        <a:off x="3685527" y="1212342"/>
        <a:ext cx="2760412" cy="1000532"/>
      </dsp:txXfrm>
    </dsp:sp>
    <dsp:sp modelId="{ED6A97BB-A77C-467B-A576-02773528C4C0}">
      <dsp:nvSpPr>
        <dsp:cNvPr id="0" name=""/>
        <dsp:cNvSpPr/>
      </dsp:nvSpPr>
      <dsp:spPr>
        <a:xfrm>
          <a:off x="3351298" y="945326"/>
          <a:ext cx="303100" cy="2006340"/>
        </a:xfrm>
        <a:custGeom>
          <a:avLst/>
          <a:gdLst/>
          <a:ahLst/>
          <a:cxnLst/>
          <a:rect l="0" t="0" r="0" b="0"/>
          <a:pathLst>
            <a:path>
              <a:moveTo>
                <a:pt x="0" y="0"/>
              </a:moveTo>
              <a:lnTo>
                <a:pt x="0" y="2006340"/>
              </a:lnTo>
              <a:lnTo>
                <a:pt x="303100" y="2006340"/>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0ECA2F21-D2E9-4B1E-8E11-022EF2E35730}">
      <dsp:nvSpPr>
        <dsp:cNvPr id="0" name=""/>
        <dsp:cNvSpPr/>
      </dsp:nvSpPr>
      <dsp:spPr>
        <a:xfrm>
          <a:off x="3654399" y="2479890"/>
          <a:ext cx="2888747" cy="943551"/>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l-GR" sz="1800" kern="1200" dirty="0"/>
            <a:t>Δυνατότητα έγγραφης διαβούλευσης με τον μοναδικό οικονομικό φορέα</a:t>
          </a:r>
        </a:p>
      </dsp:txBody>
      <dsp:txXfrm>
        <a:off x="3682035" y="2507526"/>
        <a:ext cx="2833475" cy="888279"/>
      </dsp:txXfrm>
    </dsp:sp>
    <dsp:sp modelId="{1B1B4A91-2851-4992-A75B-25AFDB3F7875}">
      <dsp:nvSpPr>
        <dsp:cNvPr id="0" name=""/>
        <dsp:cNvSpPr/>
      </dsp:nvSpPr>
      <dsp:spPr>
        <a:xfrm>
          <a:off x="3351298" y="945326"/>
          <a:ext cx="303100" cy="3185779"/>
        </a:xfrm>
        <a:custGeom>
          <a:avLst/>
          <a:gdLst/>
          <a:ahLst/>
          <a:cxnLst/>
          <a:rect l="0" t="0" r="0" b="0"/>
          <a:pathLst>
            <a:path>
              <a:moveTo>
                <a:pt x="0" y="0"/>
              </a:moveTo>
              <a:lnTo>
                <a:pt x="0" y="3185779"/>
              </a:lnTo>
              <a:lnTo>
                <a:pt x="303100" y="3185779"/>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041EC201-B527-4631-A086-B7AA644ADF3E}">
      <dsp:nvSpPr>
        <dsp:cNvPr id="0" name=""/>
        <dsp:cNvSpPr/>
      </dsp:nvSpPr>
      <dsp:spPr>
        <a:xfrm>
          <a:off x="3654399" y="3659330"/>
          <a:ext cx="2911302" cy="943551"/>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l-GR" sz="1800" kern="1200" dirty="0"/>
            <a:t>Δυνατότητα συμπλήρωσης της προσφοράς του</a:t>
          </a:r>
        </a:p>
      </dsp:txBody>
      <dsp:txXfrm>
        <a:off x="3682035" y="3686966"/>
        <a:ext cx="2856030" cy="888279"/>
      </dsp:txXfrm>
    </dsp:sp>
  </dsp:spTree>
</dsp:drawing>
</file>

<file path=ppt/diagrams/drawing10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D3BEBBB-38BC-4558-8B8B-C85C4851C6AD}">
      <dsp:nvSpPr>
        <dsp:cNvPr id="0" name=""/>
        <dsp:cNvSpPr/>
      </dsp:nvSpPr>
      <dsp:spPr>
        <a:xfrm>
          <a:off x="0" y="0"/>
          <a:ext cx="9613900" cy="1361802"/>
        </a:xfrm>
        <a:prstGeom prst="rect">
          <a:avLst/>
        </a:prstGeom>
        <a:gradFill rotWithShape="0">
          <a:gsLst>
            <a:gs pos="0">
              <a:schemeClr val="dk2">
                <a:shade val="80000"/>
                <a:hueOff val="0"/>
                <a:satOff val="0"/>
                <a:lumOff val="0"/>
                <a:alphaOff val="0"/>
                <a:tint val="60000"/>
                <a:satMod val="100000"/>
                <a:lumMod val="110000"/>
              </a:schemeClr>
            </a:gs>
            <a:gs pos="100000">
              <a:schemeClr val="dk2">
                <a:shade val="80000"/>
                <a:hueOff val="0"/>
                <a:satOff val="0"/>
                <a:lumOff val="0"/>
                <a:alphaOff val="0"/>
                <a:tint val="70000"/>
                <a:satMod val="100000"/>
                <a:lumMod val="100000"/>
              </a:schemeClr>
            </a:gs>
          </a:gsLst>
          <a:lin ang="5400000" scaled="0"/>
        </a:gradFill>
        <a:ln>
          <a:noFill/>
        </a:ln>
        <a:effectLst/>
        <a:scene3d>
          <a:camera prst="orthographicFront"/>
          <a:lightRig rig="flat" dir="t"/>
        </a:scene3d>
        <a:sp3d z="-190500" extrusionH="12700" prstMaterial="plastic">
          <a:bevelT w="50800" h="50800"/>
        </a:sp3d>
      </dsp:spPr>
      <dsp:style>
        <a:lnRef idx="0">
          <a:scrgbClr r="0" g="0" b="0"/>
        </a:lnRef>
        <a:fillRef idx="2">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Συμφωνία-πλαίσιο με περισσότερους του ενός οικονομικούς φορείς</a:t>
          </a:r>
        </a:p>
      </dsp:txBody>
      <dsp:txXfrm>
        <a:off x="0" y="0"/>
        <a:ext cx="9613900" cy="1361802"/>
      </dsp:txXfrm>
    </dsp:sp>
    <dsp:sp modelId="{48280097-25A4-4921-96EC-0741C07BA503}">
      <dsp:nvSpPr>
        <dsp:cNvPr id="0" name=""/>
        <dsp:cNvSpPr/>
      </dsp:nvSpPr>
      <dsp:spPr>
        <a:xfrm>
          <a:off x="4694" y="1361802"/>
          <a:ext cx="3201503" cy="2859786"/>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Χωρίς προκήρυξη νέου διαγωνισμού με αναφορά όλων των όρων και των προϋποθέσεων που διέπουν την εκτέλεση της σύμβασης και τον προσδιορισμό του αναδόχου</a:t>
          </a:r>
        </a:p>
      </dsp:txBody>
      <dsp:txXfrm>
        <a:off x="4694" y="1361802"/>
        <a:ext cx="3201503" cy="2859786"/>
      </dsp:txXfrm>
    </dsp:sp>
    <dsp:sp modelId="{85D98E45-B7CA-4D67-8017-D9512940EDA5}">
      <dsp:nvSpPr>
        <dsp:cNvPr id="0" name=""/>
        <dsp:cNvSpPr/>
      </dsp:nvSpPr>
      <dsp:spPr>
        <a:xfrm>
          <a:off x="3206198" y="1361802"/>
          <a:ext cx="3201503" cy="2859786"/>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Εν μέρει χωρίς προκήρυξη νέου διαγωνισμού και εν μέρει με νέα προκήρυξη μεταξύ των οικονομικών φορέων που είναι μέλη της συμφωνίας-πλαίσιο</a:t>
          </a:r>
        </a:p>
      </dsp:txBody>
      <dsp:txXfrm>
        <a:off x="3206198" y="1361802"/>
        <a:ext cx="3201503" cy="2859786"/>
      </dsp:txXfrm>
    </dsp:sp>
    <dsp:sp modelId="{6631A97C-9B8D-44ED-8420-C02E6857EE01}">
      <dsp:nvSpPr>
        <dsp:cNvPr id="0" name=""/>
        <dsp:cNvSpPr/>
      </dsp:nvSpPr>
      <dsp:spPr>
        <a:xfrm>
          <a:off x="6407701" y="1361802"/>
          <a:ext cx="3201503" cy="2859786"/>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Εφόσον δεν έχουν καθοριστεί επαρκώς όλοι οι όροι εκτέλεσης της σύμβασης με διεξαγωγή νέου διαγωνισμού</a:t>
          </a:r>
        </a:p>
      </dsp:txBody>
      <dsp:txXfrm>
        <a:off x="6407701" y="1361802"/>
        <a:ext cx="3201503" cy="2859786"/>
      </dsp:txXfrm>
    </dsp:sp>
    <dsp:sp modelId="{1B8E9D88-9F7F-482E-BB9B-F7474C5B78BE}">
      <dsp:nvSpPr>
        <dsp:cNvPr id="0" name=""/>
        <dsp:cNvSpPr/>
      </dsp:nvSpPr>
      <dsp:spPr>
        <a:xfrm>
          <a:off x="0" y="4221588"/>
          <a:ext cx="9613900" cy="317754"/>
        </a:xfrm>
        <a:prstGeom prst="rect">
          <a:avLst/>
        </a:prstGeom>
        <a:gradFill rotWithShape="0">
          <a:gsLst>
            <a:gs pos="0">
              <a:schemeClr val="dk2">
                <a:shade val="80000"/>
                <a:hueOff val="0"/>
                <a:satOff val="0"/>
                <a:lumOff val="0"/>
                <a:alphaOff val="0"/>
                <a:tint val="60000"/>
                <a:satMod val="100000"/>
                <a:lumMod val="110000"/>
              </a:schemeClr>
            </a:gs>
            <a:gs pos="100000">
              <a:schemeClr val="dk2">
                <a:shade val="80000"/>
                <a:hueOff val="0"/>
                <a:satOff val="0"/>
                <a:lumOff val="0"/>
                <a:alphaOff val="0"/>
                <a:tint val="70000"/>
                <a:satMod val="100000"/>
                <a:lumMod val="100000"/>
              </a:schemeClr>
            </a:gs>
          </a:gsLst>
          <a:lin ang="5400000" scaled="0"/>
        </a:gradFill>
        <a:ln>
          <a:noFill/>
        </a:ln>
        <a:effectLst/>
        <a:scene3d>
          <a:camera prst="orthographicFront"/>
          <a:lightRig rig="flat" dir="t"/>
        </a:scene3d>
        <a:sp3d z="-190500" extrusionH="12700" prstMaterial="plastic">
          <a:bevelT w="50800" h="50800"/>
        </a:sp3d>
      </dsp:spPr>
      <dsp:style>
        <a:lnRef idx="0">
          <a:scrgbClr r="0" g="0" b="0"/>
        </a:lnRef>
        <a:fillRef idx="2">
          <a:scrgbClr r="0" g="0" b="0"/>
        </a:fillRef>
        <a:effectRef idx="0">
          <a:scrgbClr r="0" g="0" b="0"/>
        </a:effectRef>
        <a:fontRef idx="minor"/>
      </dsp:style>
    </dsp:sp>
  </dsp:spTree>
</dsp:drawing>
</file>

<file path=ppt/diagrams/drawing10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9D2F61E-3311-48DF-84CC-875E33A34528}">
      <dsp:nvSpPr>
        <dsp:cNvPr id="0" name=""/>
        <dsp:cNvSpPr/>
      </dsp:nvSpPr>
      <dsp:spPr>
        <a:xfrm rot="5400000">
          <a:off x="4863766" y="-896584"/>
          <a:ext cx="3347370" cy="6152896"/>
        </a:xfrm>
        <a:prstGeom prst="round2SameRect">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247650" tIns="123825" rIns="247650" bIns="123825" numCol="1" spcCol="1270" anchor="ctr" anchorCtr="0">
          <a:noAutofit/>
        </a:bodyPr>
        <a:lstStyle/>
        <a:p>
          <a:pPr marL="171450" lvl="1" indent="-171450" algn="l" defTabSz="800100">
            <a:lnSpc>
              <a:spcPct val="90000"/>
            </a:lnSpc>
            <a:spcBef>
              <a:spcPct val="0"/>
            </a:spcBef>
            <a:spcAft>
              <a:spcPct val="15000"/>
            </a:spcAft>
            <a:buChar char="•"/>
          </a:pPr>
          <a:r>
            <a:rPr lang="el-GR" sz="1800" kern="1200" dirty="0"/>
            <a:t>Βασίζονται στους ίδιους όρους που ίσχυαν για τη συμφωνία-πλαίσιο/όπου κριθεί απαραίτητο σε ακριβέστερα διατυπωμένους όρους/όπου ενδείκνυται σε άλλους όρους που αναφέρονται στη συμφωνία-πλαίσιο κατά τα εξής:</a:t>
          </a:r>
        </a:p>
        <a:p>
          <a:pPr marL="171450" lvl="1" indent="-171450" algn="l" defTabSz="800100">
            <a:lnSpc>
              <a:spcPct val="90000"/>
            </a:lnSpc>
            <a:spcBef>
              <a:spcPct val="0"/>
            </a:spcBef>
            <a:spcAft>
              <a:spcPct val="15000"/>
            </a:spcAft>
            <a:buChar char="•"/>
          </a:pPr>
          <a:r>
            <a:rPr lang="el-GR" sz="1800" kern="1200" dirty="0"/>
            <a:t>Έγγραφη διαβούλευση για κάθε σύμβαση</a:t>
          </a:r>
        </a:p>
        <a:p>
          <a:pPr marL="171450" lvl="1" indent="-171450" algn="l" defTabSz="800100">
            <a:lnSpc>
              <a:spcPct val="90000"/>
            </a:lnSpc>
            <a:spcBef>
              <a:spcPct val="0"/>
            </a:spcBef>
            <a:spcAft>
              <a:spcPct val="15000"/>
            </a:spcAft>
            <a:buChar char="•"/>
          </a:pPr>
          <a:r>
            <a:rPr lang="el-GR" sz="1800" kern="1200" dirty="0"/>
            <a:t>Υποβολή προσφορών εντός επαρκούς προθεσμίας για κάθε σύμβαση</a:t>
          </a:r>
        </a:p>
        <a:p>
          <a:pPr marL="171450" lvl="1" indent="-171450" algn="l" defTabSz="800100">
            <a:lnSpc>
              <a:spcPct val="90000"/>
            </a:lnSpc>
            <a:spcBef>
              <a:spcPct val="0"/>
            </a:spcBef>
            <a:spcAft>
              <a:spcPct val="15000"/>
            </a:spcAft>
            <a:buChar char="•"/>
          </a:pPr>
          <a:r>
            <a:rPr lang="el-GR" sz="1800" kern="1200" dirty="0"/>
            <a:t>Κατάθεση έγγραφων προσφορών</a:t>
          </a:r>
        </a:p>
        <a:p>
          <a:pPr marL="171450" lvl="1" indent="-171450" algn="l" defTabSz="800100">
            <a:lnSpc>
              <a:spcPct val="90000"/>
            </a:lnSpc>
            <a:spcBef>
              <a:spcPct val="0"/>
            </a:spcBef>
            <a:spcAft>
              <a:spcPct val="15000"/>
            </a:spcAft>
            <a:buChar char="•"/>
          </a:pPr>
          <a:r>
            <a:rPr lang="el-GR" sz="1800" kern="1200" dirty="0"/>
            <a:t>Ανάθεση της επιμέρους εκτελεστικής σύμβασης στον προσφέροντα που υπέβαλε την καλύτερη προσφορά βάσει του κριτηρίου ανάθεσης που έχει οριστεί στη συμφωνία-πλαίσιο</a:t>
          </a:r>
        </a:p>
      </dsp:txBody>
      <dsp:txXfrm rot="-5400000">
        <a:off x="3461004" y="669583"/>
        <a:ext cx="5989491" cy="3020560"/>
      </dsp:txXfrm>
    </dsp:sp>
    <dsp:sp modelId="{5F399507-7247-4CD0-A2A5-755D7AAF2CBA}">
      <dsp:nvSpPr>
        <dsp:cNvPr id="0" name=""/>
        <dsp:cNvSpPr/>
      </dsp:nvSpPr>
      <dsp:spPr>
        <a:xfrm>
          <a:off x="0" y="1230088"/>
          <a:ext cx="3461004" cy="1899551"/>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34290" rIns="68580" bIns="34290" numCol="1" spcCol="1270" anchor="ctr" anchorCtr="0">
          <a:noAutofit/>
        </a:bodyPr>
        <a:lstStyle/>
        <a:p>
          <a:pPr marL="0" lvl="0" indent="0" algn="ctr" defTabSz="800100">
            <a:lnSpc>
              <a:spcPct val="90000"/>
            </a:lnSpc>
            <a:spcBef>
              <a:spcPct val="0"/>
            </a:spcBef>
            <a:spcAft>
              <a:spcPct val="35000"/>
            </a:spcAft>
            <a:buNone/>
          </a:pPr>
          <a:r>
            <a:rPr lang="el-GR" sz="1800" kern="1200" dirty="0"/>
            <a:t>Εκτελεστικές συμβάσεις με νέα προκήρυξη είτε εν μέρει είτε εν συνόλω</a:t>
          </a:r>
        </a:p>
      </dsp:txBody>
      <dsp:txXfrm>
        <a:off x="92728" y="1322816"/>
        <a:ext cx="3275548" cy="1714095"/>
      </dsp:txXfrm>
    </dsp:sp>
  </dsp:spTree>
</dsp:drawing>
</file>

<file path=ppt/diagrams/drawing10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90448B6-B134-4A67-97C2-83062778A61D}">
      <dsp:nvSpPr>
        <dsp:cNvPr id="0" name=""/>
        <dsp:cNvSpPr/>
      </dsp:nvSpPr>
      <dsp:spPr>
        <a:xfrm>
          <a:off x="0" y="2700312"/>
          <a:ext cx="9613900" cy="1771697"/>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dirty="0"/>
            <a:t>Συμφωνία-πλαίσιο με περισσότερους οικονομικούς φορείς με νέα προκήρυξη είτε εν μέρει είτε εν συνόλω</a:t>
          </a:r>
        </a:p>
      </dsp:txBody>
      <dsp:txXfrm>
        <a:off x="0" y="2700312"/>
        <a:ext cx="9613900" cy="956716"/>
      </dsp:txXfrm>
    </dsp:sp>
    <dsp:sp modelId="{65DC41DB-67D3-4323-874F-106D24A3AFB6}">
      <dsp:nvSpPr>
        <dsp:cNvPr id="0" name=""/>
        <dsp:cNvSpPr/>
      </dsp:nvSpPr>
      <dsp:spPr>
        <a:xfrm>
          <a:off x="0" y="3621595"/>
          <a:ext cx="4806950" cy="814980"/>
        </a:xfrm>
        <a:prstGeom prst="rect">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20904" tIns="21590" rIns="120904" bIns="21590" numCol="1" spcCol="1270" anchor="ctr" anchorCtr="0">
          <a:noAutofit/>
        </a:bodyPr>
        <a:lstStyle/>
        <a:p>
          <a:pPr marL="0" lvl="0" indent="0" algn="ctr" defTabSz="755650">
            <a:lnSpc>
              <a:spcPct val="90000"/>
            </a:lnSpc>
            <a:spcBef>
              <a:spcPct val="0"/>
            </a:spcBef>
            <a:spcAft>
              <a:spcPct val="35000"/>
            </a:spcAft>
            <a:buNone/>
          </a:pPr>
          <a:r>
            <a:rPr lang="el-GR" sz="1700" kern="1200" dirty="0"/>
            <a:t>Εφαρμογή του άρθρου 79 περί υποβολής ΕΕΕΣ</a:t>
          </a:r>
        </a:p>
      </dsp:txBody>
      <dsp:txXfrm>
        <a:off x="0" y="3621595"/>
        <a:ext cx="4806950" cy="814980"/>
      </dsp:txXfrm>
    </dsp:sp>
    <dsp:sp modelId="{076B116C-A868-4B6D-8D02-2E9C9507BA61}">
      <dsp:nvSpPr>
        <dsp:cNvPr id="0" name=""/>
        <dsp:cNvSpPr/>
      </dsp:nvSpPr>
      <dsp:spPr>
        <a:xfrm>
          <a:off x="4806950" y="3621595"/>
          <a:ext cx="4806950" cy="814980"/>
        </a:xfrm>
        <a:prstGeom prst="rect">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20904" tIns="21590" rIns="120904" bIns="21590" numCol="1" spcCol="1270" anchor="ctr" anchorCtr="0">
          <a:noAutofit/>
        </a:bodyPr>
        <a:lstStyle/>
        <a:p>
          <a:pPr marL="0" lvl="0" indent="0" algn="ctr" defTabSz="755650">
            <a:lnSpc>
              <a:spcPct val="90000"/>
            </a:lnSpc>
            <a:spcBef>
              <a:spcPct val="0"/>
            </a:spcBef>
            <a:spcAft>
              <a:spcPct val="35000"/>
            </a:spcAft>
            <a:buNone/>
          </a:pPr>
          <a:r>
            <a:rPr lang="el-GR" sz="1700" kern="1200" dirty="0"/>
            <a:t>Υποχρεωτική υποβολή ενημερωμένων δικαιολογητικών συμμετοχής/κατακύρωσης</a:t>
          </a:r>
        </a:p>
      </dsp:txBody>
      <dsp:txXfrm>
        <a:off x="4806950" y="3621595"/>
        <a:ext cx="4806950" cy="814980"/>
      </dsp:txXfrm>
    </dsp:sp>
    <dsp:sp modelId="{CE1B0E49-EEAA-46F5-A6B5-B03572CC9B11}">
      <dsp:nvSpPr>
        <dsp:cNvPr id="0" name=""/>
        <dsp:cNvSpPr/>
      </dsp:nvSpPr>
      <dsp:spPr>
        <a:xfrm rot="10800000">
          <a:off x="0" y="2017"/>
          <a:ext cx="9613900" cy="2724870"/>
        </a:xfrm>
        <a:prstGeom prst="upArrowCallou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dirty="0"/>
            <a:t>Συμφωνία-πλαίσιο με περισσότερους οικονομικούς φορείς</a:t>
          </a:r>
        </a:p>
      </dsp:txBody>
      <dsp:txXfrm rot="-10800000">
        <a:off x="0" y="2017"/>
        <a:ext cx="9613900" cy="956429"/>
      </dsp:txXfrm>
    </dsp:sp>
    <dsp:sp modelId="{CD751EA7-DDD7-4DE7-A6DB-7721552B13CF}">
      <dsp:nvSpPr>
        <dsp:cNvPr id="0" name=""/>
        <dsp:cNvSpPr/>
      </dsp:nvSpPr>
      <dsp:spPr>
        <a:xfrm>
          <a:off x="0" y="958447"/>
          <a:ext cx="4806950" cy="814736"/>
        </a:xfrm>
        <a:prstGeom prst="rect">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20904" tIns="21590" rIns="120904" bIns="21590" numCol="1" spcCol="1270" anchor="ctr" anchorCtr="0">
          <a:noAutofit/>
        </a:bodyPr>
        <a:lstStyle/>
        <a:p>
          <a:pPr marL="0" lvl="0" indent="0" algn="ctr" defTabSz="755650">
            <a:lnSpc>
              <a:spcPct val="90000"/>
            </a:lnSpc>
            <a:spcBef>
              <a:spcPct val="0"/>
            </a:spcBef>
            <a:spcAft>
              <a:spcPct val="35000"/>
            </a:spcAft>
            <a:buNone/>
          </a:pPr>
          <a:r>
            <a:rPr lang="el-GR" sz="1700" kern="1200" dirty="0"/>
            <a:t>Υποδιαίρεση σε περισσότερα τμήματα</a:t>
          </a:r>
        </a:p>
      </dsp:txBody>
      <dsp:txXfrm>
        <a:off x="0" y="958447"/>
        <a:ext cx="4806950" cy="814736"/>
      </dsp:txXfrm>
    </dsp:sp>
    <dsp:sp modelId="{12FB23A9-73D8-4656-A26B-F9293C9A5130}">
      <dsp:nvSpPr>
        <dsp:cNvPr id="0" name=""/>
        <dsp:cNvSpPr/>
      </dsp:nvSpPr>
      <dsp:spPr>
        <a:xfrm>
          <a:off x="4806950" y="958447"/>
          <a:ext cx="4806950" cy="814736"/>
        </a:xfrm>
        <a:prstGeom prst="rect">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20904" tIns="21590" rIns="120904" bIns="21590" numCol="1" spcCol="1270" anchor="ctr" anchorCtr="0">
          <a:noAutofit/>
        </a:bodyPr>
        <a:lstStyle/>
        <a:p>
          <a:pPr marL="0" lvl="0" indent="0" algn="ctr" defTabSz="755650">
            <a:lnSpc>
              <a:spcPct val="90000"/>
            </a:lnSpc>
            <a:spcBef>
              <a:spcPct val="0"/>
            </a:spcBef>
            <a:spcAft>
              <a:spcPct val="35000"/>
            </a:spcAft>
            <a:buNone/>
          </a:pPr>
          <a:r>
            <a:rPr lang="el-GR" sz="1700" kern="1200" dirty="0"/>
            <a:t>Καλούνται σε διαβούλευση μόνο οι οικονομικοί φορείς που ανταποκρίνονται στο εκάστοτε αντικείμενο</a:t>
          </a:r>
        </a:p>
      </dsp:txBody>
      <dsp:txXfrm>
        <a:off x="4806950" y="958447"/>
        <a:ext cx="4806950" cy="814736"/>
      </dsp:txXfrm>
    </dsp:sp>
  </dsp:spTree>
</dsp:drawing>
</file>

<file path=ppt/diagrams/drawing10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C8A6BB3-2B02-4008-B2A9-E9D97E592A36}">
      <dsp:nvSpPr>
        <dsp:cNvPr id="0" name=""/>
        <dsp:cNvSpPr/>
      </dsp:nvSpPr>
      <dsp:spPr>
        <a:xfrm>
          <a:off x="3845560" y="962885"/>
          <a:ext cx="5768340" cy="1005963"/>
        </a:xfrm>
        <a:prstGeom prst="rightArrow">
          <a:avLst>
            <a:gd name="adj1" fmla="val 75000"/>
            <a:gd name="adj2" fmla="val 50000"/>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1430" tIns="11430" rIns="11430" bIns="11430" numCol="1" spcCol="1270" anchor="t" anchorCtr="0">
          <a:noAutofit/>
        </a:bodyPr>
        <a:lstStyle/>
        <a:p>
          <a:pPr marL="171450" lvl="1" indent="-171450" algn="l" defTabSz="800100">
            <a:lnSpc>
              <a:spcPct val="90000"/>
            </a:lnSpc>
            <a:spcBef>
              <a:spcPct val="0"/>
            </a:spcBef>
            <a:spcAft>
              <a:spcPct val="15000"/>
            </a:spcAft>
            <a:buChar char="•"/>
          </a:pPr>
          <a:r>
            <a:rPr lang="el-GR" sz="1800" kern="1200" dirty="0"/>
            <a:t>Κατά τις οικείες διατάξεις του άρθρου 324 του Ν. 4700/2020</a:t>
          </a:r>
        </a:p>
      </dsp:txBody>
      <dsp:txXfrm>
        <a:off x="3845560" y="1088630"/>
        <a:ext cx="5391104" cy="754473"/>
      </dsp:txXfrm>
    </dsp:sp>
    <dsp:sp modelId="{CEC171DB-C52D-40CD-AD86-A69118FF6E31}">
      <dsp:nvSpPr>
        <dsp:cNvPr id="0" name=""/>
        <dsp:cNvSpPr/>
      </dsp:nvSpPr>
      <dsp:spPr>
        <a:xfrm>
          <a:off x="0" y="868399"/>
          <a:ext cx="3845560" cy="1194936"/>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34290" rIns="68580" bIns="34290" numCol="1" spcCol="1270" anchor="ctr" anchorCtr="0">
          <a:noAutofit/>
        </a:bodyPr>
        <a:lstStyle/>
        <a:p>
          <a:pPr marL="0" lvl="0" indent="0" algn="ctr" defTabSz="800100">
            <a:lnSpc>
              <a:spcPct val="90000"/>
            </a:lnSpc>
            <a:spcBef>
              <a:spcPct val="0"/>
            </a:spcBef>
            <a:spcAft>
              <a:spcPct val="35000"/>
            </a:spcAft>
            <a:buNone/>
          </a:pPr>
          <a:r>
            <a:rPr lang="el-GR" sz="1800" kern="1200" dirty="0"/>
            <a:t>Αποστολή συμφωνιών-πλαίσιο για προσυμβατικό έλεγχο στο ΕλΣυν</a:t>
          </a:r>
        </a:p>
      </dsp:txBody>
      <dsp:txXfrm>
        <a:off x="58332" y="926731"/>
        <a:ext cx="3728896" cy="1078272"/>
      </dsp:txXfrm>
    </dsp:sp>
    <dsp:sp modelId="{B076CAD4-1394-461D-B7A5-69D5DB48A56D}">
      <dsp:nvSpPr>
        <dsp:cNvPr id="0" name=""/>
        <dsp:cNvSpPr/>
      </dsp:nvSpPr>
      <dsp:spPr>
        <a:xfrm>
          <a:off x="3845560" y="2569222"/>
          <a:ext cx="5768340" cy="1049768"/>
        </a:xfrm>
        <a:prstGeom prst="rightArrow">
          <a:avLst>
            <a:gd name="adj1" fmla="val 75000"/>
            <a:gd name="adj2" fmla="val 50000"/>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1430" tIns="11430" rIns="11430" bIns="11430" numCol="1" spcCol="1270" anchor="t" anchorCtr="0">
          <a:noAutofit/>
        </a:bodyPr>
        <a:lstStyle/>
        <a:p>
          <a:pPr marL="171450" lvl="1" indent="-171450" algn="l" defTabSz="800100">
            <a:lnSpc>
              <a:spcPct val="90000"/>
            </a:lnSpc>
            <a:spcBef>
              <a:spcPct val="0"/>
            </a:spcBef>
            <a:spcAft>
              <a:spcPct val="15000"/>
            </a:spcAft>
            <a:buChar char="•"/>
          </a:pPr>
          <a:r>
            <a:rPr lang="el-GR" sz="1800" kern="1200" dirty="0"/>
            <a:t>Μόνο εφόσον η αξία τους υπερβαίνει αυτοτελώς τα εκάστοτε ισχύοντα όρια</a:t>
          </a:r>
        </a:p>
      </dsp:txBody>
      <dsp:txXfrm>
        <a:off x="3845560" y="2700443"/>
        <a:ext cx="5374677" cy="787326"/>
      </dsp:txXfrm>
    </dsp:sp>
    <dsp:sp modelId="{2EF7331A-9383-4905-BE52-D139F84EA303}">
      <dsp:nvSpPr>
        <dsp:cNvPr id="0" name=""/>
        <dsp:cNvSpPr/>
      </dsp:nvSpPr>
      <dsp:spPr>
        <a:xfrm>
          <a:off x="0" y="2517269"/>
          <a:ext cx="3845560" cy="1153674"/>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34290" rIns="68580" bIns="34290" numCol="1" spcCol="1270" anchor="ctr" anchorCtr="0">
          <a:noAutofit/>
        </a:bodyPr>
        <a:lstStyle/>
        <a:p>
          <a:pPr marL="0" lvl="0" indent="0" algn="ctr" defTabSz="800100">
            <a:lnSpc>
              <a:spcPct val="90000"/>
            </a:lnSpc>
            <a:spcBef>
              <a:spcPct val="0"/>
            </a:spcBef>
            <a:spcAft>
              <a:spcPct val="35000"/>
            </a:spcAft>
            <a:buNone/>
          </a:pPr>
          <a:r>
            <a:rPr lang="el-GR" sz="1800" kern="1200" dirty="0"/>
            <a:t>Αποστολή εκτελεστικών συμβάσεων για προσυμβατικό έλεγχο στο ΕλΣυν</a:t>
          </a:r>
        </a:p>
      </dsp:txBody>
      <dsp:txXfrm>
        <a:off x="56318" y="2573587"/>
        <a:ext cx="3732924" cy="1041038"/>
      </dsp:txXfrm>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7CF71AD-08E7-4147-A8A5-AF2776CFC2B7}">
      <dsp:nvSpPr>
        <dsp:cNvPr id="0" name=""/>
        <dsp:cNvSpPr/>
      </dsp:nvSpPr>
      <dsp:spPr>
        <a:xfrm>
          <a:off x="2692661" y="2151"/>
          <a:ext cx="3508526" cy="964676"/>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l-GR" sz="1800" kern="1200" dirty="0"/>
            <a:t>Οργανισμοί Δημοσίου Δικαίου</a:t>
          </a:r>
        </a:p>
      </dsp:txBody>
      <dsp:txXfrm>
        <a:off x="2720915" y="30405"/>
        <a:ext cx="3452018" cy="908168"/>
      </dsp:txXfrm>
    </dsp:sp>
    <dsp:sp modelId="{99F76B13-E95E-4E8F-AB96-E35434732CB2}">
      <dsp:nvSpPr>
        <dsp:cNvPr id="0" name=""/>
        <dsp:cNvSpPr/>
      </dsp:nvSpPr>
      <dsp:spPr>
        <a:xfrm>
          <a:off x="3043514" y="966827"/>
          <a:ext cx="350852" cy="723507"/>
        </a:xfrm>
        <a:custGeom>
          <a:avLst/>
          <a:gdLst/>
          <a:ahLst/>
          <a:cxnLst/>
          <a:rect l="0" t="0" r="0" b="0"/>
          <a:pathLst>
            <a:path>
              <a:moveTo>
                <a:pt x="0" y="0"/>
              </a:moveTo>
              <a:lnTo>
                <a:pt x="0" y="723507"/>
              </a:lnTo>
              <a:lnTo>
                <a:pt x="350852" y="723507"/>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F9890924-80C1-4046-B7C9-95A16B79A875}">
      <dsp:nvSpPr>
        <dsp:cNvPr id="0" name=""/>
        <dsp:cNvSpPr/>
      </dsp:nvSpPr>
      <dsp:spPr>
        <a:xfrm>
          <a:off x="3394367" y="1207996"/>
          <a:ext cx="3346715" cy="964676"/>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l-GR" sz="1800" kern="1200" dirty="0"/>
            <a:t>Έχουν συσταθεί για τον σκοπό κάλυψης αναγκών γενικού συμφέροντος</a:t>
          </a:r>
        </a:p>
      </dsp:txBody>
      <dsp:txXfrm>
        <a:off x="3422621" y="1236250"/>
        <a:ext cx="3290207" cy="908168"/>
      </dsp:txXfrm>
    </dsp:sp>
    <dsp:sp modelId="{5F47BE5A-E55E-4D4D-A8C8-C2C82E9F7CAD}">
      <dsp:nvSpPr>
        <dsp:cNvPr id="0" name=""/>
        <dsp:cNvSpPr/>
      </dsp:nvSpPr>
      <dsp:spPr>
        <a:xfrm>
          <a:off x="3043514" y="966827"/>
          <a:ext cx="350852" cy="1929352"/>
        </a:xfrm>
        <a:custGeom>
          <a:avLst/>
          <a:gdLst/>
          <a:ahLst/>
          <a:cxnLst/>
          <a:rect l="0" t="0" r="0" b="0"/>
          <a:pathLst>
            <a:path>
              <a:moveTo>
                <a:pt x="0" y="0"/>
              </a:moveTo>
              <a:lnTo>
                <a:pt x="0" y="1929352"/>
              </a:lnTo>
              <a:lnTo>
                <a:pt x="350852" y="1929352"/>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2C4E170A-592B-48D4-A7F6-50496EDA7499}">
      <dsp:nvSpPr>
        <dsp:cNvPr id="0" name=""/>
        <dsp:cNvSpPr/>
      </dsp:nvSpPr>
      <dsp:spPr>
        <a:xfrm>
          <a:off x="3394367" y="2413842"/>
          <a:ext cx="3099187" cy="964676"/>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l-GR" sz="1800" kern="1200" dirty="0"/>
            <a:t>Έχουν νομική προσωπικότητα</a:t>
          </a:r>
        </a:p>
      </dsp:txBody>
      <dsp:txXfrm>
        <a:off x="3422621" y="2442096"/>
        <a:ext cx="3042679" cy="908168"/>
      </dsp:txXfrm>
    </dsp:sp>
    <dsp:sp modelId="{973A1FBA-ED69-4A80-B4E0-F96858FDDADA}">
      <dsp:nvSpPr>
        <dsp:cNvPr id="0" name=""/>
        <dsp:cNvSpPr/>
      </dsp:nvSpPr>
      <dsp:spPr>
        <a:xfrm>
          <a:off x="3043514" y="966827"/>
          <a:ext cx="350852" cy="3135197"/>
        </a:xfrm>
        <a:custGeom>
          <a:avLst/>
          <a:gdLst/>
          <a:ahLst/>
          <a:cxnLst/>
          <a:rect l="0" t="0" r="0" b="0"/>
          <a:pathLst>
            <a:path>
              <a:moveTo>
                <a:pt x="0" y="0"/>
              </a:moveTo>
              <a:lnTo>
                <a:pt x="0" y="3135197"/>
              </a:lnTo>
              <a:lnTo>
                <a:pt x="350852" y="3135197"/>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622EF44B-B1C5-44B5-B9B7-4F35E83226F4}">
      <dsp:nvSpPr>
        <dsp:cNvPr id="0" name=""/>
        <dsp:cNvSpPr/>
      </dsp:nvSpPr>
      <dsp:spPr>
        <a:xfrm>
          <a:off x="3394367" y="3619687"/>
          <a:ext cx="3526870" cy="964676"/>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l-GR" sz="1800" kern="1200" dirty="0"/>
            <a:t>Χρηματοδότηση από κρατικές αρχές, αρχές τοπικής αυτοδιοίκησης κλπ.</a:t>
          </a:r>
        </a:p>
      </dsp:txBody>
      <dsp:txXfrm>
        <a:off x="3422621" y="3647941"/>
        <a:ext cx="3470362" cy="908168"/>
      </dsp:txXfrm>
    </dsp:sp>
  </dsp:spTree>
</dsp:drawing>
</file>

<file path=ppt/diagrams/drawing1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43FEDA-73A3-47A9-9CF8-7D134B19A2F6}">
      <dsp:nvSpPr>
        <dsp:cNvPr id="0" name=""/>
        <dsp:cNvSpPr/>
      </dsp:nvSpPr>
      <dsp:spPr>
        <a:xfrm>
          <a:off x="1553" y="1575"/>
          <a:ext cx="9610792" cy="958821"/>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Δυνατότητα αναθετουσών αρχών για απόκτηση έργων, αγαθών, υπηρεσιών</a:t>
          </a:r>
        </a:p>
      </dsp:txBody>
      <dsp:txXfrm>
        <a:off x="29636" y="29658"/>
        <a:ext cx="9554626" cy="902655"/>
      </dsp:txXfrm>
    </dsp:sp>
    <dsp:sp modelId="{10A39D50-7539-4079-B511-80698FD76B3B}">
      <dsp:nvSpPr>
        <dsp:cNvPr id="0" name=""/>
        <dsp:cNvSpPr/>
      </dsp:nvSpPr>
      <dsp:spPr>
        <a:xfrm>
          <a:off x="1553" y="1326325"/>
          <a:ext cx="2260299" cy="2817741"/>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Μέσω σύναψης συμφωνίας-πλαίσιο από ΚΑΑ που προσφέρει κεντρική δραστηριότητα αγορών</a:t>
          </a:r>
        </a:p>
      </dsp:txBody>
      <dsp:txXfrm>
        <a:off x="67755" y="1392527"/>
        <a:ext cx="2127895" cy="2685337"/>
      </dsp:txXfrm>
    </dsp:sp>
    <dsp:sp modelId="{2AC11326-7B83-487D-8B04-A90F29A7B747}">
      <dsp:nvSpPr>
        <dsp:cNvPr id="0" name=""/>
        <dsp:cNvSpPr/>
      </dsp:nvSpPr>
      <dsp:spPr>
        <a:xfrm>
          <a:off x="2451718" y="1326325"/>
          <a:ext cx="2260299" cy="2817741"/>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Με σύναψη εκτελεστικών συμβάσεων εντός της συναφθείσας συμφωνίας-πλαίσιο</a:t>
          </a:r>
        </a:p>
      </dsp:txBody>
      <dsp:txXfrm>
        <a:off x="2517920" y="1392527"/>
        <a:ext cx="2127895" cy="2685337"/>
      </dsp:txXfrm>
    </dsp:sp>
    <dsp:sp modelId="{EA998FE0-4C3B-467F-8AFD-6DFE1E67641A}">
      <dsp:nvSpPr>
        <dsp:cNvPr id="0" name=""/>
        <dsp:cNvSpPr/>
      </dsp:nvSpPr>
      <dsp:spPr>
        <a:xfrm>
          <a:off x="4901882" y="1326325"/>
          <a:ext cx="2260299" cy="2817741"/>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Εναπόκειται στην αναθέτουσα αρχή η ευθύνη για την εκπλήρωση των υποχρεώσεών της για την ανάθεση των εκτελεστικών συμβάσεων που την αφορούν</a:t>
          </a:r>
        </a:p>
      </dsp:txBody>
      <dsp:txXfrm>
        <a:off x="4968084" y="1392527"/>
        <a:ext cx="2127895" cy="2685337"/>
      </dsp:txXfrm>
    </dsp:sp>
    <dsp:sp modelId="{5D88B453-837F-498F-935B-8A3A055E83E0}">
      <dsp:nvSpPr>
        <dsp:cNvPr id="0" name=""/>
        <dsp:cNvSpPr/>
      </dsp:nvSpPr>
      <dsp:spPr>
        <a:xfrm>
          <a:off x="7352046" y="1326325"/>
          <a:ext cx="2260299" cy="2817741"/>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Οι διαδικασίες σύναψης συμβάσεων που διεξάγονται από μία ΚΑΑ διενεργούνται μέσω ΕΣΗΔΗΣ</a:t>
          </a:r>
        </a:p>
      </dsp:txBody>
      <dsp:txXfrm>
        <a:off x="7418248" y="1392527"/>
        <a:ext cx="2127895" cy="2685337"/>
      </dsp:txXfrm>
    </dsp:sp>
  </dsp:spTree>
</dsp:drawing>
</file>

<file path=ppt/diagrams/drawing1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2EF716F-7703-4A40-8B4B-79148485C0EA}">
      <dsp:nvSpPr>
        <dsp:cNvPr id="0" name=""/>
        <dsp:cNvSpPr/>
      </dsp:nvSpPr>
      <dsp:spPr>
        <a:xfrm>
          <a:off x="0" y="330714"/>
          <a:ext cx="9613900" cy="4107495"/>
        </a:xfrm>
        <a:prstGeom prst="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746145" tIns="1353820" rIns="746145" bIns="128016" numCol="1" spcCol="1270" anchor="t" anchorCtr="0">
          <a:noAutofit/>
        </a:bodyPr>
        <a:lstStyle/>
        <a:p>
          <a:pPr marL="171450" lvl="1" indent="-171450" algn="l" defTabSz="800100">
            <a:lnSpc>
              <a:spcPct val="90000"/>
            </a:lnSpc>
            <a:spcBef>
              <a:spcPct val="0"/>
            </a:spcBef>
            <a:spcAft>
              <a:spcPct val="15000"/>
            </a:spcAft>
            <a:buChar char="•"/>
          </a:pPr>
          <a:r>
            <a:rPr lang="el-GR" sz="1800" kern="1200" dirty="0"/>
            <a:t>Γενική Γραμματεία Υποδομών του Υπουργείου Υποδομών και Μεταφορών για συμβάσεις έργων, μελετών και παροχής τεχνικών και λοιπών συναφών επιστημονικών υπηρεσιών</a:t>
          </a:r>
        </a:p>
        <a:p>
          <a:pPr marL="171450" lvl="1" indent="-171450" algn="l" defTabSz="800100">
            <a:lnSpc>
              <a:spcPct val="90000"/>
            </a:lnSpc>
            <a:spcBef>
              <a:spcPct val="0"/>
            </a:spcBef>
            <a:spcAft>
              <a:spcPct val="15000"/>
            </a:spcAft>
            <a:buChar char="•"/>
          </a:pPr>
          <a:r>
            <a:rPr lang="el-GR" sz="1800" kern="1200" dirty="0"/>
            <a:t>Γενική Διεύθυνση Δημοσίων Συμβάσεων της Γενικής Γραμματείας Εμπορίου και Προστασίας Καταναλωτή του Υπουργείου Ανάπτυξης και Επενδύσεων για συμβάσεις προμηθειών και υπηρεσιών</a:t>
          </a:r>
        </a:p>
        <a:p>
          <a:pPr marL="171450" lvl="1" indent="-171450" algn="l" defTabSz="800100">
            <a:lnSpc>
              <a:spcPct val="90000"/>
            </a:lnSpc>
            <a:spcBef>
              <a:spcPct val="0"/>
            </a:spcBef>
            <a:spcAft>
              <a:spcPct val="15000"/>
            </a:spcAft>
            <a:buChar char="•"/>
          </a:pPr>
          <a:r>
            <a:rPr lang="el-GR" sz="1800" kern="1200" dirty="0"/>
            <a:t>Εθνική Κεντρική Αρχή Προμηθειών Υγείας (ΕΚΑΠΥ)  του Υπουργείου Υγείας για συμβάσεις προμήθειας ιατροτεχνολογικών, υγειονομικών, φαρμακευτικών αγαθών και συναφών υπηρεσιών</a:t>
          </a:r>
        </a:p>
      </dsp:txBody>
      <dsp:txXfrm>
        <a:off x="0" y="330714"/>
        <a:ext cx="9613900" cy="4107495"/>
      </dsp:txXfrm>
    </dsp:sp>
    <dsp:sp modelId="{96A97612-DAB9-4EEE-B953-E1E5B5C1AAC3}">
      <dsp:nvSpPr>
        <dsp:cNvPr id="0" name=""/>
        <dsp:cNvSpPr/>
      </dsp:nvSpPr>
      <dsp:spPr>
        <a:xfrm>
          <a:off x="480695" y="150117"/>
          <a:ext cx="6729730" cy="1139997"/>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54368" tIns="0" rIns="254368" bIns="0" numCol="1" spcCol="1270" anchor="ctr" anchorCtr="0">
          <a:noAutofit/>
        </a:bodyPr>
        <a:lstStyle/>
        <a:p>
          <a:pPr marL="0" lvl="0" indent="0" algn="l" defTabSz="800100">
            <a:lnSpc>
              <a:spcPct val="90000"/>
            </a:lnSpc>
            <a:spcBef>
              <a:spcPct val="0"/>
            </a:spcBef>
            <a:spcAft>
              <a:spcPct val="35000"/>
            </a:spcAft>
            <a:buNone/>
          </a:pPr>
          <a:r>
            <a:rPr lang="el-GR" sz="1800" kern="1200" dirty="0"/>
            <a:t>Εθνικές Κεντρικές Αρχές Αγορών (ΕΚΑΑ)</a:t>
          </a:r>
        </a:p>
      </dsp:txBody>
      <dsp:txXfrm>
        <a:off x="536345" y="205767"/>
        <a:ext cx="6618430" cy="1028697"/>
      </dsp:txXfrm>
    </dsp:sp>
  </dsp:spTree>
</dsp:drawing>
</file>

<file path=ppt/diagrams/drawing1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ED9D061-4674-46CB-9C12-0F57E32FFE43}">
      <dsp:nvSpPr>
        <dsp:cNvPr id="0" name=""/>
        <dsp:cNvSpPr/>
      </dsp:nvSpPr>
      <dsp:spPr>
        <a:xfrm>
          <a:off x="249822" y="32785"/>
          <a:ext cx="9114254" cy="1712894"/>
        </a:xfrm>
        <a:prstGeom prst="rightArrow">
          <a:avLst>
            <a:gd name="adj1" fmla="val 50000"/>
            <a:gd name="adj2" fmla="val 5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254000" bIns="210725" numCol="1" spcCol="1270" anchor="ctr" anchorCtr="0">
          <a:noAutofit/>
        </a:bodyPr>
        <a:lstStyle/>
        <a:p>
          <a:pPr marL="0" lvl="0" indent="0" algn="l" defTabSz="800100">
            <a:lnSpc>
              <a:spcPct val="90000"/>
            </a:lnSpc>
            <a:spcBef>
              <a:spcPct val="0"/>
            </a:spcBef>
            <a:spcAft>
              <a:spcPct val="35000"/>
            </a:spcAft>
            <a:buNone/>
          </a:pPr>
          <a:r>
            <a:rPr lang="el-GR" sz="1800" kern="1200" dirty="0"/>
            <a:t>Όροι των εγγράφων της σύμβασης σαφείς και πλήρεις</a:t>
          </a:r>
        </a:p>
      </dsp:txBody>
      <dsp:txXfrm>
        <a:off x="249822" y="461009"/>
        <a:ext cx="8686031" cy="856447"/>
      </dsp:txXfrm>
    </dsp:sp>
    <dsp:sp modelId="{1AA98C43-5D0D-4B2D-BF24-FA05084BD189}">
      <dsp:nvSpPr>
        <dsp:cNvPr id="0" name=""/>
        <dsp:cNvSpPr/>
      </dsp:nvSpPr>
      <dsp:spPr>
        <a:xfrm>
          <a:off x="249822" y="1511634"/>
          <a:ext cx="8422482" cy="3043907"/>
        </a:xfrm>
        <a:prstGeom prst="rect">
          <a:avLst/>
        </a:prstGeom>
        <a:solidFill>
          <a:schemeClr val="lt2">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l-GR" sz="1800" kern="1200" dirty="0"/>
            <a:t>Αναφέρεται η πηγή χρηματοδότησης και ο τρόπος πληρωμής</a:t>
          </a:r>
        </a:p>
        <a:p>
          <a:pPr marL="0" lvl="0" indent="0" algn="l" defTabSz="800100">
            <a:lnSpc>
              <a:spcPct val="90000"/>
            </a:lnSpc>
            <a:spcBef>
              <a:spcPct val="0"/>
            </a:spcBef>
            <a:spcAft>
              <a:spcPct val="35000"/>
            </a:spcAft>
            <a:buNone/>
          </a:pPr>
          <a:r>
            <a:rPr lang="el-GR" sz="1800" kern="1200" dirty="0"/>
            <a:t>Στην περίπτωση συμφωνίας-πλαίσιο οι πληροφορίες αυτές περιλαμβάνονται μόνο στις εκτελεστικές συμβάσεις</a:t>
          </a:r>
        </a:p>
      </dsp:txBody>
      <dsp:txXfrm>
        <a:off x="249822" y="1511634"/>
        <a:ext cx="8422482" cy="3043907"/>
      </dsp:txXfrm>
    </dsp:sp>
  </dsp:spTree>
</dsp:drawing>
</file>

<file path=ppt/diagrams/drawing1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511B389-A638-4471-BBE8-ECA9BB4FAC64}">
      <dsp:nvSpPr>
        <dsp:cNvPr id="0" name=""/>
        <dsp:cNvSpPr/>
      </dsp:nvSpPr>
      <dsp:spPr>
        <a:xfrm>
          <a:off x="3890" y="1086"/>
          <a:ext cx="9606119" cy="1057856"/>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Ενημέρωση των υποψηφίων ή των προσφερόντων για τις αποφάσεις που ελήφθησαν σχετικά με τη σύναψη ή μη  συμφωνίας-πλαίσιο</a:t>
          </a:r>
        </a:p>
      </dsp:txBody>
      <dsp:txXfrm>
        <a:off x="34874" y="32070"/>
        <a:ext cx="9544151" cy="995888"/>
      </dsp:txXfrm>
    </dsp:sp>
    <dsp:sp modelId="{23D45D38-71DC-416C-9CF5-7D114B3FAE44}">
      <dsp:nvSpPr>
        <dsp:cNvPr id="0" name=""/>
        <dsp:cNvSpPr/>
      </dsp:nvSpPr>
      <dsp:spPr>
        <a:xfrm>
          <a:off x="3890" y="1182628"/>
          <a:ext cx="9606119" cy="1057856"/>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Κατόπιν αίτησης των ενδιαφερομένων οι αναθέτουσες αρχές γνωστοποιούν το αργότερο εντός 15 ημερών από την παραλαβή της έγγραφης αίτησης</a:t>
          </a:r>
        </a:p>
      </dsp:txBody>
      <dsp:txXfrm>
        <a:off x="34874" y="1213612"/>
        <a:ext cx="9544151" cy="995888"/>
      </dsp:txXfrm>
    </dsp:sp>
    <dsp:sp modelId="{22783F9E-F410-41DA-83ED-FA0A79C22A26}">
      <dsp:nvSpPr>
        <dsp:cNvPr id="0" name=""/>
        <dsp:cNvSpPr/>
      </dsp:nvSpPr>
      <dsp:spPr>
        <a:xfrm>
          <a:off x="3890" y="2364171"/>
          <a:ext cx="2340102" cy="1057856"/>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Σε κάθε απορριφθέντα υποψήφιο</a:t>
          </a:r>
        </a:p>
      </dsp:txBody>
      <dsp:txXfrm>
        <a:off x="34874" y="2395155"/>
        <a:ext cx="2278134" cy="995888"/>
      </dsp:txXfrm>
    </dsp:sp>
    <dsp:sp modelId="{D42223DA-491F-4CE0-ABAF-F54C4EFD1E31}">
      <dsp:nvSpPr>
        <dsp:cNvPr id="0" name=""/>
        <dsp:cNvSpPr/>
      </dsp:nvSpPr>
      <dsp:spPr>
        <a:xfrm>
          <a:off x="3890" y="3545713"/>
          <a:ext cx="2340102" cy="1057856"/>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Τους λόγους απόρριψης της αίτησης συμμετοχής του</a:t>
          </a:r>
        </a:p>
      </dsp:txBody>
      <dsp:txXfrm>
        <a:off x="34874" y="3576697"/>
        <a:ext cx="2278134" cy="995888"/>
      </dsp:txXfrm>
    </dsp:sp>
    <dsp:sp modelId="{56EFBB2E-6E65-4BF0-8A48-B2E5F5BBFFB2}">
      <dsp:nvSpPr>
        <dsp:cNvPr id="0" name=""/>
        <dsp:cNvSpPr/>
      </dsp:nvSpPr>
      <dsp:spPr>
        <a:xfrm>
          <a:off x="2442276" y="2364171"/>
          <a:ext cx="2340102" cy="1057856"/>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Σε κάθε προσφέροντα</a:t>
          </a:r>
        </a:p>
      </dsp:txBody>
      <dsp:txXfrm>
        <a:off x="2473260" y="2395155"/>
        <a:ext cx="2278134" cy="995888"/>
      </dsp:txXfrm>
    </dsp:sp>
    <dsp:sp modelId="{47C59384-8DC0-4168-B44B-ED3AE5A696F6}">
      <dsp:nvSpPr>
        <dsp:cNvPr id="0" name=""/>
        <dsp:cNvSpPr/>
      </dsp:nvSpPr>
      <dsp:spPr>
        <a:xfrm>
          <a:off x="2442276" y="3545713"/>
          <a:ext cx="2340102" cy="1057856"/>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Τους λόγους απόρριψης της προσφοράς του</a:t>
          </a:r>
        </a:p>
      </dsp:txBody>
      <dsp:txXfrm>
        <a:off x="2473260" y="3576697"/>
        <a:ext cx="2278134" cy="995888"/>
      </dsp:txXfrm>
    </dsp:sp>
    <dsp:sp modelId="{13B74A07-25A9-4158-989F-7515FD868380}">
      <dsp:nvSpPr>
        <dsp:cNvPr id="0" name=""/>
        <dsp:cNvSpPr/>
      </dsp:nvSpPr>
      <dsp:spPr>
        <a:xfrm>
          <a:off x="4880663" y="2364171"/>
          <a:ext cx="4729346" cy="1057856"/>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Σε κάθε προσφέροντα που έχει υποβάλλει παραδεκτή προσφορά</a:t>
          </a:r>
        </a:p>
      </dsp:txBody>
      <dsp:txXfrm>
        <a:off x="4911647" y="2395155"/>
        <a:ext cx="4667378" cy="995888"/>
      </dsp:txXfrm>
    </dsp:sp>
    <dsp:sp modelId="{8E88421A-0004-4380-B4A0-5602F5930B10}">
      <dsp:nvSpPr>
        <dsp:cNvPr id="0" name=""/>
        <dsp:cNvSpPr/>
      </dsp:nvSpPr>
      <dsp:spPr>
        <a:xfrm>
          <a:off x="4880663" y="3545713"/>
          <a:ext cx="2340102" cy="1057856"/>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l-GR" sz="1600" kern="1200" dirty="0"/>
            <a:t>Την επιλεγείσα προσφορά και τα μέρη της συμφωνίας-πλαίσιο</a:t>
          </a:r>
        </a:p>
      </dsp:txBody>
      <dsp:txXfrm>
        <a:off x="4911647" y="3576697"/>
        <a:ext cx="2278134" cy="995888"/>
      </dsp:txXfrm>
    </dsp:sp>
    <dsp:sp modelId="{725174DB-3D89-49FA-9030-7655513F64B2}">
      <dsp:nvSpPr>
        <dsp:cNvPr id="0" name=""/>
        <dsp:cNvSpPr/>
      </dsp:nvSpPr>
      <dsp:spPr>
        <a:xfrm>
          <a:off x="7269907" y="3545713"/>
          <a:ext cx="2340102" cy="1057856"/>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l-GR" sz="1600" kern="1200" dirty="0"/>
            <a:t>Την πρόοδο των διαπραγματεύσεων και του διαλόγου με τους προσφέροντες</a:t>
          </a:r>
        </a:p>
      </dsp:txBody>
      <dsp:txXfrm>
        <a:off x="7300891" y="3576697"/>
        <a:ext cx="2278134" cy="995888"/>
      </dsp:txXfrm>
    </dsp:sp>
  </dsp:spTree>
</dsp:drawing>
</file>

<file path=ppt/diagrams/drawing1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C6C3608-00F8-48A7-8778-68E7CF134D77}">
      <dsp:nvSpPr>
        <dsp:cNvPr id="0" name=""/>
        <dsp:cNvSpPr/>
      </dsp:nvSpPr>
      <dsp:spPr>
        <a:xfrm>
          <a:off x="217860" y="0"/>
          <a:ext cx="2852927" cy="2139696"/>
        </a:xfrm>
        <a:prstGeom prst="upArrow">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 modelId="{5B695528-E298-4825-9B21-EB03EB7CFD09}">
      <dsp:nvSpPr>
        <dsp:cNvPr id="0" name=""/>
        <dsp:cNvSpPr/>
      </dsp:nvSpPr>
      <dsp:spPr>
        <a:xfrm>
          <a:off x="3156376" y="0"/>
          <a:ext cx="5383784" cy="213969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0" rIns="128016" bIns="128016" numCol="1" spcCol="1270" anchor="ctr" anchorCtr="0">
          <a:noAutofit/>
        </a:bodyPr>
        <a:lstStyle/>
        <a:p>
          <a:pPr marL="0" lvl="0" indent="0" algn="l" defTabSz="800100">
            <a:lnSpc>
              <a:spcPct val="90000"/>
            </a:lnSpc>
            <a:spcBef>
              <a:spcPct val="0"/>
            </a:spcBef>
            <a:spcAft>
              <a:spcPct val="35000"/>
            </a:spcAft>
            <a:buNone/>
          </a:pPr>
          <a:r>
            <a:rPr lang="el-GR" sz="1800" kern="1200" dirty="0"/>
            <a:t>Δυνητική και όχι υποχρεωτική η υποβολή εγγύησης συμμετοχής</a:t>
          </a:r>
        </a:p>
        <a:p>
          <a:pPr marL="171450" lvl="1" indent="-171450" algn="l" defTabSz="800100">
            <a:lnSpc>
              <a:spcPct val="90000"/>
            </a:lnSpc>
            <a:spcBef>
              <a:spcPct val="0"/>
            </a:spcBef>
            <a:spcAft>
              <a:spcPct val="15000"/>
            </a:spcAft>
            <a:buChar char="•"/>
          </a:pPr>
          <a:r>
            <a:rPr lang="el-GR" sz="1800" kern="1200" dirty="0"/>
            <a:t>Για τη σύναψη συμφωνίας-πλαίσιο</a:t>
          </a:r>
        </a:p>
        <a:p>
          <a:pPr marL="171450" lvl="1" indent="-171450" algn="l" defTabSz="800100">
            <a:lnSpc>
              <a:spcPct val="90000"/>
            </a:lnSpc>
            <a:spcBef>
              <a:spcPct val="0"/>
            </a:spcBef>
            <a:spcAft>
              <a:spcPct val="15000"/>
            </a:spcAft>
            <a:buChar char="•"/>
          </a:pPr>
          <a:r>
            <a:rPr lang="el-GR" sz="1800" kern="1200" dirty="0"/>
            <a:t>Δυνητική η απαίτηση για έκδοση εγγύησης καλής εκτέλεσης ύψους μέχρι 0,5% επί της συνολικής αξίας της συμφωνίας-πλαίσιο ή του διεκδικούμενου τμήματος αυτής</a:t>
          </a:r>
        </a:p>
      </dsp:txBody>
      <dsp:txXfrm>
        <a:off x="3156376" y="0"/>
        <a:ext cx="5383784" cy="2139696"/>
      </dsp:txXfrm>
    </dsp:sp>
    <dsp:sp modelId="{9618CB52-A1AB-4814-AEBE-B996AEB540DA}">
      <dsp:nvSpPr>
        <dsp:cNvPr id="0" name=""/>
        <dsp:cNvSpPr/>
      </dsp:nvSpPr>
      <dsp:spPr>
        <a:xfrm>
          <a:off x="1073739" y="2318004"/>
          <a:ext cx="2852927" cy="2139696"/>
        </a:xfrm>
        <a:prstGeom prst="downArrow">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 modelId="{B42F2534-91EA-41DF-9D7F-B6EFAFC2820F}">
      <dsp:nvSpPr>
        <dsp:cNvPr id="0" name=""/>
        <dsp:cNvSpPr/>
      </dsp:nvSpPr>
      <dsp:spPr>
        <a:xfrm>
          <a:off x="4012255" y="2318004"/>
          <a:ext cx="5383784" cy="213969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0" rIns="128016" bIns="128016" numCol="1" spcCol="1270" anchor="ctr" anchorCtr="0">
          <a:noAutofit/>
        </a:bodyPr>
        <a:lstStyle/>
        <a:p>
          <a:pPr marL="0" lvl="0" indent="0" algn="l" defTabSz="800100">
            <a:lnSpc>
              <a:spcPct val="90000"/>
            </a:lnSpc>
            <a:spcBef>
              <a:spcPct val="0"/>
            </a:spcBef>
            <a:spcAft>
              <a:spcPct val="35000"/>
            </a:spcAft>
            <a:buNone/>
          </a:pPr>
          <a:r>
            <a:rPr lang="el-GR" sz="1800" kern="1200" dirty="0"/>
            <a:t>Υποχρεωτική η υποβολή εγγύησης καλής εκτέλεσης</a:t>
          </a:r>
        </a:p>
        <a:p>
          <a:pPr marL="171450" lvl="1" indent="-171450" algn="l" defTabSz="800100">
            <a:lnSpc>
              <a:spcPct val="90000"/>
            </a:lnSpc>
            <a:spcBef>
              <a:spcPct val="0"/>
            </a:spcBef>
            <a:spcAft>
              <a:spcPct val="15000"/>
            </a:spcAft>
            <a:buChar char="•"/>
          </a:pPr>
          <a:r>
            <a:rPr lang="el-GR" sz="1800" kern="1200" dirty="0"/>
            <a:t>Για τη σύναψη κάθε επιμέρους εκτελεστικής σύμβασης</a:t>
          </a:r>
        </a:p>
      </dsp:txBody>
      <dsp:txXfrm>
        <a:off x="4012255" y="2318004"/>
        <a:ext cx="5383784" cy="2139696"/>
      </dsp:txXfrm>
    </dsp:sp>
  </dsp:spTree>
</dsp:drawing>
</file>

<file path=ppt/diagrams/drawing1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2D0EAC6-5515-45D6-881A-6EF0A69E9FC8}">
      <dsp:nvSpPr>
        <dsp:cNvPr id="0" name=""/>
        <dsp:cNvSpPr/>
      </dsp:nvSpPr>
      <dsp:spPr>
        <a:xfrm>
          <a:off x="3845560" y="2421"/>
          <a:ext cx="5768340" cy="1171016"/>
        </a:xfrm>
        <a:prstGeom prst="rightArrow">
          <a:avLst>
            <a:gd name="adj1" fmla="val 75000"/>
            <a:gd name="adj2" fmla="val 50000"/>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44450" h="3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10795" tIns="10795" rIns="10795" bIns="10795" numCol="1" spcCol="1270" anchor="t" anchorCtr="0">
          <a:noAutofit/>
        </a:bodyPr>
        <a:lstStyle/>
        <a:p>
          <a:pPr marL="171450" lvl="1" indent="-171450" algn="l" defTabSz="755650">
            <a:lnSpc>
              <a:spcPct val="90000"/>
            </a:lnSpc>
            <a:spcBef>
              <a:spcPct val="0"/>
            </a:spcBef>
            <a:spcAft>
              <a:spcPct val="15000"/>
            </a:spcAft>
            <a:buChar char="•"/>
          </a:pPr>
          <a:r>
            <a:rPr lang="el-GR" sz="1700" kern="1200" dirty="0"/>
            <a:t>Γνωμοδοτούν συλλογικό όργανο</a:t>
          </a:r>
        </a:p>
        <a:p>
          <a:pPr marL="171450" lvl="1" indent="-171450" algn="l" defTabSz="755650">
            <a:lnSpc>
              <a:spcPct val="90000"/>
            </a:lnSpc>
            <a:spcBef>
              <a:spcPct val="0"/>
            </a:spcBef>
            <a:spcAft>
              <a:spcPct val="15000"/>
            </a:spcAft>
            <a:buChar char="•"/>
          </a:pPr>
          <a:r>
            <a:rPr lang="el-GR" sz="1700" kern="1200" dirty="0"/>
            <a:t>Αποφασίζον συλλογικό όργανο</a:t>
          </a:r>
        </a:p>
        <a:p>
          <a:pPr marL="171450" lvl="1" indent="-171450" algn="l" defTabSz="755650">
            <a:lnSpc>
              <a:spcPct val="90000"/>
            </a:lnSpc>
            <a:spcBef>
              <a:spcPct val="0"/>
            </a:spcBef>
            <a:spcAft>
              <a:spcPct val="15000"/>
            </a:spcAft>
            <a:buChar char="•"/>
          </a:pPr>
          <a:r>
            <a:rPr lang="el-GR" sz="1700" kern="1200"/>
            <a:t>Αμφότερα διορίζονται βάσει του άρθρου 221 </a:t>
          </a:r>
          <a:endParaRPr lang="el-GR" sz="1700" kern="1200" dirty="0"/>
        </a:p>
      </dsp:txBody>
      <dsp:txXfrm>
        <a:off x="3845560" y="148798"/>
        <a:ext cx="5329209" cy="878262"/>
      </dsp:txXfrm>
    </dsp:sp>
    <dsp:sp modelId="{5EB61EBB-4D07-4F8C-A0BE-B539D922F905}">
      <dsp:nvSpPr>
        <dsp:cNvPr id="0" name=""/>
        <dsp:cNvSpPr/>
      </dsp:nvSpPr>
      <dsp:spPr>
        <a:xfrm>
          <a:off x="0" y="2421"/>
          <a:ext cx="3845560" cy="1171016"/>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4770" tIns="32385" rIns="64770" bIns="32385" numCol="1" spcCol="1270" anchor="ctr" anchorCtr="0">
          <a:noAutofit/>
        </a:bodyPr>
        <a:lstStyle/>
        <a:p>
          <a:pPr marL="0" lvl="0" indent="0" algn="ctr" defTabSz="755650">
            <a:lnSpc>
              <a:spcPct val="90000"/>
            </a:lnSpc>
            <a:spcBef>
              <a:spcPct val="0"/>
            </a:spcBef>
            <a:spcAft>
              <a:spcPct val="35000"/>
            </a:spcAft>
            <a:buNone/>
          </a:pPr>
          <a:r>
            <a:rPr lang="el-GR" sz="1700" kern="1200" dirty="0"/>
            <a:t>Γνωμοδοτική και αποφασιστική αρμοδιότητα</a:t>
          </a:r>
        </a:p>
      </dsp:txBody>
      <dsp:txXfrm>
        <a:off x="57164" y="59585"/>
        <a:ext cx="3731232" cy="1056688"/>
      </dsp:txXfrm>
    </dsp:sp>
    <dsp:sp modelId="{4D1B3206-1BB6-477A-9897-464F5D61AA45}">
      <dsp:nvSpPr>
        <dsp:cNvPr id="0" name=""/>
        <dsp:cNvSpPr/>
      </dsp:nvSpPr>
      <dsp:spPr>
        <a:xfrm>
          <a:off x="3846498" y="1290540"/>
          <a:ext cx="5762706" cy="1811305"/>
        </a:xfrm>
        <a:prstGeom prst="rightArrow">
          <a:avLst>
            <a:gd name="adj1" fmla="val 75000"/>
            <a:gd name="adj2" fmla="val 50000"/>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44450" h="3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10795" tIns="10795" rIns="10795" bIns="10795" numCol="1" spcCol="1270" anchor="t" anchorCtr="0">
          <a:noAutofit/>
        </a:bodyPr>
        <a:lstStyle/>
        <a:p>
          <a:pPr marL="171450" lvl="1" indent="-171450" algn="l" defTabSz="755650">
            <a:lnSpc>
              <a:spcPct val="90000"/>
            </a:lnSpc>
            <a:spcBef>
              <a:spcPct val="0"/>
            </a:spcBef>
            <a:spcAft>
              <a:spcPct val="15000"/>
            </a:spcAft>
            <a:buChar char="•"/>
          </a:pPr>
          <a:r>
            <a:rPr lang="el-GR" sz="1700" kern="1200" dirty="0"/>
            <a:t>Εφόσον δεν ορίζεται άλλως, η γνωμοδότηση του άρθρου 221 είναι απλή</a:t>
          </a:r>
        </a:p>
        <a:p>
          <a:pPr marL="171450" lvl="1" indent="-171450" algn="l" defTabSz="755650">
            <a:lnSpc>
              <a:spcPct val="90000"/>
            </a:lnSpc>
            <a:spcBef>
              <a:spcPct val="0"/>
            </a:spcBef>
            <a:spcAft>
              <a:spcPct val="15000"/>
            </a:spcAft>
            <a:buChar char="•"/>
          </a:pPr>
          <a:r>
            <a:rPr lang="el-GR" sz="1700" kern="1200" dirty="0"/>
            <a:t>Η απλή γνώμη δεν δεσμεύει το αποφασίζον όργανο που μπορεί να αποκλίνει</a:t>
          </a:r>
        </a:p>
        <a:p>
          <a:pPr marL="171450" lvl="1" indent="-171450" algn="l" defTabSz="755650">
            <a:lnSpc>
              <a:spcPct val="90000"/>
            </a:lnSpc>
            <a:spcBef>
              <a:spcPct val="0"/>
            </a:spcBef>
            <a:spcAft>
              <a:spcPct val="15000"/>
            </a:spcAft>
            <a:buChar char="•"/>
          </a:pPr>
          <a:r>
            <a:rPr lang="el-GR" sz="1700" kern="1200" dirty="0"/>
            <a:t>Απαιτείται ειδική αιτιολογία</a:t>
          </a:r>
        </a:p>
      </dsp:txBody>
      <dsp:txXfrm>
        <a:off x="3846498" y="1516953"/>
        <a:ext cx="5083467" cy="1358479"/>
      </dsp:txXfrm>
    </dsp:sp>
    <dsp:sp modelId="{FDF0333C-0445-45B5-80CD-BD8493FD76AA}">
      <dsp:nvSpPr>
        <dsp:cNvPr id="0" name=""/>
        <dsp:cNvSpPr/>
      </dsp:nvSpPr>
      <dsp:spPr>
        <a:xfrm>
          <a:off x="4694" y="1610684"/>
          <a:ext cx="3841804" cy="1171016"/>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4770" tIns="32385" rIns="64770" bIns="32385" numCol="1" spcCol="1270" anchor="ctr" anchorCtr="0">
          <a:noAutofit/>
        </a:bodyPr>
        <a:lstStyle/>
        <a:p>
          <a:pPr marL="0" lvl="0" indent="0" algn="ctr" defTabSz="755650">
            <a:lnSpc>
              <a:spcPct val="90000"/>
            </a:lnSpc>
            <a:spcBef>
              <a:spcPct val="0"/>
            </a:spcBef>
            <a:spcAft>
              <a:spcPct val="35000"/>
            </a:spcAft>
            <a:buNone/>
          </a:pPr>
          <a:r>
            <a:rPr lang="el-GR" sz="1700" kern="1200" dirty="0"/>
            <a:t>Απλή και σύμφωνη γνώμη</a:t>
          </a:r>
        </a:p>
      </dsp:txBody>
      <dsp:txXfrm>
        <a:off x="61858" y="1667848"/>
        <a:ext cx="3727476" cy="1056688"/>
      </dsp:txXfrm>
    </dsp:sp>
    <dsp:sp modelId="{5D22E5EE-0285-4FA0-9F6A-6F0D0B8CDED4}">
      <dsp:nvSpPr>
        <dsp:cNvPr id="0" name=""/>
        <dsp:cNvSpPr/>
      </dsp:nvSpPr>
      <dsp:spPr>
        <a:xfrm>
          <a:off x="3845560" y="3218947"/>
          <a:ext cx="5768340" cy="1171016"/>
        </a:xfrm>
        <a:prstGeom prst="rightArrow">
          <a:avLst>
            <a:gd name="adj1" fmla="val 75000"/>
            <a:gd name="adj2" fmla="val 50000"/>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44450" h="3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10795" tIns="10795" rIns="10795" bIns="10795" numCol="1" spcCol="1270" anchor="t" anchorCtr="0">
          <a:noAutofit/>
        </a:bodyPr>
        <a:lstStyle/>
        <a:p>
          <a:pPr marL="171450" lvl="1" indent="-171450" algn="l" defTabSz="755650">
            <a:lnSpc>
              <a:spcPct val="90000"/>
            </a:lnSpc>
            <a:spcBef>
              <a:spcPct val="0"/>
            </a:spcBef>
            <a:spcAft>
              <a:spcPct val="15000"/>
            </a:spcAft>
            <a:buChar char="•"/>
          </a:pPr>
          <a:r>
            <a:rPr lang="el-GR" sz="1700" kern="1200" dirty="0"/>
            <a:t>Αυτό που έχει διορισθεί προς τούτο νόμιμα βάσει του άρθρου 221 </a:t>
          </a:r>
        </a:p>
      </dsp:txBody>
      <dsp:txXfrm>
        <a:off x="3845560" y="3365324"/>
        <a:ext cx="5329209" cy="878262"/>
      </dsp:txXfrm>
    </dsp:sp>
    <dsp:sp modelId="{D050088F-3E5F-4B61-A10A-257A70CDD953}">
      <dsp:nvSpPr>
        <dsp:cNvPr id="0" name=""/>
        <dsp:cNvSpPr/>
      </dsp:nvSpPr>
      <dsp:spPr>
        <a:xfrm>
          <a:off x="0" y="3218947"/>
          <a:ext cx="3845560" cy="1171016"/>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4770" tIns="32385" rIns="64770" bIns="32385" numCol="1" spcCol="1270" anchor="ctr" anchorCtr="0">
          <a:noAutofit/>
        </a:bodyPr>
        <a:lstStyle/>
        <a:p>
          <a:pPr marL="0" lvl="0" indent="0" algn="ctr" defTabSz="755650">
            <a:lnSpc>
              <a:spcPct val="90000"/>
            </a:lnSpc>
            <a:spcBef>
              <a:spcPct val="0"/>
            </a:spcBef>
            <a:spcAft>
              <a:spcPct val="35000"/>
            </a:spcAft>
            <a:buNone/>
          </a:pPr>
          <a:r>
            <a:rPr lang="el-GR" sz="1700" kern="1200" dirty="0"/>
            <a:t>Αρμόδιο συλλογικό γνωμοδοτούν όργανο της αναθέτουσας αρχής</a:t>
          </a:r>
        </a:p>
      </dsp:txBody>
      <dsp:txXfrm>
        <a:off x="57164" y="3276111"/>
        <a:ext cx="3731232" cy="1056688"/>
      </dsp:txXfrm>
    </dsp:sp>
  </dsp:spTree>
</dsp:drawing>
</file>

<file path=ppt/diagrams/drawing1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5D7D2EF-44B7-4A8C-AA78-4B14DA076EC1}">
      <dsp:nvSpPr>
        <dsp:cNvPr id="0" name=""/>
        <dsp:cNvSpPr/>
      </dsp:nvSpPr>
      <dsp:spPr>
        <a:xfrm>
          <a:off x="717" y="1125312"/>
          <a:ext cx="2596731" cy="2141760"/>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123825" tIns="123825" rIns="123825" bIns="123825" numCol="1" spcCol="1270" anchor="t" anchorCtr="0">
          <a:noAutofit/>
        </a:bodyPr>
        <a:lstStyle/>
        <a:p>
          <a:pPr marL="171450" lvl="1" indent="-171450" algn="l" defTabSz="755650">
            <a:lnSpc>
              <a:spcPct val="90000"/>
            </a:lnSpc>
            <a:spcBef>
              <a:spcPct val="0"/>
            </a:spcBef>
            <a:spcAft>
              <a:spcPct val="15000"/>
            </a:spcAft>
            <a:buChar char="•"/>
          </a:pPr>
          <a:r>
            <a:rPr lang="el-GR" sz="1700" kern="1200" dirty="0"/>
            <a:t>Διακήρυξη για ανοιχτές διαδικασίες</a:t>
          </a:r>
        </a:p>
        <a:p>
          <a:pPr marL="171450" lvl="1" indent="-171450" algn="l" defTabSz="755650">
            <a:lnSpc>
              <a:spcPct val="90000"/>
            </a:lnSpc>
            <a:spcBef>
              <a:spcPct val="0"/>
            </a:spcBef>
            <a:spcAft>
              <a:spcPct val="15000"/>
            </a:spcAft>
            <a:buChar char="•"/>
          </a:pPr>
          <a:r>
            <a:rPr lang="el-GR" sz="1700" kern="1200" dirty="0"/>
            <a:t>Πρόσκληση για κλειστές διαδικασίες</a:t>
          </a:r>
        </a:p>
      </dsp:txBody>
      <dsp:txXfrm>
        <a:off x="50005" y="1174600"/>
        <a:ext cx="2498155" cy="1584235"/>
      </dsp:txXfrm>
    </dsp:sp>
    <dsp:sp modelId="{3B45297A-27CE-46D6-BBD4-58263BBED441}">
      <dsp:nvSpPr>
        <dsp:cNvPr id="0" name=""/>
        <dsp:cNvSpPr/>
      </dsp:nvSpPr>
      <dsp:spPr>
        <a:xfrm>
          <a:off x="1445432" y="1583050"/>
          <a:ext cx="2941067" cy="2941067"/>
        </a:xfrm>
        <a:prstGeom prst="leftCircularArrow">
          <a:avLst>
            <a:gd name="adj1" fmla="val 3416"/>
            <a:gd name="adj2" fmla="val 422936"/>
            <a:gd name="adj3" fmla="val 2198447"/>
            <a:gd name="adj4" fmla="val 9024489"/>
            <a:gd name="adj5" fmla="val 3985"/>
          </a:avLst>
        </a:prstGeom>
        <a:solidFill>
          <a:schemeClr val="dk2">
            <a:tint val="60000"/>
            <a:hueOff val="0"/>
            <a:satOff val="0"/>
            <a:lumOff val="0"/>
            <a:alphaOff val="0"/>
          </a:schemeClr>
        </a:solidFill>
        <a:ln>
          <a:noFill/>
        </a:ln>
        <a:effectLst/>
        <a:scene3d>
          <a:camera prst="orthographicFront"/>
          <a:lightRig rig="threePt" dir="t">
            <a:rot lat="0" lon="0" rev="7500000"/>
          </a:lightRig>
        </a:scene3d>
        <a:sp3d z="-70000" extrusionH="63500" prstMaterial="matte">
          <a:bevelT w="25400" h="6350" prst="relaxedInset"/>
          <a:contourClr>
            <a:schemeClr val="bg1"/>
          </a:contourClr>
        </a:sp3d>
      </dsp:spPr>
      <dsp:style>
        <a:lnRef idx="0">
          <a:scrgbClr r="0" g="0" b="0"/>
        </a:lnRef>
        <a:fillRef idx="1">
          <a:scrgbClr r="0" g="0" b="0"/>
        </a:fillRef>
        <a:effectRef idx="2">
          <a:scrgbClr r="0" g="0" b="0"/>
        </a:effectRef>
        <a:fontRef idx="minor">
          <a:schemeClr val="lt1"/>
        </a:fontRef>
      </dsp:style>
    </dsp:sp>
    <dsp:sp modelId="{09E306C8-1B70-4FB0-AC68-D8939B9A0C94}">
      <dsp:nvSpPr>
        <dsp:cNvPr id="0" name=""/>
        <dsp:cNvSpPr/>
      </dsp:nvSpPr>
      <dsp:spPr>
        <a:xfrm>
          <a:off x="577768" y="2808124"/>
          <a:ext cx="2308205" cy="917897"/>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32385" tIns="21590" rIns="32385" bIns="21590" numCol="1" spcCol="1270" anchor="ctr" anchorCtr="0">
          <a:noAutofit/>
        </a:bodyPr>
        <a:lstStyle/>
        <a:p>
          <a:pPr marL="0" lvl="0" indent="0" algn="ctr" defTabSz="755650">
            <a:lnSpc>
              <a:spcPct val="90000"/>
            </a:lnSpc>
            <a:spcBef>
              <a:spcPct val="0"/>
            </a:spcBef>
            <a:spcAft>
              <a:spcPct val="35000"/>
            </a:spcAft>
            <a:buNone/>
          </a:pPr>
          <a:r>
            <a:rPr lang="el-GR" sz="1700" kern="1200" dirty="0"/>
            <a:t>Προκήρυξη διαγωνισμού</a:t>
          </a:r>
        </a:p>
      </dsp:txBody>
      <dsp:txXfrm>
        <a:off x="604652" y="2835008"/>
        <a:ext cx="2254437" cy="864129"/>
      </dsp:txXfrm>
    </dsp:sp>
    <dsp:sp modelId="{CF510EA1-C8A8-4EEF-8BE1-232C9E8C3A98}">
      <dsp:nvSpPr>
        <dsp:cNvPr id="0" name=""/>
        <dsp:cNvSpPr/>
      </dsp:nvSpPr>
      <dsp:spPr>
        <a:xfrm>
          <a:off x="3364321" y="1125312"/>
          <a:ext cx="2596731" cy="2141760"/>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123825" tIns="123825" rIns="123825" bIns="123825" numCol="1" spcCol="1270" anchor="t" anchorCtr="0">
          <a:noAutofit/>
        </a:bodyPr>
        <a:lstStyle/>
        <a:p>
          <a:pPr marL="171450" lvl="1" indent="-171450" algn="l" defTabSz="755650">
            <a:lnSpc>
              <a:spcPct val="90000"/>
            </a:lnSpc>
            <a:spcBef>
              <a:spcPct val="0"/>
            </a:spcBef>
            <a:spcAft>
              <a:spcPct val="15000"/>
            </a:spcAft>
            <a:buChar char="•"/>
          </a:pPr>
          <a:r>
            <a:rPr lang="el-GR" sz="1700" kern="1200" dirty="0"/>
            <a:t>Δικαιολογητικά συμμετοχής</a:t>
          </a:r>
        </a:p>
        <a:p>
          <a:pPr marL="171450" lvl="1" indent="-171450" algn="l" defTabSz="755650">
            <a:lnSpc>
              <a:spcPct val="90000"/>
            </a:lnSpc>
            <a:spcBef>
              <a:spcPct val="0"/>
            </a:spcBef>
            <a:spcAft>
              <a:spcPct val="15000"/>
            </a:spcAft>
            <a:buChar char="•"/>
          </a:pPr>
          <a:r>
            <a:rPr lang="el-GR" sz="1700" kern="1200" dirty="0"/>
            <a:t>Τεχνική &amp; οικονομική προσφορά</a:t>
          </a:r>
        </a:p>
        <a:p>
          <a:pPr marL="171450" lvl="1" indent="-171450" algn="l" defTabSz="755650">
            <a:lnSpc>
              <a:spcPct val="90000"/>
            </a:lnSpc>
            <a:spcBef>
              <a:spcPct val="0"/>
            </a:spcBef>
            <a:spcAft>
              <a:spcPct val="15000"/>
            </a:spcAft>
            <a:buChar char="•"/>
          </a:pPr>
          <a:r>
            <a:rPr lang="el-GR" sz="1700" kern="1200" dirty="0"/>
            <a:t>Δικαιολογητικά κατακύρωσης</a:t>
          </a:r>
        </a:p>
      </dsp:txBody>
      <dsp:txXfrm>
        <a:off x="3413609" y="1633549"/>
        <a:ext cx="2498155" cy="1584235"/>
      </dsp:txXfrm>
    </dsp:sp>
    <dsp:sp modelId="{BFB5E285-78C3-4680-BE88-53D222F4151E}">
      <dsp:nvSpPr>
        <dsp:cNvPr id="0" name=""/>
        <dsp:cNvSpPr/>
      </dsp:nvSpPr>
      <dsp:spPr>
        <a:xfrm>
          <a:off x="4787397" y="-215709"/>
          <a:ext cx="3272872" cy="3272872"/>
        </a:xfrm>
        <a:prstGeom prst="circularArrow">
          <a:avLst>
            <a:gd name="adj1" fmla="val 3069"/>
            <a:gd name="adj2" fmla="val 376956"/>
            <a:gd name="adj3" fmla="val 19447534"/>
            <a:gd name="adj4" fmla="val 12575511"/>
            <a:gd name="adj5" fmla="val 3581"/>
          </a:avLst>
        </a:prstGeom>
        <a:solidFill>
          <a:schemeClr val="dk2">
            <a:tint val="60000"/>
            <a:hueOff val="0"/>
            <a:satOff val="0"/>
            <a:lumOff val="0"/>
            <a:alphaOff val="0"/>
          </a:schemeClr>
        </a:solidFill>
        <a:ln>
          <a:noFill/>
        </a:ln>
        <a:effectLst/>
        <a:scene3d>
          <a:camera prst="orthographicFront"/>
          <a:lightRig rig="threePt" dir="t">
            <a:rot lat="0" lon="0" rev="7500000"/>
          </a:lightRig>
        </a:scene3d>
        <a:sp3d z="-70000" extrusionH="63500" prstMaterial="matte">
          <a:bevelT w="25400" h="6350" prst="relaxedInset"/>
          <a:contourClr>
            <a:schemeClr val="bg1"/>
          </a:contourClr>
        </a:sp3d>
      </dsp:spPr>
      <dsp:style>
        <a:lnRef idx="0">
          <a:scrgbClr r="0" g="0" b="0"/>
        </a:lnRef>
        <a:fillRef idx="1">
          <a:scrgbClr r="0" g="0" b="0"/>
        </a:fillRef>
        <a:effectRef idx="2">
          <a:scrgbClr r="0" g="0" b="0"/>
        </a:effectRef>
        <a:fontRef idx="minor">
          <a:schemeClr val="lt1"/>
        </a:fontRef>
      </dsp:style>
    </dsp:sp>
    <dsp:sp modelId="{385A9DEC-A0A8-468D-A06B-2E582CDD4451}">
      <dsp:nvSpPr>
        <dsp:cNvPr id="0" name=""/>
        <dsp:cNvSpPr/>
      </dsp:nvSpPr>
      <dsp:spPr>
        <a:xfrm>
          <a:off x="3941372" y="666364"/>
          <a:ext cx="2308205" cy="917897"/>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32385" tIns="21590" rIns="32385" bIns="21590" numCol="1" spcCol="1270" anchor="ctr" anchorCtr="0">
          <a:noAutofit/>
        </a:bodyPr>
        <a:lstStyle/>
        <a:p>
          <a:pPr marL="0" lvl="0" indent="0" algn="ctr" defTabSz="755650">
            <a:lnSpc>
              <a:spcPct val="90000"/>
            </a:lnSpc>
            <a:spcBef>
              <a:spcPct val="0"/>
            </a:spcBef>
            <a:spcAft>
              <a:spcPct val="35000"/>
            </a:spcAft>
            <a:buNone/>
          </a:pPr>
          <a:r>
            <a:rPr lang="el-GR" sz="1700" kern="1200" dirty="0"/>
            <a:t>Κατάθεση προσφορών</a:t>
          </a:r>
        </a:p>
      </dsp:txBody>
      <dsp:txXfrm>
        <a:off x="3968256" y="693248"/>
        <a:ext cx="2254437" cy="864129"/>
      </dsp:txXfrm>
    </dsp:sp>
    <dsp:sp modelId="{E3D36639-E3E0-43BA-8CB8-36BC516BA2B3}">
      <dsp:nvSpPr>
        <dsp:cNvPr id="0" name=""/>
        <dsp:cNvSpPr/>
      </dsp:nvSpPr>
      <dsp:spPr>
        <a:xfrm>
          <a:off x="6727926" y="1125312"/>
          <a:ext cx="2596731" cy="2141760"/>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123825" tIns="123825" rIns="123825" bIns="123825" numCol="1" spcCol="1270" anchor="t" anchorCtr="0">
          <a:noAutofit/>
        </a:bodyPr>
        <a:lstStyle/>
        <a:p>
          <a:pPr marL="171450" lvl="1" indent="-171450" algn="l" defTabSz="755650">
            <a:lnSpc>
              <a:spcPct val="90000"/>
            </a:lnSpc>
            <a:spcBef>
              <a:spcPct val="0"/>
            </a:spcBef>
            <a:spcAft>
              <a:spcPct val="15000"/>
            </a:spcAft>
            <a:buChar char="•"/>
          </a:pPr>
          <a:r>
            <a:rPr lang="el-GR" sz="1700" kern="1200" dirty="0"/>
            <a:t>Κατακύρωση</a:t>
          </a:r>
        </a:p>
        <a:p>
          <a:pPr marL="171450" lvl="1" indent="-171450" algn="l" defTabSz="755650">
            <a:lnSpc>
              <a:spcPct val="90000"/>
            </a:lnSpc>
            <a:spcBef>
              <a:spcPct val="0"/>
            </a:spcBef>
            <a:spcAft>
              <a:spcPct val="15000"/>
            </a:spcAft>
            <a:buChar char="•"/>
          </a:pPr>
          <a:r>
            <a:rPr lang="el-GR" sz="1700" kern="1200" dirty="0"/>
            <a:t>Ολική ή μερική ματαίωση</a:t>
          </a:r>
        </a:p>
      </dsp:txBody>
      <dsp:txXfrm>
        <a:off x="6777214" y="1174600"/>
        <a:ext cx="2498155" cy="1584235"/>
      </dsp:txXfrm>
    </dsp:sp>
    <dsp:sp modelId="{3109851E-A890-40C5-BD5E-75F858C48953}">
      <dsp:nvSpPr>
        <dsp:cNvPr id="0" name=""/>
        <dsp:cNvSpPr/>
      </dsp:nvSpPr>
      <dsp:spPr>
        <a:xfrm>
          <a:off x="7304977" y="2808124"/>
          <a:ext cx="2308205" cy="917897"/>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32385" tIns="21590" rIns="32385" bIns="21590" numCol="1" spcCol="1270" anchor="ctr" anchorCtr="0">
          <a:noAutofit/>
        </a:bodyPr>
        <a:lstStyle/>
        <a:p>
          <a:pPr marL="0" lvl="0" indent="0" algn="ctr" defTabSz="755650">
            <a:lnSpc>
              <a:spcPct val="90000"/>
            </a:lnSpc>
            <a:spcBef>
              <a:spcPct val="0"/>
            </a:spcBef>
            <a:spcAft>
              <a:spcPct val="35000"/>
            </a:spcAft>
            <a:buNone/>
          </a:pPr>
          <a:r>
            <a:rPr lang="el-GR" sz="1700" kern="1200" dirty="0"/>
            <a:t>Ολοκλήρωση προσυμβατικού σταδίου</a:t>
          </a:r>
        </a:p>
      </dsp:txBody>
      <dsp:txXfrm>
        <a:off x="7331861" y="2835008"/>
        <a:ext cx="2254437" cy="864129"/>
      </dsp:txXfrm>
    </dsp:sp>
  </dsp:spTree>
</dsp:drawing>
</file>

<file path=ppt/diagrams/drawing11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A5DE417-E59E-42AE-8394-983D02CB35E8}">
      <dsp:nvSpPr>
        <dsp:cNvPr id="0" name=""/>
        <dsp:cNvSpPr/>
      </dsp:nvSpPr>
      <dsp:spPr>
        <a:xfrm>
          <a:off x="525" y="1100"/>
          <a:ext cx="9612848" cy="1423216"/>
        </a:xfrm>
        <a:prstGeom prst="roundRect">
          <a:avLst>
            <a:gd name="adj" fmla="val 10000"/>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Άρθρο 100-Αποσφράγιση και αξιολόγηση προσφορών και αιτήσεων συμμετοχής στις διαδικασίες σύναψης δημοσίων συμβάσεων προμηθειών και παροχής γενικών υπηρεσιών</a:t>
          </a:r>
        </a:p>
      </dsp:txBody>
      <dsp:txXfrm>
        <a:off x="42210" y="42785"/>
        <a:ext cx="9529478" cy="1339846"/>
      </dsp:txXfrm>
    </dsp:sp>
    <dsp:sp modelId="{8CE2A17D-FC0C-4028-A4EF-52BDD74199B7}">
      <dsp:nvSpPr>
        <dsp:cNvPr id="0" name=""/>
        <dsp:cNvSpPr/>
      </dsp:nvSpPr>
      <dsp:spPr>
        <a:xfrm>
          <a:off x="525" y="1590720"/>
          <a:ext cx="9612848" cy="1423216"/>
        </a:xfrm>
        <a:prstGeom prst="roundRect">
          <a:avLst>
            <a:gd name="adj" fmla="val 10000"/>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Αποσφράγιση και αξιολόγηση προσφορών και αιτήσεων συμμετοχής στις διαδικασίες σύναψης δημοσίων συμβάσεων προμηθειών και παροχής γενικών υπηρεσιών</a:t>
          </a:r>
        </a:p>
      </dsp:txBody>
      <dsp:txXfrm>
        <a:off x="42210" y="1632405"/>
        <a:ext cx="9529478" cy="1339846"/>
      </dsp:txXfrm>
    </dsp:sp>
    <dsp:sp modelId="{1CE899D3-3B01-4859-B9AB-1BC1E2D5E282}">
      <dsp:nvSpPr>
        <dsp:cNvPr id="0" name=""/>
        <dsp:cNvSpPr/>
      </dsp:nvSpPr>
      <dsp:spPr>
        <a:xfrm>
          <a:off x="525" y="3180339"/>
          <a:ext cx="3117006" cy="1423216"/>
        </a:xfrm>
        <a:prstGeom prst="roundRect">
          <a:avLst>
            <a:gd name="adj" fmla="val 10000"/>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Αποσφράγιση από το αρμόδιο όργανο σε ώρα και ημερομηνία που ορίζεται στα έγγραφα της σύμβασης</a:t>
          </a:r>
        </a:p>
      </dsp:txBody>
      <dsp:txXfrm>
        <a:off x="42210" y="3222024"/>
        <a:ext cx="3033636" cy="1339846"/>
      </dsp:txXfrm>
    </dsp:sp>
    <dsp:sp modelId="{FE904EC2-E7F0-4BBD-AAA4-A83D4A677BFA}">
      <dsp:nvSpPr>
        <dsp:cNvPr id="0" name=""/>
        <dsp:cNvSpPr/>
      </dsp:nvSpPr>
      <dsp:spPr>
        <a:xfrm>
          <a:off x="3248446" y="3180339"/>
          <a:ext cx="3117006" cy="1423216"/>
        </a:xfrm>
        <a:prstGeom prst="roundRect">
          <a:avLst>
            <a:gd name="adj" fmla="val 10000"/>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Όταν κριτήριο ανάθεσης της σύμβασης είναι η πλέον συμφέρουσα από οικονομική άποψη προσφορά μόνο βάσει τιμής</a:t>
          </a:r>
        </a:p>
      </dsp:txBody>
      <dsp:txXfrm>
        <a:off x="3290131" y="3222024"/>
        <a:ext cx="3033636" cy="1339846"/>
      </dsp:txXfrm>
    </dsp:sp>
    <dsp:sp modelId="{13810FF3-6A75-4F35-8641-3FF4E5481E00}">
      <dsp:nvSpPr>
        <dsp:cNvPr id="0" name=""/>
        <dsp:cNvSpPr/>
      </dsp:nvSpPr>
      <dsp:spPr>
        <a:xfrm>
          <a:off x="6496367" y="3180339"/>
          <a:ext cx="3117006" cy="1423216"/>
        </a:xfrm>
        <a:prstGeom prst="roundRect">
          <a:avLst>
            <a:gd name="adj" fmla="val 10000"/>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Ιδιαιτερότητες στα επιμέρους στάδια της ανοιχτής διαδικασίας και το δεύτερο στάδιο της κλειστής διαδικασίας</a:t>
          </a:r>
        </a:p>
      </dsp:txBody>
      <dsp:txXfrm>
        <a:off x="6538052" y="3222024"/>
        <a:ext cx="3033636" cy="1339846"/>
      </dsp:txXfrm>
    </dsp:sp>
  </dsp:spTree>
</dsp:drawing>
</file>

<file path=ppt/diagrams/drawing11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C87DF4E-BC2F-4A77-A984-57FB20A6A790}">
      <dsp:nvSpPr>
        <dsp:cNvPr id="0" name=""/>
        <dsp:cNvSpPr/>
      </dsp:nvSpPr>
      <dsp:spPr>
        <a:xfrm>
          <a:off x="1069295" y="54517"/>
          <a:ext cx="2530220" cy="1692641"/>
        </a:xfrm>
        <a:prstGeom prst="roundRect">
          <a:avLst>
            <a:gd name="adj" fmla="val 10000"/>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Αποσφράγιση δικαιολογητικών συμμετοχής, τεχνικής προσφοράς όταν προβλέπεται και οικονομικής προσφοράς</a:t>
          </a:r>
        </a:p>
      </dsp:txBody>
      <dsp:txXfrm>
        <a:off x="1118871" y="104093"/>
        <a:ext cx="2431068" cy="1593489"/>
      </dsp:txXfrm>
    </dsp:sp>
    <dsp:sp modelId="{76AE805C-2F14-4822-B12D-305C360886D6}">
      <dsp:nvSpPr>
        <dsp:cNvPr id="0" name=""/>
        <dsp:cNvSpPr/>
      </dsp:nvSpPr>
      <dsp:spPr>
        <a:xfrm>
          <a:off x="3822175" y="587091"/>
          <a:ext cx="536406" cy="627494"/>
        </a:xfrm>
        <a:prstGeom prst="rightArrow">
          <a:avLst>
            <a:gd name="adj1" fmla="val 60000"/>
            <a:gd name="adj2" fmla="val 50000"/>
          </a:avLst>
        </a:prstGeom>
        <a:solidFill>
          <a:schemeClr val="dk2">
            <a:tint val="60000"/>
            <a:hueOff val="0"/>
            <a:satOff val="0"/>
            <a:lumOff val="0"/>
            <a:alphaOff val="0"/>
          </a:schemeClr>
        </a:solidFill>
        <a:ln>
          <a:noFill/>
        </a:ln>
        <a:effectLst/>
        <a:scene3d>
          <a:camera prst="orthographicFront">
            <a:rot lat="0" lon="0" rev="0"/>
          </a:camera>
          <a:lightRig rig="contrasting" dir="t">
            <a:rot lat="0" lon="0" rev="1200000"/>
          </a:lightRig>
        </a:scene3d>
        <a:sp3d z="-182000" contourW="19050" prstMaterial="metal">
          <a:bevelT w="88900" h="203200"/>
          <a:bevelB w="165100" h="254000"/>
        </a:sp3d>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1244600">
            <a:lnSpc>
              <a:spcPct val="90000"/>
            </a:lnSpc>
            <a:spcBef>
              <a:spcPct val="0"/>
            </a:spcBef>
            <a:spcAft>
              <a:spcPct val="35000"/>
            </a:spcAft>
            <a:buNone/>
          </a:pPr>
          <a:endParaRPr lang="el-GR" sz="2800" kern="1200"/>
        </a:p>
      </dsp:txBody>
      <dsp:txXfrm>
        <a:off x="3822175" y="712590"/>
        <a:ext cx="375484" cy="376496"/>
      </dsp:txXfrm>
    </dsp:sp>
    <dsp:sp modelId="{ACE11913-90D3-47D4-A4EB-5F806463CA44}">
      <dsp:nvSpPr>
        <dsp:cNvPr id="0" name=""/>
        <dsp:cNvSpPr/>
      </dsp:nvSpPr>
      <dsp:spPr>
        <a:xfrm>
          <a:off x="4611604" y="1960"/>
          <a:ext cx="3933000" cy="1797757"/>
        </a:xfrm>
        <a:prstGeom prst="roundRect">
          <a:avLst>
            <a:gd name="adj" fmla="val 10000"/>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Σε ημερομηνία και ώρα που προβλέπεται στα έγγραφα της σύμβασης ή της πρόσκλησης και τα στοιχεία των προσφορών είναι προσβάσιμα μόνο στα μέλη του αρμόδιου γνωμοδοτικού οργάνου και την αναθέτουσα αρχή</a:t>
          </a:r>
        </a:p>
      </dsp:txBody>
      <dsp:txXfrm>
        <a:off x="4664259" y="54615"/>
        <a:ext cx="3827690" cy="1692447"/>
      </dsp:txXfrm>
    </dsp:sp>
    <dsp:sp modelId="{6C62B727-6674-4E80-8C6E-2E6825CA277A}">
      <dsp:nvSpPr>
        <dsp:cNvPr id="0" name=""/>
        <dsp:cNvSpPr/>
      </dsp:nvSpPr>
      <dsp:spPr>
        <a:xfrm rot="5400000">
          <a:off x="6634999" y="2031097"/>
          <a:ext cx="614348" cy="627494"/>
        </a:xfrm>
        <a:prstGeom prst="rightArrow">
          <a:avLst>
            <a:gd name="adj1" fmla="val 60000"/>
            <a:gd name="adj2" fmla="val 50000"/>
          </a:avLst>
        </a:prstGeom>
        <a:solidFill>
          <a:schemeClr val="dk2">
            <a:tint val="60000"/>
            <a:hueOff val="0"/>
            <a:satOff val="0"/>
            <a:lumOff val="0"/>
            <a:alphaOff val="0"/>
          </a:schemeClr>
        </a:solidFill>
        <a:ln>
          <a:noFill/>
        </a:ln>
        <a:effectLst/>
        <a:scene3d>
          <a:camera prst="orthographicFront">
            <a:rot lat="0" lon="0" rev="0"/>
          </a:camera>
          <a:lightRig rig="contrasting" dir="t">
            <a:rot lat="0" lon="0" rev="1200000"/>
          </a:lightRig>
        </a:scene3d>
        <a:sp3d z="-182000" contourW="19050" prstMaterial="metal">
          <a:bevelT w="88900" h="203200"/>
          <a:bevelB w="165100" h="254000"/>
        </a:sp3d>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1422400">
            <a:lnSpc>
              <a:spcPct val="90000"/>
            </a:lnSpc>
            <a:spcBef>
              <a:spcPct val="0"/>
            </a:spcBef>
            <a:spcAft>
              <a:spcPct val="35000"/>
            </a:spcAft>
            <a:buNone/>
          </a:pPr>
          <a:endParaRPr lang="el-GR" sz="3200" kern="1200"/>
        </a:p>
      </dsp:txBody>
      <dsp:txXfrm rot="-5400000">
        <a:off x="6753925" y="2037670"/>
        <a:ext cx="376496" cy="430044"/>
      </dsp:txXfrm>
    </dsp:sp>
    <dsp:sp modelId="{A47573EF-88FA-4D1D-9BE1-34D81865CEFB}">
      <dsp:nvSpPr>
        <dsp:cNvPr id="0" name=""/>
        <dsp:cNvSpPr/>
      </dsp:nvSpPr>
      <dsp:spPr>
        <a:xfrm>
          <a:off x="6014383" y="2923692"/>
          <a:ext cx="2530220" cy="1518132"/>
        </a:xfrm>
        <a:prstGeom prst="roundRect">
          <a:avLst>
            <a:gd name="adj" fmla="val 10000"/>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Έλεγχος των δικαιολογητικών συμμετοχής και αξιολόγηση των τεχνικών προσφορών</a:t>
          </a:r>
        </a:p>
      </dsp:txBody>
      <dsp:txXfrm>
        <a:off x="6058848" y="2968157"/>
        <a:ext cx="2441290" cy="1429202"/>
      </dsp:txXfrm>
    </dsp:sp>
    <dsp:sp modelId="{9EAAF106-75E5-467B-8B4F-EDAB45ABBDCC}">
      <dsp:nvSpPr>
        <dsp:cNvPr id="0" name=""/>
        <dsp:cNvSpPr/>
      </dsp:nvSpPr>
      <dsp:spPr>
        <a:xfrm rot="10800000">
          <a:off x="5255317" y="3369010"/>
          <a:ext cx="536406" cy="627494"/>
        </a:xfrm>
        <a:prstGeom prst="rightArrow">
          <a:avLst>
            <a:gd name="adj1" fmla="val 60000"/>
            <a:gd name="adj2" fmla="val 50000"/>
          </a:avLst>
        </a:prstGeom>
        <a:solidFill>
          <a:schemeClr val="dk2">
            <a:tint val="60000"/>
            <a:hueOff val="0"/>
            <a:satOff val="0"/>
            <a:lumOff val="0"/>
            <a:alphaOff val="0"/>
          </a:schemeClr>
        </a:solidFill>
        <a:ln>
          <a:noFill/>
        </a:ln>
        <a:effectLst/>
        <a:scene3d>
          <a:camera prst="orthographicFront">
            <a:rot lat="0" lon="0" rev="0"/>
          </a:camera>
          <a:lightRig rig="contrasting" dir="t">
            <a:rot lat="0" lon="0" rev="1200000"/>
          </a:lightRig>
        </a:scene3d>
        <a:sp3d z="-182000" contourW="19050" prstMaterial="metal">
          <a:bevelT w="88900" h="203200"/>
          <a:bevelB w="165100" h="254000"/>
        </a:sp3d>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1244600">
            <a:lnSpc>
              <a:spcPct val="90000"/>
            </a:lnSpc>
            <a:spcBef>
              <a:spcPct val="0"/>
            </a:spcBef>
            <a:spcAft>
              <a:spcPct val="35000"/>
            </a:spcAft>
            <a:buNone/>
          </a:pPr>
          <a:endParaRPr lang="el-GR" sz="2800" kern="1200"/>
        </a:p>
      </dsp:txBody>
      <dsp:txXfrm rot="10800000">
        <a:off x="5416239" y="3494509"/>
        <a:ext cx="375484" cy="376496"/>
      </dsp:txXfrm>
    </dsp:sp>
    <dsp:sp modelId="{F656C333-755C-4746-98CB-5730EA8BB15D}">
      <dsp:nvSpPr>
        <dsp:cNvPr id="0" name=""/>
        <dsp:cNvSpPr/>
      </dsp:nvSpPr>
      <dsp:spPr>
        <a:xfrm>
          <a:off x="2472074" y="2811805"/>
          <a:ext cx="2530220" cy="1741905"/>
        </a:xfrm>
        <a:prstGeom prst="roundRect">
          <a:avLst>
            <a:gd name="adj" fmla="val 10000"/>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Ολοκλήρωση της διαδικασίας με καταχώρηση σε πρακτικό των αποτελεσμάτων ελέγχου και αξιολόγησης</a:t>
          </a:r>
        </a:p>
      </dsp:txBody>
      <dsp:txXfrm>
        <a:off x="2523093" y="2862824"/>
        <a:ext cx="2428182" cy="1639867"/>
      </dsp:txXfrm>
    </dsp:sp>
  </dsp:spTree>
</dsp:drawing>
</file>

<file path=ppt/diagrams/drawing11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95D634F-8384-4F0A-8500-A232920306B1}">
      <dsp:nvSpPr>
        <dsp:cNvPr id="0" name=""/>
        <dsp:cNvSpPr/>
      </dsp:nvSpPr>
      <dsp:spPr>
        <a:xfrm>
          <a:off x="1370731" y="44173"/>
          <a:ext cx="2863515" cy="1718109"/>
        </a:xfrm>
        <a:prstGeom prst="roundRect">
          <a:avLst>
            <a:gd name="adj" fmla="val 10000"/>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Αξιολόγηση οικονομικών προσφορών και καταχώρηση σε πρακτικό κατά τη σειρά μειοδοσίας</a:t>
          </a:r>
        </a:p>
      </dsp:txBody>
      <dsp:txXfrm>
        <a:off x="1421053" y="94495"/>
        <a:ext cx="2762871" cy="1617465"/>
      </dsp:txXfrm>
    </dsp:sp>
    <dsp:sp modelId="{FFF4D81E-0B97-4548-9406-D04CBD7636A9}">
      <dsp:nvSpPr>
        <dsp:cNvPr id="0" name=""/>
        <dsp:cNvSpPr/>
      </dsp:nvSpPr>
      <dsp:spPr>
        <a:xfrm>
          <a:off x="4486236" y="548152"/>
          <a:ext cx="607065" cy="710151"/>
        </a:xfrm>
        <a:prstGeom prst="rightArrow">
          <a:avLst>
            <a:gd name="adj1" fmla="val 60000"/>
            <a:gd name="adj2" fmla="val 50000"/>
          </a:avLst>
        </a:prstGeom>
        <a:solidFill>
          <a:schemeClr val="dk2">
            <a:tint val="60000"/>
            <a:hueOff val="0"/>
            <a:satOff val="0"/>
            <a:lumOff val="0"/>
            <a:alphaOff val="0"/>
          </a:schemeClr>
        </a:solidFill>
        <a:ln>
          <a:noFill/>
        </a:ln>
        <a:effectLst/>
        <a:scene3d>
          <a:camera prst="orthographicFront">
            <a:rot lat="0" lon="0" rev="0"/>
          </a:camera>
          <a:lightRig rig="contrasting" dir="t">
            <a:rot lat="0" lon="0" rev="1200000"/>
          </a:lightRig>
        </a:scene3d>
        <a:sp3d z="-182000" contourW="19050" prstMaterial="metal">
          <a:bevelT w="88900" h="203200"/>
          <a:bevelB w="165100" h="254000"/>
        </a:sp3d>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1422400">
            <a:lnSpc>
              <a:spcPct val="90000"/>
            </a:lnSpc>
            <a:spcBef>
              <a:spcPct val="0"/>
            </a:spcBef>
            <a:spcAft>
              <a:spcPct val="35000"/>
            </a:spcAft>
            <a:buNone/>
          </a:pPr>
          <a:endParaRPr lang="el-GR" sz="3200" kern="1200"/>
        </a:p>
      </dsp:txBody>
      <dsp:txXfrm>
        <a:off x="4486236" y="690182"/>
        <a:ext cx="424946" cy="426091"/>
      </dsp:txXfrm>
    </dsp:sp>
    <dsp:sp modelId="{48A15852-E197-4175-8D00-72A1FC3041BA}">
      <dsp:nvSpPr>
        <dsp:cNvPr id="0" name=""/>
        <dsp:cNvSpPr/>
      </dsp:nvSpPr>
      <dsp:spPr>
        <a:xfrm>
          <a:off x="5379653" y="713"/>
          <a:ext cx="2863515" cy="1805028"/>
        </a:xfrm>
        <a:prstGeom prst="roundRect">
          <a:avLst>
            <a:gd name="adj" fmla="val 10000"/>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Μετά την ολοκλήρωση του πρώτου και δεύτερου σταδίου, προσκαλείται εγγράφως ο προσωρινός ανάδοχος για υποβολή των δικαιολογητικών κατακύρωσης</a:t>
          </a:r>
        </a:p>
      </dsp:txBody>
      <dsp:txXfrm>
        <a:off x="5432520" y="53580"/>
        <a:ext cx="2757781" cy="1699294"/>
      </dsp:txXfrm>
    </dsp:sp>
    <dsp:sp modelId="{958CDDD2-3B9F-44DD-9ED3-42054AE4803E}">
      <dsp:nvSpPr>
        <dsp:cNvPr id="0" name=""/>
        <dsp:cNvSpPr/>
      </dsp:nvSpPr>
      <dsp:spPr>
        <a:xfrm rot="5400000">
          <a:off x="6507877" y="2006188"/>
          <a:ext cx="607065" cy="710151"/>
        </a:xfrm>
        <a:prstGeom prst="rightArrow">
          <a:avLst>
            <a:gd name="adj1" fmla="val 60000"/>
            <a:gd name="adj2" fmla="val 50000"/>
          </a:avLst>
        </a:prstGeom>
        <a:solidFill>
          <a:schemeClr val="dk2">
            <a:tint val="60000"/>
            <a:hueOff val="0"/>
            <a:satOff val="0"/>
            <a:lumOff val="0"/>
            <a:alphaOff val="0"/>
          </a:schemeClr>
        </a:solidFill>
        <a:ln>
          <a:noFill/>
        </a:ln>
        <a:effectLst/>
        <a:scene3d>
          <a:camera prst="orthographicFront">
            <a:rot lat="0" lon="0" rev="0"/>
          </a:camera>
          <a:lightRig rig="contrasting" dir="t">
            <a:rot lat="0" lon="0" rev="1200000"/>
          </a:lightRig>
        </a:scene3d>
        <a:sp3d z="-182000" contourW="19050" prstMaterial="metal">
          <a:bevelT w="88900" h="203200"/>
          <a:bevelB w="165100" h="254000"/>
        </a:sp3d>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1422400">
            <a:lnSpc>
              <a:spcPct val="90000"/>
            </a:lnSpc>
            <a:spcBef>
              <a:spcPct val="0"/>
            </a:spcBef>
            <a:spcAft>
              <a:spcPct val="35000"/>
            </a:spcAft>
            <a:buNone/>
          </a:pPr>
          <a:endParaRPr lang="el-GR" sz="3200" kern="1200"/>
        </a:p>
      </dsp:txBody>
      <dsp:txXfrm rot="-5400000">
        <a:off x="6598365" y="2057731"/>
        <a:ext cx="426091" cy="424946"/>
      </dsp:txXfrm>
    </dsp:sp>
    <dsp:sp modelId="{6643834F-8745-417A-AF46-82055B28D5A5}">
      <dsp:nvSpPr>
        <dsp:cNvPr id="0" name=""/>
        <dsp:cNvSpPr/>
      </dsp:nvSpPr>
      <dsp:spPr>
        <a:xfrm>
          <a:off x="5379653" y="2951148"/>
          <a:ext cx="2863515" cy="1718109"/>
        </a:xfrm>
        <a:prstGeom prst="roundRect">
          <a:avLst>
            <a:gd name="adj" fmla="val 10000"/>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Η απόφαση έγκρισης των επιμέρους πρακτικών δεν κοινοποιείται και ενσωματώνεται στην απόφαση κατακύρωσης</a:t>
          </a:r>
        </a:p>
      </dsp:txBody>
      <dsp:txXfrm>
        <a:off x="5429975" y="3001470"/>
        <a:ext cx="2762871" cy="1617465"/>
      </dsp:txXfrm>
    </dsp:sp>
    <dsp:sp modelId="{C98BB180-068D-4750-BD06-395942B35C51}">
      <dsp:nvSpPr>
        <dsp:cNvPr id="0" name=""/>
        <dsp:cNvSpPr/>
      </dsp:nvSpPr>
      <dsp:spPr>
        <a:xfrm rot="10800000">
          <a:off x="4520598" y="3455126"/>
          <a:ext cx="607065" cy="710151"/>
        </a:xfrm>
        <a:prstGeom prst="rightArrow">
          <a:avLst>
            <a:gd name="adj1" fmla="val 60000"/>
            <a:gd name="adj2" fmla="val 50000"/>
          </a:avLst>
        </a:prstGeom>
        <a:solidFill>
          <a:schemeClr val="dk2">
            <a:tint val="60000"/>
            <a:hueOff val="0"/>
            <a:satOff val="0"/>
            <a:lumOff val="0"/>
            <a:alphaOff val="0"/>
          </a:schemeClr>
        </a:solidFill>
        <a:ln>
          <a:noFill/>
        </a:ln>
        <a:effectLst/>
        <a:scene3d>
          <a:camera prst="orthographicFront">
            <a:rot lat="0" lon="0" rev="0"/>
          </a:camera>
          <a:lightRig rig="contrasting" dir="t">
            <a:rot lat="0" lon="0" rev="1200000"/>
          </a:lightRig>
        </a:scene3d>
        <a:sp3d z="-182000" contourW="19050" prstMaterial="metal">
          <a:bevelT w="88900" h="203200"/>
          <a:bevelB w="165100" h="254000"/>
        </a:sp3d>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1422400">
            <a:lnSpc>
              <a:spcPct val="90000"/>
            </a:lnSpc>
            <a:spcBef>
              <a:spcPct val="0"/>
            </a:spcBef>
            <a:spcAft>
              <a:spcPct val="35000"/>
            </a:spcAft>
            <a:buNone/>
          </a:pPr>
          <a:endParaRPr lang="el-GR" sz="3200" kern="1200"/>
        </a:p>
      </dsp:txBody>
      <dsp:txXfrm rot="10800000">
        <a:off x="4702717" y="3597156"/>
        <a:ext cx="424946" cy="426091"/>
      </dsp:txXfrm>
    </dsp:sp>
    <dsp:sp modelId="{D16CF790-1C0D-4652-A270-36023D11154A}">
      <dsp:nvSpPr>
        <dsp:cNvPr id="0" name=""/>
        <dsp:cNvSpPr/>
      </dsp:nvSpPr>
      <dsp:spPr>
        <a:xfrm>
          <a:off x="1370731" y="2951148"/>
          <a:ext cx="2863515" cy="1718109"/>
        </a:xfrm>
        <a:prstGeom prst="roundRect">
          <a:avLst>
            <a:gd name="adj" fmla="val 10000"/>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Ολοκλήρωση του ελέγχου των δικαιολογητικών κατακύρωσης με τη σύνταξη πρακτικού</a:t>
          </a:r>
        </a:p>
      </dsp:txBody>
      <dsp:txXfrm>
        <a:off x="1421053" y="3001470"/>
        <a:ext cx="2762871" cy="1617465"/>
      </dsp:txXfrm>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D6628F2-720D-4AF6-881C-380F3AF35CA7}">
      <dsp:nvSpPr>
        <dsp:cNvPr id="0" name=""/>
        <dsp:cNvSpPr/>
      </dsp:nvSpPr>
      <dsp:spPr>
        <a:xfrm>
          <a:off x="3594095" y="2316763"/>
          <a:ext cx="2210445" cy="2210445"/>
        </a:xfrm>
        <a:prstGeom prst="ellipse">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l-GR" sz="1800" kern="1200" dirty="0"/>
            <a:t>Δημόσιες Συμβάσεις</a:t>
          </a:r>
        </a:p>
      </dsp:txBody>
      <dsp:txXfrm>
        <a:off x="3917807" y="2640475"/>
        <a:ext cx="1563021" cy="1563021"/>
      </dsp:txXfrm>
    </dsp:sp>
    <dsp:sp modelId="{4D6509B8-13A1-440E-BE5A-642E9D25DED8}">
      <dsp:nvSpPr>
        <dsp:cNvPr id="0" name=""/>
        <dsp:cNvSpPr/>
      </dsp:nvSpPr>
      <dsp:spPr>
        <a:xfrm rot="11700000">
          <a:off x="1920731" y="2583068"/>
          <a:ext cx="1646511" cy="629977"/>
        </a:xfrm>
        <a:prstGeom prst="leftArrow">
          <a:avLst>
            <a:gd name="adj1" fmla="val 60000"/>
            <a:gd name="adj2" fmla="val 50000"/>
          </a:avLst>
        </a:prstGeom>
        <a:solidFill>
          <a:schemeClr val="dk2">
            <a:tint val="60000"/>
            <a:hueOff val="0"/>
            <a:satOff val="0"/>
            <a:lumOff val="0"/>
            <a:alphaOff val="0"/>
          </a:schemeClr>
        </a:solidFill>
        <a:ln>
          <a:noFill/>
        </a:ln>
        <a:effectLst/>
        <a:scene3d>
          <a:camera prst="orthographicFront"/>
          <a:lightRig rig="threePt" dir="t">
            <a:rot lat="0" lon="0" rev="7500000"/>
          </a:lightRig>
        </a:scene3d>
        <a:sp3d z="-152400" extrusionH="63500" prstMaterial="matte">
          <a:bevelT w="25400" h="6350" prst="relaxedInset"/>
          <a:contourClr>
            <a:schemeClr val="bg1"/>
          </a:contourClr>
        </a:sp3d>
      </dsp:spPr>
      <dsp:style>
        <a:lnRef idx="0">
          <a:scrgbClr r="0" g="0" b="0"/>
        </a:lnRef>
        <a:fillRef idx="1">
          <a:scrgbClr r="0" g="0" b="0"/>
        </a:fillRef>
        <a:effectRef idx="2">
          <a:scrgbClr r="0" g="0" b="0"/>
        </a:effectRef>
        <a:fontRef idx="minor">
          <a:schemeClr val="lt1"/>
        </a:fontRef>
      </dsp:style>
    </dsp:sp>
    <dsp:sp modelId="{585A44BC-A42E-492C-836F-6B3CD28266A2}">
      <dsp:nvSpPr>
        <dsp:cNvPr id="0" name=""/>
        <dsp:cNvSpPr/>
      </dsp:nvSpPr>
      <dsp:spPr>
        <a:xfrm>
          <a:off x="898821" y="1845013"/>
          <a:ext cx="2099923" cy="1679938"/>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34290" tIns="34290" rIns="34290" bIns="34290" numCol="1" spcCol="1270" anchor="ctr" anchorCtr="0">
          <a:noAutofit/>
        </a:bodyPr>
        <a:lstStyle/>
        <a:p>
          <a:pPr marL="0" lvl="0" indent="0" algn="ctr" defTabSz="800100">
            <a:lnSpc>
              <a:spcPct val="90000"/>
            </a:lnSpc>
            <a:spcBef>
              <a:spcPct val="0"/>
            </a:spcBef>
            <a:spcAft>
              <a:spcPct val="35000"/>
            </a:spcAft>
            <a:buNone/>
          </a:pPr>
          <a:r>
            <a:rPr lang="el-GR" sz="1800" kern="1200" dirty="0"/>
            <a:t>Συμβάσεις έργων, προμηθειών, υπηρεσιών</a:t>
          </a:r>
        </a:p>
      </dsp:txBody>
      <dsp:txXfrm>
        <a:off x="948025" y="1894217"/>
        <a:ext cx="2001515" cy="1581530"/>
      </dsp:txXfrm>
    </dsp:sp>
    <dsp:sp modelId="{473996C7-8CCC-44DD-AF34-F385CB333C67}">
      <dsp:nvSpPr>
        <dsp:cNvPr id="0" name=""/>
        <dsp:cNvSpPr/>
      </dsp:nvSpPr>
      <dsp:spPr>
        <a:xfrm rot="14700000">
          <a:off x="3020553" y="1272351"/>
          <a:ext cx="1646511" cy="629977"/>
        </a:xfrm>
        <a:prstGeom prst="leftArrow">
          <a:avLst>
            <a:gd name="adj1" fmla="val 60000"/>
            <a:gd name="adj2" fmla="val 50000"/>
          </a:avLst>
        </a:prstGeom>
        <a:solidFill>
          <a:schemeClr val="dk2">
            <a:tint val="60000"/>
            <a:hueOff val="0"/>
            <a:satOff val="0"/>
            <a:lumOff val="0"/>
            <a:alphaOff val="0"/>
          </a:schemeClr>
        </a:solidFill>
        <a:ln>
          <a:noFill/>
        </a:ln>
        <a:effectLst/>
        <a:scene3d>
          <a:camera prst="orthographicFront"/>
          <a:lightRig rig="threePt" dir="t">
            <a:rot lat="0" lon="0" rev="7500000"/>
          </a:lightRig>
        </a:scene3d>
        <a:sp3d z="-152400" extrusionH="63500" prstMaterial="matte">
          <a:bevelT w="25400" h="6350" prst="relaxedInset"/>
          <a:contourClr>
            <a:schemeClr val="bg1"/>
          </a:contourClr>
        </a:sp3d>
      </dsp:spPr>
      <dsp:style>
        <a:lnRef idx="0">
          <a:scrgbClr r="0" g="0" b="0"/>
        </a:lnRef>
        <a:fillRef idx="1">
          <a:scrgbClr r="0" g="0" b="0"/>
        </a:fillRef>
        <a:effectRef idx="2">
          <a:scrgbClr r="0" g="0" b="0"/>
        </a:effectRef>
        <a:fontRef idx="minor">
          <a:schemeClr val="lt1"/>
        </a:fontRef>
      </dsp:style>
    </dsp:sp>
    <dsp:sp modelId="{8015C354-0DC5-45D0-A54F-D263497BB662}">
      <dsp:nvSpPr>
        <dsp:cNvPr id="0" name=""/>
        <dsp:cNvSpPr/>
      </dsp:nvSpPr>
      <dsp:spPr>
        <a:xfrm>
          <a:off x="2445924" y="1247"/>
          <a:ext cx="2099923" cy="1679938"/>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34290" tIns="34290" rIns="34290" bIns="34290" numCol="1" spcCol="1270" anchor="ctr" anchorCtr="0">
          <a:noAutofit/>
        </a:bodyPr>
        <a:lstStyle/>
        <a:p>
          <a:pPr marL="0" lvl="0" indent="0" algn="ctr" defTabSz="800100">
            <a:lnSpc>
              <a:spcPct val="90000"/>
            </a:lnSpc>
            <a:spcBef>
              <a:spcPct val="0"/>
            </a:spcBef>
            <a:spcAft>
              <a:spcPct val="35000"/>
            </a:spcAft>
            <a:buNone/>
          </a:pPr>
          <a:r>
            <a:rPr lang="el-GR" sz="1800" kern="1200" dirty="0"/>
            <a:t>Εξ επαχθούς αιτίας</a:t>
          </a:r>
        </a:p>
      </dsp:txBody>
      <dsp:txXfrm>
        <a:off x="2495128" y="50451"/>
        <a:ext cx="2001515" cy="1581530"/>
      </dsp:txXfrm>
    </dsp:sp>
    <dsp:sp modelId="{16969051-7A9C-4119-BCEB-8549A20CC931}">
      <dsp:nvSpPr>
        <dsp:cNvPr id="0" name=""/>
        <dsp:cNvSpPr/>
      </dsp:nvSpPr>
      <dsp:spPr>
        <a:xfrm rot="17700000">
          <a:off x="4731571" y="1272351"/>
          <a:ext cx="1646511" cy="629977"/>
        </a:xfrm>
        <a:prstGeom prst="leftArrow">
          <a:avLst>
            <a:gd name="adj1" fmla="val 60000"/>
            <a:gd name="adj2" fmla="val 50000"/>
          </a:avLst>
        </a:prstGeom>
        <a:solidFill>
          <a:schemeClr val="dk2">
            <a:tint val="60000"/>
            <a:hueOff val="0"/>
            <a:satOff val="0"/>
            <a:lumOff val="0"/>
            <a:alphaOff val="0"/>
          </a:schemeClr>
        </a:solidFill>
        <a:ln>
          <a:noFill/>
        </a:ln>
        <a:effectLst/>
        <a:scene3d>
          <a:camera prst="orthographicFront"/>
          <a:lightRig rig="threePt" dir="t">
            <a:rot lat="0" lon="0" rev="7500000"/>
          </a:lightRig>
        </a:scene3d>
        <a:sp3d z="-152400" extrusionH="63500" prstMaterial="matte">
          <a:bevelT w="25400" h="6350" prst="relaxedInset"/>
          <a:contourClr>
            <a:schemeClr val="bg1"/>
          </a:contourClr>
        </a:sp3d>
      </dsp:spPr>
      <dsp:style>
        <a:lnRef idx="0">
          <a:scrgbClr r="0" g="0" b="0"/>
        </a:lnRef>
        <a:fillRef idx="1">
          <a:scrgbClr r="0" g="0" b="0"/>
        </a:fillRef>
        <a:effectRef idx="2">
          <a:scrgbClr r="0" g="0" b="0"/>
        </a:effectRef>
        <a:fontRef idx="minor">
          <a:schemeClr val="lt1"/>
        </a:fontRef>
      </dsp:style>
    </dsp:sp>
    <dsp:sp modelId="{48A1C6F8-1353-4E49-8A15-7635E0C0A88F}">
      <dsp:nvSpPr>
        <dsp:cNvPr id="0" name=""/>
        <dsp:cNvSpPr/>
      </dsp:nvSpPr>
      <dsp:spPr>
        <a:xfrm>
          <a:off x="4852788" y="1247"/>
          <a:ext cx="2099923" cy="1679938"/>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34290" tIns="34290" rIns="34290" bIns="34290" numCol="1" spcCol="1270" anchor="ctr" anchorCtr="0">
          <a:noAutofit/>
        </a:bodyPr>
        <a:lstStyle/>
        <a:p>
          <a:pPr marL="0" lvl="0" indent="0" algn="ctr" defTabSz="800100">
            <a:lnSpc>
              <a:spcPct val="90000"/>
            </a:lnSpc>
            <a:spcBef>
              <a:spcPct val="0"/>
            </a:spcBef>
            <a:spcAft>
              <a:spcPct val="35000"/>
            </a:spcAft>
            <a:buNone/>
          </a:pPr>
          <a:r>
            <a:rPr lang="el-GR" sz="1800" kern="1200" dirty="0"/>
            <a:t>Συνάπτονται γραπτώς</a:t>
          </a:r>
        </a:p>
      </dsp:txBody>
      <dsp:txXfrm>
        <a:off x="4901992" y="50451"/>
        <a:ext cx="2001515" cy="1581530"/>
      </dsp:txXfrm>
    </dsp:sp>
    <dsp:sp modelId="{4EE50803-2A7F-43A1-B38C-46ECADD2DB47}">
      <dsp:nvSpPr>
        <dsp:cNvPr id="0" name=""/>
        <dsp:cNvSpPr/>
      </dsp:nvSpPr>
      <dsp:spPr>
        <a:xfrm rot="20773899">
          <a:off x="5851385" y="2596286"/>
          <a:ext cx="1864290" cy="629977"/>
        </a:xfrm>
        <a:prstGeom prst="leftArrow">
          <a:avLst>
            <a:gd name="adj1" fmla="val 60000"/>
            <a:gd name="adj2" fmla="val 50000"/>
          </a:avLst>
        </a:prstGeom>
        <a:solidFill>
          <a:schemeClr val="dk2">
            <a:tint val="60000"/>
            <a:hueOff val="0"/>
            <a:satOff val="0"/>
            <a:lumOff val="0"/>
            <a:alphaOff val="0"/>
          </a:schemeClr>
        </a:solidFill>
        <a:ln>
          <a:noFill/>
        </a:ln>
        <a:effectLst/>
        <a:scene3d>
          <a:camera prst="orthographicFront"/>
          <a:lightRig rig="threePt" dir="t">
            <a:rot lat="0" lon="0" rev="7500000"/>
          </a:lightRig>
        </a:scene3d>
        <a:sp3d z="-152400" extrusionH="63500" prstMaterial="matte">
          <a:bevelT w="25400" h="6350" prst="relaxedInset"/>
          <a:contourClr>
            <a:schemeClr val="bg1"/>
          </a:contourClr>
        </a:sp3d>
      </dsp:spPr>
      <dsp:style>
        <a:lnRef idx="0">
          <a:scrgbClr r="0" g="0" b="0"/>
        </a:lnRef>
        <a:fillRef idx="1">
          <a:scrgbClr r="0" g="0" b="0"/>
        </a:fillRef>
        <a:effectRef idx="2">
          <a:scrgbClr r="0" g="0" b="0"/>
        </a:effectRef>
        <a:fontRef idx="minor">
          <a:schemeClr val="lt1"/>
        </a:fontRef>
      </dsp:style>
    </dsp:sp>
    <dsp:sp modelId="{CCDE37B7-25E9-4B83-887F-F33F1F75D571}">
      <dsp:nvSpPr>
        <dsp:cNvPr id="0" name=""/>
        <dsp:cNvSpPr/>
      </dsp:nvSpPr>
      <dsp:spPr>
        <a:xfrm>
          <a:off x="6423666" y="1849458"/>
          <a:ext cx="2530449" cy="1679938"/>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34290" tIns="34290" rIns="34290" bIns="34290" numCol="1" spcCol="1270" anchor="ctr" anchorCtr="0">
          <a:noAutofit/>
        </a:bodyPr>
        <a:lstStyle/>
        <a:p>
          <a:pPr marL="0" lvl="0" indent="0" algn="ctr" defTabSz="800100">
            <a:lnSpc>
              <a:spcPct val="90000"/>
            </a:lnSpc>
            <a:spcBef>
              <a:spcPct val="0"/>
            </a:spcBef>
            <a:spcAft>
              <a:spcPct val="35000"/>
            </a:spcAft>
            <a:buNone/>
          </a:pPr>
          <a:r>
            <a:rPr lang="el-GR" sz="1800" kern="1200" dirty="0"/>
            <a:t>Μεταξύ οικονομικών φορέων και αναθέτουσας αρχής</a:t>
          </a:r>
        </a:p>
      </dsp:txBody>
      <dsp:txXfrm>
        <a:off x="6472870" y="1898662"/>
        <a:ext cx="2432041" cy="1581530"/>
      </dsp:txXfrm>
    </dsp:sp>
  </dsp:spTree>
</dsp:drawing>
</file>

<file path=ppt/diagrams/drawing12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95D634F-8384-4F0A-8500-A232920306B1}">
      <dsp:nvSpPr>
        <dsp:cNvPr id="0" name=""/>
        <dsp:cNvSpPr/>
      </dsp:nvSpPr>
      <dsp:spPr>
        <a:xfrm>
          <a:off x="1259299" y="43520"/>
          <a:ext cx="2854126" cy="1712475"/>
        </a:xfrm>
        <a:prstGeom prst="roundRect">
          <a:avLst>
            <a:gd name="adj" fmla="val 10000"/>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Επικύρωση των αποτελεσμάτων του ελέγχου των δικαιολογητικών κατακύρωσης με την απόφαση κατακύρωσης</a:t>
          </a:r>
        </a:p>
      </dsp:txBody>
      <dsp:txXfrm>
        <a:off x="1309456" y="93677"/>
        <a:ext cx="2753812" cy="1612161"/>
      </dsp:txXfrm>
    </dsp:sp>
    <dsp:sp modelId="{FFF4D81E-0B97-4548-9406-D04CBD7636A9}">
      <dsp:nvSpPr>
        <dsp:cNvPr id="0" name=""/>
        <dsp:cNvSpPr/>
      </dsp:nvSpPr>
      <dsp:spPr>
        <a:xfrm>
          <a:off x="4364588" y="545846"/>
          <a:ext cx="605074" cy="707823"/>
        </a:xfrm>
        <a:prstGeom prst="rightArrow">
          <a:avLst>
            <a:gd name="adj1" fmla="val 60000"/>
            <a:gd name="adj2" fmla="val 50000"/>
          </a:avLst>
        </a:prstGeom>
        <a:solidFill>
          <a:schemeClr val="dk2">
            <a:tint val="60000"/>
            <a:hueOff val="0"/>
            <a:satOff val="0"/>
            <a:lumOff val="0"/>
            <a:alphaOff val="0"/>
          </a:schemeClr>
        </a:solidFill>
        <a:ln>
          <a:noFill/>
        </a:ln>
        <a:effectLst/>
        <a:scene3d>
          <a:camera prst="orthographicFront">
            <a:rot lat="0" lon="0" rev="0"/>
          </a:camera>
          <a:lightRig rig="contrasting" dir="t">
            <a:rot lat="0" lon="0" rev="1200000"/>
          </a:lightRig>
        </a:scene3d>
        <a:sp3d z="-182000" contourW="19050" prstMaterial="metal">
          <a:bevelT w="88900" h="203200"/>
          <a:bevelB w="165100" h="254000"/>
        </a:sp3d>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1422400">
            <a:lnSpc>
              <a:spcPct val="90000"/>
            </a:lnSpc>
            <a:spcBef>
              <a:spcPct val="0"/>
            </a:spcBef>
            <a:spcAft>
              <a:spcPct val="35000"/>
            </a:spcAft>
            <a:buNone/>
          </a:pPr>
          <a:endParaRPr lang="el-GR" sz="3200" kern="1200"/>
        </a:p>
      </dsp:txBody>
      <dsp:txXfrm>
        <a:off x="4364588" y="687411"/>
        <a:ext cx="423552" cy="424693"/>
      </dsp:txXfrm>
    </dsp:sp>
    <dsp:sp modelId="{48A15852-E197-4175-8D00-72A1FC3041BA}">
      <dsp:nvSpPr>
        <dsp:cNvPr id="0" name=""/>
        <dsp:cNvSpPr/>
      </dsp:nvSpPr>
      <dsp:spPr>
        <a:xfrm>
          <a:off x="5255076" y="203"/>
          <a:ext cx="3099524" cy="1799110"/>
        </a:xfrm>
        <a:prstGeom prst="roundRect">
          <a:avLst>
            <a:gd name="adj" fmla="val 10000"/>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Οι λοιποί συμμετέχοντες λαμβάνουν γνώση των λοιπών συμμετεχόντων και των στοιχείων που υπέβαλαν, μετά την έκδοση και κοινοποίηση της απόφασης κατακύρωσης</a:t>
          </a:r>
        </a:p>
      </dsp:txBody>
      <dsp:txXfrm>
        <a:off x="5307770" y="52897"/>
        <a:ext cx="2994136" cy="1693722"/>
      </dsp:txXfrm>
    </dsp:sp>
    <dsp:sp modelId="{958CDDD2-3B9F-44DD-9ED3-42054AE4803E}">
      <dsp:nvSpPr>
        <dsp:cNvPr id="0" name=""/>
        <dsp:cNvSpPr/>
      </dsp:nvSpPr>
      <dsp:spPr>
        <a:xfrm rot="5254508">
          <a:off x="6563571" y="1999102"/>
          <a:ext cx="605617" cy="707823"/>
        </a:xfrm>
        <a:prstGeom prst="rightArrow">
          <a:avLst>
            <a:gd name="adj1" fmla="val 60000"/>
            <a:gd name="adj2" fmla="val 50000"/>
          </a:avLst>
        </a:prstGeom>
        <a:solidFill>
          <a:schemeClr val="dk2">
            <a:tint val="60000"/>
            <a:hueOff val="0"/>
            <a:satOff val="0"/>
            <a:lumOff val="0"/>
            <a:alphaOff val="0"/>
          </a:schemeClr>
        </a:solidFill>
        <a:ln>
          <a:noFill/>
        </a:ln>
        <a:effectLst/>
        <a:scene3d>
          <a:camera prst="orthographicFront">
            <a:rot lat="0" lon="0" rev="0"/>
          </a:camera>
          <a:lightRig rig="contrasting" dir="t">
            <a:rot lat="0" lon="0" rev="1200000"/>
          </a:lightRig>
        </a:scene3d>
        <a:sp3d z="-182000" contourW="19050" prstMaterial="metal">
          <a:bevelT w="88900" h="203200"/>
          <a:bevelB w="165100" h="254000"/>
        </a:sp3d>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1377950">
            <a:lnSpc>
              <a:spcPct val="90000"/>
            </a:lnSpc>
            <a:spcBef>
              <a:spcPct val="0"/>
            </a:spcBef>
            <a:spcAft>
              <a:spcPct val="35000"/>
            </a:spcAft>
            <a:buNone/>
          </a:pPr>
          <a:endParaRPr lang="el-GR" sz="3100" kern="1200"/>
        </a:p>
      </dsp:txBody>
      <dsp:txXfrm rot="-5400000">
        <a:off x="6650190" y="2050286"/>
        <a:ext cx="424693" cy="423932"/>
      </dsp:txXfrm>
    </dsp:sp>
    <dsp:sp modelId="{6643834F-8745-417A-AF46-82055B28D5A5}">
      <dsp:nvSpPr>
        <dsp:cNvPr id="0" name=""/>
        <dsp:cNvSpPr/>
      </dsp:nvSpPr>
      <dsp:spPr>
        <a:xfrm>
          <a:off x="5500474" y="2940963"/>
          <a:ext cx="2854126" cy="1712475"/>
        </a:xfrm>
        <a:prstGeom prst="roundRect">
          <a:avLst>
            <a:gd name="adj" fmla="val 10000"/>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Προδικαστική προσφυγή κατά της απόφασης κατακύρωσης ενώπιον της Ε.Α.ΔΗ.ΣΥ.</a:t>
          </a:r>
        </a:p>
      </dsp:txBody>
      <dsp:txXfrm>
        <a:off x="5550631" y="2991120"/>
        <a:ext cx="2753812" cy="1612161"/>
      </dsp:txXfrm>
    </dsp:sp>
  </dsp:spTree>
</dsp:drawing>
</file>

<file path=ppt/diagrams/drawing12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441D628-0CB4-4D2B-A20A-253DB9DC8C9C}">
      <dsp:nvSpPr>
        <dsp:cNvPr id="0" name=""/>
        <dsp:cNvSpPr/>
      </dsp:nvSpPr>
      <dsp:spPr>
        <a:xfrm>
          <a:off x="0" y="3961145"/>
          <a:ext cx="9613900" cy="625070"/>
        </a:xfrm>
        <a:prstGeom prst="rect">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dirty="0"/>
            <a:t>Ολοκλήρωση της διαδικασίας με καταχώρηση σε πρακτικό των αποτελεσμάτων ελέγχου και αξιολόγησης των τεχνικών προσφορών</a:t>
          </a:r>
        </a:p>
      </dsp:txBody>
      <dsp:txXfrm>
        <a:off x="0" y="3961145"/>
        <a:ext cx="9613900" cy="625070"/>
      </dsp:txXfrm>
    </dsp:sp>
    <dsp:sp modelId="{99202CFE-2E92-4C08-BE68-72F502F180C1}">
      <dsp:nvSpPr>
        <dsp:cNvPr id="0" name=""/>
        <dsp:cNvSpPr/>
      </dsp:nvSpPr>
      <dsp:spPr>
        <a:xfrm rot="10800000">
          <a:off x="0" y="3009163"/>
          <a:ext cx="9613900" cy="961357"/>
        </a:xfrm>
        <a:prstGeom prst="upArrowCallout">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dirty="0"/>
            <a:t>Έλεγχος των δικαιολογητικών συμμετοχής και αξιολόγηση των τεχνικών προσφορών μόνο των προσφερόντων που τα δικαιολογητικά τους κρίθηκαν πλήρη</a:t>
          </a:r>
        </a:p>
      </dsp:txBody>
      <dsp:txXfrm rot="10800000">
        <a:off x="0" y="3009163"/>
        <a:ext cx="9613900" cy="624661"/>
      </dsp:txXfrm>
    </dsp:sp>
    <dsp:sp modelId="{1D681E50-528C-4832-97A3-21BBE22CB0D9}">
      <dsp:nvSpPr>
        <dsp:cNvPr id="0" name=""/>
        <dsp:cNvSpPr/>
      </dsp:nvSpPr>
      <dsp:spPr>
        <a:xfrm rot="10800000">
          <a:off x="0" y="1906075"/>
          <a:ext cx="9613900" cy="1112463"/>
        </a:xfrm>
        <a:prstGeom prst="upArrowCallout">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dirty="0"/>
            <a:t>Σε ημερομηνία και ώρα που προβλέπεται στα έγγραφα της σύμβασης ή της πρόσκλησης και τα στοιχεία των προσφορών είναι προσβάσιμα μόνο στα μέλη του αρμόδιου γνωμοδοτικού οργάνου και την αναθέτουσα αρχή</a:t>
          </a:r>
        </a:p>
      </dsp:txBody>
      <dsp:txXfrm rot="10800000">
        <a:off x="0" y="1906075"/>
        <a:ext cx="9613900" cy="722845"/>
      </dsp:txXfrm>
    </dsp:sp>
    <dsp:sp modelId="{EAE54FFF-204B-4484-B8C2-EB623CC1823E}">
      <dsp:nvSpPr>
        <dsp:cNvPr id="0" name=""/>
        <dsp:cNvSpPr/>
      </dsp:nvSpPr>
      <dsp:spPr>
        <a:xfrm rot="10800000">
          <a:off x="0" y="954094"/>
          <a:ext cx="9613900" cy="961357"/>
        </a:xfrm>
        <a:prstGeom prst="upArrowCallout">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dirty="0"/>
            <a:t>Αποσφράγιση δικαιολογητικών συμμετοχής και τεχνικής προσφοράς</a:t>
          </a:r>
        </a:p>
      </dsp:txBody>
      <dsp:txXfrm rot="10800000">
        <a:off x="0" y="954094"/>
        <a:ext cx="9613900" cy="624661"/>
      </dsp:txXfrm>
    </dsp:sp>
    <dsp:sp modelId="{261B41BE-89DC-4624-8C28-D9D22F03B5E2}">
      <dsp:nvSpPr>
        <dsp:cNvPr id="0" name=""/>
        <dsp:cNvSpPr/>
      </dsp:nvSpPr>
      <dsp:spPr>
        <a:xfrm rot="10800000">
          <a:off x="0" y="2112"/>
          <a:ext cx="9613900" cy="961357"/>
        </a:xfrm>
        <a:prstGeom prst="upArrowCallout">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dirty="0"/>
            <a:t>Όταν κριτήριο ανάθεσης της σύμβασης είναι η πλέον συμφέρουσα από οικονομική άποψη προσφορά, η οποία δεν προσδιορίζεται μόνο βάσει τιμής</a:t>
          </a:r>
        </a:p>
      </dsp:txBody>
      <dsp:txXfrm rot="10800000">
        <a:off x="0" y="2112"/>
        <a:ext cx="9613900" cy="624661"/>
      </dsp:txXfrm>
    </dsp:sp>
  </dsp:spTree>
</dsp:drawing>
</file>

<file path=ppt/diagrams/drawing12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0678DA9-DF5C-4D5E-8149-02189BA2E31A}">
      <dsp:nvSpPr>
        <dsp:cNvPr id="0" name=""/>
        <dsp:cNvSpPr/>
      </dsp:nvSpPr>
      <dsp:spPr>
        <a:xfrm rot="5400000">
          <a:off x="202739" y="1644150"/>
          <a:ext cx="2571302" cy="310104"/>
        </a:xfrm>
        <a:prstGeom prst="rect">
          <a:avLst/>
        </a:prstGeom>
        <a:solidFill>
          <a:schemeClr val="dk2">
            <a:tint val="6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sp>
    <dsp:sp modelId="{1115C152-1F38-4E0D-A7C9-93EFFE3262AE}">
      <dsp:nvSpPr>
        <dsp:cNvPr id="0" name=""/>
        <dsp:cNvSpPr/>
      </dsp:nvSpPr>
      <dsp:spPr>
        <a:xfrm>
          <a:off x="699407" y="1036"/>
          <a:ext cx="3632427" cy="2067364"/>
        </a:xfrm>
        <a:prstGeom prst="roundRect">
          <a:avLst>
            <a:gd name="adj" fmla="val 10000"/>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Επικύρωση των αποτελεσμάτων ελέγχου των δικαιολογητικών συμμετοχής και αξιολόγησης των τεχνικών προσφορών με απόφαση της αναθέτουσας αρχής κατά την οποία χωρεί προδικαστική προσφυγή ενώπιον της Ε.Α.ΔΗ.ΣΥ.</a:t>
          </a:r>
        </a:p>
      </dsp:txBody>
      <dsp:txXfrm>
        <a:off x="759958" y="61587"/>
        <a:ext cx="3511325" cy="1946262"/>
      </dsp:txXfrm>
    </dsp:sp>
    <dsp:sp modelId="{0EF2F39B-94A2-40EF-A078-F385CC92195D}">
      <dsp:nvSpPr>
        <dsp:cNvPr id="0" name=""/>
        <dsp:cNvSpPr/>
      </dsp:nvSpPr>
      <dsp:spPr>
        <a:xfrm>
          <a:off x="1494841" y="2936253"/>
          <a:ext cx="4663165" cy="310104"/>
        </a:xfrm>
        <a:prstGeom prst="rect">
          <a:avLst/>
        </a:prstGeom>
        <a:solidFill>
          <a:schemeClr val="dk2">
            <a:tint val="6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sp>
    <dsp:sp modelId="{EAB9FFB3-6588-4681-AA18-D005562F8B67}">
      <dsp:nvSpPr>
        <dsp:cNvPr id="0" name=""/>
        <dsp:cNvSpPr/>
      </dsp:nvSpPr>
      <dsp:spPr>
        <a:xfrm>
          <a:off x="792818" y="2585241"/>
          <a:ext cx="3445606" cy="2067364"/>
        </a:xfrm>
        <a:prstGeom prst="roundRect">
          <a:avLst>
            <a:gd name="adj" fmla="val 10000"/>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Οι λοιποί συμμετέχοντες λαμβάνουν γνώση των λοιπών συμμετεχόντων και των στοιχείων που υπέβαλαν, μετά την έκδοση και κοινοποίηση της ανωτέρω απόφασης της αναθέτουσας αρχής</a:t>
          </a:r>
        </a:p>
      </dsp:txBody>
      <dsp:txXfrm>
        <a:off x="853369" y="2645792"/>
        <a:ext cx="3324504" cy="1946262"/>
      </dsp:txXfrm>
    </dsp:sp>
    <dsp:sp modelId="{4D2DCED0-2886-4F8B-BC1E-1E44E0C2E2BA}">
      <dsp:nvSpPr>
        <dsp:cNvPr id="0" name=""/>
        <dsp:cNvSpPr/>
      </dsp:nvSpPr>
      <dsp:spPr>
        <a:xfrm rot="16200000">
          <a:off x="4878806" y="1644150"/>
          <a:ext cx="2571302" cy="310104"/>
        </a:xfrm>
        <a:prstGeom prst="rect">
          <a:avLst/>
        </a:prstGeom>
        <a:solidFill>
          <a:schemeClr val="dk2">
            <a:tint val="6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sp>
    <dsp:sp modelId="{929F40CB-D6BD-41B1-B871-A65110E37C4C}">
      <dsp:nvSpPr>
        <dsp:cNvPr id="0" name=""/>
        <dsp:cNvSpPr/>
      </dsp:nvSpPr>
      <dsp:spPr>
        <a:xfrm>
          <a:off x="5468885" y="2585241"/>
          <a:ext cx="3445606" cy="2067364"/>
        </a:xfrm>
        <a:prstGeom prst="roundRect">
          <a:avLst>
            <a:gd name="adj" fmla="val 10000"/>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Κατόπιν, αποσφραγίζονται και αξιολογούνται οι οικονομικές προσφορές μόνο των οικονομικών φορέων που τα δικαιολογητικά συμμετοχής και η τεχνική προσφορά κρίθηκε αποδεκτή και βαθμολογήθηκε</a:t>
          </a:r>
        </a:p>
      </dsp:txBody>
      <dsp:txXfrm>
        <a:off x="5529436" y="2645792"/>
        <a:ext cx="3324504" cy="1946262"/>
      </dsp:txXfrm>
    </dsp:sp>
    <dsp:sp modelId="{900B0E7F-FCD5-43A1-A4C7-E82C337F7056}">
      <dsp:nvSpPr>
        <dsp:cNvPr id="0" name=""/>
        <dsp:cNvSpPr/>
      </dsp:nvSpPr>
      <dsp:spPr>
        <a:xfrm>
          <a:off x="5468885" y="1036"/>
          <a:ext cx="3445606" cy="2067364"/>
        </a:xfrm>
        <a:prstGeom prst="roundRect">
          <a:avLst>
            <a:gd name="adj" fmla="val 10000"/>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Ολοκλήρωση της διαδικασίας με καταχώρηση σε πρακτικό των προσφορών κατά τη σειρά κατάταξης με βάση τη συνολική βαθμολογία τους</a:t>
          </a:r>
        </a:p>
      </dsp:txBody>
      <dsp:txXfrm>
        <a:off x="5529436" y="61587"/>
        <a:ext cx="3324504" cy="1946262"/>
      </dsp:txXfrm>
    </dsp:sp>
  </dsp:spTree>
</dsp:drawing>
</file>

<file path=ppt/diagrams/drawing12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7EE784E-6A5D-42D1-94FC-EF227D07A8D3}">
      <dsp:nvSpPr>
        <dsp:cNvPr id="0" name=""/>
        <dsp:cNvSpPr/>
      </dsp:nvSpPr>
      <dsp:spPr>
        <a:xfrm>
          <a:off x="0" y="-22241"/>
          <a:ext cx="7691120" cy="1094806"/>
        </a:xfrm>
        <a:prstGeom prst="roundRect">
          <a:avLst>
            <a:gd name="adj" fmla="val 10000"/>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l" defTabSz="755650">
            <a:lnSpc>
              <a:spcPct val="90000"/>
            </a:lnSpc>
            <a:spcBef>
              <a:spcPct val="0"/>
            </a:spcBef>
            <a:spcAft>
              <a:spcPct val="35000"/>
            </a:spcAft>
            <a:buNone/>
          </a:pPr>
          <a:r>
            <a:rPr lang="el-GR" sz="1700" kern="1200" dirty="0"/>
            <a:t>Μετά την ολοκλήρωση του δεύτερου σταδίου, εφόσον η αναθέτουσα εγκρίνει το πρακτικό κατάταξης προσφορών με απόφασή της, προσκαλείται εγγράφως ο προσωρινός ανάδοχος για υποβολή των δικαιολογητικών κατακύρωσης</a:t>
          </a:r>
        </a:p>
      </dsp:txBody>
      <dsp:txXfrm>
        <a:off x="32066" y="9825"/>
        <a:ext cx="6515534" cy="1030674"/>
      </dsp:txXfrm>
    </dsp:sp>
    <dsp:sp modelId="{DD6399FB-50E5-49C0-B4B6-F87DD67F8897}">
      <dsp:nvSpPr>
        <dsp:cNvPr id="0" name=""/>
        <dsp:cNvSpPr/>
      </dsp:nvSpPr>
      <dsp:spPr>
        <a:xfrm>
          <a:off x="644131" y="1214718"/>
          <a:ext cx="7691120" cy="998326"/>
        </a:xfrm>
        <a:prstGeom prst="roundRect">
          <a:avLst>
            <a:gd name="adj" fmla="val 10000"/>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l" defTabSz="755650">
            <a:lnSpc>
              <a:spcPct val="90000"/>
            </a:lnSpc>
            <a:spcBef>
              <a:spcPct val="0"/>
            </a:spcBef>
            <a:spcAft>
              <a:spcPct val="35000"/>
            </a:spcAft>
            <a:buNone/>
          </a:pPr>
          <a:r>
            <a:rPr lang="el-GR" sz="1700" kern="1200" dirty="0"/>
            <a:t>Η απόφαση έγκρισης του πρακτικού κατάταξης δεν κοινοποιείται και ενσωματώνεται στην απόφαση κατακύρωσης</a:t>
          </a:r>
        </a:p>
      </dsp:txBody>
      <dsp:txXfrm>
        <a:off x="673371" y="1243958"/>
        <a:ext cx="6334712" cy="939846"/>
      </dsp:txXfrm>
    </dsp:sp>
    <dsp:sp modelId="{E29DF30B-57FE-4212-9EEF-2BA3A48F6E39}">
      <dsp:nvSpPr>
        <dsp:cNvPr id="0" name=""/>
        <dsp:cNvSpPr/>
      </dsp:nvSpPr>
      <dsp:spPr>
        <a:xfrm>
          <a:off x="1278648" y="2403438"/>
          <a:ext cx="7691120" cy="998326"/>
        </a:xfrm>
        <a:prstGeom prst="roundRect">
          <a:avLst>
            <a:gd name="adj" fmla="val 10000"/>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l" defTabSz="755650">
            <a:lnSpc>
              <a:spcPct val="90000"/>
            </a:lnSpc>
            <a:spcBef>
              <a:spcPct val="0"/>
            </a:spcBef>
            <a:spcAft>
              <a:spcPct val="35000"/>
            </a:spcAft>
            <a:buNone/>
          </a:pPr>
          <a:r>
            <a:rPr lang="el-GR" sz="1700" kern="1200" dirty="0"/>
            <a:t>Ολοκλήρωση του ελέγχου των δικαιολογητικών κατακύρωσης με τη σύνταξη πρακτικού</a:t>
          </a:r>
        </a:p>
      </dsp:txBody>
      <dsp:txXfrm>
        <a:off x="1307888" y="2432678"/>
        <a:ext cx="6344326" cy="939846"/>
      </dsp:txXfrm>
    </dsp:sp>
    <dsp:sp modelId="{BB2B5001-909D-460C-8406-13DF05C2ADFC}">
      <dsp:nvSpPr>
        <dsp:cNvPr id="0" name=""/>
        <dsp:cNvSpPr/>
      </dsp:nvSpPr>
      <dsp:spPr>
        <a:xfrm>
          <a:off x="1922780" y="3592158"/>
          <a:ext cx="7691120" cy="998326"/>
        </a:xfrm>
        <a:prstGeom prst="roundRect">
          <a:avLst>
            <a:gd name="adj" fmla="val 10000"/>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l" defTabSz="755650">
            <a:lnSpc>
              <a:spcPct val="90000"/>
            </a:lnSpc>
            <a:spcBef>
              <a:spcPct val="0"/>
            </a:spcBef>
            <a:spcAft>
              <a:spcPct val="35000"/>
            </a:spcAft>
            <a:buNone/>
          </a:pPr>
          <a:r>
            <a:rPr lang="el-GR" sz="1700" kern="1200" dirty="0"/>
            <a:t>Επικύρωση των αποτελεσμάτων του ελέγχου των δικαιολογητικών κατακύρωσης με την απόφαση κατακύρωσης</a:t>
          </a:r>
        </a:p>
      </dsp:txBody>
      <dsp:txXfrm>
        <a:off x="1952020" y="3621398"/>
        <a:ext cx="6334712" cy="939846"/>
      </dsp:txXfrm>
    </dsp:sp>
    <dsp:sp modelId="{6DC8483A-785D-48FA-976C-1479B9CD6331}">
      <dsp:nvSpPr>
        <dsp:cNvPr id="0" name=""/>
        <dsp:cNvSpPr/>
      </dsp:nvSpPr>
      <dsp:spPr>
        <a:xfrm>
          <a:off x="7037324" y="792623"/>
          <a:ext cx="653796" cy="653796"/>
        </a:xfrm>
        <a:prstGeom prst="downArrow">
          <a:avLst>
            <a:gd name="adj1" fmla="val 55000"/>
            <a:gd name="adj2" fmla="val 45000"/>
          </a:avLst>
        </a:prstGeom>
        <a:solidFill>
          <a:schemeClr val="dk2">
            <a:alpha val="90000"/>
            <a:tint val="4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39370" tIns="39370" rIns="39370" bIns="39370" numCol="1" spcCol="1270" anchor="ctr" anchorCtr="0">
          <a:noAutofit/>
        </a:bodyPr>
        <a:lstStyle/>
        <a:p>
          <a:pPr marL="0" lvl="0" indent="0" algn="ctr" defTabSz="1377950">
            <a:lnSpc>
              <a:spcPct val="90000"/>
            </a:lnSpc>
            <a:spcBef>
              <a:spcPct val="0"/>
            </a:spcBef>
            <a:spcAft>
              <a:spcPct val="35000"/>
            </a:spcAft>
            <a:buNone/>
          </a:pPr>
          <a:endParaRPr lang="el-GR" sz="3100" kern="1200"/>
        </a:p>
      </dsp:txBody>
      <dsp:txXfrm>
        <a:off x="7184428" y="792623"/>
        <a:ext cx="359588" cy="491981"/>
      </dsp:txXfrm>
    </dsp:sp>
    <dsp:sp modelId="{C98BFE96-93CE-40ED-AB54-52400B9B3E93}">
      <dsp:nvSpPr>
        <dsp:cNvPr id="0" name=""/>
        <dsp:cNvSpPr/>
      </dsp:nvSpPr>
      <dsp:spPr>
        <a:xfrm>
          <a:off x="7681455" y="1981343"/>
          <a:ext cx="653796" cy="653796"/>
        </a:xfrm>
        <a:prstGeom prst="downArrow">
          <a:avLst>
            <a:gd name="adj1" fmla="val 55000"/>
            <a:gd name="adj2" fmla="val 45000"/>
          </a:avLst>
        </a:prstGeom>
        <a:solidFill>
          <a:schemeClr val="dk2">
            <a:alpha val="90000"/>
            <a:tint val="4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39370" tIns="39370" rIns="39370" bIns="39370" numCol="1" spcCol="1270" anchor="ctr" anchorCtr="0">
          <a:noAutofit/>
        </a:bodyPr>
        <a:lstStyle/>
        <a:p>
          <a:pPr marL="0" lvl="0" indent="0" algn="ctr" defTabSz="1377950">
            <a:lnSpc>
              <a:spcPct val="90000"/>
            </a:lnSpc>
            <a:spcBef>
              <a:spcPct val="0"/>
            </a:spcBef>
            <a:spcAft>
              <a:spcPct val="35000"/>
            </a:spcAft>
            <a:buNone/>
          </a:pPr>
          <a:endParaRPr lang="el-GR" sz="3100" kern="1200"/>
        </a:p>
      </dsp:txBody>
      <dsp:txXfrm>
        <a:off x="7828559" y="1981343"/>
        <a:ext cx="359588" cy="491981"/>
      </dsp:txXfrm>
    </dsp:sp>
    <dsp:sp modelId="{D04617D9-FCC0-4D88-BF2D-5B3408C26EB6}">
      <dsp:nvSpPr>
        <dsp:cNvPr id="0" name=""/>
        <dsp:cNvSpPr/>
      </dsp:nvSpPr>
      <dsp:spPr>
        <a:xfrm>
          <a:off x="8315972" y="3170063"/>
          <a:ext cx="653796" cy="653796"/>
        </a:xfrm>
        <a:prstGeom prst="downArrow">
          <a:avLst>
            <a:gd name="adj1" fmla="val 55000"/>
            <a:gd name="adj2" fmla="val 45000"/>
          </a:avLst>
        </a:prstGeom>
        <a:solidFill>
          <a:schemeClr val="dk2">
            <a:alpha val="90000"/>
            <a:tint val="4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39370" tIns="39370" rIns="39370" bIns="39370" numCol="1" spcCol="1270" anchor="ctr" anchorCtr="0">
          <a:noAutofit/>
        </a:bodyPr>
        <a:lstStyle/>
        <a:p>
          <a:pPr marL="0" lvl="0" indent="0" algn="ctr" defTabSz="1377950">
            <a:lnSpc>
              <a:spcPct val="90000"/>
            </a:lnSpc>
            <a:spcBef>
              <a:spcPct val="0"/>
            </a:spcBef>
            <a:spcAft>
              <a:spcPct val="35000"/>
            </a:spcAft>
            <a:buNone/>
          </a:pPr>
          <a:endParaRPr lang="el-GR" sz="3100" kern="1200"/>
        </a:p>
      </dsp:txBody>
      <dsp:txXfrm>
        <a:off x="8463076" y="3170063"/>
        <a:ext cx="359588" cy="491981"/>
      </dsp:txXfrm>
    </dsp:sp>
  </dsp:spTree>
</dsp:drawing>
</file>

<file path=ppt/diagrams/drawing12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7A90EB0-AEF4-4BA7-BB41-B81D9D83F0F0}">
      <dsp:nvSpPr>
        <dsp:cNvPr id="0" name=""/>
        <dsp:cNvSpPr/>
      </dsp:nvSpPr>
      <dsp:spPr>
        <a:xfrm>
          <a:off x="1877" y="775882"/>
          <a:ext cx="4004226" cy="2691849"/>
        </a:xfrm>
        <a:prstGeom prst="roundRect">
          <a:avLst>
            <a:gd name="adj" fmla="val 10000"/>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el-GR" sz="1700" kern="1200" dirty="0"/>
            <a:t>Οι λοιποί συμμετέχοντες λαμβάνουν γνώση των οικονομικών προσφορών που αποσφραγίστηκαν, της κατάταξης των προσφορών και των υποβληθέντων δικαιολογητικών κατακύρωσης, μετά την έκδοση και κοινοποίηση της απόφασης κατακύρωσης</a:t>
          </a:r>
        </a:p>
      </dsp:txBody>
      <dsp:txXfrm>
        <a:off x="80719" y="854724"/>
        <a:ext cx="3846542" cy="2534165"/>
      </dsp:txXfrm>
    </dsp:sp>
    <dsp:sp modelId="{ABF988A7-4CD9-4798-B65D-DD38F2FC0E4C}">
      <dsp:nvSpPr>
        <dsp:cNvPr id="0" name=""/>
        <dsp:cNvSpPr/>
      </dsp:nvSpPr>
      <dsp:spPr>
        <a:xfrm>
          <a:off x="4358476" y="1625282"/>
          <a:ext cx="848896" cy="993048"/>
        </a:xfrm>
        <a:prstGeom prst="rightArrow">
          <a:avLst>
            <a:gd name="adj1" fmla="val 60000"/>
            <a:gd name="adj2" fmla="val 50000"/>
          </a:avLst>
        </a:prstGeom>
        <a:solidFill>
          <a:schemeClr val="dk2">
            <a:tint val="60000"/>
            <a:hueOff val="0"/>
            <a:satOff val="0"/>
            <a:lumOff val="0"/>
            <a:alphaOff val="0"/>
          </a:schemeClr>
        </a:solidFill>
        <a:ln>
          <a:noFill/>
        </a:ln>
        <a:effectLst/>
        <a:scene3d>
          <a:camera prst="orthographicFront">
            <a:rot lat="0" lon="0" rev="0"/>
          </a:camera>
          <a:lightRig rig="contrasting" dir="t">
            <a:rot lat="0" lon="0" rev="1200000"/>
          </a:lightRig>
        </a:scene3d>
        <a:sp3d z="-182000" contourW="19050" prstMaterial="metal">
          <a:bevelT w="88900" h="203200"/>
          <a:bevelB w="165100" h="254000"/>
        </a:sp3d>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1955800">
            <a:lnSpc>
              <a:spcPct val="90000"/>
            </a:lnSpc>
            <a:spcBef>
              <a:spcPct val="0"/>
            </a:spcBef>
            <a:spcAft>
              <a:spcPct val="35000"/>
            </a:spcAft>
            <a:buNone/>
          </a:pPr>
          <a:endParaRPr lang="el-GR" sz="4400" kern="1200"/>
        </a:p>
      </dsp:txBody>
      <dsp:txXfrm>
        <a:off x="4358476" y="1823892"/>
        <a:ext cx="594227" cy="595828"/>
      </dsp:txXfrm>
    </dsp:sp>
    <dsp:sp modelId="{CF622DAE-3737-454C-B20E-8DC7156F5AF9}">
      <dsp:nvSpPr>
        <dsp:cNvPr id="0" name=""/>
        <dsp:cNvSpPr/>
      </dsp:nvSpPr>
      <dsp:spPr>
        <a:xfrm>
          <a:off x="5607795" y="920538"/>
          <a:ext cx="4004226" cy="2402536"/>
        </a:xfrm>
        <a:prstGeom prst="roundRect">
          <a:avLst>
            <a:gd name="adj" fmla="val 10000"/>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el-GR" sz="1700" kern="1200" dirty="0"/>
            <a:t>Προδικαστική προσφυγή κατά της απόφασης κατακύρωσης ενώπιον της Ε.Α.ΔΗ.ΣΥ.</a:t>
          </a:r>
        </a:p>
      </dsp:txBody>
      <dsp:txXfrm>
        <a:off x="5678163" y="990906"/>
        <a:ext cx="3863490" cy="2261800"/>
      </dsp:txXfrm>
    </dsp:sp>
  </dsp:spTree>
</dsp:drawing>
</file>

<file path=ppt/diagrams/drawing12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6DA610E-A5E7-4380-8B3C-D40AE34CD361}">
      <dsp:nvSpPr>
        <dsp:cNvPr id="0" name=""/>
        <dsp:cNvSpPr/>
      </dsp:nvSpPr>
      <dsp:spPr>
        <a:xfrm>
          <a:off x="2957659" y="256"/>
          <a:ext cx="3698581" cy="924645"/>
        </a:xfrm>
        <a:prstGeom prst="roundRect">
          <a:avLst>
            <a:gd name="adj" fmla="val 10000"/>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el-GR" sz="1700" kern="1200" dirty="0"/>
            <a:t>Όταν κριτήριο ανάθεσης είναι η πλέον συμφέρουσα από οικονομική άποψη προσφορά, η οποία δεν προσδιορίζεται μόνο βάσει τιμής</a:t>
          </a:r>
        </a:p>
      </dsp:txBody>
      <dsp:txXfrm>
        <a:off x="2984741" y="27338"/>
        <a:ext cx="3644417" cy="870481"/>
      </dsp:txXfrm>
    </dsp:sp>
    <dsp:sp modelId="{9D258941-3C84-4CDA-A46B-D62C3BF08B41}">
      <dsp:nvSpPr>
        <dsp:cNvPr id="0" name=""/>
        <dsp:cNvSpPr/>
      </dsp:nvSpPr>
      <dsp:spPr>
        <a:xfrm rot="5400000">
          <a:off x="4726043" y="1005808"/>
          <a:ext cx="161812" cy="161812"/>
        </a:xfrm>
        <a:prstGeom prst="rightArrow">
          <a:avLst>
            <a:gd name="adj1" fmla="val 66700"/>
            <a:gd name="adj2" fmla="val 50000"/>
          </a:avLst>
        </a:prstGeom>
        <a:solidFill>
          <a:schemeClr val="dk2">
            <a:tint val="60000"/>
            <a:hueOff val="0"/>
            <a:satOff val="0"/>
            <a:lumOff val="0"/>
            <a:alphaOff val="0"/>
          </a:schemeClr>
        </a:solidFill>
        <a:ln>
          <a:noFill/>
        </a:ln>
        <a:effectLst/>
        <a:scene3d>
          <a:camera prst="orthographicFront">
            <a:rot lat="0" lon="0" rev="0"/>
          </a:camera>
          <a:lightRig rig="contrasting" dir="t">
            <a:rot lat="0" lon="0" rev="1200000"/>
          </a:lightRig>
        </a:scene3d>
        <a:sp3d z="-182000" contourW="19050" prstMaterial="metal">
          <a:bevelT w="88900" h="203200"/>
          <a:bevelB w="165100" h="254000"/>
        </a:sp3d>
      </dsp:spPr>
      <dsp:style>
        <a:lnRef idx="0">
          <a:scrgbClr r="0" g="0" b="0"/>
        </a:lnRef>
        <a:fillRef idx="1">
          <a:scrgbClr r="0" g="0" b="0"/>
        </a:fillRef>
        <a:effectRef idx="0">
          <a:scrgbClr r="0" g="0" b="0"/>
        </a:effectRef>
        <a:fontRef idx="minor">
          <a:schemeClr val="lt1"/>
        </a:fontRef>
      </dsp:style>
    </dsp:sp>
    <dsp:sp modelId="{8DE32083-3007-4CB9-8531-EFA8CC205092}">
      <dsp:nvSpPr>
        <dsp:cNvPr id="0" name=""/>
        <dsp:cNvSpPr/>
      </dsp:nvSpPr>
      <dsp:spPr>
        <a:xfrm>
          <a:off x="2957659" y="1248527"/>
          <a:ext cx="3698581" cy="924645"/>
        </a:xfrm>
        <a:prstGeom prst="roundRect">
          <a:avLst>
            <a:gd name="adj" fmla="val 10000"/>
          </a:avLst>
        </a:prstGeom>
        <a:solidFill>
          <a:schemeClr val="dk2">
            <a:alpha val="90000"/>
            <a:tint val="40000"/>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el-GR" sz="1700" kern="1200" dirty="0"/>
            <a:t>Όταν εξ αρχής έχει υποβληθεί μία προσφορά</a:t>
          </a:r>
        </a:p>
      </dsp:txBody>
      <dsp:txXfrm>
        <a:off x="2984741" y="1275609"/>
        <a:ext cx="3644417" cy="870481"/>
      </dsp:txXfrm>
    </dsp:sp>
    <dsp:sp modelId="{25D66264-7B6D-4443-AEE2-22CA5F00A596}">
      <dsp:nvSpPr>
        <dsp:cNvPr id="0" name=""/>
        <dsp:cNvSpPr/>
      </dsp:nvSpPr>
      <dsp:spPr>
        <a:xfrm rot="5400000">
          <a:off x="4726043" y="2254079"/>
          <a:ext cx="161812" cy="161812"/>
        </a:xfrm>
        <a:prstGeom prst="rightArrow">
          <a:avLst>
            <a:gd name="adj1" fmla="val 66700"/>
            <a:gd name="adj2" fmla="val 50000"/>
          </a:avLst>
        </a:prstGeom>
        <a:solidFill>
          <a:schemeClr val="dk2">
            <a:tint val="60000"/>
            <a:hueOff val="0"/>
            <a:satOff val="0"/>
            <a:lumOff val="0"/>
            <a:alphaOff val="0"/>
          </a:schemeClr>
        </a:solidFill>
        <a:ln>
          <a:noFill/>
        </a:ln>
        <a:effectLst/>
        <a:scene3d>
          <a:camera prst="orthographicFront">
            <a:rot lat="0" lon="0" rev="0"/>
          </a:camera>
          <a:lightRig rig="contrasting" dir="t">
            <a:rot lat="0" lon="0" rev="1200000"/>
          </a:lightRig>
        </a:scene3d>
        <a:sp3d z="-182000" contourW="19050" prstMaterial="metal">
          <a:bevelT w="88900" h="203200"/>
          <a:bevelB w="165100" h="254000"/>
        </a:sp3d>
      </dsp:spPr>
      <dsp:style>
        <a:lnRef idx="0">
          <a:scrgbClr r="0" g="0" b="0"/>
        </a:lnRef>
        <a:fillRef idx="1">
          <a:scrgbClr r="0" g="0" b="0"/>
        </a:fillRef>
        <a:effectRef idx="0">
          <a:scrgbClr r="0" g="0" b="0"/>
        </a:effectRef>
        <a:fontRef idx="minor">
          <a:schemeClr val="lt1"/>
        </a:fontRef>
      </dsp:style>
    </dsp:sp>
    <dsp:sp modelId="{EE4E8BC6-223A-4B1D-B3B8-F4451E2B3C6F}">
      <dsp:nvSpPr>
        <dsp:cNvPr id="0" name=""/>
        <dsp:cNvSpPr/>
      </dsp:nvSpPr>
      <dsp:spPr>
        <a:xfrm>
          <a:off x="2957659" y="2496798"/>
          <a:ext cx="3698581" cy="924645"/>
        </a:xfrm>
        <a:prstGeom prst="roundRect">
          <a:avLst>
            <a:gd name="adj" fmla="val 10000"/>
          </a:avLst>
        </a:prstGeom>
        <a:solidFill>
          <a:schemeClr val="dk2">
            <a:alpha val="90000"/>
            <a:tint val="40000"/>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el-GR" sz="1700" kern="1200" dirty="0"/>
            <a:t>Τα αποτελέσματα όλων των σταδίων επικυρώνονται με την απόφαση κατακύρωσης που εκδίδεται μετά το πέρας και του τελευταίου σταδίου</a:t>
          </a:r>
        </a:p>
      </dsp:txBody>
      <dsp:txXfrm>
        <a:off x="2984741" y="2523880"/>
        <a:ext cx="3644417" cy="870481"/>
      </dsp:txXfrm>
    </dsp:sp>
    <dsp:sp modelId="{4BBA7E2E-34AE-4140-8A14-50181A7D9FEC}">
      <dsp:nvSpPr>
        <dsp:cNvPr id="0" name=""/>
        <dsp:cNvSpPr/>
      </dsp:nvSpPr>
      <dsp:spPr>
        <a:xfrm rot="5400000">
          <a:off x="4726043" y="3502350"/>
          <a:ext cx="161812" cy="161812"/>
        </a:xfrm>
        <a:prstGeom prst="rightArrow">
          <a:avLst>
            <a:gd name="adj1" fmla="val 66700"/>
            <a:gd name="adj2" fmla="val 50000"/>
          </a:avLst>
        </a:prstGeom>
        <a:solidFill>
          <a:schemeClr val="dk2">
            <a:tint val="60000"/>
            <a:hueOff val="0"/>
            <a:satOff val="0"/>
            <a:lumOff val="0"/>
            <a:alphaOff val="0"/>
          </a:schemeClr>
        </a:solidFill>
        <a:ln>
          <a:noFill/>
        </a:ln>
        <a:effectLst/>
        <a:scene3d>
          <a:camera prst="orthographicFront">
            <a:rot lat="0" lon="0" rev="0"/>
          </a:camera>
          <a:lightRig rig="contrasting" dir="t">
            <a:rot lat="0" lon="0" rev="1200000"/>
          </a:lightRig>
        </a:scene3d>
        <a:sp3d z="-182000" contourW="19050" prstMaterial="metal">
          <a:bevelT w="88900" h="203200"/>
          <a:bevelB w="165100" h="254000"/>
        </a:sp3d>
      </dsp:spPr>
      <dsp:style>
        <a:lnRef idx="0">
          <a:scrgbClr r="0" g="0" b="0"/>
        </a:lnRef>
        <a:fillRef idx="1">
          <a:scrgbClr r="0" g="0" b="0"/>
        </a:fillRef>
        <a:effectRef idx="0">
          <a:scrgbClr r="0" g="0" b="0"/>
        </a:effectRef>
        <a:fontRef idx="minor">
          <a:schemeClr val="lt1"/>
        </a:fontRef>
      </dsp:style>
    </dsp:sp>
    <dsp:sp modelId="{EF8DA26A-5BF6-49A4-915C-279D7960587E}">
      <dsp:nvSpPr>
        <dsp:cNvPr id="0" name=""/>
        <dsp:cNvSpPr/>
      </dsp:nvSpPr>
      <dsp:spPr>
        <a:xfrm>
          <a:off x="2957659" y="3745070"/>
          <a:ext cx="3698581" cy="924645"/>
        </a:xfrm>
        <a:prstGeom prst="roundRect">
          <a:avLst>
            <a:gd name="adj" fmla="val 10000"/>
          </a:avLst>
        </a:prstGeom>
        <a:solidFill>
          <a:schemeClr val="dk2">
            <a:alpha val="90000"/>
            <a:tint val="40000"/>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el-GR" sz="1700" kern="1200" dirty="0"/>
            <a:t>Προδικαστική προσφυγή κατά της απόφασης κατακύρωσης ενώπιον της Ε.Α.ΔΗ.ΣΥ.</a:t>
          </a:r>
        </a:p>
      </dsp:txBody>
      <dsp:txXfrm>
        <a:off x="2984741" y="3772152"/>
        <a:ext cx="3644417" cy="870481"/>
      </dsp:txXfrm>
    </dsp:sp>
  </dsp:spTree>
</dsp:drawing>
</file>

<file path=ppt/diagrams/drawing12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CDC024-2719-42F6-AD32-39105493469D}">
      <dsp:nvSpPr>
        <dsp:cNvPr id="0" name=""/>
        <dsp:cNvSpPr/>
      </dsp:nvSpPr>
      <dsp:spPr>
        <a:xfrm>
          <a:off x="133203" y="2374272"/>
          <a:ext cx="1060479" cy="530239"/>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2065" tIns="12065" rIns="12065" bIns="12065" numCol="1" spcCol="1270" anchor="ctr" anchorCtr="0">
          <a:noAutofit/>
        </a:bodyPr>
        <a:lstStyle/>
        <a:p>
          <a:pPr marL="0" lvl="0" indent="0" algn="ctr" defTabSz="844550">
            <a:lnSpc>
              <a:spcPct val="90000"/>
            </a:lnSpc>
            <a:spcBef>
              <a:spcPct val="0"/>
            </a:spcBef>
            <a:spcAft>
              <a:spcPct val="35000"/>
            </a:spcAft>
            <a:buNone/>
          </a:pPr>
          <a:r>
            <a:rPr lang="el-GR" sz="1900" kern="1200" dirty="0"/>
            <a:t>Άρθρο 106</a:t>
          </a:r>
        </a:p>
      </dsp:txBody>
      <dsp:txXfrm>
        <a:off x="148733" y="2389802"/>
        <a:ext cx="1029419" cy="499179"/>
      </dsp:txXfrm>
    </dsp:sp>
    <dsp:sp modelId="{BC79CE57-8FAC-4134-B61C-8F3DF67919C8}">
      <dsp:nvSpPr>
        <dsp:cNvPr id="0" name=""/>
        <dsp:cNvSpPr/>
      </dsp:nvSpPr>
      <dsp:spPr>
        <a:xfrm rot="17940992">
          <a:off x="908496" y="2144643"/>
          <a:ext cx="1107655" cy="20875"/>
        </a:xfrm>
        <a:custGeom>
          <a:avLst/>
          <a:gdLst/>
          <a:ahLst/>
          <a:cxnLst/>
          <a:rect l="0" t="0" r="0" b="0"/>
          <a:pathLst>
            <a:path>
              <a:moveTo>
                <a:pt x="0" y="10437"/>
              </a:moveTo>
              <a:lnTo>
                <a:pt x="1107655" y="10437"/>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l-GR" sz="500" kern="1200"/>
        </a:p>
      </dsp:txBody>
      <dsp:txXfrm>
        <a:off x="1434632" y="2127389"/>
        <a:ext cx="55382" cy="55382"/>
      </dsp:txXfrm>
    </dsp:sp>
    <dsp:sp modelId="{D85A41A1-1FFA-4F6F-BA7C-A65B8D8FCBD5}">
      <dsp:nvSpPr>
        <dsp:cNvPr id="0" name=""/>
        <dsp:cNvSpPr/>
      </dsp:nvSpPr>
      <dsp:spPr>
        <a:xfrm>
          <a:off x="1730964" y="834563"/>
          <a:ext cx="1249213" cy="1672413"/>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2065" tIns="12065" rIns="12065" bIns="12065" numCol="1" spcCol="1270" anchor="ctr" anchorCtr="0">
          <a:noAutofit/>
        </a:bodyPr>
        <a:lstStyle/>
        <a:p>
          <a:pPr marL="0" lvl="0" indent="0" algn="ctr" defTabSz="844550">
            <a:lnSpc>
              <a:spcPct val="90000"/>
            </a:lnSpc>
            <a:spcBef>
              <a:spcPct val="0"/>
            </a:spcBef>
            <a:spcAft>
              <a:spcPct val="35000"/>
            </a:spcAft>
            <a:buNone/>
          </a:pPr>
          <a:r>
            <a:rPr lang="el-GR" sz="1900" kern="1200" dirty="0"/>
            <a:t>Οριστική ματαίωση παρ. 1 α και β) και παρ. 2 α)-στ)</a:t>
          </a:r>
        </a:p>
      </dsp:txBody>
      <dsp:txXfrm>
        <a:off x="1767552" y="871151"/>
        <a:ext cx="1176037" cy="1599237"/>
      </dsp:txXfrm>
    </dsp:sp>
    <dsp:sp modelId="{C25C29E2-455C-48DA-A74E-91275835237B}">
      <dsp:nvSpPr>
        <dsp:cNvPr id="0" name=""/>
        <dsp:cNvSpPr/>
      </dsp:nvSpPr>
      <dsp:spPr>
        <a:xfrm rot="18259055">
          <a:off x="2647880" y="1031170"/>
          <a:ext cx="1523530" cy="20875"/>
        </a:xfrm>
        <a:custGeom>
          <a:avLst/>
          <a:gdLst/>
          <a:ahLst/>
          <a:cxnLst/>
          <a:rect l="0" t="0" r="0" b="0"/>
          <a:pathLst>
            <a:path>
              <a:moveTo>
                <a:pt x="0" y="10437"/>
              </a:moveTo>
              <a:lnTo>
                <a:pt x="1523530" y="10437"/>
              </a:lnTo>
            </a:path>
          </a:pathLst>
        </a:custGeom>
        <a:noFill/>
        <a:ln w="12700" cap="flat" cmpd="sng" algn="ctr">
          <a:solidFill>
            <a:schemeClr val="dk2">
              <a:shade val="8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l-GR" sz="500" kern="1200"/>
        </a:p>
      </dsp:txBody>
      <dsp:txXfrm>
        <a:off x="3371557" y="1003520"/>
        <a:ext cx="76176" cy="76176"/>
      </dsp:txXfrm>
    </dsp:sp>
    <dsp:sp modelId="{DFB13132-C663-4743-B162-CBA879E95980}">
      <dsp:nvSpPr>
        <dsp:cNvPr id="0" name=""/>
        <dsp:cNvSpPr/>
      </dsp:nvSpPr>
      <dsp:spPr>
        <a:xfrm>
          <a:off x="3839113" y="4085"/>
          <a:ext cx="2760036" cy="816723"/>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2065" tIns="12065" rIns="12065" bIns="12065" numCol="1" spcCol="1270" anchor="ctr" anchorCtr="0">
          <a:noAutofit/>
        </a:bodyPr>
        <a:lstStyle/>
        <a:p>
          <a:pPr marL="0" lvl="0" indent="0" algn="ctr" defTabSz="844550">
            <a:lnSpc>
              <a:spcPct val="90000"/>
            </a:lnSpc>
            <a:spcBef>
              <a:spcPct val="0"/>
            </a:spcBef>
            <a:spcAft>
              <a:spcPct val="35000"/>
            </a:spcAft>
            <a:buNone/>
          </a:pPr>
          <a:r>
            <a:rPr lang="el-GR" sz="1900" kern="1200" dirty="0"/>
            <a:t>Ειδικά αιτιολογημένη απόφαση &amp; γνώμη του αρμόδιου οργάνου</a:t>
          </a:r>
        </a:p>
      </dsp:txBody>
      <dsp:txXfrm>
        <a:off x="3863034" y="28006"/>
        <a:ext cx="2712194" cy="768881"/>
      </dsp:txXfrm>
    </dsp:sp>
    <dsp:sp modelId="{D938B47C-EC94-496D-9A91-3625E44C1937}">
      <dsp:nvSpPr>
        <dsp:cNvPr id="0" name=""/>
        <dsp:cNvSpPr/>
      </dsp:nvSpPr>
      <dsp:spPr>
        <a:xfrm rot="19771921">
          <a:off x="2911373" y="1407679"/>
          <a:ext cx="996545" cy="20875"/>
        </a:xfrm>
        <a:custGeom>
          <a:avLst/>
          <a:gdLst/>
          <a:ahLst/>
          <a:cxnLst/>
          <a:rect l="0" t="0" r="0" b="0"/>
          <a:pathLst>
            <a:path>
              <a:moveTo>
                <a:pt x="0" y="10437"/>
              </a:moveTo>
              <a:lnTo>
                <a:pt x="996545" y="10437"/>
              </a:lnTo>
            </a:path>
          </a:pathLst>
        </a:custGeom>
        <a:noFill/>
        <a:ln w="12700" cap="flat" cmpd="sng" algn="ctr">
          <a:solidFill>
            <a:schemeClr val="dk2">
              <a:shade val="8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l-GR" sz="500" kern="1200"/>
        </a:p>
      </dsp:txBody>
      <dsp:txXfrm>
        <a:off x="3384732" y="1393203"/>
        <a:ext cx="49827" cy="49827"/>
      </dsp:txXfrm>
    </dsp:sp>
    <dsp:sp modelId="{6CFFDFAA-FC0F-4A67-A39B-2EC971CF62A6}">
      <dsp:nvSpPr>
        <dsp:cNvPr id="0" name=""/>
        <dsp:cNvSpPr/>
      </dsp:nvSpPr>
      <dsp:spPr>
        <a:xfrm>
          <a:off x="3839113" y="900344"/>
          <a:ext cx="3008411" cy="530239"/>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2065" tIns="12065" rIns="12065" bIns="12065" numCol="1" spcCol="1270" anchor="ctr" anchorCtr="0">
          <a:noAutofit/>
        </a:bodyPr>
        <a:lstStyle/>
        <a:p>
          <a:pPr marL="0" lvl="0" indent="0" algn="ctr" defTabSz="844550">
            <a:lnSpc>
              <a:spcPct val="90000"/>
            </a:lnSpc>
            <a:spcBef>
              <a:spcPct val="0"/>
            </a:spcBef>
            <a:spcAft>
              <a:spcPct val="35000"/>
            </a:spcAft>
            <a:buNone/>
          </a:pPr>
          <a:r>
            <a:rPr lang="el-GR" sz="1900" kern="1200" dirty="0"/>
            <a:t>Η διαδικασία απέβη άγονη</a:t>
          </a:r>
        </a:p>
      </dsp:txBody>
      <dsp:txXfrm>
        <a:off x="3854643" y="915874"/>
        <a:ext cx="2977351" cy="499179"/>
      </dsp:txXfrm>
    </dsp:sp>
    <dsp:sp modelId="{A8AFBF9B-454C-4FC6-A8A8-184FE43DDD92}">
      <dsp:nvSpPr>
        <dsp:cNvPr id="0" name=""/>
        <dsp:cNvSpPr/>
      </dsp:nvSpPr>
      <dsp:spPr>
        <a:xfrm rot="1135565">
          <a:off x="2955633" y="1807590"/>
          <a:ext cx="908025" cy="20875"/>
        </a:xfrm>
        <a:custGeom>
          <a:avLst/>
          <a:gdLst/>
          <a:ahLst/>
          <a:cxnLst/>
          <a:rect l="0" t="0" r="0" b="0"/>
          <a:pathLst>
            <a:path>
              <a:moveTo>
                <a:pt x="0" y="10437"/>
              </a:moveTo>
              <a:lnTo>
                <a:pt x="908025" y="10437"/>
              </a:lnTo>
            </a:path>
          </a:pathLst>
        </a:custGeom>
        <a:noFill/>
        <a:ln w="12700" cap="flat" cmpd="sng" algn="ctr">
          <a:solidFill>
            <a:schemeClr val="dk2">
              <a:shade val="8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l-GR" sz="500" kern="1200"/>
        </a:p>
      </dsp:txBody>
      <dsp:txXfrm>
        <a:off x="3386945" y="1795327"/>
        <a:ext cx="45401" cy="45401"/>
      </dsp:txXfrm>
    </dsp:sp>
    <dsp:sp modelId="{F8110C34-D06D-44A4-8AC9-544E611C2296}">
      <dsp:nvSpPr>
        <dsp:cNvPr id="0" name=""/>
        <dsp:cNvSpPr/>
      </dsp:nvSpPr>
      <dsp:spPr>
        <a:xfrm>
          <a:off x="3839113" y="1510120"/>
          <a:ext cx="4357055" cy="910331"/>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2065" tIns="12065" rIns="12065" bIns="12065" numCol="1" spcCol="1270" anchor="ctr" anchorCtr="0">
          <a:noAutofit/>
        </a:bodyPr>
        <a:lstStyle/>
        <a:p>
          <a:pPr marL="0" lvl="0" indent="0" algn="ctr" defTabSz="844550">
            <a:lnSpc>
              <a:spcPct val="90000"/>
            </a:lnSpc>
            <a:spcBef>
              <a:spcPct val="0"/>
            </a:spcBef>
            <a:spcAft>
              <a:spcPct val="35000"/>
            </a:spcAft>
            <a:buNone/>
          </a:pPr>
          <a:r>
            <a:rPr lang="el-GR" sz="1900" kern="1200" dirty="0"/>
            <a:t>Όταν κανείς από τους προσφέροντες δεν προσέλθει για υπογραφή της σύμβασης (παρ. 5 του άρθρου 105)</a:t>
          </a:r>
        </a:p>
      </dsp:txBody>
      <dsp:txXfrm>
        <a:off x="3865776" y="1536783"/>
        <a:ext cx="4303729" cy="857005"/>
      </dsp:txXfrm>
    </dsp:sp>
    <dsp:sp modelId="{F9E5AB00-E9D1-4BD8-A64E-1CA3A9D04B30}">
      <dsp:nvSpPr>
        <dsp:cNvPr id="0" name=""/>
        <dsp:cNvSpPr/>
      </dsp:nvSpPr>
      <dsp:spPr>
        <a:xfrm rot="3327677">
          <a:off x="2652157" y="2284308"/>
          <a:ext cx="1514976" cy="20875"/>
        </a:xfrm>
        <a:custGeom>
          <a:avLst/>
          <a:gdLst/>
          <a:ahLst/>
          <a:cxnLst/>
          <a:rect l="0" t="0" r="0" b="0"/>
          <a:pathLst>
            <a:path>
              <a:moveTo>
                <a:pt x="0" y="10437"/>
              </a:moveTo>
              <a:lnTo>
                <a:pt x="1514976" y="10437"/>
              </a:lnTo>
            </a:path>
          </a:pathLst>
        </a:custGeom>
        <a:noFill/>
        <a:ln w="12700" cap="flat" cmpd="sng" algn="ctr">
          <a:solidFill>
            <a:schemeClr val="dk2">
              <a:shade val="8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l-GR" sz="500" kern="1200"/>
        </a:p>
      </dsp:txBody>
      <dsp:txXfrm>
        <a:off x="3371771" y="2256871"/>
        <a:ext cx="75748" cy="75748"/>
      </dsp:txXfrm>
    </dsp:sp>
    <dsp:sp modelId="{A56BB315-5282-4B7E-BAD9-F6D36A2DAD41}">
      <dsp:nvSpPr>
        <dsp:cNvPr id="0" name=""/>
        <dsp:cNvSpPr/>
      </dsp:nvSpPr>
      <dsp:spPr>
        <a:xfrm>
          <a:off x="3839113" y="2499988"/>
          <a:ext cx="4316566" cy="837466"/>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2065" tIns="12065" rIns="12065" bIns="12065" numCol="1" spcCol="1270" anchor="ctr" anchorCtr="0">
          <a:noAutofit/>
        </a:bodyPr>
        <a:lstStyle/>
        <a:p>
          <a:pPr marL="0" lvl="0" indent="0" algn="ctr" defTabSz="844550">
            <a:lnSpc>
              <a:spcPct val="90000"/>
            </a:lnSpc>
            <a:spcBef>
              <a:spcPct val="0"/>
            </a:spcBef>
            <a:spcAft>
              <a:spcPct val="35000"/>
            </a:spcAft>
            <a:buNone/>
          </a:pPr>
          <a:r>
            <a:rPr lang="el-GR" sz="1900" kern="1200" dirty="0"/>
            <a:t>Παράτυπη διεξαγωγή της διαδικασίας, λόγοι ανωτέρας βίας, μη συμφέρουσα η επιλεγείσα προσφορά κλπ.</a:t>
          </a:r>
        </a:p>
      </dsp:txBody>
      <dsp:txXfrm>
        <a:off x="3863642" y="2524517"/>
        <a:ext cx="4267508" cy="788408"/>
      </dsp:txXfrm>
    </dsp:sp>
    <dsp:sp modelId="{A2265B30-43B3-4124-BB2B-7EE4C5742BF2}">
      <dsp:nvSpPr>
        <dsp:cNvPr id="0" name=""/>
        <dsp:cNvSpPr/>
      </dsp:nvSpPr>
      <dsp:spPr>
        <a:xfrm rot="4248565">
          <a:off x="716007" y="3300993"/>
          <a:ext cx="1423161" cy="20875"/>
        </a:xfrm>
        <a:custGeom>
          <a:avLst/>
          <a:gdLst/>
          <a:ahLst/>
          <a:cxnLst/>
          <a:rect l="0" t="0" r="0" b="0"/>
          <a:pathLst>
            <a:path>
              <a:moveTo>
                <a:pt x="0" y="10437"/>
              </a:moveTo>
              <a:lnTo>
                <a:pt x="1423161" y="10437"/>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l-GR" sz="500" kern="1200"/>
        </a:p>
      </dsp:txBody>
      <dsp:txXfrm>
        <a:off x="1392009" y="3275851"/>
        <a:ext cx="71158" cy="71158"/>
      </dsp:txXfrm>
    </dsp:sp>
    <dsp:sp modelId="{D1E03826-33C8-4423-B6A6-EF237A992AAA}">
      <dsp:nvSpPr>
        <dsp:cNvPr id="0" name=""/>
        <dsp:cNvSpPr/>
      </dsp:nvSpPr>
      <dsp:spPr>
        <a:xfrm>
          <a:off x="1661492" y="3557660"/>
          <a:ext cx="1445698" cy="851618"/>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2065" tIns="12065" rIns="12065" bIns="12065" numCol="1" spcCol="1270" anchor="ctr" anchorCtr="0">
          <a:noAutofit/>
        </a:bodyPr>
        <a:lstStyle/>
        <a:p>
          <a:pPr marL="0" lvl="0" indent="0" algn="ctr" defTabSz="844550">
            <a:lnSpc>
              <a:spcPct val="90000"/>
            </a:lnSpc>
            <a:spcBef>
              <a:spcPct val="0"/>
            </a:spcBef>
            <a:spcAft>
              <a:spcPct val="35000"/>
            </a:spcAft>
            <a:buNone/>
          </a:pPr>
          <a:r>
            <a:rPr lang="el-GR" sz="1900" kern="1200" dirty="0"/>
            <a:t>Μερική ματαίωση παρ. 3</a:t>
          </a:r>
        </a:p>
      </dsp:txBody>
      <dsp:txXfrm>
        <a:off x="1686435" y="3582603"/>
        <a:ext cx="1395812" cy="801732"/>
      </dsp:txXfrm>
    </dsp:sp>
    <dsp:sp modelId="{C9D11880-6D49-4597-A9CB-B0282438BE56}">
      <dsp:nvSpPr>
        <dsp:cNvPr id="0" name=""/>
        <dsp:cNvSpPr/>
      </dsp:nvSpPr>
      <dsp:spPr>
        <a:xfrm rot="33259">
          <a:off x="3107170" y="3977522"/>
          <a:ext cx="928451" cy="20875"/>
        </a:xfrm>
        <a:custGeom>
          <a:avLst/>
          <a:gdLst/>
          <a:ahLst/>
          <a:cxnLst/>
          <a:rect l="0" t="0" r="0" b="0"/>
          <a:pathLst>
            <a:path>
              <a:moveTo>
                <a:pt x="0" y="10437"/>
              </a:moveTo>
              <a:lnTo>
                <a:pt x="928451" y="10437"/>
              </a:lnTo>
            </a:path>
          </a:pathLst>
        </a:custGeom>
        <a:noFill/>
        <a:ln w="12700" cap="flat" cmpd="sng" algn="ctr">
          <a:solidFill>
            <a:schemeClr val="dk2">
              <a:shade val="8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l-GR" sz="500" kern="1200"/>
        </a:p>
      </dsp:txBody>
      <dsp:txXfrm>
        <a:off x="3548184" y="3964749"/>
        <a:ext cx="46422" cy="46422"/>
      </dsp:txXfrm>
    </dsp:sp>
    <dsp:sp modelId="{10B4E521-1CA5-4597-9066-007DED6E7AA4}">
      <dsp:nvSpPr>
        <dsp:cNvPr id="0" name=""/>
        <dsp:cNvSpPr/>
      </dsp:nvSpPr>
      <dsp:spPr>
        <a:xfrm>
          <a:off x="4035599" y="3416990"/>
          <a:ext cx="4897263" cy="1150922"/>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2065" tIns="12065" rIns="12065" bIns="12065" numCol="1" spcCol="1270" anchor="ctr" anchorCtr="0">
          <a:noAutofit/>
        </a:bodyPr>
        <a:lstStyle/>
        <a:p>
          <a:pPr marL="0" lvl="0" indent="0" algn="ctr" defTabSz="844550">
            <a:lnSpc>
              <a:spcPct val="90000"/>
            </a:lnSpc>
            <a:spcBef>
              <a:spcPct val="0"/>
            </a:spcBef>
            <a:spcAft>
              <a:spcPct val="35000"/>
            </a:spcAft>
            <a:buNone/>
          </a:pPr>
          <a:r>
            <a:rPr lang="el-GR" sz="1900" kern="1200" dirty="0"/>
            <a:t>Σφάλματα ή παραλείψεις σε οποιοδήποτε στάδιο της διαδικασίας μετά από γνώμη του αρμόδιου οργάνου μερική ακύρωση ή αναμόρφωση της διαδικασίας</a:t>
          </a:r>
        </a:p>
      </dsp:txBody>
      <dsp:txXfrm>
        <a:off x="4069308" y="3450699"/>
        <a:ext cx="4829845" cy="1083504"/>
      </dsp:txXfrm>
    </dsp:sp>
  </dsp:spTree>
</dsp:drawing>
</file>

<file path=ppt/diagrams/drawing12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5947CD0-9587-4D30-8A6E-20329B271BF6}">
      <dsp:nvSpPr>
        <dsp:cNvPr id="0" name=""/>
        <dsp:cNvSpPr/>
      </dsp:nvSpPr>
      <dsp:spPr>
        <a:xfrm>
          <a:off x="36972" y="205049"/>
          <a:ext cx="4145275" cy="4145275"/>
        </a:xfrm>
        <a:prstGeom prst="ellipse">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l-GR" sz="1800" kern="1200"/>
            <a:t>Πλέον συμφέρουσα από οικονομική άποψη προσφορά</a:t>
          </a:r>
          <a:endParaRPr lang="el-GR" sz="1800" kern="1200" dirty="0"/>
        </a:p>
      </dsp:txBody>
      <dsp:txXfrm>
        <a:off x="644033" y="812110"/>
        <a:ext cx="2931153" cy="2931153"/>
      </dsp:txXfrm>
    </dsp:sp>
    <dsp:sp modelId="{308B961C-2382-404D-A174-638C34C9DDE4}">
      <dsp:nvSpPr>
        <dsp:cNvPr id="0" name=""/>
        <dsp:cNvSpPr/>
      </dsp:nvSpPr>
      <dsp:spPr>
        <a:xfrm>
          <a:off x="4182248" y="2238881"/>
          <a:ext cx="1249403" cy="77611"/>
        </a:xfrm>
        <a:custGeom>
          <a:avLst/>
          <a:gdLst/>
          <a:ahLst/>
          <a:cxnLst/>
          <a:rect l="0" t="0" r="0" b="0"/>
          <a:pathLst>
            <a:path>
              <a:moveTo>
                <a:pt x="0" y="38805"/>
              </a:moveTo>
              <a:lnTo>
                <a:pt x="1249403" y="38805"/>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l-GR" sz="500" kern="1200"/>
        </a:p>
      </dsp:txBody>
      <dsp:txXfrm>
        <a:off x="4775714" y="2246451"/>
        <a:ext cx="62470" cy="62470"/>
      </dsp:txXfrm>
    </dsp:sp>
    <dsp:sp modelId="{805B070D-7224-4B02-9EBC-96B0DEF83909}">
      <dsp:nvSpPr>
        <dsp:cNvPr id="0" name=""/>
        <dsp:cNvSpPr/>
      </dsp:nvSpPr>
      <dsp:spPr>
        <a:xfrm>
          <a:off x="5431651" y="205049"/>
          <a:ext cx="4145275" cy="4145275"/>
        </a:xfrm>
        <a:prstGeom prst="ellipse">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l" defTabSz="800100">
            <a:lnSpc>
              <a:spcPct val="90000"/>
            </a:lnSpc>
            <a:spcBef>
              <a:spcPct val="0"/>
            </a:spcBef>
            <a:spcAft>
              <a:spcPct val="35000"/>
            </a:spcAft>
            <a:buNone/>
          </a:pPr>
          <a:r>
            <a:rPr lang="el-GR" sz="1800" kern="1200" dirty="0"/>
            <a:t>Βάσει της τιμής ή του κόστους</a:t>
          </a:r>
        </a:p>
        <a:p>
          <a:pPr marL="171450" lvl="1" indent="-171450" algn="l" defTabSz="800100">
            <a:lnSpc>
              <a:spcPct val="90000"/>
            </a:lnSpc>
            <a:spcBef>
              <a:spcPct val="0"/>
            </a:spcBef>
            <a:spcAft>
              <a:spcPct val="15000"/>
            </a:spcAft>
            <a:buChar char="•"/>
          </a:pPr>
          <a:r>
            <a:rPr lang="el-GR" sz="1800" kern="1200" dirty="0"/>
            <a:t>Με χρήση προσέγγισης κόστους-αποτελεσματικότητας, όπως η κοστολόγηση του κύκλου ζωής, περιλαμβανομένης ή όχι της βέλτιστης σχέσης ποιότητας-τιμής</a:t>
          </a:r>
        </a:p>
        <a:p>
          <a:pPr marL="571500" lvl="2" indent="-285750" algn="l" defTabSz="1600200">
            <a:lnSpc>
              <a:spcPct val="90000"/>
            </a:lnSpc>
            <a:spcBef>
              <a:spcPct val="0"/>
            </a:spcBef>
            <a:spcAft>
              <a:spcPct val="15000"/>
            </a:spcAft>
            <a:buChar char="•"/>
          </a:pPr>
          <a:endParaRPr lang="el-GR" sz="3600" kern="1200" dirty="0"/>
        </a:p>
      </dsp:txBody>
      <dsp:txXfrm>
        <a:off x="6038712" y="812110"/>
        <a:ext cx="2931153" cy="2931153"/>
      </dsp:txXfrm>
    </dsp:sp>
  </dsp:spTree>
</dsp:drawing>
</file>

<file path=ppt/diagrams/drawing12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3097B74-5BD6-49F8-A437-9BF95CB7027C}">
      <dsp:nvSpPr>
        <dsp:cNvPr id="0" name=""/>
        <dsp:cNvSpPr/>
      </dsp:nvSpPr>
      <dsp:spPr>
        <a:xfrm>
          <a:off x="6652861" y="2470243"/>
          <a:ext cx="966905" cy="460159"/>
        </a:xfrm>
        <a:custGeom>
          <a:avLst/>
          <a:gdLst/>
          <a:ahLst/>
          <a:cxnLst/>
          <a:rect l="0" t="0" r="0" b="0"/>
          <a:pathLst>
            <a:path>
              <a:moveTo>
                <a:pt x="0" y="0"/>
              </a:moveTo>
              <a:lnTo>
                <a:pt x="0" y="313585"/>
              </a:lnTo>
              <a:lnTo>
                <a:pt x="966905" y="313585"/>
              </a:lnTo>
              <a:lnTo>
                <a:pt x="966905" y="460159"/>
              </a:lnTo>
            </a:path>
          </a:pathLst>
        </a:custGeom>
        <a:noFill/>
        <a:ln w="12700" cap="flat" cmpd="sng" algn="ctr">
          <a:solidFill>
            <a:schemeClr val="dk2">
              <a:shade val="8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AA0CB8DC-43A4-46B4-B4E0-139DF767CE6A}">
      <dsp:nvSpPr>
        <dsp:cNvPr id="0" name=""/>
        <dsp:cNvSpPr/>
      </dsp:nvSpPr>
      <dsp:spPr>
        <a:xfrm>
          <a:off x="5524142" y="2470243"/>
          <a:ext cx="1128718" cy="460159"/>
        </a:xfrm>
        <a:custGeom>
          <a:avLst/>
          <a:gdLst/>
          <a:ahLst/>
          <a:cxnLst/>
          <a:rect l="0" t="0" r="0" b="0"/>
          <a:pathLst>
            <a:path>
              <a:moveTo>
                <a:pt x="1128718" y="0"/>
              </a:moveTo>
              <a:lnTo>
                <a:pt x="1128718" y="313585"/>
              </a:lnTo>
              <a:lnTo>
                <a:pt x="0" y="313585"/>
              </a:lnTo>
              <a:lnTo>
                <a:pt x="0" y="460159"/>
              </a:lnTo>
            </a:path>
          </a:pathLst>
        </a:custGeom>
        <a:noFill/>
        <a:ln w="12700" cap="flat" cmpd="sng" algn="ctr">
          <a:solidFill>
            <a:schemeClr val="dk2">
              <a:shade val="8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86C07C15-93D3-45D1-90AF-FB3FBF8C73F9}">
      <dsp:nvSpPr>
        <dsp:cNvPr id="0" name=""/>
        <dsp:cNvSpPr/>
      </dsp:nvSpPr>
      <dsp:spPr>
        <a:xfrm>
          <a:off x="4658660" y="1005381"/>
          <a:ext cx="1994200" cy="460159"/>
        </a:xfrm>
        <a:custGeom>
          <a:avLst/>
          <a:gdLst/>
          <a:ahLst/>
          <a:cxnLst/>
          <a:rect l="0" t="0" r="0" b="0"/>
          <a:pathLst>
            <a:path>
              <a:moveTo>
                <a:pt x="0" y="0"/>
              </a:moveTo>
              <a:lnTo>
                <a:pt x="0" y="313585"/>
              </a:lnTo>
              <a:lnTo>
                <a:pt x="1994200" y="313585"/>
              </a:lnTo>
              <a:lnTo>
                <a:pt x="1994200" y="460159"/>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B711121A-EAE4-4C5E-A202-1A61F04194F5}">
      <dsp:nvSpPr>
        <dsp:cNvPr id="0" name=""/>
        <dsp:cNvSpPr/>
      </dsp:nvSpPr>
      <dsp:spPr>
        <a:xfrm>
          <a:off x="2623425" y="2470243"/>
          <a:ext cx="966905" cy="460159"/>
        </a:xfrm>
        <a:custGeom>
          <a:avLst/>
          <a:gdLst/>
          <a:ahLst/>
          <a:cxnLst/>
          <a:rect l="0" t="0" r="0" b="0"/>
          <a:pathLst>
            <a:path>
              <a:moveTo>
                <a:pt x="0" y="0"/>
              </a:moveTo>
              <a:lnTo>
                <a:pt x="0" y="313585"/>
              </a:lnTo>
              <a:lnTo>
                <a:pt x="966905" y="313585"/>
              </a:lnTo>
              <a:lnTo>
                <a:pt x="966905" y="460159"/>
              </a:lnTo>
            </a:path>
          </a:pathLst>
        </a:custGeom>
        <a:noFill/>
        <a:ln w="12700" cap="flat" cmpd="sng" algn="ctr">
          <a:solidFill>
            <a:schemeClr val="dk2">
              <a:shade val="8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C7D93D48-8A0E-48F0-B021-E132BF3ED6D8}">
      <dsp:nvSpPr>
        <dsp:cNvPr id="0" name=""/>
        <dsp:cNvSpPr/>
      </dsp:nvSpPr>
      <dsp:spPr>
        <a:xfrm>
          <a:off x="1656519" y="2470243"/>
          <a:ext cx="966905" cy="460159"/>
        </a:xfrm>
        <a:custGeom>
          <a:avLst/>
          <a:gdLst/>
          <a:ahLst/>
          <a:cxnLst/>
          <a:rect l="0" t="0" r="0" b="0"/>
          <a:pathLst>
            <a:path>
              <a:moveTo>
                <a:pt x="966905" y="0"/>
              </a:moveTo>
              <a:lnTo>
                <a:pt x="966905" y="313585"/>
              </a:lnTo>
              <a:lnTo>
                <a:pt x="0" y="313585"/>
              </a:lnTo>
              <a:lnTo>
                <a:pt x="0" y="460159"/>
              </a:lnTo>
            </a:path>
          </a:pathLst>
        </a:custGeom>
        <a:noFill/>
        <a:ln w="12700" cap="flat" cmpd="sng" algn="ctr">
          <a:solidFill>
            <a:schemeClr val="dk2">
              <a:shade val="8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1AD21F04-07AE-481F-B4AC-4B61FC14BBD2}">
      <dsp:nvSpPr>
        <dsp:cNvPr id="0" name=""/>
        <dsp:cNvSpPr/>
      </dsp:nvSpPr>
      <dsp:spPr>
        <a:xfrm>
          <a:off x="2623425" y="1005381"/>
          <a:ext cx="2035235" cy="460159"/>
        </a:xfrm>
        <a:custGeom>
          <a:avLst/>
          <a:gdLst/>
          <a:ahLst/>
          <a:cxnLst/>
          <a:rect l="0" t="0" r="0" b="0"/>
          <a:pathLst>
            <a:path>
              <a:moveTo>
                <a:pt x="2035235" y="0"/>
              </a:moveTo>
              <a:lnTo>
                <a:pt x="2035235" y="313585"/>
              </a:lnTo>
              <a:lnTo>
                <a:pt x="0" y="313585"/>
              </a:lnTo>
              <a:lnTo>
                <a:pt x="0" y="460159"/>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CFC9834A-37E8-4F18-B908-A084EAEE8AE5}">
      <dsp:nvSpPr>
        <dsp:cNvPr id="0" name=""/>
        <dsp:cNvSpPr/>
      </dsp:nvSpPr>
      <dsp:spPr>
        <a:xfrm>
          <a:off x="3605446" y="678"/>
          <a:ext cx="2106427" cy="1004703"/>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sp>
    <dsp:sp modelId="{628C1A90-7CE8-496A-9179-9A498919C088}">
      <dsp:nvSpPr>
        <dsp:cNvPr id="0" name=""/>
        <dsp:cNvSpPr/>
      </dsp:nvSpPr>
      <dsp:spPr>
        <a:xfrm>
          <a:off x="3781247" y="167689"/>
          <a:ext cx="2106427" cy="1004703"/>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5400" h="3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Κριτήριο ανάθεσης ή κατακύρωσης</a:t>
          </a:r>
        </a:p>
      </dsp:txBody>
      <dsp:txXfrm>
        <a:off x="3810674" y="197116"/>
        <a:ext cx="2047573" cy="945849"/>
      </dsp:txXfrm>
    </dsp:sp>
    <dsp:sp modelId="{8280C2A5-B162-41AE-88D1-4151A8C07069}">
      <dsp:nvSpPr>
        <dsp:cNvPr id="0" name=""/>
        <dsp:cNvSpPr/>
      </dsp:nvSpPr>
      <dsp:spPr>
        <a:xfrm>
          <a:off x="1595424" y="1465540"/>
          <a:ext cx="2056002" cy="1004703"/>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sp>
    <dsp:sp modelId="{47E0A141-8247-4FDC-92A9-2C9E207C2781}">
      <dsp:nvSpPr>
        <dsp:cNvPr id="0" name=""/>
        <dsp:cNvSpPr/>
      </dsp:nvSpPr>
      <dsp:spPr>
        <a:xfrm>
          <a:off x="1771225" y="1632551"/>
          <a:ext cx="2056002" cy="1004703"/>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5400" h="3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Πλέον συμφέρουσα από οικονομική άποψη προσφορά</a:t>
          </a:r>
        </a:p>
      </dsp:txBody>
      <dsp:txXfrm>
        <a:off x="1800652" y="1661978"/>
        <a:ext cx="1997148" cy="945849"/>
      </dsp:txXfrm>
    </dsp:sp>
    <dsp:sp modelId="{CD7A3B07-6BDB-4A77-9F62-88194A597694}">
      <dsp:nvSpPr>
        <dsp:cNvPr id="0" name=""/>
        <dsp:cNvSpPr/>
      </dsp:nvSpPr>
      <dsp:spPr>
        <a:xfrm>
          <a:off x="865414" y="2930402"/>
          <a:ext cx="1582209" cy="1004703"/>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sp>
    <dsp:sp modelId="{6AA5798D-B16E-421B-8FDE-6EDE6EE9874F}">
      <dsp:nvSpPr>
        <dsp:cNvPr id="0" name=""/>
        <dsp:cNvSpPr/>
      </dsp:nvSpPr>
      <dsp:spPr>
        <a:xfrm>
          <a:off x="1041215" y="3097413"/>
          <a:ext cx="1582209" cy="1004703"/>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5400" h="3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Αποκλειστικά βάσει τιμής</a:t>
          </a:r>
        </a:p>
      </dsp:txBody>
      <dsp:txXfrm>
        <a:off x="1070642" y="3126840"/>
        <a:ext cx="1523355" cy="945849"/>
      </dsp:txXfrm>
    </dsp:sp>
    <dsp:sp modelId="{848C9F4D-7EDB-49B0-B041-A7CE5940AA09}">
      <dsp:nvSpPr>
        <dsp:cNvPr id="0" name=""/>
        <dsp:cNvSpPr/>
      </dsp:nvSpPr>
      <dsp:spPr>
        <a:xfrm>
          <a:off x="2799226" y="2930402"/>
          <a:ext cx="1582209" cy="1350983"/>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sp>
    <dsp:sp modelId="{D61443E4-9B23-4F2F-8D55-FE80C6DBB3ED}">
      <dsp:nvSpPr>
        <dsp:cNvPr id="0" name=""/>
        <dsp:cNvSpPr/>
      </dsp:nvSpPr>
      <dsp:spPr>
        <a:xfrm>
          <a:off x="2975027" y="3097413"/>
          <a:ext cx="1582209" cy="1350983"/>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5400" h="3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Βάσει βέλτιστης σχέσης ποιότητας-τιμής</a:t>
          </a:r>
        </a:p>
      </dsp:txBody>
      <dsp:txXfrm>
        <a:off x="3014596" y="3136982"/>
        <a:ext cx="1503071" cy="1271845"/>
      </dsp:txXfrm>
    </dsp:sp>
    <dsp:sp modelId="{91CAB084-0602-43C2-B0DA-CA0D4729B57D}">
      <dsp:nvSpPr>
        <dsp:cNvPr id="0" name=""/>
        <dsp:cNvSpPr/>
      </dsp:nvSpPr>
      <dsp:spPr>
        <a:xfrm>
          <a:off x="5583825" y="1465540"/>
          <a:ext cx="2138071" cy="1004703"/>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sp>
    <dsp:sp modelId="{25EB2DE5-3F26-4BD3-85B9-5E04CB69FD25}">
      <dsp:nvSpPr>
        <dsp:cNvPr id="0" name=""/>
        <dsp:cNvSpPr/>
      </dsp:nvSpPr>
      <dsp:spPr>
        <a:xfrm>
          <a:off x="5759626" y="1632551"/>
          <a:ext cx="2138071" cy="1004703"/>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5400" h="3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Σύνδεση με το αντικείμενο της σύμβασης</a:t>
          </a:r>
        </a:p>
      </dsp:txBody>
      <dsp:txXfrm>
        <a:off x="5789053" y="1661978"/>
        <a:ext cx="2079217" cy="945849"/>
      </dsp:txXfrm>
    </dsp:sp>
    <dsp:sp modelId="{79F9C673-36BC-4BE2-B826-3EDA7D627BE3}">
      <dsp:nvSpPr>
        <dsp:cNvPr id="0" name=""/>
        <dsp:cNvSpPr/>
      </dsp:nvSpPr>
      <dsp:spPr>
        <a:xfrm>
          <a:off x="4733037" y="2930402"/>
          <a:ext cx="1582209" cy="1390780"/>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sp>
    <dsp:sp modelId="{6F48C345-B5A9-4751-94B0-FBD3F2E0970B}">
      <dsp:nvSpPr>
        <dsp:cNvPr id="0" name=""/>
        <dsp:cNvSpPr/>
      </dsp:nvSpPr>
      <dsp:spPr>
        <a:xfrm>
          <a:off x="4908839" y="3097413"/>
          <a:ext cx="1582209" cy="1390780"/>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5400" h="3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Αξιολόγηση του επιπέδου απόδοσης των προσφορών</a:t>
          </a:r>
        </a:p>
      </dsp:txBody>
      <dsp:txXfrm>
        <a:off x="4949574" y="3138148"/>
        <a:ext cx="1500739" cy="1309310"/>
      </dsp:txXfrm>
    </dsp:sp>
    <dsp:sp modelId="{4BD2EC55-137C-4ADA-BDEB-4C31ACFC1EDD}">
      <dsp:nvSpPr>
        <dsp:cNvPr id="0" name=""/>
        <dsp:cNvSpPr/>
      </dsp:nvSpPr>
      <dsp:spPr>
        <a:xfrm>
          <a:off x="6666849" y="2930402"/>
          <a:ext cx="1905834" cy="1157719"/>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sp>
    <dsp:sp modelId="{A8DB2395-B1EE-4E3C-BFB7-619EECB3FABF}">
      <dsp:nvSpPr>
        <dsp:cNvPr id="0" name=""/>
        <dsp:cNvSpPr/>
      </dsp:nvSpPr>
      <dsp:spPr>
        <a:xfrm>
          <a:off x="6842650" y="3097413"/>
          <a:ext cx="1905834" cy="1157719"/>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5400" h="3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Βάσει τεχνικών προδιαγραφών και μέτρησης ποιότητας/τιμής</a:t>
          </a:r>
        </a:p>
      </dsp:txBody>
      <dsp:txXfrm>
        <a:off x="6876558" y="3131321"/>
        <a:ext cx="1838018" cy="1089903"/>
      </dsp:txXfrm>
    </dsp:sp>
  </dsp:spTree>
</dsp:drawing>
</file>

<file path=ppt/diagrams/drawing12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FA16056-9B3F-49B5-950A-7B67D89B0DA2}">
      <dsp:nvSpPr>
        <dsp:cNvPr id="0" name=""/>
        <dsp:cNvSpPr/>
      </dsp:nvSpPr>
      <dsp:spPr>
        <a:xfrm>
          <a:off x="0" y="354689"/>
          <a:ext cx="9613900" cy="4202100"/>
        </a:xfrm>
        <a:prstGeom prst="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746145" tIns="479044" rIns="746145" bIns="128016" numCol="1" spcCol="1270" anchor="t" anchorCtr="0">
          <a:noAutofit/>
        </a:bodyPr>
        <a:lstStyle/>
        <a:p>
          <a:pPr marL="171450" lvl="1" indent="-171450" algn="l" defTabSz="800100">
            <a:lnSpc>
              <a:spcPct val="90000"/>
            </a:lnSpc>
            <a:spcBef>
              <a:spcPct val="0"/>
            </a:spcBef>
            <a:spcAft>
              <a:spcPct val="15000"/>
            </a:spcAft>
            <a:buChar char="•"/>
          </a:pPr>
          <a:r>
            <a:rPr lang="el-GR" sz="1800" kern="1200" dirty="0"/>
            <a:t>Η ποιότητα, περιλαμβανομένης της τεχνικής αξίας, τα αισθητικά και λειτουργικά χαρακτηριστικά, η προσβασιμότητα, ο σχεδιασμός για όλους τους χρήστες, τα κοινωνικά (ευπαθείς ομάδες, ισότητα, καταπολέμηση διακρίσεων), περιβαλλοντικά και καινοτόμα χαρακτηριστικά, η εμπορία και οι σχετικοί όροι</a:t>
          </a:r>
        </a:p>
        <a:p>
          <a:pPr marL="171450" lvl="1" indent="-171450" algn="l" defTabSz="800100">
            <a:lnSpc>
              <a:spcPct val="90000"/>
            </a:lnSpc>
            <a:spcBef>
              <a:spcPct val="0"/>
            </a:spcBef>
            <a:spcAft>
              <a:spcPct val="15000"/>
            </a:spcAft>
            <a:buChar char="•"/>
          </a:pPr>
          <a:r>
            <a:rPr lang="el-GR" sz="1800" kern="1200" dirty="0"/>
            <a:t>Η οργάνωση, τα προσόντα και η εμπειρία του προσωπικού της ομάδας έργου, όταν η ποιότητα των στελεχών μπορεί να έχει σημαντική επίδραση το επίπεδο εκτέλεσης της σύμβασης</a:t>
          </a:r>
        </a:p>
        <a:p>
          <a:pPr marL="171450" lvl="1" indent="-171450" algn="l" defTabSz="800100">
            <a:lnSpc>
              <a:spcPct val="90000"/>
            </a:lnSpc>
            <a:spcBef>
              <a:spcPct val="0"/>
            </a:spcBef>
            <a:spcAft>
              <a:spcPct val="15000"/>
            </a:spcAft>
            <a:buChar char="•"/>
          </a:pPr>
          <a:r>
            <a:rPr lang="el-GR" sz="1800" kern="1200" dirty="0"/>
            <a:t>Η εξυπηρέτηση μετά την πώληση και η τεχνική υποστήριξη</a:t>
          </a:r>
        </a:p>
        <a:p>
          <a:pPr marL="171450" lvl="1" indent="-171450" algn="l" defTabSz="800100">
            <a:lnSpc>
              <a:spcPct val="90000"/>
            </a:lnSpc>
            <a:spcBef>
              <a:spcPct val="0"/>
            </a:spcBef>
            <a:spcAft>
              <a:spcPct val="15000"/>
            </a:spcAft>
            <a:buChar char="•"/>
          </a:pPr>
          <a:r>
            <a:rPr lang="el-GR" sz="1800" kern="1200" dirty="0"/>
            <a:t>Οι όροι παράδοσης, όπως η ημερομηνία παράδοσης, η διαδικασία και η προθεσμία παράδοσης ή η διαδικασία ολοκλήρωσης ή περαίωσης</a:t>
          </a:r>
        </a:p>
        <a:p>
          <a:pPr marL="171450" lvl="1" indent="-171450" algn="l" defTabSz="800100">
            <a:lnSpc>
              <a:spcPct val="90000"/>
            </a:lnSpc>
            <a:spcBef>
              <a:spcPct val="0"/>
            </a:spcBef>
            <a:spcAft>
              <a:spcPct val="15000"/>
            </a:spcAft>
            <a:buChar char="•"/>
          </a:pPr>
          <a:r>
            <a:rPr lang="el-GR" sz="1800" kern="1200" dirty="0"/>
            <a:t>Η παροχή εγγύησης καλής λειτουργίας</a:t>
          </a:r>
        </a:p>
        <a:p>
          <a:pPr marL="171450" lvl="1" indent="-171450" algn="l" defTabSz="800100">
            <a:lnSpc>
              <a:spcPct val="90000"/>
            </a:lnSpc>
            <a:spcBef>
              <a:spcPct val="0"/>
            </a:spcBef>
            <a:spcAft>
              <a:spcPct val="15000"/>
            </a:spcAft>
            <a:buChar char="•"/>
          </a:pPr>
          <a:r>
            <a:rPr lang="el-GR" sz="1800" kern="1200" dirty="0"/>
            <a:t>Η προσαύξηση του προβλεπόμενου στα έγγραφα της σύμβασης χρόνου εγγύησης</a:t>
          </a:r>
        </a:p>
      </dsp:txBody>
      <dsp:txXfrm>
        <a:off x="0" y="354689"/>
        <a:ext cx="9613900" cy="4202100"/>
      </dsp:txXfrm>
    </dsp:sp>
    <dsp:sp modelId="{DF11EAAA-B730-4330-B756-30C4BDC91B5F}">
      <dsp:nvSpPr>
        <dsp:cNvPr id="0" name=""/>
        <dsp:cNvSpPr/>
      </dsp:nvSpPr>
      <dsp:spPr>
        <a:xfrm>
          <a:off x="480695" y="15209"/>
          <a:ext cx="6729730" cy="678960"/>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4368" tIns="0" rIns="254368" bIns="0" numCol="1" spcCol="1270" anchor="ctr" anchorCtr="0">
          <a:noAutofit/>
        </a:bodyPr>
        <a:lstStyle/>
        <a:p>
          <a:pPr marL="0" lvl="0" indent="0" algn="l" defTabSz="800100">
            <a:lnSpc>
              <a:spcPct val="90000"/>
            </a:lnSpc>
            <a:spcBef>
              <a:spcPct val="0"/>
            </a:spcBef>
            <a:spcAft>
              <a:spcPct val="35000"/>
            </a:spcAft>
            <a:buNone/>
          </a:pPr>
          <a:r>
            <a:rPr lang="el-GR" sz="1800" kern="1200" dirty="0"/>
            <a:t>Κριτήρια βαθμολόγησης</a:t>
          </a:r>
        </a:p>
      </dsp:txBody>
      <dsp:txXfrm>
        <a:off x="513839" y="48353"/>
        <a:ext cx="6663442" cy="612672"/>
      </dsp:txXfrm>
    </dsp:sp>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0B79561-DEB6-4853-BECD-3644BDCDACA1}">
      <dsp:nvSpPr>
        <dsp:cNvPr id="0" name=""/>
        <dsp:cNvSpPr/>
      </dsp:nvSpPr>
      <dsp:spPr>
        <a:xfrm>
          <a:off x="4485" y="1907"/>
          <a:ext cx="2056097" cy="1397453"/>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Απόκτηση έργων, αγαθών, υπηρεσιών</a:t>
          </a:r>
        </a:p>
      </dsp:txBody>
      <dsp:txXfrm>
        <a:off x="45415" y="42837"/>
        <a:ext cx="1974237" cy="1315593"/>
      </dsp:txXfrm>
    </dsp:sp>
    <dsp:sp modelId="{150B007A-8EEF-437A-AFA2-8FC6FDFBC33C}">
      <dsp:nvSpPr>
        <dsp:cNvPr id="0" name=""/>
        <dsp:cNvSpPr/>
      </dsp:nvSpPr>
      <dsp:spPr>
        <a:xfrm>
          <a:off x="4485" y="1565501"/>
          <a:ext cx="2056097" cy="1397453"/>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Προορίζονται για εξυπηρέτηση δημόσιου σκοπού</a:t>
          </a:r>
        </a:p>
      </dsp:txBody>
      <dsp:txXfrm>
        <a:off x="45415" y="1606431"/>
        <a:ext cx="1974237" cy="1315593"/>
      </dsp:txXfrm>
    </dsp:sp>
    <dsp:sp modelId="{83AF078D-A75A-4397-B9F7-63F0D974A56D}">
      <dsp:nvSpPr>
        <dsp:cNvPr id="0" name=""/>
        <dsp:cNvSpPr/>
      </dsp:nvSpPr>
      <dsp:spPr>
        <a:xfrm>
          <a:off x="4485" y="3129095"/>
          <a:ext cx="2056097" cy="1397453"/>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Επιδιώκεται η ικανοποίηση αυτού του σκοπού</a:t>
          </a:r>
        </a:p>
      </dsp:txBody>
      <dsp:txXfrm>
        <a:off x="45415" y="3170025"/>
        <a:ext cx="1974237" cy="1315593"/>
      </dsp:txXfrm>
    </dsp:sp>
    <dsp:sp modelId="{1F53BD03-2C16-4750-9C36-D27A14181021}">
      <dsp:nvSpPr>
        <dsp:cNvPr id="0" name=""/>
        <dsp:cNvSpPr/>
      </dsp:nvSpPr>
      <dsp:spPr>
        <a:xfrm>
          <a:off x="2405670" y="1907"/>
          <a:ext cx="7203744" cy="1397453"/>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Συμβαλλόμενοι</a:t>
          </a:r>
        </a:p>
      </dsp:txBody>
      <dsp:txXfrm>
        <a:off x="2446600" y="42837"/>
        <a:ext cx="7121884" cy="1315593"/>
      </dsp:txXfrm>
    </dsp:sp>
    <dsp:sp modelId="{B1993D54-E6D4-480B-9F54-11A3C629BBB1}">
      <dsp:nvSpPr>
        <dsp:cNvPr id="0" name=""/>
        <dsp:cNvSpPr/>
      </dsp:nvSpPr>
      <dsp:spPr>
        <a:xfrm>
          <a:off x="2409187" y="1565501"/>
          <a:ext cx="4194451" cy="1397453"/>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Ελληνικό Δημόσιο η ΝΠΔΔ ή και ΝΠΙΔ κατ’ ενάσκηση δημόσιας εξουσίας</a:t>
          </a:r>
        </a:p>
      </dsp:txBody>
      <dsp:txXfrm>
        <a:off x="2450117" y="1606431"/>
        <a:ext cx="4112591" cy="1315593"/>
      </dsp:txXfrm>
    </dsp:sp>
    <dsp:sp modelId="{4D5D6BF2-6FB9-458A-B302-9A04B26E3BB8}">
      <dsp:nvSpPr>
        <dsp:cNvPr id="0" name=""/>
        <dsp:cNvSpPr/>
      </dsp:nvSpPr>
      <dsp:spPr>
        <a:xfrm>
          <a:off x="2409187" y="3129095"/>
          <a:ext cx="2054089" cy="1397453"/>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Υπέρτερη θέση</a:t>
          </a:r>
        </a:p>
      </dsp:txBody>
      <dsp:txXfrm>
        <a:off x="2450117" y="3170025"/>
        <a:ext cx="1972229" cy="1315593"/>
      </dsp:txXfrm>
    </dsp:sp>
    <dsp:sp modelId="{99AFCDE4-5A80-42D7-AC2A-FEE01CF4BD85}">
      <dsp:nvSpPr>
        <dsp:cNvPr id="0" name=""/>
        <dsp:cNvSpPr/>
      </dsp:nvSpPr>
      <dsp:spPr>
        <a:xfrm>
          <a:off x="4549549" y="3129095"/>
          <a:ext cx="2054089" cy="1397453"/>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Δυνατότητα μονομερούς επιβολής κυρώσεων</a:t>
          </a:r>
        </a:p>
      </dsp:txBody>
      <dsp:txXfrm>
        <a:off x="4590479" y="3170025"/>
        <a:ext cx="1972229" cy="1315593"/>
      </dsp:txXfrm>
    </dsp:sp>
    <dsp:sp modelId="{660762B4-D457-4AC6-AF55-F99369395824}">
      <dsp:nvSpPr>
        <dsp:cNvPr id="0" name=""/>
        <dsp:cNvSpPr/>
      </dsp:nvSpPr>
      <dsp:spPr>
        <a:xfrm>
          <a:off x="6776182" y="1565501"/>
          <a:ext cx="2829714" cy="1397453"/>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Οικονομικός φορέας/Ανάδοχος</a:t>
          </a:r>
        </a:p>
      </dsp:txBody>
      <dsp:txXfrm>
        <a:off x="6817112" y="1606431"/>
        <a:ext cx="2747854" cy="1315593"/>
      </dsp:txXfrm>
    </dsp:sp>
  </dsp:spTree>
</dsp:drawing>
</file>

<file path=ppt/diagrams/drawing13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F3BDA1C-DFEC-484F-984E-297C3A6414F1}">
      <dsp:nvSpPr>
        <dsp:cNvPr id="0" name=""/>
        <dsp:cNvSpPr/>
      </dsp:nvSpPr>
      <dsp:spPr>
        <a:xfrm>
          <a:off x="1260104" y="96078"/>
          <a:ext cx="7429183" cy="4422364"/>
        </a:xfrm>
        <a:prstGeom prst="rect">
          <a:avLst/>
        </a:prstGeom>
        <a:solidFill>
          <a:schemeClr val="dk2">
            <a:tint val="50000"/>
            <a:hueOff val="0"/>
            <a:satOff val="0"/>
            <a:lumOff val="0"/>
            <a:alphaOff val="0"/>
          </a:schemeClr>
        </a:solidFill>
        <a:ln>
          <a:noFill/>
        </a:ln>
        <a:effectLst/>
        <a:scene3d>
          <a:camera prst="orthographicFront"/>
          <a:lightRig rig="threePt" dir="t">
            <a:rot lat="0" lon="0" rev="7500000"/>
          </a:lightRig>
        </a:scene3d>
        <a:sp3d z="-152400" extrusionH="63500" contourW="12700" prstMaterial="matte">
          <a:contourClr>
            <a:schemeClr val="lt1"/>
          </a:contourClr>
        </a:sp3d>
      </dsp:spPr>
      <dsp:style>
        <a:lnRef idx="0">
          <a:scrgbClr r="0" g="0" b="0"/>
        </a:lnRef>
        <a:fillRef idx="1">
          <a:scrgbClr r="0" g="0" b="0"/>
        </a:fillRef>
        <a:effectRef idx="0">
          <a:scrgbClr r="0" g="0" b="0"/>
        </a:effectRef>
        <a:fontRef idx="minor"/>
      </dsp:style>
    </dsp:sp>
    <dsp:sp modelId="{401340F8-0270-4C17-B92F-456DEB062D98}">
      <dsp:nvSpPr>
        <dsp:cNvPr id="0" name=""/>
        <dsp:cNvSpPr/>
      </dsp:nvSpPr>
      <dsp:spPr>
        <a:xfrm>
          <a:off x="1728069" y="868113"/>
          <a:ext cx="3258470" cy="310229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4290" tIns="34290" rIns="34290" bIns="34290" numCol="1" spcCol="1270" anchor="t" anchorCtr="0">
          <a:noAutofit/>
        </a:bodyPr>
        <a:lstStyle/>
        <a:p>
          <a:pPr marL="0" lvl="0" indent="0" algn="l" defTabSz="800100">
            <a:lnSpc>
              <a:spcPct val="90000"/>
            </a:lnSpc>
            <a:spcBef>
              <a:spcPct val="0"/>
            </a:spcBef>
            <a:spcAft>
              <a:spcPct val="35000"/>
            </a:spcAft>
            <a:buNone/>
          </a:pPr>
          <a:r>
            <a:rPr lang="el-GR" sz="1800" kern="1200" dirty="0">
              <a:solidFill>
                <a:schemeClr val="bg1"/>
              </a:solidFill>
            </a:rPr>
            <a:t>Πλέον συμφέρουσα οικονομική προσφορά</a:t>
          </a:r>
        </a:p>
        <a:p>
          <a:pPr marL="171450" lvl="1" indent="-171450" algn="l" defTabSz="800100">
            <a:lnSpc>
              <a:spcPct val="90000"/>
            </a:lnSpc>
            <a:spcBef>
              <a:spcPct val="0"/>
            </a:spcBef>
            <a:spcAft>
              <a:spcPct val="15000"/>
            </a:spcAft>
            <a:buChar char="•"/>
          </a:pPr>
          <a:r>
            <a:rPr lang="el-GR" sz="1800" kern="1200" dirty="0">
              <a:solidFill>
                <a:schemeClr val="bg1"/>
              </a:solidFill>
            </a:rPr>
            <a:t>Αρχή της ισότητας</a:t>
          </a:r>
        </a:p>
        <a:p>
          <a:pPr marL="171450" lvl="1" indent="-171450" algn="l" defTabSz="800100">
            <a:lnSpc>
              <a:spcPct val="90000"/>
            </a:lnSpc>
            <a:spcBef>
              <a:spcPct val="0"/>
            </a:spcBef>
            <a:spcAft>
              <a:spcPct val="15000"/>
            </a:spcAft>
            <a:buChar char="•"/>
          </a:pPr>
          <a:r>
            <a:rPr lang="el-GR" sz="1800" kern="1200" dirty="0">
              <a:solidFill>
                <a:schemeClr val="bg1"/>
              </a:solidFill>
            </a:rPr>
            <a:t>Απαγόρευση των διακρίσεων</a:t>
          </a:r>
        </a:p>
        <a:p>
          <a:pPr marL="171450" lvl="1" indent="-171450" algn="l" defTabSz="800100">
            <a:lnSpc>
              <a:spcPct val="90000"/>
            </a:lnSpc>
            <a:spcBef>
              <a:spcPct val="0"/>
            </a:spcBef>
            <a:spcAft>
              <a:spcPct val="15000"/>
            </a:spcAft>
            <a:buChar char="•"/>
          </a:pPr>
          <a:r>
            <a:rPr lang="el-GR" sz="1800" kern="1200" dirty="0">
              <a:solidFill>
                <a:schemeClr val="bg1"/>
              </a:solidFill>
            </a:rPr>
            <a:t>Διαφάνεια</a:t>
          </a:r>
        </a:p>
        <a:p>
          <a:pPr marL="171450" lvl="1" indent="-171450" algn="l" defTabSz="800100">
            <a:lnSpc>
              <a:spcPct val="90000"/>
            </a:lnSpc>
            <a:spcBef>
              <a:spcPct val="0"/>
            </a:spcBef>
            <a:spcAft>
              <a:spcPct val="15000"/>
            </a:spcAft>
            <a:buChar char="•"/>
          </a:pPr>
          <a:r>
            <a:rPr lang="el-GR" sz="1800" kern="1200" dirty="0">
              <a:solidFill>
                <a:schemeClr val="bg1"/>
              </a:solidFill>
            </a:rPr>
            <a:t>Αντικειμενικά κριτήρια</a:t>
          </a:r>
        </a:p>
        <a:p>
          <a:pPr marL="171450" lvl="1" indent="-171450" algn="l" defTabSz="800100">
            <a:lnSpc>
              <a:spcPct val="90000"/>
            </a:lnSpc>
            <a:spcBef>
              <a:spcPct val="0"/>
            </a:spcBef>
            <a:spcAft>
              <a:spcPct val="15000"/>
            </a:spcAft>
            <a:buChar char="•"/>
          </a:pPr>
          <a:r>
            <a:rPr lang="el-GR" sz="1800" kern="1200" dirty="0">
              <a:solidFill>
                <a:schemeClr val="bg1"/>
              </a:solidFill>
            </a:rPr>
            <a:t>Ελευθερία επιλογής</a:t>
          </a:r>
        </a:p>
        <a:p>
          <a:pPr marL="171450" lvl="1" indent="-171450" algn="l" defTabSz="800100">
            <a:lnSpc>
              <a:spcPct val="90000"/>
            </a:lnSpc>
            <a:spcBef>
              <a:spcPct val="0"/>
            </a:spcBef>
            <a:spcAft>
              <a:spcPct val="15000"/>
            </a:spcAft>
            <a:buChar char="•"/>
          </a:pPr>
          <a:r>
            <a:rPr lang="el-GR" sz="1800" kern="1200" dirty="0">
              <a:solidFill>
                <a:schemeClr val="bg1"/>
              </a:solidFill>
            </a:rPr>
            <a:t>Πρέπει να κατατείνουν μόνο στον προσδιορισμό της πλέον συμφέρουσας οικονομικά προσφοράς</a:t>
          </a:r>
        </a:p>
        <a:p>
          <a:pPr marL="171450" lvl="1" indent="-171450" algn="l" defTabSz="800100">
            <a:lnSpc>
              <a:spcPct val="90000"/>
            </a:lnSpc>
            <a:spcBef>
              <a:spcPct val="0"/>
            </a:spcBef>
            <a:spcAft>
              <a:spcPct val="15000"/>
            </a:spcAft>
            <a:buChar char="•"/>
          </a:pPr>
          <a:r>
            <a:rPr lang="el-GR" sz="1800" kern="1200" dirty="0">
              <a:solidFill>
                <a:schemeClr val="bg1"/>
              </a:solidFill>
            </a:rPr>
            <a:t>Όχι μόνο αμιγώς οικονομικής φύσης</a:t>
          </a:r>
        </a:p>
      </dsp:txBody>
      <dsp:txXfrm>
        <a:off x="1728069" y="868113"/>
        <a:ext cx="3258470" cy="3102293"/>
      </dsp:txXfrm>
    </dsp:sp>
    <dsp:sp modelId="{C039058E-2DCF-415C-84BD-B41A37A3991E}">
      <dsp:nvSpPr>
        <dsp:cNvPr id="0" name=""/>
        <dsp:cNvSpPr/>
      </dsp:nvSpPr>
      <dsp:spPr>
        <a:xfrm>
          <a:off x="5040850" y="907605"/>
          <a:ext cx="3258470" cy="32590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4290" tIns="34290" rIns="34290" bIns="34290" numCol="1" spcCol="1270" anchor="t" anchorCtr="0">
          <a:noAutofit/>
        </a:bodyPr>
        <a:lstStyle/>
        <a:p>
          <a:pPr marL="0" lvl="0" indent="0" algn="l" defTabSz="800100">
            <a:lnSpc>
              <a:spcPct val="90000"/>
            </a:lnSpc>
            <a:spcBef>
              <a:spcPct val="0"/>
            </a:spcBef>
            <a:spcAft>
              <a:spcPct val="35000"/>
            </a:spcAft>
            <a:buNone/>
          </a:pPr>
          <a:r>
            <a:rPr lang="el-GR" sz="1800" kern="1200" dirty="0">
              <a:solidFill>
                <a:schemeClr val="bg1"/>
              </a:solidFill>
            </a:rPr>
            <a:t>Ορθότητα κριτηρίου ανάθεσης</a:t>
          </a:r>
        </a:p>
        <a:p>
          <a:pPr marL="171450" lvl="1" indent="-171450" algn="l" defTabSz="800100">
            <a:lnSpc>
              <a:spcPct val="90000"/>
            </a:lnSpc>
            <a:spcBef>
              <a:spcPct val="0"/>
            </a:spcBef>
            <a:spcAft>
              <a:spcPct val="15000"/>
            </a:spcAft>
            <a:buChar char="•"/>
          </a:pPr>
          <a:r>
            <a:rPr lang="el-GR" sz="1800" kern="1200" dirty="0">
              <a:solidFill>
                <a:schemeClr val="bg1"/>
              </a:solidFill>
            </a:rPr>
            <a:t>Δεν μπορεί τα κριτήρια ανάθεσης να παρέχουν απεριόριστη ελευθερία</a:t>
          </a:r>
        </a:p>
        <a:p>
          <a:pPr marL="171450" lvl="1" indent="-171450" algn="l" defTabSz="800100">
            <a:lnSpc>
              <a:spcPct val="90000"/>
            </a:lnSpc>
            <a:spcBef>
              <a:spcPct val="0"/>
            </a:spcBef>
            <a:spcAft>
              <a:spcPct val="15000"/>
            </a:spcAft>
            <a:buChar char="•"/>
          </a:pPr>
          <a:r>
            <a:rPr lang="el-GR" sz="1800" kern="1200" dirty="0">
              <a:solidFill>
                <a:schemeClr val="bg1"/>
              </a:solidFill>
            </a:rPr>
            <a:t>Υποχρεωτική σύνδεση των κριτηρίων με το προς ανάθεση αντικείμενο</a:t>
          </a:r>
        </a:p>
        <a:p>
          <a:pPr marL="171450" lvl="1" indent="-171450" algn="l" defTabSz="800100">
            <a:lnSpc>
              <a:spcPct val="90000"/>
            </a:lnSpc>
            <a:spcBef>
              <a:spcPct val="0"/>
            </a:spcBef>
            <a:spcAft>
              <a:spcPct val="15000"/>
            </a:spcAft>
            <a:buChar char="•"/>
          </a:pPr>
          <a:r>
            <a:rPr lang="el-GR" sz="1800" kern="1200" dirty="0">
              <a:solidFill>
                <a:schemeClr val="bg1"/>
              </a:solidFill>
            </a:rPr>
            <a:t>Όλοι οι ευλόγως ενημερωμένοι και με τη συνήθη επιμέλεια διαγωνιζόμενοι να αντιλαμβάνονται και να ερμηνεύουν το κριτήριο με τον ίδιο τρόπο</a:t>
          </a:r>
        </a:p>
      </dsp:txBody>
      <dsp:txXfrm>
        <a:off x="5040850" y="907605"/>
        <a:ext cx="3258470" cy="3259021"/>
      </dsp:txXfrm>
    </dsp:sp>
    <dsp:sp modelId="{F6A741B4-8F6B-49D6-898D-7BA2B5E38F40}">
      <dsp:nvSpPr>
        <dsp:cNvPr id="0" name=""/>
        <dsp:cNvSpPr/>
      </dsp:nvSpPr>
      <dsp:spPr>
        <a:xfrm>
          <a:off x="774188" y="-163846"/>
          <a:ext cx="1371138" cy="1371138"/>
        </a:xfrm>
        <a:prstGeom prst="plus">
          <a:avLst>
            <a:gd name="adj" fmla="val 3281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sp>
    <dsp:sp modelId="{3998C7DC-AC4F-42E6-AA17-250AAA86AB9E}">
      <dsp:nvSpPr>
        <dsp:cNvPr id="0" name=""/>
        <dsp:cNvSpPr/>
      </dsp:nvSpPr>
      <dsp:spPr>
        <a:xfrm>
          <a:off x="7549227" y="329247"/>
          <a:ext cx="1290483" cy="442237"/>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sp>
    <dsp:sp modelId="{BAB20BCE-BEA2-4E63-AF5A-590FA18740A2}">
      <dsp:nvSpPr>
        <dsp:cNvPr id="0" name=""/>
        <dsp:cNvSpPr/>
      </dsp:nvSpPr>
      <dsp:spPr>
        <a:xfrm>
          <a:off x="5008588" y="992603"/>
          <a:ext cx="806" cy="2962989"/>
        </a:xfrm>
        <a:prstGeom prst="line">
          <a:avLst/>
        </a:prstGeom>
        <a:noFill/>
        <a:ln w="12700" cap="flat" cmpd="sng" algn="ctr">
          <a:solidFill>
            <a:schemeClr val="dk2">
              <a:shade val="6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Tree>
</dsp:drawing>
</file>

<file path=ppt/diagrams/drawing13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EF4A195-58D8-4275-9D65-3FFE93425A42}">
      <dsp:nvSpPr>
        <dsp:cNvPr id="0" name=""/>
        <dsp:cNvSpPr/>
      </dsp:nvSpPr>
      <dsp:spPr>
        <a:xfrm>
          <a:off x="-5338365" y="-817520"/>
          <a:ext cx="6356669" cy="6356669"/>
        </a:xfrm>
        <a:prstGeom prst="blockArc">
          <a:avLst>
            <a:gd name="adj1" fmla="val 18900000"/>
            <a:gd name="adj2" fmla="val 2700000"/>
            <a:gd name="adj3" fmla="val 340"/>
          </a:avLst>
        </a:prstGeom>
        <a:noFill/>
        <a:ln w="12700" cap="flat" cmpd="sng" algn="ctr">
          <a:solidFill>
            <a:schemeClr val="dk2">
              <a:shade val="6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0D403CA1-2A4D-4C94-BA00-3CFBE5BF40B6}">
      <dsp:nvSpPr>
        <dsp:cNvPr id="0" name=""/>
        <dsp:cNvSpPr/>
      </dsp:nvSpPr>
      <dsp:spPr>
        <a:xfrm>
          <a:off x="533129" y="362998"/>
          <a:ext cx="9015197" cy="726375"/>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576560" tIns="43180" rIns="43180" bIns="43180" numCol="1" spcCol="1270" anchor="ctr" anchorCtr="0">
          <a:noAutofit/>
        </a:bodyPr>
        <a:lstStyle/>
        <a:p>
          <a:pPr marL="0" lvl="0" indent="0" algn="l" defTabSz="755650">
            <a:lnSpc>
              <a:spcPct val="90000"/>
            </a:lnSpc>
            <a:spcBef>
              <a:spcPct val="0"/>
            </a:spcBef>
            <a:spcAft>
              <a:spcPct val="35000"/>
            </a:spcAft>
            <a:buNone/>
          </a:pPr>
          <a:r>
            <a:rPr lang="el-GR" sz="1700" kern="1200" dirty="0"/>
            <a:t>Ανάθεση της σύμβασης με κριτήριο αποκλειστικά τη χαμηλότερη τιμή στον μειοδότη που υπέβαλε την προσφορά με τη μικρότερη αξία</a:t>
          </a:r>
          <a:endParaRPr lang="el-GR" sz="1700" kern="1200" dirty="0">
            <a:solidFill>
              <a:schemeClr val="bg1"/>
            </a:solidFill>
          </a:endParaRPr>
        </a:p>
      </dsp:txBody>
      <dsp:txXfrm>
        <a:off x="533129" y="362998"/>
        <a:ext cx="9015197" cy="726375"/>
      </dsp:txXfrm>
    </dsp:sp>
    <dsp:sp modelId="{EFD626EB-746F-46D8-B4E6-5CDEC182A6F8}">
      <dsp:nvSpPr>
        <dsp:cNvPr id="0" name=""/>
        <dsp:cNvSpPr/>
      </dsp:nvSpPr>
      <dsp:spPr>
        <a:xfrm>
          <a:off x="79144" y="272201"/>
          <a:ext cx="907969" cy="907969"/>
        </a:xfrm>
        <a:prstGeom prst="ellipse">
          <a:avLst/>
        </a:prstGeom>
        <a:solidFill>
          <a:schemeClr val="lt2">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0800" h="19050" prst="relaxedInset"/>
          <a:contourClr>
            <a:schemeClr val="bg1"/>
          </a:contourClr>
        </a:sp3d>
      </dsp:spPr>
      <dsp:style>
        <a:lnRef idx="1">
          <a:scrgbClr r="0" g="0" b="0"/>
        </a:lnRef>
        <a:fillRef idx="1">
          <a:scrgbClr r="0" g="0" b="0"/>
        </a:fillRef>
        <a:effectRef idx="2">
          <a:scrgbClr r="0" g="0" b="0"/>
        </a:effectRef>
        <a:fontRef idx="minor"/>
      </dsp:style>
    </dsp:sp>
    <dsp:sp modelId="{6840F27E-7053-4B98-86F7-DD697A15DFA3}">
      <dsp:nvSpPr>
        <dsp:cNvPr id="0" name=""/>
        <dsp:cNvSpPr/>
      </dsp:nvSpPr>
      <dsp:spPr>
        <a:xfrm>
          <a:off x="949577" y="1452750"/>
          <a:ext cx="8598749" cy="726375"/>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576560" tIns="43180" rIns="43180" bIns="43180" numCol="1" spcCol="1270" anchor="ctr" anchorCtr="0">
          <a:noAutofit/>
        </a:bodyPr>
        <a:lstStyle/>
        <a:p>
          <a:pPr marL="0" lvl="0" indent="0" algn="l" defTabSz="755650">
            <a:lnSpc>
              <a:spcPct val="90000"/>
            </a:lnSpc>
            <a:spcBef>
              <a:spcPct val="0"/>
            </a:spcBef>
            <a:spcAft>
              <a:spcPct val="35000"/>
            </a:spcAft>
            <a:buNone/>
          </a:pPr>
          <a:r>
            <a:rPr lang="el-GR" sz="1700" kern="1200" dirty="0"/>
            <a:t>Το αντικείμενο περιγράφεται αναλυτικά και περιοριστικά στα έγγραφα διαγωνισμού &amp; δεν επιτρέπεται στους οικονομικούς φορείς να προτείνουν διαφορετικές λύσεις</a:t>
          </a:r>
          <a:endParaRPr lang="el-GR" sz="1700" kern="1200" dirty="0">
            <a:solidFill>
              <a:schemeClr val="bg1"/>
            </a:solidFill>
          </a:endParaRPr>
        </a:p>
      </dsp:txBody>
      <dsp:txXfrm>
        <a:off x="949577" y="1452750"/>
        <a:ext cx="8598749" cy="726375"/>
      </dsp:txXfrm>
    </dsp:sp>
    <dsp:sp modelId="{2AAF03B8-5EA6-4BE1-9949-F7597D8919B5}">
      <dsp:nvSpPr>
        <dsp:cNvPr id="0" name=""/>
        <dsp:cNvSpPr/>
      </dsp:nvSpPr>
      <dsp:spPr>
        <a:xfrm>
          <a:off x="495592" y="1361953"/>
          <a:ext cx="907969" cy="907969"/>
        </a:xfrm>
        <a:prstGeom prst="ellipse">
          <a:avLst/>
        </a:prstGeom>
        <a:solidFill>
          <a:schemeClr val="lt2">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0800" h="19050" prst="relaxedInset"/>
          <a:contourClr>
            <a:schemeClr val="bg1"/>
          </a:contourClr>
        </a:sp3d>
      </dsp:spPr>
      <dsp:style>
        <a:lnRef idx="1">
          <a:scrgbClr r="0" g="0" b="0"/>
        </a:lnRef>
        <a:fillRef idx="1">
          <a:scrgbClr r="0" g="0" b="0"/>
        </a:fillRef>
        <a:effectRef idx="2">
          <a:scrgbClr r="0" g="0" b="0"/>
        </a:effectRef>
        <a:fontRef idx="minor"/>
      </dsp:style>
    </dsp:sp>
    <dsp:sp modelId="{7EEE3ECA-2DEF-4FED-A0E9-740F4D783703}">
      <dsp:nvSpPr>
        <dsp:cNvPr id="0" name=""/>
        <dsp:cNvSpPr/>
      </dsp:nvSpPr>
      <dsp:spPr>
        <a:xfrm>
          <a:off x="949577" y="2542502"/>
          <a:ext cx="8598749" cy="726375"/>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576560" tIns="43180" rIns="43180" bIns="43180" numCol="1" spcCol="1270" anchor="ctr" anchorCtr="0">
          <a:noAutofit/>
        </a:bodyPr>
        <a:lstStyle/>
        <a:p>
          <a:pPr marL="0" lvl="0" indent="0" algn="l" defTabSz="755650">
            <a:lnSpc>
              <a:spcPct val="90000"/>
            </a:lnSpc>
            <a:spcBef>
              <a:spcPct val="0"/>
            </a:spcBef>
            <a:spcAft>
              <a:spcPct val="35000"/>
            </a:spcAft>
            <a:buNone/>
          </a:pPr>
          <a:r>
            <a:rPr lang="el-GR" sz="1700" kern="1200" dirty="0"/>
            <a:t>Δεν αξιολογείται η τεχνική αξία της προσφοράς</a:t>
          </a:r>
          <a:endParaRPr lang="el-GR" sz="1700" kern="1200" dirty="0">
            <a:solidFill>
              <a:schemeClr val="bg1"/>
            </a:solidFill>
          </a:endParaRPr>
        </a:p>
      </dsp:txBody>
      <dsp:txXfrm>
        <a:off x="949577" y="2542502"/>
        <a:ext cx="8598749" cy="726375"/>
      </dsp:txXfrm>
    </dsp:sp>
    <dsp:sp modelId="{1AF9F5AC-89D4-453F-A816-216D6B35B048}">
      <dsp:nvSpPr>
        <dsp:cNvPr id="0" name=""/>
        <dsp:cNvSpPr/>
      </dsp:nvSpPr>
      <dsp:spPr>
        <a:xfrm>
          <a:off x="495592" y="2451705"/>
          <a:ext cx="907969" cy="907969"/>
        </a:xfrm>
        <a:prstGeom prst="ellipse">
          <a:avLst/>
        </a:prstGeom>
        <a:solidFill>
          <a:schemeClr val="lt2">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0800" h="19050" prst="relaxedInset"/>
          <a:contourClr>
            <a:schemeClr val="bg1"/>
          </a:contourClr>
        </a:sp3d>
      </dsp:spPr>
      <dsp:style>
        <a:lnRef idx="1">
          <a:scrgbClr r="0" g="0" b="0"/>
        </a:lnRef>
        <a:fillRef idx="1">
          <a:scrgbClr r="0" g="0" b="0"/>
        </a:fillRef>
        <a:effectRef idx="2">
          <a:scrgbClr r="0" g="0" b="0"/>
        </a:effectRef>
        <a:fontRef idx="minor"/>
      </dsp:style>
    </dsp:sp>
    <dsp:sp modelId="{B7A3E2D2-4D3F-48E9-A7B3-180F5B2353B0}">
      <dsp:nvSpPr>
        <dsp:cNvPr id="0" name=""/>
        <dsp:cNvSpPr/>
      </dsp:nvSpPr>
      <dsp:spPr>
        <a:xfrm>
          <a:off x="533129" y="3424562"/>
          <a:ext cx="9015197" cy="1141760"/>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576560" tIns="43180" rIns="43180" bIns="43180" numCol="1" spcCol="1270" anchor="ctr" anchorCtr="0">
          <a:noAutofit/>
        </a:bodyPr>
        <a:lstStyle/>
        <a:p>
          <a:pPr marL="0" lvl="0" indent="0" algn="l" defTabSz="755650">
            <a:lnSpc>
              <a:spcPct val="90000"/>
            </a:lnSpc>
            <a:spcBef>
              <a:spcPct val="0"/>
            </a:spcBef>
            <a:spcAft>
              <a:spcPct val="35000"/>
            </a:spcAft>
            <a:buNone/>
          </a:pPr>
          <a:r>
            <a:rPr lang="el-GR" sz="1700" kern="1200" dirty="0"/>
            <a:t>Προκρίνεται ως λύση σε συμβάσεις με απλό και όχι σύνθετο τεχνικά αντικείμενο, των οποίων η φύση και η ποιότητα των προσφερόμενων αγαθών ή υπηρεσιών δεν διαφέρουν ουσιωδώς μεταξύ τους και είναι σχετικά τυποποιημένα ή/και παρουσιάζουν χαμηλό επίπεδο πολυπλοκότητας </a:t>
          </a:r>
          <a:endParaRPr lang="el-GR" sz="1700" kern="1200" dirty="0">
            <a:solidFill>
              <a:schemeClr val="bg1"/>
            </a:solidFill>
          </a:endParaRPr>
        </a:p>
      </dsp:txBody>
      <dsp:txXfrm>
        <a:off x="533129" y="3424562"/>
        <a:ext cx="9015197" cy="1141760"/>
      </dsp:txXfrm>
    </dsp:sp>
    <dsp:sp modelId="{41EA7082-45DA-4EAA-87D9-3F6BCC05C95D}">
      <dsp:nvSpPr>
        <dsp:cNvPr id="0" name=""/>
        <dsp:cNvSpPr/>
      </dsp:nvSpPr>
      <dsp:spPr>
        <a:xfrm>
          <a:off x="79144" y="3541457"/>
          <a:ext cx="907969" cy="907969"/>
        </a:xfrm>
        <a:prstGeom prst="ellipse">
          <a:avLst/>
        </a:prstGeom>
        <a:solidFill>
          <a:schemeClr val="lt2">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0800" h="19050" prst="relaxedInset"/>
          <a:contourClr>
            <a:schemeClr val="bg1"/>
          </a:contourClr>
        </a:sp3d>
      </dsp:spPr>
      <dsp:style>
        <a:lnRef idx="1">
          <a:scrgbClr r="0" g="0" b="0"/>
        </a:lnRef>
        <a:fillRef idx="1">
          <a:scrgbClr r="0" g="0" b="0"/>
        </a:fillRef>
        <a:effectRef idx="2">
          <a:scrgbClr r="0" g="0" b="0"/>
        </a:effectRef>
        <a:fontRef idx="minor"/>
      </dsp:style>
    </dsp:sp>
  </dsp:spTree>
</dsp:drawing>
</file>

<file path=ppt/diagrams/drawing13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5A940AE-E21A-4624-A150-73765BB2C5F7}">
      <dsp:nvSpPr>
        <dsp:cNvPr id="0" name=""/>
        <dsp:cNvSpPr/>
      </dsp:nvSpPr>
      <dsp:spPr>
        <a:xfrm>
          <a:off x="3501532" y="1171"/>
          <a:ext cx="2445723" cy="1222861"/>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el-GR" sz="1700" kern="1200" dirty="0">
              <a:solidFill>
                <a:schemeClr val="tx1"/>
              </a:solidFill>
            </a:rPr>
            <a:t>Εντάσσεται στη λογική να αποφευχθούν φαινόμενα διαφθοράς</a:t>
          </a:r>
        </a:p>
      </dsp:txBody>
      <dsp:txXfrm>
        <a:off x="3537348" y="36987"/>
        <a:ext cx="2374091" cy="1151229"/>
      </dsp:txXfrm>
    </dsp:sp>
    <dsp:sp modelId="{2B7E9A41-1586-41F9-861C-AACA5D9F3AA1}">
      <dsp:nvSpPr>
        <dsp:cNvPr id="0" name=""/>
        <dsp:cNvSpPr/>
      </dsp:nvSpPr>
      <dsp:spPr>
        <a:xfrm rot="3600000">
          <a:off x="5163130" y="2146813"/>
          <a:ext cx="1141190" cy="428001"/>
        </a:xfrm>
        <a:prstGeom prst="leftRightArrow">
          <a:avLst>
            <a:gd name="adj1" fmla="val 60000"/>
            <a:gd name="adj2" fmla="val 50000"/>
          </a:avLst>
        </a:prstGeom>
        <a:solidFill>
          <a:schemeClr val="dk2">
            <a:tint val="60000"/>
            <a:hueOff val="0"/>
            <a:satOff val="0"/>
            <a:lumOff val="0"/>
            <a:alphaOff val="0"/>
          </a:schemeClr>
        </a:solidFill>
        <a:ln>
          <a:noFill/>
        </a:ln>
        <a:effectLst/>
        <a:scene3d>
          <a:camera prst="orthographicFront"/>
          <a:lightRig rig="threePt" dir="t">
            <a:rot lat="0" lon="0" rev="7500000"/>
          </a:lightRig>
        </a:scene3d>
        <a:sp3d z="-70000" extrusionH="63500" prstMaterial="matte">
          <a:bevelT w="25400" h="6350" prst="relaxedInset"/>
          <a:contourClr>
            <a:schemeClr val="bg1"/>
          </a:contourClr>
        </a:sp3d>
      </dsp:spPr>
      <dsp:style>
        <a:lnRef idx="0">
          <a:scrgbClr r="0" g="0" b="0"/>
        </a:lnRef>
        <a:fillRef idx="1">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marL="0" lvl="0" indent="0" algn="ctr" defTabSz="844550">
            <a:lnSpc>
              <a:spcPct val="90000"/>
            </a:lnSpc>
            <a:spcBef>
              <a:spcPct val="0"/>
            </a:spcBef>
            <a:spcAft>
              <a:spcPct val="35000"/>
            </a:spcAft>
            <a:buNone/>
          </a:pPr>
          <a:endParaRPr lang="el-GR" sz="1900" kern="1200"/>
        </a:p>
      </dsp:txBody>
      <dsp:txXfrm>
        <a:off x="5291530" y="2232413"/>
        <a:ext cx="884390" cy="256801"/>
      </dsp:txXfrm>
    </dsp:sp>
    <dsp:sp modelId="{53DE4795-483A-4306-A73E-A132314AB722}">
      <dsp:nvSpPr>
        <dsp:cNvPr id="0" name=""/>
        <dsp:cNvSpPr/>
      </dsp:nvSpPr>
      <dsp:spPr>
        <a:xfrm>
          <a:off x="5355083" y="3497595"/>
          <a:ext cx="2775945" cy="1222861"/>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el-GR" sz="1700" kern="1200" dirty="0">
              <a:solidFill>
                <a:schemeClr val="tx1"/>
              </a:solidFill>
            </a:rPr>
            <a:t>Συνδέεται με τις απαρχές των δημοσίων συμβάσεων και κυρίως με το δόγμα ότι το δημόσιο (πρέπει να) αγοράζει φτηνά</a:t>
          </a:r>
        </a:p>
      </dsp:txBody>
      <dsp:txXfrm>
        <a:off x="5390899" y="3533411"/>
        <a:ext cx="2704313" cy="1151229"/>
      </dsp:txXfrm>
    </dsp:sp>
    <dsp:sp modelId="{F8265A6B-C3E2-4939-9619-F26DD8F15A6F}">
      <dsp:nvSpPr>
        <dsp:cNvPr id="0" name=""/>
        <dsp:cNvSpPr/>
      </dsp:nvSpPr>
      <dsp:spPr>
        <a:xfrm rot="10800000">
          <a:off x="4071244" y="3895025"/>
          <a:ext cx="1141190" cy="428001"/>
        </a:xfrm>
        <a:prstGeom prst="leftRightArrow">
          <a:avLst>
            <a:gd name="adj1" fmla="val 60000"/>
            <a:gd name="adj2" fmla="val 50000"/>
          </a:avLst>
        </a:prstGeom>
        <a:solidFill>
          <a:schemeClr val="dk2">
            <a:tint val="60000"/>
            <a:hueOff val="0"/>
            <a:satOff val="0"/>
            <a:lumOff val="0"/>
            <a:alphaOff val="0"/>
          </a:schemeClr>
        </a:solidFill>
        <a:ln>
          <a:noFill/>
        </a:ln>
        <a:effectLst/>
        <a:scene3d>
          <a:camera prst="orthographicFront"/>
          <a:lightRig rig="threePt" dir="t">
            <a:rot lat="0" lon="0" rev="7500000"/>
          </a:lightRig>
        </a:scene3d>
        <a:sp3d z="-70000" extrusionH="63500" prstMaterial="matte">
          <a:bevelT w="25400" h="6350" prst="relaxedInset"/>
          <a:contourClr>
            <a:schemeClr val="bg1"/>
          </a:contourClr>
        </a:sp3d>
      </dsp:spPr>
      <dsp:style>
        <a:lnRef idx="0">
          <a:scrgbClr r="0" g="0" b="0"/>
        </a:lnRef>
        <a:fillRef idx="1">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marL="0" lvl="0" indent="0" algn="ctr" defTabSz="844550">
            <a:lnSpc>
              <a:spcPct val="90000"/>
            </a:lnSpc>
            <a:spcBef>
              <a:spcPct val="0"/>
            </a:spcBef>
            <a:spcAft>
              <a:spcPct val="35000"/>
            </a:spcAft>
            <a:buNone/>
          </a:pPr>
          <a:endParaRPr lang="el-GR" sz="1900" kern="1200"/>
        </a:p>
      </dsp:txBody>
      <dsp:txXfrm rot="10800000">
        <a:off x="4199644" y="3980625"/>
        <a:ext cx="884390" cy="256801"/>
      </dsp:txXfrm>
    </dsp:sp>
    <dsp:sp modelId="{E02AAEFF-0B65-468C-B0C9-7255CAA49CCF}">
      <dsp:nvSpPr>
        <dsp:cNvPr id="0" name=""/>
        <dsp:cNvSpPr/>
      </dsp:nvSpPr>
      <dsp:spPr>
        <a:xfrm>
          <a:off x="1482871" y="3497595"/>
          <a:ext cx="2445723" cy="1222861"/>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el-GR" sz="1700" kern="1200" dirty="0">
              <a:solidFill>
                <a:schemeClr val="tx1"/>
              </a:solidFill>
            </a:rPr>
            <a:t>Δεν ενδείκνυται για συμβάσεις με σύνθετο τεχνολογικό και επιστημονικό αντικείμενο</a:t>
          </a:r>
        </a:p>
      </dsp:txBody>
      <dsp:txXfrm>
        <a:off x="1518687" y="3533411"/>
        <a:ext cx="2374091" cy="1151229"/>
      </dsp:txXfrm>
    </dsp:sp>
    <dsp:sp modelId="{1E4EA3F0-D133-477D-AF80-7BDECB44945D}">
      <dsp:nvSpPr>
        <dsp:cNvPr id="0" name=""/>
        <dsp:cNvSpPr/>
      </dsp:nvSpPr>
      <dsp:spPr>
        <a:xfrm rot="18000000">
          <a:off x="3144469" y="2146813"/>
          <a:ext cx="1141190" cy="428001"/>
        </a:xfrm>
        <a:prstGeom prst="leftRightArrow">
          <a:avLst>
            <a:gd name="adj1" fmla="val 60000"/>
            <a:gd name="adj2" fmla="val 50000"/>
          </a:avLst>
        </a:prstGeom>
        <a:solidFill>
          <a:schemeClr val="dk2">
            <a:tint val="60000"/>
            <a:hueOff val="0"/>
            <a:satOff val="0"/>
            <a:lumOff val="0"/>
            <a:alphaOff val="0"/>
          </a:schemeClr>
        </a:solidFill>
        <a:ln>
          <a:noFill/>
        </a:ln>
        <a:effectLst/>
        <a:scene3d>
          <a:camera prst="orthographicFront"/>
          <a:lightRig rig="threePt" dir="t">
            <a:rot lat="0" lon="0" rev="7500000"/>
          </a:lightRig>
        </a:scene3d>
        <a:sp3d z="-70000" extrusionH="63500" prstMaterial="matte">
          <a:bevelT w="25400" h="6350" prst="relaxedInset"/>
          <a:contourClr>
            <a:schemeClr val="bg1"/>
          </a:contourClr>
        </a:sp3d>
      </dsp:spPr>
      <dsp:style>
        <a:lnRef idx="0">
          <a:scrgbClr r="0" g="0" b="0"/>
        </a:lnRef>
        <a:fillRef idx="1">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marL="0" lvl="0" indent="0" algn="ctr" defTabSz="844550">
            <a:lnSpc>
              <a:spcPct val="90000"/>
            </a:lnSpc>
            <a:spcBef>
              <a:spcPct val="0"/>
            </a:spcBef>
            <a:spcAft>
              <a:spcPct val="35000"/>
            </a:spcAft>
            <a:buNone/>
          </a:pPr>
          <a:endParaRPr lang="el-GR" sz="1900" kern="1200"/>
        </a:p>
      </dsp:txBody>
      <dsp:txXfrm>
        <a:off x="3272869" y="2232413"/>
        <a:ext cx="884390" cy="256801"/>
      </dsp:txXfrm>
    </dsp:sp>
  </dsp:spTree>
</dsp:drawing>
</file>

<file path=ppt/diagrams/drawing13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F580016-84C8-4D05-9E7B-65594306829A}">
      <dsp:nvSpPr>
        <dsp:cNvPr id="0" name=""/>
        <dsp:cNvSpPr/>
      </dsp:nvSpPr>
      <dsp:spPr>
        <a:xfrm>
          <a:off x="1970734" y="2"/>
          <a:ext cx="5672430" cy="4621873"/>
        </a:xfrm>
        <a:prstGeom prst="round2DiagRect">
          <a:avLst>
            <a:gd name="adj1" fmla="val 0"/>
            <a:gd name="adj2" fmla="val 16670"/>
          </a:avLst>
        </a:prstGeom>
        <a:gradFill rotWithShape="0">
          <a:gsLst>
            <a:gs pos="0">
              <a:schemeClr val="lt1">
                <a:hueOff val="0"/>
                <a:satOff val="0"/>
                <a:lumOff val="0"/>
                <a:alphaOff val="0"/>
                <a:tint val="94000"/>
                <a:satMod val="103000"/>
                <a:lumMod val="102000"/>
              </a:schemeClr>
            </a:gs>
            <a:gs pos="50000">
              <a:schemeClr val="lt1">
                <a:hueOff val="0"/>
                <a:satOff val="0"/>
                <a:lumOff val="0"/>
                <a:alphaOff val="0"/>
                <a:shade val="100000"/>
                <a:satMod val="110000"/>
                <a:lumMod val="100000"/>
              </a:schemeClr>
            </a:gs>
            <a:gs pos="100000">
              <a:schemeClr val="lt1">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sp>
    <dsp:sp modelId="{37F7582F-C240-419B-82F5-8109DEDE657F}">
      <dsp:nvSpPr>
        <dsp:cNvPr id="0" name=""/>
        <dsp:cNvSpPr/>
      </dsp:nvSpPr>
      <dsp:spPr>
        <a:xfrm>
          <a:off x="4806949" y="1109250"/>
          <a:ext cx="756" cy="2403376"/>
        </a:xfrm>
        <a:prstGeom prst="line">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ln>
        <a:effectLst/>
        <a:scene3d>
          <a:camera prst="orthographicFront"/>
          <a:lightRig rig="threePt" dir="t">
            <a:rot lat="0" lon="0" rev="7500000"/>
          </a:lightRig>
        </a:scene3d>
        <a:sp3d z="127000" prstMaterial="matte"/>
      </dsp:spPr>
      <dsp:style>
        <a:lnRef idx="2">
          <a:scrgbClr r="0" g="0" b="0"/>
        </a:lnRef>
        <a:fillRef idx="1">
          <a:scrgbClr r="0" g="0" b="0"/>
        </a:fillRef>
        <a:effectRef idx="0">
          <a:scrgbClr r="0" g="0" b="0"/>
        </a:effectRef>
        <a:fontRef idx="minor"/>
      </dsp:style>
    </dsp:sp>
    <dsp:sp modelId="{02EDEDA6-3A77-4A1F-A772-FDDD3B7DAC13}">
      <dsp:nvSpPr>
        <dsp:cNvPr id="0" name=""/>
        <dsp:cNvSpPr/>
      </dsp:nvSpPr>
      <dsp:spPr>
        <a:xfrm>
          <a:off x="2194031" y="177080"/>
          <a:ext cx="2458053" cy="2588251"/>
        </a:xfrm>
        <a:prstGeom prst="rect">
          <a:avLst/>
        </a:prstGeom>
        <a:noFill/>
        <a:ln>
          <a:noFill/>
        </a:ln>
        <a:effectLst/>
        <a:sp3d/>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l-GR" sz="1800" kern="1200" dirty="0">
              <a:solidFill>
                <a:schemeClr val="bg1"/>
              </a:solidFill>
            </a:rPr>
            <a:t>Αξιολόγηση κριτηρίων</a:t>
          </a:r>
        </a:p>
        <a:p>
          <a:pPr marL="0" lvl="0" indent="0" algn="l" defTabSz="800100">
            <a:lnSpc>
              <a:spcPct val="90000"/>
            </a:lnSpc>
            <a:spcBef>
              <a:spcPct val="0"/>
            </a:spcBef>
            <a:spcAft>
              <a:spcPct val="35000"/>
            </a:spcAft>
            <a:buNone/>
          </a:pPr>
          <a:r>
            <a:rPr lang="el-GR" sz="1800" kern="1200" dirty="0">
              <a:solidFill>
                <a:schemeClr val="bg1"/>
              </a:solidFill>
            </a:rPr>
            <a:t>Επαγγελματική καταλληλότητα</a:t>
          </a:r>
        </a:p>
        <a:p>
          <a:pPr marL="0" lvl="0" indent="0" algn="l" defTabSz="800100">
            <a:lnSpc>
              <a:spcPct val="90000"/>
            </a:lnSpc>
            <a:spcBef>
              <a:spcPct val="0"/>
            </a:spcBef>
            <a:spcAft>
              <a:spcPct val="35000"/>
            </a:spcAft>
            <a:buNone/>
          </a:pPr>
          <a:r>
            <a:rPr lang="el-GR" sz="1800" kern="1200" dirty="0">
              <a:solidFill>
                <a:schemeClr val="bg1"/>
              </a:solidFill>
            </a:rPr>
            <a:t>Τεχνική και επαγγελματική επάρκεια</a:t>
          </a:r>
        </a:p>
        <a:p>
          <a:pPr marL="0" lvl="0" indent="0" algn="l" defTabSz="800100">
            <a:lnSpc>
              <a:spcPct val="90000"/>
            </a:lnSpc>
            <a:spcBef>
              <a:spcPct val="0"/>
            </a:spcBef>
            <a:spcAft>
              <a:spcPct val="35000"/>
            </a:spcAft>
            <a:buNone/>
          </a:pPr>
          <a:r>
            <a:rPr lang="el-GR" sz="1800" kern="1200" dirty="0">
              <a:solidFill>
                <a:schemeClr val="bg1"/>
              </a:solidFill>
            </a:rPr>
            <a:t>Οικονομική χρηματοικονομική ικανότητα</a:t>
          </a:r>
        </a:p>
        <a:p>
          <a:pPr marL="0" lvl="0" indent="0" algn="l" defTabSz="800100">
            <a:lnSpc>
              <a:spcPct val="90000"/>
            </a:lnSpc>
            <a:spcBef>
              <a:spcPct val="0"/>
            </a:spcBef>
            <a:spcAft>
              <a:spcPct val="35000"/>
            </a:spcAft>
            <a:buNone/>
          </a:pPr>
          <a:r>
            <a:rPr lang="el-GR" sz="1800" kern="1200" dirty="0">
              <a:solidFill>
                <a:schemeClr val="bg1"/>
              </a:solidFill>
            </a:rPr>
            <a:t>Επιλέγονται οι κατάλληλοι υποψήφιοι</a:t>
          </a:r>
        </a:p>
        <a:p>
          <a:pPr marL="0" lvl="0" indent="0" algn="l" defTabSz="800100">
            <a:lnSpc>
              <a:spcPct val="90000"/>
            </a:lnSpc>
            <a:spcBef>
              <a:spcPct val="0"/>
            </a:spcBef>
            <a:spcAft>
              <a:spcPct val="35000"/>
            </a:spcAft>
            <a:buNone/>
          </a:pPr>
          <a:r>
            <a:rPr lang="el-GR" sz="1800" kern="1200" dirty="0">
              <a:solidFill>
                <a:schemeClr val="bg1"/>
              </a:solidFill>
            </a:rPr>
            <a:t>Προσδιορίζεται ο κύκλος των κατάλληλων υποψηφίων</a:t>
          </a:r>
        </a:p>
      </dsp:txBody>
      <dsp:txXfrm>
        <a:off x="2194031" y="177080"/>
        <a:ext cx="2458053" cy="2588251"/>
      </dsp:txXfrm>
    </dsp:sp>
    <dsp:sp modelId="{81D7616D-DC04-4771-ADDE-A1BB94FCE45E}">
      <dsp:nvSpPr>
        <dsp:cNvPr id="0" name=""/>
        <dsp:cNvSpPr/>
      </dsp:nvSpPr>
      <dsp:spPr>
        <a:xfrm>
          <a:off x="4991508" y="378032"/>
          <a:ext cx="2458053" cy="2588251"/>
        </a:xfrm>
        <a:prstGeom prst="rect">
          <a:avLst/>
        </a:prstGeom>
        <a:noFill/>
        <a:ln>
          <a:noFill/>
        </a:ln>
        <a:effectLst/>
        <a:sp3d/>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l-GR" sz="1800" kern="1200" dirty="0">
              <a:solidFill>
                <a:schemeClr val="bg1"/>
              </a:solidFill>
            </a:rPr>
            <a:t>Αξιολόγηση κριτηρίων</a:t>
          </a:r>
        </a:p>
        <a:p>
          <a:pPr marL="0" lvl="0" indent="0" algn="l" defTabSz="800100">
            <a:lnSpc>
              <a:spcPct val="90000"/>
            </a:lnSpc>
            <a:spcBef>
              <a:spcPct val="0"/>
            </a:spcBef>
            <a:spcAft>
              <a:spcPct val="35000"/>
            </a:spcAft>
            <a:buNone/>
          </a:pPr>
          <a:r>
            <a:rPr lang="el-GR" sz="1800" kern="1200" dirty="0">
              <a:solidFill>
                <a:schemeClr val="bg1"/>
              </a:solidFill>
            </a:rPr>
            <a:t>Βάσει τιμής ή βάσει ποιοτικών χαρακτηριστικών</a:t>
          </a:r>
        </a:p>
        <a:p>
          <a:pPr marL="0" lvl="0" indent="0" algn="l" defTabSz="800100">
            <a:lnSpc>
              <a:spcPct val="90000"/>
            </a:lnSpc>
            <a:spcBef>
              <a:spcPct val="0"/>
            </a:spcBef>
            <a:spcAft>
              <a:spcPct val="35000"/>
            </a:spcAft>
            <a:buNone/>
          </a:pPr>
          <a:r>
            <a:rPr lang="el-GR" sz="1800" kern="1200" dirty="0">
              <a:solidFill>
                <a:schemeClr val="bg1"/>
              </a:solidFill>
            </a:rPr>
            <a:t>Τελική φάση επιλογής  του πλέον ικανού προς ανάθεση υποψηφίου</a:t>
          </a:r>
        </a:p>
      </dsp:txBody>
      <dsp:txXfrm>
        <a:off x="4991508" y="378032"/>
        <a:ext cx="2458053" cy="2588251"/>
      </dsp:txXfrm>
    </dsp:sp>
    <dsp:sp modelId="{727A14A5-4F0D-4AEE-B8BD-1E5FD49F83D3}">
      <dsp:nvSpPr>
        <dsp:cNvPr id="0" name=""/>
        <dsp:cNvSpPr/>
      </dsp:nvSpPr>
      <dsp:spPr>
        <a:xfrm rot="16200000">
          <a:off x="-165844" y="1191173"/>
          <a:ext cx="3327752" cy="945405"/>
        </a:xfrm>
        <a:prstGeom prst="rightArrow">
          <a:avLst>
            <a:gd name="adj1" fmla="val 49830"/>
            <a:gd name="adj2" fmla="val 60660"/>
          </a:avLst>
        </a:prstGeom>
        <a:solidFill>
          <a:schemeClr val="accent1">
            <a:tint val="40000"/>
            <a:hueOff val="0"/>
            <a:satOff val="0"/>
            <a:lumOff val="0"/>
            <a:alphaOff val="0"/>
          </a:schemeClr>
        </a:solidFill>
        <a:ln>
          <a:noFill/>
        </a:ln>
        <a:effectLst/>
        <a:scene3d>
          <a:camera prst="orthographicFront"/>
          <a:lightRig rig="threePt" dir="t">
            <a:rot lat="0" lon="0" rev="7500000"/>
          </a:lightRig>
        </a:scene3d>
        <a:sp3d z="254000" extrusionH="63500" contourW="12700" prstMaterial="matte">
          <a:contourClr>
            <a:schemeClr val="lt1"/>
          </a:contourClr>
        </a:sp3d>
      </dsp:spPr>
      <dsp:style>
        <a:lnRef idx="0">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r" defTabSz="800100">
            <a:lnSpc>
              <a:spcPct val="90000"/>
            </a:lnSpc>
            <a:spcBef>
              <a:spcPct val="0"/>
            </a:spcBef>
            <a:spcAft>
              <a:spcPct val="35000"/>
            </a:spcAft>
            <a:buNone/>
          </a:pPr>
          <a:r>
            <a:rPr lang="el-GR" sz="1800" kern="1200" dirty="0">
              <a:solidFill>
                <a:schemeClr val="bg1"/>
              </a:solidFill>
            </a:rPr>
            <a:t>Κριτήρια επιλογής (αρ. 75)</a:t>
          </a:r>
        </a:p>
      </dsp:txBody>
      <dsp:txXfrm>
        <a:off x="-22961" y="1571211"/>
        <a:ext cx="3041986" cy="471095"/>
      </dsp:txXfrm>
    </dsp:sp>
    <dsp:sp modelId="{C6DA704C-5192-4FBD-AD48-1B3A5C436450}">
      <dsp:nvSpPr>
        <dsp:cNvPr id="0" name=""/>
        <dsp:cNvSpPr/>
      </dsp:nvSpPr>
      <dsp:spPr>
        <a:xfrm rot="5400000">
          <a:off x="6451991" y="2485299"/>
          <a:ext cx="3327752" cy="945405"/>
        </a:xfrm>
        <a:prstGeom prst="rightArrow">
          <a:avLst>
            <a:gd name="adj1" fmla="val 49830"/>
            <a:gd name="adj2" fmla="val 60660"/>
          </a:avLst>
        </a:prstGeom>
        <a:solidFill>
          <a:schemeClr val="accent1">
            <a:tint val="40000"/>
            <a:hueOff val="0"/>
            <a:satOff val="0"/>
            <a:lumOff val="0"/>
            <a:alphaOff val="0"/>
          </a:schemeClr>
        </a:solidFill>
        <a:ln>
          <a:noFill/>
        </a:ln>
        <a:effectLst/>
        <a:scene3d>
          <a:camera prst="orthographicFront"/>
          <a:lightRig rig="threePt" dir="t">
            <a:rot lat="0" lon="0" rev="7500000"/>
          </a:lightRig>
        </a:scene3d>
        <a:sp3d z="254000" extrusionH="63500" contourW="12700" prstMaterial="matte">
          <a:contourClr>
            <a:schemeClr val="lt1"/>
          </a:contourClr>
        </a:sp3d>
      </dsp:spPr>
      <dsp:style>
        <a:lnRef idx="0">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r" defTabSz="800100">
            <a:lnSpc>
              <a:spcPct val="90000"/>
            </a:lnSpc>
            <a:spcBef>
              <a:spcPct val="0"/>
            </a:spcBef>
            <a:spcAft>
              <a:spcPct val="35000"/>
            </a:spcAft>
            <a:buNone/>
          </a:pPr>
          <a:r>
            <a:rPr lang="el-GR" sz="1800" kern="1200" dirty="0">
              <a:solidFill>
                <a:schemeClr val="bg1"/>
              </a:solidFill>
            </a:rPr>
            <a:t>Κριτήρια ανάθεσης (αρ. 86)</a:t>
          </a:r>
        </a:p>
      </dsp:txBody>
      <dsp:txXfrm>
        <a:off x="6594874" y="2579571"/>
        <a:ext cx="3041986" cy="471095"/>
      </dsp:txXfrm>
    </dsp:sp>
  </dsp:spTree>
</dsp:drawing>
</file>

<file path=ppt/diagrams/drawing13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206401D-0AE9-4F7B-8638-E03DF0192EE6}">
      <dsp:nvSpPr>
        <dsp:cNvPr id="0" name=""/>
        <dsp:cNvSpPr/>
      </dsp:nvSpPr>
      <dsp:spPr>
        <a:xfrm>
          <a:off x="2529263" y="0"/>
          <a:ext cx="4555374" cy="4555374"/>
        </a:xfrm>
        <a:prstGeom prst="diamond">
          <a:avLst/>
        </a:prstGeom>
        <a:gradFill rotWithShape="0">
          <a:gsLst>
            <a:gs pos="0">
              <a:schemeClr val="dk2">
                <a:tint val="40000"/>
                <a:hueOff val="0"/>
                <a:satOff val="0"/>
                <a:lumOff val="0"/>
                <a:alphaOff val="0"/>
                <a:tint val="94000"/>
                <a:satMod val="103000"/>
                <a:lumMod val="102000"/>
              </a:schemeClr>
            </a:gs>
            <a:gs pos="50000">
              <a:schemeClr val="dk2">
                <a:tint val="40000"/>
                <a:hueOff val="0"/>
                <a:satOff val="0"/>
                <a:lumOff val="0"/>
                <a:alphaOff val="0"/>
                <a:shade val="100000"/>
                <a:satMod val="110000"/>
                <a:lumMod val="100000"/>
              </a:schemeClr>
            </a:gs>
            <a:gs pos="100000">
              <a:schemeClr val="dk2">
                <a:tint val="40000"/>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z="-152400" extrusionH="63500" prstMaterial="matte">
          <a:bevelT w="144450" h="6350" prst="relaxedInset"/>
          <a:contourClr>
            <a:schemeClr val="bg1"/>
          </a:contourClr>
        </a:sp3d>
      </dsp:spPr>
      <dsp:style>
        <a:lnRef idx="0">
          <a:scrgbClr r="0" g="0" b="0"/>
        </a:lnRef>
        <a:fillRef idx="3">
          <a:scrgbClr r="0" g="0" b="0"/>
        </a:fillRef>
        <a:effectRef idx="0">
          <a:scrgbClr r="0" g="0" b="0"/>
        </a:effectRef>
        <a:fontRef idx="minor"/>
      </dsp:style>
    </dsp:sp>
    <dsp:sp modelId="{B38B3876-675B-4948-83F2-E9D397E3BC60}">
      <dsp:nvSpPr>
        <dsp:cNvPr id="0" name=""/>
        <dsp:cNvSpPr/>
      </dsp:nvSpPr>
      <dsp:spPr>
        <a:xfrm>
          <a:off x="2962023" y="432760"/>
          <a:ext cx="1776595" cy="1776595"/>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l-GR" sz="1600" kern="1200" dirty="0"/>
            <a:t>Απολύτως διακριτές έννοιες</a:t>
          </a:r>
        </a:p>
      </dsp:txBody>
      <dsp:txXfrm>
        <a:off x="3048749" y="519486"/>
        <a:ext cx="1603143" cy="1603143"/>
      </dsp:txXfrm>
    </dsp:sp>
    <dsp:sp modelId="{60D1B519-1F1B-4CD9-976A-9222E23FDE80}">
      <dsp:nvSpPr>
        <dsp:cNvPr id="0" name=""/>
        <dsp:cNvSpPr/>
      </dsp:nvSpPr>
      <dsp:spPr>
        <a:xfrm>
          <a:off x="4875280" y="432760"/>
          <a:ext cx="1776595" cy="1776595"/>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l-GR" sz="1600" kern="1200" dirty="0"/>
            <a:t>Διάσταση στόχου, προτεραιότητας και θέσης</a:t>
          </a:r>
        </a:p>
      </dsp:txBody>
      <dsp:txXfrm>
        <a:off x="4962006" y="519486"/>
        <a:ext cx="1603143" cy="1603143"/>
      </dsp:txXfrm>
    </dsp:sp>
    <dsp:sp modelId="{B19930D4-E859-4AED-914C-D64714D0552B}">
      <dsp:nvSpPr>
        <dsp:cNvPr id="0" name=""/>
        <dsp:cNvSpPr/>
      </dsp:nvSpPr>
      <dsp:spPr>
        <a:xfrm>
          <a:off x="2962023" y="2346017"/>
          <a:ext cx="1776595" cy="1776595"/>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l-GR" sz="1600" kern="1200" dirty="0"/>
            <a:t>Διάκριση ως προς το περιεχόμενο και τις επιμέρους παραμέτρους</a:t>
          </a:r>
        </a:p>
      </dsp:txBody>
      <dsp:txXfrm>
        <a:off x="3048749" y="2432743"/>
        <a:ext cx="1603143" cy="1603143"/>
      </dsp:txXfrm>
    </dsp:sp>
    <dsp:sp modelId="{3867AE00-CE67-48AB-BAA2-F5DC3D34B271}">
      <dsp:nvSpPr>
        <dsp:cNvPr id="0" name=""/>
        <dsp:cNvSpPr/>
      </dsp:nvSpPr>
      <dsp:spPr>
        <a:xfrm>
          <a:off x="4875280" y="2346017"/>
          <a:ext cx="1776595" cy="1776595"/>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l-GR" sz="1600" kern="1200" dirty="0"/>
            <a:t>Διαφορετικοί κανόνες</a:t>
          </a:r>
        </a:p>
      </dsp:txBody>
      <dsp:txXfrm>
        <a:off x="4962006" y="2432743"/>
        <a:ext cx="1603143" cy="1603143"/>
      </dsp:txXfrm>
    </dsp:sp>
  </dsp:spTree>
</dsp:drawing>
</file>

<file path=ppt/diagrams/drawing13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37F7106-AB83-4ABC-8AA3-8A163797806F}">
      <dsp:nvSpPr>
        <dsp:cNvPr id="0" name=""/>
        <dsp:cNvSpPr/>
      </dsp:nvSpPr>
      <dsp:spPr>
        <a:xfrm rot="16200000">
          <a:off x="1260475" y="-1260475"/>
          <a:ext cx="2285999" cy="4806950"/>
        </a:xfrm>
        <a:prstGeom prst="round1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dirty="0"/>
            <a:t>Στις συμβάσεις με κριτήριο κατακύρωσης βάσει της βέλτιστης σχέσης ποιότητας τιμής</a:t>
          </a:r>
        </a:p>
      </dsp:txBody>
      <dsp:txXfrm rot="5400000">
        <a:off x="0" y="0"/>
        <a:ext cx="4806950" cy="1714499"/>
      </dsp:txXfrm>
    </dsp:sp>
    <dsp:sp modelId="{676287B5-93D7-44DA-ADE2-D0631F92A092}">
      <dsp:nvSpPr>
        <dsp:cNvPr id="0" name=""/>
        <dsp:cNvSpPr/>
      </dsp:nvSpPr>
      <dsp:spPr>
        <a:xfrm>
          <a:off x="4806950" y="0"/>
          <a:ext cx="4806950" cy="2285999"/>
        </a:xfrm>
        <a:prstGeom prst="round1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dirty="0"/>
            <a:t>Δυνατότητα χρησιμοποίησης κριτηρίων επιλογής ως κριτηρίων ανάθεσης εφόσον δεν αφορά την αφηρημένη ικανότητα ή καταλληλότητα των υποψηφίων αλλά την επιλογή της βέλτιστης προσφοράς βάσει ποιότητας/τιμής</a:t>
          </a:r>
        </a:p>
      </dsp:txBody>
      <dsp:txXfrm>
        <a:off x="4806950" y="0"/>
        <a:ext cx="4806950" cy="1714499"/>
      </dsp:txXfrm>
    </dsp:sp>
    <dsp:sp modelId="{2764E1B5-EA88-4D4A-BD6D-9524F8B96905}">
      <dsp:nvSpPr>
        <dsp:cNvPr id="0" name=""/>
        <dsp:cNvSpPr/>
      </dsp:nvSpPr>
      <dsp:spPr>
        <a:xfrm rot="10800000">
          <a:off x="0" y="2285999"/>
          <a:ext cx="4806950" cy="2285999"/>
        </a:xfrm>
        <a:prstGeom prst="round1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dirty="0"/>
            <a:t>Όταν η ποιότητα του απασχολούμενου προσωπικού επηρεάζει το επίπεδο απόδοσης και την ποιότητα εκτέλεσης της σύμβασης (επαγγελματική πείρα/κατάρτιση)</a:t>
          </a:r>
        </a:p>
      </dsp:txBody>
      <dsp:txXfrm rot="10800000">
        <a:off x="0" y="2857499"/>
        <a:ext cx="4806950" cy="1714499"/>
      </dsp:txXfrm>
    </dsp:sp>
    <dsp:sp modelId="{D7937164-097A-48A4-BA88-00E60440EC5E}">
      <dsp:nvSpPr>
        <dsp:cNvPr id="0" name=""/>
        <dsp:cNvSpPr/>
      </dsp:nvSpPr>
      <dsp:spPr>
        <a:xfrm rot="5400000">
          <a:off x="6067425" y="1025524"/>
          <a:ext cx="2285999" cy="4806950"/>
        </a:xfrm>
        <a:prstGeom prst="round1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dirty="0"/>
            <a:t>Αναγνωρίζεται η σύνδεση της προτεινόμενης τεχνικής ομάδας (</a:t>
          </a:r>
          <a:r>
            <a:rPr lang="en-US" sz="1800" kern="1200" dirty="0"/>
            <a:t>project team</a:t>
          </a:r>
          <a:r>
            <a:rPr lang="el-GR" sz="1800" kern="1200" dirty="0"/>
            <a:t>) με το αντικείμενο της σύμβασης</a:t>
          </a:r>
        </a:p>
      </dsp:txBody>
      <dsp:txXfrm rot="-5400000">
        <a:off x="4806950" y="2857499"/>
        <a:ext cx="4806950" cy="1714499"/>
      </dsp:txXfrm>
    </dsp:sp>
    <dsp:sp modelId="{1D93A8EB-E283-46A6-B230-AFDB47CD2A80}">
      <dsp:nvSpPr>
        <dsp:cNvPr id="0" name=""/>
        <dsp:cNvSpPr/>
      </dsp:nvSpPr>
      <dsp:spPr>
        <a:xfrm>
          <a:off x="3364865" y="1714499"/>
          <a:ext cx="2884170" cy="1142999"/>
        </a:xfrm>
        <a:prstGeom prst="roundRect">
          <a:avLst/>
        </a:prstGeom>
        <a:solidFill>
          <a:schemeClr val="dk2">
            <a:tint val="60000"/>
            <a:hueOff val="0"/>
            <a:satOff val="0"/>
            <a:lumOff val="0"/>
            <a:alphaOff val="0"/>
          </a:schemeClr>
        </a:solidFill>
        <a:ln>
          <a:noFill/>
        </a:ln>
        <a:effectLst/>
        <a:scene3d>
          <a:camera prst="orthographicFront"/>
          <a:lightRig rig="threePt" dir="t">
            <a:rot lat="0" lon="0" rev="7500000"/>
          </a:lightRig>
        </a:scene3d>
        <a:sp3d z="152400" extrusionH="63500" prstMaterial="matte">
          <a:bevelT w="50800" h="19050" prst="relaxedInset"/>
          <a:contourClr>
            <a:schemeClr val="bg1"/>
          </a:contourClr>
        </a:sp3d>
      </dsp:spPr>
      <dsp:style>
        <a:lnRef idx="0">
          <a:scrgbClr r="0" g="0" b="0"/>
        </a:lnRef>
        <a:fillRef idx="1">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Κατ’ εξαίρεση βλ. άρθρο 86 και 311 παρ. 2 β)</a:t>
          </a:r>
        </a:p>
      </dsp:txBody>
      <dsp:txXfrm>
        <a:off x="3420662" y="1770296"/>
        <a:ext cx="2772576" cy="1031405"/>
      </dsp:txXfrm>
    </dsp:sp>
  </dsp:spTree>
</dsp:drawing>
</file>

<file path=ppt/diagrams/drawing13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11241C7-3B3F-48A3-853B-6A9F494BF63D}">
      <dsp:nvSpPr>
        <dsp:cNvPr id="0" name=""/>
        <dsp:cNvSpPr/>
      </dsp:nvSpPr>
      <dsp:spPr>
        <a:xfrm rot="5400000">
          <a:off x="6120436" y="-1429842"/>
          <a:ext cx="834031" cy="6152896"/>
        </a:xfrm>
        <a:prstGeom prst="round2SameRect">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247650" tIns="123825" rIns="247650" bIns="123825" numCol="1" spcCol="1270" anchor="ctr" anchorCtr="0">
          <a:noAutofit/>
        </a:bodyPr>
        <a:lstStyle/>
        <a:p>
          <a:pPr marL="171450" lvl="1" indent="-171450" algn="l" defTabSz="800100">
            <a:lnSpc>
              <a:spcPct val="90000"/>
            </a:lnSpc>
            <a:spcBef>
              <a:spcPct val="0"/>
            </a:spcBef>
            <a:spcAft>
              <a:spcPct val="15000"/>
            </a:spcAft>
            <a:buChar char="•"/>
          </a:pPr>
          <a:r>
            <a:rPr lang="el-GR" sz="1800" kern="1200" dirty="0"/>
            <a:t>Άρθρο 132</a:t>
          </a:r>
        </a:p>
        <a:p>
          <a:pPr marL="171450" lvl="1" indent="-171450" algn="l" defTabSz="800100">
            <a:lnSpc>
              <a:spcPct val="90000"/>
            </a:lnSpc>
            <a:spcBef>
              <a:spcPct val="0"/>
            </a:spcBef>
            <a:spcAft>
              <a:spcPct val="15000"/>
            </a:spcAft>
            <a:buChar char="•"/>
          </a:pPr>
          <a:r>
            <a:rPr lang="el-GR" sz="1800" kern="1200" dirty="0"/>
            <a:t>Άρθρο 72 της Οδηγίας 2014/24/ΕΕ</a:t>
          </a:r>
        </a:p>
      </dsp:txBody>
      <dsp:txXfrm rot="-5400000">
        <a:off x="3461004" y="1270304"/>
        <a:ext cx="6112182" cy="752603"/>
      </dsp:txXfrm>
    </dsp:sp>
    <dsp:sp modelId="{C797CC83-C881-4BAB-85B8-E7A07C67284B}">
      <dsp:nvSpPr>
        <dsp:cNvPr id="0" name=""/>
        <dsp:cNvSpPr/>
      </dsp:nvSpPr>
      <dsp:spPr>
        <a:xfrm>
          <a:off x="0" y="1181286"/>
          <a:ext cx="3461004" cy="930636"/>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34290" rIns="68580" bIns="34290" numCol="1" spcCol="1270" anchor="ctr" anchorCtr="0">
          <a:noAutofit/>
        </a:bodyPr>
        <a:lstStyle/>
        <a:p>
          <a:pPr marL="0" lvl="0" indent="0" algn="ctr" defTabSz="800100">
            <a:lnSpc>
              <a:spcPct val="90000"/>
            </a:lnSpc>
            <a:spcBef>
              <a:spcPct val="0"/>
            </a:spcBef>
            <a:spcAft>
              <a:spcPct val="35000"/>
            </a:spcAft>
            <a:buNone/>
          </a:pPr>
          <a:r>
            <a:rPr lang="el-GR" sz="1800" kern="1200" dirty="0"/>
            <a:t>Βιβλίο Ι του Ν. 4412/2016</a:t>
          </a:r>
        </a:p>
      </dsp:txBody>
      <dsp:txXfrm>
        <a:off x="45430" y="1226716"/>
        <a:ext cx="3370144" cy="839776"/>
      </dsp:txXfrm>
    </dsp:sp>
    <dsp:sp modelId="{A433CDF3-DB1F-4D8C-9D58-12689D5620D4}">
      <dsp:nvSpPr>
        <dsp:cNvPr id="0" name=""/>
        <dsp:cNvSpPr/>
      </dsp:nvSpPr>
      <dsp:spPr>
        <a:xfrm rot="5400000">
          <a:off x="6130319" y="-267416"/>
          <a:ext cx="814264" cy="6152896"/>
        </a:xfrm>
        <a:prstGeom prst="round2SameRect">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247650" tIns="123825" rIns="247650" bIns="123825" numCol="1" spcCol="1270" anchor="ctr" anchorCtr="0">
          <a:noAutofit/>
        </a:bodyPr>
        <a:lstStyle/>
        <a:p>
          <a:pPr marL="171450" lvl="1" indent="-171450" algn="l" defTabSz="800100">
            <a:lnSpc>
              <a:spcPct val="90000"/>
            </a:lnSpc>
            <a:spcBef>
              <a:spcPct val="0"/>
            </a:spcBef>
            <a:spcAft>
              <a:spcPct val="15000"/>
            </a:spcAft>
            <a:buChar char="•"/>
          </a:pPr>
          <a:r>
            <a:rPr lang="el-GR" sz="1800" kern="1200" dirty="0"/>
            <a:t>Άρθρο 337</a:t>
          </a:r>
        </a:p>
        <a:p>
          <a:pPr marL="171450" lvl="1" indent="-171450" algn="l" defTabSz="800100">
            <a:lnSpc>
              <a:spcPct val="90000"/>
            </a:lnSpc>
            <a:spcBef>
              <a:spcPct val="0"/>
            </a:spcBef>
            <a:spcAft>
              <a:spcPct val="15000"/>
            </a:spcAft>
            <a:buChar char="•"/>
          </a:pPr>
          <a:r>
            <a:rPr lang="el-GR" sz="1800" kern="1200" dirty="0"/>
            <a:t>Άρθρο 89 της Οδηγίας 2014/2/5/ΕΕ</a:t>
          </a:r>
        </a:p>
      </dsp:txBody>
      <dsp:txXfrm rot="-5400000">
        <a:off x="3461004" y="2441648"/>
        <a:ext cx="6113147" cy="734766"/>
      </dsp:txXfrm>
    </dsp:sp>
    <dsp:sp modelId="{E57AC243-11B0-4B0A-8484-4AC92401B79A}">
      <dsp:nvSpPr>
        <dsp:cNvPr id="0" name=""/>
        <dsp:cNvSpPr/>
      </dsp:nvSpPr>
      <dsp:spPr>
        <a:xfrm>
          <a:off x="0" y="2282164"/>
          <a:ext cx="3461004" cy="948209"/>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34290" rIns="68580" bIns="34290" numCol="1" spcCol="1270" anchor="ctr" anchorCtr="0">
          <a:noAutofit/>
        </a:bodyPr>
        <a:lstStyle/>
        <a:p>
          <a:pPr marL="0" lvl="0" indent="0" algn="ctr" defTabSz="800100">
            <a:lnSpc>
              <a:spcPct val="90000"/>
            </a:lnSpc>
            <a:spcBef>
              <a:spcPct val="0"/>
            </a:spcBef>
            <a:spcAft>
              <a:spcPct val="35000"/>
            </a:spcAft>
            <a:buNone/>
          </a:pPr>
          <a:r>
            <a:rPr lang="el-GR" sz="1800" kern="1200" dirty="0"/>
            <a:t>Βιβλίο ΙΙ του Ν.4412/2016</a:t>
          </a:r>
        </a:p>
      </dsp:txBody>
      <dsp:txXfrm>
        <a:off x="46288" y="2328452"/>
        <a:ext cx="3368428" cy="855633"/>
      </dsp:txXfrm>
    </dsp:sp>
  </dsp:spTree>
</dsp:drawing>
</file>

<file path=ppt/diagrams/drawing13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7C64EF2-E877-44B5-9C47-A1F8081CC228}">
      <dsp:nvSpPr>
        <dsp:cNvPr id="0" name=""/>
        <dsp:cNvSpPr/>
      </dsp:nvSpPr>
      <dsp:spPr>
        <a:xfrm>
          <a:off x="0" y="0"/>
          <a:ext cx="9613900" cy="4518212"/>
        </a:xfrm>
        <a:prstGeom prst="roundRect">
          <a:avLst>
            <a:gd name="adj" fmla="val 10000"/>
          </a:avLst>
        </a:prstGeom>
        <a:gradFill rotWithShape="0">
          <a:gsLst>
            <a:gs pos="0">
              <a:schemeClr val="dk2">
                <a:tint val="40000"/>
                <a:hueOff val="0"/>
                <a:satOff val="0"/>
                <a:lumOff val="0"/>
                <a:alphaOff val="0"/>
                <a:tint val="94000"/>
                <a:satMod val="103000"/>
                <a:lumMod val="102000"/>
              </a:schemeClr>
            </a:gs>
            <a:gs pos="50000">
              <a:schemeClr val="dk2">
                <a:tint val="40000"/>
                <a:hueOff val="0"/>
                <a:satOff val="0"/>
                <a:lumOff val="0"/>
                <a:alphaOff val="0"/>
                <a:shade val="100000"/>
                <a:satMod val="110000"/>
                <a:lumMod val="100000"/>
              </a:schemeClr>
            </a:gs>
            <a:gs pos="100000">
              <a:schemeClr val="dk2">
                <a:tint val="40000"/>
                <a:hueOff val="0"/>
                <a:satOff val="0"/>
                <a:lumOff val="0"/>
                <a:alphaOff val="0"/>
                <a:shade val="78000"/>
                <a:satMod val="120000"/>
                <a:lumMod val="99000"/>
              </a:schemeClr>
            </a:gs>
          </a:gsLst>
          <a:lin ang="5400000" scaled="0"/>
        </a:gradFill>
        <a:ln>
          <a:noFill/>
        </a:ln>
        <a:effectLst/>
        <a:scene3d>
          <a:camera prst="orthographicFront"/>
          <a:lightRig rig="flat" dir="t"/>
        </a:scene3d>
        <a:sp3d z="-190500" extrusionH="12700" prstMaterial="plastic">
          <a:bevelT w="50800" h="50800"/>
        </a:sp3d>
      </dsp:spPr>
      <dsp:style>
        <a:lnRef idx="0">
          <a:scrgbClr r="0" g="0" b="0"/>
        </a:lnRef>
        <a:fillRef idx="3">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a:latin typeface="+mn-lt"/>
              <a:ea typeface="+mn-ea"/>
              <a:cs typeface="+mn-cs"/>
            </a:rPr>
            <a:t>Άρθρο 132 και 337 του Ν. 4412/2016</a:t>
          </a:r>
          <a:endParaRPr lang="el-GR" sz="1800" kern="1200" dirty="0">
            <a:latin typeface="+mn-lt"/>
            <a:ea typeface="+mn-ea"/>
            <a:cs typeface="+mn-cs"/>
          </a:endParaRPr>
        </a:p>
      </dsp:txBody>
      <dsp:txXfrm>
        <a:off x="39700" y="39700"/>
        <a:ext cx="9534500" cy="1276063"/>
      </dsp:txXfrm>
    </dsp:sp>
    <dsp:sp modelId="{AF8D86EB-6E30-4419-898A-615A23D440AD}">
      <dsp:nvSpPr>
        <dsp:cNvPr id="0" name=""/>
        <dsp:cNvSpPr/>
      </dsp:nvSpPr>
      <dsp:spPr>
        <a:xfrm>
          <a:off x="961390" y="1355849"/>
          <a:ext cx="7691120" cy="887647"/>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45720" tIns="34290" rIns="45720" bIns="34290" numCol="1" spcCol="1270" anchor="ctr" anchorCtr="0">
          <a:noAutofit/>
        </a:bodyPr>
        <a:lstStyle/>
        <a:p>
          <a:pPr marL="0" lvl="0" indent="0" algn="ctr" defTabSz="800100">
            <a:lnSpc>
              <a:spcPct val="90000"/>
            </a:lnSpc>
            <a:spcBef>
              <a:spcPct val="0"/>
            </a:spcBef>
            <a:spcAft>
              <a:spcPct val="35000"/>
            </a:spcAft>
            <a:buNone/>
          </a:pPr>
          <a:r>
            <a:rPr lang="el-GR" sz="1800" kern="1200" dirty="0">
              <a:latin typeface="+mn-lt"/>
              <a:ea typeface="+mn-ea"/>
              <a:cs typeface="+mn-cs"/>
            </a:rPr>
            <a:t>Εισαγωγή για πρώτη φορά διατάξεων που ρυθμίζουν όχι πλέον το «προσυμβατικό στάδιο», αλλά εκείνο που ακολουθεί την υπογραφή μιας σύμβασης ανάθεσης</a:t>
          </a:r>
        </a:p>
      </dsp:txBody>
      <dsp:txXfrm>
        <a:off x="987388" y="1381847"/>
        <a:ext cx="7639124" cy="835651"/>
      </dsp:txXfrm>
    </dsp:sp>
    <dsp:sp modelId="{BE1C29D9-62F5-4D2C-991C-EC3897F30334}">
      <dsp:nvSpPr>
        <dsp:cNvPr id="0" name=""/>
        <dsp:cNvSpPr/>
      </dsp:nvSpPr>
      <dsp:spPr>
        <a:xfrm>
          <a:off x="961390" y="2380058"/>
          <a:ext cx="7691120" cy="887647"/>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45720" tIns="34290" rIns="45720" bIns="34290" numCol="1" spcCol="1270" anchor="ctr" anchorCtr="0">
          <a:noAutofit/>
        </a:bodyPr>
        <a:lstStyle/>
        <a:p>
          <a:pPr marL="0" lvl="0" indent="0" algn="ctr" defTabSz="800100">
            <a:lnSpc>
              <a:spcPct val="90000"/>
            </a:lnSpc>
            <a:spcBef>
              <a:spcPct val="0"/>
            </a:spcBef>
            <a:spcAft>
              <a:spcPct val="35000"/>
            </a:spcAft>
            <a:buNone/>
          </a:pPr>
          <a:r>
            <a:rPr lang="el-GR" sz="1800" kern="1200">
              <a:latin typeface="+mn-lt"/>
              <a:ea typeface="+mn-ea"/>
              <a:cs typeface="+mn-cs"/>
            </a:rPr>
            <a:t>Ρυθμίζεται πλέον το στάδιο εκτέλεσης υπογεγραμμένων συμβάσεων κατά τη διάρκεια ισχύος τους. Κωδικοποίηση της νομολογίας του ΔΕΕ</a:t>
          </a:r>
          <a:endParaRPr lang="el-GR" sz="1800" kern="1200" dirty="0">
            <a:latin typeface="+mn-lt"/>
            <a:ea typeface="+mn-ea"/>
            <a:cs typeface="+mn-cs"/>
          </a:endParaRPr>
        </a:p>
      </dsp:txBody>
      <dsp:txXfrm>
        <a:off x="987388" y="2406056"/>
        <a:ext cx="7639124" cy="835651"/>
      </dsp:txXfrm>
    </dsp:sp>
    <dsp:sp modelId="{8E3CCC04-47C7-472D-A652-98BF07B32EAE}">
      <dsp:nvSpPr>
        <dsp:cNvPr id="0" name=""/>
        <dsp:cNvSpPr/>
      </dsp:nvSpPr>
      <dsp:spPr>
        <a:xfrm>
          <a:off x="961390" y="3404267"/>
          <a:ext cx="7691120" cy="887647"/>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45720" tIns="34290" rIns="45720" bIns="34290" numCol="1" spcCol="1270" anchor="ctr" anchorCtr="0">
          <a:noAutofit/>
        </a:bodyPr>
        <a:lstStyle/>
        <a:p>
          <a:pPr marL="0" lvl="0" indent="0" algn="ctr" defTabSz="800100">
            <a:lnSpc>
              <a:spcPct val="90000"/>
            </a:lnSpc>
            <a:spcBef>
              <a:spcPct val="0"/>
            </a:spcBef>
            <a:spcAft>
              <a:spcPct val="35000"/>
            </a:spcAft>
            <a:buNone/>
          </a:pPr>
          <a:r>
            <a:rPr lang="el-GR" sz="1800" kern="1200" dirty="0">
              <a:latin typeface="+mn-lt"/>
              <a:ea typeface="+mn-ea"/>
              <a:cs typeface="+mn-cs"/>
            </a:rPr>
            <a:t>Αποσαφήνιση και οριοθέτηση των ειδικότερων προϋποθέσεων και των όρων, υπό τους οποίους είναι επιτρεπτή  η τροποποίηση εκτελούμενης σύμβασης</a:t>
          </a:r>
        </a:p>
      </dsp:txBody>
      <dsp:txXfrm>
        <a:off x="987388" y="3430265"/>
        <a:ext cx="7639124" cy="835651"/>
      </dsp:txXfrm>
    </dsp:sp>
  </dsp:spTree>
</dsp:drawing>
</file>

<file path=ppt/diagrams/drawing13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0B6D5BC-8798-4189-9585-17774E83079C}">
      <dsp:nvSpPr>
        <dsp:cNvPr id="0" name=""/>
        <dsp:cNvSpPr/>
      </dsp:nvSpPr>
      <dsp:spPr>
        <a:xfrm>
          <a:off x="2981971" y="253"/>
          <a:ext cx="3649956" cy="912489"/>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l-GR" sz="1800" kern="1200">
              <a:latin typeface="+mn-lt"/>
              <a:ea typeface="+mn-ea"/>
              <a:cs typeface="+mn-cs"/>
            </a:rPr>
            <a:t>Οριζόντια προϋπόθεση</a:t>
          </a:r>
          <a:endParaRPr lang="el-GR" sz="1800" kern="1200" dirty="0">
            <a:latin typeface="+mn-lt"/>
            <a:ea typeface="+mn-ea"/>
            <a:cs typeface="+mn-cs"/>
          </a:endParaRPr>
        </a:p>
      </dsp:txBody>
      <dsp:txXfrm>
        <a:off x="3008697" y="26979"/>
        <a:ext cx="3596504" cy="859037"/>
      </dsp:txXfrm>
    </dsp:sp>
    <dsp:sp modelId="{248D3210-CECD-45D1-A14B-FE986106D390}">
      <dsp:nvSpPr>
        <dsp:cNvPr id="0" name=""/>
        <dsp:cNvSpPr/>
      </dsp:nvSpPr>
      <dsp:spPr>
        <a:xfrm rot="5400000">
          <a:off x="4727107" y="992584"/>
          <a:ext cx="159685" cy="159685"/>
        </a:xfrm>
        <a:prstGeom prst="rightArrow">
          <a:avLst>
            <a:gd name="adj1" fmla="val 66700"/>
            <a:gd name="adj2" fmla="val 50000"/>
          </a:avLst>
        </a:prstGeom>
        <a:gradFill rotWithShape="0">
          <a:gsLst>
            <a:gs pos="0">
              <a:schemeClr val="dk2">
                <a:tint val="60000"/>
                <a:hueOff val="0"/>
                <a:satOff val="0"/>
                <a:lumOff val="0"/>
                <a:alphaOff val="0"/>
                <a:tint val="94000"/>
                <a:satMod val="103000"/>
                <a:lumMod val="102000"/>
              </a:schemeClr>
            </a:gs>
            <a:gs pos="50000">
              <a:schemeClr val="dk2">
                <a:tint val="60000"/>
                <a:hueOff val="0"/>
                <a:satOff val="0"/>
                <a:lumOff val="0"/>
                <a:alphaOff val="0"/>
                <a:shade val="100000"/>
                <a:satMod val="110000"/>
                <a:lumMod val="100000"/>
              </a:schemeClr>
            </a:gs>
            <a:gs pos="100000">
              <a:schemeClr val="dk2">
                <a:tint val="60000"/>
                <a:hueOff val="0"/>
                <a:satOff val="0"/>
                <a:lumOff val="0"/>
                <a:alphaOff val="0"/>
                <a:shade val="78000"/>
                <a:satMod val="120000"/>
                <a:lumMod val="99000"/>
              </a:schemeClr>
            </a:gs>
          </a:gsLst>
          <a:lin ang="5400000" scaled="0"/>
        </a:gradFill>
        <a:ln>
          <a:noFill/>
        </a:ln>
        <a:effectLst/>
        <a:scene3d>
          <a:camera prst="orthographicFront"/>
          <a:lightRig rig="flat" dir="t"/>
        </a:scene3d>
        <a:sp3d z="-800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sp>
    <dsp:sp modelId="{22418514-FEBF-4255-93A5-EE593E6E05ED}">
      <dsp:nvSpPr>
        <dsp:cNvPr id="0" name=""/>
        <dsp:cNvSpPr/>
      </dsp:nvSpPr>
      <dsp:spPr>
        <a:xfrm>
          <a:off x="2981971" y="1232113"/>
          <a:ext cx="3649956" cy="912489"/>
        </a:xfrm>
        <a:prstGeom prst="roundRect">
          <a:avLst>
            <a:gd name="adj" fmla="val 10000"/>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l-GR" sz="1800" kern="1200">
              <a:latin typeface="+mn-lt"/>
              <a:ea typeface="+mn-ea"/>
              <a:cs typeface="+mn-cs"/>
            </a:rPr>
            <a:t>Τροποποίηση αρχικής σύμβασης</a:t>
          </a:r>
          <a:endParaRPr lang="el-GR" sz="1800" kern="1200" dirty="0">
            <a:latin typeface="+mn-lt"/>
            <a:ea typeface="+mn-ea"/>
            <a:cs typeface="+mn-cs"/>
          </a:endParaRPr>
        </a:p>
      </dsp:txBody>
      <dsp:txXfrm>
        <a:off x="3008697" y="1258839"/>
        <a:ext cx="3596504" cy="859037"/>
      </dsp:txXfrm>
    </dsp:sp>
    <dsp:sp modelId="{3CAA7946-31C7-4148-A751-35C59F52F435}">
      <dsp:nvSpPr>
        <dsp:cNvPr id="0" name=""/>
        <dsp:cNvSpPr/>
      </dsp:nvSpPr>
      <dsp:spPr>
        <a:xfrm rot="5400000">
          <a:off x="4727107" y="2224445"/>
          <a:ext cx="159685" cy="159685"/>
        </a:xfrm>
        <a:prstGeom prst="rightArrow">
          <a:avLst>
            <a:gd name="adj1" fmla="val 66700"/>
            <a:gd name="adj2" fmla="val 50000"/>
          </a:avLst>
        </a:prstGeom>
        <a:gradFill rotWithShape="0">
          <a:gsLst>
            <a:gs pos="0">
              <a:schemeClr val="dk2">
                <a:tint val="60000"/>
                <a:hueOff val="0"/>
                <a:satOff val="0"/>
                <a:lumOff val="0"/>
                <a:alphaOff val="0"/>
                <a:tint val="94000"/>
                <a:satMod val="103000"/>
                <a:lumMod val="102000"/>
              </a:schemeClr>
            </a:gs>
            <a:gs pos="50000">
              <a:schemeClr val="dk2">
                <a:tint val="60000"/>
                <a:hueOff val="0"/>
                <a:satOff val="0"/>
                <a:lumOff val="0"/>
                <a:alphaOff val="0"/>
                <a:shade val="100000"/>
                <a:satMod val="110000"/>
                <a:lumMod val="100000"/>
              </a:schemeClr>
            </a:gs>
            <a:gs pos="100000">
              <a:schemeClr val="dk2">
                <a:tint val="60000"/>
                <a:hueOff val="0"/>
                <a:satOff val="0"/>
                <a:lumOff val="0"/>
                <a:alphaOff val="0"/>
                <a:shade val="78000"/>
                <a:satMod val="120000"/>
                <a:lumMod val="99000"/>
              </a:schemeClr>
            </a:gs>
          </a:gsLst>
          <a:lin ang="5400000" scaled="0"/>
        </a:gradFill>
        <a:ln>
          <a:noFill/>
        </a:ln>
        <a:effectLst/>
        <a:scene3d>
          <a:camera prst="orthographicFront"/>
          <a:lightRig rig="flat" dir="t"/>
        </a:scene3d>
        <a:sp3d z="-800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sp>
    <dsp:sp modelId="{57A9743A-48C7-4336-A844-1D1438A26ABB}">
      <dsp:nvSpPr>
        <dsp:cNvPr id="0" name=""/>
        <dsp:cNvSpPr/>
      </dsp:nvSpPr>
      <dsp:spPr>
        <a:xfrm>
          <a:off x="2981971" y="2463973"/>
          <a:ext cx="3649956" cy="912489"/>
        </a:xfrm>
        <a:prstGeom prst="roundRect">
          <a:avLst>
            <a:gd name="adj" fmla="val 10000"/>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l-GR" sz="1800" kern="1200" dirty="0">
              <a:latin typeface="+mn-lt"/>
              <a:ea typeface="+mn-ea"/>
              <a:cs typeface="+mn-cs"/>
            </a:rPr>
            <a:t>Κατά τον χρόνο που είναι σε ισχύ και άρα εκτελείται ακόμα</a:t>
          </a:r>
        </a:p>
      </dsp:txBody>
      <dsp:txXfrm>
        <a:off x="3008697" y="2490699"/>
        <a:ext cx="3596504" cy="859037"/>
      </dsp:txXfrm>
    </dsp:sp>
    <dsp:sp modelId="{ACCBEA26-0DC8-41C8-B3F1-A04E909A2D94}">
      <dsp:nvSpPr>
        <dsp:cNvPr id="0" name=""/>
        <dsp:cNvSpPr/>
      </dsp:nvSpPr>
      <dsp:spPr>
        <a:xfrm rot="5400000">
          <a:off x="4727107" y="3456305"/>
          <a:ext cx="159685" cy="159685"/>
        </a:xfrm>
        <a:prstGeom prst="rightArrow">
          <a:avLst>
            <a:gd name="adj1" fmla="val 66700"/>
            <a:gd name="adj2" fmla="val 50000"/>
          </a:avLst>
        </a:prstGeom>
        <a:gradFill rotWithShape="0">
          <a:gsLst>
            <a:gs pos="0">
              <a:schemeClr val="dk2">
                <a:tint val="60000"/>
                <a:hueOff val="0"/>
                <a:satOff val="0"/>
                <a:lumOff val="0"/>
                <a:alphaOff val="0"/>
                <a:tint val="94000"/>
                <a:satMod val="103000"/>
                <a:lumMod val="102000"/>
              </a:schemeClr>
            </a:gs>
            <a:gs pos="50000">
              <a:schemeClr val="dk2">
                <a:tint val="60000"/>
                <a:hueOff val="0"/>
                <a:satOff val="0"/>
                <a:lumOff val="0"/>
                <a:alphaOff val="0"/>
                <a:shade val="100000"/>
                <a:satMod val="110000"/>
                <a:lumMod val="100000"/>
              </a:schemeClr>
            </a:gs>
            <a:gs pos="100000">
              <a:schemeClr val="dk2">
                <a:tint val="60000"/>
                <a:hueOff val="0"/>
                <a:satOff val="0"/>
                <a:lumOff val="0"/>
                <a:alphaOff val="0"/>
                <a:shade val="78000"/>
                <a:satMod val="120000"/>
                <a:lumMod val="99000"/>
              </a:schemeClr>
            </a:gs>
          </a:gsLst>
          <a:lin ang="5400000" scaled="0"/>
        </a:gradFill>
        <a:ln>
          <a:noFill/>
        </a:ln>
        <a:effectLst/>
        <a:scene3d>
          <a:camera prst="orthographicFront"/>
          <a:lightRig rig="flat" dir="t"/>
        </a:scene3d>
        <a:sp3d z="-800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sp>
    <dsp:sp modelId="{11042AA4-F8D3-48A1-8BF1-27DE1C95C322}">
      <dsp:nvSpPr>
        <dsp:cNvPr id="0" name=""/>
        <dsp:cNvSpPr/>
      </dsp:nvSpPr>
      <dsp:spPr>
        <a:xfrm>
          <a:off x="2981971" y="3695833"/>
          <a:ext cx="3649956" cy="912489"/>
        </a:xfrm>
        <a:prstGeom prst="roundRect">
          <a:avLst>
            <a:gd name="adj" fmla="val 10000"/>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l-GR" sz="1800" kern="1200" dirty="0">
              <a:latin typeface="+mn-lt"/>
              <a:ea typeface="+mn-ea"/>
              <a:cs typeface="+mn-cs"/>
            </a:rPr>
            <a:t>Πριν την ολοκλήρωση της σύμβασης κατά το άρθρο 202 του Ν. 4412/2016</a:t>
          </a:r>
        </a:p>
      </dsp:txBody>
      <dsp:txXfrm>
        <a:off x="3008697" y="3722559"/>
        <a:ext cx="3596504" cy="859037"/>
      </dsp:txXfrm>
    </dsp:sp>
  </dsp:spTree>
</dsp:drawing>
</file>

<file path=ppt/diagrams/drawing13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459544-6E81-4D71-AF83-E76F0E1992F5}">
      <dsp:nvSpPr>
        <dsp:cNvPr id="0" name=""/>
        <dsp:cNvSpPr/>
      </dsp:nvSpPr>
      <dsp:spPr>
        <a:xfrm>
          <a:off x="1144701" y="606"/>
          <a:ext cx="3487855" cy="2092713"/>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latin typeface="+mn-lt"/>
              <a:ea typeface="+mn-ea"/>
              <a:cs typeface="+mn-cs"/>
            </a:rPr>
            <a:t>Παραδόθηκε ολόκληρη η ποσότητα ή παρασχέθηκαν στο σύνολό τους οι υπηρεσίες και έχει παρέλθει η καταληκτική ημερομηνία για την περαίωση της σύμβασης που έχει τεθεί στην διακήρυξη</a:t>
          </a:r>
        </a:p>
      </dsp:txBody>
      <dsp:txXfrm>
        <a:off x="1144701" y="606"/>
        <a:ext cx="3487855" cy="2092713"/>
      </dsp:txXfrm>
    </dsp:sp>
    <dsp:sp modelId="{76ED7766-5662-45C6-8E9F-758F19079E32}">
      <dsp:nvSpPr>
        <dsp:cNvPr id="0" name=""/>
        <dsp:cNvSpPr/>
      </dsp:nvSpPr>
      <dsp:spPr>
        <a:xfrm>
          <a:off x="4981342" y="606"/>
          <a:ext cx="3487855" cy="2092713"/>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latin typeface="+mn-lt"/>
              <a:ea typeface="+mn-ea"/>
              <a:cs typeface="+mn-cs"/>
            </a:rPr>
            <a:t>Οριστική ποσοτική και ποιοτική παραλαβή υλικών ή υπηρεσιών</a:t>
          </a:r>
        </a:p>
      </dsp:txBody>
      <dsp:txXfrm>
        <a:off x="4981342" y="606"/>
        <a:ext cx="3487855" cy="2092713"/>
      </dsp:txXfrm>
    </dsp:sp>
    <dsp:sp modelId="{D56131EF-2A9F-414E-BE37-833073FB0CDD}">
      <dsp:nvSpPr>
        <dsp:cNvPr id="0" name=""/>
        <dsp:cNvSpPr/>
      </dsp:nvSpPr>
      <dsp:spPr>
        <a:xfrm>
          <a:off x="1144701" y="2442104"/>
          <a:ext cx="3487855" cy="2092713"/>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latin typeface="+mn-lt"/>
              <a:ea typeface="+mn-ea"/>
              <a:cs typeface="+mn-cs"/>
            </a:rPr>
            <a:t>Αποπληρωμή του συμβατικού τιμήματος, αφού επιβλήθηκαν κυρώσεις ή εκπτώσεις</a:t>
          </a:r>
        </a:p>
      </dsp:txBody>
      <dsp:txXfrm>
        <a:off x="1144701" y="2442104"/>
        <a:ext cx="3487855" cy="2092713"/>
      </dsp:txXfrm>
    </dsp:sp>
    <dsp:sp modelId="{97163222-38AD-4071-A442-50F3892D7E9E}">
      <dsp:nvSpPr>
        <dsp:cNvPr id="0" name=""/>
        <dsp:cNvSpPr/>
      </dsp:nvSpPr>
      <dsp:spPr>
        <a:xfrm>
          <a:off x="4981342" y="2442104"/>
          <a:ext cx="3487855" cy="2092713"/>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latin typeface="+mn-lt"/>
              <a:ea typeface="+mn-ea"/>
              <a:cs typeface="+mn-cs"/>
            </a:rPr>
            <a:t>Εκπλήρωση λοιπών συμβατικών υποχρεώσεων και από τα δύο συμβαλλόμενα μέρη και αποδέσμευση των σχετικών εγγυήσεων κατά τα προβλεπόμενα από τη σύμβαση</a:t>
          </a:r>
        </a:p>
      </dsp:txBody>
      <dsp:txXfrm>
        <a:off x="4981342" y="2442104"/>
        <a:ext cx="3487855" cy="2092713"/>
      </dsp:txXfrm>
    </dsp:sp>
  </dsp:spTree>
</dsp:drawing>
</file>

<file path=ppt/diagrams/drawing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55EE28-42F8-4DFE-9F85-3AA37977B9AF}">
      <dsp:nvSpPr>
        <dsp:cNvPr id="0" name=""/>
        <dsp:cNvSpPr/>
      </dsp:nvSpPr>
      <dsp:spPr>
        <a:xfrm>
          <a:off x="0" y="0"/>
          <a:ext cx="9613900" cy="4601029"/>
        </a:xfrm>
        <a:prstGeom prst="roundRect">
          <a:avLst>
            <a:gd name="adj" fmla="val 10000"/>
          </a:avLst>
        </a:prstGeom>
        <a:gradFill rotWithShape="0">
          <a:gsLst>
            <a:gs pos="0">
              <a:schemeClr val="dk2">
                <a:tint val="40000"/>
                <a:hueOff val="0"/>
                <a:satOff val="0"/>
                <a:lumOff val="0"/>
                <a:alphaOff val="0"/>
                <a:tint val="94000"/>
                <a:satMod val="103000"/>
                <a:lumMod val="102000"/>
              </a:schemeClr>
            </a:gs>
            <a:gs pos="50000">
              <a:schemeClr val="dk2">
                <a:tint val="40000"/>
                <a:hueOff val="0"/>
                <a:satOff val="0"/>
                <a:lumOff val="0"/>
                <a:alphaOff val="0"/>
                <a:shade val="100000"/>
                <a:satMod val="110000"/>
                <a:lumMod val="100000"/>
              </a:schemeClr>
            </a:gs>
            <a:gs pos="100000">
              <a:schemeClr val="dk2">
                <a:tint val="40000"/>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z="-152400" extrusionH="63500" prstMaterial="matte">
          <a:bevelT w="144450" h="6350" prst="relaxedInset"/>
          <a:contourClr>
            <a:schemeClr val="bg1"/>
          </a:contourClr>
        </a:sp3d>
      </dsp:spPr>
      <dsp:style>
        <a:lnRef idx="0">
          <a:scrgbClr r="0" g="0" b="0"/>
        </a:lnRef>
        <a:fillRef idx="3">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Συμβάσεις έργων</a:t>
          </a:r>
        </a:p>
      </dsp:txBody>
      <dsp:txXfrm>
        <a:off x="0" y="0"/>
        <a:ext cx="9613900" cy="1380308"/>
      </dsp:txXfrm>
    </dsp:sp>
    <dsp:sp modelId="{AE9F48F2-F3E5-43E0-8AB6-411AE848C3D2}">
      <dsp:nvSpPr>
        <dsp:cNvPr id="0" name=""/>
        <dsp:cNvSpPr/>
      </dsp:nvSpPr>
      <dsp:spPr>
        <a:xfrm>
          <a:off x="961390" y="1381375"/>
          <a:ext cx="7691120" cy="986818"/>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45720" tIns="34290" rIns="45720" bIns="34290" numCol="1" spcCol="1270" anchor="ctr" anchorCtr="0">
          <a:noAutofit/>
        </a:bodyPr>
        <a:lstStyle/>
        <a:p>
          <a:pPr marL="0" lvl="0" indent="0" algn="ctr" defTabSz="800100">
            <a:lnSpc>
              <a:spcPct val="90000"/>
            </a:lnSpc>
            <a:spcBef>
              <a:spcPct val="0"/>
            </a:spcBef>
            <a:spcAft>
              <a:spcPct val="35000"/>
            </a:spcAft>
            <a:buNone/>
          </a:pPr>
          <a:r>
            <a:rPr lang="el-GR" sz="1800" kern="1200" dirty="0"/>
            <a:t>Εκτέλεση ή/και μελέτη και εκτέλεση εργασιών του Παραρτήματος ΙΙ του Προσαρτήματος Α΄ και του Παραρτήματος Ι του Προσαρτήματος Β΄</a:t>
          </a:r>
        </a:p>
      </dsp:txBody>
      <dsp:txXfrm>
        <a:off x="990293" y="1410278"/>
        <a:ext cx="7633314" cy="929012"/>
      </dsp:txXfrm>
    </dsp:sp>
    <dsp:sp modelId="{722D17B8-BD68-4B24-8952-EDD3C8AC2B07}">
      <dsp:nvSpPr>
        <dsp:cNvPr id="0" name=""/>
        <dsp:cNvSpPr/>
      </dsp:nvSpPr>
      <dsp:spPr>
        <a:xfrm>
          <a:off x="961390" y="2457159"/>
          <a:ext cx="7691120" cy="578273"/>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45720" tIns="34290" rIns="45720" bIns="34290" numCol="1" spcCol="1270" anchor="ctr" anchorCtr="0">
          <a:noAutofit/>
        </a:bodyPr>
        <a:lstStyle/>
        <a:p>
          <a:pPr marL="0" lvl="0" indent="0" algn="ctr" defTabSz="800100">
            <a:lnSpc>
              <a:spcPct val="90000"/>
            </a:lnSpc>
            <a:spcBef>
              <a:spcPct val="0"/>
            </a:spcBef>
            <a:spcAft>
              <a:spcPct val="35000"/>
            </a:spcAft>
            <a:buNone/>
          </a:pPr>
          <a:r>
            <a:rPr lang="el-GR" sz="1800" kern="1200" dirty="0"/>
            <a:t>Εκτέλεση ή/και μελέτη και εκτέλεση έργου</a:t>
          </a:r>
        </a:p>
      </dsp:txBody>
      <dsp:txXfrm>
        <a:off x="978327" y="2474096"/>
        <a:ext cx="7657246" cy="544399"/>
      </dsp:txXfrm>
    </dsp:sp>
    <dsp:sp modelId="{3C45ECEA-62AF-4C35-B803-58287C749845}">
      <dsp:nvSpPr>
        <dsp:cNvPr id="0" name=""/>
        <dsp:cNvSpPr/>
      </dsp:nvSpPr>
      <dsp:spPr>
        <a:xfrm>
          <a:off x="961390" y="3124398"/>
          <a:ext cx="7691120" cy="578273"/>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45720" tIns="34290" rIns="45720" bIns="34290" numCol="1" spcCol="1270" anchor="ctr" anchorCtr="0">
          <a:noAutofit/>
        </a:bodyPr>
        <a:lstStyle/>
        <a:p>
          <a:pPr marL="0" lvl="0" indent="0" algn="ctr" defTabSz="800100">
            <a:lnSpc>
              <a:spcPct val="90000"/>
            </a:lnSpc>
            <a:spcBef>
              <a:spcPct val="0"/>
            </a:spcBef>
            <a:spcAft>
              <a:spcPct val="35000"/>
            </a:spcAft>
            <a:buNone/>
          </a:pPr>
          <a:r>
            <a:rPr lang="el-GR" sz="1800" kern="1200" dirty="0"/>
            <a:t>Υλοποίηση έργου βάσει των απαιτήσεων της αναθέτουσας αρχής</a:t>
          </a:r>
        </a:p>
      </dsp:txBody>
      <dsp:txXfrm>
        <a:off x="978327" y="3141335"/>
        <a:ext cx="7657246" cy="544399"/>
      </dsp:txXfrm>
    </dsp:sp>
    <dsp:sp modelId="{E081913C-E2FC-441C-88E7-52FFA091271F}">
      <dsp:nvSpPr>
        <dsp:cNvPr id="0" name=""/>
        <dsp:cNvSpPr/>
      </dsp:nvSpPr>
      <dsp:spPr>
        <a:xfrm>
          <a:off x="961390" y="3791637"/>
          <a:ext cx="7691120" cy="578273"/>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45720" tIns="34290" rIns="45720" bIns="34290" numCol="1" spcCol="1270" anchor="ctr" anchorCtr="0">
          <a:noAutofit/>
        </a:bodyPr>
        <a:lstStyle/>
        <a:p>
          <a:pPr marL="0" lvl="0" indent="0" algn="ctr" defTabSz="800100">
            <a:lnSpc>
              <a:spcPct val="90000"/>
            </a:lnSpc>
            <a:spcBef>
              <a:spcPct val="0"/>
            </a:spcBef>
            <a:spcAft>
              <a:spcPct val="35000"/>
            </a:spcAft>
            <a:buNone/>
          </a:pPr>
          <a:r>
            <a:rPr lang="el-GR" sz="1800" kern="1200" dirty="0"/>
            <a:t>Έννοια έργου (άρθρο 2 παρ. 1 περ. 7)</a:t>
          </a:r>
        </a:p>
      </dsp:txBody>
      <dsp:txXfrm>
        <a:off x="978327" y="3808574"/>
        <a:ext cx="7657246" cy="544399"/>
      </dsp:txXfrm>
    </dsp:sp>
  </dsp:spTree>
</dsp:drawing>
</file>

<file path=ppt/diagrams/drawing14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A7376EC-5531-48DF-B92D-FBAFEB90CF36}">
      <dsp:nvSpPr>
        <dsp:cNvPr id="0" name=""/>
        <dsp:cNvSpPr/>
      </dsp:nvSpPr>
      <dsp:spPr>
        <a:xfrm>
          <a:off x="-5189768" y="-794929"/>
          <a:ext cx="6180147" cy="6180147"/>
        </a:xfrm>
        <a:prstGeom prst="blockArc">
          <a:avLst>
            <a:gd name="adj1" fmla="val 18900000"/>
            <a:gd name="adj2" fmla="val 2700000"/>
            <a:gd name="adj3" fmla="val 437"/>
          </a:avLst>
        </a:prstGeom>
        <a:noFill/>
        <a:ln w="12700" cap="flat" cmpd="sng" algn="ctr">
          <a:solidFill>
            <a:schemeClr val="dk2">
              <a:shade val="6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B050F2EB-9230-43EA-AA99-9936A8CB8B43}">
      <dsp:nvSpPr>
        <dsp:cNvPr id="0" name=""/>
        <dsp:cNvSpPr/>
      </dsp:nvSpPr>
      <dsp:spPr>
        <a:xfrm>
          <a:off x="518549" y="352901"/>
          <a:ext cx="9031851" cy="706169"/>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560522" tIns="45720" rIns="45720" bIns="45720" numCol="1" spcCol="1270" anchor="ctr" anchorCtr="0">
          <a:noAutofit/>
        </a:bodyPr>
        <a:lstStyle/>
        <a:p>
          <a:pPr marL="0" lvl="0" indent="0" algn="l" defTabSz="800100">
            <a:lnSpc>
              <a:spcPct val="90000"/>
            </a:lnSpc>
            <a:spcBef>
              <a:spcPct val="0"/>
            </a:spcBef>
            <a:spcAft>
              <a:spcPct val="35000"/>
            </a:spcAft>
            <a:buNone/>
          </a:pPr>
          <a:r>
            <a:rPr lang="el-GR" sz="1800" kern="1200">
              <a:latin typeface="+mn-lt"/>
              <a:ea typeface="+mn-ea"/>
              <a:cs typeface="+mn-cs"/>
            </a:rPr>
            <a:t>Μόνο με τη σωρευτική τήρηση των αυστηρών προϋποθέσεων του νόμου</a:t>
          </a:r>
          <a:endParaRPr lang="el-GR" sz="1800" kern="1200" dirty="0">
            <a:latin typeface="+mn-lt"/>
            <a:ea typeface="+mn-ea"/>
            <a:cs typeface="+mn-cs"/>
          </a:endParaRPr>
        </a:p>
      </dsp:txBody>
      <dsp:txXfrm>
        <a:off x="518549" y="352901"/>
        <a:ext cx="9031851" cy="706169"/>
      </dsp:txXfrm>
    </dsp:sp>
    <dsp:sp modelId="{BE692648-19A6-43F4-A1C8-E0E8F7997DF5}">
      <dsp:nvSpPr>
        <dsp:cNvPr id="0" name=""/>
        <dsp:cNvSpPr/>
      </dsp:nvSpPr>
      <dsp:spPr>
        <a:xfrm>
          <a:off x="77193" y="264630"/>
          <a:ext cx="882712" cy="882712"/>
        </a:xfrm>
        <a:prstGeom prst="ellipse">
          <a:avLst/>
        </a:prstGeom>
        <a:solidFill>
          <a:schemeClr val="lt2">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 modelId="{695616A3-E921-4187-BFC8-0E892B691AA7}">
      <dsp:nvSpPr>
        <dsp:cNvPr id="0" name=""/>
        <dsp:cNvSpPr/>
      </dsp:nvSpPr>
      <dsp:spPr>
        <a:xfrm>
          <a:off x="923413" y="1315414"/>
          <a:ext cx="8626988" cy="900020"/>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560522" tIns="45720" rIns="45720" bIns="45720" numCol="1" spcCol="1270" anchor="ctr" anchorCtr="0">
          <a:noAutofit/>
        </a:bodyPr>
        <a:lstStyle/>
        <a:p>
          <a:pPr marL="0" lvl="0" indent="0" algn="l" defTabSz="800100">
            <a:lnSpc>
              <a:spcPct val="90000"/>
            </a:lnSpc>
            <a:spcBef>
              <a:spcPct val="0"/>
            </a:spcBef>
            <a:spcAft>
              <a:spcPct val="35000"/>
            </a:spcAft>
            <a:buNone/>
          </a:pPr>
          <a:r>
            <a:rPr lang="el-GR" sz="1800" kern="1200" dirty="0">
              <a:latin typeface="+mn-lt"/>
              <a:ea typeface="+mn-ea"/>
              <a:cs typeface="+mn-cs"/>
            </a:rPr>
            <a:t>Οι περιπτώσεις των επιτρεπτών τροποποιήσεων εκτελούμενων συμβάσεων απαριθμούνται περιοριστικά στα επίμαχα άρθρα</a:t>
          </a:r>
        </a:p>
      </dsp:txBody>
      <dsp:txXfrm>
        <a:off x="923413" y="1315414"/>
        <a:ext cx="8626988" cy="900020"/>
      </dsp:txXfrm>
    </dsp:sp>
    <dsp:sp modelId="{458C5158-854A-408E-994F-73359EAE1E0E}">
      <dsp:nvSpPr>
        <dsp:cNvPr id="0" name=""/>
        <dsp:cNvSpPr/>
      </dsp:nvSpPr>
      <dsp:spPr>
        <a:xfrm>
          <a:off x="482056" y="1324068"/>
          <a:ext cx="882712" cy="882712"/>
        </a:xfrm>
        <a:prstGeom prst="ellipse">
          <a:avLst/>
        </a:prstGeom>
        <a:solidFill>
          <a:schemeClr val="lt2">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 modelId="{4E93DDA7-22AF-40C7-988F-7CD2BB2DF3D2}">
      <dsp:nvSpPr>
        <dsp:cNvPr id="0" name=""/>
        <dsp:cNvSpPr/>
      </dsp:nvSpPr>
      <dsp:spPr>
        <a:xfrm>
          <a:off x="923413" y="2520157"/>
          <a:ext cx="8626988" cy="609410"/>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560522" tIns="45720" rIns="45720" bIns="45720" numCol="1" spcCol="1270" anchor="ctr" anchorCtr="0">
          <a:noAutofit/>
        </a:bodyPr>
        <a:lstStyle/>
        <a:p>
          <a:pPr marL="0" lvl="0" indent="0" algn="l" defTabSz="800100">
            <a:lnSpc>
              <a:spcPct val="90000"/>
            </a:lnSpc>
            <a:spcBef>
              <a:spcPct val="0"/>
            </a:spcBef>
            <a:spcAft>
              <a:spcPct val="35000"/>
            </a:spcAft>
            <a:buNone/>
          </a:pPr>
          <a:r>
            <a:rPr lang="el-GR" sz="1800" kern="1200" dirty="0">
              <a:latin typeface="+mn-lt"/>
              <a:ea typeface="+mn-ea"/>
              <a:cs typeface="+mn-cs"/>
            </a:rPr>
            <a:t>Επιτρεπτή τροποποίηση της αρχικής σύμβασης χωρίς νέα διαδικασία ανάθεσης</a:t>
          </a:r>
        </a:p>
      </dsp:txBody>
      <dsp:txXfrm>
        <a:off x="923413" y="2520157"/>
        <a:ext cx="8626988" cy="609410"/>
      </dsp:txXfrm>
    </dsp:sp>
    <dsp:sp modelId="{89C30B38-171E-4941-8E10-E20133261860}">
      <dsp:nvSpPr>
        <dsp:cNvPr id="0" name=""/>
        <dsp:cNvSpPr/>
      </dsp:nvSpPr>
      <dsp:spPr>
        <a:xfrm>
          <a:off x="482056" y="2383507"/>
          <a:ext cx="882712" cy="882712"/>
        </a:xfrm>
        <a:prstGeom prst="ellipse">
          <a:avLst/>
        </a:prstGeom>
        <a:solidFill>
          <a:schemeClr val="lt2">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 modelId="{17FF136B-D361-42AB-9BEA-28CCDF9CD65E}">
      <dsp:nvSpPr>
        <dsp:cNvPr id="0" name=""/>
        <dsp:cNvSpPr/>
      </dsp:nvSpPr>
      <dsp:spPr>
        <a:xfrm>
          <a:off x="518549" y="3535679"/>
          <a:ext cx="9031851" cy="697243"/>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560522" tIns="45720" rIns="45720" bIns="45720" numCol="1" spcCol="1270" anchor="ctr" anchorCtr="0">
          <a:noAutofit/>
        </a:bodyPr>
        <a:lstStyle/>
        <a:p>
          <a:pPr marL="0" lvl="0" indent="0" algn="l" defTabSz="800100">
            <a:lnSpc>
              <a:spcPct val="90000"/>
            </a:lnSpc>
            <a:spcBef>
              <a:spcPct val="0"/>
            </a:spcBef>
            <a:spcAft>
              <a:spcPct val="35000"/>
            </a:spcAft>
            <a:buNone/>
          </a:pPr>
          <a:r>
            <a:rPr lang="el-GR" sz="1800" kern="1200" dirty="0">
              <a:latin typeface="+mn-lt"/>
              <a:ea typeface="+mn-ea"/>
              <a:cs typeface="+mn-cs"/>
            </a:rPr>
            <a:t>Κριτήρια βάσει των οποίων, καθίσταται τόσο ουσιώδης η τροποποίηση, ώστε είναι επιβεβλημένη η εκκίνηση νέας διαδικασίας ανάθεσης</a:t>
          </a:r>
        </a:p>
      </dsp:txBody>
      <dsp:txXfrm>
        <a:off x="518549" y="3535679"/>
        <a:ext cx="9031851" cy="697243"/>
      </dsp:txXfrm>
    </dsp:sp>
    <dsp:sp modelId="{56CCF026-A948-40F8-9D4A-559AAD6071F2}">
      <dsp:nvSpPr>
        <dsp:cNvPr id="0" name=""/>
        <dsp:cNvSpPr/>
      </dsp:nvSpPr>
      <dsp:spPr>
        <a:xfrm>
          <a:off x="77193" y="3442945"/>
          <a:ext cx="882712" cy="882712"/>
        </a:xfrm>
        <a:prstGeom prst="ellipse">
          <a:avLst/>
        </a:prstGeom>
        <a:solidFill>
          <a:schemeClr val="lt2">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Tree>
</dsp:drawing>
</file>

<file path=ppt/diagrams/drawing14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7884C35-7288-42AE-8AAF-C98B332A8488}">
      <dsp:nvSpPr>
        <dsp:cNvPr id="0" name=""/>
        <dsp:cNvSpPr/>
      </dsp:nvSpPr>
      <dsp:spPr>
        <a:xfrm>
          <a:off x="3444678" y="1972395"/>
          <a:ext cx="2564911" cy="2448096"/>
        </a:xfrm>
        <a:prstGeom prst="ellipse">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l-GR" sz="1800" kern="1200">
              <a:latin typeface="+mn-lt"/>
              <a:ea typeface="+mn-ea"/>
              <a:cs typeface="+mn-cs"/>
            </a:rPr>
            <a:t>Τροποποίηση εκτελούμενης σύμβασης</a:t>
          </a:r>
          <a:endParaRPr lang="el-GR" sz="1800" kern="1200" dirty="0">
            <a:latin typeface="+mn-lt"/>
            <a:ea typeface="+mn-ea"/>
            <a:cs typeface="+mn-cs"/>
          </a:endParaRPr>
        </a:p>
      </dsp:txBody>
      <dsp:txXfrm>
        <a:off x="3820301" y="2330910"/>
        <a:ext cx="1813665" cy="1731066"/>
      </dsp:txXfrm>
    </dsp:sp>
    <dsp:sp modelId="{27CFF65B-EE12-4453-8E6C-D421DDC07C3F}">
      <dsp:nvSpPr>
        <dsp:cNvPr id="0" name=""/>
        <dsp:cNvSpPr/>
      </dsp:nvSpPr>
      <dsp:spPr>
        <a:xfrm rot="12131313">
          <a:off x="1369238" y="1965435"/>
          <a:ext cx="2142469" cy="596744"/>
        </a:xfrm>
        <a:prstGeom prst="leftArrow">
          <a:avLst>
            <a:gd name="adj1" fmla="val 60000"/>
            <a:gd name="adj2" fmla="val 50000"/>
          </a:avLst>
        </a:prstGeom>
        <a:gradFill rotWithShape="0">
          <a:gsLst>
            <a:gs pos="0">
              <a:schemeClr val="dk2">
                <a:tint val="60000"/>
                <a:hueOff val="0"/>
                <a:satOff val="0"/>
                <a:lumOff val="0"/>
                <a:alphaOff val="0"/>
                <a:tint val="94000"/>
                <a:satMod val="103000"/>
                <a:lumMod val="102000"/>
              </a:schemeClr>
            </a:gs>
            <a:gs pos="50000">
              <a:schemeClr val="dk2">
                <a:tint val="60000"/>
                <a:hueOff val="0"/>
                <a:satOff val="0"/>
                <a:lumOff val="0"/>
                <a:alphaOff val="0"/>
                <a:shade val="100000"/>
                <a:satMod val="110000"/>
                <a:lumMod val="100000"/>
              </a:schemeClr>
            </a:gs>
            <a:gs pos="100000">
              <a:schemeClr val="dk2">
                <a:tint val="60000"/>
                <a:hueOff val="0"/>
                <a:satOff val="0"/>
                <a:lumOff val="0"/>
                <a:alphaOff val="0"/>
                <a:shade val="78000"/>
                <a:satMod val="120000"/>
                <a:lumMod val="99000"/>
              </a:schemeClr>
            </a:gs>
          </a:gsLst>
          <a:lin ang="5400000" scaled="0"/>
        </a:gradFill>
        <a:ln>
          <a:noFill/>
        </a:ln>
        <a:effectLst/>
        <a:scene3d>
          <a:camera prst="orthographicFront"/>
          <a:lightRig rig="flat" dir="t"/>
        </a:scene3d>
        <a:sp3d z="-1905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sp>
    <dsp:sp modelId="{AB53464A-323E-4C06-9D8F-99EB2C82D298}">
      <dsp:nvSpPr>
        <dsp:cNvPr id="0" name=""/>
        <dsp:cNvSpPr/>
      </dsp:nvSpPr>
      <dsp:spPr>
        <a:xfrm>
          <a:off x="419660" y="861087"/>
          <a:ext cx="2057813" cy="1996324"/>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34290" tIns="34290" rIns="34290" bIns="34290" numCol="1" spcCol="1270" anchor="ctr" anchorCtr="0">
          <a:noAutofit/>
        </a:bodyPr>
        <a:lstStyle/>
        <a:p>
          <a:pPr marL="0" lvl="0" indent="0" algn="ctr" defTabSz="800100">
            <a:lnSpc>
              <a:spcPct val="90000"/>
            </a:lnSpc>
            <a:spcBef>
              <a:spcPct val="0"/>
            </a:spcBef>
            <a:spcAft>
              <a:spcPct val="35000"/>
            </a:spcAft>
            <a:buNone/>
          </a:pPr>
          <a:r>
            <a:rPr lang="el-GR" sz="1800" kern="1200" dirty="0">
              <a:latin typeface="+mn-lt"/>
              <a:ea typeface="+mn-ea"/>
              <a:cs typeface="+mn-cs"/>
            </a:rPr>
            <a:t>Οι επιτρεπτές τροποποιήσεις, όπως αυτές εξειδικεύονται περαιτέρω στις περιπτώσεις α)-ε) της παρ. 1</a:t>
          </a:r>
        </a:p>
      </dsp:txBody>
      <dsp:txXfrm>
        <a:off x="478130" y="919557"/>
        <a:ext cx="1940873" cy="1879384"/>
      </dsp:txXfrm>
    </dsp:sp>
    <dsp:sp modelId="{C7991633-6521-4BCF-B88D-03A414BCD55C}">
      <dsp:nvSpPr>
        <dsp:cNvPr id="0" name=""/>
        <dsp:cNvSpPr/>
      </dsp:nvSpPr>
      <dsp:spPr>
        <a:xfrm rot="16249349">
          <a:off x="4130986" y="977893"/>
          <a:ext cx="1247428" cy="596744"/>
        </a:xfrm>
        <a:prstGeom prst="leftArrow">
          <a:avLst>
            <a:gd name="adj1" fmla="val 60000"/>
            <a:gd name="adj2" fmla="val 50000"/>
          </a:avLst>
        </a:prstGeom>
        <a:gradFill rotWithShape="0">
          <a:gsLst>
            <a:gs pos="0">
              <a:schemeClr val="dk2">
                <a:tint val="60000"/>
                <a:hueOff val="0"/>
                <a:satOff val="0"/>
                <a:lumOff val="0"/>
                <a:alphaOff val="0"/>
                <a:tint val="94000"/>
                <a:satMod val="103000"/>
                <a:lumMod val="102000"/>
              </a:schemeClr>
            </a:gs>
            <a:gs pos="50000">
              <a:schemeClr val="dk2">
                <a:tint val="60000"/>
                <a:hueOff val="0"/>
                <a:satOff val="0"/>
                <a:lumOff val="0"/>
                <a:alphaOff val="0"/>
                <a:shade val="100000"/>
                <a:satMod val="110000"/>
                <a:lumMod val="100000"/>
              </a:schemeClr>
            </a:gs>
            <a:gs pos="100000">
              <a:schemeClr val="dk2">
                <a:tint val="60000"/>
                <a:hueOff val="0"/>
                <a:satOff val="0"/>
                <a:lumOff val="0"/>
                <a:alphaOff val="0"/>
                <a:shade val="78000"/>
                <a:satMod val="120000"/>
                <a:lumMod val="99000"/>
              </a:schemeClr>
            </a:gs>
          </a:gsLst>
          <a:lin ang="5400000" scaled="0"/>
        </a:gradFill>
        <a:ln>
          <a:noFill/>
        </a:ln>
        <a:effectLst/>
        <a:scene3d>
          <a:camera prst="orthographicFront"/>
          <a:lightRig rig="flat" dir="t"/>
        </a:scene3d>
        <a:sp3d z="-1905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sp>
    <dsp:sp modelId="{BD2556BD-76E7-4591-B87B-C147CF48B10E}">
      <dsp:nvSpPr>
        <dsp:cNvPr id="0" name=""/>
        <dsp:cNvSpPr/>
      </dsp:nvSpPr>
      <dsp:spPr>
        <a:xfrm>
          <a:off x="3204470" y="-33727"/>
          <a:ext cx="3118367" cy="1372687"/>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34290" tIns="34290" rIns="34290" bIns="34290" numCol="1" spcCol="1270" anchor="ctr" anchorCtr="0">
          <a:noAutofit/>
        </a:bodyPr>
        <a:lstStyle/>
        <a:p>
          <a:pPr marL="0" lvl="0" indent="0" algn="ctr" defTabSz="800100">
            <a:lnSpc>
              <a:spcPct val="90000"/>
            </a:lnSpc>
            <a:spcBef>
              <a:spcPct val="0"/>
            </a:spcBef>
            <a:spcAft>
              <a:spcPct val="35000"/>
            </a:spcAft>
            <a:buNone/>
          </a:pPr>
          <a:r>
            <a:rPr lang="el-GR" sz="1800" kern="1200">
              <a:latin typeface="+mn-lt"/>
              <a:ea typeface="+mn-ea"/>
              <a:cs typeface="+mn-cs"/>
            </a:rPr>
            <a:t>Οι περιπτώσεις ήσσονος αξίας «</a:t>
          </a:r>
          <a:r>
            <a:rPr lang="en-US" sz="1800" i="1" kern="1200">
              <a:latin typeface="+mn-lt"/>
              <a:ea typeface="+mn-ea"/>
              <a:cs typeface="+mn-cs"/>
            </a:rPr>
            <a:t>de minimis</a:t>
          </a:r>
          <a:r>
            <a:rPr lang="el-GR" sz="1800" kern="1200">
              <a:latin typeface="+mn-lt"/>
              <a:ea typeface="+mn-ea"/>
              <a:cs typeface="+mn-cs"/>
            </a:rPr>
            <a:t>» τροποποιήσεων, κατά τα οριζόμενα στην παρ. 2 του άρθρου 132/337</a:t>
          </a:r>
          <a:endParaRPr lang="el-GR" sz="1800" kern="1200" dirty="0">
            <a:latin typeface="+mn-lt"/>
            <a:ea typeface="+mn-ea"/>
            <a:cs typeface="+mn-cs"/>
          </a:endParaRPr>
        </a:p>
      </dsp:txBody>
      <dsp:txXfrm>
        <a:off x="3244675" y="6478"/>
        <a:ext cx="3037957" cy="1292277"/>
      </dsp:txXfrm>
    </dsp:sp>
    <dsp:sp modelId="{C1C885EC-1CA0-4131-BE97-57469038BD6F}">
      <dsp:nvSpPr>
        <dsp:cNvPr id="0" name=""/>
        <dsp:cNvSpPr/>
      </dsp:nvSpPr>
      <dsp:spPr>
        <a:xfrm rot="20398167">
          <a:off x="5968338" y="2123512"/>
          <a:ext cx="1766707" cy="596744"/>
        </a:xfrm>
        <a:prstGeom prst="leftArrow">
          <a:avLst>
            <a:gd name="adj1" fmla="val 60000"/>
            <a:gd name="adj2" fmla="val 50000"/>
          </a:avLst>
        </a:prstGeom>
        <a:gradFill rotWithShape="0">
          <a:gsLst>
            <a:gs pos="0">
              <a:schemeClr val="dk2">
                <a:tint val="60000"/>
                <a:hueOff val="0"/>
                <a:satOff val="0"/>
                <a:lumOff val="0"/>
                <a:alphaOff val="0"/>
                <a:tint val="94000"/>
                <a:satMod val="103000"/>
                <a:lumMod val="102000"/>
              </a:schemeClr>
            </a:gs>
            <a:gs pos="50000">
              <a:schemeClr val="dk2">
                <a:tint val="60000"/>
                <a:hueOff val="0"/>
                <a:satOff val="0"/>
                <a:lumOff val="0"/>
                <a:alphaOff val="0"/>
                <a:shade val="100000"/>
                <a:satMod val="110000"/>
                <a:lumMod val="100000"/>
              </a:schemeClr>
            </a:gs>
            <a:gs pos="100000">
              <a:schemeClr val="dk2">
                <a:tint val="60000"/>
                <a:hueOff val="0"/>
                <a:satOff val="0"/>
                <a:lumOff val="0"/>
                <a:alphaOff val="0"/>
                <a:shade val="78000"/>
                <a:satMod val="120000"/>
                <a:lumMod val="99000"/>
              </a:schemeClr>
            </a:gs>
          </a:gsLst>
          <a:lin ang="5400000" scaled="0"/>
        </a:gradFill>
        <a:ln>
          <a:noFill/>
        </a:ln>
        <a:effectLst/>
        <a:scene3d>
          <a:camera prst="orthographicFront"/>
          <a:lightRig rig="flat" dir="t"/>
        </a:scene3d>
        <a:sp3d z="-1905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sp>
    <dsp:sp modelId="{E4D6E932-354D-48E2-98BF-A0C1637EAD1C}">
      <dsp:nvSpPr>
        <dsp:cNvPr id="0" name=""/>
        <dsp:cNvSpPr/>
      </dsp:nvSpPr>
      <dsp:spPr>
        <a:xfrm>
          <a:off x="6687037" y="621639"/>
          <a:ext cx="1989147" cy="2995354"/>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34290" tIns="34290" rIns="34290" bIns="34290" numCol="1" spcCol="1270" anchor="ctr" anchorCtr="0">
          <a:noAutofit/>
        </a:bodyPr>
        <a:lstStyle/>
        <a:p>
          <a:pPr marL="0" lvl="0" indent="0" algn="ctr" defTabSz="800100">
            <a:lnSpc>
              <a:spcPct val="90000"/>
            </a:lnSpc>
            <a:spcBef>
              <a:spcPct val="0"/>
            </a:spcBef>
            <a:spcAft>
              <a:spcPct val="35000"/>
            </a:spcAft>
            <a:buNone/>
          </a:pPr>
          <a:r>
            <a:rPr lang="el-GR" sz="1800" kern="1200" dirty="0">
              <a:latin typeface="+mn-lt"/>
              <a:ea typeface="+mn-ea"/>
              <a:cs typeface="+mn-cs"/>
            </a:rPr>
            <a:t>Οι περιπτώσεις της παρ. 4. Η τροποποίηση θεωρείται τόσο ουσιώδης που η κίνηση νέας διαδικασίας είναι μονόδρομος</a:t>
          </a:r>
        </a:p>
      </dsp:txBody>
      <dsp:txXfrm>
        <a:off x="6745297" y="679899"/>
        <a:ext cx="1872627" cy="2878834"/>
      </dsp:txXfrm>
    </dsp:sp>
  </dsp:spTree>
</dsp:drawing>
</file>

<file path=ppt/diagrams/drawing14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C0DB30A-9C5F-4ED9-BF16-1A13F7BECDB4}">
      <dsp:nvSpPr>
        <dsp:cNvPr id="0" name=""/>
        <dsp:cNvSpPr/>
      </dsp:nvSpPr>
      <dsp:spPr>
        <a:xfrm rot="5400000">
          <a:off x="-666597" y="666597"/>
          <a:ext cx="4443984" cy="3110788"/>
        </a:xfrm>
        <a:prstGeom prst="chevron">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w="9525" cap="flat" cmpd="sng" algn="ctr">
          <a:solidFill>
            <a:schemeClr val="dk2">
              <a:hueOff val="0"/>
              <a:satOff val="0"/>
              <a:lumOff val="0"/>
              <a:alphaOff val="0"/>
            </a:schemeClr>
          </a:solidFill>
          <a:prstDash val="solid"/>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l-GR" sz="1800" kern="1200" dirty="0">
              <a:latin typeface="+mn-lt"/>
              <a:ea typeface="+mn-ea"/>
              <a:cs typeface="+mn-cs"/>
            </a:rPr>
            <a:t>Επιτρεπτή τροποποίηση δημόσιας σύμβασης ή συμφωνίας-πλαίσιο [περίπτωση α) της παρ. 1]</a:t>
          </a:r>
        </a:p>
      </dsp:txBody>
      <dsp:txXfrm rot="-5400000">
        <a:off x="1" y="1555393"/>
        <a:ext cx="3110788" cy="1333196"/>
      </dsp:txXfrm>
    </dsp:sp>
    <dsp:sp modelId="{264A9ACA-C086-433E-8DFB-247300F5E991}">
      <dsp:nvSpPr>
        <dsp:cNvPr id="0" name=""/>
        <dsp:cNvSpPr/>
      </dsp:nvSpPr>
      <dsp:spPr>
        <a:xfrm rot="5400000">
          <a:off x="4918049" y="-1807260"/>
          <a:ext cx="2888589" cy="6503111"/>
        </a:xfrm>
        <a:prstGeom prst="round2Same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28016" tIns="11430" rIns="11430" bIns="11430" numCol="1" spcCol="1270" anchor="ctr" anchorCtr="0">
          <a:noAutofit/>
        </a:bodyPr>
        <a:lstStyle/>
        <a:p>
          <a:pPr marL="171450" lvl="1" indent="-171450" algn="l" defTabSz="800100">
            <a:lnSpc>
              <a:spcPct val="90000"/>
            </a:lnSpc>
            <a:spcBef>
              <a:spcPct val="0"/>
            </a:spcBef>
            <a:spcAft>
              <a:spcPct val="15000"/>
            </a:spcAft>
            <a:buChar char="•"/>
          </a:pPr>
          <a:r>
            <a:rPr lang="el-GR" sz="1800" kern="1200" dirty="0">
              <a:latin typeface="+mn-lt"/>
              <a:ea typeface="+mn-ea"/>
              <a:cs typeface="+mn-cs"/>
            </a:rPr>
            <a:t>Ρητές και σαφείς ρήτρες αναθεώρησης που προβλέπονται στα αρχικά έγγραφα της σύμβασης</a:t>
          </a:r>
        </a:p>
        <a:p>
          <a:pPr marL="171450" lvl="1" indent="-171450" algn="l" defTabSz="800100">
            <a:lnSpc>
              <a:spcPct val="90000"/>
            </a:lnSpc>
            <a:spcBef>
              <a:spcPct val="0"/>
            </a:spcBef>
            <a:spcAft>
              <a:spcPct val="15000"/>
            </a:spcAft>
            <a:buChar char="•"/>
          </a:pPr>
          <a:r>
            <a:rPr lang="el-GR" sz="1800" kern="1200">
              <a:latin typeface="+mn-lt"/>
              <a:ea typeface="+mn-ea"/>
              <a:cs typeface="+mn-cs"/>
            </a:rPr>
            <a:t>Και ρήτρες αναθεώρησης τιμών ή προαιρέσεις</a:t>
          </a:r>
          <a:endParaRPr lang="el-GR" sz="1800" kern="1200" dirty="0">
            <a:latin typeface="+mn-lt"/>
            <a:ea typeface="+mn-ea"/>
            <a:cs typeface="+mn-cs"/>
          </a:endParaRPr>
        </a:p>
        <a:p>
          <a:pPr marL="171450" lvl="1" indent="-171450" algn="l" defTabSz="800100">
            <a:lnSpc>
              <a:spcPct val="90000"/>
            </a:lnSpc>
            <a:spcBef>
              <a:spcPct val="0"/>
            </a:spcBef>
            <a:spcAft>
              <a:spcPct val="15000"/>
            </a:spcAft>
            <a:buChar char="•"/>
          </a:pPr>
          <a:r>
            <a:rPr lang="el-GR" sz="1800" kern="1200" dirty="0">
              <a:latin typeface="+mn-lt"/>
              <a:ea typeface="+mn-ea"/>
              <a:cs typeface="+mn-cs"/>
            </a:rPr>
            <a:t>Αναφέρεται το αντικείμενο και η φύση των σχετικών ρητρών τροποποίησης ή προαίρεσης</a:t>
          </a:r>
        </a:p>
        <a:p>
          <a:pPr marL="171450" lvl="1" indent="-171450" algn="l" defTabSz="800100">
            <a:lnSpc>
              <a:spcPct val="90000"/>
            </a:lnSpc>
            <a:spcBef>
              <a:spcPct val="0"/>
            </a:spcBef>
            <a:spcAft>
              <a:spcPct val="15000"/>
            </a:spcAft>
            <a:buChar char="•"/>
          </a:pPr>
          <a:r>
            <a:rPr lang="el-GR" sz="1800" kern="1200">
              <a:latin typeface="+mn-lt"/>
              <a:ea typeface="+mn-ea"/>
              <a:cs typeface="+mn-cs"/>
            </a:rPr>
            <a:t>Όροι υπό τους οποίους ενεργοποιούνται οι σχετικές ρήτρες</a:t>
          </a:r>
          <a:endParaRPr lang="el-GR" sz="1800" kern="1200" dirty="0">
            <a:latin typeface="+mn-lt"/>
            <a:ea typeface="+mn-ea"/>
            <a:cs typeface="+mn-cs"/>
          </a:endParaRPr>
        </a:p>
        <a:p>
          <a:pPr marL="171450" lvl="1" indent="-171450" algn="l" defTabSz="800100">
            <a:lnSpc>
              <a:spcPct val="90000"/>
            </a:lnSpc>
            <a:spcBef>
              <a:spcPct val="0"/>
            </a:spcBef>
            <a:spcAft>
              <a:spcPct val="15000"/>
            </a:spcAft>
            <a:buChar char="•"/>
          </a:pPr>
          <a:r>
            <a:rPr lang="el-GR" sz="1800" kern="1200" dirty="0">
              <a:latin typeface="+mn-lt"/>
              <a:ea typeface="+mn-ea"/>
              <a:cs typeface="+mn-cs"/>
            </a:rPr>
            <a:t>Απαγορεύεται η μεταβολή της συνολικής φύσης της αρχικής σύμβασης ή της συμφωνίας-πλαίσιο</a:t>
          </a:r>
        </a:p>
      </dsp:txBody>
      <dsp:txXfrm rot="-5400000">
        <a:off x="3110789" y="141009"/>
        <a:ext cx="6362102" cy="2606571"/>
      </dsp:txXfrm>
    </dsp:sp>
  </dsp:spTree>
</dsp:drawing>
</file>

<file path=ppt/diagrams/drawing14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8B5C1C4-1A04-4FEF-90D2-CA5ADC5F2E28}">
      <dsp:nvSpPr>
        <dsp:cNvPr id="0" name=""/>
        <dsp:cNvSpPr/>
      </dsp:nvSpPr>
      <dsp:spPr>
        <a:xfrm>
          <a:off x="4439493" y="911594"/>
          <a:ext cx="700712" cy="91440"/>
        </a:xfrm>
        <a:custGeom>
          <a:avLst/>
          <a:gdLst/>
          <a:ahLst/>
          <a:cxnLst/>
          <a:rect l="0" t="0" r="0" b="0"/>
          <a:pathLst>
            <a:path>
              <a:moveTo>
                <a:pt x="0" y="45720"/>
              </a:moveTo>
              <a:lnTo>
                <a:pt x="700712" y="45720"/>
              </a:lnTo>
            </a:path>
          </a:pathLst>
        </a:custGeom>
        <a:noFill/>
        <a:ln w="9525" cap="flat" cmpd="sng" algn="ctr">
          <a:solidFill>
            <a:schemeClr val="dk2">
              <a:hueOff val="0"/>
              <a:satOff val="0"/>
              <a:lumOff val="0"/>
              <a:alphaOff val="0"/>
            </a:schemeClr>
          </a:solidFill>
          <a:prstDash val="solid"/>
          <a:tailEnd type="arrow"/>
        </a:ln>
        <a:effectLst/>
        <a:scene3d>
          <a:camera prst="orthographicFront"/>
          <a:lightRig rig="flat" dir="t"/>
        </a:scene3d>
        <a:sp3d z="-40000" prstMaterial="matte"/>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l-GR" sz="500" kern="1200"/>
        </a:p>
      </dsp:txBody>
      <dsp:txXfrm>
        <a:off x="4771567" y="953654"/>
        <a:ext cx="36565" cy="7320"/>
      </dsp:txXfrm>
    </dsp:sp>
    <dsp:sp modelId="{FFCCDC55-DECB-408B-BFC8-1BD0D3965C1A}">
      <dsp:nvSpPr>
        <dsp:cNvPr id="0" name=""/>
        <dsp:cNvSpPr/>
      </dsp:nvSpPr>
      <dsp:spPr>
        <a:xfrm>
          <a:off x="1261675" y="3428"/>
          <a:ext cx="3179618" cy="1907771"/>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dirty="0">
              <a:latin typeface="+mn-lt"/>
              <a:ea typeface="+mn-ea"/>
              <a:cs typeface="+mn-cs"/>
            </a:rPr>
            <a:t>Όροι που διαφοροποιούν ουσιωδώς την αρχική σύμβαση και υποδηλώνουν πρόθεση επαναδιαπραγμάτευσης των όρων αυτής</a:t>
          </a:r>
        </a:p>
      </dsp:txBody>
      <dsp:txXfrm>
        <a:off x="1261675" y="3428"/>
        <a:ext cx="3179618" cy="1907771"/>
      </dsp:txXfrm>
    </dsp:sp>
    <dsp:sp modelId="{8946A4CC-0F43-4049-AA0D-BA5DF608C3D9}">
      <dsp:nvSpPr>
        <dsp:cNvPr id="0" name=""/>
        <dsp:cNvSpPr/>
      </dsp:nvSpPr>
      <dsp:spPr>
        <a:xfrm>
          <a:off x="2851484" y="1909399"/>
          <a:ext cx="3910930" cy="700712"/>
        </a:xfrm>
        <a:custGeom>
          <a:avLst/>
          <a:gdLst/>
          <a:ahLst/>
          <a:cxnLst/>
          <a:rect l="0" t="0" r="0" b="0"/>
          <a:pathLst>
            <a:path>
              <a:moveTo>
                <a:pt x="3910930" y="0"/>
              </a:moveTo>
              <a:lnTo>
                <a:pt x="3910930" y="367456"/>
              </a:lnTo>
              <a:lnTo>
                <a:pt x="0" y="367456"/>
              </a:lnTo>
              <a:lnTo>
                <a:pt x="0" y="700712"/>
              </a:lnTo>
            </a:path>
          </a:pathLst>
        </a:custGeom>
        <a:noFill/>
        <a:ln w="9525" cap="flat" cmpd="sng" algn="ctr">
          <a:solidFill>
            <a:schemeClr val="dk2">
              <a:hueOff val="0"/>
              <a:satOff val="0"/>
              <a:lumOff val="0"/>
              <a:alphaOff val="0"/>
            </a:schemeClr>
          </a:solidFill>
          <a:prstDash val="solid"/>
          <a:tailEnd type="arrow"/>
        </a:ln>
        <a:effectLst/>
        <a:scene3d>
          <a:camera prst="orthographicFront"/>
          <a:lightRig rig="flat" dir="t"/>
        </a:scene3d>
        <a:sp3d z="-40000" prstMaterial="matte"/>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l-GR" sz="500" kern="1200"/>
        </a:p>
      </dsp:txBody>
      <dsp:txXfrm>
        <a:off x="4707482" y="2256095"/>
        <a:ext cx="198935" cy="7320"/>
      </dsp:txXfrm>
    </dsp:sp>
    <dsp:sp modelId="{C0C1B8A1-1F85-4270-A970-7BCE393A2D12}">
      <dsp:nvSpPr>
        <dsp:cNvPr id="0" name=""/>
        <dsp:cNvSpPr/>
      </dsp:nvSpPr>
      <dsp:spPr>
        <a:xfrm>
          <a:off x="5172606" y="3428"/>
          <a:ext cx="3179618" cy="1907771"/>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dirty="0">
              <a:latin typeface="+mn-lt"/>
              <a:ea typeface="+mn-ea"/>
              <a:cs typeface="+mn-cs"/>
            </a:rPr>
            <a:t>Όροι που αν είχαν γνωστοποιηθεί εγκαίρως είτε θα είχαν προσελκύσει και έτερους διαγωνιζόμενους είτε θα είχαν οδηγήσει σε ανάθεση σε διαφορετικό ανάδοχο</a:t>
          </a:r>
        </a:p>
      </dsp:txBody>
      <dsp:txXfrm>
        <a:off x="5172606" y="3428"/>
        <a:ext cx="3179618" cy="1907771"/>
      </dsp:txXfrm>
    </dsp:sp>
    <dsp:sp modelId="{DB32129E-41CB-4096-8620-94EAF487B5D5}">
      <dsp:nvSpPr>
        <dsp:cNvPr id="0" name=""/>
        <dsp:cNvSpPr/>
      </dsp:nvSpPr>
      <dsp:spPr>
        <a:xfrm>
          <a:off x="4439493" y="3550677"/>
          <a:ext cx="700712" cy="91440"/>
        </a:xfrm>
        <a:custGeom>
          <a:avLst/>
          <a:gdLst/>
          <a:ahLst/>
          <a:cxnLst/>
          <a:rect l="0" t="0" r="0" b="0"/>
          <a:pathLst>
            <a:path>
              <a:moveTo>
                <a:pt x="0" y="45720"/>
              </a:moveTo>
              <a:lnTo>
                <a:pt x="700712" y="45720"/>
              </a:lnTo>
            </a:path>
          </a:pathLst>
        </a:custGeom>
        <a:noFill/>
        <a:ln w="9525" cap="flat" cmpd="sng" algn="ctr">
          <a:solidFill>
            <a:schemeClr val="dk2">
              <a:hueOff val="0"/>
              <a:satOff val="0"/>
              <a:lumOff val="0"/>
              <a:alphaOff val="0"/>
            </a:schemeClr>
          </a:solidFill>
          <a:prstDash val="solid"/>
          <a:tailEnd type="arrow"/>
        </a:ln>
        <a:effectLst/>
        <a:scene3d>
          <a:camera prst="orthographicFront"/>
          <a:lightRig rig="flat" dir="t"/>
        </a:scene3d>
        <a:sp3d z="-40000" prstMaterial="matte"/>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l-GR" sz="500" kern="1200"/>
        </a:p>
      </dsp:txBody>
      <dsp:txXfrm>
        <a:off x="4771567" y="3592737"/>
        <a:ext cx="36565" cy="7320"/>
      </dsp:txXfrm>
    </dsp:sp>
    <dsp:sp modelId="{F94D7FC5-0148-410D-8FFF-FA959F134C09}">
      <dsp:nvSpPr>
        <dsp:cNvPr id="0" name=""/>
        <dsp:cNvSpPr/>
      </dsp:nvSpPr>
      <dsp:spPr>
        <a:xfrm>
          <a:off x="1261675" y="2642512"/>
          <a:ext cx="3179618" cy="1907771"/>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a:latin typeface="+mn-lt"/>
              <a:ea typeface="+mn-ea"/>
              <a:cs typeface="+mn-cs"/>
            </a:rPr>
            <a:t>Σημαντική διεύρυνση του αντικειμένου της σύμβασης</a:t>
          </a:r>
          <a:endParaRPr lang="el-GR" sz="1800" kern="1200" dirty="0">
            <a:latin typeface="+mn-lt"/>
            <a:ea typeface="+mn-ea"/>
            <a:cs typeface="+mn-cs"/>
          </a:endParaRPr>
        </a:p>
      </dsp:txBody>
      <dsp:txXfrm>
        <a:off x="1261675" y="2642512"/>
        <a:ext cx="3179618" cy="1907771"/>
      </dsp:txXfrm>
    </dsp:sp>
    <dsp:sp modelId="{614C763E-89A6-467C-A711-700FD5504EA2}">
      <dsp:nvSpPr>
        <dsp:cNvPr id="0" name=""/>
        <dsp:cNvSpPr/>
      </dsp:nvSpPr>
      <dsp:spPr>
        <a:xfrm>
          <a:off x="5172606" y="2642512"/>
          <a:ext cx="3179618" cy="1907771"/>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dirty="0">
              <a:latin typeface="+mn-lt"/>
              <a:ea typeface="+mn-ea"/>
              <a:cs typeface="+mn-cs"/>
            </a:rPr>
            <a:t>Μεταβολή της οικονομικής ισορροπίας της σύμβασης υπέρ του μειοδότη</a:t>
          </a:r>
        </a:p>
      </dsp:txBody>
      <dsp:txXfrm>
        <a:off x="5172606" y="2642512"/>
        <a:ext cx="3179618" cy="1907771"/>
      </dsp:txXfrm>
    </dsp:sp>
  </dsp:spTree>
</dsp:drawing>
</file>

<file path=ppt/diagrams/drawing14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9DC491F-E780-4F51-B0BC-6A751094DE2D}">
      <dsp:nvSpPr>
        <dsp:cNvPr id="0" name=""/>
        <dsp:cNvSpPr/>
      </dsp:nvSpPr>
      <dsp:spPr>
        <a:xfrm>
          <a:off x="0" y="0"/>
          <a:ext cx="9613900" cy="1393545"/>
        </a:xfrm>
        <a:prstGeom prst="rect">
          <a:avLst/>
        </a:prstGeom>
        <a:gradFill rotWithShape="0">
          <a:gsLst>
            <a:gs pos="0">
              <a:schemeClr val="dk2">
                <a:shade val="80000"/>
                <a:hueOff val="0"/>
                <a:satOff val="0"/>
                <a:lumOff val="0"/>
                <a:alphaOff val="0"/>
                <a:tint val="60000"/>
                <a:satMod val="100000"/>
                <a:lumMod val="110000"/>
              </a:schemeClr>
            </a:gs>
            <a:gs pos="100000">
              <a:schemeClr val="dk2">
                <a:shade val="80000"/>
                <a:hueOff val="0"/>
                <a:satOff val="0"/>
                <a:lumOff val="0"/>
                <a:alphaOff val="0"/>
                <a:tint val="70000"/>
                <a:satMod val="100000"/>
                <a:lumMod val="100000"/>
              </a:schemeClr>
            </a:gs>
          </a:gsLst>
          <a:lin ang="5400000" scaled="0"/>
        </a:gradFill>
        <a:ln>
          <a:noFill/>
        </a:ln>
        <a:effectLst/>
        <a:scene3d>
          <a:camera prst="orthographicFront"/>
          <a:lightRig rig="flat" dir="t"/>
        </a:scene3d>
        <a:sp3d z="-190500" extrusionH="12700" prstMaterial="plastic">
          <a:bevelT w="50800" h="50800"/>
        </a:sp3d>
      </dsp:spPr>
      <dsp:style>
        <a:lnRef idx="0">
          <a:scrgbClr r="0" g="0" b="0"/>
        </a:lnRef>
        <a:fillRef idx="2">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latin typeface="+mn-lt"/>
              <a:ea typeface="+mn-ea"/>
              <a:cs typeface="+mn-cs"/>
            </a:rPr>
            <a:t>Επιτρεπτή τροποποίηση δημόσιας σύμβασης ή συμφωνίας-πλαίσιο [περίπτωση β) της παρ. 1]</a:t>
          </a:r>
        </a:p>
      </dsp:txBody>
      <dsp:txXfrm>
        <a:off x="0" y="0"/>
        <a:ext cx="9613900" cy="1393545"/>
      </dsp:txXfrm>
    </dsp:sp>
    <dsp:sp modelId="{41242B7C-1732-4FCE-A17A-DD8755BBD78C}">
      <dsp:nvSpPr>
        <dsp:cNvPr id="0" name=""/>
        <dsp:cNvSpPr/>
      </dsp:nvSpPr>
      <dsp:spPr>
        <a:xfrm>
          <a:off x="0" y="1393545"/>
          <a:ext cx="2403475" cy="2926445"/>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latin typeface="+mn-lt"/>
              <a:ea typeface="+mn-ea"/>
              <a:cs typeface="+mn-cs"/>
            </a:rPr>
            <a:t>Συμπληρωματικά έργα, υπηρεσίες ή αγαθά</a:t>
          </a:r>
        </a:p>
      </dsp:txBody>
      <dsp:txXfrm>
        <a:off x="0" y="1393545"/>
        <a:ext cx="2403475" cy="2926445"/>
      </dsp:txXfrm>
    </dsp:sp>
    <dsp:sp modelId="{8B98D71A-70F0-4975-87AE-4DC979BD0E91}">
      <dsp:nvSpPr>
        <dsp:cNvPr id="0" name=""/>
        <dsp:cNvSpPr/>
      </dsp:nvSpPr>
      <dsp:spPr>
        <a:xfrm>
          <a:off x="2403474" y="1393545"/>
          <a:ext cx="2403475" cy="2926445"/>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a:latin typeface="+mn-lt"/>
              <a:ea typeface="+mn-ea"/>
              <a:cs typeface="+mn-cs"/>
            </a:rPr>
            <a:t>Δεν περιλαμβάνονταν στην αρχική σύμβαση</a:t>
          </a:r>
          <a:endParaRPr lang="el-GR" sz="1800" kern="1200" dirty="0">
            <a:latin typeface="+mn-lt"/>
            <a:ea typeface="+mn-ea"/>
            <a:cs typeface="+mn-cs"/>
          </a:endParaRPr>
        </a:p>
      </dsp:txBody>
      <dsp:txXfrm>
        <a:off x="2403474" y="1393545"/>
        <a:ext cx="2403475" cy="2926445"/>
      </dsp:txXfrm>
    </dsp:sp>
    <dsp:sp modelId="{45A56ADD-CEF4-4A72-958E-C60E0012215A}">
      <dsp:nvSpPr>
        <dsp:cNvPr id="0" name=""/>
        <dsp:cNvSpPr/>
      </dsp:nvSpPr>
      <dsp:spPr>
        <a:xfrm>
          <a:off x="4806950" y="1393545"/>
          <a:ext cx="2403475" cy="2926445"/>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l-GR" sz="1800" kern="1200">
              <a:latin typeface="+mn-lt"/>
              <a:ea typeface="+mn-ea"/>
              <a:cs typeface="+mn-cs"/>
            </a:rPr>
            <a:t>Και εφόσον η αλλαγή αναδόχου:</a:t>
          </a:r>
          <a:endParaRPr lang="el-GR" sz="1800" kern="1200" dirty="0">
            <a:latin typeface="+mn-lt"/>
            <a:ea typeface="+mn-ea"/>
            <a:cs typeface="+mn-cs"/>
          </a:endParaRPr>
        </a:p>
        <a:p>
          <a:pPr marL="171450" lvl="1" indent="-171450" algn="l" defTabSz="711200">
            <a:lnSpc>
              <a:spcPct val="90000"/>
            </a:lnSpc>
            <a:spcBef>
              <a:spcPct val="0"/>
            </a:spcBef>
            <a:spcAft>
              <a:spcPct val="15000"/>
            </a:spcAft>
            <a:buChar char="•"/>
          </a:pPr>
          <a:r>
            <a:rPr lang="el-GR" sz="1600" kern="1200">
              <a:latin typeface="+mn-lt"/>
              <a:ea typeface="+mn-ea"/>
              <a:cs typeface="+mn-cs"/>
            </a:rPr>
            <a:t>Δεν μπορεί να γίνει για λόγους οικονομικούς ή τεχνικούς</a:t>
          </a:r>
          <a:endParaRPr lang="el-GR" sz="1600" kern="1200" dirty="0">
            <a:latin typeface="+mn-lt"/>
            <a:ea typeface="+mn-ea"/>
            <a:cs typeface="+mn-cs"/>
          </a:endParaRPr>
        </a:p>
        <a:p>
          <a:pPr marL="171450" lvl="1" indent="-171450" algn="l" defTabSz="711200">
            <a:lnSpc>
              <a:spcPct val="90000"/>
            </a:lnSpc>
            <a:spcBef>
              <a:spcPct val="0"/>
            </a:spcBef>
            <a:spcAft>
              <a:spcPct val="15000"/>
            </a:spcAft>
            <a:buChar char="•"/>
          </a:pPr>
          <a:r>
            <a:rPr lang="el-GR" sz="1600" kern="1200">
              <a:latin typeface="+mn-lt"/>
              <a:ea typeface="+mn-ea"/>
              <a:cs typeface="+mn-cs"/>
            </a:rPr>
            <a:t>Θα συνεπαγόταν σημαντικά προβλήματα ή ουσιαστική επικάλυψη δαπανών</a:t>
          </a:r>
          <a:endParaRPr lang="el-GR" sz="1600" kern="1200" dirty="0">
            <a:latin typeface="+mn-lt"/>
            <a:ea typeface="+mn-ea"/>
            <a:cs typeface="+mn-cs"/>
          </a:endParaRPr>
        </a:p>
      </dsp:txBody>
      <dsp:txXfrm>
        <a:off x="4806950" y="1393545"/>
        <a:ext cx="2403475" cy="2926445"/>
      </dsp:txXfrm>
    </dsp:sp>
    <dsp:sp modelId="{E29E5054-91E2-460A-A105-9F20F8363B4B}">
      <dsp:nvSpPr>
        <dsp:cNvPr id="0" name=""/>
        <dsp:cNvSpPr/>
      </dsp:nvSpPr>
      <dsp:spPr>
        <a:xfrm>
          <a:off x="7210425" y="1393545"/>
          <a:ext cx="2403475" cy="2926445"/>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latin typeface="+mn-lt"/>
              <a:ea typeface="+mn-ea"/>
              <a:cs typeface="+mn-cs"/>
            </a:rPr>
            <a:t>Κατώφλι 50% της αξίας της αρχικής σύμβασης</a:t>
          </a:r>
        </a:p>
      </dsp:txBody>
      <dsp:txXfrm>
        <a:off x="7210425" y="1393545"/>
        <a:ext cx="2403475" cy="2926445"/>
      </dsp:txXfrm>
    </dsp:sp>
    <dsp:sp modelId="{AD790A49-8FA2-4C82-B50A-355EED3DA100}">
      <dsp:nvSpPr>
        <dsp:cNvPr id="0" name=""/>
        <dsp:cNvSpPr/>
      </dsp:nvSpPr>
      <dsp:spPr>
        <a:xfrm>
          <a:off x="0" y="4319991"/>
          <a:ext cx="9613900" cy="325160"/>
        </a:xfrm>
        <a:prstGeom prst="rect">
          <a:avLst/>
        </a:prstGeom>
        <a:gradFill rotWithShape="0">
          <a:gsLst>
            <a:gs pos="0">
              <a:schemeClr val="dk2">
                <a:shade val="80000"/>
                <a:hueOff val="0"/>
                <a:satOff val="0"/>
                <a:lumOff val="0"/>
                <a:alphaOff val="0"/>
                <a:tint val="60000"/>
                <a:satMod val="100000"/>
                <a:lumMod val="110000"/>
              </a:schemeClr>
            </a:gs>
            <a:gs pos="100000">
              <a:schemeClr val="dk2">
                <a:shade val="80000"/>
                <a:hueOff val="0"/>
                <a:satOff val="0"/>
                <a:lumOff val="0"/>
                <a:alphaOff val="0"/>
                <a:tint val="70000"/>
                <a:satMod val="100000"/>
                <a:lumMod val="100000"/>
              </a:schemeClr>
            </a:gs>
          </a:gsLst>
          <a:lin ang="5400000" scaled="0"/>
        </a:gradFill>
        <a:ln>
          <a:noFill/>
        </a:ln>
        <a:effectLst/>
        <a:scene3d>
          <a:camera prst="orthographicFront"/>
          <a:lightRig rig="flat" dir="t"/>
        </a:scene3d>
        <a:sp3d z="-190500" extrusionH="12700" prstMaterial="plastic">
          <a:bevelT w="50800" h="50800"/>
        </a:sp3d>
      </dsp:spPr>
      <dsp:style>
        <a:lnRef idx="0">
          <a:scrgbClr r="0" g="0" b="0"/>
        </a:lnRef>
        <a:fillRef idx="2">
          <a:scrgbClr r="0" g="0" b="0"/>
        </a:fillRef>
        <a:effectRef idx="0">
          <a:scrgbClr r="0" g="0" b="0"/>
        </a:effectRef>
        <a:fontRef idx="minor"/>
      </dsp:style>
    </dsp:sp>
  </dsp:spTree>
</dsp:drawing>
</file>

<file path=ppt/diagrams/drawing14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20C96DE-25A6-4E12-A865-F0AE9C031AF1}">
      <dsp:nvSpPr>
        <dsp:cNvPr id="0" name=""/>
        <dsp:cNvSpPr/>
      </dsp:nvSpPr>
      <dsp:spPr>
        <a:xfrm>
          <a:off x="0" y="1462266"/>
          <a:ext cx="9613900" cy="3090654"/>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dirty="0">
              <a:latin typeface="+mn-lt"/>
              <a:ea typeface="+mn-ea"/>
              <a:cs typeface="+mn-cs"/>
            </a:rPr>
            <a:t>Πληρούνται σωρευτικά οι ακόλουθες προϋποθέσεις</a:t>
          </a:r>
        </a:p>
      </dsp:txBody>
      <dsp:txXfrm>
        <a:off x="0" y="1462266"/>
        <a:ext cx="9613900" cy="1668953"/>
      </dsp:txXfrm>
    </dsp:sp>
    <dsp:sp modelId="{5CDDD2F3-E17A-4584-A8CE-134D2644619E}">
      <dsp:nvSpPr>
        <dsp:cNvPr id="0" name=""/>
        <dsp:cNvSpPr/>
      </dsp:nvSpPr>
      <dsp:spPr>
        <a:xfrm>
          <a:off x="4694" y="3069406"/>
          <a:ext cx="3201503" cy="1421700"/>
        </a:xfrm>
        <a:prstGeom prst="rect">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28016" tIns="22860" rIns="128016" bIns="22860" numCol="1" spcCol="1270" anchor="ctr" anchorCtr="0">
          <a:noAutofit/>
        </a:bodyPr>
        <a:lstStyle/>
        <a:p>
          <a:pPr marL="0" lvl="0" indent="0" algn="ctr" defTabSz="800100">
            <a:lnSpc>
              <a:spcPct val="90000"/>
            </a:lnSpc>
            <a:spcBef>
              <a:spcPct val="0"/>
            </a:spcBef>
            <a:spcAft>
              <a:spcPct val="35000"/>
            </a:spcAft>
            <a:buNone/>
          </a:pPr>
          <a:r>
            <a:rPr lang="el-GR" sz="1800" kern="1200" dirty="0">
              <a:latin typeface="+mn-lt"/>
              <a:ea typeface="+mn-ea"/>
              <a:cs typeface="+mn-cs"/>
            </a:rPr>
            <a:t>Περιστάσεις που δεν ήταν δυνατόν να προβλεφθούν από μία επιμελή αναθέτουσα αρχή</a:t>
          </a:r>
        </a:p>
      </dsp:txBody>
      <dsp:txXfrm>
        <a:off x="4694" y="3069406"/>
        <a:ext cx="3201503" cy="1421700"/>
      </dsp:txXfrm>
    </dsp:sp>
    <dsp:sp modelId="{0A8BDE13-996B-43E8-BADC-EEFEFF1ABA67}">
      <dsp:nvSpPr>
        <dsp:cNvPr id="0" name=""/>
        <dsp:cNvSpPr/>
      </dsp:nvSpPr>
      <dsp:spPr>
        <a:xfrm>
          <a:off x="3206198" y="3069406"/>
          <a:ext cx="3201503" cy="1421700"/>
        </a:xfrm>
        <a:prstGeom prst="rect">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28016" tIns="22860" rIns="128016" bIns="22860" numCol="1" spcCol="1270" anchor="ctr" anchorCtr="0">
          <a:noAutofit/>
        </a:bodyPr>
        <a:lstStyle/>
        <a:p>
          <a:pPr marL="0" lvl="0" indent="0" algn="ctr" defTabSz="800100">
            <a:lnSpc>
              <a:spcPct val="90000"/>
            </a:lnSpc>
            <a:spcBef>
              <a:spcPct val="0"/>
            </a:spcBef>
            <a:spcAft>
              <a:spcPct val="35000"/>
            </a:spcAft>
            <a:buNone/>
          </a:pPr>
          <a:r>
            <a:rPr lang="el-GR" sz="1800" kern="1200">
              <a:latin typeface="+mn-lt"/>
              <a:ea typeface="+mn-ea"/>
              <a:cs typeface="+mn-cs"/>
            </a:rPr>
            <a:t>Δεν μεταβάλλεται η συνολική φύση της σύμβασης</a:t>
          </a:r>
          <a:endParaRPr lang="el-GR" sz="1800" kern="1200" dirty="0">
            <a:latin typeface="+mn-lt"/>
            <a:ea typeface="+mn-ea"/>
            <a:cs typeface="+mn-cs"/>
          </a:endParaRPr>
        </a:p>
      </dsp:txBody>
      <dsp:txXfrm>
        <a:off x="3206198" y="3069406"/>
        <a:ext cx="3201503" cy="1421700"/>
      </dsp:txXfrm>
    </dsp:sp>
    <dsp:sp modelId="{DC228C34-6D04-4938-88C2-3C306E7B589C}">
      <dsp:nvSpPr>
        <dsp:cNvPr id="0" name=""/>
        <dsp:cNvSpPr/>
      </dsp:nvSpPr>
      <dsp:spPr>
        <a:xfrm>
          <a:off x="6407701" y="3069406"/>
          <a:ext cx="3201503" cy="1421700"/>
        </a:xfrm>
        <a:prstGeom prst="rect">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28016" tIns="22860" rIns="128016" bIns="22860" numCol="1" spcCol="1270" anchor="ctr" anchorCtr="0">
          <a:noAutofit/>
        </a:bodyPr>
        <a:lstStyle/>
        <a:p>
          <a:pPr marL="0" lvl="0" indent="0" algn="ctr" defTabSz="800100">
            <a:lnSpc>
              <a:spcPct val="90000"/>
            </a:lnSpc>
            <a:spcBef>
              <a:spcPct val="0"/>
            </a:spcBef>
            <a:spcAft>
              <a:spcPct val="35000"/>
            </a:spcAft>
            <a:buNone/>
          </a:pPr>
          <a:r>
            <a:rPr lang="el-GR" sz="1800" kern="1200" dirty="0">
              <a:latin typeface="+mn-lt"/>
              <a:ea typeface="+mn-ea"/>
              <a:cs typeface="+mn-cs"/>
            </a:rPr>
            <a:t>Κατώφλι 50% της αξίας της αρχικής σύμβασης</a:t>
          </a:r>
        </a:p>
      </dsp:txBody>
      <dsp:txXfrm>
        <a:off x="6407701" y="3069406"/>
        <a:ext cx="3201503" cy="1421700"/>
      </dsp:txXfrm>
    </dsp:sp>
    <dsp:sp modelId="{2DC69F49-7B77-4F63-9F3D-432897D51195}">
      <dsp:nvSpPr>
        <dsp:cNvPr id="0" name=""/>
        <dsp:cNvSpPr/>
      </dsp:nvSpPr>
      <dsp:spPr>
        <a:xfrm rot="10800000">
          <a:off x="0" y="791"/>
          <a:ext cx="9613900" cy="1507834"/>
        </a:xfrm>
        <a:prstGeom prst="upArrowCallou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a:latin typeface="+mn-lt"/>
              <a:ea typeface="+mn-ea"/>
              <a:cs typeface="+mn-cs"/>
            </a:rPr>
            <a:t>Επιτρεπτή τροποποίηση δημόσιας σύμβασης ή συμφωνίας-πλαίσιο [περίπτωση γ) της παρ. 1]</a:t>
          </a:r>
          <a:endParaRPr lang="el-GR" sz="1800" kern="1200" dirty="0">
            <a:latin typeface="+mn-lt"/>
            <a:ea typeface="+mn-ea"/>
            <a:cs typeface="+mn-cs"/>
          </a:endParaRPr>
        </a:p>
      </dsp:txBody>
      <dsp:txXfrm rot="10800000">
        <a:off x="0" y="791"/>
        <a:ext cx="9613900" cy="979745"/>
      </dsp:txXfrm>
    </dsp:sp>
  </dsp:spTree>
</dsp:drawing>
</file>

<file path=ppt/diagrams/drawing14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2904F64-2D70-487C-A68A-5BA8ED9D7C40}">
      <dsp:nvSpPr>
        <dsp:cNvPr id="0" name=""/>
        <dsp:cNvSpPr/>
      </dsp:nvSpPr>
      <dsp:spPr>
        <a:xfrm>
          <a:off x="3845560" y="346606"/>
          <a:ext cx="5768340" cy="3769058"/>
        </a:xfrm>
        <a:prstGeom prst="rightArrow">
          <a:avLst>
            <a:gd name="adj1" fmla="val 75000"/>
            <a:gd name="adj2" fmla="val 50000"/>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1430" tIns="11430" rIns="11430" bIns="11430" numCol="1" spcCol="1270" anchor="t" anchorCtr="0">
          <a:noAutofit/>
        </a:bodyPr>
        <a:lstStyle/>
        <a:p>
          <a:pPr marL="171450" lvl="1" indent="-171450" algn="l" defTabSz="800100">
            <a:lnSpc>
              <a:spcPct val="90000"/>
            </a:lnSpc>
            <a:spcBef>
              <a:spcPct val="0"/>
            </a:spcBef>
            <a:spcAft>
              <a:spcPct val="15000"/>
            </a:spcAft>
            <a:buChar char="•"/>
          </a:pPr>
          <a:r>
            <a:rPr lang="el-GR" sz="1800" kern="1200" dirty="0">
              <a:latin typeface="+mn-lt"/>
              <a:ea typeface="+mn-ea"/>
              <a:cs typeface="+mn-cs"/>
            </a:rPr>
            <a:t>Μοναδική περίπτωση όπου η αναθέτουσα αρχή επικαλέστηκε περίπτωση τροποποίησης σύμβασης κατά τη διάρκεια εκτέλεσής της βάσει του άρθρου 132 παρ. 1, περίπτωση γ)</a:t>
          </a:r>
        </a:p>
        <a:p>
          <a:pPr marL="171450" lvl="1" indent="-171450" algn="l" defTabSz="800100">
            <a:lnSpc>
              <a:spcPct val="90000"/>
            </a:lnSpc>
            <a:spcBef>
              <a:spcPct val="0"/>
            </a:spcBef>
            <a:spcAft>
              <a:spcPct val="15000"/>
            </a:spcAft>
            <a:buChar char="•"/>
          </a:pPr>
          <a:r>
            <a:rPr lang="el-GR" sz="1800" kern="1200" dirty="0">
              <a:latin typeface="+mn-lt"/>
              <a:ea typeface="+mn-ea"/>
              <a:cs typeface="+mn-cs"/>
            </a:rPr>
            <a:t>Η ΑΕΠΠ έκρινε ότι δεν διαπιστώθηκε η ύπαρξη «απρόβλεπτου γεγονότος» και άρα συνέτρεχε περίπτωση έλλειψης επιμέλειας και συνετού προγραμματισμού εκ μέρους της αναθέτουσας αρχής</a:t>
          </a:r>
        </a:p>
      </dsp:txBody>
      <dsp:txXfrm>
        <a:off x="3845560" y="817738"/>
        <a:ext cx="4354943" cy="2826794"/>
      </dsp:txXfrm>
    </dsp:sp>
    <dsp:sp modelId="{458DC992-5317-4012-81E2-65F22E39CE67}">
      <dsp:nvSpPr>
        <dsp:cNvPr id="0" name=""/>
        <dsp:cNvSpPr/>
      </dsp:nvSpPr>
      <dsp:spPr>
        <a:xfrm>
          <a:off x="0" y="1568421"/>
          <a:ext cx="3845560" cy="1325428"/>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34290" rIns="68580" bIns="34290" numCol="1" spcCol="1270" anchor="ctr" anchorCtr="0">
          <a:noAutofit/>
        </a:bodyPr>
        <a:lstStyle/>
        <a:p>
          <a:pPr marL="0" lvl="0" indent="0" algn="ctr" defTabSz="800100">
            <a:lnSpc>
              <a:spcPct val="90000"/>
            </a:lnSpc>
            <a:spcBef>
              <a:spcPct val="0"/>
            </a:spcBef>
            <a:spcAft>
              <a:spcPct val="35000"/>
            </a:spcAft>
            <a:buNone/>
          </a:pPr>
          <a:r>
            <a:rPr lang="el-GR" sz="1800" kern="1200">
              <a:latin typeface="+mn-lt"/>
              <a:ea typeface="+mn-ea"/>
              <a:cs typeface="+mn-cs"/>
            </a:rPr>
            <a:t>ΑΕΠΠ 55/2019</a:t>
          </a:r>
          <a:endParaRPr lang="el-GR" sz="1800" kern="1200" dirty="0">
            <a:latin typeface="+mn-lt"/>
            <a:ea typeface="+mn-ea"/>
            <a:cs typeface="+mn-cs"/>
          </a:endParaRPr>
        </a:p>
      </dsp:txBody>
      <dsp:txXfrm>
        <a:off x="64702" y="1633123"/>
        <a:ext cx="3716156" cy="1196024"/>
      </dsp:txXfrm>
    </dsp:sp>
  </dsp:spTree>
</dsp:drawing>
</file>

<file path=ppt/diagrams/drawing14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7902CDC-45E2-48D8-A878-CF2ED218560A}">
      <dsp:nvSpPr>
        <dsp:cNvPr id="0" name=""/>
        <dsp:cNvSpPr/>
      </dsp:nvSpPr>
      <dsp:spPr>
        <a:xfrm rot="5400000">
          <a:off x="1614523" y="1320668"/>
          <a:ext cx="1615641" cy="1839351"/>
        </a:xfrm>
        <a:prstGeom prst="bentUpArrow">
          <a:avLst>
            <a:gd name="adj1" fmla="val 32840"/>
            <a:gd name="adj2" fmla="val 25000"/>
            <a:gd name="adj3" fmla="val 35780"/>
          </a:avLst>
        </a:prstGeom>
        <a:gradFill rotWithShape="0">
          <a:gsLst>
            <a:gs pos="0">
              <a:schemeClr val="dk2">
                <a:tint val="50000"/>
                <a:hueOff val="0"/>
                <a:satOff val="0"/>
                <a:lumOff val="0"/>
                <a:alphaOff val="0"/>
                <a:tint val="94000"/>
                <a:satMod val="103000"/>
                <a:lumMod val="102000"/>
              </a:schemeClr>
            </a:gs>
            <a:gs pos="50000">
              <a:schemeClr val="dk2">
                <a:tint val="50000"/>
                <a:hueOff val="0"/>
                <a:satOff val="0"/>
                <a:lumOff val="0"/>
                <a:alphaOff val="0"/>
                <a:shade val="100000"/>
                <a:satMod val="110000"/>
                <a:lumMod val="100000"/>
              </a:schemeClr>
            </a:gs>
            <a:gs pos="100000">
              <a:schemeClr val="dk2">
                <a:tint val="50000"/>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88900" h="88900"/>
          <a:bevelB w="88900" h="31750" prst="angle"/>
        </a:sp3d>
      </dsp:spPr>
      <dsp:style>
        <a:lnRef idx="0">
          <a:scrgbClr r="0" g="0" b="0"/>
        </a:lnRef>
        <a:fillRef idx="3">
          <a:scrgbClr r="0" g="0" b="0"/>
        </a:fillRef>
        <a:effectRef idx="2">
          <a:scrgbClr r="0" g="0" b="0"/>
        </a:effectRef>
        <a:fontRef idx="minor"/>
      </dsp:style>
    </dsp:sp>
    <dsp:sp modelId="{FCFAABB6-6FF7-4A0B-A5BA-6025EE58CDA9}">
      <dsp:nvSpPr>
        <dsp:cNvPr id="0" name=""/>
        <dsp:cNvSpPr/>
      </dsp:nvSpPr>
      <dsp:spPr>
        <a:xfrm>
          <a:off x="1005739" y="142340"/>
          <a:ext cx="2989076" cy="1281595"/>
        </a:xfrm>
        <a:prstGeom prst="roundRect">
          <a:avLst>
            <a:gd name="adj" fmla="val 1667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a:latin typeface="+mn-lt"/>
              <a:ea typeface="+mn-ea"/>
              <a:cs typeface="+mn-cs"/>
            </a:rPr>
            <a:t>Επιτρεπτή τροποποίηση δημόσιας σύμβασης ή συμφωνίας-πλαίσιο [περίπτωση δ) της παρ. 1]</a:t>
          </a:r>
          <a:endParaRPr lang="el-GR" sz="1800" kern="1200" dirty="0">
            <a:latin typeface="+mn-lt"/>
            <a:ea typeface="+mn-ea"/>
            <a:cs typeface="+mn-cs"/>
          </a:endParaRPr>
        </a:p>
      </dsp:txBody>
      <dsp:txXfrm>
        <a:off x="1068313" y="204914"/>
        <a:ext cx="2863928" cy="1156447"/>
      </dsp:txXfrm>
    </dsp:sp>
    <dsp:sp modelId="{FC3FB31F-2877-4929-ABA9-F93306D78E7F}">
      <dsp:nvSpPr>
        <dsp:cNvPr id="0" name=""/>
        <dsp:cNvSpPr/>
      </dsp:nvSpPr>
      <dsp:spPr>
        <a:xfrm>
          <a:off x="3860172" y="12823"/>
          <a:ext cx="1978116" cy="1538706"/>
        </a:xfrm>
        <a:prstGeom prst="rect">
          <a:avLst/>
        </a:prstGeom>
        <a:noFill/>
        <a:ln>
          <a:noFill/>
        </a:ln>
        <a:effectLst/>
      </dsp:spPr>
      <dsp:style>
        <a:lnRef idx="0">
          <a:scrgbClr r="0" g="0" b="0"/>
        </a:lnRef>
        <a:fillRef idx="0">
          <a:scrgbClr r="0" g="0" b="0"/>
        </a:fillRef>
        <a:effectRef idx="0">
          <a:scrgbClr r="0" g="0" b="0"/>
        </a:effectRef>
        <a:fontRef idx="minor"/>
      </dsp:style>
    </dsp:sp>
    <dsp:sp modelId="{3ADF34FB-E89E-46CE-939B-CA6A8A0952BE}">
      <dsp:nvSpPr>
        <dsp:cNvPr id="0" name=""/>
        <dsp:cNvSpPr/>
      </dsp:nvSpPr>
      <dsp:spPr>
        <a:xfrm>
          <a:off x="3452241" y="2156927"/>
          <a:ext cx="1962709" cy="1564152"/>
        </a:xfrm>
        <a:prstGeom prst="roundRect">
          <a:avLst>
            <a:gd name="adj" fmla="val 1667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latin typeface="+mn-lt"/>
              <a:ea typeface="+mn-ea"/>
              <a:cs typeface="+mn-cs"/>
            </a:rPr>
            <a:t>Υποκατάσταση αρχικού αναδόχου από νέο ανάδοχο</a:t>
          </a:r>
        </a:p>
      </dsp:txBody>
      <dsp:txXfrm>
        <a:off x="3528610" y="2233296"/>
        <a:ext cx="1809971" cy="1411414"/>
      </dsp:txXfrm>
    </dsp:sp>
    <dsp:sp modelId="{911427AC-E396-4523-851D-BC1DDCD2A499}">
      <dsp:nvSpPr>
        <dsp:cNvPr id="0" name=""/>
        <dsp:cNvSpPr/>
      </dsp:nvSpPr>
      <dsp:spPr>
        <a:xfrm>
          <a:off x="5550566" y="1840529"/>
          <a:ext cx="3904979" cy="266251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ctr" anchorCtr="0">
          <a:noAutofit/>
        </a:bodyPr>
        <a:lstStyle/>
        <a:p>
          <a:pPr marL="171450" lvl="1" indent="-171450" algn="l" defTabSz="800100">
            <a:lnSpc>
              <a:spcPct val="90000"/>
            </a:lnSpc>
            <a:spcBef>
              <a:spcPct val="0"/>
            </a:spcBef>
            <a:spcAft>
              <a:spcPct val="15000"/>
            </a:spcAft>
            <a:buChar char="•"/>
          </a:pPr>
          <a:r>
            <a:rPr lang="el-GR" sz="1800" kern="1200" dirty="0">
              <a:latin typeface="+mn-lt"/>
              <a:ea typeface="+mn-ea"/>
              <a:cs typeface="+mn-cs"/>
            </a:rPr>
            <a:t>Βάσει ρητής ρήτρας αναθεώρησης ή προαίρεσης κατά την περίπτωση α) της παρ. 1</a:t>
          </a:r>
        </a:p>
        <a:p>
          <a:pPr marL="171450" lvl="1" indent="-171450" algn="l" defTabSz="800100">
            <a:lnSpc>
              <a:spcPct val="90000"/>
            </a:lnSpc>
            <a:spcBef>
              <a:spcPct val="0"/>
            </a:spcBef>
            <a:spcAft>
              <a:spcPct val="15000"/>
            </a:spcAft>
            <a:buChar char="•"/>
          </a:pPr>
          <a:r>
            <a:rPr lang="el-GR" sz="1800" kern="1200">
              <a:latin typeface="+mn-lt"/>
              <a:ea typeface="+mn-ea"/>
              <a:cs typeface="+mn-cs"/>
            </a:rPr>
            <a:t>Ολική η μερική διαδοχή του αρχικού αναδόχου από άλλον οικονομικό φορέα</a:t>
          </a:r>
          <a:endParaRPr lang="el-GR" sz="1800" kern="1200" dirty="0">
            <a:latin typeface="+mn-lt"/>
            <a:ea typeface="+mn-ea"/>
            <a:cs typeface="+mn-cs"/>
          </a:endParaRPr>
        </a:p>
        <a:p>
          <a:pPr marL="171450" lvl="1" indent="-171450" algn="l" defTabSz="800100">
            <a:lnSpc>
              <a:spcPct val="90000"/>
            </a:lnSpc>
            <a:spcBef>
              <a:spcPct val="0"/>
            </a:spcBef>
            <a:spcAft>
              <a:spcPct val="15000"/>
            </a:spcAft>
            <a:buChar char="•"/>
          </a:pPr>
          <a:r>
            <a:rPr lang="el-GR" sz="1800" kern="1200" dirty="0">
              <a:latin typeface="+mn-lt"/>
              <a:ea typeface="+mn-ea"/>
              <a:cs typeface="+mn-cs"/>
            </a:rPr>
            <a:t>Όταν η </a:t>
          </a:r>
          <a:r>
            <a:rPr lang="el-GR" sz="1800" kern="1200" dirty="0" err="1">
              <a:latin typeface="+mn-lt"/>
              <a:ea typeface="+mn-ea"/>
              <a:cs typeface="+mn-cs"/>
            </a:rPr>
            <a:t>α.α.</a:t>
          </a:r>
          <a:r>
            <a:rPr lang="el-GR" sz="1800" kern="1200" dirty="0">
              <a:latin typeface="+mn-lt"/>
              <a:ea typeface="+mn-ea"/>
              <a:cs typeface="+mn-cs"/>
            </a:rPr>
            <a:t> αναλαμβάνει τις υποχρεώσεις του κύριου αναδόχου έναντι των υπεργολάβων του</a:t>
          </a:r>
        </a:p>
      </dsp:txBody>
      <dsp:txXfrm>
        <a:off x="5550566" y="1840529"/>
        <a:ext cx="3904979" cy="2662516"/>
      </dsp:txXfrm>
    </dsp:sp>
  </dsp:spTree>
</dsp:drawing>
</file>

<file path=ppt/diagrams/drawing14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22B97B-7C82-46DA-BDF7-637238E13404}">
      <dsp:nvSpPr>
        <dsp:cNvPr id="0" name=""/>
        <dsp:cNvSpPr/>
      </dsp:nvSpPr>
      <dsp:spPr>
        <a:xfrm>
          <a:off x="275473" y="-42544"/>
          <a:ext cx="9062953" cy="1490195"/>
        </a:xfrm>
        <a:prstGeom prst="rightArrow">
          <a:avLst>
            <a:gd name="adj1" fmla="val 50000"/>
            <a:gd name="adj2" fmla="val 5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254000" bIns="209553" numCol="1" spcCol="1270" anchor="ctr" anchorCtr="0">
          <a:noAutofit/>
        </a:bodyPr>
        <a:lstStyle/>
        <a:p>
          <a:pPr marL="0" lvl="0" indent="0" algn="l" defTabSz="800100">
            <a:lnSpc>
              <a:spcPct val="90000"/>
            </a:lnSpc>
            <a:spcBef>
              <a:spcPct val="0"/>
            </a:spcBef>
            <a:spcAft>
              <a:spcPct val="35000"/>
            </a:spcAft>
            <a:buNone/>
          </a:pPr>
          <a:r>
            <a:rPr lang="el-GR" sz="1800" kern="1200" dirty="0">
              <a:latin typeface="+mn-lt"/>
              <a:ea typeface="+mn-ea"/>
              <a:cs typeface="+mn-cs"/>
            </a:rPr>
            <a:t>Επιτρεπτή τροποποίηση δημόσιας σύμβασης ή συμφωνίας-πλαίσιο [περίπτωση ε) της παρ. 1]</a:t>
          </a:r>
        </a:p>
      </dsp:txBody>
      <dsp:txXfrm>
        <a:off x="275473" y="330005"/>
        <a:ext cx="8690404" cy="745097"/>
      </dsp:txXfrm>
    </dsp:sp>
    <dsp:sp modelId="{426668EB-A7B0-4882-8D37-795419C54C08}">
      <dsp:nvSpPr>
        <dsp:cNvPr id="0" name=""/>
        <dsp:cNvSpPr/>
      </dsp:nvSpPr>
      <dsp:spPr>
        <a:xfrm>
          <a:off x="275473" y="1063740"/>
          <a:ext cx="4187084" cy="2946352"/>
        </a:xfrm>
        <a:prstGeom prst="rect">
          <a:avLst/>
        </a:prstGeom>
        <a:solidFill>
          <a:schemeClr val="lt2">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l-GR" sz="1800" kern="1200" dirty="0">
              <a:latin typeface="+mn-lt"/>
              <a:ea typeface="+mn-ea"/>
              <a:cs typeface="+mn-cs"/>
            </a:rPr>
            <a:t>Όταν η τροποποίηση ανεξαρτήτως της αξίας της δεν είναι ουσιώδης κατά την έννοια της παρ. 4</a:t>
          </a:r>
        </a:p>
      </dsp:txBody>
      <dsp:txXfrm>
        <a:off x="275473" y="1063740"/>
        <a:ext cx="4187084" cy="2946352"/>
      </dsp:txXfrm>
    </dsp:sp>
    <dsp:sp modelId="{B6D52376-1EF9-4758-B9E4-6C9CF664165F}">
      <dsp:nvSpPr>
        <dsp:cNvPr id="0" name=""/>
        <dsp:cNvSpPr/>
      </dsp:nvSpPr>
      <dsp:spPr>
        <a:xfrm>
          <a:off x="4462557" y="482403"/>
          <a:ext cx="4875868" cy="1320018"/>
        </a:xfrm>
        <a:prstGeom prst="rightArrow">
          <a:avLst>
            <a:gd name="adj1" fmla="val 50000"/>
            <a:gd name="adj2" fmla="val 5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254000" bIns="209553" numCol="1" spcCol="1270" anchor="ctr" anchorCtr="0">
          <a:noAutofit/>
        </a:bodyPr>
        <a:lstStyle/>
        <a:p>
          <a:pPr marL="0" lvl="0" indent="0" algn="l" defTabSz="800100">
            <a:lnSpc>
              <a:spcPct val="90000"/>
            </a:lnSpc>
            <a:spcBef>
              <a:spcPct val="0"/>
            </a:spcBef>
            <a:spcAft>
              <a:spcPct val="35000"/>
            </a:spcAft>
            <a:buNone/>
          </a:pPr>
          <a:r>
            <a:rPr lang="el-GR" sz="1800" kern="1200">
              <a:latin typeface="+mn-lt"/>
              <a:ea typeface="+mn-ea"/>
              <a:cs typeface="+mn-cs"/>
            </a:rPr>
            <a:t>Τροποποίηση βάσει της περίπτωσης β) ή γ) της παρ. 1</a:t>
          </a:r>
          <a:endParaRPr lang="el-GR" sz="1800" kern="1200" dirty="0">
            <a:latin typeface="+mn-lt"/>
            <a:ea typeface="+mn-ea"/>
            <a:cs typeface="+mn-cs"/>
          </a:endParaRPr>
        </a:p>
      </dsp:txBody>
      <dsp:txXfrm>
        <a:off x="4462557" y="812408"/>
        <a:ext cx="4545864" cy="660009"/>
      </dsp:txXfrm>
    </dsp:sp>
    <dsp:sp modelId="{37F3368B-5E4D-4EF6-BDEE-EBF496CEFA5A}">
      <dsp:nvSpPr>
        <dsp:cNvPr id="0" name=""/>
        <dsp:cNvSpPr/>
      </dsp:nvSpPr>
      <dsp:spPr>
        <a:xfrm>
          <a:off x="4462557" y="1503599"/>
          <a:ext cx="4187084" cy="2946352"/>
        </a:xfrm>
        <a:prstGeom prst="rect">
          <a:avLst/>
        </a:prstGeom>
        <a:solidFill>
          <a:schemeClr val="lt2">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l-GR" sz="1800" kern="1200">
              <a:latin typeface="+mn-lt"/>
              <a:ea typeface="+mn-ea"/>
              <a:cs typeface="+mn-cs"/>
            </a:rPr>
            <a:t>Δημοσίευση στην Επίσημη Εφημερίδα της ΕΕ</a:t>
          </a:r>
          <a:endParaRPr lang="el-GR" sz="1800" kern="1200" dirty="0">
            <a:latin typeface="+mn-lt"/>
            <a:ea typeface="+mn-ea"/>
            <a:cs typeface="+mn-cs"/>
          </a:endParaRPr>
        </a:p>
        <a:p>
          <a:pPr marL="0" lvl="0" indent="0" algn="l" defTabSz="800100">
            <a:lnSpc>
              <a:spcPct val="90000"/>
            </a:lnSpc>
            <a:spcBef>
              <a:spcPct val="0"/>
            </a:spcBef>
            <a:spcAft>
              <a:spcPct val="35000"/>
            </a:spcAft>
            <a:buNone/>
          </a:pPr>
          <a:r>
            <a:rPr lang="el-GR" sz="1800" kern="1200" dirty="0">
              <a:latin typeface="+mn-lt"/>
              <a:ea typeface="+mn-ea"/>
              <a:cs typeface="+mn-cs"/>
            </a:rPr>
            <a:t>Δημοσιευτέες πληροφορίες σύμφωνα με τα άρθρα 65 και 295 αντίστοιχα</a:t>
          </a:r>
        </a:p>
      </dsp:txBody>
      <dsp:txXfrm>
        <a:off x="4462557" y="1503599"/>
        <a:ext cx="4187084" cy="2946352"/>
      </dsp:txXfrm>
    </dsp:sp>
  </dsp:spTree>
</dsp:drawing>
</file>

<file path=ppt/diagrams/drawing14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1CC5BD0-83E6-4403-862F-B13D3DC562AE}">
      <dsp:nvSpPr>
        <dsp:cNvPr id="0" name=""/>
        <dsp:cNvSpPr/>
      </dsp:nvSpPr>
      <dsp:spPr>
        <a:xfrm>
          <a:off x="7976" y="2255309"/>
          <a:ext cx="2525775" cy="1262887"/>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l-GR" sz="1800" kern="1200" dirty="0">
              <a:latin typeface="+mn-lt"/>
              <a:ea typeface="+mn-ea"/>
              <a:cs typeface="+mn-cs"/>
            </a:rPr>
            <a:t>Τροποποιήσεις ήσσονος σημασίας </a:t>
          </a:r>
          <a:r>
            <a:rPr lang="el-GR" sz="1800" i="1" kern="1200" dirty="0">
              <a:latin typeface="+mn-lt"/>
              <a:ea typeface="+mn-ea"/>
              <a:cs typeface="+mn-cs"/>
            </a:rPr>
            <a:t>(</a:t>
          </a:r>
          <a:r>
            <a:rPr lang="en-US" sz="1800" i="1" kern="1200" dirty="0">
              <a:latin typeface="+mn-lt"/>
              <a:ea typeface="+mn-ea"/>
              <a:cs typeface="+mn-cs"/>
            </a:rPr>
            <a:t>de minimis</a:t>
          </a:r>
          <a:r>
            <a:rPr lang="el-GR" sz="1800" i="1" kern="1200" dirty="0">
              <a:latin typeface="+mn-lt"/>
              <a:ea typeface="+mn-ea"/>
              <a:cs typeface="+mn-cs"/>
            </a:rPr>
            <a:t>)</a:t>
          </a:r>
        </a:p>
      </dsp:txBody>
      <dsp:txXfrm>
        <a:off x="44965" y="2292298"/>
        <a:ext cx="2451797" cy="1188909"/>
      </dsp:txXfrm>
    </dsp:sp>
    <dsp:sp modelId="{8A32FA61-397F-4BCC-B786-2FA0ECC86C29}">
      <dsp:nvSpPr>
        <dsp:cNvPr id="0" name=""/>
        <dsp:cNvSpPr/>
      </dsp:nvSpPr>
      <dsp:spPr>
        <a:xfrm rot="19457599">
          <a:off x="2416806" y="2498912"/>
          <a:ext cx="1244200" cy="49521"/>
        </a:xfrm>
        <a:custGeom>
          <a:avLst/>
          <a:gdLst/>
          <a:ahLst/>
          <a:cxnLst/>
          <a:rect l="0" t="0" r="0" b="0"/>
          <a:pathLst>
            <a:path>
              <a:moveTo>
                <a:pt x="0" y="24058"/>
              </a:moveTo>
              <a:lnTo>
                <a:pt x="1005098" y="24058"/>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l-GR" sz="500" kern="1200">
            <a:solidFill>
              <a:srgbClr val="000000">
                <a:hueOff val="0"/>
                <a:satOff val="0"/>
                <a:lumOff val="0"/>
                <a:alphaOff val="0"/>
              </a:srgbClr>
            </a:solidFill>
            <a:latin typeface="Calibri" panose="020F0502020204030204"/>
            <a:ea typeface="+mn-ea"/>
            <a:cs typeface="+mn-cs"/>
          </a:endParaRPr>
        </a:p>
      </dsp:txBody>
      <dsp:txXfrm>
        <a:off x="2995495" y="2516568"/>
        <a:ext cx="0" cy="0"/>
      </dsp:txXfrm>
    </dsp:sp>
    <dsp:sp modelId="{ED58720E-57A2-4EB0-A6E4-2271305D38A5}">
      <dsp:nvSpPr>
        <dsp:cNvPr id="0" name=""/>
        <dsp:cNvSpPr/>
      </dsp:nvSpPr>
      <dsp:spPr>
        <a:xfrm>
          <a:off x="3544062" y="1306356"/>
          <a:ext cx="2525775" cy="1708472"/>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l-GR" sz="1800" kern="1200" dirty="0">
              <a:latin typeface="+mn-lt"/>
              <a:ea typeface="+mn-ea"/>
              <a:cs typeface="+mn-cs"/>
            </a:rPr>
            <a:t>Χωρίς ανάγκη επαλήθευσης περί τήρησης των περιπτώσεων α)-δ) της παρ. 4</a:t>
          </a:r>
        </a:p>
      </dsp:txBody>
      <dsp:txXfrm>
        <a:off x="3594101" y="1356395"/>
        <a:ext cx="2425697" cy="1608394"/>
      </dsp:txXfrm>
    </dsp:sp>
    <dsp:sp modelId="{714CEA3A-A8BF-4FDE-A019-A8AB96B081CF}">
      <dsp:nvSpPr>
        <dsp:cNvPr id="0" name=""/>
        <dsp:cNvSpPr/>
      </dsp:nvSpPr>
      <dsp:spPr>
        <a:xfrm rot="18341982">
          <a:off x="5709314" y="1432826"/>
          <a:ext cx="1731355" cy="49521"/>
        </a:xfrm>
        <a:custGeom>
          <a:avLst/>
          <a:gdLst/>
          <a:ahLst/>
          <a:cxnLst/>
          <a:rect l="0" t="0" r="0" b="0"/>
          <a:pathLst>
            <a:path>
              <a:moveTo>
                <a:pt x="0" y="24058"/>
              </a:moveTo>
              <a:lnTo>
                <a:pt x="1398635" y="24058"/>
              </a:lnTo>
            </a:path>
          </a:pathLst>
        </a:custGeom>
        <a:noFill/>
        <a:ln w="12700" cap="flat" cmpd="sng" algn="ctr">
          <a:solidFill>
            <a:schemeClr val="dk2">
              <a:shade val="8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l-GR" sz="500" kern="1200">
            <a:solidFill>
              <a:srgbClr val="000000">
                <a:hueOff val="0"/>
                <a:satOff val="0"/>
                <a:lumOff val="0"/>
                <a:alphaOff val="0"/>
              </a:srgbClr>
            </a:solidFill>
            <a:latin typeface="Calibri" panose="020F0502020204030204"/>
            <a:ea typeface="+mn-ea"/>
            <a:cs typeface="+mn-cs"/>
          </a:endParaRPr>
        </a:p>
      </dsp:txBody>
      <dsp:txXfrm>
        <a:off x="6514585" y="1467479"/>
        <a:ext cx="0" cy="0"/>
      </dsp:txXfrm>
    </dsp:sp>
    <dsp:sp modelId="{0D393829-A3A0-4C96-84FB-F277B2D9947B}">
      <dsp:nvSpPr>
        <dsp:cNvPr id="0" name=""/>
        <dsp:cNvSpPr/>
      </dsp:nvSpPr>
      <dsp:spPr>
        <a:xfrm>
          <a:off x="7080148" y="123138"/>
          <a:ext cx="2525775" cy="1262887"/>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l-GR" sz="1800" kern="1200" dirty="0">
              <a:latin typeface="+mn-lt"/>
              <a:ea typeface="+mn-ea"/>
              <a:cs typeface="+mn-cs"/>
            </a:rPr>
            <a:t>Κατώτερη των ορίων του άρθρου 5 ή 235 αντίστοιχα και (σωρευτικά)</a:t>
          </a:r>
        </a:p>
      </dsp:txBody>
      <dsp:txXfrm>
        <a:off x="7117137" y="160127"/>
        <a:ext cx="2451797" cy="1188909"/>
      </dsp:txXfrm>
    </dsp:sp>
    <dsp:sp modelId="{D9460FDE-3D13-44E9-A424-4D4E6F6F4630}">
      <dsp:nvSpPr>
        <dsp:cNvPr id="0" name=""/>
        <dsp:cNvSpPr/>
      </dsp:nvSpPr>
      <dsp:spPr>
        <a:xfrm rot="2142401">
          <a:off x="5952892" y="2498912"/>
          <a:ext cx="1244200" cy="49521"/>
        </a:xfrm>
        <a:custGeom>
          <a:avLst/>
          <a:gdLst/>
          <a:ahLst/>
          <a:cxnLst/>
          <a:rect l="0" t="0" r="0" b="0"/>
          <a:pathLst>
            <a:path>
              <a:moveTo>
                <a:pt x="0" y="24058"/>
              </a:moveTo>
              <a:lnTo>
                <a:pt x="1005098" y="24058"/>
              </a:lnTo>
            </a:path>
          </a:pathLst>
        </a:custGeom>
        <a:noFill/>
        <a:ln w="12700" cap="flat" cmpd="sng" algn="ctr">
          <a:solidFill>
            <a:schemeClr val="dk2">
              <a:shade val="8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l-GR" sz="500" kern="1200">
            <a:solidFill>
              <a:srgbClr val="000000">
                <a:hueOff val="0"/>
                <a:satOff val="0"/>
                <a:lumOff val="0"/>
                <a:alphaOff val="0"/>
              </a:srgbClr>
            </a:solidFill>
            <a:latin typeface="Calibri" panose="020F0502020204030204"/>
            <a:ea typeface="+mn-ea"/>
            <a:cs typeface="+mn-cs"/>
          </a:endParaRPr>
        </a:p>
      </dsp:txBody>
      <dsp:txXfrm>
        <a:off x="6567888" y="2480260"/>
        <a:ext cx="0" cy="0"/>
      </dsp:txXfrm>
    </dsp:sp>
    <dsp:sp modelId="{C117A7A5-C41B-44EC-B331-BB75BD9A8C15}">
      <dsp:nvSpPr>
        <dsp:cNvPr id="0" name=""/>
        <dsp:cNvSpPr/>
      </dsp:nvSpPr>
      <dsp:spPr>
        <a:xfrm>
          <a:off x="7080148" y="1575458"/>
          <a:ext cx="2525775" cy="2622588"/>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l-GR" sz="1800" kern="1200">
              <a:latin typeface="+mn-lt"/>
              <a:ea typeface="+mn-ea"/>
              <a:cs typeface="+mn-cs"/>
            </a:rPr>
            <a:t>Κατώτερη του 10% της αρχικής αξίας της σύμβασης για συμβάσεις προμηθειών και υπηρεσιών και του 15% για συμβάσεις έργων</a:t>
          </a:r>
          <a:endParaRPr lang="el-GR" sz="1800" kern="1200" dirty="0">
            <a:latin typeface="+mn-lt"/>
            <a:ea typeface="+mn-ea"/>
            <a:cs typeface="+mn-cs"/>
          </a:endParaRPr>
        </a:p>
      </dsp:txBody>
      <dsp:txXfrm>
        <a:off x="7154125" y="1649435"/>
        <a:ext cx="2377821" cy="2474634"/>
      </dsp:txXfrm>
    </dsp:sp>
    <dsp:sp modelId="{53628CBA-BCD2-4A78-B869-7E1B4F029639}">
      <dsp:nvSpPr>
        <dsp:cNvPr id="0" name=""/>
        <dsp:cNvSpPr/>
      </dsp:nvSpPr>
      <dsp:spPr>
        <a:xfrm rot="2592377">
          <a:off x="2345863" y="3336468"/>
          <a:ext cx="1386087" cy="49521"/>
        </a:xfrm>
        <a:custGeom>
          <a:avLst/>
          <a:gdLst/>
          <a:ahLst/>
          <a:cxnLst/>
          <a:rect l="0" t="0" r="0" b="0"/>
          <a:pathLst>
            <a:path>
              <a:moveTo>
                <a:pt x="0" y="24058"/>
              </a:moveTo>
              <a:lnTo>
                <a:pt x="1119718" y="24058"/>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l-GR" sz="500" kern="1200">
            <a:solidFill>
              <a:srgbClr val="000000">
                <a:hueOff val="0"/>
                <a:satOff val="0"/>
                <a:lumOff val="0"/>
                <a:alphaOff val="0"/>
              </a:srgbClr>
            </a:solidFill>
            <a:latin typeface="Calibri" panose="020F0502020204030204"/>
            <a:ea typeface="+mn-ea"/>
            <a:cs typeface="+mn-cs"/>
          </a:endParaRPr>
        </a:p>
      </dsp:txBody>
      <dsp:txXfrm>
        <a:off x="3037372" y="3312248"/>
        <a:ext cx="0" cy="0"/>
      </dsp:txXfrm>
    </dsp:sp>
    <dsp:sp modelId="{AA92E8A7-8CAF-42B0-8835-CD5771336BA0}">
      <dsp:nvSpPr>
        <dsp:cNvPr id="0" name=""/>
        <dsp:cNvSpPr/>
      </dsp:nvSpPr>
      <dsp:spPr>
        <a:xfrm>
          <a:off x="3544062" y="3204262"/>
          <a:ext cx="2525775" cy="1262887"/>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l-GR" sz="1800" kern="1200" dirty="0">
              <a:latin typeface="+mn-lt"/>
              <a:ea typeface="+mn-ea"/>
              <a:cs typeface="+mn-cs"/>
            </a:rPr>
            <a:t>Δεν πρέπει να μεταβάλλεται η συνολική φύση της σύμβασης</a:t>
          </a:r>
        </a:p>
      </dsp:txBody>
      <dsp:txXfrm>
        <a:off x="3581051" y="3241251"/>
        <a:ext cx="2451797" cy="1188909"/>
      </dsp:txXfrm>
    </dsp:sp>
  </dsp:spTree>
</dsp:drawing>
</file>

<file path=ppt/diagrams/drawing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55EE28-42F8-4DFE-9F85-3AA37977B9AF}">
      <dsp:nvSpPr>
        <dsp:cNvPr id="0" name=""/>
        <dsp:cNvSpPr/>
      </dsp:nvSpPr>
      <dsp:spPr>
        <a:xfrm>
          <a:off x="0" y="0"/>
          <a:ext cx="9613900" cy="4557485"/>
        </a:xfrm>
        <a:prstGeom prst="roundRect">
          <a:avLst>
            <a:gd name="adj" fmla="val 10000"/>
          </a:avLst>
        </a:prstGeom>
        <a:gradFill rotWithShape="0">
          <a:gsLst>
            <a:gs pos="0">
              <a:schemeClr val="dk2">
                <a:tint val="40000"/>
                <a:hueOff val="0"/>
                <a:satOff val="0"/>
                <a:lumOff val="0"/>
                <a:alphaOff val="0"/>
                <a:tint val="94000"/>
                <a:satMod val="103000"/>
                <a:lumMod val="102000"/>
              </a:schemeClr>
            </a:gs>
            <a:gs pos="50000">
              <a:schemeClr val="dk2">
                <a:tint val="40000"/>
                <a:hueOff val="0"/>
                <a:satOff val="0"/>
                <a:lumOff val="0"/>
                <a:alphaOff val="0"/>
                <a:shade val="100000"/>
                <a:satMod val="110000"/>
                <a:lumMod val="100000"/>
              </a:schemeClr>
            </a:gs>
            <a:gs pos="100000">
              <a:schemeClr val="dk2">
                <a:tint val="40000"/>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z="-152400" extrusionH="63500" prstMaterial="matte">
          <a:bevelT w="144450" h="6350" prst="relaxedInset"/>
          <a:contourClr>
            <a:schemeClr val="bg1"/>
          </a:contourClr>
        </a:sp3d>
      </dsp:spPr>
      <dsp:style>
        <a:lnRef idx="0">
          <a:scrgbClr r="0" g="0" b="0"/>
        </a:lnRef>
        <a:fillRef idx="3">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Συμβάσεις προμηθειών</a:t>
          </a:r>
        </a:p>
      </dsp:txBody>
      <dsp:txXfrm>
        <a:off x="0" y="0"/>
        <a:ext cx="9613900" cy="1367245"/>
      </dsp:txXfrm>
    </dsp:sp>
    <dsp:sp modelId="{AE9F48F2-F3E5-43E0-8AB6-411AE848C3D2}">
      <dsp:nvSpPr>
        <dsp:cNvPr id="0" name=""/>
        <dsp:cNvSpPr/>
      </dsp:nvSpPr>
      <dsp:spPr>
        <a:xfrm>
          <a:off x="961390" y="1367634"/>
          <a:ext cx="7691120" cy="895363"/>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45720" tIns="34290" rIns="45720" bIns="34290" numCol="1" spcCol="1270" anchor="ctr" anchorCtr="0">
          <a:noAutofit/>
        </a:bodyPr>
        <a:lstStyle/>
        <a:p>
          <a:pPr marL="0" lvl="0" indent="0" algn="ctr" defTabSz="800100">
            <a:lnSpc>
              <a:spcPct val="90000"/>
            </a:lnSpc>
            <a:spcBef>
              <a:spcPct val="0"/>
            </a:spcBef>
            <a:spcAft>
              <a:spcPct val="35000"/>
            </a:spcAft>
            <a:buNone/>
          </a:pPr>
          <a:r>
            <a:rPr lang="el-GR" sz="1800" kern="1200" dirty="0"/>
            <a:t>Αγορά, χρηματοδοτική μίσθωση, μίσθωση, μίσθωση-πώληση με ή χωρίς δικαίωμα αγοράς προϊόντων</a:t>
          </a:r>
        </a:p>
      </dsp:txBody>
      <dsp:txXfrm>
        <a:off x="987614" y="1393858"/>
        <a:ext cx="7638672" cy="842915"/>
      </dsp:txXfrm>
    </dsp:sp>
    <dsp:sp modelId="{722D17B8-BD68-4B24-8952-EDD3C8AC2B07}">
      <dsp:nvSpPr>
        <dsp:cNvPr id="0" name=""/>
        <dsp:cNvSpPr/>
      </dsp:nvSpPr>
      <dsp:spPr>
        <a:xfrm>
          <a:off x="961390" y="2400746"/>
          <a:ext cx="7691120" cy="895363"/>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45720" tIns="34290" rIns="45720" bIns="34290" numCol="1" spcCol="1270" anchor="ctr" anchorCtr="0">
          <a:noAutofit/>
        </a:bodyPr>
        <a:lstStyle/>
        <a:p>
          <a:pPr marL="0" lvl="0" indent="0" algn="ctr" defTabSz="800100">
            <a:lnSpc>
              <a:spcPct val="90000"/>
            </a:lnSpc>
            <a:spcBef>
              <a:spcPct val="0"/>
            </a:spcBef>
            <a:spcAft>
              <a:spcPct val="35000"/>
            </a:spcAft>
            <a:buNone/>
          </a:pPr>
          <a:r>
            <a:rPr lang="el-GR" sz="1800" kern="1200" dirty="0"/>
            <a:t>Παρεμπίπτουσες εργασίες τοποθέτησης και εγκατάστασης</a:t>
          </a:r>
        </a:p>
      </dsp:txBody>
      <dsp:txXfrm>
        <a:off x="987614" y="2426970"/>
        <a:ext cx="7638672" cy="842915"/>
      </dsp:txXfrm>
    </dsp:sp>
    <dsp:sp modelId="{D5E7B374-4FEA-4336-8663-8D2FF446207B}">
      <dsp:nvSpPr>
        <dsp:cNvPr id="0" name=""/>
        <dsp:cNvSpPr/>
      </dsp:nvSpPr>
      <dsp:spPr>
        <a:xfrm>
          <a:off x="961390" y="3433857"/>
          <a:ext cx="7691120" cy="895363"/>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45720" tIns="34290" rIns="45720" bIns="34290" numCol="1" spcCol="1270" anchor="ctr" anchorCtr="0">
          <a:noAutofit/>
        </a:bodyPr>
        <a:lstStyle/>
        <a:p>
          <a:pPr marL="0" lvl="0" indent="0" algn="ctr" defTabSz="800100">
            <a:lnSpc>
              <a:spcPct val="90000"/>
            </a:lnSpc>
            <a:spcBef>
              <a:spcPct val="0"/>
            </a:spcBef>
            <a:spcAft>
              <a:spcPct val="35000"/>
            </a:spcAft>
            <a:buNone/>
          </a:pPr>
          <a:r>
            <a:rPr lang="el-GR" sz="1800" kern="1200" dirty="0"/>
            <a:t>Έννοια προμήθειας (άρθρο 2 παρ. 1 περ. 8)</a:t>
          </a:r>
        </a:p>
      </dsp:txBody>
      <dsp:txXfrm>
        <a:off x="987614" y="3460081"/>
        <a:ext cx="7638672" cy="842915"/>
      </dsp:txXfrm>
    </dsp:sp>
  </dsp:spTree>
</dsp:drawing>
</file>

<file path=ppt/diagrams/drawing15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444786C-87AB-4082-A47F-6DE789C60578}">
      <dsp:nvSpPr>
        <dsp:cNvPr id="0" name=""/>
        <dsp:cNvSpPr/>
      </dsp:nvSpPr>
      <dsp:spPr>
        <a:xfrm>
          <a:off x="4655793" y="1728462"/>
          <a:ext cx="1662716" cy="791301"/>
        </a:xfrm>
        <a:custGeom>
          <a:avLst/>
          <a:gdLst/>
          <a:ahLst/>
          <a:cxnLst/>
          <a:rect l="0" t="0" r="0" b="0"/>
          <a:pathLst>
            <a:path>
              <a:moveTo>
                <a:pt x="0" y="0"/>
              </a:moveTo>
              <a:lnTo>
                <a:pt x="0" y="462093"/>
              </a:lnTo>
              <a:lnTo>
                <a:pt x="1424815" y="462093"/>
              </a:lnTo>
              <a:lnTo>
                <a:pt x="1424815" y="678082"/>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78B08514-7967-41DF-A0F9-E22D6D8F1F4A}">
      <dsp:nvSpPr>
        <dsp:cNvPr id="0" name=""/>
        <dsp:cNvSpPr/>
      </dsp:nvSpPr>
      <dsp:spPr>
        <a:xfrm>
          <a:off x="2993077" y="1728462"/>
          <a:ext cx="1662716" cy="791301"/>
        </a:xfrm>
        <a:custGeom>
          <a:avLst/>
          <a:gdLst/>
          <a:ahLst/>
          <a:cxnLst/>
          <a:rect l="0" t="0" r="0" b="0"/>
          <a:pathLst>
            <a:path>
              <a:moveTo>
                <a:pt x="1424815" y="0"/>
              </a:moveTo>
              <a:lnTo>
                <a:pt x="1424815" y="462093"/>
              </a:lnTo>
              <a:lnTo>
                <a:pt x="0" y="462093"/>
              </a:lnTo>
              <a:lnTo>
                <a:pt x="0" y="678082"/>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6423827D-3DB4-4DBE-A898-66B949542639}">
      <dsp:nvSpPr>
        <dsp:cNvPr id="0" name=""/>
        <dsp:cNvSpPr/>
      </dsp:nvSpPr>
      <dsp:spPr>
        <a:xfrm>
          <a:off x="3295389" y="749"/>
          <a:ext cx="2720808" cy="1727713"/>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 modelId="{E917B642-DD25-4D85-BF7C-85BD48B1F76C}">
      <dsp:nvSpPr>
        <dsp:cNvPr id="0" name=""/>
        <dsp:cNvSpPr/>
      </dsp:nvSpPr>
      <dsp:spPr>
        <a:xfrm>
          <a:off x="3597701" y="287945"/>
          <a:ext cx="2720808" cy="1727713"/>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a:latin typeface="+mn-lt"/>
              <a:ea typeface="+mn-ea"/>
              <a:cs typeface="+mn-cs"/>
            </a:rPr>
            <a:t>Απαγόρευση τροποποίησης εκτελούμενης σύμβασης (παρ. 4)</a:t>
          </a:r>
          <a:endParaRPr lang="el-GR" sz="1800" kern="1200" dirty="0">
            <a:latin typeface="+mn-lt"/>
            <a:ea typeface="+mn-ea"/>
            <a:cs typeface="+mn-cs"/>
          </a:endParaRPr>
        </a:p>
      </dsp:txBody>
      <dsp:txXfrm>
        <a:off x="3648304" y="338548"/>
        <a:ext cx="2619602" cy="1626507"/>
      </dsp:txXfrm>
    </dsp:sp>
    <dsp:sp modelId="{CA18E23E-7337-4754-9615-00C092688C45}">
      <dsp:nvSpPr>
        <dsp:cNvPr id="0" name=""/>
        <dsp:cNvSpPr/>
      </dsp:nvSpPr>
      <dsp:spPr>
        <a:xfrm>
          <a:off x="1632673" y="2519764"/>
          <a:ext cx="2720808" cy="1727713"/>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sp>
    <dsp:sp modelId="{DA408683-E984-4E06-A2F7-41AFB8EB3695}">
      <dsp:nvSpPr>
        <dsp:cNvPr id="0" name=""/>
        <dsp:cNvSpPr/>
      </dsp:nvSpPr>
      <dsp:spPr>
        <a:xfrm>
          <a:off x="1934985" y="2806961"/>
          <a:ext cx="2720808" cy="1727713"/>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latin typeface="+mn-lt"/>
              <a:ea typeface="+mn-ea"/>
              <a:cs typeface="+mn-cs"/>
            </a:rPr>
            <a:t>Ουσιώδης κατά την έννοια της περίπτωσης ε) της παρ. 1</a:t>
          </a:r>
        </a:p>
      </dsp:txBody>
      <dsp:txXfrm>
        <a:off x="1985588" y="2857564"/>
        <a:ext cx="2619602" cy="1626507"/>
      </dsp:txXfrm>
    </dsp:sp>
    <dsp:sp modelId="{E84F8D66-BD8E-4539-8B0D-B70B9D575889}">
      <dsp:nvSpPr>
        <dsp:cNvPr id="0" name=""/>
        <dsp:cNvSpPr/>
      </dsp:nvSpPr>
      <dsp:spPr>
        <a:xfrm>
          <a:off x="4958106" y="2519764"/>
          <a:ext cx="2720808" cy="1727713"/>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sp>
    <dsp:sp modelId="{C06D4903-9B8D-49C1-80F6-6AF3FF187B49}">
      <dsp:nvSpPr>
        <dsp:cNvPr id="0" name=""/>
        <dsp:cNvSpPr/>
      </dsp:nvSpPr>
      <dsp:spPr>
        <a:xfrm>
          <a:off x="5260418" y="2806961"/>
          <a:ext cx="2720808" cy="1727713"/>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latin typeface="+mn-lt"/>
              <a:ea typeface="+mn-ea"/>
              <a:cs typeface="+mn-cs"/>
            </a:rPr>
            <a:t>Εφόσον καθιστά τη σύμβαση ή συμφωνία-πλαίσιο ουσιωδώς διαφορετική ως προς τον χαρακτήρα της σε σχέση με την αρχική</a:t>
          </a:r>
        </a:p>
      </dsp:txBody>
      <dsp:txXfrm>
        <a:off x="5311021" y="2857564"/>
        <a:ext cx="2619602" cy="1626507"/>
      </dsp:txXfrm>
    </dsp:sp>
  </dsp:spTree>
</dsp:drawing>
</file>

<file path=ppt/diagrams/drawing15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DE6FD5B-A0C3-4098-B390-BD0BD411B04A}">
      <dsp:nvSpPr>
        <dsp:cNvPr id="0" name=""/>
        <dsp:cNvSpPr/>
      </dsp:nvSpPr>
      <dsp:spPr>
        <a:xfrm>
          <a:off x="0" y="0"/>
          <a:ext cx="4480560" cy="4480560"/>
        </a:xfrm>
        <a:prstGeom prst="pie">
          <a:avLst>
            <a:gd name="adj1" fmla="val 5400000"/>
            <a:gd name="adj2" fmla="val 1620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 modelId="{2319B57D-D4EB-40ED-9256-7FDC16D71778}">
      <dsp:nvSpPr>
        <dsp:cNvPr id="0" name=""/>
        <dsp:cNvSpPr/>
      </dsp:nvSpPr>
      <dsp:spPr>
        <a:xfrm>
          <a:off x="2240280" y="0"/>
          <a:ext cx="7373620" cy="4480560"/>
        </a:xfrm>
        <a:prstGeom prst="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latin typeface="+mn-lt"/>
              <a:ea typeface="+mn-ea"/>
              <a:cs typeface="+mn-cs"/>
            </a:rPr>
            <a:t>Η τροποποίηση εισάγει όρους που αν είχαν αποτελέσει μέρος της αρχικής διαγωνιστικής διαδικασίας θα είχε μεταβάλλει τον αριθμό ή τα πρόσωπα των συμμετεχόντων</a:t>
          </a:r>
        </a:p>
      </dsp:txBody>
      <dsp:txXfrm>
        <a:off x="2240280" y="0"/>
        <a:ext cx="7373620" cy="952118"/>
      </dsp:txXfrm>
    </dsp:sp>
    <dsp:sp modelId="{BB0EF3B9-B6D5-447C-B5E8-3C1AA8C5A0E8}">
      <dsp:nvSpPr>
        <dsp:cNvPr id="0" name=""/>
        <dsp:cNvSpPr/>
      </dsp:nvSpPr>
      <dsp:spPr>
        <a:xfrm>
          <a:off x="588073" y="952118"/>
          <a:ext cx="3304413" cy="3304413"/>
        </a:xfrm>
        <a:prstGeom prst="pie">
          <a:avLst>
            <a:gd name="adj1" fmla="val 5400000"/>
            <a:gd name="adj2" fmla="val 1620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 modelId="{4CC74464-A818-4B88-A190-B169F7A5526F}">
      <dsp:nvSpPr>
        <dsp:cNvPr id="0" name=""/>
        <dsp:cNvSpPr/>
      </dsp:nvSpPr>
      <dsp:spPr>
        <a:xfrm>
          <a:off x="2240280" y="952118"/>
          <a:ext cx="7373620" cy="3304413"/>
        </a:xfrm>
        <a:prstGeom prst="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a:latin typeface="+mn-lt"/>
              <a:ea typeface="+mn-ea"/>
              <a:cs typeface="+mn-cs"/>
            </a:rPr>
            <a:t>Η τροποποίηση αλλάζει την οικονομική ισορροπία της σύμβασης υπέρ του αναδόχου κατά τρόπο που δεν προβλεπόταν στην αρχική σύμβαση</a:t>
          </a:r>
          <a:endParaRPr lang="el-GR" sz="1800" kern="1200" dirty="0">
            <a:latin typeface="+mn-lt"/>
            <a:ea typeface="+mn-ea"/>
            <a:cs typeface="+mn-cs"/>
          </a:endParaRPr>
        </a:p>
      </dsp:txBody>
      <dsp:txXfrm>
        <a:off x="2240280" y="952118"/>
        <a:ext cx="7373620" cy="952119"/>
      </dsp:txXfrm>
    </dsp:sp>
    <dsp:sp modelId="{0E14FDB0-1B9C-45D1-BF35-7FA2A2368629}">
      <dsp:nvSpPr>
        <dsp:cNvPr id="0" name=""/>
        <dsp:cNvSpPr/>
      </dsp:nvSpPr>
      <dsp:spPr>
        <a:xfrm>
          <a:off x="1176147" y="1904238"/>
          <a:ext cx="2128266" cy="2128266"/>
        </a:xfrm>
        <a:prstGeom prst="pie">
          <a:avLst>
            <a:gd name="adj1" fmla="val 5400000"/>
            <a:gd name="adj2" fmla="val 1620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 modelId="{413ED67D-8BD6-47EB-8813-AA96B28517DA}">
      <dsp:nvSpPr>
        <dsp:cNvPr id="0" name=""/>
        <dsp:cNvSpPr/>
      </dsp:nvSpPr>
      <dsp:spPr>
        <a:xfrm>
          <a:off x="2240280" y="1904238"/>
          <a:ext cx="7373620" cy="2128266"/>
        </a:xfrm>
        <a:prstGeom prst="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a:latin typeface="+mn-lt"/>
              <a:ea typeface="+mn-ea"/>
              <a:cs typeface="+mn-cs"/>
            </a:rPr>
            <a:t>Η τροποποίηση επεκτείνει σημαντικά το αντικείμενο της σύμβασης</a:t>
          </a:r>
          <a:endParaRPr lang="el-GR" sz="1800" kern="1200" dirty="0">
            <a:latin typeface="+mn-lt"/>
            <a:ea typeface="+mn-ea"/>
            <a:cs typeface="+mn-cs"/>
          </a:endParaRPr>
        </a:p>
      </dsp:txBody>
      <dsp:txXfrm>
        <a:off x="2240280" y="1904238"/>
        <a:ext cx="7373620" cy="952118"/>
      </dsp:txXfrm>
    </dsp:sp>
    <dsp:sp modelId="{33E89A4C-E11A-42BC-8F41-8864547D0A85}">
      <dsp:nvSpPr>
        <dsp:cNvPr id="0" name=""/>
        <dsp:cNvSpPr/>
      </dsp:nvSpPr>
      <dsp:spPr>
        <a:xfrm>
          <a:off x="1764220" y="2856356"/>
          <a:ext cx="952119" cy="952119"/>
        </a:xfrm>
        <a:prstGeom prst="pie">
          <a:avLst>
            <a:gd name="adj1" fmla="val 5400000"/>
            <a:gd name="adj2" fmla="val 1620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 modelId="{F1A2CEE9-2749-4678-817D-C50D22A59BB4}">
      <dsp:nvSpPr>
        <dsp:cNvPr id="0" name=""/>
        <dsp:cNvSpPr/>
      </dsp:nvSpPr>
      <dsp:spPr>
        <a:xfrm>
          <a:off x="2240280" y="2856356"/>
          <a:ext cx="7373620" cy="952119"/>
        </a:xfrm>
        <a:prstGeom prst="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latin typeface="+mn-lt"/>
              <a:ea typeface="+mn-ea"/>
              <a:cs typeface="+mn-cs"/>
            </a:rPr>
            <a:t>Ο νέος ανάδοχος υποκαθιστά τον αρχικό σε περιπτώσεις διαφορετικές από τις επιτρεπτές βάσει της παρ. 1 περίπτωση δ)</a:t>
          </a:r>
        </a:p>
      </dsp:txBody>
      <dsp:txXfrm>
        <a:off x="2240280" y="2856356"/>
        <a:ext cx="7373620" cy="952119"/>
      </dsp:txXfrm>
    </dsp:sp>
  </dsp:spTree>
</dsp:drawing>
</file>

<file path=ppt/diagrams/drawing15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8A3B3D5-17C0-4276-AA25-39ACD031DD80}">
      <dsp:nvSpPr>
        <dsp:cNvPr id="0" name=""/>
        <dsp:cNvSpPr/>
      </dsp:nvSpPr>
      <dsp:spPr>
        <a:xfrm>
          <a:off x="3626894" y="0"/>
          <a:ext cx="2974019" cy="2974104"/>
        </a:xfrm>
        <a:prstGeom prst="circularArrow">
          <a:avLst>
            <a:gd name="adj1" fmla="val 10980"/>
            <a:gd name="adj2" fmla="val 1142322"/>
            <a:gd name="adj3" fmla="val 4500000"/>
            <a:gd name="adj4" fmla="val 10800000"/>
            <a:gd name="adj5" fmla="val 125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 modelId="{CCC087D3-7219-47C8-A488-4C09B1E905BF}">
      <dsp:nvSpPr>
        <dsp:cNvPr id="0" name=""/>
        <dsp:cNvSpPr/>
      </dsp:nvSpPr>
      <dsp:spPr>
        <a:xfrm>
          <a:off x="4283732" y="1076746"/>
          <a:ext cx="1659268" cy="82953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l-GR" sz="1800" kern="1200" dirty="0">
              <a:latin typeface="+mn-lt"/>
              <a:ea typeface="+mn-ea"/>
              <a:cs typeface="+mn-cs"/>
            </a:rPr>
            <a:t>Απαγόρευση τροποποίησης εκτελούμενης σύμβασης </a:t>
          </a:r>
        </a:p>
      </dsp:txBody>
      <dsp:txXfrm>
        <a:off x="4283732" y="1076746"/>
        <a:ext cx="1659268" cy="829536"/>
      </dsp:txXfrm>
    </dsp:sp>
    <dsp:sp modelId="{E6BAE78E-18EC-48DF-BFB6-AC21E9C9086B}">
      <dsp:nvSpPr>
        <dsp:cNvPr id="0" name=""/>
        <dsp:cNvSpPr/>
      </dsp:nvSpPr>
      <dsp:spPr>
        <a:xfrm>
          <a:off x="3012986" y="1906282"/>
          <a:ext cx="2554908" cy="2555989"/>
        </a:xfrm>
        <a:prstGeom prst="blockArc">
          <a:avLst>
            <a:gd name="adj1" fmla="val 0"/>
            <a:gd name="adj2" fmla="val 18900000"/>
            <a:gd name="adj3" fmla="val 1274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 modelId="{22780AFC-0630-40BC-AB6D-E01D8C915306}">
      <dsp:nvSpPr>
        <dsp:cNvPr id="0" name=""/>
        <dsp:cNvSpPr/>
      </dsp:nvSpPr>
      <dsp:spPr>
        <a:xfrm>
          <a:off x="3454098" y="2788920"/>
          <a:ext cx="1659268" cy="82953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l-GR" sz="1800" kern="1200" dirty="0">
              <a:latin typeface="+mn-lt"/>
              <a:ea typeface="+mn-ea"/>
              <a:cs typeface="+mn-cs"/>
            </a:rPr>
            <a:t>Όταν οι προϋποθέσεις είναι εκτός του ρυθμιστικού πλαισίου των παρ. 1 και 2</a:t>
          </a:r>
        </a:p>
      </dsp:txBody>
      <dsp:txXfrm>
        <a:off x="3454098" y="2788920"/>
        <a:ext cx="1659268" cy="829536"/>
      </dsp:txXfrm>
    </dsp:sp>
  </dsp:spTree>
</dsp:drawing>
</file>

<file path=ppt/diagrams/drawing15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9E7A912-7848-4E78-BB18-502FF859DBFE}">
      <dsp:nvSpPr>
        <dsp:cNvPr id="0" name=""/>
        <dsp:cNvSpPr/>
      </dsp:nvSpPr>
      <dsp:spPr>
        <a:xfrm rot="5400000">
          <a:off x="1611789" y="278197"/>
          <a:ext cx="2248229" cy="3741002"/>
        </a:xfrm>
        <a:prstGeom prst="corner">
          <a:avLst>
            <a:gd name="adj1" fmla="val 16120"/>
            <a:gd name="adj2" fmla="val 1611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w="9525" cap="flat" cmpd="sng" algn="ctr">
          <a:solidFill>
            <a:schemeClr val="dk2">
              <a:hueOff val="0"/>
              <a:satOff val="0"/>
              <a:lumOff val="0"/>
              <a:alphaOff val="0"/>
            </a:schemeClr>
          </a:solidFill>
          <a:prstDash val="solid"/>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 modelId="{56DD8289-B76A-4C79-BAE8-DD0FBBC95427}">
      <dsp:nvSpPr>
        <dsp:cNvPr id="0" name=""/>
        <dsp:cNvSpPr/>
      </dsp:nvSpPr>
      <dsp:spPr>
        <a:xfrm>
          <a:off x="1236504" y="1395951"/>
          <a:ext cx="3377398" cy="296048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just" defTabSz="800100">
            <a:lnSpc>
              <a:spcPct val="90000"/>
            </a:lnSpc>
            <a:spcBef>
              <a:spcPct val="0"/>
            </a:spcBef>
            <a:spcAft>
              <a:spcPct val="35000"/>
            </a:spcAft>
            <a:buNone/>
          </a:pPr>
          <a:r>
            <a:rPr lang="el-GR" sz="1800" kern="1200">
              <a:latin typeface="+mn-lt"/>
              <a:ea typeface="+mn-ea"/>
              <a:cs typeface="+mn-cs"/>
            </a:rPr>
            <a:t>Ο υπολογισμός της εκτιμώμενης αξίας μιας σύμβασης βασίζεται στο συνολικό πληρωτέο ποσό προ ΦΠΑ κατ’ ελεύθερη εκτίμηση της αναθέτουσας αρχής</a:t>
          </a:r>
          <a:endParaRPr lang="en-US" sz="1800" kern="1200" dirty="0">
            <a:latin typeface="+mn-lt"/>
            <a:ea typeface="+mn-ea"/>
            <a:cs typeface="+mn-cs"/>
          </a:endParaRPr>
        </a:p>
      </dsp:txBody>
      <dsp:txXfrm>
        <a:off x="1236504" y="1395951"/>
        <a:ext cx="3377398" cy="2960487"/>
      </dsp:txXfrm>
    </dsp:sp>
    <dsp:sp modelId="{BB61570B-7FB1-412F-924F-92807C99CA9C}">
      <dsp:nvSpPr>
        <dsp:cNvPr id="0" name=""/>
        <dsp:cNvSpPr/>
      </dsp:nvSpPr>
      <dsp:spPr>
        <a:xfrm>
          <a:off x="3976657" y="2780"/>
          <a:ext cx="637244" cy="637244"/>
        </a:xfrm>
        <a:prstGeom prst="triangle">
          <a:avLst>
            <a:gd name="adj" fmla="val 10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w="9525" cap="flat" cmpd="sng" algn="ctr">
          <a:solidFill>
            <a:schemeClr val="dk2">
              <a:hueOff val="0"/>
              <a:satOff val="0"/>
              <a:lumOff val="0"/>
              <a:alphaOff val="0"/>
            </a:schemeClr>
          </a:solidFill>
          <a:prstDash val="solid"/>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 modelId="{BF8D7A74-AC69-4FEA-BD05-A3358B948950}">
      <dsp:nvSpPr>
        <dsp:cNvPr id="0" name=""/>
        <dsp:cNvSpPr/>
      </dsp:nvSpPr>
      <dsp:spPr>
        <a:xfrm rot="5400000">
          <a:off x="5746384" y="-744911"/>
          <a:ext cx="2248229" cy="3741002"/>
        </a:xfrm>
        <a:prstGeom prst="corner">
          <a:avLst>
            <a:gd name="adj1" fmla="val 16120"/>
            <a:gd name="adj2" fmla="val 1611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w="9525" cap="flat" cmpd="sng" algn="ctr">
          <a:solidFill>
            <a:schemeClr val="dk2">
              <a:hueOff val="0"/>
              <a:satOff val="0"/>
              <a:lumOff val="0"/>
              <a:alphaOff val="0"/>
            </a:schemeClr>
          </a:solidFill>
          <a:prstDash val="solid"/>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 modelId="{2DD55B54-DF33-4665-9183-E8BE8F3C0F13}">
      <dsp:nvSpPr>
        <dsp:cNvPr id="0" name=""/>
        <dsp:cNvSpPr/>
      </dsp:nvSpPr>
      <dsp:spPr>
        <a:xfrm>
          <a:off x="5371099" y="372841"/>
          <a:ext cx="3377398" cy="296048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just" defTabSz="800100">
            <a:lnSpc>
              <a:spcPct val="90000"/>
            </a:lnSpc>
            <a:spcBef>
              <a:spcPct val="0"/>
            </a:spcBef>
            <a:spcAft>
              <a:spcPct val="35000"/>
            </a:spcAft>
            <a:buNone/>
          </a:pPr>
          <a:r>
            <a:rPr lang="el-GR" sz="1800" kern="1200" dirty="0">
              <a:latin typeface="+mn-lt"/>
              <a:ea typeface="+mn-ea"/>
              <a:cs typeface="+mn-cs"/>
            </a:rPr>
            <a:t>Περιλαμβάνονται σε αυτό όλα τα τυχόν δικαιώματα προαίρεσης ή παράτασης, όπως ρητά ορίζονται στα έγγραφα της σύμβασης</a:t>
          </a:r>
          <a:endParaRPr lang="en-US" sz="1800" kern="1200" dirty="0">
            <a:latin typeface="+mn-lt"/>
            <a:ea typeface="+mn-ea"/>
            <a:cs typeface="+mn-cs"/>
          </a:endParaRPr>
        </a:p>
      </dsp:txBody>
      <dsp:txXfrm>
        <a:off x="5371099" y="372841"/>
        <a:ext cx="3377398" cy="2960487"/>
      </dsp:txXfrm>
    </dsp:sp>
  </dsp:spTree>
</dsp:drawing>
</file>

<file path=ppt/diagrams/drawing15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0303646-22D3-483B-8A7A-6DEE820B6054}">
      <dsp:nvSpPr>
        <dsp:cNvPr id="0" name=""/>
        <dsp:cNvSpPr/>
      </dsp:nvSpPr>
      <dsp:spPr>
        <a:xfrm>
          <a:off x="0" y="101036"/>
          <a:ext cx="7979537" cy="2143314"/>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8016" tIns="128016" rIns="128016" bIns="68580" numCol="1" spcCol="1270" anchor="t" anchorCtr="0">
          <a:noAutofit/>
        </a:bodyPr>
        <a:lstStyle/>
        <a:p>
          <a:pPr marL="0" lvl="0" indent="0" algn="l" defTabSz="800100">
            <a:lnSpc>
              <a:spcPct val="90000"/>
            </a:lnSpc>
            <a:spcBef>
              <a:spcPct val="0"/>
            </a:spcBef>
            <a:spcAft>
              <a:spcPct val="35000"/>
            </a:spcAft>
            <a:buNone/>
          </a:pPr>
          <a:r>
            <a:rPr lang="el-GR" sz="1800" kern="1200">
              <a:latin typeface="+mn-lt"/>
              <a:ea typeface="+mn-ea"/>
              <a:cs typeface="+mn-cs"/>
            </a:rPr>
            <a:t>Τα έγγραφα της σύμβασης περιέχουν μεταξύ άλλων:</a:t>
          </a:r>
          <a:endParaRPr lang="en-US" sz="1800" kern="1200" dirty="0">
            <a:latin typeface="+mn-lt"/>
            <a:ea typeface="+mn-ea"/>
            <a:cs typeface="+mn-cs"/>
          </a:endParaRPr>
        </a:p>
      </dsp:txBody>
      <dsp:txXfrm>
        <a:off x="41850" y="142886"/>
        <a:ext cx="7895837" cy="1345176"/>
      </dsp:txXfrm>
    </dsp:sp>
    <dsp:sp modelId="{25CA0D82-32C1-433F-88A6-C0486EFD9A6D}">
      <dsp:nvSpPr>
        <dsp:cNvPr id="0" name=""/>
        <dsp:cNvSpPr/>
      </dsp:nvSpPr>
      <dsp:spPr>
        <a:xfrm>
          <a:off x="1634363" y="1839747"/>
          <a:ext cx="7979537" cy="2330044"/>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28016" tIns="128016" rIns="128016" bIns="128016" numCol="1" spcCol="1270" anchor="t" anchorCtr="0">
          <a:noAutofit/>
        </a:bodyPr>
        <a:lstStyle/>
        <a:p>
          <a:pPr marL="171450" lvl="1" indent="-171450" algn="l" defTabSz="800100">
            <a:lnSpc>
              <a:spcPct val="90000"/>
            </a:lnSpc>
            <a:spcBef>
              <a:spcPct val="0"/>
            </a:spcBef>
            <a:spcAft>
              <a:spcPct val="15000"/>
            </a:spcAft>
            <a:buChar char="•"/>
          </a:pPr>
          <a:r>
            <a:rPr lang="el-GR" sz="1800" kern="1200" dirty="0">
              <a:latin typeface="+mn-lt"/>
              <a:ea typeface="+mn-ea"/>
              <a:cs typeface="+mn-cs"/>
            </a:rPr>
            <a:t>Ακριβή περιγραφή του φυσικού αντικειμένου της σύμβασης, οποιαδήποτε δικαιώματα προαίρεσης, καθώς και τον χρόνο άσκησής τους </a:t>
          </a:r>
        </a:p>
      </dsp:txBody>
      <dsp:txXfrm>
        <a:off x="1702608" y="1907992"/>
        <a:ext cx="7843047" cy="2193554"/>
      </dsp:txXfrm>
    </dsp:sp>
  </dsp:spTree>
</dsp:drawing>
</file>

<file path=ppt/diagrams/drawing15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01594FA-EB64-4436-B80C-7893F5A6E884}">
      <dsp:nvSpPr>
        <dsp:cNvPr id="0" name=""/>
        <dsp:cNvSpPr/>
      </dsp:nvSpPr>
      <dsp:spPr>
        <a:xfrm>
          <a:off x="721042" y="0"/>
          <a:ext cx="8171815" cy="4270829"/>
        </a:xfrm>
        <a:prstGeom prst="rightArrow">
          <a:avLst/>
        </a:prstGeom>
        <a:gradFill rotWithShape="0">
          <a:gsLst>
            <a:gs pos="0">
              <a:schemeClr val="dk2">
                <a:tint val="40000"/>
                <a:hueOff val="0"/>
                <a:satOff val="0"/>
                <a:lumOff val="0"/>
                <a:alphaOff val="0"/>
                <a:tint val="94000"/>
                <a:satMod val="103000"/>
                <a:lumMod val="102000"/>
              </a:schemeClr>
            </a:gs>
            <a:gs pos="50000">
              <a:schemeClr val="dk2">
                <a:tint val="40000"/>
                <a:hueOff val="0"/>
                <a:satOff val="0"/>
                <a:lumOff val="0"/>
                <a:alphaOff val="0"/>
                <a:shade val="100000"/>
                <a:satMod val="110000"/>
                <a:lumMod val="100000"/>
              </a:schemeClr>
            </a:gs>
            <a:gs pos="100000">
              <a:schemeClr val="dk2">
                <a:tint val="40000"/>
                <a:hueOff val="0"/>
                <a:satOff val="0"/>
                <a:lumOff val="0"/>
                <a:alphaOff val="0"/>
                <a:shade val="78000"/>
                <a:satMod val="120000"/>
                <a:lumMod val="99000"/>
              </a:schemeClr>
            </a:gs>
          </a:gsLst>
          <a:lin ang="5400000" scaled="0"/>
        </a:gradFill>
        <a:ln>
          <a:noFill/>
        </a:ln>
        <a:effectLst/>
        <a:scene3d>
          <a:camera prst="orthographicFront"/>
          <a:lightRig rig="flat" dir="t"/>
        </a:scene3d>
        <a:sp3d z="-190500" extrusionH="12700" prstMaterial="plastic">
          <a:bevelT w="50800" h="50800"/>
        </a:sp3d>
      </dsp:spPr>
      <dsp:style>
        <a:lnRef idx="0">
          <a:scrgbClr r="0" g="0" b="0"/>
        </a:lnRef>
        <a:fillRef idx="3">
          <a:scrgbClr r="0" g="0" b="0"/>
        </a:fillRef>
        <a:effectRef idx="0">
          <a:scrgbClr r="0" g="0" b="0"/>
        </a:effectRef>
        <a:fontRef idx="minor"/>
      </dsp:style>
    </dsp:sp>
    <dsp:sp modelId="{B1BB6D44-9131-4F77-A46F-47E9A1DDE14B}">
      <dsp:nvSpPr>
        <dsp:cNvPr id="0" name=""/>
        <dsp:cNvSpPr/>
      </dsp:nvSpPr>
      <dsp:spPr>
        <a:xfrm>
          <a:off x="3286" y="1281248"/>
          <a:ext cx="2134961" cy="1708331"/>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latin typeface="+mn-lt"/>
              <a:ea typeface="+mn-ea"/>
              <a:cs typeface="+mn-cs"/>
            </a:rPr>
            <a:t>Γεγονός μελλοντικό και αβέβαιο που κατά κανόνα επάγεται αύξηση του οικονομικού αντικειμένου</a:t>
          </a:r>
          <a:endParaRPr lang="en-US" sz="1800" kern="1200" dirty="0">
            <a:latin typeface="+mn-lt"/>
            <a:ea typeface="+mn-ea"/>
            <a:cs typeface="+mn-cs"/>
          </a:endParaRPr>
        </a:p>
      </dsp:txBody>
      <dsp:txXfrm>
        <a:off x="86680" y="1364642"/>
        <a:ext cx="1968173" cy="1541543"/>
      </dsp:txXfrm>
    </dsp:sp>
    <dsp:sp modelId="{DC64D068-F9FD-4D6A-85F4-8EF5912AADCC}">
      <dsp:nvSpPr>
        <dsp:cNvPr id="0" name=""/>
        <dsp:cNvSpPr/>
      </dsp:nvSpPr>
      <dsp:spPr>
        <a:xfrm>
          <a:off x="2494074" y="1281248"/>
          <a:ext cx="2134961" cy="1708331"/>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a:latin typeface="+mn-lt"/>
              <a:ea typeface="+mn-ea"/>
              <a:cs typeface="+mn-cs"/>
            </a:rPr>
            <a:t>Απαιτείται ρητή πρόβλεψή του στα έγγραφα της σύμβασης</a:t>
          </a:r>
          <a:endParaRPr lang="en-US" sz="1800" kern="1200" dirty="0">
            <a:latin typeface="+mn-lt"/>
            <a:ea typeface="+mn-ea"/>
            <a:cs typeface="+mn-cs"/>
          </a:endParaRPr>
        </a:p>
      </dsp:txBody>
      <dsp:txXfrm>
        <a:off x="2577468" y="1364642"/>
        <a:ext cx="1968173" cy="1541543"/>
      </dsp:txXfrm>
    </dsp:sp>
    <dsp:sp modelId="{2377EB4D-2613-4B7A-9310-6996944DBA6E}">
      <dsp:nvSpPr>
        <dsp:cNvPr id="0" name=""/>
        <dsp:cNvSpPr/>
      </dsp:nvSpPr>
      <dsp:spPr>
        <a:xfrm>
          <a:off x="4984863" y="1281248"/>
          <a:ext cx="2134961" cy="1708331"/>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a:latin typeface="+mn-lt"/>
              <a:ea typeface="+mn-ea"/>
              <a:cs typeface="+mn-cs"/>
            </a:rPr>
            <a:t>Κατά τη διάρκεια εκτέλεσης της αρχικής σύμβασης και πριν την ολοκλήρωσή της</a:t>
          </a:r>
          <a:endParaRPr lang="en-US" sz="1800" kern="1200" dirty="0">
            <a:latin typeface="+mn-lt"/>
            <a:ea typeface="+mn-ea"/>
            <a:cs typeface="+mn-cs"/>
          </a:endParaRPr>
        </a:p>
      </dsp:txBody>
      <dsp:txXfrm>
        <a:off x="5068257" y="1364642"/>
        <a:ext cx="1968173" cy="1541543"/>
      </dsp:txXfrm>
    </dsp:sp>
    <dsp:sp modelId="{D6AE9746-9E54-46E3-9783-83815B11F1B5}">
      <dsp:nvSpPr>
        <dsp:cNvPr id="0" name=""/>
        <dsp:cNvSpPr/>
      </dsp:nvSpPr>
      <dsp:spPr>
        <a:xfrm>
          <a:off x="7475652" y="1281248"/>
          <a:ext cx="2134961" cy="1708331"/>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latin typeface="+mn-lt"/>
              <a:ea typeface="+mn-ea"/>
              <a:cs typeface="+mn-cs"/>
            </a:rPr>
            <a:t>Έννοια είδους σε σχέση με την περιπτωσιολογία επιτρεπτών τροποποιήσεων του άρθρου 132/337</a:t>
          </a:r>
          <a:endParaRPr lang="en-US" sz="1800" kern="1200" dirty="0">
            <a:latin typeface="+mn-lt"/>
            <a:ea typeface="+mn-ea"/>
            <a:cs typeface="+mn-cs"/>
          </a:endParaRPr>
        </a:p>
      </dsp:txBody>
      <dsp:txXfrm>
        <a:off x="7559046" y="1364642"/>
        <a:ext cx="1968173" cy="1541543"/>
      </dsp:txXfrm>
    </dsp:sp>
  </dsp:spTree>
</dsp:drawing>
</file>

<file path=ppt/diagrams/drawing15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F117DFB-949C-4419-8C1E-7B2E47234A46}">
      <dsp:nvSpPr>
        <dsp:cNvPr id="0" name=""/>
        <dsp:cNvSpPr/>
      </dsp:nvSpPr>
      <dsp:spPr>
        <a:xfrm>
          <a:off x="0" y="0"/>
          <a:ext cx="9613900" cy="4270829"/>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a:latin typeface="+mn-lt"/>
              <a:ea typeface="+mn-ea"/>
              <a:cs typeface="+mn-cs"/>
            </a:rPr>
            <a:t>Δημόσιες συμβάσεις προμηθειών ή παροχής υπηρεσιών</a:t>
          </a:r>
          <a:endParaRPr lang="en-US" sz="1800" kern="1200" dirty="0">
            <a:latin typeface="+mn-lt"/>
            <a:ea typeface="+mn-ea"/>
            <a:cs typeface="+mn-cs"/>
          </a:endParaRPr>
        </a:p>
      </dsp:txBody>
      <dsp:txXfrm>
        <a:off x="0" y="0"/>
        <a:ext cx="9613900" cy="2306247"/>
      </dsp:txXfrm>
    </dsp:sp>
    <dsp:sp modelId="{AE9EB792-9CBB-4033-9A67-0EACE4B03485}">
      <dsp:nvSpPr>
        <dsp:cNvPr id="0" name=""/>
        <dsp:cNvSpPr/>
      </dsp:nvSpPr>
      <dsp:spPr>
        <a:xfrm>
          <a:off x="4694" y="2220831"/>
          <a:ext cx="3201503" cy="1964581"/>
        </a:xfrm>
        <a:prstGeom prst="rect">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28016" tIns="22860" rIns="128016" bIns="22860" numCol="1" spcCol="1270" anchor="ctr" anchorCtr="0">
          <a:noAutofit/>
        </a:bodyPr>
        <a:lstStyle/>
        <a:p>
          <a:pPr marL="0" lvl="0" indent="0" algn="ctr" defTabSz="800100">
            <a:lnSpc>
              <a:spcPct val="90000"/>
            </a:lnSpc>
            <a:spcBef>
              <a:spcPct val="0"/>
            </a:spcBef>
            <a:spcAft>
              <a:spcPct val="35000"/>
            </a:spcAft>
            <a:buNone/>
          </a:pPr>
          <a:r>
            <a:rPr lang="el-GR" sz="1800" kern="1200" dirty="0">
              <a:latin typeface="+mn-lt"/>
              <a:ea typeface="+mn-ea"/>
              <a:cs typeface="+mn-cs"/>
            </a:rPr>
            <a:t>Δυνατότητα κατακύρωσης της σύμβασης για ολόκληρη ή μεγαλύτερη ή μικρότερη ποσότητα</a:t>
          </a:r>
        </a:p>
      </dsp:txBody>
      <dsp:txXfrm>
        <a:off x="4694" y="2220831"/>
        <a:ext cx="3201503" cy="1964581"/>
      </dsp:txXfrm>
    </dsp:sp>
    <dsp:sp modelId="{3F94B992-26A8-4AD5-9199-7D34EC66347D}">
      <dsp:nvSpPr>
        <dsp:cNvPr id="0" name=""/>
        <dsp:cNvSpPr/>
      </dsp:nvSpPr>
      <dsp:spPr>
        <a:xfrm>
          <a:off x="3206198" y="2220831"/>
          <a:ext cx="3201503" cy="1964581"/>
        </a:xfrm>
        <a:prstGeom prst="rect">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28016" tIns="22860" rIns="128016" bIns="22860" numCol="1" spcCol="1270" anchor="ctr" anchorCtr="0">
          <a:noAutofit/>
        </a:bodyPr>
        <a:lstStyle/>
        <a:p>
          <a:pPr marL="0" lvl="0" indent="0" algn="ctr" defTabSz="800100">
            <a:lnSpc>
              <a:spcPct val="90000"/>
            </a:lnSpc>
            <a:spcBef>
              <a:spcPct val="0"/>
            </a:spcBef>
            <a:spcAft>
              <a:spcPct val="35000"/>
            </a:spcAft>
            <a:buNone/>
          </a:pPr>
          <a:r>
            <a:rPr lang="el-GR" sz="1800" kern="1200" dirty="0">
              <a:latin typeface="+mn-lt"/>
              <a:ea typeface="+mn-ea"/>
              <a:cs typeface="+mn-cs"/>
            </a:rPr>
            <a:t>Εφόσον ο σχετικός όρος έχει περιληφθεί ρητά στα έγγραφα της σύμβασης</a:t>
          </a:r>
        </a:p>
      </dsp:txBody>
      <dsp:txXfrm>
        <a:off x="3206198" y="2220831"/>
        <a:ext cx="3201503" cy="1964581"/>
      </dsp:txXfrm>
    </dsp:sp>
    <dsp:sp modelId="{9924B3E9-07C5-4952-A72C-8922130B17B9}">
      <dsp:nvSpPr>
        <dsp:cNvPr id="0" name=""/>
        <dsp:cNvSpPr/>
      </dsp:nvSpPr>
      <dsp:spPr>
        <a:xfrm>
          <a:off x="6407701" y="2220831"/>
          <a:ext cx="3201503" cy="1964581"/>
        </a:xfrm>
        <a:prstGeom prst="rect">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28016" tIns="22860" rIns="128016" bIns="22860" numCol="1" spcCol="1270" anchor="ctr" anchorCtr="0">
          <a:noAutofit/>
        </a:bodyPr>
        <a:lstStyle/>
        <a:p>
          <a:pPr marL="0" lvl="0" indent="0" algn="ctr" defTabSz="800100">
            <a:lnSpc>
              <a:spcPct val="90000"/>
            </a:lnSpc>
            <a:spcBef>
              <a:spcPct val="0"/>
            </a:spcBef>
            <a:spcAft>
              <a:spcPct val="35000"/>
            </a:spcAft>
            <a:buNone/>
          </a:pPr>
          <a:r>
            <a:rPr lang="el-GR" sz="1800" kern="1200" dirty="0">
              <a:latin typeface="+mn-lt"/>
              <a:ea typeface="+mn-ea"/>
              <a:cs typeface="+mn-cs"/>
            </a:rPr>
            <a:t>Μόνο για τις συμβάσεις του Βιβλίου Ι (άρθρο 105 παρ. 1) τίθεται κατώτατο και ανώτατο όριο κατακύρωσης (80%-120%)</a:t>
          </a:r>
        </a:p>
      </dsp:txBody>
      <dsp:txXfrm>
        <a:off x="6407701" y="2220831"/>
        <a:ext cx="3201503" cy="1964581"/>
      </dsp:txXfrm>
    </dsp:sp>
  </dsp:spTree>
</dsp:drawing>
</file>

<file path=ppt/diagrams/drawing15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04D95D9-8F1B-4215-884C-2F9D48883F13}">
      <dsp:nvSpPr>
        <dsp:cNvPr id="0" name=""/>
        <dsp:cNvSpPr/>
      </dsp:nvSpPr>
      <dsp:spPr>
        <a:xfrm>
          <a:off x="2352461" y="-275776"/>
          <a:ext cx="4459840" cy="4459840"/>
        </a:xfrm>
        <a:prstGeom prst="circularArrow">
          <a:avLst>
            <a:gd name="adj1" fmla="val 5689"/>
            <a:gd name="adj2" fmla="val 340510"/>
            <a:gd name="adj3" fmla="val 12387292"/>
            <a:gd name="adj4" fmla="val 18294451"/>
            <a:gd name="adj5" fmla="val 5908"/>
          </a:avLst>
        </a:prstGeom>
        <a:gradFill rotWithShape="0">
          <a:gsLst>
            <a:gs pos="0">
              <a:schemeClr val="dk2">
                <a:tint val="40000"/>
                <a:hueOff val="0"/>
                <a:satOff val="0"/>
                <a:lumOff val="0"/>
                <a:alphaOff val="0"/>
                <a:tint val="94000"/>
                <a:satMod val="103000"/>
                <a:lumMod val="102000"/>
              </a:schemeClr>
            </a:gs>
            <a:gs pos="50000">
              <a:schemeClr val="dk2">
                <a:tint val="40000"/>
                <a:hueOff val="0"/>
                <a:satOff val="0"/>
                <a:lumOff val="0"/>
                <a:alphaOff val="0"/>
                <a:shade val="100000"/>
                <a:satMod val="110000"/>
                <a:lumMod val="100000"/>
              </a:schemeClr>
            </a:gs>
            <a:gs pos="100000">
              <a:schemeClr val="dk2">
                <a:tint val="40000"/>
                <a:hueOff val="0"/>
                <a:satOff val="0"/>
                <a:lumOff val="0"/>
                <a:alphaOff val="0"/>
                <a:shade val="78000"/>
                <a:satMod val="120000"/>
                <a:lumMod val="99000"/>
              </a:schemeClr>
            </a:gs>
          </a:gsLst>
          <a:lin ang="5400000" scaled="0"/>
        </a:gradFill>
        <a:ln>
          <a:noFill/>
        </a:ln>
        <a:effectLst/>
        <a:scene3d>
          <a:camera prst="orthographicFront"/>
          <a:lightRig rig="flat" dir="t"/>
        </a:scene3d>
        <a:sp3d z="-190500" extrusionH="12700" prstMaterial="plastic">
          <a:bevelT w="50800" h="50800"/>
        </a:sp3d>
      </dsp:spPr>
      <dsp:style>
        <a:lnRef idx="0">
          <a:scrgbClr r="0" g="0" b="0"/>
        </a:lnRef>
        <a:fillRef idx="3">
          <a:scrgbClr r="0" g="0" b="0"/>
        </a:fillRef>
        <a:effectRef idx="0">
          <a:scrgbClr r="0" g="0" b="0"/>
        </a:effectRef>
        <a:fontRef idx="minor"/>
      </dsp:style>
    </dsp:sp>
    <dsp:sp modelId="{F2BB4A77-AC93-4927-A3D7-95571E2E18FD}">
      <dsp:nvSpPr>
        <dsp:cNvPr id="0" name=""/>
        <dsp:cNvSpPr/>
      </dsp:nvSpPr>
      <dsp:spPr>
        <a:xfrm>
          <a:off x="2983977" y="1183"/>
          <a:ext cx="3196809" cy="1598404"/>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a:latin typeface="+mn-lt"/>
              <a:ea typeface="+mn-ea"/>
              <a:cs typeface="+mn-cs"/>
            </a:rPr>
            <a:t>Υποπερίπτωση των επιτρεπτών περιπτώσεων τροποποίησης εκτελούμενης σύμβασης</a:t>
          </a:r>
          <a:endParaRPr lang="en-US" sz="1800" kern="1200" dirty="0">
            <a:latin typeface="+mn-lt"/>
            <a:ea typeface="+mn-ea"/>
            <a:cs typeface="+mn-cs"/>
          </a:endParaRPr>
        </a:p>
      </dsp:txBody>
      <dsp:txXfrm>
        <a:off x="3062005" y="79211"/>
        <a:ext cx="3040753" cy="1442348"/>
      </dsp:txXfrm>
    </dsp:sp>
    <dsp:sp modelId="{7F1C6956-527F-4FD2-87EB-3A51A9DA41EE}">
      <dsp:nvSpPr>
        <dsp:cNvPr id="0" name=""/>
        <dsp:cNvSpPr/>
      </dsp:nvSpPr>
      <dsp:spPr>
        <a:xfrm>
          <a:off x="4799129" y="2747349"/>
          <a:ext cx="4095081" cy="1598404"/>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a:latin typeface="+mn-lt"/>
              <a:ea typeface="+mn-ea"/>
              <a:cs typeface="+mn-cs"/>
            </a:rPr>
            <a:t>Δυνατότητα παράτασης της αρχικής διάρκειας ολοκλήρωσης της σύμβασης είτε με πρωτοβουλία της αναθέτουσας αρχής είτε κατόπιν αιτήματος του αναδόχου</a:t>
          </a:r>
          <a:endParaRPr lang="en-US" sz="1800" kern="1200" dirty="0">
            <a:latin typeface="+mn-lt"/>
            <a:ea typeface="+mn-ea"/>
            <a:cs typeface="+mn-cs"/>
          </a:endParaRPr>
        </a:p>
      </dsp:txBody>
      <dsp:txXfrm>
        <a:off x="4877157" y="2825377"/>
        <a:ext cx="3939025" cy="1442348"/>
      </dsp:txXfrm>
    </dsp:sp>
    <dsp:sp modelId="{42AB1003-F15D-4484-A56A-41815E252118}">
      <dsp:nvSpPr>
        <dsp:cNvPr id="0" name=""/>
        <dsp:cNvSpPr/>
      </dsp:nvSpPr>
      <dsp:spPr>
        <a:xfrm>
          <a:off x="806377" y="2210859"/>
          <a:ext cx="3196809" cy="1598404"/>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latin typeface="+mn-lt"/>
              <a:ea typeface="+mn-ea"/>
              <a:cs typeface="+mn-cs"/>
            </a:rPr>
            <a:t>Ανεπίτρεπτη υπέρβαση του ανώτατου χρονικού ορίου της χορηγηθείσας παράτασης συνεπάγεται την έκπτωση του μειοδότη </a:t>
          </a:r>
          <a:endParaRPr lang="en-US" sz="1800" kern="1200" dirty="0">
            <a:latin typeface="+mn-lt"/>
            <a:ea typeface="+mn-ea"/>
            <a:cs typeface="+mn-cs"/>
          </a:endParaRPr>
        </a:p>
      </dsp:txBody>
      <dsp:txXfrm>
        <a:off x="884405" y="2288887"/>
        <a:ext cx="3040753" cy="1442348"/>
      </dsp:txXfrm>
    </dsp:sp>
  </dsp:spTree>
</dsp:drawing>
</file>

<file path=ppt/diagrams/drawing15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162C4E7-44F8-4A5C-9C0F-5FA6C6B2235D}">
      <dsp:nvSpPr>
        <dsp:cNvPr id="0" name=""/>
        <dsp:cNvSpPr/>
      </dsp:nvSpPr>
      <dsp:spPr>
        <a:xfrm>
          <a:off x="8572" y="880093"/>
          <a:ext cx="2525461" cy="1871657"/>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l-GR" sz="1800" b="0" kern="1200">
              <a:latin typeface="+mn-lt"/>
              <a:ea typeface="+mn-ea"/>
              <a:cs typeface="+mn-cs"/>
            </a:rPr>
            <a:t>Λοιπές εκ του νόμου οριζόμενες περιπτώσεις παράτασης του αρχικού συμβατικού χρόνου</a:t>
          </a:r>
          <a:endParaRPr lang="el-GR" sz="1800" b="0" kern="1200" dirty="0">
            <a:latin typeface="+mn-lt"/>
            <a:ea typeface="+mn-ea"/>
            <a:cs typeface="+mn-cs"/>
          </a:endParaRPr>
        </a:p>
      </dsp:txBody>
      <dsp:txXfrm>
        <a:off x="63391" y="934912"/>
        <a:ext cx="2415823" cy="1762019"/>
      </dsp:txXfrm>
    </dsp:sp>
    <dsp:sp modelId="{C11C8DF3-C18C-4996-AD9A-A6647DDB2607}">
      <dsp:nvSpPr>
        <dsp:cNvPr id="0" name=""/>
        <dsp:cNvSpPr/>
      </dsp:nvSpPr>
      <dsp:spPr>
        <a:xfrm rot="19457599">
          <a:off x="2417103" y="1426808"/>
          <a:ext cx="1244046" cy="52156"/>
        </a:xfrm>
        <a:custGeom>
          <a:avLst/>
          <a:gdLst/>
          <a:ahLst/>
          <a:cxnLst/>
          <a:rect l="0" t="0" r="0" b="0"/>
          <a:pathLst>
            <a:path>
              <a:moveTo>
                <a:pt x="0" y="24058"/>
              </a:moveTo>
              <a:lnTo>
                <a:pt x="1005098" y="24058"/>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l-GR" sz="500" kern="1200">
            <a:solidFill>
              <a:srgbClr val="000000">
                <a:hueOff val="0"/>
                <a:satOff val="0"/>
                <a:lumOff val="0"/>
                <a:alphaOff val="0"/>
              </a:srgbClr>
            </a:solidFill>
            <a:latin typeface="Calibri" panose="020F0502020204030204"/>
            <a:ea typeface="+mn-ea"/>
            <a:cs typeface="+mn-cs"/>
          </a:endParaRPr>
        </a:p>
      </dsp:txBody>
      <dsp:txXfrm>
        <a:off x="2995720" y="1445783"/>
        <a:ext cx="0" cy="0"/>
      </dsp:txXfrm>
    </dsp:sp>
    <dsp:sp modelId="{D01D02B5-44BB-4322-933E-2C5E7B265C0F}">
      <dsp:nvSpPr>
        <dsp:cNvPr id="0" name=""/>
        <dsp:cNvSpPr/>
      </dsp:nvSpPr>
      <dsp:spPr>
        <a:xfrm>
          <a:off x="3544219" y="708367"/>
          <a:ext cx="2525461" cy="762967"/>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l-GR" sz="1800" kern="1200">
              <a:latin typeface="+mn-lt"/>
              <a:ea typeface="+mn-ea"/>
              <a:cs typeface="+mn-cs"/>
            </a:rPr>
            <a:t>Έργα</a:t>
          </a:r>
          <a:endParaRPr lang="el-GR" sz="1800" kern="1200" dirty="0">
            <a:latin typeface="+mn-lt"/>
            <a:ea typeface="+mn-ea"/>
            <a:cs typeface="+mn-cs"/>
          </a:endParaRPr>
        </a:p>
      </dsp:txBody>
      <dsp:txXfrm>
        <a:off x="3566566" y="730714"/>
        <a:ext cx="2480767" cy="718273"/>
      </dsp:txXfrm>
    </dsp:sp>
    <dsp:sp modelId="{C2E83D9C-A98C-48FC-8410-7A4FC937803B}">
      <dsp:nvSpPr>
        <dsp:cNvPr id="0" name=""/>
        <dsp:cNvSpPr/>
      </dsp:nvSpPr>
      <dsp:spPr>
        <a:xfrm rot="1514316">
          <a:off x="2480729" y="2027938"/>
          <a:ext cx="1116793" cy="52156"/>
        </a:xfrm>
        <a:custGeom>
          <a:avLst/>
          <a:gdLst/>
          <a:ahLst/>
          <a:cxnLst/>
          <a:rect l="0" t="0" r="0" b="0"/>
          <a:pathLst>
            <a:path>
              <a:moveTo>
                <a:pt x="0" y="24058"/>
              </a:moveTo>
              <a:lnTo>
                <a:pt x="902287" y="24058"/>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l-GR" sz="500" kern="1200">
            <a:solidFill>
              <a:srgbClr val="000000">
                <a:hueOff val="0"/>
                <a:satOff val="0"/>
                <a:lumOff val="0"/>
                <a:alphaOff val="0"/>
              </a:srgbClr>
            </a:solidFill>
            <a:latin typeface="Calibri" panose="020F0502020204030204"/>
            <a:ea typeface="+mn-ea"/>
            <a:cs typeface="+mn-cs"/>
          </a:endParaRPr>
        </a:p>
      </dsp:txBody>
      <dsp:txXfrm>
        <a:off x="3025776" y="2016857"/>
        <a:ext cx="0" cy="0"/>
      </dsp:txXfrm>
    </dsp:sp>
    <dsp:sp modelId="{668CF570-DF76-456A-B108-01999F5F4263}">
      <dsp:nvSpPr>
        <dsp:cNvPr id="0" name=""/>
        <dsp:cNvSpPr/>
      </dsp:nvSpPr>
      <dsp:spPr>
        <a:xfrm>
          <a:off x="3544219" y="1660744"/>
          <a:ext cx="2525461" cy="1262730"/>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l-GR" sz="1800" kern="1200" dirty="0">
              <a:latin typeface="+mn-lt"/>
              <a:ea typeface="+mn-ea"/>
              <a:cs typeface="+mn-cs"/>
            </a:rPr>
            <a:t>Εξ αρχής δυνατότητα πρόβλεψης στα έγγραφα της σύμβασης</a:t>
          </a:r>
        </a:p>
      </dsp:txBody>
      <dsp:txXfrm>
        <a:off x="3581203" y="1697728"/>
        <a:ext cx="2451493" cy="1188762"/>
      </dsp:txXfrm>
    </dsp:sp>
    <dsp:sp modelId="{EE68ED78-CDBB-4736-86F9-0820723E8A19}">
      <dsp:nvSpPr>
        <dsp:cNvPr id="0" name=""/>
        <dsp:cNvSpPr/>
      </dsp:nvSpPr>
      <dsp:spPr>
        <a:xfrm rot="19457599">
          <a:off x="5952750" y="1902997"/>
          <a:ext cx="1244046" cy="52156"/>
        </a:xfrm>
        <a:custGeom>
          <a:avLst/>
          <a:gdLst/>
          <a:ahLst/>
          <a:cxnLst/>
          <a:rect l="0" t="0" r="0" b="0"/>
          <a:pathLst>
            <a:path>
              <a:moveTo>
                <a:pt x="0" y="24058"/>
              </a:moveTo>
              <a:lnTo>
                <a:pt x="1005098" y="24058"/>
              </a:lnTo>
            </a:path>
          </a:pathLst>
        </a:custGeom>
        <a:noFill/>
        <a:ln w="12700" cap="flat" cmpd="sng" algn="ctr">
          <a:solidFill>
            <a:schemeClr val="dk2">
              <a:shade val="8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l-GR" sz="500" kern="1200">
            <a:solidFill>
              <a:srgbClr val="000000">
                <a:hueOff val="0"/>
                <a:satOff val="0"/>
                <a:lumOff val="0"/>
                <a:alphaOff val="0"/>
              </a:srgbClr>
            </a:solidFill>
            <a:latin typeface="Calibri" panose="020F0502020204030204"/>
            <a:ea typeface="+mn-ea"/>
            <a:cs typeface="+mn-cs"/>
          </a:endParaRPr>
        </a:p>
      </dsp:txBody>
      <dsp:txXfrm>
        <a:off x="6531367" y="1921972"/>
        <a:ext cx="0" cy="0"/>
      </dsp:txXfrm>
    </dsp:sp>
    <dsp:sp modelId="{E2462A9F-F391-448A-9F8B-15C16BD95223}">
      <dsp:nvSpPr>
        <dsp:cNvPr id="0" name=""/>
        <dsp:cNvSpPr/>
      </dsp:nvSpPr>
      <dsp:spPr>
        <a:xfrm>
          <a:off x="7079865" y="934674"/>
          <a:ext cx="2525461" cy="1262730"/>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l-GR" sz="1800" kern="1200">
              <a:latin typeface="+mn-lt"/>
              <a:ea typeface="+mn-ea"/>
              <a:cs typeface="+mn-cs"/>
            </a:rPr>
            <a:t>Δυναμικά συστήματα αγορών</a:t>
          </a:r>
          <a:endParaRPr lang="el-GR" sz="1800" kern="1200" dirty="0">
            <a:latin typeface="+mn-lt"/>
            <a:ea typeface="+mn-ea"/>
            <a:cs typeface="+mn-cs"/>
          </a:endParaRPr>
        </a:p>
      </dsp:txBody>
      <dsp:txXfrm>
        <a:off x="7116849" y="971658"/>
        <a:ext cx="2451493" cy="1188762"/>
      </dsp:txXfrm>
    </dsp:sp>
    <dsp:sp modelId="{5449E7A8-0881-4FE4-B030-11876E0384F8}">
      <dsp:nvSpPr>
        <dsp:cNvPr id="0" name=""/>
        <dsp:cNvSpPr/>
      </dsp:nvSpPr>
      <dsp:spPr>
        <a:xfrm rot="2142401">
          <a:off x="5952750" y="2629067"/>
          <a:ext cx="1244046" cy="52156"/>
        </a:xfrm>
        <a:custGeom>
          <a:avLst/>
          <a:gdLst/>
          <a:ahLst/>
          <a:cxnLst/>
          <a:rect l="0" t="0" r="0" b="0"/>
          <a:pathLst>
            <a:path>
              <a:moveTo>
                <a:pt x="0" y="24058"/>
              </a:moveTo>
              <a:lnTo>
                <a:pt x="1005098" y="24058"/>
              </a:lnTo>
            </a:path>
          </a:pathLst>
        </a:custGeom>
        <a:noFill/>
        <a:ln w="12700" cap="flat" cmpd="sng" algn="ctr">
          <a:solidFill>
            <a:schemeClr val="dk2">
              <a:shade val="8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l-GR" sz="500" kern="1200">
            <a:solidFill>
              <a:srgbClr val="000000">
                <a:hueOff val="0"/>
                <a:satOff val="0"/>
                <a:lumOff val="0"/>
                <a:alphaOff val="0"/>
              </a:srgbClr>
            </a:solidFill>
            <a:latin typeface="Calibri" panose="020F0502020204030204"/>
            <a:ea typeface="+mn-ea"/>
            <a:cs typeface="+mn-cs"/>
          </a:endParaRPr>
        </a:p>
      </dsp:txBody>
      <dsp:txXfrm>
        <a:off x="6567670" y="2611739"/>
        <a:ext cx="0" cy="0"/>
      </dsp:txXfrm>
    </dsp:sp>
    <dsp:sp modelId="{DEF3C476-477B-46DA-B774-E3F5E3EE6C1A}">
      <dsp:nvSpPr>
        <dsp:cNvPr id="0" name=""/>
        <dsp:cNvSpPr/>
      </dsp:nvSpPr>
      <dsp:spPr>
        <a:xfrm>
          <a:off x="7079865" y="2386815"/>
          <a:ext cx="2525461" cy="1262730"/>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l-GR" sz="1800" kern="1200" dirty="0">
              <a:latin typeface="+mn-lt"/>
              <a:ea typeface="+mn-ea"/>
              <a:cs typeface="+mn-cs"/>
            </a:rPr>
            <a:t>Συμφωνίες-πλαίσιο</a:t>
          </a:r>
        </a:p>
      </dsp:txBody>
      <dsp:txXfrm>
        <a:off x="7116849" y="2423799"/>
        <a:ext cx="2451493" cy="1188762"/>
      </dsp:txXfrm>
    </dsp:sp>
  </dsp:spTree>
</dsp:drawing>
</file>

<file path=ppt/diagrams/drawing15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ACF6BC1-4DB0-4505-B904-216191751367}">
      <dsp:nvSpPr>
        <dsp:cNvPr id="0" name=""/>
        <dsp:cNvSpPr/>
      </dsp:nvSpPr>
      <dsp:spPr>
        <a:xfrm>
          <a:off x="0" y="23104"/>
          <a:ext cx="9613900" cy="3205398"/>
        </a:xfrm>
        <a:prstGeom prst="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746145" tIns="541528" rIns="746145" bIns="128016" numCol="1" spcCol="1270" anchor="t" anchorCtr="0">
          <a:noAutofit/>
        </a:bodyPr>
        <a:lstStyle/>
        <a:p>
          <a:pPr marL="171450" lvl="1" indent="-171450" algn="just" defTabSz="800100">
            <a:lnSpc>
              <a:spcPct val="90000"/>
            </a:lnSpc>
            <a:spcBef>
              <a:spcPct val="0"/>
            </a:spcBef>
            <a:spcAft>
              <a:spcPct val="15000"/>
            </a:spcAft>
            <a:buChar char="•"/>
          </a:pPr>
          <a:r>
            <a:rPr lang="el-GR" sz="1800" kern="1200">
              <a:latin typeface="+mn-lt"/>
              <a:ea typeface="+mn-ea"/>
              <a:cs typeface="+mn-cs"/>
            </a:rPr>
            <a:t>Έναρξη ισχύος από τη δημοσίευση στο ΦΕΚ εκτός αν άλλως ορίζεται σε επιμέρους διατάξεις</a:t>
          </a:r>
          <a:endParaRPr lang="el-GR" sz="1800" kern="1200" dirty="0">
            <a:latin typeface="+mn-lt"/>
            <a:ea typeface="+mn-ea"/>
            <a:cs typeface="+mn-cs"/>
          </a:endParaRPr>
        </a:p>
        <a:p>
          <a:pPr marL="171450" lvl="1" indent="-171450" algn="just" defTabSz="800100">
            <a:lnSpc>
              <a:spcPct val="90000"/>
            </a:lnSpc>
            <a:spcBef>
              <a:spcPct val="0"/>
            </a:spcBef>
            <a:spcAft>
              <a:spcPct val="15000"/>
            </a:spcAft>
            <a:buChar char="•"/>
          </a:pPr>
          <a:r>
            <a:rPr lang="el-GR" sz="1800" kern="1200" dirty="0">
              <a:latin typeface="+mn-lt"/>
              <a:ea typeface="+mn-ea"/>
              <a:cs typeface="+mn-cs"/>
            </a:rPr>
            <a:t>Αφορά διαδικασίες ανάθεσης που εκκινούν μετά την 1</a:t>
          </a:r>
          <a:r>
            <a:rPr lang="el-GR" sz="1800" kern="1200" baseline="30000" dirty="0">
              <a:latin typeface="+mn-lt"/>
              <a:ea typeface="+mn-ea"/>
              <a:cs typeface="+mn-cs"/>
            </a:rPr>
            <a:t>η</a:t>
          </a:r>
          <a:r>
            <a:rPr lang="el-GR" sz="1800" kern="1200" dirty="0">
              <a:latin typeface="+mn-lt"/>
              <a:ea typeface="+mn-ea"/>
              <a:cs typeface="+mn-cs"/>
            </a:rPr>
            <a:t> Οκτωβρίου 2022</a:t>
          </a:r>
        </a:p>
        <a:p>
          <a:pPr marL="171450" lvl="1" indent="-171450" algn="just" defTabSz="800100">
            <a:lnSpc>
              <a:spcPct val="90000"/>
            </a:lnSpc>
            <a:spcBef>
              <a:spcPct val="0"/>
            </a:spcBef>
            <a:spcAft>
              <a:spcPct val="15000"/>
            </a:spcAft>
            <a:buChar char="•"/>
          </a:pPr>
          <a:r>
            <a:rPr lang="el-GR" sz="1800" kern="1200" dirty="0">
              <a:latin typeface="+mn-lt"/>
              <a:ea typeface="+mn-ea"/>
              <a:cs typeface="+mn-cs"/>
            </a:rPr>
            <a:t>Εξαίρεση για τις συμβάσεις προμηθειών που έχουν ήδη ανατεθεί και εκτελούνται ή υπηρεσιών καθαριότητας και φύλαξης κτιρίων που είτε έχουν ξεκινήσει οι διαδικασίες ανάθεσης είτε εκτελούνται ήδη</a:t>
          </a:r>
        </a:p>
        <a:p>
          <a:pPr marL="171450" lvl="1" indent="-171450" algn="just" defTabSz="800100">
            <a:lnSpc>
              <a:spcPct val="90000"/>
            </a:lnSpc>
            <a:spcBef>
              <a:spcPct val="0"/>
            </a:spcBef>
            <a:spcAft>
              <a:spcPct val="15000"/>
            </a:spcAft>
            <a:buChar char="•"/>
          </a:pPr>
          <a:r>
            <a:rPr lang="el-GR" sz="1800" kern="1200" dirty="0">
              <a:latin typeface="+mn-lt"/>
              <a:ea typeface="+mn-ea"/>
              <a:cs typeface="+mn-cs"/>
            </a:rPr>
            <a:t>Απαιτείται προηγούμενη απόφαση της </a:t>
          </a:r>
          <a:r>
            <a:rPr lang="el-GR" sz="1800" kern="1200" dirty="0" err="1">
              <a:latin typeface="+mn-lt"/>
              <a:ea typeface="+mn-ea"/>
              <a:cs typeface="+mn-cs"/>
            </a:rPr>
            <a:t>α.α.</a:t>
          </a:r>
          <a:r>
            <a:rPr lang="el-GR" sz="1800" kern="1200" dirty="0">
              <a:latin typeface="+mn-lt"/>
              <a:ea typeface="+mn-ea"/>
              <a:cs typeface="+mn-cs"/>
            </a:rPr>
            <a:t> περί τροποποίησης του σχετικού όρου, η οποία ωστόσο ενσωματώνεται αυτόματα και δεσμεύει αμφότερα τα συμβαλλόμενα μέρη (προμήθειες)/δεν ενσωματώνεται αυτόματα και απαιτείται τροποποίηση της σύμβασης (υπηρεσίες)</a:t>
          </a:r>
        </a:p>
      </dsp:txBody>
      <dsp:txXfrm>
        <a:off x="0" y="23104"/>
        <a:ext cx="9613900" cy="3205398"/>
      </dsp:txXfrm>
    </dsp:sp>
    <dsp:sp modelId="{1F6FFF13-8070-4445-AAFB-9EAB700427AB}">
      <dsp:nvSpPr>
        <dsp:cNvPr id="0" name=""/>
        <dsp:cNvSpPr/>
      </dsp:nvSpPr>
      <dsp:spPr>
        <a:xfrm>
          <a:off x="480695" y="98345"/>
          <a:ext cx="6729730" cy="352799"/>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54368" tIns="0" rIns="254368" bIns="0" numCol="1" spcCol="1270" anchor="ctr" anchorCtr="0">
          <a:noAutofit/>
        </a:bodyPr>
        <a:lstStyle/>
        <a:p>
          <a:pPr marL="0" lvl="0" indent="0" algn="just" defTabSz="800100">
            <a:lnSpc>
              <a:spcPct val="90000"/>
            </a:lnSpc>
            <a:spcBef>
              <a:spcPct val="0"/>
            </a:spcBef>
            <a:spcAft>
              <a:spcPct val="35000"/>
            </a:spcAft>
            <a:buNone/>
          </a:pPr>
          <a:r>
            <a:rPr lang="el-GR" sz="1800" b="0" kern="1200" dirty="0">
              <a:latin typeface="+mn-lt"/>
              <a:ea typeface="+mn-ea"/>
              <a:cs typeface="+mn-cs"/>
            </a:rPr>
            <a:t>Υποχρεωτική πρόβλεψη αναπροσαρμογής τιμών</a:t>
          </a:r>
        </a:p>
      </dsp:txBody>
      <dsp:txXfrm>
        <a:off x="497917" y="115567"/>
        <a:ext cx="6695286" cy="318355"/>
      </dsp:txXfrm>
    </dsp:sp>
    <dsp:sp modelId="{2459B926-C77C-46FA-B7A8-DADBACAAB4C1}">
      <dsp:nvSpPr>
        <dsp:cNvPr id="0" name=""/>
        <dsp:cNvSpPr/>
      </dsp:nvSpPr>
      <dsp:spPr>
        <a:xfrm>
          <a:off x="0" y="3431690"/>
          <a:ext cx="9613900" cy="1160749"/>
        </a:xfrm>
        <a:prstGeom prst="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746145" tIns="541528" rIns="746145" bIns="128016" numCol="1" spcCol="1270" anchor="t" anchorCtr="0">
          <a:noAutofit/>
        </a:bodyPr>
        <a:lstStyle/>
        <a:p>
          <a:pPr marL="171450" lvl="1" indent="-171450" algn="just" defTabSz="800100">
            <a:lnSpc>
              <a:spcPct val="90000"/>
            </a:lnSpc>
            <a:spcBef>
              <a:spcPct val="0"/>
            </a:spcBef>
            <a:spcAft>
              <a:spcPct val="15000"/>
            </a:spcAft>
            <a:buChar char="•"/>
          </a:pPr>
          <a:r>
            <a:rPr lang="el-GR" sz="1800" kern="1200" dirty="0">
              <a:latin typeface="+mn-lt"/>
              <a:ea typeface="+mn-ea"/>
              <a:cs typeface="+mn-cs"/>
            </a:rPr>
            <a:t>Ισχύει ο γενικός κανόνας εφαρμογής για τους διαγωνισμούς που εκκινούν μετά την 1</a:t>
          </a:r>
          <a:r>
            <a:rPr lang="el-GR" sz="1800" kern="1200" baseline="30000" dirty="0">
              <a:latin typeface="+mn-lt"/>
              <a:ea typeface="+mn-ea"/>
              <a:cs typeface="+mn-cs"/>
            </a:rPr>
            <a:t>η</a:t>
          </a:r>
          <a:r>
            <a:rPr lang="el-GR" sz="1800" kern="1200" dirty="0">
              <a:latin typeface="+mn-lt"/>
              <a:ea typeface="+mn-ea"/>
              <a:cs typeface="+mn-cs"/>
            </a:rPr>
            <a:t> Οκτωβρίου 2022</a:t>
          </a:r>
        </a:p>
      </dsp:txBody>
      <dsp:txXfrm>
        <a:off x="0" y="3431690"/>
        <a:ext cx="9613900" cy="1160749"/>
      </dsp:txXfrm>
    </dsp:sp>
    <dsp:sp modelId="{9DAEBC80-3AD7-471E-B007-41186D874D2C}">
      <dsp:nvSpPr>
        <dsp:cNvPr id="0" name=""/>
        <dsp:cNvSpPr/>
      </dsp:nvSpPr>
      <dsp:spPr>
        <a:xfrm>
          <a:off x="480695" y="3385103"/>
          <a:ext cx="6729730" cy="474627"/>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54368" tIns="0" rIns="254368" bIns="0" numCol="1" spcCol="1270" anchor="ctr" anchorCtr="0">
          <a:noAutofit/>
        </a:bodyPr>
        <a:lstStyle/>
        <a:p>
          <a:pPr marL="0" lvl="0" indent="0" algn="just" defTabSz="800100">
            <a:lnSpc>
              <a:spcPct val="90000"/>
            </a:lnSpc>
            <a:spcBef>
              <a:spcPct val="0"/>
            </a:spcBef>
            <a:spcAft>
              <a:spcPct val="35000"/>
            </a:spcAft>
            <a:buNone/>
          </a:pPr>
          <a:r>
            <a:rPr lang="el-GR" sz="1800" kern="1200">
              <a:latin typeface="+mn-lt"/>
              <a:ea typeface="+mn-ea"/>
              <a:cs typeface="+mn-cs"/>
            </a:rPr>
            <a:t>Αδυναμία αναδρομικής εφαρμογής στις συμβάσεις παροχής υπηρεσιών</a:t>
          </a:r>
          <a:endParaRPr lang="el-GR" sz="1800" kern="1200" dirty="0">
            <a:latin typeface="+mn-lt"/>
            <a:ea typeface="+mn-ea"/>
            <a:cs typeface="+mn-cs"/>
          </a:endParaRPr>
        </a:p>
      </dsp:txBody>
      <dsp:txXfrm>
        <a:off x="503864" y="3408272"/>
        <a:ext cx="6683392" cy="428289"/>
      </dsp:txXfrm>
    </dsp:sp>
  </dsp:spTree>
</dsp:drawing>
</file>

<file path=ppt/diagrams/drawing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55EE28-42F8-4DFE-9F85-3AA37977B9AF}">
      <dsp:nvSpPr>
        <dsp:cNvPr id="0" name=""/>
        <dsp:cNvSpPr/>
      </dsp:nvSpPr>
      <dsp:spPr>
        <a:xfrm>
          <a:off x="0" y="0"/>
          <a:ext cx="9613900" cy="4455886"/>
        </a:xfrm>
        <a:prstGeom prst="roundRect">
          <a:avLst>
            <a:gd name="adj" fmla="val 10000"/>
          </a:avLst>
        </a:prstGeom>
        <a:gradFill rotWithShape="0">
          <a:gsLst>
            <a:gs pos="0">
              <a:schemeClr val="dk2">
                <a:tint val="40000"/>
                <a:hueOff val="0"/>
                <a:satOff val="0"/>
                <a:lumOff val="0"/>
                <a:alphaOff val="0"/>
                <a:tint val="94000"/>
                <a:satMod val="103000"/>
                <a:lumMod val="102000"/>
              </a:schemeClr>
            </a:gs>
            <a:gs pos="50000">
              <a:schemeClr val="dk2">
                <a:tint val="40000"/>
                <a:hueOff val="0"/>
                <a:satOff val="0"/>
                <a:lumOff val="0"/>
                <a:alphaOff val="0"/>
                <a:shade val="100000"/>
                <a:satMod val="110000"/>
                <a:lumMod val="100000"/>
              </a:schemeClr>
            </a:gs>
            <a:gs pos="100000">
              <a:schemeClr val="dk2">
                <a:tint val="40000"/>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z="-152400" extrusionH="63500" prstMaterial="matte">
          <a:bevelT w="144450" h="6350" prst="relaxedInset"/>
          <a:contourClr>
            <a:schemeClr val="bg1"/>
          </a:contourClr>
        </a:sp3d>
      </dsp:spPr>
      <dsp:style>
        <a:lnRef idx="0">
          <a:scrgbClr r="0" g="0" b="0"/>
        </a:lnRef>
        <a:fillRef idx="3">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Συμβάσεις υπηρεσιών</a:t>
          </a:r>
        </a:p>
      </dsp:txBody>
      <dsp:txXfrm>
        <a:off x="0" y="0"/>
        <a:ext cx="9613900" cy="1336765"/>
      </dsp:txXfrm>
    </dsp:sp>
    <dsp:sp modelId="{AE9F48F2-F3E5-43E0-8AB6-411AE848C3D2}">
      <dsp:nvSpPr>
        <dsp:cNvPr id="0" name=""/>
        <dsp:cNvSpPr/>
      </dsp:nvSpPr>
      <dsp:spPr>
        <a:xfrm>
          <a:off x="961390" y="1336797"/>
          <a:ext cx="7691120" cy="727653"/>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45720" tIns="34290" rIns="45720" bIns="34290" numCol="1" spcCol="1270" anchor="ctr" anchorCtr="0">
          <a:noAutofit/>
        </a:bodyPr>
        <a:lstStyle/>
        <a:p>
          <a:pPr marL="0" lvl="0" indent="0" algn="ctr" defTabSz="800100">
            <a:lnSpc>
              <a:spcPct val="90000"/>
            </a:lnSpc>
            <a:spcBef>
              <a:spcPct val="0"/>
            </a:spcBef>
            <a:spcAft>
              <a:spcPct val="35000"/>
            </a:spcAft>
            <a:buNone/>
          </a:pPr>
          <a:r>
            <a:rPr lang="el-GR" sz="1800" kern="1200" dirty="0"/>
            <a:t>Παροχή υπηρεσιών εκτός των περιπτώσεων που εμπίπτουν στην περ. 7α της παρ. 1 του άρθρου 2</a:t>
          </a:r>
        </a:p>
      </dsp:txBody>
      <dsp:txXfrm>
        <a:off x="982702" y="1358109"/>
        <a:ext cx="7648496" cy="685029"/>
      </dsp:txXfrm>
    </dsp:sp>
    <dsp:sp modelId="{A03691F8-9E10-41F8-A1B3-9E6594CDF8C4}">
      <dsp:nvSpPr>
        <dsp:cNvPr id="0" name=""/>
        <dsp:cNvSpPr/>
      </dsp:nvSpPr>
      <dsp:spPr>
        <a:xfrm>
          <a:off x="961390" y="2149195"/>
          <a:ext cx="7691120" cy="550839"/>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45720" tIns="34290" rIns="45720" bIns="34290" numCol="1" spcCol="1270" anchor="ctr" anchorCtr="0">
          <a:noAutofit/>
        </a:bodyPr>
        <a:lstStyle/>
        <a:p>
          <a:pPr marL="0" lvl="0" indent="0" algn="ctr" defTabSz="800100">
            <a:lnSpc>
              <a:spcPct val="90000"/>
            </a:lnSpc>
            <a:spcBef>
              <a:spcPct val="0"/>
            </a:spcBef>
            <a:spcAft>
              <a:spcPct val="35000"/>
            </a:spcAft>
            <a:buNone/>
          </a:pPr>
          <a:r>
            <a:rPr lang="el-GR" sz="1800" kern="1200" dirty="0"/>
            <a:t>Και οι συμβάσεις συμβουλευτικών υπηρεσιών</a:t>
          </a:r>
        </a:p>
      </dsp:txBody>
      <dsp:txXfrm>
        <a:off x="977524" y="2165329"/>
        <a:ext cx="7658852" cy="518571"/>
      </dsp:txXfrm>
    </dsp:sp>
    <dsp:sp modelId="{309BDC34-3516-4830-9518-E971EC2FC3D3}">
      <dsp:nvSpPr>
        <dsp:cNvPr id="0" name=""/>
        <dsp:cNvSpPr/>
      </dsp:nvSpPr>
      <dsp:spPr>
        <a:xfrm>
          <a:off x="961390" y="2784778"/>
          <a:ext cx="7691120" cy="812697"/>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45720" tIns="34290" rIns="45720" bIns="34290" numCol="1" spcCol="1270" anchor="ctr" anchorCtr="0">
          <a:noAutofit/>
        </a:bodyPr>
        <a:lstStyle/>
        <a:p>
          <a:pPr marL="0" lvl="0" indent="0" algn="ctr" defTabSz="800100">
            <a:lnSpc>
              <a:spcPct val="90000"/>
            </a:lnSpc>
            <a:spcBef>
              <a:spcPct val="0"/>
            </a:spcBef>
            <a:spcAft>
              <a:spcPct val="35000"/>
            </a:spcAft>
            <a:buNone/>
          </a:pPr>
          <a:r>
            <a:rPr lang="el-GR" sz="1800" kern="1200" dirty="0"/>
            <a:t>Στις συμβουλευτικές υπηρεσίες υπάγονται ιδίως οι οικονομικές και κοινωνικές μελέτες και οι μελέτες οργάνωσης επιχειρησιακής έρευνας</a:t>
          </a:r>
        </a:p>
      </dsp:txBody>
      <dsp:txXfrm>
        <a:off x="985193" y="2808581"/>
        <a:ext cx="7643514" cy="765091"/>
      </dsp:txXfrm>
    </dsp:sp>
    <dsp:sp modelId="{05BBFD8D-F772-4078-9121-9D3F2EB9E21C}">
      <dsp:nvSpPr>
        <dsp:cNvPr id="0" name=""/>
        <dsp:cNvSpPr/>
      </dsp:nvSpPr>
      <dsp:spPr>
        <a:xfrm>
          <a:off x="961390" y="3682220"/>
          <a:ext cx="7691120" cy="550839"/>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45720" tIns="34290" rIns="45720" bIns="34290" numCol="1" spcCol="1270" anchor="ctr" anchorCtr="0">
          <a:noAutofit/>
        </a:bodyPr>
        <a:lstStyle/>
        <a:p>
          <a:pPr marL="0" lvl="0" indent="0" algn="ctr" defTabSz="800100">
            <a:lnSpc>
              <a:spcPct val="90000"/>
            </a:lnSpc>
            <a:spcBef>
              <a:spcPct val="0"/>
            </a:spcBef>
            <a:spcAft>
              <a:spcPct val="35000"/>
            </a:spcAft>
            <a:buNone/>
          </a:pPr>
          <a:r>
            <a:rPr lang="el-GR" sz="1800" kern="1200" dirty="0"/>
            <a:t>Έννοια υπηρεσίας (άρθρο 2 παρ. 1 περ. 9)</a:t>
          </a:r>
        </a:p>
      </dsp:txBody>
      <dsp:txXfrm>
        <a:off x="977524" y="3698354"/>
        <a:ext cx="7658852" cy="518571"/>
      </dsp:txXfrm>
    </dsp:sp>
  </dsp:spTree>
</dsp:drawing>
</file>

<file path=ppt/diagrams/drawing16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761CDC5-407C-4643-9780-6AE8F2218590}">
      <dsp:nvSpPr>
        <dsp:cNvPr id="0" name=""/>
        <dsp:cNvSpPr/>
      </dsp:nvSpPr>
      <dsp:spPr>
        <a:xfrm>
          <a:off x="1835420" y="0"/>
          <a:ext cx="4561114" cy="4561114"/>
        </a:xfrm>
        <a:prstGeom prst="triangle">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 modelId="{088CC3FF-C467-4231-9BAD-1762C3C2E4BC}">
      <dsp:nvSpPr>
        <dsp:cNvPr id="0" name=""/>
        <dsp:cNvSpPr/>
      </dsp:nvSpPr>
      <dsp:spPr>
        <a:xfrm>
          <a:off x="4060581" y="416003"/>
          <a:ext cx="4222271" cy="1060828"/>
        </a:xfrm>
        <a:prstGeom prst="round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64770" tIns="64770" rIns="64770" bIns="64770" numCol="1" spcCol="1270" anchor="ctr" anchorCtr="0">
          <a:noAutofit/>
        </a:bodyPr>
        <a:lstStyle/>
        <a:p>
          <a:pPr marL="0" lvl="0" indent="0" algn="l" defTabSz="755650">
            <a:lnSpc>
              <a:spcPct val="90000"/>
            </a:lnSpc>
            <a:spcBef>
              <a:spcPct val="0"/>
            </a:spcBef>
            <a:spcAft>
              <a:spcPct val="35000"/>
            </a:spcAft>
            <a:buNone/>
          </a:pPr>
          <a:r>
            <a:rPr lang="el-GR" sz="1700" kern="1200">
              <a:latin typeface="+mn-lt"/>
              <a:ea typeface="+mn-ea"/>
              <a:cs typeface="+mn-cs"/>
            </a:rPr>
            <a:t>Η διακριτική ευχέρεια της α.α. μετατράπηκε σε υποχρέωση πρόβλεψης σχετικής ρήτρας στα έγγραφα της σύμβασης</a:t>
          </a:r>
          <a:endParaRPr lang="el-GR" sz="1700" b="0" kern="1200" dirty="0">
            <a:latin typeface="+mn-lt"/>
            <a:ea typeface="+mn-ea"/>
            <a:cs typeface="+mn-cs"/>
          </a:endParaRPr>
        </a:p>
      </dsp:txBody>
      <dsp:txXfrm>
        <a:off x="4112366" y="467788"/>
        <a:ext cx="4118701" cy="957258"/>
      </dsp:txXfrm>
    </dsp:sp>
    <dsp:sp modelId="{A710F8BC-96D5-487A-989E-6F0B6EE0FF74}">
      <dsp:nvSpPr>
        <dsp:cNvPr id="0" name=""/>
        <dsp:cNvSpPr/>
      </dsp:nvSpPr>
      <dsp:spPr>
        <a:xfrm>
          <a:off x="4060581" y="1569649"/>
          <a:ext cx="4301962" cy="975651"/>
        </a:xfrm>
        <a:prstGeom prst="round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64770" tIns="64770" rIns="64770" bIns="64770" numCol="1" spcCol="1270" anchor="ctr" anchorCtr="0">
          <a:noAutofit/>
        </a:bodyPr>
        <a:lstStyle/>
        <a:p>
          <a:pPr marL="0" lvl="0" indent="0" algn="l" defTabSz="755650">
            <a:lnSpc>
              <a:spcPct val="90000"/>
            </a:lnSpc>
            <a:spcBef>
              <a:spcPct val="0"/>
            </a:spcBef>
            <a:spcAft>
              <a:spcPct val="35000"/>
            </a:spcAft>
            <a:buNone/>
          </a:pPr>
          <a:r>
            <a:rPr lang="el-GR" sz="1700" b="0" kern="1200">
              <a:latin typeface="+mn-lt"/>
              <a:ea typeface="+mn-ea"/>
              <a:cs typeface="+mn-cs"/>
            </a:rPr>
            <a:t>Η εφαρμογή της ρήτρας αναπροσαρμογής είναι δυνατή για το σύνολο των προς προμήθεια αγαθών αλλά μόνο με τους περιορισμούς του άρθρου 132</a:t>
          </a:r>
          <a:endParaRPr lang="el-GR" sz="1700" b="0" kern="1200" dirty="0">
            <a:latin typeface="+mn-lt"/>
            <a:ea typeface="+mn-ea"/>
            <a:cs typeface="+mn-cs"/>
          </a:endParaRPr>
        </a:p>
      </dsp:txBody>
      <dsp:txXfrm>
        <a:off x="4108208" y="1617276"/>
        <a:ext cx="4206708" cy="880397"/>
      </dsp:txXfrm>
    </dsp:sp>
    <dsp:sp modelId="{3BA414F4-28FF-4D60-8C47-8F3EC982797C}">
      <dsp:nvSpPr>
        <dsp:cNvPr id="0" name=""/>
        <dsp:cNvSpPr/>
      </dsp:nvSpPr>
      <dsp:spPr>
        <a:xfrm>
          <a:off x="4060581" y="2643895"/>
          <a:ext cx="4304571" cy="1001230"/>
        </a:xfrm>
        <a:prstGeom prst="round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64770" tIns="64770" rIns="64770" bIns="64770" numCol="1" spcCol="1270" anchor="ctr" anchorCtr="0">
          <a:noAutofit/>
        </a:bodyPr>
        <a:lstStyle/>
        <a:p>
          <a:pPr marL="0" lvl="0" indent="0" algn="l" defTabSz="755650">
            <a:lnSpc>
              <a:spcPct val="90000"/>
            </a:lnSpc>
            <a:spcBef>
              <a:spcPct val="0"/>
            </a:spcBef>
            <a:spcAft>
              <a:spcPct val="35000"/>
            </a:spcAft>
            <a:buNone/>
          </a:pPr>
          <a:r>
            <a:rPr lang="el-GR" sz="1700" b="0" kern="1200">
              <a:latin typeface="+mn-lt"/>
              <a:ea typeface="+mn-ea"/>
              <a:cs typeface="+mn-cs"/>
            </a:rPr>
            <a:t>Σε περιπτώσεις εκπρόθεσμης παράδοσης με υπαιτιότητα του αναδόχου, ο χρόνος παράτασης δεν λαμβάνεται υπόψη για τον υπολογισμό της αναπροσαρμογής</a:t>
          </a:r>
          <a:endParaRPr lang="el-GR" sz="1700" b="0" kern="1200" dirty="0">
            <a:latin typeface="+mn-lt"/>
            <a:ea typeface="+mn-ea"/>
            <a:cs typeface="+mn-cs"/>
          </a:endParaRPr>
        </a:p>
      </dsp:txBody>
      <dsp:txXfrm>
        <a:off x="4109457" y="2692771"/>
        <a:ext cx="4206819" cy="903478"/>
      </dsp:txXfrm>
    </dsp:sp>
    <dsp:sp modelId="{5222362C-162F-4318-917F-943910FAA16D}">
      <dsp:nvSpPr>
        <dsp:cNvPr id="0" name=""/>
        <dsp:cNvSpPr/>
      </dsp:nvSpPr>
      <dsp:spPr>
        <a:xfrm>
          <a:off x="4060596" y="3740877"/>
          <a:ext cx="4360279" cy="484399"/>
        </a:xfrm>
        <a:prstGeom prst="round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64770" tIns="64770" rIns="64770" bIns="64770" numCol="1" spcCol="1270" anchor="ctr" anchorCtr="0">
          <a:noAutofit/>
        </a:bodyPr>
        <a:lstStyle/>
        <a:p>
          <a:pPr marL="0" lvl="0" indent="0" algn="l" defTabSz="755650">
            <a:lnSpc>
              <a:spcPct val="90000"/>
            </a:lnSpc>
            <a:spcBef>
              <a:spcPct val="0"/>
            </a:spcBef>
            <a:spcAft>
              <a:spcPct val="35000"/>
            </a:spcAft>
            <a:buNone/>
          </a:pPr>
          <a:r>
            <a:rPr lang="el-GR" sz="1700" b="0" kern="1200" dirty="0">
              <a:latin typeface="+mn-lt"/>
              <a:ea typeface="+mn-ea"/>
              <a:cs typeface="+mn-cs"/>
            </a:rPr>
            <a:t>Τυχόν προκαταβολή αφαιρείται από την αναπροσαρμοζόμενη συμβατική αξία</a:t>
          </a:r>
        </a:p>
      </dsp:txBody>
      <dsp:txXfrm>
        <a:off x="4084242" y="3764523"/>
        <a:ext cx="4312987" cy="437107"/>
      </dsp:txXfrm>
    </dsp:sp>
  </dsp:spTree>
</dsp:drawing>
</file>

<file path=ppt/diagrams/drawing16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2EA8F34-2D01-4987-9091-53C961DE7CA0}">
      <dsp:nvSpPr>
        <dsp:cNvPr id="0" name=""/>
        <dsp:cNvSpPr/>
      </dsp:nvSpPr>
      <dsp:spPr>
        <a:xfrm>
          <a:off x="0" y="874"/>
          <a:ext cx="9613900" cy="767520"/>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el-GR" sz="1800" b="0" kern="1200">
              <a:latin typeface="+mn-lt"/>
              <a:ea typeface="+mn-ea"/>
              <a:cs typeface="+mn-cs"/>
            </a:rPr>
            <a:t>Αναπροσαρμογή βάσει του προβλεπόμενου στον νόμο, μαθηματικού τύπου</a:t>
          </a:r>
          <a:endParaRPr lang="el-GR" sz="1800" b="0" kern="1200" dirty="0">
            <a:latin typeface="+mn-lt"/>
            <a:ea typeface="+mn-ea"/>
            <a:cs typeface="+mn-cs"/>
          </a:endParaRPr>
        </a:p>
      </dsp:txBody>
      <dsp:txXfrm>
        <a:off x="37467" y="38341"/>
        <a:ext cx="9538966" cy="692586"/>
      </dsp:txXfrm>
    </dsp:sp>
    <dsp:sp modelId="{3257A527-A583-4C1E-870B-7E22834DC7E8}">
      <dsp:nvSpPr>
        <dsp:cNvPr id="0" name=""/>
        <dsp:cNvSpPr/>
      </dsp:nvSpPr>
      <dsp:spPr>
        <a:xfrm>
          <a:off x="0" y="768394"/>
          <a:ext cx="9613900" cy="86991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05241" tIns="22860" rIns="128016" bIns="22860" numCol="1" spcCol="1270" anchor="t" anchorCtr="0">
          <a:noAutofit/>
        </a:bodyPr>
        <a:lstStyle/>
        <a:p>
          <a:pPr marL="171450" lvl="1" indent="-171450" algn="l" defTabSz="800100">
            <a:lnSpc>
              <a:spcPct val="90000"/>
            </a:lnSpc>
            <a:spcBef>
              <a:spcPct val="0"/>
            </a:spcBef>
            <a:spcAft>
              <a:spcPct val="20000"/>
            </a:spcAft>
            <a:buChar char="•"/>
          </a:pPr>
          <a:r>
            <a:rPr lang="el-GR" sz="1800" kern="1200">
              <a:latin typeface="+mn-lt"/>
              <a:ea typeface="+mn-ea"/>
              <a:cs typeface="+mn-cs"/>
            </a:rPr>
            <a:t>Υποχρεωτική η πρόβλεψη ρήτρας αναπροσαρμογής</a:t>
          </a:r>
          <a:endParaRPr lang="el-GR" sz="1800" kern="1200" dirty="0">
            <a:latin typeface="+mn-lt"/>
            <a:ea typeface="+mn-ea"/>
            <a:cs typeface="+mn-cs"/>
          </a:endParaRPr>
        </a:p>
        <a:p>
          <a:pPr marL="171450" lvl="1" indent="-171450" algn="l" defTabSz="800100">
            <a:lnSpc>
              <a:spcPct val="90000"/>
            </a:lnSpc>
            <a:spcBef>
              <a:spcPct val="0"/>
            </a:spcBef>
            <a:spcAft>
              <a:spcPct val="20000"/>
            </a:spcAft>
            <a:buChar char="•"/>
          </a:pPr>
          <a:r>
            <a:rPr lang="el-GR" sz="1800" kern="1200" dirty="0">
              <a:latin typeface="+mn-lt"/>
              <a:ea typeface="+mn-ea"/>
              <a:cs typeface="+mn-cs"/>
            </a:rPr>
            <a:t>Ενδεικτικός και προαιρετικός ο προτεινόμενος μαθηματικός τύπος</a:t>
          </a:r>
        </a:p>
        <a:p>
          <a:pPr marL="171450" lvl="1" indent="-171450" algn="l" defTabSz="800100">
            <a:lnSpc>
              <a:spcPct val="90000"/>
            </a:lnSpc>
            <a:spcBef>
              <a:spcPct val="0"/>
            </a:spcBef>
            <a:spcAft>
              <a:spcPct val="20000"/>
            </a:spcAft>
            <a:buChar char="•"/>
          </a:pPr>
          <a:r>
            <a:rPr lang="el-GR" sz="1800" kern="1200">
              <a:latin typeface="+mn-lt"/>
              <a:ea typeface="+mn-ea"/>
              <a:cs typeface="+mn-cs"/>
            </a:rPr>
            <a:t>Δυνατότητα επιλογής άλλου τύπου αναπροσαρμογής της τιμής</a:t>
          </a:r>
          <a:endParaRPr lang="el-GR" sz="1800" kern="1200" dirty="0">
            <a:latin typeface="+mn-lt"/>
            <a:ea typeface="+mn-ea"/>
            <a:cs typeface="+mn-cs"/>
          </a:endParaRPr>
        </a:p>
      </dsp:txBody>
      <dsp:txXfrm>
        <a:off x="0" y="768394"/>
        <a:ext cx="9613900" cy="869917"/>
      </dsp:txXfrm>
    </dsp:sp>
    <dsp:sp modelId="{965F3F82-6503-4830-BA6C-52C80F26EDED}">
      <dsp:nvSpPr>
        <dsp:cNvPr id="0" name=""/>
        <dsp:cNvSpPr/>
      </dsp:nvSpPr>
      <dsp:spPr>
        <a:xfrm>
          <a:off x="0" y="1638312"/>
          <a:ext cx="9613900" cy="767520"/>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el-GR" sz="1800" b="0" kern="1200">
              <a:latin typeface="+mn-lt"/>
              <a:ea typeface="+mn-ea"/>
              <a:cs typeface="+mn-cs"/>
            </a:rPr>
            <a:t>Πρέπει υποχρεωτικά κατά τον χρόνο παράδοσης των αγαθών να διαπιστώνεται η αθροιστική συνδρομή συγκεκριμένων προϋποθέσεων</a:t>
          </a:r>
          <a:endParaRPr lang="el-GR" sz="1800" b="0" kern="1200" dirty="0">
            <a:latin typeface="+mn-lt"/>
            <a:ea typeface="+mn-ea"/>
            <a:cs typeface="+mn-cs"/>
          </a:endParaRPr>
        </a:p>
      </dsp:txBody>
      <dsp:txXfrm>
        <a:off x="37467" y="1675779"/>
        <a:ext cx="9538966" cy="692586"/>
      </dsp:txXfrm>
    </dsp:sp>
    <dsp:sp modelId="{F73D891F-C8EE-4B20-91FA-BCCA05C2E369}">
      <dsp:nvSpPr>
        <dsp:cNvPr id="0" name=""/>
        <dsp:cNvSpPr/>
      </dsp:nvSpPr>
      <dsp:spPr>
        <a:xfrm>
          <a:off x="0" y="2405832"/>
          <a:ext cx="9613900" cy="212174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05241" tIns="22860" rIns="128016" bIns="22860" numCol="1" spcCol="1270" anchor="t" anchorCtr="0">
          <a:noAutofit/>
        </a:bodyPr>
        <a:lstStyle/>
        <a:p>
          <a:pPr marL="171450" lvl="1" indent="-171450" algn="l" defTabSz="800100">
            <a:lnSpc>
              <a:spcPct val="90000"/>
            </a:lnSpc>
            <a:spcBef>
              <a:spcPct val="0"/>
            </a:spcBef>
            <a:spcAft>
              <a:spcPct val="20000"/>
            </a:spcAft>
            <a:buChar char="•"/>
          </a:pPr>
          <a:r>
            <a:rPr lang="el-GR" sz="1800" kern="1200">
              <a:latin typeface="+mn-lt"/>
              <a:ea typeface="+mn-ea"/>
              <a:cs typeface="+mn-cs"/>
            </a:rPr>
            <a:t>Να πρόκειται για σύμβαση με αρχική προβλεπόμενη διάρκεια μεγαλύτερη από 12 μήνες (οριζόντια προϋπόθεση)</a:t>
          </a:r>
          <a:endParaRPr lang="el-GR" sz="1800" kern="1200" dirty="0">
            <a:latin typeface="+mn-lt"/>
            <a:ea typeface="+mn-ea"/>
            <a:cs typeface="+mn-cs"/>
          </a:endParaRPr>
        </a:p>
        <a:p>
          <a:pPr marL="171450" lvl="1" indent="-171450" algn="l" defTabSz="800100">
            <a:lnSpc>
              <a:spcPct val="90000"/>
            </a:lnSpc>
            <a:spcBef>
              <a:spcPct val="0"/>
            </a:spcBef>
            <a:spcAft>
              <a:spcPct val="20000"/>
            </a:spcAft>
            <a:buChar char="•"/>
          </a:pPr>
          <a:r>
            <a:rPr lang="el-GR" sz="1800" kern="1200">
              <a:latin typeface="+mn-lt"/>
              <a:ea typeface="+mn-ea"/>
              <a:cs typeface="+mn-cs"/>
            </a:rPr>
            <a:t>Να έχουν παρέλθει τουλάχιστον 12 μήνες από την καταληκτική ημερομηνία υποβολής προσφορών</a:t>
          </a:r>
          <a:endParaRPr lang="el-GR" sz="1800" kern="1200" dirty="0">
            <a:latin typeface="+mn-lt"/>
            <a:ea typeface="+mn-ea"/>
            <a:cs typeface="+mn-cs"/>
          </a:endParaRPr>
        </a:p>
        <a:p>
          <a:pPr marL="171450" lvl="1" indent="-171450" algn="l" defTabSz="800100">
            <a:lnSpc>
              <a:spcPct val="90000"/>
            </a:lnSpc>
            <a:spcBef>
              <a:spcPct val="0"/>
            </a:spcBef>
            <a:spcAft>
              <a:spcPct val="20000"/>
            </a:spcAft>
            <a:buChar char="•"/>
          </a:pPr>
          <a:r>
            <a:rPr lang="el-GR" sz="1800" kern="1200">
              <a:latin typeface="+mn-lt"/>
              <a:ea typeface="+mn-ea"/>
              <a:cs typeface="+mn-cs"/>
            </a:rPr>
            <a:t>Ο δείκτης τιμών καταναλωτή (ΔΤΚ) να είναι μικρότερος από -3% και μεγαλύτερος από +3%</a:t>
          </a:r>
          <a:endParaRPr lang="el-GR" sz="1800" kern="1200" dirty="0">
            <a:latin typeface="+mn-lt"/>
            <a:ea typeface="+mn-ea"/>
            <a:cs typeface="+mn-cs"/>
          </a:endParaRPr>
        </a:p>
        <a:p>
          <a:pPr marL="171450" lvl="1" indent="-171450" algn="l" defTabSz="800100">
            <a:lnSpc>
              <a:spcPct val="90000"/>
            </a:lnSpc>
            <a:spcBef>
              <a:spcPct val="0"/>
            </a:spcBef>
            <a:spcAft>
              <a:spcPct val="20000"/>
            </a:spcAft>
            <a:buChar char="•"/>
          </a:pPr>
          <a:r>
            <a:rPr lang="el-GR" sz="1800" kern="1200" dirty="0">
              <a:latin typeface="+mn-lt"/>
              <a:ea typeface="+mn-ea"/>
              <a:cs typeface="+mn-cs"/>
            </a:rPr>
            <a:t>Η </a:t>
          </a:r>
          <a:r>
            <a:rPr lang="el-GR" sz="1800" kern="1200" dirty="0" err="1">
              <a:latin typeface="+mn-lt"/>
              <a:ea typeface="+mn-ea"/>
              <a:cs typeface="+mn-cs"/>
            </a:rPr>
            <a:t>α.α.</a:t>
          </a:r>
          <a:r>
            <a:rPr lang="el-GR" sz="1800" kern="1200" dirty="0">
              <a:latin typeface="+mn-lt"/>
              <a:ea typeface="+mn-ea"/>
              <a:cs typeface="+mn-cs"/>
            </a:rPr>
            <a:t> να διαθέτει τις απαραίτητες πιστώσεις για την εφαρμογή της αναπροσαρμογής της τιμής</a:t>
          </a:r>
        </a:p>
      </dsp:txBody>
      <dsp:txXfrm>
        <a:off x="0" y="2405832"/>
        <a:ext cx="9613900" cy="2121749"/>
      </dsp:txXfrm>
    </dsp:sp>
  </dsp:spTree>
</dsp:drawing>
</file>

<file path=ppt/diagrams/drawing16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AD5A33C-6703-4A82-8903-95CC244C0D9C}">
      <dsp:nvSpPr>
        <dsp:cNvPr id="0" name=""/>
        <dsp:cNvSpPr/>
      </dsp:nvSpPr>
      <dsp:spPr>
        <a:xfrm rot="5400000">
          <a:off x="5886480" y="-2424483"/>
          <a:ext cx="1301942" cy="6152896"/>
        </a:xfrm>
        <a:prstGeom prst="round2SameRect">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247650" tIns="123825" rIns="247650" bIns="123825" numCol="1" spcCol="1270" anchor="ctr" anchorCtr="0">
          <a:noAutofit/>
        </a:bodyPr>
        <a:lstStyle/>
        <a:p>
          <a:pPr marL="171450" lvl="1" indent="-171450" algn="l" defTabSz="711200">
            <a:lnSpc>
              <a:spcPct val="90000"/>
            </a:lnSpc>
            <a:spcBef>
              <a:spcPct val="0"/>
            </a:spcBef>
            <a:spcAft>
              <a:spcPct val="15000"/>
            </a:spcAft>
            <a:buChar char="•"/>
          </a:pPr>
          <a:r>
            <a:rPr lang="el-GR" sz="1600" kern="1200">
              <a:latin typeface="+mn-lt"/>
              <a:ea typeface="+mn-ea"/>
              <a:cs typeface="+mn-cs"/>
            </a:rPr>
            <a:t>Προαιρετική η πρόβλεψη ρήτρας αναπροσαρμογής</a:t>
          </a:r>
          <a:endParaRPr lang="el-GR" sz="1600" kern="1200" dirty="0">
            <a:latin typeface="+mn-lt"/>
            <a:ea typeface="+mn-ea"/>
            <a:cs typeface="+mn-cs"/>
          </a:endParaRPr>
        </a:p>
        <a:p>
          <a:pPr marL="171450" lvl="1" indent="-171450" algn="l" defTabSz="711200">
            <a:lnSpc>
              <a:spcPct val="90000"/>
            </a:lnSpc>
            <a:spcBef>
              <a:spcPct val="0"/>
            </a:spcBef>
            <a:spcAft>
              <a:spcPct val="15000"/>
            </a:spcAft>
            <a:buChar char="•"/>
          </a:pPr>
          <a:r>
            <a:rPr lang="el-GR" sz="1600" kern="1200" dirty="0">
              <a:latin typeface="+mn-lt"/>
              <a:ea typeface="+mn-ea"/>
              <a:cs typeface="+mn-cs"/>
            </a:rPr>
            <a:t>Υποχρεωτικός ο προτεινόμενος μαθηματικός τύπος για τις συμβάσεις παροχής υπηρεσιών</a:t>
          </a:r>
        </a:p>
        <a:p>
          <a:pPr marL="171450" lvl="1" indent="-171450" algn="l" defTabSz="711200">
            <a:lnSpc>
              <a:spcPct val="90000"/>
            </a:lnSpc>
            <a:spcBef>
              <a:spcPct val="0"/>
            </a:spcBef>
            <a:spcAft>
              <a:spcPct val="15000"/>
            </a:spcAft>
            <a:buChar char="•"/>
          </a:pPr>
          <a:r>
            <a:rPr lang="el-GR" sz="1600" kern="1200" dirty="0">
              <a:latin typeface="+mn-lt"/>
              <a:ea typeface="+mn-ea"/>
              <a:cs typeface="+mn-cs"/>
            </a:rPr>
            <a:t>Αδυναμία εφαρμογής άλλου μαθηματικού τύπου στις συγκεκριμένες συμβάσεις</a:t>
          </a:r>
        </a:p>
      </dsp:txBody>
      <dsp:txXfrm rot="-5400000">
        <a:off x="3461003" y="64550"/>
        <a:ext cx="6089340" cy="1174830"/>
      </dsp:txXfrm>
    </dsp:sp>
    <dsp:sp modelId="{22D55493-2A51-482C-8CBA-56C1C6EB5996}">
      <dsp:nvSpPr>
        <dsp:cNvPr id="0" name=""/>
        <dsp:cNvSpPr/>
      </dsp:nvSpPr>
      <dsp:spPr>
        <a:xfrm>
          <a:off x="0" y="283027"/>
          <a:ext cx="3461004" cy="737873"/>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0960" tIns="30480" rIns="60960" bIns="30480" numCol="1" spcCol="1270" anchor="ctr" anchorCtr="0">
          <a:noAutofit/>
        </a:bodyPr>
        <a:lstStyle/>
        <a:p>
          <a:pPr marL="0" lvl="0" indent="0" algn="l" defTabSz="711200">
            <a:lnSpc>
              <a:spcPct val="90000"/>
            </a:lnSpc>
            <a:spcBef>
              <a:spcPct val="0"/>
            </a:spcBef>
            <a:spcAft>
              <a:spcPct val="35000"/>
            </a:spcAft>
            <a:buNone/>
          </a:pPr>
          <a:r>
            <a:rPr lang="el-GR" sz="1600" b="0" kern="1200" dirty="0">
              <a:latin typeface="+mn-lt"/>
              <a:ea typeface="+mn-ea"/>
              <a:cs typeface="+mn-cs"/>
            </a:rPr>
            <a:t>Αναπροσαρμογή βάσει του προβλεπόμενου στον νόμο, μαθηματικού τύπου</a:t>
          </a:r>
        </a:p>
      </dsp:txBody>
      <dsp:txXfrm>
        <a:off x="36020" y="319047"/>
        <a:ext cx="3388964" cy="665833"/>
      </dsp:txXfrm>
    </dsp:sp>
    <dsp:sp modelId="{459BF641-3DBB-434D-A070-CBA2F78442C5}">
      <dsp:nvSpPr>
        <dsp:cNvPr id="0" name=""/>
        <dsp:cNvSpPr/>
      </dsp:nvSpPr>
      <dsp:spPr>
        <a:xfrm rot="5400000">
          <a:off x="6112531" y="-1282385"/>
          <a:ext cx="849840" cy="6152896"/>
        </a:xfrm>
        <a:prstGeom prst="round2SameRect">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247650" tIns="123825" rIns="247650" bIns="123825" numCol="1" spcCol="1270" anchor="ctr" anchorCtr="0">
          <a:noAutofit/>
        </a:bodyPr>
        <a:lstStyle/>
        <a:p>
          <a:pPr marL="171450" lvl="1" indent="-171450" algn="l" defTabSz="711200">
            <a:lnSpc>
              <a:spcPct val="90000"/>
            </a:lnSpc>
            <a:spcBef>
              <a:spcPct val="0"/>
            </a:spcBef>
            <a:spcAft>
              <a:spcPct val="15000"/>
            </a:spcAft>
            <a:buChar char="•"/>
          </a:pPr>
          <a:r>
            <a:rPr lang="el-GR" sz="1600" kern="1200" dirty="0"/>
            <a:t>Απαιτείται προηγούμενη απόφαση της αναθέτουσας αρχής και η τροποποίηση δεν ενσωματώνεται αυτόματα</a:t>
          </a:r>
        </a:p>
        <a:p>
          <a:pPr marL="171450" lvl="1" indent="-171450" algn="l" defTabSz="711200">
            <a:lnSpc>
              <a:spcPct val="90000"/>
            </a:lnSpc>
            <a:spcBef>
              <a:spcPct val="0"/>
            </a:spcBef>
            <a:spcAft>
              <a:spcPct val="15000"/>
            </a:spcAft>
            <a:buChar char="•"/>
          </a:pPr>
          <a:r>
            <a:rPr lang="el-GR" sz="1600" kern="1200" dirty="0"/>
            <a:t>Εφαρμογή της ρήτρας μόνο εφόσον η αναθέτουσα αρχή διαθέτει τις απαραίτητες πρόσθετες πιστώσεις</a:t>
          </a:r>
        </a:p>
      </dsp:txBody>
      <dsp:txXfrm rot="-5400000">
        <a:off x="3461003" y="1410629"/>
        <a:ext cx="6111410" cy="766868"/>
      </dsp:txXfrm>
    </dsp:sp>
    <dsp:sp modelId="{2BA173D9-52AF-4A03-B911-BC40A2934E6F}">
      <dsp:nvSpPr>
        <dsp:cNvPr id="0" name=""/>
        <dsp:cNvSpPr/>
      </dsp:nvSpPr>
      <dsp:spPr>
        <a:xfrm>
          <a:off x="0" y="1425496"/>
          <a:ext cx="3461004" cy="737132"/>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0960" tIns="30480" rIns="60960" bIns="30480" numCol="1" spcCol="1270" anchor="ctr" anchorCtr="0">
          <a:noAutofit/>
        </a:bodyPr>
        <a:lstStyle/>
        <a:p>
          <a:pPr marL="0" lvl="0" indent="0" algn="ctr" defTabSz="711200">
            <a:lnSpc>
              <a:spcPct val="90000"/>
            </a:lnSpc>
            <a:spcBef>
              <a:spcPct val="0"/>
            </a:spcBef>
            <a:spcAft>
              <a:spcPct val="35000"/>
            </a:spcAft>
            <a:buNone/>
          </a:pPr>
          <a:r>
            <a:rPr lang="el-GR" sz="1600" kern="1200" dirty="0"/>
            <a:t>Αναπροσαρμογή τιμών στις συμβάσεις παροχής υπηρεσιών</a:t>
          </a:r>
        </a:p>
      </dsp:txBody>
      <dsp:txXfrm>
        <a:off x="35984" y="1461480"/>
        <a:ext cx="3389036" cy="665164"/>
      </dsp:txXfrm>
    </dsp:sp>
    <dsp:sp modelId="{65A2CFDC-F37F-4E93-A90D-D3384BC27139}">
      <dsp:nvSpPr>
        <dsp:cNvPr id="0" name=""/>
        <dsp:cNvSpPr/>
      </dsp:nvSpPr>
      <dsp:spPr>
        <a:xfrm rot="5400000">
          <a:off x="5328287" y="414525"/>
          <a:ext cx="2405560" cy="6146887"/>
        </a:xfrm>
        <a:prstGeom prst="round2SameRect">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247650" tIns="123825" rIns="247650" bIns="123825" numCol="1" spcCol="1270" anchor="ctr" anchorCtr="0">
          <a:noAutofit/>
        </a:bodyPr>
        <a:lstStyle/>
        <a:p>
          <a:pPr marL="171450" lvl="1" indent="-171450" algn="l" defTabSz="711200">
            <a:lnSpc>
              <a:spcPct val="90000"/>
            </a:lnSpc>
            <a:spcBef>
              <a:spcPct val="0"/>
            </a:spcBef>
            <a:spcAft>
              <a:spcPct val="15000"/>
            </a:spcAft>
            <a:buChar char="•"/>
          </a:pPr>
          <a:r>
            <a:rPr lang="el-GR" sz="1600" kern="1200" dirty="0"/>
            <a:t>Είτε με αναπροσαρμογή (αύξηση) των τιμών της παρεχόμενης υπηρεσίας και με παράλληλη, ανάλογη μείωση της διάρκειας της σύμβασης ή του όγκου των παρεχόμενων υπηρεσιών</a:t>
          </a:r>
        </a:p>
        <a:p>
          <a:pPr marL="171450" lvl="1" indent="-171450" algn="l" defTabSz="711200">
            <a:lnSpc>
              <a:spcPct val="90000"/>
            </a:lnSpc>
            <a:spcBef>
              <a:spcPct val="0"/>
            </a:spcBef>
            <a:spcAft>
              <a:spcPct val="15000"/>
            </a:spcAft>
            <a:buChar char="•"/>
          </a:pPr>
          <a:r>
            <a:rPr lang="el-GR" sz="1600" kern="1200" dirty="0"/>
            <a:t>Σκοπός να είναι επαρκείς οι διατιθέμενες πιστώσεις της σύμβασης</a:t>
          </a:r>
        </a:p>
        <a:p>
          <a:pPr marL="171450" lvl="1" indent="-171450" algn="l" defTabSz="711200">
            <a:lnSpc>
              <a:spcPct val="90000"/>
            </a:lnSpc>
            <a:spcBef>
              <a:spcPct val="0"/>
            </a:spcBef>
            <a:spcAft>
              <a:spcPct val="15000"/>
            </a:spcAft>
            <a:buChar char="•"/>
          </a:pPr>
          <a:r>
            <a:rPr lang="el-GR" sz="1600" kern="1200" dirty="0"/>
            <a:t>Προϋπόθεση να συναινεί ο ανάδοχος</a:t>
          </a:r>
        </a:p>
        <a:p>
          <a:pPr marL="171450" lvl="1" indent="-171450" algn="l" defTabSz="711200">
            <a:lnSpc>
              <a:spcPct val="90000"/>
            </a:lnSpc>
            <a:spcBef>
              <a:spcPct val="0"/>
            </a:spcBef>
            <a:spcAft>
              <a:spcPct val="15000"/>
            </a:spcAft>
            <a:buChar char="•"/>
          </a:pPr>
          <a:r>
            <a:rPr lang="el-GR" sz="1600" kern="1200" dirty="0"/>
            <a:t>Απαιτείται προηγούμενό αίτημα του αναδόχου προς την αναθέτουσα αρχή και ενδεχομένως της αναθέτουσας αρχής προς τον φορέα χρηματοδότησης</a:t>
          </a:r>
        </a:p>
      </dsp:txBody>
      <dsp:txXfrm rot="-5400000">
        <a:off x="3457624" y="2402618"/>
        <a:ext cx="6029457" cy="2170700"/>
      </dsp:txXfrm>
    </dsp:sp>
    <dsp:sp modelId="{26322F78-D909-47A8-9EAD-B9EA18693C89}">
      <dsp:nvSpPr>
        <dsp:cNvPr id="0" name=""/>
        <dsp:cNvSpPr/>
      </dsp:nvSpPr>
      <dsp:spPr>
        <a:xfrm>
          <a:off x="0" y="3127937"/>
          <a:ext cx="3457624" cy="720064"/>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0960" tIns="30480" rIns="60960" bIns="30480" numCol="1" spcCol="1270" anchor="ctr" anchorCtr="0">
          <a:noAutofit/>
        </a:bodyPr>
        <a:lstStyle/>
        <a:p>
          <a:pPr marL="0" lvl="0" indent="0" algn="ctr" defTabSz="711200">
            <a:lnSpc>
              <a:spcPct val="90000"/>
            </a:lnSpc>
            <a:spcBef>
              <a:spcPct val="0"/>
            </a:spcBef>
            <a:spcAft>
              <a:spcPct val="35000"/>
            </a:spcAft>
            <a:buNone/>
          </a:pPr>
          <a:r>
            <a:rPr lang="el-GR" sz="1600" kern="1200" dirty="0"/>
            <a:t>Αναλογική εφαρμογή της ρήτρας</a:t>
          </a:r>
        </a:p>
      </dsp:txBody>
      <dsp:txXfrm>
        <a:off x="35151" y="3163088"/>
        <a:ext cx="3387322" cy="649762"/>
      </dsp:txXfrm>
    </dsp:sp>
  </dsp:spTree>
</dsp:drawing>
</file>

<file path=ppt/diagrams/drawing16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938B58A-FE8D-4AC8-98BF-E3EDC37331BB}">
      <dsp:nvSpPr>
        <dsp:cNvPr id="0" name=""/>
        <dsp:cNvSpPr/>
      </dsp:nvSpPr>
      <dsp:spPr>
        <a:xfrm>
          <a:off x="0" y="658159"/>
          <a:ext cx="9613900" cy="1216800"/>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Άρθρο 88</a:t>
          </a:r>
        </a:p>
      </dsp:txBody>
      <dsp:txXfrm>
        <a:off x="59399" y="717558"/>
        <a:ext cx="9495102" cy="1098002"/>
      </dsp:txXfrm>
    </dsp:sp>
    <dsp:sp modelId="{25BBF74F-E9EE-475A-A1FF-6A76A88FEB9C}">
      <dsp:nvSpPr>
        <dsp:cNvPr id="0" name=""/>
        <dsp:cNvSpPr/>
      </dsp:nvSpPr>
      <dsp:spPr>
        <a:xfrm>
          <a:off x="0" y="1874959"/>
          <a:ext cx="9613900" cy="205716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05241" tIns="22860" rIns="128016" bIns="22860" numCol="1" spcCol="1270" anchor="t" anchorCtr="0">
          <a:noAutofit/>
        </a:bodyPr>
        <a:lstStyle/>
        <a:p>
          <a:pPr marL="171450" lvl="1" indent="-171450" algn="l" defTabSz="800100">
            <a:lnSpc>
              <a:spcPct val="90000"/>
            </a:lnSpc>
            <a:spcBef>
              <a:spcPct val="0"/>
            </a:spcBef>
            <a:spcAft>
              <a:spcPct val="20000"/>
            </a:spcAft>
            <a:buChar char="•"/>
          </a:pPr>
          <a:r>
            <a:rPr lang="el-GR" sz="1800" kern="1200" dirty="0"/>
            <a:t>Κατ’ αρχήν διακριτική ευχέρεια της αναθέτουσας να διαπιστώσει την ύπαρξη ασυνήθιστα χαμηλής προσφοράς</a:t>
          </a:r>
        </a:p>
        <a:p>
          <a:pPr marL="171450" lvl="1" indent="-171450" algn="l" defTabSz="800100">
            <a:lnSpc>
              <a:spcPct val="90000"/>
            </a:lnSpc>
            <a:spcBef>
              <a:spcPct val="0"/>
            </a:spcBef>
            <a:spcAft>
              <a:spcPct val="20000"/>
            </a:spcAft>
            <a:buChar char="•"/>
          </a:pPr>
          <a:r>
            <a:rPr lang="el-GR" sz="1800" kern="1200" dirty="0"/>
            <a:t>Εφόσον διαπιστωθεί η ύπαρξη τέτοιας ή προβληθεί αίτημα από έτερο συνδιαγωνιζόμενο συντρέχει δέσμια αρμοδιότητα της αναθέτουσας για παροχή διευκρινίσεων. Ομοίως στην περίπτωση που η αναθέτουσα αρχή έχει θέσει ένα μαθηματικό κριτήριο (κατώφλι) υπολογισμού των ασυνήθιστα χαμηλών προσφορών</a:t>
          </a:r>
        </a:p>
      </dsp:txBody>
      <dsp:txXfrm>
        <a:off x="0" y="1874959"/>
        <a:ext cx="9613900" cy="2057168"/>
      </dsp:txXfrm>
    </dsp:sp>
  </dsp:spTree>
</dsp:drawing>
</file>

<file path=ppt/diagrams/drawing16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B3EF0A5-BA9D-4F98-9CD1-3D0412F1E7F2}">
      <dsp:nvSpPr>
        <dsp:cNvPr id="0" name=""/>
        <dsp:cNvSpPr/>
      </dsp:nvSpPr>
      <dsp:spPr>
        <a:xfrm>
          <a:off x="1173" y="113025"/>
          <a:ext cx="4271801" cy="2135900"/>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l-GR" sz="1800" kern="1200" dirty="0"/>
            <a:t>Όταν οι προσφορές φαίνονται ασυνήθιστα χαμηλές, η αναθέτουσα αρχή απαιτεί να εξηγήσει την προσφερόμενη τιμή</a:t>
          </a:r>
        </a:p>
      </dsp:txBody>
      <dsp:txXfrm>
        <a:off x="63731" y="175583"/>
        <a:ext cx="4146685" cy="2010784"/>
      </dsp:txXfrm>
    </dsp:sp>
    <dsp:sp modelId="{866FDB0B-2815-47B7-8F37-A645B9266624}">
      <dsp:nvSpPr>
        <dsp:cNvPr id="0" name=""/>
        <dsp:cNvSpPr/>
      </dsp:nvSpPr>
      <dsp:spPr>
        <a:xfrm>
          <a:off x="428353" y="2248925"/>
          <a:ext cx="427180" cy="1354812"/>
        </a:xfrm>
        <a:custGeom>
          <a:avLst/>
          <a:gdLst/>
          <a:ahLst/>
          <a:cxnLst/>
          <a:rect l="0" t="0" r="0" b="0"/>
          <a:pathLst>
            <a:path>
              <a:moveTo>
                <a:pt x="0" y="0"/>
              </a:moveTo>
              <a:lnTo>
                <a:pt x="0" y="1354812"/>
              </a:lnTo>
              <a:lnTo>
                <a:pt x="427180" y="1354812"/>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E566CAB3-FC97-42B6-BCB6-38F79636DABF}">
      <dsp:nvSpPr>
        <dsp:cNvPr id="0" name=""/>
        <dsp:cNvSpPr/>
      </dsp:nvSpPr>
      <dsp:spPr>
        <a:xfrm>
          <a:off x="855533" y="2782901"/>
          <a:ext cx="3417441" cy="1641674"/>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l-GR" sz="1800" kern="1200" dirty="0"/>
            <a:t>Εντός αποκλειστικής προθεσμίας 20 ημέρων από την κοινοποίηση της πρόσκλησης</a:t>
          </a:r>
        </a:p>
      </dsp:txBody>
      <dsp:txXfrm>
        <a:off x="903616" y="2830984"/>
        <a:ext cx="3321275" cy="1545508"/>
      </dsp:txXfrm>
    </dsp:sp>
    <dsp:sp modelId="{006874D5-C4CE-4865-A50D-222E1739E934}">
      <dsp:nvSpPr>
        <dsp:cNvPr id="0" name=""/>
        <dsp:cNvSpPr/>
      </dsp:nvSpPr>
      <dsp:spPr>
        <a:xfrm>
          <a:off x="5340925" y="113025"/>
          <a:ext cx="4271801" cy="2135900"/>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l-GR" sz="1800" kern="1200" dirty="0"/>
            <a:t>Στις δημόσιες συμβάσεις έργων, μελετών, παροχής τεχνικών και λοιπών συναφών υπηρεσιών</a:t>
          </a:r>
        </a:p>
      </dsp:txBody>
      <dsp:txXfrm>
        <a:off x="5403483" y="175583"/>
        <a:ext cx="4146685" cy="2010784"/>
      </dsp:txXfrm>
    </dsp:sp>
    <dsp:sp modelId="{253240B3-9918-46B0-8277-84F36EC4BE3B}">
      <dsp:nvSpPr>
        <dsp:cNvPr id="0" name=""/>
        <dsp:cNvSpPr/>
      </dsp:nvSpPr>
      <dsp:spPr>
        <a:xfrm>
          <a:off x="5768105" y="2248925"/>
          <a:ext cx="427180" cy="1274086"/>
        </a:xfrm>
        <a:custGeom>
          <a:avLst/>
          <a:gdLst/>
          <a:ahLst/>
          <a:cxnLst/>
          <a:rect l="0" t="0" r="0" b="0"/>
          <a:pathLst>
            <a:path>
              <a:moveTo>
                <a:pt x="0" y="0"/>
              </a:moveTo>
              <a:lnTo>
                <a:pt x="0" y="1274086"/>
              </a:lnTo>
              <a:lnTo>
                <a:pt x="427180" y="1274086"/>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24799FFE-931F-4AD3-A53A-F2761745E5F1}">
      <dsp:nvSpPr>
        <dsp:cNvPr id="0" name=""/>
        <dsp:cNvSpPr/>
      </dsp:nvSpPr>
      <dsp:spPr>
        <a:xfrm>
          <a:off x="6195285" y="2782901"/>
          <a:ext cx="3417441" cy="1480221"/>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l-GR" sz="1800" kern="1200" dirty="0"/>
            <a:t>Τεκμήριο για τον χαρακτηρισμό μιας προσφοράς ως ασυνήθιστα χαμηλής (παρ. 5α)</a:t>
          </a:r>
        </a:p>
      </dsp:txBody>
      <dsp:txXfrm>
        <a:off x="6238639" y="2826255"/>
        <a:ext cx="3330733" cy="1393513"/>
      </dsp:txXfrm>
    </dsp:sp>
  </dsp:spTree>
</dsp:drawing>
</file>

<file path=ppt/diagrams/drawing16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8C0E2E7-12F7-4482-9CFE-776D2AA87C17}">
      <dsp:nvSpPr>
        <dsp:cNvPr id="0" name=""/>
        <dsp:cNvSpPr/>
      </dsp:nvSpPr>
      <dsp:spPr>
        <a:xfrm rot="5400000">
          <a:off x="6106023" y="-2534919"/>
          <a:ext cx="862857" cy="6152896"/>
        </a:xfrm>
        <a:prstGeom prst="round2SameRect">
          <a:avLst/>
        </a:prstGeom>
        <a:solidFill>
          <a:schemeClr val="dk2">
            <a:alpha val="90000"/>
            <a:tint val="40000"/>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171450" lvl="1" indent="-171450" algn="l" defTabSz="800100">
            <a:lnSpc>
              <a:spcPct val="90000"/>
            </a:lnSpc>
            <a:spcBef>
              <a:spcPct val="0"/>
            </a:spcBef>
            <a:spcAft>
              <a:spcPct val="15000"/>
            </a:spcAft>
            <a:buChar char="•"/>
          </a:pPr>
          <a:r>
            <a:rPr lang="el-GR" sz="1800" kern="1200" dirty="0"/>
            <a:t>Για δημόσιες συμβάσεις προμήθειας αγαθών και παροχής γενικών υπηρεσιών</a:t>
          </a:r>
        </a:p>
      </dsp:txBody>
      <dsp:txXfrm rot="-5400000">
        <a:off x="3461004" y="152221"/>
        <a:ext cx="6110775" cy="778615"/>
      </dsp:txXfrm>
    </dsp:sp>
    <dsp:sp modelId="{E2CE71C0-5CC6-48F2-9F53-D4978C83E9A5}">
      <dsp:nvSpPr>
        <dsp:cNvPr id="0" name=""/>
        <dsp:cNvSpPr/>
      </dsp:nvSpPr>
      <dsp:spPr>
        <a:xfrm>
          <a:off x="0" y="2242"/>
          <a:ext cx="3461004" cy="1078572"/>
        </a:xfrm>
        <a:prstGeom prst="roundRect">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68580" tIns="34290" rIns="68580" bIns="34290" numCol="1" spcCol="1270" anchor="ctr" anchorCtr="0">
          <a:noAutofit/>
        </a:bodyPr>
        <a:lstStyle/>
        <a:p>
          <a:pPr marL="0" lvl="0" indent="0" algn="ctr" defTabSz="800100">
            <a:lnSpc>
              <a:spcPct val="90000"/>
            </a:lnSpc>
            <a:spcBef>
              <a:spcPct val="0"/>
            </a:spcBef>
            <a:spcAft>
              <a:spcPct val="35000"/>
            </a:spcAft>
            <a:buNone/>
          </a:pPr>
          <a:r>
            <a:rPr lang="el-GR" sz="1800" kern="1200" dirty="0"/>
            <a:t>Με απόφαση του Υπουργού Ανάπτυξης και Επενδύσεων</a:t>
          </a:r>
        </a:p>
      </dsp:txBody>
      <dsp:txXfrm>
        <a:off x="52652" y="54894"/>
        <a:ext cx="3355700" cy="973268"/>
      </dsp:txXfrm>
    </dsp:sp>
    <dsp:sp modelId="{3A594021-F0AD-49ED-BCC6-BF291C78FBF6}">
      <dsp:nvSpPr>
        <dsp:cNvPr id="0" name=""/>
        <dsp:cNvSpPr/>
      </dsp:nvSpPr>
      <dsp:spPr>
        <a:xfrm rot="5400000">
          <a:off x="6106023" y="-1402418"/>
          <a:ext cx="862857" cy="6152896"/>
        </a:xfrm>
        <a:prstGeom prst="round2SameRect">
          <a:avLst/>
        </a:prstGeom>
        <a:solidFill>
          <a:schemeClr val="dk2">
            <a:alpha val="90000"/>
            <a:tint val="40000"/>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171450" lvl="1" indent="-171450" algn="l" defTabSz="800100">
            <a:lnSpc>
              <a:spcPct val="90000"/>
            </a:lnSpc>
            <a:spcBef>
              <a:spcPct val="0"/>
            </a:spcBef>
            <a:spcAft>
              <a:spcPct val="15000"/>
            </a:spcAft>
            <a:buChar char="•"/>
          </a:pPr>
          <a:r>
            <a:rPr lang="el-GR" sz="1800" kern="1200" dirty="0"/>
            <a:t>Για δημόσιες συμβάσεις έργων, μελετών και λοιπών συναφών επιστημονικών υπηρεσιών</a:t>
          </a:r>
        </a:p>
      </dsp:txBody>
      <dsp:txXfrm rot="-5400000">
        <a:off x="3461004" y="1284722"/>
        <a:ext cx="6110775" cy="778615"/>
      </dsp:txXfrm>
    </dsp:sp>
    <dsp:sp modelId="{C6CBEC79-6F75-4C4B-BB51-609FF9988B19}">
      <dsp:nvSpPr>
        <dsp:cNvPr id="0" name=""/>
        <dsp:cNvSpPr/>
      </dsp:nvSpPr>
      <dsp:spPr>
        <a:xfrm>
          <a:off x="0" y="1134743"/>
          <a:ext cx="3461004" cy="1078572"/>
        </a:xfrm>
        <a:prstGeom prst="roundRect">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68580" tIns="34290" rIns="68580" bIns="34290" numCol="1" spcCol="1270" anchor="ctr" anchorCtr="0">
          <a:noAutofit/>
        </a:bodyPr>
        <a:lstStyle/>
        <a:p>
          <a:pPr marL="0" lvl="0" indent="0" algn="ctr" defTabSz="800100">
            <a:lnSpc>
              <a:spcPct val="90000"/>
            </a:lnSpc>
            <a:spcBef>
              <a:spcPct val="0"/>
            </a:spcBef>
            <a:spcAft>
              <a:spcPct val="35000"/>
            </a:spcAft>
            <a:buNone/>
          </a:pPr>
          <a:r>
            <a:rPr lang="el-GR" sz="1800" kern="1200" dirty="0"/>
            <a:t>Με απόφαση του Υπουργού Υποδομών και Μεταφορών</a:t>
          </a:r>
        </a:p>
      </dsp:txBody>
      <dsp:txXfrm>
        <a:off x="52652" y="1187395"/>
        <a:ext cx="3355700" cy="973268"/>
      </dsp:txXfrm>
    </dsp:sp>
    <dsp:sp modelId="{B2983E5E-7272-425A-8F29-E4BD977A7566}">
      <dsp:nvSpPr>
        <dsp:cNvPr id="0" name=""/>
        <dsp:cNvSpPr/>
      </dsp:nvSpPr>
      <dsp:spPr>
        <a:xfrm rot="5400000">
          <a:off x="6106023" y="-269917"/>
          <a:ext cx="862857" cy="6152896"/>
        </a:xfrm>
        <a:prstGeom prst="round2SameRect">
          <a:avLst/>
        </a:prstGeom>
        <a:solidFill>
          <a:schemeClr val="dk2">
            <a:alpha val="90000"/>
            <a:tint val="40000"/>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171450" lvl="1" indent="-171450" algn="l" defTabSz="800100">
            <a:lnSpc>
              <a:spcPct val="90000"/>
            </a:lnSpc>
            <a:spcBef>
              <a:spcPct val="0"/>
            </a:spcBef>
            <a:spcAft>
              <a:spcPct val="15000"/>
            </a:spcAft>
            <a:buChar char="•"/>
          </a:pPr>
          <a:r>
            <a:rPr lang="el-GR" sz="1800" kern="1200" dirty="0"/>
            <a:t>Για δημόσιες συμβάσεις προμήθειας ιατροτεχνολογικών αγαθών και παροχής συναφών υπηρεσιών</a:t>
          </a:r>
        </a:p>
      </dsp:txBody>
      <dsp:txXfrm rot="-5400000">
        <a:off x="3461004" y="2417223"/>
        <a:ext cx="6110775" cy="778615"/>
      </dsp:txXfrm>
    </dsp:sp>
    <dsp:sp modelId="{7A5FCDF2-E7FD-47E3-ACF7-20BB63E47967}">
      <dsp:nvSpPr>
        <dsp:cNvPr id="0" name=""/>
        <dsp:cNvSpPr/>
      </dsp:nvSpPr>
      <dsp:spPr>
        <a:xfrm>
          <a:off x="0" y="2267244"/>
          <a:ext cx="3461004" cy="1078572"/>
        </a:xfrm>
        <a:prstGeom prst="roundRect">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68580" tIns="34290" rIns="68580" bIns="34290" numCol="1" spcCol="1270" anchor="ctr" anchorCtr="0">
          <a:noAutofit/>
        </a:bodyPr>
        <a:lstStyle/>
        <a:p>
          <a:pPr marL="0" lvl="0" indent="0" algn="ctr" defTabSz="800100">
            <a:lnSpc>
              <a:spcPct val="90000"/>
            </a:lnSpc>
            <a:spcBef>
              <a:spcPct val="0"/>
            </a:spcBef>
            <a:spcAft>
              <a:spcPct val="35000"/>
            </a:spcAft>
            <a:buNone/>
          </a:pPr>
          <a:r>
            <a:rPr lang="el-GR" sz="1800" kern="1200" dirty="0"/>
            <a:t>Με απόφαση του Υπουργού Υγείας</a:t>
          </a:r>
        </a:p>
      </dsp:txBody>
      <dsp:txXfrm>
        <a:off x="52652" y="2319896"/>
        <a:ext cx="3355700" cy="973268"/>
      </dsp:txXfrm>
    </dsp:sp>
    <dsp:sp modelId="{1DABE007-E4BC-43F4-9E75-031CECC04E07}">
      <dsp:nvSpPr>
        <dsp:cNvPr id="0" name=""/>
        <dsp:cNvSpPr/>
      </dsp:nvSpPr>
      <dsp:spPr>
        <a:xfrm>
          <a:off x="0" y="3399745"/>
          <a:ext cx="9604519" cy="1078572"/>
        </a:xfrm>
        <a:prstGeom prst="roundRect">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68580" tIns="34290" rIns="68580" bIns="34290" numCol="1" spcCol="1270" anchor="ctr" anchorCtr="0">
          <a:noAutofit/>
        </a:bodyPr>
        <a:lstStyle/>
        <a:p>
          <a:pPr marL="0" lvl="0" indent="0" algn="ctr" defTabSz="800100">
            <a:lnSpc>
              <a:spcPct val="90000"/>
            </a:lnSpc>
            <a:spcBef>
              <a:spcPct val="0"/>
            </a:spcBef>
            <a:spcAft>
              <a:spcPct val="35000"/>
            </a:spcAft>
            <a:buNone/>
          </a:pPr>
          <a:r>
            <a:rPr lang="el-GR" sz="1800" kern="1200" dirty="0"/>
            <a:t>Μπορεί να ορίζονται η μέθοδος και τα κριτήρια για τον χαρακτηρισμό μιας προσφοράς ως ασυνήθιστα χαμηλής, καθώς και ο τρόπος σύνδεσης με μηχανισμούς καταγραφής τιμών, ενώ  με την ίδια απόφαση δύνανται να ορίζονται οι προϋποθέσεις παρεκκλίσεων από την εφαρμογή κάποιων εκ των τεθέντων κριτηρίων</a:t>
          </a:r>
        </a:p>
      </dsp:txBody>
      <dsp:txXfrm>
        <a:off x="52652" y="3452397"/>
        <a:ext cx="9499215" cy="973268"/>
      </dsp:txXfrm>
    </dsp:sp>
  </dsp:spTree>
</dsp:drawing>
</file>

<file path=ppt/diagrams/drawing16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540B034-DC08-44E8-B140-870391D0AD3A}">
      <dsp:nvSpPr>
        <dsp:cNvPr id="0" name=""/>
        <dsp:cNvSpPr/>
      </dsp:nvSpPr>
      <dsp:spPr>
        <a:xfrm>
          <a:off x="0" y="22319"/>
          <a:ext cx="9613900" cy="1756800"/>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28016" tIns="73152" rIns="128016" bIns="73152" numCol="1" spcCol="1270" anchor="ctr" anchorCtr="0">
          <a:noAutofit/>
        </a:bodyPr>
        <a:lstStyle/>
        <a:p>
          <a:pPr marL="0" lvl="0" indent="0" algn="ctr" defTabSz="800100">
            <a:lnSpc>
              <a:spcPct val="90000"/>
            </a:lnSpc>
            <a:spcBef>
              <a:spcPct val="0"/>
            </a:spcBef>
            <a:spcAft>
              <a:spcPct val="35000"/>
            </a:spcAft>
            <a:buNone/>
          </a:pPr>
          <a:r>
            <a:rPr lang="el-GR" sz="1800" kern="1200" dirty="0"/>
            <a:t>Άρθρο 91</a:t>
          </a:r>
        </a:p>
      </dsp:txBody>
      <dsp:txXfrm>
        <a:off x="0" y="22319"/>
        <a:ext cx="9613900" cy="1756800"/>
      </dsp:txXfrm>
    </dsp:sp>
    <dsp:sp modelId="{62B04626-D4B6-44C5-88C2-6D716EC8EDA5}">
      <dsp:nvSpPr>
        <dsp:cNvPr id="0" name=""/>
        <dsp:cNvSpPr/>
      </dsp:nvSpPr>
      <dsp:spPr>
        <a:xfrm>
          <a:off x="0" y="1779120"/>
          <a:ext cx="9613900" cy="2679120"/>
        </a:xfrm>
        <a:prstGeom prst="rect">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threePt" dir="t">
            <a:rot lat="0" lon="0" rev="7500000"/>
          </a:lightRig>
        </a:scene3d>
        <a:sp3d extrusionH="190500" prstMaterial="dkEdge">
          <a:bevelT w="120650" h="38100" prst="relaxedInset"/>
          <a:bevelB w="120650" h="571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96012" tIns="96012" rIns="128016" bIns="144018" numCol="1" spcCol="1270" anchor="t" anchorCtr="0">
          <a:noAutofit/>
        </a:bodyPr>
        <a:lstStyle/>
        <a:p>
          <a:pPr marL="171450" lvl="1" indent="-171450" algn="l" defTabSz="800100">
            <a:lnSpc>
              <a:spcPct val="90000"/>
            </a:lnSpc>
            <a:spcBef>
              <a:spcPct val="0"/>
            </a:spcBef>
            <a:spcAft>
              <a:spcPct val="15000"/>
            </a:spcAft>
            <a:buChar char="•"/>
          </a:pPr>
          <a:r>
            <a:rPr lang="el-GR" sz="1800" kern="1200" dirty="0"/>
            <a:t>Απόρριψη προσφορών, εφόσον δεν επιδέχονται συμπλήρωση, διόρθωση ή εφόσον επιδέχονται συμπλήρωση ή διόρθωση, δεν αποκαταστάθηκαν οι πλημμέλειες κατά το άρθρο 102</a:t>
          </a:r>
        </a:p>
        <a:p>
          <a:pPr marL="171450" lvl="1" indent="-171450" algn="l" defTabSz="800100">
            <a:lnSpc>
              <a:spcPct val="90000"/>
            </a:lnSpc>
            <a:spcBef>
              <a:spcPct val="0"/>
            </a:spcBef>
            <a:spcAft>
              <a:spcPct val="15000"/>
            </a:spcAft>
            <a:buChar char="•"/>
          </a:pPr>
          <a:r>
            <a:rPr lang="el-GR" sz="1800" kern="1200" dirty="0"/>
            <a:t>Όταν ο υποψήφιος δεν έχει παράσχει τις απαιτούμενες διευκρινίσεις εντός της ταχθείσας προθεσμίας ή η εξηγήσεις του δεν έγιναν αποδεκτές από την αναθέτουσα κατά το άρθρο 102</a:t>
          </a:r>
        </a:p>
      </dsp:txBody>
      <dsp:txXfrm>
        <a:off x="0" y="1779120"/>
        <a:ext cx="9613900" cy="2679120"/>
      </dsp:txXfrm>
    </dsp:sp>
  </dsp:spTree>
</dsp:drawing>
</file>

<file path=ppt/diagrams/drawing16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CE5DE9B-062D-43C1-BCFD-86031DFED438}">
      <dsp:nvSpPr>
        <dsp:cNvPr id="0" name=""/>
        <dsp:cNvSpPr/>
      </dsp:nvSpPr>
      <dsp:spPr>
        <a:xfrm>
          <a:off x="0" y="0"/>
          <a:ext cx="9613900" cy="4443984"/>
        </a:xfrm>
        <a:prstGeom prst="roundRect">
          <a:avLst>
            <a:gd name="adj" fmla="val 5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0" tIns="68580" rIns="88900" bIns="0" numCol="1" spcCol="1270" anchor="t" anchorCtr="0">
          <a:noAutofit/>
        </a:bodyPr>
        <a:lstStyle/>
        <a:p>
          <a:pPr marL="0" lvl="0" indent="0" algn="r" defTabSz="889000">
            <a:lnSpc>
              <a:spcPct val="90000"/>
            </a:lnSpc>
            <a:spcBef>
              <a:spcPct val="0"/>
            </a:spcBef>
            <a:spcAft>
              <a:spcPct val="35000"/>
            </a:spcAft>
            <a:buNone/>
          </a:pPr>
          <a:r>
            <a:rPr lang="el-GR" sz="2000" kern="1200" dirty="0"/>
            <a:t>Άρθρο 102</a:t>
          </a:r>
        </a:p>
      </dsp:txBody>
      <dsp:txXfrm rot="16200000">
        <a:off x="-860643" y="860643"/>
        <a:ext cx="3644066" cy="1922780"/>
      </dsp:txXfrm>
    </dsp:sp>
    <dsp:sp modelId="{0209C644-8F49-444D-A854-9981068E3BF0}">
      <dsp:nvSpPr>
        <dsp:cNvPr id="0" name=""/>
        <dsp:cNvSpPr/>
      </dsp:nvSpPr>
      <dsp:spPr>
        <a:xfrm>
          <a:off x="1922780" y="0"/>
          <a:ext cx="7162355" cy="4443984"/>
        </a:xfrm>
        <a:prstGeom prst="rect">
          <a:avLst/>
        </a:prstGeom>
        <a:noFill/>
        <a:ln>
          <a:noFill/>
        </a:ln>
        <a:effectLst/>
        <a:scene3d>
          <a:camera prst="orthographicFront"/>
          <a:lightRig rig="threePt" dir="t">
            <a:rot lat="0" lon="0" rev="7500000"/>
          </a:lightRig>
        </a:scene3d>
        <a:sp3d/>
      </dsp:spPr>
      <dsp:style>
        <a:lnRef idx="0">
          <a:scrgbClr r="0" g="0" b="0"/>
        </a:lnRef>
        <a:fillRef idx="3">
          <a:scrgbClr r="0" g="0" b="0"/>
        </a:fillRef>
        <a:effectRef idx="2">
          <a:scrgbClr r="0" g="0" b="0"/>
        </a:effectRef>
        <a:fontRef idx="minor">
          <a:schemeClr val="lt1"/>
        </a:fontRef>
      </dsp:style>
      <dsp:txBody>
        <a:bodyPr spcFirstLastPara="0" vert="horz" wrap="square" lIns="0" tIns="68580" rIns="0" bIns="0" numCol="1" spcCol="1270" anchor="t" anchorCtr="0">
          <a:noAutofit/>
        </a:bodyPr>
        <a:lstStyle/>
        <a:p>
          <a:pPr marL="0" lvl="0" indent="0" algn="l" defTabSz="889000">
            <a:lnSpc>
              <a:spcPct val="90000"/>
            </a:lnSpc>
            <a:spcBef>
              <a:spcPct val="0"/>
            </a:spcBef>
            <a:spcAft>
              <a:spcPct val="35000"/>
            </a:spcAft>
            <a:buNone/>
          </a:pPr>
          <a:r>
            <a:rPr lang="el-GR" sz="2000" kern="1200" dirty="0"/>
            <a:t>Ευχέρεια της αναθέτουσας να ζητάει διευκρινίσεις από τους οικονομικούς φορείς (παρ. 1-4)</a:t>
          </a:r>
        </a:p>
        <a:p>
          <a:pPr marL="0" lvl="0" indent="0" algn="l" defTabSz="889000">
            <a:lnSpc>
              <a:spcPct val="90000"/>
            </a:lnSpc>
            <a:spcBef>
              <a:spcPct val="0"/>
            </a:spcBef>
            <a:spcAft>
              <a:spcPct val="35000"/>
            </a:spcAft>
            <a:buNone/>
          </a:pPr>
          <a:r>
            <a:rPr lang="el-GR" sz="2000" kern="1200" dirty="0"/>
            <a:t>Δέσμια αρμοδιότητα όταν επίκειται αποκλεισμός υποψηφίου (παρ. 5)</a:t>
          </a:r>
        </a:p>
        <a:p>
          <a:pPr marL="0" lvl="0" indent="0" algn="l" defTabSz="889000">
            <a:lnSpc>
              <a:spcPct val="90000"/>
            </a:lnSpc>
            <a:spcBef>
              <a:spcPct val="0"/>
            </a:spcBef>
            <a:spcAft>
              <a:spcPct val="35000"/>
            </a:spcAft>
            <a:buNone/>
          </a:pPr>
          <a:r>
            <a:rPr lang="el-GR" sz="2000" kern="1200" dirty="0"/>
            <a:t>Επουσιώδεις πλημμέλειες, πρόδηλα τυπικά σφάλματα, επιδεκτικά διόρθωσης</a:t>
          </a:r>
        </a:p>
        <a:p>
          <a:pPr marL="0" lvl="0" indent="0" algn="l" defTabSz="889000">
            <a:lnSpc>
              <a:spcPct val="90000"/>
            </a:lnSpc>
            <a:spcBef>
              <a:spcPct val="0"/>
            </a:spcBef>
            <a:spcAft>
              <a:spcPct val="35000"/>
            </a:spcAft>
            <a:buNone/>
          </a:pPr>
          <a:r>
            <a:rPr lang="el-GR" sz="2000" kern="1200" dirty="0"/>
            <a:t>Απαγόρευση διακρίσεων, άνισης μεταχείρισης</a:t>
          </a:r>
        </a:p>
        <a:p>
          <a:pPr marL="0" lvl="0" indent="0" algn="l" defTabSz="889000">
            <a:lnSpc>
              <a:spcPct val="90000"/>
            </a:lnSpc>
            <a:spcBef>
              <a:spcPct val="0"/>
            </a:spcBef>
            <a:spcAft>
              <a:spcPct val="35000"/>
            </a:spcAft>
            <a:buNone/>
          </a:pPr>
          <a:r>
            <a:rPr lang="el-GR" sz="2000" kern="1200" dirty="0"/>
            <a:t>Απαγόρευση διόρθωσης ή αλλοίωσης της προσφοράς</a:t>
          </a:r>
        </a:p>
        <a:p>
          <a:pPr marL="0" lvl="0" indent="0" algn="l" defTabSz="889000">
            <a:lnSpc>
              <a:spcPct val="90000"/>
            </a:lnSpc>
            <a:spcBef>
              <a:spcPct val="0"/>
            </a:spcBef>
            <a:spcAft>
              <a:spcPct val="35000"/>
            </a:spcAft>
            <a:buNone/>
          </a:pPr>
          <a:r>
            <a:rPr lang="el-GR" sz="2000" kern="1200" dirty="0"/>
            <a:t>Όχι θεραπεία πλημμελειών που θα οδηγούσαν στην απόρριψη της προσφοράς</a:t>
          </a:r>
        </a:p>
      </dsp:txBody>
      <dsp:txXfrm>
        <a:off x="1922780" y="0"/>
        <a:ext cx="7162355" cy="4443984"/>
      </dsp:txXfrm>
    </dsp:sp>
  </dsp:spTree>
</dsp:drawing>
</file>

<file path=ppt/diagrams/drawing16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4F7902A-669A-464F-947E-A17B139BCB6F}">
      <dsp:nvSpPr>
        <dsp:cNvPr id="0" name=""/>
        <dsp:cNvSpPr/>
      </dsp:nvSpPr>
      <dsp:spPr>
        <a:xfrm>
          <a:off x="721042" y="0"/>
          <a:ext cx="8171815" cy="4498848"/>
        </a:xfrm>
        <a:prstGeom prst="rightArrow">
          <a:avLst/>
        </a:prstGeom>
        <a:solidFill>
          <a:schemeClr val="dk2">
            <a:tint val="4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rot lat="0" lon="0" rev="0"/>
          </a:camera>
          <a:lightRig rig="contrasting" dir="t">
            <a:rot lat="0" lon="0" rev="1200000"/>
          </a:lightRig>
        </a:scene3d>
        <a:sp3d z="-300000" prstMaterial="plastic"/>
      </dsp:spPr>
      <dsp:style>
        <a:lnRef idx="1">
          <a:scrgbClr r="0" g="0" b="0"/>
        </a:lnRef>
        <a:fillRef idx="1">
          <a:scrgbClr r="0" g="0" b="0"/>
        </a:fillRef>
        <a:effectRef idx="0">
          <a:scrgbClr r="0" g="0" b="0"/>
        </a:effectRef>
        <a:fontRef idx="minor"/>
      </dsp:style>
    </dsp:sp>
    <dsp:sp modelId="{0D2B035D-A875-40F8-ACF9-C62629872CE1}">
      <dsp:nvSpPr>
        <dsp:cNvPr id="0" name=""/>
        <dsp:cNvSpPr/>
      </dsp:nvSpPr>
      <dsp:spPr>
        <a:xfrm>
          <a:off x="5077" y="1349654"/>
          <a:ext cx="1937801" cy="1799539"/>
        </a:xfrm>
        <a:prstGeom prst="roundRect">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r>
            <a:rPr lang="el-GR" sz="1400" kern="1200" dirty="0"/>
            <a:t>Με την επιφύλαξη της τήρησης των αρχών της ίσης μεταχείρισης και της διαφάνειας</a:t>
          </a:r>
        </a:p>
      </dsp:txBody>
      <dsp:txXfrm>
        <a:off x="92923" y="1437500"/>
        <a:ext cx="1762109" cy="1623847"/>
      </dsp:txXfrm>
    </dsp:sp>
    <dsp:sp modelId="{254A3AD4-30FF-47B1-BF19-3D068CCBC4FA}">
      <dsp:nvSpPr>
        <dsp:cNvPr id="0" name=""/>
        <dsp:cNvSpPr/>
      </dsp:nvSpPr>
      <dsp:spPr>
        <a:xfrm>
          <a:off x="2265846" y="1349654"/>
          <a:ext cx="2373497" cy="1799539"/>
        </a:xfrm>
        <a:prstGeom prst="roundRect">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r>
            <a:rPr lang="el-GR" sz="1400" kern="1200" dirty="0"/>
            <a:t>Οι αναθέτουσες αρχές ζητούν από τους οικονομικούς φορείς να υποβάλλουν, να συμπληρώνουν, να αποσαφηνίζουν ή να ολοκληρώνουν τις σχετικές πληροφορίες ή τεκμηρίωση</a:t>
          </a:r>
        </a:p>
      </dsp:txBody>
      <dsp:txXfrm>
        <a:off x="2353692" y="1437500"/>
        <a:ext cx="2197805" cy="1623847"/>
      </dsp:txXfrm>
    </dsp:sp>
    <dsp:sp modelId="{778E37DC-12F0-4972-9E47-08FC56B3BAFA}">
      <dsp:nvSpPr>
        <dsp:cNvPr id="0" name=""/>
        <dsp:cNvSpPr/>
      </dsp:nvSpPr>
      <dsp:spPr>
        <a:xfrm>
          <a:off x="4962310" y="1349654"/>
          <a:ext cx="2385743" cy="1799539"/>
        </a:xfrm>
        <a:prstGeom prst="roundRect">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r>
            <a:rPr lang="el-GR" sz="1400" kern="1200" dirty="0"/>
            <a:t>Όταν οι πληροφορίες ή η τεκμηρίωση που πρέπει να υποβάλλονται είναι ή εμφανίζονται ελλιπείς ή λανθασμένες, συμπεριλαμβανομένων εκείνων στο ΕΕΕΣ ή όταν λείπουν συγκεκριμένα έγγραφα</a:t>
          </a:r>
        </a:p>
      </dsp:txBody>
      <dsp:txXfrm>
        <a:off x="5050156" y="1437500"/>
        <a:ext cx="2210051" cy="1623847"/>
      </dsp:txXfrm>
    </dsp:sp>
    <dsp:sp modelId="{972466CE-0067-4611-B8FD-9156AF04E226}">
      <dsp:nvSpPr>
        <dsp:cNvPr id="0" name=""/>
        <dsp:cNvSpPr/>
      </dsp:nvSpPr>
      <dsp:spPr>
        <a:xfrm>
          <a:off x="7671020" y="1349654"/>
          <a:ext cx="1937801" cy="1799539"/>
        </a:xfrm>
        <a:prstGeom prst="roundRect">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r>
            <a:rPr lang="el-GR" sz="1400" kern="1200" dirty="0"/>
            <a:t>Εντός προθεσμίας όχι μικρότερης των 10 ημερών και όχι μεγαλύτερης των 20 ημερών από την κοινοποίηση της σχετικής πρόσκλησης</a:t>
          </a:r>
        </a:p>
      </dsp:txBody>
      <dsp:txXfrm>
        <a:off x="7758866" y="1437500"/>
        <a:ext cx="1762109" cy="1623847"/>
      </dsp:txXfrm>
    </dsp:sp>
  </dsp:spTree>
</dsp:drawing>
</file>

<file path=ppt/diagrams/drawing16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422115D-07A1-45B8-9C56-1C02EF0F33E5}">
      <dsp:nvSpPr>
        <dsp:cNvPr id="0" name=""/>
        <dsp:cNvSpPr/>
      </dsp:nvSpPr>
      <dsp:spPr>
        <a:xfrm>
          <a:off x="3980" y="13556"/>
          <a:ext cx="3417018" cy="2246400"/>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28016" tIns="128016" rIns="128016" bIns="68580" numCol="1" spcCol="1270" anchor="t" anchorCtr="0">
          <a:noAutofit/>
        </a:bodyPr>
        <a:lstStyle/>
        <a:p>
          <a:pPr marL="0" lvl="0" indent="0" algn="l" defTabSz="800100">
            <a:lnSpc>
              <a:spcPct val="90000"/>
            </a:lnSpc>
            <a:spcBef>
              <a:spcPct val="0"/>
            </a:spcBef>
            <a:spcAft>
              <a:spcPct val="35000"/>
            </a:spcAft>
            <a:buNone/>
          </a:pPr>
          <a:r>
            <a:rPr lang="el-GR" sz="1800" kern="1200"/>
            <a:t>Άρθρο 103 παρ. 2</a:t>
          </a:r>
          <a:endParaRPr lang="el-GR" sz="1800" kern="1200" dirty="0"/>
        </a:p>
      </dsp:txBody>
      <dsp:txXfrm>
        <a:off x="3980" y="13556"/>
        <a:ext cx="3417018" cy="1366807"/>
      </dsp:txXfrm>
    </dsp:sp>
    <dsp:sp modelId="{8385CADD-22EA-4633-B935-68F03268DFC2}">
      <dsp:nvSpPr>
        <dsp:cNvPr id="0" name=""/>
        <dsp:cNvSpPr/>
      </dsp:nvSpPr>
      <dsp:spPr>
        <a:xfrm>
          <a:off x="703851" y="1380363"/>
          <a:ext cx="3417018" cy="2995200"/>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128016" tIns="128016" rIns="128016" bIns="128016" numCol="1" spcCol="1270" anchor="t" anchorCtr="0">
          <a:noAutofit/>
        </a:bodyPr>
        <a:lstStyle/>
        <a:p>
          <a:pPr marL="171450" lvl="1" indent="-171450" algn="l" defTabSz="800100">
            <a:lnSpc>
              <a:spcPct val="90000"/>
            </a:lnSpc>
            <a:spcBef>
              <a:spcPct val="0"/>
            </a:spcBef>
            <a:spcAft>
              <a:spcPct val="15000"/>
            </a:spcAft>
            <a:buChar char="•"/>
          </a:pPr>
          <a:r>
            <a:rPr lang="el-GR" sz="1800" kern="1200" dirty="0"/>
            <a:t>Συμπλήρωση ή παροχή διευκρινίσεων  στα δικαιολογητικά κατακύρωσης του προσωρινού αναδόχου</a:t>
          </a:r>
        </a:p>
        <a:p>
          <a:pPr marL="171450" lvl="1" indent="-171450" algn="l" defTabSz="800100">
            <a:lnSpc>
              <a:spcPct val="90000"/>
            </a:lnSpc>
            <a:spcBef>
              <a:spcPct val="0"/>
            </a:spcBef>
            <a:spcAft>
              <a:spcPct val="15000"/>
            </a:spcAft>
            <a:buChar char="•"/>
          </a:pPr>
          <a:r>
            <a:rPr lang="el-GR" sz="1800" kern="1200" dirty="0"/>
            <a:t>Με αίτημα</a:t>
          </a:r>
          <a:r>
            <a:rPr lang="en-US" sz="1800" kern="1200" dirty="0"/>
            <a:t> </a:t>
          </a:r>
          <a:r>
            <a:rPr lang="el-GR" sz="1800" kern="1200" dirty="0"/>
            <a:t>του οικονομικού φορέα ή της αναθέτουσας αρχής</a:t>
          </a:r>
        </a:p>
      </dsp:txBody>
      <dsp:txXfrm>
        <a:off x="791577" y="1468089"/>
        <a:ext cx="3241566" cy="2819748"/>
      </dsp:txXfrm>
    </dsp:sp>
    <dsp:sp modelId="{75639F49-5D44-4749-85AF-C87EB25C8B1A}">
      <dsp:nvSpPr>
        <dsp:cNvPr id="0" name=""/>
        <dsp:cNvSpPr/>
      </dsp:nvSpPr>
      <dsp:spPr>
        <a:xfrm>
          <a:off x="3939006" y="271590"/>
          <a:ext cx="1098176" cy="850738"/>
        </a:xfrm>
        <a:prstGeom prst="rightArrow">
          <a:avLst>
            <a:gd name="adj1" fmla="val 60000"/>
            <a:gd name="adj2" fmla="val 50000"/>
          </a:avLst>
        </a:prstGeom>
        <a:solidFill>
          <a:schemeClr val="dk2">
            <a:tint val="60000"/>
            <a:hueOff val="0"/>
            <a:satOff val="0"/>
            <a:lumOff val="0"/>
            <a:alphaOff val="0"/>
          </a:schemeClr>
        </a:solidFill>
        <a:ln>
          <a:noFill/>
        </a:ln>
        <a:effectLst/>
        <a:scene3d>
          <a:camera prst="orthographicFront"/>
          <a:lightRig rig="threePt" dir="t">
            <a:rot lat="0" lon="0" rev="7500000"/>
          </a:lightRig>
        </a:scene3d>
        <a:sp3d z="-70000" extrusionH="63500" prstMaterial="matte">
          <a:bevelT w="25400" h="6350" prst="relaxedInset"/>
          <a:contourClr>
            <a:schemeClr val="bg1"/>
          </a:contourClr>
        </a:sp3d>
      </dsp:spPr>
      <dsp:style>
        <a:lnRef idx="0">
          <a:scrgbClr r="0" g="0" b="0"/>
        </a:lnRef>
        <a:fillRef idx="1">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marL="0" lvl="0" indent="0" algn="ctr" defTabSz="1689100">
            <a:lnSpc>
              <a:spcPct val="90000"/>
            </a:lnSpc>
            <a:spcBef>
              <a:spcPct val="0"/>
            </a:spcBef>
            <a:spcAft>
              <a:spcPct val="35000"/>
            </a:spcAft>
            <a:buNone/>
          </a:pPr>
          <a:endParaRPr lang="el-GR" sz="3800" kern="1200"/>
        </a:p>
      </dsp:txBody>
      <dsp:txXfrm>
        <a:off x="3939006" y="441738"/>
        <a:ext cx="842955" cy="510442"/>
      </dsp:txXfrm>
    </dsp:sp>
    <dsp:sp modelId="{82EC20B0-3497-4A55-B53B-23E753381CAB}">
      <dsp:nvSpPr>
        <dsp:cNvPr id="0" name=""/>
        <dsp:cNvSpPr/>
      </dsp:nvSpPr>
      <dsp:spPr>
        <a:xfrm>
          <a:off x="5493029" y="13556"/>
          <a:ext cx="3417018" cy="2246400"/>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28016" tIns="128016" rIns="128016" bIns="68580" numCol="1" spcCol="1270" anchor="t" anchorCtr="0">
          <a:noAutofit/>
        </a:bodyPr>
        <a:lstStyle/>
        <a:p>
          <a:pPr marL="0" lvl="0" indent="0" algn="l" defTabSz="800100">
            <a:lnSpc>
              <a:spcPct val="90000"/>
            </a:lnSpc>
            <a:spcBef>
              <a:spcPct val="0"/>
            </a:spcBef>
            <a:spcAft>
              <a:spcPct val="35000"/>
            </a:spcAft>
            <a:buNone/>
          </a:pPr>
          <a:r>
            <a:rPr lang="el-GR" sz="1800" kern="1200" dirty="0"/>
            <a:t>Άρθρο 104 παρ. 2</a:t>
          </a:r>
        </a:p>
      </dsp:txBody>
      <dsp:txXfrm>
        <a:off x="5493029" y="13556"/>
        <a:ext cx="3417018" cy="1366807"/>
      </dsp:txXfrm>
    </dsp:sp>
    <dsp:sp modelId="{E9FBB76B-00B0-4AFC-995D-422DAA69B0E9}">
      <dsp:nvSpPr>
        <dsp:cNvPr id="0" name=""/>
        <dsp:cNvSpPr/>
      </dsp:nvSpPr>
      <dsp:spPr>
        <a:xfrm>
          <a:off x="6192900" y="1380363"/>
          <a:ext cx="3417018" cy="2995200"/>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128016" tIns="128016" rIns="128016" bIns="128016" numCol="1" spcCol="1270" anchor="t" anchorCtr="0">
          <a:noAutofit/>
        </a:bodyPr>
        <a:lstStyle/>
        <a:p>
          <a:pPr marL="171450" lvl="1" indent="-171450" algn="l" defTabSz="800100">
            <a:lnSpc>
              <a:spcPct val="90000"/>
            </a:lnSpc>
            <a:spcBef>
              <a:spcPct val="0"/>
            </a:spcBef>
            <a:spcAft>
              <a:spcPct val="15000"/>
            </a:spcAft>
            <a:buChar char="•"/>
          </a:pPr>
          <a:r>
            <a:rPr lang="el-GR" sz="1800" kern="1200" dirty="0"/>
            <a:t>Οψιγενείς μεταβολές  που προέκυψαν μετά την υποβολή της προσφοράς του υποψηφίου</a:t>
          </a:r>
        </a:p>
        <a:p>
          <a:pPr marL="171450" lvl="1" indent="-171450" algn="l" defTabSz="800100">
            <a:lnSpc>
              <a:spcPct val="90000"/>
            </a:lnSpc>
            <a:spcBef>
              <a:spcPct val="0"/>
            </a:spcBef>
            <a:spcAft>
              <a:spcPct val="15000"/>
            </a:spcAft>
            <a:buChar char="•"/>
          </a:pPr>
          <a:r>
            <a:rPr lang="el-GR" sz="1800" kern="1200" dirty="0"/>
            <a:t>Η έγκαιρη και προσήκουσα ενημέρωση διασώζει την εγγυητική συμμετοχής</a:t>
          </a:r>
        </a:p>
      </dsp:txBody>
      <dsp:txXfrm>
        <a:off x="6280626" y="1468089"/>
        <a:ext cx="3241566" cy="2819748"/>
      </dsp:txXfrm>
    </dsp:sp>
  </dsp:spTree>
</dsp:drawing>
</file>

<file path=ppt/diagrams/drawing1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08CDC95-5B80-4706-A5E1-C1E03BEC6EA3}">
      <dsp:nvSpPr>
        <dsp:cNvPr id="0" name=""/>
        <dsp:cNvSpPr/>
      </dsp:nvSpPr>
      <dsp:spPr>
        <a:xfrm>
          <a:off x="0" y="0"/>
          <a:ext cx="9613900" cy="4644571"/>
        </a:xfrm>
        <a:prstGeom prst="roundRect">
          <a:avLst>
            <a:gd name="adj" fmla="val 10000"/>
          </a:avLst>
        </a:prstGeom>
        <a:gradFill rotWithShape="0">
          <a:gsLst>
            <a:gs pos="0">
              <a:schemeClr val="dk2">
                <a:tint val="40000"/>
                <a:hueOff val="0"/>
                <a:satOff val="0"/>
                <a:lumOff val="0"/>
                <a:alphaOff val="0"/>
                <a:tint val="94000"/>
                <a:satMod val="103000"/>
                <a:lumMod val="102000"/>
              </a:schemeClr>
            </a:gs>
            <a:gs pos="50000">
              <a:schemeClr val="dk2">
                <a:tint val="40000"/>
                <a:hueOff val="0"/>
                <a:satOff val="0"/>
                <a:lumOff val="0"/>
                <a:alphaOff val="0"/>
                <a:shade val="100000"/>
                <a:satMod val="110000"/>
                <a:lumMod val="100000"/>
              </a:schemeClr>
            </a:gs>
            <a:gs pos="100000">
              <a:schemeClr val="dk2">
                <a:tint val="40000"/>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z="-152400" extrusionH="63500" prstMaterial="matte">
          <a:bevelT w="144450" h="6350" prst="relaxedInset"/>
          <a:contourClr>
            <a:schemeClr val="bg1"/>
          </a:contourClr>
        </a:sp3d>
      </dsp:spPr>
      <dsp:style>
        <a:lnRef idx="0">
          <a:scrgbClr r="0" g="0" b="0"/>
        </a:lnRef>
        <a:fillRef idx="3">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Συμβάσεις Μελετών &amp; Τεχνικών &amp; Λοιπών συναφών επιστημονικών υπηρεσιών</a:t>
          </a:r>
        </a:p>
      </dsp:txBody>
      <dsp:txXfrm>
        <a:off x="0" y="0"/>
        <a:ext cx="9613900" cy="1393371"/>
      </dsp:txXfrm>
    </dsp:sp>
    <dsp:sp modelId="{CD1568DA-0EA1-4F45-86B4-8465302B22D3}">
      <dsp:nvSpPr>
        <dsp:cNvPr id="0" name=""/>
        <dsp:cNvSpPr/>
      </dsp:nvSpPr>
      <dsp:spPr>
        <a:xfrm>
          <a:off x="961390" y="1394268"/>
          <a:ext cx="7691120" cy="930181"/>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45720" tIns="34290" rIns="45720" bIns="34290" numCol="1" spcCol="1270" anchor="ctr" anchorCtr="0">
          <a:noAutofit/>
        </a:bodyPr>
        <a:lstStyle/>
        <a:p>
          <a:pPr marL="0" lvl="0" indent="0" algn="ctr" defTabSz="800100">
            <a:lnSpc>
              <a:spcPct val="90000"/>
            </a:lnSpc>
            <a:spcBef>
              <a:spcPct val="0"/>
            </a:spcBef>
            <a:spcAft>
              <a:spcPct val="35000"/>
            </a:spcAft>
            <a:buNone/>
          </a:pPr>
          <a:r>
            <a:rPr lang="el-GR" sz="1800" kern="1200" dirty="0"/>
            <a:t>Εκπόνηση μελετών και την παροχή τεχνικών και λοιπών συναφών επιστημονικών υπηρεσιών</a:t>
          </a:r>
        </a:p>
      </dsp:txBody>
      <dsp:txXfrm>
        <a:off x="988634" y="1421512"/>
        <a:ext cx="7636632" cy="875693"/>
      </dsp:txXfrm>
    </dsp:sp>
    <dsp:sp modelId="{B30E72F7-3EC9-4413-9234-ECCCD551051B}">
      <dsp:nvSpPr>
        <dsp:cNvPr id="0" name=""/>
        <dsp:cNvSpPr/>
      </dsp:nvSpPr>
      <dsp:spPr>
        <a:xfrm>
          <a:off x="961390" y="2417205"/>
          <a:ext cx="7691120" cy="602909"/>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45720" tIns="34290" rIns="45720" bIns="34290" numCol="1" spcCol="1270" anchor="ctr" anchorCtr="0">
          <a:noAutofit/>
        </a:bodyPr>
        <a:lstStyle/>
        <a:p>
          <a:pPr marL="0" lvl="0" indent="0" algn="ctr" defTabSz="800100">
            <a:lnSpc>
              <a:spcPct val="90000"/>
            </a:lnSpc>
            <a:spcBef>
              <a:spcPct val="0"/>
            </a:spcBef>
            <a:spcAft>
              <a:spcPct val="35000"/>
            </a:spcAft>
            <a:buNone/>
          </a:pPr>
          <a:r>
            <a:rPr lang="el-GR" sz="1800" kern="1200" dirty="0"/>
            <a:t>Συνδέονται με την εκτέλεση έργου, κατά την έννοια της περ. 7 ή τον χωρικό σχεδιασμό</a:t>
          </a:r>
        </a:p>
      </dsp:txBody>
      <dsp:txXfrm>
        <a:off x="979049" y="2434864"/>
        <a:ext cx="7655802" cy="567591"/>
      </dsp:txXfrm>
    </dsp:sp>
    <dsp:sp modelId="{5A9AA963-057B-4D9C-A589-785D0742EA36}">
      <dsp:nvSpPr>
        <dsp:cNvPr id="0" name=""/>
        <dsp:cNvSpPr/>
      </dsp:nvSpPr>
      <dsp:spPr>
        <a:xfrm>
          <a:off x="961390" y="3112870"/>
          <a:ext cx="7691120" cy="602909"/>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45720" tIns="34290" rIns="45720" bIns="34290" numCol="1" spcCol="1270" anchor="ctr" anchorCtr="0">
          <a:noAutofit/>
        </a:bodyPr>
        <a:lstStyle/>
        <a:p>
          <a:pPr marL="0" lvl="0" indent="0" algn="ctr" defTabSz="800100">
            <a:lnSpc>
              <a:spcPct val="90000"/>
            </a:lnSpc>
            <a:spcBef>
              <a:spcPct val="0"/>
            </a:spcBef>
            <a:spcAft>
              <a:spcPct val="35000"/>
            </a:spcAft>
            <a:buNone/>
          </a:pPr>
          <a:r>
            <a:rPr lang="el-GR" sz="1800" kern="1200" dirty="0"/>
            <a:t>Όταν δεν εκπονούνται και οι υπηρεσίες δεν παρέχονται από το προσωπικό της αναθέτουσας αρχής</a:t>
          </a:r>
        </a:p>
      </dsp:txBody>
      <dsp:txXfrm>
        <a:off x="979049" y="3130529"/>
        <a:ext cx="7655802" cy="567591"/>
      </dsp:txXfrm>
    </dsp:sp>
    <dsp:sp modelId="{3027159F-7F2F-4F81-9ADE-3DDD22F9E2CD}">
      <dsp:nvSpPr>
        <dsp:cNvPr id="0" name=""/>
        <dsp:cNvSpPr/>
      </dsp:nvSpPr>
      <dsp:spPr>
        <a:xfrm>
          <a:off x="961390" y="3808535"/>
          <a:ext cx="7691120" cy="602909"/>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45720" tIns="34290" rIns="45720" bIns="34290" numCol="1" spcCol="1270" anchor="ctr" anchorCtr="0">
          <a:noAutofit/>
        </a:bodyPr>
        <a:lstStyle/>
        <a:p>
          <a:pPr marL="0" lvl="0" indent="0" algn="ctr" defTabSz="800100">
            <a:lnSpc>
              <a:spcPct val="90000"/>
            </a:lnSpc>
            <a:spcBef>
              <a:spcPct val="0"/>
            </a:spcBef>
            <a:spcAft>
              <a:spcPct val="35000"/>
            </a:spcAft>
            <a:buNone/>
          </a:pPr>
          <a:r>
            <a:rPr lang="el-GR" sz="1800" kern="1200" dirty="0"/>
            <a:t>Έννοια μελέτης (άρθρο 2 παρ. 1 περ. 7α)</a:t>
          </a:r>
        </a:p>
      </dsp:txBody>
      <dsp:txXfrm>
        <a:off x="979049" y="3826194"/>
        <a:ext cx="7655802" cy="567591"/>
      </dsp:txXfrm>
    </dsp:sp>
  </dsp:spTree>
</dsp:drawing>
</file>

<file path=ppt/diagrams/drawing17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2223D81-CB77-4872-9A68-4BD3D4511390}">
      <dsp:nvSpPr>
        <dsp:cNvPr id="0" name=""/>
        <dsp:cNvSpPr/>
      </dsp:nvSpPr>
      <dsp:spPr>
        <a:xfrm>
          <a:off x="0" y="3358988"/>
          <a:ext cx="9613900" cy="1102494"/>
        </a:xfrm>
        <a:prstGeom prst="rect">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dirty="0"/>
            <a:t>Αποδεικτικά έγγραφα νομιμοποίησης και όλα τα δικαιολογητικά του άρθρου 80, ως αποδεικτικά για τη μη συνδρομή λόγων αποκλεισμού και την πλήρωση των κριτηρίων ποιοτικής επιλογής</a:t>
          </a:r>
        </a:p>
      </dsp:txBody>
      <dsp:txXfrm>
        <a:off x="0" y="3358988"/>
        <a:ext cx="9613900" cy="1102494"/>
      </dsp:txXfrm>
    </dsp:sp>
    <dsp:sp modelId="{B165604A-007A-4B7A-ABDF-D9A25FEE6546}">
      <dsp:nvSpPr>
        <dsp:cNvPr id="0" name=""/>
        <dsp:cNvSpPr/>
      </dsp:nvSpPr>
      <dsp:spPr>
        <a:xfrm rot="10800000">
          <a:off x="0" y="1679888"/>
          <a:ext cx="9613900" cy="1695637"/>
        </a:xfrm>
        <a:prstGeom prst="upArrowCallout">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dirty="0"/>
            <a:t>Έγγραφη ειδοποίηση στον προσωρινό ανάδοχο για υποβολή, μέσω Ε.Σ.Η.ΔΗ.Σ., εντός 10 ημερών από την κοινοποίηση της ειδοποίησης</a:t>
          </a:r>
        </a:p>
      </dsp:txBody>
      <dsp:txXfrm rot="10800000">
        <a:off x="0" y="1679888"/>
        <a:ext cx="9613900" cy="1101774"/>
      </dsp:txXfrm>
    </dsp:sp>
    <dsp:sp modelId="{A14D2315-7692-49E1-9EBF-A403BCD144E9}">
      <dsp:nvSpPr>
        <dsp:cNvPr id="0" name=""/>
        <dsp:cNvSpPr/>
      </dsp:nvSpPr>
      <dsp:spPr>
        <a:xfrm rot="10800000">
          <a:off x="0" y="788"/>
          <a:ext cx="9613900" cy="1695637"/>
        </a:xfrm>
        <a:prstGeom prst="upArrowCallout">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dirty="0"/>
            <a:t>Μετά την αξιολόγηση των προσφορών</a:t>
          </a:r>
        </a:p>
      </dsp:txBody>
      <dsp:txXfrm rot="10800000">
        <a:off x="0" y="788"/>
        <a:ext cx="9613900" cy="1101774"/>
      </dsp:txXfrm>
    </dsp:sp>
  </dsp:spTree>
</dsp:drawing>
</file>

<file path=ppt/diagrams/drawing17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DC2F1D9-61B9-4645-9EFB-5E7ED4017133}">
      <dsp:nvSpPr>
        <dsp:cNvPr id="0" name=""/>
        <dsp:cNvSpPr/>
      </dsp:nvSpPr>
      <dsp:spPr>
        <a:xfrm>
          <a:off x="176998" y="0"/>
          <a:ext cx="2914375" cy="2185781"/>
        </a:xfrm>
        <a:prstGeom prst="upArrow">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AD3FA001-A4C3-4C4D-A120-98C4720A882A}">
      <dsp:nvSpPr>
        <dsp:cNvPr id="0" name=""/>
        <dsp:cNvSpPr/>
      </dsp:nvSpPr>
      <dsp:spPr>
        <a:xfrm>
          <a:off x="3178805" y="0"/>
          <a:ext cx="5383784" cy="2185781"/>
        </a:xfrm>
        <a:prstGeom prst="rect">
          <a:avLst/>
        </a:prstGeom>
        <a:noFill/>
        <a:ln w="9525" cap="flat" cmpd="sng" algn="ctr">
          <a:solidFill>
            <a:schemeClr val="dk1">
              <a:alpha val="0"/>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txBody>
        <a:bodyPr spcFirstLastPara="0" vert="horz" wrap="square" lIns="128016" tIns="0" rIns="128016" bIns="128016" numCol="1" spcCol="1270" anchor="ctr" anchorCtr="0">
          <a:noAutofit/>
        </a:bodyPr>
        <a:lstStyle/>
        <a:p>
          <a:pPr marL="0" lvl="0" indent="0" algn="l" defTabSz="800100">
            <a:lnSpc>
              <a:spcPct val="90000"/>
            </a:lnSpc>
            <a:spcBef>
              <a:spcPct val="0"/>
            </a:spcBef>
            <a:spcAft>
              <a:spcPct val="35000"/>
            </a:spcAft>
            <a:buNone/>
          </a:pPr>
          <a:r>
            <a:rPr lang="el-GR" sz="1800" kern="1200" dirty="0"/>
            <a:t>Αν δεν προσκομισθούν ή υπάρχουν ελλείψεις, η αναθέτουσα αρχή καλεί τον προσωρινό ανάδοχο εντός 10 ημέρων από την κοινοποίηση της πρόσκλησης για συμπλήρωση ή παροχή διευκρινίσεων κατά την έννοια του άρθρου 102</a:t>
          </a:r>
        </a:p>
        <a:p>
          <a:pPr marL="0" lvl="0" indent="0" algn="l" defTabSz="800100">
            <a:lnSpc>
              <a:spcPct val="90000"/>
            </a:lnSpc>
            <a:spcBef>
              <a:spcPct val="0"/>
            </a:spcBef>
            <a:spcAft>
              <a:spcPct val="35000"/>
            </a:spcAft>
            <a:buNone/>
          </a:pPr>
          <a:r>
            <a:rPr lang="el-GR" sz="1800" kern="1200" dirty="0"/>
            <a:t>Ομοίως και με αίτημα του προσωρινού αναδόχου για παράταση της προθεσμίας υποβολής τους</a:t>
          </a:r>
        </a:p>
      </dsp:txBody>
      <dsp:txXfrm>
        <a:off x="3178805" y="0"/>
        <a:ext cx="5383784" cy="2185781"/>
      </dsp:txXfrm>
    </dsp:sp>
    <dsp:sp modelId="{F2D08EA4-C1CC-4B98-B8D9-A7E26F7075DA}">
      <dsp:nvSpPr>
        <dsp:cNvPr id="0" name=""/>
        <dsp:cNvSpPr/>
      </dsp:nvSpPr>
      <dsp:spPr>
        <a:xfrm>
          <a:off x="1051310" y="2367930"/>
          <a:ext cx="2914375" cy="2185781"/>
        </a:xfrm>
        <a:prstGeom prst="downArrow">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137BACD0-8550-47F2-8660-B8019BC93C48}">
      <dsp:nvSpPr>
        <dsp:cNvPr id="0" name=""/>
        <dsp:cNvSpPr/>
      </dsp:nvSpPr>
      <dsp:spPr>
        <a:xfrm>
          <a:off x="4053117" y="2367930"/>
          <a:ext cx="5383784" cy="2185781"/>
        </a:xfrm>
        <a:prstGeom prst="rect">
          <a:avLst/>
        </a:prstGeom>
        <a:noFill/>
        <a:ln w="9525" cap="flat" cmpd="sng" algn="ctr">
          <a:solidFill>
            <a:schemeClr val="dk1">
              <a:alpha val="0"/>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txBody>
        <a:bodyPr spcFirstLastPara="0" vert="horz" wrap="square" lIns="128016" tIns="0" rIns="128016" bIns="128016" numCol="1" spcCol="1270" anchor="ctr" anchorCtr="0">
          <a:noAutofit/>
        </a:bodyPr>
        <a:lstStyle/>
        <a:p>
          <a:pPr marL="0" lvl="0" indent="0" algn="l" defTabSz="800100">
            <a:lnSpc>
              <a:spcPct val="90000"/>
            </a:lnSpc>
            <a:spcBef>
              <a:spcPct val="0"/>
            </a:spcBef>
            <a:spcAft>
              <a:spcPct val="35000"/>
            </a:spcAft>
            <a:buNone/>
          </a:pPr>
          <a:r>
            <a:rPr lang="el-GR" sz="1800" kern="1200" dirty="0"/>
            <a:t>Αν κατά τον έλεγχο των δικαιολογητικών κατακύρωσης διαπιστωθεί ότι τα δηλωθέντα σύμφωνα με το άρθρο 79, στοιχεία είναι εκ προθέσεως απατηλά, ή ότι έχον υποβληθεί πλαστά αποδεικτικά στοιχεία, η προσφορά απορρίπτεται και καταπίπτει η εγγύηση συμμετοχής </a:t>
          </a:r>
        </a:p>
      </dsp:txBody>
      <dsp:txXfrm>
        <a:off x="4053117" y="2367930"/>
        <a:ext cx="5383784" cy="2185781"/>
      </dsp:txXfrm>
    </dsp:sp>
  </dsp:spTree>
</dsp:drawing>
</file>

<file path=ppt/diagrams/drawing17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836B763-2C3F-47B6-973B-8299C8ACB103}">
      <dsp:nvSpPr>
        <dsp:cNvPr id="0" name=""/>
        <dsp:cNvSpPr/>
      </dsp:nvSpPr>
      <dsp:spPr>
        <a:xfrm>
          <a:off x="6119883" y="2267711"/>
          <a:ext cx="525173" cy="1651334"/>
        </a:xfrm>
        <a:custGeom>
          <a:avLst/>
          <a:gdLst/>
          <a:ahLst/>
          <a:cxnLst/>
          <a:rect l="0" t="0" r="0" b="0"/>
          <a:pathLst>
            <a:path>
              <a:moveTo>
                <a:pt x="0" y="0"/>
              </a:moveTo>
              <a:lnTo>
                <a:pt x="262586" y="0"/>
              </a:lnTo>
              <a:lnTo>
                <a:pt x="262586" y="1651334"/>
              </a:lnTo>
              <a:lnTo>
                <a:pt x="525173" y="1651334"/>
              </a:lnTo>
            </a:path>
          </a:pathLst>
        </a:custGeom>
        <a:noFill/>
        <a:ln w="12700" cap="flat" cmpd="sng" algn="ctr">
          <a:solidFill>
            <a:schemeClr val="dk2">
              <a:shade val="80000"/>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DFEE0A65-4977-4404-85D8-8A1DC69F6FAD}">
      <dsp:nvSpPr>
        <dsp:cNvPr id="0" name=""/>
        <dsp:cNvSpPr/>
      </dsp:nvSpPr>
      <dsp:spPr>
        <a:xfrm>
          <a:off x="6119883" y="2267711"/>
          <a:ext cx="525173" cy="165908"/>
        </a:xfrm>
        <a:custGeom>
          <a:avLst/>
          <a:gdLst/>
          <a:ahLst/>
          <a:cxnLst/>
          <a:rect l="0" t="0" r="0" b="0"/>
          <a:pathLst>
            <a:path>
              <a:moveTo>
                <a:pt x="0" y="0"/>
              </a:moveTo>
              <a:lnTo>
                <a:pt x="262586" y="0"/>
              </a:lnTo>
              <a:lnTo>
                <a:pt x="262586" y="165908"/>
              </a:lnTo>
              <a:lnTo>
                <a:pt x="525173" y="165908"/>
              </a:lnTo>
            </a:path>
          </a:pathLst>
        </a:custGeom>
        <a:noFill/>
        <a:ln w="12700" cap="flat" cmpd="sng" algn="ctr">
          <a:solidFill>
            <a:schemeClr val="dk2">
              <a:shade val="80000"/>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51AB7E81-9382-4CCF-99F6-DFF723C49D39}">
      <dsp:nvSpPr>
        <dsp:cNvPr id="0" name=""/>
        <dsp:cNvSpPr/>
      </dsp:nvSpPr>
      <dsp:spPr>
        <a:xfrm>
          <a:off x="6119883" y="782285"/>
          <a:ext cx="525173" cy="1485426"/>
        </a:xfrm>
        <a:custGeom>
          <a:avLst/>
          <a:gdLst/>
          <a:ahLst/>
          <a:cxnLst/>
          <a:rect l="0" t="0" r="0" b="0"/>
          <a:pathLst>
            <a:path>
              <a:moveTo>
                <a:pt x="0" y="1485426"/>
              </a:moveTo>
              <a:lnTo>
                <a:pt x="262586" y="1485426"/>
              </a:lnTo>
              <a:lnTo>
                <a:pt x="262586" y="0"/>
              </a:lnTo>
              <a:lnTo>
                <a:pt x="525173" y="0"/>
              </a:lnTo>
            </a:path>
          </a:pathLst>
        </a:custGeom>
        <a:noFill/>
        <a:ln w="12700" cap="flat" cmpd="sng" algn="ctr">
          <a:solidFill>
            <a:schemeClr val="dk2">
              <a:shade val="80000"/>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8125270E-FF12-4650-9D4F-326A609056BA}">
      <dsp:nvSpPr>
        <dsp:cNvPr id="0" name=""/>
        <dsp:cNvSpPr/>
      </dsp:nvSpPr>
      <dsp:spPr>
        <a:xfrm>
          <a:off x="2968843" y="2221991"/>
          <a:ext cx="525173" cy="91440"/>
        </a:xfrm>
        <a:custGeom>
          <a:avLst/>
          <a:gdLst/>
          <a:ahLst/>
          <a:cxnLst/>
          <a:rect l="0" t="0" r="0" b="0"/>
          <a:pathLst>
            <a:path>
              <a:moveTo>
                <a:pt x="0" y="45720"/>
              </a:moveTo>
              <a:lnTo>
                <a:pt x="525173" y="45720"/>
              </a:lnTo>
            </a:path>
          </a:pathLst>
        </a:custGeom>
        <a:noFill/>
        <a:ln w="12700" cap="flat" cmpd="sng" algn="ctr">
          <a:solidFill>
            <a:schemeClr val="dk2">
              <a:shade val="60000"/>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1521AAFF-FBB4-40B4-AAAE-74EE7E2A5C3C}">
      <dsp:nvSpPr>
        <dsp:cNvPr id="0" name=""/>
        <dsp:cNvSpPr/>
      </dsp:nvSpPr>
      <dsp:spPr>
        <a:xfrm>
          <a:off x="342976" y="1016826"/>
          <a:ext cx="2625866" cy="2501770"/>
        </a:xfrm>
        <a:prstGeom prst="rect">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l-GR" sz="1800" kern="1200" dirty="0"/>
            <a:t>Άρθρο 44-Χρόνος συνδρομής όρων συμμετοχής-Οψιγενείς μεταβολές-Αντικατάστασης του άρθρου 104, Ημερομηνία έναρξης ισχύος η 1</a:t>
          </a:r>
          <a:r>
            <a:rPr lang="el-GR" sz="1800" kern="1200" baseline="30000" dirty="0"/>
            <a:t>η</a:t>
          </a:r>
          <a:r>
            <a:rPr lang="el-GR" sz="1800" kern="1200" dirty="0"/>
            <a:t> Ιουνίου 2021</a:t>
          </a:r>
        </a:p>
      </dsp:txBody>
      <dsp:txXfrm>
        <a:off x="342976" y="1016826"/>
        <a:ext cx="2625866" cy="2501770"/>
      </dsp:txXfrm>
    </dsp:sp>
    <dsp:sp modelId="{06945B19-51A6-4629-9D48-CEF63251B81B}">
      <dsp:nvSpPr>
        <dsp:cNvPr id="0" name=""/>
        <dsp:cNvSpPr/>
      </dsp:nvSpPr>
      <dsp:spPr>
        <a:xfrm>
          <a:off x="3494016" y="1867267"/>
          <a:ext cx="2625866" cy="800889"/>
        </a:xfrm>
        <a:prstGeom prst="rect">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l-GR" sz="1800" kern="1200" dirty="0"/>
            <a:t>Το δικαίωμα συμμετοχής κρίνεται κατά</a:t>
          </a:r>
        </a:p>
      </dsp:txBody>
      <dsp:txXfrm>
        <a:off x="3494016" y="1867267"/>
        <a:ext cx="2625866" cy="800889"/>
      </dsp:txXfrm>
    </dsp:sp>
    <dsp:sp modelId="{521DEE05-0694-48E9-9E0B-17A321DDAF41}">
      <dsp:nvSpPr>
        <dsp:cNvPr id="0" name=""/>
        <dsp:cNvSpPr/>
      </dsp:nvSpPr>
      <dsp:spPr>
        <a:xfrm>
          <a:off x="6645056" y="477"/>
          <a:ext cx="2625866" cy="1563616"/>
        </a:xfrm>
        <a:prstGeom prst="rect">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l-GR" sz="1800" kern="1200" dirty="0"/>
            <a:t>Την υποβολή αίτησης εκδήλωσης ενδιαφέροντος ή της προσφοράς με την υποβολή του Ε.Ε.Ε.Σ.</a:t>
          </a:r>
        </a:p>
      </dsp:txBody>
      <dsp:txXfrm>
        <a:off x="6645056" y="477"/>
        <a:ext cx="2625866" cy="1563616"/>
      </dsp:txXfrm>
    </dsp:sp>
    <dsp:sp modelId="{96470489-0133-4BC6-8B93-1ACBFAFAC2B4}">
      <dsp:nvSpPr>
        <dsp:cNvPr id="0" name=""/>
        <dsp:cNvSpPr/>
      </dsp:nvSpPr>
      <dsp:spPr>
        <a:xfrm>
          <a:off x="6645056" y="1892327"/>
          <a:ext cx="2625866" cy="1082586"/>
        </a:xfrm>
        <a:prstGeom prst="rect">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l-GR" sz="1800" kern="1200" dirty="0"/>
            <a:t>Την υποβολή των δικαιολογητικών του άρθρου 80</a:t>
          </a:r>
        </a:p>
      </dsp:txBody>
      <dsp:txXfrm>
        <a:off x="6645056" y="1892327"/>
        <a:ext cx="2625866" cy="1082586"/>
      </dsp:txXfrm>
    </dsp:sp>
    <dsp:sp modelId="{1133EA63-0787-4859-AC16-6D0F65C159A2}">
      <dsp:nvSpPr>
        <dsp:cNvPr id="0" name=""/>
        <dsp:cNvSpPr/>
      </dsp:nvSpPr>
      <dsp:spPr>
        <a:xfrm>
          <a:off x="6645056" y="3303146"/>
          <a:ext cx="2625866" cy="1231799"/>
        </a:xfrm>
        <a:prstGeom prst="rect">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l-GR" sz="1800" kern="1200" dirty="0"/>
            <a:t>Την εξέταση της υπεύθυνης δήλωσης κατά την περ. γ΄ της παρ. 3 του άρθρου 105</a:t>
          </a:r>
        </a:p>
      </dsp:txBody>
      <dsp:txXfrm>
        <a:off x="6645056" y="3303146"/>
        <a:ext cx="2625866" cy="1231799"/>
      </dsp:txXfrm>
    </dsp:sp>
  </dsp:spTree>
</dsp:drawing>
</file>

<file path=ppt/diagrams/drawing17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73B4AA6-8F3D-4ADF-A901-2D8E6C5EB1C9}">
      <dsp:nvSpPr>
        <dsp:cNvPr id="0" name=""/>
        <dsp:cNvSpPr/>
      </dsp:nvSpPr>
      <dsp:spPr>
        <a:xfrm>
          <a:off x="1120089" y="0"/>
          <a:ext cx="7373721" cy="4608576"/>
        </a:xfrm>
        <a:prstGeom prst="swooshArrow">
          <a:avLst>
            <a:gd name="adj1" fmla="val 25000"/>
            <a:gd name="adj2" fmla="val 25000"/>
          </a:avLst>
        </a:prstGeom>
        <a:solidFill>
          <a:schemeClr val="dk2">
            <a:tint val="4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rot lat="0" lon="0" rev="0"/>
          </a:camera>
          <a:lightRig rig="contrasting" dir="t">
            <a:rot lat="0" lon="0" rev="1200000"/>
          </a:lightRig>
        </a:scene3d>
        <a:sp3d z="-300000" prstMaterial="plastic"/>
      </dsp:spPr>
      <dsp:style>
        <a:lnRef idx="1">
          <a:scrgbClr r="0" g="0" b="0"/>
        </a:lnRef>
        <a:fillRef idx="1">
          <a:scrgbClr r="0" g="0" b="0"/>
        </a:fillRef>
        <a:effectRef idx="0">
          <a:scrgbClr r="0" g="0" b="0"/>
        </a:effectRef>
        <a:fontRef idx="minor"/>
      </dsp:style>
    </dsp:sp>
    <dsp:sp modelId="{2925713F-8B38-4824-8FDF-BC7146A7BE3C}">
      <dsp:nvSpPr>
        <dsp:cNvPr id="0" name=""/>
        <dsp:cNvSpPr/>
      </dsp:nvSpPr>
      <dsp:spPr>
        <a:xfrm>
          <a:off x="2056551" y="3180839"/>
          <a:ext cx="191716" cy="191716"/>
        </a:xfrm>
        <a:prstGeom prst="ellipse">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59255FF1-E170-4F7C-9AB2-C769F31BCAFD}">
      <dsp:nvSpPr>
        <dsp:cNvPr id="0" name=""/>
        <dsp:cNvSpPr/>
      </dsp:nvSpPr>
      <dsp:spPr>
        <a:xfrm>
          <a:off x="2272641" y="3067745"/>
          <a:ext cx="2171580" cy="1202859"/>
        </a:xfrm>
        <a:prstGeom prst="rect">
          <a:avLst/>
        </a:prstGeom>
        <a:noFill/>
        <a:ln w="9525" cap="flat" cmpd="sng" algn="ctr">
          <a:solidFill>
            <a:schemeClr val="dk1">
              <a:alpha val="0"/>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txBody>
        <a:bodyPr spcFirstLastPara="0" vert="horz" wrap="square" lIns="101587" tIns="0" rIns="0" bIns="0" numCol="1" spcCol="1270" anchor="t" anchorCtr="0">
          <a:noAutofit/>
        </a:bodyPr>
        <a:lstStyle/>
        <a:p>
          <a:pPr marL="0" lvl="0" indent="0" algn="l" defTabSz="755650">
            <a:lnSpc>
              <a:spcPct val="90000"/>
            </a:lnSpc>
            <a:spcBef>
              <a:spcPct val="0"/>
            </a:spcBef>
            <a:spcAft>
              <a:spcPct val="35000"/>
            </a:spcAft>
            <a:buNone/>
          </a:pPr>
          <a:r>
            <a:rPr lang="el-GR" sz="1700" kern="1200" dirty="0"/>
            <a:t>Σε περίπτωση οψιγενών μεταβολών σε σχέση με τις προϋποθέσεις που είχαν δηλώσει ότι πληρούν στο Ε.Ε.Ε.Σ.</a:t>
          </a:r>
        </a:p>
      </dsp:txBody>
      <dsp:txXfrm>
        <a:off x="2272641" y="3067745"/>
        <a:ext cx="2171580" cy="1202859"/>
      </dsp:txXfrm>
    </dsp:sp>
    <dsp:sp modelId="{746499EA-4822-4AB5-9A8E-6E1892B60BF7}">
      <dsp:nvSpPr>
        <dsp:cNvPr id="0" name=""/>
        <dsp:cNvSpPr/>
      </dsp:nvSpPr>
      <dsp:spPr>
        <a:xfrm>
          <a:off x="3748820" y="1928228"/>
          <a:ext cx="346564" cy="346564"/>
        </a:xfrm>
        <a:prstGeom prst="ellipse">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D9F6FAED-C0D1-4435-B1F2-752A316BA160}">
      <dsp:nvSpPr>
        <dsp:cNvPr id="0" name=""/>
        <dsp:cNvSpPr/>
      </dsp:nvSpPr>
      <dsp:spPr>
        <a:xfrm>
          <a:off x="4530116" y="1813473"/>
          <a:ext cx="1769693" cy="2507065"/>
        </a:xfrm>
        <a:prstGeom prst="rect">
          <a:avLst/>
        </a:prstGeom>
        <a:noFill/>
        <a:ln w="9525" cap="flat" cmpd="sng" algn="ctr">
          <a:solidFill>
            <a:schemeClr val="dk1">
              <a:alpha val="0"/>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txBody>
        <a:bodyPr spcFirstLastPara="0" vert="horz" wrap="square" lIns="183638" tIns="0" rIns="0" bIns="0" numCol="1" spcCol="1270" anchor="t" anchorCtr="0">
          <a:noAutofit/>
        </a:bodyPr>
        <a:lstStyle/>
        <a:p>
          <a:pPr marL="0" lvl="0" indent="0" algn="l" defTabSz="755650">
            <a:lnSpc>
              <a:spcPct val="90000"/>
            </a:lnSpc>
            <a:spcBef>
              <a:spcPct val="0"/>
            </a:spcBef>
            <a:spcAft>
              <a:spcPct val="35000"/>
            </a:spcAft>
            <a:buNone/>
          </a:pPr>
          <a:r>
            <a:rPr lang="el-GR" sz="1700" kern="1200" dirty="0"/>
            <a:t>Μέχρι τη σύναψη της σύμβασης, οι οικονομικοί φορείς οφείλουν να ενημερώσουν αμελλητί την αναθέτουσα αρχή</a:t>
          </a:r>
        </a:p>
      </dsp:txBody>
      <dsp:txXfrm>
        <a:off x="4530116" y="1813473"/>
        <a:ext cx="1769693" cy="2507065"/>
      </dsp:txXfrm>
    </dsp:sp>
    <dsp:sp modelId="{AD57C157-156C-4F25-A75F-C1FD685DF57A}">
      <dsp:nvSpPr>
        <dsp:cNvPr id="0" name=""/>
        <dsp:cNvSpPr/>
      </dsp:nvSpPr>
      <dsp:spPr>
        <a:xfrm>
          <a:off x="5783968" y="1165969"/>
          <a:ext cx="479291" cy="479291"/>
        </a:xfrm>
        <a:prstGeom prst="ellipse">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7035A956-7C3B-4512-8046-A82643248E60}">
      <dsp:nvSpPr>
        <dsp:cNvPr id="0" name=""/>
        <dsp:cNvSpPr/>
      </dsp:nvSpPr>
      <dsp:spPr>
        <a:xfrm>
          <a:off x="6429245" y="1273397"/>
          <a:ext cx="1769693" cy="3202960"/>
        </a:xfrm>
        <a:prstGeom prst="rect">
          <a:avLst/>
        </a:prstGeom>
        <a:noFill/>
        <a:ln w="9525" cap="flat" cmpd="sng" algn="ctr">
          <a:solidFill>
            <a:schemeClr val="dk1">
              <a:alpha val="0"/>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txBody>
        <a:bodyPr spcFirstLastPara="0" vert="horz" wrap="square" lIns="253967" tIns="0" rIns="0" bIns="0" numCol="1" spcCol="1270" anchor="t" anchorCtr="0">
          <a:noAutofit/>
        </a:bodyPr>
        <a:lstStyle/>
        <a:p>
          <a:pPr marL="0" lvl="0" indent="0" algn="l" defTabSz="755650">
            <a:lnSpc>
              <a:spcPct val="90000"/>
            </a:lnSpc>
            <a:spcBef>
              <a:spcPct val="0"/>
            </a:spcBef>
            <a:spcAft>
              <a:spcPct val="35000"/>
            </a:spcAft>
            <a:buNone/>
          </a:pPr>
          <a:r>
            <a:rPr lang="el-GR" sz="1700" kern="1200" dirty="0"/>
            <a:t>Σε περίπτωση έγκαιρης και προσήκουσας ενημέρωσης δεν καταπίπτει η εγγύηση συμμετοχής</a:t>
          </a:r>
        </a:p>
      </dsp:txBody>
      <dsp:txXfrm>
        <a:off x="6429245" y="1273397"/>
        <a:ext cx="1769693" cy="3202960"/>
      </dsp:txXfrm>
    </dsp:sp>
  </dsp:spTree>
</dsp:drawing>
</file>

<file path=ppt/diagrams/drawing17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84C4998-6216-40C5-B2F0-1973979863EA}">
      <dsp:nvSpPr>
        <dsp:cNvPr id="0" name=""/>
        <dsp:cNvSpPr/>
      </dsp:nvSpPr>
      <dsp:spPr>
        <a:xfrm>
          <a:off x="-5086314" y="-779201"/>
          <a:ext cx="6057251" cy="6057251"/>
        </a:xfrm>
        <a:prstGeom prst="blockArc">
          <a:avLst>
            <a:gd name="adj1" fmla="val 18900000"/>
            <a:gd name="adj2" fmla="val 2700000"/>
            <a:gd name="adj3" fmla="val 357"/>
          </a:avLst>
        </a:prstGeom>
        <a:noFill/>
        <a:ln w="12700" cap="flat" cmpd="sng" algn="ctr">
          <a:solidFill>
            <a:schemeClr val="dk2">
              <a:shade val="6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AD833F72-85CF-4FBA-945A-68408F3BD5BB}">
      <dsp:nvSpPr>
        <dsp:cNvPr id="0" name=""/>
        <dsp:cNvSpPr/>
      </dsp:nvSpPr>
      <dsp:spPr>
        <a:xfrm>
          <a:off x="424720" y="281088"/>
          <a:ext cx="9127124" cy="562535"/>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446513" tIns="45720" rIns="45720" bIns="45720" numCol="1" spcCol="1270" anchor="ctr" anchorCtr="0">
          <a:noAutofit/>
        </a:bodyPr>
        <a:lstStyle/>
        <a:p>
          <a:pPr marL="0" lvl="0" indent="0" algn="l" defTabSz="800100">
            <a:lnSpc>
              <a:spcPct val="90000"/>
            </a:lnSpc>
            <a:spcBef>
              <a:spcPct val="0"/>
            </a:spcBef>
            <a:spcAft>
              <a:spcPct val="35000"/>
            </a:spcAft>
            <a:buNone/>
          </a:pPr>
          <a:r>
            <a:rPr lang="el-GR" sz="1800" kern="1200" dirty="0"/>
            <a:t>Υποχρεωτικοί  λόγοι αποκλεισμού (άρθρο 73 παρ. 1 και 2)</a:t>
          </a:r>
        </a:p>
      </dsp:txBody>
      <dsp:txXfrm>
        <a:off x="424720" y="281088"/>
        <a:ext cx="9127124" cy="562535"/>
      </dsp:txXfrm>
    </dsp:sp>
    <dsp:sp modelId="{94AF83E2-7849-4F05-AD73-32160F3A99B4}">
      <dsp:nvSpPr>
        <dsp:cNvPr id="0" name=""/>
        <dsp:cNvSpPr/>
      </dsp:nvSpPr>
      <dsp:spPr>
        <a:xfrm>
          <a:off x="73135" y="210771"/>
          <a:ext cx="703169" cy="703169"/>
        </a:xfrm>
        <a:prstGeom prst="ellipse">
          <a:avLst/>
        </a:prstGeom>
        <a:solidFill>
          <a:schemeClr val="lt2">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0800" h="19050" prst="relaxedInset"/>
          <a:contourClr>
            <a:schemeClr val="bg1"/>
          </a:contourClr>
        </a:sp3d>
      </dsp:spPr>
      <dsp:style>
        <a:lnRef idx="1">
          <a:scrgbClr r="0" g="0" b="0"/>
        </a:lnRef>
        <a:fillRef idx="1">
          <a:scrgbClr r="0" g="0" b="0"/>
        </a:fillRef>
        <a:effectRef idx="2">
          <a:scrgbClr r="0" g="0" b="0"/>
        </a:effectRef>
        <a:fontRef idx="minor"/>
      </dsp:style>
    </dsp:sp>
    <dsp:sp modelId="{BE46D9C3-D11D-448E-AE65-F3D85DBD2CB5}">
      <dsp:nvSpPr>
        <dsp:cNvPr id="0" name=""/>
        <dsp:cNvSpPr/>
      </dsp:nvSpPr>
      <dsp:spPr>
        <a:xfrm>
          <a:off x="827817" y="1124622"/>
          <a:ext cx="8724027" cy="562535"/>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446513" tIns="45720" rIns="45720" bIns="45720" numCol="1" spcCol="1270" anchor="ctr" anchorCtr="0">
          <a:noAutofit/>
        </a:bodyPr>
        <a:lstStyle/>
        <a:p>
          <a:pPr marL="0" lvl="0" indent="0" algn="l" defTabSz="800100">
            <a:lnSpc>
              <a:spcPct val="90000"/>
            </a:lnSpc>
            <a:spcBef>
              <a:spcPct val="0"/>
            </a:spcBef>
            <a:spcAft>
              <a:spcPct val="35000"/>
            </a:spcAft>
            <a:buNone/>
          </a:pPr>
          <a:r>
            <a:rPr lang="el-GR" sz="1800" kern="1200" dirty="0"/>
            <a:t>Δυνατότητα παρέκκλισης από τους υποχρεωτικούς λόγους αποκλεισμού των παρ. 1 και 2 (άρθρο 73 παρ. 3)</a:t>
          </a:r>
        </a:p>
      </dsp:txBody>
      <dsp:txXfrm>
        <a:off x="827817" y="1124622"/>
        <a:ext cx="8724027" cy="562535"/>
      </dsp:txXfrm>
    </dsp:sp>
    <dsp:sp modelId="{FF02CED1-1B77-4A13-95E3-A1889375707F}">
      <dsp:nvSpPr>
        <dsp:cNvPr id="0" name=""/>
        <dsp:cNvSpPr/>
      </dsp:nvSpPr>
      <dsp:spPr>
        <a:xfrm>
          <a:off x="476232" y="1054305"/>
          <a:ext cx="703169" cy="703169"/>
        </a:xfrm>
        <a:prstGeom prst="ellipse">
          <a:avLst/>
        </a:prstGeom>
        <a:solidFill>
          <a:schemeClr val="lt2">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0800" h="19050" prst="relaxedInset"/>
          <a:contourClr>
            <a:schemeClr val="bg1"/>
          </a:contourClr>
        </a:sp3d>
      </dsp:spPr>
      <dsp:style>
        <a:lnRef idx="1">
          <a:scrgbClr r="0" g="0" b="0"/>
        </a:lnRef>
        <a:fillRef idx="1">
          <a:scrgbClr r="0" g="0" b="0"/>
        </a:fillRef>
        <a:effectRef idx="2">
          <a:scrgbClr r="0" g="0" b="0"/>
        </a:effectRef>
        <a:fontRef idx="minor"/>
      </dsp:style>
    </dsp:sp>
    <dsp:sp modelId="{B6535F5E-C069-449C-A105-162C5DA93416}">
      <dsp:nvSpPr>
        <dsp:cNvPr id="0" name=""/>
        <dsp:cNvSpPr/>
      </dsp:nvSpPr>
      <dsp:spPr>
        <a:xfrm>
          <a:off x="951535" y="1968156"/>
          <a:ext cx="8600309" cy="562535"/>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446513" tIns="45720" rIns="45720" bIns="45720" numCol="1" spcCol="1270" anchor="ctr" anchorCtr="0">
          <a:noAutofit/>
        </a:bodyPr>
        <a:lstStyle/>
        <a:p>
          <a:pPr marL="0" lvl="0" indent="0" algn="l" defTabSz="800100">
            <a:lnSpc>
              <a:spcPct val="90000"/>
            </a:lnSpc>
            <a:spcBef>
              <a:spcPct val="0"/>
            </a:spcBef>
            <a:spcAft>
              <a:spcPct val="35000"/>
            </a:spcAft>
            <a:buNone/>
          </a:pPr>
          <a:r>
            <a:rPr lang="el-GR" sz="1800" kern="1200" dirty="0"/>
            <a:t>Δυνητικοί λόγοι αποκλεισμού (άρθρο 73 παρ. 4)</a:t>
          </a:r>
        </a:p>
      </dsp:txBody>
      <dsp:txXfrm>
        <a:off x="951535" y="1968156"/>
        <a:ext cx="8600309" cy="562535"/>
      </dsp:txXfrm>
    </dsp:sp>
    <dsp:sp modelId="{82080375-8FD9-42EA-808C-F0F43EF6E270}">
      <dsp:nvSpPr>
        <dsp:cNvPr id="0" name=""/>
        <dsp:cNvSpPr/>
      </dsp:nvSpPr>
      <dsp:spPr>
        <a:xfrm>
          <a:off x="599950" y="1897839"/>
          <a:ext cx="703169" cy="703169"/>
        </a:xfrm>
        <a:prstGeom prst="ellipse">
          <a:avLst/>
        </a:prstGeom>
        <a:solidFill>
          <a:schemeClr val="lt2">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0800" h="19050" prst="relaxedInset"/>
          <a:contourClr>
            <a:schemeClr val="bg1"/>
          </a:contourClr>
        </a:sp3d>
      </dsp:spPr>
      <dsp:style>
        <a:lnRef idx="1">
          <a:scrgbClr r="0" g="0" b="0"/>
        </a:lnRef>
        <a:fillRef idx="1">
          <a:scrgbClr r="0" g="0" b="0"/>
        </a:fillRef>
        <a:effectRef idx="2">
          <a:scrgbClr r="0" g="0" b="0"/>
        </a:effectRef>
        <a:fontRef idx="minor"/>
      </dsp:style>
    </dsp:sp>
    <dsp:sp modelId="{C1A08B1C-3A24-48E6-BCA6-BA9C2223BB00}">
      <dsp:nvSpPr>
        <dsp:cNvPr id="0" name=""/>
        <dsp:cNvSpPr/>
      </dsp:nvSpPr>
      <dsp:spPr>
        <a:xfrm>
          <a:off x="827817" y="2811690"/>
          <a:ext cx="8724027" cy="562535"/>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446513" tIns="45720" rIns="45720" bIns="45720" numCol="1" spcCol="1270" anchor="ctr" anchorCtr="0">
          <a:noAutofit/>
        </a:bodyPr>
        <a:lstStyle/>
        <a:p>
          <a:pPr marL="0" lvl="0" indent="0" algn="l" defTabSz="800100">
            <a:lnSpc>
              <a:spcPct val="90000"/>
            </a:lnSpc>
            <a:spcBef>
              <a:spcPct val="0"/>
            </a:spcBef>
            <a:spcAft>
              <a:spcPct val="35000"/>
            </a:spcAft>
            <a:buNone/>
          </a:pPr>
          <a:r>
            <a:rPr lang="el-GR" sz="1800" kern="1200" dirty="0"/>
            <a:t>Εξαιρέσεις από την υποχρέωση αποκλεισμού οικ. φορέα στην περ. β΄ της παρ. 4</a:t>
          </a:r>
        </a:p>
      </dsp:txBody>
      <dsp:txXfrm>
        <a:off x="827817" y="2811690"/>
        <a:ext cx="8724027" cy="562535"/>
      </dsp:txXfrm>
    </dsp:sp>
    <dsp:sp modelId="{2492FFB1-B423-4CCD-A3A1-144B4C0056B1}">
      <dsp:nvSpPr>
        <dsp:cNvPr id="0" name=""/>
        <dsp:cNvSpPr/>
      </dsp:nvSpPr>
      <dsp:spPr>
        <a:xfrm>
          <a:off x="476232" y="2741373"/>
          <a:ext cx="703169" cy="703169"/>
        </a:xfrm>
        <a:prstGeom prst="ellipse">
          <a:avLst/>
        </a:prstGeom>
        <a:solidFill>
          <a:schemeClr val="lt2">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0800" h="19050" prst="relaxedInset"/>
          <a:contourClr>
            <a:schemeClr val="bg1"/>
          </a:contourClr>
        </a:sp3d>
      </dsp:spPr>
      <dsp:style>
        <a:lnRef idx="1">
          <a:scrgbClr r="0" g="0" b="0"/>
        </a:lnRef>
        <a:fillRef idx="1">
          <a:scrgbClr r="0" g="0" b="0"/>
        </a:fillRef>
        <a:effectRef idx="2">
          <a:scrgbClr r="0" g="0" b="0"/>
        </a:effectRef>
        <a:fontRef idx="minor"/>
      </dsp:style>
    </dsp:sp>
    <dsp:sp modelId="{107F03A5-17E1-4D56-A5A4-1FF147E52690}">
      <dsp:nvSpPr>
        <dsp:cNvPr id="0" name=""/>
        <dsp:cNvSpPr/>
      </dsp:nvSpPr>
      <dsp:spPr>
        <a:xfrm>
          <a:off x="424720" y="3655224"/>
          <a:ext cx="9127124" cy="562535"/>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446513" tIns="45720" rIns="45720" bIns="45720" numCol="1" spcCol="1270" anchor="ctr" anchorCtr="0">
          <a:noAutofit/>
        </a:bodyPr>
        <a:lstStyle/>
        <a:p>
          <a:pPr marL="0" lvl="0" indent="0" algn="l" defTabSz="800100">
            <a:lnSpc>
              <a:spcPct val="90000"/>
            </a:lnSpc>
            <a:spcBef>
              <a:spcPct val="0"/>
            </a:spcBef>
            <a:spcAft>
              <a:spcPct val="35000"/>
            </a:spcAft>
            <a:buNone/>
          </a:pPr>
          <a:r>
            <a:rPr lang="el-GR" sz="1800" kern="1200" dirty="0"/>
            <a:t>Μέτρα αυτοκάθαρσης (παρ. 7)</a:t>
          </a:r>
        </a:p>
      </dsp:txBody>
      <dsp:txXfrm>
        <a:off x="424720" y="3655224"/>
        <a:ext cx="9127124" cy="562535"/>
      </dsp:txXfrm>
    </dsp:sp>
    <dsp:sp modelId="{FA616CCF-D84E-4BA1-BAB0-3D9694AEFAA7}">
      <dsp:nvSpPr>
        <dsp:cNvPr id="0" name=""/>
        <dsp:cNvSpPr/>
      </dsp:nvSpPr>
      <dsp:spPr>
        <a:xfrm>
          <a:off x="73135" y="3584907"/>
          <a:ext cx="703169" cy="703169"/>
        </a:xfrm>
        <a:prstGeom prst="ellipse">
          <a:avLst/>
        </a:prstGeom>
        <a:solidFill>
          <a:schemeClr val="lt2">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0800" h="19050" prst="relaxedInset"/>
          <a:contourClr>
            <a:schemeClr val="bg1"/>
          </a:contourClr>
        </a:sp3d>
      </dsp:spPr>
      <dsp:style>
        <a:lnRef idx="1">
          <a:scrgbClr r="0" g="0" b="0"/>
        </a:lnRef>
        <a:fillRef idx="1">
          <a:scrgbClr r="0" g="0" b="0"/>
        </a:fillRef>
        <a:effectRef idx="2">
          <a:scrgbClr r="0" g="0" b="0"/>
        </a:effectRef>
        <a:fontRef idx="minor"/>
      </dsp:style>
    </dsp:sp>
  </dsp:spTree>
</dsp:drawing>
</file>

<file path=ppt/diagrams/drawing17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0F2388E-DEF4-4AEA-B3B5-75337117878A}">
      <dsp:nvSpPr>
        <dsp:cNvPr id="0" name=""/>
        <dsp:cNvSpPr/>
      </dsp:nvSpPr>
      <dsp:spPr>
        <a:xfrm>
          <a:off x="1126691" y="1117"/>
          <a:ext cx="2718054" cy="1407674"/>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l-GR" sz="1800" kern="1200" dirty="0"/>
            <a:t>Αθέτηση υποχρεώσεων σχετικά με την καταβολή φόρων ή εισφορών κοινωνικής ασφάλισης (άρθρο 73 παρ. 2 α)</a:t>
          </a:r>
        </a:p>
      </dsp:txBody>
      <dsp:txXfrm>
        <a:off x="1167920" y="42346"/>
        <a:ext cx="2635596" cy="1325216"/>
      </dsp:txXfrm>
    </dsp:sp>
    <dsp:sp modelId="{B7FDCA0A-B2DF-41D0-AC42-58CC7E7329E3}">
      <dsp:nvSpPr>
        <dsp:cNvPr id="0" name=""/>
        <dsp:cNvSpPr/>
      </dsp:nvSpPr>
      <dsp:spPr>
        <a:xfrm>
          <a:off x="1398496" y="1408791"/>
          <a:ext cx="271805" cy="954113"/>
        </a:xfrm>
        <a:custGeom>
          <a:avLst/>
          <a:gdLst/>
          <a:ahLst/>
          <a:cxnLst/>
          <a:rect l="0" t="0" r="0" b="0"/>
          <a:pathLst>
            <a:path>
              <a:moveTo>
                <a:pt x="0" y="0"/>
              </a:moveTo>
              <a:lnTo>
                <a:pt x="0" y="954113"/>
              </a:lnTo>
              <a:lnTo>
                <a:pt x="271805" y="954113"/>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A6EFE610-3B97-42A6-9B33-2C782CF28453}">
      <dsp:nvSpPr>
        <dsp:cNvPr id="0" name=""/>
        <dsp:cNvSpPr/>
      </dsp:nvSpPr>
      <dsp:spPr>
        <a:xfrm>
          <a:off x="1670301" y="1726829"/>
          <a:ext cx="2035442" cy="1272151"/>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l-GR" sz="1800" kern="1200" dirty="0"/>
            <a:t>Δικαστική ή διοικητική απόφαση</a:t>
          </a:r>
        </a:p>
      </dsp:txBody>
      <dsp:txXfrm>
        <a:off x="1707561" y="1764089"/>
        <a:ext cx="1960922" cy="1197631"/>
      </dsp:txXfrm>
    </dsp:sp>
    <dsp:sp modelId="{C15D39D5-7337-4302-978C-4914687D3A19}">
      <dsp:nvSpPr>
        <dsp:cNvPr id="0" name=""/>
        <dsp:cNvSpPr/>
      </dsp:nvSpPr>
      <dsp:spPr>
        <a:xfrm>
          <a:off x="1398496" y="1408791"/>
          <a:ext cx="271805" cy="2544303"/>
        </a:xfrm>
        <a:custGeom>
          <a:avLst/>
          <a:gdLst/>
          <a:ahLst/>
          <a:cxnLst/>
          <a:rect l="0" t="0" r="0" b="0"/>
          <a:pathLst>
            <a:path>
              <a:moveTo>
                <a:pt x="0" y="0"/>
              </a:moveTo>
              <a:lnTo>
                <a:pt x="0" y="2544303"/>
              </a:lnTo>
              <a:lnTo>
                <a:pt x="271805" y="2544303"/>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39980B7C-B969-4F80-8C85-ABA72B31A57D}">
      <dsp:nvSpPr>
        <dsp:cNvPr id="0" name=""/>
        <dsp:cNvSpPr/>
      </dsp:nvSpPr>
      <dsp:spPr>
        <a:xfrm>
          <a:off x="1670301" y="3317019"/>
          <a:ext cx="2035442" cy="1272151"/>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l-GR" sz="1800" kern="1200" dirty="0"/>
            <a:t>Τελεσίδικη και δεσμευτική ισχύ</a:t>
          </a:r>
        </a:p>
      </dsp:txBody>
      <dsp:txXfrm>
        <a:off x="1707561" y="3354279"/>
        <a:ext cx="1960922" cy="1197631"/>
      </dsp:txXfrm>
    </dsp:sp>
    <dsp:sp modelId="{C9117107-3710-4EAF-A536-96E4DB9F9153}">
      <dsp:nvSpPr>
        <dsp:cNvPr id="0" name=""/>
        <dsp:cNvSpPr/>
      </dsp:nvSpPr>
      <dsp:spPr>
        <a:xfrm>
          <a:off x="4480821" y="1117"/>
          <a:ext cx="2708283" cy="1319921"/>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l-GR" sz="1800" kern="1200" dirty="0"/>
            <a:t>Αθέτηση υποχρεώσεων κοινωνικοασφαλιστικής και εργατικής νομοθεσίας (άρθρο 18 παρ. 5 και 2)</a:t>
          </a:r>
        </a:p>
      </dsp:txBody>
      <dsp:txXfrm>
        <a:off x="4519480" y="39776"/>
        <a:ext cx="2630965" cy="1242603"/>
      </dsp:txXfrm>
    </dsp:sp>
    <dsp:sp modelId="{283633ED-4D99-4C45-B152-2BFB901BF05E}">
      <dsp:nvSpPr>
        <dsp:cNvPr id="0" name=""/>
        <dsp:cNvSpPr/>
      </dsp:nvSpPr>
      <dsp:spPr>
        <a:xfrm>
          <a:off x="4751649" y="1321038"/>
          <a:ext cx="270828" cy="954113"/>
        </a:xfrm>
        <a:custGeom>
          <a:avLst/>
          <a:gdLst/>
          <a:ahLst/>
          <a:cxnLst/>
          <a:rect l="0" t="0" r="0" b="0"/>
          <a:pathLst>
            <a:path>
              <a:moveTo>
                <a:pt x="0" y="0"/>
              </a:moveTo>
              <a:lnTo>
                <a:pt x="0" y="954113"/>
              </a:lnTo>
              <a:lnTo>
                <a:pt x="270828" y="954113"/>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223640B6-D28D-4489-B4F5-D82E64E007B1}">
      <dsp:nvSpPr>
        <dsp:cNvPr id="0" name=""/>
        <dsp:cNvSpPr/>
      </dsp:nvSpPr>
      <dsp:spPr>
        <a:xfrm>
          <a:off x="5022477" y="1639076"/>
          <a:ext cx="2963747" cy="1272151"/>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l-GR" sz="1800" kern="1200" dirty="0"/>
            <a:t>Σοβαρό επαγγελματικό παράπτωμα κατά την έννοια της παρ. 4 περ. θ του άρθρου 73</a:t>
          </a:r>
        </a:p>
      </dsp:txBody>
      <dsp:txXfrm>
        <a:off x="5059737" y="1676336"/>
        <a:ext cx="2889227" cy="1197631"/>
      </dsp:txXfrm>
    </dsp:sp>
    <dsp:sp modelId="{D7D838A9-9C77-4AFC-A7F0-3B99B0608F82}">
      <dsp:nvSpPr>
        <dsp:cNvPr id="0" name=""/>
        <dsp:cNvSpPr/>
      </dsp:nvSpPr>
      <dsp:spPr>
        <a:xfrm>
          <a:off x="4751649" y="1321038"/>
          <a:ext cx="270828" cy="2544303"/>
        </a:xfrm>
        <a:custGeom>
          <a:avLst/>
          <a:gdLst/>
          <a:ahLst/>
          <a:cxnLst/>
          <a:rect l="0" t="0" r="0" b="0"/>
          <a:pathLst>
            <a:path>
              <a:moveTo>
                <a:pt x="0" y="0"/>
              </a:moveTo>
              <a:lnTo>
                <a:pt x="0" y="2544303"/>
              </a:lnTo>
              <a:lnTo>
                <a:pt x="270828" y="2544303"/>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0BDE715F-6C49-4961-99E8-0626DB82A97D}">
      <dsp:nvSpPr>
        <dsp:cNvPr id="0" name=""/>
        <dsp:cNvSpPr/>
      </dsp:nvSpPr>
      <dsp:spPr>
        <a:xfrm>
          <a:off x="5022477" y="3229265"/>
          <a:ext cx="3464730" cy="1272151"/>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l-GR" sz="1800" kern="1200" dirty="0"/>
            <a:t>Συμβάσεις παροχής υπηρεσιών καθαρισμού ή/και φύλαξης, ιδίως τα προβλεπόμενα στην παρ. 2 περ. γ΄ του άρθρου 68 του Ν. 3863/2010</a:t>
          </a:r>
        </a:p>
      </dsp:txBody>
      <dsp:txXfrm>
        <a:off x="5059737" y="3266525"/>
        <a:ext cx="3390210" cy="1197631"/>
      </dsp:txXfrm>
    </dsp:sp>
  </dsp:spTree>
</dsp:drawing>
</file>

<file path=ppt/diagrams/drawing17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220CECB-E1BB-45C0-A3E4-0C25114BA1C9}">
      <dsp:nvSpPr>
        <dsp:cNvPr id="0" name=""/>
        <dsp:cNvSpPr/>
      </dsp:nvSpPr>
      <dsp:spPr>
        <a:xfrm rot="5400000">
          <a:off x="2059020" y="1590171"/>
          <a:ext cx="1421217" cy="1618006"/>
        </a:xfrm>
        <a:prstGeom prst="bentUpArrow">
          <a:avLst>
            <a:gd name="adj1" fmla="val 32840"/>
            <a:gd name="adj2" fmla="val 25000"/>
            <a:gd name="adj3" fmla="val 35780"/>
          </a:avLst>
        </a:prstGeom>
        <a:solidFill>
          <a:schemeClr val="dk2">
            <a:tint val="50000"/>
            <a:hueOff val="0"/>
            <a:satOff val="0"/>
            <a:lumOff val="0"/>
            <a:alphaOff val="0"/>
          </a:schemeClr>
        </a:solidFill>
        <a:ln>
          <a:noFill/>
        </a:ln>
        <a:effectLst/>
        <a:scene3d>
          <a:camera prst="orthographicFront"/>
          <a:lightRig rig="threePt" dir="t">
            <a:rot lat="0" lon="0" rev="7500000"/>
          </a:lightRig>
        </a:scene3d>
        <a:sp3d z="254000" extrusionH="63500" contourW="12700" prstMaterial="matte">
          <a:contourClr>
            <a:schemeClr val="lt1"/>
          </a:contourClr>
        </a:sp3d>
      </dsp:spPr>
      <dsp:style>
        <a:lnRef idx="0">
          <a:scrgbClr r="0" g="0" b="0"/>
        </a:lnRef>
        <a:fillRef idx="1">
          <a:scrgbClr r="0" g="0" b="0"/>
        </a:fillRef>
        <a:effectRef idx="0">
          <a:scrgbClr r="0" g="0" b="0"/>
        </a:effectRef>
        <a:fontRef idx="minor"/>
      </dsp:style>
    </dsp:sp>
    <dsp:sp modelId="{E087ED4B-1DA5-4E84-8831-A32E96830FD1}">
      <dsp:nvSpPr>
        <dsp:cNvPr id="0" name=""/>
        <dsp:cNvSpPr/>
      </dsp:nvSpPr>
      <dsp:spPr>
        <a:xfrm>
          <a:off x="1395647" y="14723"/>
          <a:ext cx="2966166" cy="1674668"/>
        </a:xfrm>
        <a:prstGeom prst="roundRect">
          <a:avLst>
            <a:gd name="adj" fmla="val 1667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ctr" defTabSz="844550">
            <a:lnSpc>
              <a:spcPct val="90000"/>
            </a:lnSpc>
            <a:spcBef>
              <a:spcPct val="0"/>
            </a:spcBef>
            <a:spcAft>
              <a:spcPct val="35000"/>
            </a:spcAft>
            <a:buNone/>
          </a:pPr>
          <a:r>
            <a:rPr lang="el-GR" sz="1900" kern="1200" dirty="0"/>
            <a:t>Αθέτηση υποχρεώσεων σχετικά με την καταβολή φόρων ή εισφορών κοινωνικής ασφάλισης (άρθρο 73 παρ. 2 β)</a:t>
          </a:r>
        </a:p>
      </dsp:txBody>
      <dsp:txXfrm>
        <a:off x="1477412" y="96488"/>
        <a:ext cx="2802636" cy="1511138"/>
      </dsp:txXfrm>
    </dsp:sp>
    <dsp:sp modelId="{EC449C99-77F6-4176-B665-3B5C3BC33A27}">
      <dsp:nvSpPr>
        <dsp:cNvPr id="0" name=""/>
        <dsp:cNvSpPr/>
      </dsp:nvSpPr>
      <dsp:spPr>
        <a:xfrm>
          <a:off x="4551253" y="205369"/>
          <a:ext cx="1740072" cy="135354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2390" tIns="72390" rIns="72390" bIns="72390" numCol="1" spcCol="1270" anchor="ctr" anchorCtr="0">
          <a:noAutofit/>
        </a:bodyPr>
        <a:lstStyle/>
        <a:p>
          <a:pPr marL="171450" lvl="1" indent="-171450" algn="l" defTabSz="844550">
            <a:lnSpc>
              <a:spcPct val="90000"/>
            </a:lnSpc>
            <a:spcBef>
              <a:spcPct val="0"/>
            </a:spcBef>
            <a:spcAft>
              <a:spcPct val="15000"/>
            </a:spcAft>
            <a:buChar char="•"/>
          </a:pPr>
          <a:r>
            <a:rPr lang="el-GR" sz="1900" kern="1200" dirty="0"/>
            <a:t>Κύρια ή επικουρική ασφάλιση</a:t>
          </a:r>
        </a:p>
      </dsp:txBody>
      <dsp:txXfrm>
        <a:off x="4551253" y="205369"/>
        <a:ext cx="1740072" cy="1353540"/>
      </dsp:txXfrm>
    </dsp:sp>
    <dsp:sp modelId="{D59AB7AF-A251-47BB-B7BC-FA60CE79FE1E}">
      <dsp:nvSpPr>
        <dsp:cNvPr id="0" name=""/>
        <dsp:cNvSpPr/>
      </dsp:nvSpPr>
      <dsp:spPr>
        <a:xfrm>
          <a:off x="3516960" y="2371826"/>
          <a:ext cx="2392493" cy="1674668"/>
        </a:xfrm>
        <a:prstGeom prst="roundRect">
          <a:avLst>
            <a:gd name="adj" fmla="val 1667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ctr" defTabSz="844550">
            <a:lnSpc>
              <a:spcPct val="90000"/>
            </a:lnSpc>
            <a:spcBef>
              <a:spcPct val="0"/>
            </a:spcBef>
            <a:spcAft>
              <a:spcPct val="35000"/>
            </a:spcAft>
            <a:buNone/>
          </a:pPr>
          <a:r>
            <a:rPr lang="el-GR" sz="1900" kern="1200" dirty="0"/>
            <a:t>Ο λόγος αποκλεισμού παύει να ισχύει όταν ο οικ. φορέας εκπληρώσει τις υποχρεώσεις του</a:t>
          </a:r>
        </a:p>
      </dsp:txBody>
      <dsp:txXfrm>
        <a:off x="3598725" y="2453591"/>
        <a:ext cx="2228963" cy="1511138"/>
      </dsp:txXfrm>
    </dsp:sp>
    <dsp:sp modelId="{8714FB60-75A4-4BC5-8787-EE58AF414793}">
      <dsp:nvSpPr>
        <dsp:cNvPr id="0" name=""/>
        <dsp:cNvSpPr/>
      </dsp:nvSpPr>
      <dsp:spPr>
        <a:xfrm>
          <a:off x="5916275" y="1796064"/>
          <a:ext cx="2877522" cy="262477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2390" tIns="72390" rIns="72390" bIns="72390" numCol="1" spcCol="1270" anchor="ctr" anchorCtr="0">
          <a:noAutofit/>
        </a:bodyPr>
        <a:lstStyle/>
        <a:p>
          <a:pPr marL="171450" lvl="1" indent="-171450" algn="l" defTabSz="844550">
            <a:lnSpc>
              <a:spcPct val="90000"/>
            </a:lnSpc>
            <a:spcBef>
              <a:spcPct val="0"/>
            </a:spcBef>
            <a:spcAft>
              <a:spcPct val="15000"/>
            </a:spcAft>
            <a:buChar char="•"/>
          </a:pPr>
          <a:r>
            <a:rPr lang="el-GR" sz="1900" kern="1200" dirty="0"/>
            <a:t>Είτε καταβάλλοντας τους οφειλόμενους φόρους και εισφορές</a:t>
          </a:r>
        </a:p>
        <a:p>
          <a:pPr marL="171450" lvl="1" indent="-171450" algn="l" defTabSz="844550">
            <a:lnSpc>
              <a:spcPct val="90000"/>
            </a:lnSpc>
            <a:spcBef>
              <a:spcPct val="0"/>
            </a:spcBef>
            <a:spcAft>
              <a:spcPct val="15000"/>
            </a:spcAft>
            <a:buChar char="•"/>
          </a:pPr>
          <a:r>
            <a:rPr lang="el-GR" sz="1900" kern="1200" dirty="0"/>
            <a:t>Περιλαμβανομένων των τόκων και των προστίμων</a:t>
          </a:r>
        </a:p>
        <a:p>
          <a:pPr marL="171450" lvl="1" indent="-171450" algn="l" defTabSz="844550">
            <a:lnSpc>
              <a:spcPct val="90000"/>
            </a:lnSpc>
            <a:spcBef>
              <a:spcPct val="0"/>
            </a:spcBef>
            <a:spcAft>
              <a:spcPct val="15000"/>
            </a:spcAft>
            <a:buChar char="•"/>
          </a:pPr>
          <a:r>
            <a:rPr lang="el-GR" sz="1900" kern="1200" dirty="0"/>
            <a:t>Είτε με υπαγωγή σε δεσμευτικό διακανονισμό</a:t>
          </a:r>
        </a:p>
      </dsp:txBody>
      <dsp:txXfrm>
        <a:off x="5916275" y="1796064"/>
        <a:ext cx="2877522" cy="2624772"/>
      </dsp:txXfrm>
    </dsp:sp>
  </dsp:spTree>
</dsp:drawing>
</file>

<file path=ppt/diagrams/drawing17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825D7BE-A68E-473E-AF5C-9FFF944FA312}">
      <dsp:nvSpPr>
        <dsp:cNvPr id="0" name=""/>
        <dsp:cNvSpPr/>
      </dsp:nvSpPr>
      <dsp:spPr>
        <a:xfrm>
          <a:off x="46" y="1712"/>
          <a:ext cx="9613806" cy="2102584"/>
        </a:xfrm>
        <a:prstGeom prst="roundRect">
          <a:avLst>
            <a:gd name="adj" fmla="val 10000"/>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Αποκλεισμός οικονονομικού φορέα από διαδικασία σύναψης σύμβασης όταν αποδεικνύει η αναθέτουσα αρχή σύμφωνα με τα άρθρα 79-81 ή είναι γνωστό σε αυτήν με άλλον τρόπο ότι υπάρχει εις βάρος του αμετάκλητη, καταδικαστική απόφαση</a:t>
          </a:r>
        </a:p>
      </dsp:txBody>
      <dsp:txXfrm>
        <a:off x="61629" y="63295"/>
        <a:ext cx="9490640" cy="1979418"/>
      </dsp:txXfrm>
    </dsp:sp>
    <dsp:sp modelId="{9E24E107-C78E-4B61-9BA1-78305D4302C6}">
      <dsp:nvSpPr>
        <dsp:cNvPr id="0" name=""/>
        <dsp:cNvSpPr/>
      </dsp:nvSpPr>
      <dsp:spPr>
        <a:xfrm>
          <a:off x="46" y="2357975"/>
          <a:ext cx="1497477" cy="2102584"/>
        </a:xfrm>
        <a:prstGeom prst="roundRect">
          <a:avLst>
            <a:gd name="adj" fmla="val 10000"/>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r>
            <a:rPr lang="el-GR" sz="1400" kern="1200" dirty="0"/>
            <a:t>Συμμετοχή σε εγκληματική οργάνωση</a:t>
          </a:r>
        </a:p>
      </dsp:txBody>
      <dsp:txXfrm>
        <a:off x="43906" y="2401835"/>
        <a:ext cx="1409757" cy="2014864"/>
      </dsp:txXfrm>
    </dsp:sp>
    <dsp:sp modelId="{00E6D085-C12B-4DF4-8D7D-715EB127D2DB}">
      <dsp:nvSpPr>
        <dsp:cNvPr id="0" name=""/>
        <dsp:cNvSpPr/>
      </dsp:nvSpPr>
      <dsp:spPr>
        <a:xfrm>
          <a:off x="1623312" y="2357975"/>
          <a:ext cx="1497477" cy="2102584"/>
        </a:xfrm>
        <a:prstGeom prst="roundRect">
          <a:avLst>
            <a:gd name="adj" fmla="val 10000"/>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r>
            <a:rPr lang="el-GR" sz="1400" kern="1200" dirty="0"/>
            <a:t>Ενεργητική δωροδοκία</a:t>
          </a:r>
        </a:p>
      </dsp:txBody>
      <dsp:txXfrm>
        <a:off x="1667172" y="2401835"/>
        <a:ext cx="1409757" cy="2014864"/>
      </dsp:txXfrm>
    </dsp:sp>
    <dsp:sp modelId="{DB9C9594-9D16-47C0-A978-34ED14329674}">
      <dsp:nvSpPr>
        <dsp:cNvPr id="0" name=""/>
        <dsp:cNvSpPr/>
      </dsp:nvSpPr>
      <dsp:spPr>
        <a:xfrm>
          <a:off x="3246578" y="2357975"/>
          <a:ext cx="1497477" cy="2102584"/>
        </a:xfrm>
        <a:prstGeom prst="roundRect">
          <a:avLst>
            <a:gd name="adj" fmla="val 10000"/>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r>
            <a:rPr lang="el-GR" sz="1400" kern="1200" dirty="0"/>
            <a:t>Απάτη εις βάρος των οικονομικών συμφερόντων της Ε.Ε.</a:t>
          </a:r>
        </a:p>
      </dsp:txBody>
      <dsp:txXfrm>
        <a:off x="3290438" y="2401835"/>
        <a:ext cx="1409757" cy="2014864"/>
      </dsp:txXfrm>
    </dsp:sp>
    <dsp:sp modelId="{2D1A5C17-9A24-4498-B874-2D4A7D9335AA}">
      <dsp:nvSpPr>
        <dsp:cNvPr id="0" name=""/>
        <dsp:cNvSpPr/>
      </dsp:nvSpPr>
      <dsp:spPr>
        <a:xfrm>
          <a:off x="4869844" y="2357975"/>
          <a:ext cx="1497477" cy="2102584"/>
        </a:xfrm>
        <a:prstGeom prst="roundRect">
          <a:avLst>
            <a:gd name="adj" fmla="val 10000"/>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r>
            <a:rPr lang="el-GR" sz="1400" kern="1200" dirty="0"/>
            <a:t>Τρομοκρατικά εγκλήματα ή εγκλήματα συνδεόμενα με τρομοκρατικές δραστηριότητες</a:t>
          </a:r>
        </a:p>
      </dsp:txBody>
      <dsp:txXfrm>
        <a:off x="4913704" y="2401835"/>
        <a:ext cx="1409757" cy="2014864"/>
      </dsp:txXfrm>
    </dsp:sp>
    <dsp:sp modelId="{A6DCF489-E3EE-4D04-94A2-C08964D77160}">
      <dsp:nvSpPr>
        <dsp:cNvPr id="0" name=""/>
        <dsp:cNvSpPr/>
      </dsp:nvSpPr>
      <dsp:spPr>
        <a:xfrm>
          <a:off x="6493109" y="2357975"/>
          <a:ext cx="1497477" cy="2102584"/>
        </a:xfrm>
        <a:prstGeom prst="roundRect">
          <a:avLst>
            <a:gd name="adj" fmla="val 10000"/>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r>
            <a:rPr lang="el-GR" sz="1400" kern="1200" dirty="0"/>
            <a:t>Νομιμοποίηση εσόδων από παράνομμες δραστηριότητες ή χρηματοδότηση τρομοκρατίας</a:t>
          </a:r>
        </a:p>
      </dsp:txBody>
      <dsp:txXfrm>
        <a:off x="6536969" y="2401835"/>
        <a:ext cx="1409757" cy="2014864"/>
      </dsp:txXfrm>
    </dsp:sp>
    <dsp:sp modelId="{8837DDD4-777E-498D-AFE9-BE34CF178A62}">
      <dsp:nvSpPr>
        <dsp:cNvPr id="0" name=""/>
        <dsp:cNvSpPr/>
      </dsp:nvSpPr>
      <dsp:spPr>
        <a:xfrm>
          <a:off x="8116375" y="2357975"/>
          <a:ext cx="1497477" cy="2102584"/>
        </a:xfrm>
        <a:prstGeom prst="roundRect">
          <a:avLst>
            <a:gd name="adj" fmla="val 10000"/>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r>
            <a:rPr lang="el-GR" sz="1400" kern="1200" dirty="0"/>
            <a:t>Παιδική εργασία και άλλες μορφές εμπορίας ενθρώπων</a:t>
          </a:r>
        </a:p>
      </dsp:txBody>
      <dsp:txXfrm>
        <a:off x="8160235" y="2401835"/>
        <a:ext cx="1409757" cy="2014864"/>
      </dsp:txXfrm>
    </dsp:sp>
  </dsp:spTree>
</dsp:drawing>
</file>

<file path=ppt/diagrams/drawing17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FB779DA-C7F2-464E-BB9F-F5F5234A837D}">
      <dsp:nvSpPr>
        <dsp:cNvPr id="0" name=""/>
        <dsp:cNvSpPr/>
      </dsp:nvSpPr>
      <dsp:spPr>
        <a:xfrm>
          <a:off x="1196446" y="218584"/>
          <a:ext cx="1699524" cy="4153119"/>
        </a:xfrm>
        <a:prstGeom prst="roundRect">
          <a:avLst>
            <a:gd name="adj" fmla="val 10000"/>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10160" tIns="10160" rIns="10160" bIns="10160" numCol="1" spcCol="1270" anchor="ctr" anchorCtr="0">
          <a:noAutofit/>
        </a:bodyPr>
        <a:lstStyle/>
        <a:p>
          <a:pPr marL="0" lvl="0" indent="0" algn="ctr" defTabSz="711200">
            <a:lnSpc>
              <a:spcPct val="90000"/>
            </a:lnSpc>
            <a:spcBef>
              <a:spcPct val="0"/>
            </a:spcBef>
            <a:spcAft>
              <a:spcPct val="35000"/>
            </a:spcAft>
            <a:buNone/>
          </a:pPr>
          <a:r>
            <a:rPr lang="el-GR" sz="1600" kern="1200" dirty="0"/>
            <a:t>Η υποχρέωση αποκλεισμού εφαρμόζεται και όταν η αμετάκλητη καταδικαστική απόφαση αφορά πρόσωπο που ειναι μέλος διοικητικού, διευθυντικού, εποπτικού οργάνου ή έχει εξουσία εκπροσώπησης, λήψης αποφάσεων ή ελέγχου σε αυτό</a:t>
          </a:r>
        </a:p>
      </dsp:txBody>
      <dsp:txXfrm>
        <a:off x="1246223" y="268361"/>
        <a:ext cx="1599970" cy="4053565"/>
      </dsp:txXfrm>
    </dsp:sp>
    <dsp:sp modelId="{74095862-D5F7-469D-BEE1-21DEF3326F70}">
      <dsp:nvSpPr>
        <dsp:cNvPr id="0" name=""/>
        <dsp:cNvSpPr/>
      </dsp:nvSpPr>
      <dsp:spPr>
        <a:xfrm>
          <a:off x="2895970" y="2278483"/>
          <a:ext cx="679809" cy="33321"/>
        </a:xfrm>
        <a:custGeom>
          <a:avLst/>
          <a:gdLst/>
          <a:ahLst/>
          <a:cxnLst/>
          <a:rect l="0" t="0" r="0" b="0"/>
          <a:pathLst>
            <a:path>
              <a:moveTo>
                <a:pt x="0" y="16660"/>
              </a:moveTo>
              <a:lnTo>
                <a:pt x="679809" y="16660"/>
              </a:lnTo>
            </a:path>
          </a:pathLst>
        </a:custGeom>
        <a:noFill/>
        <a:ln w="12700" cap="flat" cmpd="sng" algn="ctr">
          <a:solidFill>
            <a:schemeClr val="dk2">
              <a:shade val="60000"/>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l-GR" sz="500" kern="1200"/>
        </a:p>
      </dsp:txBody>
      <dsp:txXfrm>
        <a:off x="3218880" y="2278148"/>
        <a:ext cx="33990" cy="33990"/>
      </dsp:txXfrm>
    </dsp:sp>
    <dsp:sp modelId="{BD5F05F9-618D-47BA-87E7-00A05432914F}">
      <dsp:nvSpPr>
        <dsp:cNvPr id="0" name=""/>
        <dsp:cNvSpPr/>
      </dsp:nvSpPr>
      <dsp:spPr>
        <a:xfrm>
          <a:off x="3575780" y="1870262"/>
          <a:ext cx="1699524" cy="849762"/>
        </a:xfrm>
        <a:prstGeom prst="roundRect">
          <a:avLst>
            <a:gd name="adj" fmla="val 10000"/>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10160" tIns="10160" rIns="10160" bIns="10160" numCol="1" spcCol="1270" anchor="ctr" anchorCtr="0">
          <a:noAutofit/>
        </a:bodyPr>
        <a:lstStyle/>
        <a:p>
          <a:pPr marL="0" lvl="0" indent="0" algn="ctr" defTabSz="711200">
            <a:lnSpc>
              <a:spcPct val="90000"/>
            </a:lnSpc>
            <a:spcBef>
              <a:spcPct val="0"/>
            </a:spcBef>
            <a:spcAft>
              <a:spcPct val="35000"/>
            </a:spcAft>
            <a:buNone/>
          </a:pPr>
          <a:r>
            <a:rPr lang="el-GR" sz="1600" kern="1200" dirty="0"/>
            <a:t>Η ίδια υποχρέωση αφορά</a:t>
          </a:r>
        </a:p>
      </dsp:txBody>
      <dsp:txXfrm>
        <a:off x="3600669" y="1895151"/>
        <a:ext cx="1649746" cy="799984"/>
      </dsp:txXfrm>
    </dsp:sp>
    <dsp:sp modelId="{93EF5524-94EB-4739-B885-B743D31CAC75}">
      <dsp:nvSpPr>
        <dsp:cNvPr id="0" name=""/>
        <dsp:cNvSpPr/>
      </dsp:nvSpPr>
      <dsp:spPr>
        <a:xfrm rot="17401589">
          <a:off x="4622654" y="1345943"/>
          <a:ext cx="1985110" cy="33321"/>
        </a:xfrm>
        <a:custGeom>
          <a:avLst/>
          <a:gdLst/>
          <a:ahLst/>
          <a:cxnLst/>
          <a:rect l="0" t="0" r="0" b="0"/>
          <a:pathLst>
            <a:path>
              <a:moveTo>
                <a:pt x="0" y="16660"/>
              </a:moveTo>
              <a:lnTo>
                <a:pt x="1985110" y="16660"/>
              </a:lnTo>
            </a:path>
          </a:pathLst>
        </a:custGeom>
        <a:noFill/>
        <a:ln w="12700" cap="flat" cmpd="sng" algn="ctr">
          <a:solidFill>
            <a:schemeClr val="dk2">
              <a:shade val="80000"/>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311150">
            <a:lnSpc>
              <a:spcPct val="90000"/>
            </a:lnSpc>
            <a:spcBef>
              <a:spcPct val="0"/>
            </a:spcBef>
            <a:spcAft>
              <a:spcPct val="35000"/>
            </a:spcAft>
            <a:buNone/>
          </a:pPr>
          <a:endParaRPr lang="el-GR" sz="700" kern="1200"/>
        </a:p>
      </dsp:txBody>
      <dsp:txXfrm>
        <a:off x="5565582" y="1312976"/>
        <a:ext cx="99255" cy="99255"/>
      </dsp:txXfrm>
    </dsp:sp>
    <dsp:sp modelId="{BA0F398C-6EAD-4573-BA35-EA972C1DB912}">
      <dsp:nvSpPr>
        <dsp:cNvPr id="0" name=""/>
        <dsp:cNvSpPr/>
      </dsp:nvSpPr>
      <dsp:spPr>
        <a:xfrm>
          <a:off x="5955114" y="5183"/>
          <a:ext cx="2462339" cy="849762"/>
        </a:xfrm>
        <a:prstGeom prst="roundRect">
          <a:avLst>
            <a:gd name="adj" fmla="val 10000"/>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10160" tIns="10160" rIns="10160" bIns="10160" numCol="1" spcCol="1270" anchor="ctr" anchorCtr="0">
          <a:noAutofit/>
        </a:bodyPr>
        <a:lstStyle/>
        <a:p>
          <a:pPr marL="0" lvl="0" indent="0" algn="ctr" defTabSz="711200">
            <a:lnSpc>
              <a:spcPct val="90000"/>
            </a:lnSpc>
            <a:spcBef>
              <a:spcPct val="0"/>
            </a:spcBef>
            <a:spcAft>
              <a:spcPct val="35000"/>
            </a:spcAft>
            <a:buNone/>
          </a:pPr>
          <a:r>
            <a:rPr lang="el-GR" sz="1600" kern="1200" dirty="0"/>
            <a:t>Τους διαχειριστές Ε.Π.Ε., Ι.Κ.Ε. και προσωπικών εταιρειών (Ο.Ε. και Ε.Ε.)</a:t>
          </a:r>
        </a:p>
      </dsp:txBody>
      <dsp:txXfrm>
        <a:off x="5980003" y="30072"/>
        <a:ext cx="2412561" cy="799984"/>
      </dsp:txXfrm>
    </dsp:sp>
    <dsp:sp modelId="{DBBC1637-DA87-4265-920F-FFFB93B4B9BC}">
      <dsp:nvSpPr>
        <dsp:cNvPr id="0" name=""/>
        <dsp:cNvSpPr/>
      </dsp:nvSpPr>
      <dsp:spPr>
        <a:xfrm rot="19457599">
          <a:off x="5196615" y="2034176"/>
          <a:ext cx="837188" cy="33321"/>
        </a:xfrm>
        <a:custGeom>
          <a:avLst/>
          <a:gdLst/>
          <a:ahLst/>
          <a:cxnLst/>
          <a:rect l="0" t="0" r="0" b="0"/>
          <a:pathLst>
            <a:path>
              <a:moveTo>
                <a:pt x="0" y="16660"/>
              </a:moveTo>
              <a:lnTo>
                <a:pt x="837188" y="16660"/>
              </a:lnTo>
            </a:path>
          </a:pathLst>
        </a:custGeom>
        <a:noFill/>
        <a:ln w="12700" cap="flat" cmpd="sng" algn="ctr">
          <a:solidFill>
            <a:schemeClr val="dk2">
              <a:shade val="80000"/>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l-GR" sz="500" kern="1200"/>
        </a:p>
      </dsp:txBody>
      <dsp:txXfrm>
        <a:off x="5594280" y="2029907"/>
        <a:ext cx="41859" cy="41859"/>
      </dsp:txXfrm>
    </dsp:sp>
    <dsp:sp modelId="{077E3DC3-2B2F-46FF-AB4C-32AE35FA551E}">
      <dsp:nvSpPr>
        <dsp:cNvPr id="0" name=""/>
        <dsp:cNvSpPr/>
      </dsp:nvSpPr>
      <dsp:spPr>
        <a:xfrm>
          <a:off x="5955114" y="982410"/>
          <a:ext cx="2324354" cy="1648241"/>
        </a:xfrm>
        <a:prstGeom prst="roundRect">
          <a:avLst>
            <a:gd name="adj" fmla="val 10000"/>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10160" tIns="10160" rIns="10160" bIns="10160" numCol="1" spcCol="1270" anchor="ctr" anchorCtr="0">
          <a:noAutofit/>
        </a:bodyPr>
        <a:lstStyle/>
        <a:p>
          <a:pPr marL="0" lvl="0" indent="0" algn="ctr" defTabSz="711200">
            <a:lnSpc>
              <a:spcPct val="90000"/>
            </a:lnSpc>
            <a:spcBef>
              <a:spcPct val="0"/>
            </a:spcBef>
            <a:spcAft>
              <a:spcPct val="35000"/>
            </a:spcAft>
            <a:buNone/>
          </a:pPr>
          <a:r>
            <a:rPr lang="el-GR" sz="1600" kern="1200" dirty="0"/>
            <a:t>Τον διευθύνοντα σύμβουλο, τα μέλη Δ.Σ. και τρίτα πρόσωπα που τους έχει ανατεθεί το σύνολο της διαχείρισης και εκπροσώπησης της εταιρείας (Α.Ε.)</a:t>
          </a:r>
        </a:p>
      </dsp:txBody>
      <dsp:txXfrm>
        <a:off x="6003389" y="1030685"/>
        <a:ext cx="2227804" cy="1551691"/>
      </dsp:txXfrm>
    </dsp:sp>
    <dsp:sp modelId="{DA622E3F-F7A2-4101-A654-86C6C758E923}">
      <dsp:nvSpPr>
        <dsp:cNvPr id="0" name=""/>
        <dsp:cNvSpPr/>
      </dsp:nvSpPr>
      <dsp:spPr>
        <a:xfrm rot="3153570">
          <a:off x="5056098" y="2722409"/>
          <a:ext cx="1118223" cy="33321"/>
        </a:xfrm>
        <a:custGeom>
          <a:avLst/>
          <a:gdLst/>
          <a:ahLst/>
          <a:cxnLst/>
          <a:rect l="0" t="0" r="0" b="0"/>
          <a:pathLst>
            <a:path>
              <a:moveTo>
                <a:pt x="0" y="16660"/>
              </a:moveTo>
              <a:lnTo>
                <a:pt x="1118223" y="16660"/>
              </a:lnTo>
            </a:path>
          </a:pathLst>
        </a:custGeom>
        <a:noFill/>
        <a:ln w="12700" cap="flat" cmpd="sng" algn="ctr">
          <a:solidFill>
            <a:schemeClr val="dk2">
              <a:shade val="80000"/>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l-GR" sz="500" kern="1200"/>
        </a:p>
      </dsp:txBody>
      <dsp:txXfrm>
        <a:off x="5587254" y="2711114"/>
        <a:ext cx="55911" cy="55911"/>
      </dsp:txXfrm>
    </dsp:sp>
    <dsp:sp modelId="{D6119957-A493-4A5B-97DC-5AAC9B4B4C27}">
      <dsp:nvSpPr>
        <dsp:cNvPr id="0" name=""/>
        <dsp:cNvSpPr/>
      </dsp:nvSpPr>
      <dsp:spPr>
        <a:xfrm>
          <a:off x="5955114" y="2758115"/>
          <a:ext cx="1699524" cy="849762"/>
        </a:xfrm>
        <a:prstGeom prst="roundRect">
          <a:avLst>
            <a:gd name="adj" fmla="val 10000"/>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10160" tIns="10160" rIns="10160" bIns="10160" numCol="1" spcCol="1270" anchor="ctr" anchorCtr="0">
          <a:noAutofit/>
        </a:bodyPr>
        <a:lstStyle/>
        <a:p>
          <a:pPr marL="0" lvl="0" indent="0" algn="ctr" defTabSz="711200">
            <a:lnSpc>
              <a:spcPct val="90000"/>
            </a:lnSpc>
            <a:spcBef>
              <a:spcPct val="0"/>
            </a:spcBef>
            <a:spcAft>
              <a:spcPct val="35000"/>
            </a:spcAft>
            <a:buNone/>
          </a:pPr>
          <a:r>
            <a:rPr lang="el-GR" sz="1600" kern="1200" dirty="0"/>
            <a:t>Τα μέλη Δ.Σ. για συνεταιρισμούς</a:t>
          </a:r>
        </a:p>
      </dsp:txBody>
      <dsp:txXfrm>
        <a:off x="5980003" y="2783004"/>
        <a:ext cx="1649746" cy="799984"/>
      </dsp:txXfrm>
    </dsp:sp>
    <dsp:sp modelId="{CF9CBD38-6CAF-444D-AB06-2041E75AEE06}">
      <dsp:nvSpPr>
        <dsp:cNvPr id="0" name=""/>
        <dsp:cNvSpPr/>
      </dsp:nvSpPr>
      <dsp:spPr>
        <a:xfrm rot="4198411">
          <a:off x="4622654" y="3211022"/>
          <a:ext cx="1985110" cy="33321"/>
        </a:xfrm>
        <a:custGeom>
          <a:avLst/>
          <a:gdLst/>
          <a:ahLst/>
          <a:cxnLst/>
          <a:rect l="0" t="0" r="0" b="0"/>
          <a:pathLst>
            <a:path>
              <a:moveTo>
                <a:pt x="0" y="16660"/>
              </a:moveTo>
              <a:lnTo>
                <a:pt x="1985110" y="16660"/>
              </a:lnTo>
            </a:path>
          </a:pathLst>
        </a:custGeom>
        <a:noFill/>
        <a:ln w="12700" cap="flat" cmpd="sng" algn="ctr">
          <a:solidFill>
            <a:schemeClr val="dk2">
              <a:shade val="80000"/>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311150">
            <a:lnSpc>
              <a:spcPct val="90000"/>
            </a:lnSpc>
            <a:spcBef>
              <a:spcPct val="0"/>
            </a:spcBef>
            <a:spcAft>
              <a:spcPct val="35000"/>
            </a:spcAft>
            <a:buNone/>
          </a:pPr>
          <a:endParaRPr lang="el-GR" sz="700" kern="1200"/>
        </a:p>
      </dsp:txBody>
      <dsp:txXfrm>
        <a:off x="5565582" y="3178055"/>
        <a:ext cx="99255" cy="99255"/>
      </dsp:txXfrm>
    </dsp:sp>
    <dsp:sp modelId="{423C84EF-764D-44B2-ADF9-2E71C76C3BEA}">
      <dsp:nvSpPr>
        <dsp:cNvPr id="0" name=""/>
        <dsp:cNvSpPr/>
      </dsp:nvSpPr>
      <dsp:spPr>
        <a:xfrm>
          <a:off x="5955114" y="3735342"/>
          <a:ext cx="2373878" cy="849762"/>
        </a:xfrm>
        <a:prstGeom prst="roundRect">
          <a:avLst>
            <a:gd name="adj" fmla="val 10000"/>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10160" tIns="10160" rIns="10160" bIns="10160" numCol="1" spcCol="1270" anchor="ctr" anchorCtr="0">
          <a:noAutofit/>
        </a:bodyPr>
        <a:lstStyle/>
        <a:p>
          <a:pPr marL="0" lvl="0" indent="0" algn="ctr" defTabSz="711200">
            <a:lnSpc>
              <a:spcPct val="90000"/>
            </a:lnSpc>
            <a:spcBef>
              <a:spcPct val="0"/>
            </a:spcBef>
            <a:spcAft>
              <a:spcPct val="35000"/>
            </a:spcAft>
            <a:buNone/>
          </a:pPr>
          <a:r>
            <a:rPr lang="el-GR" sz="1600" kern="1200" dirty="0"/>
            <a:t>Τον κατά περίπτωση νόμιμο εκπρόσωπο στις υπόλοιπες περιπτώσεις ν.π. </a:t>
          </a:r>
        </a:p>
      </dsp:txBody>
      <dsp:txXfrm>
        <a:off x="5980003" y="3760231"/>
        <a:ext cx="2324100" cy="799984"/>
      </dsp:txXfrm>
    </dsp:sp>
  </dsp:spTree>
</dsp:drawing>
</file>

<file path=ppt/diagrams/drawing17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3015D81-144D-467C-8345-CB389BFF9CEC}">
      <dsp:nvSpPr>
        <dsp:cNvPr id="0" name=""/>
        <dsp:cNvSpPr/>
      </dsp:nvSpPr>
      <dsp:spPr>
        <a:xfrm>
          <a:off x="6219637" y="3500910"/>
          <a:ext cx="565074" cy="607455"/>
        </a:xfrm>
        <a:custGeom>
          <a:avLst/>
          <a:gdLst/>
          <a:ahLst/>
          <a:cxnLst/>
          <a:rect l="0" t="0" r="0" b="0"/>
          <a:pathLst>
            <a:path>
              <a:moveTo>
                <a:pt x="0" y="0"/>
              </a:moveTo>
              <a:lnTo>
                <a:pt x="282537" y="0"/>
              </a:lnTo>
              <a:lnTo>
                <a:pt x="282537" y="607455"/>
              </a:lnTo>
              <a:lnTo>
                <a:pt x="565074" y="607455"/>
              </a:lnTo>
            </a:path>
          </a:pathLst>
        </a:custGeom>
        <a:noFill/>
        <a:ln w="12700" cap="flat" cmpd="sng" algn="ctr">
          <a:solidFill>
            <a:schemeClr val="dk2">
              <a:shade val="8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B14C8E72-FC77-4A63-BE31-FC222E98F150}">
      <dsp:nvSpPr>
        <dsp:cNvPr id="0" name=""/>
        <dsp:cNvSpPr/>
      </dsp:nvSpPr>
      <dsp:spPr>
        <a:xfrm>
          <a:off x="6219637" y="2893455"/>
          <a:ext cx="565074" cy="607455"/>
        </a:xfrm>
        <a:custGeom>
          <a:avLst/>
          <a:gdLst/>
          <a:ahLst/>
          <a:cxnLst/>
          <a:rect l="0" t="0" r="0" b="0"/>
          <a:pathLst>
            <a:path>
              <a:moveTo>
                <a:pt x="0" y="607455"/>
              </a:moveTo>
              <a:lnTo>
                <a:pt x="282537" y="607455"/>
              </a:lnTo>
              <a:lnTo>
                <a:pt x="282537" y="0"/>
              </a:lnTo>
              <a:lnTo>
                <a:pt x="565074" y="0"/>
              </a:lnTo>
            </a:path>
          </a:pathLst>
        </a:custGeom>
        <a:noFill/>
        <a:ln w="12700" cap="flat" cmpd="sng" algn="ctr">
          <a:solidFill>
            <a:schemeClr val="dk2">
              <a:shade val="8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4252163E-7DA3-4E3B-81DF-789D04794A73}">
      <dsp:nvSpPr>
        <dsp:cNvPr id="0" name=""/>
        <dsp:cNvSpPr/>
      </dsp:nvSpPr>
      <dsp:spPr>
        <a:xfrm>
          <a:off x="2829188" y="2298482"/>
          <a:ext cx="565074" cy="1202428"/>
        </a:xfrm>
        <a:custGeom>
          <a:avLst/>
          <a:gdLst/>
          <a:ahLst/>
          <a:cxnLst/>
          <a:rect l="0" t="0" r="0" b="0"/>
          <a:pathLst>
            <a:path>
              <a:moveTo>
                <a:pt x="0" y="0"/>
              </a:moveTo>
              <a:lnTo>
                <a:pt x="282537" y="0"/>
              </a:lnTo>
              <a:lnTo>
                <a:pt x="282537" y="1202428"/>
              </a:lnTo>
              <a:lnTo>
                <a:pt x="565074" y="1202428"/>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EB048F3E-A91F-4599-B1F5-D84EB4A92421}">
      <dsp:nvSpPr>
        <dsp:cNvPr id="0" name=""/>
        <dsp:cNvSpPr/>
      </dsp:nvSpPr>
      <dsp:spPr>
        <a:xfrm>
          <a:off x="6219637" y="1071089"/>
          <a:ext cx="565074" cy="607455"/>
        </a:xfrm>
        <a:custGeom>
          <a:avLst/>
          <a:gdLst/>
          <a:ahLst/>
          <a:cxnLst/>
          <a:rect l="0" t="0" r="0" b="0"/>
          <a:pathLst>
            <a:path>
              <a:moveTo>
                <a:pt x="0" y="0"/>
              </a:moveTo>
              <a:lnTo>
                <a:pt x="282537" y="0"/>
              </a:lnTo>
              <a:lnTo>
                <a:pt x="282537" y="607455"/>
              </a:lnTo>
              <a:lnTo>
                <a:pt x="565074" y="607455"/>
              </a:lnTo>
            </a:path>
          </a:pathLst>
        </a:custGeom>
        <a:noFill/>
        <a:ln w="12700" cap="flat" cmpd="sng" algn="ctr">
          <a:solidFill>
            <a:schemeClr val="dk2">
              <a:shade val="8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67CE0AA4-7C29-4E74-96D6-0EEFC16C5410}">
      <dsp:nvSpPr>
        <dsp:cNvPr id="0" name=""/>
        <dsp:cNvSpPr/>
      </dsp:nvSpPr>
      <dsp:spPr>
        <a:xfrm>
          <a:off x="6219637" y="463633"/>
          <a:ext cx="565074" cy="607455"/>
        </a:xfrm>
        <a:custGeom>
          <a:avLst/>
          <a:gdLst/>
          <a:ahLst/>
          <a:cxnLst/>
          <a:rect l="0" t="0" r="0" b="0"/>
          <a:pathLst>
            <a:path>
              <a:moveTo>
                <a:pt x="0" y="607455"/>
              </a:moveTo>
              <a:lnTo>
                <a:pt x="282537" y="607455"/>
              </a:lnTo>
              <a:lnTo>
                <a:pt x="282537" y="0"/>
              </a:lnTo>
              <a:lnTo>
                <a:pt x="565074" y="0"/>
              </a:lnTo>
            </a:path>
          </a:pathLst>
        </a:custGeom>
        <a:noFill/>
        <a:ln w="12700" cap="flat" cmpd="sng" algn="ctr">
          <a:solidFill>
            <a:schemeClr val="dk2">
              <a:shade val="8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B99F3C52-C86E-4A08-B4F4-9E4FD848E519}">
      <dsp:nvSpPr>
        <dsp:cNvPr id="0" name=""/>
        <dsp:cNvSpPr/>
      </dsp:nvSpPr>
      <dsp:spPr>
        <a:xfrm>
          <a:off x="2829188" y="1071089"/>
          <a:ext cx="565074" cy="1227393"/>
        </a:xfrm>
        <a:custGeom>
          <a:avLst/>
          <a:gdLst/>
          <a:ahLst/>
          <a:cxnLst/>
          <a:rect l="0" t="0" r="0" b="0"/>
          <a:pathLst>
            <a:path>
              <a:moveTo>
                <a:pt x="0" y="1227393"/>
              </a:moveTo>
              <a:lnTo>
                <a:pt x="282537" y="1227393"/>
              </a:lnTo>
              <a:lnTo>
                <a:pt x="282537" y="0"/>
              </a:lnTo>
              <a:lnTo>
                <a:pt x="565074" y="0"/>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F1BBBA16-8335-4EB5-B689-513C8464661D}">
      <dsp:nvSpPr>
        <dsp:cNvPr id="0" name=""/>
        <dsp:cNvSpPr/>
      </dsp:nvSpPr>
      <dsp:spPr>
        <a:xfrm>
          <a:off x="3814" y="1768305"/>
          <a:ext cx="2825374" cy="1060352"/>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l-GR" sz="1800" kern="1200" dirty="0"/>
            <a:t>Συμμετοχική παρουσία σε δημόσιους διαγωνισμούς</a:t>
          </a:r>
        </a:p>
      </dsp:txBody>
      <dsp:txXfrm>
        <a:off x="3814" y="1768305"/>
        <a:ext cx="2825374" cy="1060352"/>
      </dsp:txXfrm>
    </dsp:sp>
    <dsp:sp modelId="{DEC46F52-CFC1-4152-BB7F-4DC8D39F24F9}">
      <dsp:nvSpPr>
        <dsp:cNvPr id="0" name=""/>
        <dsp:cNvSpPr/>
      </dsp:nvSpPr>
      <dsp:spPr>
        <a:xfrm>
          <a:off x="3394262" y="508860"/>
          <a:ext cx="2825374" cy="1124457"/>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l-GR" sz="1800" kern="1200" dirty="0"/>
            <a:t>Εν στενή εννοία </a:t>
          </a:r>
          <a:r>
            <a:rPr lang="el-GR" sz="1800" i="0" kern="1200" dirty="0"/>
            <a:t>(</a:t>
          </a:r>
          <a:r>
            <a:rPr lang="en-US" sz="1800" i="1" kern="1200" dirty="0"/>
            <a:t>stricto sensu</a:t>
          </a:r>
          <a:r>
            <a:rPr lang="el-GR" sz="1800" i="0" kern="1200" dirty="0"/>
            <a:t>), άμεσης συμμετοχής</a:t>
          </a:r>
        </a:p>
      </dsp:txBody>
      <dsp:txXfrm>
        <a:off x="3394262" y="508860"/>
        <a:ext cx="2825374" cy="1124457"/>
      </dsp:txXfrm>
    </dsp:sp>
    <dsp:sp modelId="{655C4F92-6F6B-4728-B8DE-B77784C36579}">
      <dsp:nvSpPr>
        <dsp:cNvPr id="0" name=""/>
        <dsp:cNvSpPr/>
      </dsp:nvSpPr>
      <dsp:spPr>
        <a:xfrm>
          <a:off x="6784711" y="32764"/>
          <a:ext cx="2825374" cy="861739"/>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l-GR" sz="1800" kern="1200" dirty="0"/>
            <a:t>Ένωση</a:t>
          </a:r>
        </a:p>
      </dsp:txBody>
      <dsp:txXfrm>
        <a:off x="6784711" y="32764"/>
        <a:ext cx="2825374" cy="861739"/>
      </dsp:txXfrm>
    </dsp:sp>
    <dsp:sp modelId="{A1E2C5F8-670A-4E13-8121-FEE951F3C8F9}">
      <dsp:nvSpPr>
        <dsp:cNvPr id="0" name=""/>
        <dsp:cNvSpPr/>
      </dsp:nvSpPr>
      <dsp:spPr>
        <a:xfrm>
          <a:off x="6784711" y="1247675"/>
          <a:ext cx="2825374" cy="861739"/>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l-GR" sz="1800" kern="1200" dirty="0"/>
            <a:t>Κοινοπραξία</a:t>
          </a:r>
        </a:p>
      </dsp:txBody>
      <dsp:txXfrm>
        <a:off x="6784711" y="1247675"/>
        <a:ext cx="2825374" cy="861739"/>
      </dsp:txXfrm>
    </dsp:sp>
    <dsp:sp modelId="{54331D84-487A-4E68-9FB2-FBF42F1702BC}">
      <dsp:nvSpPr>
        <dsp:cNvPr id="0" name=""/>
        <dsp:cNvSpPr/>
      </dsp:nvSpPr>
      <dsp:spPr>
        <a:xfrm>
          <a:off x="3394262" y="2913717"/>
          <a:ext cx="2825374" cy="1174386"/>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l-GR" sz="1800" kern="1200" dirty="0"/>
            <a:t>Εν ευρεία </a:t>
          </a:r>
          <a:r>
            <a:rPr lang="el-GR" sz="1800" i="0" kern="1200" dirty="0"/>
            <a:t>εννοία (</a:t>
          </a:r>
          <a:r>
            <a:rPr lang="en-US" sz="1800" i="1" kern="1200" dirty="0"/>
            <a:t>lato sensu</a:t>
          </a:r>
          <a:r>
            <a:rPr lang="el-GR" sz="1800" i="0" kern="1200" dirty="0"/>
            <a:t>), έμμεσης συμμετοχής</a:t>
          </a:r>
        </a:p>
      </dsp:txBody>
      <dsp:txXfrm>
        <a:off x="3394262" y="2913717"/>
        <a:ext cx="2825374" cy="1174386"/>
      </dsp:txXfrm>
    </dsp:sp>
    <dsp:sp modelId="{5130F048-4EE1-4820-9FFD-FEA734778F87}">
      <dsp:nvSpPr>
        <dsp:cNvPr id="0" name=""/>
        <dsp:cNvSpPr/>
      </dsp:nvSpPr>
      <dsp:spPr>
        <a:xfrm>
          <a:off x="6784711" y="2462585"/>
          <a:ext cx="2825374" cy="861739"/>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l-GR" sz="1800" kern="1200" dirty="0"/>
            <a:t>Δάνεια εμπειρία</a:t>
          </a:r>
        </a:p>
      </dsp:txBody>
      <dsp:txXfrm>
        <a:off x="6784711" y="2462585"/>
        <a:ext cx="2825374" cy="861739"/>
      </dsp:txXfrm>
    </dsp:sp>
    <dsp:sp modelId="{C05D22F3-29A5-4B5D-B0EA-836A4D1B3CC7}">
      <dsp:nvSpPr>
        <dsp:cNvPr id="0" name=""/>
        <dsp:cNvSpPr/>
      </dsp:nvSpPr>
      <dsp:spPr>
        <a:xfrm>
          <a:off x="6784711" y="3677496"/>
          <a:ext cx="2825374" cy="861739"/>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l-GR" sz="1800" kern="1200" dirty="0"/>
            <a:t>Υπεργολαβία</a:t>
          </a:r>
        </a:p>
      </dsp:txBody>
      <dsp:txXfrm>
        <a:off x="6784711" y="3677496"/>
        <a:ext cx="2825374" cy="861739"/>
      </dsp:txXfrm>
    </dsp:sp>
  </dsp:spTree>
</dsp:drawing>
</file>

<file path=ppt/diagrams/drawing1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08CDC95-5B80-4706-A5E1-C1E03BEC6EA3}">
      <dsp:nvSpPr>
        <dsp:cNvPr id="0" name=""/>
        <dsp:cNvSpPr/>
      </dsp:nvSpPr>
      <dsp:spPr>
        <a:xfrm>
          <a:off x="4694" y="0"/>
          <a:ext cx="9604511" cy="4586515"/>
        </a:xfrm>
        <a:prstGeom prst="roundRect">
          <a:avLst>
            <a:gd name="adj" fmla="val 10000"/>
          </a:avLst>
        </a:prstGeom>
        <a:gradFill rotWithShape="0">
          <a:gsLst>
            <a:gs pos="0">
              <a:schemeClr val="dk2">
                <a:tint val="40000"/>
                <a:hueOff val="0"/>
                <a:satOff val="0"/>
                <a:lumOff val="0"/>
                <a:alphaOff val="0"/>
                <a:tint val="94000"/>
                <a:satMod val="103000"/>
                <a:lumMod val="102000"/>
              </a:schemeClr>
            </a:gs>
            <a:gs pos="50000">
              <a:schemeClr val="dk2">
                <a:tint val="40000"/>
                <a:hueOff val="0"/>
                <a:satOff val="0"/>
                <a:lumOff val="0"/>
                <a:alphaOff val="0"/>
                <a:shade val="100000"/>
                <a:satMod val="110000"/>
                <a:lumMod val="100000"/>
              </a:schemeClr>
            </a:gs>
            <a:gs pos="100000">
              <a:schemeClr val="dk2">
                <a:tint val="40000"/>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z="-152400" extrusionH="63500" prstMaterial="matte">
          <a:bevelT w="144450" h="6350" prst="relaxedInset"/>
          <a:contourClr>
            <a:schemeClr val="bg1"/>
          </a:contourClr>
        </a:sp3d>
      </dsp:spPr>
      <dsp:style>
        <a:lnRef idx="0">
          <a:scrgbClr r="0" g="0" b="0"/>
        </a:lnRef>
        <a:fillRef idx="3">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Διαγωνισμοί Μελετών</a:t>
          </a:r>
        </a:p>
      </dsp:txBody>
      <dsp:txXfrm>
        <a:off x="4694" y="0"/>
        <a:ext cx="9604511" cy="1375954"/>
      </dsp:txXfrm>
    </dsp:sp>
    <dsp:sp modelId="{CD1568DA-0EA1-4F45-86B4-8465302B22D3}">
      <dsp:nvSpPr>
        <dsp:cNvPr id="0" name=""/>
        <dsp:cNvSpPr/>
      </dsp:nvSpPr>
      <dsp:spPr>
        <a:xfrm>
          <a:off x="965145" y="1376039"/>
          <a:ext cx="7683609" cy="827597"/>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45720" tIns="34290" rIns="45720" bIns="34290" numCol="1" spcCol="1270" anchor="ctr" anchorCtr="0">
          <a:noAutofit/>
        </a:bodyPr>
        <a:lstStyle/>
        <a:p>
          <a:pPr marL="0" lvl="0" indent="0" algn="ctr" defTabSz="800100">
            <a:lnSpc>
              <a:spcPct val="90000"/>
            </a:lnSpc>
            <a:spcBef>
              <a:spcPct val="0"/>
            </a:spcBef>
            <a:spcAft>
              <a:spcPct val="35000"/>
            </a:spcAft>
            <a:buNone/>
          </a:pPr>
          <a:r>
            <a:rPr lang="el-GR" sz="1800" kern="1200" dirty="0"/>
            <a:t>Η αναθέτουσα αρχή αποκτά από ανάδοχο μία μελέτη ή ένα σχέδιο</a:t>
          </a:r>
        </a:p>
      </dsp:txBody>
      <dsp:txXfrm>
        <a:off x="989384" y="1400278"/>
        <a:ext cx="7635131" cy="779119"/>
      </dsp:txXfrm>
    </dsp:sp>
    <dsp:sp modelId="{0C56B81E-327B-41CB-8ACD-22F1FCA29C84}">
      <dsp:nvSpPr>
        <dsp:cNvPr id="0" name=""/>
        <dsp:cNvSpPr/>
      </dsp:nvSpPr>
      <dsp:spPr>
        <a:xfrm>
          <a:off x="965145" y="2286162"/>
          <a:ext cx="7683609" cy="833052"/>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45720" tIns="34290" rIns="45720" bIns="34290" numCol="1" spcCol="1270" anchor="ctr" anchorCtr="0">
          <a:noAutofit/>
        </a:bodyPr>
        <a:lstStyle/>
        <a:p>
          <a:pPr marL="0" lvl="0" indent="0" algn="ctr" defTabSz="800100">
            <a:lnSpc>
              <a:spcPct val="90000"/>
            </a:lnSpc>
            <a:spcBef>
              <a:spcPct val="0"/>
            </a:spcBef>
            <a:spcAft>
              <a:spcPct val="35000"/>
            </a:spcAft>
            <a:buNone/>
          </a:pPr>
          <a:r>
            <a:rPr lang="el-GR" sz="1800" kern="1200" dirty="0"/>
            <a:t>Κυρίως στους τομείς της χωροταξίας, της πολεοδομίας, της αρχιτεκτονικής και των έργων μηχανικού ή της επεξεργασίας δεδομένων</a:t>
          </a:r>
        </a:p>
      </dsp:txBody>
      <dsp:txXfrm>
        <a:off x="989544" y="2310561"/>
        <a:ext cx="7634811" cy="784254"/>
      </dsp:txXfrm>
    </dsp:sp>
    <dsp:sp modelId="{46AF02A9-3FC0-421B-999E-66CC05F08CAC}">
      <dsp:nvSpPr>
        <dsp:cNvPr id="0" name=""/>
        <dsp:cNvSpPr/>
      </dsp:nvSpPr>
      <dsp:spPr>
        <a:xfrm>
          <a:off x="965145" y="3201741"/>
          <a:ext cx="7683609" cy="536418"/>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45720" tIns="34290" rIns="45720" bIns="34290" numCol="1" spcCol="1270" anchor="ctr" anchorCtr="0">
          <a:noAutofit/>
        </a:bodyPr>
        <a:lstStyle/>
        <a:p>
          <a:pPr marL="0" lvl="0" indent="0" algn="ctr" defTabSz="800100">
            <a:lnSpc>
              <a:spcPct val="90000"/>
            </a:lnSpc>
            <a:spcBef>
              <a:spcPct val="0"/>
            </a:spcBef>
            <a:spcAft>
              <a:spcPct val="35000"/>
            </a:spcAft>
            <a:buNone/>
          </a:pPr>
          <a:r>
            <a:rPr lang="el-GR" sz="1800" kern="1200" dirty="0"/>
            <a:t>Επιλέγεται από κριτική επιτροπή, μετά από διαγωνισμό με ή χωρίς απονομή βραβείων</a:t>
          </a:r>
        </a:p>
      </dsp:txBody>
      <dsp:txXfrm>
        <a:off x="980856" y="3217452"/>
        <a:ext cx="7652187" cy="504996"/>
      </dsp:txXfrm>
    </dsp:sp>
    <dsp:sp modelId="{F618FA9E-AF1B-4F37-B28A-E305E5680A19}">
      <dsp:nvSpPr>
        <dsp:cNvPr id="0" name=""/>
        <dsp:cNvSpPr/>
      </dsp:nvSpPr>
      <dsp:spPr>
        <a:xfrm>
          <a:off x="965145" y="3820685"/>
          <a:ext cx="7683609" cy="536418"/>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45720" tIns="34290" rIns="45720" bIns="34290" numCol="1" spcCol="1270" anchor="ctr" anchorCtr="0">
          <a:noAutofit/>
        </a:bodyPr>
        <a:lstStyle/>
        <a:p>
          <a:pPr marL="0" lvl="0" indent="0" algn="ctr" defTabSz="800100">
            <a:lnSpc>
              <a:spcPct val="90000"/>
            </a:lnSpc>
            <a:spcBef>
              <a:spcPct val="0"/>
            </a:spcBef>
            <a:spcAft>
              <a:spcPct val="35000"/>
            </a:spcAft>
            <a:buNone/>
          </a:pPr>
          <a:r>
            <a:rPr lang="el-GR" sz="1800" kern="1200" dirty="0"/>
            <a:t>Έννοια διαγωνισμού μελετών (άρθρο 2 παρ. 1 περ. 23)</a:t>
          </a:r>
        </a:p>
      </dsp:txBody>
      <dsp:txXfrm>
        <a:off x="980856" y="3836396"/>
        <a:ext cx="7652187" cy="504996"/>
      </dsp:txXfrm>
    </dsp:sp>
  </dsp:spTree>
</dsp:drawing>
</file>

<file path=ppt/diagrams/drawing18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A7376EC-5531-48DF-B92D-FBAFEB90CF36}">
      <dsp:nvSpPr>
        <dsp:cNvPr id="0" name=""/>
        <dsp:cNvSpPr/>
      </dsp:nvSpPr>
      <dsp:spPr>
        <a:xfrm>
          <a:off x="-5086314" y="-779201"/>
          <a:ext cx="6057251" cy="6057251"/>
        </a:xfrm>
        <a:prstGeom prst="blockArc">
          <a:avLst>
            <a:gd name="adj1" fmla="val 18900000"/>
            <a:gd name="adj2" fmla="val 2700000"/>
            <a:gd name="adj3" fmla="val 357"/>
          </a:avLst>
        </a:prstGeom>
        <a:noFill/>
        <a:ln w="12700" cap="flat" cmpd="sng" algn="ctr">
          <a:solidFill>
            <a:schemeClr val="dk2">
              <a:shade val="6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4F770C83-6702-420C-87AB-C22BFC7032A0}">
      <dsp:nvSpPr>
        <dsp:cNvPr id="0" name=""/>
        <dsp:cNvSpPr/>
      </dsp:nvSpPr>
      <dsp:spPr>
        <a:xfrm>
          <a:off x="508399" y="345871"/>
          <a:ext cx="9043446" cy="692102"/>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549357" tIns="45720" rIns="45720" bIns="45720" numCol="1" spcCol="1270" anchor="ctr" anchorCtr="0">
          <a:noAutofit/>
        </a:bodyPr>
        <a:lstStyle/>
        <a:p>
          <a:pPr marL="0" lvl="0" indent="0" algn="l" defTabSz="800100">
            <a:lnSpc>
              <a:spcPct val="90000"/>
            </a:lnSpc>
            <a:spcBef>
              <a:spcPct val="0"/>
            </a:spcBef>
            <a:spcAft>
              <a:spcPct val="35000"/>
            </a:spcAft>
            <a:buNone/>
          </a:pPr>
          <a:r>
            <a:rPr lang="el-GR" sz="1800" kern="1200" dirty="0"/>
            <a:t>Κάθε φυσικό ή νομικό πρόσωπο, δημόσιος φορέας ή ένωση προσώπων ή φορέων</a:t>
          </a:r>
        </a:p>
      </dsp:txBody>
      <dsp:txXfrm>
        <a:off x="508399" y="345871"/>
        <a:ext cx="9043446" cy="692102"/>
      </dsp:txXfrm>
    </dsp:sp>
    <dsp:sp modelId="{91AFE616-425C-4D19-9C0D-E3283BF4E785}">
      <dsp:nvSpPr>
        <dsp:cNvPr id="0" name=""/>
        <dsp:cNvSpPr/>
      </dsp:nvSpPr>
      <dsp:spPr>
        <a:xfrm>
          <a:off x="75835" y="259358"/>
          <a:ext cx="865128" cy="865128"/>
        </a:xfrm>
        <a:prstGeom prst="ellipse">
          <a:avLst/>
        </a:prstGeom>
        <a:solidFill>
          <a:schemeClr val="lt2">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 modelId="{E27DB5D0-CF74-4B36-8099-A1BBD857A57A}">
      <dsp:nvSpPr>
        <dsp:cNvPr id="0" name=""/>
        <dsp:cNvSpPr/>
      </dsp:nvSpPr>
      <dsp:spPr>
        <a:xfrm>
          <a:off x="905197" y="1384205"/>
          <a:ext cx="8646647" cy="692102"/>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549357" tIns="45720" rIns="45720" bIns="45720" numCol="1" spcCol="1270" anchor="ctr" anchorCtr="0">
          <a:noAutofit/>
        </a:bodyPr>
        <a:lstStyle/>
        <a:p>
          <a:pPr marL="0" lvl="0" indent="0" algn="l" defTabSz="800100">
            <a:lnSpc>
              <a:spcPct val="90000"/>
            </a:lnSpc>
            <a:spcBef>
              <a:spcPct val="0"/>
            </a:spcBef>
            <a:spcAft>
              <a:spcPct val="35000"/>
            </a:spcAft>
            <a:buNone/>
          </a:pPr>
          <a:r>
            <a:rPr lang="el-GR" sz="1800" kern="1200" dirty="0"/>
            <a:t>Ρητή αναφορά σε ενώσεις προσώπων ως «οικονομικός φορέας»</a:t>
          </a:r>
        </a:p>
      </dsp:txBody>
      <dsp:txXfrm>
        <a:off x="905197" y="1384205"/>
        <a:ext cx="8646647" cy="692102"/>
      </dsp:txXfrm>
    </dsp:sp>
    <dsp:sp modelId="{BE692648-19A6-43F4-A1C8-E0E8F7997DF5}">
      <dsp:nvSpPr>
        <dsp:cNvPr id="0" name=""/>
        <dsp:cNvSpPr/>
      </dsp:nvSpPr>
      <dsp:spPr>
        <a:xfrm>
          <a:off x="472633" y="1297692"/>
          <a:ext cx="865128" cy="865128"/>
        </a:xfrm>
        <a:prstGeom prst="ellipse">
          <a:avLst/>
        </a:prstGeom>
        <a:solidFill>
          <a:schemeClr val="lt2">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 modelId="{56069743-3DD9-484F-9A1C-7CCE372FE86C}">
      <dsp:nvSpPr>
        <dsp:cNvPr id="0" name=""/>
        <dsp:cNvSpPr/>
      </dsp:nvSpPr>
      <dsp:spPr>
        <a:xfrm>
          <a:off x="905197" y="2422539"/>
          <a:ext cx="8646647" cy="692102"/>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549357" tIns="45720" rIns="45720" bIns="45720" numCol="1" spcCol="1270" anchor="ctr" anchorCtr="0">
          <a:noAutofit/>
        </a:bodyPr>
        <a:lstStyle/>
        <a:p>
          <a:pPr marL="0" lvl="0" indent="0" algn="l" defTabSz="800100">
            <a:lnSpc>
              <a:spcPct val="90000"/>
            </a:lnSpc>
            <a:spcBef>
              <a:spcPct val="0"/>
            </a:spcBef>
            <a:spcAft>
              <a:spcPct val="35000"/>
            </a:spcAft>
            <a:buNone/>
          </a:pPr>
          <a:r>
            <a:rPr lang="el-GR" sz="1800" kern="1200" dirty="0"/>
            <a:t>Περιλαμβάνονται οι προσωρινές συμπράξεις (κοινοπραξίες)</a:t>
          </a:r>
        </a:p>
      </dsp:txBody>
      <dsp:txXfrm>
        <a:off x="905197" y="2422539"/>
        <a:ext cx="8646647" cy="692102"/>
      </dsp:txXfrm>
    </dsp:sp>
    <dsp:sp modelId="{458C5158-854A-408E-994F-73359EAE1E0E}">
      <dsp:nvSpPr>
        <dsp:cNvPr id="0" name=""/>
        <dsp:cNvSpPr/>
      </dsp:nvSpPr>
      <dsp:spPr>
        <a:xfrm>
          <a:off x="472633" y="2336026"/>
          <a:ext cx="865128" cy="865128"/>
        </a:xfrm>
        <a:prstGeom prst="ellipse">
          <a:avLst/>
        </a:prstGeom>
        <a:solidFill>
          <a:schemeClr val="lt2">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 modelId="{9CBBABC9-A5EE-408B-852F-E9FEC4AADE46}">
      <dsp:nvSpPr>
        <dsp:cNvPr id="0" name=""/>
        <dsp:cNvSpPr/>
      </dsp:nvSpPr>
      <dsp:spPr>
        <a:xfrm>
          <a:off x="508399" y="3460873"/>
          <a:ext cx="9043446" cy="692102"/>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549357" tIns="45720" rIns="45720" bIns="45720" numCol="1" spcCol="1270" anchor="ctr" anchorCtr="0">
          <a:noAutofit/>
        </a:bodyPr>
        <a:lstStyle/>
        <a:p>
          <a:pPr marL="0" lvl="0" indent="0" algn="l" defTabSz="800100">
            <a:lnSpc>
              <a:spcPct val="90000"/>
            </a:lnSpc>
            <a:spcBef>
              <a:spcPct val="0"/>
            </a:spcBef>
            <a:spcAft>
              <a:spcPct val="35000"/>
            </a:spcAft>
            <a:buNone/>
          </a:pPr>
          <a:r>
            <a:rPr lang="el-GR" sz="1800" kern="1200" dirty="0"/>
            <a:t>Περιλαμβάνονται και οι εργοληπτικές επιχειρήσεις</a:t>
          </a:r>
        </a:p>
      </dsp:txBody>
      <dsp:txXfrm>
        <a:off x="508399" y="3460873"/>
        <a:ext cx="9043446" cy="692102"/>
      </dsp:txXfrm>
    </dsp:sp>
    <dsp:sp modelId="{89C30B38-171E-4941-8E10-E20133261860}">
      <dsp:nvSpPr>
        <dsp:cNvPr id="0" name=""/>
        <dsp:cNvSpPr/>
      </dsp:nvSpPr>
      <dsp:spPr>
        <a:xfrm>
          <a:off x="75835" y="3374360"/>
          <a:ext cx="865128" cy="865128"/>
        </a:xfrm>
        <a:prstGeom prst="ellipse">
          <a:avLst/>
        </a:prstGeom>
        <a:solidFill>
          <a:schemeClr val="lt2">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Tree>
</dsp:drawing>
</file>

<file path=ppt/diagrams/drawing18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A01CC6A-A59B-4BBA-98E1-4213D766B94A}">
      <dsp:nvSpPr>
        <dsp:cNvPr id="0" name=""/>
        <dsp:cNvSpPr/>
      </dsp:nvSpPr>
      <dsp:spPr>
        <a:xfrm>
          <a:off x="0" y="0"/>
          <a:ext cx="4480560" cy="4480560"/>
        </a:xfrm>
        <a:prstGeom prst="pie">
          <a:avLst>
            <a:gd name="adj1" fmla="val 5400000"/>
            <a:gd name="adj2" fmla="val 1620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 modelId="{1D1862CC-402A-4B7C-B897-EE34DBBC5E9F}">
      <dsp:nvSpPr>
        <dsp:cNvPr id="0" name=""/>
        <dsp:cNvSpPr/>
      </dsp:nvSpPr>
      <dsp:spPr>
        <a:xfrm>
          <a:off x="2240280" y="0"/>
          <a:ext cx="7373620" cy="4480560"/>
        </a:xfrm>
        <a:prstGeom prst="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Ευκαιριακός και κατά κανόνα πρόσκαιρος ο χαρακτήρας τους. Χαλαροί δεσμοί μεταξύ των μελών</a:t>
          </a:r>
        </a:p>
      </dsp:txBody>
      <dsp:txXfrm>
        <a:off x="2240280" y="0"/>
        <a:ext cx="7373620" cy="716889"/>
      </dsp:txXfrm>
    </dsp:sp>
    <dsp:sp modelId="{57AD1E78-0296-4D08-AF8A-3366B5582A07}">
      <dsp:nvSpPr>
        <dsp:cNvPr id="0" name=""/>
        <dsp:cNvSpPr/>
      </dsp:nvSpPr>
      <dsp:spPr>
        <a:xfrm>
          <a:off x="470458" y="716889"/>
          <a:ext cx="3539642" cy="3539642"/>
        </a:xfrm>
        <a:prstGeom prst="pie">
          <a:avLst>
            <a:gd name="adj1" fmla="val 5400000"/>
            <a:gd name="adj2" fmla="val 1620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 modelId="{6C255CDC-88B2-4BF6-AF52-9494151BA9E6}">
      <dsp:nvSpPr>
        <dsp:cNvPr id="0" name=""/>
        <dsp:cNvSpPr/>
      </dsp:nvSpPr>
      <dsp:spPr>
        <a:xfrm>
          <a:off x="2240280" y="716889"/>
          <a:ext cx="7373620" cy="3539642"/>
        </a:xfrm>
        <a:prstGeom prst="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Ενοχικής φύσης σύμβαση. Σύσταση με ιδιωτικό συμφωνητικό ή συμβολαιογραφική πράξη</a:t>
          </a:r>
        </a:p>
      </dsp:txBody>
      <dsp:txXfrm>
        <a:off x="2240280" y="716889"/>
        <a:ext cx="7373620" cy="716889"/>
      </dsp:txXfrm>
    </dsp:sp>
    <dsp:sp modelId="{A34916A5-F5DF-47B3-8B7F-706823FBD43C}">
      <dsp:nvSpPr>
        <dsp:cNvPr id="0" name=""/>
        <dsp:cNvSpPr/>
      </dsp:nvSpPr>
      <dsp:spPr>
        <a:xfrm>
          <a:off x="940917" y="1433779"/>
          <a:ext cx="2598724" cy="2598724"/>
        </a:xfrm>
        <a:prstGeom prst="pie">
          <a:avLst>
            <a:gd name="adj1" fmla="val 5400000"/>
            <a:gd name="adj2" fmla="val 1620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 modelId="{92D76A20-B2C3-4A5F-9E2F-36A82F815ADE}">
      <dsp:nvSpPr>
        <dsp:cNvPr id="0" name=""/>
        <dsp:cNvSpPr/>
      </dsp:nvSpPr>
      <dsp:spPr>
        <a:xfrm>
          <a:off x="2240280" y="1433779"/>
          <a:ext cx="7373620" cy="2598724"/>
        </a:xfrm>
        <a:prstGeom prst="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Έλλειψη νομικής προσωπικότητας, έλλειψη ικανότητας δικαίου</a:t>
          </a:r>
        </a:p>
      </dsp:txBody>
      <dsp:txXfrm>
        <a:off x="2240280" y="1433779"/>
        <a:ext cx="7373620" cy="716889"/>
      </dsp:txXfrm>
    </dsp:sp>
    <dsp:sp modelId="{36850C6A-0D0E-48FB-9F52-170F0E944283}">
      <dsp:nvSpPr>
        <dsp:cNvPr id="0" name=""/>
        <dsp:cNvSpPr/>
      </dsp:nvSpPr>
      <dsp:spPr>
        <a:xfrm>
          <a:off x="1411376" y="2150668"/>
          <a:ext cx="1657807" cy="1657807"/>
        </a:xfrm>
        <a:prstGeom prst="pie">
          <a:avLst>
            <a:gd name="adj1" fmla="val 5400000"/>
            <a:gd name="adj2" fmla="val 1620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 modelId="{75C517CD-DE47-4A4E-9EBC-54C43DBCACA4}">
      <dsp:nvSpPr>
        <dsp:cNvPr id="0" name=""/>
        <dsp:cNvSpPr/>
      </dsp:nvSpPr>
      <dsp:spPr>
        <a:xfrm>
          <a:off x="2240280" y="2150668"/>
          <a:ext cx="7373620" cy="1657807"/>
        </a:xfrm>
        <a:prstGeom prst="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Εκπροσώπηση στο όνομα των μελών της ένωσης, προσωπική και αλληλέγγυα ευθύνη τους</a:t>
          </a:r>
        </a:p>
      </dsp:txBody>
      <dsp:txXfrm>
        <a:off x="2240280" y="2150668"/>
        <a:ext cx="7373620" cy="716889"/>
      </dsp:txXfrm>
    </dsp:sp>
    <dsp:sp modelId="{6B137BA0-9AA0-46C2-BD5C-54684A5F7593}">
      <dsp:nvSpPr>
        <dsp:cNvPr id="0" name=""/>
        <dsp:cNvSpPr/>
      </dsp:nvSpPr>
      <dsp:spPr>
        <a:xfrm>
          <a:off x="1881835" y="2867558"/>
          <a:ext cx="716889" cy="716889"/>
        </a:xfrm>
        <a:prstGeom prst="pie">
          <a:avLst>
            <a:gd name="adj1" fmla="val 5400000"/>
            <a:gd name="adj2" fmla="val 1620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 modelId="{B71A9794-9441-4142-8142-F12AEB9BD784}">
      <dsp:nvSpPr>
        <dsp:cNvPr id="0" name=""/>
        <dsp:cNvSpPr/>
      </dsp:nvSpPr>
      <dsp:spPr>
        <a:xfrm>
          <a:off x="2240280" y="2867558"/>
          <a:ext cx="7373620" cy="716889"/>
        </a:xfrm>
        <a:prstGeom prst="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Έχουν ικανότητα διαδίκου</a:t>
          </a:r>
        </a:p>
      </dsp:txBody>
      <dsp:txXfrm>
        <a:off x="2240280" y="2867558"/>
        <a:ext cx="7373620" cy="716889"/>
      </dsp:txXfrm>
    </dsp:sp>
  </dsp:spTree>
</dsp:drawing>
</file>

<file path=ppt/diagrams/drawing18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8F24F9B-6E66-4F85-BDFE-EC1A19034BD6}">
      <dsp:nvSpPr>
        <dsp:cNvPr id="0" name=""/>
        <dsp:cNvSpPr/>
      </dsp:nvSpPr>
      <dsp:spPr>
        <a:xfrm>
          <a:off x="0" y="0"/>
          <a:ext cx="7691120" cy="993769"/>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el-GR" sz="1800" kern="1200" dirty="0"/>
            <a:t>Ρητή πρόβλεψη για δυνατότητα συμμετοχής ενώσεων προσώπων</a:t>
          </a:r>
        </a:p>
      </dsp:txBody>
      <dsp:txXfrm>
        <a:off x="29107" y="29107"/>
        <a:ext cx="6534790" cy="935555"/>
      </dsp:txXfrm>
    </dsp:sp>
    <dsp:sp modelId="{64D4C47A-3CD7-4258-B15A-0E01E4DBDA2B}">
      <dsp:nvSpPr>
        <dsp:cNvPr id="0" name=""/>
        <dsp:cNvSpPr/>
      </dsp:nvSpPr>
      <dsp:spPr>
        <a:xfrm>
          <a:off x="644131" y="1174455"/>
          <a:ext cx="7691120" cy="993769"/>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el-GR" sz="1800" kern="1200" dirty="0"/>
            <a:t>Απαγορεύεται η απαίτηση να περιβληθούν οι ενώσεις συγκεκριμένη νομική μορφή για τη συμμετοχή σε διαγωνισμό</a:t>
          </a:r>
        </a:p>
      </dsp:txBody>
      <dsp:txXfrm>
        <a:off x="673238" y="1203562"/>
        <a:ext cx="6342824" cy="935555"/>
      </dsp:txXfrm>
    </dsp:sp>
    <dsp:sp modelId="{71DDC0C3-6958-42ED-AFC5-10F6203EB2A6}">
      <dsp:nvSpPr>
        <dsp:cNvPr id="0" name=""/>
        <dsp:cNvSpPr/>
      </dsp:nvSpPr>
      <dsp:spPr>
        <a:xfrm>
          <a:off x="1278648" y="2348910"/>
          <a:ext cx="7691120" cy="993769"/>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el-GR" sz="1800" kern="1200" dirty="0"/>
            <a:t>Θεμιτή η διευκρίνιση στα έγγραφα της σύμβασης του τρόπου συμμετοχής και πλήρωσης των κριτηρίων ποιοτικής επιλογής</a:t>
          </a:r>
        </a:p>
      </dsp:txBody>
      <dsp:txXfrm>
        <a:off x="1307755" y="2378017"/>
        <a:ext cx="6352438" cy="935555"/>
      </dsp:txXfrm>
    </dsp:sp>
    <dsp:sp modelId="{6FC62C71-BB67-405F-9F83-F51C560ADBA0}">
      <dsp:nvSpPr>
        <dsp:cNvPr id="0" name=""/>
        <dsp:cNvSpPr/>
      </dsp:nvSpPr>
      <dsp:spPr>
        <a:xfrm>
          <a:off x="1922780" y="3523366"/>
          <a:ext cx="7691120" cy="993769"/>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el-GR" sz="1800" kern="1200" dirty="0"/>
            <a:t>Απαραίτητη προϋπόθεση οι όποιες απαιτήσεις να δικαιολογούνται από αντικειμενικούς λόγους και να είναι σύμφωνες με την αρχή της αναλογικότητας</a:t>
          </a:r>
        </a:p>
      </dsp:txBody>
      <dsp:txXfrm>
        <a:off x="1951887" y="3552473"/>
        <a:ext cx="6342824" cy="935555"/>
      </dsp:txXfrm>
    </dsp:sp>
    <dsp:sp modelId="{FC80EE54-CD21-4BD4-B34C-E04CD38ABEDC}">
      <dsp:nvSpPr>
        <dsp:cNvPr id="0" name=""/>
        <dsp:cNvSpPr/>
      </dsp:nvSpPr>
      <dsp:spPr>
        <a:xfrm>
          <a:off x="7045169" y="761137"/>
          <a:ext cx="645950" cy="645950"/>
        </a:xfrm>
        <a:prstGeom prst="downArrow">
          <a:avLst>
            <a:gd name="adj1" fmla="val 55000"/>
            <a:gd name="adj2" fmla="val 45000"/>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38100" tIns="38100" rIns="38100" bIns="38100" numCol="1" spcCol="1270" anchor="ctr" anchorCtr="0">
          <a:noAutofit/>
        </a:bodyPr>
        <a:lstStyle/>
        <a:p>
          <a:pPr marL="0" lvl="0" indent="0" algn="ctr" defTabSz="1333500">
            <a:lnSpc>
              <a:spcPct val="90000"/>
            </a:lnSpc>
            <a:spcBef>
              <a:spcPct val="0"/>
            </a:spcBef>
            <a:spcAft>
              <a:spcPct val="35000"/>
            </a:spcAft>
            <a:buNone/>
          </a:pPr>
          <a:endParaRPr lang="el-GR" sz="3000" kern="1200"/>
        </a:p>
      </dsp:txBody>
      <dsp:txXfrm>
        <a:off x="7190508" y="761137"/>
        <a:ext cx="355272" cy="486077"/>
      </dsp:txXfrm>
    </dsp:sp>
    <dsp:sp modelId="{51CEAFC1-D5EF-4586-B6B6-6C302E04398D}">
      <dsp:nvSpPr>
        <dsp:cNvPr id="0" name=""/>
        <dsp:cNvSpPr/>
      </dsp:nvSpPr>
      <dsp:spPr>
        <a:xfrm>
          <a:off x="7689300" y="1935592"/>
          <a:ext cx="645950" cy="645950"/>
        </a:xfrm>
        <a:prstGeom prst="downArrow">
          <a:avLst>
            <a:gd name="adj1" fmla="val 55000"/>
            <a:gd name="adj2" fmla="val 45000"/>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38100" tIns="38100" rIns="38100" bIns="38100" numCol="1" spcCol="1270" anchor="ctr" anchorCtr="0">
          <a:noAutofit/>
        </a:bodyPr>
        <a:lstStyle/>
        <a:p>
          <a:pPr marL="0" lvl="0" indent="0" algn="ctr" defTabSz="1333500">
            <a:lnSpc>
              <a:spcPct val="90000"/>
            </a:lnSpc>
            <a:spcBef>
              <a:spcPct val="0"/>
            </a:spcBef>
            <a:spcAft>
              <a:spcPct val="35000"/>
            </a:spcAft>
            <a:buNone/>
          </a:pPr>
          <a:endParaRPr lang="el-GR" sz="3000" kern="1200"/>
        </a:p>
      </dsp:txBody>
      <dsp:txXfrm>
        <a:off x="7834639" y="1935592"/>
        <a:ext cx="355272" cy="486077"/>
      </dsp:txXfrm>
    </dsp:sp>
    <dsp:sp modelId="{D600EF03-8300-4588-9643-E21AF570FCEA}">
      <dsp:nvSpPr>
        <dsp:cNvPr id="0" name=""/>
        <dsp:cNvSpPr/>
      </dsp:nvSpPr>
      <dsp:spPr>
        <a:xfrm>
          <a:off x="8323818" y="3110048"/>
          <a:ext cx="645950" cy="645950"/>
        </a:xfrm>
        <a:prstGeom prst="downArrow">
          <a:avLst>
            <a:gd name="adj1" fmla="val 55000"/>
            <a:gd name="adj2" fmla="val 45000"/>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38100" tIns="38100" rIns="38100" bIns="38100" numCol="1" spcCol="1270" anchor="ctr" anchorCtr="0">
          <a:noAutofit/>
        </a:bodyPr>
        <a:lstStyle/>
        <a:p>
          <a:pPr marL="0" lvl="0" indent="0" algn="ctr" defTabSz="1333500">
            <a:lnSpc>
              <a:spcPct val="90000"/>
            </a:lnSpc>
            <a:spcBef>
              <a:spcPct val="0"/>
            </a:spcBef>
            <a:spcAft>
              <a:spcPct val="35000"/>
            </a:spcAft>
            <a:buNone/>
          </a:pPr>
          <a:endParaRPr lang="el-GR" sz="3000" kern="1200"/>
        </a:p>
      </dsp:txBody>
      <dsp:txXfrm>
        <a:off x="8469157" y="3110048"/>
        <a:ext cx="355272" cy="486077"/>
      </dsp:txXfrm>
    </dsp:sp>
  </dsp:spTree>
</dsp:drawing>
</file>

<file path=ppt/diagrams/drawing18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CE096D6-7FD3-412C-8130-C03BBE0C092F}">
      <dsp:nvSpPr>
        <dsp:cNvPr id="0" name=""/>
        <dsp:cNvSpPr/>
      </dsp:nvSpPr>
      <dsp:spPr>
        <a:xfrm>
          <a:off x="0" y="2653176"/>
          <a:ext cx="9613900" cy="1803252"/>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dirty="0"/>
            <a:t>Συμβάσεις έργων και παροχής τεχνικών και λοιπών συναφών επιστημονικών υπηρεσιών</a:t>
          </a:r>
        </a:p>
      </dsp:txBody>
      <dsp:txXfrm>
        <a:off x="0" y="2653176"/>
        <a:ext cx="9613900" cy="973756"/>
      </dsp:txXfrm>
    </dsp:sp>
    <dsp:sp modelId="{377F7810-3E1D-4100-B8F3-F63928FB943B}">
      <dsp:nvSpPr>
        <dsp:cNvPr id="0" name=""/>
        <dsp:cNvSpPr/>
      </dsp:nvSpPr>
      <dsp:spPr>
        <a:xfrm>
          <a:off x="0" y="3686097"/>
          <a:ext cx="4806950" cy="829495"/>
        </a:xfrm>
        <a:prstGeom prst="rect">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28016" tIns="22860" rIns="128016" bIns="22860" numCol="1" spcCol="1270" anchor="ctr" anchorCtr="0">
          <a:noAutofit/>
        </a:bodyPr>
        <a:lstStyle/>
        <a:p>
          <a:pPr marL="0" lvl="0" indent="0" algn="ctr" defTabSz="800100">
            <a:lnSpc>
              <a:spcPct val="90000"/>
            </a:lnSpc>
            <a:spcBef>
              <a:spcPct val="0"/>
            </a:spcBef>
            <a:spcAft>
              <a:spcPct val="35000"/>
            </a:spcAft>
            <a:buNone/>
          </a:pPr>
          <a:r>
            <a:rPr lang="el-GR" sz="1800" kern="1200" dirty="0"/>
            <a:t>Πάγιοι όροι για την πλήρωση των κριτηρίων επιλογής</a:t>
          </a:r>
        </a:p>
      </dsp:txBody>
      <dsp:txXfrm>
        <a:off x="0" y="3686097"/>
        <a:ext cx="4806950" cy="829495"/>
      </dsp:txXfrm>
    </dsp:sp>
    <dsp:sp modelId="{858BAAFB-B4F1-41CF-859C-EF57057B1007}">
      <dsp:nvSpPr>
        <dsp:cNvPr id="0" name=""/>
        <dsp:cNvSpPr/>
      </dsp:nvSpPr>
      <dsp:spPr>
        <a:xfrm>
          <a:off x="4806950" y="3686097"/>
          <a:ext cx="4806950" cy="829495"/>
        </a:xfrm>
        <a:prstGeom prst="rect">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28016" tIns="22860" rIns="128016" bIns="22860" numCol="1" spcCol="1270" anchor="ctr" anchorCtr="0">
          <a:noAutofit/>
        </a:bodyPr>
        <a:lstStyle/>
        <a:p>
          <a:pPr marL="0" lvl="0" indent="0" algn="ctr" defTabSz="800100">
            <a:lnSpc>
              <a:spcPct val="90000"/>
            </a:lnSpc>
            <a:spcBef>
              <a:spcPct val="0"/>
            </a:spcBef>
            <a:spcAft>
              <a:spcPct val="35000"/>
            </a:spcAft>
            <a:buNone/>
          </a:pPr>
          <a:r>
            <a:rPr lang="el-GR" sz="1800" kern="1200" dirty="0"/>
            <a:t>Πρότυπα τεύχη εγγράφων της σύμβασης</a:t>
          </a:r>
        </a:p>
      </dsp:txBody>
      <dsp:txXfrm>
        <a:off x="4806950" y="3686097"/>
        <a:ext cx="4806950" cy="829495"/>
      </dsp:txXfrm>
    </dsp:sp>
    <dsp:sp modelId="{834F7930-DD55-4998-82E2-A25552312ED1}">
      <dsp:nvSpPr>
        <dsp:cNvPr id="0" name=""/>
        <dsp:cNvSpPr/>
      </dsp:nvSpPr>
      <dsp:spPr>
        <a:xfrm rot="10800000">
          <a:off x="0" y="2053"/>
          <a:ext cx="9613900" cy="2773401"/>
        </a:xfrm>
        <a:prstGeom prst="upArrowCallou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dirty="0"/>
            <a:t>Συμβάσεις μελετών ή παροχής τεχνικών και λοιπών συναφών επιστημονικών υπηρεσιών</a:t>
          </a:r>
        </a:p>
      </dsp:txBody>
      <dsp:txXfrm rot="-10800000">
        <a:off x="0" y="2053"/>
        <a:ext cx="9613900" cy="973464"/>
      </dsp:txXfrm>
    </dsp:sp>
    <dsp:sp modelId="{34D22CD3-E56F-4B36-AEDD-007BF87230B0}">
      <dsp:nvSpPr>
        <dsp:cNvPr id="0" name=""/>
        <dsp:cNvSpPr/>
      </dsp:nvSpPr>
      <dsp:spPr>
        <a:xfrm>
          <a:off x="0" y="840735"/>
          <a:ext cx="4806950" cy="1098810"/>
        </a:xfrm>
        <a:prstGeom prst="rect">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28016" tIns="22860" rIns="128016" bIns="22860" numCol="1" spcCol="1270" anchor="ctr" anchorCtr="0">
          <a:noAutofit/>
        </a:bodyPr>
        <a:lstStyle/>
        <a:p>
          <a:pPr marL="0" lvl="0" indent="0" algn="ctr" defTabSz="800100">
            <a:lnSpc>
              <a:spcPct val="90000"/>
            </a:lnSpc>
            <a:spcBef>
              <a:spcPct val="0"/>
            </a:spcBef>
            <a:spcAft>
              <a:spcPct val="35000"/>
            </a:spcAft>
            <a:buNone/>
          </a:pPr>
          <a:r>
            <a:rPr lang="el-GR" sz="1800" kern="1200" dirty="0"/>
            <a:t>Η καταλληλότητα άσκησης επαγγελματικής δραστηριότητας και τα ειδικά κριτήρια επιλογής πρέπει να ικανοποιούνται από όλα τα μέλη της ένωσης</a:t>
          </a:r>
        </a:p>
      </dsp:txBody>
      <dsp:txXfrm>
        <a:off x="0" y="840735"/>
        <a:ext cx="4806950" cy="1098810"/>
      </dsp:txXfrm>
    </dsp:sp>
    <dsp:sp modelId="{CF8B1A6F-3334-4DE0-9C19-F9D3636FF52B}">
      <dsp:nvSpPr>
        <dsp:cNvPr id="0" name=""/>
        <dsp:cNvSpPr/>
      </dsp:nvSpPr>
      <dsp:spPr>
        <a:xfrm>
          <a:off x="4806950" y="840735"/>
          <a:ext cx="4806950" cy="1098810"/>
        </a:xfrm>
        <a:prstGeom prst="rect">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28016" tIns="22860" rIns="128016" bIns="22860" numCol="1" spcCol="1270" anchor="ctr" anchorCtr="0">
          <a:noAutofit/>
        </a:bodyPr>
        <a:lstStyle/>
        <a:p>
          <a:pPr marL="0" lvl="0" indent="0" algn="ctr" defTabSz="800100">
            <a:lnSpc>
              <a:spcPct val="90000"/>
            </a:lnSpc>
            <a:spcBef>
              <a:spcPct val="0"/>
            </a:spcBef>
            <a:spcAft>
              <a:spcPct val="35000"/>
            </a:spcAft>
            <a:buNone/>
          </a:pPr>
          <a:r>
            <a:rPr lang="el-GR" sz="1800" kern="1200" dirty="0"/>
            <a:t>Τα γενικά κριτήρια ποιοτικής επιλογής αρκεί να ικανοποιούνται από ένα μέλος της ένωσης</a:t>
          </a:r>
        </a:p>
      </dsp:txBody>
      <dsp:txXfrm>
        <a:off x="4806950" y="840735"/>
        <a:ext cx="4806950" cy="1098810"/>
      </dsp:txXfrm>
    </dsp:sp>
  </dsp:spTree>
</dsp:drawing>
</file>

<file path=ppt/diagrams/drawing18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9CB2279-4600-40B7-A0A9-D232C2F64B67}">
      <dsp:nvSpPr>
        <dsp:cNvPr id="0" name=""/>
        <dsp:cNvSpPr/>
      </dsp:nvSpPr>
      <dsp:spPr>
        <a:xfrm>
          <a:off x="4811" y="0"/>
          <a:ext cx="4628567" cy="4681728"/>
        </a:xfrm>
        <a:prstGeom prst="roundRect">
          <a:avLst>
            <a:gd name="adj" fmla="val 10000"/>
          </a:avLst>
        </a:prstGeom>
        <a:gradFill rotWithShape="0">
          <a:gsLst>
            <a:gs pos="0">
              <a:schemeClr val="dk2">
                <a:tint val="40000"/>
                <a:hueOff val="0"/>
                <a:satOff val="0"/>
                <a:lumOff val="0"/>
                <a:alphaOff val="0"/>
                <a:tint val="94000"/>
                <a:satMod val="103000"/>
                <a:lumMod val="102000"/>
              </a:schemeClr>
            </a:gs>
            <a:gs pos="50000">
              <a:schemeClr val="dk2">
                <a:tint val="40000"/>
                <a:hueOff val="0"/>
                <a:satOff val="0"/>
                <a:lumOff val="0"/>
                <a:alphaOff val="0"/>
                <a:shade val="100000"/>
                <a:satMod val="110000"/>
                <a:lumMod val="100000"/>
              </a:schemeClr>
            </a:gs>
            <a:gs pos="100000">
              <a:schemeClr val="dk2">
                <a:tint val="40000"/>
                <a:hueOff val="0"/>
                <a:satOff val="0"/>
                <a:lumOff val="0"/>
                <a:alphaOff val="0"/>
                <a:shade val="78000"/>
                <a:satMod val="120000"/>
                <a:lumMod val="99000"/>
              </a:schemeClr>
            </a:gs>
          </a:gsLst>
          <a:lin ang="5400000" scaled="0"/>
        </a:gradFill>
        <a:ln>
          <a:noFill/>
        </a:ln>
        <a:effectLst/>
        <a:scene3d>
          <a:camera prst="orthographicFront"/>
          <a:lightRig rig="flat" dir="t"/>
        </a:scene3d>
        <a:sp3d z="-190500" extrusionH="12700" prstMaterial="plastic">
          <a:bevelT w="50800" h="50800"/>
        </a:sp3d>
      </dsp:spPr>
      <dsp:style>
        <a:lnRef idx="0">
          <a:scrgbClr r="0" g="0" b="0"/>
        </a:lnRef>
        <a:fillRef idx="3">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Εκτάκτως, οι αναθέτουσες αρχές μπορούν να απαιτήσουν να περιβληθούν οι ενώσεις συγκεκριμένη νομική μορφή</a:t>
          </a:r>
        </a:p>
      </dsp:txBody>
      <dsp:txXfrm>
        <a:off x="4811" y="0"/>
        <a:ext cx="4628567" cy="1404518"/>
      </dsp:txXfrm>
    </dsp:sp>
    <dsp:sp modelId="{9C2B8AE7-924A-4CA0-849A-47E50D6B1FBA}">
      <dsp:nvSpPr>
        <dsp:cNvPr id="0" name=""/>
        <dsp:cNvSpPr/>
      </dsp:nvSpPr>
      <dsp:spPr>
        <a:xfrm>
          <a:off x="467668" y="1404918"/>
          <a:ext cx="3702853" cy="919772"/>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45720" tIns="34290" rIns="45720" bIns="34290" numCol="1" spcCol="1270" anchor="ctr" anchorCtr="0">
          <a:noAutofit/>
        </a:bodyPr>
        <a:lstStyle/>
        <a:p>
          <a:pPr marL="0" lvl="0" indent="0" algn="ctr" defTabSz="800100">
            <a:lnSpc>
              <a:spcPct val="90000"/>
            </a:lnSpc>
            <a:spcBef>
              <a:spcPct val="0"/>
            </a:spcBef>
            <a:spcAft>
              <a:spcPct val="35000"/>
            </a:spcAft>
            <a:buNone/>
          </a:pPr>
          <a:r>
            <a:rPr lang="el-GR" sz="1800" kern="1200" dirty="0"/>
            <a:t>Εφόσον τους ανατεθεί η σύμβαση</a:t>
          </a:r>
        </a:p>
      </dsp:txBody>
      <dsp:txXfrm>
        <a:off x="494607" y="1431857"/>
        <a:ext cx="3648975" cy="865894"/>
      </dsp:txXfrm>
    </dsp:sp>
    <dsp:sp modelId="{0563822C-54B4-417E-B177-7FFD4582DE63}">
      <dsp:nvSpPr>
        <dsp:cNvPr id="0" name=""/>
        <dsp:cNvSpPr/>
      </dsp:nvSpPr>
      <dsp:spPr>
        <a:xfrm>
          <a:off x="467668" y="2466193"/>
          <a:ext cx="3702853" cy="919772"/>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45720" tIns="34290" rIns="45720" bIns="34290" numCol="1" spcCol="1270" anchor="ctr" anchorCtr="0">
          <a:noAutofit/>
        </a:bodyPr>
        <a:lstStyle/>
        <a:p>
          <a:pPr marL="0" lvl="0" indent="0" algn="ctr" defTabSz="800100">
            <a:lnSpc>
              <a:spcPct val="90000"/>
            </a:lnSpc>
            <a:spcBef>
              <a:spcPct val="0"/>
            </a:spcBef>
            <a:spcAft>
              <a:spcPct val="35000"/>
            </a:spcAft>
            <a:buNone/>
          </a:pPr>
          <a:r>
            <a:rPr lang="el-GR" sz="1800" kern="1200" dirty="0"/>
            <a:t>Στο μέτρο που αυτή η νομική μορφή είναι αναγκαία για την ικανοποιητική εκτέλεση της σύμβασης</a:t>
          </a:r>
        </a:p>
      </dsp:txBody>
      <dsp:txXfrm>
        <a:off x="494607" y="2493132"/>
        <a:ext cx="3648975" cy="865894"/>
      </dsp:txXfrm>
    </dsp:sp>
    <dsp:sp modelId="{A5946876-728A-4036-9B8E-7F144A06C3BA}">
      <dsp:nvSpPr>
        <dsp:cNvPr id="0" name=""/>
        <dsp:cNvSpPr/>
      </dsp:nvSpPr>
      <dsp:spPr>
        <a:xfrm>
          <a:off x="467668" y="3527469"/>
          <a:ext cx="3702853" cy="919772"/>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45720" tIns="34290" rIns="45720" bIns="34290" numCol="1" spcCol="1270" anchor="ctr" anchorCtr="0">
          <a:noAutofit/>
        </a:bodyPr>
        <a:lstStyle/>
        <a:p>
          <a:pPr marL="0" lvl="0" indent="0" algn="ctr" defTabSz="800100">
            <a:lnSpc>
              <a:spcPct val="90000"/>
            </a:lnSpc>
            <a:spcBef>
              <a:spcPct val="0"/>
            </a:spcBef>
            <a:spcAft>
              <a:spcPct val="35000"/>
            </a:spcAft>
            <a:buNone/>
          </a:pPr>
          <a:r>
            <a:rPr lang="el-GR" sz="1800" kern="1200" dirty="0"/>
            <a:t>Ειδικά για τις συμβάσεις έργων πρέπει να εξασφαλίζεται η ύπαρξη ενός και μόνο Α.Φ.Μ. για την ένωση</a:t>
          </a:r>
        </a:p>
      </dsp:txBody>
      <dsp:txXfrm>
        <a:off x="494607" y="3554408"/>
        <a:ext cx="3648975" cy="865894"/>
      </dsp:txXfrm>
    </dsp:sp>
    <dsp:sp modelId="{085F83A1-EABD-4D3A-B7E0-79001A0D9A3E}">
      <dsp:nvSpPr>
        <dsp:cNvPr id="0" name=""/>
        <dsp:cNvSpPr/>
      </dsp:nvSpPr>
      <dsp:spPr>
        <a:xfrm>
          <a:off x="4980521" y="0"/>
          <a:ext cx="4628567" cy="4681728"/>
        </a:xfrm>
        <a:prstGeom prst="roundRect">
          <a:avLst>
            <a:gd name="adj" fmla="val 10000"/>
          </a:avLst>
        </a:prstGeom>
        <a:gradFill rotWithShape="0">
          <a:gsLst>
            <a:gs pos="0">
              <a:schemeClr val="dk2">
                <a:tint val="40000"/>
                <a:hueOff val="0"/>
                <a:satOff val="0"/>
                <a:lumOff val="0"/>
                <a:alphaOff val="0"/>
                <a:tint val="94000"/>
                <a:satMod val="103000"/>
                <a:lumMod val="102000"/>
              </a:schemeClr>
            </a:gs>
            <a:gs pos="50000">
              <a:schemeClr val="dk2">
                <a:tint val="40000"/>
                <a:hueOff val="0"/>
                <a:satOff val="0"/>
                <a:lumOff val="0"/>
                <a:alphaOff val="0"/>
                <a:shade val="100000"/>
                <a:satMod val="110000"/>
                <a:lumMod val="100000"/>
              </a:schemeClr>
            </a:gs>
            <a:gs pos="100000">
              <a:schemeClr val="dk2">
                <a:tint val="40000"/>
                <a:hueOff val="0"/>
                <a:satOff val="0"/>
                <a:lumOff val="0"/>
                <a:alphaOff val="0"/>
                <a:shade val="78000"/>
                <a:satMod val="120000"/>
                <a:lumMod val="99000"/>
              </a:schemeClr>
            </a:gs>
          </a:gsLst>
          <a:lin ang="5400000" scaled="0"/>
        </a:gradFill>
        <a:ln>
          <a:noFill/>
        </a:ln>
        <a:effectLst/>
        <a:scene3d>
          <a:camera prst="orthographicFront"/>
          <a:lightRig rig="flat" dir="t"/>
        </a:scene3d>
        <a:sp3d z="-190500" extrusionH="12700" prstMaterial="plastic">
          <a:bevelT w="50800" h="50800"/>
        </a:sp3d>
      </dsp:spPr>
      <dsp:style>
        <a:lnRef idx="0">
          <a:scrgbClr r="0" g="0" b="0"/>
        </a:lnRef>
        <a:fillRef idx="3">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Υποβολή προσφοράς από ένωση οικονομικών φορέων</a:t>
          </a:r>
        </a:p>
      </dsp:txBody>
      <dsp:txXfrm>
        <a:off x="4980521" y="0"/>
        <a:ext cx="4628567" cy="1404518"/>
      </dsp:txXfrm>
    </dsp:sp>
    <dsp:sp modelId="{D1B11E21-8839-4EF7-8140-C55973132AC3}">
      <dsp:nvSpPr>
        <dsp:cNvPr id="0" name=""/>
        <dsp:cNvSpPr/>
      </dsp:nvSpPr>
      <dsp:spPr>
        <a:xfrm>
          <a:off x="5443377" y="1405890"/>
          <a:ext cx="3702853" cy="1411605"/>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45720" tIns="34290" rIns="45720" bIns="34290" numCol="1" spcCol="1270" anchor="ctr" anchorCtr="0">
          <a:noAutofit/>
        </a:bodyPr>
        <a:lstStyle/>
        <a:p>
          <a:pPr marL="0" lvl="0" indent="0" algn="ctr" defTabSz="800100">
            <a:lnSpc>
              <a:spcPct val="90000"/>
            </a:lnSpc>
            <a:spcBef>
              <a:spcPct val="0"/>
            </a:spcBef>
            <a:spcAft>
              <a:spcPct val="35000"/>
            </a:spcAft>
            <a:buNone/>
          </a:pPr>
          <a:r>
            <a:rPr lang="el-GR" sz="1800" kern="1200" dirty="0"/>
            <a:t>Αλληλέγγυα και εις ολόκληρον ευθύνη των μελών της ένωσης έναντι της αναθέτουσας αρχής</a:t>
          </a:r>
        </a:p>
      </dsp:txBody>
      <dsp:txXfrm>
        <a:off x="5484721" y="1447234"/>
        <a:ext cx="3620165" cy="1328917"/>
      </dsp:txXfrm>
    </dsp:sp>
    <dsp:sp modelId="{06139713-8D50-47A9-B9DB-90835C1FD267}">
      <dsp:nvSpPr>
        <dsp:cNvPr id="0" name=""/>
        <dsp:cNvSpPr/>
      </dsp:nvSpPr>
      <dsp:spPr>
        <a:xfrm>
          <a:off x="5443377" y="3034665"/>
          <a:ext cx="3702853" cy="1411605"/>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45720" tIns="34290" rIns="45720" bIns="34290" numCol="1" spcCol="1270" anchor="ctr" anchorCtr="0">
          <a:noAutofit/>
        </a:bodyPr>
        <a:lstStyle/>
        <a:p>
          <a:pPr marL="0" lvl="0" indent="0" algn="ctr" defTabSz="800100">
            <a:lnSpc>
              <a:spcPct val="90000"/>
            </a:lnSpc>
            <a:spcBef>
              <a:spcPct val="0"/>
            </a:spcBef>
            <a:spcAft>
              <a:spcPct val="35000"/>
            </a:spcAft>
            <a:buNone/>
          </a:pPr>
          <a:r>
            <a:rPr lang="el-GR" sz="1800" kern="1200" dirty="0"/>
            <a:t>Σε περίπτωση ανάθεσης της σύμβασης στην ένωση, η ευθύνη εξακολουθεί μέχρι πλήρους εκτέλεσης της σύμβασης</a:t>
          </a:r>
        </a:p>
      </dsp:txBody>
      <dsp:txXfrm>
        <a:off x="5484721" y="3076009"/>
        <a:ext cx="3620165" cy="1328917"/>
      </dsp:txXfrm>
    </dsp:sp>
  </dsp:spTree>
</dsp:drawing>
</file>

<file path=ppt/diagrams/drawing18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08138CD-4AFC-4665-AEF3-C6EA90A35D7B}">
      <dsp:nvSpPr>
        <dsp:cNvPr id="0" name=""/>
        <dsp:cNvSpPr/>
      </dsp:nvSpPr>
      <dsp:spPr>
        <a:xfrm>
          <a:off x="0" y="0"/>
          <a:ext cx="9613900" cy="1399032"/>
        </a:xfrm>
        <a:prstGeom prst="rect">
          <a:avLst/>
        </a:prstGeom>
        <a:gradFill rotWithShape="0">
          <a:gsLst>
            <a:gs pos="0">
              <a:schemeClr val="dk2">
                <a:shade val="80000"/>
                <a:hueOff val="0"/>
                <a:satOff val="0"/>
                <a:lumOff val="0"/>
                <a:alphaOff val="0"/>
                <a:tint val="60000"/>
                <a:satMod val="100000"/>
                <a:lumMod val="110000"/>
              </a:schemeClr>
            </a:gs>
            <a:gs pos="100000">
              <a:schemeClr val="dk2">
                <a:shade val="80000"/>
                <a:hueOff val="0"/>
                <a:satOff val="0"/>
                <a:lumOff val="0"/>
                <a:alphaOff val="0"/>
                <a:tint val="70000"/>
                <a:satMod val="100000"/>
                <a:lumMod val="100000"/>
              </a:schemeClr>
            </a:gs>
          </a:gsLst>
          <a:lin ang="5400000" scaled="0"/>
        </a:gradFill>
        <a:ln>
          <a:noFill/>
        </a:ln>
        <a:effectLst/>
        <a:scene3d>
          <a:camera prst="orthographicFront"/>
          <a:lightRig rig="flat" dir="t"/>
        </a:scene3d>
        <a:sp3d z="-190500" extrusionH="12700" prstMaterial="plastic">
          <a:bevelT w="50800" h="50800"/>
        </a:sp3d>
      </dsp:spPr>
      <dsp:style>
        <a:lnRef idx="0">
          <a:scrgbClr r="0" g="0" b="0"/>
        </a:lnRef>
        <a:fillRef idx="2">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Έγγραφα για τη νομότυπη υποβολή προσφοράς από ένωση οικονομικών φορέων (τα υποβάλλει υποχρεωτικά κάθε οικονομικός φορέας που μετέχει στην ένωση, πλην της εγγύησης συμμετοχής)</a:t>
          </a:r>
        </a:p>
      </dsp:txBody>
      <dsp:txXfrm>
        <a:off x="0" y="0"/>
        <a:ext cx="9613900" cy="1399032"/>
      </dsp:txXfrm>
    </dsp:sp>
    <dsp:sp modelId="{3BA5D894-59E7-48B4-BC0E-D27C6AD56BA6}">
      <dsp:nvSpPr>
        <dsp:cNvPr id="0" name=""/>
        <dsp:cNvSpPr/>
      </dsp:nvSpPr>
      <dsp:spPr>
        <a:xfrm>
          <a:off x="0" y="1399032"/>
          <a:ext cx="2403475" cy="2937967"/>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Εγγύηση συμμετοχής, η οποία περιλαμβάνει υποχρεωτικά τον όρο ότι καλύπτει τις υποχρεώσεις όλων των οικονομικών φορέων που μετέχουν στην ένωση</a:t>
          </a:r>
        </a:p>
      </dsp:txBody>
      <dsp:txXfrm>
        <a:off x="0" y="1399032"/>
        <a:ext cx="2403475" cy="2937967"/>
      </dsp:txXfrm>
    </dsp:sp>
    <dsp:sp modelId="{8BBC7FB1-A3B3-4376-91CD-BDAF14A0F59E}">
      <dsp:nvSpPr>
        <dsp:cNvPr id="0" name=""/>
        <dsp:cNvSpPr/>
      </dsp:nvSpPr>
      <dsp:spPr>
        <a:xfrm>
          <a:off x="2403474" y="1399032"/>
          <a:ext cx="2403475" cy="2937967"/>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Ευρωπαϊκό Ενιαίο Έγγραφο Σύμβασης (Ε.Ε.Ε.Σ.)</a:t>
          </a:r>
        </a:p>
      </dsp:txBody>
      <dsp:txXfrm>
        <a:off x="2403474" y="1399032"/>
        <a:ext cx="2403475" cy="2937967"/>
      </dsp:txXfrm>
    </dsp:sp>
    <dsp:sp modelId="{B0D0B744-F854-4A31-8C4E-FE1CADA381BE}">
      <dsp:nvSpPr>
        <dsp:cNvPr id="0" name=""/>
        <dsp:cNvSpPr/>
      </dsp:nvSpPr>
      <dsp:spPr>
        <a:xfrm>
          <a:off x="4806950" y="1399032"/>
          <a:ext cx="2403475" cy="2937967"/>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Τυχόν πρόσθετα έγγραφα, όπως τα καθορίζει η διακήρυξη</a:t>
          </a:r>
        </a:p>
      </dsp:txBody>
      <dsp:txXfrm>
        <a:off x="4806950" y="1399032"/>
        <a:ext cx="2403475" cy="2937967"/>
      </dsp:txXfrm>
    </dsp:sp>
    <dsp:sp modelId="{FDEDC0A9-E4DF-48B5-98A7-9C3430FEF092}">
      <dsp:nvSpPr>
        <dsp:cNvPr id="0" name=""/>
        <dsp:cNvSpPr/>
      </dsp:nvSpPr>
      <dsp:spPr>
        <a:xfrm>
          <a:off x="7210425" y="1399032"/>
          <a:ext cx="2403475" cy="2937967"/>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Τα αποδεικτικά έγγραφα του άρθρου 80 παρ. 6 υποβάλλονται ως δικαιολογητικά κατακύρωσης για κάθε ένα συμμετέχοντα στην ένωση</a:t>
          </a:r>
        </a:p>
      </dsp:txBody>
      <dsp:txXfrm>
        <a:off x="7210425" y="1399032"/>
        <a:ext cx="2403475" cy="2937967"/>
      </dsp:txXfrm>
    </dsp:sp>
    <dsp:sp modelId="{D2DB8CC2-D9E0-4629-9C3E-237540AF2C2F}">
      <dsp:nvSpPr>
        <dsp:cNvPr id="0" name=""/>
        <dsp:cNvSpPr/>
      </dsp:nvSpPr>
      <dsp:spPr>
        <a:xfrm>
          <a:off x="0" y="4336999"/>
          <a:ext cx="9613900" cy="326440"/>
        </a:xfrm>
        <a:prstGeom prst="rect">
          <a:avLst/>
        </a:prstGeom>
        <a:gradFill rotWithShape="0">
          <a:gsLst>
            <a:gs pos="0">
              <a:schemeClr val="dk2">
                <a:shade val="80000"/>
                <a:hueOff val="0"/>
                <a:satOff val="0"/>
                <a:lumOff val="0"/>
                <a:alphaOff val="0"/>
                <a:tint val="60000"/>
                <a:satMod val="100000"/>
                <a:lumMod val="110000"/>
              </a:schemeClr>
            </a:gs>
            <a:gs pos="100000">
              <a:schemeClr val="dk2">
                <a:shade val="80000"/>
                <a:hueOff val="0"/>
                <a:satOff val="0"/>
                <a:lumOff val="0"/>
                <a:alphaOff val="0"/>
                <a:tint val="70000"/>
                <a:satMod val="100000"/>
                <a:lumMod val="100000"/>
              </a:schemeClr>
            </a:gs>
          </a:gsLst>
          <a:lin ang="5400000" scaled="0"/>
        </a:gradFill>
        <a:ln>
          <a:noFill/>
        </a:ln>
        <a:effectLst/>
        <a:scene3d>
          <a:camera prst="orthographicFront"/>
          <a:lightRig rig="flat" dir="t"/>
        </a:scene3d>
        <a:sp3d z="-190500" extrusionH="12700" prstMaterial="plastic">
          <a:bevelT w="50800" h="50800"/>
        </a:sp3d>
      </dsp:spPr>
      <dsp:style>
        <a:lnRef idx="0">
          <a:scrgbClr r="0" g="0" b="0"/>
        </a:lnRef>
        <a:fillRef idx="2">
          <a:scrgbClr r="0" g="0" b="0"/>
        </a:fillRef>
        <a:effectRef idx="0">
          <a:scrgbClr r="0" g="0" b="0"/>
        </a:effectRef>
        <a:fontRef idx="minor"/>
      </dsp:style>
    </dsp:sp>
  </dsp:spTree>
</dsp:drawing>
</file>

<file path=ppt/diagrams/drawing18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43FEDA-73A3-47A9-9CF8-7D134B19A2F6}">
      <dsp:nvSpPr>
        <dsp:cNvPr id="0" name=""/>
        <dsp:cNvSpPr/>
      </dsp:nvSpPr>
      <dsp:spPr>
        <a:xfrm>
          <a:off x="3454" y="1024"/>
          <a:ext cx="9606990" cy="1066546"/>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Υποβολή κοινής προσφοράς για τη συμμετέχουσα ένωση (Υποχρεωτικά υποβάλλεται χωριστό Ε.Ε.Ε.Σ. για κάθε μέλος της)</a:t>
          </a:r>
        </a:p>
      </dsp:txBody>
      <dsp:txXfrm>
        <a:off x="34692" y="32262"/>
        <a:ext cx="9544514" cy="1004070"/>
      </dsp:txXfrm>
    </dsp:sp>
    <dsp:sp modelId="{10A39D50-7539-4079-B511-80698FD76B3B}">
      <dsp:nvSpPr>
        <dsp:cNvPr id="0" name=""/>
        <dsp:cNvSpPr/>
      </dsp:nvSpPr>
      <dsp:spPr>
        <a:xfrm>
          <a:off x="3454" y="1436654"/>
          <a:ext cx="3032509" cy="3134320"/>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Υπογράφεται υποχρεωτικά είτε από όλους τους συμμετέχοντες σε αυτήν είτε από κοινό εκπρόσωπο</a:t>
          </a:r>
        </a:p>
      </dsp:txBody>
      <dsp:txXfrm>
        <a:off x="92273" y="1525473"/>
        <a:ext cx="2854871" cy="2956682"/>
      </dsp:txXfrm>
    </dsp:sp>
    <dsp:sp modelId="{2AC11326-7B83-487D-8B04-A90F29A7B747}">
      <dsp:nvSpPr>
        <dsp:cNvPr id="0" name=""/>
        <dsp:cNvSpPr/>
      </dsp:nvSpPr>
      <dsp:spPr>
        <a:xfrm>
          <a:off x="3290695" y="1436654"/>
          <a:ext cx="3032509" cy="3134320"/>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Στην προσφορά προσδιορίζεται απαραίτητα η έκταση και το είδος της συμμετοχής εκάστου οικονομικού φορέα και η κατανομή της μεταξύ τους αμοιβής</a:t>
          </a:r>
        </a:p>
      </dsp:txBody>
      <dsp:txXfrm>
        <a:off x="3379514" y="1525473"/>
        <a:ext cx="2854871" cy="2956682"/>
      </dsp:txXfrm>
    </dsp:sp>
    <dsp:sp modelId="{EA998FE0-4C3B-467F-8AFD-6DFE1E67641A}">
      <dsp:nvSpPr>
        <dsp:cNvPr id="0" name=""/>
        <dsp:cNvSpPr/>
      </dsp:nvSpPr>
      <dsp:spPr>
        <a:xfrm>
          <a:off x="6577935" y="1436654"/>
          <a:ext cx="3032509" cy="3134320"/>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Υποχρεωτικά διορίζεται και ένα πρόσωπο ως εκπρόσωπος/συντονιστής αυτής</a:t>
          </a:r>
        </a:p>
      </dsp:txBody>
      <dsp:txXfrm>
        <a:off x="6666754" y="1525473"/>
        <a:ext cx="2854871" cy="2956682"/>
      </dsp:txXfrm>
    </dsp:sp>
  </dsp:spTree>
</dsp:drawing>
</file>

<file path=ppt/diagrams/drawing18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2EF716F-7703-4A40-8B4B-79148485C0EA}">
      <dsp:nvSpPr>
        <dsp:cNvPr id="0" name=""/>
        <dsp:cNvSpPr/>
      </dsp:nvSpPr>
      <dsp:spPr>
        <a:xfrm>
          <a:off x="0" y="802538"/>
          <a:ext cx="9613900" cy="3298706"/>
        </a:xfrm>
        <a:prstGeom prst="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746145" tIns="1353820" rIns="746145" bIns="128016" numCol="1" spcCol="1270" anchor="t" anchorCtr="0">
          <a:noAutofit/>
        </a:bodyPr>
        <a:lstStyle/>
        <a:p>
          <a:pPr marL="171450" lvl="1" indent="-171450" algn="l" defTabSz="800100">
            <a:lnSpc>
              <a:spcPct val="90000"/>
            </a:lnSpc>
            <a:spcBef>
              <a:spcPct val="0"/>
            </a:spcBef>
            <a:spcAft>
              <a:spcPct val="15000"/>
            </a:spcAft>
            <a:buChar char="•"/>
          </a:pPr>
          <a:r>
            <a:rPr lang="el-GR" sz="1800" kern="1200" dirty="0"/>
            <a:t>Μία συμμετέχουσα ένωση μπορεί να στηρίζεται στις ικανότητες των συμμετεχόντων σε αυτήν ή και άλλων τρίτων φορέων</a:t>
          </a:r>
        </a:p>
        <a:p>
          <a:pPr marL="171450" lvl="1" indent="-171450" algn="l" defTabSz="800100">
            <a:lnSpc>
              <a:spcPct val="90000"/>
            </a:lnSpc>
            <a:spcBef>
              <a:spcPct val="0"/>
            </a:spcBef>
            <a:spcAft>
              <a:spcPct val="15000"/>
            </a:spcAft>
            <a:buChar char="•"/>
          </a:pPr>
          <a:r>
            <a:rPr lang="el-GR" sz="1800" kern="1200" dirty="0"/>
            <a:t>Στις συμβάσεις έργων ή σε μεικτές συμβάσεις (προμήθεια /τοποθέτηση και εγκατάσταση) οι αναθέτουσες αρχές μπορούν να απαιτούν την εκτέλεση ορισμένων καθηκόντων από συγκεκριμένο συμμετέχοντα στην ένωση</a:t>
          </a:r>
        </a:p>
      </dsp:txBody>
      <dsp:txXfrm>
        <a:off x="0" y="802538"/>
        <a:ext cx="9613900" cy="3298706"/>
      </dsp:txXfrm>
    </dsp:sp>
    <dsp:sp modelId="{96A97612-DAB9-4EEE-B953-E1E5B5C1AAC3}">
      <dsp:nvSpPr>
        <dsp:cNvPr id="0" name=""/>
        <dsp:cNvSpPr/>
      </dsp:nvSpPr>
      <dsp:spPr>
        <a:xfrm>
          <a:off x="480695" y="507330"/>
          <a:ext cx="6729730" cy="1254607"/>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54368" tIns="0" rIns="254368" bIns="0" numCol="1" spcCol="1270" anchor="ctr" anchorCtr="0">
          <a:noAutofit/>
        </a:bodyPr>
        <a:lstStyle/>
        <a:p>
          <a:pPr marL="0" lvl="0" indent="0" algn="l" defTabSz="800100">
            <a:lnSpc>
              <a:spcPct val="90000"/>
            </a:lnSpc>
            <a:spcBef>
              <a:spcPct val="0"/>
            </a:spcBef>
            <a:spcAft>
              <a:spcPct val="35000"/>
            </a:spcAft>
            <a:buNone/>
          </a:pPr>
          <a:r>
            <a:rPr lang="el-GR" sz="1800" kern="1200" dirty="0"/>
            <a:t>Ένωση προσώπων και δάνεια εμπειρία</a:t>
          </a:r>
        </a:p>
      </dsp:txBody>
      <dsp:txXfrm>
        <a:off x="541940" y="568575"/>
        <a:ext cx="6607240" cy="1132117"/>
      </dsp:txXfrm>
    </dsp:sp>
  </dsp:spTree>
</dsp:drawing>
</file>

<file path=ppt/diagrams/drawing18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96DA27C-1A64-43F1-A7FC-F4FC55B7E543}">
      <dsp:nvSpPr>
        <dsp:cNvPr id="0" name=""/>
        <dsp:cNvSpPr/>
      </dsp:nvSpPr>
      <dsp:spPr>
        <a:xfrm>
          <a:off x="3548" y="321"/>
          <a:ext cx="9606802" cy="1323290"/>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Έννοια κοινοπραξίας</a:t>
          </a:r>
        </a:p>
      </dsp:txBody>
      <dsp:txXfrm>
        <a:off x="42306" y="39079"/>
        <a:ext cx="9529286" cy="1245774"/>
      </dsp:txXfrm>
    </dsp:sp>
    <dsp:sp modelId="{FEAB961B-F728-41FE-8188-810D026F4FDA}">
      <dsp:nvSpPr>
        <dsp:cNvPr id="0" name=""/>
        <dsp:cNvSpPr/>
      </dsp:nvSpPr>
      <dsp:spPr>
        <a:xfrm>
          <a:off x="3548" y="1489226"/>
          <a:ext cx="4706595" cy="1323290"/>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Ενοχική σύμβαση για τη σύμπραξη προσώπων</a:t>
          </a:r>
        </a:p>
      </dsp:txBody>
      <dsp:txXfrm>
        <a:off x="42306" y="1527984"/>
        <a:ext cx="4629079" cy="1245774"/>
      </dsp:txXfrm>
    </dsp:sp>
    <dsp:sp modelId="{94FA26AE-5912-451C-A887-CBC8FE9EE2B0}">
      <dsp:nvSpPr>
        <dsp:cNvPr id="0" name=""/>
        <dsp:cNvSpPr/>
      </dsp:nvSpPr>
      <dsp:spPr>
        <a:xfrm>
          <a:off x="3548" y="2978131"/>
          <a:ext cx="2304894" cy="1323290"/>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Αρρύθμιστο επιχειρηματικό μοντέλο συνεργασίας</a:t>
          </a:r>
        </a:p>
      </dsp:txBody>
      <dsp:txXfrm>
        <a:off x="42306" y="3016889"/>
        <a:ext cx="2227378" cy="1245774"/>
      </dsp:txXfrm>
    </dsp:sp>
    <dsp:sp modelId="{AA6D62D7-0954-4553-A407-DC25AF0016F8}">
      <dsp:nvSpPr>
        <dsp:cNvPr id="0" name=""/>
        <dsp:cNvSpPr/>
      </dsp:nvSpPr>
      <dsp:spPr>
        <a:xfrm>
          <a:off x="2405249" y="2978131"/>
          <a:ext cx="2304894" cy="1323290"/>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Προς επίτευξη ενός κοινού σκοπού</a:t>
          </a:r>
        </a:p>
      </dsp:txBody>
      <dsp:txXfrm>
        <a:off x="2444007" y="3016889"/>
        <a:ext cx="2227378" cy="1245774"/>
      </dsp:txXfrm>
    </dsp:sp>
    <dsp:sp modelId="{453B3DD5-F979-4BA5-B418-0CF247DB1C67}">
      <dsp:nvSpPr>
        <dsp:cNvPr id="0" name=""/>
        <dsp:cNvSpPr/>
      </dsp:nvSpPr>
      <dsp:spPr>
        <a:xfrm>
          <a:off x="4903755" y="1489226"/>
          <a:ext cx="4706595" cy="1323290"/>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Νομική φύση</a:t>
          </a:r>
        </a:p>
      </dsp:txBody>
      <dsp:txXfrm>
        <a:off x="4942513" y="1527984"/>
        <a:ext cx="4629079" cy="1245774"/>
      </dsp:txXfrm>
    </dsp:sp>
    <dsp:sp modelId="{2053B514-2945-4366-93D3-E1EEC5DE2CF5}">
      <dsp:nvSpPr>
        <dsp:cNvPr id="0" name=""/>
        <dsp:cNvSpPr/>
      </dsp:nvSpPr>
      <dsp:spPr>
        <a:xfrm>
          <a:off x="4903755" y="2978131"/>
          <a:ext cx="2304894" cy="1323290"/>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Έλλειψη νομικής προσωπικότητας</a:t>
          </a:r>
        </a:p>
      </dsp:txBody>
      <dsp:txXfrm>
        <a:off x="4942513" y="3016889"/>
        <a:ext cx="2227378" cy="1245774"/>
      </dsp:txXfrm>
    </dsp:sp>
    <dsp:sp modelId="{373FC1A3-30CF-4AE6-9BBD-437B3B753E09}">
      <dsp:nvSpPr>
        <dsp:cNvPr id="0" name=""/>
        <dsp:cNvSpPr/>
      </dsp:nvSpPr>
      <dsp:spPr>
        <a:xfrm>
          <a:off x="7305456" y="2978131"/>
          <a:ext cx="2304894" cy="1323290"/>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i="0" kern="1200" dirty="0"/>
            <a:t>Αδημοσίευτη ομόρρυθμη εταιρεία</a:t>
          </a:r>
        </a:p>
      </dsp:txBody>
      <dsp:txXfrm>
        <a:off x="7344214" y="3016889"/>
        <a:ext cx="2227378" cy="1245774"/>
      </dsp:txXfrm>
    </dsp:sp>
  </dsp:spTree>
</dsp:drawing>
</file>

<file path=ppt/diagrams/drawing18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743073F-A3CE-42F3-909D-9DC2F5FB3E15}">
      <dsp:nvSpPr>
        <dsp:cNvPr id="0" name=""/>
        <dsp:cNvSpPr/>
      </dsp:nvSpPr>
      <dsp:spPr>
        <a:xfrm>
          <a:off x="3083005" y="0"/>
          <a:ext cx="3447888" cy="714374"/>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l-GR" sz="1800" kern="1200" dirty="0"/>
            <a:t>Χαρακτηριστικά γνωρίσματα της Κοινοπραξίας</a:t>
          </a:r>
        </a:p>
      </dsp:txBody>
      <dsp:txXfrm>
        <a:off x="3103928" y="20923"/>
        <a:ext cx="3406042" cy="672528"/>
      </dsp:txXfrm>
    </dsp:sp>
    <dsp:sp modelId="{CE61B3AF-7CB8-4D1B-A825-17183B18046B}">
      <dsp:nvSpPr>
        <dsp:cNvPr id="0" name=""/>
        <dsp:cNvSpPr/>
      </dsp:nvSpPr>
      <dsp:spPr>
        <a:xfrm rot="5400000">
          <a:off x="4744442" y="776882"/>
          <a:ext cx="125015" cy="125015"/>
        </a:xfrm>
        <a:prstGeom prst="rightArrow">
          <a:avLst>
            <a:gd name="adj1" fmla="val 66700"/>
            <a:gd name="adj2" fmla="val 50000"/>
          </a:avLst>
        </a:prstGeom>
        <a:gradFill rotWithShape="0">
          <a:gsLst>
            <a:gs pos="0">
              <a:schemeClr val="dk2">
                <a:tint val="60000"/>
                <a:hueOff val="0"/>
                <a:satOff val="0"/>
                <a:lumOff val="0"/>
                <a:alphaOff val="0"/>
                <a:tint val="94000"/>
                <a:satMod val="103000"/>
                <a:lumMod val="102000"/>
              </a:schemeClr>
            </a:gs>
            <a:gs pos="50000">
              <a:schemeClr val="dk2">
                <a:tint val="60000"/>
                <a:hueOff val="0"/>
                <a:satOff val="0"/>
                <a:lumOff val="0"/>
                <a:alphaOff val="0"/>
                <a:shade val="100000"/>
                <a:satMod val="110000"/>
                <a:lumMod val="100000"/>
              </a:schemeClr>
            </a:gs>
            <a:gs pos="100000">
              <a:schemeClr val="dk2">
                <a:tint val="60000"/>
                <a:hueOff val="0"/>
                <a:satOff val="0"/>
                <a:lumOff val="0"/>
                <a:alphaOff val="0"/>
                <a:shade val="78000"/>
                <a:satMod val="120000"/>
                <a:lumMod val="99000"/>
              </a:schemeClr>
            </a:gs>
          </a:gsLst>
          <a:lin ang="5400000" scaled="0"/>
        </a:gradFill>
        <a:ln>
          <a:noFill/>
        </a:ln>
        <a:effectLst/>
        <a:scene3d>
          <a:camera prst="orthographicFront"/>
          <a:lightRig rig="flat" dir="t"/>
        </a:scene3d>
        <a:sp3d z="-800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sp>
    <dsp:sp modelId="{C8846AAD-A0C1-4A8D-AA5A-B3F8E7335CCF}">
      <dsp:nvSpPr>
        <dsp:cNvPr id="0" name=""/>
        <dsp:cNvSpPr/>
      </dsp:nvSpPr>
      <dsp:spPr>
        <a:xfrm>
          <a:off x="3083005" y="964406"/>
          <a:ext cx="3447888" cy="714374"/>
        </a:xfrm>
        <a:prstGeom prst="roundRect">
          <a:avLst>
            <a:gd name="adj" fmla="val 10000"/>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l-GR" sz="1800" kern="1200" dirty="0"/>
            <a:t>Τα μέλη της διατηρούν την επιχειρηματική και νομική αυτοτέλειά τους</a:t>
          </a:r>
        </a:p>
      </dsp:txBody>
      <dsp:txXfrm>
        <a:off x="3103928" y="985329"/>
        <a:ext cx="3406042" cy="672528"/>
      </dsp:txXfrm>
    </dsp:sp>
    <dsp:sp modelId="{E19CEF97-5ABD-45BF-800E-4A1C5EE8F78F}">
      <dsp:nvSpPr>
        <dsp:cNvPr id="0" name=""/>
        <dsp:cNvSpPr/>
      </dsp:nvSpPr>
      <dsp:spPr>
        <a:xfrm rot="5400000">
          <a:off x="4744442" y="1741289"/>
          <a:ext cx="125015" cy="125015"/>
        </a:xfrm>
        <a:prstGeom prst="rightArrow">
          <a:avLst>
            <a:gd name="adj1" fmla="val 66700"/>
            <a:gd name="adj2" fmla="val 50000"/>
          </a:avLst>
        </a:prstGeom>
        <a:gradFill rotWithShape="0">
          <a:gsLst>
            <a:gs pos="0">
              <a:schemeClr val="dk2">
                <a:tint val="60000"/>
                <a:hueOff val="0"/>
                <a:satOff val="0"/>
                <a:lumOff val="0"/>
                <a:alphaOff val="0"/>
                <a:tint val="94000"/>
                <a:satMod val="103000"/>
                <a:lumMod val="102000"/>
              </a:schemeClr>
            </a:gs>
            <a:gs pos="50000">
              <a:schemeClr val="dk2">
                <a:tint val="60000"/>
                <a:hueOff val="0"/>
                <a:satOff val="0"/>
                <a:lumOff val="0"/>
                <a:alphaOff val="0"/>
                <a:shade val="100000"/>
                <a:satMod val="110000"/>
                <a:lumMod val="100000"/>
              </a:schemeClr>
            </a:gs>
            <a:gs pos="100000">
              <a:schemeClr val="dk2">
                <a:tint val="60000"/>
                <a:hueOff val="0"/>
                <a:satOff val="0"/>
                <a:lumOff val="0"/>
                <a:alphaOff val="0"/>
                <a:shade val="78000"/>
                <a:satMod val="120000"/>
                <a:lumMod val="99000"/>
              </a:schemeClr>
            </a:gs>
          </a:gsLst>
          <a:lin ang="5400000" scaled="0"/>
        </a:gradFill>
        <a:ln>
          <a:noFill/>
        </a:ln>
        <a:effectLst/>
        <a:scene3d>
          <a:camera prst="orthographicFront"/>
          <a:lightRig rig="flat" dir="t"/>
        </a:scene3d>
        <a:sp3d z="-800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sp>
    <dsp:sp modelId="{729390BB-1450-4D9E-9CD1-31E487F4642F}">
      <dsp:nvSpPr>
        <dsp:cNvPr id="0" name=""/>
        <dsp:cNvSpPr/>
      </dsp:nvSpPr>
      <dsp:spPr>
        <a:xfrm>
          <a:off x="3083005" y="1928812"/>
          <a:ext cx="3447888" cy="714374"/>
        </a:xfrm>
        <a:prstGeom prst="roundRect">
          <a:avLst>
            <a:gd name="adj" fmla="val 10000"/>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l-GR" sz="1800" kern="1200" dirty="0"/>
            <a:t>Κατά κανόνα η συνεργασία τους είναι ευκαιριακή</a:t>
          </a:r>
        </a:p>
      </dsp:txBody>
      <dsp:txXfrm>
        <a:off x="3103928" y="1949735"/>
        <a:ext cx="3406042" cy="672528"/>
      </dsp:txXfrm>
    </dsp:sp>
    <dsp:sp modelId="{E05844D4-D9A2-4C96-9381-30266E547D43}">
      <dsp:nvSpPr>
        <dsp:cNvPr id="0" name=""/>
        <dsp:cNvSpPr/>
      </dsp:nvSpPr>
      <dsp:spPr>
        <a:xfrm rot="5400000">
          <a:off x="4744442" y="2705695"/>
          <a:ext cx="125015" cy="125015"/>
        </a:xfrm>
        <a:prstGeom prst="rightArrow">
          <a:avLst>
            <a:gd name="adj1" fmla="val 66700"/>
            <a:gd name="adj2" fmla="val 50000"/>
          </a:avLst>
        </a:prstGeom>
        <a:gradFill rotWithShape="0">
          <a:gsLst>
            <a:gs pos="0">
              <a:schemeClr val="dk2">
                <a:tint val="60000"/>
                <a:hueOff val="0"/>
                <a:satOff val="0"/>
                <a:lumOff val="0"/>
                <a:alphaOff val="0"/>
                <a:tint val="94000"/>
                <a:satMod val="103000"/>
                <a:lumMod val="102000"/>
              </a:schemeClr>
            </a:gs>
            <a:gs pos="50000">
              <a:schemeClr val="dk2">
                <a:tint val="60000"/>
                <a:hueOff val="0"/>
                <a:satOff val="0"/>
                <a:lumOff val="0"/>
                <a:alphaOff val="0"/>
                <a:shade val="100000"/>
                <a:satMod val="110000"/>
                <a:lumMod val="100000"/>
              </a:schemeClr>
            </a:gs>
            <a:gs pos="100000">
              <a:schemeClr val="dk2">
                <a:tint val="60000"/>
                <a:hueOff val="0"/>
                <a:satOff val="0"/>
                <a:lumOff val="0"/>
                <a:alphaOff val="0"/>
                <a:shade val="78000"/>
                <a:satMod val="120000"/>
                <a:lumMod val="99000"/>
              </a:schemeClr>
            </a:gs>
          </a:gsLst>
          <a:lin ang="5400000" scaled="0"/>
        </a:gradFill>
        <a:ln>
          <a:noFill/>
        </a:ln>
        <a:effectLst/>
        <a:scene3d>
          <a:camera prst="orthographicFront"/>
          <a:lightRig rig="flat" dir="t"/>
        </a:scene3d>
        <a:sp3d z="-800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sp>
    <dsp:sp modelId="{677AFB80-B045-49C3-8845-FA8848B58C18}">
      <dsp:nvSpPr>
        <dsp:cNvPr id="0" name=""/>
        <dsp:cNvSpPr/>
      </dsp:nvSpPr>
      <dsp:spPr>
        <a:xfrm>
          <a:off x="3083005" y="2893218"/>
          <a:ext cx="3447888" cy="714374"/>
        </a:xfrm>
        <a:prstGeom prst="roundRect">
          <a:avLst>
            <a:gd name="adj" fmla="val 10000"/>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l-GR" sz="1800" kern="1200" dirty="0"/>
            <a:t>Δεν ανήκει στον </a:t>
          </a:r>
          <a:r>
            <a:rPr lang="en-US" sz="1800" i="1" kern="1200" dirty="0"/>
            <a:t>numerous </a:t>
          </a:r>
          <a:r>
            <a:rPr lang="en-US" sz="1800" i="1" kern="1200" dirty="0" err="1"/>
            <a:t>clausus</a:t>
          </a:r>
          <a:r>
            <a:rPr lang="en-US" sz="1800" i="1" kern="1200" dirty="0"/>
            <a:t> </a:t>
          </a:r>
          <a:r>
            <a:rPr lang="el-GR" sz="1800" i="0" kern="1200" dirty="0"/>
            <a:t>των εταιρικών τύπων</a:t>
          </a:r>
        </a:p>
      </dsp:txBody>
      <dsp:txXfrm>
        <a:off x="3103928" y="2914141"/>
        <a:ext cx="3406042" cy="672528"/>
      </dsp:txXfrm>
    </dsp:sp>
    <dsp:sp modelId="{8D07FD0F-4E3C-41C8-93DF-DA14214F2DFD}">
      <dsp:nvSpPr>
        <dsp:cNvPr id="0" name=""/>
        <dsp:cNvSpPr/>
      </dsp:nvSpPr>
      <dsp:spPr>
        <a:xfrm rot="5400000">
          <a:off x="4744442" y="3670101"/>
          <a:ext cx="125015" cy="125015"/>
        </a:xfrm>
        <a:prstGeom prst="rightArrow">
          <a:avLst>
            <a:gd name="adj1" fmla="val 66700"/>
            <a:gd name="adj2" fmla="val 50000"/>
          </a:avLst>
        </a:prstGeom>
        <a:gradFill rotWithShape="0">
          <a:gsLst>
            <a:gs pos="0">
              <a:schemeClr val="dk2">
                <a:tint val="60000"/>
                <a:hueOff val="0"/>
                <a:satOff val="0"/>
                <a:lumOff val="0"/>
                <a:alphaOff val="0"/>
                <a:tint val="94000"/>
                <a:satMod val="103000"/>
                <a:lumMod val="102000"/>
              </a:schemeClr>
            </a:gs>
            <a:gs pos="50000">
              <a:schemeClr val="dk2">
                <a:tint val="60000"/>
                <a:hueOff val="0"/>
                <a:satOff val="0"/>
                <a:lumOff val="0"/>
                <a:alphaOff val="0"/>
                <a:shade val="100000"/>
                <a:satMod val="110000"/>
                <a:lumMod val="100000"/>
              </a:schemeClr>
            </a:gs>
            <a:gs pos="100000">
              <a:schemeClr val="dk2">
                <a:tint val="60000"/>
                <a:hueOff val="0"/>
                <a:satOff val="0"/>
                <a:lumOff val="0"/>
                <a:alphaOff val="0"/>
                <a:shade val="78000"/>
                <a:satMod val="120000"/>
                <a:lumMod val="99000"/>
              </a:schemeClr>
            </a:gs>
          </a:gsLst>
          <a:lin ang="5400000" scaled="0"/>
        </a:gradFill>
        <a:ln>
          <a:noFill/>
        </a:ln>
        <a:effectLst/>
        <a:scene3d>
          <a:camera prst="orthographicFront"/>
          <a:lightRig rig="flat" dir="t"/>
        </a:scene3d>
        <a:sp3d z="-800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sp>
    <dsp:sp modelId="{226B4EFC-49DC-4AEF-8E20-503353685C64}">
      <dsp:nvSpPr>
        <dsp:cNvPr id="0" name=""/>
        <dsp:cNvSpPr/>
      </dsp:nvSpPr>
      <dsp:spPr>
        <a:xfrm>
          <a:off x="3083005" y="3857625"/>
          <a:ext cx="3447888" cy="714374"/>
        </a:xfrm>
        <a:prstGeom prst="roundRect">
          <a:avLst>
            <a:gd name="adj" fmla="val 10000"/>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l-GR" sz="1800" kern="1200" dirty="0"/>
            <a:t>Αποσκοπεί στον συντονισμό και την οργάνωση της δράσης των μελών της</a:t>
          </a:r>
        </a:p>
      </dsp:txBody>
      <dsp:txXfrm>
        <a:off x="3103928" y="3878548"/>
        <a:ext cx="3406042" cy="672528"/>
      </dsp:txXfrm>
    </dsp:sp>
  </dsp:spTree>
</dsp:drawing>
</file>

<file path=ppt/diagrams/drawing1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3B963C4-30BB-4AD6-9E0C-33DE94AFDF0E}">
      <dsp:nvSpPr>
        <dsp:cNvPr id="0" name=""/>
        <dsp:cNvSpPr/>
      </dsp:nvSpPr>
      <dsp:spPr>
        <a:xfrm>
          <a:off x="3469" y="0"/>
          <a:ext cx="4628567" cy="4717142"/>
        </a:xfrm>
        <a:prstGeom prst="roundRect">
          <a:avLst>
            <a:gd name="adj" fmla="val 10000"/>
          </a:avLst>
        </a:prstGeom>
        <a:gradFill rotWithShape="0">
          <a:gsLst>
            <a:gs pos="0">
              <a:schemeClr val="dk2">
                <a:tint val="40000"/>
                <a:hueOff val="0"/>
                <a:satOff val="0"/>
                <a:lumOff val="0"/>
                <a:alphaOff val="0"/>
                <a:tint val="94000"/>
                <a:satMod val="103000"/>
                <a:lumMod val="102000"/>
              </a:schemeClr>
            </a:gs>
            <a:gs pos="50000">
              <a:schemeClr val="dk2">
                <a:tint val="40000"/>
                <a:hueOff val="0"/>
                <a:satOff val="0"/>
                <a:lumOff val="0"/>
                <a:alphaOff val="0"/>
                <a:shade val="100000"/>
                <a:satMod val="110000"/>
                <a:lumMod val="100000"/>
              </a:schemeClr>
            </a:gs>
            <a:gs pos="100000">
              <a:schemeClr val="dk2">
                <a:tint val="40000"/>
                <a:hueOff val="0"/>
                <a:satOff val="0"/>
                <a:lumOff val="0"/>
                <a:alphaOff val="0"/>
                <a:shade val="78000"/>
                <a:satMod val="120000"/>
                <a:lumMod val="99000"/>
              </a:schemeClr>
            </a:gs>
          </a:gsLst>
          <a:lin ang="5400000" scaled="0"/>
        </a:gradFill>
        <a:ln>
          <a:noFill/>
        </a:ln>
        <a:effectLst/>
        <a:scene3d>
          <a:camera prst="orthographicFront"/>
          <a:lightRig rig="flat" dir="t"/>
        </a:scene3d>
        <a:sp3d z="-190500" extrusionH="12700" prstMaterial="plastic">
          <a:bevelT w="50800" h="50800"/>
        </a:sp3d>
      </dsp:spPr>
      <dsp:style>
        <a:lnRef idx="0">
          <a:scrgbClr r="0" g="0" b="0"/>
        </a:lnRef>
        <a:fillRef idx="3">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Συμφωνία-πλαίσιο</a:t>
          </a:r>
        </a:p>
      </dsp:txBody>
      <dsp:txXfrm>
        <a:off x="3469" y="0"/>
        <a:ext cx="4628567" cy="1415142"/>
      </dsp:txXfrm>
    </dsp:sp>
    <dsp:sp modelId="{9C070E12-454A-4D12-ABB0-4D807AEB8DF1}">
      <dsp:nvSpPr>
        <dsp:cNvPr id="0" name=""/>
        <dsp:cNvSpPr/>
      </dsp:nvSpPr>
      <dsp:spPr>
        <a:xfrm>
          <a:off x="467668" y="1415983"/>
          <a:ext cx="3702853" cy="1282011"/>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45720" tIns="34290" rIns="45720" bIns="34290" numCol="1" spcCol="1270" anchor="ctr" anchorCtr="0">
          <a:noAutofit/>
        </a:bodyPr>
        <a:lstStyle/>
        <a:p>
          <a:pPr marL="0" lvl="0" indent="0" algn="ctr" defTabSz="800100">
            <a:lnSpc>
              <a:spcPct val="90000"/>
            </a:lnSpc>
            <a:spcBef>
              <a:spcPct val="0"/>
            </a:spcBef>
            <a:spcAft>
              <a:spcPct val="35000"/>
            </a:spcAft>
            <a:buNone/>
          </a:pPr>
          <a:r>
            <a:rPr lang="el-GR" sz="1800" kern="1200" dirty="0"/>
            <a:t>Συνάπτεται μεταξύ μίας ή περισσοτέρων αναθετουσών αρχών και ενός ή περισσοτέρων οικονομικών φορέων</a:t>
          </a:r>
        </a:p>
      </dsp:txBody>
      <dsp:txXfrm>
        <a:off x="505217" y="1453532"/>
        <a:ext cx="3627755" cy="1206913"/>
      </dsp:txXfrm>
    </dsp:sp>
    <dsp:sp modelId="{25372F9B-5A57-476A-B1A1-DED8BD52B2DD}">
      <dsp:nvSpPr>
        <dsp:cNvPr id="0" name=""/>
        <dsp:cNvSpPr/>
      </dsp:nvSpPr>
      <dsp:spPr>
        <a:xfrm>
          <a:off x="467668" y="2814426"/>
          <a:ext cx="3702853" cy="756804"/>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45720" tIns="34290" rIns="45720" bIns="34290" numCol="1" spcCol="1270" anchor="ctr" anchorCtr="0">
          <a:noAutofit/>
        </a:bodyPr>
        <a:lstStyle/>
        <a:p>
          <a:pPr marL="0" lvl="0" indent="0" algn="ctr" defTabSz="800100">
            <a:lnSpc>
              <a:spcPct val="90000"/>
            </a:lnSpc>
            <a:spcBef>
              <a:spcPct val="0"/>
            </a:spcBef>
            <a:spcAft>
              <a:spcPct val="35000"/>
            </a:spcAft>
            <a:buNone/>
          </a:pPr>
          <a:r>
            <a:rPr lang="el-GR" sz="1800" i="0" kern="1200" dirty="0"/>
            <a:t>Αποσκοπεί στον καθορισμό των όρων που διέπουν τις εκτελεστικές συμβάσεις</a:t>
          </a:r>
        </a:p>
      </dsp:txBody>
      <dsp:txXfrm>
        <a:off x="489834" y="2836592"/>
        <a:ext cx="3658521" cy="712472"/>
      </dsp:txXfrm>
    </dsp:sp>
    <dsp:sp modelId="{5D53D570-0A54-484E-B249-5D07D6DDAE31}">
      <dsp:nvSpPr>
        <dsp:cNvPr id="0" name=""/>
        <dsp:cNvSpPr/>
      </dsp:nvSpPr>
      <dsp:spPr>
        <a:xfrm>
          <a:off x="467668" y="3687662"/>
          <a:ext cx="3702853" cy="792782"/>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45720" tIns="34290" rIns="45720" bIns="34290" numCol="1" spcCol="1270" anchor="ctr" anchorCtr="0">
          <a:noAutofit/>
        </a:bodyPr>
        <a:lstStyle/>
        <a:p>
          <a:pPr marL="0" lvl="0" indent="0" algn="ctr" defTabSz="800100">
            <a:lnSpc>
              <a:spcPct val="90000"/>
            </a:lnSpc>
            <a:spcBef>
              <a:spcPct val="0"/>
            </a:spcBef>
            <a:spcAft>
              <a:spcPct val="35000"/>
            </a:spcAft>
            <a:buNone/>
          </a:pPr>
          <a:r>
            <a:rPr lang="el-GR" sz="1800" i="0" kern="1200" dirty="0"/>
            <a:t>Αφορά ιδίως τις τιμές και όπου ενδείκνυται τις ποσότητες</a:t>
          </a:r>
        </a:p>
      </dsp:txBody>
      <dsp:txXfrm>
        <a:off x="490888" y="3710882"/>
        <a:ext cx="3656413" cy="746342"/>
      </dsp:txXfrm>
    </dsp:sp>
    <dsp:sp modelId="{3755AF77-AD8F-4C65-8E00-F2EEBC11F762}">
      <dsp:nvSpPr>
        <dsp:cNvPr id="0" name=""/>
        <dsp:cNvSpPr/>
      </dsp:nvSpPr>
      <dsp:spPr>
        <a:xfrm>
          <a:off x="4980521" y="0"/>
          <a:ext cx="4628567" cy="4717142"/>
        </a:xfrm>
        <a:prstGeom prst="roundRect">
          <a:avLst>
            <a:gd name="adj" fmla="val 10000"/>
          </a:avLst>
        </a:prstGeom>
        <a:gradFill rotWithShape="0">
          <a:gsLst>
            <a:gs pos="0">
              <a:schemeClr val="dk2">
                <a:tint val="40000"/>
                <a:hueOff val="0"/>
                <a:satOff val="0"/>
                <a:lumOff val="0"/>
                <a:alphaOff val="0"/>
                <a:tint val="94000"/>
                <a:satMod val="103000"/>
                <a:lumMod val="102000"/>
              </a:schemeClr>
            </a:gs>
            <a:gs pos="50000">
              <a:schemeClr val="dk2">
                <a:tint val="40000"/>
                <a:hueOff val="0"/>
                <a:satOff val="0"/>
                <a:lumOff val="0"/>
                <a:alphaOff val="0"/>
                <a:shade val="100000"/>
                <a:satMod val="110000"/>
                <a:lumMod val="100000"/>
              </a:schemeClr>
            </a:gs>
            <a:gs pos="100000">
              <a:schemeClr val="dk2">
                <a:tint val="40000"/>
                <a:hueOff val="0"/>
                <a:satOff val="0"/>
                <a:lumOff val="0"/>
                <a:alphaOff val="0"/>
                <a:shade val="78000"/>
                <a:satMod val="120000"/>
                <a:lumMod val="99000"/>
              </a:schemeClr>
            </a:gs>
          </a:gsLst>
          <a:lin ang="5400000" scaled="0"/>
        </a:gradFill>
        <a:ln>
          <a:noFill/>
        </a:ln>
        <a:effectLst/>
        <a:scene3d>
          <a:camera prst="orthographicFront"/>
          <a:lightRig rig="flat" dir="t"/>
        </a:scene3d>
        <a:sp3d z="-190500" extrusionH="12700" prstMaterial="plastic">
          <a:bevelT w="50800" h="50800"/>
        </a:sp3d>
      </dsp:spPr>
      <dsp:style>
        <a:lnRef idx="0">
          <a:scrgbClr r="0" g="0" b="0"/>
        </a:lnRef>
        <a:fillRef idx="3">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Κεντρικές δραστηριότητες αγορών</a:t>
          </a:r>
        </a:p>
      </dsp:txBody>
      <dsp:txXfrm>
        <a:off x="4980521" y="0"/>
        <a:ext cx="4628567" cy="1415142"/>
      </dsp:txXfrm>
    </dsp:sp>
    <dsp:sp modelId="{8EA71757-90C9-443E-AD4A-4979A454DBA8}">
      <dsp:nvSpPr>
        <dsp:cNvPr id="0" name=""/>
        <dsp:cNvSpPr/>
      </dsp:nvSpPr>
      <dsp:spPr>
        <a:xfrm>
          <a:off x="5443377" y="1416524"/>
          <a:ext cx="3702853" cy="1422283"/>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45720" tIns="34290" rIns="45720" bIns="34290" numCol="1" spcCol="1270" anchor="ctr" anchorCtr="0">
          <a:noAutofit/>
        </a:bodyPr>
        <a:lstStyle/>
        <a:p>
          <a:pPr marL="0" lvl="0" indent="0" algn="ctr" defTabSz="800100">
            <a:lnSpc>
              <a:spcPct val="90000"/>
            </a:lnSpc>
            <a:spcBef>
              <a:spcPct val="0"/>
            </a:spcBef>
            <a:spcAft>
              <a:spcPct val="35000"/>
            </a:spcAft>
            <a:buNone/>
          </a:pPr>
          <a:r>
            <a:rPr lang="el-GR" sz="1800" kern="1200" dirty="0"/>
            <a:t>Δραστηριότητες που διεξάγονται σε μόνιμη βάση</a:t>
          </a:r>
          <a:endParaRPr lang="el-GR" sz="1800" i="0" kern="1200" dirty="0"/>
        </a:p>
      </dsp:txBody>
      <dsp:txXfrm>
        <a:off x="5485034" y="1458181"/>
        <a:ext cx="3619539" cy="1338969"/>
      </dsp:txXfrm>
    </dsp:sp>
    <dsp:sp modelId="{52EB5188-7B7B-43A2-9BEE-6399928946E0}">
      <dsp:nvSpPr>
        <dsp:cNvPr id="0" name=""/>
        <dsp:cNvSpPr/>
      </dsp:nvSpPr>
      <dsp:spPr>
        <a:xfrm>
          <a:off x="5443377" y="3057620"/>
          <a:ext cx="3702853" cy="1422283"/>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45720" tIns="34290" rIns="45720" bIns="34290" numCol="1" spcCol="1270" anchor="ctr" anchorCtr="0">
          <a:noAutofit/>
        </a:bodyPr>
        <a:lstStyle/>
        <a:p>
          <a:pPr marL="0" lvl="0" indent="0" algn="ctr" defTabSz="800100">
            <a:lnSpc>
              <a:spcPct val="90000"/>
            </a:lnSpc>
            <a:spcBef>
              <a:spcPct val="0"/>
            </a:spcBef>
            <a:spcAft>
              <a:spcPct val="35000"/>
            </a:spcAft>
            <a:buNone/>
          </a:pPr>
          <a:r>
            <a:rPr lang="el-GR" sz="1800" i="0" kern="1200" dirty="0"/>
            <a:t>Διεξάγονται με σύναψη συμφωνίας-πλαίσιο για τις ανάγκες αναθετουσών αρχών</a:t>
          </a:r>
        </a:p>
      </dsp:txBody>
      <dsp:txXfrm>
        <a:off x="5485034" y="3099277"/>
        <a:ext cx="3619539" cy="1338969"/>
      </dsp:txXfrm>
    </dsp:sp>
  </dsp:spTree>
</dsp:drawing>
</file>

<file path=ppt/diagrams/drawing19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1923A0E-4E33-4F2F-96BC-D8CC0CB37ACD}">
      <dsp:nvSpPr>
        <dsp:cNvPr id="0" name=""/>
        <dsp:cNvSpPr/>
      </dsp:nvSpPr>
      <dsp:spPr>
        <a:xfrm>
          <a:off x="1129914" y="596"/>
          <a:ext cx="3501938" cy="2101162"/>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Δυνατότητα της αναθέτουσας αρχής να απαιτήσει από μία ένωση προσώπων να περιβληθεί συγκεκριμένη νομική μορφή</a:t>
          </a:r>
        </a:p>
      </dsp:txBody>
      <dsp:txXfrm>
        <a:off x="1129914" y="596"/>
        <a:ext cx="3501938" cy="2101162"/>
      </dsp:txXfrm>
    </dsp:sp>
    <dsp:sp modelId="{5D8C0299-B29F-409A-AC43-5AA98DDE38BC}">
      <dsp:nvSpPr>
        <dsp:cNvPr id="0" name=""/>
        <dsp:cNvSpPr/>
      </dsp:nvSpPr>
      <dsp:spPr>
        <a:xfrm>
          <a:off x="4982046" y="596"/>
          <a:ext cx="3501938" cy="2101162"/>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Ειδικά στις δημόσιες συμβάσεις έργων πρέπει να εξασφαλίζεται η ύπαρξη ενός και μόνο Α.Φ.Μ.</a:t>
          </a:r>
          <a:endParaRPr lang="en-US" sz="1800" kern="1200" dirty="0"/>
        </a:p>
      </dsp:txBody>
      <dsp:txXfrm>
        <a:off x="4982046" y="596"/>
        <a:ext cx="3501938" cy="2101162"/>
      </dsp:txXfrm>
    </dsp:sp>
    <dsp:sp modelId="{E899C157-5EBE-4F91-AA25-CF222B46EEB9}">
      <dsp:nvSpPr>
        <dsp:cNvPr id="0" name=""/>
        <dsp:cNvSpPr/>
      </dsp:nvSpPr>
      <dsp:spPr>
        <a:xfrm>
          <a:off x="1129914" y="2451952"/>
          <a:ext cx="3501938" cy="2101162"/>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Η Κοινοπραξία συστήνεται είτε με ιδιωτικό είτε συμβολαιογραφικό έγγραφο, με το οποίο ορίζεται και η νόμιμη εκπροσώπησή της</a:t>
          </a:r>
          <a:endParaRPr lang="en-US" sz="1800" kern="1200" dirty="0"/>
        </a:p>
      </dsp:txBody>
      <dsp:txXfrm>
        <a:off x="1129914" y="2451952"/>
        <a:ext cx="3501938" cy="2101162"/>
      </dsp:txXfrm>
    </dsp:sp>
    <dsp:sp modelId="{8DE0EC34-5E52-4B97-8FB3-9CDA0CD1EDAF}">
      <dsp:nvSpPr>
        <dsp:cNvPr id="0" name=""/>
        <dsp:cNvSpPr/>
      </dsp:nvSpPr>
      <dsp:spPr>
        <a:xfrm>
          <a:off x="4982046" y="2451952"/>
          <a:ext cx="3501938" cy="2101162"/>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Κοινό Ε.Ε.Ε.Σ., κοινή εγγυητική επιστολή συμμετοχής</a:t>
          </a:r>
          <a:endParaRPr lang="en-US" sz="1800" kern="1200" dirty="0"/>
        </a:p>
      </dsp:txBody>
      <dsp:txXfrm>
        <a:off x="4982046" y="2451952"/>
        <a:ext cx="3501938" cy="2101162"/>
      </dsp:txXfrm>
    </dsp:sp>
  </dsp:spTree>
</dsp:drawing>
</file>

<file path=ppt/diagrams/drawing19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B92D9F6-CEEA-40FC-910C-0277697E222E}">
      <dsp:nvSpPr>
        <dsp:cNvPr id="0" name=""/>
        <dsp:cNvSpPr/>
      </dsp:nvSpPr>
      <dsp:spPr>
        <a:xfrm>
          <a:off x="4428879" y="937297"/>
          <a:ext cx="721941" cy="91440"/>
        </a:xfrm>
        <a:custGeom>
          <a:avLst/>
          <a:gdLst/>
          <a:ahLst/>
          <a:cxnLst/>
          <a:rect l="0" t="0" r="0" b="0"/>
          <a:pathLst>
            <a:path>
              <a:moveTo>
                <a:pt x="0" y="45720"/>
              </a:moveTo>
              <a:lnTo>
                <a:pt x="721941" y="45720"/>
              </a:lnTo>
            </a:path>
          </a:pathLst>
        </a:custGeom>
        <a:noFill/>
        <a:ln w="9525" cap="flat" cmpd="sng" algn="ctr">
          <a:solidFill>
            <a:schemeClr val="dk2">
              <a:hueOff val="0"/>
              <a:satOff val="0"/>
              <a:lumOff val="0"/>
              <a:alphaOff val="0"/>
            </a:schemeClr>
          </a:solidFill>
          <a:prstDash val="solid"/>
          <a:tailEnd type="arrow"/>
        </a:ln>
        <a:effectLst/>
        <a:scene3d>
          <a:camera prst="orthographicFront"/>
          <a:lightRig rig="flat" dir="t"/>
        </a:scene3d>
        <a:sp3d z="-40000" prstMaterial="matte"/>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l-GR" sz="500" kern="1200"/>
        </a:p>
      </dsp:txBody>
      <dsp:txXfrm>
        <a:off x="4771036" y="979255"/>
        <a:ext cx="37627" cy="7525"/>
      </dsp:txXfrm>
    </dsp:sp>
    <dsp:sp modelId="{7A99BBD6-0336-48FE-B6FB-00E8E3F1D881}">
      <dsp:nvSpPr>
        <dsp:cNvPr id="0" name=""/>
        <dsp:cNvSpPr/>
      </dsp:nvSpPr>
      <dsp:spPr>
        <a:xfrm>
          <a:off x="1158761" y="1442"/>
          <a:ext cx="3271918" cy="1963150"/>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dirty="0"/>
            <a:t>Άνοιγμα των δημοσίων συμβάσεων στον ευρύτερο δυνατό ανταγωνισμό</a:t>
          </a:r>
        </a:p>
      </dsp:txBody>
      <dsp:txXfrm>
        <a:off x="1158761" y="1442"/>
        <a:ext cx="3271918" cy="1963150"/>
      </dsp:txXfrm>
    </dsp:sp>
    <dsp:sp modelId="{86AB8AEE-4858-4D0B-A5CA-360697F640E2}">
      <dsp:nvSpPr>
        <dsp:cNvPr id="0" name=""/>
        <dsp:cNvSpPr/>
      </dsp:nvSpPr>
      <dsp:spPr>
        <a:xfrm>
          <a:off x="2794720" y="1962793"/>
          <a:ext cx="4024459" cy="721941"/>
        </a:xfrm>
        <a:custGeom>
          <a:avLst/>
          <a:gdLst/>
          <a:ahLst/>
          <a:cxnLst/>
          <a:rect l="0" t="0" r="0" b="0"/>
          <a:pathLst>
            <a:path>
              <a:moveTo>
                <a:pt x="4024459" y="0"/>
              </a:moveTo>
              <a:lnTo>
                <a:pt x="4024459" y="378070"/>
              </a:lnTo>
              <a:lnTo>
                <a:pt x="0" y="378070"/>
              </a:lnTo>
              <a:lnTo>
                <a:pt x="0" y="721941"/>
              </a:lnTo>
            </a:path>
          </a:pathLst>
        </a:custGeom>
        <a:noFill/>
        <a:ln w="9525" cap="flat" cmpd="sng" algn="ctr">
          <a:solidFill>
            <a:schemeClr val="dk2">
              <a:hueOff val="0"/>
              <a:satOff val="0"/>
              <a:lumOff val="0"/>
              <a:alphaOff val="0"/>
            </a:schemeClr>
          </a:solidFill>
          <a:prstDash val="solid"/>
          <a:tailEnd type="arrow"/>
        </a:ln>
        <a:effectLst/>
        <a:scene3d>
          <a:camera prst="orthographicFront"/>
          <a:lightRig rig="flat" dir="t"/>
        </a:scene3d>
        <a:sp3d z="-40000" prstMaterial="matte"/>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l-GR" sz="500" kern="1200"/>
        </a:p>
      </dsp:txBody>
      <dsp:txXfrm>
        <a:off x="4704594" y="2320001"/>
        <a:ext cx="204710" cy="7525"/>
      </dsp:txXfrm>
    </dsp:sp>
    <dsp:sp modelId="{B4933921-3383-4B1A-BD2A-D0336325FAD2}">
      <dsp:nvSpPr>
        <dsp:cNvPr id="0" name=""/>
        <dsp:cNvSpPr/>
      </dsp:nvSpPr>
      <dsp:spPr>
        <a:xfrm>
          <a:off x="5183220" y="1442"/>
          <a:ext cx="3271918" cy="1963150"/>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dirty="0"/>
            <a:t>Κοινοτικό συμφέρον για ελεύθερη κυκλοφορία προϊόντων και υπηρεσιών</a:t>
          </a:r>
        </a:p>
      </dsp:txBody>
      <dsp:txXfrm>
        <a:off x="5183220" y="1442"/>
        <a:ext cx="3271918" cy="1963150"/>
      </dsp:txXfrm>
    </dsp:sp>
    <dsp:sp modelId="{3938B9EF-74FB-44A2-BEF0-575696B88EB6}">
      <dsp:nvSpPr>
        <dsp:cNvPr id="0" name=""/>
        <dsp:cNvSpPr/>
      </dsp:nvSpPr>
      <dsp:spPr>
        <a:xfrm>
          <a:off x="4428879" y="3652990"/>
          <a:ext cx="721941" cy="91440"/>
        </a:xfrm>
        <a:custGeom>
          <a:avLst/>
          <a:gdLst/>
          <a:ahLst/>
          <a:cxnLst/>
          <a:rect l="0" t="0" r="0" b="0"/>
          <a:pathLst>
            <a:path>
              <a:moveTo>
                <a:pt x="0" y="45720"/>
              </a:moveTo>
              <a:lnTo>
                <a:pt x="721941" y="45720"/>
              </a:lnTo>
            </a:path>
          </a:pathLst>
        </a:custGeom>
        <a:noFill/>
        <a:ln w="9525" cap="flat" cmpd="sng" algn="ctr">
          <a:solidFill>
            <a:schemeClr val="dk2">
              <a:hueOff val="0"/>
              <a:satOff val="0"/>
              <a:lumOff val="0"/>
              <a:alphaOff val="0"/>
            </a:schemeClr>
          </a:solidFill>
          <a:prstDash val="solid"/>
          <a:tailEnd type="arrow"/>
        </a:ln>
        <a:effectLst/>
        <a:scene3d>
          <a:camera prst="orthographicFront"/>
          <a:lightRig rig="flat" dir="t"/>
        </a:scene3d>
        <a:sp3d z="-40000" prstMaterial="matte"/>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l-GR" sz="500" kern="1200"/>
        </a:p>
      </dsp:txBody>
      <dsp:txXfrm>
        <a:off x="4771036" y="3694947"/>
        <a:ext cx="37627" cy="7525"/>
      </dsp:txXfrm>
    </dsp:sp>
    <dsp:sp modelId="{D36DD73B-1563-4E1E-A12E-CC57FED2718B}">
      <dsp:nvSpPr>
        <dsp:cNvPr id="0" name=""/>
        <dsp:cNvSpPr/>
      </dsp:nvSpPr>
      <dsp:spPr>
        <a:xfrm>
          <a:off x="1158761" y="2717134"/>
          <a:ext cx="3271918" cy="1963150"/>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dirty="0"/>
            <a:t>Συμφέρον της αναθέτουσας αρχής για την επιλογή της βέλτιστης (πλέον συμφέρουσας από οικονομικής άποψης) δυνατής επιλογής</a:t>
          </a:r>
        </a:p>
      </dsp:txBody>
      <dsp:txXfrm>
        <a:off x="1158761" y="2717134"/>
        <a:ext cx="3271918" cy="1963150"/>
      </dsp:txXfrm>
    </dsp:sp>
    <dsp:sp modelId="{ABCEC892-EDBA-42FA-9892-F8EF583D3636}">
      <dsp:nvSpPr>
        <dsp:cNvPr id="0" name=""/>
        <dsp:cNvSpPr/>
      </dsp:nvSpPr>
      <dsp:spPr>
        <a:xfrm>
          <a:off x="5183220" y="2717134"/>
          <a:ext cx="3271918" cy="1963150"/>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dirty="0"/>
            <a:t>Πρόσβαση των ΜΜΕ στις δημόσιες συμβάσεις</a:t>
          </a:r>
        </a:p>
      </dsp:txBody>
      <dsp:txXfrm>
        <a:off x="5183220" y="2717134"/>
        <a:ext cx="3271918" cy="1963150"/>
      </dsp:txXfrm>
    </dsp:sp>
  </dsp:spTree>
</dsp:drawing>
</file>

<file path=ppt/diagrams/drawing19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7E9996A-B90B-45C5-9A32-C853B89B6584}">
      <dsp:nvSpPr>
        <dsp:cNvPr id="0" name=""/>
        <dsp:cNvSpPr/>
      </dsp:nvSpPr>
      <dsp:spPr>
        <a:xfrm>
          <a:off x="6456947" y="2915621"/>
          <a:ext cx="361313" cy="1108027"/>
        </a:xfrm>
        <a:custGeom>
          <a:avLst/>
          <a:gdLst/>
          <a:ahLst/>
          <a:cxnLst/>
          <a:rect l="0" t="0" r="0" b="0"/>
          <a:pathLst>
            <a:path>
              <a:moveTo>
                <a:pt x="0" y="0"/>
              </a:moveTo>
              <a:lnTo>
                <a:pt x="0" y="1108027"/>
              </a:lnTo>
              <a:lnTo>
                <a:pt x="361313" y="1108027"/>
              </a:lnTo>
            </a:path>
          </a:pathLst>
        </a:custGeom>
        <a:noFill/>
        <a:ln w="12700" cap="flat" cmpd="sng" algn="ctr">
          <a:solidFill>
            <a:schemeClr val="dk2">
              <a:shade val="8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BB6AF24A-645E-4993-A233-80E4906DAF50}">
      <dsp:nvSpPr>
        <dsp:cNvPr id="0" name=""/>
        <dsp:cNvSpPr/>
      </dsp:nvSpPr>
      <dsp:spPr>
        <a:xfrm>
          <a:off x="4505855" y="1205404"/>
          <a:ext cx="2914594" cy="505838"/>
        </a:xfrm>
        <a:custGeom>
          <a:avLst/>
          <a:gdLst/>
          <a:ahLst/>
          <a:cxnLst/>
          <a:rect l="0" t="0" r="0" b="0"/>
          <a:pathLst>
            <a:path>
              <a:moveTo>
                <a:pt x="0" y="0"/>
              </a:moveTo>
              <a:lnTo>
                <a:pt x="0" y="252919"/>
              </a:lnTo>
              <a:lnTo>
                <a:pt x="2914594" y="252919"/>
              </a:lnTo>
              <a:lnTo>
                <a:pt x="2914594" y="505838"/>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77670EB5-CAB7-46E3-87FA-43753BFCA369}">
      <dsp:nvSpPr>
        <dsp:cNvPr id="0" name=""/>
        <dsp:cNvSpPr/>
      </dsp:nvSpPr>
      <dsp:spPr>
        <a:xfrm>
          <a:off x="4460135" y="1205404"/>
          <a:ext cx="91440" cy="505838"/>
        </a:xfrm>
        <a:custGeom>
          <a:avLst/>
          <a:gdLst/>
          <a:ahLst/>
          <a:cxnLst/>
          <a:rect l="0" t="0" r="0" b="0"/>
          <a:pathLst>
            <a:path>
              <a:moveTo>
                <a:pt x="45720" y="0"/>
              </a:moveTo>
              <a:lnTo>
                <a:pt x="45720" y="505838"/>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D87B0F64-EDCD-4C87-B22D-C7FF95BE2925}">
      <dsp:nvSpPr>
        <dsp:cNvPr id="0" name=""/>
        <dsp:cNvSpPr/>
      </dsp:nvSpPr>
      <dsp:spPr>
        <a:xfrm>
          <a:off x="1591260" y="1205404"/>
          <a:ext cx="2914594" cy="505838"/>
        </a:xfrm>
        <a:custGeom>
          <a:avLst/>
          <a:gdLst/>
          <a:ahLst/>
          <a:cxnLst/>
          <a:rect l="0" t="0" r="0" b="0"/>
          <a:pathLst>
            <a:path>
              <a:moveTo>
                <a:pt x="2914594" y="0"/>
              </a:moveTo>
              <a:lnTo>
                <a:pt x="2914594" y="252919"/>
              </a:lnTo>
              <a:lnTo>
                <a:pt x="0" y="252919"/>
              </a:lnTo>
              <a:lnTo>
                <a:pt x="0" y="505838"/>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5702FEE4-3523-442F-B43E-E212FEB826A5}">
      <dsp:nvSpPr>
        <dsp:cNvPr id="0" name=""/>
        <dsp:cNvSpPr/>
      </dsp:nvSpPr>
      <dsp:spPr>
        <a:xfrm>
          <a:off x="3301477" y="1026"/>
          <a:ext cx="2408756" cy="1204378"/>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l-GR" sz="1800" kern="1200" dirty="0"/>
            <a:t>Οποιοσδήποτε τρίτος οικονομικός φορέας</a:t>
          </a:r>
        </a:p>
      </dsp:txBody>
      <dsp:txXfrm>
        <a:off x="3301477" y="1026"/>
        <a:ext cx="2408756" cy="1204378"/>
      </dsp:txXfrm>
    </dsp:sp>
    <dsp:sp modelId="{CAD6D217-9DB7-4042-970F-6F31794FAE57}">
      <dsp:nvSpPr>
        <dsp:cNvPr id="0" name=""/>
        <dsp:cNvSpPr/>
      </dsp:nvSpPr>
      <dsp:spPr>
        <a:xfrm>
          <a:off x="386882" y="1711242"/>
          <a:ext cx="2408756" cy="1204378"/>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l-GR" sz="1800" kern="1200" dirty="0"/>
            <a:t>Δεν πρόκειται κατ’ αρχήν για κατά κυριολεξία κοινή συμμετοχή</a:t>
          </a:r>
        </a:p>
      </dsp:txBody>
      <dsp:txXfrm>
        <a:off x="386882" y="1711242"/>
        <a:ext cx="2408756" cy="1204378"/>
      </dsp:txXfrm>
    </dsp:sp>
    <dsp:sp modelId="{BA4BA57F-1B70-426F-92EC-E80D10368469}">
      <dsp:nvSpPr>
        <dsp:cNvPr id="0" name=""/>
        <dsp:cNvSpPr/>
      </dsp:nvSpPr>
      <dsp:spPr>
        <a:xfrm>
          <a:off x="3301477" y="1711242"/>
          <a:ext cx="2408756" cy="1204378"/>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l-GR" sz="1800" kern="1200" dirty="0"/>
            <a:t>Ο δανείζων εμπειρία παραμένει πάντοτε «</a:t>
          </a:r>
          <a:r>
            <a:rPr lang="el-GR" sz="1800" i="1" kern="1200" dirty="0"/>
            <a:t>τρίτος</a:t>
          </a:r>
          <a:r>
            <a:rPr lang="el-GR" sz="1800" kern="1200" dirty="0"/>
            <a:t>» έναντι της αναθέτουσας αρχής</a:t>
          </a:r>
        </a:p>
      </dsp:txBody>
      <dsp:txXfrm>
        <a:off x="3301477" y="1711242"/>
        <a:ext cx="2408756" cy="1204378"/>
      </dsp:txXfrm>
    </dsp:sp>
    <dsp:sp modelId="{5B9EE3D6-F003-4641-AEBA-B1F7CEBFEE05}">
      <dsp:nvSpPr>
        <dsp:cNvPr id="0" name=""/>
        <dsp:cNvSpPr/>
      </dsp:nvSpPr>
      <dsp:spPr>
        <a:xfrm>
          <a:off x="6216072" y="1711242"/>
          <a:ext cx="2408756" cy="1204378"/>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l-GR" sz="1800" kern="1200" dirty="0"/>
            <a:t>Δεν εκτελεί τη σύμβασης, δεν συμβάλλεται με την αναθέτουσα αρχή</a:t>
          </a:r>
        </a:p>
      </dsp:txBody>
      <dsp:txXfrm>
        <a:off x="6216072" y="1711242"/>
        <a:ext cx="2408756" cy="1204378"/>
      </dsp:txXfrm>
    </dsp:sp>
    <dsp:sp modelId="{E8109115-4826-49F9-B4BF-231181A6A390}">
      <dsp:nvSpPr>
        <dsp:cNvPr id="0" name=""/>
        <dsp:cNvSpPr/>
      </dsp:nvSpPr>
      <dsp:spPr>
        <a:xfrm>
          <a:off x="6818261" y="3421459"/>
          <a:ext cx="2408756" cy="1204378"/>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l-GR" sz="1800" kern="1200" dirty="0"/>
            <a:t>Ρητές εξαιρέσεις προβλεπόμενες από τον νόμο</a:t>
          </a:r>
        </a:p>
      </dsp:txBody>
      <dsp:txXfrm>
        <a:off x="6818261" y="3421459"/>
        <a:ext cx="2408756" cy="1204378"/>
      </dsp:txXfrm>
    </dsp:sp>
    <dsp:sp modelId="{688EEE65-C7F8-4139-B760-1551043041C0}">
      <dsp:nvSpPr>
        <dsp:cNvPr id="0" name=""/>
        <dsp:cNvSpPr/>
      </dsp:nvSpPr>
      <dsp:spPr>
        <a:xfrm>
          <a:off x="6216072" y="1026"/>
          <a:ext cx="2408756" cy="1204378"/>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3970" tIns="13970" rIns="13970" bIns="13970" numCol="1" spcCol="1270" anchor="ctr" anchorCtr="0">
          <a:noAutofit/>
        </a:bodyPr>
        <a:lstStyle/>
        <a:p>
          <a:pPr marL="0" lvl="0" indent="0" algn="ctr" defTabSz="977900">
            <a:lnSpc>
              <a:spcPct val="90000"/>
            </a:lnSpc>
            <a:spcBef>
              <a:spcPct val="0"/>
            </a:spcBef>
            <a:spcAft>
              <a:spcPct val="35000"/>
            </a:spcAft>
            <a:buNone/>
          </a:pPr>
          <a:r>
            <a:rPr lang="el-GR" sz="2200" kern="1200" dirty="0"/>
            <a:t>ΕΕΕΣ υποβάλλει πάντοτε υποχρεωτικά και ο δανείζων εμπειρία</a:t>
          </a:r>
        </a:p>
      </dsp:txBody>
      <dsp:txXfrm>
        <a:off x="6216072" y="1026"/>
        <a:ext cx="2408756" cy="1204378"/>
      </dsp:txXfrm>
    </dsp:sp>
  </dsp:spTree>
</dsp:drawing>
</file>

<file path=ppt/diagrams/drawing19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6B789D9-E993-4653-8423-81E197CD94D0}">
      <dsp:nvSpPr>
        <dsp:cNvPr id="0" name=""/>
        <dsp:cNvSpPr/>
      </dsp:nvSpPr>
      <dsp:spPr>
        <a:xfrm rot="16200000">
          <a:off x="1255903" y="-1255903"/>
          <a:ext cx="2295144" cy="4806950"/>
        </a:xfrm>
        <a:prstGeom prst="round1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dirty="0"/>
            <a:t>Αρκεί αλλά και απαιτείται να αποδείξει ότι θα έχει στη διάθεσή του τα μέσα του τρίτου για όλο το χρονικό διάστημα εκτέλεσης της σύμβασης</a:t>
          </a:r>
        </a:p>
      </dsp:txBody>
      <dsp:txXfrm rot="5400000">
        <a:off x="0" y="0"/>
        <a:ext cx="4806950" cy="1721358"/>
      </dsp:txXfrm>
    </dsp:sp>
    <dsp:sp modelId="{95CAA7A0-A5A0-4486-A5AA-51798847C9C9}">
      <dsp:nvSpPr>
        <dsp:cNvPr id="0" name=""/>
        <dsp:cNvSpPr/>
      </dsp:nvSpPr>
      <dsp:spPr>
        <a:xfrm>
          <a:off x="4806950" y="0"/>
          <a:ext cx="4806950" cy="2295144"/>
        </a:xfrm>
        <a:prstGeom prst="round1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dirty="0"/>
            <a:t>Συνάπτει ελεύθερα δεσμούς με τρίτους και επιλέγει τη νομική φύση τους. Αρκεί οποιαδήποτε έγγραφη δέσμευση του τρίτου</a:t>
          </a:r>
        </a:p>
      </dsp:txBody>
      <dsp:txXfrm>
        <a:off x="4806950" y="0"/>
        <a:ext cx="4806950" cy="1721358"/>
      </dsp:txXfrm>
    </dsp:sp>
    <dsp:sp modelId="{112864D8-CF9E-42BD-A20A-BAA0A4D431CB}">
      <dsp:nvSpPr>
        <dsp:cNvPr id="0" name=""/>
        <dsp:cNvSpPr/>
      </dsp:nvSpPr>
      <dsp:spPr>
        <a:xfrm rot="10800000">
          <a:off x="0" y="2295144"/>
          <a:ext cx="4806950" cy="2295144"/>
        </a:xfrm>
        <a:prstGeom prst="round1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dirty="0"/>
            <a:t>Δυνατότητα σωρευτικής επίκλησης της ικανότητας περισσοτέρων τρίτων οντοτήτων</a:t>
          </a:r>
        </a:p>
      </dsp:txBody>
      <dsp:txXfrm rot="10800000">
        <a:off x="0" y="2868930"/>
        <a:ext cx="4806950" cy="1721358"/>
      </dsp:txXfrm>
    </dsp:sp>
    <dsp:sp modelId="{1687E7F1-0DC1-432F-BB47-9FE4C440EC39}">
      <dsp:nvSpPr>
        <dsp:cNvPr id="0" name=""/>
        <dsp:cNvSpPr/>
      </dsp:nvSpPr>
      <dsp:spPr>
        <a:xfrm rot="5400000">
          <a:off x="6062853" y="1039240"/>
          <a:ext cx="2295144" cy="4806950"/>
        </a:xfrm>
        <a:prstGeom prst="round1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dirty="0"/>
            <a:t>Η στήριξη στις ικανότητες τρίτων αποτελεί τον κανόνα και συνιστά ένα αυτοτελές και ισότιμο μέσο πλήρωσης των κριτηρίων ποιοτικής επιλογής</a:t>
          </a:r>
        </a:p>
      </dsp:txBody>
      <dsp:txXfrm rot="-5400000">
        <a:off x="4806950" y="2868929"/>
        <a:ext cx="4806950" cy="1721358"/>
      </dsp:txXfrm>
    </dsp:sp>
    <dsp:sp modelId="{10E6F589-8ED5-4780-B105-DC67E4310A06}">
      <dsp:nvSpPr>
        <dsp:cNvPr id="0" name=""/>
        <dsp:cNvSpPr/>
      </dsp:nvSpPr>
      <dsp:spPr>
        <a:xfrm>
          <a:off x="3364865" y="1721358"/>
          <a:ext cx="2884170" cy="1147572"/>
        </a:xfrm>
        <a:prstGeom prst="roundRect">
          <a:avLst/>
        </a:prstGeom>
        <a:solidFill>
          <a:schemeClr val="dk2">
            <a:tint val="60000"/>
            <a:hueOff val="0"/>
            <a:satOff val="0"/>
            <a:lumOff val="0"/>
            <a:alphaOff val="0"/>
          </a:schemeClr>
        </a:solidFill>
        <a:ln>
          <a:noFill/>
        </a:ln>
        <a:effectLst>
          <a:outerShdw blurRad="57150" dist="19050" dir="5400000" algn="ctr" rotWithShape="0">
            <a:srgbClr val="000000">
              <a:alpha val="63000"/>
            </a:srgbClr>
          </a:outerShdw>
        </a:effectLst>
        <a:scene3d>
          <a:camera prst="orthographicFront"/>
          <a:lightRig rig="flat" dir="t"/>
        </a:scene3d>
        <a:sp3d z="190500" prstMaterial="plastic">
          <a:bevelT w="120900" h="88900"/>
          <a:bevelB w="88900" h="31750" prst="angle"/>
        </a:sp3d>
      </dsp:spPr>
      <dsp:style>
        <a:lnRef idx="0">
          <a:scrgbClr r="0" g="0" b="0"/>
        </a:lnRef>
        <a:fillRef idx="1">
          <a:scrgbClr r="0" g="0" b="0"/>
        </a:fillRef>
        <a:effectRef idx="3">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Τεκμηρίωση δάνειας εμπειρίας</a:t>
          </a:r>
        </a:p>
      </dsp:txBody>
      <dsp:txXfrm>
        <a:off x="3420885" y="1777378"/>
        <a:ext cx="2772130" cy="1035532"/>
      </dsp:txXfrm>
    </dsp:sp>
  </dsp:spTree>
</dsp:drawing>
</file>

<file path=ppt/diagrams/drawing19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90B4E8F-0376-499A-829D-526B4CE6717A}">
      <dsp:nvSpPr>
        <dsp:cNvPr id="0" name=""/>
        <dsp:cNvSpPr/>
      </dsp:nvSpPr>
      <dsp:spPr>
        <a:xfrm>
          <a:off x="0" y="390383"/>
          <a:ext cx="9613900" cy="655200"/>
        </a:xfrm>
        <a:prstGeom prst="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 modelId="{785C5F13-D1D9-4B86-B944-E999EB04D290}">
      <dsp:nvSpPr>
        <dsp:cNvPr id="0" name=""/>
        <dsp:cNvSpPr/>
      </dsp:nvSpPr>
      <dsp:spPr>
        <a:xfrm>
          <a:off x="480695" y="6623"/>
          <a:ext cx="6729730" cy="767520"/>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54368" tIns="0" rIns="254368" bIns="0" numCol="1" spcCol="1270" anchor="ctr" anchorCtr="0">
          <a:noAutofit/>
        </a:bodyPr>
        <a:lstStyle/>
        <a:p>
          <a:pPr marL="0" lvl="0" indent="0" algn="l" defTabSz="800100">
            <a:lnSpc>
              <a:spcPct val="90000"/>
            </a:lnSpc>
            <a:spcBef>
              <a:spcPct val="0"/>
            </a:spcBef>
            <a:spcAft>
              <a:spcPct val="35000"/>
            </a:spcAft>
            <a:buNone/>
          </a:pPr>
          <a:r>
            <a:rPr lang="el-GR" sz="1800" kern="1200" dirty="0"/>
            <a:t>Δεν αποκλείεται η ύπαρξη εργασιών που δεν μπορεί να προκύψει ως το άθροισμα της ελάσσονος ικανότητας περισσοτέρων φορέων</a:t>
          </a:r>
        </a:p>
      </dsp:txBody>
      <dsp:txXfrm>
        <a:off x="518162" y="44090"/>
        <a:ext cx="6654796" cy="692586"/>
      </dsp:txXfrm>
    </dsp:sp>
    <dsp:sp modelId="{1869779F-4129-4F1E-B676-0D1B9292A2A5}">
      <dsp:nvSpPr>
        <dsp:cNvPr id="0" name=""/>
        <dsp:cNvSpPr/>
      </dsp:nvSpPr>
      <dsp:spPr>
        <a:xfrm>
          <a:off x="0" y="1569743"/>
          <a:ext cx="9613900" cy="655200"/>
        </a:xfrm>
        <a:prstGeom prst="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 modelId="{B19596A7-88F3-47AD-A23B-476D1C504B0A}">
      <dsp:nvSpPr>
        <dsp:cNvPr id="0" name=""/>
        <dsp:cNvSpPr/>
      </dsp:nvSpPr>
      <dsp:spPr>
        <a:xfrm>
          <a:off x="480695" y="1185983"/>
          <a:ext cx="6729730" cy="767520"/>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54368" tIns="0" rIns="254368" bIns="0" numCol="1" spcCol="1270" anchor="ctr" anchorCtr="0">
          <a:noAutofit/>
        </a:bodyPr>
        <a:lstStyle/>
        <a:p>
          <a:pPr marL="0" lvl="0" indent="0" algn="l" defTabSz="800100">
            <a:lnSpc>
              <a:spcPct val="90000"/>
            </a:lnSpc>
            <a:spcBef>
              <a:spcPct val="0"/>
            </a:spcBef>
            <a:spcAft>
              <a:spcPct val="35000"/>
            </a:spcAft>
            <a:buNone/>
          </a:pPr>
          <a:r>
            <a:rPr lang="el-GR" sz="1800" kern="1200" dirty="0"/>
            <a:t>Προσκόμιση τεκμηριωτικού υλικού και έλεγχός του από την αναθέτουσα αρχή. Αποκλείεται η αμιγώς τυπική πλήρωση</a:t>
          </a:r>
        </a:p>
      </dsp:txBody>
      <dsp:txXfrm>
        <a:off x="518162" y="1223450"/>
        <a:ext cx="6654796" cy="692586"/>
      </dsp:txXfrm>
    </dsp:sp>
    <dsp:sp modelId="{6980AB9D-0D08-453D-A1FC-CE0B611FE49E}">
      <dsp:nvSpPr>
        <dsp:cNvPr id="0" name=""/>
        <dsp:cNvSpPr/>
      </dsp:nvSpPr>
      <dsp:spPr>
        <a:xfrm>
          <a:off x="0" y="2749103"/>
          <a:ext cx="9613900" cy="655200"/>
        </a:xfrm>
        <a:prstGeom prst="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 modelId="{3C89008F-E408-4FED-BFBF-A78F9C1C0A7C}">
      <dsp:nvSpPr>
        <dsp:cNvPr id="0" name=""/>
        <dsp:cNvSpPr/>
      </dsp:nvSpPr>
      <dsp:spPr>
        <a:xfrm>
          <a:off x="480695" y="2365343"/>
          <a:ext cx="6729730" cy="767520"/>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54368" tIns="0" rIns="254368" bIns="0" numCol="1" spcCol="1270" anchor="ctr" anchorCtr="0">
          <a:noAutofit/>
        </a:bodyPr>
        <a:lstStyle/>
        <a:p>
          <a:pPr marL="0" lvl="0" indent="0" algn="l" defTabSz="800100">
            <a:lnSpc>
              <a:spcPct val="90000"/>
            </a:lnSpc>
            <a:spcBef>
              <a:spcPct val="0"/>
            </a:spcBef>
            <a:spcAft>
              <a:spcPct val="35000"/>
            </a:spcAft>
            <a:buNone/>
          </a:pPr>
          <a:r>
            <a:rPr lang="el-GR" sz="1800" kern="1200" dirty="0"/>
            <a:t>Η χρήση των μέσων του τρίτου δεν γίνεται δεκτή άνευ όρων. Σκοπός είναι η διαπίστωση της λυσιτέλειας των μέσων του τρίτου</a:t>
          </a:r>
        </a:p>
      </dsp:txBody>
      <dsp:txXfrm>
        <a:off x="518162" y="2402810"/>
        <a:ext cx="6654796" cy="692586"/>
      </dsp:txXfrm>
    </dsp:sp>
    <dsp:sp modelId="{8CCC1252-CDA8-46B7-A7F3-3641EA92A6A1}">
      <dsp:nvSpPr>
        <dsp:cNvPr id="0" name=""/>
        <dsp:cNvSpPr/>
      </dsp:nvSpPr>
      <dsp:spPr>
        <a:xfrm>
          <a:off x="0" y="3928464"/>
          <a:ext cx="9613900" cy="655200"/>
        </a:xfrm>
        <a:prstGeom prst="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 modelId="{62C57CD7-05F3-480F-AFB3-0EC3E2C3A6DC}">
      <dsp:nvSpPr>
        <dsp:cNvPr id="0" name=""/>
        <dsp:cNvSpPr/>
      </dsp:nvSpPr>
      <dsp:spPr>
        <a:xfrm>
          <a:off x="480695" y="3544704"/>
          <a:ext cx="6729730" cy="767520"/>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54368" tIns="0" rIns="254368" bIns="0" numCol="1" spcCol="1270" anchor="ctr" anchorCtr="0">
          <a:noAutofit/>
        </a:bodyPr>
        <a:lstStyle/>
        <a:p>
          <a:pPr marL="0" lvl="0" indent="0" algn="l" defTabSz="800100">
            <a:lnSpc>
              <a:spcPct val="90000"/>
            </a:lnSpc>
            <a:spcBef>
              <a:spcPct val="0"/>
            </a:spcBef>
            <a:spcAft>
              <a:spcPct val="35000"/>
            </a:spcAft>
            <a:buNone/>
          </a:pPr>
          <a:r>
            <a:rPr lang="el-GR" sz="1800" kern="1200" dirty="0"/>
            <a:t>Η στήριξη στις ικανότητες του τρίτου δεν πρέπει να οδηγεί σε αλλοίωση ή μερικότερο έλεγχο της πλήρωσης των κριτηρίων επιλογής</a:t>
          </a:r>
        </a:p>
      </dsp:txBody>
      <dsp:txXfrm>
        <a:off x="518162" y="3582171"/>
        <a:ext cx="6654796" cy="692586"/>
      </dsp:txXfrm>
    </dsp:sp>
  </dsp:spTree>
</dsp:drawing>
</file>

<file path=ppt/diagrams/drawing19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15CE3EB-4A11-45BC-9F40-F0280DA99662}">
      <dsp:nvSpPr>
        <dsp:cNvPr id="0" name=""/>
        <dsp:cNvSpPr/>
      </dsp:nvSpPr>
      <dsp:spPr>
        <a:xfrm>
          <a:off x="721042" y="0"/>
          <a:ext cx="8171815" cy="4517136"/>
        </a:xfrm>
        <a:prstGeom prst="rightArrow">
          <a:avLst/>
        </a:prstGeom>
        <a:gradFill rotWithShape="0">
          <a:gsLst>
            <a:gs pos="0">
              <a:schemeClr val="dk2">
                <a:tint val="40000"/>
                <a:hueOff val="0"/>
                <a:satOff val="0"/>
                <a:lumOff val="0"/>
                <a:alphaOff val="0"/>
                <a:tint val="94000"/>
                <a:satMod val="103000"/>
                <a:lumMod val="102000"/>
              </a:schemeClr>
            </a:gs>
            <a:gs pos="50000">
              <a:schemeClr val="dk2">
                <a:tint val="40000"/>
                <a:hueOff val="0"/>
                <a:satOff val="0"/>
                <a:lumOff val="0"/>
                <a:alphaOff val="0"/>
                <a:shade val="100000"/>
                <a:satMod val="110000"/>
                <a:lumMod val="100000"/>
              </a:schemeClr>
            </a:gs>
            <a:gs pos="100000">
              <a:schemeClr val="dk2">
                <a:tint val="40000"/>
                <a:hueOff val="0"/>
                <a:satOff val="0"/>
                <a:lumOff val="0"/>
                <a:alphaOff val="0"/>
                <a:shade val="78000"/>
                <a:satMod val="120000"/>
                <a:lumMod val="99000"/>
              </a:schemeClr>
            </a:gs>
          </a:gsLst>
          <a:lin ang="5400000" scaled="0"/>
        </a:gradFill>
        <a:ln>
          <a:noFill/>
        </a:ln>
        <a:effectLst/>
        <a:scene3d>
          <a:camera prst="orthographicFront"/>
          <a:lightRig rig="flat" dir="t"/>
        </a:scene3d>
        <a:sp3d z="-190500" extrusionH="12700" prstMaterial="plastic">
          <a:bevelT w="50800" h="50800"/>
        </a:sp3d>
      </dsp:spPr>
      <dsp:style>
        <a:lnRef idx="0">
          <a:scrgbClr r="0" g="0" b="0"/>
        </a:lnRef>
        <a:fillRef idx="3">
          <a:scrgbClr r="0" g="0" b="0"/>
        </a:fillRef>
        <a:effectRef idx="0">
          <a:scrgbClr r="0" g="0" b="0"/>
        </a:effectRef>
        <a:fontRef idx="minor"/>
      </dsp:style>
    </dsp:sp>
    <dsp:sp modelId="{2358378D-4D99-4187-A447-1C015255CAFD}">
      <dsp:nvSpPr>
        <dsp:cNvPr id="0" name=""/>
        <dsp:cNvSpPr/>
      </dsp:nvSpPr>
      <dsp:spPr>
        <a:xfrm>
          <a:off x="3286" y="1355140"/>
          <a:ext cx="2134961" cy="1806854"/>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el-GR" sz="1700" kern="1200" dirty="0"/>
            <a:t>Ενδεικτική η απαρίθμηση των μέσων τεκμηρίωσης της οικονομικής επάρκειας</a:t>
          </a:r>
        </a:p>
      </dsp:txBody>
      <dsp:txXfrm>
        <a:off x="91489" y="1443343"/>
        <a:ext cx="1958555" cy="1630448"/>
      </dsp:txXfrm>
    </dsp:sp>
    <dsp:sp modelId="{D217D425-AAE0-4321-925D-D285CE9023FF}">
      <dsp:nvSpPr>
        <dsp:cNvPr id="0" name=""/>
        <dsp:cNvSpPr/>
      </dsp:nvSpPr>
      <dsp:spPr>
        <a:xfrm>
          <a:off x="2494074" y="1355140"/>
          <a:ext cx="2134961" cy="1806854"/>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el-GR" sz="1700" kern="1200" dirty="0"/>
            <a:t>Αποκλειστική η απαρίθμηση των μέσων τεκμηρίωσης της τεχνικής ικανότητας</a:t>
          </a:r>
        </a:p>
      </dsp:txBody>
      <dsp:txXfrm>
        <a:off x="2582277" y="1443343"/>
        <a:ext cx="1958555" cy="1630448"/>
      </dsp:txXfrm>
    </dsp:sp>
    <dsp:sp modelId="{9415526D-0D93-43D5-A27E-18BF54A92E95}">
      <dsp:nvSpPr>
        <dsp:cNvPr id="0" name=""/>
        <dsp:cNvSpPr/>
      </dsp:nvSpPr>
      <dsp:spPr>
        <a:xfrm>
          <a:off x="4984863" y="1355140"/>
          <a:ext cx="2134961" cy="1806854"/>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el-GR" sz="1700" kern="1200" dirty="0"/>
            <a:t>Θεμιτοί οι περιορισμοί ως προς την επίκληση μέσων τρίτου για την κάλυψη της τεχνικής ικανότητας</a:t>
          </a:r>
        </a:p>
      </dsp:txBody>
      <dsp:txXfrm>
        <a:off x="5073066" y="1443343"/>
        <a:ext cx="1958555" cy="1630448"/>
      </dsp:txXfrm>
    </dsp:sp>
    <dsp:sp modelId="{23F5E287-011B-40A8-B74D-6DA9D7E410FB}">
      <dsp:nvSpPr>
        <dsp:cNvPr id="0" name=""/>
        <dsp:cNvSpPr/>
      </dsp:nvSpPr>
      <dsp:spPr>
        <a:xfrm>
          <a:off x="7475652" y="1355140"/>
          <a:ext cx="2134961" cy="1806854"/>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el-GR" sz="1700" kern="1200" dirty="0"/>
            <a:t>Αποκλεισμός περιορισμών όταν πρόκειται για επίκληση πόρων αμιγώς οικονομικής φύσης</a:t>
          </a:r>
        </a:p>
      </dsp:txBody>
      <dsp:txXfrm>
        <a:off x="7563855" y="1443343"/>
        <a:ext cx="1958555" cy="1630448"/>
      </dsp:txXfrm>
    </dsp:sp>
  </dsp:spTree>
</dsp:drawing>
</file>

<file path=ppt/diagrams/drawing19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C3A8307-9580-4982-A0B2-0A6A339E5538}">
      <dsp:nvSpPr>
        <dsp:cNvPr id="0" name=""/>
        <dsp:cNvSpPr/>
      </dsp:nvSpPr>
      <dsp:spPr>
        <a:xfrm>
          <a:off x="2282" y="955"/>
          <a:ext cx="7553237" cy="2130641"/>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Στήριξη στις ικανότητες τρίτου</a:t>
          </a:r>
        </a:p>
      </dsp:txBody>
      <dsp:txXfrm>
        <a:off x="64686" y="63359"/>
        <a:ext cx="7428429" cy="2005833"/>
      </dsp:txXfrm>
    </dsp:sp>
    <dsp:sp modelId="{1E2F79C9-A1C3-48DA-AA0D-2ECD9CC5F8C3}">
      <dsp:nvSpPr>
        <dsp:cNvPr id="0" name=""/>
        <dsp:cNvSpPr/>
      </dsp:nvSpPr>
      <dsp:spPr>
        <a:xfrm>
          <a:off x="2282" y="2385539"/>
          <a:ext cx="2803123" cy="2130641"/>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Οικονομική και χρηματοοικονομική επάρκεια</a:t>
          </a:r>
        </a:p>
      </dsp:txBody>
      <dsp:txXfrm>
        <a:off x="64686" y="2447943"/>
        <a:ext cx="2678315" cy="2005833"/>
      </dsp:txXfrm>
    </dsp:sp>
    <dsp:sp modelId="{C68C051F-FCF4-4CF4-B600-42462AE00FA0}">
      <dsp:nvSpPr>
        <dsp:cNvPr id="0" name=""/>
        <dsp:cNvSpPr/>
      </dsp:nvSpPr>
      <dsp:spPr>
        <a:xfrm>
          <a:off x="2953275" y="2385539"/>
          <a:ext cx="2158832" cy="2130641"/>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Τεχνική και επαγγελματική ικανότητα</a:t>
          </a:r>
        </a:p>
      </dsp:txBody>
      <dsp:txXfrm>
        <a:off x="3015679" y="2447943"/>
        <a:ext cx="2034024" cy="2005833"/>
      </dsp:txXfrm>
    </dsp:sp>
    <dsp:sp modelId="{803E19E0-3C02-4966-A8CA-D5AFC82FD51E}">
      <dsp:nvSpPr>
        <dsp:cNvPr id="0" name=""/>
        <dsp:cNvSpPr/>
      </dsp:nvSpPr>
      <dsp:spPr>
        <a:xfrm>
          <a:off x="5259978" y="2385539"/>
          <a:ext cx="2295541" cy="2130641"/>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Αποκλείεται η κάλυψη των κριτηρίων επαγγελματικής καταλληλότητας</a:t>
          </a:r>
        </a:p>
      </dsp:txBody>
      <dsp:txXfrm>
        <a:off x="5322382" y="2447943"/>
        <a:ext cx="2170733" cy="2005833"/>
      </dsp:txXfrm>
    </dsp:sp>
    <dsp:sp modelId="{92CF5CA5-579E-47B6-8497-5974D62389C1}">
      <dsp:nvSpPr>
        <dsp:cNvPr id="0" name=""/>
        <dsp:cNvSpPr/>
      </dsp:nvSpPr>
      <dsp:spPr>
        <a:xfrm>
          <a:off x="7851259" y="955"/>
          <a:ext cx="1760357" cy="2130641"/>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Κάλυψη κριτηρίων ποιοτικής επιλογής</a:t>
          </a:r>
        </a:p>
      </dsp:txBody>
      <dsp:txXfrm>
        <a:off x="7902818" y="52514"/>
        <a:ext cx="1657239" cy="2027523"/>
      </dsp:txXfrm>
    </dsp:sp>
  </dsp:spTree>
</dsp:drawing>
</file>

<file path=ppt/diagrams/drawing19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F42F322-67CB-4EEB-A68C-3C6210DAA610}">
      <dsp:nvSpPr>
        <dsp:cNvPr id="0" name=""/>
        <dsp:cNvSpPr/>
      </dsp:nvSpPr>
      <dsp:spPr>
        <a:xfrm>
          <a:off x="0" y="3441586"/>
          <a:ext cx="9613900" cy="1129605"/>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dirty="0"/>
            <a:t>Τεχνική και επαγγελματική ικανότητα</a:t>
          </a:r>
        </a:p>
      </dsp:txBody>
      <dsp:txXfrm>
        <a:off x="0" y="3441586"/>
        <a:ext cx="9613900" cy="609986"/>
      </dsp:txXfrm>
    </dsp:sp>
    <dsp:sp modelId="{445F2971-A767-415E-83DF-D402C14C1A1F}">
      <dsp:nvSpPr>
        <dsp:cNvPr id="0" name=""/>
        <dsp:cNvSpPr/>
      </dsp:nvSpPr>
      <dsp:spPr>
        <a:xfrm>
          <a:off x="0" y="4028981"/>
          <a:ext cx="4806950" cy="519618"/>
        </a:xfrm>
        <a:prstGeom prst="rect">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28016" tIns="22860" rIns="128016" bIns="22860" numCol="1" spcCol="1270" anchor="ctr" anchorCtr="0">
          <a:noAutofit/>
        </a:bodyPr>
        <a:lstStyle/>
        <a:p>
          <a:pPr marL="0" lvl="0" indent="0" algn="ctr" defTabSz="800100">
            <a:lnSpc>
              <a:spcPct val="90000"/>
            </a:lnSpc>
            <a:spcBef>
              <a:spcPct val="0"/>
            </a:spcBef>
            <a:spcAft>
              <a:spcPct val="35000"/>
            </a:spcAft>
            <a:buNone/>
          </a:pPr>
          <a:r>
            <a:rPr lang="el-GR" sz="1800" kern="1200" dirty="0"/>
            <a:t>Αναγκαίοι ανθρώπινοι και τεχνικοί πόροι</a:t>
          </a:r>
        </a:p>
      </dsp:txBody>
      <dsp:txXfrm>
        <a:off x="0" y="4028981"/>
        <a:ext cx="4806950" cy="519618"/>
      </dsp:txXfrm>
    </dsp:sp>
    <dsp:sp modelId="{245CBB20-33D1-4BDC-8647-9763FEBD9256}">
      <dsp:nvSpPr>
        <dsp:cNvPr id="0" name=""/>
        <dsp:cNvSpPr/>
      </dsp:nvSpPr>
      <dsp:spPr>
        <a:xfrm>
          <a:off x="4806950" y="4028981"/>
          <a:ext cx="4806950" cy="519618"/>
        </a:xfrm>
        <a:prstGeom prst="rect">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28016" tIns="22860" rIns="128016" bIns="22860" numCol="1" spcCol="1270" anchor="ctr" anchorCtr="0">
          <a:noAutofit/>
        </a:bodyPr>
        <a:lstStyle/>
        <a:p>
          <a:pPr marL="0" lvl="0" indent="0" algn="ctr" defTabSz="800100">
            <a:lnSpc>
              <a:spcPct val="90000"/>
            </a:lnSpc>
            <a:spcBef>
              <a:spcPct val="0"/>
            </a:spcBef>
            <a:spcAft>
              <a:spcPct val="35000"/>
            </a:spcAft>
            <a:buNone/>
          </a:pPr>
          <a:r>
            <a:rPr lang="el-GR" sz="1800" kern="1200" dirty="0"/>
            <a:t>Εμπειρία σε κατάλληλο επίπεδο ποιότητας</a:t>
          </a:r>
        </a:p>
      </dsp:txBody>
      <dsp:txXfrm>
        <a:off x="4806950" y="4028981"/>
        <a:ext cx="4806950" cy="519618"/>
      </dsp:txXfrm>
    </dsp:sp>
    <dsp:sp modelId="{EB87246B-D9ED-439D-9B16-BDA7DD9331DB}">
      <dsp:nvSpPr>
        <dsp:cNvPr id="0" name=""/>
        <dsp:cNvSpPr/>
      </dsp:nvSpPr>
      <dsp:spPr>
        <a:xfrm rot="10800000">
          <a:off x="0" y="1721197"/>
          <a:ext cx="9613900" cy="1737333"/>
        </a:xfrm>
        <a:prstGeom prst="upArrowCallou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dirty="0"/>
            <a:t>Οικονομική και χρηματοοικονομική επάρκεια</a:t>
          </a:r>
        </a:p>
      </dsp:txBody>
      <dsp:txXfrm rot="-10800000">
        <a:off x="0" y="1721197"/>
        <a:ext cx="9613900" cy="609803"/>
      </dsp:txXfrm>
    </dsp:sp>
    <dsp:sp modelId="{AE50BF46-289B-494F-8C3E-F6A72CEDC228}">
      <dsp:nvSpPr>
        <dsp:cNvPr id="0" name=""/>
        <dsp:cNvSpPr/>
      </dsp:nvSpPr>
      <dsp:spPr>
        <a:xfrm>
          <a:off x="0" y="2331001"/>
          <a:ext cx="4806950" cy="519462"/>
        </a:xfrm>
        <a:prstGeom prst="rect">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28016" tIns="22860" rIns="128016" bIns="22860" numCol="1" spcCol="1270" anchor="ctr" anchorCtr="0">
          <a:noAutofit/>
        </a:bodyPr>
        <a:lstStyle/>
        <a:p>
          <a:pPr marL="0" lvl="0" indent="0" algn="ctr" defTabSz="800100">
            <a:lnSpc>
              <a:spcPct val="90000"/>
            </a:lnSpc>
            <a:spcBef>
              <a:spcPct val="0"/>
            </a:spcBef>
            <a:spcAft>
              <a:spcPct val="35000"/>
            </a:spcAft>
            <a:buNone/>
          </a:pPr>
          <a:r>
            <a:rPr lang="el-GR" sz="1800" kern="1200" dirty="0"/>
            <a:t>Αναγκαία οικονομική και χρηματοδοτική ικανότητα</a:t>
          </a:r>
        </a:p>
      </dsp:txBody>
      <dsp:txXfrm>
        <a:off x="0" y="2331001"/>
        <a:ext cx="4806950" cy="519462"/>
      </dsp:txXfrm>
    </dsp:sp>
    <dsp:sp modelId="{76DE54FD-E29B-4AFC-B114-C22A0A5EDBFD}">
      <dsp:nvSpPr>
        <dsp:cNvPr id="0" name=""/>
        <dsp:cNvSpPr/>
      </dsp:nvSpPr>
      <dsp:spPr>
        <a:xfrm>
          <a:off x="4806950" y="2331001"/>
          <a:ext cx="4806950" cy="519462"/>
        </a:xfrm>
        <a:prstGeom prst="rect">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28016" tIns="22860" rIns="128016" bIns="22860" numCol="1" spcCol="1270" anchor="ctr" anchorCtr="0">
          <a:noAutofit/>
        </a:bodyPr>
        <a:lstStyle/>
        <a:p>
          <a:pPr marL="0" lvl="0" indent="0" algn="ctr" defTabSz="800100">
            <a:lnSpc>
              <a:spcPct val="90000"/>
            </a:lnSpc>
            <a:spcBef>
              <a:spcPct val="0"/>
            </a:spcBef>
            <a:spcAft>
              <a:spcPct val="35000"/>
            </a:spcAft>
            <a:buNone/>
          </a:pPr>
          <a:r>
            <a:rPr lang="el-GR" sz="1800" kern="1200" dirty="0"/>
            <a:t>Σύνδεση με ορισμένο ελάχιστο κύκλο εργασιών ή/και ειδικό κύκλο εργασιών</a:t>
          </a:r>
        </a:p>
      </dsp:txBody>
      <dsp:txXfrm>
        <a:off x="4806950" y="2331001"/>
        <a:ext cx="4806950" cy="519462"/>
      </dsp:txXfrm>
    </dsp:sp>
    <dsp:sp modelId="{4A2F95AC-7A93-45CE-B48D-08C97BC39B4E}">
      <dsp:nvSpPr>
        <dsp:cNvPr id="0" name=""/>
        <dsp:cNvSpPr/>
      </dsp:nvSpPr>
      <dsp:spPr>
        <a:xfrm rot="10800000">
          <a:off x="0" y="808"/>
          <a:ext cx="9613900" cy="1737333"/>
        </a:xfrm>
        <a:prstGeom prst="upArrowCallou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dirty="0"/>
            <a:t>Καταλληλότητα άσκησης επαγγελματικής δραστηριότητας</a:t>
          </a:r>
        </a:p>
      </dsp:txBody>
      <dsp:txXfrm rot="-10800000">
        <a:off x="0" y="808"/>
        <a:ext cx="9613900" cy="609803"/>
      </dsp:txXfrm>
    </dsp:sp>
    <dsp:sp modelId="{D7455873-3EE2-41A2-8278-FB5E41BBB737}">
      <dsp:nvSpPr>
        <dsp:cNvPr id="0" name=""/>
        <dsp:cNvSpPr/>
      </dsp:nvSpPr>
      <dsp:spPr>
        <a:xfrm>
          <a:off x="0" y="610612"/>
          <a:ext cx="9613900" cy="519462"/>
        </a:xfrm>
        <a:prstGeom prst="rect">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28016" tIns="22860" rIns="128016" bIns="22860" numCol="1" spcCol="1270" anchor="ctr" anchorCtr="0">
          <a:noAutofit/>
        </a:bodyPr>
        <a:lstStyle/>
        <a:p>
          <a:pPr marL="0" lvl="0" indent="0" algn="ctr" defTabSz="800100">
            <a:lnSpc>
              <a:spcPct val="90000"/>
            </a:lnSpc>
            <a:spcBef>
              <a:spcPct val="0"/>
            </a:spcBef>
            <a:spcAft>
              <a:spcPct val="35000"/>
            </a:spcAft>
            <a:buNone/>
          </a:pPr>
          <a:r>
            <a:rPr lang="el-GR" sz="1800" kern="1200" dirty="0"/>
            <a:t>Εγγραφή σε επαγγελματικά ή εμπορικά μητρώα</a:t>
          </a:r>
        </a:p>
      </dsp:txBody>
      <dsp:txXfrm>
        <a:off x="0" y="610612"/>
        <a:ext cx="9613900" cy="519462"/>
      </dsp:txXfrm>
    </dsp:sp>
  </dsp:spTree>
</dsp:drawing>
</file>

<file path=ppt/diagrams/drawing19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01A0D85-EB07-4D75-8EC3-C017EC821E5B}">
      <dsp:nvSpPr>
        <dsp:cNvPr id="0" name=""/>
        <dsp:cNvSpPr/>
      </dsp:nvSpPr>
      <dsp:spPr>
        <a:xfrm>
          <a:off x="0" y="49645"/>
          <a:ext cx="9613900" cy="1240239"/>
        </a:xfrm>
        <a:prstGeom prst="roundRect">
          <a:avLst>
            <a:gd name="adj" fmla="val 10000"/>
          </a:avLst>
        </a:prstGeom>
        <a:gradFill rotWithShape="0">
          <a:gsLst>
            <a:gs pos="0">
              <a:schemeClr val="dk2">
                <a:tint val="40000"/>
                <a:hueOff val="0"/>
                <a:satOff val="0"/>
                <a:lumOff val="0"/>
                <a:alphaOff val="0"/>
                <a:tint val="94000"/>
                <a:satMod val="103000"/>
                <a:lumMod val="102000"/>
              </a:schemeClr>
            </a:gs>
            <a:gs pos="50000">
              <a:schemeClr val="dk2">
                <a:tint val="40000"/>
                <a:hueOff val="0"/>
                <a:satOff val="0"/>
                <a:lumOff val="0"/>
                <a:alphaOff val="0"/>
                <a:shade val="100000"/>
                <a:satMod val="110000"/>
                <a:lumMod val="100000"/>
              </a:schemeClr>
            </a:gs>
            <a:gs pos="100000">
              <a:schemeClr val="dk2">
                <a:tint val="40000"/>
                <a:hueOff val="0"/>
                <a:satOff val="0"/>
                <a:lumOff val="0"/>
                <a:alphaOff val="0"/>
                <a:shade val="78000"/>
                <a:satMod val="120000"/>
                <a:lumMod val="99000"/>
              </a:schemeClr>
            </a:gs>
          </a:gsLst>
          <a:lin ang="5400000" scaled="0"/>
        </a:gradFill>
        <a:ln>
          <a:noFill/>
        </a:ln>
        <a:effectLst/>
        <a:scene3d>
          <a:camera prst="orthographicFront"/>
          <a:lightRig rig="flat" dir="t"/>
        </a:scene3d>
        <a:sp3d z="-190500" extrusionH="12700" prstMaterial="plastic">
          <a:bevelT w="50800" h="50800"/>
        </a:sp3d>
      </dsp:spPr>
      <dsp:style>
        <a:lnRef idx="0">
          <a:scrgbClr r="0" g="0" b="0"/>
        </a:lnRef>
        <a:fillRef idx="3">
          <a:scrgbClr r="0" g="0" b="0"/>
        </a:fillRef>
        <a:effectRef idx="0">
          <a:scrgbClr r="0" g="0" b="0"/>
        </a:effectRef>
        <a:fontRef idx="minor"/>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dirty="0"/>
            <a:t>Αντικατάσταση του τρίτου δανείζοντος εμπειρία οικονομικού φορέα</a:t>
          </a:r>
        </a:p>
      </dsp:txBody>
      <dsp:txXfrm>
        <a:off x="0" y="49645"/>
        <a:ext cx="2884170" cy="1240239"/>
      </dsp:txXfrm>
    </dsp:sp>
    <dsp:sp modelId="{0ADB7C0A-A0DA-47BB-814E-C51C3BA68F79}">
      <dsp:nvSpPr>
        <dsp:cNvPr id="0" name=""/>
        <dsp:cNvSpPr/>
      </dsp:nvSpPr>
      <dsp:spPr>
        <a:xfrm>
          <a:off x="4380744" y="0"/>
          <a:ext cx="3508612" cy="2093491"/>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Έλεγχος με βάση τα άρθρα 79, 80, 81 εάν πληρούνται τα κριτήρια επιλογής και αν συντρέχουν λόγοι αποκλεισμού του τρίτου βάσει των άρθρων 73 και 74</a:t>
          </a:r>
        </a:p>
      </dsp:txBody>
      <dsp:txXfrm>
        <a:off x="4442060" y="61316"/>
        <a:ext cx="3385980" cy="1970859"/>
      </dsp:txXfrm>
    </dsp:sp>
    <dsp:sp modelId="{F713E7F2-BAA2-46F4-A16C-73848E23EE12}">
      <dsp:nvSpPr>
        <dsp:cNvPr id="0" name=""/>
        <dsp:cNvSpPr/>
      </dsp:nvSpPr>
      <dsp:spPr>
        <a:xfrm>
          <a:off x="4881078" y="2093491"/>
          <a:ext cx="1253972" cy="256976"/>
        </a:xfrm>
        <a:custGeom>
          <a:avLst/>
          <a:gdLst/>
          <a:ahLst/>
          <a:cxnLst/>
          <a:rect l="0" t="0" r="0" b="0"/>
          <a:pathLst>
            <a:path>
              <a:moveTo>
                <a:pt x="1253972" y="0"/>
              </a:moveTo>
              <a:lnTo>
                <a:pt x="1253972" y="128488"/>
              </a:lnTo>
              <a:lnTo>
                <a:pt x="0" y="128488"/>
              </a:lnTo>
              <a:lnTo>
                <a:pt x="0" y="256976"/>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ABD77671-A634-443E-B6CA-E0CF5FB72874}">
      <dsp:nvSpPr>
        <dsp:cNvPr id="0" name=""/>
        <dsp:cNvSpPr/>
      </dsp:nvSpPr>
      <dsp:spPr>
        <a:xfrm>
          <a:off x="3212081" y="2350468"/>
          <a:ext cx="3337994" cy="1950715"/>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Δέσμια αρμοδιότητα αντικατάστασης όταν ο τρίτος δεν πληροί σχετικό κριτήριο επιλογής ή όταν συντρέχουν υποχρεωτικοί λόγοι αποκλεισμού</a:t>
          </a:r>
        </a:p>
      </dsp:txBody>
      <dsp:txXfrm>
        <a:off x="3269215" y="2407602"/>
        <a:ext cx="3223726" cy="1836447"/>
      </dsp:txXfrm>
    </dsp:sp>
    <dsp:sp modelId="{C82FE152-04F0-43FA-9ECE-6F9D6A0E4B59}">
      <dsp:nvSpPr>
        <dsp:cNvPr id="0" name=""/>
        <dsp:cNvSpPr/>
      </dsp:nvSpPr>
      <dsp:spPr>
        <a:xfrm>
          <a:off x="6135051" y="2093491"/>
          <a:ext cx="1780140" cy="256976"/>
        </a:xfrm>
        <a:custGeom>
          <a:avLst/>
          <a:gdLst/>
          <a:ahLst/>
          <a:cxnLst/>
          <a:rect l="0" t="0" r="0" b="0"/>
          <a:pathLst>
            <a:path>
              <a:moveTo>
                <a:pt x="0" y="0"/>
              </a:moveTo>
              <a:lnTo>
                <a:pt x="0" y="128488"/>
              </a:lnTo>
              <a:lnTo>
                <a:pt x="1780140" y="128488"/>
              </a:lnTo>
              <a:lnTo>
                <a:pt x="1780140" y="256976"/>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6A1E113F-0ED1-4F19-B571-A04F533315C8}">
      <dsp:nvSpPr>
        <dsp:cNvPr id="0" name=""/>
        <dsp:cNvSpPr/>
      </dsp:nvSpPr>
      <dsp:spPr>
        <a:xfrm>
          <a:off x="6736673" y="2350468"/>
          <a:ext cx="2357036" cy="2190174"/>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Διακριτική ευχέρεια αντικατάστασης όταν συντρέχουν προαιρετικοί λόγοι αποκλεισμού</a:t>
          </a:r>
        </a:p>
      </dsp:txBody>
      <dsp:txXfrm>
        <a:off x="6800821" y="2414616"/>
        <a:ext cx="2228740" cy="2061878"/>
      </dsp:txXfrm>
    </dsp:sp>
  </dsp:spTree>
</dsp:drawing>
</file>

<file path=ppt/diagrams/drawing19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2EEEE86-9C85-48C0-BD57-BEED15FF340C}">
      <dsp:nvSpPr>
        <dsp:cNvPr id="0" name=""/>
        <dsp:cNvSpPr/>
      </dsp:nvSpPr>
      <dsp:spPr>
        <a:xfrm>
          <a:off x="0" y="0"/>
          <a:ext cx="9613900" cy="4572000"/>
        </a:xfrm>
        <a:prstGeom prst="roundRect">
          <a:avLst>
            <a:gd name="adj" fmla="val 10000"/>
          </a:avLst>
        </a:prstGeom>
        <a:gradFill rotWithShape="0">
          <a:gsLst>
            <a:gs pos="0">
              <a:schemeClr val="dk2">
                <a:tint val="40000"/>
                <a:hueOff val="0"/>
                <a:satOff val="0"/>
                <a:lumOff val="0"/>
                <a:alphaOff val="0"/>
                <a:tint val="94000"/>
                <a:satMod val="103000"/>
                <a:lumMod val="102000"/>
              </a:schemeClr>
            </a:gs>
            <a:gs pos="50000">
              <a:schemeClr val="dk2">
                <a:tint val="40000"/>
                <a:hueOff val="0"/>
                <a:satOff val="0"/>
                <a:lumOff val="0"/>
                <a:alphaOff val="0"/>
                <a:shade val="100000"/>
                <a:satMod val="110000"/>
                <a:lumMod val="100000"/>
              </a:schemeClr>
            </a:gs>
            <a:gs pos="100000">
              <a:schemeClr val="dk2">
                <a:tint val="40000"/>
                <a:hueOff val="0"/>
                <a:satOff val="0"/>
                <a:lumOff val="0"/>
                <a:alphaOff val="0"/>
                <a:shade val="78000"/>
                <a:satMod val="120000"/>
                <a:lumMod val="99000"/>
              </a:schemeClr>
            </a:gs>
          </a:gsLst>
          <a:lin ang="5400000" scaled="0"/>
        </a:gradFill>
        <a:ln>
          <a:noFill/>
        </a:ln>
        <a:effectLst/>
        <a:scene3d>
          <a:camera prst="orthographicFront"/>
          <a:lightRig rig="flat" dir="t"/>
        </a:scene3d>
        <a:sp3d z="-190500" extrusionH="12700" prstMaterial="plastic">
          <a:bevelT w="50800" h="50800"/>
        </a:sp3d>
      </dsp:spPr>
      <dsp:style>
        <a:lnRef idx="0">
          <a:scrgbClr r="0" g="0" b="0"/>
        </a:lnRef>
        <a:fillRef idx="3">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Στήριξη στις ικανότητες άλλων φορέων</a:t>
          </a:r>
        </a:p>
      </dsp:txBody>
      <dsp:txXfrm>
        <a:off x="0" y="0"/>
        <a:ext cx="9613900" cy="1371600"/>
      </dsp:txXfrm>
    </dsp:sp>
    <dsp:sp modelId="{8CFE819D-ACD3-4A4B-B752-ED208BAD6637}">
      <dsp:nvSpPr>
        <dsp:cNvPr id="0" name=""/>
        <dsp:cNvSpPr/>
      </dsp:nvSpPr>
      <dsp:spPr>
        <a:xfrm>
          <a:off x="955006" y="1034010"/>
          <a:ext cx="7691120" cy="1240668"/>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45720" tIns="34290" rIns="45720" bIns="34290" numCol="1" spcCol="1270" anchor="ctr" anchorCtr="0">
          <a:noAutofit/>
        </a:bodyPr>
        <a:lstStyle/>
        <a:p>
          <a:pPr marL="0" lvl="0" indent="0" algn="ctr" defTabSz="800100">
            <a:lnSpc>
              <a:spcPct val="90000"/>
            </a:lnSpc>
            <a:spcBef>
              <a:spcPct val="0"/>
            </a:spcBef>
            <a:spcAft>
              <a:spcPct val="35000"/>
            </a:spcAft>
            <a:buNone/>
          </a:pPr>
          <a:r>
            <a:rPr lang="el-GR" sz="1800" kern="1200" dirty="0"/>
            <a:t>Αντικατάσταση του τρίτου δανείζοντος εμπειρία φορέα, ο οποίος δεν πληροί σχετικό κριτήριο επιλογής ή στο πρόσωπο του οποίου συντρέχουν λόγοι αποκλεισμού βάσει των άρθρων 73 και 74</a:t>
          </a:r>
        </a:p>
      </dsp:txBody>
      <dsp:txXfrm>
        <a:off x="991344" y="1070348"/>
        <a:ext cx="7618444" cy="1167992"/>
      </dsp:txXfrm>
    </dsp:sp>
    <dsp:sp modelId="{A9CE6117-444C-4969-91E5-9C166FA77113}">
      <dsp:nvSpPr>
        <dsp:cNvPr id="0" name=""/>
        <dsp:cNvSpPr/>
      </dsp:nvSpPr>
      <dsp:spPr>
        <a:xfrm>
          <a:off x="955006" y="2378280"/>
          <a:ext cx="7691120" cy="1240668"/>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45720" tIns="34290" rIns="45720" bIns="34290" numCol="1" spcCol="1270" anchor="ctr" anchorCtr="0">
          <a:noAutofit/>
        </a:bodyPr>
        <a:lstStyle/>
        <a:p>
          <a:pPr marL="0" lvl="0" indent="0" algn="ctr" defTabSz="800100">
            <a:lnSpc>
              <a:spcPct val="90000"/>
            </a:lnSpc>
            <a:spcBef>
              <a:spcPct val="0"/>
            </a:spcBef>
            <a:spcAft>
              <a:spcPct val="35000"/>
            </a:spcAft>
            <a:buNone/>
          </a:pPr>
          <a:r>
            <a:rPr lang="el-GR" sz="1800" kern="1200" dirty="0"/>
            <a:t>Κατόπιν πρόσκλησης από την αναθέτουσα αρχή εντός 30 ημερών από την ημερομηνία κοινοποίησης της πρόσκλησης στον οικονομικό φορέα για κάθε τρίτο στο πλαίσιο της ίδιας διαδικασίας ανάθεσης</a:t>
          </a:r>
        </a:p>
      </dsp:txBody>
      <dsp:txXfrm>
        <a:off x="991344" y="2414618"/>
        <a:ext cx="7618444" cy="1167992"/>
      </dsp:txXfrm>
    </dsp:sp>
    <dsp:sp modelId="{66BFAF7D-E0D7-4C81-AC69-33272CAC822D}">
      <dsp:nvSpPr>
        <dsp:cNvPr id="0" name=""/>
        <dsp:cNvSpPr/>
      </dsp:nvSpPr>
      <dsp:spPr>
        <a:xfrm>
          <a:off x="955006" y="3712554"/>
          <a:ext cx="7691120" cy="468008"/>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45720" tIns="34290" rIns="45720" bIns="34290" numCol="1" spcCol="1270" anchor="ctr" anchorCtr="0">
          <a:noAutofit/>
        </a:bodyPr>
        <a:lstStyle/>
        <a:p>
          <a:pPr marL="0" lvl="0" indent="0" algn="ctr" defTabSz="800100">
            <a:lnSpc>
              <a:spcPct val="90000"/>
            </a:lnSpc>
            <a:spcBef>
              <a:spcPct val="0"/>
            </a:spcBef>
            <a:spcAft>
              <a:spcPct val="35000"/>
            </a:spcAft>
            <a:buNone/>
          </a:pPr>
          <a:r>
            <a:rPr lang="el-GR" sz="1800" kern="1200" dirty="0"/>
            <a:t>Δυνατότητα άπαξ αντικατάστασης</a:t>
          </a:r>
        </a:p>
      </dsp:txBody>
      <dsp:txXfrm>
        <a:off x="968713" y="3726261"/>
        <a:ext cx="7663706" cy="440594"/>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51BFD6E-6723-424A-AD71-3A57F0758F94}">
      <dsp:nvSpPr>
        <dsp:cNvPr id="0" name=""/>
        <dsp:cNvSpPr/>
      </dsp:nvSpPr>
      <dsp:spPr>
        <a:xfrm>
          <a:off x="0" y="343667"/>
          <a:ext cx="9613900" cy="1557164"/>
        </a:xfrm>
        <a:prstGeom prst="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746145" tIns="354076" rIns="746145" bIns="128016" numCol="1" spcCol="1270" anchor="t" anchorCtr="0">
          <a:noAutofit/>
        </a:bodyPr>
        <a:lstStyle/>
        <a:p>
          <a:pPr marL="171450" lvl="1" indent="-171450" algn="l" defTabSz="800100">
            <a:lnSpc>
              <a:spcPct val="90000"/>
            </a:lnSpc>
            <a:spcBef>
              <a:spcPct val="0"/>
            </a:spcBef>
            <a:spcAft>
              <a:spcPct val="15000"/>
            </a:spcAft>
            <a:buChar char="•"/>
          </a:pPr>
          <a:r>
            <a:rPr lang="el-GR" sz="1800" kern="1200" dirty="0"/>
            <a:t>Προμήθειες (ΠΔ 59/2007 και 60/2007)</a:t>
          </a:r>
        </a:p>
        <a:p>
          <a:pPr marL="171450" lvl="1" indent="-171450" algn="l" defTabSz="800100">
            <a:lnSpc>
              <a:spcPct val="90000"/>
            </a:lnSpc>
            <a:spcBef>
              <a:spcPct val="0"/>
            </a:spcBef>
            <a:spcAft>
              <a:spcPct val="15000"/>
            </a:spcAft>
            <a:buChar char="•"/>
          </a:pPr>
          <a:r>
            <a:rPr lang="el-GR" sz="1800" kern="1200" dirty="0"/>
            <a:t>Υπηρεσίες (ΠΔ 59/2007 και 60/2007)</a:t>
          </a:r>
        </a:p>
        <a:p>
          <a:pPr marL="171450" lvl="1" indent="-171450" algn="l" defTabSz="800100">
            <a:lnSpc>
              <a:spcPct val="90000"/>
            </a:lnSpc>
            <a:spcBef>
              <a:spcPct val="0"/>
            </a:spcBef>
            <a:spcAft>
              <a:spcPct val="15000"/>
            </a:spcAft>
            <a:buChar char="•"/>
          </a:pPr>
          <a:r>
            <a:rPr lang="el-GR" sz="1800" kern="1200" dirty="0"/>
            <a:t>Έργα (Ν. 3669/2008)</a:t>
          </a:r>
        </a:p>
        <a:p>
          <a:pPr marL="171450" lvl="1" indent="-171450" algn="l" defTabSz="800100">
            <a:lnSpc>
              <a:spcPct val="90000"/>
            </a:lnSpc>
            <a:spcBef>
              <a:spcPct val="0"/>
            </a:spcBef>
            <a:spcAft>
              <a:spcPct val="15000"/>
            </a:spcAft>
            <a:buChar char="•"/>
          </a:pPr>
          <a:r>
            <a:rPr lang="el-GR" sz="1800" kern="1200" dirty="0"/>
            <a:t>Μελέτες (Ν. 3316/2005)</a:t>
          </a:r>
        </a:p>
      </dsp:txBody>
      <dsp:txXfrm>
        <a:off x="0" y="343667"/>
        <a:ext cx="9613900" cy="1557164"/>
      </dsp:txXfrm>
    </dsp:sp>
    <dsp:sp modelId="{3A64AD5A-34F7-41E6-95F9-C9317F0B94DA}">
      <dsp:nvSpPr>
        <dsp:cNvPr id="0" name=""/>
        <dsp:cNvSpPr/>
      </dsp:nvSpPr>
      <dsp:spPr>
        <a:xfrm>
          <a:off x="480695" y="48467"/>
          <a:ext cx="6904568" cy="590400"/>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4368" tIns="0" rIns="254368" bIns="0" numCol="1" spcCol="1270" anchor="ctr" anchorCtr="0">
          <a:noAutofit/>
        </a:bodyPr>
        <a:lstStyle/>
        <a:p>
          <a:pPr marL="0" lvl="0" indent="0" algn="l" defTabSz="800100">
            <a:lnSpc>
              <a:spcPct val="90000"/>
            </a:lnSpc>
            <a:spcBef>
              <a:spcPct val="0"/>
            </a:spcBef>
            <a:spcAft>
              <a:spcPct val="35000"/>
            </a:spcAft>
            <a:buNone/>
          </a:pPr>
          <a:r>
            <a:rPr lang="el-GR" sz="1800" kern="1200" dirty="0"/>
            <a:t>Ν. 4412/2016</a:t>
          </a:r>
          <a:endParaRPr lang="en-US" sz="1800" kern="1200" dirty="0"/>
        </a:p>
      </dsp:txBody>
      <dsp:txXfrm>
        <a:off x="509516" y="77288"/>
        <a:ext cx="6846926" cy="532758"/>
      </dsp:txXfrm>
    </dsp:sp>
    <dsp:sp modelId="{8E5066A0-5AEB-4178-80F3-E638408A41A1}">
      <dsp:nvSpPr>
        <dsp:cNvPr id="0" name=""/>
        <dsp:cNvSpPr/>
      </dsp:nvSpPr>
      <dsp:spPr>
        <a:xfrm>
          <a:off x="0" y="2304032"/>
          <a:ext cx="9613900" cy="787500"/>
        </a:xfrm>
        <a:prstGeom prst="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746145" tIns="354076" rIns="746145" bIns="128016" numCol="1" spcCol="1270" anchor="t" anchorCtr="0">
          <a:noAutofit/>
        </a:bodyPr>
        <a:lstStyle/>
        <a:p>
          <a:pPr marL="171450" lvl="1" indent="-171450" algn="l" defTabSz="800100">
            <a:lnSpc>
              <a:spcPct val="90000"/>
            </a:lnSpc>
            <a:spcBef>
              <a:spcPct val="0"/>
            </a:spcBef>
            <a:spcAft>
              <a:spcPct val="15000"/>
            </a:spcAft>
            <a:buChar char="•"/>
          </a:pPr>
          <a:r>
            <a:rPr lang="el-GR" sz="1800" kern="1200" dirty="0"/>
            <a:t>Συμβάσεις παραχώρησης (ΠΔ 59/2007 και 60/2007)</a:t>
          </a:r>
        </a:p>
      </dsp:txBody>
      <dsp:txXfrm>
        <a:off x="0" y="2304032"/>
        <a:ext cx="9613900" cy="787500"/>
      </dsp:txXfrm>
    </dsp:sp>
    <dsp:sp modelId="{322E0E4C-0A09-408A-AB67-B338496B754B}">
      <dsp:nvSpPr>
        <dsp:cNvPr id="0" name=""/>
        <dsp:cNvSpPr/>
      </dsp:nvSpPr>
      <dsp:spPr>
        <a:xfrm>
          <a:off x="480695" y="2008832"/>
          <a:ext cx="6949994" cy="590400"/>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4368" tIns="0" rIns="254368" bIns="0" numCol="1" spcCol="1270" anchor="ctr" anchorCtr="0">
          <a:noAutofit/>
        </a:bodyPr>
        <a:lstStyle/>
        <a:p>
          <a:pPr marL="0" lvl="0" indent="0" algn="l" defTabSz="800100">
            <a:lnSpc>
              <a:spcPct val="90000"/>
            </a:lnSpc>
            <a:spcBef>
              <a:spcPct val="0"/>
            </a:spcBef>
            <a:spcAft>
              <a:spcPct val="35000"/>
            </a:spcAft>
            <a:buNone/>
          </a:pPr>
          <a:r>
            <a:rPr lang="el-GR" sz="1800" kern="1200" dirty="0"/>
            <a:t>Ν. 4413/2016</a:t>
          </a:r>
          <a:endParaRPr lang="en-US" sz="1800" kern="1200" dirty="0"/>
        </a:p>
      </dsp:txBody>
      <dsp:txXfrm>
        <a:off x="509516" y="2037653"/>
        <a:ext cx="6892352" cy="532758"/>
      </dsp:txXfrm>
    </dsp:sp>
    <dsp:sp modelId="{0059389D-1ADB-4B83-A2DC-BD44FC42C24E}">
      <dsp:nvSpPr>
        <dsp:cNvPr id="0" name=""/>
        <dsp:cNvSpPr/>
      </dsp:nvSpPr>
      <dsp:spPr>
        <a:xfrm>
          <a:off x="0" y="3494732"/>
          <a:ext cx="9613900" cy="787500"/>
        </a:xfrm>
        <a:prstGeom prst="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746145" tIns="354076" rIns="746145" bIns="128016" numCol="1" spcCol="1270" anchor="t" anchorCtr="0">
          <a:noAutofit/>
        </a:bodyPr>
        <a:lstStyle/>
        <a:p>
          <a:pPr marL="171450" lvl="1" indent="-171450" algn="l" defTabSz="800100">
            <a:lnSpc>
              <a:spcPct val="90000"/>
            </a:lnSpc>
            <a:spcBef>
              <a:spcPct val="0"/>
            </a:spcBef>
            <a:spcAft>
              <a:spcPct val="15000"/>
            </a:spcAft>
            <a:buChar char="•"/>
          </a:pPr>
          <a:r>
            <a:rPr lang="el-GR" sz="1800" kern="1200" dirty="0"/>
            <a:t>Τομείς άμυνας και ασφάλειας</a:t>
          </a:r>
        </a:p>
      </dsp:txBody>
      <dsp:txXfrm>
        <a:off x="0" y="3494732"/>
        <a:ext cx="9613900" cy="787500"/>
      </dsp:txXfrm>
    </dsp:sp>
    <dsp:sp modelId="{4D3F24F0-EECA-4FB1-A5AA-7D2F3761B74B}">
      <dsp:nvSpPr>
        <dsp:cNvPr id="0" name=""/>
        <dsp:cNvSpPr/>
      </dsp:nvSpPr>
      <dsp:spPr>
        <a:xfrm>
          <a:off x="480695" y="3199532"/>
          <a:ext cx="6974221" cy="590400"/>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4368" tIns="0" rIns="254368" bIns="0" numCol="1" spcCol="1270" anchor="ctr" anchorCtr="0">
          <a:noAutofit/>
        </a:bodyPr>
        <a:lstStyle/>
        <a:p>
          <a:pPr marL="0" lvl="0" indent="0" algn="l" defTabSz="800100">
            <a:lnSpc>
              <a:spcPct val="90000"/>
            </a:lnSpc>
            <a:spcBef>
              <a:spcPct val="0"/>
            </a:spcBef>
            <a:spcAft>
              <a:spcPct val="35000"/>
            </a:spcAft>
            <a:buNone/>
          </a:pPr>
          <a:r>
            <a:rPr lang="el-GR" sz="1800" kern="1200" dirty="0"/>
            <a:t>Ν. 3978/2011</a:t>
          </a:r>
        </a:p>
      </dsp:txBody>
      <dsp:txXfrm>
        <a:off x="509516" y="3228353"/>
        <a:ext cx="6916579" cy="532758"/>
      </dsp:txXfrm>
    </dsp:sp>
  </dsp:spTree>
</dsp:drawing>
</file>

<file path=ppt/diagrams/drawing2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61B65D1-D317-489B-8BF3-52EB186A7664}">
      <dsp:nvSpPr>
        <dsp:cNvPr id="0" name=""/>
        <dsp:cNvSpPr/>
      </dsp:nvSpPr>
      <dsp:spPr>
        <a:xfrm>
          <a:off x="390550" y="1119"/>
          <a:ext cx="8196225" cy="7451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b" anchorCtr="0">
          <a:noAutofit/>
        </a:bodyPr>
        <a:lstStyle/>
        <a:p>
          <a:pPr marL="0" lvl="0" indent="0" algn="l" defTabSz="800100">
            <a:lnSpc>
              <a:spcPct val="90000"/>
            </a:lnSpc>
            <a:spcBef>
              <a:spcPct val="0"/>
            </a:spcBef>
            <a:spcAft>
              <a:spcPct val="35000"/>
            </a:spcAft>
            <a:buNone/>
          </a:pPr>
          <a:r>
            <a:rPr lang="el-GR" sz="1800" kern="1200" dirty="0"/>
            <a:t>Κεντρική Αρχή Αγορών (ΚΑΑ)</a:t>
          </a:r>
        </a:p>
      </dsp:txBody>
      <dsp:txXfrm>
        <a:off x="390550" y="1119"/>
        <a:ext cx="8196225" cy="745111"/>
      </dsp:txXfrm>
    </dsp:sp>
    <dsp:sp modelId="{8E5C43DB-698B-4490-B4BD-34C79C36805D}">
      <dsp:nvSpPr>
        <dsp:cNvPr id="0" name=""/>
        <dsp:cNvSpPr/>
      </dsp:nvSpPr>
      <dsp:spPr>
        <a:xfrm>
          <a:off x="390550" y="746230"/>
          <a:ext cx="1917916" cy="1517819"/>
        </a:xfrm>
        <a:prstGeom prst="chevron">
          <a:avLst>
            <a:gd name="adj" fmla="val 7061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w="9525" cap="flat" cmpd="sng" algn="ctr">
          <a:solidFill>
            <a:schemeClr val="dk2">
              <a:hueOff val="0"/>
              <a:satOff val="0"/>
              <a:lumOff val="0"/>
              <a:alphaOff val="0"/>
            </a:schemeClr>
          </a:solidFill>
          <a:prstDash val="solid"/>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 modelId="{7B658389-65A3-4227-827E-B6FC95C96B40}">
      <dsp:nvSpPr>
        <dsp:cNvPr id="0" name=""/>
        <dsp:cNvSpPr/>
      </dsp:nvSpPr>
      <dsp:spPr>
        <a:xfrm>
          <a:off x="1542575" y="746230"/>
          <a:ext cx="1917916" cy="1517819"/>
        </a:xfrm>
        <a:prstGeom prst="chevron">
          <a:avLst>
            <a:gd name="adj" fmla="val 7061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w="9525" cap="flat" cmpd="sng" algn="ctr">
          <a:solidFill>
            <a:schemeClr val="dk2">
              <a:hueOff val="0"/>
              <a:satOff val="0"/>
              <a:lumOff val="0"/>
              <a:alphaOff val="0"/>
            </a:schemeClr>
          </a:solidFill>
          <a:prstDash val="solid"/>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 modelId="{6837B9B8-2FDB-4BB0-A13B-415A0CCB87F4}">
      <dsp:nvSpPr>
        <dsp:cNvPr id="0" name=""/>
        <dsp:cNvSpPr/>
      </dsp:nvSpPr>
      <dsp:spPr>
        <a:xfrm>
          <a:off x="2695511" y="746230"/>
          <a:ext cx="1917916" cy="1517819"/>
        </a:xfrm>
        <a:prstGeom prst="chevron">
          <a:avLst>
            <a:gd name="adj" fmla="val 7061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w="9525" cap="flat" cmpd="sng" algn="ctr">
          <a:solidFill>
            <a:schemeClr val="dk2">
              <a:hueOff val="0"/>
              <a:satOff val="0"/>
              <a:lumOff val="0"/>
              <a:alphaOff val="0"/>
            </a:schemeClr>
          </a:solidFill>
          <a:prstDash val="solid"/>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 modelId="{BCF044ED-DB40-4C48-A62E-80560588D4AF}">
      <dsp:nvSpPr>
        <dsp:cNvPr id="0" name=""/>
        <dsp:cNvSpPr/>
      </dsp:nvSpPr>
      <dsp:spPr>
        <a:xfrm>
          <a:off x="3847536" y="746230"/>
          <a:ext cx="1917916" cy="1517819"/>
        </a:xfrm>
        <a:prstGeom prst="chevron">
          <a:avLst>
            <a:gd name="adj" fmla="val 7061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w="9525" cap="flat" cmpd="sng" algn="ctr">
          <a:solidFill>
            <a:schemeClr val="dk2">
              <a:hueOff val="0"/>
              <a:satOff val="0"/>
              <a:lumOff val="0"/>
              <a:alphaOff val="0"/>
            </a:schemeClr>
          </a:solidFill>
          <a:prstDash val="solid"/>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 modelId="{2C3EF55E-090F-4997-BE3B-F50802E43613}">
      <dsp:nvSpPr>
        <dsp:cNvPr id="0" name=""/>
        <dsp:cNvSpPr/>
      </dsp:nvSpPr>
      <dsp:spPr>
        <a:xfrm>
          <a:off x="5000471" y="746230"/>
          <a:ext cx="1917916" cy="1517819"/>
        </a:xfrm>
        <a:prstGeom prst="chevron">
          <a:avLst>
            <a:gd name="adj" fmla="val 7061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w="9525" cap="flat" cmpd="sng" algn="ctr">
          <a:solidFill>
            <a:schemeClr val="dk2">
              <a:hueOff val="0"/>
              <a:satOff val="0"/>
              <a:lumOff val="0"/>
              <a:alphaOff val="0"/>
            </a:schemeClr>
          </a:solidFill>
          <a:prstDash val="solid"/>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 modelId="{41DD125C-D5F8-4E58-B9F9-A22FF8ED89A2}">
      <dsp:nvSpPr>
        <dsp:cNvPr id="0" name=""/>
        <dsp:cNvSpPr/>
      </dsp:nvSpPr>
      <dsp:spPr>
        <a:xfrm>
          <a:off x="6152496" y="746230"/>
          <a:ext cx="1917916" cy="1517819"/>
        </a:xfrm>
        <a:prstGeom prst="chevron">
          <a:avLst>
            <a:gd name="adj" fmla="val 7061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w="9525" cap="flat" cmpd="sng" algn="ctr">
          <a:solidFill>
            <a:schemeClr val="dk2">
              <a:hueOff val="0"/>
              <a:satOff val="0"/>
              <a:lumOff val="0"/>
              <a:alphaOff val="0"/>
            </a:schemeClr>
          </a:solidFill>
          <a:prstDash val="solid"/>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 modelId="{C49F2F1D-EFFC-4830-9496-ECA7BC90D615}">
      <dsp:nvSpPr>
        <dsp:cNvPr id="0" name=""/>
        <dsp:cNvSpPr/>
      </dsp:nvSpPr>
      <dsp:spPr>
        <a:xfrm>
          <a:off x="7305432" y="746230"/>
          <a:ext cx="1917916" cy="1517819"/>
        </a:xfrm>
        <a:prstGeom prst="chevron">
          <a:avLst>
            <a:gd name="adj" fmla="val 7061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w="9525" cap="flat" cmpd="sng" algn="ctr">
          <a:solidFill>
            <a:schemeClr val="dk2">
              <a:hueOff val="0"/>
              <a:satOff val="0"/>
              <a:lumOff val="0"/>
              <a:alphaOff val="0"/>
            </a:schemeClr>
          </a:solidFill>
          <a:prstDash val="solid"/>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 modelId="{FD565EB0-BD06-4F95-A5F9-58C9EA2C8081}">
      <dsp:nvSpPr>
        <dsp:cNvPr id="0" name=""/>
        <dsp:cNvSpPr/>
      </dsp:nvSpPr>
      <dsp:spPr>
        <a:xfrm>
          <a:off x="390550" y="898012"/>
          <a:ext cx="8302776" cy="1214255"/>
        </a:xfrm>
        <a:prstGeom prst="rect">
          <a:avLst/>
        </a:prstGeom>
        <a:solidFill>
          <a:schemeClr val="lt2">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45720" tIns="45720" rIns="45720" bIns="45720" numCol="1" spcCol="1270" anchor="ctr" anchorCtr="0">
          <a:noAutofit/>
        </a:bodyPr>
        <a:lstStyle/>
        <a:p>
          <a:pPr marL="0" lvl="0" indent="0" algn="l" defTabSz="800100">
            <a:lnSpc>
              <a:spcPct val="90000"/>
            </a:lnSpc>
            <a:spcBef>
              <a:spcPct val="0"/>
            </a:spcBef>
            <a:spcAft>
              <a:spcPct val="35000"/>
            </a:spcAft>
            <a:buNone/>
          </a:pPr>
          <a:r>
            <a:rPr lang="el-GR" sz="1800" i="0" kern="1200" dirty="0"/>
            <a:t>Αναθέτουσα αρχή που παρέχει κεντρικές δραστηριότητες αγορών</a:t>
          </a:r>
        </a:p>
      </dsp:txBody>
      <dsp:txXfrm>
        <a:off x="390550" y="898012"/>
        <a:ext cx="8302776" cy="1214255"/>
      </dsp:txXfrm>
    </dsp:sp>
    <dsp:sp modelId="{AA5175AF-1406-413C-A0A2-06B947920379}">
      <dsp:nvSpPr>
        <dsp:cNvPr id="0" name=""/>
        <dsp:cNvSpPr/>
      </dsp:nvSpPr>
      <dsp:spPr>
        <a:xfrm>
          <a:off x="390550" y="2351492"/>
          <a:ext cx="8196225" cy="7451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b" anchorCtr="0">
          <a:noAutofit/>
        </a:bodyPr>
        <a:lstStyle/>
        <a:p>
          <a:pPr marL="0" lvl="0" indent="0" algn="l" defTabSz="800100">
            <a:lnSpc>
              <a:spcPct val="90000"/>
            </a:lnSpc>
            <a:spcBef>
              <a:spcPct val="0"/>
            </a:spcBef>
            <a:spcAft>
              <a:spcPct val="35000"/>
            </a:spcAft>
            <a:buNone/>
          </a:pPr>
          <a:r>
            <a:rPr lang="el-GR" sz="1800" kern="1200" dirty="0"/>
            <a:t>Εθνικές Κεντρικές Αρχές Αγορών (ΕΚΑΑ)</a:t>
          </a:r>
        </a:p>
      </dsp:txBody>
      <dsp:txXfrm>
        <a:off x="390550" y="2351492"/>
        <a:ext cx="8196225" cy="745111"/>
      </dsp:txXfrm>
    </dsp:sp>
    <dsp:sp modelId="{55AC6ED5-1F21-424E-810A-7204884CDC1A}">
      <dsp:nvSpPr>
        <dsp:cNvPr id="0" name=""/>
        <dsp:cNvSpPr/>
      </dsp:nvSpPr>
      <dsp:spPr>
        <a:xfrm>
          <a:off x="390550" y="3096604"/>
          <a:ext cx="1917916" cy="1517819"/>
        </a:xfrm>
        <a:prstGeom prst="chevron">
          <a:avLst>
            <a:gd name="adj" fmla="val 7061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w="9525" cap="flat" cmpd="sng" algn="ctr">
          <a:solidFill>
            <a:schemeClr val="dk2">
              <a:hueOff val="0"/>
              <a:satOff val="0"/>
              <a:lumOff val="0"/>
              <a:alphaOff val="0"/>
            </a:schemeClr>
          </a:solidFill>
          <a:prstDash val="solid"/>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 modelId="{4777CD08-359C-485F-B55D-D868537CEEB9}">
      <dsp:nvSpPr>
        <dsp:cNvPr id="0" name=""/>
        <dsp:cNvSpPr/>
      </dsp:nvSpPr>
      <dsp:spPr>
        <a:xfrm>
          <a:off x="1542575" y="3096604"/>
          <a:ext cx="1917916" cy="1517819"/>
        </a:xfrm>
        <a:prstGeom prst="chevron">
          <a:avLst>
            <a:gd name="adj" fmla="val 7061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w="9525" cap="flat" cmpd="sng" algn="ctr">
          <a:solidFill>
            <a:schemeClr val="dk2">
              <a:hueOff val="0"/>
              <a:satOff val="0"/>
              <a:lumOff val="0"/>
              <a:alphaOff val="0"/>
            </a:schemeClr>
          </a:solidFill>
          <a:prstDash val="solid"/>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 modelId="{E71251E9-57B6-4AAD-9D41-E79BB71BB15B}">
      <dsp:nvSpPr>
        <dsp:cNvPr id="0" name=""/>
        <dsp:cNvSpPr/>
      </dsp:nvSpPr>
      <dsp:spPr>
        <a:xfrm>
          <a:off x="2695511" y="3096604"/>
          <a:ext cx="1917916" cy="1517819"/>
        </a:xfrm>
        <a:prstGeom prst="chevron">
          <a:avLst>
            <a:gd name="adj" fmla="val 7061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w="9525" cap="flat" cmpd="sng" algn="ctr">
          <a:solidFill>
            <a:schemeClr val="dk2">
              <a:hueOff val="0"/>
              <a:satOff val="0"/>
              <a:lumOff val="0"/>
              <a:alphaOff val="0"/>
            </a:schemeClr>
          </a:solidFill>
          <a:prstDash val="solid"/>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 modelId="{64F9C649-D564-4C20-BD4D-240E7B968C01}">
      <dsp:nvSpPr>
        <dsp:cNvPr id="0" name=""/>
        <dsp:cNvSpPr/>
      </dsp:nvSpPr>
      <dsp:spPr>
        <a:xfrm>
          <a:off x="3847536" y="3096604"/>
          <a:ext cx="1917916" cy="1517819"/>
        </a:xfrm>
        <a:prstGeom prst="chevron">
          <a:avLst>
            <a:gd name="adj" fmla="val 7061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w="9525" cap="flat" cmpd="sng" algn="ctr">
          <a:solidFill>
            <a:schemeClr val="dk2">
              <a:hueOff val="0"/>
              <a:satOff val="0"/>
              <a:lumOff val="0"/>
              <a:alphaOff val="0"/>
            </a:schemeClr>
          </a:solidFill>
          <a:prstDash val="solid"/>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 modelId="{B43A0DEB-AFAF-4692-8615-09BCD52B2085}">
      <dsp:nvSpPr>
        <dsp:cNvPr id="0" name=""/>
        <dsp:cNvSpPr/>
      </dsp:nvSpPr>
      <dsp:spPr>
        <a:xfrm>
          <a:off x="5000471" y="3096604"/>
          <a:ext cx="1917916" cy="1517819"/>
        </a:xfrm>
        <a:prstGeom prst="chevron">
          <a:avLst>
            <a:gd name="adj" fmla="val 7061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w="9525" cap="flat" cmpd="sng" algn="ctr">
          <a:solidFill>
            <a:schemeClr val="dk2">
              <a:hueOff val="0"/>
              <a:satOff val="0"/>
              <a:lumOff val="0"/>
              <a:alphaOff val="0"/>
            </a:schemeClr>
          </a:solidFill>
          <a:prstDash val="solid"/>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 modelId="{CED52223-D30B-4FD2-885A-B4D45C14FDA2}">
      <dsp:nvSpPr>
        <dsp:cNvPr id="0" name=""/>
        <dsp:cNvSpPr/>
      </dsp:nvSpPr>
      <dsp:spPr>
        <a:xfrm>
          <a:off x="6152496" y="3096604"/>
          <a:ext cx="1917916" cy="1517819"/>
        </a:xfrm>
        <a:prstGeom prst="chevron">
          <a:avLst>
            <a:gd name="adj" fmla="val 7061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w="9525" cap="flat" cmpd="sng" algn="ctr">
          <a:solidFill>
            <a:schemeClr val="dk2">
              <a:hueOff val="0"/>
              <a:satOff val="0"/>
              <a:lumOff val="0"/>
              <a:alphaOff val="0"/>
            </a:schemeClr>
          </a:solidFill>
          <a:prstDash val="solid"/>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 modelId="{CB51FD53-37C6-4F39-AE81-7B40AB6E9271}">
      <dsp:nvSpPr>
        <dsp:cNvPr id="0" name=""/>
        <dsp:cNvSpPr/>
      </dsp:nvSpPr>
      <dsp:spPr>
        <a:xfrm>
          <a:off x="7305432" y="3096604"/>
          <a:ext cx="1917916" cy="1517819"/>
        </a:xfrm>
        <a:prstGeom prst="chevron">
          <a:avLst>
            <a:gd name="adj" fmla="val 7061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w="9525" cap="flat" cmpd="sng" algn="ctr">
          <a:solidFill>
            <a:schemeClr val="dk2">
              <a:hueOff val="0"/>
              <a:satOff val="0"/>
              <a:lumOff val="0"/>
              <a:alphaOff val="0"/>
            </a:schemeClr>
          </a:solidFill>
          <a:prstDash val="solid"/>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 modelId="{2A97700F-D57C-41D0-A842-CE12B11290F9}">
      <dsp:nvSpPr>
        <dsp:cNvPr id="0" name=""/>
        <dsp:cNvSpPr/>
      </dsp:nvSpPr>
      <dsp:spPr>
        <a:xfrm>
          <a:off x="390550" y="3248386"/>
          <a:ext cx="8302776" cy="1214255"/>
        </a:xfrm>
        <a:prstGeom prst="rect">
          <a:avLst/>
        </a:prstGeom>
        <a:solidFill>
          <a:schemeClr val="lt2">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45720" tIns="45720" rIns="45720" bIns="45720" numCol="1" spcCol="1270" anchor="ctr" anchorCtr="0">
          <a:noAutofit/>
        </a:bodyPr>
        <a:lstStyle/>
        <a:p>
          <a:pPr marL="0" lvl="0" indent="0" algn="l" defTabSz="800100">
            <a:lnSpc>
              <a:spcPct val="90000"/>
            </a:lnSpc>
            <a:spcBef>
              <a:spcPct val="0"/>
            </a:spcBef>
            <a:spcAft>
              <a:spcPct val="35000"/>
            </a:spcAft>
            <a:buNone/>
          </a:pPr>
          <a:r>
            <a:rPr lang="el-GR" sz="1800" kern="1200" dirty="0"/>
            <a:t>ΚΑΑ που είναι αρμόδιες για τον εθνικό σχεδιασμό, προγραμματισμό και τον συντονισμό κεντρικών και επικουρικών δραστηριοτήτων όλων των λοιπών ΚΑΑ</a:t>
          </a:r>
          <a:endParaRPr lang="el-GR" sz="1800" i="0" kern="1200" dirty="0"/>
        </a:p>
      </dsp:txBody>
      <dsp:txXfrm>
        <a:off x="390550" y="3248386"/>
        <a:ext cx="8302776" cy="1214255"/>
      </dsp:txXfrm>
    </dsp:sp>
  </dsp:spTree>
</dsp:drawing>
</file>

<file path=ppt/diagrams/drawing20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07A6023-4A9E-4690-946E-2766BE7FD7AC}">
      <dsp:nvSpPr>
        <dsp:cNvPr id="0" name=""/>
        <dsp:cNvSpPr/>
      </dsp:nvSpPr>
      <dsp:spPr>
        <a:xfrm>
          <a:off x="994275" y="2593"/>
          <a:ext cx="2688326" cy="1013816"/>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32385" tIns="21590" rIns="32385" bIns="21590" numCol="1" spcCol="1270" anchor="ctr" anchorCtr="0">
          <a:noAutofit/>
        </a:bodyPr>
        <a:lstStyle/>
        <a:p>
          <a:pPr marL="0" lvl="0" indent="0" algn="ctr" defTabSz="755650">
            <a:lnSpc>
              <a:spcPct val="90000"/>
            </a:lnSpc>
            <a:spcBef>
              <a:spcPct val="0"/>
            </a:spcBef>
            <a:spcAft>
              <a:spcPct val="35000"/>
            </a:spcAft>
            <a:buNone/>
          </a:pPr>
          <a:r>
            <a:rPr lang="el-GR" sz="1700" kern="1200" dirty="0"/>
            <a:t>Δυνατή η θέση συγκεκριμένων κανόνων επίκλησης των μέσων τρίτων</a:t>
          </a:r>
        </a:p>
      </dsp:txBody>
      <dsp:txXfrm>
        <a:off x="1023969" y="32287"/>
        <a:ext cx="2628938" cy="954428"/>
      </dsp:txXfrm>
    </dsp:sp>
    <dsp:sp modelId="{7EACB296-7AFE-4C79-9F62-834B48074ABE}">
      <dsp:nvSpPr>
        <dsp:cNvPr id="0" name=""/>
        <dsp:cNvSpPr/>
      </dsp:nvSpPr>
      <dsp:spPr>
        <a:xfrm>
          <a:off x="1263108" y="1016409"/>
          <a:ext cx="268832" cy="641650"/>
        </a:xfrm>
        <a:custGeom>
          <a:avLst/>
          <a:gdLst/>
          <a:ahLst/>
          <a:cxnLst/>
          <a:rect l="0" t="0" r="0" b="0"/>
          <a:pathLst>
            <a:path>
              <a:moveTo>
                <a:pt x="0" y="0"/>
              </a:moveTo>
              <a:lnTo>
                <a:pt x="0" y="641650"/>
              </a:lnTo>
              <a:lnTo>
                <a:pt x="268832" y="641650"/>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5E4D8B6E-FCD3-4C79-B69D-D46D1F2CFD02}">
      <dsp:nvSpPr>
        <dsp:cNvPr id="0" name=""/>
        <dsp:cNvSpPr/>
      </dsp:nvSpPr>
      <dsp:spPr>
        <a:xfrm>
          <a:off x="1531940" y="1230292"/>
          <a:ext cx="1752872" cy="855533"/>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32385" tIns="21590" rIns="32385" bIns="21590" numCol="1" spcCol="1270" anchor="ctr" anchorCtr="0">
          <a:noAutofit/>
        </a:bodyPr>
        <a:lstStyle/>
        <a:p>
          <a:pPr marL="0" lvl="0" indent="0" algn="ctr" defTabSz="755650">
            <a:lnSpc>
              <a:spcPct val="90000"/>
            </a:lnSpc>
            <a:spcBef>
              <a:spcPct val="0"/>
            </a:spcBef>
            <a:spcAft>
              <a:spcPct val="35000"/>
            </a:spcAft>
            <a:buNone/>
          </a:pPr>
          <a:r>
            <a:rPr lang="el-GR" sz="1700" kern="1200" dirty="0"/>
            <a:t>Αρχή αναλογικότητας</a:t>
          </a:r>
        </a:p>
      </dsp:txBody>
      <dsp:txXfrm>
        <a:off x="1556998" y="1255350"/>
        <a:ext cx="1702756" cy="805417"/>
      </dsp:txXfrm>
    </dsp:sp>
    <dsp:sp modelId="{87FC363F-5524-4926-96A0-D07C370D3E73}">
      <dsp:nvSpPr>
        <dsp:cNvPr id="0" name=""/>
        <dsp:cNvSpPr/>
      </dsp:nvSpPr>
      <dsp:spPr>
        <a:xfrm>
          <a:off x="1263108" y="1016409"/>
          <a:ext cx="268832" cy="1711067"/>
        </a:xfrm>
        <a:custGeom>
          <a:avLst/>
          <a:gdLst/>
          <a:ahLst/>
          <a:cxnLst/>
          <a:rect l="0" t="0" r="0" b="0"/>
          <a:pathLst>
            <a:path>
              <a:moveTo>
                <a:pt x="0" y="0"/>
              </a:moveTo>
              <a:lnTo>
                <a:pt x="0" y="1711067"/>
              </a:lnTo>
              <a:lnTo>
                <a:pt x="268832" y="1711067"/>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3FF35171-6706-40B8-AD20-9E949AA981C7}">
      <dsp:nvSpPr>
        <dsp:cNvPr id="0" name=""/>
        <dsp:cNvSpPr/>
      </dsp:nvSpPr>
      <dsp:spPr>
        <a:xfrm>
          <a:off x="1531940" y="2299709"/>
          <a:ext cx="2299086" cy="855533"/>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32385" tIns="21590" rIns="32385" bIns="21590" numCol="1" spcCol="1270" anchor="ctr" anchorCtr="0">
          <a:noAutofit/>
        </a:bodyPr>
        <a:lstStyle/>
        <a:p>
          <a:pPr marL="0" lvl="0" indent="0" algn="ctr" defTabSz="755650">
            <a:lnSpc>
              <a:spcPct val="90000"/>
            </a:lnSpc>
            <a:spcBef>
              <a:spcPct val="0"/>
            </a:spcBef>
            <a:spcAft>
              <a:spcPct val="35000"/>
            </a:spcAft>
            <a:buNone/>
          </a:pPr>
          <a:r>
            <a:rPr lang="el-GR" sz="1700" kern="1200" dirty="0"/>
            <a:t>Σύνδεση με τη φύση του αντικειμένου  της σύμβασης</a:t>
          </a:r>
        </a:p>
      </dsp:txBody>
      <dsp:txXfrm>
        <a:off x="1556998" y="2324767"/>
        <a:ext cx="2248970" cy="805417"/>
      </dsp:txXfrm>
    </dsp:sp>
    <dsp:sp modelId="{3845A453-99D9-475B-8ADA-1DAFC6DA038F}">
      <dsp:nvSpPr>
        <dsp:cNvPr id="0" name=""/>
        <dsp:cNvSpPr/>
      </dsp:nvSpPr>
      <dsp:spPr>
        <a:xfrm>
          <a:off x="4110369" y="2593"/>
          <a:ext cx="2212769" cy="855533"/>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32385" tIns="21590" rIns="32385" bIns="21590" numCol="1" spcCol="1270" anchor="ctr" anchorCtr="0">
          <a:noAutofit/>
        </a:bodyPr>
        <a:lstStyle/>
        <a:p>
          <a:pPr marL="0" lvl="0" indent="0" algn="ctr" defTabSz="755650">
            <a:lnSpc>
              <a:spcPct val="90000"/>
            </a:lnSpc>
            <a:spcBef>
              <a:spcPct val="0"/>
            </a:spcBef>
            <a:spcAft>
              <a:spcPct val="35000"/>
            </a:spcAft>
            <a:buNone/>
          </a:pPr>
          <a:r>
            <a:rPr lang="el-GR" sz="1700" kern="1200" dirty="0"/>
            <a:t>Περιορισμοί εκ του νόμου</a:t>
          </a:r>
        </a:p>
      </dsp:txBody>
      <dsp:txXfrm>
        <a:off x="4135427" y="27651"/>
        <a:ext cx="2162653" cy="805417"/>
      </dsp:txXfrm>
    </dsp:sp>
    <dsp:sp modelId="{AF529A1A-2294-445C-89D2-3E605C2EF30A}">
      <dsp:nvSpPr>
        <dsp:cNvPr id="0" name=""/>
        <dsp:cNvSpPr/>
      </dsp:nvSpPr>
      <dsp:spPr>
        <a:xfrm>
          <a:off x="4331646" y="858126"/>
          <a:ext cx="221276" cy="706722"/>
        </a:xfrm>
        <a:custGeom>
          <a:avLst/>
          <a:gdLst/>
          <a:ahLst/>
          <a:cxnLst/>
          <a:rect l="0" t="0" r="0" b="0"/>
          <a:pathLst>
            <a:path>
              <a:moveTo>
                <a:pt x="0" y="0"/>
              </a:moveTo>
              <a:lnTo>
                <a:pt x="0" y="706722"/>
              </a:lnTo>
              <a:lnTo>
                <a:pt x="221276" y="706722"/>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157C14D7-596F-42FC-9920-C2F203B97EA3}">
      <dsp:nvSpPr>
        <dsp:cNvPr id="0" name=""/>
        <dsp:cNvSpPr/>
      </dsp:nvSpPr>
      <dsp:spPr>
        <a:xfrm>
          <a:off x="4552923" y="1072010"/>
          <a:ext cx="3759434" cy="985677"/>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32385" tIns="21590" rIns="32385" bIns="21590" numCol="1" spcCol="1270" anchor="ctr" anchorCtr="0">
          <a:noAutofit/>
        </a:bodyPr>
        <a:lstStyle/>
        <a:p>
          <a:pPr marL="0" lvl="0" indent="0" algn="ctr" defTabSz="755650">
            <a:lnSpc>
              <a:spcPct val="90000"/>
            </a:lnSpc>
            <a:spcBef>
              <a:spcPct val="0"/>
            </a:spcBef>
            <a:spcAft>
              <a:spcPct val="35000"/>
            </a:spcAft>
            <a:buNone/>
          </a:pPr>
          <a:r>
            <a:rPr lang="el-GR" sz="1700" kern="1200" dirty="0"/>
            <a:t>Στήριξη σε τίτλους σπουδών και επαγγελματικά προσόντα-Εκτέλεση ορισμένων εργασιών ή υπηρεσιών από τον τρίτο</a:t>
          </a:r>
        </a:p>
      </dsp:txBody>
      <dsp:txXfrm>
        <a:off x="4581792" y="1100879"/>
        <a:ext cx="3701696" cy="927939"/>
      </dsp:txXfrm>
    </dsp:sp>
    <dsp:sp modelId="{AF57E002-14CA-4ED7-8A6C-059606C5110D}">
      <dsp:nvSpPr>
        <dsp:cNvPr id="0" name=""/>
        <dsp:cNvSpPr/>
      </dsp:nvSpPr>
      <dsp:spPr>
        <a:xfrm>
          <a:off x="4331646" y="858126"/>
          <a:ext cx="221276" cy="1841211"/>
        </a:xfrm>
        <a:custGeom>
          <a:avLst/>
          <a:gdLst/>
          <a:ahLst/>
          <a:cxnLst/>
          <a:rect l="0" t="0" r="0" b="0"/>
          <a:pathLst>
            <a:path>
              <a:moveTo>
                <a:pt x="0" y="0"/>
              </a:moveTo>
              <a:lnTo>
                <a:pt x="0" y="1841211"/>
              </a:lnTo>
              <a:lnTo>
                <a:pt x="221276" y="1841211"/>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19B949E8-69D0-40C8-B8F2-803858F93BE4}">
      <dsp:nvSpPr>
        <dsp:cNvPr id="0" name=""/>
        <dsp:cNvSpPr/>
      </dsp:nvSpPr>
      <dsp:spPr>
        <a:xfrm>
          <a:off x="4552923" y="2271571"/>
          <a:ext cx="3392239" cy="855533"/>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32385" tIns="21590" rIns="32385" bIns="21590" numCol="1" spcCol="1270" anchor="ctr" anchorCtr="0">
          <a:noAutofit/>
        </a:bodyPr>
        <a:lstStyle/>
        <a:p>
          <a:pPr marL="0" lvl="0" indent="0" algn="ctr" defTabSz="755650">
            <a:lnSpc>
              <a:spcPct val="90000"/>
            </a:lnSpc>
            <a:spcBef>
              <a:spcPct val="0"/>
            </a:spcBef>
            <a:spcAft>
              <a:spcPct val="35000"/>
            </a:spcAft>
            <a:buNone/>
          </a:pPr>
          <a:r>
            <a:rPr lang="el-GR" sz="1700" kern="1200" dirty="0"/>
            <a:t>Στήριξη σε οικονομικούς πόρους τρίτου-Από κοινού υπεύθυνοι για την εκτέλεση της σύμβασης</a:t>
          </a:r>
        </a:p>
      </dsp:txBody>
      <dsp:txXfrm>
        <a:off x="4577981" y="2296629"/>
        <a:ext cx="3342123" cy="805417"/>
      </dsp:txXfrm>
    </dsp:sp>
    <dsp:sp modelId="{A1C87F69-FA6B-4096-A39D-859414638210}">
      <dsp:nvSpPr>
        <dsp:cNvPr id="0" name=""/>
        <dsp:cNvSpPr/>
      </dsp:nvSpPr>
      <dsp:spPr>
        <a:xfrm>
          <a:off x="4331646" y="858126"/>
          <a:ext cx="221276" cy="3097070"/>
        </a:xfrm>
        <a:custGeom>
          <a:avLst/>
          <a:gdLst/>
          <a:ahLst/>
          <a:cxnLst/>
          <a:rect l="0" t="0" r="0" b="0"/>
          <a:pathLst>
            <a:path>
              <a:moveTo>
                <a:pt x="0" y="0"/>
              </a:moveTo>
              <a:lnTo>
                <a:pt x="0" y="3097070"/>
              </a:lnTo>
              <a:lnTo>
                <a:pt x="221276" y="3097070"/>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8A9050AE-9F5D-4C6E-A46B-AD6507819825}">
      <dsp:nvSpPr>
        <dsp:cNvPr id="0" name=""/>
        <dsp:cNvSpPr/>
      </dsp:nvSpPr>
      <dsp:spPr>
        <a:xfrm>
          <a:off x="4552923" y="3340988"/>
          <a:ext cx="4066701" cy="1228418"/>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32385" tIns="21590" rIns="32385" bIns="21590" numCol="1" spcCol="1270" anchor="ctr" anchorCtr="0">
          <a:noAutofit/>
        </a:bodyPr>
        <a:lstStyle/>
        <a:p>
          <a:pPr marL="0" lvl="0" indent="0" algn="ctr" defTabSz="755650">
            <a:lnSpc>
              <a:spcPct val="90000"/>
            </a:lnSpc>
            <a:spcBef>
              <a:spcPct val="0"/>
            </a:spcBef>
            <a:spcAft>
              <a:spcPct val="35000"/>
            </a:spcAft>
            <a:buNone/>
          </a:pPr>
          <a:r>
            <a:rPr lang="el-GR" sz="1700" kern="1200" dirty="0"/>
            <a:t>Για συγκεκριμένες συμβάσεις μπορεί να απαιτείται η εκτέλεση ορισμένων κρίσιμων καθηκόντων απευθείας από τον ίδιο τον προσφέροντα ή από ένα συγκεκριμένο μέλος της ένωσης</a:t>
          </a:r>
        </a:p>
      </dsp:txBody>
      <dsp:txXfrm>
        <a:off x="4588902" y="3376967"/>
        <a:ext cx="3994743" cy="1156460"/>
      </dsp:txXfrm>
    </dsp:sp>
  </dsp:spTree>
</dsp:drawing>
</file>

<file path=ppt/diagrams/drawing20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D7D935A-2738-4B38-A6A6-44289CBCBED3}">
      <dsp:nvSpPr>
        <dsp:cNvPr id="0" name=""/>
        <dsp:cNvSpPr/>
      </dsp:nvSpPr>
      <dsp:spPr>
        <a:xfrm>
          <a:off x="2012564" y="2"/>
          <a:ext cx="5588770" cy="4553707"/>
        </a:xfrm>
        <a:prstGeom prst="round2DiagRect">
          <a:avLst>
            <a:gd name="adj1" fmla="val 0"/>
            <a:gd name="adj2" fmla="val 1667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 modelId="{7C56A644-1026-4808-BCF7-CDAFC991021B}">
      <dsp:nvSpPr>
        <dsp:cNvPr id="0" name=""/>
        <dsp:cNvSpPr/>
      </dsp:nvSpPr>
      <dsp:spPr>
        <a:xfrm>
          <a:off x="4806950" y="1092890"/>
          <a:ext cx="745" cy="2367930"/>
        </a:xfrm>
        <a:prstGeom prst="line">
          <a:avLst/>
        </a:prstGeom>
        <a:solidFill>
          <a:schemeClr val="dk2">
            <a:hueOff val="0"/>
            <a:satOff val="0"/>
            <a:lumOff val="0"/>
            <a:alphaOff val="0"/>
          </a:schemeClr>
        </a:solidFill>
        <a:ln w="12700" cap="flat" cmpd="sng" algn="ctr">
          <a:solidFill>
            <a:schemeClr val="dk2">
              <a:tint val="50000"/>
              <a:hueOff val="0"/>
              <a:satOff val="0"/>
              <a:lumOff val="0"/>
              <a:alphaOff val="0"/>
            </a:schemeClr>
          </a:solidFill>
          <a:prstDash val="solid"/>
        </a:ln>
        <a:effectLst/>
        <a:sp3d z="127000" prstMaterial="matte"/>
      </dsp:spPr>
      <dsp:style>
        <a:lnRef idx="2">
          <a:scrgbClr r="0" g="0" b="0"/>
        </a:lnRef>
        <a:fillRef idx="1">
          <a:scrgbClr r="0" g="0" b="0"/>
        </a:fillRef>
        <a:effectRef idx="0">
          <a:scrgbClr r="0" g="0" b="0"/>
        </a:effectRef>
        <a:fontRef idx="minor"/>
      </dsp:style>
    </dsp:sp>
    <dsp:sp modelId="{A4E97333-8A6A-49AD-92AD-6DFC928F8875}">
      <dsp:nvSpPr>
        <dsp:cNvPr id="0" name=""/>
        <dsp:cNvSpPr/>
      </dsp:nvSpPr>
      <dsp:spPr>
        <a:xfrm>
          <a:off x="2198856" y="171842"/>
          <a:ext cx="2421800" cy="4210026"/>
        </a:xfrm>
        <a:prstGeom prst="rect">
          <a:avLst/>
        </a:prstGeom>
        <a:noFill/>
        <a:ln>
          <a:noFill/>
        </a:ln>
        <a:effectLst/>
        <a:sp3d/>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l-GR" sz="1800" kern="1200"/>
            <a:t>Ο δανείζων παραμένει τρίτος έναντι της αναθέτουσας αρχής</a:t>
          </a:r>
          <a:endParaRPr lang="el-GR" sz="1800" kern="1200" dirty="0"/>
        </a:p>
        <a:p>
          <a:pPr marL="0" lvl="0" indent="0" algn="l" defTabSz="800100">
            <a:lnSpc>
              <a:spcPct val="90000"/>
            </a:lnSpc>
            <a:spcBef>
              <a:spcPct val="0"/>
            </a:spcBef>
            <a:spcAft>
              <a:spcPct val="35000"/>
            </a:spcAft>
            <a:buNone/>
          </a:pPr>
          <a:r>
            <a:rPr lang="el-GR" sz="1800" kern="1200"/>
            <a:t>Διάχυτη στήριξη στα μέσα τρίτου για κάλυψη των κριτηρίων τεχνικής ικανότητας ή οικονομικής φερεγγυότητας</a:t>
          </a:r>
          <a:endParaRPr lang="el-GR" sz="1800" kern="1200" dirty="0"/>
        </a:p>
        <a:p>
          <a:pPr marL="0" lvl="0" indent="0" algn="l" defTabSz="800100">
            <a:lnSpc>
              <a:spcPct val="90000"/>
            </a:lnSpc>
            <a:spcBef>
              <a:spcPct val="0"/>
            </a:spcBef>
            <a:spcAft>
              <a:spcPct val="35000"/>
            </a:spcAft>
            <a:buNone/>
          </a:pPr>
          <a:r>
            <a:rPr lang="el-GR" sz="1800" kern="1200"/>
            <a:t>Υποχρεωτική υποβολή Ε.Ε.Ε.Σ.</a:t>
          </a:r>
          <a:endParaRPr lang="el-GR" sz="1800" kern="1200" dirty="0"/>
        </a:p>
      </dsp:txBody>
      <dsp:txXfrm>
        <a:off x="2198856" y="171842"/>
        <a:ext cx="2421800" cy="4210026"/>
      </dsp:txXfrm>
    </dsp:sp>
    <dsp:sp modelId="{B34B1D84-BD2A-401C-BA3E-307699788D27}">
      <dsp:nvSpPr>
        <dsp:cNvPr id="0" name=""/>
        <dsp:cNvSpPr/>
      </dsp:nvSpPr>
      <dsp:spPr>
        <a:xfrm>
          <a:off x="4993242" y="85917"/>
          <a:ext cx="2421800" cy="4381876"/>
        </a:xfrm>
        <a:prstGeom prst="rect">
          <a:avLst/>
        </a:prstGeom>
        <a:noFill/>
        <a:ln>
          <a:noFill/>
        </a:ln>
        <a:effectLst/>
        <a:sp3d/>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l-GR" sz="1800" kern="1200"/>
            <a:t>Ο υπεργολάβος παραμένει τρίτος έναντι της αναθέτουσας αρχής</a:t>
          </a:r>
          <a:endParaRPr lang="el-GR" sz="1800" kern="1200" dirty="0"/>
        </a:p>
        <a:p>
          <a:pPr marL="0" lvl="0" indent="0" algn="l" defTabSz="800100">
            <a:lnSpc>
              <a:spcPct val="90000"/>
            </a:lnSpc>
            <a:spcBef>
              <a:spcPct val="0"/>
            </a:spcBef>
            <a:spcAft>
              <a:spcPct val="35000"/>
            </a:spcAft>
            <a:buNone/>
          </a:pPr>
          <a:r>
            <a:rPr lang="el-GR" sz="1800" kern="1200"/>
            <a:t>Εκτέλεση του ανατιθέμενου ποσοστού [%] από τον υπεργολάβο και μόνο</a:t>
          </a:r>
          <a:endParaRPr lang="el-GR" sz="1800" kern="1200" dirty="0"/>
        </a:p>
        <a:p>
          <a:pPr marL="0" lvl="0" indent="0" algn="l" defTabSz="800100">
            <a:lnSpc>
              <a:spcPct val="90000"/>
            </a:lnSpc>
            <a:spcBef>
              <a:spcPct val="0"/>
            </a:spcBef>
            <a:spcAft>
              <a:spcPct val="35000"/>
            </a:spcAft>
            <a:buNone/>
          </a:pPr>
          <a:r>
            <a:rPr lang="el-GR" sz="1800" kern="1200"/>
            <a:t>Υποχρεωτική η υποβολή Ε.Ε.Ε.Σ. μόνο όταν το ποσοστό υπεργολαβίας υπερβαίνει το 30% της σύμβασης ή προβλέπεται ρητά από τη διακήρυξη</a:t>
          </a:r>
          <a:endParaRPr lang="el-GR" sz="1800" kern="1200" dirty="0"/>
        </a:p>
      </dsp:txBody>
      <dsp:txXfrm>
        <a:off x="4993242" y="85917"/>
        <a:ext cx="2421800" cy="4381876"/>
      </dsp:txXfrm>
    </dsp:sp>
    <dsp:sp modelId="{75C84C66-49AB-4245-BE6E-EB4455B96B84}">
      <dsp:nvSpPr>
        <dsp:cNvPr id="0" name=""/>
        <dsp:cNvSpPr/>
      </dsp:nvSpPr>
      <dsp:spPr>
        <a:xfrm rot="16200000">
          <a:off x="-92502" y="1173605"/>
          <a:ext cx="3278672" cy="931461"/>
        </a:xfrm>
        <a:prstGeom prst="rightArrow">
          <a:avLst>
            <a:gd name="adj1" fmla="val 49830"/>
            <a:gd name="adj2" fmla="val 60660"/>
          </a:avLst>
        </a:prstGeom>
        <a:gradFill rotWithShape="0">
          <a:gsLst>
            <a:gs pos="0">
              <a:schemeClr val="dk2">
                <a:tint val="50000"/>
                <a:hueOff val="0"/>
                <a:satOff val="0"/>
                <a:lumOff val="0"/>
                <a:alphaOff val="0"/>
                <a:tint val="94000"/>
                <a:satMod val="103000"/>
                <a:lumMod val="102000"/>
              </a:schemeClr>
            </a:gs>
            <a:gs pos="50000">
              <a:schemeClr val="dk2">
                <a:tint val="50000"/>
                <a:hueOff val="0"/>
                <a:satOff val="0"/>
                <a:lumOff val="0"/>
                <a:alphaOff val="0"/>
                <a:shade val="100000"/>
                <a:satMod val="110000"/>
                <a:lumMod val="100000"/>
              </a:schemeClr>
            </a:gs>
            <a:gs pos="100000">
              <a:schemeClr val="dk2">
                <a:tint val="50000"/>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88900" h="88900"/>
          <a:bevelB w="88900" h="31750" prst="angle"/>
        </a:sp3d>
      </dsp:spPr>
      <dsp:style>
        <a:lnRef idx="0">
          <a:scrgbClr r="0" g="0" b="0"/>
        </a:lnRef>
        <a:fillRef idx="3">
          <a:scrgbClr r="0" g="0" b="0"/>
        </a:fillRef>
        <a:effectRef idx="2">
          <a:scrgbClr r="0" g="0" b="0"/>
        </a:effectRef>
        <a:fontRef idx="minor"/>
      </dsp:style>
      <dsp:txBody>
        <a:bodyPr spcFirstLastPara="0" vert="horz" wrap="square" lIns="68580" tIns="68580" rIns="68580" bIns="68580" numCol="1" spcCol="1270" anchor="ctr" anchorCtr="0">
          <a:noAutofit/>
        </a:bodyPr>
        <a:lstStyle/>
        <a:p>
          <a:pPr marL="0" lvl="0" indent="0" algn="r" defTabSz="800100">
            <a:lnSpc>
              <a:spcPct val="90000"/>
            </a:lnSpc>
            <a:spcBef>
              <a:spcPct val="0"/>
            </a:spcBef>
            <a:spcAft>
              <a:spcPct val="35000"/>
            </a:spcAft>
            <a:buNone/>
          </a:pPr>
          <a:r>
            <a:rPr lang="el-GR" sz="1800" kern="1200"/>
            <a:t>Δάνεια εμπειρία</a:t>
          </a:r>
          <a:endParaRPr lang="el-GR" sz="1800" kern="1200" dirty="0"/>
        </a:p>
      </dsp:txBody>
      <dsp:txXfrm>
        <a:off x="48274" y="1548038"/>
        <a:ext cx="2997120" cy="464147"/>
      </dsp:txXfrm>
    </dsp:sp>
    <dsp:sp modelId="{85999C83-D324-4C54-B5CA-87CE77B339F8}">
      <dsp:nvSpPr>
        <dsp:cNvPr id="0" name=""/>
        <dsp:cNvSpPr/>
      </dsp:nvSpPr>
      <dsp:spPr>
        <a:xfrm rot="5400000">
          <a:off x="6427729" y="2448644"/>
          <a:ext cx="3278672" cy="931461"/>
        </a:xfrm>
        <a:prstGeom prst="rightArrow">
          <a:avLst>
            <a:gd name="adj1" fmla="val 49830"/>
            <a:gd name="adj2" fmla="val 60660"/>
          </a:avLst>
        </a:prstGeom>
        <a:gradFill rotWithShape="0">
          <a:gsLst>
            <a:gs pos="0">
              <a:schemeClr val="dk2">
                <a:tint val="50000"/>
                <a:hueOff val="0"/>
                <a:satOff val="0"/>
                <a:lumOff val="0"/>
                <a:alphaOff val="0"/>
                <a:tint val="94000"/>
                <a:satMod val="103000"/>
                <a:lumMod val="102000"/>
              </a:schemeClr>
            </a:gs>
            <a:gs pos="50000">
              <a:schemeClr val="dk2">
                <a:tint val="50000"/>
                <a:hueOff val="0"/>
                <a:satOff val="0"/>
                <a:lumOff val="0"/>
                <a:alphaOff val="0"/>
                <a:shade val="100000"/>
                <a:satMod val="110000"/>
                <a:lumMod val="100000"/>
              </a:schemeClr>
            </a:gs>
            <a:gs pos="100000">
              <a:schemeClr val="dk2">
                <a:tint val="50000"/>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88900" h="88900"/>
          <a:bevelB w="88900" h="31750" prst="angle"/>
        </a:sp3d>
      </dsp:spPr>
      <dsp:style>
        <a:lnRef idx="0">
          <a:scrgbClr r="0" g="0" b="0"/>
        </a:lnRef>
        <a:fillRef idx="3">
          <a:scrgbClr r="0" g="0" b="0"/>
        </a:fillRef>
        <a:effectRef idx="2">
          <a:scrgbClr r="0" g="0" b="0"/>
        </a:effectRef>
        <a:fontRef idx="minor"/>
      </dsp:style>
      <dsp:txBody>
        <a:bodyPr spcFirstLastPara="0" vert="horz" wrap="square" lIns="68580" tIns="68580" rIns="68580" bIns="68580" numCol="1" spcCol="1270" anchor="ctr" anchorCtr="0">
          <a:noAutofit/>
        </a:bodyPr>
        <a:lstStyle/>
        <a:p>
          <a:pPr marL="0" lvl="0" indent="0" algn="r" defTabSz="800100">
            <a:lnSpc>
              <a:spcPct val="90000"/>
            </a:lnSpc>
            <a:spcBef>
              <a:spcPct val="0"/>
            </a:spcBef>
            <a:spcAft>
              <a:spcPct val="35000"/>
            </a:spcAft>
            <a:buNone/>
          </a:pPr>
          <a:r>
            <a:rPr lang="el-GR" sz="1800" kern="1200"/>
            <a:t>Υπεργολαβία</a:t>
          </a:r>
          <a:endParaRPr lang="el-GR" sz="1800" kern="1200" dirty="0"/>
        </a:p>
      </dsp:txBody>
      <dsp:txXfrm>
        <a:off x="6568505" y="2541525"/>
        <a:ext cx="2997120" cy="464147"/>
      </dsp:txXfrm>
    </dsp:sp>
  </dsp:spTree>
</dsp:drawing>
</file>

<file path=ppt/diagrams/drawing20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CB6C18A-C1D7-429C-A394-640CAF5277BB}">
      <dsp:nvSpPr>
        <dsp:cNvPr id="0" name=""/>
        <dsp:cNvSpPr/>
      </dsp:nvSpPr>
      <dsp:spPr>
        <a:xfrm>
          <a:off x="0" y="408779"/>
          <a:ext cx="9613900" cy="630000"/>
        </a:xfrm>
        <a:prstGeom prst="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 modelId="{E325AF4D-12BC-404B-BA15-B7357C169D8A}">
      <dsp:nvSpPr>
        <dsp:cNvPr id="0" name=""/>
        <dsp:cNvSpPr/>
      </dsp:nvSpPr>
      <dsp:spPr>
        <a:xfrm>
          <a:off x="480695" y="39779"/>
          <a:ext cx="6729730" cy="738000"/>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54368" tIns="0" rIns="254368" bIns="0" numCol="1" spcCol="1270" anchor="ctr" anchorCtr="0">
          <a:noAutofit/>
        </a:bodyPr>
        <a:lstStyle/>
        <a:p>
          <a:pPr marL="0" lvl="0" indent="0" algn="l" defTabSz="800100">
            <a:lnSpc>
              <a:spcPct val="90000"/>
            </a:lnSpc>
            <a:spcBef>
              <a:spcPct val="0"/>
            </a:spcBef>
            <a:spcAft>
              <a:spcPct val="35000"/>
            </a:spcAft>
            <a:buNone/>
          </a:pPr>
          <a:r>
            <a:rPr lang="el-GR" sz="1800" kern="1200" dirty="0"/>
            <a:t>Ενοχική αμφοτεροβαρής, εξ επαχθούς αιτίας σύμβαση μίσθωσης έργου</a:t>
          </a:r>
        </a:p>
      </dsp:txBody>
      <dsp:txXfrm>
        <a:off x="516721" y="75805"/>
        <a:ext cx="6657678" cy="665948"/>
      </dsp:txXfrm>
    </dsp:sp>
    <dsp:sp modelId="{1D78A1F3-2022-4619-8A42-BED5C151D988}">
      <dsp:nvSpPr>
        <dsp:cNvPr id="0" name=""/>
        <dsp:cNvSpPr/>
      </dsp:nvSpPr>
      <dsp:spPr>
        <a:xfrm>
          <a:off x="0" y="1542779"/>
          <a:ext cx="9613900" cy="630000"/>
        </a:xfrm>
        <a:prstGeom prst="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 modelId="{6106A0E8-492A-4BE0-9A39-462AC021F213}">
      <dsp:nvSpPr>
        <dsp:cNvPr id="0" name=""/>
        <dsp:cNvSpPr/>
      </dsp:nvSpPr>
      <dsp:spPr>
        <a:xfrm>
          <a:off x="480695" y="1173779"/>
          <a:ext cx="6729730" cy="738000"/>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54368" tIns="0" rIns="254368" bIns="0" numCol="1" spcCol="1270" anchor="ctr" anchorCtr="0">
          <a:noAutofit/>
        </a:bodyPr>
        <a:lstStyle/>
        <a:p>
          <a:pPr marL="0" lvl="0" indent="0" algn="l" defTabSz="800100">
            <a:lnSpc>
              <a:spcPct val="90000"/>
            </a:lnSpc>
            <a:spcBef>
              <a:spcPct val="0"/>
            </a:spcBef>
            <a:spcAft>
              <a:spcPct val="35000"/>
            </a:spcAft>
            <a:buNone/>
          </a:pPr>
          <a:r>
            <a:rPr lang="el-GR" sz="1800" kern="1200" dirty="0"/>
            <a:t>Ο ανάδοχος αναθέτει σε τρίτα πρόσωπα που δεν συνδέονται με την αναθέτουσα αρχή, την εκτέλεση μέρους της σύμβασης</a:t>
          </a:r>
        </a:p>
      </dsp:txBody>
      <dsp:txXfrm>
        <a:off x="516721" y="1209805"/>
        <a:ext cx="6657678" cy="665948"/>
      </dsp:txXfrm>
    </dsp:sp>
    <dsp:sp modelId="{7A9AB07E-2E34-4C37-A342-FEC9B9B30FBA}">
      <dsp:nvSpPr>
        <dsp:cNvPr id="0" name=""/>
        <dsp:cNvSpPr/>
      </dsp:nvSpPr>
      <dsp:spPr>
        <a:xfrm>
          <a:off x="0" y="2676779"/>
          <a:ext cx="9613900" cy="630000"/>
        </a:xfrm>
        <a:prstGeom prst="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 modelId="{B2824D67-BAD2-4320-9C99-69029828CDD5}">
      <dsp:nvSpPr>
        <dsp:cNvPr id="0" name=""/>
        <dsp:cNvSpPr/>
      </dsp:nvSpPr>
      <dsp:spPr>
        <a:xfrm>
          <a:off x="480695" y="2307779"/>
          <a:ext cx="6729730" cy="738000"/>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54368" tIns="0" rIns="254368" bIns="0" numCol="1" spcCol="1270" anchor="ctr" anchorCtr="0">
          <a:noAutofit/>
        </a:bodyPr>
        <a:lstStyle/>
        <a:p>
          <a:pPr marL="0" lvl="0" indent="0" algn="l" defTabSz="800100">
            <a:lnSpc>
              <a:spcPct val="90000"/>
            </a:lnSpc>
            <a:spcBef>
              <a:spcPct val="0"/>
            </a:spcBef>
            <a:spcAft>
              <a:spcPct val="35000"/>
            </a:spcAft>
            <a:buNone/>
          </a:pPr>
          <a:r>
            <a:rPr lang="el-GR" sz="1800" kern="1200" dirty="0"/>
            <a:t>Ο ανάδοχος παραμένει ο μόνος υπεύθυνος έναντι της αναθέτουσας</a:t>
          </a:r>
        </a:p>
      </dsp:txBody>
      <dsp:txXfrm>
        <a:off x="516721" y="2343805"/>
        <a:ext cx="6657678" cy="665948"/>
      </dsp:txXfrm>
    </dsp:sp>
    <dsp:sp modelId="{EA88093A-D957-41B2-9F6E-138168A92BF8}">
      <dsp:nvSpPr>
        <dsp:cNvPr id="0" name=""/>
        <dsp:cNvSpPr/>
      </dsp:nvSpPr>
      <dsp:spPr>
        <a:xfrm>
          <a:off x="0" y="3810780"/>
          <a:ext cx="9613900" cy="630000"/>
        </a:xfrm>
        <a:prstGeom prst="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 modelId="{FCE1E442-2981-4D96-BD6E-15E3F3CA924D}">
      <dsp:nvSpPr>
        <dsp:cNvPr id="0" name=""/>
        <dsp:cNvSpPr/>
      </dsp:nvSpPr>
      <dsp:spPr>
        <a:xfrm>
          <a:off x="480695" y="3441780"/>
          <a:ext cx="6729730" cy="738000"/>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54368" tIns="0" rIns="254368" bIns="0" numCol="1" spcCol="1270" anchor="ctr" anchorCtr="0">
          <a:noAutofit/>
        </a:bodyPr>
        <a:lstStyle/>
        <a:p>
          <a:pPr marL="0" lvl="0" indent="0" algn="l" defTabSz="800100">
            <a:lnSpc>
              <a:spcPct val="90000"/>
            </a:lnSpc>
            <a:spcBef>
              <a:spcPct val="0"/>
            </a:spcBef>
            <a:spcAft>
              <a:spcPct val="35000"/>
            </a:spcAft>
            <a:buNone/>
          </a:pPr>
          <a:r>
            <a:rPr lang="el-GR" sz="1800" kern="1200" dirty="0"/>
            <a:t>Νομική, οικονομική και διοικητική αυτοτέλεια του υπεργολάβου έναντι του αναδόχου-εργολάβου</a:t>
          </a:r>
        </a:p>
      </dsp:txBody>
      <dsp:txXfrm>
        <a:off x="516721" y="3477806"/>
        <a:ext cx="6657678" cy="665948"/>
      </dsp:txXfrm>
    </dsp:sp>
  </dsp:spTree>
</dsp:drawing>
</file>

<file path=ppt/diagrams/drawing20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0040D88-22E6-4F22-92D4-E1B444DD649B}">
      <dsp:nvSpPr>
        <dsp:cNvPr id="0" name=""/>
        <dsp:cNvSpPr/>
      </dsp:nvSpPr>
      <dsp:spPr>
        <a:xfrm rot="16200000">
          <a:off x="2400" y="1838"/>
          <a:ext cx="4422018" cy="4422018"/>
        </a:xfrm>
        <a:prstGeom prst="downArrow">
          <a:avLst>
            <a:gd name="adj1" fmla="val 50000"/>
            <a:gd name="adj2" fmla="val 35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dirty="0"/>
            <a:t>Ο υπεργολάβος αναλαμβάνει να εκτελέσει αυτοτελώς μέρος του αντικειμένου της προς ανάθεση σύμβασης και υποβάλλει χωριστό Ε.Ε.Ε.Σ., όπου αυτό απαιτείται</a:t>
          </a:r>
        </a:p>
      </dsp:txBody>
      <dsp:txXfrm rot="5400000">
        <a:off x="2400" y="1107342"/>
        <a:ext cx="3648165" cy="2211009"/>
      </dsp:txXfrm>
    </dsp:sp>
    <dsp:sp modelId="{3E4F13F7-B86E-42F4-8593-1BC92558C3B3}">
      <dsp:nvSpPr>
        <dsp:cNvPr id="0" name=""/>
        <dsp:cNvSpPr/>
      </dsp:nvSpPr>
      <dsp:spPr>
        <a:xfrm rot="5400000">
          <a:off x="5189481" y="1838"/>
          <a:ext cx="4422018" cy="4422018"/>
        </a:xfrm>
        <a:prstGeom prst="downArrow">
          <a:avLst>
            <a:gd name="adj1" fmla="val 50000"/>
            <a:gd name="adj2" fmla="val 35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dirty="0"/>
            <a:t>Ο προμηθευτής αναλαμβάνει να παράσχει-διαθέσει συγκεκριμένο/-α αγαθό/-ά στο πλαίσιο του διαγωνισμού και σε καμία περίπτωση δεν υποβάλλει Ε.Ε.Ε.Σ.</a:t>
          </a:r>
        </a:p>
      </dsp:txBody>
      <dsp:txXfrm rot="-5400000">
        <a:off x="5963334" y="1107343"/>
        <a:ext cx="3648165" cy="2211009"/>
      </dsp:txXfrm>
    </dsp:sp>
  </dsp:spTree>
</dsp:drawing>
</file>

<file path=ppt/diagrams/drawing20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7653F3-A3B3-4349-912C-4A7EA4D68410}">
      <dsp:nvSpPr>
        <dsp:cNvPr id="0" name=""/>
        <dsp:cNvSpPr/>
      </dsp:nvSpPr>
      <dsp:spPr>
        <a:xfrm>
          <a:off x="0" y="317499"/>
          <a:ext cx="9613900" cy="3845560"/>
        </a:xfrm>
        <a:prstGeom prst="leftRightRibbon">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 modelId="{31A2322A-34B5-4A20-9BE4-595D7019F0C4}">
      <dsp:nvSpPr>
        <dsp:cNvPr id="0" name=""/>
        <dsp:cNvSpPr/>
      </dsp:nvSpPr>
      <dsp:spPr>
        <a:xfrm>
          <a:off x="1153668" y="990472"/>
          <a:ext cx="3172587" cy="1884324"/>
        </a:xfrm>
        <a:prstGeom prst="rect">
          <a:avLst/>
        </a:prstGeom>
        <a:noFill/>
        <a:ln>
          <a:noFill/>
        </a:ln>
        <a:effectLst/>
        <a:scene3d>
          <a:camera prst="orthographicFront"/>
          <a:lightRig rig="flat" dir="t"/>
        </a:scene3d>
        <a:sp3d/>
      </dsp:spPr>
      <dsp:style>
        <a:lnRef idx="0">
          <a:scrgbClr r="0" g="0" b="0"/>
        </a:lnRef>
        <a:fillRef idx="3">
          <a:scrgbClr r="0" g="0" b="0"/>
        </a:fillRef>
        <a:effectRef idx="2">
          <a:scrgbClr r="0" g="0" b="0"/>
        </a:effectRef>
        <a:fontRef idx="minor">
          <a:schemeClr val="lt1"/>
        </a:fontRef>
      </dsp:style>
      <dsp:txBody>
        <a:bodyPr spcFirstLastPara="0" vert="horz" wrap="square" lIns="0" tIns="64008" rIns="0" bIns="68580" numCol="1" spcCol="1270" anchor="ctr" anchorCtr="0">
          <a:noAutofit/>
        </a:bodyPr>
        <a:lstStyle/>
        <a:p>
          <a:pPr marL="0" lvl="0" indent="0" algn="ctr" defTabSz="800100">
            <a:lnSpc>
              <a:spcPct val="90000"/>
            </a:lnSpc>
            <a:spcBef>
              <a:spcPct val="0"/>
            </a:spcBef>
            <a:spcAft>
              <a:spcPct val="35000"/>
            </a:spcAft>
            <a:buNone/>
          </a:pPr>
          <a:r>
            <a:rPr lang="el-GR" sz="1800" kern="1200" dirty="0"/>
            <a:t>Υπεργολαβία</a:t>
          </a:r>
        </a:p>
      </dsp:txBody>
      <dsp:txXfrm>
        <a:off x="1153668" y="990472"/>
        <a:ext cx="3172587" cy="1884324"/>
      </dsp:txXfrm>
    </dsp:sp>
    <dsp:sp modelId="{57C8DB3F-841F-41C9-BC2E-BB706C9A4E52}">
      <dsp:nvSpPr>
        <dsp:cNvPr id="0" name=""/>
        <dsp:cNvSpPr/>
      </dsp:nvSpPr>
      <dsp:spPr>
        <a:xfrm>
          <a:off x="4806950" y="1605762"/>
          <a:ext cx="3749421" cy="1884324"/>
        </a:xfrm>
        <a:prstGeom prst="rect">
          <a:avLst/>
        </a:prstGeom>
        <a:noFill/>
        <a:ln>
          <a:noFill/>
        </a:ln>
        <a:effectLst/>
        <a:scene3d>
          <a:camera prst="orthographicFront"/>
          <a:lightRig rig="flat" dir="t"/>
        </a:scene3d>
        <a:sp3d/>
      </dsp:spPr>
      <dsp:style>
        <a:lnRef idx="0">
          <a:scrgbClr r="0" g="0" b="0"/>
        </a:lnRef>
        <a:fillRef idx="3">
          <a:scrgbClr r="0" g="0" b="0"/>
        </a:fillRef>
        <a:effectRef idx="2">
          <a:scrgbClr r="0" g="0" b="0"/>
        </a:effectRef>
        <a:fontRef idx="minor">
          <a:schemeClr val="lt1"/>
        </a:fontRef>
      </dsp:style>
      <dsp:txBody>
        <a:bodyPr spcFirstLastPara="0" vert="horz" wrap="square" lIns="0" tIns="64008" rIns="0" bIns="68580" numCol="1" spcCol="1270" anchor="ctr" anchorCtr="0">
          <a:noAutofit/>
        </a:bodyPr>
        <a:lstStyle/>
        <a:p>
          <a:pPr marL="0" lvl="0" indent="0" algn="ctr" defTabSz="800100">
            <a:lnSpc>
              <a:spcPct val="90000"/>
            </a:lnSpc>
            <a:spcBef>
              <a:spcPct val="0"/>
            </a:spcBef>
            <a:spcAft>
              <a:spcPct val="35000"/>
            </a:spcAft>
            <a:buNone/>
          </a:pPr>
          <a:r>
            <a:rPr lang="el-GR" sz="1800" kern="1200" dirty="0"/>
            <a:t>Υποκατάσταση ή εκχώρηση έργου</a:t>
          </a:r>
        </a:p>
      </dsp:txBody>
      <dsp:txXfrm>
        <a:off x="4806950" y="1605762"/>
        <a:ext cx="3749421" cy="1884324"/>
      </dsp:txXfrm>
    </dsp:sp>
  </dsp:spTree>
</dsp:drawing>
</file>

<file path=ppt/diagrams/drawing20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D213AAA-C40B-4480-B02C-25A5785237D5}">
      <dsp:nvSpPr>
        <dsp:cNvPr id="0" name=""/>
        <dsp:cNvSpPr/>
      </dsp:nvSpPr>
      <dsp:spPr>
        <a:xfrm>
          <a:off x="8449" y="772317"/>
          <a:ext cx="2525526" cy="2935924"/>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Η αναθέτουσα αρχή ζητάει υποχρεωτικά από τον προσφέροντα να αναφέρει στην προσφορά του το τμήμα της σύμβασης που προτίθεται να αναθέσει υπεργολαβικά σε τρίτους</a:t>
          </a:r>
        </a:p>
      </dsp:txBody>
      <dsp:txXfrm>
        <a:off x="82419" y="846287"/>
        <a:ext cx="2377586" cy="2787984"/>
      </dsp:txXfrm>
    </dsp:sp>
    <dsp:sp modelId="{8E5CA826-E651-4AB9-925C-0CEB1A1D983D}">
      <dsp:nvSpPr>
        <dsp:cNvPr id="0" name=""/>
        <dsp:cNvSpPr/>
      </dsp:nvSpPr>
      <dsp:spPr>
        <a:xfrm>
          <a:off x="2786528" y="1927114"/>
          <a:ext cx="535411" cy="626330"/>
        </a:xfrm>
        <a:prstGeom prst="rightArrow">
          <a:avLst>
            <a:gd name="adj1" fmla="val 60000"/>
            <a:gd name="adj2" fmla="val 50000"/>
          </a:avLst>
        </a:prstGeom>
        <a:gradFill rotWithShape="0">
          <a:gsLst>
            <a:gs pos="0">
              <a:schemeClr val="dk2">
                <a:tint val="60000"/>
                <a:hueOff val="0"/>
                <a:satOff val="0"/>
                <a:lumOff val="0"/>
                <a:alphaOff val="0"/>
                <a:tint val="94000"/>
                <a:satMod val="103000"/>
                <a:lumMod val="102000"/>
              </a:schemeClr>
            </a:gs>
            <a:gs pos="50000">
              <a:schemeClr val="dk2">
                <a:tint val="60000"/>
                <a:hueOff val="0"/>
                <a:satOff val="0"/>
                <a:lumOff val="0"/>
                <a:alphaOff val="0"/>
                <a:shade val="100000"/>
                <a:satMod val="110000"/>
                <a:lumMod val="100000"/>
              </a:schemeClr>
            </a:gs>
            <a:gs pos="100000">
              <a:schemeClr val="dk2">
                <a:tint val="60000"/>
                <a:hueOff val="0"/>
                <a:satOff val="0"/>
                <a:lumOff val="0"/>
                <a:alphaOff val="0"/>
                <a:shade val="78000"/>
                <a:satMod val="120000"/>
                <a:lumMod val="99000"/>
              </a:schemeClr>
            </a:gs>
          </a:gsLst>
          <a:lin ang="5400000" scaled="0"/>
        </a:gradFill>
        <a:ln>
          <a:noFill/>
        </a:ln>
        <a:effectLst/>
        <a:scene3d>
          <a:camera prst="orthographicFront"/>
          <a:lightRig rig="flat" dir="t"/>
        </a:scene3d>
        <a:sp3d z="-800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marL="0" lvl="0" indent="0" algn="ctr" defTabSz="1244600">
            <a:lnSpc>
              <a:spcPct val="90000"/>
            </a:lnSpc>
            <a:spcBef>
              <a:spcPct val="0"/>
            </a:spcBef>
            <a:spcAft>
              <a:spcPct val="35000"/>
            </a:spcAft>
            <a:buNone/>
          </a:pPr>
          <a:endParaRPr lang="el-GR" sz="2800" kern="1200"/>
        </a:p>
      </dsp:txBody>
      <dsp:txXfrm>
        <a:off x="2786528" y="2052380"/>
        <a:ext cx="374788" cy="375798"/>
      </dsp:txXfrm>
    </dsp:sp>
    <dsp:sp modelId="{FA0EB34A-A2E7-4397-A255-C3E403225E9B}">
      <dsp:nvSpPr>
        <dsp:cNvPr id="0" name=""/>
        <dsp:cNvSpPr/>
      </dsp:nvSpPr>
      <dsp:spPr>
        <a:xfrm>
          <a:off x="3544186" y="772317"/>
          <a:ext cx="2525526" cy="2935924"/>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Ο ανάδοχος ενημερώνει την αναθέτουσα για το όνομα, τα στοιχεία επικοινωνίας και τους </a:t>
          </a:r>
          <a:r>
            <a:rPr lang="el-GR" sz="1800" kern="1200" dirty="0" err="1"/>
            <a:t>νομίμους</a:t>
          </a:r>
          <a:r>
            <a:rPr lang="el-GR" sz="1800" kern="1200" dirty="0"/>
            <a:t> εκπροσώπους των υπεργολάβων του και γνωστοποιεί κάθε σχετική αλλαγή</a:t>
          </a:r>
        </a:p>
      </dsp:txBody>
      <dsp:txXfrm>
        <a:off x="3618156" y="846287"/>
        <a:ext cx="2377586" cy="2787984"/>
      </dsp:txXfrm>
    </dsp:sp>
    <dsp:sp modelId="{531FEFBB-11D7-430A-A5C1-615EE0C8E3B3}">
      <dsp:nvSpPr>
        <dsp:cNvPr id="0" name=""/>
        <dsp:cNvSpPr/>
      </dsp:nvSpPr>
      <dsp:spPr>
        <a:xfrm>
          <a:off x="6322265" y="1927114"/>
          <a:ext cx="535411" cy="626330"/>
        </a:xfrm>
        <a:prstGeom prst="rightArrow">
          <a:avLst>
            <a:gd name="adj1" fmla="val 60000"/>
            <a:gd name="adj2" fmla="val 50000"/>
          </a:avLst>
        </a:prstGeom>
        <a:gradFill rotWithShape="0">
          <a:gsLst>
            <a:gs pos="0">
              <a:schemeClr val="dk2">
                <a:tint val="60000"/>
                <a:hueOff val="0"/>
                <a:satOff val="0"/>
                <a:lumOff val="0"/>
                <a:alphaOff val="0"/>
                <a:tint val="94000"/>
                <a:satMod val="103000"/>
                <a:lumMod val="102000"/>
              </a:schemeClr>
            </a:gs>
            <a:gs pos="50000">
              <a:schemeClr val="dk2">
                <a:tint val="60000"/>
                <a:hueOff val="0"/>
                <a:satOff val="0"/>
                <a:lumOff val="0"/>
                <a:alphaOff val="0"/>
                <a:shade val="100000"/>
                <a:satMod val="110000"/>
                <a:lumMod val="100000"/>
              </a:schemeClr>
            </a:gs>
            <a:gs pos="100000">
              <a:schemeClr val="dk2">
                <a:tint val="60000"/>
                <a:hueOff val="0"/>
                <a:satOff val="0"/>
                <a:lumOff val="0"/>
                <a:alphaOff val="0"/>
                <a:shade val="78000"/>
                <a:satMod val="120000"/>
                <a:lumMod val="99000"/>
              </a:schemeClr>
            </a:gs>
          </a:gsLst>
          <a:lin ang="5400000" scaled="0"/>
        </a:gradFill>
        <a:ln>
          <a:noFill/>
        </a:ln>
        <a:effectLst/>
        <a:scene3d>
          <a:camera prst="orthographicFront"/>
          <a:lightRig rig="flat" dir="t"/>
        </a:scene3d>
        <a:sp3d z="-800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marL="0" lvl="0" indent="0" algn="ctr" defTabSz="1244600">
            <a:lnSpc>
              <a:spcPct val="90000"/>
            </a:lnSpc>
            <a:spcBef>
              <a:spcPct val="0"/>
            </a:spcBef>
            <a:spcAft>
              <a:spcPct val="35000"/>
            </a:spcAft>
            <a:buNone/>
          </a:pPr>
          <a:endParaRPr lang="el-GR" sz="2800" kern="1200"/>
        </a:p>
      </dsp:txBody>
      <dsp:txXfrm>
        <a:off x="6322265" y="2052380"/>
        <a:ext cx="374788" cy="375798"/>
      </dsp:txXfrm>
    </dsp:sp>
    <dsp:sp modelId="{2951830E-125E-46FC-8817-D2DE9DE137FB}">
      <dsp:nvSpPr>
        <dsp:cNvPr id="0" name=""/>
        <dsp:cNvSpPr/>
      </dsp:nvSpPr>
      <dsp:spPr>
        <a:xfrm>
          <a:off x="7079923" y="772317"/>
          <a:ext cx="2525526" cy="2935924"/>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Δυνατότητα διαδοχικής υπεργολαβικής ανάθεσης </a:t>
          </a:r>
        </a:p>
      </dsp:txBody>
      <dsp:txXfrm>
        <a:off x="7153893" y="846287"/>
        <a:ext cx="2377586" cy="2787984"/>
      </dsp:txXfrm>
    </dsp:sp>
  </dsp:spTree>
</dsp:drawing>
</file>

<file path=ppt/diagrams/drawing20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FE45A7E-21B0-4E5F-BBB6-6F719EF0DBFB}">
      <dsp:nvSpPr>
        <dsp:cNvPr id="0" name=""/>
        <dsp:cNvSpPr/>
      </dsp:nvSpPr>
      <dsp:spPr>
        <a:xfrm>
          <a:off x="106248" y="0"/>
          <a:ext cx="9401403" cy="1369313"/>
        </a:xfrm>
        <a:prstGeom prst="rightArrow">
          <a:avLst>
            <a:gd name="adj1" fmla="val 50000"/>
            <a:gd name="adj2" fmla="val 5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254000" bIns="217379" numCol="1" spcCol="1270" anchor="ctr" anchorCtr="0">
          <a:noAutofit/>
        </a:bodyPr>
        <a:lstStyle/>
        <a:p>
          <a:pPr marL="0" lvl="0" indent="0" algn="l" defTabSz="800100">
            <a:lnSpc>
              <a:spcPct val="90000"/>
            </a:lnSpc>
            <a:spcBef>
              <a:spcPct val="0"/>
            </a:spcBef>
            <a:spcAft>
              <a:spcPct val="35000"/>
            </a:spcAft>
            <a:buNone/>
          </a:pPr>
          <a:r>
            <a:rPr lang="el-GR" sz="1800" kern="1200" dirty="0"/>
            <a:t>Δυνατότητα της αναθέτουσας αρχής για έλεγχο των υπεργολάβων</a:t>
          </a:r>
        </a:p>
      </dsp:txBody>
      <dsp:txXfrm>
        <a:off x="106248" y="342328"/>
        <a:ext cx="9059075" cy="684657"/>
      </dsp:txXfrm>
    </dsp:sp>
    <dsp:sp modelId="{9D4A8150-3693-4CC5-8550-C8D12B66F576}">
      <dsp:nvSpPr>
        <dsp:cNvPr id="0" name=""/>
        <dsp:cNvSpPr/>
      </dsp:nvSpPr>
      <dsp:spPr>
        <a:xfrm>
          <a:off x="106248" y="1059332"/>
          <a:ext cx="4343448" cy="3056382"/>
        </a:xfrm>
        <a:prstGeom prst="rect">
          <a:avLst/>
        </a:prstGeom>
        <a:solidFill>
          <a:schemeClr val="lt2">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l-GR" sz="1800" kern="1200" dirty="0"/>
            <a:t>Δέσμια αρμοδιότητα για απαίτηση αντικατάστασης του υπεργολάβου εάν συντρέχουν υποχρεωτικοί λόγοι αποκλεισμού </a:t>
          </a:r>
        </a:p>
        <a:p>
          <a:pPr marL="0" lvl="0" indent="0" algn="l" defTabSz="800100">
            <a:lnSpc>
              <a:spcPct val="90000"/>
            </a:lnSpc>
            <a:spcBef>
              <a:spcPct val="0"/>
            </a:spcBef>
            <a:spcAft>
              <a:spcPct val="35000"/>
            </a:spcAft>
            <a:buNone/>
          </a:pPr>
          <a:r>
            <a:rPr lang="el-GR" sz="1800" kern="1200" dirty="0"/>
            <a:t>Διακριτική ευχέρεια εάν συντρέχουν προαιρετικοί λόγοι αποκλεισμού</a:t>
          </a:r>
        </a:p>
      </dsp:txBody>
      <dsp:txXfrm>
        <a:off x="106248" y="1059332"/>
        <a:ext cx="4343448" cy="3056382"/>
      </dsp:txXfrm>
    </dsp:sp>
    <dsp:sp modelId="{ACEB4A54-D1E1-4183-9E7E-5FFEF47B4C46}">
      <dsp:nvSpPr>
        <dsp:cNvPr id="0" name=""/>
        <dsp:cNvSpPr/>
      </dsp:nvSpPr>
      <dsp:spPr>
        <a:xfrm>
          <a:off x="4449696" y="456285"/>
          <a:ext cx="5057955" cy="1369313"/>
        </a:xfrm>
        <a:prstGeom prst="rightArrow">
          <a:avLst>
            <a:gd name="adj1" fmla="val 50000"/>
            <a:gd name="adj2" fmla="val 5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254000" bIns="217379" numCol="1" spcCol="1270" anchor="ctr" anchorCtr="0">
          <a:noAutofit/>
        </a:bodyPr>
        <a:lstStyle/>
        <a:p>
          <a:pPr marL="0" lvl="0" indent="0" algn="l" defTabSz="800100" rtl="0">
            <a:lnSpc>
              <a:spcPct val="90000"/>
            </a:lnSpc>
            <a:spcBef>
              <a:spcPct val="0"/>
            </a:spcBef>
            <a:spcAft>
              <a:spcPct val="35000"/>
            </a:spcAft>
            <a:buNone/>
          </a:pPr>
          <a:r>
            <a:rPr lang="el-GR" sz="1800" kern="1200" dirty="0"/>
            <a:t>Υποχρεωτικός ο έλεγχος μέσω υποβολής ΕΕΕΣ</a:t>
          </a:r>
        </a:p>
      </dsp:txBody>
      <dsp:txXfrm>
        <a:off x="4449696" y="798613"/>
        <a:ext cx="4715627" cy="684657"/>
      </dsp:txXfrm>
    </dsp:sp>
    <dsp:sp modelId="{0BEEB7F1-9D35-4B95-ADE1-820F993F1D55}">
      <dsp:nvSpPr>
        <dsp:cNvPr id="0" name=""/>
        <dsp:cNvSpPr/>
      </dsp:nvSpPr>
      <dsp:spPr>
        <a:xfrm>
          <a:off x="4449696" y="1515618"/>
          <a:ext cx="4343448" cy="3056382"/>
        </a:xfrm>
        <a:prstGeom prst="rect">
          <a:avLst/>
        </a:prstGeom>
        <a:solidFill>
          <a:schemeClr val="lt2">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l-GR" sz="1800" kern="1200" dirty="0"/>
            <a:t>Δέσμια αρμοδιότητα για την αντικατάσταση του υπεργολάβου εάν συντρέχουν λόγοι αποκλεισμού</a:t>
          </a:r>
        </a:p>
      </dsp:txBody>
      <dsp:txXfrm>
        <a:off x="4449696" y="1515618"/>
        <a:ext cx="4343448" cy="3056382"/>
      </dsp:txXfrm>
    </dsp:sp>
  </dsp:spTree>
</dsp:drawing>
</file>

<file path=ppt/diagrams/drawing20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8055C1D-DE5F-4B5F-AFDD-1EC5C31B46F9}">
      <dsp:nvSpPr>
        <dsp:cNvPr id="0" name=""/>
        <dsp:cNvSpPr/>
      </dsp:nvSpPr>
      <dsp:spPr>
        <a:xfrm>
          <a:off x="3845560" y="0"/>
          <a:ext cx="5768340" cy="1411605"/>
        </a:xfrm>
        <a:prstGeom prst="rightArrow">
          <a:avLst>
            <a:gd name="adj1" fmla="val 75000"/>
            <a:gd name="adj2" fmla="val 50000"/>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1430" tIns="11430" rIns="11430" bIns="11430" numCol="1" spcCol="1270" anchor="t" anchorCtr="0">
          <a:noAutofit/>
        </a:bodyPr>
        <a:lstStyle/>
        <a:p>
          <a:pPr marL="171450" lvl="1" indent="-171450" algn="l" defTabSz="800100" rtl="0">
            <a:lnSpc>
              <a:spcPct val="90000"/>
            </a:lnSpc>
            <a:spcBef>
              <a:spcPct val="0"/>
            </a:spcBef>
            <a:spcAft>
              <a:spcPct val="15000"/>
            </a:spcAft>
            <a:buChar char="•"/>
          </a:pPr>
          <a:r>
            <a:rPr lang="el-GR" sz="1800" kern="1200" dirty="0"/>
            <a:t>Οι απαιτούμενες πληροφορίες συνοδεύονται από τις υπεύθυνες δηλώσεις και των υπεργολάβων σύμφωνα με το άρθρο 79</a:t>
          </a:r>
        </a:p>
      </dsp:txBody>
      <dsp:txXfrm>
        <a:off x="3845560" y="176451"/>
        <a:ext cx="5238988" cy="1058703"/>
      </dsp:txXfrm>
    </dsp:sp>
    <dsp:sp modelId="{734E4057-6BA9-4B02-B631-90AC720384E1}">
      <dsp:nvSpPr>
        <dsp:cNvPr id="0" name=""/>
        <dsp:cNvSpPr/>
      </dsp:nvSpPr>
      <dsp:spPr>
        <a:xfrm>
          <a:off x="0" y="0"/>
          <a:ext cx="3845560" cy="1411605"/>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34290" rIns="68580" bIns="34290" numCol="1" spcCol="1270" anchor="ctr" anchorCtr="0">
          <a:noAutofit/>
        </a:bodyPr>
        <a:lstStyle/>
        <a:p>
          <a:pPr marL="0" lvl="0" indent="0" algn="ctr" defTabSz="800100">
            <a:lnSpc>
              <a:spcPct val="90000"/>
            </a:lnSpc>
            <a:spcBef>
              <a:spcPct val="0"/>
            </a:spcBef>
            <a:spcAft>
              <a:spcPct val="35000"/>
            </a:spcAft>
            <a:buNone/>
          </a:pPr>
          <a:r>
            <a:rPr lang="el-GR" sz="1800" kern="1200" dirty="0"/>
            <a:t>Στις περιπτώσεις επαλήθευσης των λόγων αποκλεισμού για τους υπεργολάβους</a:t>
          </a:r>
        </a:p>
      </dsp:txBody>
      <dsp:txXfrm>
        <a:off x="68909" y="68909"/>
        <a:ext cx="3707742" cy="1273787"/>
      </dsp:txXfrm>
    </dsp:sp>
    <dsp:sp modelId="{37F51F3E-4609-4D93-B064-C9A5D1F92961}">
      <dsp:nvSpPr>
        <dsp:cNvPr id="0" name=""/>
        <dsp:cNvSpPr/>
      </dsp:nvSpPr>
      <dsp:spPr>
        <a:xfrm>
          <a:off x="3845560" y="1552765"/>
          <a:ext cx="5768340" cy="1411605"/>
        </a:xfrm>
        <a:prstGeom prst="rightArrow">
          <a:avLst>
            <a:gd name="adj1" fmla="val 75000"/>
            <a:gd name="adj2" fmla="val 50000"/>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1430" tIns="11430" rIns="11430" bIns="11430" numCol="1" spcCol="1270" anchor="t" anchorCtr="0">
          <a:noAutofit/>
        </a:bodyPr>
        <a:lstStyle/>
        <a:p>
          <a:pPr marL="171450" lvl="1" indent="-171450" algn="l" defTabSz="800100">
            <a:lnSpc>
              <a:spcPct val="90000"/>
            </a:lnSpc>
            <a:spcBef>
              <a:spcPct val="0"/>
            </a:spcBef>
            <a:spcAft>
              <a:spcPct val="15000"/>
            </a:spcAft>
            <a:buChar char="•"/>
          </a:pPr>
          <a:r>
            <a:rPr lang="el-GR" sz="1800" kern="1200" dirty="0"/>
            <a:t>Προσκομίζουν τα πιστοποιητικά και τα λοιπά σχετικά δικαιολογητικά αντί της υπεύθυνης δήλωσης</a:t>
          </a:r>
        </a:p>
      </dsp:txBody>
      <dsp:txXfrm>
        <a:off x="3845560" y="1729216"/>
        <a:ext cx="5238988" cy="1058703"/>
      </dsp:txXfrm>
    </dsp:sp>
    <dsp:sp modelId="{BC0C3A5F-20C7-44C0-A847-E492986974D6}">
      <dsp:nvSpPr>
        <dsp:cNvPr id="0" name=""/>
        <dsp:cNvSpPr/>
      </dsp:nvSpPr>
      <dsp:spPr>
        <a:xfrm>
          <a:off x="0" y="1552765"/>
          <a:ext cx="3845560" cy="1411605"/>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34290" rIns="68580" bIns="34290" numCol="1" spcCol="1270" anchor="ctr" anchorCtr="0">
          <a:noAutofit/>
        </a:bodyPr>
        <a:lstStyle/>
        <a:p>
          <a:pPr marL="0" lvl="0" indent="0" algn="ctr" defTabSz="800100">
            <a:lnSpc>
              <a:spcPct val="90000"/>
            </a:lnSpc>
            <a:spcBef>
              <a:spcPct val="0"/>
            </a:spcBef>
            <a:spcAft>
              <a:spcPct val="35000"/>
            </a:spcAft>
            <a:buNone/>
          </a:pPr>
          <a:r>
            <a:rPr lang="el-GR" sz="1800" kern="1200" dirty="0"/>
            <a:t>Όταν οι υπεργολάβοι παρουσιάζονται μετά την ανάθεση της σύμβασης</a:t>
          </a:r>
        </a:p>
      </dsp:txBody>
      <dsp:txXfrm>
        <a:off x="68909" y="1621674"/>
        <a:ext cx="3707742" cy="1273787"/>
      </dsp:txXfrm>
    </dsp:sp>
    <dsp:sp modelId="{FA59876A-E9DE-4E78-8760-9BD794EC6AC6}">
      <dsp:nvSpPr>
        <dsp:cNvPr id="0" name=""/>
        <dsp:cNvSpPr/>
      </dsp:nvSpPr>
      <dsp:spPr>
        <a:xfrm>
          <a:off x="3845560" y="3105531"/>
          <a:ext cx="5768340" cy="1411605"/>
        </a:xfrm>
        <a:prstGeom prst="rightArrow">
          <a:avLst>
            <a:gd name="adj1" fmla="val 75000"/>
            <a:gd name="adj2" fmla="val 50000"/>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1430" tIns="11430" rIns="11430" bIns="11430" numCol="1" spcCol="1270" anchor="t" anchorCtr="0">
          <a:noAutofit/>
        </a:bodyPr>
        <a:lstStyle/>
        <a:p>
          <a:pPr marL="171450" lvl="1" indent="-171450" algn="l" defTabSz="800100">
            <a:lnSpc>
              <a:spcPct val="90000"/>
            </a:lnSpc>
            <a:spcBef>
              <a:spcPct val="0"/>
            </a:spcBef>
            <a:spcAft>
              <a:spcPct val="15000"/>
            </a:spcAft>
            <a:buChar char="•"/>
          </a:pPr>
          <a:r>
            <a:rPr lang="el-GR" sz="1800" kern="1200" dirty="0"/>
            <a:t>Αλληλέγγυα και εις </a:t>
          </a:r>
          <a:r>
            <a:rPr lang="el-GR" sz="1800" kern="1200" dirty="0" err="1"/>
            <a:t>ολόκληρον</a:t>
          </a:r>
          <a:r>
            <a:rPr lang="el-GR" sz="1800" kern="1200" dirty="0"/>
            <a:t> ευθύνη εργολάβου και υπεργολάβου για τις πάσης φύσεως αποδοχές και ασφαλιστικές εισφορές των εργαζομένων </a:t>
          </a:r>
        </a:p>
      </dsp:txBody>
      <dsp:txXfrm>
        <a:off x="3845560" y="3281982"/>
        <a:ext cx="5238988" cy="1058703"/>
      </dsp:txXfrm>
    </dsp:sp>
    <dsp:sp modelId="{3102FC4C-99B1-4385-A227-4D97EF8A6C01}">
      <dsp:nvSpPr>
        <dsp:cNvPr id="0" name=""/>
        <dsp:cNvSpPr/>
      </dsp:nvSpPr>
      <dsp:spPr>
        <a:xfrm>
          <a:off x="0" y="3105531"/>
          <a:ext cx="3845560" cy="1411605"/>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34290" rIns="68580" bIns="34290" numCol="1" spcCol="1270" anchor="ctr" anchorCtr="0">
          <a:noAutofit/>
        </a:bodyPr>
        <a:lstStyle/>
        <a:p>
          <a:pPr marL="0" lvl="0" indent="0" algn="ctr" defTabSz="800100">
            <a:lnSpc>
              <a:spcPct val="90000"/>
            </a:lnSpc>
            <a:spcBef>
              <a:spcPct val="0"/>
            </a:spcBef>
            <a:spcAft>
              <a:spcPct val="35000"/>
            </a:spcAft>
            <a:buNone/>
          </a:pPr>
          <a:r>
            <a:rPr lang="el-GR" sz="1800" kern="1200" dirty="0"/>
            <a:t>Ειδικά στις συμβάσεις παροχής υπηρεσιών καθαρισμού ή/και φύλαξης</a:t>
          </a:r>
        </a:p>
      </dsp:txBody>
      <dsp:txXfrm>
        <a:off x="68909" y="3174440"/>
        <a:ext cx="3707742" cy="1273787"/>
      </dsp:txXfrm>
    </dsp:sp>
  </dsp:spTree>
</dsp:drawing>
</file>

<file path=ppt/diagrams/drawing20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1798E96-704C-45B8-93CF-3A8D7D457C1A}">
      <dsp:nvSpPr>
        <dsp:cNvPr id="0" name=""/>
        <dsp:cNvSpPr/>
      </dsp:nvSpPr>
      <dsp:spPr>
        <a:xfrm>
          <a:off x="0" y="0"/>
          <a:ext cx="9613900" cy="4572000"/>
        </a:xfrm>
        <a:prstGeom prst="roundRect">
          <a:avLst>
            <a:gd name="adj" fmla="val 10000"/>
          </a:avLst>
        </a:prstGeom>
        <a:gradFill rotWithShape="0">
          <a:gsLst>
            <a:gs pos="0">
              <a:schemeClr val="dk2">
                <a:tint val="40000"/>
                <a:hueOff val="0"/>
                <a:satOff val="0"/>
                <a:lumOff val="0"/>
                <a:alphaOff val="0"/>
                <a:tint val="94000"/>
                <a:satMod val="103000"/>
                <a:lumMod val="102000"/>
              </a:schemeClr>
            </a:gs>
            <a:gs pos="50000">
              <a:schemeClr val="dk2">
                <a:tint val="40000"/>
                <a:hueOff val="0"/>
                <a:satOff val="0"/>
                <a:lumOff val="0"/>
                <a:alphaOff val="0"/>
                <a:shade val="100000"/>
                <a:satMod val="110000"/>
                <a:lumMod val="100000"/>
              </a:schemeClr>
            </a:gs>
            <a:gs pos="100000">
              <a:schemeClr val="dk2">
                <a:tint val="40000"/>
                <a:hueOff val="0"/>
                <a:satOff val="0"/>
                <a:lumOff val="0"/>
                <a:alphaOff val="0"/>
                <a:shade val="78000"/>
                <a:satMod val="120000"/>
                <a:lumMod val="99000"/>
              </a:schemeClr>
            </a:gs>
          </a:gsLst>
          <a:lin ang="5400000" scaled="0"/>
        </a:gradFill>
        <a:ln>
          <a:noFill/>
        </a:ln>
        <a:effectLst/>
        <a:scene3d>
          <a:camera prst="orthographicFront"/>
          <a:lightRig rig="flat" dir="t"/>
        </a:scene3d>
        <a:sp3d z="-190500" extrusionH="12700" prstMaterial="plastic">
          <a:bevelT w="50800" h="50800"/>
        </a:sp3d>
      </dsp:spPr>
      <dsp:style>
        <a:lnRef idx="0">
          <a:scrgbClr r="0" g="0" b="0"/>
        </a:lnRef>
        <a:fillRef idx="3">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Άρθρο 58</a:t>
          </a:r>
        </a:p>
      </dsp:txBody>
      <dsp:txXfrm>
        <a:off x="0" y="0"/>
        <a:ext cx="9613900" cy="1371600"/>
      </dsp:txXfrm>
    </dsp:sp>
    <dsp:sp modelId="{4E7614EF-F0DB-4DD3-8BD9-E583ECD9DD92}">
      <dsp:nvSpPr>
        <dsp:cNvPr id="0" name=""/>
        <dsp:cNvSpPr/>
      </dsp:nvSpPr>
      <dsp:spPr>
        <a:xfrm>
          <a:off x="612482" y="953458"/>
          <a:ext cx="8388935" cy="984916"/>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45720" tIns="34290" rIns="45720" bIns="34290" numCol="1" spcCol="1270" anchor="ctr" anchorCtr="0">
          <a:noAutofit/>
        </a:bodyPr>
        <a:lstStyle/>
        <a:p>
          <a:pPr marL="0" lvl="0" indent="0" algn="ctr" defTabSz="800100">
            <a:lnSpc>
              <a:spcPct val="90000"/>
            </a:lnSpc>
            <a:spcBef>
              <a:spcPct val="0"/>
            </a:spcBef>
            <a:spcAft>
              <a:spcPct val="35000"/>
            </a:spcAft>
            <a:buNone/>
          </a:pPr>
          <a:r>
            <a:rPr lang="el-GR" sz="1800" kern="1200" dirty="0"/>
            <a:t>Ειδικά για τις συμβάσεις έργων, η αναθέτουσα αρχή ελέγχει την επαγγελματική καταλληλότητα του υπεργολάβου, σύμφωνα με την περ. α΄ των παρ. 1 και 2 του άρθρου 75</a:t>
          </a:r>
        </a:p>
      </dsp:txBody>
      <dsp:txXfrm>
        <a:off x="641329" y="982305"/>
        <a:ext cx="8331241" cy="927222"/>
      </dsp:txXfrm>
    </dsp:sp>
    <dsp:sp modelId="{1F0FD84F-4A58-4218-B679-11A3AC29F689}">
      <dsp:nvSpPr>
        <dsp:cNvPr id="0" name=""/>
        <dsp:cNvSpPr/>
      </dsp:nvSpPr>
      <dsp:spPr>
        <a:xfrm>
          <a:off x="612482" y="2128600"/>
          <a:ext cx="8388935" cy="984916"/>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45720" tIns="34290" rIns="45720" bIns="34290" numCol="1" spcCol="1270" anchor="ctr" anchorCtr="0">
          <a:noAutofit/>
        </a:bodyPr>
        <a:lstStyle/>
        <a:p>
          <a:pPr marL="0" lvl="0" indent="0" algn="ctr" defTabSz="800100">
            <a:lnSpc>
              <a:spcPct val="90000"/>
            </a:lnSpc>
            <a:spcBef>
              <a:spcPct val="0"/>
            </a:spcBef>
            <a:spcAft>
              <a:spcPct val="35000"/>
            </a:spcAft>
            <a:buNone/>
          </a:pPr>
          <a:r>
            <a:rPr lang="el-GR" sz="1800" kern="1200" dirty="0"/>
            <a:t> Ομοίως ελέγχει τη συνδρομή λόγων αποκλεισμού στο πρόσωπο του υπεργολάβου των παρ. 1 και 2 του άρθρου 73 και του άρθρου 74</a:t>
          </a:r>
        </a:p>
      </dsp:txBody>
      <dsp:txXfrm>
        <a:off x="641329" y="2157447"/>
        <a:ext cx="8331241" cy="927222"/>
      </dsp:txXfrm>
    </dsp:sp>
    <dsp:sp modelId="{968F8C3C-CF36-4F01-B6B7-9E2B0D4D7B96}">
      <dsp:nvSpPr>
        <dsp:cNvPr id="0" name=""/>
        <dsp:cNvSpPr/>
      </dsp:nvSpPr>
      <dsp:spPr>
        <a:xfrm>
          <a:off x="612482" y="3269955"/>
          <a:ext cx="8388935" cy="984916"/>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45720" tIns="34290" rIns="45720" bIns="34290" numCol="1" spcCol="1270" anchor="ctr" anchorCtr="0">
          <a:noAutofit/>
        </a:bodyPr>
        <a:lstStyle/>
        <a:p>
          <a:pPr marL="0" lvl="0" indent="0" algn="ctr" defTabSz="800100">
            <a:lnSpc>
              <a:spcPct val="90000"/>
            </a:lnSpc>
            <a:spcBef>
              <a:spcPct val="0"/>
            </a:spcBef>
            <a:spcAft>
              <a:spcPct val="35000"/>
            </a:spcAft>
            <a:buNone/>
          </a:pPr>
          <a:r>
            <a:rPr lang="el-GR" sz="1800" kern="1200" dirty="0"/>
            <a:t>Έλεγχος βάσει των άρθρων 79, 80 και 81. Υποχρεωτική η  αντικαστάσταση του υπεργολάβου</a:t>
          </a:r>
        </a:p>
      </dsp:txBody>
      <dsp:txXfrm>
        <a:off x="641329" y="3298802"/>
        <a:ext cx="8331241" cy="927222"/>
      </dsp:txXfrm>
    </dsp:sp>
  </dsp:spTree>
</dsp:drawing>
</file>

<file path=ppt/diagrams/drawing20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349DD98-7B47-49A7-A5A7-022A110D0AF6}">
      <dsp:nvSpPr>
        <dsp:cNvPr id="0" name=""/>
        <dsp:cNvSpPr/>
      </dsp:nvSpPr>
      <dsp:spPr>
        <a:xfrm>
          <a:off x="3697" y="2409"/>
          <a:ext cx="9606504" cy="1302225"/>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a:t>Περιορισμοί του δικαιώματος υπεργολαβικής ανάθεσης μέρους της σύμβασης</a:t>
          </a:r>
          <a:endParaRPr lang="el-GR" sz="1800" kern="1200" dirty="0"/>
        </a:p>
      </dsp:txBody>
      <dsp:txXfrm>
        <a:off x="41838" y="40550"/>
        <a:ext cx="9530222" cy="1225943"/>
      </dsp:txXfrm>
    </dsp:sp>
    <dsp:sp modelId="{BBE8FA2D-4ED2-4083-ACA9-53BBE8BEED28}">
      <dsp:nvSpPr>
        <dsp:cNvPr id="0" name=""/>
        <dsp:cNvSpPr/>
      </dsp:nvSpPr>
      <dsp:spPr>
        <a:xfrm>
          <a:off x="13074" y="1457368"/>
          <a:ext cx="2138758" cy="3130510"/>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Νόμιμη η υποχρεώση του υποψηφίου να εκπληρώσει ο ίδιος τη συμβατική παροχή σε ορισμένο στη διακήρυξη ποσοστό</a:t>
          </a:r>
        </a:p>
      </dsp:txBody>
      <dsp:txXfrm>
        <a:off x="75716" y="1520010"/>
        <a:ext cx="2013474" cy="3005226"/>
      </dsp:txXfrm>
    </dsp:sp>
    <dsp:sp modelId="{5F25E498-A60A-41AC-83EC-3338C760C61B}">
      <dsp:nvSpPr>
        <dsp:cNvPr id="0" name=""/>
        <dsp:cNvSpPr/>
      </dsp:nvSpPr>
      <dsp:spPr>
        <a:xfrm>
          <a:off x="2331313" y="1457368"/>
          <a:ext cx="7269512" cy="1302225"/>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Επιτρεπτοί οι περιορισμοί στις διατάξεις της διακήρυξης για την υπεργολαβική ανάθεση μέρους της σύμβασης</a:t>
          </a:r>
        </a:p>
      </dsp:txBody>
      <dsp:txXfrm>
        <a:off x="2369454" y="1495509"/>
        <a:ext cx="7193230" cy="1225943"/>
      </dsp:txXfrm>
    </dsp:sp>
    <dsp:sp modelId="{BD21FC14-E128-40E5-BE14-B52AB4272A03}">
      <dsp:nvSpPr>
        <dsp:cNvPr id="0" name=""/>
        <dsp:cNvSpPr/>
      </dsp:nvSpPr>
      <dsp:spPr>
        <a:xfrm>
          <a:off x="2345490" y="2912326"/>
          <a:ext cx="2801369" cy="1555664"/>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Δικαιολογείται από το αντικείμενο της σύμβασης, τη φύση της και τη σπουδαιότητά της</a:t>
          </a:r>
        </a:p>
      </dsp:txBody>
      <dsp:txXfrm>
        <a:off x="2391054" y="2957890"/>
        <a:ext cx="2710241" cy="1464536"/>
      </dsp:txXfrm>
    </dsp:sp>
    <dsp:sp modelId="{BC07864B-CCB7-43C1-A66D-B3EED70E7A0D}">
      <dsp:nvSpPr>
        <dsp:cNvPr id="0" name=""/>
        <dsp:cNvSpPr/>
      </dsp:nvSpPr>
      <dsp:spPr>
        <a:xfrm>
          <a:off x="5236337" y="2912326"/>
          <a:ext cx="2130416" cy="1529880"/>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Εύλογη αναλογία μέσου και σκοπού</a:t>
          </a:r>
        </a:p>
      </dsp:txBody>
      <dsp:txXfrm>
        <a:off x="5281146" y="2957135"/>
        <a:ext cx="2040798" cy="1440262"/>
      </dsp:txXfrm>
    </dsp:sp>
    <dsp:sp modelId="{F338A182-1800-4AE1-9D95-20A6D1850386}">
      <dsp:nvSpPr>
        <dsp:cNvPr id="0" name=""/>
        <dsp:cNvSpPr/>
      </dsp:nvSpPr>
      <dsp:spPr>
        <a:xfrm>
          <a:off x="7456231" y="2912326"/>
          <a:ext cx="2130416" cy="1496439"/>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Δεν οδηγεί σε αδικαιολόγητο περιορισμό του ανταγωνισμού</a:t>
          </a:r>
        </a:p>
      </dsp:txBody>
      <dsp:txXfrm>
        <a:off x="7500060" y="2956155"/>
        <a:ext cx="2042758" cy="1408781"/>
      </dsp:txXfrm>
    </dsp:sp>
  </dsp:spTree>
</dsp:drawing>
</file>

<file path=ppt/diagrams/drawing2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6329939-CFBE-4951-8E6C-4CA5A7AE3447}">
      <dsp:nvSpPr>
        <dsp:cNvPr id="0" name=""/>
        <dsp:cNvSpPr/>
      </dsp:nvSpPr>
      <dsp:spPr>
        <a:xfrm>
          <a:off x="3122065" y="2278761"/>
          <a:ext cx="1530044" cy="136611"/>
        </a:xfrm>
        <a:custGeom>
          <a:avLst/>
          <a:gdLst/>
          <a:ahLst/>
          <a:cxnLst/>
          <a:rect l="0" t="0" r="0" b="0"/>
          <a:pathLst>
            <a:path>
              <a:moveTo>
                <a:pt x="0" y="0"/>
              </a:moveTo>
              <a:lnTo>
                <a:pt x="1530044" y="0"/>
              </a:lnTo>
              <a:lnTo>
                <a:pt x="1530044" y="136611"/>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6B7E4593-CBE0-4156-8911-73F4E8C535D2}">
      <dsp:nvSpPr>
        <dsp:cNvPr id="0" name=""/>
        <dsp:cNvSpPr/>
      </dsp:nvSpPr>
      <dsp:spPr>
        <a:xfrm>
          <a:off x="3122065" y="2142149"/>
          <a:ext cx="1530044" cy="136611"/>
        </a:xfrm>
        <a:custGeom>
          <a:avLst/>
          <a:gdLst/>
          <a:ahLst/>
          <a:cxnLst/>
          <a:rect l="0" t="0" r="0" b="0"/>
          <a:pathLst>
            <a:path>
              <a:moveTo>
                <a:pt x="0" y="136611"/>
              </a:moveTo>
              <a:lnTo>
                <a:pt x="1530044" y="136611"/>
              </a:lnTo>
              <a:lnTo>
                <a:pt x="1530044" y="0"/>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033D2AD2-99F7-4242-804C-6580F0CBAAD9}">
      <dsp:nvSpPr>
        <dsp:cNvPr id="0" name=""/>
        <dsp:cNvSpPr/>
      </dsp:nvSpPr>
      <dsp:spPr>
        <a:xfrm>
          <a:off x="3122065" y="2278761"/>
          <a:ext cx="3060088" cy="1409826"/>
        </a:xfrm>
        <a:custGeom>
          <a:avLst/>
          <a:gdLst/>
          <a:ahLst/>
          <a:cxnLst/>
          <a:rect l="0" t="0" r="0" b="0"/>
          <a:pathLst>
            <a:path>
              <a:moveTo>
                <a:pt x="0" y="0"/>
              </a:moveTo>
              <a:lnTo>
                <a:pt x="2841510" y="0"/>
              </a:lnTo>
              <a:lnTo>
                <a:pt x="2841510" y="1409826"/>
              </a:lnTo>
              <a:lnTo>
                <a:pt x="3060088" y="1409826"/>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A26FC557-EB2A-4D29-9546-74D02BDBE167}">
      <dsp:nvSpPr>
        <dsp:cNvPr id="0" name=""/>
        <dsp:cNvSpPr/>
      </dsp:nvSpPr>
      <dsp:spPr>
        <a:xfrm>
          <a:off x="3122065" y="2168496"/>
          <a:ext cx="3060088" cy="91440"/>
        </a:xfrm>
        <a:custGeom>
          <a:avLst/>
          <a:gdLst/>
          <a:ahLst/>
          <a:cxnLst/>
          <a:rect l="0" t="0" r="0" b="0"/>
          <a:pathLst>
            <a:path>
              <a:moveTo>
                <a:pt x="0" y="110264"/>
              </a:moveTo>
              <a:lnTo>
                <a:pt x="2841510" y="110264"/>
              </a:lnTo>
              <a:lnTo>
                <a:pt x="2841510" y="45720"/>
              </a:lnTo>
              <a:lnTo>
                <a:pt x="3060088" y="45720"/>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174663A9-35E4-466E-AC49-8F6196E102AC}">
      <dsp:nvSpPr>
        <dsp:cNvPr id="0" name=""/>
        <dsp:cNvSpPr/>
      </dsp:nvSpPr>
      <dsp:spPr>
        <a:xfrm>
          <a:off x="3122065" y="1274332"/>
          <a:ext cx="3060088" cy="1004428"/>
        </a:xfrm>
        <a:custGeom>
          <a:avLst/>
          <a:gdLst/>
          <a:ahLst/>
          <a:cxnLst/>
          <a:rect l="0" t="0" r="0" b="0"/>
          <a:pathLst>
            <a:path>
              <a:moveTo>
                <a:pt x="0" y="1004428"/>
              </a:moveTo>
              <a:lnTo>
                <a:pt x="2841510" y="1004428"/>
              </a:lnTo>
              <a:lnTo>
                <a:pt x="2841510" y="0"/>
              </a:lnTo>
              <a:lnTo>
                <a:pt x="3060088" y="0"/>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A6453543-C6F0-485D-80CA-267F3F80A62C}">
      <dsp:nvSpPr>
        <dsp:cNvPr id="0" name=""/>
        <dsp:cNvSpPr/>
      </dsp:nvSpPr>
      <dsp:spPr>
        <a:xfrm>
          <a:off x="3122065" y="334448"/>
          <a:ext cx="3060088" cy="1944312"/>
        </a:xfrm>
        <a:custGeom>
          <a:avLst/>
          <a:gdLst/>
          <a:ahLst/>
          <a:cxnLst/>
          <a:rect l="0" t="0" r="0" b="0"/>
          <a:pathLst>
            <a:path>
              <a:moveTo>
                <a:pt x="0" y="1944312"/>
              </a:moveTo>
              <a:lnTo>
                <a:pt x="2841510" y="1944312"/>
              </a:lnTo>
              <a:lnTo>
                <a:pt x="2841510" y="0"/>
              </a:lnTo>
              <a:lnTo>
                <a:pt x="3060088" y="0"/>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2B2C0280-F6F9-481A-B71E-430F50C4F318}">
      <dsp:nvSpPr>
        <dsp:cNvPr id="0" name=""/>
        <dsp:cNvSpPr/>
      </dsp:nvSpPr>
      <dsp:spPr>
        <a:xfrm>
          <a:off x="936287" y="1669498"/>
          <a:ext cx="2185777" cy="1218525"/>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l-GR" sz="1800" kern="1200" dirty="0"/>
            <a:t>Οικονομικός φορέας (και η εργοληπτική επιχείρηση)</a:t>
          </a:r>
        </a:p>
      </dsp:txBody>
      <dsp:txXfrm>
        <a:off x="936287" y="1669498"/>
        <a:ext cx="2185777" cy="1218525"/>
      </dsp:txXfrm>
    </dsp:sp>
    <dsp:sp modelId="{24DC72B0-2626-447D-BD5F-A76220DFA52B}">
      <dsp:nvSpPr>
        <dsp:cNvPr id="0" name=""/>
        <dsp:cNvSpPr/>
      </dsp:nvSpPr>
      <dsp:spPr>
        <a:xfrm>
          <a:off x="6182153" y="1117"/>
          <a:ext cx="2185777" cy="666662"/>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l-GR" sz="1800" kern="1200" dirty="0"/>
            <a:t>Κάθε φυσικό ή νομικό πρόσωπο</a:t>
          </a:r>
        </a:p>
      </dsp:txBody>
      <dsp:txXfrm>
        <a:off x="6182153" y="1117"/>
        <a:ext cx="2185777" cy="666662"/>
      </dsp:txXfrm>
    </dsp:sp>
    <dsp:sp modelId="{0DE10C66-28A7-41D7-9A35-70387C2F941E}">
      <dsp:nvSpPr>
        <dsp:cNvPr id="0" name=""/>
        <dsp:cNvSpPr/>
      </dsp:nvSpPr>
      <dsp:spPr>
        <a:xfrm>
          <a:off x="6182153" y="941001"/>
          <a:ext cx="2185777" cy="666662"/>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l-GR" sz="1800" kern="1200" dirty="0"/>
            <a:t>Δημόσιος φορέας</a:t>
          </a:r>
        </a:p>
      </dsp:txBody>
      <dsp:txXfrm>
        <a:off x="6182153" y="941001"/>
        <a:ext cx="2185777" cy="666662"/>
      </dsp:txXfrm>
    </dsp:sp>
    <dsp:sp modelId="{E7A98758-4705-4C86-9012-84028FC4E801}">
      <dsp:nvSpPr>
        <dsp:cNvPr id="0" name=""/>
        <dsp:cNvSpPr/>
      </dsp:nvSpPr>
      <dsp:spPr>
        <a:xfrm>
          <a:off x="6182153" y="1880885"/>
          <a:ext cx="2185777" cy="666662"/>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l-GR" sz="1800" kern="1200" dirty="0"/>
            <a:t>Ενώσεις ή/και συμπράξεις</a:t>
          </a:r>
        </a:p>
      </dsp:txBody>
      <dsp:txXfrm>
        <a:off x="6182153" y="1880885"/>
        <a:ext cx="2185777" cy="666662"/>
      </dsp:txXfrm>
    </dsp:sp>
    <dsp:sp modelId="{1EB9B203-EE17-426B-A80E-F809ADC833D1}">
      <dsp:nvSpPr>
        <dsp:cNvPr id="0" name=""/>
        <dsp:cNvSpPr/>
      </dsp:nvSpPr>
      <dsp:spPr>
        <a:xfrm>
          <a:off x="6182153" y="2820770"/>
          <a:ext cx="2495458" cy="1735634"/>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l-GR" sz="1800" kern="1200" dirty="0"/>
            <a:t>Δραστηριοποιείται επιχειρηματικά στην εκτέλεση εργασιών ή/και έργου, προμήθεια προϊόντων ή παροχή υπηρεσιών</a:t>
          </a:r>
        </a:p>
      </dsp:txBody>
      <dsp:txXfrm>
        <a:off x="6182153" y="2820770"/>
        <a:ext cx="2495458" cy="1735634"/>
      </dsp:txXfrm>
    </dsp:sp>
    <dsp:sp modelId="{51878C4F-BB01-456B-AFAA-C75D73936381}">
      <dsp:nvSpPr>
        <dsp:cNvPr id="0" name=""/>
        <dsp:cNvSpPr/>
      </dsp:nvSpPr>
      <dsp:spPr>
        <a:xfrm>
          <a:off x="3559220" y="1475487"/>
          <a:ext cx="2185777" cy="666662"/>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l-GR" sz="1800" kern="1200" dirty="0"/>
            <a:t>Προσφέρων</a:t>
          </a:r>
        </a:p>
      </dsp:txBody>
      <dsp:txXfrm>
        <a:off x="3559220" y="1475487"/>
        <a:ext cx="2185777" cy="666662"/>
      </dsp:txXfrm>
    </dsp:sp>
    <dsp:sp modelId="{A466DACC-0C58-4BBD-8A5E-345030B2B540}">
      <dsp:nvSpPr>
        <dsp:cNvPr id="0" name=""/>
        <dsp:cNvSpPr/>
      </dsp:nvSpPr>
      <dsp:spPr>
        <a:xfrm>
          <a:off x="3559220" y="2415372"/>
          <a:ext cx="2185777" cy="666662"/>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l-GR" sz="1800" kern="1200" dirty="0"/>
            <a:t>Υποψήφιος</a:t>
          </a:r>
        </a:p>
      </dsp:txBody>
      <dsp:txXfrm>
        <a:off x="3559220" y="2415372"/>
        <a:ext cx="2185777" cy="666662"/>
      </dsp:txXfrm>
    </dsp:sp>
    <dsp:sp modelId="{02AFDABB-5D0E-4957-88F1-EE65B59023C0}">
      <dsp:nvSpPr>
        <dsp:cNvPr id="0" name=""/>
        <dsp:cNvSpPr/>
      </dsp:nvSpPr>
      <dsp:spPr>
        <a:xfrm>
          <a:off x="936287" y="3161245"/>
          <a:ext cx="2185777" cy="1409637"/>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l-GR" sz="1800" kern="1200" dirty="0"/>
            <a:t>Ανάδοχος ή εργολήπτης ή μελετητής ή προμηθευτής ή πάροχος</a:t>
          </a:r>
        </a:p>
      </dsp:txBody>
      <dsp:txXfrm>
        <a:off x="936287" y="3161245"/>
        <a:ext cx="2185777" cy="1409637"/>
      </dsp:txXfrm>
    </dsp:sp>
  </dsp:spTree>
</dsp:drawing>
</file>

<file path=ppt/diagrams/drawing2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7372F4A-FF4F-4337-B0AC-765928E3CD1D}">
      <dsp:nvSpPr>
        <dsp:cNvPr id="0" name=""/>
        <dsp:cNvSpPr/>
      </dsp:nvSpPr>
      <dsp:spPr>
        <a:xfrm>
          <a:off x="2113480" y="0"/>
          <a:ext cx="4684294" cy="4684294"/>
        </a:xfrm>
        <a:prstGeom prst="triangle">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 modelId="{AF422DE0-15AC-4C4B-8CFC-DDDFAB0C02C9}">
      <dsp:nvSpPr>
        <dsp:cNvPr id="0" name=""/>
        <dsp:cNvSpPr/>
      </dsp:nvSpPr>
      <dsp:spPr>
        <a:xfrm>
          <a:off x="4455627" y="470836"/>
          <a:ext cx="3044791" cy="691665"/>
        </a:xfrm>
        <a:prstGeom prst="round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el-GR" sz="1700" kern="1200" dirty="0"/>
            <a:t>Περίπου 2 τρις ή 14% του ΑΕΠ της ΕΕ σε δαπάνες για δημόσιες συμβάσεις.</a:t>
          </a:r>
        </a:p>
      </dsp:txBody>
      <dsp:txXfrm>
        <a:off x="4489391" y="504600"/>
        <a:ext cx="2977263" cy="624137"/>
      </dsp:txXfrm>
    </dsp:sp>
    <dsp:sp modelId="{31A28DED-CC11-41F8-9F72-B40BDF768B86}">
      <dsp:nvSpPr>
        <dsp:cNvPr id="0" name=""/>
        <dsp:cNvSpPr/>
      </dsp:nvSpPr>
      <dsp:spPr>
        <a:xfrm>
          <a:off x="4455627" y="1248959"/>
          <a:ext cx="3044791" cy="691665"/>
        </a:xfrm>
        <a:prstGeom prst="round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el-GR" sz="1700" kern="1200" dirty="0"/>
            <a:t>Στην Ελλάδα ο τζίρος συναλλαγών αντιστοιχεί στο 12% περίπου</a:t>
          </a:r>
        </a:p>
      </dsp:txBody>
      <dsp:txXfrm>
        <a:off x="4489391" y="1282723"/>
        <a:ext cx="2977263" cy="624137"/>
      </dsp:txXfrm>
    </dsp:sp>
    <dsp:sp modelId="{9EAEBD10-666A-4CFF-B4B6-F794529C4CE3}">
      <dsp:nvSpPr>
        <dsp:cNvPr id="0" name=""/>
        <dsp:cNvSpPr/>
      </dsp:nvSpPr>
      <dsp:spPr>
        <a:xfrm>
          <a:off x="4455627" y="2027083"/>
          <a:ext cx="3044791" cy="1141116"/>
        </a:xfrm>
        <a:prstGeom prst="round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el-GR" sz="1700" kern="1200" dirty="0"/>
            <a:t>Βασική συνιστώσα για την ενιαία αγορά τόσο από οικονομικής πλευράς όσο και με ορίζοντα την ευρωπαϊκή ολοκλήρωση</a:t>
          </a:r>
        </a:p>
      </dsp:txBody>
      <dsp:txXfrm>
        <a:off x="4511332" y="2082788"/>
        <a:ext cx="2933381" cy="1029706"/>
      </dsp:txXfrm>
    </dsp:sp>
    <dsp:sp modelId="{C5B874CB-0127-4457-9ECE-13C5C0FBFE33}">
      <dsp:nvSpPr>
        <dsp:cNvPr id="0" name=""/>
        <dsp:cNvSpPr/>
      </dsp:nvSpPr>
      <dsp:spPr>
        <a:xfrm>
          <a:off x="4455627" y="3254658"/>
          <a:ext cx="3044791" cy="872342"/>
        </a:xfrm>
        <a:prstGeom prst="round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el-GR" sz="1700" kern="1200" dirty="0"/>
            <a:t>Επιτυγχάνεται καλύτερη σχέση ποιότητας-τιμής για αγορά έργων, προμηθειών και υπηρεσιών</a:t>
          </a:r>
        </a:p>
      </dsp:txBody>
      <dsp:txXfrm>
        <a:off x="4498211" y="3297242"/>
        <a:ext cx="2959623" cy="787174"/>
      </dsp:txXfrm>
    </dsp:sp>
  </dsp:spTree>
</dsp:drawing>
</file>

<file path=ppt/diagrams/drawing2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F88A109-B68A-4C47-9F6C-0602E432923B}">
      <dsp:nvSpPr>
        <dsp:cNvPr id="0" name=""/>
        <dsp:cNvSpPr/>
      </dsp:nvSpPr>
      <dsp:spPr>
        <a:xfrm>
          <a:off x="3845560" y="560"/>
          <a:ext cx="5768340" cy="2185317"/>
        </a:xfrm>
        <a:prstGeom prst="rightArrow">
          <a:avLst>
            <a:gd name="adj1" fmla="val 75000"/>
            <a:gd name="adj2" fmla="val 50000"/>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0795" tIns="10795" rIns="10795" bIns="10795" numCol="1" spcCol="1270" anchor="t" anchorCtr="0">
          <a:noAutofit/>
        </a:bodyPr>
        <a:lstStyle/>
        <a:p>
          <a:pPr marL="171450" lvl="1" indent="-171450" algn="l" defTabSz="755650">
            <a:lnSpc>
              <a:spcPct val="90000"/>
            </a:lnSpc>
            <a:spcBef>
              <a:spcPct val="0"/>
            </a:spcBef>
            <a:spcAft>
              <a:spcPct val="15000"/>
            </a:spcAft>
            <a:buChar char="•"/>
          </a:pPr>
          <a:r>
            <a:rPr lang="el-GR" sz="1700" kern="1200" dirty="0"/>
            <a:t>Βασικό όχημα οικονομικής μεγέθυνσης και απασχόλησης</a:t>
          </a:r>
        </a:p>
        <a:p>
          <a:pPr marL="171450" lvl="1" indent="-171450" algn="l" defTabSz="755650">
            <a:lnSpc>
              <a:spcPct val="90000"/>
            </a:lnSpc>
            <a:spcBef>
              <a:spcPct val="0"/>
            </a:spcBef>
            <a:spcAft>
              <a:spcPct val="15000"/>
            </a:spcAft>
            <a:buChar char="•"/>
          </a:pPr>
          <a:r>
            <a:rPr lang="el-GR" sz="1700" kern="1200" dirty="0"/>
            <a:t>Μέσο άσκησης κυβερνητικής πολιτικής</a:t>
          </a:r>
        </a:p>
        <a:p>
          <a:pPr marL="171450" lvl="1" indent="-171450" algn="l" defTabSz="755650">
            <a:lnSpc>
              <a:spcPct val="90000"/>
            </a:lnSpc>
            <a:spcBef>
              <a:spcPct val="0"/>
            </a:spcBef>
            <a:spcAft>
              <a:spcPct val="15000"/>
            </a:spcAft>
            <a:buChar char="•"/>
          </a:pPr>
          <a:r>
            <a:rPr lang="el-GR" sz="1700" kern="1200" dirty="0"/>
            <a:t>Δείκτης κοινωνικής ευημερίας</a:t>
          </a:r>
        </a:p>
      </dsp:txBody>
      <dsp:txXfrm>
        <a:off x="3845560" y="273725"/>
        <a:ext cx="4948846" cy="1638987"/>
      </dsp:txXfrm>
    </dsp:sp>
    <dsp:sp modelId="{3CC24F07-2D22-47EF-9759-EF44EAF076AD}">
      <dsp:nvSpPr>
        <dsp:cNvPr id="0" name=""/>
        <dsp:cNvSpPr/>
      </dsp:nvSpPr>
      <dsp:spPr>
        <a:xfrm>
          <a:off x="0" y="560"/>
          <a:ext cx="3845560" cy="2185317"/>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4770" tIns="32385" rIns="64770" bIns="32385" numCol="1" spcCol="1270" anchor="ctr" anchorCtr="0">
          <a:noAutofit/>
        </a:bodyPr>
        <a:lstStyle/>
        <a:p>
          <a:pPr marL="0" lvl="0" indent="0" algn="ctr" defTabSz="755650">
            <a:lnSpc>
              <a:spcPct val="90000"/>
            </a:lnSpc>
            <a:spcBef>
              <a:spcPct val="0"/>
            </a:spcBef>
            <a:spcAft>
              <a:spcPct val="35000"/>
            </a:spcAft>
            <a:buNone/>
          </a:pPr>
          <a:r>
            <a:rPr lang="el-GR" sz="1700" kern="1200" dirty="0"/>
            <a:t>Δημόσιες συμβάσεις</a:t>
          </a:r>
        </a:p>
      </dsp:txBody>
      <dsp:txXfrm>
        <a:off x="106678" y="107238"/>
        <a:ext cx="3632204" cy="1971961"/>
      </dsp:txXfrm>
    </dsp:sp>
    <dsp:sp modelId="{11AE575C-4E61-4432-A869-775A5753EA86}">
      <dsp:nvSpPr>
        <dsp:cNvPr id="0" name=""/>
        <dsp:cNvSpPr/>
      </dsp:nvSpPr>
      <dsp:spPr>
        <a:xfrm>
          <a:off x="3845560" y="2404409"/>
          <a:ext cx="5768340" cy="2185317"/>
        </a:xfrm>
        <a:prstGeom prst="rightArrow">
          <a:avLst>
            <a:gd name="adj1" fmla="val 75000"/>
            <a:gd name="adj2" fmla="val 50000"/>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0795" tIns="10795" rIns="10795" bIns="10795" numCol="1" spcCol="1270" anchor="t" anchorCtr="0">
          <a:noAutofit/>
        </a:bodyPr>
        <a:lstStyle/>
        <a:p>
          <a:pPr marL="171450" lvl="1" indent="-171450" algn="l" defTabSz="755650">
            <a:lnSpc>
              <a:spcPct val="90000"/>
            </a:lnSpc>
            <a:spcBef>
              <a:spcPct val="0"/>
            </a:spcBef>
            <a:spcAft>
              <a:spcPct val="15000"/>
            </a:spcAft>
            <a:buChar char="•"/>
          </a:pPr>
          <a:r>
            <a:rPr lang="el-GR" sz="1700" kern="1200" dirty="0"/>
            <a:t>Μέσω διασφάλισης πραγματικού, υγιούς και βέλτιστου ανταγωνισμού</a:t>
          </a:r>
        </a:p>
        <a:p>
          <a:pPr marL="171450" lvl="1" indent="-171450" algn="l" defTabSz="755650">
            <a:lnSpc>
              <a:spcPct val="90000"/>
            </a:lnSpc>
            <a:spcBef>
              <a:spcPct val="0"/>
            </a:spcBef>
            <a:spcAft>
              <a:spcPct val="15000"/>
            </a:spcAft>
            <a:buChar char="•"/>
          </a:pPr>
          <a:r>
            <a:rPr lang="el-GR" sz="1700" kern="1200" dirty="0"/>
            <a:t>Εξασφάλιση ύπαρξης επαρκούς αριθμού προμηθευτών </a:t>
          </a:r>
        </a:p>
      </dsp:txBody>
      <dsp:txXfrm>
        <a:off x="3845560" y="2677574"/>
        <a:ext cx="4948846" cy="1638987"/>
      </dsp:txXfrm>
    </dsp:sp>
    <dsp:sp modelId="{C1E92766-6054-4F44-96DC-A7626C53C0B3}">
      <dsp:nvSpPr>
        <dsp:cNvPr id="0" name=""/>
        <dsp:cNvSpPr/>
      </dsp:nvSpPr>
      <dsp:spPr>
        <a:xfrm>
          <a:off x="0" y="2404409"/>
          <a:ext cx="3845560" cy="2185317"/>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4770" tIns="32385" rIns="64770" bIns="32385" numCol="1" spcCol="1270" anchor="ctr" anchorCtr="0">
          <a:noAutofit/>
        </a:bodyPr>
        <a:lstStyle/>
        <a:p>
          <a:pPr marL="0" lvl="0" indent="0" algn="ctr" defTabSz="755650">
            <a:lnSpc>
              <a:spcPct val="90000"/>
            </a:lnSpc>
            <a:spcBef>
              <a:spcPct val="0"/>
            </a:spcBef>
            <a:spcAft>
              <a:spcPct val="35000"/>
            </a:spcAft>
            <a:buNone/>
          </a:pPr>
          <a:r>
            <a:rPr lang="el-GR" sz="1700" kern="1200" dirty="0"/>
            <a:t>Επίτευξη της καλύτερης σχέσης ποιότητας-τιμής κατά την ανάθεση δημοσίων συμβάσεων</a:t>
          </a:r>
        </a:p>
      </dsp:txBody>
      <dsp:txXfrm>
        <a:off x="106678" y="2511087"/>
        <a:ext cx="3632204" cy="1971961"/>
      </dsp:txXfrm>
    </dsp:sp>
  </dsp:spTree>
</dsp:drawing>
</file>

<file path=ppt/diagrams/drawing2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F6CE09A-940B-4D0A-858A-AA686BE69E82}">
      <dsp:nvSpPr>
        <dsp:cNvPr id="0" name=""/>
        <dsp:cNvSpPr/>
      </dsp:nvSpPr>
      <dsp:spPr>
        <a:xfrm>
          <a:off x="0" y="0"/>
          <a:ext cx="9613900" cy="4590288"/>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0904" tIns="120904" rIns="120904" bIns="120904" numCol="1" spcCol="1270" anchor="ctr" anchorCtr="0">
          <a:noAutofit/>
        </a:bodyPr>
        <a:lstStyle/>
        <a:p>
          <a:pPr marL="0" lvl="0" indent="0" algn="ctr" defTabSz="755650">
            <a:lnSpc>
              <a:spcPct val="90000"/>
            </a:lnSpc>
            <a:spcBef>
              <a:spcPct val="0"/>
            </a:spcBef>
            <a:spcAft>
              <a:spcPct val="35000"/>
            </a:spcAft>
            <a:buNone/>
          </a:pPr>
          <a:r>
            <a:rPr lang="el-GR" sz="1700" kern="1200" dirty="0"/>
            <a:t>Άρθρο 26 ΣΛΕΕ </a:t>
          </a:r>
          <a:r>
            <a:rPr lang="el-GR" sz="1700" i="1" kern="1200" dirty="0"/>
            <a:t>«[η] εσωτερική αγορά περιλαμβάνει ένα χώρο χωρίς εσωτερικά σύνορα, μέσα στον οποίο εξασφαλίζεται η ελεύθερη κυκλοφορία των εμπορευμάτων, των προσώπων, των υπηρεσιών και των κεφαλαίων […]</a:t>
          </a:r>
          <a:r>
            <a:rPr lang="el-GR" sz="1700" kern="1200" dirty="0"/>
            <a:t>»</a:t>
          </a:r>
        </a:p>
      </dsp:txBody>
      <dsp:txXfrm>
        <a:off x="0" y="0"/>
        <a:ext cx="9613900" cy="2478755"/>
      </dsp:txXfrm>
    </dsp:sp>
    <dsp:sp modelId="{1E75E69D-5ED6-4AA9-A0D8-9F1C00758A17}">
      <dsp:nvSpPr>
        <dsp:cNvPr id="0" name=""/>
        <dsp:cNvSpPr/>
      </dsp:nvSpPr>
      <dsp:spPr>
        <a:xfrm>
          <a:off x="0" y="2386949"/>
          <a:ext cx="2403475" cy="2111532"/>
        </a:xfrm>
        <a:prstGeom prst="rect">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28016" tIns="22860" rIns="128016" bIns="22860" numCol="1" spcCol="1270" anchor="ctr" anchorCtr="0">
          <a:noAutofit/>
        </a:bodyPr>
        <a:lstStyle/>
        <a:p>
          <a:pPr marL="0" lvl="0" indent="0" algn="ctr" defTabSz="800100">
            <a:lnSpc>
              <a:spcPct val="90000"/>
            </a:lnSpc>
            <a:spcBef>
              <a:spcPct val="0"/>
            </a:spcBef>
            <a:spcAft>
              <a:spcPct val="35000"/>
            </a:spcAft>
            <a:buNone/>
          </a:pPr>
          <a:r>
            <a:rPr lang="el-GR" sz="1800" kern="1200" dirty="0"/>
            <a:t>Η επιλογή επιχειρήσεων με τις καλύτερες επιδόσεις συμβάλλει στην ανταγωνιστικότητα των αγορών και διασφαλίζει το δημόσιο συμφέρον</a:t>
          </a:r>
        </a:p>
      </dsp:txBody>
      <dsp:txXfrm>
        <a:off x="0" y="2386949"/>
        <a:ext cx="2403475" cy="2111532"/>
      </dsp:txXfrm>
    </dsp:sp>
    <dsp:sp modelId="{EF52A642-3C78-49F1-8EE7-5CADCD552CB4}">
      <dsp:nvSpPr>
        <dsp:cNvPr id="0" name=""/>
        <dsp:cNvSpPr/>
      </dsp:nvSpPr>
      <dsp:spPr>
        <a:xfrm>
          <a:off x="2403474" y="2386949"/>
          <a:ext cx="2403475" cy="2111532"/>
        </a:xfrm>
        <a:prstGeom prst="rect">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28016" tIns="22860" rIns="128016" bIns="22860" numCol="1" spcCol="1270" anchor="ctr" anchorCtr="0">
          <a:noAutofit/>
        </a:bodyPr>
        <a:lstStyle/>
        <a:p>
          <a:pPr marL="0" lvl="0" indent="0" algn="ctr" defTabSz="800100">
            <a:lnSpc>
              <a:spcPct val="90000"/>
            </a:lnSpc>
            <a:spcBef>
              <a:spcPct val="0"/>
            </a:spcBef>
            <a:spcAft>
              <a:spcPct val="35000"/>
            </a:spcAft>
            <a:buNone/>
          </a:pPr>
          <a:r>
            <a:rPr lang="el-GR" sz="1800" kern="1200" dirty="0"/>
            <a:t>Η ρύθμιση των δημοσίων συμβάσεων αποτελεί κινητήρια δύναμη της οικονομίας</a:t>
          </a:r>
        </a:p>
      </dsp:txBody>
      <dsp:txXfrm>
        <a:off x="2403474" y="2386949"/>
        <a:ext cx="2403475" cy="2111532"/>
      </dsp:txXfrm>
    </dsp:sp>
    <dsp:sp modelId="{35D1C373-21B2-4F61-A893-1A78EBABFCB8}">
      <dsp:nvSpPr>
        <dsp:cNvPr id="0" name=""/>
        <dsp:cNvSpPr/>
      </dsp:nvSpPr>
      <dsp:spPr>
        <a:xfrm>
          <a:off x="4806950" y="2386949"/>
          <a:ext cx="2403475" cy="2111532"/>
        </a:xfrm>
        <a:prstGeom prst="rect">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28016" tIns="22860" rIns="128016" bIns="22860" numCol="1" spcCol="1270" anchor="ctr" anchorCtr="0">
          <a:noAutofit/>
        </a:bodyPr>
        <a:lstStyle/>
        <a:p>
          <a:pPr marL="0" lvl="0" indent="0" algn="ctr" defTabSz="800100">
            <a:lnSpc>
              <a:spcPct val="90000"/>
            </a:lnSpc>
            <a:spcBef>
              <a:spcPct val="0"/>
            </a:spcBef>
            <a:spcAft>
              <a:spcPct val="35000"/>
            </a:spcAft>
            <a:buNone/>
          </a:pPr>
          <a:r>
            <a:rPr lang="el-GR" sz="1800" kern="1200" dirty="0"/>
            <a:t>Συμβάλλει στην ευρωπαϊκή ολοκλήρωση, αυξάνοντας την ανταγωνιστικότητα των ευρωπαϊκών επιχειρήσεων</a:t>
          </a:r>
        </a:p>
      </dsp:txBody>
      <dsp:txXfrm>
        <a:off x="4806950" y="2386949"/>
        <a:ext cx="2403475" cy="2111532"/>
      </dsp:txXfrm>
    </dsp:sp>
    <dsp:sp modelId="{DD393471-B461-47A3-9A66-28F98B3C11F6}">
      <dsp:nvSpPr>
        <dsp:cNvPr id="0" name=""/>
        <dsp:cNvSpPr/>
      </dsp:nvSpPr>
      <dsp:spPr>
        <a:xfrm>
          <a:off x="7210425" y="2386949"/>
          <a:ext cx="2403475" cy="2111532"/>
        </a:xfrm>
        <a:prstGeom prst="rect">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28016" tIns="22860" rIns="128016" bIns="22860" numCol="1" spcCol="1270" anchor="ctr" anchorCtr="0">
          <a:noAutofit/>
        </a:bodyPr>
        <a:lstStyle/>
        <a:p>
          <a:pPr marL="0" lvl="0" indent="0" algn="ctr" defTabSz="800100">
            <a:lnSpc>
              <a:spcPct val="90000"/>
            </a:lnSpc>
            <a:spcBef>
              <a:spcPct val="0"/>
            </a:spcBef>
            <a:spcAft>
              <a:spcPct val="35000"/>
            </a:spcAft>
            <a:buNone/>
          </a:pPr>
          <a:r>
            <a:rPr lang="el-GR" sz="1800" kern="1200" dirty="0"/>
            <a:t>Ενισχύει τη συμμόρφωση στις θεμελιώδεις αρχές μειώνοντας τον κίνδυνο απάτης και διαφθοράς</a:t>
          </a:r>
        </a:p>
      </dsp:txBody>
      <dsp:txXfrm>
        <a:off x="7210425" y="2386949"/>
        <a:ext cx="2403475" cy="2111532"/>
      </dsp:txXfrm>
    </dsp:sp>
  </dsp:spTree>
</dsp:drawing>
</file>

<file path=ppt/diagrams/drawing2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9D2E34F-0F79-466B-9E0D-51EAE3BEDB94}">
      <dsp:nvSpPr>
        <dsp:cNvPr id="0" name=""/>
        <dsp:cNvSpPr/>
      </dsp:nvSpPr>
      <dsp:spPr>
        <a:xfrm>
          <a:off x="0" y="283958"/>
          <a:ext cx="9613900" cy="1579725"/>
        </a:xfrm>
        <a:prstGeom prst="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746145" tIns="354076" rIns="746145" bIns="128016" numCol="1" spcCol="1270" anchor="t" anchorCtr="0">
          <a:noAutofit/>
        </a:bodyPr>
        <a:lstStyle/>
        <a:p>
          <a:pPr marL="171450" lvl="1" indent="-171450" algn="l" defTabSz="800100">
            <a:lnSpc>
              <a:spcPct val="90000"/>
            </a:lnSpc>
            <a:spcBef>
              <a:spcPct val="0"/>
            </a:spcBef>
            <a:spcAft>
              <a:spcPct val="15000"/>
            </a:spcAft>
            <a:buChar char="•"/>
          </a:pPr>
          <a:r>
            <a:rPr lang="el-GR" sz="1800" kern="1200" dirty="0"/>
            <a:t>Προσδιορίζονται οι ανάγκες της αναθέτουσας αρχής</a:t>
          </a:r>
        </a:p>
        <a:p>
          <a:pPr marL="171450" lvl="1" indent="-171450" algn="l" defTabSz="800100">
            <a:lnSpc>
              <a:spcPct val="90000"/>
            </a:lnSpc>
            <a:spcBef>
              <a:spcPct val="0"/>
            </a:spcBef>
            <a:spcAft>
              <a:spcPct val="15000"/>
            </a:spcAft>
            <a:buChar char="•"/>
          </a:pPr>
          <a:r>
            <a:rPr lang="el-GR" sz="1800" kern="1200" dirty="0"/>
            <a:t>Επιλέγεται η κατάλληλη διαδικασία ανάθεσης</a:t>
          </a:r>
        </a:p>
        <a:p>
          <a:pPr marL="171450" lvl="1" indent="-171450" algn="l" defTabSz="800100">
            <a:lnSpc>
              <a:spcPct val="90000"/>
            </a:lnSpc>
            <a:spcBef>
              <a:spcPct val="0"/>
            </a:spcBef>
            <a:spcAft>
              <a:spcPct val="15000"/>
            </a:spcAft>
            <a:buChar char="•"/>
          </a:pPr>
          <a:r>
            <a:rPr lang="el-GR" sz="1800" kern="1200" dirty="0"/>
            <a:t>Ορίζονται τα κριτήρια ποιοτικής επιλογής</a:t>
          </a:r>
        </a:p>
        <a:p>
          <a:pPr marL="171450" lvl="1" indent="-171450" algn="l" defTabSz="800100">
            <a:lnSpc>
              <a:spcPct val="90000"/>
            </a:lnSpc>
            <a:spcBef>
              <a:spcPct val="0"/>
            </a:spcBef>
            <a:spcAft>
              <a:spcPct val="15000"/>
            </a:spcAft>
            <a:buChar char="•"/>
          </a:pPr>
          <a:r>
            <a:rPr lang="el-GR" sz="1800" kern="1200" dirty="0"/>
            <a:t>Ορίζεται το κριτήριο ανάθεσης</a:t>
          </a:r>
        </a:p>
      </dsp:txBody>
      <dsp:txXfrm>
        <a:off x="0" y="283958"/>
        <a:ext cx="9613900" cy="1579725"/>
      </dsp:txXfrm>
    </dsp:sp>
    <dsp:sp modelId="{5886869D-BBFB-493D-8015-E769421839AA}">
      <dsp:nvSpPr>
        <dsp:cNvPr id="0" name=""/>
        <dsp:cNvSpPr/>
      </dsp:nvSpPr>
      <dsp:spPr>
        <a:xfrm>
          <a:off x="480695" y="33038"/>
          <a:ext cx="6729730" cy="501840"/>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54368" tIns="0" rIns="254368" bIns="0" numCol="1" spcCol="1270" anchor="ctr" anchorCtr="0">
          <a:noAutofit/>
        </a:bodyPr>
        <a:lstStyle/>
        <a:p>
          <a:pPr marL="0" lvl="0" indent="0" algn="l" defTabSz="800100">
            <a:lnSpc>
              <a:spcPct val="90000"/>
            </a:lnSpc>
            <a:spcBef>
              <a:spcPct val="0"/>
            </a:spcBef>
            <a:spcAft>
              <a:spcPct val="35000"/>
            </a:spcAft>
            <a:buNone/>
          </a:pPr>
          <a:r>
            <a:rPr lang="el-GR" sz="1800" kern="1200" dirty="0"/>
            <a:t>Σχεδιασμός</a:t>
          </a:r>
        </a:p>
      </dsp:txBody>
      <dsp:txXfrm>
        <a:off x="505193" y="57536"/>
        <a:ext cx="6680734" cy="452844"/>
      </dsp:txXfrm>
    </dsp:sp>
    <dsp:sp modelId="{E6DC4AD5-D23B-4471-84E5-04DA7C796CD5}">
      <dsp:nvSpPr>
        <dsp:cNvPr id="0" name=""/>
        <dsp:cNvSpPr/>
      </dsp:nvSpPr>
      <dsp:spPr>
        <a:xfrm>
          <a:off x="0" y="2206404"/>
          <a:ext cx="9613900" cy="722925"/>
        </a:xfrm>
        <a:prstGeom prst="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746145" tIns="354076" rIns="746145" bIns="128016" numCol="1" spcCol="1270" anchor="t" anchorCtr="0">
          <a:noAutofit/>
        </a:bodyPr>
        <a:lstStyle/>
        <a:p>
          <a:pPr marL="171450" lvl="1" indent="-171450" algn="l" defTabSz="800100">
            <a:lnSpc>
              <a:spcPct val="90000"/>
            </a:lnSpc>
            <a:spcBef>
              <a:spcPct val="0"/>
            </a:spcBef>
            <a:spcAft>
              <a:spcPct val="15000"/>
            </a:spcAft>
            <a:buChar char="•"/>
          </a:pPr>
          <a:r>
            <a:rPr lang="el-GR" sz="1800" kern="1200" dirty="0"/>
            <a:t>Δημοσίευση σύμφωνα με τα κατώτατα όρια</a:t>
          </a:r>
        </a:p>
      </dsp:txBody>
      <dsp:txXfrm>
        <a:off x="0" y="2206404"/>
        <a:ext cx="9613900" cy="722925"/>
      </dsp:txXfrm>
    </dsp:sp>
    <dsp:sp modelId="{4332ED0D-3B43-4DC9-B7B5-E75C9FA56EA9}">
      <dsp:nvSpPr>
        <dsp:cNvPr id="0" name=""/>
        <dsp:cNvSpPr/>
      </dsp:nvSpPr>
      <dsp:spPr>
        <a:xfrm>
          <a:off x="480695" y="1955484"/>
          <a:ext cx="6729730" cy="501840"/>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54368" tIns="0" rIns="254368" bIns="0" numCol="1" spcCol="1270" anchor="ctr" anchorCtr="0">
          <a:noAutofit/>
        </a:bodyPr>
        <a:lstStyle/>
        <a:p>
          <a:pPr marL="0" lvl="0" indent="0" algn="l" defTabSz="800100">
            <a:lnSpc>
              <a:spcPct val="90000"/>
            </a:lnSpc>
            <a:spcBef>
              <a:spcPct val="0"/>
            </a:spcBef>
            <a:spcAft>
              <a:spcPct val="35000"/>
            </a:spcAft>
            <a:buNone/>
          </a:pPr>
          <a:r>
            <a:rPr lang="el-GR" sz="1800" kern="1200" dirty="0"/>
            <a:t>Προκήρυξη διαγωνισμού</a:t>
          </a:r>
        </a:p>
      </dsp:txBody>
      <dsp:txXfrm>
        <a:off x="505193" y="1979982"/>
        <a:ext cx="6680734" cy="452844"/>
      </dsp:txXfrm>
    </dsp:sp>
    <dsp:sp modelId="{C37F1548-9E5E-4FB4-9E33-97EB47D62F90}">
      <dsp:nvSpPr>
        <dsp:cNvPr id="0" name=""/>
        <dsp:cNvSpPr/>
      </dsp:nvSpPr>
      <dsp:spPr>
        <a:xfrm>
          <a:off x="0" y="3272048"/>
          <a:ext cx="9613900" cy="1285200"/>
        </a:xfrm>
        <a:prstGeom prst="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746145" tIns="354076" rIns="746145" bIns="128016" numCol="1" spcCol="1270" anchor="t" anchorCtr="0">
          <a:noAutofit/>
        </a:bodyPr>
        <a:lstStyle/>
        <a:p>
          <a:pPr marL="171450" lvl="1" indent="-171450" algn="l" defTabSz="800100">
            <a:lnSpc>
              <a:spcPct val="90000"/>
            </a:lnSpc>
            <a:spcBef>
              <a:spcPct val="0"/>
            </a:spcBef>
            <a:spcAft>
              <a:spcPct val="15000"/>
            </a:spcAft>
            <a:buChar char="•"/>
          </a:pPr>
          <a:r>
            <a:rPr lang="el-GR" sz="1800" kern="1200" dirty="0"/>
            <a:t>Παραλαβή και αξιολόγηση προσφορών</a:t>
          </a:r>
        </a:p>
        <a:p>
          <a:pPr marL="171450" lvl="1" indent="-171450" algn="l" defTabSz="800100">
            <a:lnSpc>
              <a:spcPct val="90000"/>
            </a:lnSpc>
            <a:spcBef>
              <a:spcPct val="0"/>
            </a:spcBef>
            <a:spcAft>
              <a:spcPct val="15000"/>
            </a:spcAft>
            <a:buChar char="•"/>
          </a:pPr>
          <a:r>
            <a:rPr lang="el-GR" sz="1800" kern="1200" dirty="0"/>
            <a:t>Επιλογή της βέλτιστης βάσει του κριτηρίου ανάθεσης</a:t>
          </a:r>
        </a:p>
        <a:p>
          <a:pPr marL="171450" lvl="1" indent="-171450" algn="l" defTabSz="800100">
            <a:lnSpc>
              <a:spcPct val="90000"/>
            </a:lnSpc>
            <a:spcBef>
              <a:spcPct val="0"/>
            </a:spcBef>
            <a:spcAft>
              <a:spcPct val="15000"/>
            </a:spcAft>
            <a:buChar char="•"/>
          </a:pPr>
          <a:r>
            <a:rPr lang="el-GR" sz="1800" kern="1200" dirty="0"/>
            <a:t>Υπογραφή της σύμβασης</a:t>
          </a:r>
        </a:p>
      </dsp:txBody>
      <dsp:txXfrm>
        <a:off x="0" y="3272048"/>
        <a:ext cx="9613900" cy="1285200"/>
      </dsp:txXfrm>
    </dsp:sp>
    <dsp:sp modelId="{8A53DDF7-C342-4B70-A7C9-90D81F5BBAF5}">
      <dsp:nvSpPr>
        <dsp:cNvPr id="0" name=""/>
        <dsp:cNvSpPr/>
      </dsp:nvSpPr>
      <dsp:spPr>
        <a:xfrm>
          <a:off x="480695" y="3021129"/>
          <a:ext cx="6729730" cy="501840"/>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54368" tIns="0" rIns="254368" bIns="0" numCol="1" spcCol="1270" anchor="ctr" anchorCtr="0">
          <a:noAutofit/>
        </a:bodyPr>
        <a:lstStyle/>
        <a:p>
          <a:pPr marL="0" lvl="0" indent="0" algn="l" defTabSz="800100">
            <a:lnSpc>
              <a:spcPct val="90000"/>
            </a:lnSpc>
            <a:spcBef>
              <a:spcPct val="0"/>
            </a:spcBef>
            <a:spcAft>
              <a:spcPct val="35000"/>
            </a:spcAft>
            <a:buNone/>
          </a:pPr>
          <a:r>
            <a:rPr lang="el-GR" sz="1800" kern="1200" dirty="0"/>
            <a:t>Ανάθεση της σύμβασης</a:t>
          </a:r>
        </a:p>
      </dsp:txBody>
      <dsp:txXfrm>
        <a:off x="505193" y="3045627"/>
        <a:ext cx="6680734" cy="452844"/>
      </dsp:txXfrm>
    </dsp:sp>
  </dsp:spTree>
</dsp:drawing>
</file>

<file path=ppt/diagrams/drawing2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9D2E34F-0F79-466B-9E0D-51EAE3BEDB94}">
      <dsp:nvSpPr>
        <dsp:cNvPr id="0" name=""/>
        <dsp:cNvSpPr/>
      </dsp:nvSpPr>
      <dsp:spPr>
        <a:xfrm>
          <a:off x="0" y="643756"/>
          <a:ext cx="9613900" cy="1256850"/>
        </a:xfrm>
        <a:prstGeom prst="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746145" tIns="874776" rIns="746145" bIns="128016" numCol="1" spcCol="1270" anchor="t" anchorCtr="0">
          <a:noAutofit/>
        </a:bodyPr>
        <a:lstStyle/>
        <a:p>
          <a:pPr marL="171450" lvl="1" indent="-171450" algn="l" defTabSz="800100">
            <a:lnSpc>
              <a:spcPct val="90000"/>
            </a:lnSpc>
            <a:spcBef>
              <a:spcPct val="0"/>
            </a:spcBef>
            <a:spcAft>
              <a:spcPct val="15000"/>
            </a:spcAft>
            <a:buChar char="•"/>
          </a:pPr>
          <a:r>
            <a:rPr lang="el-GR" sz="1800" kern="1200" dirty="0"/>
            <a:t>Δημοσίευση σύμφωνα με τα κατώτατα όρια</a:t>
          </a:r>
        </a:p>
      </dsp:txBody>
      <dsp:txXfrm>
        <a:off x="0" y="643756"/>
        <a:ext cx="9613900" cy="1256850"/>
      </dsp:txXfrm>
    </dsp:sp>
    <dsp:sp modelId="{5886869D-BBFB-493D-8015-E769421839AA}">
      <dsp:nvSpPr>
        <dsp:cNvPr id="0" name=""/>
        <dsp:cNvSpPr/>
      </dsp:nvSpPr>
      <dsp:spPr>
        <a:xfrm>
          <a:off x="480695" y="23836"/>
          <a:ext cx="6729730" cy="1239840"/>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54368" tIns="0" rIns="254368" bIns="0" numCol="1" spcCol="1270" anchor="ctr" anchorCtr="0">
          <a:noAutofit/>
        </a:bodyPr>
        <a:lstStyle/>
        <a:p>
          <a:pPr marL="0" lvl="0" indent="0" algn="l" defTabSz="800100">
            <a:lnSpc>
              <a:spcPct val="90000"/>
            </a:lnSpc>
            <a:spcBef>
              <a:spcPct val="0"/>
            </a:spcBef>
            <a:spcAft>
              <a:spcPct val="35000"/>
            </a:spcAft>
            <a:buNone/>
          </a:pPr>
          <a:r>
            <a:rPr lang="el-GR" sz="1800" kern="1200"/>
            <a:t>Γνωστοποίηση σύναψης σύμβασης</a:t>
          </a:r>
          <a:endParaRPr lang="el-GR" sz="1800" kern="1200" dirty="0"/>
        </a:p>
      </dsp:txBody>
      <dsp:txXfrm>
        <a:off x="541219" y="84360"/>
        <a:ext cx="6608682" cy="1118792"/>
      </dsp:txXfrm>
    </dsp:sp>
    <dsp:sp modelId="{AA956E5F-EEE9-4435-903C-37931456AFEE}">
      <dsp:nvSpPr>
        <dsp:cNvPr id="0" name=""/>
        <dsp:cNvSpPr/>
      </dsp:nvSpPr>
      <dsp:spPr>
        <a:xfrm>
          <a:off x="0" y="2747326"/>
          <a:ext cx="9613900" cy="1819125"/>
        </a:xfrm>
        <a:prstGeom prst="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746145" tIns="874776" rIns="746145" bIns="128016" numCol="1" spcCol="1270" anchor="t" anchorCtr="0">
          <a:noAutofit/>
        </a:bodyPr>
        <a:lstStyle/>
        <a:p>
          <a:pPr marL="171450" lvl="1" indent="-171450" algn="l" defTabSz="800100">
            <a:lnSpc>
              <a:spcPct val="90000"/>
            </a:lnSpc>
            <a:spcBef>
              <a:spcPct val="0"/>
            </a:spcBef>
            <a:spcAft>
              <a:spcPct val="15000"/>
            </a:spcAft>
            <a:buChar char="•"/>
          </a:pPr>
          <a:r>
            <a:rPr lang="el-GR" sz="1800" kern="1200" dirty="0"/>
            <a:t>Παραλαβή του παραδοτέου</a:t>
          </a:r>
        </a:p>
        <a:p>
          <a:pPr marL="171450" lvl="1" indent="-171450" algn="l" defTabSz="800100">
            <a:lnSpc>
              <a:spcPct val="90000"/>
            </a:lnSpc>
            <a:spcBef>
              <a:spcPct val="0"/>
            </a:spcBef>
            <a:spcAft>
              <a:spcPct val="15000"/>
            </a:spcAft>
            <a:buChar char="•"/>
          </a:pPr>
          <a:r>
            <a:rPr lang="el-GR" sz="1800" kern="1200" dirty="0"/>
            <a:t>Τιμολόγηση</a:t>
          </a:r>
        </a:p>
        <a:p>
          <a:pPr marL="171450" lvl="1" indent="-171450" algn="l" defTabSz="800100">
            <a:lnSpc>
              <a:spcPct val="90000"/>
            </a:lnSpc>
            <a:spcBef>
              <a:spcPct val="0"/>
            </a:spcBef>
            <a:spcAft>
              <a:spcPct val="15000"/>
            </a:spcAft>
            <a:buChar char="•"/>
          </a:pPr>
          <a:r>
            <a:rPr lang="el-GR" sz="1800" kern="1200" dirty="0"/>
            <a:t>Εξόφληση του αναδόχου</a:t>
          </a:r>
        </a:p>
      </dsp:txBody>
      <dsp:txXfrm>
        <a:off x="0" y="2747326"/>
        <a:ext cx="9613900" cy="1819125"/>
      </dsp:txXfrm>
    </dsp:sp>
    <dsp:sp modelId="{32DCA36B-9BCF-4D5A-AF3B-C2F71AC9EE6F}">
      <dsp:nvSpPr>
        <dsp:cNvPr id="0" name=""/>
        <dsp:cNvSpPr/>
      </dsp:nvSpPr>
      <dsp:spPr>
        <a:xfrm>
          <a:off x="480695" y="2127406"/>
          <a:ext cx="6729730" cy="1239840"/>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54368" tIns="0" rIns="254368" bIns="0" numCol="1" spcCol="1270" anchor="ctr" anchorCtr="0">
          <a:noAutofit/>
        </a:bodyPr>
        <a:lstStyle/>
        <a:p>
          <a:pPr marL="0" lvl="0" indent="0" algn="l" defTabSz="800100">
            <a:lnSpc>
              <a:spcPct val="90000"/>
            </a:lnSpc>
            <a:spcBef>
              <a:spcPct val="0"/>
            </a:spcBef>
            <a:spcAft>
              <a:spcPct val="35000"/>
            </a:spcAft>
            <a:buNone/>
          </a:pPr>
          <a:r>
            <a:rPr lang="el-GR" sz="1800" kern="1200" dirty="0"/>
            <a:t>Εκτέλεση της σύμβασης</a:t>
          </a:r>
        </a:p>
      </dsp:txBody>
      <dsp:txXfrm>
        <a:off x="541219" y="2187930"/>
        <a:ext cx="6608682" cy="1118792"/>
      </dsp:txXfrm>
    </dsp:sp>
  </dsp:spTree>
</dsp:drawing>
</file>

<file path=ppt/diagrams/drawing2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07F75CD-2FFC-476B-9128-6A02A6E559AF}">
      <dsp:nvSpPr>
        <dsp:cNvPr id="0" name=""/>
        <dsp:cNvSpPr/>
      </dsp:nvSpPr>
      <dsp:spPr>
        <a:xfrm>
          <a:off x="0" y="3837600"/>
          <a:ext cx="9613900" cy="792165"/>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42240" tIns="142240" rIns="142240" bIns="142240" numCol="1" spcCol="1270" anchor="ctr" anchorCtr="0">
          <a:noAutofit/>
        </a:bodyPr>
        <a:lstStyle/>
        <a:p>
          <a:pPr marL="0" lvl="0" indent="0" algn="ctr" defTabSz="889000">
            <a:lnSpc>
              <a:spcPct val="90000"/>
            </a:lnSpc>
            <a:spcBef>
              <a:spcPct val="0"/>
            </a:spcBef>
            <a:spcAft>
              <a:spcPct val="35000"/>
            </a:spcAft>
            <a:buNone/>
          </a:pPr>
          <a:r>
            <a:rPr lang="el-GR" sz="2000" kern="1200" dirty="0"/>
            <a:t>Συμβάσεις υπηρεσιών που αφορούν κοινωνικές και άλλες ειδικές υπηρεσίες του Παραρτήματος XI</a:t>
          </a:r>
          <a:r>
            <a:rPr lang="en-US" sz="2000" kern="1200" dirty="0"/>
            <a:t>V</a:t>
          </a:r>
          <a:r>
            <a:rPr lang="el-GR" sz="2000" kern="1200" dirty="0"/>
            <a:t> του Προσαρτήματος Α΄ 750.000,00 €</a:t>
          </a:r>
        </a:p>
      </dsp:txBody>
      <dsp:txXfrm>
        <a:off x="0" y="3837600"/>
        <a:ext cx="9613900" cy="792165"/>
      </dsp:txXfrm>
    </dsp:sp>
    <dsp:sp modelId="{0515E8F9-FA99-4281-9B59-E5D94433B0C5}">
      <dsp:nvSpPr>
        <dsp:cNvPr id="0" name=""/>
        <dsp:cNvSpPr/>
      </dsp:nvSpPr>
      <dsp:spPr>
        <a:xfrm rot="10800000">
          <a:off x="0" y="2616134"/>
          <a:ext cx="9613900" cy="1230182"/>
        </a:xfrm>
        <a:prstGeom prst="upArrowCallou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42240" tIns="142240" rIns="142240" bIns="142240" numCol="1" spcCol="1270" anchor="ctr" anchorCtr="0">
          <a:noAutofit/>
        </a:bodyPr>
        <a:lstStyle/>
        <a:p>
          <a:pPr marL="0" lvl="0" indent="0" algn="ctr" defTabSz="889000">
            <a:lnSpc>
              <a:spcPct val="90000"/>
            </a:lnSpc>
            <a:spcBef>
              <a:spcPct val="0"/>
            </a:spcBef>
            <a:spcAft>
              <a:spcPct val="35000"/>
            </a:spcAft>
            <a:buNone/>
          </a:pPr>
          <a:r>
            <a:rPr lang="el-GR" sz="2000" kern="1200" dirty="0"/>
            <a:t>Προμήθειες, υπηρεσίες και διαγωνισμοί μελετών απο μη Κ.Κ.Α. και Κ.Κ.Α. στον τομέα της άμυνας για προϊόντα εκτός Παραρτήματος ΙΙΙ του Προσαρτήματος Α΄ 221.000,00 €</a:t>
          </a:r>
        </a:p>
      </dsp:txBody>
      <dsp:txXfrm rot="10800000">
        <a:off x="0" y="2616134"/>
        <a:ext cx="9613900" cy="799335"/>
      </dsp:txXfrm>
    </dsp:sp>
    <dsp:sp modelId="{FD87D5B8-6C0A-4C35-9F26-80AF24BFB8BD}">
      <dsp:nvSpPr>
        <dsp:cNvPr id="0" name=""/>
        <dsp:cNvSpPr/>
      </dsp:nvSpPr>
      <dsp:spPr>
        <a:xfrm rot="10800000">
          <a:off x="0" y="1352390"/>
          <a:ext cx="9613900" cy="1272458"/>
        </a:xfrm>
        <a:prstGeom prst="upArrowCallou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42240" tIns="142240" rIns="142240" bIns="142240" numCol="1" spcCol="1270" anchor="ctr" anchorCtr="0">
          <a:noAutofit/>
        </a:bodyPr>
        <a:lstStyle/>
        <a:p>
          <a:pPr marL="0" lvl="0" indent="0" algn="ctr" defTabSz="889000">
            <a:lnSpc>
              <a:spcPct val="90000"/>
            </a:lnSpc>
            <a:spcBef>
              <a:spcPct val="0"/>
            </a:spcBef>
            <a:spcAft>
              <a:spcPct val="35000"/>
            </a:spcAft>
            <a:buNone/>
          </a:pPr>
          <a:r>
            <a:rPr lang="el-GR" sz="2000" kern="1200" dirty="0"/>
            <a:t>Προμήθειες, υπηρεσίες και διαγωνισμοί μελετών από Κ.Κ.Α. και Κ.Κ.Α. στον τομέα της άμυνας για προϊόντα του Παραρτήματος ΙΙΙ του Προσαρτήματος Α΄ 143.000,00 €</a:t>
          </a:r>
        </a:p>
      </dsp:txBody>
      <dsp:txXfrm rot="10800000">
        <a:off x="0" y="1352390"/>
        <a:ext cx="9613900" cy="826805"/>
      </dsp:txXfrm>
    </dsp:sp>
    <dsp:sp modelId="{CEA3F85F-91DC-48F4-9BFD-28F1E3D1CBB7}">
      <dsp:nvSpPr>
        <dsp:cNvPr id="0" name=""/>
        <dsp:cNvSpPr/>
      </dsp:nvSpPr>
      <dsp:spPr>
        <a:xfrm rot="10800000">
          <a:off x="0" y="885180"/>
          <a:ext cx="9613900" cy="475925"/>
        </a:xfrm>
        <a:prstGeom prst="upArrowCallou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42240" tIns="142240" rIns="142240" bIns="142240" numCol="1" spcCol="1270" anchor="ctr" anchorCtr="0">
          <a:noAutofit/>
        </a:bodyPr>
        <a:lstStyle/>
        <a:p>
          <a:pPr marL="0" lvl="0" indent="0" algn="ctr" defTabSz="889000">
            <a:lnSpc>
              <a:spcPct val="90000"/>
            </a:lnSpc>
            <a:spcBef>
              <a:spcPct val="0"/>
            </a:spcBef>
            <a:spcAft>
              <a:spcPct val="35000"/>
            </a:spcAft>
            <a:buNone/>
          </a:pPr>
          <a:r>
            <a:rPr lang="el-GR" sz="2000" kern="1200" dirty="0"/>
            <a:t>Έργα 5.538.000,00 €</a:t>
          </a:r>
        </a:p>
      </dsp:txBody>
      <dsp:txXfrm rot="10800000">
        <a:off x="0" y="885180"/>
        <a:ext cx="9613900" cy="309242"/>
      </dsp:txXfrm>
    </dsp:sp>
    <dsp:sp modelId="{0E363A1B-A2D8-4BAF-82EC-5DEB51AAFDEF}">
      <dsp:nvSpPr>
        <dsp:cNvPr id="0" name=""/>
        <dsp:cNvSpPr/>
      </dsp:nvSpPr>
      <dsp:spPr>
        <a:xfrm rot="10800000">
          <a:off x="0" y="290"/>
          <a:ext cx="9613900" cy="893605"/>
        </a:xfrm>
        <a:prstGeom prst="upArrowCallou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42240" tIns="142240" rIns="142240" bIns="142240" numCol="1" spcCol="1270" anchor="ctr" anchorCtr="0">
          <a:noAutofit/>
        </a:bodyPr>
        <a:lstStyle/>
        <a:p>
          <a:pPr marL="0" lvl="0" indent="0" algn="ctr" defTabSz="889000">
            <a:lnSpc>
              <a:spcPct val="90000"/>
            </a:lnSpc>
            <a:spcBef>
              <a:spcPct val="0"/>
            </a:spcBef>
            <a:spcAft>
              <a:spcPct val="35000"/>
            </a:spcAft>
            <a:buNone/>
          </a:pPr>
          <a:r>
            <a:rPr lang="el-GR" sz="2000" kern="1200" dirty="0"/>
            <a:t>Προ Φ.Π.Α. εκτός αν άλλως ορίζεται</a:t>
          </a:r>
        </a:p>
      </dsp:txBody>
      <dsp:txXfrm rot="10800000">
        <a:off x="0" y="290"/>
        <a:ext cx="9613900" cy="580638"/>
      </dsp:txXfrm>
    </dsp:sp>
  </dsp:spTree>
</dsp:drawing>
</file>

<file path=ppt/diagrams/drawing2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A6F4EE5-ED8F-4D73-BA8F-C06BBB31083E}">
      <dsp:nvSpPr>
        <dsp:cNvPr id="0" name=""/>
        <dsp:cNvSpPr/>
      </dsp:nvSpPr>
      <dsp:spPr>
        <a:xfrm>
          <a:off x="0" y="3532780"/>
          <a:ext cx="9613900" cy="1008084"/>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42240" tIns="142240" rIns="142240" bIns="142240" numCol="1" spcCol="1270" anchor="ctr" anchorCtr="0">
          <a:noAutofit/>
        </a:bodyPr>
        <a:lstStyle/>
        <a:p>
          <a:pPr marL="0" lvl="0" indent="0" algn="ctr" defTabSz="889000">
            <a:lnSpc>
              <a:spcPct val="90000"/>
            </a:lnSpc>
            <a:spcBef>
              <a:spcPct val="0"/>
            </a:spcBef>
            <a:spcAft>
              <a:spcPct val="35000"/>
            </a:spcAft>
            <a:buNone/>
          </a:pPr>
          <a:r>
            <a:rPr lang="el-GR" sz="2000" kern="1200" dirty="0"/>
            <a:t>Συμβάσεις υπηρεσιών που αφορούν κοινωνικές και άλλες ειδικές υπηρεσίες του Παραρτήματος </a:t>
          </a:r>
          <a:r>
            <a:rPr lang="en-US" sz="2000" kern="1200" dirty="0"/>
            <a:t>XVII</a:t>
          </a:r>
          <a:r>
            <a:rPr lang="el-GR" sz="2000" kern="1200" dirty="0"/>
            <a:t> του Προσαρτήματος Β΄ 1.000.000,00 €</a:t>
          </a:r>
        </a:p>
      </dsp:txBody>
      <dsp:txXfrm>
        <a:off x="0" y="3532780"/>
        <a:ext cx="9613900" cy="1008084"/>
      </dsp:txXfrm>
    </dsp:sp>
    <dsp:sp modelId="{FD87D5B8-6C0A-4C35-9F26-80AF24BFB8BD}">
      <dsp:nvSpPr>
        <dsp:cNvPr id="0" name=""/>
        <dsp:cNvSpPr/>
      </dsp:nvSpPr>
      <dsp:spPr>
        <a:xfrm rot="10800000">
          <a:off x="0" y="2225087"/>
          <a:ext cx="9613900" cy="1318639"/>
        </a:xfrm>
        <a:prstGeom prst="upArrowCallou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42240" tIns="142240" rIns="142240" bIns="142240" numCol="1" spcCol="1270" anchor="ctr" anchorCtr="0">
          <a:noAutofit/>
        </a:bodyPr>
        <a:lstStyle/>
        <a:p>
          <a:pPr marL="0" lvl="0" indent="0" algn="ctr" defTabSz="889000">
            <a:lnSpc>
              <a:spcPct val="90000"/>
            </a:lnSpc>
            <a:spcBef>
              <a:spcPct val="0"/>
            </a:spcBef>
            <a:spcAft>
              <a:spcPct val="35000"/>
            </a:spcAft>
            <a:buNone/>
          </a:pPr>
          <a:r>
            <a:rPr lang="el-GR" sz="2000" kern="1200" dirty="0"/>
            <a:t>Προμήθειες, υπηρεσίες και διαγωνισμοί μελετών 443.000,00 €</a:t>
          </a:r>
        </a:p>
      </dsp:txBody>
      <dsp:txXfrm rot="10800000">
        <a:off x="0" y="2225087"/>
        <a:ext cx="9613900" cy="856812"/>
      </dsp:txXfrm>
    </dsp:sp>
    <dsp:sp modelId="{CEA3F85F-91DC-48F4-9BFD-28F1E3D1CBB7}">
      <dsp:nvSpPr>
        <dsp:cNvPr id="0" name=""/>
        <dsp:cNvSpPr/>
      </dsp:nvSpPr>
      <dsp:spPr>
        <a:xfrm rot="10800000">
          <a:off x="0" y="1113596"/>
          <a:ext cx="9613900" cy="1122437"/>
        </a:xfrm>
        <a:prstGeom prst="upArrowCallou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42240" tIns="142240" rIns="142240" bIns="142240" numCol="1" spcCol="1270" anchor="ctr" anchorCtr="0">
          <a:noAutofit/>
        </a:bodyPr>
        <a:lstStyle/>
        <a:p>
          <a:pPr marL="0" lvl="0" indent="0" algn="ctr" defTabSz="889000">
            <a:lnSpc>
              <a:spcPct val="90000"/>
            </a:lnSpc>
            <a:spcBef>
              <a:spcPct val="0"/>
            </a:spcBef>
            <a:spcAft>
              <a:spcPct val="35000"/>
            </a:spcAft>
            <a:buNone/>
          </a:pPr>
          <a:r>
            <a:rPr lang="el-GR" sz="2000" kern="1200" dirty="0"/>
            <a:t>Έργα 5.538.000,00 €</a:t>
          </a:r>
        </a:p>
      </dsp:txBody>
      <dsp:txXfrm rot="10800000">
        <a:off x="0" y="1113596"/>
        <a:ext cx="9613900" cy="729326"/>
      </dsp:txXfrm>
    </dsp:sp>
    <dsp:sp modelId="{0E363A1B-A2D8-4BAF-82EC-5DEB51AAFDEF}">
      <dsp:nvSpPr>
        <dsp:cNvPr id="0" name=""/>
        <dsp:cNvSpPr/>
      </dsp:nvSpPr>
      <dsp:spPr>
        <a:xfrm rot="10800000">
          <a:off x="0" y="2106"/>
          <a:ext cx="9613900" cy="1122437"/>
        </a:xfrm>
        <a:prstGeom prst="upArrowCallou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42240" tIns="142240" rIns="142240" bIns="142240" numCol="1" spcCol="1270" anchor="ctr" anchorCtr="0">
          <a:noAutofit/>
        </a:bodyPr>
        <a:lstStyle/>
        <a:p>
          <a:pPr marL="0" lvl="0" indent="0" algn="ctr" defTabSz="889000">
            <a:lnSpc>
              <a:spcPct val="90000"/>
            </a:lnSpc>
            <a:spcBef>
              <a:spcPct val="0"/>
            </a:spcBef>
            <a:spcAft>
              <a:spcPct val="35000"/>
            </a:spcAft>
            <a:buNone/>
          </a:pPr>
          <a:r>
            <a:rPr lang="el-GR" sz="2000" kern="1200" dirty="0"/>
            <a:t>Προ Φ.Π.Α. εκτός αν άλλως ορίζεται</a:t>
          </a:r>
        </a:p>
      </dsp:txBody>
      <dsp:txXfrm rot="10800000">
        <a:off x="0" y="2106"/>
        <a:ext cx="9613900" cy="729326"/>
      </dsp:txXfrm>
    </dsp:sp>
  </dsp:spTree>
</dsp:drawing>
</file>

<file path=ppt/diagrams/drawing21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80DAE6C-06DA-4823-A71B-26C67AC0EB36}">
      <dsp:nvSpPr>
        <dsp:cNvPr id="0" name=""/>
        <dsp:cNvSpPr/>
      </dsp:nvSpPr>
      <dsp:spPr>
        <a:xfrm>
          <a:off x="1173" y="898406"/>
          <a:ext cx="4576929" cy="2746157"/>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l-GR" sz="2000" kern="1200" dirty="0"/>
            <a:t>Για τις συμβάσεις μικρότερου προϋπολογισμού ισχύουν οι εθνικοί κανόνες</a:t>
          </a:r>
        </a:p>
      </dsp:txBody>
      <dsp:txXfrm>
        <a:off x="1173" y="898406"/>
        <a:ext cx="4576929" cy="2746157"/>
      </dsp:txXfrm>
    </dsp:sp>
    <dsp:sp modelId="{5B446E5E-C1CF-468F-839F-38D8B1FF500C}">
      <dsp:nvSpPr>
        <dsp:cNvPr id="0" name=""/>
        <dsp:cNvSpPr/>
      </dsp:nvSpPr>
      <dsp:spPr>
        <a:xfrm>
          <a:off x="5035796" y="898406"/>
          <a:ext cx="4576929" cy="2746157"/>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l-GR" sz="2000" kern="1200" dirty="0"/>
            <a:t>Πρέπει όμως να ακολουθούν τις θεμελιώδεις αρχές που ορίζονται στις Οδηγίες</a:t>
          </a:r>
        </a:p>
      </dsp:txBody>
      <dsp:txXfrm>
        <a:off x="5035796" y="898406"/>
        <a:ext cx="4576929" cy="2746157"/>
      </dsp:txXfrm>
    </dsp:sp>
  </dsp:spTree>
</dsp:drawing>
</file>

<file path=ppt/diagrams/drawing21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BCBB835-6B33-43DA-9A6C-3E9F3D80EDDB}">
      <dsp:nvSpPr>
        <dsp:cNvPr id="0" name=""/>
        <dsp:cNvSpPr/>
      </dsp:nvSpPr>
      <dsp:spPr>
        <a:xfrm>
          <a:off x="5939446" y="4197318"/>
          <a:ext cx="452998" cy="91440"/>
        </a:xfrm>
        <a:custGeom>
          <a:avLst/>
          <a:gdLst/>
          <a:ahLst/>
          <a:cxnLst/>
          <a:rect l="0" t="0" r="0" b="0"/>
          <a:pathLst>
            <a:path>
              <a:moveTo>
                <a:pt x="0" y="45720"/>
              </a:moveTo>
              <a:lnTo>
                <a:pt x="452998" y="45720"/>
              </a:lnTo>
            </a:path>
          </a:pathLst>
        </a:custGeom>
        <a:noFill/>
        <a:ln w="12700" cap="flat" cmpd="sng" algn="ctr">
          <a:solidFill>
            <a:schemeClr val="dk2">
              <a:shade val="8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59CFCFD8-12B5-46F0-83CD-353AB67A8614}">
      <dsp:nvSpPr>
        <dsp:cNvPr id="0" name=""/>
        <dsp:cNvSpPr/>
      </dsp:nvSpPr>
      <dsp:spPr>
        <a:xfrm>
          <a:off x="3221454" y="2295144"/>
          <a:ext cx="452998" cy="1947894"/>
        </a:xfrm>
        <a:custGeom>
          <a:avLst/>
          <a:gdLst/>
          <a:ahLst/>
          <a:cxnLst/>
          <a:rect l="0" t="0" r="0" b="0"/>
          <a:pathLst>
            <a:path>
              <a:moveTo>
                <a:pt x="0" y="0"/>
              </a:moveTo>
              <a:lnTo>
                <a:pt x="226499" y="0"/>
              </a:lnTo>
              <a:lnTo>
                <a:pt x="226499" y="1947894"/>
              </a:lnTo>
              <a:lnTo>
                <a:pt x="452998" y="1947894"/>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94C87731-AFF0-4B30-9FAF-9920ECE96B9B}">
      <dsp:nvSpPr>
        <dsp:cNvPr id="0" name=""/>
        <dsp:cNvSpPr/>
      </dsp:nvSpPr>
      <dsp:spPr>
        <a:xfrm>
          <a:off x="3221454" y="2295144"/>
          <a:ext cx="452998" cy="973947"/>
        </a:xfrm>
        <a:custGeom>
          <a:avLst/>
          <a:gdLst/>
          <a:ahLst/>
          <a:cxnLst/>
          <a:rect l="0" t="0" r="0" b="0"/>
          <a:pathLst>
            <a:path>
              <a:moveTo>
                <a:pt x="0" y="0"/>
              </a:moveTo>
              <a:lnTo>
                <a:pt x="226499" y="0"/>
              </a:lnTo>
              <a:lnTo>
                <a:pt x="226499" y="973947"/>
              </a:lnTo>
              <a:lnTo>
                <a:pt x="452998" y="973947"/>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0242672C-BD45-4FCA-8B14-BE6D42FD3645}">
      <dsp:nvSpPr>
        <dsp:cNvPr id="0" name=""/>
        <dsp:cNvSpPr/>
      </dsp:nvSpPr>
      <dsp:spPr>
        <a:xfrm>
          <a:off x="3221454" y="2249423"/>
          <a:ext cx="452998" cy="91440"/>
        </a:xfrm>
        <a:custGeom>
          <a:avLst/>
          <a:gdLst/>
          <a:ahLst/>
          <a:cxnLst/>
          <a:rect l="0" t="0" r="0" b="0"/>
          <a:pathLst>
            <a:path>
              <a:moveTo>
                <a:pt x="0" y="45720"/>
              </a:moveTo>
              <a:lnTo>
                <a:pt x="452998" y="45720"/>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AB638E64-380F-45ED-BE6A-866FCA0B9A84}">
      <dsp:nvSpPr>
        <dsp:cNvPr id="0" name=""/>
        <dsp:cNvSpPr/>
      </dsp:nvSpPr>
      <dsp:spPr>
        <a:xfrm>
          <a:off x="3221454" y="1321196"/>
          <a:ext cx="452998" cy="973947"/>
        </a:xfrm>
        <a:custGeom>
          <a:avLst/>
          <a:gdLst/>
          <a:ahLst/>
          <a:cxnLst/>
          <a:rect l="0" t="0" r="0" b="0"/>
          <a:pathLst>
            <a:path>
              <a:moveTo>
                <a:pt x="0" y="973947"/>
              </a:moveTo>
              <a:lnTo>
                <a:pt x="226499" y="973947"/>
              </a:lnTo>
              <a:lnTo>
                <a:pt x="226499" y="0"/>
              </a:lnTo>
              <a:lnTo>
                <a:pt x="452998" y="0"/>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83982AD4-7992-4977-B065-9AA3AE3BC425}">
      <dsp:nvSpPr>
        <dsp:cNvPr id="0" name=""/>
        <dsp:cNvSpPr/>
      </dsp:nvSpPr>
      <dsp:spPr>
        <a:xfrm>
          <a:off x="3221454" y="347249"/>
          <a:ext cx="452998" cy="1947894"/>
        </a:xfrm>
        <a:custGeom>
          <a:avLst/>
          <a:gdLst/>
          <a:ahLst/>
          <a:cxnLst/>
          <a:rect l="0" t="0" r="0" b="0"/>
          <a:pathLst>
            <a:path>
              <a:moveTo>
                <a:pt x="0" y="1947894"/>
              </a:moveTo>
              <a:lnTo>
                <a:pt x="226499" y="1947894"/>
              </a:lnTo>
              <a:lnTo>
                <a:pt x="226499" y="0"/>
              </a:lnTo>
              <a:lnTo>
                <a:pt x="452998" y="0"/>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5C9B8D57-0264-4286-AEBC-BBA5BE566FA4}">
      <dsp:nvSpPr>
        <dsp:cNvPr id="0" name=""/>
        <dsp:cNvSpPr/>
      </dsp:nvSpPr>
      <dsp:spPr>
        <a:xfrm>
          <a:off x="956460" y="1949732"/>
          <a:ext cx="2264993" cy="690823"/>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795" tIns="10795" rIns="10795" bIns="10795" numCol="1" spcCol="1270" anchor="ctr" anchorCtr="0">
          <a:noAutofit/>
        </a:bodyPr>
        <a:lstStyle/>
        <a:p>
          <a:pPr marL="0" lvl="0" indent="0" algn="ctr" defTabSz="755650">
            <a:lnSpc>
              <a:spcPct val="90000"/>
            </a:lnSpc>
            <a:spcBef>
              <a:spcPct val="0"/>
            </a:spcBef>
            <a:spcAft>
              <a:spcPct val="35000"/>
            </a:spcAft>
            <a:buNone/>
          </a:pPr>
          <a:r>
            <a:rPr lang="el-GR" sz="1700" kern="1200" dirty="0"/>
            <a:t>Μεταρρύθμιση με τη δέσμη Οδηγιών του 2014</a:t>
          </a:r>
        </a:p>
      </dsp:txBody>
      <dsp:txXfrm>
        <a:off x="956460" y="1949732"/>
        <a:ext cx="2264993" cy="690823"/>
      </dsp:txXfrm>
    </dsp:sp>
    <dsp:sp modelId="{13E6AF17-6C1E-4B4A-9D0C-96A67E55E7C6}">
      <dsp:nvSpPr>
        <dsp:cNvPr id="0" name=""/>
        <dsp:cNvSpPr/>
      </dsp:nvSpPr>
      <dsp:spPr>
        <a:xfrm>
          <a:off x="3674453" y="1838"/>
          <a:ext cx="2264993" cy="690823"/>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10795" tIns="10795" rIns="10795" bIns="10795" numCol="1" spcCol="1270" anchor="ctr" anchorCtr="0">
          <a:noAutofit/>
        </a:bodyPr>
        <a:lstStyle/>
        <a:p>
          <a:pPr marL="0" lvl="0" indent="0" algn="ctr" defTabSz="755650">
            <a:lnSpc>
              <a:spcPct val="90000"/>
            </a:lnSpc>
            <a:spcBef>
              <a:spcPct val="0"/>
            </a:spcBef>
            <a:spcAft>
              <a:spcPct val="35000"/>
            </a:spcAft>
            <a:buNone/>
          </a:pPr>
          <a:r>
            <a:rPr lang="el-GR" sz="1700" kern="1200" dirty="0"/>
            <a:t>Περισσότερο ευέλικτες διαδικασίες ανάθεσης</a:t>
          </a:r>
        </a:p>
      </dsp:txBody>
      <dsp:txXfrm>
        <a:off x="3674453" y="1838"/>
        <a:ext cx="2264993" cy="690823"/>
      </dsp:txXfrm>
    </dsp:sp>
    <dsp:sp modelId="{33E7BB43-A1FD-4184-9BA1-DF87D366E078}">
      <dsp:nvSpPr>
        <dsp:cNvPr id="0" name=""/>
        <dsp:cNvSpPr/>
      </dsp:nvSpPr>
      <dsp:spPr>
        <a:xfrm>
          <a:off x="3674453" y="975785"/>
          <a:ext cx="2264993" cy="690823"/>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10795" tIns="10795" rIns="10795" bIns="10795" numCol="1" spcCol="1270" anchor="ctr" anchorCtr="0">
          <a:noAutofit/>
        </a:bodyPr>
        <a:lstStyle/>
        <a:p>
          <a:pPr marL="0" lvl="0" indent="0" algn="ctr" defTabSz="755650">
            <a:lnSpc>
              <a:spcPct val="90000"/>
            </a:lnSpc>
            <a:spcBef>
              <a:spcPct val="0"/>
            </a:spcBef>
            <a:spcAft>
              <a:spcPct val="35000"/>
            </a:spcAft>
            <a:buNone/>
          </a:pPr>
          <a:r>
            <a:rPr lang="el-GR" sz="1700" kern="1200" dirty="0"/>
            <a:t>Απλουστευμένες διαδικασίες</a:t>
          </a:r>
        </a:p>
      </dsp:txBody>
      <dsp:txXfrm>
        <a:off x="3674453" y="975785"/>
        <a:ext cx="2264993" cy="690823"/>
      </dsp:txXfrm>
    </dsp:sp>
    <dsp:sp modelId="{CA0B259A-00B5-4979-AB8D-D8236A62083F}">
      <dsp:nvSpPr>
        <dsp:cNvPr id="0" name=""/>
        <dsp:cNvSpPr/>
      </dsp:nvSpPr>
      <dsp:spPr>
        <a:xfrm>
          <a:off x="3674453" y="1949732"/>
          <a:ext cx="2264993" cy="690823"/>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10795" tIns="10795" rIns="10795" bIns="10795" numCol="1" spcCol="1270" anchor="ctr" anchorCtr="0">
          <a:noAutofit/>
        </a:bodyPr>
        <a:lstStyle/>
        <a:p>
          <a:pPr marL="0" lvl="0" indent="0" algn="ctr" defTabSz="755650">
            <a:lnSpc>
              <a:spcPct val="90000"/>
            </a:lnSpc>
            <a:spcBef>
              <a:spcPct val="0"/>
            </a:spcBef>
            <a:spcAft>
              <a:spcPct val="35000"/>
            </a:spcAft>
            <a:buNone/>
          </a:pPr>
          <a:r>
            <a:rPr lang="el-GR" sz="1700" kern="1200" dirty="0"/>
            <a:t>Βελτίωση πρόσβασης ΜΜΕ</a:t>
          </a:r>
        </a:p>
      </dsp:txBody>
      <dsp:txXfrm>
        <a:off x="3674453" y="1949732"/>
        <a:ext cx="2264993" cy="690823"/>
      </dsp:txXfrm>
    </dsp:sp>
    <dsp:sp modelId="{157BE916-211B-4C01-BBF7-3C5C400146E9}">
      <dsp:nvSpPr>
        <dsp:cNvPr id="0" name=""/>
        <dsp:cNvSpPr/>
      </dsp:nvSpPr>
      <dsp:spPr>
        <a:xfrm>
          <a:off x="3674453" y="2923679"/>
          <a:ext cx="2264993" cy="690823"/>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10795" tIns="10795" rIns="10795" bIns="10795" numCol="1" spcCol="1270" anchor="ctr" anchorCtr="0">
          <a:noAutofit/>
        </a:bodyPr>
        <a:lstStyle/>
        <a:p>
          <a:pPr marL="0" lvl="0" indent="0" algn="ctr" defTabSz="755650">
            <a:lnSpc>
              <a:spcPct val="90000"/>
            </a:lnSpc>
            <a:spcBef>
              <a:spcPct val="0"/>
            </a:spcBef>
            <a:spcAft>
              <a:spcPct val="35000"/>
            </a:spcAft>
            <a:buNone/>
          </a:pPr>
          <a:r>
            <a:rPr lang="el-GR" sz="1700" kern="1200" dirty="0"/>
            <a:t>Διευκόλυνση στρατηγικής χρήσης δημοσίων συμβάσεων</a:t>
          </a:r>
        </a:p>
      </dsp:txBody>
      <dsp:txXfrm>
        <a:off x="3674453" y="2923679"/>
        <a:ext cx="2264993" cy="690823"/>
      </dsp:txXfrm>
    </dsp:sp>
    <dsp:sp modelId="{37F6D214-4C22-4227-A554-9C5FFE026FB4}">
      <dsp:nvSpPr>
        <dsp:cNvPr id="0" name=""/>
        <dsp:cNvSpPr/>
      </dsp:nvSpPr>
      <dsp:spPr>
        <a:xfrm>
          <a:off x="3674453" y="3897626"/>
          <a:ext cx="2264993" cy="690823"/>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10795" tIns="10795" rIns="10795" bIns="10795" numCol="1" spcCol="1270" anchor="ctr" anchorCtr="0">
          <a:noAutofit/>
        </a:bodyPr>
        <a:lstStyle/>
        <a:p>
          <a:pPr marL="0" lvl="0" indent="0" algn="ctr" defTabSz="755650">
            <a:lnSpc>
              <a:spcPct val="90000"/>
            </a:lnSpc>
            <a:spcBef>
              <a:spcPct val="0"/>
            </a:spcBef>
            <a:spcAft>
              <a:spcPct val="35000"/>
            </a:spcAft>
            <a:buNone/>
          </a:pPr>
          <a:r>
            <a:rPr lang="el-GR" sz="1700" kern="1200" dirty="0"/>
            <a:t>Ενίσχυση απαιτήσεων διαφάνειας, ακεραιότητας</a:t>
          </a:r>
        </a:p>
      </dsp:txBody>
      <dsp:txXfrm>
        <a:off x="3674453" y="3897626"/>
        <a:ext cx="2264993" cy="690823"/>
      </dsp:txXfrm>
    </dsp:sp>
    <dsp:sp modelId="{E92ACD27-694C-446C-B6CF-73DC63A82935}">
      <dsp:nvSpPr>
        <dsp:cNvPr id="0" name=""/>
        <dsp:cNvSpPr/>
      </dsp:nvSpPr>
      <dsp:spPr>
        <a:xfrm>
          <a:off x="6392445" y="3897626"/>
          <a:ext cx="2264993" cy="690823"/>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10795" tIns="10795" rIns="10795" bIns="10795" numCol="1" spcCol="1270" anchor="ctr" anchorCtr="0">
          <a:noAutofit/>
        </a:bodyPr>
        <a:lstStyle/>
        <a:p>
          <a:pPr marL="0" lvl="0" indent="0" algn="ctr" defTabSz="755650">
            <a:lnSpc>
              <a:spcPct val="90000"/>
            </a:lnSpc>
            <a:spcBef>
              <a:spcPct val="0"/>
            </a:spcBef>
            <a:spcAft>
              <a:spcPct val="35000"/>
            </a:spcAft>
            <a:buNone/>
          </a:pPr>
          <a:r>
            <a:rPr lang="el-GR" sz="1700" kern="1200" dirty="0"/>
            <a:t>Πρόληψη διαφθοράς και απάτης</a:t>
          </a:r>
        </a:p>
      </dsp:txBody>
      <dsp:txXfrm>
        <a:off x="6392445" y="3897626"/>
        <a:ext cx="2264993" cy="690823"/>
      </dsp:txXfrm>
    </dsp:sp>
  </dsp:spTree>
</dsp:drawing>
</file>

<file path=ppt/diagrams/drawing21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02CA08A-5359-4250-B1DC-CD4246BD4ABA}">
      <dsp:nvSpPr>
        <dsp:cNvPr id="0" name=""/>
        <dsp:cNvSpPr/>
      </dsp:nvSpPr>
      <dsp:spPr>
        <a:xfrm>
          <a:off x="3454" y="577"/>
          <a:ext cx="9606990" cy="1418775"/>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el-GR" sz="1700" kern="1200" dirty="0"/>
            <a:t>Αξιολόγηση του επιπέδου του ανταγωνισμού στην ενιαία αγορά της ΕΕ μέχρι και το 2021, ήτοι 5 έτη μετά τη λήξη της προθεσμίας ενσωμάτωσης των οδηγιών στα εθνικά δίκαια</a:t>
          </a:r>
        </a:p>
      </dsp:txBody>
      <dsp:txXfrm>
        <a:off x="45009" y="42132"/>
        <a:ext cx="9523880" cy="1335665"/>
      </dsp:txXfrm>
    </dsp:sp>
    <dsp:sp modelId="{0CB2A765-8916-41B3-ADD9-6E63B65FD96C}">
      <dsp:nvSpPr>
        <dsp:cNvPr id="0" name=""/>
        <dsp:cNvSpPr/>
      </dsp:nvSpPr>
      <dsp:spPr>
        <a:xfrm>
          <a:off x="3454" y="1585756"/>
          <a:ext cx="3032509" cy="1418775"/>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el-GR" sz="1700" kern="1200" dirty="0"/>
            <a:t>Μέτρα που έλαβαν τα κράτη μέλη και η Επιτροπή</a:t>
          </a:r>
        </a:p>
      </dsp:txBody>
      <dsp:txXfrm>
        <a:off x="45009" y="1627311"/>
        <a:ext cx="2949399" cy="1335665"/>
      </dsp:txXfrm>
    </dsp:sp>
    <dsp:sp modelId="{9ECF0B09-7354-4F16-85E7-BC8B0D018AD5}">
      <dsp:nvSpPr>
        <dsp:cNvPr id="0" name=""/>
        <dsp:cNvSpPr/>
      </dsp:nvSpPr>
      <dsp:spPr>
        <a:xfrm>
          <a:off x="3454" y="3170934"/>
          <a:ext cx="3032509" cy="1418775"/>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el-GR" sz="1700" kern="1200" dirty="0"/>
            <a:t>Με σκοπό τον εντοπισμό και την αντιμετώπιση των εμποδίων στη διαδικασία υποβολής προσφορών για την επίτευξη της βέλτιστης σχέσης ποιότητας-τιμής</a:t>
          </a:r>
        </a:p>
      </dsp:txBody>
      <dsp:txXfrm>
        <a:off x="45009" y="3212489"/>
        <a:ext cx="2949399" cy="1335665"/>
      </dsp:txXfrm>
    </dsp:sp>
    <dsp:sp modelId="{95EF996C-6A12-4C3D-9DCA-7E32D83B495B}">
      <dsp:nvSpPr>
        <dsp:cNvPr id="0" name=""/>
        <dsp:cNvSpPr/>
      </dsp:nvSpPr>
      <dsp:spPr>
        <a:xfrm>
          <a:off x="3290695" y="1585756"/>
          <a:ext cx="3032509" cy="1418775"/>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el-GR" sz="1700" kern="1200" dirty="0"/>
            <a:t>Χρησιμοποιήθηκαν ανοιχτά δεδομένα για τις δημόσιες συμβάσεις</a:t>
          </a:r>
        </a:p>
      </dsp:txBody>
      <dsp:txXfrm>
        <a:off x="3332250" y="1627311"/>
        <a:ext cx="2949399" cy="1335665"/>
      </dsp:txXfrm>
    </dsp:sp>
    <dsp:sp modelId="{F68BC242-8680-4474-8801-A2610F9145C8}">
      <dsp:nvSpPr>
        <dsp:cNvPr id="0" name=""/>
        <dsp:cNvSpPr/>
      </dsp:nvSpPr>
      <dsp:spPr>
        <a:xfrm>
          <a:off x="6577935" y="1585756"/>
          <a:ext cx="3032509" cy="1418775"/>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el-GR" sz="1700" kern="1200" dirty="0"/>
            <a:t>Αναπτύχθηκε ένα διαδραστικός πίνακας εργαλείων</a:t>
          </a:r>
        </a:p>
      </dsp:txBody>
      <dsp:txXfrm>
        <a:off x="6619490" y="1627311"/>
        <a:ext cx="2949399" cy="1335665"/>
      </dsp:txXfrm>
    </dsp:sp>
  </dsp:spTree>
</dsp:drawing>
</file>

<file path=ppt/diagrams/drawing2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B42973E-D520-4D67-9B1C-A53C4B0AFD34}">
      <dsp:nvSpPr>
        <dsp:cNvPr id="0" name=""/>
        <dsp:cNvSpPr/>
      </dsp:nvSpPr>
      <dsp:spPr>
        <a:xfrm>
          <a:off x="2965" y="0"/>
          <a:ext cx="7811293" cy="4470400"/>
        </a:xfrm>
        <a:prstGeom prst="roundRect">
          <a:avLst>
            <a:gd name="adj" fmla="val 5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0" tIns="65151" rIns="84455" bIns="0" numCol="1" spcCol="1270" anchor="t" anchorCtr="0">
          <a:noAutofit/>
        </a:bodyPr>
        <a:lstStyle/>
        <a:p>
          <a:pPr marL="0" lvl="0" indent="0" algn="r" defTabSz="844550">
            <a:lnSpc>
              <a:spcPct val="90000"/>
            </a:lnSpc>
            <a:spcBef>
              <a:spcPct val="0"/>
            </a:spcBef>
            <a:spcAft>
              <a:spcPct val="35000"/>
            </a:spcAft>
            <a:buNone/>
          </a:pPr>
          <a:r>
            <a:rPr lang="el-GR" sz="1900" kern="1200" dirty="0"/>
            <a:t>Έγγραφο της σύμβασης</a:t>
          </a:r>
        </a:p>
      </dsp:txBody>
      <dsp:txXfrm rot="16200000">
        <a:off x="-1048769" y="1051734"/>
        <a:ext cx="3665728" cy="1562258"/>
      </dsp:txXfrm>
    </dsp:sp>
    <dsp:sp modelId="{BD7881BC-AFC0-4CCC-8AB6-430727807F0B}">
      <dsp:nvSpPr>
        <dsp:cNvPr id="0" name=""/>
        <dsp:cNvSpPr/>
      </dsp:nvSpPr>
      <dsp:spPr>
        <a:xfrm>
          <a:off x="1565224" y="0"/>
          <a:ext cx="5819413" cy="4470400"/>
        </a:xfrm>
        <a:prstGeom prst="rect">
          <a:avLst/>
        </a:prstGeom>
        <a:noFill/>
        <a:ln>
          <a:noFill/>
        </a:ln>
        <a:effectLst/>
        <a:scene3d>
          <a:camera prst="orthographicFront"/>
          <a:lightRig rig="threePt" dir="t">
            <a:rot lat="0" lon="0" rev="7500000"/>
          </a:lightRig>
        </a:scene3d>
        <a:sp3d/>
      </dsp:spPr>
      <dsp:style>
        <a:lnRef idx="0">
          <a:scrgbClr r="0" g="0" b="0"/>
        </a:lnRef>
        <a:fillRef idx="3">
          <a:scrgbClr r="0" g="0" b="0"/>
        </a:fillRef>
        <a:effectRef idx="2">
          <a:scrgbClr r="0" g="0" b="0"/>
        </a:effectRef>
        <a:fontRef idx="minor">
          <a:schemeClr val="lt1"/>
        </a:fontRef>
      </dsp:style>
      <dsp:txBody>
        <a:bodyPr spcFirstLastPara="0" vert="horz" wrap="square" lIns="0" tIns="61722" rIns="0" bIns="0" numCol="1" spcCol="1270" anchor="t" anchorCtr="0">
          <a:noAutofit/>
        </a:bodyPr>
        <a:lstStyle/>
        <a:p>
          <a:pPr marL="0" lvl="0" indent="0" algn="l" defTabSz="800100">
            <a:lnSpc>
              <a:spcPct val="100000"/>
            </a:lnSpc>
            <a:spcBef>
              <a:spcPct val="0"/>
            </a:spcBef>
            <a:spcAft>
              <a:spcPct val="35000"/>
            </a:spcAft>
            <a:buNone/>
          </a:pPr>
          <a:r>
            <a:rPr lang="el-GR" sz="1800" kern="1200" dirty="0"/>
            <a:t>Κάθε έγγραφο στο οποίο παραπέμπει η α.α/αναθέτων φορέας με σκοπό να περιγράψει ή να προσδιορίσει τα στοιχεία της σύμβασης ή της διδικασίας ανάθεσης</a:t>
          </a:r>
        </a:p>
        <a:p>
          <a:pPr marL="171450" lvl="1" indent="-171450" algn="l" defTabSz="800100">
            <a:lnSpc>
              <a:spcPct val="100000"/>
            </a:lnSpc>
            <a:spcBef>
              <a:spcPct val="0"/>
            </a:spcBef>
            <a:spcAft>
              <a:spcPct val="15000"/>
            </a:spcAft>
            <a:buChar char="•"/>
          </a:pPr>
          <a:r>
            <a:rPr lang="el-GR" sz="1800" kern="1200" dirty="0"/>
            <a:t>Προκήρυξη</a:t>
          </a:r>
        </a:p>
        <a:p>
          <a:pPr marL="171450" lvl="1" indent="-171450" algn="l" defTabSz="800100">
            <a:lnSpc>
              <a:spcPct val="100000"/>
            </a:lnSpc>
            <a:spcBef>
              <a:spcPct val="0"/>
            </a:spcBef>
            <a:spcAft>
              <a:spcPct val="15000"/>
            </a:spcAft>
            <a:buChar char="•"/>
          </a:pPr>
          <a:r>
            <a:rPr lang="el-GR" sz="1800" kern="1200" dirty="0"/>
            <a:t>Προκαταρκτική προκήρυξη</a:t>
          </a:r>
        </a:p>
        <a:p>
          <a:pPr marL="171450" lvl="1" indent="-171450" algn="l" defTabSz="800100">
            <a:lnSpc>
              <a:spcPct val="100000"/>
            </a:lnSpc>
            <a:spcBef>
              <a:spcPct val="0"/>
            </a:spcBef>
            <a:spcAft>
              <a:spcPct val="15000"/>
            </a:spcAft>
            <a:buChar char="•"/>
          </a:pPr>
          <a:r>
            <a:rPr lang="el-GR" sz="1800" kern="1200" dirty="0"/>
            <a:t>Τεχνικές προδιαγραφές</a:t>
          </a:r>
        </a:p>
        <a:p>
          <a:pPr marL="171450" lvl="1" indent="-171450" algn="l" defTabSz="800100">
            <a:lnSpc>
              <a:spcPct val="100000"/>
            </a:lnSpc>
            <a:spcBef>
              <a:spcPct val="0"/>
            </a:spcBef>
            <a:spcAft>
              <a:spcPct val="15000"/>
            </a:spcAft>
            <a:buChar char="•"/>
          </a:pPr>
          <a:r>
            <a:rPr lang="el-GR" sz="1800" kern="1200" dirty="0"/>
            <a:t>Προτεινόμενοι όροι της σύμβασης</a:t>
          </a:r>
        </a:p>
        <a:p>
          <a:pPr marL="171450" lvl="1" indent="-171450" algn="l" defTabSz="800100">
            <a:lnSpc>
              <a:spcPct val="100000"/>
            </a:lnSpc>
            <a:spcBef>
              <a:spcPct val="0"/>
            </a:spcBef>
            <a:spcAft>
              <a:spcPct val="15000"/>
            </a:spcAft>
            <a:buChar char="•"/>
          </a:pPr>
          <a:r>
            <a:rPr lang="el-GR" sz="1800" kern="1200" dirty="0"/>
            <a:t>Υποδείγματα (εγγυητική επιστολή, σύμβαση, Ε.Ε.Ε.Σ.)</a:t>
          </a:r>
        </a:p>
        <a:p>
          <a:pPr marL="171450" lvl="1" indent="-171450" algn="l" defTabSz="800100">
            <a:lnSpc>
              <a:spcPct val="100000"/>
            </a:lnSpc>
            <a:spcBef>
              <a:spcPct val="0"/>
            </a:spcBef>
            <a:spcAft>
              <a:spcPct val="15000"/>
            </a:spcAft>
            <a:buChar char="•"/>
          </a:pPr>
          <a:r>
            <a:rPr lang="el-GR" sz="1800" kern="1200" dirty="0"/>
            <a:t>Γενικές και ειδικές υποχρεώσεις</a:t>
          </a:r>
        </a:p>
        <a:p>
          <a:pPr marL="171450" lvl="1" indent="-171450" algn="l" defTabSz="800100">
            <a:lnSpc>
              <a:spcPct val="100000"/>
            </a:lnSpc>
            <a:spcBef>
              <a:spcPct val="0"/>
            </a:spcBef>
            <a:spcAft>
              <a:spcPct val="15000"/>
            </a:spcAft>
            <a:buChar char="•"/>
          </a:pPr>
          <a:r>
            <a:rPr lang="el-GR" sz="1800" kern="1200" dirty="0"/>
            <a:t>Διακήρυξη ή Πρόσκληση σε Διαπραγμάτευση</a:t>
          </a:r>
        </a:p>
        <a:p>
          <a:pPr marL="171450" lvl="1" indent="-171450" algn="l" defTabSz="800100">
            <a:lnSpc>
              <a:spcPct val="100000"/>
            </a:lnSpc>
            <a:spcBef>
              <a:spcPct val="0"/>
            </a:spcBef>
            <a:spcAft>
              <a:spcPct val="15000"/>
            </a:spcAft>
            <a:buChar char="•"/>
          </a:pPr>
          <a:r>
            <a:rPr lang="el-GR" sz="1800" kern="1200" dirty="0"/>
            <a:t>Συμπληρωματικές πληροφορίες</a:t>
          </a:r>
        </a:p>
        <a:p>
          <a:pPr marL="171450" lvl="1" indent="-171450" algn="l" defTabSz="800100">
            <a:lnSpc>
              <a:spcPct val="100000"/>
            </a:lnSpc>
            <a:spcBef>
              <a:spcPct val="0"/>
            </a:spcBef>
            <a:spcAft>
              <a:spcPct val="15000"/>
            </a:spcAft>
            <a:buChar char="•"/>
          </a:pPr>
          <a:r>
            <a:rPr lang="el-GR" sz="1800" kern="1200" dirty="0"/>
            <a:t>Διευκρινίσεις</a:t>
          </a:r>
        </a:p>
        <a:p>
          <a:pPr marL="171450" lvl="1" indent="-171450" algn="l" defTabSz="800100">
            <a:lnSpc>
              <a:spcPct val="100000"/>
            </a:lnSpc>
            <a:spcBef>
              <a:spcPct val="0"/>
            </a:spcBef>
            <a:spcAft>
              <a:spcPct val="15000"/>
            </a:spcAft>
            <a:buChar char="•"/>
          </a:pPr>
          <a:r>
            <a:rPr lang="el-GR" sz="1800" kern="1200" dirty="0"/>
            <a:t>Τεχνική συγγραφή υποχρεώσεων</a:t>
          </a:r>
        </a:p>
      </dsp:txBody>
      <dsp:txXfrm>
        <a:off x="1565224" y="0"/>
        <a:ext cx="5819413" cy="4470400"/>
      </dsp:txXfrm>
    </dsp:sp>
    <dsp:sp modelId="{B122EF56-7CF5-4F9B-A334-E402A164DF41}">
      <dsp:nvSpPr>
        <dsp:cNvPr id="0" name=""/>
        <dsp:cNvSpPr/>
      </dsp:nvSpPr>
      <dsp:spPr>
        <a:xfrm>
          <a:off x="8087654" y="0"/>
          <a:ext cx="1523280" cy="4470400"/>
        </a:xfrm>
        <a:prstGeom prst="roundRect">
          <a:avLst>
            <a:gd name="adj" fmla="val 5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0" tIns="65151" rIns="84455" bIns="0" numCol="1" spcCol="1270" anchor="t" anchorCtr="0">
          <a:noAutofit/>
        </a:bodyPr>
        <a:lstStyle/>
        <a:p>
          <a:pPr marL="0" lvl="0" indent="0" algn="r" defTabSz="844550">
            <a:lnSpc>
              <a:spcPct val="90000"/>
            </a:lnSpc>
            <a:spcBef>
              <a:spcPct val="0"/>
            </a:spcBef>
            <a:spcAft>
              <a:spcPct val="35000"/>
            </a:spcAft>
            <a:buNone/>
          </a:pPr>
          <a:r>
            <a:rPr lang="el-GR" sz="1900" kern="1200" dirty="0"/>
            <a:t>Συμφωνητικό ή σύμβαση</a:t>
          </a:r>
        </a:p>
      </dsp:txBody>
      <dsp:txXfrm rot="16200000">
        <a:off x="6407118" y="1680535"/>
        <a:ext cx="3665728" cy="304656"/>
      </dsp:txXfrm>
    </dsp:sp>
    <dsp:sp modelId="{5E8CBC88-D9D6-40FE-876E-0023345FF33D}">
      <dsp:nvSpPr>
        <dsp:cNvPr id="0" name=""/>
        <dsp:cNvSpPr/>
      </dsp:nvSpPr>
      <dsp:spPr>
        <a:xfrm rot="5400000">
          <a:off x="7798228" y="3246451"/>
          <a:ext cx="656965" cy="1171694"/>
        </a:xfrm>
        <a:prstGeom prst="flowChartExtract">
          <a:avLst/>
        </a:prstGeom>
        <a:solidFill>
          <a:schemeClr val="lt2">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0800" h="19050" prst="relaxedInset"/>
          <a:contourClr>
            <a:schemeClr val="bg1"/>
          </a:contourClr>
        </a:sp3d>
      </dsp:spPr>
      <dsp:style>
        <a:lnRef idx="1">
          <a:scrgbClr r="0" g="0" b="0"/>
        </a:lnRef>
        <a:fillRef idx="1">
          <a:scrgbClr r="0" g="0" b="0"/>
        </a:fillRef>
        <a:effectRef idx="2">
          <a:scrgbClr r="0" g="0" b="0"/>
        </a:effectRef>
        <a:fontRef idx="minor"/>
      </dsp:style>
    </dsp:sp>
  </dsp:spTree>
</dsp:drawing>
</file>

<file path=ppt/diagrams/drawing22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589FAA1-03AD-494C-ABCD-3DEF40236BF9}">
      <dsp:nvSpPr>
        <dsp:cNvPr id="0" name=""/>
        <dsp:cNvSpPr/>
      </dsp:nvSpPr>
      <dsp:spPr>
        <a:xfrm>
          <a:off x="413224" y="1251"/>
          <a:ext cx="3429828" cy="965849"/>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30480" tIns="20320" rIns="30480" bIns="20320" numCol="1" spcCol="1270" anchor="ctr" anchorCtr="0">
          <a:noAutofit/>
        </a:bodyPr>
        <a:lstStyle/>
        <a:p>
          <a:pPr marL="0" lvl="0" indent="0" algn="ctr" defTabSz="711200">
            <a:lnSpc>
              <a:spcPct val="90000"/>
            </a:lnSpc>
            <a:spcBef>
              <a:spcPct val="0"/>
            </a:spcBef>
            <a:spcAft>
              <a:spcPct val="35000"/>
            </a:spcAft>
            <a:buNone/>
          </a:pPr>
          <a:r>
            <a:rPr lang="el-GR" sz="1600" kern="1200" dirty="0"/>
            <a:t>Εντός της ΕΕ υπάρχουν πάνω από 250.000 αναθέτουσες αρχές</a:t>
          </a:r>
        </a:p>
      </dsp:txBody>
      <dsp:txXfrm>
        <a:off x="441513" y="29540"/>
        <a:ext cx="3373250" cy="909271"/>
      </dsp:txXfrm>
    </dsp:sp>
    <dsp:sp modelId="{9545C913-7DD4-4431-A82E-9C64E23F8F6A}">
      <dsp:nvSpPr>
        <dsp:cNvPr id="0" name=""/>
        <dsp:cNvSpPr/>
      </dsp:nvSpPr>
      <dsp:spPr>
        <a:xfrm>
          <a:off x="756207" y="967100"/>
          <a:ext cx="342982" cy="724387"/>
        </a:xfrm>
        <a:custGeom>
          <a:avLst/>
          <a:gdLst/>
          <a:ahLst/>
          <a:cxnLst/>
          <a:rect l="0" t="0" r="0" b="0"/>
          <a:pathLst>
            <a:path>
              <a:moveTo>
                <a:pt x="0" y="0"/>
              </a:moveTo>
              <a:lnTo>
                <a:pt x="0" y="724387"/>
              </a:lnTo>
              <a:lnTo>
                <a:pt x="342982" y="724387"/>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B681C43A-81F1-4DBE-83B6-9E7D3EB5FDD9}">
      <dsp:nvSpPr>
        <dsp:cNvPr id="0" name=""/>
        <dsp:cNvSpPr/>
      </dsp:nvSpPr>
      <dsp:spPr>
        <a:xfrm>
          <a:off x="1099190" y="1208563"/>
          <a:ext cx="2691088" cy="965849"/>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30480" tIns="20320" rIns="30480" bIns="20320" numCol="1" spcCol="1270" anchor="ctr" anchorCtr="0">
          <a:noAutofit/>
        </a:bodyPr>
        <a:lstStyle/>
        <a:p>
          <a:pPr marL="0" lvl="0" indent="0" algn="ctr" defTabSz="711200">
            <a:lnSpc>
              <a:spcPct val="90000"/>
            </a:lnSpc>
            <a:spcBef>
              <a:spcPct val="0"/>
            </a:spcBef>
            <a:spcAft>
              <a:spcPct val="35000"/>
            </a:spcAft>
            <a:buNone/>
          </a:pPr>
          <a:r>
            <a:rPr lang="el-GR" sz="1600" kern="1200" dirty="0"/>
            <a:t>Δημόσιοι φορείς (σε εθνικό, περιφερειακό ή τοπικό επίπεδο)</a:t>
          </a:r>
        </a:p>
      </dsp:txBody>
      <dsp:txXfrm>
        <a:off x="1127479" y="1236852"/>
        <a:ext cx="2634510" cy="909271"/>
      </dsp:txXfrm>
    </dsp:sp>
    <dsp:sp modelId="{AAF284D1-5C72-4812-A6B1-F05F14523372}">
      <dsp:nvSpPr>
        <dsp:cNvPr id="0" name=""/>
        <dsp:cNvSpPr/>
      </dsp:nvSpPr>
      <dsp:spPr>
        <a:xfrm>
          <a:off x="756207" y="967100"/>
          <a:ext cx="342982" cy="1931699"/>
        </a:xfrm>
        <a:custGeom>
          <a:avLst/>
          <a:gdLst/>
          <a:ahLst/>
          <a:cxnLst/>
          <a:rect l="0" t="0" r="0" b="0"/>
          <a:pathLst>
            <a:path>
              <a:moveTo>
                <a:pt x="0" y="0"/>
              </a:moveTo>
              <a:lnTo>
                <a:pt x="0" y="1931699"/>
              </a:lnTo>
              <a:lnTo>
                <a:pt x="342982" y="1931699"/>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518C373F-C9CA-4A51-8B97-95D4393B6BB3}">
      <dsp:nvSpPr>
        <dsp:cNvPr id="0" name=""/>
        <dsp:cNvSpPr/>
      </dsp:nvSpPr>
      <dsp:spPr>
        <a:xfrm>
          <a:off x="1099190" y="2415875"/>
          <a:ext cx="3236523" cy="965849"/>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30480" tIns="20320" rIns="30480" bIns="20320" numCol="1" spcCol="1270" anchor="ctr" anchorCtr="0">
          <a:noAutofit/>
        </a:bodyPr>
        <a:lstStyle/>
        <a:p>
          <a:pPr marL="0" lvl="0" indent="0" algn="ctr" defTabSz="711200">
            <a:lnSpc>
              <a:spcPct val="90000"/>
            </a:lnSpc>
            <a:spcBef>
              <a:spcPct val="0"/>
            </a:spcBef>
            <a:spcAft>
              <a:spcPct val="35000"/>
            </a:spcAft>
            <a:buNone/>
          </a:pPr>
          <a:r>
            <a:rPr lang="el-GR" sz="1600" kern="1200" dirty="0"/>
            <a:t>Μη δημόσιοι φορείς που ασκούν δραστηριότητα που τους έχει ανατεθεί από το κράτος σε μη ανταγωνιστικές συνθήκες</a:t>
          </a:r>
        </a:p>
      </dsp:txBody>
      <dsp:txXfrm>
        <a:off x="1127479" y="2444164"/>
        <a:ext cx="3179945" cy="909271"/>
      </dsp:txXfrm>
    </dsp:sp>
    <dsp:sp modelId="{A3117AF6-C90E-4EF4-B3D5-87221AF93E0D}">
      <dsp:nvSpPr>
        <dsp:cNvPr id="0" name=""/>
        <dsp:cNvSpPr/>
      </dsp:nvSpPr>
      <dsp:spPr>
        <a:xfrm>
          <a:off x="756207" y="967100"/>
          <a:ext cx="342982" cy="3139011"/>
        </a:xfrm>
        <a:custGeom>
          <a:avLst/>
          <a:gdLst/>
          <a:ahLst/>
          <a:cxnLst/>
          <a:rect l="0" t="0" r="0" b="0"/>
          <a:pathLst>
            <a:path>
              <a:moveTo>
                <a:pt x="0" y="0"/>
              </a:moveTo>
              <a:lnTo>
                <a:pt x="0" y="3139011"/>
              </a:lnTo>
              <a:lnTo>
                <a:pt x="342982" y="3139011"/>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F02FC8D3-FD60-4E8A-B12A-DF81794771FD}">
      <dsp:nvSpPr>
        <dsp:cNvPr id="0" name=""/>
        <dsp:cNvSpPr/>
      </dsp:nvSpPr>
      <dsp:spPr>
        <a:xfrm>
          <a:off x="1099190" y="3623187"/>
          <a:ext cx="3247912" cy="965849"/>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30480" tIns="20320" rIns="30480" bIns="20320" numCol="1" spcCol="1270" anchor="ctr" anchorCtr="0">
          <a:noAutofit/>
        </a:bodyPr>
        <a:lstStyle/>
        <a:p>
          <a:pPr marL="0" lvl="0" indent="0" algn="ctr" defTabSz="711200">
            <a:lnSpc>
              <a:spcPct val="90000"/>
            </a:lnSpc>
            <a:spcBef>
              <a:spcPct val="0"/>
            </a:spcBef>
            <a:spcAft>
              <a:spcPct val="35000"/>
            </a:spcAft>
            <a:buNone/>
          </a:pPr>
          <a:r>
            <a:rPr lang="el-GR" sz="1600" kern="1200" dirty="0"/>
            <a:t>Κάθε κράτος μέλος διαθέτει τουλάχιστον έναν φορέα αρμόδιο για την εποπτεία των δημοσίων συμβάσεων</a:t>
          </a:r>
        </a:p>
      </dsp:txBody>
      <dsp:txXfrm>
        <a:off x="1127479" y="3651476"/>
        <a:ext cx="3191334" cy="909271"/>
      </dsp:txXfrm>
    </dsp:sp>
    <dsp:sp modelId="{B65EAB7D-8A91-40DE-9563-5B29F2F52AD3}">
      <dsp:nvSpPr>
        <dsp:cNvPr id="0" name=""/>
        <dsp:cNvSpPr/>
      </dsp:nvSpPr>
      <dsp:spPr>
        <a:xfrm>
          <a:off x="4325978" y="1251"/>
          <a:ext cx="3495525" cy="1342839"/>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30480" tIns="20320" rIns="30480" bIns="20320" numCol="1" spcCol="1270" anchor="ctr" anchorCtr="0">
          <a:noAutofit/>
        </a:bodyPr>
        <a:lstStyle/>
        <a:p>
          <a:pPr marL="0" lvl="0" indent="0" algn="ctr" defTabSz="711200">
            <a:lnSpc>
              <a:spcPct val="90000"/>
            </a:lnSpc>
            <a:spcBef>
              <a:spcPct val="0"/>
            </a:spcBef>
            <a:spcAft>
              <a:spcPct val="35000"/>
            </a:spcAft>
            <a:buNone/>
          </a:pPr>
          <a:r>
            <a:rPr lang="el-GR" sz="1600" kern="1200" dirty="0"/>
            <a:t>Εντός της Επιτροπής υπάρχουν δύο διευθύνσεις αρμόδιες για τη χάραξη της πολιτικής που αφορά τις δημόσιες συμβάσεις και την εφαρμογή των οδηγιών από τα κράτη μέλη</a:t>
          </a:r>
        </a:p>
      </dsp:txBody>
      <dsp:txXfrm>
        <a:off x="4365308" y="40581"/>
        <a:ext cx="3416865" cy="1264179"/>
      </dsp:txXfrm>
    </dsp:sp>
    <dsp:sp modelId="{199000DA-E246-4005-8823-8E69DB734F4B}">
      <dsp:nvSpPr>
        <dsp:cNvPr id="0" name=""/>
        <dsp:cNvSpPr/>
      </dsp:nvSpPr>
      <dsp:spPr>
        <a:xfrm>
          <a:off x="4675530" y="1344091"/>
          <a:ext cx="349552" cy="724387"/>
        </a:xfrm>
        <a:custGeom>
          <a:avLst/>
          <a:gdLst/>
          <a:ahLst/>
          <a:cxnLst/>
          <a:rect l="0" t="0" r="0" b="0"/>
          <a:pathLst>
            <a:path>
              <a:moveTo>
                <a:pt x="0" y="0"/>
              </a:moveTo>
              <a:lnTo>
                <a:pt x="0" y="724387"/>
              </a:lnTo>
              <a:lnTo>
                <a:pt x="349552" y="724387"/>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3B4AC13C-7A71-41D6-A1F5-82567AF1183E}">
      <dsp:nvSpPr>
        <dsp:cNvPr id="0" name=""/>
        <dsp:cNvSpPr/>
      </dsp:nvSpPr>
      <dsp:spPr>
        <a:xfrm>
          <a:off x="5025083" y="1585553"/>
          <a:ext cx="3277459" cy="965849"/>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30480" tIns="20320" rIns="30480" bIns="20320" numCol="1" spcCol="1270" anchor="ctr" anchorCtr="0">
          <a:noAutofit/>
        </a:bodyPr>
        <a:lstStyle/>
        <a:p>
          <a:pPr marL="0" lvl="0" indent="0" algn="ctr" defTabSz="711200">
            <a:lnSpc>
              <a:spcPct val="90000"/>
            </a:lnSpc>
            <a:spcBef>
              <a:spcPct val="0"/>
            </a:spcBef>
            <a:spcAft>
              <a:spcPct val="35000"/>
            </a:spcAft>
            <a:buNone/>
          </a:pPr>
          <a:r>
            <a:rPr lang="el-GR" sz="1600" kern="1200" dirty="0"/>
            <a:t>Γενική Διεύθυνση Εσωτερικής Αγοράς, Βιομηχανίας, Επιχειρηματικότητας και ΜΜΕ (ΓΔ GROW)</a:t>
          </a:r>
        </a:p>
      </dsp:txBody>
      <dsp:txXfrm>
        <a:off x="5053372" y="1613842"/>
        <a:ext cx="3220881" cy="909271"/>
      </dsp:txXfrm>
    </dsp:sp>
    <dsp:sp modelId="{6644AFDC-F99D-46E8-B622-EFD42732704D}">
      <dsp:nvSpPr>
        <dsp:cNvPr id="0" name=""/>
        <dsp:cNvSpPr/>
      </dsp:nvSpPr>
      <dsp:spPr>
        <a:xfrm>
          <a:off x="4675530" y="1344091"/>
          <a:ext cx="349552" cy="2156350"/>
        </a:xfrm>
        <a:custGeom>
          <a:avLst/>
          <a:gdLst/>
          <a:ahLst/>
          <a:cxnLst/>
          <a:rect l="0" t="0" r="0" b="0"/>
          <a:pathLst>
            <a:path>
              <a:moveTo>
                <a:pt x="0" y="0"/>
              </a:moveTo>
              <a:lnTo>
                <a:pt x="0" y="2156350"/>
              </a:lnTo>
              <a:lnTo>
                <a:pt x="349552" y="2156350"/>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4131CF28-9551-4EB8-94F9-03B4E0B04CD8}">
      <dsp:nvSpPr>
        <dsp:cNvPr id="0" name=""/>
        <dsp:cNvSpPr/>
      </dsp:nvSpPr>
      <dsp:spPr>
        <a:xfrm>
          <a:off x="5025083" y="2792865"/>
          <a:ext cx="4175591" cy="1415153"/>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30480" tIns="20320" rIns="30480" bIns="20320" numCol="1" spcCol="1270" anchor="ctr" anchorCtr="0">
          <a:noAutofit/>
        </a:bodyPr>
        <a:lstStyle/>
        <a:p>
          <a:pPr marL="0" lvl="0" indent="0" algn="ctr" defTabSz="711200">
            <a:lnSpc>
              <a:spcPct val="90000"/>
            </a:lnSpc>
            <a:spcBef>
              <a:spcPct val="0"/>
            </a:spcBef>
            <a:spcAft>
              <a:spcPct val="35000"/>
            </a:spcAft>
            <a:buNone/>
          </a:pPr>
          <a:r>
            <a:rPr lang="el-GR" sz="1600" kern="1200" dirty="0"/>
            <a:t>Υπηρεσία Εκδόσεων της Ευρωπαϊκής Ένωσης που διαχειρίζεται το σύστημα </a:t>
          </a:r>
          <a:r>
            <a:rPr lang="el-GR" sz="1600" kern="1200" dirty="0" err="1"/>
            <a:t>Tenders</a:t>
          </a:r>
          <a:r>
            <a:rPr lang="el-GR" sz="1600" kern="1200" dirty="0"/>
            <a:t> </a:t>
          </a:r>
          <a:r>
            <a:rPr lang="el-GR" sz="1600" kern="1200" dirty="0" err="1"/>
            <a:t>Electronic</a:t>
          </a:r>
          <a:r>
            <a:rPr lang="el-GR" sz="1600" kern="1200" dirty="0"/>
            <a:t> </a:t>
          </a:r>
          <a:r>
            <a:rPr lang="el-GR" sz="1600" kern="1200" dirty="0" err="1"/>
            <a:t>Daily</a:t>
          </a:r>
          <a:r>
            <a:rPr lang="el-GR" sz="1600" kern="1200" dirty="0"/>
            <a:t> (TED), καθώς και τους δικτυακούς τόπους </a:t>
          </a:r>
          <a:r>
            <a:rPr lang="it-IT" sz="1600" kern="1200" dirty="0"/>
            <a:t>eTendering </a:t>
          </a:r>
          <a:r>
            <a:rPr lang="el-GR" sz="1600" kern="1200" dirty="0"/>
            <a:t>και </a:t>
          </a:r>
          <a:r>
            <a:rPr lang="it-IT" sz="1600" kern="1200" dirty="0"/>
            <a:t>eNotices</a:t>
          </a:r>
          <a:endParaRPr lang="el-GR" sz="1600" kern="1200" dirty="0"/>
        </a:p>
      </dsp:txBody>
      <dsp:txXfrm>
        <a:off x="5066531" y="2834313"/>
        <a:ext cx="4092695" cy="1332257"/>
      </dsp:txXfrm>
    </dsp:sp>
  </dsp:spTree>
</dsp:drawing>
</file>

<file path=ppt/diagrams/drawing22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AF3E0C8-D5D3-4964-AA9E-942E327C5955}">
      <dsp:nvSpPr>
        <dsp:cNvPr id="0" name=""/>
        <dsp:cNvSpPr/>
      </dsp:nvSpPr>
      <dsp:spPr>
        <a:xfrm>
          <a:off x="4436437" y="918851"/>
          <a:ext cx="706825" cy="91440"/>
        </a:xfrm>
        <a:custGeom>
          <a:avLst/>
          <a:gdLst/>
          <a:ahLst/>
          <a:cxnLst/>
          <a:rect l="0" t="0" r="0" b="0"/>
          <a:pathLst>
            <a:path>
              <a:moveTo>
                <a:pt x="0" y="45720"/>
              </a:moveTo>
              <a:lnTo>
                <a:pt x="706825" y="45720"/>
              </a:lnTo>
            </a:path>
          </a:pathLst>
        </a:custGeom>
        <a:noFill/>
        <a:ln w="9525" cap="flat" cmpd="sng" algn="ctr">
          <a:solidFill>
            <a:schemeClr val="dk2">
              <a:hueOff val="0"/>
              <a:satOff val="0"/>
              <a:lumOff val="0"/>
              <a:alphaOff val="0"/>
            </a:schemeClr>
          </a:solidFill>
          <a:prstDash val="solid"/>
          <a:tailEnd type="arrow"/>
        </a:ln>
        <a:effectLst/>
        <a:scene3d>
          <a:camera prst="orthographicFront"/>
          <a:lightRig rig="flat" dir="t"/>
        </a:scene3d>
        <a:sp3d z="-40000" prstMaterial="matte"/>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l-GR" sz="500" kern="1200"/>
        </a:p>
      </dsp:txBody>
      <dsp:txXfrm>
        <a:off x="4771414" y="960884"/>
        <a:ext cx="36871" cy="7374"/>
      </dsp:txXfrm>
    </dsp:sp>
    <dsp:sp modelId="{82BBF243-70C0-4017-A92F-C97D5BC16A53}">
      <dsp:nvSpPr>
        <dsp:cNvPr id="0" name=""/>
        <dsp:cNvSpPr/>
      </dsp:nvSpPr>
      <dsp:spPr>
        <a:xfrm>
          <a:off x="1232039" y="2712"/>
          <a:ext cx="3206198" cy="1923718"/>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0904" tIns="120904" rIns="120904" bIns="120904" numCol="1" spcCol="1270" anchor="ctr" anchorCtr="0">
          <a:noAutofit/>
        </a:bodyPr>
        <a:lstStyle/>
        <a:p>
          <a:pPr marL="0" lvl="0" indent="0" algn="ctr" defTabSz="755650">
            <a:lnSpc>
              <a:spcPct val="90000"/>
            </a:lnSpc>
            <a:spcBef>
              <a:spcPct val="0"/>
            </a:spcBef>
            <a:spcAft>
              <a:spcPct val="35000"/>
            </a:spcAft>
            <a:buNone/>
          </a:pPr>
          <a:r>
            <a:rPr lang="el-GR" sz="1700" kern="1200" dirty="0"/>
            <a:t>Πλατφόρμα </a:t>
          </a:r>
          <a:r>
            <a:rPr lang="en-US" sz="1700" kern="1200" dirty="0"/>
            <a:t>Tenders Electronic Daily (TED)</a:t>
          </a:r>
          <a:endParaRPr lang="el-GR" sz="1700" kern="1200" dirty="0"/>
        </a:p>
      </dsp:txBody>
      <dsp:txXfrm>
        <a:off x="1232039" y="2712"/>
        <a:ext cx="3206198" cy="1923718"/>
      </dsp:txXfrm>
    </dsp:sp>
    <dsp:sp modelId="{8AA1639F-0E68-4203-BC12-918449742729}">
      <dsp:nvSpPr>
        <dsp:cNvPr id="0" name=""/>
        <dsp:cNvSpPr/>
      </dsp:nvSpPr>
      <dsp:spPr>
        <a:xfrm>
          <a:off x="2835138" y="1924631"/>
          <a:ext cx="3943623" cy="706825"/>
        </a:xfrm>
        <a:custGeom>
          <a:avLst/>
          <a:gdLst/>
          <a:ahLst/>
          <a:cxnLst/>
          <a:rect l="0" t="0" r="0" b="0"/>
          <a:pathLst>
            <a:path>
              <a:moveTo>
                <a:pt x="3943623" y="0"/>
              </a:moveTo>
              <a:lnTo>
                <a:pt x="3943623" y="370512"/>
              </a:lnTo>
              <a:lnTo>
                <a:pt x="0" y="370512"/>
              </a:lnTo>
              <a:lnTo>
                <a:pt x="0" y="706825"/>
              </a:lnTo>
            </a:path>
          </a:pathLst>
        </a:custGeom>
        <a:noFill/>
        <a:ln w="9525" cap="flat" cmpd="sng" algn="ctr">
          <a:solidFill>
            <a:schemeClr val="dk2">
              <a:hueOff val="0"/>
              <a:satOff val="0"/>
              <a:lumOff val="0"/>
              <a:alphaOff val="0"/>
            </a:schemeClr>
          </a:solidFill>
          <a:prstDash val="solid"/>
          <a:tailEnd type="arrow"/>
        </a:ln>
        <a:effectLst/>
        <a:scene3d>
          <a:camera prst="orthographicFront"/>
          <a:lightRig rig="flat" dir="t"/>
        </a:scene3d>
        <a:sp3d z="-40000" prstMaterial="matte"/>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l-GR" sz="500" kern="1200"/>
        </a:p>
      </dsp:txBody>
      <dsp:txXfrm>
        <a:off x="4706650" y="2274356"/>
        <a:ext cx="200598" cy="7374"/>
      </dsp:txXfrm>
    </dsp:sp>
    <dsp:sp modelId="{AA828646-6A77-4ECB-8631-30EEF583F89B}">
      <dsp:nvSpPr>
        <dsp:cNvPr id="0" name=""/>
        <dsp:cNvSpPr/>
      </dsp:nvSpPr>
      <dsp:spPr>
        <a:xfrm>
          <a:off x="5175662" y="2712"/>
          <a:ext cx="3206198" cy="1923718"/>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0904" tIns="120904" rIns="120904" bIns="120904" numCol="1" spcCol="1270" anchor="ctr" anchorCtr="0">
          <a:noAutofit/>
        </a:bodyPr>
        <a:lstStyle/>
        <a:p>
          <a:pPr marL="0" lvl="0" indent="0" algn="ctr" defTabSz="755650">
            <a:lnSpc>
              <a:spcPct val="90000"/>
            </a:lnSpc>
            <a:spcBef>
              <a:spcPct val="0"/>
            </a:spcBef>
            <a:spcAft>
              <a:spcPct val="35000"/>
            </a:spcAft>
            <a:buNone/>
          </a:pPr>
          <a:r>
            <a:rPr lang="el-GR" sz="1700" kern="1200" dirty="0"/>
            <a:t>Μέσο δημοσίευσης για όλες τις προσκλήσεις υποβολής προσφορών (ανοιχτές-κλειστές διαδικασίες) άνω των ορίων</a:t>
          </a:r>
        </a:p>
      </dsp:txBody>
      <dsp:txXfrm>
        <a:off x="5175662" y="2712"/>
        <a:ext cx="3206198" cy="1923718"/>
      </dsp:txXfrm>
    </dsp:sp>
    <dsp:sp modelId="{5F5EEBCC-CCA5-4AFC-A07E-F793320C444F}">
      <dsp:nvSpPr>
        <dsp:cNvPr id="0" name=""/>
        <dsp:cNvSpPr/>
      </dsp:nvSpPr>
      <dsp:spPr>
        <a:xfrm>
          <a:off x="4436437" y="3579996"/>
          <a:ext cx="706825" cy="91440"/>
        </a:xfrm>
        <a:custGeom>
          <a:avLst/>
          <a:gdLst/>
          <a:ahLst/>
          <a:cxnLst/>
          <a:rect l="0" t="0" r="0" b="0"/>
          <a:pathLst>
            <a:path>
              <a:moveTo>
                <a:pt x="0" y="45720"/>
              </a:moveTo>
              <a:lnTo>
                <a:pt x="706825" y="45720"/>
              </a:lnTo>
            </a:path>
          </a:pathLst>
        </a:custGeom>
        <a:noFill/>
        <a:ln w="9525" cap="flat" cmpd="sng" algn="ctr">
          <a:solidFill>
            <a:schemeClr val="dk2">
              <a:hueOff val="0"/>
              <a:satOff val="0"/>
              <a:lumOff val="0"/>
              <a:alphaOff val="0"/>
            </a:schemeClr>
          </a:solidFill>
          <a:prstDash val="solid"/>
          <a:tailEnd type="arrow"/>
        </a:ln>
        <a:effectLst/>
        <a:scene3d>
          <a:camera prst="orthographicFront"/>
          <a:lightRig rig="flat" dir="t"/>
        </a:scene3d>
        <a:sp3d z="-40000" prstMaterial="matte"/>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l-GR" sz="500" kern="1200"/>
        </a:p>
      </dsp:txBody>
      <dsp:txXfrm>
        <a:off x="4771414" y="3622029"/>
        <a:ext cx="36871" cy="7374"/>
      </dsp:txXfrm>
    </dsp:sp>
    <dsp:sp modelId="{E3443A23-832E-43DE-8613-618842928D01}">
      <dsp:nvSpPr>
        <dsp:cNvPr id="0" name=""/>
        <dsp:cNvSpPr/>
      </dsp:nvSpPr>
      <dsp:spPr>
        <a:xfrm>
          <a:off x="1232039" y="2663856"/>
          <a:ext cx="3206198" cy="1923718"/>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0904" tIns="120904" rIns="120904" bIns="120904" numCol="1" spcCol="1270" anchor="ctr" anchorCtr="0">
          <a:noAutofit/>
        </a:bodyPr>
        <a:lstStyle/>
        <a:p>
          <a:pPr marL="0" lvl="0" indent="0" algn="ctr" defTabSz="755650">
            <a:lnSpc>
              <a:spcPct val="90000"/>
            </a:lnSpc>
            <a:spcBef>
              <a:spcPct val="0"/>
            </a:spcBef>
            <a:spcAft>
              <a:spcPct val="35000"/>
            </a:spcAft>
            <a:buNone/>
          </a:pPr>
          <a:r>
            <a:rPr lang="el-GR" sz="1700" kern="1200" dirty="0"/>
            <a:t>Μέσο ενημέρωσης όλων των δυνητικών προμηθευτών για τις επικείμενες ευκαιρίες σύναψης συμβάσεων</a:t>
          </a:r>
        </a:p>
      </dsp:txBody>
      <dsp:txXfrm>
        <a:off x="1232039" y="2663856"/>
        <a:ext cx="3206198" cy="1923718"/>
      </dsp:txXfrm>
    </dsp:sp>
    <dsp:sp modelId="{B7BC1A3F-A949-46E5-8C04-FB6B75B77DAB}">
      <dsp:nvSpPr>
        <dsp:cNvPr id="0" name=""/>
        <dsp:cNvSpPr/>
      </dsp:nvSpPr>
      <dsp:spPr>
        <a:xfrm>
          <a:off x="5175662" y="2663856"/>
          <a:ext cx="3206198" cy="1923718"/>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0904" tIns="120904" rIns="120904" bIns="120904" numCol="1" spcCol="1270" anchor="ctr" anchorCtr="0">
          <a:noAutofit/>
        </a:bodyPr>
        <a:lstStyle/>
        <a:p>
          <a:pPr marL="0" lvl="0" indent="0" algn="ctr" defTabSz="755650">
            <a:lnSpc>
              <a:spcPct val="90000"/>
            </a:lnSpc>
            <a:spcBef>
              <a:spcPct val="0"/>
            </a:spcBef>
            <a:spcAft>
              <a:spcPct val="35000"/>
            </a:spcAft>
            <a:buNone/>
          </a:pPr>
          <a:r>
            <a:rPr lang="el-GR" sz="1700" kern="1200" dirty="0"/>
            <a:t>Δυνατότητα των αναθετουσών αρχών να δημοσιεύουν στο σύστημα και διαδικασίες ανάθεσης για συμβάσεις κάτω των ορίων </a:t>
          </a:r>
        </a:p>
      </dsp:txBody>
      <dsp:txXfrm>
        <a:off x="5175662" y="2663856"/>
        <a:ext cx="3206198" cy="1923718"/>
      </dsp:txXfrm>
    </dsp:sp>
  </dsp:spTree>
</dsp:drawing>
</file>

<file path=ppt/diagrams/drawing22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8B75F97-C460-4FD4-A97D-40742FAAACD5}">
      <dsp:nvSpPr>
        <dsp:cNvPr id="0" name=""/>
        <dsp:cNvSpPr/>
      </dsp:nvSpPr>
      <dsp:spPr>
        <a:xfrm>
          <a:off x="721042" y="0"/>
          <a:ext cx="8171815" cy="4590288"/>
        </a:xfrm>
        <a:prstGeom prst="rightArrow">
          <a:avLst/>
        </a:prstGeom>
        <a:gradFill rotWithShape="0">
          <a:gsLst>
            <a:gs pos="0">
              <a:schemeClr val="dk2">
                <a:tint val="40000"/>
                <a:hueOff val="0"/>
                <a:satOff val="0"/>
                <a:lumOff val="0"/>
                <a:alphaOff val="0"/>
                <a:tint val="94000"/>
                <a:satMod val="103000"/>
                <a:lumMod val="102000"/>
              </a:schemeClr>
            </a:gs>
            <a:gs pos="50000">
              <a:schemeClr val="dk2">
                <a:tint val="40000"/>
                <a:hueOff val="0"/>
                <a:satOff val="0"/>
                <a:lumOff val="0"/>
                <a:alphaOff val="0"/>
                <a:shade val="100000"/>
                <a:satMod val="110000"/>
                <a:lumMod val="100000"/>
              </a:schemeClr>
            </a:gs>
            <a:gs pos="100000">
              <a:schemeClr val="dk2">
                <a:tint val="40000"/>
                <a:hueOff val="0"/>
                <a:satOff val="0"/>
                <a:lumOff val="0"/>
                <a:alphaOff val="0"/>
                <a:shade val="78000"/>
                <a:satMod val="120000"/>
                <a:lumMod val="99000"/>
              </a:schemeClr>
            </a:gs>
          </a:gsLst>
          <a:lin ang="5400000" scaled="0"/>
        </a:gradFill>
        <a:ln>
          <a:noFill/>
        </a:ln>
        <a:effectLst/>
        <a:scene3d>
          <a:camera prst="orthographicFront"/>
          <a:lightRig rig="flat" dir="t"/>
        </a:scene3d>
        <a:sp3d z="-190500" extrusionH="12700" prstMaterial="plastic">
          <a:bevelT w="50800" h="50800"/>
        </a:sp3d>
      </dsp:spPr>
      <dsp:style>
        <a:lnRef idx="0">
          <a:scrgbClr r="0" g="0" b="0"/>
        </a:lnRef>
        <a:fillRef idx="3">
          <a:scrgbClr r="0" g="0" b="0"/>
        </a:fillRef>
        <a:effectRef idx="0">
          <a:scrgbClr r="0" g="0" b="0"/>
        </a:effectRef>
        <a:fontRef idx="minor"/>
      </dsp:style>
    </dsp:sp>
    <dsp:sp modelId="{18CD748A-7729-47DF-8473-2BCEB6F8E4F6}">
      <dsp:nvSpPr>
        <dsp:cNvPr id="0" name=""/>
        <dsp:cNvSpPr/>
      </dsp:nvSpPr>
      <dsp:spPr>
        <a:xfrm>
          <a:off x="3286" y="1377086"/>
          <a:ext cx="2134961" cy="1836115"/>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el-GR" sz="1700" kern="1200" dirty="0"/>
            <a:t>Από το 2016 είναι διαθέσιμα στο κοινό ως ανοιχτά δεδομένα</a:t>
          </a:r>
        </a:p>
      </dsp:txBody>
      <dsp:txXfrm>
        <a:off x="92918" y="1466718"/>
        <a:ext cx="1955697" cy="1656851"/>
      </dsp:txXfrm>
    </dsp:sp>
    <dsp:sp modelId="{249D2778-4490-446B-8648-B02C0E0C5063}">
      <dsp:nvSpPr>
        <dsp:cNvPr id="0" name=""/>
        <dsp:cNvSpPr/>
      </dsp:nvSpPr>
      <dsp:spPr>
        <a:xfrm>
          <a:off x="2494074" y="1377086"/>
          <a:ext cx="2134961" cy="1836115"/>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el-GR" sz="1700" kern="1200"/>
            <a:t>Το 2020 δημοσιεύθηκαν στο </a:t>
          </a:r>
          <a:r>
            <a:rPr lang="en-US" sz="1700" kern="1200"/>
            <a:t>TED</a:t>
          </a:r>
          <a:r>
            <a:rPr lang="el-GR" sz="1700" kern="1200"/>
            <a:t> περισσότερες από 640.000 προκηρύξεις και γνωστοποιήσεις</a:t>
          </a:r>
          <a:endParaRPr lang="el-GR" sz="1700" kern="1200" dirty="0"/>
        </a:p>
      </dsp:txBody>
      <dsp:txXfrm>
        <a:off x="2583706" y="1466718"/>
        <a:ext cx="1955697" cy="1656851"/>
      </dsp:txXfrm>
    </dsp:sp>
    <dsp:sp modelId="{FB4F14B4-6BF2-44F7-882A-564856B1B190}">
      <dsp:nvSpPr>
        <dsp:cNvPr id="0" name=""/>
        <dsp:cNvSpPr/>
      </dsp:nvSpPr>
      <dsp:spPr>
        <a:xfrm>
          <a:off x="4984863" y="1377086"/>
          <a:ext cx="2134961" cy="1836115"/>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el-GR" sz="1700" kern="1200" dirty="0"/>
            <a:t>Αφορούσαν περίπου 226.000 διαδικασίες σύναψης συμβάσεων αξίας περίπου 800 δις €</a:t>
          </a:r>
        </a:p>
      </dsp:txBody>
      <dsp:txXfrm>
        <a:off x="5074495" y="1466718"/>
        <a:ext cx="1955697" cy="1656851"/>
      </dsp:txXfrm>
    </dsp:sp>
    <dsp:sp modelId="{F107B0D5-4164-4D41-A48E-9020BE384A6D}">
      <dsp:nvSpPr>
        <dsp:cNvPr id="0" name=""/>
        <dsp:cNvSpPr/>
      </dsp:nvSpPr>
      <dsp:spPr>
        <a:xfrm>
          <a:off x="7475652" y="1167227"/>
          <a:ext cx="2134961" cy="2255832"/>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el-GR" sz="1700" kern="1200" dirty="0"/>
            <a:t>Όταν χρησιμοποιούνται άλλες πλατφόρμες οι αναθέτουσες αρχές διασφαλίζουν ότι διαβιβάζονται στο </a:t>
          </a:r>
          <a:r>
            <a:rPr lang="en-US" sz="1700" kern="1200" dirty="0"/>
            <a:t>TED</a:t>
          </a:r>
          <a:r>
            <a:rPr lang="el-GR" sz="1700" kern="1200" dirty="0"/>
            <a:t> όλα τα δεδομένα</a:t>
          </a:r>
        </a:p>
      </dsp:txBody>
      <dsp:txXfrm>
        <a:off x="7579872" y="1271447"/>
        <a:ext cx="1926521" cy="2047392"/>
      </dsp:txXfrm>
    </dsp:sp>
  </dsp:spTree>
</dsp:drawing>
</file>

<file path=ppt/diagrams/drawing22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7AA8001-353E-4F8E-BEA5-C357F2CF42C4}">
      <dsp:nvSpPr>
        <dsp:cNvPr id="0" name=""/>
        <dsp:cNvSpPr/>
      </dsp:nvSpPr>
      <dsp:spPr>
        <a:xfrm>
          <a:off x="4085548" y="2941543"/>
          <a:ext cx="467717" cy="1041821"/>
        </a:xfrm>
        <a:custGeom>
          <a:avLst/>
          <a:gdLst/>
          <a:ahLst/>
          <a:cxnLst/>
          <a:rect l="0" t="0" r="0" b="0"/>
          <a:pathLst>
            <a:path>
              <a:moveTo>
                <a:pt x="0" y="0"/>
              </a:moveTo>
              <a:lnTo>
                <a:pt x="354174" y="0"/>
              </a:lnTo>
              <a:lnTo>
                <a:pt x="354174" y="1041821"/>
              </a:lnTo>
              <a:lnTo>
                <a:pt x="467717" y="1041821"/>
              </a:lnTo>
            </a:path>
          </a:pathLst>
        </a:custGeom>
        <a:noFill/>
        <a:ln w="12700" cap="flat" cmpd="sng" algn="ctr">
          <a:solidFill>
            <a:schemeClr val="dk2">
              <a:shade val="8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3D4C684C-854C-4B4B-877E-ADD9881D3617}">
      <dsp:nvSpPr>
        <dsp:cNvPr id="0" name=""/>
        <dsp:cNvSpPr/>
      </dsp:nvSpPr>
      <dsp:spPr>
        <a:xfrm>
          <a:off x="4085548" y="2856706"/>
          <a:ext cx="720669" cy="91440"/>
        </a:xfrm>
        <a:custGeom>
          <a:avLst/>
          <a:gdLst/>
          <a:ahLst/>
          <a:cxnLst/>
          <a:rect l="0" t="0" r="0" b="0"/>
          <a:pathLst>
            <a:path>
              <a:moveTo>
                <a:pt x="0" y="84837"/>
              </a:moveTo>
              <a:lnTo>
                <a:pt x="607126" y="84837"/>
              </a:lnTo>
              <a:lnTo>
                <a:pt x="607126" y="45720"/>
              </a:lnTo>
              <a:lnTo>
                <a:pt x="720669" y="45720"/>
              </a:lnTo>
            </a:path>
          </a:pathLst>
        </a:custGeom>
        <a:noFill/>
        <a:ln w="12700" cap="flat" cmpd="sng" algn="ctr">
          <a:solidFill>
            <a:schemeClr val="dk2">
              <a:shade val="8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7D3A9547-00B8-463E-9EFA-D2641EAFB634}">
      <dsp:nvSpPr>
        <dsp:cNvPr id="0" name=""/>
        <dsp:cNvSpPr/>
      </dsp:nvSpPr>
      <dsp:spPr>
        <a:xfrm>
          <a:off x="4085548" y="1627288"/>
          <a:ext cx="450970" cy="1314255"/>
        </a:xfrm>
        <a:custGeom>
          <a:avLst/>
          <a:gdLst/>
          <a:ahLst/>
          <a:cxnLst/>
          <a:rect l="0" t="0" r="0" b="0"/>
          <a:pathLst>
            <a:path>
              <a:moveTo>
                <a:pt x="0" y="1314255"/>
              </a:moveTo>
              <a:lnTo>
                <a:pt x="337427" y="1314255"/>
              </a:lnTo>
              <a:lnTo>
                <a:pt x="337427" y="0"/>
              </a:lnTo>
              <a:lnTo>
                <a:pt x="450970" y="0"/>
              </a:lnTo>
            </a:path>
          </a:pathLst>
        </a:custGeom>
        <a:noFill/>
        <a:ln w="12700" cap="flat" cmpd="sng" algn="ctr">
          <a:solidFill>
            <a:schemeClr val="dk2">
              <a:shade val="8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565C5DAE-1C80-4EF4-95E6-FADF4771CDDE}">
      <dsp:nvSpPr>
        <dsp:cNvPr id="0" name=""/>
        <dsp:cNvSpPr/>
      </dsp:nvSpPr>
      <dsp:spPr>
        <a:xfrm>
          <a:off x="2226609" y="2155726"/>
          <a:ext cx="227086" cy="785816"/>
        </a:xfrm>
        <a:custGeom>
          <a:avLst/>
          <a:gdLst/>
          <a:ahLst/>
          <a:cxnLst/>
          <a:rect l="0" t="0" r="0" b="0"/>
          <a:pathLst>
            <a:path>
              <a:moveTo>
                <a:pt x="0" y="0"/>
              </a:moveTo>
              <a:lnTo>
                <a:pt x="113543" y="0"/>
              </a:lnTo>
              <a:lnTo>
                <a:pt x="113543" y="785816"/>
              </a:lnTo>
              <a:lnTo>
                <a:pt x="227086" y="785816"/>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A49A1011-618D-4249-BE3D-BFDA1C799912}">
      <dsp:nvSpPr>
        <dsp:cNvPr id="0" name=""/>
        <dsp:cNvSpPr/>
      </dsp:nvSpPr>
      <dsp:spPr>
        <a:xfrm>
          <a:off x="2226609" y="1539262"/>
          <a:ext cx="227086" cy="616464"/>
        </a:xfrm>
        <a:custGeom>
          <a:avLst/>
          <a:gdLst/>
          <a:ahLst/>
          <a:cxnLst/>
          <a:rect l="0" t="0" r="0" b="0"/>
          <a:pathLst>
            <a:path>
              <a:moveTo>
                <a:pt x="0" y="616464"/>
              </a:moveTo>
              <a:lnTo>
                <a:pt x="113543" y="616464"/>
              </a:lnTo>
              <a:lnTo>
                <a:pt x="113543" y="0"/>
              </a:lnTo>
              <a:lnTo>
                <a:pt x="227086" y="0"/>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F313C2BD-BFCF-4E6D-9AD2-9CCE835E666F}">
      <dsp:nvSpPr>
        <dsp:cNvPr id="0" name=""/>
        <dsp:cNvSpPr/>
      </dsp:nvSpPr>
      <dsp:spPr>
        <a:xfrm>
          <a:off x="224641" y="2827"/>
          <a:ext cx="1719553" cy="1557821"/>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160" tIns="10160" rIns="10160" bIns="10160" numCol="1" spcCol="1270" anchor="ctr" anchorCtr="0">
          <a:noAutofit/>
        </a:bodyPr>
        <a:lstStyle/>
        <a:p>
          <a:pPr marL="0" lvl="0" indent="0" algn="ctr" defTabSz="711200">
            <a:lnSpc>
              <a:spcPct val="90000"/>
            </a:lnSpc>
            <a:spcBef>
              <a:spcPct val="0"/>
            </a:spcBef>
            <a:spcAft>
              <a:spcPct val="35000"/>
            </a:spcAft>
            <a:buNone/>
          </a:pPr>
          <a:r>
            <a:rPr lang="el-GR" sz="1600" kern="1200" dirty="0"/>
            <a:t>Τα κράτη μέλη υποχρεούνται να υποβάλλουν ανά τριετία εκθέσεις παρακολούθησης ανά χώρα στην Επιτροπή</a:t>
          </a:r>
        </a:p>
      </dsp:txBody>
      <dsp:txXfrm>
        <a:off x="224641" y="2827"/>
        <a:ext cx="1719553" cy="1557821"/>
      </dsp:txXfrm>
    </dsp:sp>
    <dsp:sp modelId="{CEAEE14C-8AC6-443B-9EBD-C34426EEA9C2}">
      <dsp:nvSpPr>
        <dsp:cNvPr id="0" name=""/>
        <dsp:cNvSpPr/>
      </dsp:nvSpPr>
      <dsp:spPr>
        <a:xfrm>
          <a:off x="224641" y="1702577"/>
          <a:ext cx="2001968" cy="906297"/>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160" tIns="10160" rIns="10160" bIns="10160" numCol="1" spcCol="1270" anchor="ctr" anchorCtr="0">
          <a:noAutofit/>
        </a:bodyPr>
        <a:lstStyle/>
        <a:p>
          <a:pPr marL="0" lvl="0" indent="0" algn="ctr" defTabSz="711200">
            <a:lnSpc>
              <a:spcPct val="90000"/>
            </a:lnSpc>
            <a:spcBef>
              <a:spcPct val="0"/>
            </a:spcBef>
            <a:spcAft>
              <a:spcPct val="35000"/>
            </a:spcAft>
            <a:buNone/>
          </a:pPr>
          <a:r>
            <a:rPr lang="el-GR" sz="1600" kern="1200" dirty="0"/>
            <a:t>Η Επιτροπή διατηρεί πίνακα αποτελεσμάτων της ενιαίας αγοράς</a:t>
          </a:r>
        </a:p>
      </dsp:txBody>
      <dsp:txXfrm>
        <a:off x="224641" y="1702577"/>
        <a:ext cx="2001968" cy="906297"/>
      </dsp:txXfrm>
    </dsp:sp>
    <dsp:sp modelId="{0D6F8012-7876-4C88-8606-7186A5F02F94}">
      <dsp:nvSpPr>
        <dsp:cNvPr id="0" name=""/>
        <dsp:cNvSpPr/>
      </dsp:nvSpPr>
      <dsp:spPr>
        <a:xfrm>
          <a:off x="2453696" y="824409"/>
          <a:ext cx="1774848" cy="1429705"/>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10160" tIns="10160" rIns="10160" bIns="10160" numCol="1" spcCol="1270" anchor="ctr" anchorCtr="0">
          <a:noAutofit/>
        </a:bodyPr>
        <a:lstStyle/>
        <a:p>
          <a:pPr marL="0" lvl="0" indent="0" algn="ctr" defTabSz="711200">
            <a:lnSpc>
              <a:spcPct val="90000"/>
            </a:lnSpc>
            <a:spcBef>
              <a:spcPct val="0"/>
            </a:spcBef>
            <a:spcAft>
              <a:spcPct val="35000"/>
            </a:spcAft>
            <a:buNone/>
          </a:pPr>
          <a:r>
            <a:rPr lang="el-GR" sz="1600" kern="1200" dirty="0"/>
            <a:t>Ο πίνακας περιέχει στοιχεία σχετικά με τις δημόσιες συμβάσεις στην ΕΕ με τη μορφή 12 δεικτών ανά χώρα</a:t>
          </a:r>
        </a:p>
      </dsp:txBody>
      <dsp:txXfrm>
        <a:off x="2453696" y="824409"/>
        <a:ext cx="1774848" cy="1429705"/>
      </dsp:txXfrm>
    </dsp:sp>
    <dsp:sp modelId="{D143AD3C-D84B-46BB-8513-23D5E971D79B}">
      <dsp:nvSpPr>
        <dsp:cNvPr id="0" name=""/>
        <dsp:cNvSpPr/>
      </dsp:nvSpPr>
      <dsp:spPr>
        <a:xfrm>
          <a:off x="2453696" y="2396043"/>
          <a:ext cx="1631852" cy="1091000"/>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10160" tIns="10160" rIns="10160" bIns="10160" numCol="1" spcCol="1270" anchor="ctr" anchorCtr="0">
          <a:noAutofit/>
        </a:bodyPr>
        <a:lstStyle/>
        <a:p>
          <a:pPr marL="0" lvl="0" indent="0" algn="ctr" defTabSz="711200">
            <a:lnSpc>
              <a:spcPct val="90000"/>
            </a:lnSpc>
            <a:spcBef>
              <a:spcPct val="0"/>
            </a:spcBef>
            <a:spcAft>
              <a:spcPct val="35000"/>
            </a:spcAft>
            <a:buNone/>
          </a:pPr>
          <a:r>
            <a:rPr lang="el-GR" sz="1600" kern="1200" dirty="0"/>
            <a:t>Οι τρεις περισσότερο σημαντικοί με συντελεστή στάθμισης 3</a:t>
          </a:r>
        </a:p>
      </dsp:txBody>
      <dsp:txXfrm>
        <a:off x="2453696" y="2396043"/>
        <a:ext cx="1631852" cy="1091000"/>
      </dsp:txXfrm>
    </dsp:sp>
    <dsp:sp modelId="{F14C9599-D168-41EF-8037-D262E375DE36}">
      <dsp:nvSpPr>
        <dsp:cNvPr id="0" name=""/>
        <dsp:cNvSpPr/>
      </dsp:nvSpPr>
      <dsp:spPr>
        <a:xfrm>
          <a:off x="4536518" y="1054995"/>
          <a:ext cx="5076624" cy="1144584"/>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10160" tIns="10160" rIns="10160" bIns="10160" numCol="1" spcCol="1270" anchor="ctr" anchorCtr="0">
          <a:noAutofit/>
        </a:bodyPr>
        <a:lstStyle/>
        <a:p>
          <a:pPr marL="0" lvl="0" indent="0" algn="ctr" defTabSz="711200">
            <a:lnSpc>
              <a:spcPct val="90000"/>
            </a:lnSpc>
            <a:spcBef>
              <a:spcPct val="0"/>
            </a:spcBef>
            <a:spcAft>
              <a:spcPct val="35000"/>
            </a:spcAft>
            <a:buNone/>
          </a:pPr>
          <a:r>
            <a:rPr lang="el-GR" sz="1600" kern="1200" dirty="0"/>
            <a:t>Το ποσοστό για τον δείκτη </a:t>
          </a:r>
          <a:r>
            <a:rPr lang="el-GR" sz="1600" i="1" kern="1200" dirty="0"/>
            <a:t>«καμία πρόσκλησης υποβολής προσφορών</a:t>
          </a:r>
          <a:r>
            <a:rPr lang="el-GR" sz="1600" i="0" kern="1200" dirty="0"/>
            <a:t>» όπως μετρά το μερίδιο συμβάσεων που ανατίθενται κατόπιν διαδικασίας με διαπραγμάτευση (αναφέρεται και ως απευθείας ανάθεση)</a:t>
          </a:r>
        </a:p>
      </dsp:txBody>
      <dsp:txXfrm>
        <a:off x="4536518" y="1054995"/>
        <a:ext cx="5076624" cy="1144584"/>
      </dsp:txXfrm>
    </dsp:sp>
    <dsp:sp modelId="{9EBDB29F-6EFC-45AC-920B-5BE2B2E38100}">
      <dsp:nvSpPr>
        <dsp:cNvPr id="0" name=""/>
        <dsp:cNvSpPr/>
      </dsp:nvSpPr>
      <dsp:spPr>
        <a:xfrm>
          <a:off x="4806217" y="2340570"/>
          <a:ext cx="4651791" cy="1123712"/>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10160" tIns="10160" rIns="10160" bIns="10160" numCol="1" spcCol="1270" anchor="ctr" anchorCtr="0">
          <a:noAutofit/>
        </a:bodyPr>
        <a:lstStyle/>
        <a:p>
          <a:pPr marL="0" lvl="0" indent="0" algn="ctr" defTabSz="711200">
            <a:lnSpc>
              <a:spcPct val="90000"/>
            </a:lnSpc>
            <a:spcBef>
              <a:spcPct val="0"/>
            </a:spcBef>
            <a:spcAft>
              <a:spcPct val="35000"/>
            </a:spcAft>
            <a:buNone/>
          </a:pPr>
          <a:r>
            <a:rPr lang="el-GR" sz="1600" i="0" kern="1200" dirty="0"/>
            <a:t>Το ποσοστό για τον δείκτη </a:t>
          </a:r>
          <a:r>
            <a:rPr lang="el-GR" sz="1600" i="1" kern="1200" dirty="0"/>
            <a:t>«ένας μόνο προσφέρων</a:t>
          </a:r>
          <a:r>
            <a:rPr lang="el-GR" sz="1600" i="0" kern="1200" dirty="0"/>
            <a:t>» όπως μετρά το ποσοστό συμβάσεων που ανατέθηκαν κατόπιν διαδικασίας που μετείχε μόνο ένα προσφέρων</a:t>
          </a:r>
        </a:p>
      </dsp:txBody>
      <dsp:txXfrm>
        <a:off x="4806217" y="2340570"/>
        <a:ext cx="4651791" cy="1123712"/>
      </dsp:txXfrm>
    </dsp:sp>
    <dsp:sp modelId="{997A7C08-B09B-4BF2-B373-55F46AA32743}">
      <dsp:nvSpPr>
        <dsp:cNvPr id="0" name=""/>
        <dsp:cNvSpPr/>
      </dsp:nvSpPr>
      <dsp:spPr>
        <a:xfrm>
          <a:off x="4553266" y="3613525"/>
          <a:ext cx="4914484" cy="739679"/>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10160" tIns="10160" rIns="10160" bIns="10160" numCol="1" spcCol="1270" anchor="ctr" anchorCtr="0">
          <a:noAutofit/>
        </a:bodyPr>
        <a:lstStyle/>
        <a:p>
          <a:pPr marL="0" lvl="0" indent="0" algn="ctr" defTabSz="711200">
            <a:lnSpc>
              <a:spcPct val="90000"/>
            </a:lnSpc>
            <a:spcBef>
              <a:spcPct val="0"/>
            </a:spcBef>
            <a:spcAft>
              <a:spcPct val="35000"/>
            </a:spcAft>
            <a:buNone/>
          </a:pPr>
          <a:r>
            <a:rPr lang="el-GR" sz="1600" i="0" kern="1200" dirty="0"/>
            <a:t>Το ποσοστό για τον δείκτη </a:t>
          </a:r>
          <a:r>
            <a:rPr lang="el-GR" sz="1600" i="1" kern="1200" dirty="0"/>
            <a:t>«δημοσίευση</a:t>
          </a:r>
          <a:r>
            <a:rPr lang="el-GR" sz="1600" i="0" kern="1200" dirty="0"/>
            <a:t>» όπως μετρά την αξία των διαδικασιών σύναψης συμβάσεων που δημοσιεύονται στο </a:t>
          </a:r>
          <a:r>
            <a:rPr lang="en-US" sz="1600" i="0" kern="1200" dirty="0"/>
            <a:t>TED</a:t>
          </a:r>
          <a:r>
            <a:rPr lang="el-GR" sz="1600" i="0" kern="1200" dirty="0"/>
            <a:t> ως ποσοστό του εθνικού ΑΕΠ</a:t>
          </a:r>
        </a:p>
      </dsp:txBody>
      <dsp:txXfrm>
        <a:off x="4553266" y="3613525"/>
        <a:ext cx="4914484" cy="739679"/>
      </dsp:txXfrm>
    </dsp:sp>
  </dsp:spTree>
</dsp:drawing>
</file>

<file path=ppt/diagrams/drawing22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4F383AE-04E1-4B60-8A21-6E31E499BA71}">
      <dsp:nvSpPr>
        <dsp:cNvPr id="0" name=""/>
        <dsp:cNvSpPr/>
      </dsp:nvSpPr>
      <dsp:spPr>
        <a:xfrm>
          <a:off x="0" y="0"/>
          <a:ext cx="9613900" cy="1377086"/>
        </a:xfrm>
        <a:prstGeom prst="rect">
          <a:avLst/>
        </a:prstGeom>
        <a:gradFill rotWithShape="0">
          <a:gsLst>
            <a:gs pos="0">
              <a:schemeClr val="dk2">
                <a:shade val="80000"/>
                <a:hueOff val="0"/>
                <a:satOff val="0"/>
                <a:lumOff val="0"/>
                <a:alphaOff val="0"/>
                <a:tint val="60000"/>
                <a:satMod val="100000"/>
                <a:lumMod val="110000"/>
              </a:schemeClr>
            </a:gs>
            <a:gs pos="100000">
              <a:schemeClr val="dk2">
                <a:shade val="80000"/>
                <a:hueOff val="0"/>
                <a:satOff val="0"/>
                <a:lumOff val="0"/>
                <a:alphaOff val="0"/>
                <a:tint val="70000"/>
                <a:satMod val="100000"/>
                <a:lumMod val="100000"/>
              </a:schemeClr>
            </a:gs>
          </a:gsLst>
          <a:lin ang="5400000" scaled="0"/>
        </a:gradFill>
        <a:ln>
          <a:noFill/>
        </a:ln>
        <a:effectLst/>
        <a:scene3d>
          <a:camera prst="orthographicFront"/>
          <a:lightRig rig="flat" dir="t"/>
        </a:scene3d>
        <a:sp3d z="-190500" extrusionH="12700" prstMaterial="plastic">
          <a:bevelT w="50800" h="50800"/>
        </a:sp3d>
      </dsp:spPr>
      <dsp:style>
        <a:lnRef idx="0">
          <a:scrgbClr r="0" g="0" b="0"/>
        </a:lnRef>
        <a:fillRef idx="2">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Αξιολογήθηκε κατά την κρίσιμη δεκαετία 2011-2021 το επίπεδο ανταγωνισμού που αναπτύχθηκε στις δημόσιες συμβάσεις και τα μέτρα που ελήφθησαν από την Επιτροπή για την αντιμετώπιση στρεβλώσεων. Εξετάστηκαν:</a:t>
          </a:r>
        </a:p>
      </dsp:txBody>
      <dsp:txXfrm>
        <a:off x="0" y="0"/>
        <a:ext cx="9613900" cy="1377086"/>
      </dsp:txXfrm>
    </dsp:sp>
    <dsp:sp modelId="{597F886B-C7F4-4E16-80EF-F105D4AFD725}">
      <dsp:nvSpPr>
        <dsp:cNvPr id="0" name=""/>
        <dsp:cNvSpPr/>
      </dsp:nvSpPr>
      <dsp:spPr>
        <a:xfrm>
          <a:off x="0" y="1377086"/>
          <a:ext cx="2403475" cy="2891881"/>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Ο τρόπος που εξελίχθηκε ο ανταγωνισμός στην εσωτερική αγορά και κατά πόσο η μεταρρύθμιση του 2014 είχε κάποιο αντίκτυπο</a:t>
          </a:r>
        </a:p>
      </dsp:txBody>
      <dsp:txXfrm>
        <a:off x="0" y="1377086"/>
        <a:ext cx="2403475" cy="2891881"/>
      </dsp:txXfrm>
    </dsp:sp>
    <dsp:sp modelId="{24B4E967-1C47-4226-9838-A2B5641085F9}">
      <dsp:nvSpPr>
        <dsp:cNvPr id="0" name=""/>
        <dsp:cNvSpPr/>
      </dsp:nvSpPr>
      <dsp:spPr>
        <a:xfrm>
          <a:off x="2403474" y="1377086"/>
          <a:ext cx="2403475" cy="2891881"/>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Αν επιτεύχθηκαν οι στόχοι της μεταρρύθμισης του 2014</a:t>
          </a:r>
        </a:p>
      </dsp:txBody>
      <dsp:txXfrm>
        <a:off x="2403474" y="1377086"/>
        <a:ext cx="2403475" cy="2891881"/>
      </dsp:txXfrm>
    </dsp:sp>
    <dsp:sp modelId="{6EFDD71B-EF84-43F7-B5FB-E78E0B25C9FD}">
      <dsp:nvSpPr>
        <dsp:cNvPr id="0" name=""/>
        <dsp:cNvSpPr/>
      </dsp:nvSpPr>
      <dsp:spPr>
        <a:xfrm>
          <a:off x="4806950" y="1377086"/>
          <a:ext cx="2403475" cy="2891881"/>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Ο βαθμός αποτελεσματικότητας της παρακολούθησης από την Επιτροπή</a:t>
          </a:r>
        </a:p>
      </dsp:txBody>
      <dsp:txXfrm>
        <a:off x="4806950" y="1377086"/>
        <a:ext cx="2403475" cy="2891881"/>
      </dsp:txXfrm>
    </dsp:sp>
    <dsp:sp modelId="{A08C84A1-55D1-4258-9795-82DEDF88E4B5}">
      <dsp:nvSpPr>
        <dsp:cNvPr id="0" name=""/>
        <dsp:cNvSpPr/>
      </dsp:nvSpPr>
      <dsp:spPr>
        <a:xfrm>
          <a:off x="7210425" y="1377086"/>
          <a:ext cx="2403475" cy="2891881"/>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Ο βαθμός ανάλυσης των διαθέσιμων δεδομένων εκ μέρους της Επιτροπής και των κρατών μελών και η λήψη μέτρων</a:t>
          </a:r>
        </a:p>
      </dsp:txBody>
      <dsp:txXfrm>
        <a:off x="7210425" y="1377086"/>
        <a:ext cx="2403475" cy="2891881"/>
      </dsp:txXfrm>
    </dsp:sp>
    <dsp:sp modelId="{065E921E-53F6-4887-BD19-2431CB7864A1}">
      <dsp:nvSpPr>
        <dsp:cNvPr id="0" name=""/>
        <dsp:cNvSpPr/>
      </dsp:nvSpPr>
      <dsp:spPr>
        <a:xfrm>
          <a:off x="0" y="4268967"/>
          <a:ext cx="9613900" cy="321320"/>
        </a:xfrm>
        <a:prstGeom prst="rect">
          <a:avLst/>
        </a:prstGeom>
        <a:gradFill rotWithShape="0">
          <a:gsLst>
            <a:gs pos="0">
              <a:schemeClr val="dk2">
                <a:shade val="80000"/>
                <a:hueOff val="0"/>
                <a:satOff val="0"/>
                <a:lumOff val="0"/>
                <a:alphaOff val="0"/>
                <a:tint val="60000"/>
                <a:satMod val="100000"/>
                <a:lumMod val="110000"/>
              </a:schemeClr>
            </a:gs>
            <a:gs pos="100000">
              <a:schemeClr val="dk2">
                <a:shade val="80000"/>
                <a:hueOff val="0"/>
                <a:satOff val="0"/>
                <a:lumOff val="0"/>
                <a:alphaOff val="0"/>
                <a:tint val="70000"/>
                <a:satMod val="100000"/>
                <a:lumMod val="100000"/>
              </a:schemeClr>
            </a:gs>
          </a:gsLst>
          <a:lin ang="5400000" scaled="0"/>
        </a:gradFill>
        <a:ln>
          <a:noFill/>
        </a:ln>
        <a:effectLst/>
        <a:scene3d>
          <a:camera prst="orthographicFront"/>
          <a:lightRig rig="flat" dir="t"/>
        </a:scene3d>
        <a:sp3d z="-190500" extrusionH="12700" prstMaterial="plastic">
          <a:bevelT w="50800" h="50800"/>
        </a:sp3d>
      </dsp:spPr>
      <dsp:style>
        <a:lnRef idx="0">
          <a:scrgbClr r="0" g="0" b="0"/>
        </a:lnRef>
        <a:fillRef idx="2">
          <a:scrgbClr r="0" g="0" b="0"/>
        </a:fillRef>
        <a:effectRef idx="0">
          <a:scrgbClr r="0" g="0" b="0"/>
        </a:effectRef>
        <a:fontRef idx="minor"/>
      </dsp:style>
    </dsp:sp>
  </dsp:spTree>
</dsp:drawing>
</file>

<file path=ppt/diagrams/drawing22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CB76673-5C60-4BFB-B3CE-94DFC88693AF}">
      <dsp:nvSpPr>
        <dsp:cNvPr id="0" name=""/>
        <dsp:cNvSpPr/>
      </dsp:nvSpPr>
      <dsp:spPr>
        <a:xfrm>
          <a:off x="0" y="761712"/>
          <a:ext cx="9613900" cy="1216800"/>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el-GR" sz="1800" kern="1200" dirty="0"/>
            <a:t>Οι δείκτες με συντελεστή 3 αποτυπώνουν ένα επίπεδο περιορισμένου ή και ανύπαρκτου ανταγωνισμού</a:t>
          </a:r>
        </a:p>
      </dsp:txBody>
      <dsp:txXfrm>
        <a:off x="59399" y="821111"/>
        <a:ext cx="9495102" cy="1098002"/>
      </dsp:txXfrm>
    </dsp:sp>
    <dsp:sp modelId="{62C6DCCD-D122-4A30-BBC2-B234C46C61A3}">
      <dsp:nvSpPr>
        <dsp:cNvPr id="0" name=""/>
        <dsp:cNvSpPr/>
      </dsp:nvSpPr>
      <dsp:spPr>
        <a:xfrm>
          <a:off x="0" y="1978512"/>
          <a:ext cx="9613900" cy="185006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05241" tIns="22860" rIns="128016" bIns="22860" numCol="1" spcCol="1270" anchor="t" anchorCtr="0">
          <a:noAutofit/>
        </a:bodyPr>
        <a:lstStyle/>
        <a:p>
          <a:pPr marL="171450" lvl="1" indent="-171450" algn="l" defTabSz="800100">
            <a:lnSpc>
              <a:spcPct val="90000"/>
            </a:lnSpc>
            <a:spcBef>
              <a:spcPct val="0"/>
            </a:spcBef>
            <a:spcAft>
              <a:spcPct val="20000"/>
            </a:spcAft>
            <a:buChar char="•"/>
          </a:pPr>
          <a:r>
            <a:rPr lang="el-GR" sz="1800" kern="1200" dirty="0"/>
            <a:t>Είναι ευρέως αποδεκτοί ως δείκτες που υποδεικνύουν αναποτελεσματικές συμπεριφορές στην αγορά δημοσίων συμβάσεων</a:t>
          </a:r>
        </a:p>
        <a:p>
          <a:pPr marL="171450" lvl="1" indent="-171450" algn="l" defTabSz="800100">
            <a:lnSpc>
              <a:spcPct val="90000"/>
            </a:lnSpc>
            <a:spcBef>
              <a:spcPct val="0"/>
            </a:spcBef>
            <a:spcAft>
              <a:spcPct val="20000"/>
            </a:spcAft>
            <a:buChar char="•"/>
          </a:pPr>
          <a:r>
            <a:rPr lang="el-GR" sz="1800" kern="1200" dirty="0"/>
            <a:t>Ενέχουν τον κίνδυνο να μην επιτευχθεί η σύναψη σύμβασης με βάσει τη βέλτιστη σχέση ποιότητας-τιμής και άρα δεν επιτυγχάνεται η αποδοτική διάθεση δημοσίων πόρων</a:t>
          </a:r>
        </a:p>
        <a:p>
          <a:pPr marL="171450" lvl="1" indent="-171450" algn="l" defTabSz="800100">
            <a:lnSpc>
              <a:spcPct val="90000"/>
            </a:lnSpc>
            <a:spcBef>
              <a:spcPct val="0"/>
            </a:spcBef>
            <a:spcAft>
              <a:spcPct val="20000"/>
            </a:spcAft>
            <a:buChar char="•"/>
          </a:pPr>
          <a:r>
            <a:rPr lang="el-GR" sz="1800" kern="1200" dirty="0"/>
            <a:t>Μπορεί επίσης να καταδεικνύουν πρακτικές διαφθοράς, όπως η προσαρμογή της συγγραφής υποχρεώσεων, προκειμένου να ευνοείται συγκεκριμένος οικονομικός φορέας</a:t>
          </a:r>
        </a:p>
      </dsp:txBody>
      <dsp:txXfrm>
        <a:off x="0" y="1978512"/>
        <a:ext cx="9613900" cy="1850062"/>
      </dsp:txXfrm>
    </dsp:sp>
  </dsp:spTree>
</dsp:drawing>
</file>

<file path=ppt/diagrams/drawing22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212D691-7E95-4809-9E61-0973AF0F08AE}">
      <dsp:nvSpPr>
        <dsp:cNvPr id="0" name=""/>
        <dsp:cNvSpPr/>
      </dsp:nvSpPr>
      <dsp:spPr>
        <a:xfrm>
          <a:off x="5441971" y="102029"/>
          <a:ext cx="1624223" cy="162422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l-GR" sz="1800" kern="1200" dirty="0"/>
            <a:t>Στοιχεία από τα 27 κράτη μέλη + 2 χώρες του ΕΟΧ και το ΗΒ μέχρι και το 2021</a:t>
          </a:r>
        </a:p>
      </dsp:txBody>
      <dsp:txXfrm>
        <a:off x="5441971" y="102029"/>
        <a:ext cx="1624223" cy="1624223"/>
      </dsp:txXfrm>
    </dsp:sp>
    <dsp:sp modelId="{864957F4-595B-4093-9D07-BB11363092A6}">
      <dsp:nvSpPr>
        <dsp:cNvPr id="0" name=""/>
        <dsp:cNvSpPr/>
      </dsp:nvSpPr>
      <dsp:spPr>
        <a:xfrm>
          <a:off x="2576929" y="-1006"/>
          <a:ext cx="4592301" cy="4592301"/>
        </a:xfrm>
        <a:prstGeom prst="circularArrow">
          <a:avLst>
            <a:gd name="adj1" fmla="val 6897"/>
            <a:gd name="adj2" fmla="val 464937"/>
            <a:gd name="adj3" fmla="val 551161"/>
            <a:gd name="adj4" fmla="val 20583902"/>
            <a:gd name="adj5" fmla="val 8046"/>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 modelId="{B979D4C0-BA07-4E36-A527-8983A7901561}">
      <dsp:nvSpPr>
        <dsp:cNvPr id="0" name=""/>
        <dsp:cNvSpPr/>
      </dsp:nvSpPr>
      <dsp:spPr>
        <a:xfrm>
          <a:off x="5247146" y="2864035"/>
          <a:ext cx="2013874" cy="162422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it-IT" sz="1800" kern="1200" dirty="0"/>
            <a:t>data.europa.eu</a:t>
          </a:r>
          <a:r>
            <a:rPr lang="el-GR" sz="1800" kern="1200" dirty="0"/>
            <a:t> &amp; </a:t>
          </a:r>
          <a:r>
            <a:rPr lang="it-IT" sz="1800" kern="1200" dirty="0"/>
            <a:t>opentender.eu</a:t>
          </a:r>
          <a:endParaRPr lang="el-GR" sz="1800" kern="1200" dirty="0"/>
        </a:p>
      </dsp:txBody>
      <dsp:txXfrm>
        <a:off x="5247146" y="2864035"/>
        <a:ext cx="2013874" cy="1624223"/>
      </dsp:txXfrm>
    </dsp:sp>
    <dsp:sp modelId="{57168FEE-37EB-4CCE-8B5E-F7D3BAFF8925}">
      <dsp:nvSpPr>
        <dsp:cNvPr id="0" name=""/>
        <dsp:cNvSpPr/>
      </dsp:nvSpPr>
      <dsp:spPr>
        <a:xfrm>
          <a:off x="2576929" y="-1006"/>
          <a:ext cx="4592301" cy="4592301"/>
        </a:xfrm>
        <a:prstGeom prst="circularArrow">
          <a:avLst>
            <a:gd name="adj1" fmla="val 6897"/>
            <a:gd name="adj2" fmla="val 464937"/>
            <a:gd name="adj3" fmla="val 5951161"/>
            <a:gd name="adj4" fmla="val 4737472"/>
            <a:gd name="adj5" fmla="val 8046"/>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 modelId="{2E8D6F1A-A3F9-4D9F-A874-762A890E09D3}">
      <dsp:nvSpPr>
        <dsp:cNvPr id="0" name=""/>
        <dsp:cNvSpPr/>
      </dsp:nvSpPr>
      <dsp:spPr>
        <a:xfrm>
          <a:off x="2679965" y="2864035"/>
          <a:ext cx="1624223" cy="162422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l-GR" sz="1800" kern="1200" dirty="0"/>
            <a:t>Περίοδος 2011-2021</a:t>
          </a:r>
        </a:p>
      </dsp:txBody>
      <dsp:txXfrm>
        <a:off x="2679965" y="2864035"/>
        <a:ext cx="1624223" cy="1624223"/>
      </dsp:txXfrm>
    </dsp:sp>
    <dsp:sp modelId="{3A07AC2E-CF7C-4290-AA8F-952E6A8F25A5}">
      <dsp:nvSpPr>
        <dsp:cNvPr id="0" name=""/>
        <dsp:cNvSpPr/>
      </dsp:nvSpPr>
      <dsp:spPr>
        <a:xfrm>
          <a:off x="2576929" y="-1006"/>
          <a:ext cx="4592301" cy="4592301"/>
        </a:xfrm>
        <a:prstGeom prst="circularArrow">
          <a:avLst>
            <a:gd name="adj1" fmla="val 6897"/>
            <a:gd name="adj2" fmla="val 464937"/>
            <a:gd name="adj3" fmla="val 11351161"/>
            <a:gd name="adj4" fmla="val 9783902"/>
            <a:gd name="adj5" fmla="val 8046"/>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 modelId="{BE4893DC-357B-4493-BEF5-FA1794F131F0}">
      <dsp:nvSpPr>
        <dsp:cNvPr id="0" name=""/>
        <dsp:cNvSpPr/>
      </dsp:nvSpPr>
      <dsp:spPr>
        <a:xfrm>
          <a:off x="2352879" y="102029"/>
          <a:ext cx="2278395" cy="162422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l-GR" sz="1800" kern="1200" dirty="0"/>
            <a:t>Δεν συμπεριλήφθηκαν συμβάσεις παραχώρησης και συμβάσεις κάτω των ορίων</a:t>
          </a:r>
        </a:p>
      </dsp:txBody>
      <dsp:txXfrm>
        <a:off x="2352879" y="102029"/>
        <a:ext cx="2278395" cy="1624223"/>
      </dsp:txXfrm>
    </dsp:sp>
    <dsp:sp modelId="{DAFFCE3E-6EB8-418C-B0C3-24E8F59B4DD7}">
      <dsp:nvSpPr>
        <dsp:cNvPr id="0" name=""/>
        <dsp:cNvSpPr/>
      </dsp:nvSpPr>
      <dsp:spPr>
        <a:xfrm>
          <a:off x="2576929" y="-1006"/>
          <a:ext cx="4592301" cy="4592301"/>
        </a:xfrm>
        <a:prstGeom prst="circularArrow">
          <a:avLst>
            <a:gd name="adj1" fmla="val 6897"/>
            <a:gd name="adj2" fmla="val 464937"/>
            <a:gd name="adj3" fmla="val 16751161"/>
            <a:gd name="adj4" fmla="val 15773277"/>
            <a:gd name="adj5" fmla="val 8046"/>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Tree>
</dsp:drawing>
</file>

<file path=ppt/diagrams/drawing22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12C735C-36D1-482A-B082-955BACE724C2}">
      <dsp:nvSpPr>
        <dsp:cNvPr id="0" name=""/>
        <dsp:cNvSpPr/>
      </dsp:nvSpPr>
      <dsp:spPr>
        <a:xfrm>
          <a:off x="1650356" y="0"/>
          <a:ext cx="4590288" cy="4590288"/>
        </a:xfrm>
        <a:prstGeom prst="triangle">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 modelId="{EFCD5E6F-D2F8-4893-80F5-7AF2D49B471C}">
      <dsp:nvSpPr>
        <dsp:cNvPr id="0" name=""/>
        <dsp:cNvSpPr/>
      </dsp:nvSpPr>
      <dsp:spPr>
        <a:xfrm>
          <a:off x="2928899" y="461494"/>
          <a:ext cx="5016891" cy="1086607"/>
        </a:xfrm>
        <a:prstGeom prst="round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Τα δεδομένα που συλλέγονται από τα εθνικά συστήματα δημοσίων συμβάσεων διαφέρουν και δεν προσφέρονται για συγκρίσεις</a:t>
          </a:r>
        </a:p>
      </dsp:txBody>
      <dsp:txXfrm>
        <a:off x="2981943" y="514538"/>
        <a:ext cx="4910803" cy="980519"/>
      </dsp:txXfrm>
    </dsp:sp>
    <dsp:sp modelId="{C9FCE033-2CE3-487E-8C68-FA962D10BCA2}">
      <dsp:nvSpPr>
        <dsp:cNvPr id="0" name=""/>
        <dsp:cNvSpPr/>
      </dsp:nvSpPr>
      <dsp:spPr>
        <a:xfrm>
          <a:off x="2917904" y="1683927"/>
          <a:ext cx="5038880" cy="1086607"/>
        </a:xfrm>
        <a:prstGeom prst="round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Εξαιτίας της έλλειψης διαφόρων τιμών η ανάλυση δεδομένων βασίστηκε στο πλήθος των διαδικασιών σύναψης δημοσίων συμβάσεων και όχι στη χρηματική αξία τους</a:t>
          </a:r>
        </a:p>
      </dsp:txBody>
      <dsp:txXfrm>
        <a:off x="2970948" y="1736971"/>
        <a:ext cx="4932792" cy="980519"/>
      </dsp:txXfrm>
    </dsp:sp>
    <dsp:sp modelId="{5D49761D-3DD0-42A9-8193-E043FBB206B4}">
      <dsp:nvSpPr>
        <dsp:cNvPr id="0" name=""/>
        <dsp:cNvSpPr/>
      </dsp:nvSpPr>
      <dsp:spPr>
        <a:xfrm>
          <a:off x="2885396" y="2896757"/>
          <a:ext cx="5052396" cy="1086607"/>
        </a:xfrm>
        <a:prstGeom prst="round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Αναπτύχθηκε διαδραστικός πίνακας στοιχείων («</a:t>
          </a:r>
          <a:r>
            <a:rPr lang="it-IT" sz="1800" kern="1200" dirty="0"/>
            <a:t>ECA Public Procurement Dashboard»).</a:t>
          </a:r>
          <a:endParaRPr lang="el-GR" sz="1800" kern="1200" dirty="0"/>
        </a:p>
      </dsp:txBody>
      <dsp:txXfrm>
        <a:off x="2938440" y="2949801"/>
        <a:ext cx="4946308" cy="980519"/>
      </dsp:txXfrm>
    </dsp:sp>
  </dsp:spTree>
</dsp:drawing>
</file>

<file path=ppt/diagrams/drawing22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4E7F1F4-146A-458D-92FB-06F904B8E343}">
      <dsp:nvSpPr>
        <dsp:cNvPr id="0" name=""/>
        <dsp:cNvSpPr/>
      </dsp:nvSpPr>
      <dsp:spPr>
        <a:xfrm>
          <a:off x="-5189768" y="-794929"/>
          <a:ext cx="6180147" cy="6180147"/>
        </a:xfrm>
        <a:prstGeom prst="blockArc">
          <a:avLst>
            <a:gd name="adj1" fmla="val 18900000"/>
            <a:gd name="adj2" fmla="val 2700000"/>
            <a:gd name="adj3" fmla="val 350"/>
          </a:avLst>
        </a:prstGeom>
        <a:noFill/>
        <a:ln w="12700" cap="flat" cmpd="sng" algn="ctr">
          <a:solidFill>
            <a:schemeClr val="dk2">
              <a:shade val="6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AB83FE84-33D6-452C-9486-10911069E440}">
      <dsp:nvSpPr>
        <dsp:cNvPr id="0" name=""/>
        <dsp:cNvSpPr/>
      </dsp:nvSpPr>
      <dsp:spPr>
        <a:xfrm>
          <a:off x="518549" y="352901"/>
          <a:ext cx="9031851" cy="706169"/>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560522" tIns="45720" rIns="45720" bIns="45720" numCol="1" spcCol="1270" anchor="ctr" anchorCtr="0">
          <a:noAutofit/>
        </a:bodyPr>
        <a:lstStyle/>
        <a:p>
          <a:pPr marL="0" lvl="0" indent="0" algn="l" defTabSz="800100">
            <a:lnSpc>
              <a:spcPct val="90000"/>
            </a:lnSpc>
            <a:spcBef>
              <a:spcPct val="0"/>
            </a:spcBef>
            <a:spcAft>
              <a:spcPct val="35000"/>
            </a:spcAft>
            <a:buNone/>
          </a:pPr>
          <a:r>
            <a:rPr lang="el-GR" sz="1800" kern="1200" dirty="0"/>
            <a:t>Ανάλυση δεδομένων με εξωτερικούς επιστήμονες</a:t>
          </a:r>
        </a:p>
      </dsp:txBody>
      <dsp:txXfrm>
        <a:off x="518549" y="352901"/>
        <a:ext cx="9031851" cy="706169"/>
      </dsp:txXfrm>
    </dsp:sp>
    <dsp:sp modelId="{305F9072-6D7A-48C3-B85A-5EC3730705DC}">
      <dsp:nvSpPr>
        <dsp:cNvPr id="0" name=""/>
        <dsp:cNvSpPr/>
      </dsp:nvSpPr>
      <dsp:spPr>
        <a:xfrm>
          <a:off x="77193" y="264630"/>
          <a:ext cx="882712" cy="882712"/>
        </a:xfrm>
        <a:prstGeom prst="ellipse">
          <a:avLst/>
        </a:prstGeom>
        <a:solidFill>
          <a:schemeClr val="lt2">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 modelId="{4727C541-6150-4A7F-AD27-04956EE9622F}">
      <dsp:nvSpPr>
        <dsp:cNvPr id="0" name=""/>
        <dsp:cNvSpPr/>
      </dsp:nvSpPr>
      <dsp:spPr>
        <a:xfrm>
          <a:off x="923413" y="1412339"/>
          <a:ext cx="8626988" cy="706169"/>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560522" tIns="45720" rIns="45720" bIns="45720" numCol="1" spcCol="1270" anchor="ctr" anchorCtr="0">
          <a:noAutofit/>
        </a:bodyPr>
        <a:lstStyle/>
        <a:p>
          <a:pPr marL="0" lvl="0" indent="0" algn="l" defTabSz="800100">
            <a:lnSpc>
              <a:spcPct val="90000"/>
            </a:lnSpc>
            <a:spcBef>
              <a:spcPct val="0"/>
            </a:spcBef>
            <a:spcAft>
              <a:spcPct val="35000"/>
            </a:spcAft>
            <a:buNone/>
          </a:pPr>
          <a:r>
            <a:rPr lang="el-GR" sz="1800" kern="1200" dirty="0"/>
            <a:t>Διενεργήθηκε έρευνα και συνεντεύξεις προκειμένου να συμπληρωθούν τα ποσοτικά στοιχεία και με ποιοτικά</a:t>
          </a:r>
        </a:p>
      </dsp:txBody>
      <dsp:txXfrm>
        <a:off x="923413" y="1412339"/>
        <a:ext cx="8626988" cy="706169"/>
      </dsp:txXfrm>
    </dsp:sp>
    <dsp:sp modelId="{4B5300E3-EA29-4AFC-8984-5EE4265A666E}">
      <dsp:nvSpPr>
        <dsp:cNvPr id="0" name=""/>
        <dsp:cNvSpPr/>
      </dsp:nvSpPr>
      <dsp:spPr>
        <a:xfrm>
          <a:off x="482056" y="1324068"/>
          <a:ext cx="882712" cy="882712"/>
        </a:xfrm>
        <a:prstGeom prst="ellipse">
          <a:avLst/>
        </a:prstGeom>
        <a:solidFill>
          <a:schemeClr val="lt2">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 modelId="{3439905C-62AD-4CFA-9EE4-16B31A019844}">
      <dsp:nvSpPr>
        <dsp:cNvPr id="0" name=""/>
        <dsp:cNvSpPr/>
      </dsp:nvSpPr>
      <dsp:spPr>
        <a:xfrm>
          <a:off x="923413" y="2471778"/>
          <a:ext cx="8626988" cy="706169"/>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560522" tIns="45720" rIns="45720" bIns="45720" numCol="1" spcCol="1270" anchor="ctr" anchorCtr="0">
          <a:noAutofit/>
        </a:bodyPr>
        <a:lstStyle/>
        <a:p>
          <a:pPr marL="0" lvl="0" indent="0" algn="l" defTabSz="800100">
            <a:lnSpc>
              <a:spcPct val="90000"/>
            </a:lnSpc>
            <a:spcBef>
              <a:spcPct val="0"/>
            </a:spcBef>
            <a:spcAft>
              <a:spcPct val="35000"/>
            </a:spcAft>
            <a:buNone/>
          </a:pPr>
          <a:r>
            <a:rPr lang="el-GR" sz="1800" kern="1200" dirty="0"/>
            <a:t>Σκοπός η καλύτερη κατανόηση της οπτικής των κρατών σχετικά με την κατάσταση των δημοσίων συμβάσεων και τα βαθύτερα αίτια του περιορισμένου ανταγωνισμού στα κράτη μέλη</a:t>
          </a:r>
        </a:p>
      </dsp:txBody>
      <dsp:txXfrm>
        <a:off x="923413" y="2471778"/>
        <a:ext cx="8626988" cy="706169"/>
      </dsp:txXfrm>
    </dsp:sp>
    <dsp:sp modelId="{BFE38D35-DA15-43E1-ADA5-42B48ABF1BFB}">
      <dsp:nvSpPr>
        <dsp:cNvPr id="0" name=""/>
        <dsp:cNvSpPr/>
      </dsp:nvSpPr>
      <dsp:spPr>
        <a:xfrm>
          <a:off x="482056" y="2383507"/>
          <a:ext cx="882712" cy="882712"/>
        </a:xfrm>
        <a:prstGeom prst="ellipse">
          <a:avLst/>
        </a:prstGeom>
        <a:solidFill>
          <a:schemeClr val="lt2">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 modelId="{726CB3CD-F514-4048-908E-A970DB6F8734}">
      <dsp:nvSpPr>
        <dsp:cNvPr id="0" name=""/>
        <dsp:cNvSpPr/>
      </dsp:nvSpPr>
      <dsp:spPr>
        <a:xfrm>
          <a:off x="518549" y="3531216"/>
          <a:ext cx="9031851" cy="706169"/>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560522" tIns="45720" rIns="45720" bIns="45720" numCol="1" spcCol="1270" anchor="ctr" anchorCtr="0">
          <a:noAutofit/>
        </a:bodyPr>
        <a:lstStyle/>
        <a:p>
          <a:pPr marL="0" lvl="0" indent="0" algn="l" defTabSz="800100">
            <a:lnSpc>
              <a:spcPct val="90000"/>
            </a:lnSpc>
            <a:spcBef>
              <a:spcPct val="0"/>
            </a:spcBef>
            <a:spcAft>
              <a:spcPct val="35000"/>
            </a:spcAft>
            <a:buNone/>
          </a:pPr>
          <a:r>
            <a:rPr lang="el-GR" sz="1800" kern="1200" dirty="0"/>
            <a:t>Εξέταση τυχόν μέτρων που έλαβε η Επιτροπή</a:t>
          </a:r>
        </a:p>
      </dsp:txBody>
      <dsp:txXfrm>
        <a:off x="518549" y="3531216"/>
        <a:ext cx="9031851" cy="706169"/>
      </dsp:txXfrm>
    </dsp:sp>
    <dsp:sp modelId="{04C4E3B3-4C1C-4F7E-8B31-BB1B899CEB43}">
      <dsp:nvSpPr>
        <dsp:cNvPr id="0" name=""/>
        <dsp:cNvSpPr/>
      </dsp:nvSpPr>
      <dsp:spPr>
        <a:xfrm>
          <a:off x="77193" y="3442945"/>
          <a:ext cx="882712" cy="882712"/>
        </a:xfrm>
        <a:prstGeom prst="ellipse">
          <a:avLst/>
        </a:prstGeom>
        <a:solidFill>
          <a:schemeClr val="lt2">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Tree>
</dsp:drawing>
</file>

<file path=ppt/diagrams/drawing22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D1E7AA5-A056-4362-BEB7-EEEF37A4E337}">
      <dsp:nvSpPr>
        <dsp:cNvPr id="0" name=""/>
        <dsp:cNvSpPr/>
      </dsp:nvSpPr>
      <dsp:spPr>
        <a:xfrm rot="5400000">
          <a:off x="602240" y="1185168"/>
          <a:ext cx="1796337" cy="2989065"/>
        </a:xfrm>
        <a:prstGeom prst="corner">
          <a:avLst>
            <a:gd name="adj1" fmla="val 16120"/>
            <a:gd name="adj2" fmla="val 1611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w="9525" cap="flat" cmpd="sng" algn="ctr">
          <a:solidFill>
            <a:schemeClr val="dk2">
              <a:hueOff val="0"/>
              <a:satOff val="0"/>
              <a:lumOff val="0"/>
              <a:alphaOff val="0"/>
            </a:schemeClr>
          </a:solidFill>
          <a:prstDash val="solid"/>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 modelId="{08DC0030-7CAB-4091-B2E0-36C83BBD75E1}">
      <dsp:nvSpPr>
        <dsp:cNvPr id="0" name=""/>
        <dsp:cNvSpPr/>
      </dsp:nvSpPr>
      <dsp:spPr>
        <a:xfrm>
          <a:off x="302386" y="2078254"/>
          <a:ext cx="2698544" cy="236543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r>
            <a:rPr lang="el-GR" sz="1600" kern="1200" dirty="0"/>
            <a:t>Η έρευνα απεστάλη σε 400 επαφές σε αρχές που δραστηριοποιούνται στον τομέα των δημοσίων συμβάσεων στην ΕΕ</a:t>
          </a:r>
        </a:p>
      </dsp:txBody>
      <dsp:txXfrm>
        <a:off x="302386" y="2078254"/>
        <a:ext cx="2698544" cy="2365432"/>
      </dsp:txXfrm>
    </dsp:sp>
    <dsp:sp modelId="{17BF5312-F9E8-46D1-B03D-843C4B07422A}">
      <dsp:nvSpPr>
        <dsp:cNvPr id="0" name=""/>
        <dsp:cNvSpPr/>
      </dsp:nvSpPr>
      <dsp:spPr>
        <a:xfrm>
          <a:off x="2491772" y="965109"/>
          <a:ext cx="509159" cy="509159"/>
        </a:xfrm>
        <a:prstGeom prst="triangle">
          <a:avLst>
            <a:gd name="adj" fmla="val 10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w="9525" cap="flat" cmpd="sng" algn="ctr">
          <a:solidFill>
            <a:schemeClr val="dk2">
              <a:hueOff val="0"/>
              <a:satOff val="0"/>
              <a:lumOff val="0"/>
              <a:alphaOff val="0"/>
            </a:schemeClr>
          </a:solidFill>
          <a:prstDash val="solid"/>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 modelId="{479C14E8-AC9B-4E5D-9B66-5940D9AC3E54}">
      <dsp:nvSpPr>
        <dsp:cNvPr id="0" name=""/>
        <dsp:cNvSpPr/>
      </dsp:nvSpPr>
      <dsp:spPr>
        <a:xfrm rot="5400000">
          <a:off x="3905786" y="367702"/>
          <a:ext cx="1796337" cy="2989065"/>
        </a:xfrm>
        <a:prstGeom prst="corner">
          <a:avLst>
            <a:gd name="adj1" fmla="val 16120"/>
            <a:gd name="adj2" fmla="val 1611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w="9525" cap="flat" cmpd="sng" algn="ctr">
          <a:solidFill>
            <a:schemeClr val="dk2">
              <a:hueOff val="0"/>
              <a:satOff val="0"/>
              <a:lumOff val="0"/>
              <a:alphaOff val="0"/>
            </a:schemeClr>
          </a:solidFill>
          <a:prstDash val="solid"/>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 modelId="{B27F5E69-2B68-463D-AD04-C0A11E2AC1EF}">
      <dsp:nvSpPr>
        <dsp:cNvPr id="0" name=""/>
        <dsp:cNvSpPr/>
      </dsp:nvSpPr>
      <dsp:spPr>
        <a:xfrm>
          <a:off x="3605932" y="1260788"/>
          <a:ext cx="2698544" cy="236543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r>
            <a:rPr lang="el-GR" sz="1600" kern="1200" dirty="0"/>
            <a:t>Κάποιες έχουν οριστεί από το κράτος μέλος να συμμετάσχουν σε ομάδες εργασίας της Επιτροπής για τις δημόσιες συμβάσεις</a:t>
          </a:r>
        </a:p>
      </dsp:txBody>
      <dsp:txXfrm>
        <a:off x="3605932" y="1260788"/>
        <a:ext cx="2698544" cy="2365432"/>
      </dsp:txXfrm>
    </dsp:sp>
    <dsp:sp modelId="{38C9D41B-35CC-4AE7-9C03-851A4CFBFA35}">
      <dsp:nvSpPr>
        <dsp:cNvPr id="0" name=""/>
        <dsp:cNvSpPr/>
      </dsp:nvSpPr>
      <dsp:spPr>
        <a:xfrm>
          <a:off x="5795318" y="147644"/>
          <a:ext cx="509159" cy="509159"/>
        </a:xfrm>
        <a:prstGeom prst="triangle">
          <a:avLst>
            <a:gd name="adj" fmla="val 10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w="9525" cap="flat" cmpd="sng" algn="ctr">
          <a:solidFill>
            <a:schemeClr val="dk2">
              <a:hueOff val="0"/>
              <a:satOff val="0"/>
              <a:lumOff val="0"/>
              <a:alphaOff val="0"/>
            </a:schemeClr>
          </a:solidFill>
          <a:prstDash val="solid"/>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 modelId="{8C75B866-DEFF-4B4E-9978-7C283F3EB7C8}">
      <dsp:nvSpPr>
        <dsp:cNvPr id="0" name=""/>
        <dsp:cNvSpPr/>
      </dsp:nvSpPr>
      <dsp:spPr>
        <a:xfrm rot="5400000">
          <a:off x="7209332" y="-449763"/>
          <a:ext cx="1796337" cy="2989065"/>
        </a:xfrm>
        <a:prstGeom prst="corner">
          <a:avLst>
            <a:gd name="adj1" fmla="val 16120"/>
            <a:gd name="adj2" fmla="val 1611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w="9525" cap="flat" cmpd="sng" algn="ctr">
          <a:solidFill>
            <a:schemeClr val="dk2">
              <a:hueOff val="0"/>
              <a:satOff val="0"/>
              <a:lumOff val="0"/>
              <a:alphaOff val="0"/>
            </a:schemeClr>
          </a:solidFill>
          <a:prstDash val="solid"/>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 modelId="{5A48C1CD-6DD9-4997-B033-1C36F8053493}">
      <dsp:nvSpPr>
        <dsp:cNvPr id="0" name=""/>
        <dsp:cNvSpPr/>
      </dsp:nvSpPr>
      <dsp:spPr>
        <a:xfrm>
          <a:off x="6909478" y="443323"/>
          <a:ext cx="2698544" cy="236543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r>
            <a:rPr lang="el-GR" sz="1600" kern="1200" dirty="0"/>
            <a:t>Ερωτηματολόγιο σχετικά με</a:t>
          </a:r>
        </a:p>
        <a:p>
          <a:pPr marL="171450" lvl="1" indent="-171450" algn="l" defTabSz="711200">
            <a:lnSpc>
              <a:spcPct val="90000"/>
            </a:lnSpc>
            <a:spcBef>
              <a:spcPct val="0"/>
            </a:spcBef>
            <a:spcAft>
              <a:spcPct val="15000"/>
            </a:spcAft>
            <a:buChar char="•"/>
          </a:pPr>
          <a:r>
            <a:rPr lang="el-GR" sz="1600" kern="1200" dirty="0"/>
            <a:t>Την κατάσταση των δημοσίων συμβάσεων στην αντίστοιχη χώρα όπως παρουσιάζεται στον πίνακα αποτελεσμάτων της ενιαίας αγοράς</a:t>
          </a:r>
        </a:p>
        <a:p>
          <a:pPr marL="171450" lvl="1" indent="-171450" algn="l" defTabSz="711200">
            <a:lnSpc>
              <a:spcPct val="90000"/>
            </a:lnSpc>
            <a:spcBef>
              <a:spcPct val="0"/>
            </a:spcBef>
            <a:spcAft>
              <a:spcPct val="15000"/>
            </a:spcAft>
            <a:buChar char="•"/>
          </a:pPr>
          <a:r>
            <a:rPr lang="el-GR" sz="1600" kern="1200" dirty="0"/>
            <a:t>Τις προκλήσεις όσο αφορά τις ανταγωνιστικές δημόσιες συμβάσεις</a:t>
          </a:r>
        </a:p>
        <a:p>
          <a:pPr marL="171450" lvl="1" indent="-171450" algn="l" defTabSz="711200">
            <a:lnSpc>
              <a:spcPct val="90000"/>
            </a:lnSpc>
            <a:spcBef>
              <a:spcPct val="0"/>
            </a:spcBef>
            <a:spcAft>
              <a:spcPct val="15000"/>
            </a:spcAft>
            <a:buChar char="•"/>
          </a:pPr>
          <a:r>
            <a:rPr lang="el-GR" sz="1600" kern="1200" dirty="0"/>
            <a:t>Τη συνεργασία με την Επιτροπή</a:t>
          </a:r>
        </a:p>
        <a:p>
          <a:pPr marL="171450" lvl="1" indent="-171450" algn="l" defTabSz="711200">
            <a:lnSpc>
              <a:spcPct val="90000"/>
            </a:lnSpc>
            <a:spcBef>
              <a:spcPct val="0"/>
            </a:spcBef>
            <a:spcAft>
              <a:spcPct val="15000"/>
            </a:spcAft>
            <a:buChar char="•"/>
          </a:pPr>
          <a:r>
            <a:rPr lang="el-GR" sz="1600" kern="1200" dirty="0"/>
            <a:t>Ειδικά ζητήματα δημοσίων συμβάσεων</a:t>
          </a:r>
        </a:p>
      </dsp:txBody>
      <dsp:txXfrm>
        <a:off x="6909478" y="443323"/>
        <a:ext cx="2698544" cy="2365432"/>
      </dsp:txXfrm>
    </dsp:sp>
  </dsp:spTree>
</dsp:drawing>
</file>

<file path=ppt/diagrams/drawing2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0BF5431-ABC0-479F-A924-FAF457B513A3}">
      <dsp:nvSpPr>
        <dsp:cNvPr id="0" name=""/>
        <dsp:cNvSpPr/>
      </dsp:nvSpPr>
      <dsp:spPr>
        <a:xfrm>
          <a:off x="599207" y="2052992"/>
          <a:ext cx="1786423" cy="893211"/>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l-GR" sz="1800" kern="1200" dirty="0"/>
            <a:t>Κατώτατα όρια των άρθρων 5 και 235</a:t>
          </a:r>
        </a:p>
      </dsp:txBody>
      <dsp:txXfrm>
        <a:off x="625368" y="2079153"/>
        <a:ext cx="1734101" cy="840889"/>
      </dsp:txXfrm>
    </dsp:sp>
    <dsp:sp modelId="{9D1CF0D8-BF7B-4DAB-BACD-6477E7D9282C}">
      <dsp:nvSpPr>
        <dsp:cNvPr id="0" name=""/>
        <dsp:cNvSpPr/>
      </dsp:nvSpPr>
      <dsp:spPr>
        <a:xfrm rot="17996253">
          <a:off x="2026994" y="1861619"/>
          <a:ext cx="1431842" cy="35165"/>
        </a:xfrm>
        <a:custGeom>
          <a:avLst/>
          <a:gdLst/>
          <a:ahLst/>
          <a:cxnLst/>
          <a:rect l="0" t="0" r="0" b="0"/>
          <a:pathLst>
            <a:path>
              <a:moveTo>
                <a:pt x="0" y="17582"/>
              </a:moveTo>
              <a:lnTo>
                <a:pt x="1431842" y="17582"/>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800100">
            <a:lnSpc>
              <a:spcPct val="90000"/>
            </a:lnSpc>
            <a:spcBef>
              <a:spcPct val="0"/>
            </a:spcBef>
            <a:spcAft>
              <a:spcPct val="35000"/>
            </a:spcAft>
            <a:buNone/>
          </a:pPr>
          <a:endParaRPr lang="el-GR" sz="1800" kern="1200"/>
        </a:p>
      </dsp:txBody>
      <dsp:txXfrm>
        <a:off x="2707120" y="1843406"/>
        <a:ext cx="71592" cy="71592"/>
      </dsp:txXfrm>
    </dsp:sp>
    <dsp:sp modelId="{DEACCC80-EC88-41E3-ABFD-F210881C6984}">
      <dsp:nvSpPr>
        <dsp:cNvPr id="0" name=""/>
        <dsp:cNvSpPr/>
      </dsp:nvSpPr>
      <dsp:spPr>
        <a:xfrm>
          <a:off x="3100200" y="812200"/>
          <a:ext cx="1786423" cy="893211"/>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l-GR" sz="1800" kern="1200" dirty="0"/>
            <a:t>Δημόσιες συμβάσεις άνω των ορίων</a:t>
          </a:r>
        </a:p>
      </dsp:txBody>
      <dsp:txXfrm>
        <a:off x="3126361" y="838361"/>
        <a:ext cx="1734101" cy="840889"/>
      </dsp:txXfrm>
    </dsp:sp>
    <dsp:sp modelId="{24124D20-FDE1-4E54-9E8E-63CD86306625}">
      <dsp:nvSpPr>
        <dsp:cNvPr id="0" name=""/>
        <dsp:cNvSpPr/>
      </dsp:nvSpPr>
      <dsp:spPr>
        <a:xfrm rot="18983628">
          <a:off x="4750488" y="900912"/>
          <a:ext cx="986841" cy="35165"/>
        </a:xfrm>
        <a:custGeom>
          <a:avLst/>
          <a:gdLst/>
          <a:ahLst/>
          <a:cxnLst/>
          <a:rect l="0" t="0" r="0" b="0"/>
          <a:pathLst>
            <a:path>
              <a:moveTo>
                <a:pt x="0" y="17582"/>
              </a:moveTo>
              <a:lnTo>
                <a:pt x="986841" y="17582"/>
              </a:lnTo>
            </a:path>
          </a:pathLst>
        </a:custGeom>
        <a:noFill/>
        <a:ln w="12700" cap="flat" cmpd="sng" algn="ctr">
          <a:solidFill>
            <a:schemeClr val="dk2">
              <a:shade val="8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800100">
            <a:lnSpc>
              <a:spcPct val="90000"/>
            </a:lnSpc>
            <a:spcBef>
              <a:spcPct val="0"/>
            </a:spcBef>
            <a:spcAft>
              <a:spcPct val="35000"/>
            </a:spcAft>
            <a:buNone/>
          </a:pPr>
          <a:endParaRPr lang="el-GR" sz="1800" kern="1200"/>
        </a:p>
      </dsp:txBody>
      <dsp:txXfrm>
        <a:off x="5219238" y="893823"/>
        <a:ext cx="49342" cy="49342"/>
      </dsp:txXfrm>
    </dsp:sp>
    <dsp:sp modelId="{80BFD9FF-7F8D-4469-B30B-100E950EA504}">
      <dsp:nvSpPr>
        <dsp:cNvPr id="0" name=""/>
        <dsp:cNvSpPr/>
      </dsp:nvSpPr>
      <dsp:spPr>
        <a:xfrm>
          <a:off x="5601193" y="4763"/>
          <a:ext cx="2479466" cy="1146839"/>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l-GR" sz="1800" kern="1200" dirty="0"/>
            <a:t>Συμβάσεις που δεν εξαιρούνται βάσει των άρθρων 7-17 και 237-252</a:t>
          </a:r>
        </a:p>
      </dsp:txBody>
      <dsp:txXfrm>
        <a:off x="5634783" y="38353"/>
        <a:ext cx="2412286" cy="1079659"/>
      </dsp:txXfrm>
    </dsp:sp>
    <dsp:sp modelId="{87B87690-B778-4D25-942E-2D4AB4CCAF58}">
      <dsp:nvSpPr>
        <dsp:cNvPr id="0" name=""/>
        <dsp:cNvSpPr/>
      </dsp:nvSpPr>
      <dsp:spPr>
        <a:xfrm rot="2512037">
          <a:off x="4764134" y="1561428"/>
          <a:ext cx="959549" cy="35165"/>
        </a:xfrm>
        <a:custGeom>
          <a:avLst/>
          <a:gdLst/>
          <a:ahLst/>
          <a:cxnLst/>
          <a:rect l="0" t="0" r="0" b="0"/>
          <a:pathLst>
            <a:path>
              <a:moveTo>
                <a:pt x="0" y="17582"/>
              </a:moveTo>
              <a:lnTo>
                <a:pt x="959549" y="17582"/>
              </a:lnTo>
            </a:path>
          </a:pathLst>
        </a:custGeom>
        <a:noFill/>
        <a:ln w="12700" cap="flat" cmpd="sng" algn="ctr">
          <a:solidFill>
            <a:schemeClr val="dk2">
              <a:shade val="8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800100">
            <a:lnSpc>
              <a:spcPct val="90000"/>
            </a:lnSpc>
            <a:spcBef>
              <a:spcPct val="0"/>
            </a:spcBef>
            <a:spcAft>
              <a:spcPct val="35000"/>
            </a:spcAft>
            <a:buNone/>
          </a:pPr>
          <a:endParaRPr lang="el-GR" sz="1800" kern="1200"/>
        </a:p>
      </dsp:txBody>
      <dsp:txXfrm>
        <a:off x="5219920" y="1555022"/>
        <a:ext cx="47977" cy="47977"/>
      </dsp:txXfrm>
    </dsp:sp>
    <dsp:sp modelId="{CDFECA92-7329-4D47-976E-AB2A3ABFEF6B}">
      <dsp:nvSpPr>
        <dsp:cNvPr id="0" name=""/>
        <dsp:cNvSpPr/>
      </dsp:nvSpPr>
      <dsp:spPr>
        <a:xfrm>
          <a:off x="5601193" y="1285584"/>
          <a:ext cx="2756880" cy="1227264"/>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l-GR" sz="1800" kern="1200" dirty="0"/>
            <a:t>Εκτιμώμενη αξία προ Φ.Π.Α. είναι ίση ή ανώτερη από τα όρια των άρθρων 5 και 235</a:t>
          </a:r>
        </a:p>
      </dsp:txBody>
      <dsp:txXfrm>
        <a:off x="5637138" y="1321529"/>
        <a:ext cx="2684990" cy="1155374"/>
      </dsp:txXfrm>
    </dsp:sp>
    <dsp:sp modelId="{2AA1BF04-544B-4036-BCB1-65410D61417E}">
      <dsp:nvSpPr>
        <dsp:cNvPr id="0" name=""/>
        <dsp:cNvSpPr/>
      </dsp:nvSpPr>
      <dsp:spPr>
        <a:xfrm rot="3430079">
          <a:off x="2083935" y="3035732"/>
          <a:ext cx="1317961" cy="35165"/>
        </a:xfrm>
        <a:custGeom>
          <a:avLst/>
          <a:gdLst/>
          <a:ahLst/>
          <a:cxnLst/>
          <a:rect l="0" t="0" r="0" b="0"/>
          <a:pathLst>
            <a:path>
              <a:moveTo>
                <a:pt x="0" y="17582"/>
              </a:moveTo>
              <a:lnTo>
                <a:pt x="1317961" y="17582"/>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800100">
            <a:lnSpc>
              <a:spcPct val="90000"/>
            </a:lnSpc>
            <a:spcBef>
              <a:spcPct val="0"/>
            </a:spcBef>
            <a:spcAft>
              <a:spcPct val="35000"/>
            </a:spcAft>
            <a:buNone/>
          </a:pPr>
          <a:endParaRPr lang="el-GR" sz="1800" kern="1200"/>
        </a:p>
      </dsp:txBody>
      <dsp:txXfrm>
        <a:off x="2709967" y="3020366"/>
        <a:ext cx="65898" cy="65898"/>
      </dsp:txXfrm>
    </dsp:sp>
    <dsp:sp modelId="{0A050D73-2F3C-4642-B5C7-EEE8AABED1E8}">
      <dsp:nvSpPr>
        <dsp:cNvPr id="0" name=""/>
        <dsp:cNvSpPr/>
      </dsp:nvSpPr>
      <dsp:spPr>
        <a:xfrm>
          <a:off x="3100200" y="3027071"/>
          <a:ext cx="1786423" cy="1159924"/>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l-GR" sz="1800" kern="1200" dirty="0"/>
            <a:t>Δημόσιες συμβάσεις κάτω των ορίων</a:t>
          </a:r>
        </a:p>
      </dsp:txBody>
      <dsp:txXfrm>
        <a:off x="3134173" y="3061044"/>
        <a:ext cx="1718477" cy="1091978"/>
      </dsp:txXfrm>
    </dsp:sp>
    <dsp:sp modelId="{2BFFDC33-064C-4A64-8B71-09322C904A56}">
      <dsp:nvSpPr>
        <dsp:cNvPr id="0" name=""/>
        <dsp:cNvSpPr/>
      </dsp:nvSpPr>
      <dsp:spPr>
        <a:xfrm rot="19457599">
          <a:off x="4803911" y="3332652"/>
          <a:ext cx="879994" cy="35165"/>
        </a:xfrm>
        <a:custGeom>
          <a:avLst/>
          <a:gdLst/>
          <a:ahLst/>
          <a:cxnLst/>
          <a:rect l="0" t="0" r="0" b="0"/>
          <a:pathLst>
            <a:path>
              <a:moveTo>
                <a:pt x="0" y="17582"/>
              </a:moveTo>
              <a:lnTo>
                <a:pt x="879994" y="17582"/>
              </a:lnTo>
            </a:path>
          </a:pathLst>
        </a:custGeom>
        <a:noFill/>
        <a:ln w="12700" cap="flat" cmpd="sng" algn="ctr">
          <a:solidFill>
            <a:schemeClr val="dk2">
              <a:shade val="8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800100">
            <a:lnSpc>
              <a:spcPct val="90000"/>
            </a:lnSpc>
            <a:spcBef>
              <a:spcPct val="0"/>
            </a:spcBef>
            <a:spcAft>
              <a:spcPct val="35000"/>
            </a:spcAft>
            <a:buNone/>
          </a:pPr>
          <a:endParaRPr lang="el-GR" sz="1800" kern="1200"/>
        </a:p>
      </dsp:txBody>
      <dsp:txXfrm>
        <a:off x="5221909" y="3328235"/>
        <a:ext cx="43999" cy="43999"/>
      </dsp:txXfrm>
    </dsp:sp>
    <dsp:sp modelId="{18086579-2FF6-4310-81F7-13ABBC911104}">
      <dsp:nvSpPr>
        <dsp:cNvPr id="0" name=""/>
        <dsp:cNvSpPr/>
      </dsp:nvSpPr>
      <dsp:spPr>
        <a:xfrm>
          <a:off x="5601193" y="2646830"/>
          <a:ext cx="3352831" cy="893211"/>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l-GR" sz="1800" kern="1200" dirty="0"/>
            <a:t>Συμβάσεις που δεν εξαιρούνται βάσει των άρθρων 7-17 και 237-252</a:t>
          </a:r>
        </a:p>
      </dsp:txBody>
      <dsp:txXfrm>
        <a:off x="5627354" y="2672991"/>
        <a:ext cx="3300509" cy="840889"/>
      </dsp:txXfrm>
    </dsp:sp>
    <dsp:sp modelId="{2377AE98-11E4-4E93-ABE2-EF78E8837F51}">
      <dsp:nvSpPr>
        <dsp:cNvPr id="0" name=""/>
        <dsp:cNvSpPr/>
      </dsp:nvSpPr>
      <dsp:spPr>
        <a:xfrm rot="2142401">
          <a:off x="4803911" y="3846248"/>
          <a:ext cx="879994" cy="35165"/>
        </a:xfrm>
        <a:custGeom>
          <a:avLst/>
          <a:gdLst/>
          <a:ahLst/>
          <a:cxnLst/>
          <a:rect l="0" t="0" r="0" b="0"/>
          <a:pathLst>
            <a:path>
              <a:moveTo>
                <a:pt x="0" y="17582"/>
              </a:moveTo>
              <a:lnTo>
                <a:pt x="879994" y="17582"/>
              </a:lnTo>
            </a:path>
          </a:pathLst>
        </a:custGeom>
        <a:noFill/>
        <a:ln w="12700" cap="flat" cmpd="sng" algn="ctr">
          <a:solidFill>
            <a:schemeClr val="dk2">
              <a:shade val="8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800100">
            <a:lnSpc>
              <a:spcPct val="90000"/>
            </a:lnSpc>
            <a:spcBef>
              <a:spcPct val="0"/>
            </a:spcBef>
            <a:spcAft>
              <a:spcPct val="35000"/>
            </a:spcAft>
            <a:buNone/>
          </a:pPr>
          <a:endParaRPr lang="el-GR" sz="1800" kern="1200"/>
        </a:p>
      </dsp:txBody>
      <dsp:txXfrm>
        <a:off x="5221909" y="3841832"/>
        <a:ext cx="43999" cy="43999"/>
      </dsp:txXfrm>
    </dsp:sp>
    <dsp:sp modelId="{1D87BF02-A3B7-43B8-81FF-DB4938093400}">
      <dsp:nvSpPr>
        <dsp:cNvPr id="0" name=""/>
        <dsp:cNvSpPr/>
      </dsp:nvSpPr>
      <dsp:spPr>
        <a:xfrm>
          <a:off x="5601193" y="3674024"/>
          <a:ext cx="3413498" cy="893211"/>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l-GR" sz="1800" kern="1200" dirty="0"/>
            <a:t>Εκτιμώμενη αξία προ Φ.Π.Α. είναι ίση ή κατώτερη από τα όρια των άρθρων 5 και 235</a:t>
          </a:r>
        </a:p>
      </dsp:txBody>
      <dsp:txXfrm>
        <a:off x="5627354" y="3700185"/>
        <a:ext cx="3361176" cy="840889"/>
      </dsp:txXfrm>
    </dsp:sp>
  </dsp:spTree>
</dsp:drawing>
</file>

<file path=ppt/diagrams/drawing23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D1E7AA5-A056-4362-BEB7-EEEF37A4E337}">
      <dsp:nvSpPr>
        <dsp:cNvPr id="0" name=""/>
        <dsp:cNvSpPr/>
      </dsp:nvSpPr>
      <dsp:spPr>
        <a:xfrm rot="5400000">
          <a:off x="602240" y="1185168"/>
          <a:ext cx="1796337" cy="2989065"/>
        </a:xfrm>
        <a:prstGeom prst="corner">
          <a:avLst>
            <a:gd name="adj1" fmla="val 16120"/>
            <a:gd name="adj2" fmla="val 1611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w="9525" cap="flat" cmpd="sng" algn="ctr">
          <a:solidFill>
            <a:schemeClr val="dk2">
              <a:hueOff val="0"/>
              <a:satOff val="0"/>
              <a:lumOff val="0"/>
              <a:alphaOff val="0"/>
            </a:schemeClr>
          </a:solidFill>
          <a:prstDash val="solid"/>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 modelId="{08DC0030-7CAB-4091-B2E0-36C83BBD75E1}">
      <dsp:nvSpPr>
        <dsp:cNvPr id="0" name=""/>
        <dsp:cNvSpPr/>
      </dsp:nvSpPr>
      <dsp:spPr>
        <a:xfrm>
          <a:off x="302386" y="2078254"/>
          <a:ext cx="2698544" cy="236543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r>
            <a:rPr lang="el-GR" sz="1600" kern="1200" dirty="0"/>
            <a:t>Συνεντεύξεις με εκπροσώπους εποπτικών φορέων από έξι κράτη μέλη ώστε να αντιπροσωπεύουν διαφορετικούς βαθμούς επιδόσεων</a:t>
          </a:r>
        </a:p>
      </dsp:txBody>
      <dsp:txXfrm>
        <a:off x="302386" y="2078254"/>
        <a:ext cx="2698544" cy="2365432"/>
      </dsp:txXfrm>
    </dsp:sp>
    <dsp:sp modelId="{17BF5312-F9E8-46D1-B03D-843C4B07422A}">
      <dsp:nvSpPr>
        <dsp:cNvPr id="0" name=""/>
        <dsp:cNvSpPr/>
      </dsp:nvSpPr>
      <dsp:spPr>
        <a:xfrm>
          <a:off x="2491772" y="965109"/>
          <a:ext cx="509159" cy="509159"/>
        </a:xfrm>
        <a:prstGeom prst="triangle">
          <a:avLst>
            <a:gd name="adj" fmla="val 10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w="9525" cap="flat" cmpd="sng" algn="ctr">
          <a:solidFill>
            <a:schemeClr val="dk2">
              <a:hueOff val="0"/>
              <a:satOff val="0"/>
              <a:lumOff val="0"/>
              <a:alphaOff val="0"/>
            </a:schemeClr>
          </a:solidFill>
          <a:prstDash val="solid"/>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 modelId="{479C14E8-AC9B-4E5D-9B66-5940D9AC3E54}">
      <dsp:nvSpPr>
        <dsp:cNvPr id="0" name=""/>
        <dsp:cNvSpPr/>
      </dsp:nvSpPr>
      <dsp:spPr>
        <a:xfrm rot="5400000">
          <a:off x="3905786" y="367702"/>
          <a:ext cx="1796337" cy="2989065"/>
        </a:xfrm>
        <a:prstGeom prst="corner">
          <a:avLst>
            <a:gd name="adj1" fmla="val 16120"/>
            <a:gd name="adj2" fmla="val 1611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w="9525" cap="flat" cmpd="sng" algn="ctr">
          <a:solidFill>
            <a:schemeClr val="dk2">
              <a:hueOff val="0"/>
              <a:satOff val="0"/>
              <a:lumOff val="0"/>
              <a:alphaOff val="0"/>
            </a:schemeClr>
          </a:solidFill>
          <a:prstDash val="solid"/>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 modelId="{B27F5E69-2B68-463D-AD04-C0A11E2AC1EF}">
      <dsp:nvSpPr>
        <dsp:cNvPr id="0" name=""/>
        <dsp:cNvSpPr/>
      </dsp:nvSpPr>
      <dsp:spPr>
        <a:xfrm>
          <a:off x="3605932" y="1260788"/>
          <a:ext cx="2698544" cy="236543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r>
            <a:rPr lang="el-GR" sz="1600" kern="1200" dirty="0"/>
            <a:t>Εξετάστηκε η ισχύουσα νομοθεσία, τις ανακοινώσεις και τις κατευθυντήριες γραμμές της Επιτροπής, καθώς και ακαδημαϊκή βιβλιογραφία, μελέτες και έγγραφα πολιτικής</a:t>
          </a:r>
        </a:p>
      </dsp:txBody>
      <dsp:txXfrm>
        <a:off x="3605932" y="1260788"/>
        <a:ext cx="2698544" cy="2365432"/>
      </dsp:txXfrm>
    </dsp:sp>
    <dsp:sp modelId="{38C9D41B-35CC-4AE7-9C03-851A4CFBFA35}">
      <dsp:nvSpPr>
        <dsp:cNvPr id="0" name=""/>
        <dsp:cNvSpPr/>
      </dsp:nvSpPr>
      <dsp:spPr>
        <a:xfrm>
          <a:off x="5795318" y="147644"/>
          <a:ext cx="509159" cy="509159"/>
        </a:xfrm>
        <a:prstGeom prst="triangle">
          <a:avLst>
            <a:gd name="adj" fmla="val 10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w="9525" cap="flat" cmpd="sng" algn="ctr">
          <a:solidFill>
            <a:schemeClr val="dk2">
              <a:hueOff val="0"/>
              <a:satOff val="0"/>
              <a:lumOff val="0"/>
              <a:alphaOff val="0"/>
            </a:schemeClr>
          </a:solidFill>
          <a:prstDash val="solid"/>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 modelId="{8C75B866-DEFF-4B4E-9978-7C283F3EB7C8}">
      <dsp:nvSpPr>
        <dsp:cNvPr id="0" name=""/>
        <dsp:cNvSpPr/>
      </dsp:nvSpPr>
      <dsp:spPr>
        <a:xfrm rot="5400000">
          <a:off x="7209332" y="-449763"/>
          <a:ext cx="1796337" cy="2989065"/>
        </a:xfrm>
        <a:prstGeom prst="corner">
          <a:avLst>
            <a:gd name="adj1" fmla="val 16120"/>
            <a:gd name="adj2" fmla="val 1611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w="9525" cap="flat" cmpd="sng" algn="ctr">
          <a:solidFill>
            <a:schemeClr val="dk2">
              <a:hueOff val="0"/>
              <a:satOff val="0"/>
              <a:lumOff val="0"/>
              <a:alphaOff val="0"/>
            </a:schemeClr>
          </a:solidFill>
          <a:prstDash val="solid"/>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 modelId="{5A48C1CD-6DD9-4997-B033-1C36F8053493}">
      <dsp:nvSpPr>
        <dsp:cNvPr id="0" name=""/>
        <dsp:cNvSpPr/>
      </dsp:nvSpPr>
      <dsp:spPr>
        <a:xfrm>
          <a:off x="6909478" y="443323"/>
          <a:ext cx="2698544" cy="236543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r>
            <a:rPr lang="el-GR" sz="1600" kern="1200" dirty="0"/>
            <a:t>Συζητήσεις σε πάνελ με εμπειρογνώμονες στον τομέα των δημοσίων συμβάσεων:</a:t>
          </a:r>
        </a:p>
        <a:p>
          <a:pPr marL="171450" lvl="1" indent="-171450" algn="l" defTabSz="711200">
            <a:lnSpc>
              <a:spcPct val="90000"/>
            </a:lnSpc>
            <a:spcBef>
              <a:spcPct val="0"/>
            </a:spcBef>
            <a:spcAft>
              <a:spcPct val="15000"/>
            </a:spcAft>
            <a:buChar char="•"/>
          </a:pPr>
          <a:r>
            <a:rPr lang="el-GR" sz="1600" kern="1200" dirty="0"/>
            <a:t>Οργανισμός Οικονομικής Συνεργασίας και Ανάπτυξης</a:t>
          </a:r>
        </a:p>
        <a:p>
          <a:pPr marL="171450" lvl="1" indent="-171450" algn="l" defTabSz="711200">
            <a:lnSpc>
              <a:spcPct val="90000"/>
            </a:lnSpc>
            <a:spcBef>
              <a:spcPct val="0"/>
            </a:spcBef>
            <a:spcAft>
              <a:spcPct val="15000"/>
            </a:spcAft>
            <a:buChar char="•"/>
          </a:pPr>
          <a:r>
            <a:rPr lang="el-GR" sz="1600" kern="1200" dirty="0"/>
            <a:t>Πανεπιστημιακή κοινότητα</a:t>
          </a:r>
        </a:p>
        <a:p>
          <a:pPr marL="171450" lvl="1" indent="-171450" algn="l" defTabSz="711200">
            <a:lnSpc>
              <a:spcPct val="90000"/>
            </a:lnSpc>
            <a:spcBef>
              <a:spcPct val="0"/>
            </a:spcBef>
            <a:spcAft>
              <a:spcPct val="15000"/>
            </a:spcAft>
            <a:buChar char="•"/>
          </a:pPr>
          <a:r>
            <a:rPr lang="el-GR" sz="1600" kern="1200" dirty="0"/>
            <a:t>Επιχειρηματικές οργανώσεις</a:t>
          </a:r>
        </a:p>
        <a:p>
          <a:pPr marL="171450" lvl="1" indent="-171450" algn="l" defTabSz="711200">
            <a:lnSpc>
              <a:spcPct val="90000"/>
            </a:lnSpc>
            <a:spcBef>
              <a:spcPct val="0"/>
            </a:spcBef>
            <a:spcAft>
              <a:spcPct val="15000"/>
            </a:spcAft>
            <a:buChar char="•"/>
          </a:pPr>
          <a:r>
            <a:rPr lang="el-GR" sz="1600" kern="1200" dirty="0"/>
            <a:t>Εταιρείες παροχής συμβουλευτικών υπηρεσιών</a:t>
          </a:r>
        </a:p>
      </dsp:txBody>
      <dsp:txXfrm>
        <a:off x="6909478" y="443323"/>
        <a:ext cx="2698544" cy="2365432"/>
      </dsp:txXfrm>
    </dsp:sp>
  </dsp:spTree>
</dsp:drawing>
</file>

<file path=ppt/diagrams/drawing23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5927145-5A45-4831-A679-E6E129C107BF}">
      <dsp:nvSpPr>
        <dsp:cNvPr id="0" name=""/>
        <dsp:cNvSpPr/>
      </dsp:nvSpPr>
      <dsp:spPr>
        <a:xfrm rot="16200000">
          <a:off x="1249406" y="-1249406"/>
          <a:ext cx="2308138" cy="4806950"/>
        </a:xfrm>
        <a:prstGeom prst="round1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0904" tIns="120904" rIns="120904" bIns="120904" numCol="1" spcCol="1270" anchor="ctr" anchorCtr="0">
          <a:noAutofit/>
        </a:bodyPr>
        <a:lstStyle/>
        <a:p>
          <a:pPr marL="0" lvl="0" indent="0" algn="ctr" defTabSz="755650">
            <a:lnSpc>
              <a:spcPct val="90000"/>
            </a:lnSpc>
            <a:spcBef>
              <a:spcPct val="0"/>
            </a:spcBef>
            <a:spcAft>
              <a:spcPct val="35000"/>
            </a:spcAft>
            <a:buNone/>
          </a:pPr>
          <a:r>
            <a:rPr lang="el-GR" sz="1700" kern="1200" dirty="0"/>
            <a:t>Οι Οδηγίες του 2014 δεν έχουν να επιδείξουν απτά αποτελέσματα. Δεν υπάρχει ευαισθητοποίηση σχετικά με το ότι ο ανταγωνισμός πράγματι αποτελεί προϋπόθεση για τη σύναψη συμβάσεων με επίτευξη της βέλτιστης σχέσης ποιότητας-τιμής</a:t>
          </a:r>
        </a:p>
      </dsp:txBody>
      <dsp:txXfrm rot="5400000">
        <a:off x="0" y="0"/>
        <a:ext cx="4806950" cy="1731103"/>
      </dsp:txXfrm>
    </dsp:sp>
    <dsp:sp modelId="{3A107056-AC9C-4D0C-BCAF-EED10CC2BD92}">
      <dsp:nvSpPr>
        <dsp:cNvPr id="0" name=""/>
        <dsp:cNvSpPr/>
      </dsp:nvSpPr>
      <dsp:spPr>
        <a:xfrm>
          <a:off x="4806950" y="0"/>
          <a:ext cx="4806950" cy="2308138"/>
        </a:xfrm>
        <a:prstGeom prst="round1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0904" tIns="120904" rIns="120904" bIns="120904" numCol="1" spcCol="1270" anchor="ctr" anchorCtr="0">
          <a:noAutofit/>
        </a:bodyPr>
        <a:lstStyle/>
        <a:p>
          <a:pPr marL="0" lvl="0" indent="0" algn="ctr" defTabSz="755650">
            <a:lnSpc>
              <a:spcPct val="90000"/>
            </a:lnSpc>
            <a:spcBef>
              <a:spcPct val="0"/>
            </a:spcBef>
            <a:spcAft>
              <a:spcPct val="35000"/>
            </a:spcAft>
            <a:buNone/>
          </a:pPr>
          <a:r>
            <a:rPr lang="el-GR" sz="1700" kern="1200" dirty="0"/>
            <a:t>Η Επιτροπή και τα κράτη μέλη δεν κάνουν συστηματική χρήση των διαθέσιμων δεδομένων για τον εντοπισμό των βαθύτερων αιτιών του περιορισμένου ανταγωνισμού και έχουν λάβει μόνο αποσπασματικά μέτρα για την αντιμετώπιση των στρεβλώσεων του ανταγωνισμού στις δημόσιες συμβάσεις</a:t>
          </a:r>
        </a:p>
      </dsp:txBody>
      <dsp:txXfrm>
        <a:off x="4806950" y="0"/>
        <a:ext cx="4806950" cy="1731103"/>
      </dsp:txXfrm>
    </dsp:sp>
    <dsp:sp modelId="{CB0A7FBB-1DD8-4947-B4A3-A57687E864C9}">
      <dsp:nvSpPr>
        <dsp:cNvPr id="0" name=""/>
        <dsp:cNvSpPr/>
      </dsp:nvSpPr>
      <dsp:spPr>
        <a:xfrm rot="10800000">
          <a:off x="0" y="2308138"/>
          <a:ext cx="4806950" cy="2308138"/>
        </a:xfrm>
        <a:prstGeom prst="round1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0904" tIns="120904" rIns="120904" bIns="120904" numCol="1" spcCol="1270" anchor="ctr" anchorCtr="0">
          <a:noAutofit/>
        </a:bodyPr>
        <a:lstStyle/>
        <a:p>
          <a:pPr marL="0" lvl="0" indent="0" algn="ctr" defTabSz="755650">
            <a:lnSpc>
              <a:spcPct val="90000"/>
            </a:lnSpc>
            <a:spcBef>
              <a:spcPct val="0"/>
            </a:spcBef>
            <a:spcAft>
              <a:spcPct val="35000"/>
            </a:spcAft>
            <a:buNone/>
          </a:pPr>
          <a:r>
            <a:rPr lang="el-GR" sz="1700" kern="1200" dirty="0"/>
            <a:t>Προέκυψε σημαντική αύξηση των περιπτώσεων υποβολής μίας μόνο προσφοράς συνολικά, υψηλό ποσοστό απευθείας αναθέσεων και χαμηλό ποσοστό άμεσων διασυνοριακών συμβάσεων μεταξύ των κρατών μελών</a:t>
          </a:r>
        </a:p>
      </dsp:txBody>
      <dsp:txXfrm rot="10800000">
        <a:off x="0" y="2885172"/>
        <a:ext cx="4806950" cy="1731103"/>
      </dsp:txXfrm>
    </dsp:sp>
    <dsp:sp modelId="{2F06BD12-5A7B-48E7-A8D8-7A7F8694F47F}">
      <dsp:nvSpPr>
        <dsp:cNvPr id="0" name=""/>
        <dsp:cNvSpPr/>
      </dsp:nvSpPr>
      <dsp:spPr>
        <a:xfrm rot="5400000">
          <a:off x="6056356" y="1058731"/>
          <a:ext cx="2308138" cy="4806950"/>
        </a:xfrm>
        <a:prstGeom prst="round1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0904" tIns="120904" rIns="120904" bIns="120904" numCol="1" spcCol="1270" anchor="ctr" anchorCtr="0">
          <a:noAutofit/>
        </a:bodyPr>
        <a:lstStyle/>
        <a:p>
          <a:pPr marL="0" lvl="0" indent="0" algn="ctr" defTabSz="755650">
            <a:lnSpc>
              <a:spcPct val="90000"/>
            </a:lnSpc>
            <a:spcBef>
              <a:spcPct val="0"/>
            </a:spcBef>
            <a:spcAft>
              <a:spcPct val="35000"/>
            </a:spcAft>
            <a:buNone/>
          </a:pPr>
          <a:r>
            <a:rPr lang="el-GR" sz="1700" kern="1200" dirty="0"/>
            <a:t>Οι διαδικασίες σύναψης σύμβασης εξακολουθούν να συνεπάγονται σημαντική διοικητική επιβάρυνση, οι ΜΜΕ έχουν μικρό μερίδιο συμμετοχής, οι στρατηγικές πτυχές (περιβαλλοντικές, κοινωνικές, καινοτόμες κλπ.) σπάνια λαμβάνονται υπόψη</a:t>
          </a:r>
        </a:p>
      </dsp:txBody>
      <dsp:txXfrm rot="-5400000">
        <a:off x="4806950" y="2885172"/>
        <a:ext cx="4806950" cy="1731103"/>
      </dsp:txXfrm>
    </dsp:sp>
    <dsp:sp modelId="{74C95461-3BF1-4775-8B8D-4A624CC1AFD9}">
      <dsp:nvSpPr>
        <dsp:cNvPr id="0" name=""/>
        <dsp:cNvSpPr/>
      </dsp:nvSpPr>
      <dsp:spPr>
        <a:xfrm>
          <a:off x="3364865" y="1731103"/>
          <a:ext cx="2884170" cy="1154069"/>
        </a:xfrm>
        <a:prstGeom prst="roundRect">
          <a:avLst/>
        </a:prstGeom>
        <a:solidFill>
          <a:schemeClr val="dk2">
            <a:tint val="60000"/>
            <a:hueOff val="0"/>
            <a:satOff val="0"/>
            <a:lumOff val="0"/>
            <a:alphaOff val="0"/>
          </a:schemeClr>
        </a:solidFill>
        <a:ln>
          <a:noFill/>
        </a:ln>
        <a:effectLst>
          <a:outerShdw blurRad="57150" dist="19050" dir="5400000" algn="ctr" rotWithShape="0">
            <a:srgbClr val="000000">
              <a:alpha val="63000"/>
            </a:srgbClr>
          </a:outerShdw>
        </a:effectLst>
        <a:scene3d>
          <a:camera prst="orthographicFront"/>
          <a:lightRig rig="flat" dir="t"/>
        </a:scene3d>
        <a:sp3d z="190500" prstMaterial="plastic">
          <a:bevelT w="120900" h="88900"/>
          <a:bevelB w="88900" h="31750" prst="angle"/>
        </a:sp3d>
      </dsp:spPr>
      <dsp:style>
        <a:lnRef idx="0">
          <a:scrgbClr r="0" g="0" b="0"/>
        </a:lnRef>
        <a:fillRef idx="1">
          <a:scrgbClr r="0" g="0" b="0"/>
        </a:fillRef>
        <a:effectRef idx="3">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el-GR" sz="1700" kern="1200" dirty="0"/>
            <a:t>Το επίπεδο του ανταγωνισμού παρουσιάζει πτώση την τελευταία δεκαετία στην αγορά της ΕΕ</a:t>
          </a:r>
        </a:p>
      </dsp:txBody>
      <dsp:txXfrm>
        <a:off x="3421202" y="1787440"/>
        <a:ext cx="2771496" cy="1041395"/>
      </dsp:txXfrm>
    </dsp:sp>
  </dsp:spTree>
</dsp:drawing>
</file>

<file path=ppt/diagrams/drawing23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A030FD9-3506-4F09-BF6D-045BCE02A165}">
      <dsp:nvSpPr>
        <dsp:cNvPr id="0" name=""/>
        <dsp:cNvSpPr/>
      </dsp:nvSpPr>
      <dsp:spPr>
        <a:xfrm>
          <a:off x="1348199" y="2304"/>
          <a:ext cx="2882292" cy="1729375"/>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el-GR" sz="1700" kern="1200" dirty="0"/>
            <a:t>Λήφθηκαν υπόψη διαφορές σε περιφερειακό ή τομεακό επίπεδο</a:t>
          </a:r>
        </a:p>
      </dsp:txBody>
      <dsp:txXfrm>
        <a:off x="1398851" y="52956"/>
        <a:ext cx="2780988" cy="1628071"/>
      </dsp:txXfrm>
    </dsp:sp>
    <dsp:sp modelId="{2CEFE755-B20D-47A2-97F2-33B0CF2B2965}">
      <dsp:nvSpPr>
        <dsp:cNvPr id="0" name=""/>
        <dsp:cNvSpPr/>
      </dsp:nvSpPr>
      <dsp:spPr>
        <a:xfrm>
          <a:off x="4484133" y="509587"/>
          <a:ext cx="611045" cy="714808"/>
        </a:xfrm>
        <a:prstGeom prst="rightArrow">
          <a:avLst>
            <a:gd name="adj1" fmla="val 60000"/>
            <a:gd name="adj2" fmla="val 50000"/>
          </a:avLst>
        </a:prstGeom>
        <a:gradFill rotWithShape="0">
          <a:gsLst>
            <a:gs pos="0">
              <a:schemeClr val="dk2">
                <a:tint val="60000"/>
                <a:hueOff val="0"/>
                <a:satOff val="0"/>
                <a:lumOff val="0"/>
                <a:alphaOff val="0"/>
                <a:tint val="94000"/>
                <a:satMod val="103000"/>
                <a:lumMod val="102000"/>
              </a:schemeClr>
            </a:gs>
            <a:gs pos="50000">
              <a:schemeClr val="dk2">
                <a:tint val="60000"/>
                <a:hueOff val="0"/>
                <a:satOff val="0"/>
                <a:lumOff val="0"/>
                <a:alphaOff val="0"/>
                <a:shade val="100000"/>
                <a:satMod val="110000"/>
                <a:lumMod val="100000"/>
              </a:schemeClr>
            </a:gs>
            <a:gs pos="100000">
              <a:schemeClr val="dk2">
                <a:tint val="60000"/>
                <a:hueOff val="0"/>
                <a:satOff val="0"/>
                <a:lumOff val="0"/>
                <a:alphaOff val="0"/>
                <a:shade val="78000"/>
                <a:satMod val="120000"/>
                <a:lumMod val="99000"/>
              </a:schemeClr>
            </a:gs>
          </a:gsLst>
          <a:lin ang="5400000" scaled="0"/>
        </a:gradFill>
        <a:ln>
          <a:noFill/>
        </a:ln>
        <a:effectLst/>
        <a:scene3d>
          <a:camera prst="orthographicFront"/>
          <a:lightRig rig="flat" dir="t"/>
        </a:scene3d>
        <a:sp3d z="-800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marL="0" lvl="0" indent="0" algn="ctr" defTabSz="1422400">
            <a:lnSpc>
              <a:spcPct val="90000"/>
            </a:lnSpc>
            <a:spcBef>
              <a:spcPct val="0"/>
            </a:spcBef>
            <a:spcAft>
              <a:spcPct val="35000"/>
            </a:spcAft>
            <a:buNone/>
          </a:pPr>
          <a:endParaRPr lang="el-GR" sz="3200" kern="1200"/>
        </a:p>
      </dsp:txBody>
      <dsp:txXfrm>
        <a:off x="4484133" y="652549"/>
        <a:ext cx="427732" cy="428884"/>
      </dsp:txXfrm>
    </dsp:sp>
    <dsp:sp modelId="{C3162D17-AE35-4F09-AA45-697072888D5F}">
      <dsp:nvSpPr>
        <dsp:cNvPr id="0" name=""/>
        <dsp:cNvSpPr/>
      </dsp:nvSpPr>
      <dsp:spPr>
        <a:xfrm>
          <a:off x="5383408" y="2304"/>
          <a:ext cx="2882292" cy="1729375"/>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el-GR" sz="1700" kern="1200" dirty="0"/>
            <a:t>Εξετάστηκε το πως εξελίχθηκαν οι άμεσες διασυνοριακές δημόσιες συμβάσεις</a:t>
          </a:r>
        </a:p>
      </dsp:txBody>
      <dsp:txXfrm>
        <a:off x="5434060" y="52956"/>
        <a:ext cx="2780988" cy="1628071"/>
      </dsp:txXfrm>
    </dsp:sp>
    <dsp:sp modelId="{FFED0087-E99D-4923-8A01-DAE9FE1ABA5B}">
      <dsp:nvSpPr>
        <dsp:cNvPr id="0" name=""/>
        <dsp:cNvSpPr/>
      </dsp:nvSpPr>
      <dsp:spPr>
        <a:xfrm rot="5400000">
          <a:off x="6519031" y="1933440"/>
          <a:ext cx="611045" cy="714808"/>
        </a:xfrm>
        <a:prstGeom prst="rightArrow">
          <a:avLst>
            <a:gd name="adj1" fmla="val 60000"/>
            <a:gd name="adj2" fmla="val 50000"/>
          </a:avLst>
        </a:prstGeom>
        <a:gradFill rotWithShape="0">
          <a:gsLst>
            <a:gs pos="0">
              <a:schemeClr val="dk2">
                <a:tint val="60000"/>
                <a:hueOff val="0"/>
                <a:satOff val="0"/>
                <a:lumOff val="0"/>
                <a:alphaOff val="0"/>
                <a:tint val="94000"/>
                <a:satMod val="103000"/>
                <a:lumMod val="102000"/>
              </a:schemeClr>
            </a:gs>
            <a:gs pos="50000">
              <a:schemeClr val="dk2">
                <a:tint val="60000"/>
                <a:hueOff val="0"/>
                <a:satOff val="0"/>
                <a:lumOff val="0"/>
                <a:alphaOff val="0"/>
                <a:shade val="100000"/>
                <a:satMod val="110000"/>
                <a:lumMod val="100000"/>
              </a:schemeClr>
            </a:gs>
            <a:gs pos="100000">
              <a:schemeClr val="dk2">
                <a:tint val="60000"/>
                <a:hueOff val="0"/>
                <a:satOff val="0"/>
                <a:lumOff val="0"/>
                <a:alphaOff val="0"/>
                <a:shade val="78000"/>
                <a:satMod val="120000"/>
                <a:lumMod val="99000"/>
              </a:schemeClr>
            </a:gs>
          </a:gsLst>
          <a:lin ang="5400000" scaled="0"/>
        </a:gradFill>
        <a:ln>
          <a:noFill/>
        </a:ln>
        <a:effectLst/>
        <a:scene3d>
          <a:camera prst="orthographicFront"/>
          <a:lightRig rig="flat" dir="t"/>
        </a:scene3d>
        <a:sp3d z="-800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marL="0" lvl="0" indent="0" algn="ctr" defTabSz="1422400">
            <a:lnSpc>
              <a:spcPct val="90000"/>
            </a:lnSpc>
            <a:spcBef>
              <a:spcPct val="0"/>
            </a:spcBef>
            <a:spcAft>
              <a:spcPct val="35000"/>
            </a:spcAft>
            <a:buNone/>
          </a:pPr>
          <a:endParaRPr lang="el-GR" sz="3200" kern="1200"/>
        </a:p>
      </dsp:txBody>
      <dsp:txXfrm rot="-5400000">
        <a:off x="6610112" y="1985322"/>
        <a:ext cx="428884" cy="427732"/>
      </dsp:txXfrm>
    </dsp:sp>
    <dsp:sp modelId="{2EE5C553-8652-4D83-A26C-0A63D23C9C5A}">
      <dsp:nvSpPr>
        <dsp:cNvPr id="0" name=""/>
        <dsp:cNvSpPr/>
      </dsp:nvSpPr>
      <dsp:spPr>
        <a:xfrm>
          <a:off x="5383408" y="2884596"/>
          <a:ext cx="2882292" cy="1729375"/>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el-GR" sz="1700" kern="1200" dirty="0"/>
            <a:t>Ελέγχθηκε πως εξελίχθηκαν οι τιμές των έργων, των αγαθών και των υπηρεσιών</a:t>
          </a:r>
        </a:p>
      </dsp:txBody>
      <dsp:txXfrm>
        <a:off x="5434060" y="2935248"/>
        <a:ext cx="2780988" cy="1628071"/>
      </dsp:txXfrm>
    </dsp:sp>
    <dsp:sp modelId="{4E72FF4D-BBFE-4642-A8B1-B44B73A234E7}">
      <dsp:nvSpPr>
        <dsp:cNvPr id="0" name=""/>
        <dsp:cNvSpPr/>
      </dsp:nvSpPr>
      <dsp:spPr>
        <a:xfrm rot="10800000">
          <a:off x="4518720" y="3391879"/>
          <a:ext cx="611045" cy="714808"/>
        </a:xfrm>
        <a:prstGeom prst="rightArrow">
          <a:avLst>
            <a:gd name="adj1" fmla="val 60000"/>
            <a:gd name="adj2" fmla="val 50000"/>
          </a:avLst>
        </a:prstGeom>
        <a:gradFill rotWithShape="0">
          <a:gsLst>
            <a:gs pos="0">
              <a:schemeClr val="dk2">
                <a:tint val="60000"/>
                <a:hueOff val="0"/>
                <a:satOff val="0"/>
                <a:lumOff val="0"/>
                <a:alphaOff val="0"/>
                <a:tint val="94000"/>
                <a:satMod val="103000"/>
                <a:lumMod val="102000"/>
              </a:schemeClr>
            </a:gs>
            <a:gs pos="50000">
              <a:schemeClr val="dk2">
                <a:tint val="60000"/>
                <a:hueOff val="0"/>
                <a:satOff val="0"/>
                <a:lumOff val="0"/>
                <a:alphaOff val="0"/>
                <a:shade val="100000"/>
                <a:satMod val="110000"/>
                <a:lumMod val="100000"/>
              </a:schemeClr>
            </a:gs>
            <a:gs pos="100000">
              <a:schemeClr val="dk2">
                <a:tint val="60000"/>
                <a:hueOff val="0"/>
                <a:satOff val="0"/>
                <a:lumOff val="0"/>
                <a:alphaOff val="0"/>
                <a:shade val="78000"/>
                <a:satMod val="120000"/>
                <a:lumMod val="99000"/>
              </a:schemeClr>
            </a:gs>
          </a:gsLst>
          <a:lin ang="5400000" scaled="0"/>
        </a:gradFill>
        <a:ln>
          <a:noFill/>
        </a:ln>
        <a:effectLst/>
        <a:scene3d>
          <a:camera prst="orthographicFront"/>
          <a:lightRig rig="flat" dir="t"/>
        </a:scene3d>
        <a:sp3d z="-800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marL="0" lvl="0" indent="0" algn="ctr" defTabSz="1422400">
            <a:lnSpc>
              <a:spcPct val="90000"/>
            </a:lnSpc>
            <a:spcBef>
              <a:spcPct val="0"/>
            </a:spcBef>
            <a:spcAft>
              <a:spcPct val="35000"/>
            </a:spcAft>
            <a:buNone/>
          </a:pPr>
          <a:endParaRPr lang="el-GR" sz="3200" kern="1200"/>
        </a:p>
      </dsp:txBody>
      <dsp:txXfrm rot="10800000">
        <a:off x="4702033" y="3534841"/>
        <a:ext cx="427732" cy="428884"/>
      </dsp:txXfrm>
    </dsp:sp>
    <dsp:sp modelId="{5A0D317E-27F0-4D74-B86E-68A163A2B528}">
      <dsp:nvSpPr>
        <dsp:cNvPr id="0" name=""/>
        <dsp:cNvSpPr/>
      </dsp:nvSpPr>
      <dsp:spPr>
        <a:xfrm>
          <a:off x="1348199" y="2884596"/>
          <a:ext cx="2882292" cy="1729375"/>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el-GR" sz="1700" kern="1200" dirty="0"/>
            <a:t>Οι αυξήσεις των τιμών πάνω από το ποσοστό του πληθωρισμού ενδεχομένως αποτελούν μία ακόμη ένδειξη ασθενούς ανταγωνισμού</a:t>
          </a:r>
        </a:p>
      </dsp:txBody>
      <dsp:txXfrm>
        <a:off x="1398851" y="2935248"/>
        <a:ext cx="2780988" cy="1628071"/>
      </dsp:txXfrm>
    </dsp:sp>
  </dsp:spTree>
</dsp:drawing>
</file>

<file path=ppt/diagrams/drawing23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BEF9EFD-F977-479A-88DA-F0FD70872759}">
      <dsp:nvSpPr>
        <dsp:cNvPr id="0" name=""/>
        <dsp:cNvSpPr/>
      </dsp:nvSpPr>
      <dsp:spPr>
        <a:xfrm>
          <a:off x="5499196" y="2779549"/>
          <a:ext cx="1523501" cy="517909"/>
        </a:xfrm>
        <a:custGeom>
          <a:avLst/>
          <a:gdLst/>
          <a:ahLst/>
          <a:cxnLst/>
          <a:rect l="0" t="0" r="0" b="0"/>
          <a:pathLst>
            <a:path>
              <a:moveTo>
                <a:pt x="0" y="0"/>
              </a:moveTo>
              <a:lnTo>
                <a:pt x="0" y="352940"/>
              </a:lnTo>
              <a:lnTo>
                <a:pt x="1523501" y="352940"/>
              </a:lnTo>
              <a:lnTo>
                <a:pt x="1523501" y="517909"/>
              </a:lnTo>
            </a:path>
          </a:pathLst>
        </a:custGeom>
        <a:noFill/>
        <a:ln w="12700" cap="flat" cmpd="sng" algn="ctr">
          <a:solidFill>
            <a:schemeClr val="dk2">
              <a:shade val="8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48D6288D-5745-463A-A42F-96BDE2474183}">
      <dsp:nvSpPr>
        <dsp:cNvPr id="0" name=""/>
        <dsp:cNvSpPr/>
      </dsp:nvSpPr>
      <dsp:spPr>
        <a:xfrm>
          <a:off x="4050397" y="2779549"/>
          <a:ext cx="1448798" cy="517909"/>
        </a:xfrm>
        <a:custGeom>
          <a:avLst/>
          <a:gdLst/>
          <a:ahLst/>
          <a:cxnLst/>
          <a:rect l="0" t="0" r="0" b="0"/>
          <a:pathLst>
            <a:path>
              <a:moveTo>
                <a:pt x="1448798" y="0"/>
              </a:moveTo>
              <a:lnTo>
                <a:pt x="1448798" y="352940"/>
              </a:lnTo>
              <a:lnTo>
                <a:pt x="0" y="352940"/>
              </a:lnTo>
              <a:lnTo>
                <a:pt x="0" y="517909"/>
              </a:lnTo>
            </a:path>
          </a:pathLst>
        </a:custGeom>
        <a:noFill/>
        <a:ln w="12700" cap="flat" cmpd="sng" algn="ctr">
          <a:solidFill>
            <a:schemeClr val="dk2">
              <a:shade val="8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5F38D8A5-7B05-4D13-AEDB-1F2B32DE5C56}">
      <dsp:nvSpPr>
        <dsp:cNvPr id="0" name=""/>
        <dsp:cNvSpPr/>
      </dsp:nvSpPr>
      <dsp:spPr>
        <a:xfrm>
          <a:off x="4063700" y="1130846"/>
          <a:ext cx="1435495" cy="517909"/>
        </a:xfrm>
        <a:custGeom>
          <a:avLst/>
          <a:gdLst/>
          <a:ahLst/>
          <a:cxnLst/>
          <a:rect l="0" t="0" r="0" b="0"/>
          <a:pathLst>
            <a:path>
              <a:moveTo>
                <a:pt x="0" y="0"/>
              </a:moveTo>
              <a:lnTo>
                <a:pt x="0" y="352940"/>
              </a:lnTo>
              <a:lnTo>
                <a:pt x="1435495" y="352940"/>
              </a:lnTo>
              <a:lnTo>
                <a:pt x="1435495" y="517909"/>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10900D24-9749-4A60-9E89-ED90351428BE}">
      <dsp:nvSpPr>
        <dsp:cNvPr id="0" name=""/>
        <dsp:cNvSpPr/>
      </dsp:nvSpPr>
      <dsp:spPr>
        <a:xfrm>
          <a:off x="2380035" y="1130846"/>
          <a:ext cx="1683665" cy="517909"/>
        </a:xfrm>
        <a:custGeom>
          <a:avLst/>
          <a:gdLst/>
          <a:ahLst/>
          <a:cxnLst/>
          <a:rect l="0" t="0" r="0" b="0"/>
          <a:pathLst>
            <a:path>
              <a:moveTo>
                <a:pt x="1683665" y="0"/>
              </a:moveTo>
              <a:lnTo>
                <a:pt x="1683665" y="352940"/>
              </a:lnTo>
              <a:lnTo>
                <a:pt x="0" y="352940"/>
              </a:lnTo>
              <a:lnTo>
                <a:pt x="0" y="517909"/>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74AC2B83-9696-4742-B33E-03A0DA4C6157}">
      <dsp:nvSpPr>
        <dsp:cNvPr id="0" name=""/>
        <dsp:cNvSpPr/>
      </dsp:nvSpPr>
      <dsp:spPr>
        <a:xfrm>
          <a:off x="3173311" y="52"/>
          <a:ext cx="1780777" cy="1130793"/>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 modelId="{F62518AA-9107-432F-B6BC-DF42E4998BA7}">
      <dsp:nvSpPr>
        <dsp:cNvPr id="0" name=""/>
        <dsp:cNvSpPr/>
      </dsp:nvSpPr>
      <dsp:spPr>
        <a:xfrm>
          <a:off x="3371175" y="188023"/>
          <a:ext cx="1780777" cy="1130793"/>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l-GR" sz="1600" kern="1200" dirty="0"/>
            <a:t>Διασυνοριακές συμβάσεις</a:t>
          </a:r>
        </a:p>
      </dsp:txBody>
      <dsp:txXfrm>
        <a:off x="3404295" y="221143"/>
        <a:ext cx="1714537" cy="1064553"/>
      </dsp:txXfrm>
    </dsp:sp>
    <dsp:sp modelId="{E6EF3301-C54B-4756-8337-278513046F24}">
      <dsp:nvSpPr>
        <dsp:cNvPr id="0" name=""/>
        <dsp:cNvSpPr/>
      </dsp:nvSpPr>
      <dsp:spPr>
        <a:xfrm>
          <a:off x="1142403" y="1648755"/>
          <a:ext cx="2475263" cy="1130793"/>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sp>
    <dsp:sp modelId="{202CE12F-3567-4B7C-B620-99813C947D95}">
      <dsp:nvSpPr>
        <dsp:cNvPr id="0" name=""/>
        <dsp:cNvSpPr/>
      </dsp:nvSpPr>
      <dsp:spPr>
        <a:xfrm>
          <a:off x="1340267" y="1836726"/>
          <a:ext cx="2475263" cy="1130793"/>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l-GR" sz="1600" kern="1200" dirty="0"/>
            <a:t>Συνάπτονται μεταξύ μιας αναθέτουσας αρχής και ενός οικονομικού φορέα που εδρεύουν σε διαφορετικά κράτη μέλη</a:t>
          </a:r>
        </a:p>
      </dsp:txBody>
      <dsp:txXfrm>
        <a:off x="1373387" y="1869846"/>
        <a:ext cx="2409023" cy="1064553"/>
      </dsp:txXfrm>
    </dsp:sp>
    <dsp:sp modelId="{9BEEF400-6BE6-4163-A1B1-D3C808EDA235}">
      <dsp:nvSpPr>
        <dsp:cNvPr id="0" name=""/>
        <dsp:cNvSpPr/>
      </dsp:nvSpPr>
      <dsp:spPr>
        <a:xfrm>
          <a:off x="4013395" y="1648755"/>
          <a:ext cx="2971601" cy="1130793"/>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sp>
    <dsp:sp modelId="{C66494DA-988D-4F44-B2A4-977E4C0B5ABB}">
      <dsp:nvSpPr>
        <dsp:cNvPr id="0" name=""/>
        <dsp:cNvSpPr/>
      </dsp:nvSpPr>
      <dsp:spPr>
        <a:xfrm>
          <a:off x="4211259" y="1836726"/>
          <a:ext cx="2971601" cy="1130793"/>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l-GR" sz="1600" kern="1200" dirty="0"/>
            <a:t>Δύναται να θεωρηθούν ασφαλής δείκτης λειτουργίας της ευρωπαϊκής ενιαίας αγοράς</a:t>
          </a:r>
        </a:p>
      </dsp:txBody>
      <dsp:txXfrm>
        <a:off x="4244379" y="1869846"/>
        <a:ext cx="2905361" cy="1064553"/>
      </dsp:txXfrm>
    </dsp:sp>
    <dsp:sp modelId="{18931CE5-0016-4A43-975F-E5D622DAF6B8}">
      <dsp:nvSpPr>
        <dsp:cNvPr id="0" name=""/>
        <dsp:cNvSpPr/>
      </dsp:nvSpPr>
      <dsp:spPr>
        <a:xfrm>
          <a:off x="2724760" y="3297459"/>
          <a:ext cx="2651275" cy="1130793"/>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sp>
    <dsp:sp modelId="{544AA03A-1413-4BCF-8760-375D96C30FCE}">
      <dsp:nvSpPr>
        <dsp:cNvPr id="0" name=""/>
        <dsp:cNvSpPr/>
      </dsp:nvSpPr>
      <dsp:spPr>
        <a:xfrm>
          <a:off x="2922624" y="3485429"/>
          <a:ext cx="2651275" cy="1130793"/>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l-GR" sz="1600" kern="1200" dirty="0"/>
            <a:t>Μια αποτελεσματική ενιαία αγορά οδηγεί σε υψηλές εμπορικές ροές μεταξύ των κρατών μελών</a:t>
          </a:r>
        </a:p>
      </dsp:txBody>
      <dsp:txXfrm>
        <a:off x="2955744" y="3518549"/>
        <a:ext cx="2585035" cy="1064553"/>
      </dsp:txXfrm>
    </dsp:sp>
    <dsp:sp modelId="{8E2355A1-DD6C-4A19-BBF3-94D2AF8F7F2A}">
      <dsp:nvSpPr>
        <dsp:cNvPr id="0" name=""/>
        <dsp:cNvSpPr/>
      </dsp:nvSpPr>
      <dsp:spPr>
        <a:xfrm>
          <a:off x="5771764" y="3297459"/>
          <a:ext cx="2501868" cy="1130793"/>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sp>
    <dsp:sp modelId="{92EB6ED0-2266-4249-9B02-D0F1E36E451A}">
      <dsp:nvSpPr>
        <dsp:cNvPr id="0" name=""/>
        <dsp:cNvSpPr/>
      </dsp:nvSpPr>
      <dsp:spPr>
        <a:xfrm>
          <a:off x="5969628" y="3485429"/>
          <a:ext cx="2501868" cy="1130793"/>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l-GR" sz="1600" kern="1200" dirty="0"/>
            <a:t>Η ολοκλήρωση της εσωτερικής αγοράς συνεπάγεται αύξηση του αποτελεσματικού διακρατικού εμπορίου</a:t>
          </a:r>
        </a:p>
      </dsp:txBody>
      <dsp:txXfrm>
        <a:off x="6002748" y="3518549"/>
        <a:ext cx="2435628" cy="1064553"/>
      </dsp:txXfrm>
    </dsp:sp>
  </dsp:spTree>
</dsp:drawing>
</file>

<file path=ppt/diagrams/drawing23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462A482-C599-4432-AA9A-5B14223EC26D}">
      <dsp:nvSpPr>
        <dsp:cNvPr id="0" name=""/>
        <dsp:cNvSpPr/>
      </dsp:nvSpPr>
      <dsp:spPr>
        <a:xfrm>
          <a:off x="1974172" y="784766"/>
          <a:ext cx="5665555" cy="3046742"/>
        </a:xfrm>
        <a:prstGeom prst="round2DiagRect">
          <a:avLst>
            <a:gd name="adj1" fmla="val 0"/>
            <a:gd name="adj2" fmla="val 1667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 modelId="{78CCE704-9F43-44D1-BD0D-65F235045482}">
      <dsp:nvSpPr>
        <dsp:cNvPr id="0" name=""/>
        <dsp:cNvSpPr/>
      </dsp:nvSpPr>
      <dsp:spPr>
        <a:xfrm>
          <a:off x="4806949" y="1107906"/>
          <a:ext cx="755" cy="2400463"/>
        </a:xfrm>
        <a:prstGeom prst="line">
          <a:avLst/>
        </a:prstGeom>
        <a:solidFill>
          <a:schemeClr val="dk2">
            <a:hueOff val="0"/>
            <a:satOff val="0"/>
            <a:lumOff val="0"/>
            <a:alphaOff val="0"/>
          </a:schemeClr>
        </a:solidFill>
        <a:ln w="12700" cap="flat" cmpd="sng" algn="ctr">
          <a:solidFill>
            <a:schemeClr val="dk2">
              <a:tint val="50000"/>
              <a:hueOff val="0"/>
              <a:satOff val="0"/>
              <a:lumOff val="0"/>
              <a:alphaOff val="0"/>
            </a:schemeClr>
          </a:solidFill>
          <a:prstDash val="solid"/>
        </a:ln>
        <a:effectLst/>
        <a:sp3d z="127000" prstMaterial="matte"/>
      </dsp:spPr>
      <dsp:style>
        <a:lnRef idx="2">
          <a:scrgbClr r="0" g="0" b="0"/>
        </a:lnRef>
        <a:fillRef idx="1">
          <a:scrgbClr r="0" g="0" b="0"/>
        </a:fillRef>
        <a:effectRef idx="0">
          <a:scrgbClr r="0" g="0" b="0"/>
        </a:effectRef>
        <a:fontRef idx="minor"/>
      </dsp:style>
    </dsp:sp>
    <dsp:sp modelId="{EF29CF35-1D32-4458-93AD-4EFC3186A07D}">
      <dsp:nvSpPr>
        <dsp:cNvPr id="0" name=""/>
        <dsp:cNvSpPr/>
      </dsp:nvSpPr>
      <dsp:spPr>
        <a:xfrm>
          <a:off x="2163024" y="1015580"/>
          <a:ext cx="2455074" cy="2585114"/>
        </a:xfrm>
        <a:prstGeom prst="rect">
          <a:avLst/>
        </a:prstGeom>
        <a:noFill/>
        <a:ln>
          <a:noFill/>
        </a:ln>
        <a:effectLst/>
        <a:sp3d/>
      </dsp:spPr>
      <dsp:style>
        <a:lnRef idx="0">
          <a:scrgbClr r="0" g="0" b="0"/>
        </a:lnRef>
        <a:fillRef idx="0">
          <a:scrgbClr r="0" g="0" b="0"/>
        </a:fillRef>
        <a:effectRef idx="0">
          <a:scrgbClr r="0" g="0" b="0"/>
        </a:effectRef>
        <a:fontRef idx="minor"/>
      </dsp:style>
      <dsp:txBody>
        <a:bodyPr spcFirstLastPara="0" vert="horz" wrap="square" lIns="64770" tIns="64770" rIns="64770" bIns="64770" numCol="1" spcCol="1270" anchor="t" anchorCtr="0">
          <a:noAutofit/>
        </a:bodyPr>
        <a:lstStyle/>
        <a:p>
          <a:pPr marL="0" lvl="0" indent="0" algn="l" defTabSz="755650">
            <a:lnSpc>
              <a:spcPct val="90000"/>
            </a:lnSpc>
            <a:spcBef>
              <a:spcPct val="0"/>
            </a:spcBef>
            <a:spcAft>
              <a:spcPct val="35000"/>
            </a:spcAft>
            <a:buNone/>
          </a:pPr>
          <a:r>
            <a:rPr lang="el-GR" sz="1700" kern="1200" dirty="0"/>
            <a:t>Συγκριτικά με το ποσοστό του τζίρου που αντιστοιχεί στο ευρωπαϊκό ΑΕΠ (περίπου 16%) ο όγκος διασυνοριακών συναλλαγών δεν ανταποκρίνεται στους στρατηγικούς στόχους</a:t>
          </a:r>
        </a:p>
      </dsp:txBody>
      <dsp:txXfrm>
        <a:off x="2163024" y="1015580"/>
        <a:ext cx="2455074" cy="2585114"/>
      </dsp:txXfrm>
    </dsp:sp>
    <dsp:sp modelId="{5688B050-4707-4004-9059-E604791765FD}">
      <dsp:nvSpPr>
        <dsp:cNvPr id="0" name=""/>
        <dsp:cNvSpPr/>
      </dsp:nvSpPr>
      <dsp:spPr>
        <a:xfrm>
          <a:off x="4995801" y="882318"/>
          <a:ext cx="2455074" cy="2851639"/>
        </a:xfrm>
        <a:prstGeom prst="rect">
          <a:avLst/>
        </a:prstGeom>
        <a:noFill/>
        <a:ln>
          <a:noFill/>
        </a:ln>
        <a:effectLst/>
        <a:sp3d/>
      </dsp:spPr>
      <dsp:style>
        <a:lnRef idx="0">
          <a:scrgbClr r="0" g="0" b="0"/>
        </a:lnRef>
        <a:fillRef idx="0">
          <a:scrgbClr r="0" g="0" b="0"/>
        </a:fillRef>
        <a:effectRef idx="0">
          <a:scrgbClr r="0" g="0" b="0"/>
        </a:effectRef>
        <a:fontRef idx="minor"/>
      </dsp:style>
      <dsp:txBody>
        <a:bodyPr spcFirstLastPara="0" vert="horz" wrap="square" lIns="64770" tIns="64770" rIns="64770" bIns="64770" numCol="1" spcCol="1270" anchor="t" anchorCtr="0">
          <a:noAutofit/>
        </a:bodyPr>
        <a:lstStyle/>
        <a:p>
          <a:pPr marL="0" lvl="0" indent="0" algn="l" defTabSz="755650">
            <a:lnSpc>
              <a:spcPct val="90000"/>
            </a:lnSpc>
            <a:spcBef>
              <a:spcPct val="0"/>
            </a:spcBef>
            <a:spcAft>
              <a:spcPct val="35000"/>
            </a:spcAft>
            <a:buNone/>
          </a:pPr>
          <a:r>
            <a:rPr lang="el-GR" sz="1700" kern="1200" dirty="0"/>
            <a:t>Το συνολικό μερίδιο των διασυνοριακών αξιών ανάθεσης μειώθηκε από 5,95% σε 3,4%</a:t>
          </a:r>
        </a:p>
        <a:p>
          <a:pPr marL="0" lvl="0" indent="0" algn="l" defTabSz="755650">
            <a:lnSpc>
              <a:spcPct val="90000"/>
            </a:lnSpc>
            <a:spcBef>
              <a:spcPct val="0"/>
            </a:spcBef>
            <a:spcAft>
              <a:spcPct val="35000"/>
            </a:spcAft>
            <a:buNone/>
          </a:pPr>
          <a:r>
            <a:rPr lang="el-GR" sz="1700" kern="1200" dirty="0"/>
            <a:t>Εμπόδιο και οι φυσικοί φραγμοί λόγω γλώσσας, γεωγραφίας, πιθανής έλλειψης εμπειρίας σε διεθνές εμπόριο των εθνικών επιχειρήσεων</a:t>
          </a:r>
        </a:p>
      </dsp:txBody>
      <dsp:txXfrm>
        <a:off x="4995801" y="882318"/>
        <a:ext cx="2455074" cy="2851639"/>
      </dsp:txXfrm>
    </dsp:sp>
    <dsp:sp modelId="{F8ADFC29-1F82-4EC6-B459-9F331EF10593}">
      <dsp:nvSpPr>
        <dsp:cNvPr id="0" name=""/>
        <dsp:cNvSpPr/>
      </dsp:nvSpPr>
      <dsp:spPr>
        <a:xfrm rot="16200000">
          <a:off x="-159816" y="1189729"/>
          <a:ext cx="3323718" cy="944259"/>
        </a:xfrm>
        <a:prstGeom prst="rightArrow">
          <a:avLst>
            <a:gd name="adj1" fmla="val 49830"/>
            <a:gd name="adj2" fmla="val 60660"/>
          </a:avLst>
        </a:prstGeom>
        <a:gradFill rotWithShape="0">
          <a:gsLst>
            <a:gs pos="0">
              <a:schemeClr val="dk2">
                <a:tint val="50000"/>
                <a:hueOff val="0"/>
                <a:satOff val="0"/>
                <a:lumOff val="0"/>
                <a:alphaOff val="0"/>
                <a:tint val="94000"/>
                <a:satMod val="103000"/>
                <a:lumMod val="102000"/>
              </a:schemeClr>
            </a:gs>
            <a:gs pos="50000">
              <a:schemeClr val="dk2">
                <a:tint val="50000"/>
                <a:hueOff val="0"/>
                <a:satOff val="0"/>
                <a:lumOff val="0"/>
                <a:alphaOff val="0"/>
                <a:shade val="100000"/>
                <a:satMod val="110000"/>
                <a:lumMod val="100000"/>
              </a:schemeClr>
            </a:gs>
            <a:gs pos="100000">
              <a:schemeClr val="dk2">
                <a:tint val="50000"/>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88900" h="88900"/>
          <a:bevelB w="88900" h="31750" prst="angle"/>
        </a:sp3d>
      </dsp:spPr>
      <dsp:style>
        <a:lnRef idx="0">
          <a:scrgbClr r="0" g="0" b="0"/>
        </a:lnRef>
        <a:fillRef idx="3">
          <a:scrgbClr r="0" g="0" b="0"/>
        </a:fillRef>
        <a:effectRef idx="2">
          <a:scrgbClr r="0" g="0" b="0"/>
        </a:effectRef>
        <a:fontRef idx="minor"/>
      </dsp:style>
      <dsp:txBody>
        <a:bodyPr spcFirstLastPara="0" vert="horz" wrap="square" lIns="64770" tIns="64770" rIns="64770" bIns="64770" numCol="1" spcCol="1270" anchor="ctr" anchorCtr="0">
          <a:noAutofit/>
        </a:bodyPr>
        <a:lstStyle/>
        <a:p>
          <a:pPr marL="0" lvl="0" indent="0" algn="r" defTabSz="755650">
            <a:lnSpc>
              <a:spcPct val="90000"/>
            </a:lnSpc>
            <a:spcBef>
              <a:spcPct val="0"/>
            </a:spcBef>
            <a:spcAft>
              <a:spcPct val="35000"/>
            </a:spcAft>
            <a:buNone/>
          </a:pPr>
          <a:r>
            <a:rPr lang="el-GR" sz="1700" kern="1200" dirty="0"/>
            <a:t>Στρατηγικοί στόχοι  για την ενιαία αγορά</a:t>
          </a:r>
        </a:p>
      </dsp:txBody>
      <dsp:txXfrm>
        <a:off x="-17106" y="1569306"/>
        <a:ext cx="3038298" cy="470525"/>
      </dsp:txXfrm>
    </dsp:sp>
    <dsp:sp modelId="{F887F29F-E11F-44FC-817E-1566A8D9708C}">
      <dsp:nvSpPr>
        <dsp:cNvPr id="0" name=""/>
        <dsp:cNvSpPr/>
      </dsp:nvSpPr>
      <dsp:spPr>
        <a:xfrm rot="5400000">
          <a:off x="6449998" y="2482287"/>
          <a:ext cx="3323718" cy="944259"/>
        </a:xfrm>
        <a:prstGeom prst="rightArrow">
          <a:avLst>
            <a:gd name="adj1" fmla="val 49830"/>
            <a:gd name="adj2" fmla="val 60660"/>
          </a:avLst>
        </a:prstGeom>
        <a:gradFill rotWithShape="0">
          <a:gsLst>
            <a:gs pos="0">
              <a:schemeClr val="dk2">
                <a:tint val="50000"/>
                <a:hueOff val="0"/>
                <a:satOff val="0"/>
                <a:lumOff val="0"/>
                <a:alphaOff val="0"/>
                <a:tint val="94000"/>
                <a:satMod val="103000"/>
                <a:lumMod val="102000"/>
              </a:schemeClr>
            </a:gs>
            <a:gs pos="50000">
              <a:schemeClr val="dk2">
                <a:tint val="50000"/>
                <a:hueOff val="0"/>
                <a:satOff val="0"/>
                <a:lumOff val="0"/>
                <a:alphaOff val="0"/>
                <a:shade val="100000"/>
                <a:satMod val="110000"/>
                <a:lumMod val="100000"/>
              </a:schemeClr>
            </a:gs>
            <a:gs pos="100000">
              <a:schemeClr val="dk2">
                <a:tint val="50000"/>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88900" h="88900"/>
          <a:bevelB w="88900" h="31750" prst="angle"/>
        </a:sp3d>
      </dsp:spPr>
      <dsp:style>
        <a:lnRef idx="0">
          <a:scrgbClr r="0" g="0" b="0"/>
        </a:lnRef>
        <a:fillRef idx="3">
          <a:scrgbClr r="0" g="0" b="0"/>
        </a:fillRef>
        <a:effectRef idx="2">
          <a:scrgbClr r="0" g="0" b="0"/>
        </a:effectRef>
        <a:fontRef idx="minor"/>
      </dsp:style>
      <dsp:txBody>
        <a:bodyPr spcFirstLastPara="0" vert="horz" wrap="square" lIns="64770" tIns="64770" rIns="64770" bIns="64770" numCol="1" spcCol="1270" anchor="ctr" anchorCtr="0">
          <a:noAutofit/>
        </a:bodyPr>
        <a:lstStyle/>
        <a:p>
          <a:pPr marL="0" lvl="0" indent="0" algn="r" defTabSz="755650">
            <a:lnSpc>
              <a:spcPct val="90000"/>
            </a:lnSpc>
            <a:spcBef>
              <a:spcPct val="0"/>
            </a:spcBef>
            <a:spcAft>
              <a:spcPct val="35000"/>
            </a:spcAft>
            <a:buNone/>
          </a:pPr>
          <a:r>
            <a:rPr lang="el-GR" sz="1700" kern="1200" dirty="0"/>
            <a:t>Περίοδος 2013-2017</a:t>
          </a:r>
        </a:p>
      </dsp:txBody>
      <dsp:txXfrm>
        <a:off x="6592708" y="2576444"/>
        <a:ext cx="3038298" cy="470525"/>
      </dsp:txXfrm>
    </dsp:sp>
  </dsp:spTree>
</dsp:drawing>
</file>

<file path=ppt/diagrams/drawing23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73F3741-03B7-490B-A4BD-7CF9371D0617}">
      <dsp:nvSpPr>
        <dsp:cNvPr id="0" name=""/>
        <dsp:cNvSpPr/>
      </dsp:nvSpPr>
      <dsp:spPr>
        <a:xfrm>
          <a:off x="4811" y="0"/>
          <a:ext cx="4628567" cy="4616276"/>
        </a:xfrm>
        <a:prstGeom prst="roundRect">
          <a:avLst>
            <a:gd name="adj" fmla="val 10000"/>
          </a:avLst>
        </a:prstGeom>
        <a:gradFill rotWithShape="0">
          <a:gsLst>
            <a:gs pos="0">
              <a:schemeClr val="dk2">
                <a:tint val="40000"/>
                <a:hueOff val="0"/>
                <a:satOff val="0"/>
                <a:lumOff val="0"/>
                <a:alphaOff val="0"/>
                <a:tint val="94000"/>
                <a:satMod val="103000"/>
                <a:lumMod val="102000"/>
              </a:schemeClr>
            </a:gs>
            <a:gs pos="50000">
              <a:schemeClr val="dk2">
                <a:tint val="40000"/>
                <a:hueOff val="0"/>
                <a:satOff val="0"/>
                <a:lumOff val="0"/>
                <a:alphaOff val="0"/>
                <a:shade val="100000"/>
                <a:satMod val="110000"/>
                <a:lumMod val="100000"/>
              </a:schemeClr>
            </a:gs>
            <a:gs pos="100000">
              <a:schemeClr val="dk2">
                <a:tint val="40000"/>
                <a:hueOff val="0"/>
                <a:satOff val="0"/>
                <a:lumOff val="0"/>
                <a:alphaOff val="0"/>
                <a:shade val="78000"/>
                <a:satMod val="120000"/>
                <a:lumMod val="99000"/>
              </a:schemeClr>
            </a:gs>
          </a:gsLst>
          <a:lin ang="5400000" scaled="0"/>
        </a:gradFill>
        <a:ln>
          <a:noFill/>
        </a:ln>
        <a:effectLst/>
        <a:scene3d>
          <a:camera prst="orthographicFront"/>
          <a:lightRig rig="flat" dir="t"/>
        </a:scene3d>
        <a:sp3d z="-190500" extrusionH="12700" prstMaterial="plastic">
          <a:bevelT w="50800" h="50800"/>
        </a:sp3d>
      </dsp:spPr>
      <dsp:style>
        <a:lnRef idx="0">
          <a:scrgbClr r="0" g="0" b="0"/>
        </a:lnRef>
        <a:fillRef idx="3">
          <a:scrgbClr r="0" g="0" b="0"/>
        </a:fillRef>
        <a:effectRef idx="0">
          <a:scrgbClr r="0" g="0" b="0"/>
        </a:effectRef>
        <a:fontRef idx="minor"/>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el-GR" sz="1700" kern="1200" dirty="0"/>
            <a:t>Οι άμεσες διασυνοριακές συμβάσεις αντιστοιχούν σε ποσοστό περίπου 5% του συνολικού όγκου ανατιθέμενων συμβάσεων </a:t>
          </a:r>
        </a:p>
      </dsp:txBody>
      <dsp:txXfrm>
        <a:off x="4811" y="0"/>
        <a:ext cx="4628567" cy="1384882"/>
      </dsp:txXfrm>
    </dsp:sp>
    <dsp:sp modelId="{02B47715-256E-47FB-AADF-E927D330A221}">
      <dsp:nvSpPr>
        <dsp:cNvPr id="0" name=""/>
        <dsp:cNvSpPr/>
      </dsp:nvSpPr>
      <dsp:spPr>
        <a:xfrm>
          <a:off x="467668" y="1386235"/>
          <a:ext cx="3702853" cy="1391870"/>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43180" tIns="32385" rIns="43180" bIns="32385" numCol="1" spcCol="1270" anchor="ctr" anchorCtr="0">
          <a:noAutofit/>
        </a:bodyPr>
        <a:lstStyle/>
        <a:p>
          <a:pPr marL="0" lvl="0" indent="0" algn="ctr" defTabSz="755650">
            <a:lnSpc>
              <a:spcPct val="90000"/>
            </a:lnSpc>
            <a:spcBef>
              <a:spcPct val="0"/>
            </a:spcBef>
            <a:spcAft>
              <a:spcPct val="35000"/>
            </a:spcAft>
            <a:buNone/>
          </a:pPr>
          <a:r>
            <a:rPr lang="el-GR" sz="1700" kern="1200" dirty="0"/>
            <a:t>Ο περιορισμένος όγκος διασυνοριακών συναλλαγών αποτελεί πηγή προβληματισμού</a:t>
          </a:r>
        </a:p>
      </dsp:txBody>
      <dsp:txXfrm>
        <a:off x="508434" y="1427001"/>
        <a:ext cx="3621321" cy="1310338"/>
      </dsp:txXfrm>
    </dsp:sp>
    <dsp:sp modelId="{6AADC495-3F92-43B6-8F82-00A77A7A763E}">
      <dsp:nvSpPr>
        <dsp:cNvPr id="0" name=""/>
        <dsp:cNvSpPr/>
      </dsp:nvSpPr>
      <dsp:spPr>
        <a:xfrm>
          <a:off x="467668" y="2992239"/>
          <a:ext cx="3702853" cy="1391870"/>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43180" tIns="32385" rIns="43180" bIns="32385" numCol="1" spcCol="1270" anchor="ctr" anchorCtr="0">
          <a:noAutofit/>
        </a:bodyPr>
        <a:lstStyle/>
        <a:p>
          <a:pPr marL="0" lvl="0" indent="0" algn="ctr" defTabSz="755650">
            <a:lnSpc>
              <a:spcPct val="90000"/>
            </a:lnSpc>
            <a:spcBef>
              <a:spcPct val="0"/>
            </a:spcBef>
            <a:spcAft>
              <a:spcPct val="35000"/>
            </a:spcAft>
            <a:buNone/>
          </a:pPr>
          <a:r>
            <a:rPr lang="el-GR" sz="1700" kern="1200" dirty="0"/>
            <a:t>Περιορισμένος και ο αντίκτυπος στην ευρωπαϊκή ολοκλήρωση</a:t>
          </a:r>
        </a:p>
      </dsp:txBody>
      <dsp:txXfrm>
        <a:off x="508434" y="3033005"/>
        <a:ext cx="3621321" cy="1310338"/>
      </dsp:txXfrm>
    </dsp:sp>
    <dsp:sp modelId="{D63399A5-2A80-4C24-8E48-3B21A629778A}">
      <dsp:nvSpPr>
        <dsp:cNvPr id="0" name=""/>
        <dsp:cNvSpPr/>
      </dsp:nvSpPr>
      <dsp:spPr>
        <a:xfrm>
          <a:off x="4980521" y="0"/>
          <a:ext cx="4628567" cy="4616276"/>
        </a:xfrm>
        <a:prstGeom prst="roundRect">
          <a:avLst>
            <a:gd name="adj" fmla="val 10000"/>
          </a:avLst>
        </a:prstGeom>
        <a:gradFill rotWithShape="0">
          <a:gsLst>
            <a:gs pos="0">
              <a:schemeClr val="dk2">
                <a:tint val="40000"/>
                <a:hueOff val="0"/>
                <a:satOff val="0"/>
                <a:lumOff val="0"/>
                <a:alphaOff val="0"/>
                <a:tint val="94000"/>
                <a:satMod val="103000"/>
                <a:lumMod val="102000"/>
              </a:schemeClr>
            </a:gs>
            <a:gs pos="50000">
              <a:schemeClr val="dk2">
                <a:tint val="40000"/>
                <a:hueOff val="0"/>
                <a:satOff val="0"/>
                <a:lumOff val="0"/>
                <a:alphaOff val="0"/>
                <a:shade val="100000"/>
                <a:satMod val="110000"/>
                <a:lumMod val="100000"/>
              </a:schemeClr>
            </a:gs>
            <a:gs pos="100000">
              <a:schemeClr val="dk2">
                <a:tint val="40000"/>
                <a:hueOff val="0"/>
                <a:satOff val="0"/>
                <a:lumOff val="0"/>
                <a:alphaOff val="0"/>
                <a:shade val="78000"/>
                <a:satMod val="120000"/>
                <a:lumMod val="99000"/>
              </a:schemeClr>
            </a:gs>
          </a:gsLst>
          <a:lin ang="5400000" scaled="0"/>
        </a:gradFill>
        <a:ln>
          <a:noFill/>
        </a:ln>
        <a:effectLst/>
        <a:scene3d>
          <a:camera prst="orthographicFront"/>
          <a:lightRig rig="flat" dir="t"/>
        </a:scene3d>
        <a:sp3d z="-190500" extrusionH="12700" prstMaterial="plastic">
          <a:bevelT w="50800" h="50800"/>
        </a:sp3d>
      </dsp:spPr>
      <dsp:style>
        <a:lnRef idx="0">
          <a:scrgbClr r="0" g="0" b="0"/>
        </a:lnRef>
        <a:fillRef idx="3">
          <a:scrgbClr r="0" g="0" b="0"/>
        </a:fillRef>
        <a:effectRef idx="0">
          <a:scrgbClr r="0" g="0" b="0"/>
        </a:effectRef>
        <a:fontRef idx="minor"/>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el-GR" sz="1700" kern="1200" dirty="0"/>
            <a:t>Η κατάσταση μέχρι το 2021</a:t>
          </a:r>
        </a:p>
      </dsp:txBody>
      <dsp:txXfrm>
        <a:off x="4980521" y="0"/>
        <a:ext cx="4628567" cy="1384882"/>
      </dsp:txXfrm>
    </dsp:sp>
    <dsp:sp modelId="{6BA94524-6615-4B6D-ABA0-9B0556EB4A3C}">
      <dsp:nvSpPr>
        <dsp:cNvPr id="0" name=""/>
        <dsp:cNvSpPr/>
      </dsp:nvSpPr>
      <dsp:spPr>
        <a:xfrm>
          <a:off x="5443377" y="1386235"/>
          <a:ext cx="3702853" cy="1391870"/>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43180" tIns="32385" rIns="43180" bIns="32385" numCol="1" spcCol="1270" anchor="ctr" anchorCtr="0">
          <a:noAutofit/>
        </a:bodyPr>
        <a:lstStyle/>
        <a:p>
          <a:pPr marL="0" lvl="0" indent="0" algn="ctr" defTabSz="755650">
            <a:lnSpc>
              <a:spcPct val="90000"/>
            </a:lnSpc>
            <a:spcBef>
              <a:spcPct val="0"/>
            </a:spcBef>
            <a:spcAft>
              <a:spcPct val="35000"/>
            </a:spcAft>
            <a:buNone/>
          </a:pPr>
          <a:r>
            <a:rPr lang="el-GR" sz="1700" kern="1200" dirty="0"/>
            <a:t>Πριν την καθιέρωση της ενιαίας αγοράς το 1992 οι άμεσες διασυνοριακές συμβάσεις αποτελούσαν το 2% του συνόλου των δημοσίων συμβάσεων</a:t>
          </a:r>
        </a:p>
      </dsp:txBody>
      <dsp:txXfrm>
        <a:off x="5484143" y="1427001"/>
        <a:ext cx="3621321" cy="1310338"/>
      </dsp:txXfrm>
    </dsp:sp>
    <dsp:sp modelId="{1AAE2C49-EC3B-48F4-BF82-D610DD4F8F07}">
      <dsp:nvSpPr>
        <dsp:cNvPr id="0" name=""/>
        <dsp:cNvSpPr/>
      </dsp:nvSpPr>
      <dsp:spPr>
        <a:xfrm>
          <a:off x="5443377" y="2992239"/>
          <a:ext cx="3702853" cy="1391870"/>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43180" tIns="32385" rIns="43180" bIns="32385" numCol="1" spcCol="1270" anchor="ctr" anchorCtr="0">
          <a:noAutofit/>
        </a:bodyPr>
        <a:lstStyle/>
        <a:p>
          <a:pPr marL="0" lvl="0" indent="0" algn="ctr" defTabSz="755650">
            <a:lnSpc>
              <a:spcPct val="90000"/>
            </a:lnSpc>
            <a:spcBef>
              <a:spcPct val="0"/>
            </a:spcBef>
            <a:spcAft>
              <a:spcPct val="35000"/>
            </a:spcAft>
            <a:buNone/>
          </a:pPr>
          <a:r>
            <a:rPr lang="el-GR" sz="1700" kern="1200" dirty="0"/>
            <a:t>Για την περίοδο 2011-2021 το ποσοστό αυτό παραμένει σταθερά ανοδικό περίπου στο 5% με σημαντικές ωστόσο διαφοροποιήσεις μεταξύ των κρατών μελών</a:t>
          </a:r>
        </a:p>
      </dsp:txBody>
      <dsp:txXfrm>
        <a:off x="5484143" y="3033005"/>
        <a:ext cx="3621321" cy="1310338"/>
      </dsp:txXfrm>
    </dsp:sp>
  </dsp:spTree>
</dsp:drawing>
</file>

<file path=ppt/diagrams/drawing23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4B44494-AB4E-4D70-892C-A60DECDDF215}">
      <dsp:nvSpPr>
        <dsp:cNvPr id="0" name=""/>
        <dsp:cNvSpPr/>
      </dsp:nvSpPr>
      <dsp:spPr>
        <a:xfrm>
          <a:off x="0" y="2786167"/>
          <a:ext cx="9613900" cy="1828027"/>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0904" tIns="120904" rIns="120904" bIns="120904" numCol="1" spcCol="1270" anchor="ctr" anchorCtr="0">
          <a:noAutofit/>
        </a:bodyPr>
        <a:lstStyle/>
        <a:p>
          <a:pPr marL="0" lvl="0" indent="0" algn="ctr" defTabSz="755650">
            <a:lnSpc>
              <a:spcPct val="90000"/>
            </a:lnSpc>
            <a:spcBef>
              <a:spcPct val="0"/>
            </a:spcBef>
            <a:spcAft>
              <a:spcPct val="35000"/>
            </a:spcAft>
            <a:buNone/>
          </a:pPr>
          <a:r>
            <a:rPr lang="el-GR" sz="1700" kern="1200" dirty="0"/>
            <a:t>Μελέτη της Επιτροπής </a:t>
          </a:r>
          <a:r>
            <a:rPr lang="en-US" sz="1700" kern="1200" dirty="0"/>
            <a:t>«Study on the measurement of cross-border penetration in</a:t>
          </a:r>
          <a:r>
            <a:rPr lang="el-GR" sz="1700" kern="1200" dirty="0"/>
            <a:t> </a:t>
          </a:r>
          <a:r>
            <a:rPr lang="it-IT" sz="1700" kern="1200" dirty="0"/>
            <a:t>the EU public procurement market»</a:t>
          </a:r>
          <a:r>
            <a:rPr lang="el-GR" sz="1700" kern="1200" dirty="0"/>
            <a:t> σχετικά με τη διασυνοριακή διείσδυση για τα έτη 2016-2019</a:t>
          </a:r>
        </a:p>
      </dsp:txBody>
      <dsp:txXfrm>
        <a:off x="0" y="2786167"/>
        <a:ext cx="9613900" cy="987134"/>
      </dsp:txXfrm>
    </dsp:sp>
    <dsp:sp modelId="{749CB14E-28F8-46CB-9E35-CBDB210F1E92}">
      <dsp:nvSpPr>
        <dsp:cNvPr id="0" name=""/>
        <dsp:cNvSpPr/>
      </dsp:nvSpPr>
      <dsp:spPr>
        <a:xfrm>
          <a:off x="0" y="3736741"/>
          <a:ext cx="4806950" cy="840892"/>
        </a:xfrm>
        <a:prstGeom prst="rect">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20904" tIns="21590" rIns="120904" bIns="21590" numCol="1" spcCol="1270" anchor="ctr" anchorCtr="0">
          <a:noAutofit/>
        </a:bodyPr>
        <a:lstStyle/>
        <a:p>
          <a:pPr marL="0" lvl="0" indent="0" algn="ctr" defTabSz="755650">
            <a:lnSpc>
              <a:spcPct val="90000"/>
            </a:lnSpc>
            <a:spcBef>
              <a:spcPct val="0"/>
            </a:spcBef>
            <a:spcAft>
              <a:spcPct val="35000"/>
            </a:spcAft>
            <a:buNone/>
          </a:pPr>
          <a:r>
            <a:rPr lang="el-GR" sz="1700" kern="1200" dirty="0"/>
            <a:t>Οι έμμεσες διασυνοριακές αναθέσεις αποτελούσαν περίπου το 20% για συμβάσεις με χαμηλότερη αξία των 200 εκατ. € και το 2,4% οι άμεσες</a:t>
          </a:r>
        </a:p>
      </dsp:txBody>
      <dsp:txXfrm>
        <a:off x="0" y="3736741"/>
        <a:ext cx="4806950" cy="840892"/>
      </dsp:txXfrm>
    </dsp:sp>
    <dsp:sp modelId="{FB5F794C-3A52-497A-ABAB-B33A20D17C25}">
      <dsp:nvSpPr>
        <dsp:cNvPr id="0" name=""/>
        <dsp:cNvSpPr/>
      </dsp:nvSpPr>
      <dsp:spPr>
        <a:xfrm>
          <a:off x="4806950" y="3736741"/>
          <a:ext cx="4806950" cy="840892"/>
        </a:xfrm>
        <a:prstGeom prst="rect">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20904" tIns="21590" rIns="120904" bIns="21590" numCol="1" spcCol="1270" anchor="ctr" anchorCtr="0">
          <a:noAutofit/>
        </a:bodyPr>
        <a:lstStyle/>
        <a:p>
          <a:pPr marL="0" lvl="0" indent="0" algn="ctr" defTabSz="755650">
            <a:lnSpc>
              <a:spcPct val="90000"/>
            </a:lnSpc>
            <a:spcBef>
              <a:spcPct val="0"/>
            </a:spcBef>
            <a:spcAft>
              <a:spcPct val="35000"/>
            </a:spcAft>
            <a:buNone/>
          </a:pPr>
          <a:r>
            <a:rPr lang="el-GR" sz="1700" kern="1200" dirty="0"/>
            <a:t>Αντίστοιχα οι έμμεσες το 28% για συμβάσεις αξίας άνω των 200 εκατ. € και οι άμεσες το 6%</a:t>
          </a:r>
        </a:p>
      </dsp:txBody>
      <dsp:txXfrm>
        <a:off x="4806950" y="3736741"/>
        <a:ext cx="4806950" cy="840892"/>
      </dsp:txXfrm>
    </dsp:sp>
    <dsp:sp modelId="{064F134C-1AF8-4D78-93F6-3828FE6BD37F}">
      <dsp:nvSpPr>
        <dsp:cNvPr id="0" name=""/>
        <dsp:cNvSpPr/>
      </dsp:nvSpPr>
      <dsp:spPr>
        <a:xfrm rot="10800000">
          <a:off x="0" y="2081"/>
          <a:ext cx="9613900" cy="2811505"/>
        </a:xfrm>
        <a:prstGeom prst="upArrowCallou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0904" tIns="120904" rIns="120904" bIns="120904" numCol="1" spcCol="1270" anchor="ctr" anchorCtr="0">
          <a:noAutofit/>
        </a:bodyPr>
        <a:lstStyle/>
        <a:p>
          <a:pPr marL="0" lvl="0" indent="0" algn="ctr" defTabSz="755650">
            <a:lnSpc>
              <a:spcPct val="90000"/>
            </a:lnSpc>
            <a:spcBef>
              <a:spcPct val="0"/>
            </a:spcBef>
            <a:spcAft>
              <a:spcPct val="35000"/>
            </a:spcAft>
            <a:buNone/>
          </a:pPr>
          <a:r>
            <a:rPr lang="el-GR" sz="1700" kern="1200" dirty="0"/>
            <a:t>Δυνατή η πραγματοποίηση διασυνοριακών συναλλαγών μέσω συμπράξεων</a:t>
          </a:r>
        </a:p>
      </dsp:txBody>
      <dsp:txXfrm rot="-10800000">
        <a:off x="0" y="2081"/>
        <a:ext cx="9613900" cy="986838"/>
      </dsp:txXfrm>
    </dsp:sp>
    <dsp:sp modelId="{E9C3B979-2B78-403A-B6D1-25E738885E6A}">
      <dsp:nvSpPr>
        <dsp:cNvPr id="0" name=""/>
        <dsp:cNvSpPr/>
      </dsp:nvSpPr>
      <dsp:spPr>
        <a:xfrm>
          <a:off x="0" y="988920"/>
          <a:ext cx="4806950" cy="840640"/>
        </a:xfrm>
        <a:prstGeom prst="rect">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20904" tIns="21590" rIns="120904" bIns="21590" numCol="1" spcCol="1270" anchor="ctr" anchorCtr="0">
          <a:noAutofit/>
        </a:bodyPr>
        <a:lstStyle/>
        <a:p>
          <a:pPr marL="0" lvl="0" indent="0" algn="ctr" defTabSz="755650">
            <a:lnSpc>
              <a:spcPct val="90000"/>
            </a:lnSpc>
            <a:spcBef>
              <a:spcPct val="0"/>
            </a:spcBef>
            <a:spcAft>
              <a:spcPct val="35000"/>
            </a:spcAft>
            <a:buNone/>
          </a:pPr>
          <a:r>
            <a:rPr lang="el-GR" sz="1700" kern="1200" dirty="0"/>
            <a:t>Φορείς εγκατεστημένοι στο έδαφος διαφορετικών κρατών μελών</a:t>
          </a:r>
        </a:p>
      </dsp:txBody>
      <dsp:txXfrm>
        <a:off x="0" y="988920"/>
        <a:ext cx="4806950" cy="840640"/>
      </dsp:txXfrm>
    </dsp:sp>
    <dsp:sp modelId="{667425EF-9382-4EB6-8E97-F8E24723CC9B}">
      <dsp:nvSpPr>
        <dsp:cNvPr id="0" name=""/>
        <dsp:cNvSpPr/>
      </dsp:nvSpPr>
      <dsp:spPr>
        <a:xfrm>
          <a:off x="4806950" y="988920"/>
          <a:ext cx="4806950" cy="840640"/>
        </a:xfrm>
        <a:prstGeom prst="rect">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20904" tIns="21590" rIns="120904" bIns="21590" numCol="1" spcCol="1270" anchor="ctr" anchorCtr="0">
          <a:noAutofit/>
        </a:bodyPr>
        <a:lstStyle/>
        <a:p>
          <a:pPr marL="0" lvl="0" indent="0" algn="ctr" defTabSz="755650">
            <a:lnSpc>
              <a:spcPct val="90000"/>
            </a:lnSpc>
            <a:spcBef>
              <a:spcPct val="0"/>
            </a:spcBef>
            <a:spcAft>
              <a:spcPct val="35000"/>
            </a:spcAft>
            <a:buNone/>
          </a:pPr>
          <a:r>
            <a:rPr lang="el-GR" sz="1700" kern="1200" dirty="0"/>
            <a:t>Εγκατεστημένες στο ίδιο κράτος μέλος θυγατρικές αλλοδαπών επιχειρήσεων. Πχ. στον χρηματοπιστωτικό, ενεργειακό, κατασκευαστικό τομέα</a:t>
          </a:r>
        </a:p>
      </dsp:txBody>
      <dsp:txXfrm>
        <a:off x="4806950" y="988920"/>
        <a:ext cx="4806950" cy="840640"/>
      </dsp:txXfrm>
    </dsp:sp>
  </dsp:spTree>
</dsp:drawing>
</file>

<file path=ppt/diagrams/drawing23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9269F78-2FE9-42B6-A7F4-4EC260F78784}">
      <dsp:nvSpPr>
        <dsp:cNvPr id="0" name=""/>
        <dsp:cNvSpPr/>
      </dsp:nvSpPr>
      <dsp:spPr>
        <a:xfrm rot="16200000">
          <a:off x="-725391" y="726608"/>
          <a:ext cx="4616276" cy="3163059"/>
        </a:xfrm>
        <a:prstGeom prst="flowChartManualOperation">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1600" tIns="0" rIns="101600" bIns="0" numCol="1" spcCol="1270" anchor="ctr" anchorCtr="0">
          <a:noAutofit/>
        </a:bodyPr>
        <a:lstStyle/>
        <a:p>
          <a:pPr marL="0" lvl="0" indent="0" algn="ctr" defTabSz="711200">
            <a:lnSpc>
              <a:spcPct val="90000"/>
            </a:lnSpc>
            <a:spcBef>
              <a:spcPct val="0"/>
            </a:spcBef>
            <a:spcAft>
              <a:spcPct val="35000"/>
            </a:spcAft>
            <a:buNone/>
          </a:pPr>
          <a:r>
            <a:rPr lang="el-GR" sz="1600" kern="1200" dirty="0"/>
            <a:t>Εφόσον στο </a:t>
          </a:r>
          <a:r>
            <a:rPr lang="en-US" sz="1600" kern="1200" dirty="0"/>
            <a:t>TED</a:t>
          </a:r>
          <a:r>
            <a:rPr lang="el-GR" sz="1600" kern="1200" dirty="0"/>
            <a:t> δεν υπάρχει μοναδικός αναγνωριστικός κωδικός για τους οικονομικούς φορείς τα στοιχεία για τις διασυνοριακές συναλλαγές δεν επαληθεύονται</a:t>
          </a:r>
        </a:p>
      </dsp:txBody>
      <dsp:txXfrm rot="5400000">
        <a:off x="1218" y="923254"/>
        <a:ext cx="3163059" cy="2769766"/>
      </dsp:txXfrm>
    </dsp:sp>
    <dsp:sp modelId="{70BB8983-BAED-4A74-A1CE-2EBD5F2C768D}">
      <dsp:nvSpPr>
        <dsp:cNvPr id="0" name=""/>
        <dsp:cNvSpPr/>
      </dsp:nvSpPr>
      <dsp:spPr>
        <a:xfrm rot="16200000">
          <a:off x="2674897" y="726608"/>
          <a:ext cx="4616276" cy="3163059"/>
        </a:xfrm>
        <a:prstGeom prst="flowChartManualOperation">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1600" tIns="0" rIns="101600" bIns="0" numCol="1" spcCol="1270" anchor="ctr" anchorCtr="0">
          <a:noAutofit/>
        </a:bodyPr>
        <a:lstStyle/>
        <a:p>
          <a:pPr marL="0" lvl="0" indent="0" algn="ctr" defTabSz="711200">
            <a:lnSpc>
              <a:spcPct val="90000"/>
            </a:lnSpc>
            <a:spcBef>
              <a:spcPct val="0"/>
            </a:spcBef>
            <a:spcAft>
              <a:spcPct val="35000"/>
            </a:spcAft>
            <a:buNone/>
          </a:pPr>
          <a:r>
            <a:rPr lang="el-GR" sz="1600" kern="1200" dirty="0"/>
            <a:t>Οποιαδήποτε μείωση του ανταγωνισμού συνεπάγεται τον κίνδυνο αύξησης των τιμών. Έως το 2020 ο πληθωρισμός στην ενιαία αγορά παρέμεινε σταθερός, κάτω από το 2% και μόλις πρόσφατα σημείωσε αύξηση</a:t>
          </a:r>
        </a:p>
      </dsp:txBody>
      <dsp:txXfrm rot="5400000">
        <a:off x="3401506" y="923254"/>
        <a:ext cx="3163059" cy="2769766"/>
      </dsp:txXfrm>
    </dsp:sp>
    <dsp:sp modelId="{367BD4BE-0BD5-40D5-BE61-56AF67ECC04F}">
      <dsp:nvSpPr>
        <dsp:cNvPr id="0" name=""/>
        <dsp:cNvSpPr/>
      </dsp:nvSpPr>
      <dsp:spPr>
        <a:xfrm rot="16200000">
          <a:off x="6075186" y="726608"/>
          <a:ext cx="4616276" cy="3163059"/>
        </a:xfrm>
        <a:prstGeom prst="flowChartManualOperation">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1600" tIns="0" rIns="101600" bIns="0" numCol="1" spcCol="1270" anchor="ctr" anchorCtr="0">
          <a:noAutofit/>
        </a:bodyPr>
        <a:lstStyle/>
        <a:p>
          <a:pPr marL="0" lvl="0" indent="0" algn="ctr" defTabSz="711200">
            <a:lnSpc>
              <a:spcPct val="90000"/>
            </a:lnSpc>
            <a:spcBef>
              <a:spcPct val="0"/>
            </a:spcBef>
            <a:spcAft>
              <a:spcPct val="35000"/>
            </a:spcAft>
            <a:buNone/>
          </a:pPr>
          <a:r>
            <a:rPr lang="el-GR" sz="1600" kern="1200" dirty="0"/>
            <a:t>Δεν υπάρχουν συγκεκριμένα δεδομένα σχετικά με τις τιμές στις αναθέσεις που αποτελούν αντικείμενο δημόσιων συμβάσεων. Ούτε η </a:t>
          </a:r>
          <a:r>
            <a:rPr lang="el-GR" sz="1600" kern="1200" dirty="0" err="1"/>
            <a:t>Eurostat</a:t>
          </a:r>
          <a:r>
            <a:rPr lang="el-GR" sz="1600" kern="1200" dirty="0"/>
            <a:t> ούτε η ΓΔ GROW παρακολουθούν τις τιμές στο πλαίσιο των δημόσιων συμβάσεων στα κράτη μέλη της ΕΕ. Δεν μπορεί να εκτιμηθεί ο αντίκτυπος των μεταβολών των επιπέδων ανταγωνισμού στις τιμές ούτε το κόστος που συνεπάγεται η έλλειψη ανταγωνισμού</a:t>
          </a:r>
        </a:p>
      </dsp:txBody>
      <dsp:txXfrm rot="5400000">
        <a:off x="6801795" y="923254"/>
        <a:ext cx="3163059" cy="2769766"/>
      </dsp:txXfrm>
    </dsp:sp>
  </dsp:spTree>
</dsp:drawing>
</file>

<file path=ppt/diagrams/drawing23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1AB649A-0804-4496-A230-C64C8EAE4808}">
      <dsp:nvSpPr>
        <dsp:cNvPr id="0" name=""/>
        <dsp:cNvSpPr/>
      </dsp:nvSpPr>
      <dsp:spPr>
        <a:xfrm>
          <a:off x="0" y="0"/>
          <a:ext cx="4616276" cy="4616276"/>
        </a:xfrm>
        <a:prstGeom prst="pie">
          <a:avLst>
            <a:gd name="adj1" fmla="val 5400000"/>
            <a:gd name="adj2" fmla="val 1620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 modelId="{DEE69B09-8C68-48A1-903E-63F59F13EFDA}">
      <dsp:nvSpPr>
        <dsp:cNvPr id="0" name=""/>
        <dsp:cNvSpPr/>
      </dsp:nvSpPr>
      <dsp:spPr>
        <a:xfrm>
          <a:off x="2308138" y="0"/>
          <a:ext cx="7305762" cy="4616276"/>
        </a:xfrm>
        <a:prstGeom prst="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el-GR" sz="1700" kern="1200" dirty="0"/>
            <a:t>Απευθείας ανάθεση ή διαπραγμάτευση χωρίς δημοσίευση οδηγεί σε περιορισμό του ανταγωνισμού, εφόσον προσεγγίζεται μία και μόνο επιχείρηση</a:t>
          </a:r>
        </a:p>
      </dsp:txBody>
      <dsp:txXfrm>
        <a:off x="2308138" y="0"/>
        <a:ext cx="7305762" cy="980958"/>
      </dsp:txXfrm>
    </dsp:sp>
    <dsp:sp modelId="{B48DDFA1-0920-488F-A446-F254A0F48FFD}">
      <dsp:nvSpPr>
        <dsp:cNvPr id="0" name=""/>
        <dsp:cNvSpPr/>
      </dsp:nvSpPr>
      <dsp:spPr>
        <a:xfrm>
          <a:off x="605886" y="980958"/>
          <a:ext cx="3404503" cy="3404503"/>
        </a:xfrm>
        <a:prstGeom prst="pie">
          <a:avLst>
            <a:gd name="adj1" fmla="val 5400000"/>
            <a:gd name="adj2" fmla="val 1620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 modelId="{2D65359F-CA62-4A42-A957-052893F01871}">
      <dsp:nvSpPr>
        <dsp:cNvPr id="0" name=""/>
        <dsp:cNvSpPr/>
      </dsp:nvSpPr>
      <dsp:spPr>
        <a:xfrm>
          <a:off x="2308138" y="980958"/>
          <a:ext cx="7305762" cy="3404503"/>
        </a:xfrm>
        <a:prstGeom prst="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el-GR" sz="1700" kern="1200" dirty="0"/>
            <a:t>Αυτό όμως θα έπρεπε να είναι η εξαίρεση και όχι ο κανόνας</a:t>
          </a:r>
        </a:p>
      </dsp:txBody>
      <dsp:txXfrm>
        <a:off x="2308138" y="980958"/>
        <a:ext cx="7305762" cy="980958"/>
      </dsp:txXfrm>
    </dsp:sp>
    <dsp:sp modelId="{CE1A0787-48D1-4E60-A698-D6A03A02873B}">
      <dsp:nvSpPr>
        <dsp:cNvPr id="0" name=""/>
        <dsp:cNvSpPr/>
      </dsp:nvSpPr>
      <dsp:spPr>
        <a:xfrm>
          <a:off x="1211772" y="1961917"/>
          <a:ext cx="2192731" cy="2192731"/>
        </a:xfrm>
        <a:prstGeom prst="pie">
          <a:avLst>
            <a:gd name="adj1" fmla="val 5400000"/>
            <a:gd name="adj2" fmla="val 1620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 modelId="{BB6F8EAC-26C2-4425-8B09-2911559A1E03}">
      <dsp:nvSpPr>
        <dsp:cNvPr id="0" name=""/>
        <dsp:cNvSpPr/>
      </dsp:nvSpPr>
      <dsp:spPr>
        <a:xfrm>
          <a:off x="2308138" y="1961917"/>
          <a:ext cx="7305762" cy="2192731"/>
        </a:xfrm>
        <a:prstGeom prst="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el-GR" sz="1700" kern="1200" dirty="0"/>
            <a:t>Ποσοστό </a:t>
          </a:r>
          <a:r>
            <a:rPr lang="el-GR" sz="1700" i="1" kern="1200" dirty="0"/>
            <a:t>«καμίας πρόσκλησης υποβολής προσφοράς</a:t>
          </a:r>
          <a:r>
            <a:rPr lang="el-GR" sz="1700" i="0" kern="1200" dirty="0"/>
            <a:t>» άνω του 10% θεωρείται προειδοποιητική (κόκκινη) ένδειξη και το 2021 23/27 κράτη μέλη ήταν πάνω από το όριο αυτό. Το 2021 το ποσοστό αυτό ήταν περίπου στο 15,8% πανευρωπαϊκά </a:t>
          </a:r>
        </a:p>
      </dsp:txBody>
      <dsp:txXfrm>
        <a:off x="2308138" y="1961917"/>
        <a:ext cx="7305762" cy="980958"/>
      </dsp:txXfrm>
    </dsp:sp>
    <dsp:sp modelId="{0BC8AAB6-C976-4905-8465-300007E2CC27}">
      <dsp:nvSpPr>
        <dsp:cNvPr id="0" name=""/>
        <dsp:cNvSpPr/>
      </dsp:nvSpPr>
      <dsp:spPr>
        <a:xfrm>
          <a:off x="1817658" y="2942875"/>
          <a:ext cx="980958" cy="980958"/>
        </a:xfrm>
        <a:prstGeom prst="pie">
          <a:avLst>
            <a:gd name="adj1" fmla="val 5400000"/>
            <a:gd name="adj2" fmla="val 1620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 modelId="{87274091-D577-4AF6-84A3-B4F29E1DC877}">
      <dsp:nvSpPr>
        <dsp:cNvPr id="0" name=""/>
        <dsp:cNvSpPr/>
      </dsp:nvSpPr>
      <dsp:spPr>
        <a:xfrm>
          <a:off x="2308138" y="2942875"/>
          <a:ext cx="7305762" cy="980958"/>
        </a:xfrm>
        <a:prstGeom prst="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el-GR" sz="1700" i="0" kern="1200" dirty="0"/>
            <a:t>Το μερίδιο των διαδικασιών ανάθεσης με συμμετοχή μόνο ενός προσφέροντα σχεδόν διπλασιάστηκε την τελευταία δεκαετία</a:t>
          </a:r>
        </a:p>
      </dsp:txBody>
      <dsp:txXfrm>
        <a:off x="2308138" y="2942875"/>
        <a:ext cx="7305762" cy="980958"/>
      </dsp:txXfrm>
    </dsp:sp>
  </dsp:spTree>
</dsp:drawing>
</file>

<file path=ppt/diagrams/drawing23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2B33EC6-8A30-4EFB-8EFA-646471E4E63C}">
      <dsp:nvSpPr>
        <dsp:cNvPr id="0" name=""/>
        <dsp:cNvSpPr/>
      </dsp:nvSpPr>
      <dsp:spPr>
        <a:xfrm>
          <a:off x="3049175" y="309"/>
          <a:ext cx="1943434" cy="971717"/>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30480" tIns="20320" rIns="30480" bIns="20320" numCol="1" spcCol="1270" anchor="ctr" anchorCtr="0">
          <a:noAutofit/>
        </a:bodyPr>
        <a:lstStyle/>
        <a:p>
          <a:pPr marL="0" lvl="0" indent="0" algn="ctr" defTabSz="711200">
            <a:lnSpc>
              <a:spcPct val="90000"/>
            </a:lnSpc>
            <a:spcBef>
              <a:spcPct val="0"/>
            </a:spcBef>
            <a:spcAft>
              <a:spcPct val="35000"/>
            </a:spcAft>
            <a:buNone/>
          </a:pPr>
          <a:r>
            <a:rPr lang="el-GR" sz="1600" kern="1200" dirty="0"/>
            <a:t>Βασικοί στόχοι της μεταρρύθμισης των οδηγιών του 2014</a:t>
          </a:r>
        </a:p>
      </dsp:txBody>
      <dsp:txXfrm>
        <a:off x="3077636" y="28770"/>
        <a:ext cx="1886512" cy="914795"/>
      </dsp:txXfrm>
    </dsp:sp>
    <dsp:sp modelId="{65E3DB12-7263-4694-8CE0-FBD3DA586708}">
      <dsp:nvSpPr>
        <dsp:cNvPr id="0" name=""/>
        <dsp:cNvSpPr/>
      </dsp:nvSpPr>
      <dsp:spPr>
        <a:xfrm>
          <a:off x="3243518" y="972026"/>
          <a:ext cx="194343" cy="728788"/>
        </a:xfrm>
        <a:custGeom>
          <a:avLst/>
          <a:gdLst/>
          <a:ahLst/>
          <a:cxnLst/>
          <a:rect l="0" t="0" r="0" b="0"/>
          <a:pathLst>
            <a:path>
              <a:moveTo>
                <a:pt x="0" y="0"/>
              </a:moveTo>
              <a:lnTo>
                <a:pt x="0" y="728788"/>
              </a:lnTo>
              <a:lnTo>
                <a:pt x="194343" y="728788"/>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3F023AEA-8E91-4303-AAE5-E1756757D05A}">
      <dsp:nvSpPr>
        <dsp:cNvPr id="0" name=""/>
        <dsp:cNvSpPr/>
      </dsp:nvSpPr>
      <dsp:spPr>
        <a:xfrm>
          <a:off x="3437862" y="1214955"/>
          <a:ext cx="2495712" cy="971717"/>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30480" tIns="20320" rIns="30480" bIns="20320" numCol="1" spcCol="1270" anchor="ctr" anchorCtr="0">
          <a:noAutofit/>
        </a:bodyPr>
        <a:lstStyle/>
        <a:p>
          <a:pPr marL="0" lvl="0" indent="0" algn="ctr" defTabSz="711200">
            <a:lnSpc>
              <a:spcPct val="90000"/>
            </a:lnSpc>
            <a:spcBef>
              <a:spcPct val="0"/>
            </a:spcBef>
            <a:spcAft>
              <a:spcPct val="35000"/>
            </a:spcAft>
            <a:buNone/>
          </a:pPr>
          <a:r>
            <a:rPr lang="el-GR" sz="1600" kern="1200" dirty="0"/>
            <a:t>Απλούστευση διαδικασιών σύναψης δημοσίων συμβάσεων</a:t>
          </a:r>
        </a:p>
      </dsp:txBody>
      <dsp:txXfrm>
        <a:off x="3466323" y="1243416"/>
        <a:ext cx="2438790" cy="914795"/>
      </dsp:txXfrm>
    </dsp:sp>
    <dsp:sp modelId="{A173144F-E49D-4EC5-803D-2AA6B0C05432}">
      <dsp:nvSpPr>
        <dsp:cNvPr id="0" name=""/>
        <dsp:cNvSpPr/>
      </dsp:nvSpPr>
      <dsp:spPr>
        <a:xfrm>
          <a:off x="3243518" y="972026"/>
          <a:ext cx="194343" cy="1943434"/>
        </a:xfrm>
        <a:custGeom>
          <a:avLst/>
          <a:gdLst/>
          <a:ahLst/>
          <a:cxnLst/>
          <a:rect l="0" t="0" r="0" b="0"/>
          <a:pathLst>
            <a:path>
              <a:moveTo>
                <a:pt x="0" y="0"/>
              </a:moveTo>
              <a:lnTo>
                <a:pt x="0" y="1943434"/>
              </a:lnTo>
              <a:lnTo>
                <a:pt x="194343" y="1943434"/>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0CF08A0C-EBFC-4E35-97C8-7A4579F2CB23}">
      <dsp:nvSpPr>
        <dsp:cNvPr id="0" name=""/>
        <dsp:cNvSpPr/>
      </dsp:nvSpPr>
      <dsp:spPr>
        <a:xfrm>
          <a:off x="3437862" y="2429602"/>
          <a:ext cx="2281654" cy="971717"/>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30480" tIns="20320" rIns="30480" bIns="20320" numCol="1" spcCol="1270" anchor="ctr" anchorCtr="0">
          <a:noAutofit/>
        </a:bodyPr>
        <a:lstStyle/>
        <a:p>
          <a:pPr marL="0" lvl="0" indent="0" algn="ctr" defTabSz="711200">
            <a:lnSpc>
              <a:spcPct val="90000"/>
            </a:lnSpc>
            <a:spcBef>
              <a:spcPct val="0"/>
            </a:spcBef>
            <a:spcAft>
              <a:spcPct val="35000"/>
            </a:spcAft>
            <a:buNone/>
          </a:pPr>
          <a:r>
            <a:rPr lang="el-GR" sz="1600" kern="1200" dirty="0"/>
            <a:t>Ευκολότερη πρόσβαση για τις ΜΜΕ</a:t>
          </a:r>
        </a:p>
      </dsp:txBody>
      <dsp:txXfrm>
        <a:off x="3466323" y="2458063"/>
        <a:ext cx="2224732" cy="914795"/>
      </dsp:txXfrm>
    </dsp:sp>
    <dsp:sp modelId="{9BA952EC-A5CC-4FD0-AEAC-513788AC3EDD}">
      <dsp:nvSpPr>
        <dsp:cNvPr id="0" name=""/>
        <dsp:cNvSpPr/>
      </dsp:nvSpPr>
      <dsp:spPr>
        <a:xfrm>
          <a:off x="3243518" y="972026"/>
          <a:ext cx="194343" cy="3158081"/>
        </a:xfrm>
        <a:custGeom>
          <a:avLst/>
          <a:gdLst/>
          <a:ahLst/>
          <a:cxnLst/>
          <a:rect l="0" t="0" r="0" b="0"/>
          <a:pathLst>
            <a:path>
              <a:moveTo>
                <a:pt x="0" y="0"/>
              </a:moveTo>
              <a:lnTo>
                <a:pt x="0" y="3158081"/>
              </a:lnTo>
              <a:lnTo>
                <a:pt x="194343" y="3158081"/>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030A04A4-9654-49C3-8B0A-85DFF95994D4}">
      <dsp:nvSpPr>
        <dsp:cNvPr id="0" name=""/>
        <dsp:cNvSpPr/>
      </dsp:nvSpPr>
      <dsp:spPr>
        <a:xfrm>
          <a:off x="3437862" y="3644249"/>
          <a:ext cx="3126862" cy="971717"/>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30480" tIns="20320" rIns="30480" bIns="20320" numCol="1" spcCol="1270" anchor="ctr" anchorCtr="0">
          <a:noAutofit/>
        </a:bodyPr>
        <a:lstStyle/>
        <a:p>
          <a:pPr marL="0" lvl="0" indent="0" algn="ctr" defTabSz="711200">
            <a:lnSpc>
              <a:spcPct val="90000"/>
            </a:lnSpc>
            <a:spcBef>
              <a:spcPct val="0"/>
            </a:spcBef>
            <a:spcAft>
              <a:spcPct val="35000"/>
            </a:spcAft>
            <a:buNone/>
          </a:pPr>
          <a:r>
            <a:rPr lang="el-GR" sz="1600" kern="1200" dirty="0"/>
            <a:t>Χρήση στρατηγικών δημοσίων συμβάσεων (περιβαλλοντικές, κοινωνικές και καινοτόμες πτυχές )</a:t>
          </a:r>
        </a:p>
      </dsp:txBody>
      <dsp:txXfrm>
        <a:off x="3466323" y="3672710"/>
        <a:ext cx="3069940" cy="914795"/>
      </dsp:txXfrm>
    </dsp:sp>
  </dsp:spTree>
</dsp:drawing>
</file>

<file path=ppt/diagrams/drawing2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07F75CD-2FFC-476B-9128-6A02A6E559AF}">
      <dsp:nvSpPr>
        <dsp:cNvPr id="0" name=""/>
        <dsp:cNvSpPr/>
      </dsp:nvSpPr>
      <dsp:spPr>
        <a:xfrm>
          <a:off x="0" y="3837600"/>
          <a:ext cx="9613900" cy="792165"/>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dirty="0"/>
            <a:t>Συμβάσεις υπηρεσιών που αφορούν κοινωνικές και άλλες ειδικές υπηρεσίες του Παραρτήματος XI</a:t>
          </a:r>
          <a:r>
            <a:rPr lang="en-US" sz="1800" kern="1200" dirty="0"/>
            <a:t>V</a:t>
          </a:r>
          <a:r>
            <a:rPr lang="el-GR" sz="1800" kern="1200" dirty="0"/>
            <a:t> του Προσαρτήματος Α΄ 750.000,00 €</a:t>
          </a:r>
        </a:p>
      </dsp:txBody>
      <dsp:txXfrm>
        <a:off x="0" y="3837600"/>
        <a:ext cx="9613900" cy="792165"/>
      </dsp:txXfrm>
    </dsp:sp>
    <dsp:sp modelId="{0515E8F9-FA99-4281-9B59-E5D94433B0C5}">
      <dsp:nvSpPr>
        <dsp:cNvPr id="0" name=""/>
        <dsp:cNvSpPr/>
      </dsp:nvSpPr>
      <dsp:spPr>
        <a:xfrm rot="10800000">
          <a:off x="0" y="2616134"/>
          <a:ext cx="9613900" cy="1230182"/>
        </a:xfrm>
        <a:prstGeom prst="upArrowCallou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dirty="0"/>
            <a:t>Προμήθειες, υπηρεσίες και διαγωνισμοί μελετών απο μη Κ.Κ.Α. και Κ.Κ.Α. στον τομέα της άμυνας για προϊόντα εκτός Παραρτήματος ΙΙΙ του Προσαρτήματος Α΄ 221.000,00 €</a:t>
          </a:r>
        </a:p>
      </dsp:txBody>
      <dsp:txXfrm rot="10800000">
        <a:off x="0" y="2616134"/>
        <a:ext cx="9613900" cy="799335"/>
      </dsp:txXfrm>
    </dsp:sp>
    <dsp:sp modelId="{FD87D5B8-6C0A-4C35-9F26-80AF24BFB8BD}">
      <dsp:nvSpPr>
        <dsp:cNvPr id="0" name=""/>
        <dsp:cNvSpPr/>
      </dsp:nvSpPr>
      <dsp:spPr>
        <a:xfrm rot="10800000">
          <a:off x="0" y="1352390"/>
          <a:ext cx="9613900" cy="1272458"/>
        </a:xfrm>
        <a:prstGeom prst="upArrowCallou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dirty="0"/>
            <a:t>Προμήθειες, υπηρεσίες και διαγωνισμοί μελετών από Κ.Κ.Α. και Κ.Κ.Α. στον τομέα της άμυνας για προϊόντα του Παραρτήματος ΙΙΙ του Προσαρτήματος Α΄ 143.000,00 €</a:t>
          </a:r>
        </a:p>
      </dsp:txBody>
      <dsp:txXfrm rot="10800000">
        <a:off x="0" y="1352390"/>
        <a:ext cx="9613900" cy="826805"/>
      </dsp:txXfrm>
    </dsp:sp>
    <dsp:sp modelId="{CEA3F85F-91DC-48F4-9BFD-28F1E3D1CBB7}">
      <dsp:nvSpPr>
        <dsp:cNvPr id="0" name=""/>
        <dsp:cNvSpPr/>
      </dsp:nvSpPr>
      <dsp:spPr>
        <a:xfrm rot="10800000">
          <a:off x="0" y="885180"/>
          <a:ext cx="9613900" cy="475925"/>
        </a:xfrm>
        <a:prstGeom prst="upArrowCallou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dirty="0"/>
            <a:t>Έργα 5.538.000,00 €</a:t>
          </a:r>
        </a:p>
      </dsp:txBody>
      <dsp:txXfrm rot="10800000">
        <a:off x="0" y="885180"/>
        <a:ext cx="9613900" cy="309242"/>
      </dsp:txXfrm>
    </dsp:sp>
    <dsp:sp modelId="{0E363A1B-A2D8-4BAF-82EC-5DEB51AAFDEF}">
      <dsp:nvSpPr>
        <dsp:cNvPr id="0" name=""/>
        <dsp:cNvSpPr/>
      </dsp:nvSpPr>
      <dsp:spPr>
        <a:xfrm rot="10800000">
          <a:off x="0" y="290"/>
          <a:ext cx="9613900" cy="893605"/>
        </a:xfrm>
        <a:prstGeom prst="upArrowCallou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dirty="0"/>
            <a:t>Προ Φ.Π.Α. εκτός αν άλλως ορίζεται</a:t>
          </a:r>
        </a:p>
      </dsp:txBody>
      <dsp:txXfrm rot="10800000">
        <a:off x="0" y="290"/>
        <a:ext cx="9613900" cy="580638"/>
      </dsp:txXfrm>
    </dsp:sp>
  </dsp:spTree>
</dsp:drawing>
</file>

<file path=ppt/diagrams/drawing24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E6C7CDC-062E-4E34-8E63-C82C5FCA5E26}">
      <dsp:nvSpPr>
        <dsp:cNvPr id="0" name=""/>
        <dsp:cNvSpPr/>
      </dsp:nvSpPr>
      <dsp:spPr>
        <a:xfrm>
          <a:off x="1553" y="1377"/>
          <a:ext cx="9610792" cy="2179657"/>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l-GR" sz="1600" kern="1200" dirty="0"/>
            <a:t>Από το 2011 και έπειτα η διάρκεια των διαδικασιών ανάθεσης αυξήθηκε κατά το ήμισυ</a:t>
          </a:r>
        </a:p>
      </dsp:txBody>
      <dsp:txXfrm>
        <a:off x="65393" y="65217"/>
        <a:ext cx="9483112" cy="2051977"/>
      </dsp:txXfrm>
    </dsp:sp>
    <dsp:sp modelId="{60A9A35F-CEF7-4925-B46A-1296F9380340}">
      <dsp:nvSpPr>
        <dsp:cNvPr id="0" name=""/>
        <dsp:cNvSpPr/>
      </dsp:nvSpPr>
      <dsp:spPr>
        <a:xfrm>
          <a:off x="1553" y="2435240"/>
          <a:ext cx="2260299" cy="2179657"/>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l-GR" sz="1600" kern="1200" dirty="0"/>
            <a:t>Ο διοικητικός φόρτος για τη σύναψη δημοσίων συμβάσεων θεωρείται γενικά μεγάλος</a:t>
          </a:r>
        </a:p>
      </dsp:txBody>
      <dsp:txXfrm>
        <a:off x="65393" y="2499080"/>
        <a:ext cx="2132619" cy="2051977"/>
      </dsp:txXfrm>
    </dsp:sp>
    <dsp:sp modelId="{0A5026F5-EDCE-47E2-B42A-B47AFC84F2A4}">
      <dsp:nvSpPr>
        <dsp:cNvPr id="0" name=""/>
        <dsp:cNvSpPr/>
      </dsp:nvSpPr>
      <dsp:spPr>
        <a:xfrm>
          <a:off x="2451718" y="2435240"/>
          <a:ext cx="2260299" cy="2179657"/>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l-GR" sz="1600" kern="1200" dirty="0"/>
            <a:t>Χρονοβόρες διοικητικές διαδικασίες που λειτουργούν αποτρεπτικά για τις επιχειρήσεις</a:t>
          </a:r>
        </a:p>
      </dsp:txBody>
      <dsp:txXfrm>
        <a:off x="2515558" y="2499080"/>
        <a:ext cx="2132619" cy="2051977"/>
      </dsp:txXfrm>
    </dsp:sp>
    <dsp:sp modelId="{2DB891E2-3258-4319-9C5B-D6954A49C340}">
      <dsp:nvSpPr>
        <dsp:cNvPr id="0" name=""/>
        <dsp:cNvSpPr/>
      </dsp:nvSpPr>
      <dsp:spPr>
        <a:xfrm>
          <a:off x="4901882" y="2435240"/>
          <a:ext cx="2260299" cy="2179657"/>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l-GR" sz="1600" kern="1200" dirty="0"/>
            <a:t>Υπερβολικά περίπλοκες διαδικασίες όχι τόσο ευέλικτες, ενώ η απλούστευση που επιχειρήθηκε δεν κρίνεται σημαντική</a:t>
          </a:r>
        </a:p>
      </dsp:txBody>
      <dsp:txXfrm>
        <a:off x="4965722" y="2499080"/>
        <a:ext cx="2132619" cy="2051977"/>
      </dsp:txXfrm>
    </dsp:sp>
    <dsp:sp modelId="{7319E2DF-DFF0-4AE5-9B56-79969B2DA58D}">
      <dsp:nvSpPr>
        <dsp:cNvPr id="0" name=""/>
        <dsp:cNvSpPr/>
      </dsp:nvSpPr>
      <dsp:spPr>
        <a:xfrm>
          <a:off x="7352046" y="2435240"/>
          <a:ext cx="2260299" cy="2179657"/>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l-GR" sz="1600" kern="1200" dirty="0"/>
            <a:t>Οι δημόσιες συμβάσεις δεν έχουν καταστεί ελκυστικότερες για τους οικονομικούς φορείς</a:t>
          </a:r>
        </a:p>
      </dsp:txBody>
      <dsp:txXfrm>
        <a:off x="7415886" y="2499080"/>
        <a:ext cx="2132619" cy="2051977"/>
      </dsp:txXfrm>
    </dsp:sp>
  </dsp:spTree>
</dsp:drawing>
</file>

<file path=ppt/diagrams/drawing24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8ACAD50-3384-40F0-9B8E-CEB63AFFBBE9}">
      <dsp:nvSpPr>
        <dsp:cNvPr id="0" name=""/>
        <dsp:cNvSpPr/>
      </dsp:nvSpPr>
      <dsp:spPr>
        <a:xfrm>
          <a:off x="-319952" y="-71746"/>
          <a:ext cx="2956880" cy="2217660"/>
        </a:xfrm>
        <a:prstGeom prst="upArrow">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 modelId="{CC5CCEC3-B082-4DB0-BFC7-09DF8D0453C6}">
      <dsp:nvSpPr>
        <dsp:cNvPr id="0" name=""/>
        <dsp:cNvSpPr/>
      </dsp:nvSpPr>
      <dsp:spPr>
        <a:xfrm>
          <a:off x="2523096" y="0"/>
          <a:ext cx="6719393" cy="173833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13792" tIns="0" rIns="113792" bIns="113792" numCol="1" spcCol="1270" anchor="ctr" anchorCtr="0">
          <a:noAutofit/>
        </a:bodyPr>
        <a:lstStyle/>
        <a:p>
          <a:pPr marL="0" lvl="0" indent="0" algn="l" defTabSz="711200">
            <a:lnSpc>
              <a:spcPct val="90000"/>
            </a:lnSpc>
            <a:spcBef>
              <a:spcPct val="0"/>
            </a:spcBef>
            <a:spcAft>
              <a:spcPct val="35000"/>
            </a:spcAft>
            <a:buNone/>
          </a:pPr>
          <a:r>
            <a:rPr lang="el-GR" sz="1600" kern="1200" dirty="0"/>
            <a:t>Εισαγωγή ΕΕΕΣ, ηλεκτρονικών εντύπων, ψηφιοποίηση των διαδικασιών για τη δημοσίευση και τυποποίηση των εντύπων για τις δημόσιες συμβάσεις με ηλεκτρονικά μέσα</a:t>
          </a:r>
        </a:p>
        <a:p>
          <a:pPr marL="171450" lvl="1" indent="-171450" algn="l" defTabSz="711200">
            <a:lnSpc>
              <a:spcPct val="90000"/>
            </a:lnSpc>
            <a:spcBef>
              <a:spcPct val="0"/>
            </a:spcBef>
            <a:spcAft>
              <a:spcPct val="15000"/>
            </a:spcAft>
            <a:buChar char="•"/>
          </a:pPr>
          <a:r>
            <a:rPr lang="el-GR" sz="1600" kern="1200" dirty="0"/>
            <a:t>Η διεύρυνση της εφαρμογής της υπεύθυνης δήλωσης επιτρέπει να δηλώνουν οι οικονομικοί φορείς ότι πληρούν τα κριτήρια ποιοτικής επιλογής και ότι δεν συντρέχουν λόγοι αποκλεισμού στο πρόσωπό τους</a:t>
          </a:r>
        </a:p>
      </dsp:txBody>
      <dsp:txXfrm>
        <a:off x="2523096" y="0"/>
        <a:ext cx="6719393" cy="1738335"/>
      </dsp:txXfrm>
    </dsp:sp>
    <dsp:sp modelId="{4134BAC6-A10C-4CAF-B381-0A5A560CB721}">
      <dsp:nvSpPr>
        <dsp:cNvPr id="0" name=""/>
        <dsp:cNvSpPr/>
      </dsp:nvSpPr>
      <dsp:spPr>
        <a:xfrm>
          <a:off x="0" y="2362852"/>
          <a:ext cx="2956880" cy="2217660"/>
        </a:xfrm>
        <a:prstGeom prst="downArrow">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 modelId="{E8CBA66A-BB2A-42C5-86F6-01D9F18118DF}">
      <dsp:nvSpPr>
        <dsp:cNvPr id="0" name=""/>
        <dsp:cNvSpPr/>
      </dsp:nvSpPr>
      <dsp:spPr>
        <a:xfrm>
          <a:off x="2675327" y="1721604"/>
          <a:ext cx="7258525" cy="295421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13792" tIns="0" rIns="113792" bIns="113792" numCol="1" spcCol="1270" anchor="ctr" anchorCtr="0">
          <a:noAutofit/>
        </a:bodyPr>
        <a:lstStyle/>
        <a:p>
          <a:pPr marL="0" lvl="0" indent="0" algn="l" defTabSz="711200">
            <a:lnSpc>
              <a:spcPct val="90000"/>
            </a:lnSpc>
            <a:spcBef>
              <a:spcPct val="0"/>
            </a:spcBef>
            <a:spcAft>
              <a:spcPct val="35000"/>
            </a:spcAft>
            <a:buNone/>
          </a:pPr>
          <a:r>
            <a:rPr lang="el-GR" sz="1600" kern="1200" dirty="0"/>
            <a:t>Ο αντίκτυπος από τη χρήση του ΕΕΕΣ και των ηλεκτρονικών εντύπων δεν έχει ακόμα καταδειχθεί στην πράξη</a:t>
          </a:r>
        </a:p>
        <a:p>
          <a:pPr marL="171450" lvl="1" indent="-171450" algn="l" defTabSz="711200">
            <a:lnSpc>
              <a:spcPct val="90000"/>
            </a:lnSpc>
            <a:spcBef>
              <a:spcPct val="0"/>
            </a:spcBef>
            <a:spcAft>
              <a:spcPct val="15000"/>
            </a:spcAft>
            <a:buChar char="•"/>
          </a:pPr>
          <a:r>
            <a:rPr lang="el-GR" sz="1600" kern="1200" dirty="0"/>
            <a:t>Σε έκθεση της Επιτροπής σχετικά με την επανεξέταση της πρακτικής εφαρμογής του ΕΕΕΣ που δημοσιεύθηκε τον Μάιο του 2017 αναφέρεται ότι η εισαγωγή του ΕΕΕΣ είχε μεν κάποιο αντίκτυπο, αλλά η εφαρμογή και η υιοθέτησή του παρέμειναν περιορισμένες</a:t>
          </a:r>
        </a:p>
        <a:p>
          <a:pPr marL="171450" lvl="1" indent="-171450" algn="l" defTabSz="711200">
            <a:lnSpc>
              <a:spcPct val="90000"/>
            </a:lnSpc>
            <a:spcBef>
              <a:spcPct val="0"/>
            </a:spcBef>
            <a:spcAft>
              <a:spcPct val="15000"/>
            </a:spcAft>
            <a:buChar char="•"/>
          </a:pPr>
          <a:r>
            <a:rPr lang="el-GR" sz="1600" kern="1200" dirty="0"/>
            <a:t>Δεν υπήρχε διαθέσιμη κάποια έκθεση παρακολούθησης της χρήσης του ΕΕΕΣ από το 2017 και έπειτα, ούτε και επικαιροποιημένα στατιστικά για τη χρήση του</a:t>
          </a:r>
        </a:p>
        <a:p>
          <a:pPr marL="171450" lvl="1" indent="-171450" algn="l" defTabSz="711200">
            <a:lnSpc>
              <a:spcPct val="90000"/>
            </a:lnSpc>
            <a:spcBef>
              <a:spcPct val="0"/>
            </a:spcBef>
            <a:spcAft>
              <a:spcPct val="15000"/>
            </a:spcAft>
            <a:buChar char="•"/>
          </a:pPr>
          <a:r>
            <a:rPr lang="el-GR" sz="1600" kern="1200" dirty="0"/>
            <a:t> Αρχικά η Επιτροπή πρόσφερε μία υπηρεσία ΕΕΕΣ για την υποστήριξη της υιοθέτησης του εν λόγω εγγράφου, αλλά έπαυσε να λειτουργεί τον Μάιο του 2019 όταν όλα τα κράτη μέλη είχαν συγκροτήσει τις δικές τους </a:t>
          </a:r>
        </a:p>
      </dsp:txBody>
      <dsp:txXfrm>
        <a:off x="2675327" y="1721604"/>
        <a:ext cx="7258525" cy="2954212"/>
      </dsp:txXfrm>
    </dsp:sp>
  </dsp:spTree>
</dsp:drawing>
</file>

<file path=ppt/diagrams/drawing24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8363D22-6220-4BD5-861E-2FF598C5D2FD}">
      <dsp:nvSpPr>
        <dsp:cNvPr id="0" name=""/>
        <dsp:cNvSpPr/>
      </dsp:nvSpPr>
      <dsp:spPr>
        <a:xfrm rot="21300000">
          <a:off x="26195" y="1800769"/>
          <a:ext cx="9561508" cy="1018586"/>
        </a:xfrm>
        <a:prstGeom prst="mathMinus">
          <a:avLst/>
        </a:prstGeom>
        <a:solidFill>
          <a:schemeClr val="dk2">
            <a:tint val="60000"/>
            <a:hueOff val="0"/>
            <a:satOff val="0"/>
            <a:lumOff val="0"/>
            <a:alphaOff val="0"/>
          </a:schemeClr>
        </a:solidFill>
        <a:ln>
          <a:noFill/>
        </a:ln>
        <a:effectLst>
          <a:outerShdw blurRad="57150" dist="19050" dir="5400000" algn="ctr" rotWithShape="0">
            <a:srgbClr val="000000">
              <a:alpha val="63000"/>
            </a:srgbClr>
          </a:outerShdw>
        </a:effectLst>
        <a:scene3d>
          <a:camera prst="orthographicFront"/>
          <a:lightRig rig="flat" dir="t"/>
        </a:scene3d>
        <a:sp3d z="190500" prstMaterial="plastic">
          <a:bevelT w="120900" h="88900"/>
          <a:bevelB w="88900" h="31750" prst="angle"/>
        </a:sp3d>
      </dsp:spPr>
      <dsp:style>
        <a:lnRef idx="0">
          <a:scrgbClr r="0" g="0" b="0"/>
        </a:lnRef>
        <a:fillRef idx="1">
          <a:scrgbClr r="0" g="0" b="0"/>
        </a:fillRef>
        <a:effectRef idx="3">
          <a:scrgbClr r="0" g="0" b="0"/>
        </a:effectRef>
        <a:fontRef idx="minor">
          <a:schemeClr val="lt1"/>
        </a:fontRef>
      </dsp:style>
    </dsp:sp>
    <dsp:sp modelId="{AF2DCF05-F363-4924-BAB8-54965CB0E923}">
      <dsp:nvSpPr>
        <dsp:cNvPr id="0" name=""/>
        <dsp:cNvSpPr/>
      </dsp:nvSpPr>
      <dsp:spPr>
        <a:xfrm>
          <a:off x="1153668" y="231006"/>
          <a:ext cx="2884170" cy="1848050"/>
        </a:xfrm>
        <a:prstGeom prst="downArrow">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 modelId="{9D395719-B958-43AF-AECC-D54EA2E41AF3}">
      <dsp:nvSpPr>
        <dsp:cNvPr id="0" name=""/>
        <dsp:cNvSpPr/>
      </dsp:nvSpPr>
      <dsp:spPr>
        <a:xfrm>
          <a:off x="5095367" y="0"/>
          <a:ext cx="3076448" cy="194045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13792" tIns="113792" rIns="113792" bIns="113792" numCol="1" spcCol="1270" anchor="ctr" anchorCtr="0">
          <a:noAutofit/>
        </a:bodyPr>
        <a:lstStyle/>
        <a:p>
          <a:pPr marL="0" lvl="0" indent="0" algn="ctr" defTabSz="711200">
            <a:lnSpc>
              <a:spcPct val="90000"/>
            </a:lnSpc>
            <a:spcBef>
              <a:spcPct val="0"/>
            </a:spcBef>
            <a:spcAft>
              <a:spcPct val="35000"/>
            </a:spcAft>
            <a:buNone/>
          </a:pPr>
          <a:r>
            <a:rPr lang="el-GR" sz="1600" kern="1200" dirty="0"/>
            <a:t>Σημαντικός στόχος της μεταρρύθμισης του 2014 ήταν η αύξηση της συμμετοχής των ΜΜΕ στις δημόσιες συμβάσεις, μεταξύ άλλων με την πρόβλεψη τμηματοποίησης του αντικειμένου του διαγωνισμού (υποδιαίρεση σε παρτίδες)</a:t>
          </a:r>
        </a:p>
      </dsp:txBody>
      <dsp:txXfrm>
        <a:off x="5095367" y="0"/>
        <a:ext cx="3076448" cy="1940452"/>
      </dsp:txXfrm>
    </dsp:sp>
    <dsp:sp modelId="{64AFF912-9358-4BAC-83F2-1B2101E3297E}">
      <dsp:nvSpPr>
        <dsp:cNvPr id="0" name=""/>
        <dsp:cNvSpPr/>
      </dsp:nvSpPr>
      <dsp:spPr>
        <a:xfrm>
          <a:off x="5576062" y="2541069"/>
          <a:ext cx="2884170" cy="1848050"/>
        </a:xfrm>
        <a:prstGeom prst="upArrow">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 modelId="{ED459C15-9045-4A47-8477-89508C868788}">
      <dsp:nvSpPr>
        <dsp:cNvPr id="0" name=""/>
        <dsp:cNvSpPr/>
      </dsp:nvSpPr>
      <dsp:spPr>
        <a:xfrm>
          <a:off x="1442085" y="2679673"/>
          <a:ext cx="3076448" cy="194045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13792" tIns="113792" rIns="113792" bIns="113792" numCol="1" spcCol="1270" anchor="ctr" anchorCtr="0">
          <a:noAutofit/>
        </a:bodyPr>
        <a:lstStyle/>
        <a:p>
          <a:pPr marL="0" lvl="0" indent="0" algn="ctr" defTabSz="711200">
            <a:lnSpc>
              <a:spcPct val="90000"/>
            </a:lnSpc>
            <a:spcBef>
              <a:spcPct val="0"/>
            </a:spcBef>
            <a:spcAft>
              <a:spcPct val="35000"/>
            </a:spcAft>
            <a:buNone/>
          </a:pPr>
          <a:r>
            <a:rPr lang="el-GR" sz="1600" kern="1200" dirty="0"/>
            <a:t>Δεν ενισχύθηκε η παρουσία τους στους δημόσιους διαγωνισμούς και δεν αυξήθηκε ο ανταγωνισμός σύμφωνα με τους δείκτες «ανάδοχοι ΜΜΕ» και «προσφορές ΜΜΕ»</a:t>
          </a:r>
        </a:p>
      </dsp:txBody>
      <dsp:txXfrm>
        <a:off x="1442085" y="2679673"/>
        <a:ext cx="3076448" cy="1940452"/>
      </dsp:txXfrm>
    </dsp:sp>
  </dsp:spTree>
</dsp:drawing>
</file>

<file path=ppt/diagrams/drawing24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895BBBD-D67A-4D17-BB29-5D3553A650C8}">
      <dsp:nvSpPr>
        <dsp:cNvPr id="0" name=""/>
        <dsp:cNvSpPr/>
      </dsp:nvSpPr>
      <dsp:spPr>
        <a:xfrm>
          <a:off x="3882163" y="2510558"/>
          <a:ext cx="2109049" cy="2109049"/>
        </a:xfrm>
        <a:prstGeom prst="ellipse">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160" tIns="10160" rIns="10160" bIns="10160" numCol="1" spcCol="1270" anchor="ctr" anchorCtr="0">
          <a:noAutofit/>
        </a:bodyPr>
        <a:lstStyle/>
        <a:p>
          <a:pPr marL="0" lvl="0" indent="0" algn="ctr" defTabSz="711200">
            <a:lnSpc>
              <a:spcPct val="90000"/>
            </a:lnSpc>
            <a:spcBef>
              <a:spcPct val="0"/>
            </a:spcBef>
            <a:spcAft>
              <a:spcPct val="35000"/>
            </a:spcAft>
            <a:buNone/>
          </a:pPr>
          <a:r>
            <a:rPr lang="el-GR" sz="1600" kern="1200" dirty="0"/>
            <a:t>Στρατηγικές Δημόσιες Συμβάσεις</a:t>
          </a:r>
        </a:p>
      </dsp:txBody>
      <dsp:txXfrm>
        <a:off x="4191026" y="2819421"/>
        <a:ext cx="1491323" cy="1491323"/>
      </dsp:txXfrm>
    </dsp:sp>
    <dsp:sp modelId="{B9C7C327-EC75-4242-B99C-3FEF7FE741E2}">
      <dsp:nvSpPr>
        <dsp:cNvPr id="0" name=""/>
        <dsp:cNvSpPr/>
      </dsp:nvSpPr>
      <dsp:spPr>
        <a:xfrm rot="12274212">
          <a:off x="1637694" y="2287077"/>
          <a:ext cx="2322172" cy="601079"/>
        </a:xfrm>
        <a:prstGeom prst="leftArrow">
          <a:avLst>
            <a:gd name="adj1" fmla="val 60000"/>
            <a:gd name="adj2" fmla="val 50000"/>
          </a:avLst>
        </a:prstGeom>
        <a:gradFill rotWithShape="0">
          <a:gsLst>
            <a:gs pos="0">
              <a:schemeClr val="dk2">
                <a:tint val="60000"/>
                <a:hueOff val="0"/>
                <a:satOff val="0"/>
                <a:lumOff val="0"/>
                <a:alphaOff val="0"/>
                <a:tint val="94000"/>
                <a:satMod val="103000"/>
                <a:lumMod val="102000"/>
              </a:schemeClr>
            </a:gs>
            <a:gs pos="50000">
              <a:schemeClr val="dk2">
                <a:tint val="60000"/>
                <a:hueOff val="0"/>
                <a:satOff val="0"/>
                <a:lumOff val="0"/>
                <a:alphaOff val="0"/>
                <a:shade val="100000"/>
                <a:satMod val="110000"/>
                <a:lumMod val="100000"/>
              </a:schemeClr>
            </a:gs>
            <a:gs pos="100000">
              <a:schemeClr val="dk2">
                <a:tint val="60000"/>
                <a:hueOff val="0"/>
                <a:satOff val="0"/>
                <a:lumOff val="0"/>
                <a:alphaOff val="0"/>
                <a:shade val="78000"/>
                <a:satMod val="120000"/>
                <a:lumMod val="99000"/>
              </a:schemeClr>
            </a:gs>
          </a:gsLst>
          <a:lin ang="5400000" scaled="0"/>
        </a:gradFill>
        <a:ln>
          <a:noFill/>
        </a:ln>
        <a:effectLst/>
        <a:scene3d>
          <a:camera prst="orthographicFront"/>
          <a:lightRig rig="flat" dir="t"/>
        </a:scene3d>
        <a:sp3d z="-1905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sp>
    <dsp:sp modelId="{02528B07-913F-4B28-9F24-5774F05B1E71}">
      <dsp:nvSpPr>
        <dsp:cNvPr id="0" name=""/>
        <dsp:cNvSpPr/>
      </dsp:nvSpPr>
      <dsp:spPr>
        <a:xfrm>
          <a:off x="267218" y="1303389"/>
          <a:ext cx="2951218" cy="1602877"/>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30480" tIns="30480" rIns="30480" bIns="30480" numCol="1" spcCol="1270" anchor="ctr" anchorCtr="0">
          <a:noAutofit/>
        </a:bodyPr>
        <a:lstStyle/>
        <a:p>
          <a:pPr marL="0" lvl="0" indent="0" algn="ctr" defTabSz="711200">
            <a:lnSpc>
              <a:spcPct val="90000"/>
            </a:lnSpc>
            <a:spcBef>
              <a:spcPct val="0"/>
            </a:spcBef>
            <a:spcAft>
              <a:spcPct val="35000"/>
            </a:spcAft>
            <a:buNone/>
          </a:pPr>
          <a:r>
            <a:rPr lang="el-GR" sz="1600" kern="1200" dirty="0"/>
            <a:t>Επίσης βασικός στόχος η ενθάρρυνση για μεγαλύτερη συνεκτίμηση περιβαλλοντικών, κοινωνικών και καινοτόμων πτυχών κατά τη σύναψη δημοσίων συμβάσεων</a:t>
          </a:r>
        </a:p>
      </dsp:txBody>
      <dsp:txXfrm>
        <a:off x="314165" y="1350336"/>
        <a:ext cx="2857324" cy="1508983"/>
      </dsp:txXfrm>
    </dsp:sp>
    <dsp:sp modelId="{0F474EAF-9310-4BB2-AF3C-646F6115A658}">
      <dsp:nvSpPr>
        <dsp:cNvPr id="0" name=""/>
        <dsp:cNvSpPr/>
      </dsp:nvSpPr>
      <dsp:spPr>
        <a:xfrm rot="16035876">
          <a:off x="4050447" y="1326217"/>
          <a:ext cx="1587262" cy="601079"/>
        </a:xfrm>
        <a:prstGeom prst="leftArrow">
          <a:avLst>
            <a:gd name="adj1" fmla="val 60000"/>
            <a:gd name="adj2" fmla="val 50000"/>
          </a:avLst>
        </a:prstGeom>
        <a:gradFill rotWithShape="0">
          <a:gsLst>
            <a:gs pos="0">
              <a:schemeClr val="dk2">
                <a:tint val="60000"/>
                <a:hueOff val="0"/>
                <a:satOff val="0"/>
                <a:lumOff val="0"/>
                <a:alphaOff val="0"/>
                <a:tint val="94000"/>
                <a:satMod val="103000"/>
                <a:lumMod val="102000"/>
              </a:schemeClr>
            </a:gs>
            <a:gs pos="50000">
              <a:schemeClr val="dk2">
                <a:tint val="60000"/>
                <a:hueOff val="0"/>
                <a:satOff val="0"/>
                <a:lumOff val="0"/>
                <a:alphaOff val="0"/>
                <a:shade val="100000"/>
                <a:satMod val="110000"/>
                <a:lumMod val="100000"/>
              </a:schemeClr>
            </a:gs>
            <a:gs pos="100000">
              <a:schemeClr val="dk2">
                <a:tint val="60000"/>
                <a:hueOff val="0"/>
                <a:satOff val="0"/>
                <a:lumOff val="0"/>
                <a:alphaOff val="0"/>
                <a:shade val="78000"/>
                <a:satMod val="120000"/>
                <a:lumMod val="99000"/>
              </a:schemeClr>
            </a:gs>
          </a:gsLst>
          <a:lin ang="5400000" scaled="0"/>
        </a:gradFill>
        <a:ln>
          <a:noFill/>
        </a:ln>
        <a:effectLst/>
        <a:scene3d>
          <a:camera prst="orthographicFront"/>
          <a:lightRig rig="flat" dir="t"/>
        </a:scene3d>
        <a:sp3d z="-1905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sp>
    <dsp:sp modelId="{7E364164-4CBE-4EE0-9397-5146132F535F}">
      <dsp:nvSpPr>
        <dsp:cNvPr id="0" name=""/>
        <dsp:cNvSpPr/>
      </dsp:nvSpPr>
      <dsp:spPr>
        <a:xfrm>
          <a:off x="3391513" y="32591"/>
          <a:ext cx="2829379" cy="1602877"/>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30480" tIns="30480" rIns="30480" bIns="30480" numCol="1" spcCol="1270" anchor="ctr" anchorCtr="0">
          <a:noAutofit/>
        </a:bodyPr>
        <a:lstStyle/>
        <a:p>
          <a:pPr marL="0" lvl="0" indent="0" algn="ctr" defTabSz="711200">
            <a:lnSpc>
              <a:spcPct val="90000"/>
            </a:lnSpc>
            <a:spcBef>
              <a:spcPct val="0"/>
            </a:spcBef>
            <a:spcAft>
              <a:spcPct val="35000"/>
            </a:spcAft>
            <a:buNone/>
          </a:pPr>
          <a:r>
            <a:rPr lang="el-GR" sz="1600" kern="1200" dirty="0"/>
            <a:t>Εκτεταμένη χρήση ως κριτηρίου ανάθεσης της πλέον συμφέρουσας από οικονομική άποψη προσφοράς, βάσει της βέλτιστης σχέσης ποιότητας-τιμής</a:t>
          </a:r>
        </a:p>
      </dsp:txBody>
      <dsp:txXfrm>
        <a:off x="3438460" y="79538"/>
        <a:ext cx="2735485" cy="1508983"/>
      </dsp:txXfrm>
    </dsp:sp>
    <dsp:sp modelId="{89D5DF95-7362-4F6B-B41E-405FDBC95276}">
      <dsp:nvSpPr>
        <dsp:cNvPr id="0" name=""/>
        <dsp:cNvSpPr/>
      </dsp:nvSpPr>
      <dsp:spPr>
        <a:xfrm rot="19626108">
          <a:off x="5759971" y="2090187"/>
          <a:ext cx="1984236" cy="601079"/>
        </a:xfrm>
        <a:prstGeom prst="leftArrow">
          <a:avLst>
            <a:gd name="adj1" fmla="val 60000"/>
            <a:gd name="adj2" fmla="val 50000"/>
          </a:avLst>
        </a:prstGeom>
        <a:gradFill rotWithShape="0">
          <a:gsLst>
            <a:gs pos="0">
              <a:schemeClr val="dk2">
                <a:tint val="60000"/>
                <a:hueOff val="0"/>
                <a:satOff val="0"/>
                <a:lumOff val="0"/>
                <a:alphaOff val="0"/>
                <a:tint val="94000"/>
                <a:satMod val="103000"/>
                <a:lumMod val="102000"/>
              </a:schemeClr>
            </a:gs>
            <a:gs pos="50000">
              <a:schemeClr val="dk2">
                <a:tint val="60000"/>
                <a:hueOff val="0"/>
                <a:satOff val="0"/>
                <a:lumOff val="0"/>
                <a:alphaOff val="0"/>
                <a:shade val="100000"/>
                <a:satMod val="110000"/>
                <a:lumMod val="100000"/>
              </a:schemeClr>
            </a:gs>
            <a:gs pos="100000">
              <a:schemeClr val="dk2">
                <a:tint val="60000"/>
                <a:hueOff val="0"/>
                <a:satOff val="0"/>
                <a:lumOff val="0"/>
                <a:alphaOff val="0"/>
                <a:shade val="78000"/>
                <a:satMod val="120000"/>
                <a:lumMod val="99000"/>
              </a:schemeClr>
            </a:gs>
          </a:gsLst>
          <a:lin ang="5400000" scaled="0"/>
        </a:gradFill>
        <a:ln>
          <a:noFill/>
        </a:ln>
        <a:effectLst/>
        <a:scene3d>
          <a:camera prst="orthographicFront"/>
          <a:lightRig rig="flat" dir="t"/>
        </a:scene3d>
        <a:sp3d z="-1905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sp>
    <dsp:sp modelId="{084E4FAC-E032-436D-9CAC-D8409411D002}">
      <dsp:nvSpPr>
        <dsp:cNvPr id="0" name=""/>
        <dsp:cNvSpPr/>
      </dsp:nvSpPr>
      <dsp:spPr>
        <a:xfrm>
          <a:off x="6368976" y="1050421"/>
          <a:ext cx="2432266" cy="1602877"/>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30480" tIns="30480" rIns="30480" bIns="30480" numCol="1" spcCol="1270" anchor="ctr" anchorCtr="0">
          <a:noAutofit/>
        </a:bodyPr>
        <a:lstStyle/>
        <a:p>
          <a:pPr marL="0" lvl="0" indent="0" algn="ctr" defTabSz="711200">
            <a:lnSpc>
              <a:spcPct val="90000"/>
            </a:lnSpc>
            <a:spcBef>
              <a:spcPct val="0"/>
            </a:spcBef>
            <a:spcAft>
              <a:spcPct val="35000"/>
            </a:spcAft>
            <a:buNone/>
          </a:pPr>
          <a:r>
            <a:rPr lang="el-GR" sz="1600" kern="1200" dirty="0"/>
            <a:t>Προσδιορισμός κριτηρίων ποιοτικής επιλογής και τεχνικών προδιαγραφών, χωρίς τεχνητό περιορισμό του ανταγωνισμού</a:t>
          </a:r>
        </a:p>
      </dsp:txBody>
      <dsp:txXfrm>
        <a:off x="6415923" y="1097368"/>
        <a:ext cx="2338372" cy="1508983"/>
      </dsp:txXfrm>
    </dsp:sp>
  </dsp:spTree>
</dsp:drawing>
</file>

<file path=ppt/diagrams/drawing24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BD26FFB-8BA5-440F-B42B-3133A30F8200}">
      <dsp:nvSpPr>
        <dsp:cNvPr id="0" name=""/>
        <dsp:cNvSpPr/>
      </dsp:nvSpPr>
      <dsp:spPr>
        <a:xfrm>
          <a:off x="0" y="357239"/>
          <a:ext cx="3004343" cy="1802606"/>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l-GR" sz="1600" kern="1200" dirty="0"/>
            <a:t>Με τον όρο πράσινες βιώσιμες συμβάσεις ορίζεται η διαδικασία, μέσω της οποίας οι δημόσιοι φορείς καλύπτουν τις ανάγκες τους για προμήθεια αγαθών, παροχή υπηρεσιών ή εκτέλεση έργων</a:t>
          </a:r>
        </a:p>
      </dsp:txBody>
      <dsp:txXfrm>
        <a:off x="0" y="357239"/>
        <a:ext cx="3004343" cy="1802606"/>
      </dsp:txXfrm>
    </dsp:sp>
    <dsp:sp modelId="{CDBC03B2-318F-477A-AA80-A22692E5CBB0}">
      <dsp:nvSpPr>
        <dsp:cNvPr id="0" name=""/>
        <dsp:cNvSpPr/>
      </dsp:nvSpPr>
      <dsp:spPr>
        <a:xfrm>
          <a:off x="3304778" y="357239"/>
          <a:ext cx="3004343" cy="1802606"/>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l-GR" sz="1600" kern="1200" dirty="0"/>
            <a:t>Με τρόπο που συνιστά λελογισμένη χρήση κονδυλίων (</a:t>
          </a:r>
          <a:r>
            <a:rPr lang="el-GR" sz="1600" i="1" kern="1200" dirty="0"/>
            <a:t>«</a:t>
          </a:r>
          <a:r>
            <a:rPr lang="en-US" sz="1600" i="1" kern="1200" dirty="0"/>
            <a:t>value for money</a:t>
          </a:r>
          <a:r>
            <a:rPr lang="el-GR" sz="1600" i="0" kern="1200" dirty="0"/>
            <a:t>»)</a:t>
          </a:r>
          <a:r>
            <a:rPr lang="en-US" sz="1600" i="0" kern="1200" dirty="0"/>
            <a:t> </a:t>
          </a:r>
          <a:r>
            <a:rPr lang="el-GR" sz="1600" i="0" kern="1200" dirty="0"/>
            <a:t>για ολόκληρο τον κύκλο ζωής του παρεχόμενου αγαθού, υπηρεσίας ή έργου</a:t>
          </a:r>
        </a:p>
      </dsp:txBody>
      <dsp:txXfrm>
        <a:off x="3304778" y="357239"/>
        <a:ext cx="3004343" cy="1802606"/>
      </dsp:txXfrm>
    </dsp:sp>
    <dsp:sp modelId="{CA67C519-37C0-4055-A641-3EB3961884E0}">
      <dsp:nvSpPr>
        <dsp:cNvPr id="0" name=""/>
        <dsp:cNvSpPr/>
      </dsp:nvSpPr>
      <dsp:spPr>
        <a:xfrm>
          <a:off x="6609556" y="357239"/>
          <a:ext cx="3004343" cy="1802606"/>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l-GR" sz="1600" i="0" kern="1200" dirty="0"/>
            <a:t>Ελαχιστοποιώντας το περιβαλλοντικό αποτύπωμα</a:t>
          </a:r>
        </a:p>
      </dsp:txBody>
      <dsp:txXfrm>
        <a:off x="6609556" y="357239"/>
        <a:ext cx="3004343" cy="1802606"/>
      </dsp:txXfrm>
    </dsp:sp>
    <dsp:sp modelId="{2FA38800-1A27-4E82-B07D-516AAFB96399}">
      <dsp:nvSpPr>
        <dsp:cNvPr id="0" name=""/>
        <dsp:cNvSpPr/>
      </dsp:nvSpPr>
      <dsp:spPr>
        <a:xfrm>
          <a:off x="1652389" y="2460280"/>
          <a:ext cx="3004343" cy="1802606"/>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l-GR" sz="1600" i="0" kern="1200" dirty="0"/>
            <a:t>Παρέχονται κίνητρα για τη δημιουργία συνεργειών μεταξύ της καινοτομίας, της ανάπτυξης της αγοράς και της προστασίας του περιβάλλοντος</a:t>
          </a:r>
        </a:p>
      </dsp:txBody>
      <dsp:txXfrm>
        <a:off x="1652389" y="2460280"/>
        <a:ext cx="3004343" cy="1802606"/>
      </dsp:txXfrm>
    </dsp:sp>
    <dsp:sp modelId="{469D5513-1E45-42A6-8B67-17C32B8183C4}">
      <dsp:nvSpPr>
        <dsp:cNvPr id="0" name=""/>
        <dsp:cNvSpPr/>
      </dsp:nvSpPr>
      <dsp:spPr>
        <a:xfrm>
          <a:off x="4957167" y="2460280"/>
          <a:ext cx="3004343" cy="1802606"/>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l-GR" sz="1600" i="0" kern="1200" dirty="0"/>
            <a:t>Ενισχύεται η στρατηγική της διάθεσης δημόσιων πόρων (κρατικών ή και συγχρηματοδοτούμενων) προς βελτιστοποίηση της ζήτησης για βιώσιμα αγαθά και υπηρεσίες (πχ. με στροφή προς καθαρότερες τεχνολογίες)</a:t>
          </a:r>
        </a:p>
      </dsp:txBody>
      <dsp:txXfrm>
        <a:off x="4957167" y="2460280"/>
        <a:ext cx="3004343" cy="1802606"/>
      </dsp:txXfrm>
    </dsp:sp>
  </dsp:spTree>
</dsp:drawing>
</file>

<file path=ppt/diagrams/drawing24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C73BF6B-3C2F-4342-8751-B92E8E2DE6EC}">
      <dsp:nvSpPr>
        <dsp:cNvPr id="0" name=""/>
        <dsp:cNvSpPr/>
      </dsp:nvSpPr>
      <dsp:spPr>
        <a:xfrm>
          <a:off x="0" y="563"/>
          <a:ext cx="9613900" cy="0"/>
        </a:xfrm>
        <a:prstGeom prst="line">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w="9525" cap="flat" cmpd="sng" algn="ctr">
          <a:solidFill>
            <a:schemeClr val="dk2">
              <a:hueOff val="0"/>
              <a:satOff val="0"/>
              <a:lumOff val="0"/>
              <a:alphaOff val="0"/>
            </a:schemeClr>
          </a:solidFill>
          <a:prstDash val="solid"/>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 modelId="{F9127B90-2985-4725-8A49-FFF8FB219620}">
      <dsp:nvSpPr>
        <dsp:cNvPr id="0" name=""/>
        <dsp:cNvSpPr/>
      </dsp:nvSpPr>
      <dsp:spPr>
        <a:xfrm>
          <a:off x="0" y="563"/>
          <a:ext cx="9613900" cy="92379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r>
            <a:rPr lang="el-GR" sz="1600" i="0" kern="1200" dirty="0"/>
            <a:t>Ορισμός ΠΔΣ «</a:t>
          </a:r>
          <a:r>
            <a:rPr lang="el-GR" sz="1600" i="1" kern="1200" dirty="0"/>
            <a:t>η διαδικασία με την οποία οι δημόσιες αρχές επιδιώκουν να συνάψουν συμβάσεις για αγαθά, υπηρεσίες και έργα με μικρότερες περιβαλλοντικές επιπτώσεις καθ’ όλη τη διάρκεια του κύκλου ζωής τους, σε σύγκριση με αγαθά, υπηρεσίες και έργα που επιτελούν την ίδια πρωταρχική λειτουργία τα οποία θα αποτελούσαν το αντικείμενο της σύμβασης υπό άλλες συνθήκες</a:t>
          </a:r>
          <a:r>
            <a:rPr lang="el-GR" sz="1600" i="0" kern="1200" dirty="0"/>
            <a:t>»</a:t>
          </a:r>
        </a:p>
      </dsp:txBody>
      <dsp:txXfrm>
        <a:off x="0" y="563"/>
        <a:ext cx="9613900" cy="923799"/>
      </dsp:txXfrm>
    </dsp:sp>
    <dsp:sp modelId="{0A31EE29-137C-4173-9997-4FC37F2D35E8}">
      <dsp:nvSpPr>
        <dsp:cNvPr id="0" name=""/>
        <dsp:cNvSpPr/>
      </dsp:nvSpPr>
      <dsp:spPr>
        <a:xfrm>
          <a:off x="0" y="924363"/>
          <a:ext cx="9613900" cy="0"/>
        </a:xfrm>
        <a:prstGeom prst="line">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w="9525" cap="flat" cmpd="sng" algn="ctr">
          <a:solidFill>
            <a:schemeClr val="dk2">
              <a:hueOff val="0"/>
              <a:satOff val="0"/>
              <a:lumOff val="0"/>
              <a:alphaOff val="0"/>
            </a:schemeClr>
          </a:solidFill>
          <a:prstDash val="solid"/>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 modelId="{189684AF-B357-490F-959A-0E77D75EFA8F}">
      <dsp:nvSpPr>
        <dsp:cNvPr id="0" name=""/>
        <dsp:cNvSpPr/>
      </dsp:nvSpPr>
      <dsp:spPr>
        <a:xfrm>
          <a:off x="0" y="924363"/>
          <a:ext cx="9613900" cy="92379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r>
            <a:rPr lang="el-GR" sz="1600" kern="1200" dirty="0"/>
            <a:t>Οι αναθέτουσες αρχές είναι οι μεγαλύτεροι αγοραστές αγαθών, υπηρεσιών και έργων</a:t>
          </a:r>
        </a:p>
      </dsp:txBody>
      <dsp:txXfrm>
        <a:off x="0" y="924363"/>
        <a:ext cx="9613900" cy="923799"/>
      </dsp:txXfrm>
    </dsp:sp>
    <dsp:sp modelId="{16C2C820-1342-4EC0-81FC-5B147906A918}">
      <dsp:nvSpPr>
        <dsp:cNvPr id="0" name=""/>
        <dsp:cNvSpPr/>
      </dsp:nvSpPr>
      <dsp:spPr>
        <a:xfrm>
          <a:off x="0" y="1848163"/>
          <a:ext cx="9613900" cy="0"/>
        </a:xfrm>
        <a:prstGeom prst="line">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w="9525" cap="flat" cmpd="sng" algn="ctr">
          <a:solidFill>
            <a:schemeClr val="dk2">
              <a:hueOff val="0"/>
              <a:satOff val="0"/>
              <a:lumOff val="0"/>
              <a:alphaOff val="0"/>
            </a:schemeClr>
          </a:solidFill>
          <a:prstDash val="solid"/>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 modelId="{57859559-93BA-466C-95EA-ADB02A5DE261}">
      <dsp:nvSpPr>
        <dsp:cNvPr id="0" name=""/>
        <dsp:cNvSpPr/>
      </dsp:nvSpPr>
      <dsp:spPr>
        <a:xfrm>
          <a:off x="0" y="1848163"/>
          <a:ext cx="9613900" cy="92379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r>
            <a:rPr lang="el-GR" sz="1600" kern="1200" dirty="0"/>
            <a:t>Οι δημόσιες συμβάσεις αποτελούν ισχυρό εργαλείο εφαρμογής περιβαλλοντικών, κοινωνικών και οικονομικών πολιτικών</a:t>
          </a:r>
        </a:p>
      </dsp:txBody>
      <dsp:txXfrm>
        <a:off x="0" y="1848163"/>
        <a:ext cx="9613900" cy="923799"/>
      </dsp:txXfrm>
    </dsp:sp>
    <dsp:sp modelId="{8DD989EF-ABC1-4536-AB21-EB458AFD54CC}">
      <dsp:nvSpPr>
        <dsp:cNvPr id="0" name=""/>
        <dsp:cNvSpPr/>
      </dsp:nvSpPr>
      <dsp:spPr>
        <a:xfrm>
          <a:off x="0" y="2771962"/>
          <a:ext cx="9613900" cy="0"/>
        </a:xfrm>
        <a:prstGeom prst="line">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w="9525" cap="flat" cmpd="sng" algn="ctr">
          <a:solidFill>
            <a:schemeClr val="dk2">
              <a:hueOff val="0"/>
              <a:satOff val="0"/>
              <a:lumOff val="0"/>
              <a:alphaOff val="0"/>
            </a:schemeClr>
          </a:solidFill>
          <a:prstDash val="solid"/>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 modelId="{0A1BB4C9-BFA7-4330-AA0D-49E12F4E8E24}">
      <dsp:nvSpPr>
        <dsp:cNvPr id="0" name=""/>
        <dsp:cNvSpPr/>
      </dsp:nvSpPr>
      <dsp:spPr>
        <a:xfrm>
          <a:off x="0" y="2771962"/>
          <a:ext cx="9613900" cy="92379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r>
            <a:rPr lang="el-GR" sz="1600" kern="1200" dirty="0"/>
            <a:t>Με την αγοραστική δύναμη που διαθέτουν οι αναθέτουσες αρχές μπορούν να συμβάλλουν σε τοπικό, περιφερειακό και εθνικό επίπεδο στην επίτευξη εθνικών και διεθνών στόχων βιωσιμότητας και περιβαλλοντικής πολιτικής</a:t>
          </a:r>
        </a:p>
      </dsp:txBody>
      <dsp:txXfrm>
        <a:off x="0" y="2771962"/>
        <a:ext cx="9613900" cy="923799"/>
      </dsp:txXfrm>
    </dsp:sp>
    <dsp:sp modelId="{CF7EE9D9-0BEE-4FE8-8498-C0848AF63FB7}">
      <dsp:nvSpPr>
        <dsp:cNvPr id="0" name=""/>
        <dsp:cNvSpPr/>
      </dsp:nvSpPr>
      <dsp:spPr>
        <a:xfrm>
          <a:off x="0" y="3695762"/>
          <a:ext cx="9613900" cy="0"/>
        </a:xfrm>
        <a:prstGeom prst="line">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w="9525" cap="flat" cmpd="sng" algn="ctr">
          <a:solidFill>
            <a:schemeClr val="dk2">
              <a:hueOff val="0"/>
              <a:satOff val="0"/>
              <a:lumOff val="0"/>
              <a:alphaOff val="0"/>
            </a:schemeClr>
          </a:solidFill>
          <a:prstDash val="solid"/>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 modelId="{DE4A2F9D-A6E9-4743-BD8E-6CD2B4ECEA2E}">
      <dsp:nvSpPr>
        <dsp:cNvPr id="0" name=""/>
        <dsp:cNvSpPr/>
      </dsp:nvSpPr>
      <dsp:spPr>
        <a:xfrm>
          <a:off x="0" y="3695762"/>
          <a:ext cx="9613900" cy="92379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r>
            <a:rPr lang="el-GR" sz="1600" kern="1200" dirty="0"/>
            <a:t>Η επίτευξη των συγκεκριμένων στόχων σχετίζεται με τη λελογισμένη χρήση πόρων μέσω της βιώσιμης κατανάλωσης και παραγωγής αγαθών στο πλαίσιο της κυκλικής οικονομίας και την προσαρμογή στην κλιματική αλλαγή και τον μετριασμό αυτής</a:t>
          </a:r>
        </a:p>
      </dsp:txBody>
      <dsp:txXfrm>
        <a:off x="0" y="3695762"/>
        <a:ext cx="9613900" cy="923799"/>
      </dsp:txXfrm>
    </dsp:sp>
  </dsp:spTree>
</dsp:drawing>
</file>

<file path=ppt/diagrams/drawing24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2A2777F-671D-40A1-A36F-7E4DF547C531}">
      <dsp:nvSpPr>
        <dsp:cNvPr id="0" name=""/>
        <dsp:cNvSpPr/>
      </dsp:nvSpPr>
      <dsp:spPr>
        <a:xfrm>
          <a:off x="3454" y="1484"/>
          <a:ext cx="9606990" cy="2181475"/>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l-GR" sz="1600" kern="1200" dirty="0"/>
            <a:t>Οι ΠΔΣ είναι άμεσα συνδεδεμένες με τις αρχές της Κυκλικής Οικονομίας. Ορισμός Επιτροπής για τις Κυκλικές Δημόσιες Συμβάσεις: </a:t>
          </a:r>
          <a:r>
            <a:rPr lang="el-GR" sz="1600" i="0" kern="1200" dirty="0"/>
            <a:t>«</a:t>
          </a:r>
          <a:r>
            <a:rPr lang="el-GR" sz="1600" i="1" kern="1200" dirty="0"/>
            <a:t>οι διαδικασίες με τις οποίες οι δημόσιες αρχές προμηθεύονται αγαθά ή αναθέτουν έργα και υπηρεσίες που επιδιώκουν να συνεισφέρουν σε κλειστούς κύκλους ενέργειας και υλικών εντός των αλυσίδων εφοδιασμού, ενώ παράλληλα ελαχιστοποιούνται ή/και αποφεύγονται οι αρνητικές περιβαλλοντικές συνέπειες και η δημιουργία αποβλήτων καθ’ ολόκληρο τον κύκλο ζωής τους</a:t>
          </a:r>
          <a:r>
            <a:rPr lang="el-GR" sz="1600" i="0" kern="1200" dirty="0"/>
            <a:t>»</a:t>
          </a:r>
        </a:p>
      </dsp:txBody>
      <dsp:txXfrm>
        <a:off x="67347" y="65377"/>
        <a:ext cx="9479204" cy="2053689"/>
      </dsp:txXfrm>
    </dsp:sp>
    <dsp:sp modelId="{CCAD10E7-65AF-4E7E-BCD8-51EA6FA6CCAC}">
      <dsp:nvSpPr>
        <dsp:cNvPr id="0" name=""/>
        <dsp:cNvSpPr/>
      </dsp:nvSpPr>
      <dsp:spPr>
        <a:xfrm>
          <a:off x="3454" y="2437165"/>
          <a:ext cx="3032509" cy="2181475"/>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l-GR" sz="1600" kern="1200" dirty="0"/>
            <a:t>Οι ΠΔΣ μπορούν να αποτελέσουν σημαντικό παράγοντα προώθησης της καινοτομίας, παρέχοντας πραγματικά κίνητρα για την ανάπτυξη πράσινων προϊόντων και υπηρεσιών</a:t>
          </a:r>
        </a:p>
      </dsp:txBody>
      <dsp:txXfrm>
        <a:off x="67347" y="2501058"/>
        <a:ext cx="2904723" cy="2053689"/>
      </dsp:txXfrm>
    </dsp:sp>
    <dsp:sp modelId="{C5584BD6-E5EF-478E-A42C-565AC4CEA63B}">
      <dsp:nvSpPr>
        <dsp:cNvPr id="0" name=""/>
        <dsp:cNvSpPr/>
      </dsp:nvSpPr>
      <dsp:spPr>
        <a:xfrm>
          <a:off x="3290695" y="2437165"/>
          <a:ext cx="3032509" cy="2181475"/>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l-GR" sz="1600" kern="1200" dirty="0"/>
            <a:t>Οι ΠΔΣ μπορούν να συμβάλλουν στην εξοικονόμηση πόρων για τον δημόσιο τομέα, ιδίως όταν συνεκτιμάται το Κόστος του Κύκλου Ζωής (ΚΚΖ) του αγαθού, της υπηρεσίας ή του έργου και όχι μόνο η τιμή αγοράς του</a:t>
          </a:r>
        </a:p>
      </dsp:txBody>
      <dsp:txXfrm>
        <a:off x="3354588" y="2501058"/>
        <a:ext cx="2904723" cy="2053689"/>
      </dsp:txXfrm>
    </dsp:sp>
    <dsp:sp modelId="{365C57B4-3C8D-4DB0-8FA5-7151E3C6E0BA}">
      <dsp:nvSpPr>
        <dsp:cNvPr id="0" name=""/>
        <dsp:cNvSpPr/>
      </dsp:nvSpPr>
      <dsp:spPr>
        <a:xfrm>
          <a:off x="6577935" y="2437165"/>
          <a:ext cx="3032509" cy="2181475"/>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l-GR" sz="1600" kern="1200" dirty="0"/>
            <a:t>Οι ΠΔΣ μπορούν να διαδραματίσουν βασικό ρόλο στην κυκλική οικονομία και η Επιτροπή ενθαρρύνει τον ρόλο αυτό, δίνοντας έμφαση σε συναφείς πτυχές όπως η ανθεκτικότητα και η δυνατότητα επισκευής</a:t>
          </a:r>
        </a:p>
      </dsp:txBody>
      <dsp:txXfrm>
        <a:off x="6641828" y="2501058"/>
        <a:ext cx="2904723" cy="2053689"/>
      </dsp:txXfrm>
    </dsp:sp>
  </dsp:spTree>
</dsp:drawing>
</file>

<file path=ppt/diagrams/drawing24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E676776-A9AE-47AB-A858-B1CC1F88E43E}">
      <dsp:nvSpPr>
        <dsp:cNvPr id="0" name=""/>
        <dsp:cNvSpPr/>
      </dsp:nvSpPr>
      <dsp:spPr>
        <a:xfrm>
          <a:off x="0" y="462543"/>
          <a:ext cx="9613900" cy="3931199"/>
        </a:xfrm>
        <a:prstGeom prst="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746145" tIns="333248" rIns="746145" bIns="113792" numCol="1" spcCol="1270" anchor="t" anchorCtr="0">
          <a:noAutofit/>
        </a:bodyPr>
        <a:lstStyle/>
        <a:p>
          <a:pPr marL="171450" lvl="1" indent="-171450" algn="l" defTabSz="711200">
            <a:lnSpc>
              <a:spcPct val="90000"/>
            </a:lnSpc>
            <a:spcBef>
              <a:spcPct val="0"/>
            </a:spcBef>
            <a:spcAft>
              <a:spcPct val="15000"/>
            </a:spcAft>
            <a:buChar char="•"/>
          </a:pPr>
          <a:r>
            <a:rPr lang="el-GR" sz="1600" kern="1200" dirty="0"/>
            <a:t>Στη μείωση του ενεργειακού και οικολογικού αποτυπώματος, συμβάλλοντας στην αντιμετώπιση της κλιματικής αλλαγής και τη μείωση των εκπομπών αερίων του θερμοκηπίου</a:t>
          </a:r>
        </a:p>
        <a:p>
          <a:pPr marL="171450" lvl="1" indent="-171450" algn="l" defTabSz="711200">
            <a:lnSpc>
              <a:spcPct val="90000"/>
            </a:lnSpc>
            <a:spcBef>
              <a:spcPct val="0"/>
            </a:spcBef>
            <a:spcAft>
              <a:spcPct val="15000"/>
            </a:spcAft>
            <a:buFont typeface="Arial" panose="020B0604020202020204" pitchFamily="34" charset="0"/>
            <a:buChar char="•"/>
          </a:pPr>
          <a:r>
            <a:rPr lang="el-GR" sz="1600" kern="1200" dirty="0"/>
            <a:t>Στη μείωση των αρνητικών επιπτώσεων στο περιβάλλον</a:t>
          </a:r>
        </a:p>
        <a:p>
          <a:pPr marL="171450" lvl="1" indent="-171450" algn="l" defTabSz="711200">
            <a:lnSpc>
              <a:spcPct val="90000"/>
            </a:lnSpc>
            <a:spcBef>
              <a:spcPct val="0"/>
            </a:spcBef>
            <a:spcAft>
              <a:spcPct val="15000"/>
            </a:spcAft>
            <a:buFont typeface="Arial" panose="020B0604020202020204" pitchFamily="34" charset="0"/>
            <a:buChar char="•"/>
          </a:pPr>
          <a:r>
            <a:rPr lang="el-GR" sz="1600" kern="1200" dirty="0"/>
            <a:t>Στη συμβολή στην </a:t>
          </a:r>
          <a:r>
            <a:rPr lang="el-GR" sz="1600" kern="1200" dirty="0" err="1"/>
            <a:t>αειφορική</a:t>
          </a:r>
          <a:r>
            <a:rPr lang="el-GR" sz="1600" kern="1200" dirty="0"/>
            <a:t> και αποδοτικότερη χρήση των φυσικών πόρων και της ενέργειας</a:t>
          </a:r>
        </a:p>
        <a:p>
          <a:pPr marL="171450" lvl="1" indent="-171450" algn="l" defTabSz="711200">
            <a:lnSpc>
              <a:spcPct val="90000"/>
            </a:lnSpc>
            <a:spcBef>
              <a:spcPct val="0"/>
            </a:spcBef>
            <a:spcAft>
              <a:spcPct val="15000"/>
            </a:spcAft>
            <a:buFont typeface="Arial" panose="020B0604020202020204" pitchFamily="34" charset="0"/>
            <a:buChar char="•"/>
          </a:pPr>
          <a:r>
            <a:rPr lang="el-GR" sz="1600" kern="1200" dirty="0"/>
            <a:t>Στην προώθηση της καινοτομίας και της ανταγωνιστικότητας</a:t>
          </a:r>
        </a:p>
        <a:p>
          <a:pPr marL="171450" lvl="1" indent="-171450" algn="l" defTabSz="711200">
            <a:lnSpc>
              <a:spcPct val="90000"/>
            </a:lnSpc>
            <a:spcBef>
              <a:spcPct val="0"/>
            </a:spcBef>
            <a:spcAft>
              <a:spcPct val="15000"/>
            </a:spcAft>
            <a:buFont typeface="Arial" panose="020B0604020202020204" pitchFamily="34" charset="0"/>
            <a:buChar char="•"/>
          </a:pPr>
          <a:r>
            <a:rPr lang="el-GR" sz="1600" kern="1200" dirty="0"/>
            <a:t>Στην εξοικονόμηση δημοσίων πόρων, λαμβάνοντας υπόψη το κόστος του κύκλου ζωής</a:t>
          </a:r>
        </a:p>
        <a:p>
          <a:pPr marL="171450" lvl="1" indent="-171450" algn="l" defTabSz="711200">
            <a:lnSpc>
              <a:spcPct val="90000"/>
            </a:lnSpc>
            <a:spcBef>
              <a:spcPct val="0"/>
            </a:spcBef>
            <a:spcAft>
              <a:spcPct val="15000"/>
            </a:spcAft>
            <a:buFont typeface="Arial" panose="020B0604020202020204" pitchFamily="34" charset="0"/>
            <a:buChar char="•"/>
          </a:pPr>
          <a:r>
            <a:rPr lang="el-GR" sz="1600" kern="1200" dirty="0"/>
            <a:t>Στην τόνωση της ζήτησης των δευτερογενών υλικών, ενισχύοντας την εγχώρια επιχειρηματικότητα, τις περιβαλλοντικές τεχνολογίες, τις υπηρεσίες επισκευής και επαναχρησιμοποίησης, καθώς  και το κυκλικό πρότυπο παραγωγής και κατανάλωσης αντί του γραμμικού</a:t>
          </a:r>
        </a:p>
        <a:p>
          <a:pPr marL="171450" lvl="1" indent="-171450" algn="l" defTabSz="711200">
            <a:lnSpc>
              <a:spcPct val="90000"/>
            </a:lnSpc>
            <a:spcBef>
              <a:spcPct val="0"/>
            </a:spcBef>
            <a:spcAft>
              <a:spcPct val="15000"/>
            </a:spcAft>
            <a:buFont typeface="Arial" panose="020B0604020202020204" pitchFamily="34" charset="0"/>
            <a:buChar char="•"/>
          </a:pPr>
          <a:r>
            <a:rPr lang="el-GR" sz="1600" kern="1200" dirty="0"/>
            <a:t>Στην ενίσχυση της κοινωνικής ευαισθητοποίησης για τα θέματα της προστασίας του περιβάλλοντος, στην αναπαραγωγή και επέκταση του μοντέλου προμηθειών και στον ιδιωτικό τομέα</a:t>
          </a:r>
        </a:p>
      </dsp:txBody>
      <dsp:txXfrm>
        <a:off x="0" y="462543"/>
        <a:ext cx="9613900" cy="3931199"/>
      </dsp:txXfrm>
    </dsp:sp>
    <dsp:sp modelId="{47B29935-10D3-415B-9443-21942A91008A}">
      <dsp:nvSpPr>
        <dsp:cNvPr id="0" name=""/>
        <dsp:cNvSpPr/>
      </dsp:nvSpPr>
      <dsp:spPr>
        <a:xfrm>
          <a:off x="480695" y="226383"/>
          <a:ext cx="6729730" cy="472320"/>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54368" tIns="0" rIns="254368" bIns="0" numCol="1" spcCol="1270" anchor="ctr" anchorCtr="0">
          <a:noAutofit/>
        </a:bodyPr>
        <a:lstStyle/>
        <a:p>
          <a:pPr marL="0" lvl="0" indent="0" algn="l" defTabSz="711200">
            <a:lnSpc>
              <a:spcPct val="90000"/>
            </a:lnSpc>
            <a:spcBef>
              <a:spcPct val="0"/>
            </a:spcBef>
            <a:spcAft>
              <a:spcPct val="35000"/>
            </a:spcAft>
            <a:buNone/>
          </a:pPr>
          <a:r>
            <a:rPr lang="el-GR" sz="1600" kern="1200" dirty="0"/>
            <a:t>Η σταδιακή εφαρμογή περιβαλλοντικών κριτηρίων αναμένεται να συμβάλλει στα εξής:</a:t>
          </a:r>
          <a:endParaRPr lang="el-GR" sz="1600" i="0" kern="1200" dirty="0"/>
        </a:p>
      </dsp:txBody>
      <dsp:txXfrm>
        <a:off x="503752" y="249440"/>
        <a:ext cx="6683616" cy="426206"/>
      </dsp:txXfrm>
    </dsp:sp>
  </dsp:spTree>
</dsp:drawing>
</file>

<file path=ppt/diagrams/drawing24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B1798DC-5A63-4AD0-8A33-DD3EAFE62432}">
      <dsp:nvSpPr>
        <dsp:cNvPr id="0" name=""/>
        <dsp:cNvSpPr/>
      </dsp:nvSpPr>
      <dsp:spPr>
        <a:xfrm rot="5400000">
          <a:off x="4435944" y="-766385"/>
          <a:ext cx="4203015" cy="6152896"/>
        </a:xfrm>
        <a:prstGeom prst="round2SameRect">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247650" tIns="123825" rIns="247650" bIns="123825" numCol="1" spcCol="1270" anchor="ctr" anchorCtr="0">
          <a:noAutofit/>
        </a:bodyPr>
        <a:lstStyle/>
        <a:p>
          <a:pPr marL="114300" lvl="1" indent="-114300" algn="l" defTabSz="533400">
            <a:lnSpc>
              <a:spcPct val="90000"/>
            </a:lnSpc>
            <a:spcBef>
              <a:spcPct val="0"/>
            </a:spcBef>
            <a:spcAft>
              <a:spcPct val="15000"/>
            </a:spcAft>
            <a:buFont typeface="Arial" panose="020B0604020202020204" pitchFamily="34" charset="0"/>
            <a:buChar char="•"/>
          </a:pPr>
          <a:r>
            <a:rPr lang="el-GR" sz="1200" kern="1200" dirty="0"/>
            <a:t>Η εκπόνηση σχεδίου δράσης για την προώθηση των Πράσινων Δημόσιων Συμβάσεων και η υποβολή προτάσεων για τη χάραξη εθνικής πολιτικής</a:t>
          </a:r>
        </a:p>
        <a:p>
          <a:pPr marL="114300" lvl="1" indent="-114300" algn="l" defTabSz="533400">
            <a:lnSpc>
              <a:spcPct val="90000"/>
            </a:lnSpc>
            <a:spcBef>
              <a:spcPct val="0"/>
            </a:spcBef>
            <a:spcAft>
              <a:spcPct val="15000"/>
            </a:spcAft>
            <a:buFont typeface="Arial" panose="020B0604020202020204" pitchFamily="34" charset="0"/>
            <a:buChar char="•"/>
          </a:pPr>
          <a:r>
            <a:rPr lang="el-GR" sz="1200" kern="1200" dirty="0"/>
            <a:t>Η επιλογή προϊόντων, υπηρεσιών και έργων στα οποία εφαρμόζονται περιβαλλοντικά κριτήρια</a:t>
          </a:r>
        </a:p>
        <a:p>
          <a:pPr marL="114300" lvl="1" indent="-114300" algn="l" defTabSz="533400">
            <a:lnSpc>
              <a:spcPct val="90000"/>
            </a:lnSpc>
            <a:spcBef>
              <a:spcPct val="0"/>
            </a:spcBef>
            <a:spcAft>
              <a:spcPct val="15000"/>
            </a:spcAft>
            <a:buFont typeface="Arial" panose="020B0604020202020204" pitchFamily="34" charset="0"/>
            <a:buChar char="•"/>
          </a:pPr>
          <a:r>
            <a:rPr lang="el-GR" sz="1200" kern="1200" dirty="0"/>
            <a:t>Η εξέταση σύνταξης περιβαλλοντικών κριτηρίων ή υιοθέτησης των πράσινων κριτηρίων της ΕΕ</a:t>
          </a:r>
        </a:p>
        <a:p>
          <a:pPr marL="114300" lvl="1" indent="-114300" algn="l" defTabSz="533400">
            <a:lnSpc>
              <a:spcPct val="90000"/>
            </a:lnSpc>
            <a:spcBef>
              <a:spcPct val="0"/>
            </a:spcBef>
            <a:spcAft>
              <a:spcPct val="15000"/>
            </a:spcAft>
            <a:buFont typeface="Arial" panose="020B0604020202020204" pitchFamily="34" charset="0"/>
            <a:buChar char="•"/>
          </a:pPr>
          <a:r>
            <a:rPr lang="el-GR" sz="1200" kern="1200" dirty="0"/>
            <a:t>Η έγκαιρη ενημέρωση των εμπλεκομένων, όπως των αναθετουσών αρχών και των οικονομικών φορέων της χώρας</a:t>
          </a:r>
        </a:p>
        <a:p>
          <a:pPr marL="114300" lvl="1" indent="-114300" algn="l" defTabSz="533400">
            <a:lnSpc>
              <a:spcPct val="90000"/>
            </a:lnSpc>
            <a:spcBef>
              <a:spcPct val="0"/>
            </a:spcBef>
            <a:spcAft>
              <a:spcPct val="15000"/>
            </a:spcAft>
            <a:buFont typeface="Arial" panose="020B0604020202020204" pitchFamily="34" charset="0"/>
            <a:buChar char="•"/>
          </a:pPr>
          <a:r>
            <a:rPr lang="el-GR" sz="1200" kern="1200" dirty="0"/>
            <a:t>Η αξιολόγηση, η παρακολούθηση της εφαρμογής και η επικαιροποίηση της εθνικής πολιτικής και του Σχεδίου Δράσης</a:t>
          </a:r>
        </a:p>
        <a:p>
          <a:pPr marL="114300" lvl="1" indent="-114300" algn="l" defTabSz="533400">
            <a:lnSpc>
              <a:spcPct val="90000"/>
            </a:lnSpc>
            <a:spcBef>
              <a:spcPct val="0"/>
            </a:spcBef>
            <a:spcAft>
              <a:spcPct val="15000"/>
            </a:spcAft>
            <a:buFont typeface="Arial" panose="020B0604020202020204" pitchFamily="34" charset="0"/>
            <a:buChar char="•"/>
          </a:pPr>
          <a:r>
            <a:rPr lang="el-GR" sz="1200" kern="1200" dirty="0"/>
            <a:t>Η εισήγηση προς την πολιτική ηγεσία κάθε αναγκαίας νομοθετικής ρύθμισης και τροποποίησης του υφιστάμενου νομοθετικού πλαισίου, όπου απαιτείται, καθώς και της λήψης των αναγκαίων μέτρων για την εφαρμογή των σχετικών διατάξεων για τις Πράσινες Δημόσιες Συμβάσεις και την πραγματοποίηση του σκοπού τους</a:t>
          </a:r>
        </a:p>
        <a:p>
          <a:pPr marL="114300" lvl="1" indent="-114300" algn="l" defTabSz="533400">
            <a:lnSpc>
              <a:spcPct val="90000"/>
            </a:lnSpc>
            <a:spcBef>
              <a:spcPct val="0"/>
            </a:spcBef>
            <a:spcAft>
              <a:spcPct val="15000"/>
            </a:spcAft>
            <a:buFont typeface="Arial" panose="020B0604020202020204" pitchFamily="34" charset="0"/>
            <a:buChar char="•"/>
          </a:pPr>
          <a:r>
            <a:rPr lang="el-GR" sz="1200" kern="1200" dirty="0"/>
            <a:t>Η εισήγηση προς την πολιτική ηγεσία για την ανάθεση μελετών, την οργάνωση ή τη συμμετοχή σε σεμινάρια, προγράμματα, διαλέξεις ή δημόσιες συζητήσεις για την ενημέρωση, την ανάπτυξη και διάδοση των αρχών και εφαρμογών των Πράσινων Δημόσιων Συμβάσεων, την πρόσκληση ειδικών εμπειρογνωμόνων και επιστημόνων με σκοπό την τεχνική και επιστημονική υποστήριξή της και τη συγκρότηση σε κάθε αρμόδιο υπουργείο επιμέρους ομάδων εργασίας για την παροχή συνδρομής στο έργο της Επιτροπής και στα επιμέρους θέματα των Πράσινων Δημόσιων Συμβάσεων που άπτονται της αρμοδιότητας των εμπλεκομένων Υπουργείων</a:t>
          </a:r>
        </a:p>
      </dsp:txBody>
      <dsp:txXfrm rot="-5400000">
        <a:off x="3461004" y="413729"/>
        <a:ext cx="5947722" cy="3792667"/>
      </dsp:txXfrm>
    </dsp:sp>
    <dsp:sp modelId="{B7C573BB-22DF-4317-BF7B-724C036450D0}">
      <dsp:nvSpPr>
        <dsp:cNvPr id="0" name=""/>
        <dsp:cNvSpPr/>
      </dsp:nvSpPr>
      <dsp:spPr>
        <a:xfrm>
          <a:off x="0" y="2255"/>
          <a:ext cx="3461004" cy="4615614"/>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0960" tIns="30480" rIns="60960" bIns="30480" numCol="1" spcCol="1270" anchor="ctr" anchorCtr="0">
          <a:noAutofit/>
        </a:bodyPr>
        <a:lstStyle/>
        <a:p>
          <a:pPr marL="0" lvl="0" indent="0" algn="ctr" defTabSz="711200">
            <a:lnSpc>
              <a:spcPct val="90000"/>
            </a:lnSpc>
            <a:spcBef>
              <a:spcPct val="0"/>
            </a:spcBef>
            <a:spcAft>
              <a:spcPct val="35000"/>
            </a:spcAft>
            <a:buNone/>
          </a:pPr>
          <a:r>
            <a:rPr lang="el-GR" sz="1600" kern="1200" dirty="0"/>
            <a:t>Σύσταση Επιτροπής για τις Πράσινες Δημόσιες Συμβάσεις. Ως επισπεύδουσα υπηρεσία για τη χάραξη Εθνικής Πολιτικής και την εκπόνηση Εθνικού Σχεδίου Δράσης για την προώθηση των Πράσινων Δημόσιων Συμβάσεων ορίστηκε η Γενική Γραμματεία Εμπορίου και Προστασίας Καταναλωτή του Υπουργείου Ανάπτυξης και Επενδύσεων</a:t>
          </a:r>
          <a:endParaRPr lang="el-GR" sz="1600" i="0" kern="1200" dirty="0"/>
        </a:p>
      </dsp:txBody>
      <dsp:txXfrm>
        <a:off x="168952" y="171207"/>
        <a:ext cx="3123100" cy="4277710"/>
      </dsp:txXfrm>
    </dsp:sp>
  </dsp:spTree>
</dsp:drawing>
</file>

<file path=ppt/diagrams/drawing24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FF9CE65-08FB-4685-AE6F-FB14B3F2284C}">
      <dsp:nvSpPr>
        <dsp:cNvPr id="0" name=""/>
        <dsp:cNvSpPr/>
      </dsp:nvSpPr>
      <dsp:spPr>
        <a:xfrm>
          <a:off x="0" y="2255"/>
          <a:ext cx="9613900" cy="0"/>
        </a:xfrm>
        <a:prstGeom prst="line">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w="9525" cap="flat" cmpd="sng" algn="ctr">
          <a:solidFill>
            <a:schemeClr val="dk2">
              <a:hueOff val="0"/>
              <a:satOff val="0"/>
              <a:lumOff val="0"/>
              <a:alphaOff val="0"/>
            </a:schemeClr>
          </a:solidFill>
          <a:prstDash val="solid"/>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 modelId="{FCD1DFCF-CA59-4C9B-A769-39FC6972A22A}">
      <dsp:nvSpPr>
        <dsp:cNvPr id="0" name=""/>
        <dsp:cNvSpPr/>
      </dsp:nvSpPr>
      <dsp:spPr>
        <a:xfrm>
          <a:off x="0" y="2255"/>
          <a:ext cx="1922780" cy="461561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r>
            <a:rPr lang="el-GR" sz="1600" kern="1200" dirty="0"/>
            <a:t>Στόχοι Εθνικού Σχεδίου Δράσης</a:t>
          </a:r>
          <a:endParaRPr lang="el-GR" sz="1600" i="0" kern="1200" dirty="0"/>
        </a:p>
      </dsp:txBody>
      <dsp:txXfrm>
        <a:off x="0" y="2255"/>
        <a:ext cx="1922780" cy="4615614"/>
      </dsp:txXfrm>
    </dsp:sp>
    <dsp:sp modelId="{BDD82FFF-ED41-4C11-B103-BC80866AAD01}">
      <dsp:nvSpPr>
        <dsp:cNvPr id="0" name=""/>
        <dsp:cNvSpPr/>
      </dsp:nvSpPr>
      <dsp:spPr>
        <a:xfrm>
          <a:off x="2066988" y="38597"/>
          <a:ext cx="7546911" cy="72682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Font typeface="Arial" panose="020B0604020202020204" pitchFamily="34" charset="0"/>
            <a:buNone/>
          </a:pPr>
          <a:r>
            <a:rPr lang="el-GR" sz="1600" kern="1200" dirty="0"/>
            <a:t>Η καθιέρωση και η εφαρμογή ενός στοιχειώδους επιπέδου υιοθέτησης πράσινων κριτηρίων στις δημόσιες συμβάσεις προϊόντων, υπηρεσιών και έργων</a:t>
          </a:r>
        </a:p>
      </dsp:txBody>
      <dsp:txXfrm>
        <a:off x="2066988" y="38597"/>
        <a:ext cx="7546911" cy="726824"/>
      </dsp:txXfrm>
    </dsp:sp>
    <dsp:sp modelId="{5C672B4D-89CD-4769-933D-DC23FA1AA56B}">
      <dsp:nvSpPr>
        <dsp:cNvPr id="0" name=""/>
        <dsp:cNvSpPr/>
      </dsp:nvSpPr>
      <dsp:spPr>
        <a:xfrm>
          <a:off x="1922780" y="765421"/>
          <a:ext cx="7691120" cy="0"/>
        </a:xfrm>
        <a:prstGeom prst="line">
          <a:avLst/>
        </a:prstGeom>
        <a:solidFill>
          <a:schemeClr val="dk2">
            <a:hueOff val="0"/>
            <a:satOff val="0"/>
            <a:lumOff val="0"/>
            <a:alphaOff val="0"/>
          </a:schemeClr>
        </a:solidFill>
        <a:ln w="12700" cap="flat" cmpd="sng" algn="ctr">
          <a:solidFill>
            <a:schemeClr val="dk2">
              <a:tint val="50000"/>
              <a:hueOff val="0"/>
              <a:satOff val="0"/>
              <a:lumOff val="0"/>
              <a:alphaOff val="0"/>
            </a:schemeClr>
          </a:solidFill>
          <a:prstDash val="solid"/>
        </a:ln>
        <a:effectLst/>
        <a:sp3d z="127000" prstMaterial="matte"/>
      </dsp:spPr>
      <dsp:style>
        <a:lnRef idx="2">
          <a:scrgbClr r="0" g="0" b="0"/>
        </a:lnRef>
        <a:fillRef idx="1">
          <a:scrgbClr r="0" g="0" b="0"/>
        </a:fillRef>
        <a:effectRef idx="0">
          <a:scrgbClr r="0" g="0" b="0"/>
        </a:effectRef>
        <a:fontRef idx="minor"/>
      </dsp:style>
    </dsp:sp>
    <dsp:sp modelId="{77FFE9EB-A1AD-420D-930F-3C36E12CE2A6}">
      <dsp:nvSpPr>
        <dsp:cNvPr id="0" name=""/>
        <dsp:cNvSpPr/>
      </dsp:nvSpPr>
      <dsp:spPr>
        <a:xfrm>
          <a:off x="2066988" y="801762"/>
          <a:ext cx="7546911" cy="72682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Font typeface="Arial" panose="020B0604020202020204" pitchFamily="34" charset="0"/>
            <a:buNone/>
          </a:pPr>
          <a:r>
            <a:rPr lang="el-GR" sz="1600" kern="1200" dirty="0"/>
            <a:t>Η σταδιακή αύξηση της προμήθειας πράσινων προϊόντων και παροχής πράσινων υπηρεσιών στη διάρκεια της επόμενης τριετίας σε καθορισμένους τομείς αγαθών, υπηρεσιών και έργων</a:t>
          </a:r>
        </a:p>
      </dsp:txBody>
      <dsp:txXfrm>
        <a:off x="2066988" y="801762"/>
        <a:ext cx="7546911" cy="726824"/>
      </dsp:txXfrm>
    </dsp:sp>
    <dsp:sp modelId="{2E12969A-23D1-414D-A699-3AC6B50AF1B5}">
      <dsp:nvSpPr>
        <dsp:cNvPr id="0" name=""/>
        <dsp:cNvSpPr/>
      </dsp:nvSpPr>
      <dsp:spPr>
        <a:xfrm>
          <a:off x="1922780" y="1528586"/>
          <a:ext cx="7691120" cy="0"/>
        </a:xfrm>
        <a:prstGeom prst="line">
          <a:avLst/>
        </a:prstGeom>
        <a:solidFill>
          <a:schemeClr val="dk2">
            <a:hueOff val="0"/>
            <a:satOff val="0"/>
            <a:lumOff val="0"/>
            <a:alphaOff val="0"/>
          </a:schemeClr>
        </a:solidFill>
        <a:ln w="12700" cap="flat" cmpd="sng" algn="ctr">
          <a:solidFill>
            <a:schemeClr val="dk2">
              <a:tint val="50000"/>
              <a:hueOff val="0"/>
              <a:satOff val="0"/>
              <a:lumOff val="0"/>
              <a:alphaOff val="0"/>
            </a:schemeClr>
          </a:solidFill>
          <a:prstDash val="solid"/>
        </a:ln>
        <a:effectLst/>
        <a:sp3d z="127000" prstMaterial="matte"/>
      </dsp:spPr>
      <dsp:style>
        <a:lnRef idx="2">
          <a:scrgbClr r="0" g="0" b="0"/>
        </a:lnRef>
        <a:fillRef idx="1">
          <a:scrgbClr r="0" g="0" b="0"/>
        </a:fillRef>
        <a:effectRef idx="0">
          <a:scrgbClr r="0" g="0" b="0"/>
        </a:effectRef>
        <a:fontRef idx="minor"/>
      </dsp:style>
    </dsp:sp>
    <dsp:sp modelId="{407859C7-1FEF-4984-A2DD-916ECC20448C}">
      <dsp:nvSpPr>
        <dsp:cNvPr id="0" name=""/>
        <dsp:cNvSpPr/>
      </dsp:nvSpPr>
      <dsp:spPr>
        <a:xfrm>
          <a:off x="2066988" y="1564927"/>
          <a:ext cx="7546911" cy="72682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Font typeface="Arial" panose="020B0604020202020204" pitchFamily="34" charset="0"/>
            <a:buNone/>
          </a:pPr>
          <a:r>
            <a:rPr lang="el-GR" sz="1600" kern="1200" dirty="0"/>
            <a:t>Η ευρύτερη ενσωμάτωση της εκτίμησης του κόστους του κύκλου ζωής των προϊόντων στις δημόσιες συμβάσεις</a:t>
          </a:r>
        </a:p>
      </dsp:txBody>
      <dsp:txXfrm>
        <a:off x="2066988" y="1564927"/>
        <a:ext cx="7546911" cy="726824"/>
      </dsp:txXfrm>
    </dsp:sp>
    <dsp:sp modelId="{D77087A0-E63E-40EE-96F0-06F5824042E4}">
      <dsp:nvSpPr>
        <dsp:cNvPr id="0" name=""/>
        <dsp:cNvSpPr/>
      </dsp:nvSpPr>
      <dsp:spPr>
        <a:xfrm>
          <a:off x="1922780" y="2291751"/>
          <a:ext cx="7691120" cy="0"/>
        </a:xfrm>
        <a:prstGeom prst="line">
          <a:avLst/>
        </a:prstGeom>
        <a:solidFill>
          <a:schemeClr val="dk2">
            <a:hueOff val="0"/>
            <a:satOff val="0"/>
            <a:lumOff val="0"/>
            <a:alphaOff val="0"/>
          </a:schemeClr>
        </a:solidFill>
        <a:ln w="12700" cap="flat" cmpd="sng" algn="ctr">
          <a:solidFill>
            <a:schemeClr val="dk2">
              <a:tint val="50000"/>
              <a:hueOff val="0"/>
              <a:satOff val="0"/>
              <a:lumOff val="0"/>
              <a:alphaOff val="0"/>
            </a:schemeClr>
          </a:solidFill>
          <a:prstDash val="solid"/>
        </a:ln>
        <a:effectLst/>
        <a:sp3d z="127000" prstMaterial="matte"/>
      </dsp:spPr>
      <dsp:style>
        <a:lnRef idx="2">
          <a:scrgbClr r="0" g="0" b="0"/>
        </a:lnRef>
        <a:fillRef idx="1">
          <a:scrgbClr r="0" g="0" b="0"/>
        </a:fillRef>
        <a:effectRef idx="0">
          <a:scrgbClr r="0" g="0" b="0"/>
        </a:effectRef>
        <a:fontRef idx="minor"/>
      </dsp:style>
    </dsp:sp>
    <dsp:sp modelId="{59E36020-2ED1-418F-8F0E-B9B2CF0DB740}">
      <dsp:nvSpPr>
        <dsp:cNvPr id="0" name=""/>
        <dsp:cNvSpPr/>
      </dsp:nvSpPr>
      <dsp:spPr>
        <a:xfrm>
          <a:off x="2066988" y="2328092"/>
          <a:ext cx="7546911" cy="72682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Font typeface="Arial" panose="020B0604020202020204" pitchFamily="34" charset="0"/>
            <a:buNone/>
          </a:pPr>
          <a:r>
            <a:rPr lang="el-GR" sz="1600" kern="1200" dirty="0"/>
            <a:t>Η διάδοση του περιβαλλοντικού και του οικονομικού οφέλους που αποφέρουν οι ΠΔΣ</a:t>
          </a:r>
        </a:p>
      </dsp:txBody>
      <dsp:txXfrm>
        <a:off x="2066988" y="2328092"/>
        <a:ext cx="7546911" cy="726824"/>
      </dsp:txXfrm>
    </dsp:sp>
    <dsp:sp modelId="{040D597F-ADE2-49AE-8E99-2B2F27BAC639}">
      <dsp:nvSpPr>
        <dsp:cNvPr id="0" name=""/>
        <dsp:cNvSpPr/>
      </dsp:nvSpPr>
      <dsp:spPr>
        <a:xfrm>
          <a:off x="1922780" y="3054916"/>
          <a:ext cx="7691120" cy="0"/>
        </a:xfrm>
        <a:prstGeom prst="line">
          <a:avLst/>
        </a:prstGeom>
        <a:solidFill>
          <a:schemeClr val="dk2">
            <a:hueOff val="0"/>
            <a:satOff val="0"/>
            <a:lumOff val="0"/>
            <a:alphaOff val="0"/>
          </a:schemeClr>
        </a:solidFill>
        <a:ln w="12700" cap="flat" cmpd="sng" algn="ctr">
          <a:solidFill>
            <a:schemeClr val="dk2">
              <a:tint val="50000"/>
              <a:hueOff val="0"/>
              <a:satOff val="0"/>
              <a:lumOff val="0"/>
              <a:alphaOff val="0"/>
            </a:schemeClr>
          </a:solidFill>
          <a:prstDash val="solid"/>
        </a:ln>
        <a:effectLst/>
        <a:sp3d z="127000" prstMaterial="matte"/>
      </dsp:spPr>
      <dsp:style>
        <a:lnRef idx="2">
          <a:scrgbClr r="0" g="0" b="0"/>
        </a:lnRef>
        <a:fillRef idx="1">
          <a:scrgbClr r="0" g="0" b="0"/>
        </a:fillRef>
        <a:effectRef idx="0">
          <a:scrgbClr r="0" g="0" b="0"/>
        </a:effectRef>
        <a:fontRef idx="minor"/>
      </dsp:style>
    </dsp:sp>
    <dsp:sp modelId="{BD4798D6-69DF-406D-AADB-3BED98CA4351}">
      <dsp:nvSpPr>
        <dsp:cNvPr id="0" name=""/>
        <dsp:cNvSpPr/>
      </dsp:nvSpPr>
      <dsp:spPr>
        <a:xfrm>
          <a:off x="2066988" y="3091257"/>
          <a:ext cx="7546911" cy="72682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Font typeface="Arial" panose="020B0604020202020204" pitchFamily="34" charset="0"/>
            <a:buNone/>
          </a:pPr>
          <a:r>
            <a:rPr lang="el-GR" sz="1600" kern="1200" dirty="0"/>
            <a:t>Η ευαισθητοποίηση και ενεργή συμμετοχή των εμπλεκομένων, όπως των αναθετουσών αρχών και των οικονομικών φορέων, στη διαδικασία των ΠΔΣ</a:t>
          </a:r>
        </a:p>
      </dsp:txBody>
      <dsp:txXfrm>
        <a:off x="2066988" y="3091257"/>
        <a:ext cx="7546911" cy="726824"/>
      </dsp:txXfrm>
    </dsp:sp>
    <dsp:sp modelId="{8EF73CCD-87E3-4D43-9298-26B1C7897D82}">
      <dsp:nvSpPr>
        <dsp:cNvPr id="0" name=""/>
        <dsp:cNvSpPr/>
      </dsp:nvSpPr>
      <dsp:spPr>
        <a:xfrm>
          <a:off x="1922780" y="3818081"/>
          <a:ext cx="7691120" cy="0"/>
        </a:xfrm>
        <a:prstGeom prst="line">
          <a:avLst/>
        </a:prstGeom>
        <a:solidFill>
          <a:schemeClr val="dk2">
            <a:hueOff val="0"/>
            <a:satOff val="0"/>
            <a:lumOff val="0"/>
            <a:alphaOff val="0"/>
          </a:schemeClr>
        </a:solidFill>
        <a:ln w="12700" cap="flat" cmpd="sng" algn="ctr">
          <a:solidFill>
            <a:schemeClr val="dk2">
              <a:tint val="50000"/>
              <a:hueOff val="0"/>
              <a:satOff val="0"/>
              <a:lumOff val="0"/>
              <a:alphaOff val="0"/>
            </a:schemeClr>
          </a:solidFill>
          <a:prstDash val="solid"/>
        </a:ln>
        <a:effectLst/>
        <a:sp3d z="127000" prstMaterial="matte"/>
      </dsp:spPr>
      <dsp:style>
        <a:lnRef idx="2">
          <a:scrgbClr r="0" g="0" b="0"/>
        </a:lnRef>
        <a:fillRef idx="1">
          <a:scrgbClr r="0" g="0" b="0"/>
        </a:fillRef>
        <a:effectRef idx="0">
          <a:scrgbClr r="0" g="0" b="0"/>
        </a:effectRef>
        <a:fontRef idx="minor"/>
      </dsp:style>
    </dsp:sp>
    <dsp:sp modelId="{B426C3AE-24A4-4D0F-8C15-99BC4D2E5181}">
      <dsp:nvSpPr>
        <dsp:cNvPr id="0" name=""/>
        <dsp:cNvSpPr/>
      </dsp:nvSpPr>
      <dsp:spPr>
        <a:xfrm>
          <a:off x="2066988" y="3854423"/>
          <a:ext cx="7546911" cy="72682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Font typeface="Arial" panose="020B0604020202020204" pitchFamily="34" charset="0"/>
            <a:buNone/>
          </a:pPr>
          <a:r>
            <a:rPr lang="el-GR" sz="1600" kern="1200" dirty="0"/>
            <a:t>Η παρακολούθηση της επίτευξης των στόχων και η επικαιροποίησή τους</a:t>
          </a:r>
        </a:p>
      </dsp:txBody>
      <dsp:txXfrm>
        <a:off x="2066988" y="3854423"/>
        <a:ext cx="7546911" cy="726824"/>
      </dsp:txXfrm>
    </dsp:sp>
    <dsp:sp modelId="{B06878D2-B1BA-400F-9FC6-C2DCE4589965}">
      <dsp:nvSpPr>
        <dsp:cNvPr id="0" name=""/>
        <dsp:cNvSpPr/>
      </dsp:nvSpPr>
      <dsp:spPr>
        <a:xfrm>
          <a:off x="1922780" y="4581247"/>
          <a:ext cx="7691120" cy="0"/>
        </a:xfrm>
        <a:prstGeom prst="line">
          <a:avLst/>
        </a:prstGeom>
        <a:solidFill>
          <a:schemeClr val="dk2">
            <a:hueOff val="0"/>
            <a:satOff val="0"/>
            <a:lumOff val="0"/>
            <a:alphaOff val="0"/>
          </a:schemeClr>
        </a:solidFill>
        <a:ln w="12700" cap="flat" cmpd="sng" algn="ctr">
          <a:solidFill>
            <a:schemeClr val="dk2">
              <a:tint val="50000"/>
              <a:hueOff val="0"/>
              <a:satOff val="0"/>
              <a:lumOff val="0"/>
              <a:alphaOff val="0"/>
            </a:schemeClr>
          </a:solidFill>
          <a:prstDash val="solid"/>
        </a:ln>
        <a:effectLst/>
        <a:sp3d z="127000" prstMaterial="matte"/>
      </dsp:spPr>
      <dsp:style>
        <a:lnRef idx="2">
          <a:scrgbClr r="0" g="0" b="0"/>
        </a:lnRef>
        <a:fillRef idx="1">
          <a:scrgbClr r="0" g="0" b="0"/>
        </a:fillRef>
        <a:effectRef idx="0">
          <a:scrgbClr r="0" g="0" b="0"/>
        </a:effectRef>
        <a:fontRef idx="minor"/>
      </dsp:style>
    </dsp:sp>
  </dsp:spTree>
</dsp:drawing>
</file>

<file path=ppt/diagrams/drawing2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A6F4EE5-ED8F-4D73-BA8F-C06BBB31083E}">
      <dsp:nvSpPr>
        <dsp:cNvPr id="0" name=""/>
        <dsp:cNvSpPr/>
      </dsp:nvSpPr>
      <dsp:spPr>
        <a:xfrm>
          <a:off x="0" y="3555354"/>
          <a:ext cx="9613900" cy="1014526"/>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dirty="0"/>
            <a:t>Συμβάσεις υπηρεσιών που αφορούν κοινωνικές και άλλες ειδικές υπηρεσίες του Παραρτήματος </a:t>
          </a:r>
          <a:r>
            <a:rPr lang="en-US" sz="1800" kern="1200" dirty="0"/>
            <a:t>XVII</a:t>
          </a:r>
          <a:r>
            <a:rPr lang="el-GR" sz="1800" kern="1200" dirty="0"/>
            <a:t> του Προσαρτήματος Β΄ 1.000.000,00 €</a:t>
          </a:r>
        </a:p>
      </dsp:txBody>
      <dsp:txXfrm>
        <a:off x="0" y="3555354"/>
        <a:ext cx="9613900" cy="1014526"/>
      </dsp:txXfrm>
    </dsp:sp>
    <dsp:sp modelId="{FD87D5B8-6C0A-4C35-9F26-80AF24BFB8BD}">
      <dsp:nvSpPr>
        <dsp:cNvPr id="0" name=""/>
        <dsp:cNvSpPr/>
      </dsp:nvSpPr>
      <dsp:spPr>
        <a:xfrm rot="10800000">
          <a:off x="0" y="2239305"/>
          <a:ext cx="9613900" cy="1327065"/>
        </a:xfrm>
        <a:prstGeom prst="upArrowCallou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dirty="0"/>
            <a:t>Προμήθειες, υπηρεσίες και διαγωνισμοί μελετών 443.000,00 €</a:t>
          </a:r>
        </a:p>
      </dsp:txBody>
      <dsp:txXfrm rot="10800000">
        <a:off x="0" y="2239305"/>
        <a:ext cx="9613900" cy="862287"/>
      </dsp:txXfrm>
    </dsp:sp>
    <dsp:sp modelId="{CEA3F85F-91DC-48F4-9BFD-28F1E3D1CBB7}">
      <dsp:nvSpPr>
        <dsp:cNvPr id="0" name=""/>
        <dsp:cNvSpPr/>
      </dsp:nvSpPr>
      <dsp:spPr>
        <a:xfrm rot="10800000">
          <a:off x="0" y="1120712"/>
          <a:ext cx="9613900" cy="1129609"/>
        </a:xfrm>
        <a:prstGeom prst="upArrowCallou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dirty="0"/>
            <a:t>Έργα 5.538.000,00 €</a:t>
          </a:r>
        </a:p>
      </dsp:txBody>
      <dsp:txXfrm rot="10800000">
        <a:off x="0" y="1120712"/>
        <a:ext cx="9613900" cy="733986"/>
      </dsp:txXfrm>
    </dsp:sp>
    <dsp:sp modelId="{0E363A1B-A2D8-4BAF-82EC-5DEB51AAFDEF}">
      <dsp:nvSpPr>
        <dsp:cNvPr id="0" name=""/>
        <dsp:cNvSpPr/>
      </dsp:nvSpPr>
      <dsp:spPr>
        <a:xfrm rot="10800000">
          <a:off x="0" y="2119"/>
          <a:ext cx="9613900" cy="1129609"/>
        </a:xfrm>
        <a:prstGeom prst="upArrowCallou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dirty="0"/>
            <a:t>Προ Φ.Π.Α. εκτός αν άλλως ορίζεται</a:t>
          </a:r>
        </a:p>
      </dsp:txBody>
      <dsp:txXfrm rot="10800000">
        <a:off x="0" y="2119"/>
        <a:ext cx="9613900" cy="733986"/>
      </dsp:txXfrm>
    </dsp:sp>
  </dsp:spTree>
</dsp:drawing>
</file>

<file path=ppt/diagrams/drawing25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0C11605-149B-4447-95AA-6858F7FBC16B}">
      <dsp:nvSpPr>
        <dsp:cNvPr id="0" name=""/>
        <dsp:cNvSpPr/>
      </dsp:nvSpPr>
      <dsp:spPr>
        <a:xfrm>
          <a:off x="0" y="0"/>
          <a:ext cx="9613900" cy="4620126"/>
        </a:xfrm>
        <a:prstGeom prst="roundRect">
          <a:avLst>
            <a:gd name="adj" fmla="val 10000"/>
          </a:avLst>
        </a:prstGeom>
        <a:gradFill rotWithShape="0">
          <a:gsLst>
            <a:gs pos="0">
              <a:schemeClr val="dk2">
                <a:tint val="40000"/>
                <a:hueOff val="0"/>
                <a:satOff val="0"/>
                <a:lumOff val="0"/>
                <a:alphaOff val="0"/>
                <a:tint val="94000"/>
                <a:satMod val="103000"/>
                <a:lumMod val="102000"/>
              </a:schemeClr>
            </a:gs>
            <a:gs pos="50000">
              <a:schemeClr val="dk2">
                <a:tint val="40000"/>
                <a:hueOff val="0"/>
                <a:satOff val="0"/>
                <a:lumOff val="0"/>
                <a:alphaOff val="0"/>
                <a:shade val="100000"/>
                <a:satMod val="110000"/>
                <a:lumMod val="100000"/>
              </a:schemeClr>
            </a:gs>
            <a:gs pos="100000">
              <a:schemeClr val="dk2">
                <a:tint val="40000"/>
                <a:hueOff val="0"/>
                <a:satOff val="0"/>
                <a:lumOff val="0"/>
                <a:alphaOff val="0"/>
                <a:shade val="78000"/>
                <a:satMod val="120000"/>
                <a:lumMod val="99000"/>
              </a:schemeClr>
            </a:gs>
          </a:gsLst>
          <a:lin ang="5400000" scaled="0"/>
        </a:gradFill>
        <a:ln>
          <a:noFill/>
        </a:ln>
        <a:effectLst/>
        <a:scene3d>
          <a:camera prst="orthographicFront"/>
          <a:lightRig rig="flat" dir="t"/>
        </a:scene3d>
        <a:sp3d z="-190500" extrusionH="12700" prstMaterial="plastic">
          <a:bevelT w="50800" h="50800"/>
        </a:sp3d>
      </dsp:spPr>
      <dsp:style>
        <a:lnRef idx="0">
          <a:scrgbClr r="0" g="0" b="0"/>
        </a:lnRef>
        <a:fillRef idx="3">
          <a:scrgbClr r="0" g="0" b="0"/>
        </a:fillRef>
        <a:effectRef idx="0">
          <a:scrgbClr r="0" g="0" b="0"/>
        </a:effectRef>
        <a:fontRef idx="minor"/>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l-GR" sz="1600" kern="1200" dirty="0"/>
            <a:t>Κριτήρια που προτείνει το Ευρωπαϊκό Κοινοβούλιο στα κράτη μέλη προκειμένου να υλοποιηθεί το πλαίσιο για να καταστούν οι δημόσιες συμβάσεις πράσινες (περιβαλλοντικά κριτήρια)</a:t>
          </a:r>
          <a:endParaRPr lang="el-GR" sz="1600" i="0" kern="1200" dirty="0"/>
        </a:p>
      </dsp:txBody>
      <dsp:txXfrm>
        <a:off x="0" y="0"/>
        <a:ext cx="9613900" cy="1386037"/>
      </dsp:txXfrm>
    </dsp:sp>
    <dsp:sp modelId="{8E302FEE-F164-4F5E-BC6F-18A50C809DD7}">
      <dsp:nvSpPr>
        <dsp:cNvPr id="0" name=""/>
        <dsp:cNvSpPr/>
      </dsp:nvSpPr>
      <dsp:spPr>
        <a:xfrm>
          <a:off x="961390" y="1386432"/>
          <a:ext cx="7691120" cy="907669"/>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40640" tIns="30480" rIns="40640" bIns="30480" numCol="1" spcCol="1270" anchor="ctr" anchorCtr="0">
          <a:noAutofit/>
        </a:bodyPr>
        <a:lstStyle/>
        <a:p>
          <a:pPr marL="0" lvl="0" indent="0" algn="ctr" defTabSz="711200">
            <a:lnSpc>
              <a:spcPct val="90000"/>
            </a:lnSpc>
            <a:spcBef>
              <a:spcPct val="0"/>
            </a:spcBef>
            <a:spcAft>
              <a:spcPct val="35000"/>
            </a:spcAft>
            <a:buNone/>
          </a:pPr>
          <a:r>
            <a:rPr lang="el-GR" sz="1600" kern="1200" dirty="0"/>
            <a:t>Εστίαση στην παροχή υπηρεσιών και λιγότερο στην προμήθεια αγαθών</a:t>
          </a:r>
        </a:p>
      </dsp:txBody>
      <dsp:txXfrm>
        <a:off x="987975" y="1413017"/>
        <a:ext cx="7637950" cy="854499"/>
      </dsp:txXfrm>
    </dsp:sp>
    <dsp:sp modelId="{13C61FC2-C6FC-4080-A5E9-7B069D0E49E4}">
      <dsp:nvSpPr>
        <dsp:cNvPr id="0" name=""/>
        <dsp:cNvSpPr/>
      </dsp:nvSpPr>
      <dsp:spPr>
        <a:xfrm>
          <a:off x="961390" y="2433743"/>
          <a:ext cx="7691120" cy="907669"/>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40640" tIns="30480" rIns="40640" bIns="30480" numCol="1" spcCol="1270" anchor="ctr" anchorCtr="0">
          <a:noAutofit/>
        </a:bodyPr>
        <a:lstStyle/>
        <a:p>
          <a:pPr marL="0" lvl="0" indent="0" algn="ctr" defTabSz="711200">
            <a:lnSpc>
              <a:spcPct val="90000"/>
            </a:lnSpc>
            <a:spcBef>
              <a:spcPct val="0"/>
            </a:spcBef>
            <a:spcAft>
              <a:spcPct val="35000"/>
            </a:spcAft>
            <a:buNone/>
          </a:pPr>
          <a:r>
            <a:rPr lang="el-GR" sz="1600" kern="1200" dirty="0"/>
            <a:t>Εστίαση στον (</a:t>
          </a:r>
          <a:r>
            <a:rPr lang="el-GR" sz="1600" kern="1200" dirty="0" err="1"/>
            <a:t>οικο</a:t>
          </a:r>
          <a:r>
            <a:rPr lang="el-GR" sz="1600" kern="1200" dirty="0"/>
            <a:t>)σχεδιασμό των προϊόντων, στις φάσεις χρήσης τους και στο τέλος του κύκλου ζωής τους</a:t>
          </a:r>
        </a:p>
      </dsp:txBody>
      <dsp:txXfrm>
        <a:off x="987975" y="2460328"/>
        <a:ext cx="7637950" cy="854499"/>
      </dsp:txXfrm>
    </dsp:sp>
    <dsp:sp modelId="{7F1F62F6-4777-46C0-9345-A13E04102F3B}">
      <dsp:nvSpPr>
        <dsp:cNvPr id="0" name=""/>
        <dsp:cNvSpPr/>
      </dsp:nvSpPr>
      <dsp:spPr>
        <a:xfrm>
          <a:off x="961390" y="3481055"/>
          <a:ext cx="7691120" cy="907669"/>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40640" tIns="30480" rIns="40640" bIns="30480" numCol="1" spcCol="1270" anchor="ctr" anchorCtr="0">
          <a:noAutofit/>
        </a:bodyPr>
        <a:lstStyle/>
        <a:p>
          <a:pPr marL="0" lvl="0" indent="0" algn="ctr" defTabSz="711200">
            <a:lnSpc>
              <a:spcPct val="90000"/>
            </a:lnSpc>
            <a:spcBef>
              <a:spcPct val="0"/>
            </a:spcBef>
            <a:spcAft>
              <a:spcPct val="35000"/>
            </a:spcAft>
            <a:buNone/>
          </a:pPr>
          <a:r>
            <a:rPr lang="el-GR" sz="1600" kern="1200" dirty="0"/>
            <a:t>Εστίαση στον διάλογο με την αγορά</a:t>
          </a:r>
        </a:p>
      </dsp:txBody>
      <dsp:txXfrm>
        <a:off x="987975" y="3507640"/>
        <a:ext cx="7637950" cy="854499"/>
      </dsp:txXfrm>
    </dsp:sp>
  </dsp:spTree>
</dsp:drawing>
</file>

<file path=ppt/diagrams/drawing25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A5FE648-80D2-4741-B61E-31E792F720FB}">
      <dsp:nvSpPr>
        <dsp:cNvPr id="0" name=""/>
        <dsp:cNvSpPr/>
      </dsp:nvSpPr>
      <dsp:spPr>
        <a:xfrm>
          <a:off x="-5296126" y="-811098"/>
          <a:ext cx="6306492" cy="6306492"/>
        </a:xfrm>
        <a:prstGeom prst="blockArc">
          <a:avLst>
            <a:gd name="adj1" fmla="val 18900000"/>
            <a:gd name="adj2" fmla="val 2700000"/>
            <a:gd name="adj3" fmla="val 343"/>
          </a:avLst>
        </a:prstGeom>
        <a:noFill/>
        <a:ln w="12700" cap="flat" cmpd="sng" algn="ctr">
          <a:solidFill>
            <a:schemeClr val="dk2">
              <a:shade val="6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C55CAF0F-5076-4B60-851C-4D474E6543C0}">
      <dsp:nvSpPr>
        <dsp:cNvPr id="0" name=""/>
        <dsp:cNvSpPr/>
      </dsp:nvSpPr>
      <dsp:spPr>
        <a:xfrm>
          <a:off x="441857" y="292674"/>
          <a:ext cx="9107059" cy="585724"/>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464919" tIns="38100" rIns="38100" bIns="38100" numCol="1" spcCol="1270" anchor="ctr" anchorCtr="0">
          <a:noAutofit/>
        </a:bodyPr>
        <a:lstStyle/>
        <a:p>
          <a:pPr marL="0" lvl="0" indent="0" algn="l" defTabSz="666750">
            <a:lnSpc>
              <a:spcPct val="90000"/>
            </a:lnSpc>
            <a:spcBef>
              <a:spcPct val="0"/>
            </a:spcBef>
            <a:spcAft>
              <a:spcPct val="35000"/>
            </a:spcAft>
            <a:buNone/>
          </a:pPr>
          <a:r>
            <a:rPr lang="el-GR" sz="1500" kern="1200" dirty="0"/>
            <a:t>Για την προώθηση των ΠΔΣ υποστηρίχθηκε η θέσπιση ενιαίας δέσμης κριτηρίων, η οποία περιορίζει σημαντικά τη διοικητική επιβάρυνση τόσο για τις αναθέτουσες αρχές όσο και για τους οικονομικούς φορείς που συνάπτουν ΠΔΣ</a:t>
          </a:r>
          <a:endParaRPr lang="el-GR" sz="1500" i="0" kern="1200" dirty="0"/>
        </a:p>
      </dsp:txBody>
      <dsp:txXfrm>
        <a:off x="441857" y="292674"/>
        <a:ext cx="9107059" cy="585724"/>
      </dsp:txXfrm>
    </dsp:sp>
    <dsp:sp modelId="{E42B2C31-4E3D-40C8-B1B0-7DE16D84194B}">
      <dsp:nvSpPr>
        <dsp:cNvPr id="0" name=""/>
        <dsp:cNvSpPr/>
      </dsp:nvSpPr>
      <dsp:spPr>
        <a:xfrm>
          <a:off x="75779" y="219459"/>
          <a:ext cx="732155" cy="732155"/>
        </a:xfrm>
        <a:prstGeom prst="ellipse">
          <a:avLst/>
        </a:prstGeom>
        <a:solidFill>
          <a:schemeClr val="lt2">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 modelId="{4E9C26FE-A79C-43F8-9891-462C22E5339F}">
      <dsp:nvSpPr>
        <dsp:cNvPr id="0" name=""/>
        <dsp:cNvSpPr/>
      </dsp:nvSpPr>
      <dsp:spPr>
        <a:xfrm>
          <a:off x="861570" y="1170980"/>
          <a:ext cx="8687346" cy="585724"/>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464919" tIns="38100" rIns="38100" bIns="38100" numCol="1" spcCol="1270" anchor="ctr" anchorCtr="0">
          <a:noAutofit/>
        </a:bodyPr>
        <a:lstStyle/>
        <a:p>
          <a:pPr marL="0" lvl="0" indent="0" algn="l" defTabSz="666750">
            <a:lnSpc>
              <a:spcPct val="90000"/>
            </a:lnSpc>
            <a:spcBef>
              <a:spcPct val="0"/>
            </a:spcBef>
            <a:spcAft>
              <a:spcPct val="35000"/>
            </a:spcAft>
            <a:buNone/>
          </a:pPr>
          <a:r>
            <a:rPr lang="el-GR" sz="1500" i="0" kern="1200" dirty="0"/>
            <a:t>Τα κοινά κριτήρια κρίνονται ιδιαίτερα επωφελή τόσο για τις επιχειρήσεις που δραστηριοποιούνται σε περισσότερα του ενός κράτη μέλη, όσο και για τις ΜΜΕ</a:t>
          </a:r>
        </a:p>
      </dsp:txBody>
      <dsp:txXfrm>
        <a:off x="861570" y="1170980"/>
        <a:ext cx="8687346" cy="585724"/>
      </dsp:txXfrm>
    </dsp:sp>
    <dsp:sp modelId="{CD6732C1-D61C-44F4-9FAB-50738D6D7D54}">
      <dsp:nvSpPr>
        <dsp:cNvPr id="0" name=""/>
        <dsp:cNvSpPr/>
      </dsp:nvSpPr>
      <dsp:spPr>
        <a:xfrm>
          <a:off x="495492" y="1097764"/>
          <a:ext cx="732155" cy="732155"/>
        </a:xfrm>
        <a:prstGeom prst="ellipse">
          <a:avLst/>
        </a:prstGeom>
        <a:solidFill>
          <a:schemeClr val="lt2">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 modelId="{4BA325E6-3D13-4150-A978-581F59BA7CAC}">
      <dsp:nvSpPr>
        <dsp:cNvPr id="0" name=""/>
        <dsp:cNvSpPr/>
      </dsp:nvSpPr>
      <dsp:spPr>
        <a:xfrm>
          <a:off x="990388" y="2049285"/>
          <a:ext cx="8558528" cy="585724"/>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464919" tIns="38100" rIns="38100" bIns="38100" numCol="1" spcCol="1270" anchor="ctr" anchorCtr="0">
          <a:noAutofit/>
        </a:bodyPr>
        <a:lstStyle/>
        <a:p>
          <a:pPr marL="0" lvl="0" indent="0" algn="l" defTabSz="666750">
            <a:lnSpc>
              <a:spcPct val="90000"/>
            </a:lnSpc>
            <a:spcBef>
              <a:spcPct val="0"/>
            </a:spcBef>
            <a:spcAft>
              <a:spcPct val="35000"/>
            </a:spcAft>
            <a:buNone/>
          </a:pPr>
          <a:r>
            <a:rPr lang="el-GR" sz="1500" i="0" kern="1200" dirty="0"/>
            <a:t>Έχουν καθοριστεί πράσινα κριτήρια, τα οποία μπορούν να ενσωματωθούν απευθείας στα τεύχη των σχετικών διαγωνισμών (προτυποποίησή τους)</a:t>
          </a:r>
        </a:p>
      </dsp:txBody>
      <dsp:txXfrm>
        <a:off x="990388" y="2049285"/>
        <a:ext cx="8558528" cy="585724"/>
      </dsp:txXfrm>
    </dsp:sp>
    <dsp:sp modelId="{9077AF31-282E-49C9-A45D-D407DC5BC210}">
      <dsp:nvSpPr>
        <dsp:cNvPr id="0" name=""/>
        <dsp:cNvSpPr/>
      </dsp:nvSpPr>
      <dsp:spPr>
        <a:xfrm>
          <a:off x="624310" y="1976069"/>
          <a:ext cx="732155" cy="732155"/>
        </a:xfrm>
        <a:prstGeom prst="ellipse">
          <a:avLst/>
        </a:prstGeom>
        <a:solidFill>
          <a:schemeClr val="lt2">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 modelId="{42D2D55C-C994-431B-B051-DF95D9F3037F}">
      <dsp:nvSpPr>
        <dsp:cNvPr id="0" name=""/>
        <dsp:cNvSpPr/>
      </dsp:nvSpPr>
      <dsp:spPr>
        <a:xfrm>
          <a:off x="861570" y="2927590"/>
          <a:ext cx="8687346" cy="585724"/>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464919" tIns="38100" rIns="38100" bIns="38100" numCol="1" spcCol="1270" anchor="ctr" anchorCtr="0">
          <a:noAutofit/>
        </a:bodyPr>
        <a:lstStyle/>
        <a:p>
          <a:pPr marL="0" lvl="0" indent="0" algn="l" defTabSz="666750">
            <a:lnSpc>
              <a:spcPct val="90000"/>
            </a:lnSpc>
            <a:spcBef>
              <a:spcPct val="0"/>
            </a:spcBef>
            <a:spcAft>
              <a:spcPct val="35000"/>
            </a:spcAft>
            <a:buNone/>
          </a:pPr>
          <a:r>
            <a:rPr lang="el-GR" sz="1500" i="0" kern="1200" dirty="0"/>
            <a:t>Τα πράσινα κριτήρια αναθεωρούνται και επικαιροποιούνται τακτικά, ώστε να λαμβάνονται υπόψη τα πιο πρόσφατα επιστημονικά δεδομένα, οι νέες τεχνολογίες, οι εξελίξεις στην αγορά και οι αλλαγές στη νομοθεσία</a:t>
          </a:r>
        </a:p>
      </dsp:txBody>
      <dsp:txXfrm>
        <a:off x="861570" y="2927590"/>
        <a:ext cx="8687346" cy="585724"/>
      </dsp:txXfrm>
    </dsp:sp>
    <dsp:sp modelId="{10C35ECA-3731-430A-A2E7-3AFA29CA6645}">
      <dsp:nvSpPr>
        <dsp:cNvPr id="0" name=""/>
        <dsp:cNvSpPr/>
      </dsp:nvSpPr>
      <dsp:spPr>
        <a:xfrm>
          <a:off x="495492" y="2854375"/>
          <a:ext cx="732155" cy="732155"/>
        </a:xfrm>
        <a:prstGeom prst="ellipse">
          <a:avLst/>
        </a:prstGeom>
        <a:solidFill>
          <a:schemeClr val="lt2">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 modelId="{CF0F1910-BBDD-4E75-A671-D3EB4846BCAE}">
      <dsp:nvSpPr>
        <dsp:cNvPr id="0" name=""/>
        <dsp:cNvSpPr/>
      </dsp:nvSpPr>
      <dsp:spPr>
        <a:xfrm>
          <a:off x="441857" y="3805896"/>
          <a:ext cx="9107059" cy="585724"/>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464919" tIns="38100" rIns="38100" bIns="38100" numCol="1" spcCol="1270" anchor="ctr" anchorCtr="0">
          <a:noAutofit/>
        </a:bodyPr>
        <a:lstStyle/>
        <a:p>
          <a:pPr marL="0" lvl="0" indent="0" algn="l" defTabSz="666750">
            <a:lnSpc>
              <a:spcPct val="90000"/>
            </a:lnSpc>
            <a:spcBef>
              <a:spcPct val="0"/>
            </a:spcBef>
            <a:spcAft>
              <a:spcPct val="35000"/>
            </a:spcAft>
            <a:buNone/>
          </a:pPr>
          <a:r>
            <a:rPr lang="el-GR" sz="1500" i="0" kern="1200" dirty="0"/>
            <a:t>Σχετικό εκπαιδευτικό βοήθημα </a:t>
          </a:r>
          <a:r>
            <a:rPr lang="el-GR" sz="1500" i="1" kern="1200" dirty="0"/>
            <a:t>(</a:t>
          </a:r>
          <a:r>
            <a:rPr lang="en-US" sz="1500" i="1" kern="1200" dirty="0"/>
            <a:t>Training Toolkit</a:t>
          </a:r>
          <a:r>
            <a:rPr lang="el-GR" sz="1500" i="1" kern="1200" dirty="0"/>
            <a:t>)</a:t>
          </a:r>
          <a:r>
            <a:rPr lang="en-US" sz="1500" i="1" kern="1200" dirty="0"/>
            <a:t> </a:t>
          </a:r>
          <a:r>
            <a:rPr lang="it-IT" sz="1500" i="0" kern="1200" dirty="0"/>
            <a:t>http://ec.europa.eu/environment/gpp/toolkit_en.htm</a:t>
          </a:r>
          <a:endParaRPr lang="el-GR" sz="1500" i="0" kern="1200" dirty="0"/>
        </a:p>
      </dsp:txBody>
      <dsp:txXfrm>
        <a:off x="441857" y="3805896"/>
        <a:ext cx="9107059" cy="585724"/>
      </dsp:txXfrm>
    </dsp:sp>
    <dsp:sp modelId="{22F1D323-E8A9-4050-8F95-38208E4F5B38}">
      <dsp:nvSpPr>
        <dsp:cNvPr id="0" name=""/>
        <dsp:cNvSpPr/>
      </dsp:nvSpPr>
      <dsp:spPr>
        <a:xfrm>
          <a:off x="75779" y="3732680"/>
          <a:ext cx="732155" cy="732155"/>
        </a:xfrm>
        <a:prstGeom prst="ellipse">
          <a:avLst/>
        </a:prstGeom>
        <a:solidFill>
          <a:schemeClr val="lt2">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Tree>
</dsp:drawing>
</file>

<file path=ppt/diagrams/drawing25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7708CB6-F800-440C-AAD0-F4E3248D8103}">
      <dsp:nvSpPr>
        <dsp:cNvPr id="0" name=""/>
        <dsp:cNvSpPr/>
      </dsp:nvSpPr>
      <dsp:spPr>
        <a:xfrm>
          <a:off x="0" y="6647"/>
          <a:ext cx="9613900" cy="842400"/>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l" defTabSz="711200">
            <a:lnSpc>
              <a:spcPct val="90000"/>
            </a:lnSpc>
            <a:spcBef>
              <a:spcPct val="0"/>
            </a:spcBef>
            <a:spcAft>
              <a:spcPct val="35000"/>
            </a:spcAft>
            <a:buNone/>
          </a:pPr>
          <a:r>
            <a:rPr lang="el-GR" sz="1600" i="0" kern="1200" dirty="0"/>
            <a:t>Τα πράσινα κριτήρια βασίστηκαν της ΕΕ βασίστηκαν σε υφιστάμενα ευρωπαϊκά και διεθνή κριτήρια χορήγησης οικολογικού σήματος και σε στοιχεία από φορείς της βιομηχανίας και της κοινωνίας των πολιτών</a:t>
          </a:r>
        </a:p>
      </dsp:txBody>
      <dsp:txXfrm>
        <a:off x="41123" y="47770"/>
        <a:ext cx="9531654" cy="760154"/>
      </dsp:txXfrm>
    </dsp:sp>
    <dsp:sp modelId="{CAF27850-1BE0-45B7-BDE4-71CD692A2FC0}">
      <dsp:nvSpPr>
        <dsp:cNvPr id="0" name=""/>
        <dsp:cNvSpPr/>
      </dsp:nvSpPr>
      <dsp:spPr>
        <a:xfrm>
          <a:off x="0" y="964247"/>
          <a:ext cx="9613900" cy="842400"/>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l" defTabSz="711200">
            <a:lnSpc>
              <a:spcPct val="90000"/>
            </a:lnSpc>
            <a:spcBef>
              <a:spcPct val="0"/>
            </a:spcBef>
            <a:spcAft>
              <a:spcPct val="35000"/>
            </a:spcAft>
            <a:buNone/>
          </a:pPr>
          <a:r>
            <a:rPr lang="el-GR" sz="1600" i="0" kern="1200" dirty="0"/>
            <a:t>Εκπονήθηκαν από ομάδα εμπειρογνωμόνων, στην οποία συμμετείχαν αντιπρόσωποι κρατών μελών που δραστηριοποιούνται στον τομέα των ΠΔΣ </a:t>
          </a:r>
        </a:p>
      </dsp:txBody>
      <dsp:txXfrm>
        <a:off x="41123" y="1005370"/>
        <a:ext cx="9531654" cy="760154"/>
      </dsp:txXfrm>
    </dsp:sp>
    <dsp:sp modelId="{E3CB9815-A96A-4360-8256-78E8394C847D}">
      <dsp:nvSpPr>
        <dsp:cNvPr id="0" name=""/>
        <dsp:cNvSpPr/>
      </dsp:nvSpPr>
      <dsp:spPr>
        <a:xfrm>
          <a:off x="0" y="1806647"/>
          <a:ext cx="9613900" cy="13662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05241" tIns="20320" rIns="113792" bIns="20320" numCol="1" spcCol="1270" anchor="t" anchorCtr="0">
          <a:noAutofit/>
        </a:bodyPr>
        <a:lstStyle/>
        <a:p>
          <a:pPr marL="171450" lvl="1" indent="-171450" algn="l" defTabSz="711200">
            <a:lnSpc>
              <a:spcPct val="90000"/>
            </a:lnSpc>
            <a:spcBef>
              <a:spcPct val="0"/>
            </a:spcBef>
            <a:spcAft>
              <a:spcPct val="20000"/>
            </a:spcAft>
            <a:buChar char="•"/>
          </a:pPr>
          <a:r>
            <a:rPr lang="el-GR" sz="1600" kern="1200" dirty="0"/>
            <a:t>Στοιχειώδη κριτήρια: έχουν καταρτιστεί για να διευκολυνθεί η εφαρμογή της διαδικασίας, επικεντρώνονται στα κύρια πεδία περιβαλλοντικών επιδόσεων ενός προϊόντος και αποβλέπουν στην ελαχιστοποίηση του διοικητικού κόστους για τις επιχειρήσεις</a:t>
          </a:r>
        </a:p>
        <a:p>
          <a:pPr marL="171450" lvl="1" indent="-171450" algn="l" defTabSz="711200">
            <a:lnSpc>
              <a:spcPct val="90000"/>
            </a:lnSpc>
            <a:spcBef>
              <a:spcPct val="0"/>
            </a:spcBef>
            <a:spcAft>
              <a:spcPct val="20000"/>
            </a:spcAft>
            <a:buChar char="•"/>
          </a:pPr>
          <a:r>
            <a:rPr lang="el-GR" sz="1600" kern="1200" dirty="0"/>
            <a:t>Αναλυτικά κριτήρια: λαμβάνουν υπόψη περισσότερες πτυχές ή υψηλότερα επίπεδα περιβαλλοντικών επιδόσεων και μπορούν να χρησιμοποιούνται από τις αναθέτουσες αρχές για την περαιτέρω στήριξη των στόχων για το περιβάλλον και την καινοτομία</a:t>
          </a:r>
        </a:p>
      </dsp:txBody>
      <dsp:txXfrm>
        <a:off x="0" y="1806647"/>
        <a:ext cx="9613900" cy="1366200"/>
      </dsp:txXfrm>
    </dsp:sp>
    <dsp:sp modelId="{E8ADEFC3-3970-45E3-920C-A464C34CA065}">
      <dsp:nvSpPr>
        <dsp:cNvPr id="0" name=""/>
        <dsp:cNvSpPr/>
      </dsp:nvSpPr>
      <dsp:spPr>
        <a:xfrm>
          <a:off x="0" y="3172847"/>
          <a:ext cx="9613900" cy="842400"/>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l" defTabSz="711200">
            <a:lnSpc>
              <a:spcPct val="90000"/>
            </a:lnSpc>
            <a:spcBef>
              <a:spcPct val="0"/>
            </a:spcBef>
            <a:spcAft>
              <a:spcPct val="35000"/>
            </a:spcAft>
            <a:buNone/>
          </a:pPr>
          <a:r>
            <a:rPr lang="el-GR" sz="1600" kern="1200" dirty="0"/>
            <a:t>Τα «στοιχειώδη κριτήρια» αποτελούν τη βάση των «αναλυτικών κριτηρίων». Η διάκριση μεταξύ τους αντικατοπτρίζει διαφορές για τον βαθμό φιλοδοξίας για τα πράσινα προϊόντα και τη διαθεσιμότητά τους. Ωστόσο αμφότερες οι κατηγορίες αποσκοπούν στην εξέλιξη των αγορών προς ΠΔΣ</a:t>
          </a:r>
        </a:p>
      </dsp:txBody>
      <dsp:txXfrm>
        <a:off x="41123" y="3213970"/>
        <a:ext cx="9531654" cy="760154"/>
      </dsp:txXfrm>
    </dsp:sp>
    <dsp:sp modelId="{A19ACDA0-E89A-47E0-BF97-F8DA032A941A}">
      <dsp:nvSpPr>
        <dsp:cNvPr id="0" name=""/>
        <dsp:cNvSpPr/>
      </dsp:nvSpPr>
      <dsp:spPr>
        <a:xfrm>
          <a:off x="0" y="4015247"/>
          <a:ext cx="9613900" cy="6624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05241" tIns="20320" rIns="113792" bIns="20320" numCol="1" spcCol="1270" anchor="t" anchorCtr="0">
          <a:noAutofit/>
        </a:bodyPr>
        <a:lstStyle/>
        <a:p>
          <a:pPr marL="171450" lvl="1" indent="-171450" algn="l" defTabSz="711200">
            <a:lnSpc>
              <a:spcPct val="90000"/>
            </a:lnSpc>
            <a:spcBef>
              <a:spcPct val="0"/>
            </a:spcBef>
            <a:spcAft>
              <a:spcPct val="20000"/>
            </a:spcAft>
            <a:buChar char="•"/>
          </a:pPr>
          <a:r>
            <a:rPr lang="el-GR" sz="1600" kern="1200" dirty="0"/>
            <a:t>Μία διαδικασία ανάθεσης θεωρείται «πράσινη» αν έχει ως αποτέλεσμα τη σύναψη σύμβασης που πληροί τα «στοιχειώδη κριτήρια» ΠΔΣ</a:t>
          </a:r>
        </a:p>
      </dsp:txBody>
      <dsp:txXfrm>
        <a:off x="0" y="4015247"/>
        <a:ext cx="9613900" cy="662400"/>
      </dsp:txXfrm>
    </dsp:sp>
  </dsp:spTree>
</dsp:drawing>
</file>

<file path=ppt/diagrams/drawing25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82E4836-342A-4D2C-A672-2308C4D90798}">
      <dsp:nvSpPr>
        <dsp:cNvPr id="0" name=""/>
        <dsp:cNvSpPr/>
      </dsp:nvSpPr>
      <dsp:spPr>
        <a:xfrm>
          <a:off x="4806950" y="1239112"/>
          <a:ext cx="3182485" cy="339484"/>
        </a:xfrm>
        <a:custGeom>
          <a:avLst/>
          <a:gdLst/>
          <a:ahLst/>
          <a:cxnLst/>
          <a:rect l="0" t="0" r="0" b="0"/>
          <a:pathLst>
            <a:path>
              <a:moveTo>
                <a:pt x="0" y="0"/>
              </a:moveTo>
              <a:lnTo>
                <a:pt x="0" y="169742"/>
              </a:lnTo>
              <a:lnTo>
                <a:pt x="3182485" y="169742"/>
              </a:lnTo>
              <a:lnTo>
                <a:pt x="3182485" y="339484"/>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4F6831F2-3FE0-4BA5-9556-382E7026B0B4}">
      <dsp:nvSpPr>
        <dsp:cNvPr id="0" name=""/>
        <dsp:cNvSpPr/>
      </dsp:nvSpPr>
      <dsp:spPr>
        <a:xfrm>
          <a:off x="4806950" y="1239112"/>
          <a:ext cx="1226405" cy="339484"/>
        </a:xfrm>
        <a:custGeom>
          <a:avLst/>
          <a:gdLst/>
          <a:ahLst/>
          <a:cxnLst/>
          <a:rect l="0" t="0" r="0" b="0"/>
          <a:pathLst>
            <a:path>
              <a:moveTo>
                <a:pt x="0" y="0"/>
              </a:moveTo>
              <a:lnTo>
                <a:pt x="0" y="169742"/>
              </a:lnTo>
              <a:lnTo>
                <a:pt x="1226405" y="169742"/>
              </a:lnTo>
              <a:lnTo>
                <a:pt x="1226405" y="339484"/>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CFD681DB-76F6-4F79-82CC-B339C09D751B}">
      <dsp:nvSpPr>
        <dsp:cNvPr id="0" name=""/>
        <dsp:cNvSpPr/>
      </dsp:nvSpPr>
      <dsp:spPr>
        <a:xfrm>
          <a:off x="3180272" y="2386894"/>
          <a:ext cx="284216" cy="1891416"/>
        </a:xfrm>
        <a:custGeom>
          <a:avLst/>
          <a:gdLst/>
          <a:ahLst/>
          <a:cxnLst/>
          <a:rect l="0" t="0" r="0" b="0"/>
          <a:pathLst>
            <a:path>
              <a:moveTo>
                <a:pt x="0" y="0"/>
              </a:moveTo>
              <a:lnTo>
                <a:pt x="0" y="1891416"/>
              </a:lnTo>
              <a:lnTo>
                <a:pt x="284216" y="1891416"/>
              </a:lnTo>
            </a:path>
          </a:pathLst>
        </a:custGeom>
        <a:noFill/>
        <a:ln w="12700" cap="flat" cmpd="sng" algn="ctr">
          <a:solidFill>
            <a:schemeClr val="dk2">
              <a:shade val="8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8987B896-E8F0-4596-90D6-B8C4E3B095BD}">
      <dsp:nvSpPr>
        <dsp:cNvPr id="0" name=""/>
        <dsp:cNvSpPr/>
      </dsp:nvSpPr>
      <dsp:spPr>
        <a:xfrm>
          <a:off x="3180272" y="2386894"/>
          <a:ext cx="284216" cy="743633"/>
        </a:xfrm>
        <a:custGeom>
          <a:avLst/>
          <a:gdLst/>
          <a:ahLst/>
          <a:cxnLst/>
          <a:rect l="0" t="0" r="0" b="0"/>
          <a:pathLst>
            <a:path>
              <a:moveTo>
                <a:pt x="0" y="0"/>
              </a:moveTo>
              <a:lnTo>
                <a:pt x="0" y="743633"/>
              </a:lnTo>
              <a:lnTo>
                <a:pt x="284216" y="743633"/>
              </a:lnTo>
            </a:path>
          </a:pathLst>
        </a:custGeom>
        <a:noFill/>
        <a:ln w="12700" cap="flat" cmpd="sng" algn="ctr">
          <a:solidFill>
            <a:schemeClr val="dk2">
              <a:shade val="8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28DFACDF-1631-48C5-A601-A08ED6199F9D}">
      <dsp:nvSpPr>
        <dsp:cNvPr id="0" name=""/>
        <dsp:cNvSpPr/>
      </dsp:nvSpPr>
      <dsp:spPr>
        <a:xfrm>
          <a:off x="3938183" y="1239112"/>
          <a:ext cx="868766" cy="339484"/>
        </a:xfrm>
        <a:custGeom>
          <a:avLst/>
          <a:gdLst/>
          <a:ahLst/>
          <a:cxnLst/>
          <a:rect l="0" t="0" r="0" b="0"/>
          <a:pathLst>
            <a:path>
              <a:moveTo>
                <a:pt x="868766" y="0"/>
              </a:moveTo>
              <a:lnTo>
                <a:pt x="868766" y="169742"/>
              </a:lnTo>
              <a:lnTo>
                <a:pt x="0" y="169742"/>
              </a:lnTo>
              <a:lnTo>
                <a:pt x="0" y="339484"/>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0E8F3032-17CD-4AA4-8F7A-3E7ADD509495}">
      <dsp:nvSpPr>
        <dsp:cNvPr id="0" name=""/>
        <dsp:cNvSpPr/>
      </dsp:nvSpPr>
      <dsp:spPr>
        <a:xfrm>
          <a:off x="1733738" y="1239112"/>
          <a:ext cx="3073211" cy="339484"/>
        </a:xfrm>
        <a:custGeom>
          <a:avLst/>
          <a:gdLst/>
          <a:ahLst/>
          <a:cxnLst/>
          <a:rect l="0" t="0" r="0" b="0"/>
          <a:pathLst>
            <a:path>
              <a:moveTo>
                <a:pt x="3073211" y="0"/>
              </a:moveTo>
              <a:lnTo>
                <a:pt x="3073211" y="169742"/>
              </a:lnTo>
              <a:lnTo>
                <a:pt x="0" y="169742"/>
              </a:lnTo>
              <a:lnTo>
                <a:pt x="0" y="339484"/>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2E6CD5E9-FCAB-4282-884B-F63D5C022091}">
      <dsp:nvSpPr>
        <dsp:cNvPr id="0" name=""/>
        <dsp:cNvSpPr/>
      </dsp:nvSpPr>
      <dsp:spPr>
        <a:xfrm>
          <a:off x="1776577" y="1835"/>
          <a:ext cx="6060744" cy="1237277"/>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160" tIns="10160" rIns="10160" bIns="10160" numCol="1" spcCol="1270" anchor="ctr" anchorCtr="0">
          <a:noAutofit/>
        </a:bodyPr>
        <a:lstStyle/>
        <a:p>
          <a:pPr marL="0" lvl="0" indent="0" algn="ctr" defTabSz="711200">
            <a:lnSpc>
              <a:spcPct val="90000"/>
            </a:lnSpc>
            <a:spcBef>
              <a:spcPct val="0"/>
            </a:spcBef>
            <a:spcAft>
              <a:spcPct val="35000"/>
            </a:spcAft>
            <a:buNone/>
          </a:pPr>
          <a:r>
            <a:rPr lang="el-GR" sz="1600" i="0" kern="1200" dirty="0"/>
            <a:t>Οι κατηγορίες προϊόντων και υπηρεσιών και τα πράσινα κριτήρια που έχουν θεσπιστεί για αυτά παρουσιάζονται αναλυτικά στην ιστοσελίδα της ΕΕ </a:t>
          </a:r>
          <a:r>
            <a:rPr lang="it-IT" sz="1600" i="0" kern="1200" dirty="0"/>
            <a:t>https://ec.europa.eu/environment/gpp/eu_gpp_criteria_en.htm</a:t>
          </a:r>
          <a:endParaRPr lang="el-GR" sz="1600" i="0" kern="1200" dirty="0"/>
        </a:p>
      </dsp:txBody>
      <dsp:txXfrm>
        <a:off x="1776577" y="1835"/>
        <a:ext cx="6060744" cy="1237277"/>
      </dsp:txXfrm>
    </dsp:sp>
    <dsp:sp modelId="{7F248668-9965-4485-99DC-9A88E403A55D}">
      <dsp:nvSpPr>
        <dsp:cNvPr id="0" name=""/>
        <dsp:cNvSpPr/>
      </dsp:nvSpPr>
      <dsp:spPr>
        <a:xfrm>
          <a:off x="816166" y="1578597"/>
          <a:ext cx="1835142" cy="808297"/>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10160" tIns="10160" rIns="10160" bIns="10160" numCol="1" spcCol="1270" anchor="ctr" anchorCtr="0">
          <a:noAutofit/>
        </a:bodyPr>
        <a:lstStyle/>
        <a:p>
          <a:pPr marL="0" lvl="0" indent="0" algn="ctr" defTabSz="711200">
            <a:lnSpc>
              <a:spcPct val="90000"/>
            </a:lnSpc>
            <a:spcBef>
              <a:spcPct val="0"/>
            </a:spcBef>
            <a:spcAft>
              <a:spcPct val="35000"/>
            </a:spcAft>
            <a:buNone/>
          </a:pPr>
          <a:r>
            <a:rPr lang="el-GR" sz="1600" kern="1200" dirty="0"/>
            <a:t>Φωτοαντιγραφικό χαρτί (Α3 &amp; Α4)</a:t>
          </a:r>
        </a:p>
      </dsp:txBody>
      <dsp:txXfrm>
        <a:off x="816166" y="1578597"/>
        <a:ext cx="1835142" cy="808297"/>
      </dsp:txXfrm>
    </dsp:sp>
    <dsp:sp modelId="{6AD79EE1-98E7-4CDF-9285-86CBDD491C8F}">
      <dsp:nvSpPr>
        <dsp:cNvPr id="0" name=""/>
        <dsp:cNvSpPr/>
      </dsp:nvSpPr>
      <dsp:spPr>
        <a:xfrm>
          <a:off x="2990794" y="1578597"/>
          <a:ext cx="1894778" cy="808297"/>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10160" tIns="10160" rIns="10160" bIns="10160" numCol="1" spcCol="1270" anchor="ctr" anchorCtr="0">
          <a:noAutofit/>
        </a:bodyPr>
        <a:lstStyle/>
        <a:p>
          <a:pPr marL="0" lvl="0" indent="0" algn="ctr" defTabSz="711200">
            <a:lnSpc>
              <a:spcPct val="90000"/>
            </a:lnSpc>
            <a:spcBef>
              <a:spcPct val="0"/>
            </a:spcBef>
            <a:spcAft>
              <a:spcPct val="35000"/>
            </a:spcAft>
            <a:buNone/>
          </a:pPr>
          <a:r>
            <a:rPr lang="el-GR" sz="1600" kern="1200" dirty="0"/>
            <a:t>Καθίσματα εργασίας (τροχήλατα περιστρεφόμενα)</a:t>
          </a:r>
        </a:p>
      </dsp:txBody>
      <dsp:txXfrm>
        <a:off x="2990794" y="1578597"/>
        <a:ext cx="1894778" cy="808297"/>
      </dsp:txXfrm>
    </dsp:sp>
    <dsp:sp modelId="{B62A283D-32A1-4E9C-A806-ACAC1F3B56AF}">
      <dsp:nvSpPr>
        <dsp:cNvPr id="0" name=""/>
        <dsp:cNvSpPr/>
      </dsp:nvSpPr>
      <dsp:spPr>
        <a:xfrm>
          <a:off x="3464488" y="2726379"/>
          <a:ext cx="1616595" cy="808297"/>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10160" tIns="10160" rIns="10160" bIns="10160" numCol="1" spcCol="1270" anchor="ctr" anchorCtr="0">
          <a:noAutofit/>
        </a:bodyPr>
        <a:lstStyle/>
        <a:p>
          <a:pPr marL="0" lvl="0" indent="0" algn="ctr" defTabSz="711200">
            <a:lnSpc>
              <a:spcPct val="90000"/>
            </a:lnSpc>
            <a:spcBef>
              <a:spcPct val="0"/>
            </a:spcBef>
            <a:spcAft>
              <a:spcPct val="35000"/>
            </a:spcAft>
            <a:buNone/>
          </a:pPr>
          <a:r>
            <a:rPr lang="el-GR" sz="1600" kern="1200" dirty="0"/>
            <a:t>Για διευθυντικά στελέχη</a:t>
          </a:r>
        </a:p>
      </dsp:txBody>
      <dsp:txXfrm>
        <a:off x="3464488" y="2726379"/>
        <a:ext cx="1616595" cy="808297"/>
      </dsp:txXfrm>
    </dsp:sp>
    <dsp:sp modelId="{75A0EE22-5F03-4F04-9FDB-0A960A304BD1}">
      <dsp:nvSpPr>
        <dsp:cNvPr id="0" name=""/>
        <dsp:cNvSpPr/>
      </dsp:nvSpPr>
      <dsp:spPr>
        <a:xfrm>
          <a:off x="3464488" y="3874162"/>
          <a:ext cx="1616595" cy="808297"/>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10160" tIns="10160" rIns="10160" bIns="10160" numCol="1" spcCol="1270" anchor="ctr" anchorCtr="0">
          <a:noAutofit/>
        </a:bodyPr>
        <a:lstStyle/>
        <a:p>
          <a:pPr marL="0" lvl="0" indent="0" algn="ctr" defTabSz="711200">
            <a:lnSpc>
              <a:spcPct val="90000"/>
            </a:lnSpc>
            <a:spcBef>
              <a:spcPct val="0"/>
            </a:spcBef>
            <a:spcAft>
              <a:spcPct val="35000"/>
            </a:spcAft>
            <a:buNone/>
          </a:pPr>
          <a:r>
            <a:rPr lang="el-GR" sz="1600" kern="1200" dirty="0"/>
            <a:t>Για υπαλλήλους</a:t>
          </a:r>
        </a:p>
      </dsp:txBody>
      <dsp:txXfrm>
        <a:off x="3464488" y="3874162"/>
        <a:ext cx="1616595" cy="808297"/>
      </dsp:txXfrm>
    </dsp:sp>
    <dsp:sp modelId="{A1A97E30-860A-41FF-B2A1-61D8339713A1}">
      <dsp:nvSpPr>
        <dsp:cNvPr id="0" name=""/>
        <dsp:cNvSpPr/>
      </dsp:nvSpPr>
      <dsp:spPr>
        <a:xfrm>
          <a:off x="5225058" y="1578597"/>
          <a:ext cx="1616595" cy="808297"/>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10160" tIns="10160" rIns="10160" bIns="10160" numCol="1" spcCol="1270" anchor="ctr" anchorCtr="0">
          <a:noAutofit/>
        </a:bodyPr>
        <a:lstStyle/>
        <a:p>
          <a:pPr marL="0" lvl="0" indent="0" algn="ctr" defTabSz="711200">
            <a:lnSpc>
              <a:spcPct val="90000"/>
            </a:lnSpc>
            <a:spcBef>
              <a:spcPct val="0"/>
            </a:spcBef>
            <a:spcAft>
              <a:spcPct val="35000"/>
            </a:spcAft>
            <a:buNone/>
          </a:pPr>
          <a:r>
            <a:rPr lang="el-GR" sz="1600" kern="1200" dirty="0"/>
            <a:t>Επιτραπέζιοι Η/Υ</a:t>
          </a:r>
        </a:p>
      </dsp:txBody>
      <dsp:txXfrm>
        <a:off x="5225058" y="1578597"/>
        <a:ext cx="1616595" cy="808297"/>
      </dsp:txXfrm>
    </dsp:sp>
    <dsp:sp modelId="{79B0BE0B-A290-4505-888F-289C8B63A049}">
      <dsp:nvSpPr>
        <dsp:cNvPr id="0" name=""/>
        <dsp:cNvSpPr/>
      </dsp:nvSpPr>
      <dsp:spPr>
        <a:xfrm>
          <a:off x="7181138" y="1578597"/>
          <a:ext cx="1616595" cy="808297"/>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10160" tIns="10160" rIns="10160" bIns="10160" numCol="1" spcCol="1270" anchor="ctr" anchorCtr="0">
          <a:noAutofit/>
        </a:bodyPr>
        <a:lstStyle/>
        <a:p>
          <a:pPr marL="0" lvl="0" indent="0" algn="ctr" defTabSz="711200">
            <a:lnSpc>
              <a:spcPct val="90000"/>
            </a:lnSpc>
            <a:spcBef>
              <a:spcPct val="0"/>
            </a:spcBef>
            <a:spcAft>
              <a:spcPct val="35000"/>
            </a:spcAft>
            <a:buNone/>
          </a:pPr>
          <a:r>
            <a:rPr lang="el-GR" sz="1600" kern="1200" dirty="0"/>
            <a:t>Οθόνες (23.8’’ &amp; 27’’)</a:t>
          </a:r>
        </a:p>
      </dsp:txBody>
      <dsp:txXfrm>
        <a:off x="7181138" y="1578597"/>
        <a:ext cx="1616595" cy="808297"/>
      </dsp:txXfrm>
    </dsp:sp>
  </dsp:spTree>
</dsp:drawing>
</file>

<file path=ppt/diagrams/drawing25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087AD2B-09C0-4899-B287-070BA4E0DDF7}">
      <dsp:nvSpPr>
        <dsp:cNvPr id="0" name=""/>
        <dsp:cNvSpPr/>
      </dsp:nvSpPr>
      <dsp:spPr>
        <a:xfrm>
          <a:off x="0" y="0"/>
          <a:ext cx="9613900" cy="0"/>
        </a:xfrm>
        <a:prstGeom prst="line">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w="9525" cap="flat" cmpd="sng" algn="ctr">
          <a:solidFill>
            <a:schemeClr val="dk2">
              <a:hueOff val="0"/>
              <a:satOff val="0"/>
              <a:lumOff val="0"/>
              <a:alphaOff val="0"/>
            </a:schemeClr>
          </a:solidFill>
          <a:prstDash val="solid"/>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 modelId="{8891936D-FF96-48A4-83F4-41F23924DC9B}">
      <dsp:nvSpPr>
        <dsp:cNvPr id="0" name=""/>
        <dsp:cNvSpPr/>
      </dsp:nvSpPr>
      <dsp:spPr>
        <a:xfrm>
          <a:off x="0" y="0"/>
          <a:ext cx="1922780" cy="468429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r>
            <a:rPr lang="el-GR" sz="1600" i="0" kern="1200" dirty="0"/>
            <a:t>Για την επιλογή των κατηγοριών ελήφθησαν υπόψη οι τέσσερις βασικοί παράγοντες που θέτει η ΕΕ με το εγχειρίδιο «</a:t>
          </a:r>
          <a:r>
            <a:rPr lang="en-US" sz="1600" i="0" kern="1200" dirty="0"/>
            <a:t>Buying green! A handbook on green public procurement</a:t>
          </a:r>
          <a:r>
            <a:rPr lang="el-GR" sz="1600" i="0" kern="1200" dirty="0"/>
            <a:t>»</a:t>
          </a:r>
          <a:endParaRPr lang="el-GR" sz="1600" kern="1200" dirty="0"/>
        </a:p>
      </dsp:txBody>
      <dsp:txXfrm>
        <a:off x="0" y="0"/>
        <a:ext cx="1922780" cy="4684294"/>
      </dsp:txXfrm>
    </dsp:sp>
    <dsp:sp modelId="{CEF86840-DCBF-42D5-8772-A77C330111AB}">
      <dsp:nvSpPr>
        <dsp:cNvPr id="0" name=""/>
        <dsp:cNvSpPr/>
      </dsp:nvSpPr>
      <dsp:spPr>
        <a:xfrm>
          <a:off x="2066988" y="55065"/>
          <a:ext cx="7546911" cy="110131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r>
            <a:rPr lang="el-GR" sz="1600" i="0" kern="1200" dirty="0"/>
            <a:t>Η δυναμική επίδρασης στην αγορά</a:t>
          </a:r>
        </a:p>
      </dsp:txBody>
      <dsp:txXfrm>
        <a:off x="2066988" y="55065"/>
        <a:ext cx="7546911" cy="1101312"/>
      </dsp:txXfrm>
    </dsp:sp>
    <dsp:sp modelId="{A51F3B94-24FD-4AD3-92FF-F8A4F7798B53}">
      <dsp:nvSpPr>
        <dsp:cNvPr id="0" name=""/>
        <dsp:cNvSpPr/>
      </dsp:nvSpPr>
      <dsp:spPr>
        <a:xfrm>
          <a:off x="1922779" y="1156378"/>
          <a:ext cx="7691120" cy="0"/>
        </a:xfrm>
        <a:prstGeom prst="line">
          <a:avLst/>
        </a:prstGeom>
        <a:solidFill>
          <a:schemeClr val="dk2">
            <a:hueOff val="0"/>
            <a:satOff val="0"/>
            <a:lumOff val="0"/>
            <a:alphaOff val="0"/>
          </a:schemeClr>
        </a:solidFill>
        <a:ln w="12700" cap="flat" cmpd="sng" algn="ctr">
          <a:solidFill>
            <a:schemeClr val="dk2">
              <a:tint val="50000"/>
              <a:hueOff val="0"/>
              <a:satOff val="0"/>
              <a:lumOff val="0"/>
              <a:alphaOff val="0"/>
            </a:schemeClr>
          </a:solidFill>
          <a:prstDash val="solid"/>
        </a:ln>
        <a:effectLst/>
        <a:sp3d z="127000" prstMaterial="matte"/>
      </dsp:spPr>
      <dsp:style>
        <a:lnRef idx="2">
          <a:scrgbClr r="0" g="0" b="0"/>
        </a:lnRef>
        <a:fillRef idx="1">
          <a:scrgbClr r="0" g="0" b="0"/>
        </a:fillRef>
        <a:effectRef idx="0">
          <a:scrgbClr r="0" g="0" b="0"/>
        </a:effectRef>
        <a:fontRef idx="minor"/>
      </dsp:style>
    </dsp:sp>
    <dsp:sp modelId="{F51D5764-AD63-4CED-8CE7-CA81B99425A1}">
      <dsp:nvSpPr>
        <dsp:cNvPr id="0" name=""/>
        <dsp:cNvSpPr/>
      </dsp:nvSpPr>
      <dsp:spPr>
        <a:xfrm>
          <a:off x="2066988" y="1211443"/>
          <a:ext cx="7546911" cy="110131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r>
            <a:rPr lang="el-GR" sz="1600" i="0" kern="1200" dirty="0"/>
            <a:t>Η ύπαρξη επαρκών κριτηρίων σε ομάδες προϊόντων και υπηρεσιών σε ευρωπαϊκό ή διεθνές επίπεδο</a:t>
          </a:r>
        </a:p>
      </dsp:txBody>
      <dsp:txXfrm>
        <a:off x="2066988" y="1211443"/>
        <a:ext cx="7546911" cy="1101312"/>
      </dsp:txXfrm>
    </dsp:sp>
    <dsp:sp modelId="{902D63A3-D7A6-47D1-AEEC-29FE0C067B96}">
      <dsp:nvSpPr>
        <dsp:cNvPr id="0" name=""/>
        <dsp:cNvSpPr/>
      </dsp:nvSpPr>
      <dsp:spPr>
        <a:xfrm>
          <a:off x="1922779" y="2312756"/>
          <a:ext cx="7691120" cy="0"/>
        </a:xfrm>
        <a:prstGeom prst="line">
          <a:avLst/>
        </a:prstGeom>
        <a:solidFill>
          <a:schemeClr val="dk2">
            <a:hueOff val="0"/>
            <a:satOff val="0"/>
            <a:lumOff val="0"/>
            <a:alphaOff val="0"/>
          </a:schemeClr>
        </a:solidFill>
        <a:ln w="12700" cap="flat" cmpd="sng" algn="ctr">
          <a:solidFill>
            <a:schemeClr val="dk2">
              <a:tint val="50000"/>
              <a:hueOff val="0"/>
              <a:satOff val="0"/>
              <a:lumOff val="0"/>
              <a:alphaOff val="0"/>
            </a:schemeClr>
          </a:solidFill>
          <a:prstDash val="solid"/>
        </a:ln>
        <a:effectLst/>
        <a:sp3d z="127000" prstMaterial="matte"/>
      </dsp:spPr>
      <dsp:style>
        <a:lnRef idx="2">
          <a:scrgbClr r="0" g="0" b="0"/>
        </a:lnRef>
        <a:fillRef idx="1">
          <a:scrgbClr r="0" g="0" b="0"/>
        </a:fillRef>
        <a:effectRef idx="0">
          <a:scrgbClr r="0" g="0" b="0"/>
        </a:effectRef>
        <a:fontRef idx="minor"/>
      </dsp:style>
    </dsp:sp>
    <dsp:sp modelId="{ECE0AE65-CF5B-4D21-8E6A-5E8D9E52132F}">
      <dsp:nvSpPr>
        <dsp:cNvPr id="0" name=""/>
        <dsp:cNvSpPr/>
      </dsp:nvSpPr>
      <dsp:spPr>
        <a:xfrm>
          <a:off x="2066988" y="2367821"/>
          <a:ext cx="7546911" cy="110131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r>
            <a:rPr lang="el-GR" sz="1600" i="0" kern="1200" dirty="0"/>
            <a:t>Ο δημοσιονομικός αντίκτυπος</a:t>
          </a:r>
        </a:p>
      </dsp:txBody>
      <dsp:txXfrm>
        <a:off x="2066988" y="2367821"/>
        <a:ext cx="7546911" cy="1101312"/>
      </dsp:txXfrm>
    </dsp:sp>
    <dsp:sp modelId="{14976D7A-2518-43B1-9609-3FC04F822684}">
      <dsp:nvSpPr>
        <dsp:cNvPr id="0" name=""/>
        <dsp:cNvSpPr/>
      </dsp:nvSpPr>
      <dsp:spPr>
        <a:xfrm>
          <a:off x="1922779" y="3469134"/>
          <a:ext cx="7691120" cy="0"/>
        </a:xfrm>
        <a:prstGeom prst="line">
          <a:avLst/>
        </a:prstGeom>
        <a:solidFill>
          <a:schemeClr val="dk2">
            <a:hueOff val="0"/>
            <a:satOff val="0"/>
            <a:lumOff val="0"/>
            <a:alphaOff val="0"/>
          </a:schemeClr>
        </a:solidFill>
        <a:ln w="12700" cap="flat" cmpd="sng" algn="ctr">
          <a:solidFill>
            <a:schemeClr val="dk2">
              <a:tint val="50000"/>
              <a:hueOff val="0"/>
              <a:satOff val="0"/>
              <a:lumOff val="0"/>
              <a:alphaOff val="0"/>
            </a:schemeClr>
          </a:solidFill>
          <a:prstDash val="solid"/>
        </a:ln>
        <a:effectLst/>
        <a:sp3d z="127000" prstMaterial="matte"/>
      </dsp:spPr>
      <dsp:style>
        <a:lnRef idx="2">
          <a:scrgbClr r="0" g="0" b="0"/>
        </a:lnRef>
        <a:fillRef idx="1">
          <a:scrgbClr r="0" g="0" b="0"/>
        </a:fillRef>
        <a:effectRef idx="0">
          <a:scrgbClr r="0" g="0" b="0"/>
        </a:effectRef>
        <a:fontRef idx="minor"/>
      </dsp:style>
    </dsp:sp>
    <dsp:sp modelId="{D57E53DE-475F-450A-8749-8D32BC77B5A1}">
      <dsp:nvSpPr>
        <dsp:cNvPr id="0" name=""/>
        <dsp:cNvSpPr/>
      </dsp:nvSpPr>
      <dsp:spPr>
        <a:xfrm>
          <a:off x="2066988" y="3524200"/>
          <a:ext cx="7546911" cy="110131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r>
            <a:rPr lang="el-GR" sz="1600" i="0" kern="1200" dirty="0"/>
            <a:t>Οι περιβαλλοντικές επιπτώσεις</a:t>
          </a:r>
        </a:p>
      </dsp:txBody>
      <dsp:txXfrm>
        <a:off x="2066988" y="3524200"/>
        <a:ext cx="7546911" cy="1101312"/>
      </dsp:txXfrm>
    </dsp:sp>
    <dsp:sp modelId="{B615E5E1-C2D7-4F29-A84B-D0606CB83179}">
      <dsp:nvSpPr>
        <dsp:cNvPr id="0" name=""/>
        <dsp:cNvSpPr/>
      </dsp:nvSpPr>
      <dsp:spPr>
        <a:xfrm>
          <a:off x="1922779" y="4625512"/>
          <a:ext cx="7691120" cy="0"/>
        </a:xfrm>
        <a:prstGeom prst="line">
          <a:avLst/>
        </a:prstGeom>
        <a:solidFill>
          <a:schemeClr val="dk2">
            <a:hueOff val="0"/>
            <a:satOff val="0"/>
            <a:lumOff val="0"/>
            <a:alphaOff val="0"/>
          </a:schemeClr>
        </a:solidFill>
        <a:ln w="12700" cap="flat" cmpd="sng" algn="ctr">
          <a:solidFill>
            <a:schemeClr val="dk2">
              <a:tint val="50000"/>
              <a:hueOff val="0"/>
              <a:satOff val="0"/>
              <a:lumOff val="0"/>
              <a:alphaOff val="0"/>
            </a:schemeClr>
          </a:solidFill>
          <a:prstDash val="solid"/>
        </a:ln>
        <a:effectLst/>
        <a:sp3d z="127000" prstMaterial="matte"/>
      </dsp:spPr>
      <dsp:style>
        <a:lnRef idx="2">
          <a:scrgbClr r="0" g="0" b="0"/>
        </a:lnRef>
        <a:fillRef idx="1">
          <a:scrgbClr r="0" g="0" b="0"/>
        </a:fillRef>
        <a:effectRef idx="0">
          <a:scrgbClr r="0" g="0" b="0"/>
        </a:effectRef>
        <a:fontRef idx="minor"/>
      </dsp:style>
    </dsp:sp>
  </dsp:spTree>
</dsp:drawing>
</file>

<file path=ppt/diagrams/drawing25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8F8033C-DC09-46B2-9690-BA05FF368292}">
      <dsp:nvSpPr>
        <dsp:cNvPr id="0" name=""/>
        <dsp:cNvSpPr/>
      </dsp:nvSpPr>
      <dsp:spPr>
        <a:xfrm>
          <a:off x="46" y="24968"/>
          <a:ext cx="4492432" cy="1612800"/>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w="9525" cap="flat" cmpd="sng" algn="ctr">
          <a:solidFill>
            <a:schemeClr val="dk2">
              <a:hueOff val="0"/>
              <a:satOff val="0"/>
              <a:lumOff val="0"/>
              <a:alphaOff val="0"/>
            </a:schemeClr>
          </a:solidFill>
          <a:prstDash val="solid"/>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txBody>
        <a:bodyPr spcFirstLastPara="0" vert="horz" wrap="square" lIns="113792" tIns="65024" rIns="113792" bIns="65024" numCol="1" spcCol="1270" anchor="ctr" anchorCtr="0">
          <a:noAutofit/>
        </a:bodyPr>
        <a:lstStyle/>
        <a:p>
          <a:pPr marL="0" lvl="0" indent="0" algn="ctr" defTabSz="711200">
            <a:lnSpc>
              <a:spcPct val="90000"/>
            </a:lnSpc>
            <a:spcBef>
              <a:spcPct val="0"/>
            </a:spcBef>
            <a:spcAft>
              <a:spcPct val="35000"/>
            </a:spcAft>
            <a:buNone/>
          </a:pPr>
          <a:r>
            <a:rPr lang="el-GR" sz="1600" i="0" kern="1200" dirty="0"/>
            <a:t>Υποχρεωτικής εφαρμογής</a:t>
          </a:r>
        </a:p>
      </dsp:txBody>
      <dsp:txXfrm>
        <a:off x="46" y="24968"/>
        <a:ext cx="4492432" cy="1612800"/>
      </dsp:txXfrm>
    </dsp:sp>
    <dsp:sp modelId="{A483FCEA-240C-44DF-BEC3-2570453DD892}">
      <dsp:nvSpPr>
        <dsp:cNvPr id="0" name=""/>
        <dsp:cNvSpPr/>
      </dsp:nvSpPr>
      <dsp:spPr>
        <a:xfrm>
          <a:off x="46" y="1637768"/>
          <a:ext cx="4492432" cy="3021558"/>
        </a:xfrm>
        <a:prstGeom prst="rect">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85344" tIns="85344" rIns="113792" bIns="128016" numCol="1" spcCol="1270" anchor="t" anchorCtr="0">
          <a:noAutofit/>
        </a:bodyPr>
        <a:lstStyle/>
        <a:p>
          <a:pPr marL="171450" lvl="1" indent="-171450" algn="l" defTabSz="711200">
            <a:lnSpc>
              <a:spcPct val="90000"/>
            </a:lnSpc>
            <a:spcBef>
              <a:spcPct val="0"/>
            </a:spcBef>
            <a:spcAft>
              <a:spcPct val="15000"/>
            </a:spcAft>
            <a:buChar char="•"/>
          </a:pPr>
          <a:r>
            <a:rPr lang="el-GR" sz="1600" kern="1200" dirty="0"/>
            <a:t>Χαρτί </a:t>
          </a:r>
          <a:r>
            <a:rPr lang="el-GR" sz="1600" kern="1200" dirty="0" err="1"/>
            <a:t>φωτοαντιγραφής</a:t>
          </a:r>
          <a:r>
            <a:rPr lang="el-GR" sz="1600" kern="1200" dirty="0"/>
            <a:t> και γραφής</a:t>
          </a:r>
        </a:p>
        <a:p>
          <a:pPr marL="171450" lvl="1" indent="-171450" algn="l" defTabSz="711200">
            <a:lnSpc>
              <a:spcPct val="90000"/>
            </a:lnSpc>
            <a:spcBef>
              <a:spcPct val="0"/>
            </a:spcBef>
            <a:spcAft>
              <a:spcPct val="15000"/>
            </a:spcAft>
            <a:buChar char="•"/>
          </a:pPr>
          <a:r>
            <a:rPr lang="el-GR" sz="1600" kern="1200" dirty="0"/>
            <a:t>Ηλεκτρονικοί υπολογιστές και οθόνες</a:t>
          </a:r>
        </a:p>
        <a:p>
          <a:pPr marL="171450" lvl="1" indent="-171450" algn="l" defTabSz="711200">
            <a:lnSpc>
              <a:spcPct val="90000"/>
            </a:lnSpc>
            <a:spcBef>
              <a:spcPct val="0"/>
            </a:spcBef>
            <a:spcAft>
              <a:spcPct val="15000"/>
            </a:spcAft>
            <a:buChar char="•"/>
          </a:pPr>
          <a:r>
            <a:rPr lang="el-GR" sz="1600" kern="1200" dirty="0"/>
            <a:t>Εξοπλισμός απεικόνισης</a:t>
          </a:r>
        </a:p>
        <a:p>
          <a:pPr marL="171450" lvl="1" indent="-171450" algn="l" defTabSz="711200">
            <a:lnSpc>
              <a:spcPct val="90000"/>
            </a:lnSpc>
            <a:spcBef>
              <a:spcPct val="0"/>
            </a:spcBef>
            <a:spcAft>
              <a:spcPct val="15000"/>
            </a:spcAft>
            <a:buChar char="•"/>
          </a:pPr>
          <a:r>
            <a:rPr lang="el-GR" sz="1600" kern="1200" dirty="0"/>
            <a:t>Εσωτερικός φωτισμός-λαμπτήρες </a:t>
          </a:r>
          <a:r>
            <a:rPr lang="en-US" sz="1600" kern="1200" dirty="0"/>
            <a:t>LED</a:t>
          </a:r>
          <a:endParaRPr lang="el-GR" sz="1600" kern="1200" dirty="0"/>
        </a:p>
        <a:p>
          <a:pPr marL="171450" lvl="1" indent="-171450" algn="l" defTabSz="711200">
            <a:lnSpc>
              <a:spcPct val="90000"/>
            </a:lnSpc>
            <a:spcBef>
              <a:spcPct val="0"/>
            </a:spcBef>
            <a:spcAft>
              <a:spcPct val="15000"/>
            </a:spcAft>
            <a:buChar char="•"/>
          </a:pPr>
          <a:r>
            <a:rPr lang="el-GR" sz="1600" kern="1200" dirty="0"/>
            <a:t>Κλιματιστικά μηχανήματα</a:t>
          </a:r>
        </a:p>
        <a:p>
          <a:pPr marL="171450" lvl="1" indent="-171450" algn="l" defTabSz="711200">
            <a:lnSpc>
              <a:spcPct val="90000"/>
            </a:lnSpc>
            <a:spcBef>
              <a:spcPct val="0"/>
            </a:spcBef>
            <a:spcAft>
              <a:spcPct val="15000"/>
            </a:spcAft>
            <a:buChar char="•"/>
          </a:pPr>
          <a:r>
            <a:rPr lang="el-GR" sz="1600" kern="1200" dirty="0"/>
            <a:t>Λιπαντικά (αναγεννημένα και </a:t>
          </a:r>
          <a:r>
            <a:rPr lang="el-GR" sz="1600" kern="1200" dirty="0" err="1"/>
            <a:t>βιοαποικοδομήσιμα</a:t>
          </a:r>
          <a:r>
            <a:rPr lang="el-GR" sz="1600" kern="1200" dirty="0"/>
            <a:t>)</a:t>
          </a:r>
        </a:p>
        <a:p>
          <a:pPr marL="171450" lvl="1" indent="-171450" algn="l" defTabSz="711200">
            <a:lnSpc>
              <a:spcPct val="90000"/>
            </a:lnSpc>
            <a:spcBef>
              <a:spcPct val="0"/>
            </a:spcBef>
            <a:spcAft>
              <a:spcPct val="15000"/>
            </a:spcAft>
            <a:buChar char="•"/>
          </a:pPr>
          <a:r>
            <a:rPr lang="el-GR" sz="1600" kern="1200" dirty="0"/>
            <a:t>Μεταφορικά μέσα, δηλαδή οχήματα και υπηρεσίες μεταφοράς</a:t>
          </a:r>
        </a:p>
        <a:p>
          <a:pPr marL="171450" lvl="1" indent="-171450" algn="l" defTabSz="711200">
            <a:lnSpc>
              <a:spcPct val="90000"/>
            </a:lnSpc>
            <a:spcBef>
              <a:spcPct val="0"/>
            </a:spcBef>
            <a:spcAft>
              <a:spcPct val="15000"/>
            </a:spcAft>
            <a:buChar char="•"/>
          </a:pPr>
          <a:r>
            <a:rPr lang="el-GR" sz="1600" kern="1200" dirty="0" err="1"/>
            <a:t>Οδοφωτισμός</a:t>
          </a:r>
          <a:r>
            <a:rPr lang="el-GR" sz="1600" kern="1200" dirty="0"/>
            <a:t> και σηματοδότες κυκλοφορίας</a:t>
          </a:r>
        </a:p>
      </dsp:txBody>
      <dsp:txXfrm>
        <a:off x="46" y="1637768"/>
        <a:ext cx="4492432" cy="3021558"/>
      </dsp:txXfrm>
    </dsp:sp>
    <dsp:sp modelId="{86FD3965-E90E-4A92-85F3-E5E395E7C965}">
      <dsp:nvSpPr>
        <dsp:cNvPr id="0" name=""/>
        <dsp:cNvSpPr/>
      </dsp:nvSpPr>
      <dsp:spPr>
        <a:xfrm>
          <a:off x="5121420" y="24968"/>
          <a:ext cx="4492432" cy="1612800"/>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w="9525" cap="flat" cmpd="sng" algn="ctr">
          <a:solidFill>
            <a:schemeClr val="dk2">
              <a:hueOff val="0"/>
              <a:satOff val="0"/>
              <a:lumOff val="0"/>
              <a:alphaOff val="0"/>
            </a:schemeClr>
          </a:solidFill>
          <a:prstDash val="solid"/>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txBody>
        <a:bodyPr spcFirstLastPara="0" vert="horz" wrap="square" lIns="113792" tIns="65024" rIns="113792" bIns="65024" numCol="1" spcCol="1270" anchor="ctr" anchorCtr="0">
          <a:noAutofit/>
        </a:bodyPr>
        <a:lstStyle/>
        <a:p>
          <a:pPr marL="0" lvl="0" indent="0" algn="ctr" defTabSz="711200">
            <a:lnSpc>
              <a:spcPct val="90000"/>
            </a:lnSpc>
            <a:spcBef>
              <a:spcPct val="0"/>
            </a:spcBef>
            <a:spcAft>
              <a:spcPct val="35000"/>
            </a:spcAft>
            <a:buNone/>
          </a:pPr>
          <a:r>
            <a:rPr lang="el-GR" sz="1600" kern="1200" dirty="0"/>
            <a:t>Προαιρετικής εφαρμογής</a:t>
          </a:r>
        </a:p>
      </dsp:txBody>
      <dsp:txXfrm>
        <a:off x="5121420" y="24968"/>
        <a:ext cx="4492432" cy="1612800"/>
      </dsp:txXfrm>
    </dsp:sp>
    <dsp:sp modelId="{E4E9524A-1DF0-40E1-9F32-78C1076AA01C}">
      <dsp:nvSpPr>
        <dsp:cNvPr id="0" name=""/>
        <dsp:cNvSpPr/>
      </dsp:nvSpPr>
      <dsp:spPr>
        <a:xfrm>
          <a:off x="5121420" y="1637768"/>
          <a:ext cx="4492432" cy="3021558"/>
        </a:xfrm>
        <a:prstGeom prst="rect">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85344" tIns="85344" rIns="113792" bIns="128016" numCol="1" spcCol="1270" anchor="t" anchorCtr="0">
          <a:noAutofit/>
        </a:bodyPr>
        <a:lstStyle/>
        <a:p>
          <a:pPr marL="171450" lvl="1" indent="-171450" algn="l" defTabSz="711200">
            <a:lnSpc>
              <a:spcPct val="90000"/>
            </a:lnSpc>
            <a:spcBef>
              <a:spcPct val="0"/>
            </a:spcBef>
            <a:spcAft>
              <a:spcPct val="15000"/>
            </a:spcAft>
            <a:buChar char="•"/>
          </a:pPr>
          <a:r>
            <a:rPr lang="el-GR" sz="1600" kern="1200" dirty="0"/>
            <a:t>Έπιπλα</a:t>
          </a:r>
        </a:p>
        <a:p>
          <a:pPr marL="171450" lvl="1" indent="-171450" algn="l" defTabSz="711200">
            <a:lnSpc>
              <a:spcPct val="90000"/>
            </a:lnSpc>
            <a:spcBef>
              <a:spcPct val="0"/>
            </a:spcBef>
            <a:spcAft>
              <a:spcPct val="15000"/>
            </a:spcAft>
            <a:buChar char="•"/>
          </a:pPr>
          <a:r>
            <a:rPr lang="el-GR" sz="1600" kern="1200" dirty="0"/>
            <a:t>Προϊόντα κλωστοϋφαντουργίας</a:t>
          </a:r>
        </a:p>
        <a:p>
          <a:pPr marL="171450" lvl="1" indent="-171450" algn="l" defTabSz="711200">
            <a:lnSpc>
              <a:spcPct val="90000"/>
            </a:lnSpc>
            <a:spcBef>
              <a:spcPct val="0"/>
            </a:spcBef>
            <a:spcAft>
              <a:spcPct val="15000"/>
            </a:spcAft>
            <a:buChar char="•"/>
          </a:pPr>
          <a:r>
            <a:rPr lang="el-GR" sz="1600" kern="1200" dirty="0"/>
            <a:t>Προϊόντα και υπηρεσίες συντήρησης εξωτερικών δημόσιων χώρων</a:t>
          </a:r>
        </a:p>
        <a:p>
          <a:pPr marL="171450" lvl="1" indent="-171450" algn="l" defTabSz="711200">
            <a:lnSpc>
              <a:spcPct val="90000"/>
            </a:lnSpc>
            <a:spcBef>
              <a:spcPct val="0"/>
            </a:spcBef>
            <a:spcAft>
              <a:spcPct val="15000"/>
            </a:spcAft>
            <a:buChar char="•"/>
          </a:pPr>
          <a:r>
            <a:rPr lang="el-GR" sz="1600" kern="1200" dirty="0"/>
            <a:t>Υποδομές διαχείρισης λυμάτων</a:t>
          </a:r>
        </a:p>
        <a:p>
          <a:pPr marL="171450" lvl="1" indent="-171450" algn="l" defTabSz="711200">
            <a:lnSpc>
              <a:spcPct val="90000"/>
            </a:lnSpc>
            <a:spcBef>
              <a:spcPct val="0"/>
            </a:spcBef>
            <a:spcAft>
              <a:spcPct val="15000"/>
            </a:spcAft>
            <a:buChar char="•"/>
          </a:pPr>
          <a:r>
            <a:rPr lang="el-GR" sz="1600" kern="1200" dirty="0"/>
            <a:t>Ηλεκτρικός και ηλεκτρονικός εξοπλισμός στον τομέα της υγειονομικής περίθαλψης</a:t>
          </a:r>
        </a:p>
        <a:p>
          <a:pPr marL="171450" lvl="1" indent="-171450" algn="l" defTabSz="711200">
            <a:lnSpc>
              <a:spcPct val="90000"/>
            </a:lnSpc>
            <a:spcBef>
              <a:spcPct val="0"/>
            </a:spcBef>
            <a:spcAft>
              <a:spcPct val="15000"/>
            </a:spcAft>
            <a:buChar char="•"/>
          </a:pPr>
          <a:r>
            <a:rPr lang="el-GR" sz="1600" kern="1200" dirty="0"/>
            <a:t>Αναγεννημένα λιπαντικά μέσα</a:t>
          </a:r>
        </a:p>
        <a:p>
          <a:pPr marL="171450" lvl="1" indent="-171450" algn="l" defTabSz="711200">
            <a:lnSpc>
              <a:spcPct val="90000"/>
            </a:lnSpc>
            <a:spcBef>
              <a:spcPct val="0"/>
            </a:spcBef>
            <a:spcAft>
              <a:spcPct val="15000"/>
            </a:spcAft>
            <a:buChar char="•"/>
          </a:pPr>
          <a:r>
            <a:rPr lang="el-GR" sz="1600" kern="1200" dirty="0"/>
            <a:t>Σχεδιασμός οδοποιίας, κατασκευή και συντήρηση</a:t>
          </a:r>
        </a:p>
        <a:p>
          <a:pPr marL="171450" lvl="1" indent="-171450" algn="l" defTabSz="711200">
            <a:lnSpc>
              <a:spcPct val="90000"/>
            </a:lnSpc>
            <a:spcBef>
              <a:spcPct val="0"/>
            </a:spcBef>
            <a:spcAft>
              <a:spcPct val="15000"/>
            </a:spcAft>
            <a:buChar char="•"/>
          </a:pPr>
          <a:r>
            <a:rPr lang="el-GR" sz="1600" kern="1200" dirty="0"/>
            <a:t>Σχεδιασμός κτιρίων, γραφείων, κατασκευή και διαχείριση</a:t>
          </a:r>
        </a:p>
      </dsp:txBody>
      <dsp:txXfrm>
        <a:off x="5121420" y="1637768"/>
        <a:ext cx="4492432" cy="3021558"/>
      </dsp:txXfrm>
    </dsp:sp>
  </dsp:spTree>
</dsp:drawing>
</file>

<file path=ppt/diagrams/drawing25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E213231-511C-4EE8-B02A-8EB048A0077C}">
      <dsp:nvSpPr>
        <dsp:cNvPr id="0" name=""/>
        <dsp:cNvSpPr/>
      </dsp:nvSpPr>
      <dsp:spPr>
        <a:xfrm>
          <a:off x="0" y="419367"/>
          <a:ext cx="9613900" cy="3845560"/>
        </a:xfrm>
        <a:prstGeom prst="leftRightRibbon">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 modelId="{85C1BB64-C5FE-47E8-BFA2-E9AF7290B5EF}">
      <dsp:nvSpPr>
        <dsp:cNvPr id="0" name=""/>
        <dsp:cNvSpPr/>
      </dsp:nvSpPr>
      <dsp:spPr>
        <a:xfrm>
          <a:off x="1153668" y="1092340"/>
          <a:ext cx="3172587" cy="1884324"/>
        </a:xfrm>
        <a:prstGeom prst="rect">
          <a:avLst/>
        </a:prstGeom>
        <a:noFill/>
        <a:ln>
          <a:noFill/>
        </a:ln>
        <a:effectLst/>
        <a:scene3d>
          <a:camera prst="orthographicFront"/>
          <a:lightRig rig="flat" dir="t"/>
        </a:scene3d>
        <a:sp3d/>
      </dsp:spPr>
      <dsp:style>
        <a:lnRef idx="0">
          <a:scrgbClr r="0" g="0" b="0"/>
        </a:lnRef>
        <a:fillRef idx="3">
          <a:scrgbClr r="0" g="0" b="0"/>
        </a:fillRef>
        <a:effectRef idx="2">
          <a:scrgbClr r="0" g="0" b="0"/>
        </a:effectRef>
        <a:fontRef idx="minor">
          <a:schemeClr val="lt1"/>
        </a:fontRef>
      </dsp:style>
      <dsp:txBody>
        <a:bodyPr spcFirstLastPara="0" vert="horz" wrap="square" lIns="0" tIns="56896" rIns="0" bIns="60960" numCol="1" spcCol="1270" anchor="ctr" anchorCtr="0">
          <a:noAutofit/>
        </a:bodyPr>
        <a:lstStyle/>
        <a:p>
          <a:pPr marL="0" lvl="0" indent="0" algn="ctr" defTabSz="711200">
            <a:lnSpc>
              <a:spcPct val="90000"/>
            </a:lnSpc>
            <a:spcBef>
              <a:spcPct val="0"/>
            </a:spcBef>
            <a:spcAft>
              <a:spcPct val="35000"/>
            </a:spcAft>
            <a:buNone/>
          </a:pPr>
          <a:r>
            <a:rPr lang="el-GR" sz="1600" i="0" kern="1200" dirty="0"/>
            <a:t>Οι ΠΔΣ παρέχουν κίνητρα στη βιομηχανία για επενδύσεις σε πράσινη, φιλική προς το περιβάλλον τεχνολογία, βιώσιμα και οικολογικά προϊόντα, υπηρεσίες και έργα</a:t>
          </a:r>
        </a:p>
      </dsp:txBody>
      <dsp:txXfrm>
        <a:off x="1153668" y="1092340"/>
        <a:ext cx="3172587" cy="1884324"/>
      </dsp:txXfrm>
    </dsp:sp>
    <dsp:sp modelId="{C80813F3-BC83-47CF-B853-4FC6AAC7A883}">
      <dsp:nvSpPr>
        <dsp:cNvPr id="0" name=""/>
        <dsp:cNvSpPr/>
      </dsp:nvSpPr>
      <dsp:spPr>
        <a:xfrm>
          <a:off x="4806950" y="1707630"/>
          <a:ext cx="3749421" cy="1884324"/>
        </a:xfrm>
        <a:prstGeom prst="rect">
          <a:avLst/>
        </a:prstGeom>
        <a:noFill/>
        <a:ln>
          <a:noFill/>
        </a:ln>
        <a:effectLst/>
        <a:scene3d>
          <a:camera prst="orthographicFront"/>
          <a:lightRig rig="flat" dir="t"/>
        </a:scene3d>
        <a:sp3d/>
      </dsp:spPr>
      <dsp:style>
        <a:lnRef idx="0">
          <a:scrgbClr r="0" g="0" b="0"/>
        </a:lnRef>
        <a:fillRef idx="3">
          <a:scrgbClr r="0" g="0" b="0"/>
        </a:fillRef>
        <a:effectRef idx="2">
          <a:scrgbClr r="0" g="0" b="0"/>
        </a:effectRef>
        <a:fontRef idx="minor">
          <a:schemeClr val="lt1"/>
        </a:fontRef>
      </dsp:style>
      <dsp:txBody>
        <a:bodyPr spcFirstLastPara="0" vert="horz" wrap="square" lIns="0" tIns="56896" rIns="0" bIns="60960" numCol="1" spcCol="1270" anchor="ctr" anchorCtr="0">
          <a:noAutofit/>
        </a:bodyPr>
        <a:lstStyle/>
        <a:p>
          <a:pPr marL="0" lvl="0" indent="0" algn="ctr" defTabSz="711200">
            <a:lnSpc>
              <a:spcPct val="90000"/>
            </a:lnSpc>
            <a:spcBef>
              <a:spcPct val="0"/>
            </a:spcBef>
            <a:spcAft>
              <a:spcPct val="35000"/>
            </a:spcAft>
            <a:buNone/>
          </a:pPr>
          <a:r>
            <a:rPr lang="el-GR" sz="1600" kern="1200" dirty="0"/>
            <a:t>Ενίσχυση της παρουσίας των ΜΜΕ στην αγορά δημοσίων συμβάσεων ή αδυναμία τους να ανταποκριθούν λόγω έλλειψης πόρων και περιορισμένης υλικοτεχνικής υποδομής</a:t>
          </a:r>
        </a:p>
      </dsp:txBody>
      <dsp:txXfrm>
        <a:off x="4806950" y="1707630"/>
        <a:ext cx="3749421" cy="1884324"/>
      </dsp:txXfrm>
    </dsp:sp>
  </dsp:spTree>
</dsp:drawing>
</file>

<file path=ppt/diagrams/drawing25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F4DA5B4-32E5-451E-A995-506956D21980}">
      <dsp:nvSpPr>
        <dsp:cNvPr id="0" name=""/>
        <dsp:cNvSpPr/>
      </dsp:nvSpPr>
      <dsp:spPr>
        <a:xfrm rot="16200000">
          <a:off x="2339216" y="1422198"/>
          <a:ext cx="3011533" cy="1840366"/>
        </a:xfrm>
        <a:prstGeom prst="round2SameRect">
          <a:avLst>
            <a:gd name="adj1" fmla="val 16670"/>
            <a:gd name="adj2" fmla="val 0"/>
          </a:avLst>
        </a:prstGeom>
        <a:gradFill rotWithShape="0">
          <a:gsLst>
            <a:gs pos="0">
              <a:schemeClr val="dk2">
                <a:tint val="50000"/>
                <a:hueOff val="0"/>
                <a:satOff val="0"/>
                <a:lumOff val="0"/>
                <a:alphaOff val="0"/>
                <a:tint val="94000"/>
                <a:satMod val="103000"/>
                <a:lumMod val="102000"/>
              </a:schemeClr>
            </a:gs>
            <a:gs pos="50000">
              <a:schemeClr val="dk2">
                <a:tint val="50000"/>
                <a:hueOff val="0"/>
                <a:satOff val="0"/>
                <a:lumOff val="0"/>
                <a:alphaOff val="0"/>
                <a:shade val="100000"/>
                <a:satMod val="110000"/>
                <a:lumMod val="100000"/>
              </a:schemeClr>
            </a:gs>
            <a:gs pos="100000">
              <a:schemeClr val="dk2">
                <a:tint val="50000"/>
                <a:hueOff val="0"/>
                <a:satOff val="0"/>
                <a:lumOff val="0"/>
                <a:alphaOff val="0"/>
                <a:shade val="78000"/>
                <a:satMod val="120000"/>
                <a:lumMod val="99000"/>
              </a:schemeClr>
            </a:gs>
          </a:gsLst>
          <a:lin ang="5400000" scaled="0"/>
        </a:gradFill>
        <a:ln>
          <a:noFill/>
        </a:ln>
        <a:effectLst/>
        <a:scene3d>
          <a:camera prst="orthographicFront"/>
          <a:lightRig rig="flat" dir="t"/>
        </a:scene3d>
        <a:sp3d z="-190500" prstMaterial="plastic">
          <a:bevelT w="88900" h="88900"/>
          <a:bevelB w="88900" h="31750" prst="angle"/>
        </a:sp3d>
      </dsp:spPr>
      <dsp:style>
        <a:lnRef idx="0">
          <a:scrgbClr r="0" g="0" b="0"/>
        </a:lnRef>
        <a:fillRef idx="3">
          <a:scrgbClr r="0" g="0" b="0"/>
        </a:fillRef>
        <a:effectRef idx="2">
          <a:scrgbClr r="0" g="0" b="0"/>
        </a:effectRef>
        <a:fontRef idx="minor"/>
      </dsp:style>
      <dsp:txBody>
        <a:bodyPr spcFirstLastPara="0" vert="horz" wrap="square" lIns="60960" tIns="101600" rIns="91440" bIns="101600" numCol="1" spcCol="1270" anchor="t" anchorCtr="0">
          <a:noAutofit/>
        </a:bodyPr>
        <a:lstStyle/>
        <a:p>
          <a:pPr marL="0" lvl="0" indent="0" algn="l" defTabSz="711200">
            <a:lnSpc>
              <a:spcPct val="90000"/>
            </a:lnSpc>
            <a:spcBef>
              <a:spcPct val="0"/>
            </a:spcBef>
            <a:spcAft>
              <a:spcPct val="35000"/>
            </a:spcAft>
            <a:buNone/>
          </a:pPr>
          <a:r>
            <a:rPr lang="el-GR" sz="1600" i="0" kern="1200" dirty="0"/>
            <a:t>Αύξηση της διάθεσης κονδυλίων για έρευνα, τεχνολογία, υιοθέτηση καινοτόμων λύσεων και άρα αύξηση του ανταγωνισμού και μείωση τιμών</a:t>
          </a:r>
        </a:p>
      </dsp:txBody>
      <dsp:txXfrm rot="5400000">
        <a:off x="3014655" y="926470"/>
        <a:ext cx="1750511" cy="2831823"/>
      </dsp:txXfrm>
    </dsp:sp>
    <dsp:sp modelId="{CE3CA2D3-D7B3-4666-A4AC-5BB7748F96AE}">
      <dsp:nvSpPr>
        <dsp:cNvPr id="0" name=""/>
        <dsp:cNvSpPr/>
      </dsp:nvSpPr>
      <dsp:spPr>
        <a:xfrm rot="5400000">
          <a:off x="4263150" y="1422198"/>
          <a:ext cx="3011533" cy="1840366"/>
        </a:xfrm>
        <a:prstGeom prst="round2SameRect">
          <a:avLst>
            <a:gd name="adj1" fmla="val 16670"/>
            <a:gd name="adj2" fmla="val 0"/>
          </a:avLst>
        </a:prstGeom>
        <a:gradFill rotWithShape="0">
          <a:gsLst>
            <a:gs pos="0">
              <a:schemeClr val="dk2">
                <a:tint val="50000"/>
                <a:hueOff val="0"/>
                <a:satOff val="0"/>
                <a:lumOff val="0"/>
                <a:alphaOff val="0"/>
                <a:tint val="94000"/>
                <a:satMod val="103000"/>
                <a:lumMod val="102000"/>
              </a:schemeClr>
            </a:gs>
            <a:gs pos="50000">
              <a:schemeClr val="dk2">
                <a:tint val="50000"/>
                <a:hueOff val="0"/>
                <a:satOff val="0"/>
                <a:lumOff val="0"/>
                <a:alphaOff val="0"/>
                <a:shade val="100000"/>
                <a:satMod val="110000"/>
                <a:lumMod val="100000"/>
              </a:schemeClr>
            </a:gs>
            <a:gs pos="100000">
              <a:schemeClr val="dk2">
                <a:tint val="50000"/>
                <a:hueOff val="0"/>
                <a:satOff val="0"/>
                <a:lumOff val="0"/>
                <a:alphaOff val="0"/>
                <a:shade val="78000"/>
                <a:satMod val="120000"/>
                <a:lumMod val="99000"/>
              </a:schemeClr>
            </a:gs>
          </a:gsLst>
          <a:lin ang="5400000" scaled="0"/>
        </a:gradFill>
        <a:ln>
          <a:noFill/>
        </a:ln>
        <a:effectLst/>
        <a:scene3d>
          <a:camera prst="orthographicFront"/>
          <a:lightRig rig="flat" dir="t"/>
        </a:scene3d>
        <a:sp3d z="-190500" prstMaterial="plastic">
          <a:bevelT w="88900" h="88900"/>
          <a:bevelB w="88900" h="31750" prst="angle"/>
        </a:sp3d>
      </dsp:spPr>
      <dsp:style>
        <a:lnRef idx="0">
          <a:scrgbClr r="0" g="0" b="0"/>
        </a:lnRef>
        <a:fillRef idx="3">
          <a:scrgbClr r="0" g="0" b="0"/>
        </a:fillRef>
        <a:effectRef idx="2">
          <a:scrgbClr r="0" g="0" b="0"/>
        </a:effectRef>
        <a:fontRef idx="minor"/>
      </dsp:style>
      <dsp:txBody>
        <a:bodyPr spcFirstLastPara="0" vert="horz" wrap="square" lIns="91440" tIns="101600" rIns="60960" bIns="101600" numCol="1" spcCol="1270" anchor="t" anchorCtr="0">
          <a:noAutofit/>
        </a:bodyPr>
        <a:lstStyle/>
        <a:p>
          <a:pPr marL="0" lvl="0" indent="0" algn="l" defTabSz="711200">
            <a:lnSpc>
              <a:spcPct val="90000"/>
            </a:lnSpc>
            <a:spcBef>
              <a:spcPct val="0"/>
            </a:spcBef>
            <a:spcAft>
              <a:spcPct val="35000"/>
            </a:spcAft>
            <a:buNone/>
          </a:pPr>
          <a:r>
            <a:rPr lang="el-GR" sz="1600" kern="1200" dirty="0"/>
            <a:t>Ενδεχόμενη αδυναμία πολλών ΜΜΕ να ακολουθήσουν τον ανταγωνισμό, ειδικά απέναντι σε μεγάλες επιχειρήσεις ή σε ΜΜΕ που έχουν μοναδική τεχνογνωσία σε έναν τομέα</a:t>
          </a:r>
        </a:p>
      </dsp:txBody>
      <dsp:txXfrm rot="-5400000">
        <a:off x="4848734" y="926470"/>
        <a:ext cx="1750511" cy="2831823"/>
      </dsp:txXfrm>
    </dsp:sp>
    <dsp:sp modelId="{8B0EE484-4542-4458-9776-3EA028B10959}">
      <dsp:nvSpPr>
        <dsp:cNvPr id="0" name=""/>
        <dsp:cNvSpPr/>
      </dsp:nvSpPr>
      <dsp:spPr>
        <a:xfrm>
          <a:off x="3844795" y="0"/>
          <a:ext cx="1923933" cy="1923839"/>
        </a:xfrm>
        <a:prstGeom prst="circularArrow">
          <a:avLst>
            <a:gd name="adj1" fmla="val 12500"/>
            <a:gd name="adj2" fmla="val 1142322"/>
            <a:gd name="adj3" fmla="val 20457678"/>
            <a:gd name="adj4" fmla="val 10800000"/>
            <a:gd name="adj5" fmla="val 125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 modelId="{88E95773-1D66-4722-A046-E360200D4004}">
      <dsp:nvSpPr>
        <dsp:cNvPr id="0" name=""/>
        <dsp:cNvSpPr/>
      </dsp:nvSpPr>
      <dsp:spPr>
        <a:xfrm rot="10800000">
          <a:off x="3844795" y="2760455"/>
          <a:ext cx="1923933" cy="1923839"/>
        </a:xfrm>
        <a:prstGeom prst="circularArrow">
          <a:avLst>
            <a:gd name="adj1" fmla="val 12500"/>
            <a:gd name="adj2" fmla="val 1142322"/>
            <a:gd name="adj3" fmla="val 20457678"/>
            <a:gd name="adj4" fmla="val 10800000"/>
            <a:gd name="adj5" fmla="val 125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Tree>
</dsp:drawing>
</file>

<file path=ppt/diagrams/drawing25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CF3B83F-5EB6-40A9-BD5B-FDA842C4B42E}">
      <dsp:nvSpPr>
        <dsp:cNvPr id="0" name=""/>
        <dsp:cNvSpPr/>
      </dsp:nvSpPr>
      <dsp:spPr>
        <a:xfrm rot="5400000">
          <a:off x="1002904" y="2077444"/>
          <a:ext cx="1857890" cy="2115142"/>
        </a:xfrm>
        <a:prstGeom prst="bentUpArrow">
          <a:avLst>
            <a:gd name="adj1" fmla="val 32840"/>
            <a:gd name="adj2" fmla="val 25000"/>
            <a:gd name="adj3" fmla="val 35780"/>
          </a:avLst>
        </a:prstGeom>
        <a:gradFill rotWithShape="0">
          <a:gsLst>
            <a:gs pos="0">
              <a:schemeClr val="dk2">
                <a:tint val="50000"/>
                <a:hueOff val="0"/>
                <a:satOff val="0"/>
                <a:lumOff val="0"/>
                <a:alphaOff val="0"/>
                <a:tint val="94000"/>
                <a:satMod val="103000"/>
                <a:lumMod val="102000"/>
              </a:schemeClr>
            </a:gs>
            <a:gs pos="50000">
              <a:schemeClr val="dk2">
                <a:tint val="50000"/>
                <a:hueOff val="0"/>
                <a:satOff val="0"/>
                <a:lumOff val="0"/>
                <a:alphaOff val="0"/>
                <a:shade val="100000"/>
                <a:satMod val="110000"/>
                <a:lumMod val="100000"/>
              </a:schemeClr>
            </a:gs>
            <a:gs pos="100000">
              <a:schemeClr val="dk2">
                <a:tint val="50000"/>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88900" h="88900"/>
          <a:bevelB w="88900" h="31750" prst="angle"/>
        </a:sp3d>
      </dsp:spPr>
      <dsp:style>
        <a:lnRef idx="0">
          <a:scrgbClr r="0" g="0" b="0"/>
        </a:lnRef>
        <a:fillRef idx="3">
          <a:scrgbClr r="0" g="0" b="0"/>
        </a:fillRef>
        <a:effectRef idx="2">
          <a:scrgbClr r="0" g="0" b="0"/>
        </a:effectRef>
        <a:fontRef idx="minor"/>
      </dsp:style>
    </dsp:sp>
    <dsp:sp modelId="{74BB8C0E-7E72-45C0-81E8-C3B3CE2FEF82}">
      <dsp:nvSpPr>
        <dsp:cNvPr id="0" name=""/>
        <dsp:cNvSpPr/>
      </dsp:nvSpPr>
      <dsp:spPr>
        <a:xfrm>
          <a:off x="510676" y="17935"/>
          <a:ext cx="3127593" cy="2189213"/>
        </a:xfrm>
        <a:prstGeom prst="roundRect">
          <a:avLst>
            <a:gd name="adj" fmla="val 1667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l-GR" sz="1600" i="0" kern="1200" dirty="0"/>
            <a:t>Οι ΠΔΣ μπορούν να βελτιώσουν το επίπεδο ζωής των πολιτών</a:t>
          </a:r>
        </a:p>
      </dsp:txBody>
      <dsp:txXfrm>
        <a:off x="617564" y="124823"/>
        <a:ext cx="2913817" cy="1975437"/>
      </dsp:txXfrm>
    </dsp:sp>
    <dsp:sp modelId="{A769FA39-A89C-4B62-8F8D-C7E6EBFD0AD4}">
      <dsp:nvSpPr>
        <dsp:cNvPr id="0" name=""/>
        <dsp:cNvSpPr/>
      </dsp:nvSpPr>
      <dsp:spPr>
        <a:xfrm>
          <a:off x="3745045" y="274855"/>
          <a:ext cx="3280364" cy="176941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ctr" anchorCtr="0">
          <a:noAutofit/>
        </a:bodyPr>
        <a:lstStyle/>
        <a:p>
          <a:pPr marL="171450" lvl="1" indent="-171450" algn="l" defTabSz="711200">
            <a:lnSpc>
              <a:spcPct val="90000"/>
            </a:lnSpc>
            <a:spcBef>
              <a:spcPct val="0"/>
            </a:spcBef>
            <a:spcAft>
              <a:spcPct val="15000"/>
            </a:spcAft>
            <a:buChar char="•"/>
          </a:pPr>
          <a:r>
            <a:rPr lang="el-GR" sz="1600" kern="1200" dirty="0"/>
            <a:t>Καθαρότερα μέσα μεταφοράς</a:t>
          </a:r>
        </a:p>
        <a:p>
          <a:pPr marL="171450" lvl="1" indent="-171450" algn="l" defTabSz="711200">
            <a:lnSpc>
              <a:spcPct val="90000"/>
            </a:lnSpc>
            <a:spcBef>
              <a:spcPct val="0"/>
            </a:spcBef>
            <a:spcAft>
              <a:spcPct val="15000"/>
            </a:spcAft>
            <a:buChar char="•"/>
          </a:pPr>
          <a:r>
            <a:rPr lang="el-GR" sz="1600" kern="1200" dirty="0"/>
            <a:t>Μειωμένη χρήση τοξικών χημικών ουσιών σε προϊόντα καθαρισμού συντελούν σε πιο υγιεινό εργασιακό περιβάλλον</a:t>
          </a:r>
        </a:p>
        <a:p>
          <a:pPr marL="171450" lvl="1" indent="-171450" algn="l" defTabSz="711200">
            <a:lnSpc>
              <a:spcPct val="90000"/>
            </a:lnSpc>
            <a:spcBef>
              <a:spcPct val="0"/>
            </a:spcBef>
            <a:spcAft>
              <a:spcPct val="15000"/>
            </a:spcAft>
            <a:buChar char="•"/>
          </a:pPr>
          <a:r>
            <a:rPr lang="el-GR" sz="1600" kern="1200" dirty="0"/>
            <a:t>Επίτευξη υψηλότερων προτύπων</a:t>
          </a:r>
        </a:p>
      </dsp:txBody>
      <dsp:txXfrm>
        <a:off x="3745045" y="274855"/>
        <a:ext cx="3280364" cy="1769419"/>
      </dsp:txXfrm>
    </dsp:sp>
    <dsp:sp modelId="{398A2AB7-D3E5-42C2-9A15-C17A03F34C89}">
      <dsp:nvSpPr>
        <dsp:cNvPr id="0" name=""/>
        <dsp:cNvSpPr/>
      </dsp:nvSpPr>
      <dsp:spPr>
        <a:xfrm>
          <a:off x="3345140" y="2477145"/>
          <a:ext cx="3127593" cy="2189213"/>
        </a:xfrm>
        <a:prstGeom prst="roundRect">
          <a:avLst>
            <a:gd name="adj" fmla="val 1667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l-GR" sz="1600" kern="1200" dirty="0"/>
            <a:t>Περιορισμός περιβαλλοντικού αποτυπώματος και αρνητικών επιδράσεων στην παρατηρούμενη κλιματική αλλαγή</a:t>
          </a:r>
        </a:p>
      </dsp:txBody>
      <dsp:txXfrm>
        <a:off x="3452028" y="2584033"/>
        <a:ext cx="2913817" cy="1975437"/>
      </dsp:txXfrm>
    </dsp:sp>
    <dsp:sp modelId="{C071EBEF-ADD1-4BDC-B82B-E407C90E5242}">
      <dsp:nvSpPr>
        <dsp:cNvPr id="0" name=""/>
        <dsp:cNvSpPr/>
      </dsp:nvSpPr>
      <dsp:spPr>
        <a:xfrm>
          <a:off x="6626879" y="2701985"/>
          <a:ext cx="2986266" cy="176941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ctr" anchorCtr="0">
          <a:noAutofit/>
        </a:bodyPr>
        <a:lstStyle/>
        <a:p>
          <a:pPr marL="171450" lvl="1" indent="-171450" algn="l" defTabSz="711200">
            <a:lnSpc>
              <a:spcPct val="90000"/>
            </a:lnSpc>
            <a:spcBef>
              <a:spcPct val="0"/>
            </a:spcBef>
            <a:spcAft>
              <a:spcPct val="15000"/>
            </a:spcAft>
            <a:buChar char="•"/>
          </a:pPr>
          <a:r>
            <a:rPr lang="el-GR" sz="1600" kern="1200" dirty="0"/>
            <a:t>Μείωση της αποψίλωσης των δασών</a:t>
          </a:r>
        </a:p>
        <a:p>
          <a:pPr marL="171450" lvl="1" indent="-171450" algn="l" defTabSz="711200">
            <a:lnSpc>
              <a:spcPct val="90000"/>
            </a:lnSpc>
            <a:spcBef>
              <a:spcPct val="0"/>
            </a:spcBef>
            <a:spcAft>
              <a:spcPct val="15000"/>
            </a:spcAft>
            <a:buChar char="•"/>
          </a:pPr>
          <a:r>
            <a:rPr lang="el-GR" sz="1600" kern="1200" dirty="0"/>
            <a:t>Μείωση του φαινομένου του θερμοκηπίου</a:t>
          </a:r>
        </a:p>
        <a:p>
          <a:pPr marL="171450" lvl="1" indent="-171450" algn="l" defTabSz="711200">
            <a:lnSpc>
              <a:spcPct val="90000"/>
            </a:lnSpc>
            <a:spcBef>
              <a:spcPct val="0"/>
            </a:spcBef>
            <a:spcAft>
              <a:spcPct val="15000"/>
            </a:spcAft>
            <a:buChar char="•"/>
          </a:pPr>
          <a:r>
            <a:rPr lang="el-GR" sz="1600" kern="1200" dirty="0"/>
            <a:t>Ορθολογική χρήση υδροφόρου ορίζοντα (</a:t>
          </a:r>
          <a:r>
            <a:rPr lang="en-US" sz="1600" kern="1200" dirty="0"/>
            <a:t>smart cities</a:t>
          </a:r>
          <a:r>
            <a:rPr lang="el-GR" sz="1600" kern="1200" dirty="0"/>
            <a:t>)</a:t>
          </a:r>
        </a:p>
        <a:p>
          <a:pPr marL="171450" lvl="1" indent="-171450" algn="l" defTabSz="711200">
            <a:lnSpc>
              <a:spcPct val="90000"/>
            </a:lnSpc>
            <a:spcBef>
              <a:spcPct val="0"/>
            </a:spcBef>
            <a:spcAft>
              <a:spcPct val="15000"/>
            </a:spcAft>
            <a:buChar char="•"/>
          </a:pPr>
          <a:r>
            <a:rPr lang="el-GR" sz="1600" kern="1200" dirty="0"/>
            <a:t>Βιοδιασπώμενα, βιολογικά προϊόντα, μικρότερη ρύπανση</a:t>
          </a:r>
        </a:p>
      </dsp:txBody>
      <dsp:txXfrm>
        <a:off x="6626879" y="2701985"/>
        <a:ext cx="2986266" cy="1769419"/>
      </dsp:txXfrm>
    </dsp:sp>
  </dsp:spTree>
</dsp:drawing>
</file>

<file path=ppt/diagrams/drawing25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94CF7C3-DAAD-4479-A271-B240BA0FC660}">
      <dsp:nvSpPr>
        <dsp:cNvPr id="0" name=""/>
        <dsp:cNvSpPr/>
      </dsp:nvSpPr>
      <dsp:spPr>
        <a:xfrm>
          <a:off x="1303444" y="2146"/>
          <a:ext cx="3498708" cy="1630795"/>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l-GR" sz="1600" i="0" kern="1200" dirty="0"/>
            <a:t>Κόστος Κύκλου Ζωής ή </a:t>
          </a:r>
          <a:r>
            <a:rPr lang="en-US" sz="1600" i="0" kern="1200" dirty="0"/>
            <a:t>Life Cycle Costing</a:t>
          </a:r>
          <a:r>
            <a:rPr lang="el-GR" sz="1600" i="0" kern="1200" dirty="0"/>
            <a:t> είναι μία σημαντική οικονομική ανάλυση που χρησιμοποιείται κατά την επιλογή εναλλακτικών λύσεων, όπως αυτές επηρεάζουν τόσο τις εκκρεμείς όσο και τις μελλοντικές δαπάνες</a:t>
          </a:r>
        </a:p>
      </dsp:txBody>
      <dsp:txXfrm>
        <a:off x="1351208" y="49910"/>
        <a:ext cx="3403180" cy="1535267"/>
      </dsp:txXfrm>
    </dsp:sp>
    <dsp:sp modelId="{39018735-42A3-4460-8096-4C86DBC4D1F1}">
      <dsp:nvSpPr>
        <dsp:cNvPr id="0" name=""/>
        <dsp:cNvSpPr/>
      </dsp:nvSpPr>
      <dsp:spPr>
        <a:xfrm>
          <a:off x="5041336" y="480513"/>
          <a:ext cx="576214" cy="674062"/>
        </a:xfrm>
        <a:prstGeom prst="rightArrow">
          <a:avLst>
            <a:gd name="adj1" fmla="val 60000"/>
            <a:gd name="adj2" fmla="val 50000"/>
          </a:avLst>
        </a:prstGeom>
        <a:gradFill rotWithShape="0">
          <a:gsLst>
            <a:gs pos="0">
              <a:schemeClr val="dk2">
                <a:tint val="60000"/>
                <a:hueOff val="0"/>
                <a:satOff val="0"/>
                <a:lumOff val="0"/>
                <a:alphaOff val="0"/>
                <a:tint val="94000"/>
                <a:satMod val="103000"/>
                <a:lumMod val="102000"/>
              </a:schemeClr>
            </a:gs>
            <a:gs pos="50000">
              <a:schemeClr val="dk2">
                <a:tint val="60000"/>
                <a:hueOff val="0"/>
                <a:satOff val="0"/>
                <a:lumOff val="0"/>
                <a:alphaOff val="0"/>
                <a:shade val="100000"/>
                <a:satMod val="110000"/>
                <a:lumMod val="100000"/>
              </a:schemeClr>
            </a:gs>
            <a:gs pos="100000">
              <a:schemeClr val="dk2">
                <a:tint val="60000"/>
                <a:hueOff val="0"/>
                <a:satOff val="0"/>
                <a:lumOff val="0"/>
                <a:alphaOff val="0"/>
                <a:shade val="78000"/>
                <a:satMod val="120000"/>
                <a:lumMod val="99000"/>
              </a:schemeClr>
            </a:gs>
          </a:gsLst>
          <a:lin ang="5400000" scaled="0"/>
        </a:gradFill>
        <a:ln>
          <a:noFill/>
        </a:ln>
        <a:effectLst/>
        <a:scene3d>
          <a:camera prst="orthographicFront"/>
          <a:lightRig rig="flat" dir="t"/>
        </a:scene3d>
        <a:sp3d z="-800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marL="0" lvl="0" indent="0" algn="ctr" defTabSz="1333500">
            <a:lnSpc>
              <a:spcPct val="90000"/>
            </a:lnSpc>
            <a:spcBef>
              <a:spcPct val="0"/>
            </a:spcBef>
            <a:spcAft>
              <a:spcPct val="35000"/>
            </a:spcAft>
            <a:buNone/>
          </a:pPr>
          <a:endParaRPr lang="el-GR" sz="3000" kern="1200"/>
        </a:p>
      </dsp:txBody>
      <dsp:txXfrm>
        <a:off x="5041336" y="615325"/>
        <a:ext cx="403350" cy="404438"/>
      </dsp:txXfrm>
    </dsp:sp>
    <dsp:sp modelId="{E0B21520-F509-4F70-8C04-A57ACDD51911}">
      <dsp:nvSpPr>
        <dsp:cNvPr id="0" name=""/>
        <dsp:cNvSpPr/>
      </dsp:nvSpPr>
      <dsp:spPr>
        <a:xfrm>
          <a:off x="5889349" y="2146"/>
          <a:ext cx="2717992" cy="1630795"/>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l-GR" sz="1600" i="0" kern="1200" dirty="0"/>
            <a:t>Συγκρίνει τις αρχικές επενδυτικές επιλογές και προσδιορίζει τις εναλλακτικές λύσεις με το μικρότερο κόστος για μία συγκεκριμένη περίοδο ετών</a:t>
          </a:r>
        </a:p>
      </dsp:txBody>
      <dsp:txXfrm>
        <a:off x="5937113" y="49910"/>
        <a:ext cx="2622464" cy="1535267"/>
      </dsp:txXfrm>
    </dsp:sp>
    <dsp:sp modelId="{14863AD4-08C8-4414-B632-FA2A33F6FABA}">
      <dsp:nvSpPr>
        <dsp:cNvPr id="0" name=""/>
        <dsp:cNvSpPr/>
      </dsp:nvSpPr>
      <dsp:spPr>
        <a:xfrm rot="5400000">
          <a:off x="6743742" y="1903520"/>
          <a:ext cx="668721" cy="674062"/>
        </a:xfrm>
        <a:prstGeom prst="rightArrow">
          <a:avLst>
            <a:gd name="adj1" fmla="val 60000"/>
            <a:gd name="adj2" fmla="val 50000"/>
          </a:avLst>
        </a:prstGeom>
        <a:gradFill rotWithShape="0">
          <a:gsLst>
            <a:gs pos="0">
              <a:schemeClr val="dk2">
                <a:tint val="60000"/>
                <a:hueOff val="0"/>
                <a:satOff val="0"/>
                <a:lumOff val="0"/>
                <a:alphaOff val="0"/>
                <a:tint val="94000"/>
                <a:satMod val="103000"/>
                <a:lumMod val="102000"/>
              </a:schemeClr>
            </a:gs>
            <a:gs pos="50000">
              <a:schemeClr val="dk2">
                <a:tint val="60000"/>
                <a:hueOff val="0"/>
                <a:satOff val="0"/>
                <a:lumOff val="0"/>
                <a:alphaOff val="0"/>
                <a:shade val="100000"/>
                <a:satMod val="110000"/>
                <a:lumMod val="100000"/>
              </a:schemeClr>
            </a:gs>
            <a:gs pos="100000">
              <a:schemeClr val="dk2">
                <a:tint val="60000"/>
                <a:hueOff val="0"/>
                <a:satOff val="0"/>
                <a:lumOff val="0"/>
                <a:alphaOff val="0"/>
                <a:shade val="78000"/>
                <a:satMod val="120000"/>
                <a:lumMod val="99000"/>
              </a:schemeClr>
            </a:gs>
          </a:gsLst>
          <a:lin ang="5400000" scaled="0"/>
        </a:gradFill>
        <a:ln>
          <a:noFill/>
        </a:ln>
        <a:effectLst/>
        <a:scene3d>
          <a:camera prst="orthographicFront"/>
          <a:lightRig rig="flat" dir="t"/>
        </a:scene3d>
        <a:sp3d z="-800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marL="0" lvl="0" indent="0" algn="ctr" defTabSz="1555750">
            <a:lnSpc>
              <a:spcPct val="90000"/>
            </a:lnSpc>
            <a:spcBef>
              <a:spcPct val="0"/>
            </a:spcBef>
            <a:spcAft>
              <a:spcPct val="35000"/>
            </a:spcAft>
            <a:buNone/>
          </a:pPr>
          <a:endParaRPr lang="el-GR" sz="3500" kern="1200"/>
        </a:p>
      </dsp:txBody>
      <dsp:txXfrm rot="-5400000">
        <a:off x="6875883" y="1906191"/>
        <a:ext cx="404438" cy="468105"/>
      </dsp:txXfrm>
    </dsp:sp>
    <dsp:sp modelId="{7CD2ECC8-237E-4329-8BB4-5C51160B55BC}">
      <dsp:nvSpPr>
        <dsp:cNvPr id="0" name=""/>
        <dsp:cNvSpPr/>
      </dsp:nvSpPr>
      <dsp:spPr>
        <a:xfrm>
          <a:off x="5199387" y="2885745"/>
          <a:ext cx="3407954" cy="1630795"/>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l-GR" sz="1600" i="0" kern="1200" dirty="0"/>
            <a:t>Η κοστολόγηση του κύκλου ζωής καλύπτει, στο μέτρο του εφικτού, ένα μέρος ή το σύνολο των επιγενόμενων ειδών κόστους κατά την προσδοκώμενη διάρκεια του κύκλου ζωής ενός προϊόντος, μιας υπηρεσίας ή ενός έργου</a:t>
          </a:r>
        </a:p>
      </dsp:txBody>
      <dsp:txXfrm>
        <a:off x="5247151" y="2933509"/>
        <a:ext cx="3312426" cy="1535267"/>
      </dsp:txXfrm>
    </dsp:sp>
    <dsp:sp modelId="{CB6F693E-2776-4ABC-9D9F-40531570DDF8}">
      <dsp:nvSpPr>
        <dsp:cNvPr id="0" name=""/>
        <dsp:cNvSpPr/>
      </dsp:nvSpPr>
      <dsp:spPr>
        <a:xfrm rot="10800000">
          <a:off x="4383989" y="3364112"/>
          <a:ext cx="576214" cy="674062"/>
        </a:xfrm>
        <a:prstGeom prst="rightArrow">
          <a:avLst>
            <a:gd name="adj1" fmla="val 60000"/>
            <a:gd name="adj2" fmla="val 50000"/>
          </a:avLst>
        </a:prstGeom>
        <a:gradFill rotWithShape="0">
          <a:gsLst>
            <a:gs pos="0">
              <a:schemeClr val="dk2">
                <a:tint val="60000"/>
                <a:hueOff val="0"/>
                <a:satOff val="0"/>
                <a:lumOff val="0"/>
                <a:alphaOff val="0"/>
                <a:tint val="94000"/>
                <a:satMod val="103000"/>
                <a:lumMod val="102000"/>
              </a:schemeClr>
            </a:gs>
            <a:gs pos="50000">
              <a:schemeClr val="dk2">
                <a:tint val="60000"/>
                <a:hueOff val="0"/>
                <a:satOff val="0"/>
                <a:lumOff val="0"/>
                <a:alphaOff val="0"/>
                <a:shade val="100000"/>
                <a:satMod val="110000"/>
                <a:lumMod val="100000"/>
              </a:schemeClr>
            </a:gs>
            <a:gs pos="100000">
              <a:schemeClr val="dk2">
                <a:tint val="60000"/>
                <a:hueOff val="0"/>
                <a:satOff val="0"/>
                <a:lumOff val="0"/>
                <a:alphaOff val="0"/>
                <a:shade val="78000"/>
                <a:satMod val="120000"/>
                <a:lumMod val="99000"/>
              </a:schemeClr>
            </a:gs>
          </a:gsLst>
          <a:lin ang="5400000" scaled="0"/>
        </a:gradFill>
        <a:ln>
          <a:noFill/>
        </a:ln>
        <a:effectLst/>
        <a:scene3d>
          <a:camera prst="orthographicFront"/>
          <a:lightRig rig="flat" dir="t"/>
        </a:scene3d>
        <a:sp3d z="-800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marL="0" lvl="0" indent="0" algn="ctr" defTabSz="1333500">
            <a:lnSpc>
              <a:spcPct val="90000"/>
            </a:lnSpc>
            <a:spcBef>
              <a:spcPct val="0"/>
            </a:spcBef>
            <a:spcAft>
              <a:spcPct val="35000"/>
            </a:spcAft>
            <a:buNone/>
          </a:pPr>
          <a:endParaRPr lang="el-GR" sz="3000" kern="1200"/>
        </a:p>
      </dsp:txBody>
      <dsp:txXfrm rot="10800000">
        <a:off x="4556853" y="3498924"/>
        <a:ext cx="403350" cy="404438"/>
      </dsp:txXfrm>
    </dsp:sp>
    <dsp:sp modelId="{762DF20F-D7A6-4214-AC9F-2F159C3B96CB}">
      <dsp:nvSpPr>
        <dsp:cNvPr id="0" name=""/>
        <dsp:cNvSpPr/>
      </dsp:nvSpPr>
      <dsp:spPr>
        <a:xfrm>
          <a:off x="1006558" y="2720138"/>
          <a:ext cx="3105632" cy="1962009"/>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l-GR" sz="1600" i="0" kern="1200" dirty="0"/>
            <a:t>Οι ΠΔΣ συντελούν μέσω του υπολογισμού του ΚΚΖ στην εξοικονόμηση κρατικών δαπανών, αφού πλέον η τιμή απόκτησης ενός αγαθού, μίας υπηρεσίας ή ενός έργου είναι ένα μόνο επιμέρους στοιχείο συνεκτίμησης του συνολικού κόστους</a:t>
          </a:r>
        </a:p>
      </dsp:txBody>
      <dsp:txXfrm>
        <a:off x="1064023" y="2777603"/>
        <a:ext cx="2990702" cy="1847079"/>
      </dsp:txXfrm>
    </dsp:sp>
  </dsp:spTree>
</dsp:drawing>
</file>

<file path=ppt/diagrams/drawing2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FB9F371-FFC0-439A-9DA3-74B4B78AB3DD}">
      <dsp:nvSpPr>
        <dsp:cNvPr id="0" name=""/>
        <dsp:cNvSpPr/>
      </dsp:nvSpPr>
      <dsp:spPr>
        <a:xfrm rot="16200000">
          <a:off x="1296760" y="-1296760"/>
          <a:ext cx="2213428" cy="4806950"/>
        </a:xfrm>
        <a:prstGeom prst="round1Rect">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dirty="0"/>
            <a:t>Χωρίς προηγούμενη δημοσιότητα</a:t>
          </a:r>
        </a:p>
      </dsp:txBody>
      <dsp:txXfrm rot="5400000">
        <a:off x="0" y="0"/>
        <a:ext cx="4806950" cy="1660071"/>
      </dsp:txXfrm>
    </dsp:sp>
    <dsp:sp modelId="{04DDF325-E78D-4199-A27B-3F433059C0B0}">
      <dsp:nvSpPr>
        <dsp:cNvPr id="0" name=""/>
        <dsp:cNvSpPr/>
      </dsp:nvSpPr>
      <dsp:spPr>
        <a:xfrm>
          <a:off x="4806950" y="0"/>
          <a:ext cx="4806950" cy="2213428"/>
        </a:xfrm>
        <a:prstGeom prst="round1Rect">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dirty="0"/>
            <a:t>Ανάθεση σε οικονομικό φορέα της επιλογής της αναθέτουσας αρχής</a:t>
          </a:r>
        </a:p>
      </dsp:txBody>
      <dsp:txXfrm>
        <a:off x="4806950" y="0"/>
        <a:ext cx="4806950" cy="1660071"/>
      </dsp:txXfrm>
    </dsp:sp>
    <dsp:sp modelId="{BB7CDEBC-CA33-4BAF-9881-95F837EB36A5}">
      <dsp:nvSpPr>
        <dsp:cNvPr id="0" name=""/>
        <dsp:cNvSpPr/>
      </dsp:nvSpPr>
      <dsp:spPr>
        <a:xfrm rot="10800000">
          <a:off x="0" y="2213428"/>
          <a:ext cx="4806950" cy="2213428"/>
        </a:xfrm>
        <a:prstGeom prst="round1Rect">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dirty="0"/>
            <a:t>Κατόπιν έρευνας και διαβούλευσης</a:t>
          </a:r>
        </a:p>
      </dsp:txBody>
      <dsp:txXfrm rot="10800000">
        <a:off x="0" y="2766785"/>
        <a:ext cx="4806950" cy="1660071"/>
      </dsp:txXfrm>
    </dsp:sp>
    <dsp:sp modelId="{08F02098-0641-4686-A52F-1ABCD04E4156}">
      <dsp:nvSpPr>
        <dsp:cNvPr id="0" name=""/>
        <dsp:cNvSpPr/>
      </dsp:nvSpPr>
      <dsp:spPr>
        <a:xfrm rot="5400000">
          <a:off x="6103710" y="916667"/>
          <a:ext cx="2213428" cy="4806950"/>
        </a:xfrm>
        <a:prstGeom prst="round1Rect">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dirty="0"/>
            <a:t>Άρθρα 118 και 328</a:t>
          </a:r>
        </a:p>
      </dsp:txBody>
      <dsp:txXfrm rot="-5400000">
        <a:off x="4806950" y="2766785"/>
        <a:ext cx="4806950" cy="1660071"/>
      </dsp:txXfrm>
    </dsp:sp>
    <dsp:sp modelId="{90A77A11-F41A-4D08-A3E3-8F6F658308DF}">
      <dsp:nvSpPr>
        <dsp:cNvPr id="0" name=""/>
        <dsp:cNvSpPr/>
      </dsp:nvSpPr>
      <dsp:spPr>
        <a:xfrm>
          <a:off x="3364865" y="1660071"/>
          <a:ext cx="2884170" cy="1106714"/>
        </a:xfrm>
        <a:prstGeom prst="roundRect">
          <a:avLst/>
        </a:prstGeom>
        <a:solidFill>
          <a:schemeClr val="dk2">
            <a:tint val="6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Απευθείας ανάθεση</a:t>
          </a:r>
        </a:p>
      </dsp:txBody>
      <dsp:txXfrm>
        <a:off x="3418890" y="1714096"/>
        <a:ext cx="2776120" cy="998664"/>
      </dsp:txXfrm>
    </dsp:sp>
  </dsp:spTree>
</dsp:drawing>
</file>

<file path=ppt/diagrams/drawing26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CC4BF52-EA4D-4959-A9C0-9DC2ABD8DB3D}">
      <dsp:nvSpPr>
        <dsp:cNvPr id="0" name=""/>
        <dsp:cNvSpPr/>
      </dsp:nvSpPr>
      <dsp:spPr>
        <a:xfrm>
          <a:off x="0" y="2827220"/>
          <a:ext cx="9613900" cy="1854962"/>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13792" tIns="113792" rIns="113792" bIns="113792" numCol="1" spcCol="1270" anchor="ctr" anchorCtr="0">
          <a:noAutofit/>
        </a:bodyPr>
        <a:lstStyle/>
        <a:p>
          <a:pPr marL="0" lvl="0" indent="0" algn="ctr" defTabSz="711200">
            <a:lnSpc>
              <a:spcPct val="90000"/>
            </a:lnSpc>
            <a:spcBef>
              <a:spcPct val="0"/>
            </a:spcBef>
            <a:spcAft>
              <a:spcPct val="35000"/>
            </a:spcAft>
            <a:buNone/>
          </a:pPr>
          <a:r>
            <a:rPr lang="el-GR" sz="1600" i="0" kern="1200" dirty="0"/>
            <a:t>Το κόστος που οφείλεται σε εξωτερικούς περιβαλλοντικούς παράγοντες που συνδέονται με το προϊόν, την υπηρεσία ή το έργο στη διάρκεια του κύκλου ζωής τους, εφόσον η οικονομική αξία τους μπορεί να προσδιοριστεί και να επαληθευτεί</a:t>
          </a:r>
        </a:p>
      </dsp:txBody>
      <dsp:txXfrm>
        <a:off x="0" y="2827220"/>
        <a:ext cx="9613900" cy="1001679"/>
      </dsp:txXfrm>
    </dsp:sp>
    <dsp:sp modelId="{68EEC8E4-3437-4E33-BAA7-006AD68A8C94}">
      <dsp:nvSpPr>
        <dsp:cNvPr id="0" name=""/>
        <dsp:cNvSpPr/>
      </dsp:nvSpPr>
      <dsp:spPr>
        <a:xfrm>
          <a:off x="4694" y="3791800"/>
          <a:ext cx="3201503" cy="853282"/>
        </a:xfrm>
        <a:prstGeom prst="rect">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13792" tIns="20320" rIns="113792" bIns="20320" numCol="1" spcCol="1270" anchor="ctr" anchorCtr="0">
          <a:noAutofit/>
        </a:bodyPr>
        <a:lstStyle/>
        <a:p>
          <a:pPr marL="0" lvl="0" indent="0" algn="ctr" defTabSz="711200">
            <a:lnSpc>
              <a:spcPct val="90000"/>
            </a:lnSpc>
            <a:spcBef>
              <a:spcPct val="0"/>
            </a:spcBef>
            <a:spcAft>
              <a:spcPct val="35000"/>
            </a:spcAft>
            <a:buNone/>
          </a:pPr>
          <a:r>
            <a:rPr lang="el-GR" sz="1600" kern="1200" dirty="0"/>
            <a:t>Κόστος εκπομπών αερίων του θερμοκηπίου ή άλλων εκπομπών ρύπων</a:t>
          </a:r>
        </a:p>
      </dsp:txBody>
      <dsp:txXfrm>
        <a:off x="4694" y="3791800"/>
        <a:ext cx="3201503" cy="853282"/>
      </dsp:txXfrm>
    </dsp:sp>
    <dsp:sp modelId="{5B0B79CD-F84A-43B1-A997-E461309A3315}">
      <dsp:nvSpPr>
        <dsp:cNvPr id="0" name=""/>
        <dsp:cNvSpPr/>
      </dsp:nvSpPr>
      <dsp:spPr>
        <a:xfrm>
          <a:off x="3206198" y="3791800"/>
          <a:ext cx="3201503" cy="853282"/>
        </a:xfrm>
        <a:prstGeom prst="rect">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13792" tIns="20320" rIns="113792" bIns="20320" numCol="1" spcCol="1270" anchor="ctr" anchorCtr="0">
          <a:noAutofit/>
        </a:bodyPr>
        <a:lstStyle/>
        <a:p>
          <a:pPr marL="0" lvl="0" indent="0" algn="ctr" defTabSz="711200">
            <a:lnSpc>
              <a:spcPct val="90000"/>
            </a:lnSpc>
            <a:spcBef>
              <a:spcPct val="0"/>
            </a:spcBef>
            <a:spcAft>
              <a:spcPct val="35000"/>
            </a:spcAft>
            <a:buNone/>
          </a:pPr>
          <a:r>
            <a:rPr lang="el-GR" sz="1600" kern="1200" dirty="0"/>
            <a:t>Κόστος μετριασμού της κλιματικής αλλαγής</a:t>
          </a:r>
        </a:p>
      </dsp:txBody>
      <dsp:txXfrm>
        <a:off x="3206198" y="3791800"/>
        <a:ext cx="3201503" cy="853282"/>
      </dsp:txXfrm>
    </dsp:sp>
    <dsp:sp modelId="{0C889086-6120-497C-B8C5-3BCBCF852EE7}">
      <dsp:nvSpPr>
        <dsp:cNvPr id="0" name=""/>
        <dsp:cNvSpPr/>
      </dsp:nvSpPr>
      <dsp:spPr>
        <a:xfrm>
          <a:off x="6407701" y="3791800"/>
          <a:ext cx="3201503" cy="853282"/>
        </a:xfrm>
        <a:prstGeom prst="rect">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13792" tIns="20320" rIns="113792" bIns="20320" numCol="1" spcCol="1270" anchor="ctr" anchorCtr="0">
          <a:noAutofit/>
        </a:bodyPr>
        <a:lstStyle/>
        <a:p>
          <a:pPr marL="0" lvl="0" indent="0" algn="ctr" defTabSz="711200">
            <a:lnSpc>
              <a:spcPct val="90000"/>
            </a:lnSpc>
            <a:spcBef>
              <a:spcPct val="0"/>
            </a:spcBef>
            <a:spcAft>
              <a:spcPct val="35000"/>
            </a:spcAft>
            <a:buNone/>
          </a:pPr>
          <a:r>
            <a:rPr lang="el-GR" sz="1600" kern="1200" dirty="0"/>
            <a:t>Υπολογισμός τους μόνο μέσω αντικειμενικών και διαφανών μεθόδων</a:t>
          </a:r>
        </a:p>
      </dsp:txBody>
      <dsp:txXfrm>
        <a:off x="6407701" y="3791800"/>
        <a:ext cx="3201503" cy="853282"/>
      </dsp:txXfrm>
    </dsp:sp>
    <dsp:sp modelId="{17A48647-1371-4762-A26D-84E3F9255D5A}">
      <dsp:nvSpPr>
        <dsp:cNvPr id="0" name=""/>
        <dsp:cNvSpPr/>
      </dsp:nvSpPr>
      <dsp:spPr>
        <a:xfrm rot="10800000">
          <a:off x="0" y="2112"/>
          <a:ext cx="9613900" cy="2852932"/>
        </a:xfrm>
        <a:prstGeom prst="upArrowCallou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13792" tIns="113792" rIns="113792" bIns="113792" numCol="1" spcCol="1270" anchor="ctr" anchorCtr="0">
          <a:noAutofit/>
        </a:bodyPr>
        <a:lstStyle/>
        <a:p>
          <a:pPr marL="0" lvl="0" indent="0" algn="ctr" defTabSz="711200">
            <a:lnSpc>
              <a:spcPct val="90000"/>
            </a:lnSpc>
            <a:spcBef>
              <a:spcPct val="0"/>
            </a:spcBef>
            <a:spcAft>
              <a:spcPct val="35000"/>
            </a:spcAft>
            <a:buNone/>
          </a:pPr>
          <a:r>
            <a:rPr lang="el-GR" sz="1600" i="0" kern="1200" dirty="0"/>
            <a:t>Το κόστος που </a:t>
          </a:r>
          <a:r>
            <a:rPr lang="el-GR" sz="1600" i="0" kern="1200"/>
            <a:t>βαρύνει την </a:t>
          </a:r>
          <a:r>
            <a:rPr lang="el-GR" sz="1600" i="0" kern="1200" dirty="0"/>
            <a:t>αναθέτουσα αρχή ή άλλους χρήστες</a:t>
          </a:r>
        </a:p>
      </dsp:txBody>
      <dsp:txXfrm rot="-10800000">
        <a:off x="0" y="2112"/>
        <a:ext cx="9613900" cy="1001379"/>
      </dsp:txXfrm>
    </dsp:sp>
    <dsp:sp modelId="{D332CD01-E3A7-408C-943B-E7EF4746ABFD}">
      <dsp:nvSpPr>
        <dsp:cNvPr id="0" name=""/>
        <dsp:cNvSpPr/>
      </dsp:nvSpPr>
      <dsp:spPr>
        <a:xfrm>
          <a:off x="0" y="1003491"/>
          <a:ext cx="2403475" cy="853026"/>
        </a:xfrm>
        <a:prstGeom prst="rect">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13792" tIns="20320" rIns="113792" bIns="20320" numCol="1" spcCol="1270" anchor="ctr" anchorCtr="0">
          <a:noAutofit/>
        </a:bodyPr>
        <a:lstStyle/>
        <a:p>
          <a:pPr marL="0" lvl="0" indent="0" algn="ctr" defTabSz="711200">
            <a:lnSpc>
              <a:spcPct val="90000"/>
            </a:lnSpc>
            <a:spcBef>
              <a:spcPct val="0"/>
            </a:spcBef>
            <a:spcAft>
              <a:spcPct val="35000"/>
            </a:spcAft>
            <a:buNone/>
          </a:pPr>
          <a:r>
            <a:rPr lang="el-GR" sz="1600" kern="1200" dirty="0"/>
            <a:t>Κόστος που σχετίζεται με την απόκτηση</a:t>
          </a:r>
        </a:p>
      </dsp:txBody>
      <dsp:txXfrm>
        <a:off x="0" y="1003491"/>
        <a:ext cx="2403475" cy="853026"/>
      </dsp:txXfrm>
    </dsp:sp>
    <dsp:sp modelId="{777757C5-E338-43B2-90AD-8A848B5799A2}">
      <dsp:nvSpPr>
        <dsp:cNvPr id="0" name=""/>
        <dsp:cNvSpPr/>
      </dsp:nvSpPr>
      <dsp:spPr>
        <a:xfrm>
          <a:off x="2403474" y="1003491"/>
          <a:ext cx="2403475" cy="853026"/>
        </a:xfrm>
        <a:prstGeom prst="rect">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13792" tIns="20320" rIns="113792" bIns="20320" numCol="1" spcCol="1270" anchor="ctr" anchorCtr="0">
          <a:noAutofit/>
        </a:bodyPr>
        <a:lstStyle/>
        <a:p>
          <a:pPr marL="0" lvl="0" indent="0" algn="ctr" defTabSz="711200">
            <a:lnSpc>
              <a:spcPct val="90000"/>
            </a:lnSpc>
            <a:spcBef>
              <a:spcPct val="0"/>
            </a:spcBef>
            <a:spcAft>
              <a:spcPct val="35000"/>
            </a:spcAft>
            <a:buNone/>
          </a:pPr>
          <a:r>
            <a:rPr lang="el-GR" sz="1600" kern="1200" dirty="0"/>
            <a:t>Κόστος χρήσης (κατανάλωση ενέργειας ή/και άλλων πόρων, πηγών)</a:t>
          </a:r>
        </a:p>
      </dsp:txBody>
      <dsp:txXfrm>
        <a:off x="2403474" y="1003491"/>
        <a:ext cx="2403475" cy="853026"/>
      </dsp:txXfrm>
    </dsp:sp>
    <dsp:sp modelId="{73E92886-070A-4E53-94A2-23CB9EA9E24F}">
      <dsp:nvSpPr>
        <dsp:cNvPr id="0" name=""/>
        <dsp:cNvSpPr/>
      </dsp:nvSpPr>
      <dsp:spPr>
        <a:xfrm>
          <a:off x="4806950" y="1003491"/>
          <a:ext cx="2403475" cy="853026"/>
        </a:xfrm>
        <a:prstGeom prst="rect">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13792" tIns="20320" rIns="113792" bIns="20320" numCol="1" spcCol="1270" anchor="ctr" anchorCtr="0">
          <a:noAutofit/>
        </a:bodyPr>
        <a:lstStyle/>
        <a:p>
          <a:pPr marL="0" lvl="0" indent="0" algn="ctr" defTabSz="711200">
            <a:lnSpc>
              <a:spcPct val="90000"/>
            </a:lnSpc>
            <a:spcBef>
              <a:spcPct val="0"/>
            </a:spcBef>
            <a:spcAft>
              <a:spcPct val="35000"/>
            </a:spcAft>
            <a:buNone/>
          </a:pPr>
          <a:r>
            <a:rPr lang="el-GR" sz="1600" kern="1200" dirty="0"/>
            <a:t>Κόστος συντήρησης</a:t>
          </a:r>
        </a:p>
      </dsp:txBody>
      <dsp:txXfrm>
        <a:off x="4806950" y="1003491"/>
        <a:ext cx="2403475" cy="853026"/>
      </dsp:txXfrm>
    </dsp:sp>
    <dsp:sp modelId="{E2B5AFD5-FC46-4B2B-A189-1AAF728D8F24}">
      <dsp:nvSpPr>
        <dsp:cNvPr id="0" name=""/>
        <dsp:cNvSpPr/>
      </dsp:nvSpPr>
      <dsp:spPr>
        <a:xfrm>
          <a:off x="7210425" y="1003491"/>
          <a:ext cx="2403475" cy="853026"/>
        </a:xfrm>
        <a:prstGeom prst="rect">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13792" tIns="20320" rIns="113792" bIns="20320" numCol="1" spcCol="1270" anchor="ctr" anchorCtr="0">
          <a:noAutofit/>
        </a:bodyPr>
        <a:lstStyle/>
        <a:p>
          <a:pPr marL="0" lvl="0" indent="0" algn="ctr" defTabSz="711200">
            <a:lnSpc>
              <a:spcPct val="90000"/>
            </a:lnSpc>
            <a:spcBef>
              <a:spcPct val="0"/>
            </a:spcBef>
            <a:spcAft>
              <a:spcPct val="35000"/>
            </a:spcAft>
            <a:buNone/>
          </a:pPr>
          <a:r>
            <a:rPr lang="el-GR" sz="1600" kern="1200" dirty="0"/>
            <a:t>Κόστος τέλους κύκλου ζωής (συλλογής, ανακύκλωσης κλπ.)</a:t>
          </a:r>
        </a:p>
      </dsp:txBody>
      <dsp:txXfrm>
        <a:off x="7210425" y="1003491"/>
        <a:ext cx="2403475" cy="853026"/>
      </dsp:txXfrm>
    </dsp:sp>
  </dsp:spTree>
</dsp:drawing>
</file>

<file path=ppt/diagrams/drawing26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D6129C4-1A77-478F-9231-0EFF6EF5964D}">
      <dsp:nvSpPr>
        <dsp:cNvPr id="0" name=""/>
        <dsp:cNvSpPr/>
      </dsp:nvSpPr>
      <dsp:spPr>
        <a:xfrm>
          <a:off x="3568180" y="0"/>
          <a:ext cx="3121993" cy="3122082"/>
        </a:xfrm>
        <a:prstGeom prst="circularArrow">
          <a:avLst>
            <a:gd name="adj1" fmla="val 10980"/>
            <a:gd name="adj2" fmla="val 1142322"/>
            <a:gd name="adj3" fmla="val 4500000"/>
            <a:gd name="adj4" fmla="val 10800000"/>
            <a:gd name="adj5" fmla="val 125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 modelId="{E972113C-8772-4608-BF41-853069C7EFE6}">
      <dsp:nvSpPr>
        <dsp:cNvPr id="0" name=""/>
        <dsp:cNvSpPr/>
      </dsp:nvSpPr>
      <dsp:spPr>
        <a:xfrm>
          <a:off x="4257700" y="1130320"/>
          <a:ext cx="1741826" cy="87081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160" tIns="10160" rIns="10160" bIns="10160" numCol="1" spcCol="1270" anchor="ctr" anchorCtr="0">
          <a:noAutofit/>
        </a:bodyPr>
        <a:lstStyle/>
        <a:p>
          <a:pPr marL="0" lvl="0" indent="0" algn="ctr" defTabSz="711200">
            <a:lnSpc>
              <a:spcPct val="90000"/>
            </a:lnSpc>
            <a:spcBef>
              <a:spcPct val="0"/>
            </a:spcBef>
            <a:spcAft>
              <a:spcPct val="35000"/>
            </a:spcAft>
            <a:buNone/>
          </a:pPr>
          <a:r>
            <a:rPr lang="el-GR" sz="1600" i="0" kern="1200" dirty="0"/>
            <a:t>Η ΕΕ έχει αναπτύξει σειρά τομεακών εργαλείων για τον υπολογισμό του ΚΚΖ</a:t>
          </a:r>
        </a:p>
      </dsp:txBody>
      <dsp:txXfrm>
        <a:off x="4257700" y="1130320"/>
        <a:ext cx="1741826" cy="870810"/>
      </dsp:txXfrm>
    </dsp:sp>
    <dsp:sp modelId="{9894D5B8-9353-4BE5-9FCD-EF17A7146A5D}">
      <dsp:nvSpPr>
        <dsp:cNvPr id="0" name=""/>
        <dsp:cNvSpPr/>
      </dsp:nvSpPr>
      <dsp:spPr>
        <a:xfrm>
          <a:off x="2923726" y="2001130"/>
          <a:ext cx="2682029" cy="2683164"/>
        </a:xfrm>
        <a:prstGeom prst="blockArc">
          <a:avLst>
            <a:gd name="adj1" fmla="val 0"/>
            <a:gd name="adj2" fmla="val 18900000"/>
            <a:gd name="adj3" fmla="val 1274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 modelId="{33EBCA26-E998-4D50-A152-FAD6F45959FA}">
      <dsp:nvSpPr>
        <dsp:cNvPr id="0" name=""/>
        <dsp:cNvSpPr/>
      </dsp:nvSpPr>
      <dsp:spPr>
        <a:xfrm>
          <a:off x="3386786" y="2927684"/>
          <a:ext cx="1741826" cy="87081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160" tIns="10160" rIns="10160" bIns="10160" numCol="1" spcCol="1270" anchor="ctr" anchorCtr="0">
          <a:noAutofit/>
        </a:bodyPr>
        <a:lstStyle/>
        <a:p>
          <a:pPr marL="0" lvl="0" indent="0" algn="ctr" defTabSz="711200">
            <a:lnSpc>
              <a:spcPct val="90000"/>
            </a:lnSpc>
            <a:spcBef>
              <a:spcPct val="0"/>
            </a:spcBef>
            <a:spcAft>
              <a:spcPct val="35000"/>
            </a:spcAft>
            <a:buNone/>
          </a:pPr>
          <a:r>
            <a:rPr lang="el-GR" sz="1600" kern="1200" dirty="0"/>
            <a:t>Σκοπός η διευκόλυνση της χρήσης του ΚΚΖ στις δημόσιες συμβάσεις </a:t>
          </a:r>
          <a:r>
            <a:rPr lang="it-IT" sz="1600" kern="1200" dirty="0"/>
            <a:t>https://ec.europa.eu/environment/gpp/lcc.htm</a:t>
          </a:r>
          <a:endParaRPr lang="el-GR" sz="1600" kern="1200" dirty="0"/>
        </a:p>
      </dsp:txBody>
      <dsp:txXfrm>
        <a:off x="3386786" y="2927684"/>
        <a:ext cx="1741826" cy="870810"/>
      </dsp:txXfrm>
    </dsp:sp>
  </dsp:spTree>
</dsp:drawing>
</file>

<file path=ppt/diagrams/drawing26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1107AEA-616D-4294-88DF-91ADD5C9DE36}">
      <dsp:nvSpPr>
        <dsp:cNvPr id="0" name=""/>
        <dsp:cNvSpPr/>
      </dsp:nvSpPr>
      <dsp:spPr>
        <a:xfrm>
          <a:off x="2514854" y="0"/>
          <a:ext cx="4584192" cy="4584192"/>
        </a:xfrm>
        <a:prstGeom prst="diamond">
          <a:avLst/>
        </a:prstGeom>
        <a:gradFill rotWithShape="0">
          <a:gsLst>
            <a:gs pos="0">
              <a:schemeClr val="dk2">
                <a:tint val="40000"/>
                <a:hueOff val="0"/>
                <a:satOff val="0"/>
                <a:lumOff val="0"/>
                <a:alphaOff val="0"/>
                <a:tint val="94000"/>
                <a:satMod val="103000"/>
                <a:lumMod val="102000"/>
              </a:schemeClr>
            </a:gs>
            <a:gs pos="50000">
              <a:schemeClr val="dk2">
                <a:tint val="40000"/>
                <a:hueOff val="0"/>
                <a:satOff val="0"/>
                <a:lumOff val="0"/>
                <a:alphaOff val="0"/>
                <a:shade val="100000"/>
                <a:satMod val="110000"/>
                <a:lumMod val="100000"/>
              </a:schemeClr>
            </a:gs>
            <a:gs pos="100000">
              <a:schemeClr val="dk2">
                <a:tint val="40000"/>
                <a:hueOff val="0"/>
                <a:satOff val="0"/>
                <a:lumOff val="0"/>
                <a:alphaOff val="0"/>
                <a:shade val="78000"/>
                <a:satMod val="120000"/>
                <a:lumMod val="99000"/>
              </a:schemeClr>
            </a:gs>
          </a:gsLst>
          <a:lin ang="5400000" scaled="0"/>
        </a:gradFill>
        <a:ln>
          <a:noFill/>
        </a:ln>
        <a:effectLst/>
        <a:scene3d>
          <a:camera prst="orthographicFront"/>
          <a:lightRig rig="flat" dir="t"/>
        </a:scene3d>
        <a:sp3d z="-190500" extrusionH="12700" prstMaterial="plastic">
          <a:bevelT w="50800" h="50800"/>
        </a:sp3d>
      </dsp:spPr>
      <dsp:style>
        <a:lnRef idx="0">
          <a:scrgbClr r="0" g="0" b="0"/>
        </a:lnRef>
        <a:fillRef idx="3">
          <a:scrgbClr r="0" g="0" b="0"/>
        </a:fillRef>
        <a:effectRef idx="0">
          <a:scrgbClr r="0" g="0" b="0"/>
        </a:effectRef>
        <a:fontRef idx="minor"/>
      </dsp:style>
    </dsp:sp>
    <dsp:sp modelId="{7CCCED8A-96B2-481E-AF96-FCABC2563D8F}">
      <dsp:nvSpPr>
        <dsp:cNvPr id="0" name=""/>
        <dsp:cNvSpPr/>
      </dsp:nvSpPr>
      <dsp:spPr>
        <a:xfrm>
          <a:off x="2950352" y="435498"/>
          <a:ext cx="1787834" cy="1787834"/>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el-GR" sz="1700" kern="1200" dirty="0"/>
            <a:t>Τα ποσοστά δημοσίευσης παραμένουν χαμηλά</a:t>
          </a:r>
        </a:p>
      </dsp:txBody>
      <dsp:txXfrm>
        <a:off x="3037627" y="522773"/>
        <a:ext cx="1613284" cy="1613284"/>
      </dsp:txXfrm>
    </dsp:sp>
    <dsp:sp modelId="{4ACD855F-E322-4A52-BE3D-1BE0883C8255}">
      <dsp:nvSpPr>
        <dsp:cNvPr id="0" name=""/>
        <dsp:cNvSpPr/>
      </dsp:nvSpPr>
      <dsp:spPr>
        <a:xfrm>
          <a:off x="4875712" y="435498"/>
          <a:ext cx="1787834" cy="1787834"/>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el-GR" sz="1700" kern="1200" dirty="0"/>
            <a:t>Επηρεάζεται αρνητικά η διαφάνεια</a:t>
          </a:r>
        </a:p>
      </dsp:txBody>
      <dsp:txXfrm>
        <a:off x="4962987" y="522773"/>
        <a:ext cx="1613284" cy="1613284"/>
      </dsp:txXfrm>
    </dsp:sp>
    <dsp:sp modelId="{DAF97857-0FB4-4F8F-B386-2A47EDAC32A8}">
      <dsp:nvSpPr>
        <dsp:cNvPr id="0" name=""/>
        <dsp:cNvSpPr/>
      </dsp:nvSpPr>
      <dsp:spPr>
        <a:xfrm>
          <a:off x="2950352" y="2360858"/>
          <a:ext cx="1787834" cy="1787834"/>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el-GR" sz="1700" kern="1200" dirty="0"/>
            <a:t>Αυξάνεται ο κίνδυνος απάτης και διαφθοράς</a:t>
          </a:r>
        </a:p>
      </dsp:txBody>
      <dsp:txXfrm>
        <a:off x="3037627" y="2448133"/>
        <a:ext cx="1613284" cy="1613284"/>
      </dsp:txXfrm>
    </dsp:sp>
    <dsp:sp modelId="{2850806E-5895-4075-B185-9F2231270E61}">
      <dsp:nvSpPr>
        <dsp:cNvPr id="0" name=""/>
        <dsp:cNvSpPr/>
      </dsp:nvSpPr>
      <dsp:spPr>
        <a:xfrm>
          <a:off x="4875712" y="2360858"/>
          <a:ext cx="1787834" cy="1787834"/>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el-GR" sz="1700" kern="1200" dirty="0"/>
            <a:t>Ορισμένες ρυθμίσεις της δέσμης Οδηγιών του 2014 μάλλον λειτουργούν σε βάρος του ανταγωνισμού</a:t>
          </a:r>
        </a:p>
      </dsp:txBody>
      <dsp:txXfrm>
        <a:off x="4962987" y="2448133"/>
        <a:ext cx="1613284" cy="1613284"/>
      </dsp:txXfrm>
    </dsp:sp>
  </dsp:spTree>
</dsp:drawing>
</file>

<file path=ppt/diagrams/drawing26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7DE5E03-79E2-40A9-A5D5-4C4EA118B470}">
      <dsp:nvSpPr>
        <dsp:cNvPr id="0" name=""/>
        <dsp:cNvSpPr/>
      </dsp:nvSpPr>
      <dsp:spPr>
        <a:xfrm>
          <a:off x="4656732" y="1756196"/>
          <a:ext cx="3304778" cy="786386"/>
        </a:xfrm>
        <a:custGeom>
          <a:avLst/>
          <a:gdLst/>
          <a:ahLst/>
          <a:cxnLst/>
          <a:rect l="0" t="0" r="0" b="0"/>
          <a:pathLst>
            <a:path>
              <a:moveTo>
                <a:pt x="0" y="0"/>
              </a:moveTo>
              <a:lnTo>
                <a:pt x="0" y="535899"/>
              </a:lnTo>
              <a:lnTo>
                <a:pt x="3304778" y="535899"/>
              </a:lnTo>
              <a:lnTo>
                <a:pt x="3304778" y="786386"/>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441A1DD0-67F5-434A-A3CD-3D41E0566185}">
      <dsp:nvSpPr>
        <dsp:cNvPr id="0" name=""/>
        <dsp:cNvSpPr/>
      </dsp:nvSpPr>
      <dsp:spPr>
        <a:xfrm>
          <a:off x="4611012" y="1756196"/>
          <a:ext cx="91440" cy="786386"/>
        </a:xfrm>
        <a:custGeom>
          <a:avLst/>
          <a:gdLst/>
          <a:ahLst/>
          <a:cxnLst/>
          <a:rect l="0" t="0" r="0" b="0"/>
          <a:pathLst>
            <a:path>
              <a:moveTo>
                <a:pt x="45720" y="0"/>
              </a:moveTo>
              <a:lnTo>
                <a:pt x="45720" y="786386"/>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EBD0664E-1CA1-4797-A5B8-0ECF8574A6EA}">
      <dsp:nvSpPr>
        <dsp:cNvPr id="0" name=""/>
        <dsp:cNvSpPr/>
      </dsp:nvSpPr>
      <dsp:spPr>
        <a:xfrm>
          <a:off x="1351954" y="1756196"/>
          <a:ext cx="3304778" cy="786386"/>
        </a:xfrm>
        <a:custGeom>
          <a:avLst/>
          <a:gdLst/>
          <a:ahLst/>
          <a:cxnLst/>
          <a:rect l="0" t="0" r="0" b="0"/>
          <a:pathLst>
            <a:path>
              <a:moveTo>
                <a:pt x="3304778" y="0"/>
              </a:moveTo>
              <a:lnTo>
                <a:pt x="3304778" y="535899"/>
              </a:lnTo>
              <a:lnTo>
                <a:pt x="0" y="535899"/>
              </a:lnTo>
              <a:lnTo>
                <a:pt x="0" y="786386"/>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3AD866D4-1086-44BE-BD42-88995774C033}">
      <dsp:nvSpPr>
        <dsp:cNvPr id="0" name=""/>
        <dsp:cNvSpPr/>
      </dsp:nvSpPr>
      <dsp:spPr>
        <a:xfrm>
          <a:off x="3304778" y="39213"/>
          <a:ext cx="2703909" cy="1716982"/>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 modelId="{5C0DF28C-4631-4C7E-97EC-70C3F305A34D}">
      <dsp:nvSpPr>
        <dsp:cNvPr id="0" name=""/>
        <dsp:cNvSpPr/>
      </dsp:nvSpPr>
      <dsp:spPr>
        <a:xfrm>
          <a:off x="3605212" y="324626"/>
          <a:ext cx="2703909" cy="1716982"/>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el-GR" sz="1700" kern="1200" dirty="0"/>
            <a:t>Η διαφάνεια και η ακεραιότητα εξακολουθούν να αποτελούν μία διαρκή πρόκληση</a:t>
          </a:r>
        </a:p>
      </dsp:txBody>
      <dsp:txXfrm>
        <a:off x="3655501" y="374915"/>
        <a:ext cx="2603331" cy="1616404"/>
      </dsp:txXfrm>
    </dsp:sp>
    <dsp:sp modelId="{DAAE2B28-1447-4CF9-BF53-F2DEC3445863}">
      <dsp:nvSpPr>
        <dsp:cNvPr id="0" name=""/>
        <dsp:cNvSpPr/>
      </dsp:nvSpPr>
      <dsp:spPr>
        <a:xfrm>
          <a:off x="0" y="2542583"/>
          <a:ext cx="2703909" cy="1716982"/>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sp>
    <dsp:sp modelId="{D6432994-5DA3-4B67-8397-4A3044829689}">
      <dsp:nvSpPr>
        <dsp:cNvPr id="0" name=""/>
        <dsp:cNvSpPr/>
      </dsp:nvSpPr>
      <dsp:spPr>
        <a:xfrm>
          <a:off x="300434" y="2827995"/>
          <a:ext cx="2703909" cy="1716982"/>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l-GR" sz="1600" kern="1200" dirty="0"/>
            <a:t>Μεγάλος ο όγκος του δημόσιου χρήματος που διακινείται και άρα αυξάνεται ο κίνδυνος απάτης και διαφθοράς</a:t>
          </a:r>
        </a:p>
      </dsp:txBody>
      <dsp:txXfrm>
        <a:off x="350723" y="2878284"/>
        <a:ext cx="2603331" cy="1616404"/>
      </dsp:txXfrm>
    </dsp:sp>
    <dsp:sp modelId="{EA108970-311B-4E56-81F3-42B22B98B191}">
      <dsp:nvSpPr>
        <dsp:cNvPr id="0" name=""/>
        <dsp:cNvSpPr/>
      </dsp:nvSpPr>
      <dsp:spPr>
        <a:xfrm>
          <a:off x="3304778" y="2542583"/>
          <a:ext cx="2703909" cy="1716982"/>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sp>
    <dsp:sp modelId="{B653155F-4C7B-44A4-BFAD-5D15E0E411A6}">
      <dsp:nvSpPr>
        <dsp:cNvPr id="0" name=""/>
        <dsp:cNvSpPr/>
      </dsp:nvSpPr>
      <dsp:spPr>
        <a:xfrm>
          <a:off x="3605212" y="2827995"/>
          <a:ext cx="2703909" cy="1716982"/>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l-GR" sz="1600" kern="1200" dirty="0"/>
            <a:t>Ζωτικής σημασίας η διαφάνεια τόσο προληπτικά όσο και κατασταλτικά</a:t>
          </a:r>
        </a:p>
      </dsp:txBody>
      <dsp:txXfrm>
        <a:off x="3655501" y="2878284"/>
        <a:ext cx="2603331" cy="1616404"/>
      </dsp:txXfrm>
    </dsp:sp>
    <dsp:sp modelId="{DDF7D151-1B16-4191-A64C-BB8DC59B7D5F}">
      <dsp:nvSpPr>
        <dsp:cNvPr id="0" name=""/>
        <dsp:cNvSpPr/>
      </dsp:nvSpPr>
      <dsp:spPr>
        <a:xfrm>
          <a:off x="6609556" y="2542583"/>
          <a:ext cx="2703909" cy="1716982"/>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sp>
    <dsp:sp modelId="{9615EB4A-0559-4754-9F50-F70FEF497F7E}">
      <dsp:nvSpPr>
        <dsp:cNvPr id="0" name=""/>
        <dsp:cNvSpPr/>
      </dsp:nvSpPr>
      <dsp:spPr>
        <a:xfrm>
          <a:off x="6909990" y="2827995"/>
          <a:ext cx="2703909" cy="1716982"/>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l-GR" sz="1600" kern="1200" dirty="0"/>
            <a:t>Συμβάλλει στην προώθηση ανοικτών συμβάσεων και κατ’ επέκταση στον ανταγωνισμό</a:t>
          </a:r>
        </a:p>
      </dsp:txBody>
      <dsp:txXfrm>
        <a:off x="6960279" y="2878284"/>
        <a:ext cx="2603331" cy="1616404"/>
      </dsp:txXfrm>
    </dsp:sp>
    <dsp:sp modelId="{0B0B5F48-5AF6-4EE3-9AB3-68E2F9DCE9F9}">
      <dsp:nvSpPr>
        <dsp:cNvPr id="0" name=""/>
        <dsp:cNvSpPr/>
      </dsp:nvSpPr>
      <dsp:spPr>
        <a:xfrm>
          <a:off x="6609556" y="39213"/>
          <a:ext cx="2703909" cy="1716982"/>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 modelId="{7EC4FFC9-5D0E-477B-B3F9-18DBE0029281}">
      <dsp:nvSpPr>
        <dsp:cNvPr id="0" name=""/>
        <dsp:cNvSpPr/>
      </dsp:nvSpPr>
      <dsp:spPr>
        <a:xfrm>
          <a:off x="6909990" y="324626"/>
          <a:ext cx="2703909" cy="1716982"/>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l-GR" sz="1600" kern="1200" dirty="0"/>
            <a:t>Ο μεγάλος αριθμός μικρών αναθετουσών αρχών σε τοπικό ή περιφερειακό επίπεδο επιτείνει την ανάγκη για διασφάλιση διαφάνειας και ακεραιότητας</a:t>
          </a:r>
        </a:p>
      </dsp:txBody>
      <dsp:txXfrm>
        <a:off x="6960279" y="374915"/>
        <a:ext cx="2603331" cy="1616404"/>
      </dsp:txXfrm>
    </dsp:sp>
  </dsp:spTree>
</dsp:drawing>
</file>

<file path=ppt/diagrams/drawing26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87457DC-554E-4499-B262-377511D1DCAD}">
      <dsp:nvSpPr>
        <dsp:cNvPr id="0" name=""/>
        <dsp:cNvSpPr/>
      </dsp:nvSpPr>
      <dsp:spPr>
        <a:xfrm rot="16200000">
          <a:off x="688" y="1283"/>
          <a:ext cx="4581624" cy="4581624"/>
        </a:xfrm>
        <a:prstGeom prst="downArrow">
          <a:avLst>
            <a:gd name="adj1" fmla="val 50000"/>
            <a:gd name="adj2" fmla="val 35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0904" tIns="120904" rIns="120904" bIns="120904" numCol="1" spcCol="1270" anchor="ctr" anchorCtr="0">
          <a:noAutofit/>
        </a:bodyPr>
        <a:lstStyle/>
        <a:p>
          <a:pPr marL="0" lvl="0" indent="0" algn="ctr" defTabSz="755650">
            <a:lnSpc>
              <a:spcPct val="90000"/>
            </a:lnSpc>
            <a:spcBef>
              <a:spcPct val="0"/>
            </a:spcBef>
            <a:spcAft>
              <a:spcPct val="35000"/>
            </a:spcAft>
            <a:buNone/>
          </a:pPr>
          <a:r>
            <a:rPr lang="el-GR" sz="1700" kern="1200" dirty="0"/>
            <a:t>Η μεταρρύθμιση του 2014 περιλάμβανε ένα σύνολο στόχων που θεωρητικά ήταν αλληλένδετοι και μέσα από την αλληλοσυμπλήρωσή τους κατέτειναν στη βελτίωση των επιδόσεων των δημοσίων συμβάσεων μέσα από την ενίσχυση του ανταγωνισμού</a:t>
          </a:r>
        </a:p>
      </dsp:txBody>
      <dsp:txXfrm rot="5400000">
        <a:off x="688" y="1146689"/>
        <a:ext cx="3779840" cy="2290812"/>
      </dsp:txXfrm>
    </dsp:sp>
    <dsp:sp modelId="{5A79AF60-1B7D-4B2C-A553-0FB740255D70}">
      <dsp:nvSpPr>
        <dsp:cNvPr id="0" name=""/>
        <dsp:cNvSpPr/>
      </dsp:nvSpPr>
      <dsp:spPr>
        <a:xfrm rot="5400000">
          <a:off x="5031586" y="1283"/>
          <a:ext cx="4581624" cy="4581624"/>
        </a:xfrm>
        <a:prstGeom prst="downArrow">
          <a:avLst>
            <a:gd name="adj1" fmla="val 50000"/>
            <a:gd name="adj2" fmla="val 35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13792" tIns="113792" rIns="113792" bIns="113792" numCol="1" spcCol="1270" anchor="ctr" anchorCtr="0">
          <a:noAutofit/>
        </a:bodyPr>
        <a:lstStyle/>
        <a:p>
          <a:pPr marL="0" lvl="0" indent="0" algn="ctr" defTabSz="711200">
            <a:lnSpc>
              <a:spcPct val="90000"/>
            </a:lnSpc>
            <a:spcBef>
              <a:spcPct val="0"/>
            </a:spcBef>
            <a:spcAft>
              <a:spcPct val="35000"/>
            </a:spcAft>
            <a:buNone/>
          </a:pPr>
          <a:r>
            <a:rPr lang="el-GR" sz="1600" kern="1200" dirty="0"/>
            <a:t>Αποδεικνύεται ότι σε ορισμένες περιπτώσεις τον περιορίζουν. Τα μέτρα απλούστευσης, όπως οι αυξημένες δυνατότητες απευθείας ανάθεσης και ο κατακερματισμός σε μικρότερες παρτίδες αφενός μειώνει τον αριθμό των υποψηφίων αφετέρου εμποδίζει την είσοδο ΜΜΕ, σε τομείς που κυριαρχούν μεγάλες επιχειρήσεις</a:t>
          </a:r>
        </a:p>
      </dsp:txBody>
      <dsp:txXfrm rot="-5400000">
        <a:off x="5833370" y="1146689"/>
        <a:ext cx="3779840" cy="2290812"/>
      </dsp:txXfrm>
    </dsp:sp>
  </dsp:spTree>
</dsp:drawing>
</file>

<file path=ppt/diagrams/drawing26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32FBD5B-2678-4B15-881D-F2FFD9CEB0E0}">
      <dsp:nvSpPr>
        <dsp:cNvPr id="0" name=""/>
        <dsp:cNvSpPr/>
      </dsp:nvSpPr>
      <dsp:spPr>
        <a:xfrm>
          <a:off x="2816" y="879115"/>
          <a:ext cx="2825960" cy="2825960"/>
        </a:xfrm>
        <a:prstGeom prst="ellipse">
          <a:avLst/>
        </a:prstGeom>
        <a:solidFill>
          <a:schemeClr val="dk2">
            <a:alpha val="50000"/>
            <a:hueOff val="0"/>
            <a:satOff val="0"/>
            <a:lumOff val="0"/>
            <a:alphaOff val="0"/>
          </a:schemeClr>
        </a:solidFill>
        <a:ln>
          <a:noFill/>
        </a:ln>
        <a:effectLst/>
        <a:scene3d>
          <a:camera prst="orthographicFront"/>
          <a:lightRig rig="flat" dir="t"/>
        </a:scene3d>
        <a:sp3d prstMaterial="plastic">
          <a:bevelT w="120900" h="88900"/>
          <a:bevelB w="88900" h="31750" prst="angle"/>
        </a:sp3d>
      </dsp:spPr>
      <dsp:style>
        <a:lnRef idx="0">
          <a:scrgbClr r="0" g="0" b="0"/>
        </a:lnRef>
        <a:fillRef idx="1">
          <a:scrgbClr r="0" g="0" b="0"/>
        </a:fillRef>
        <a:effectRef idx="1">
          <a:scrgbClr r="0" g="0" b="0"/>
        </a:effectRef>
        <a:fontRef idx="minor">
          <a:schemeClr val="tx1"/>
        </a:fontRef>
      </dsp:style>
      <dsp:txBody>
        <a:bodyPr spcFirstLastPara="0" vert="horz" wrap="square" lIns="155522" tIns="21590" rIns="155522" bIns="21590" numCol="1" spcCol="1270" anchor="ctr" anchorCtr="0">
          <a:noAutofit/>
        </a:bodyPr>
        <a:lstStyle/>
        <a:p>
          <a:pPr marL="0" lvl="0" indent="0" algn="ctr" defTabSz="755650">
            <a:lnSpc>
              <a:spcPct val="90000"/>
            </a:lnSpc>
            <a:spcBef>
              <a:spcPct val="0"/>
            </a:spcBef>
            <a:spcAft>
              <a:spcPct val="35000"/>
            </a:spcAft>
            <a:buNone/>
          </a:pPr>
          <a:r>
            <a:rPr lang="el-GR" sz="1700" kern="1200" dirty="0"/>
            <a:t>Απαιτείται να βελτιώσει η Επιτροπή την παρακολούθηση των δημοσίων συμβάσεων</a:t>
          </a:r>
        </a:p>
      </dsp:txBody>
      <dsp:txXfrm>
        <a:off x="416668" y="1292967"/>
        <a:ext cx="1998256" cy="1998256"/>
      </dsp:txXfrm>
    </dsp:sp>
    <dsp:sp modelId="{0A879C74-E625-4773-8F3D-3E0141ED7547}">
      <dsp:nvSpPr>
        <dsp:cNvPr id="0" name=""/>
        <dsp:cNvSpPr/>
      </dsp:nvSpPr>
      <dsp:spPr>
        <a:xfrm>
          <a:off x="2263585" y="879115"/>
          <a:ext cx="2825960" cy="2825960"/>
        </a:xfrm>
        <a:prstGeom prst="ellipse">
          <a:avLst/>
        </a:prstGeom>
        <a:solidFill>
          <a:schemeClr val="dk2">
            <a:alpha val="50000"/>
            <a:hueOff val="0"/>
            <a:satOff val="0"/>
            <a:lumOff val="0"/>
            <a:alphaOff val="0"/>
          </a:schemeClr>
        </a:solidFill>
        <a:ln>
          <a:noFill/>
        </a:ln>
        <a:effectLst/>
        <a:scene3d>
          <a:camera prst="orthographicFront"/>
          <a:lightRig rig="flat" dir="t"/>
        </a:scene3d>
        <a:sp3d prstMaterial="plastic">
          <a:bevelT w="120900" h="88900"/>
          <a:bevelB w="88900" h="31750" prst="angle"/>
        </a:sp3d>
      </dsp:spPr>
      <dsp:style>
        <a:lnRef idx="0">
          <a:scrgbClr r="0" g="0" b="0"/>
        </a:lnRef>
        <a:fillRef idx="1">
          <a:scrgbClr r="0" g="0" b="0"/>
        </a:fillRef>
        <a:effectRef idx="1">
          <a:scrgbClr r="0" g="0" b="0"/>
        </a:effectRef>
        <a:fontRef idx="minor">
          <a:schemeClr val="tx1"/>
        </a:fontRef>
      </dsp:style>
      <dsp:txBody>
        <a:bodyPr spcFirstLastPara="0" vert="horz" wrap="square" lIns="155522" tIns="21590" rIns="155522" bIns="21590" numCol="1" spcCol="1270" anchor="ctr" anchorCtr="0">
          <a:noAutofit/>
        </a:bodyPr>
        <a:lstStyle/>
        <a:p>
          <a:pPr marL="0" lvl="0" indent="0" algn="ctr" defTabSz="755650">
            <a:lnSpc>
              <a:spcPct val="90000"/>
            </a:lnSpc>
            <a:spcBef>
              <a:spcPct val="0"/>
            </a:spcBef>
            <a:spcAft>
              <a:spcPct val="35000"/>
            </a:spcAft>
            <a:buNone/>
          </a:pPr>
          <a:r>
            <a:rPr lang="el-GR" sz="1700" kern="1200" dirty="0"/>
            <a:t>Η πληρότητα των δεδομένων που συλλέγονται παραμένει ανεπαρκής, ενώ δεν είναι όλα τα δεδομένα ακριβή</a:t>
          </a:r>
        </a:p>
      </dsp:txBody>
      <dsp:txXfrm>
        <a:off x="2677437" y="1292967"/>
        <a:ext cx="1998256" cy="1998256"/>
      </dsp:txXfrm>
    </dsp:sp>
    <dsp:sp modelId="{60612367-6164-4687-9112-165ACEBF3F77}">
      <dsp:nvSpPr>
        <dsp:cNvPr id="0" name=""/>
        <dsp:cNvSpPr/>
      </dsp:nvSpPr>
      <dsp:spPr>
        <a:xfrm>
          <a:off x="4524353" y="879115"/>
          <a:ext cx="2825960" cy="2825960"/>
        </a:xfrm>
        <a:prstGeom prst="ellipse">
          <a:avLst/>
        </a:prstGeom>
        <a:solidFill>
          <a:schemeClr val="dk2">
            <a:alpha val="50000"/>
            <a:hueOff val="0"/>
            <a:satOff val="0"/>
            <a:lumOff val="0"/>
            <a:alphaOff val="0"/>
          </a:schemeClr>
        </a:solidFill>
        <a:ln>
          <a:noFill/>
        </a:ln>
        <a:effectLst/>
        <a:scene3d>
          <a:camera prst="orthographicFront"/>
          <a:lightRig rig="flat" dir="t"/>
        </a:scene3d>
        <a:sp3d prstMaterial="plastic">
          <a:bevelT w="120900" h="88900"/>
          <a:bevelB w="88900" h="31750" prst="angle"/>
        </a:sp3d>
      </dsp:spPr>
      <dsp:style>
        <a:lnRef idx="0">
          <a:scrgbClr r="0" g="0" b="0"/>
        </a:lnRef>
        <a:fillRef idx="1">
          <a:scrgbClr r="0" g="0" b="0"/>
        </a:fillRef>
        <a:effectRef idx="1">
          <a:scrgbClr r="0" g="0" b="0"/>
        </a:effectRef>
        <a:fontRef idx="minor">
          <a:schemeClr val="tx1"/>
        </a:fontRef>
      </dsp:style>
      <dsp:txBody>
        <a:bodyPr spcFirstLastPara="0" vert="horz" wrap="square" lIns="155522" tIns="21590" rIns="155522" bIns="21590" numCol="1" spcCol="1270" anchor="ctr" anchorCtr="0">
          <a:noAutofit/>
        </a:bodyPr>
        <a:lstStyle/>
        <a:p>
          <a:pPr marL="0" lvl="0" indent="0" algn="ctr" defTabSz="755650">
            <a:lnSpc>
              <a:spcPct val="90000"/>
            </a:lnSpc>
            <a:spcBef>
              <a:spcPct val="0"/>
            </a:spcBef>
            <a:spcAft>
              <a:spcPct val="35000"/>
            </a:spcAft>
            <a:buNone/>
          </a:pPr>
          <a:r>
            <a:rPr lang="el-GR" sz="1700" kern="1200" dirty="0"/>
            <a:t>Σημειώνονται ελλείψεις στα εργαλεία παρακολούθησης που περιορίζουν τη διαφάνεια και την αποτελεσματικό-</a:t>
          </a:r>
          <a:r>
            <a:rPr lang="el-GR" sz="1700" kern="1200" dirty="0" err="1"/>
            <a:t>τητα</a:t>
          </a:r>
          <a:endParaRPr lang="el-GR" sz="1700" kern="1200" dirty="0"/>
        </a:p>
      </dsp:txBody>
      <dsp:txXfrm>
        <a:off x="4938205" y="1292967"/>
        <a:ext cx="1998256" cy="1998256"/>
      </dsp:txXfrm>
    </dsp:sp>
    <dsp:sp modelId="{1DB428FB-A07C-40F7-A4B2-23F60CA615E9}">
      <dsp:nvSpPr>
        <dsp:cNvPr id="0" name=""/>
        <dsp:cNvSpPr/>
      </dsp:nvSpPr>
      <dsp:spPr>
        <a:xfrm>
          <a:off x="6785122" y="879115"/>
          <a:ext cx="2825960" cy="2825960"/>
        </a:xfrm>
        <a:prstGeom prst="ellipse">
          <a:avLst/>
        </a:prstGeom>
        <a:solidFill>
          <a:schemeClr val="dk2">
            <a:alpha val="50000"/>
            <a:hueOff val="0"/>
            <a:satOff val="0"/>
            <a:lumOff val="0"/>
            <a:alphaOff val="0"/>
          </a:schemeClr>
        </a:solidFill>
        <a:ln>
          <a:noFill/>
        </a:ln>
        <a:effectLst/>
        <a:scene3d>
          <a:camera prst="orthographicFront"/>
          <a:lightRig rig="flat" dir="t"/>
        </a:scene3d>
        <a:sp3d prstMaterial="plastic">
          <a:bevelT w="120900" h="88900"/>
          <a:bevelB w="88900" h="31750" prst="angle"/>
        </a:sp3d>
      </dsp:spPr>
      <dsp:style>
        <a:lnRef idx="0">
          <a:scrgbClr r="0" g="0" b="0"/>
        </a:lnRef>
        <a:fillRef idx="1">
          <a:scrgbClr r="0" g="0" b="0"/>
        </a:fillRef>
        <a:effectRef idx="1">
          <a:scrgbClr r="0" g="0" b="0"/>
        </a:effectRef>
        <a:fontRef idx="minor">
          <a:schemeClr val="tx1"/>
        </a:fontRef>
      </dsp:style>
      <dsp:txBody>
        <a:bodyPr spcFirstLastPara="0" vert="horz" wrap="square" lIns="155522" tIns="21590" rIns="155522" bIns="21590" numCol="1" spcCol="1270" anchor="ctr" anchorCtr="0">
          <a:noAutofit/>
        </a:bodyPr>
        <a:lstStyle/>
        <a:p>
          <a:pPr marL="0" lvl="0" indent="0" algn="ctr" defTabSz="755650">
            <a:lnSpc>
              <a:spcPct val="90000"/>
            </a:lnSpc>
            <a:spcBef>
              <a:spcPct val="0"/>
            </a:spcBef>
            <a:spcAft>
              <a:spcPct val="35000"/>
            </a:spcAft>
            <a:buNone/>
          </a:pPr>
          <a:r>
            <a:rPr lang="el-GR" sz="1700" kern="1200" dirty="0"/>
            <a:t>Τόσο η Επιτροπή όσο και τα κράτη μέλη δεν δίνουν τη δέουσα προσοχή για την ανάπτυξη ανταγωνισμού</a:t>
          </a:r>
        </a:p>
      </dsp:txBody>
      <dsp:txXfrm>
        <a:off x="7198974" y="1292967"/>
        <a:ext cx="1998256" cy="1998256"/>
      </dsp:txXfrm>
    </dsp:sp>
  </dsp:spTree>
</dsp:drawing>
</file>

<file path=ppt/diagrams/drawing26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41CB7C4-9049-4EF2-B8CF-2F89B5578117}">
      <dsp:nvSpPr>
        <dsp:cNvPr id="0" name=""/>
        <dsp:cNvSpPr/>
      </dsp:nvSpPr>
      <dsp:spPr>
        <a:xfrm>
          <a:off x="2549112" y="-394088"/>
          <a:ext cx="4515674" cy="4515674"/>
        </a:xfrm>
        <a:prstGeom prst="circularArrow">
          <a:avLst>
            <a:gd name="adj1" fmla="val 5689"/>
            <a:gd name="adj2" fmla="val 340510"/>
            <a:gd name="adj3" fmla="val 12326622"/>
            <a:gd name="adj4" fmla="val 18338187"/>
            <a:gd name="adj5" fmla="val 5908"/>
          </a:avLst>
        </a:prstGeom>
        <a:gradFill rotWithShape="0">
          <a:gsLst>
            <a:gs pos="0">
              <a:schemeClr val="dk2">
                <a:tint val="40000"/>
                <a:hueOff val="0"/>
                <a:satOff val="0"/>
                <a:lumOff val="0"/>
                <a:alphaOff val="0"/>
                <a:tint val="94000"/>
                <a:satMod val="103000"/>
                <a:lumMod val="102000"/>
              </a:schemeClr>
            </a:gs>
            <a:gs pos="50000">
              <a:schemeClr val="dk2">
                <a:tint val="40000"/>
                <a:hueOff val="0"/>
                <a:satOff val="0"/>
                <a:lumOff val="0"/>
                <a:alphaOff val="0"/>
                <a:shade val="100000"/>
                <a:satMod val="110000"/>
                <a:lumMod val="100000"/>
              </a:schemeClr>
            </a:gs>
            <a:gs pos="100000">
              <a:schemeClr val="dk2">
                <a:tint val="40000"/>
                <a:hueOff val="0"/>
                <a:satOff val="0"/>
                <a:lumOff val="0"/>
                <a:alphaOff val="0"/>
                <a:shade val="78000"/>
                <a:satMod val="120000"/>
                <a:lumMod val="99000"/>
              </a:schemeClr>
            </a:gs>
          </a:gsLst>
          <a:lin ang="5400000" scaled="0"/>
        </a:gradFill>
        <a:ln>
          <a:noFill/>
        </a:ln>
        <a:effectLst/>
        <a:scene3d>
          <a:camera prst="orthographicFront"/>
          <a:lightRig rig="flat" dir="t"/>
        </a:scene3d>
        <a:sp3d z="-190500" extrusionH="12700" prstMaterial="plastic">
          <a:bevelT w="50800" h="50800"/>
        </a:sp3d>
      </dsp:spPr>
      <dsp:style>
        <a:lnRef idx="0">
          <a:scrgbClr r="0" g="0" b="0"/>
        </a:lnRef>
        <a:fillRef idx="3">
          <a:scrgbClr r="0" g="0" b="0"/>
        </a:fillRef>
        <a:effectRef idx="0">
          <a:scrgbClr r="0" g="0" b="0"/>
        </a:effectRef>
        <a:fontRef idx="minor"/>
      </dsp:style>
    </dsp:sp>
    <dsp:sp modelId="{38740CFB-8128-4FB0-B85A-F33095D1E04E}">
      <dsp:nvSpPr>
        <dsp:cNvPr id="0" name=""/>
        <dsp:cNvSpPr/>
      </dsp:nvSpPr>
      <dsp:spPr>
        <a:xfrm>
          <a:off x="3187420" y="-112673"/>
          <a:ext cx="3239058" cy="1619529"/>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el-GR" sz="1700" kern="1200" dirty="0"/>
            <a:t>Σπάνιες οι πρωτοβουλίες για την ανάλυση των δεδομένων και τον εντοπισμό των λόγων  που οφείλεται το μειωμένο επίπεδο ανταγωνισμού</a:t>
          </a:r>
        </a:p>
      </dsp:txBody>
      <dsp:txXfrm>
        <a:off x="3266479" y="-33614"/>
        <a:ext cx="3080940" cy="1461411"/>
      </dsp:txXfrm>
    </dsp:sp>
    <dsp:sp modelId="{F852CCA9-3B21-4878-8E7E-42BFC4D3E14D}">
      <dsp:nvSpPr>
        <dsp:cNvPr id="0" name=""/>
        <dsp:cNvSpPr/>
      </dsp:nvSpPr>
      <dsp:spPr>
        <a:xfrm>
          <a:off x="5267850" y="2382530"/>
          <a:ext cx="3239058" cy="1619529"/>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el-GR" sz="1700" kern="1200" dirty="0"/>
            <a:t>Ακόμα και το ίδιο το γεγονός αυτό παραμένει άγνωστο στην Επιτροπή και τα κράτη μέλη</a:t>
          </a:r>
        </a:p>
      </dsp:txBody>
      <dsp:txXfrm>
        <a:off x="5346909" y="2461589"/>
        <a:ext cx="3080940" cy="1461411"/>
      </dsp:txXfrm>
    </dsp:sp>
    <dsp:sp modelId="{1402BC41-CF29-44A9-96EC-B8012462DFBF}">
      <dsp:nvSpPr>
        <dsp:cNvPr id="0" name=""/>
        <dsp:cNvSpPr/>
      </dsp:nvSpPr>
      <dsp:spPr>
        <a:xfrm>
          <a:off x="1299494" y="2321204"/>
          <a:ext cx="3239058" cy="2070875"/>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el-GR" sz="1700" kern="1200" dirty="0"/>
            <a:t>Παρά τη δρομολόγηση στρατηγικής για τις δημόσιες συμβάσεις το 2017, οι δράσεις που έχει αναλάβει η Επιτροπή για την εξέταση ή την αντιμετώπιση των αιτιών μείωσης του ανταγωνισμού είναι ελάχιστες</a:t>
          </a:r>
        </a:p>
      </dsp:txBody>
      <dsp:txXfrm>
        <a:off x="1400586" y="2422296"/>
        <a:ext cx="3036874" cy="1868691"/>
      </dsp:txXfrm>
    </dsp:sp>
  </dsp:spTree>
</dsp:drawing>
</file>

<file path=ppt/diagrams/drawing26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12B3853-3D3C-4957-9202-E264FC4B7F3A}">
      <dsp:nvSpPr>
        <dsp:cNvPr id="0" name=""/>
        <dsp:cNvSpPr/>
      </dsp:nvSpPr>
      <dsp:spPr>
        <a:xfrm>
          <a:off x="0" y="265723"/>
          <a:ext cx="9613900" cy="537075"/>
        </a:xfrm>
        <a:prstGeom prst="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746145" tIns="229108" rIns="746145" bIns="106680" numCol="1" spcCol="1270" anchor="t" anchorCtr="0">
          <a:noAutofit/>
        </a:bodyPr>
        <a:lstStyle/>
        <a:p>
          <a:pPr marL="114300" lvl="1" indent="-114300" algn="l" defTabSz="666750">
            <a:lnSpc>
              <a:spcPct val="90000"/>
            </a:lnSpc>
            <a:spcBef>
              <a:spcPct val="0"/>
            </a:spcBef>
            <a:spcAft>
              <a:spcPct val="15000"/>
            </a:spcAft>
            <a:buChar char="•"/>
          </a:pPr>
          <a:r>
            <a:rPr lang="el-GR" sz="1500" kern="1200" dirty="0"/>
            <a:t>Διαφοροποίηση διαδικασιών ανάθεσης δημοσίων συμβάσεων στα διάφορα κράτη μέλη</a:t>
          </a:r>
        </a:p>
      </dsp:txBody>
      <dsp:txXfrm>
        <a:off x="0" y="265723"/>
        <a:ext cx="9613900" cy="537075"/>
      </dsp:txXfrm>
    </dsp:sp>
    <dsp:sp modelId="{96AF61A3-6901-4961-9B28-9A681580D6CC}">
      <dsp:nvSpPr>
        <dsp:cNvPr id="0" name=""/>
        <dsp:cNvSpPr/>
      </dsp:nvSpPr>
      <dsp:spPr>
        <a:xfrm>
          <a:off x="480695" y="103363"/>
          <a:ext cx="6729730" cy="324720"/>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54368" tIns="0" rIns="254368" bIns="0" numCol="1" spcCol="1270" anchor="ctr" anchorCtr="0">
          <a:noAutofit/>
        </a:bodyPr>
        <a:lstStyle/>
        <a:p>
          <a:pPr marL="0" lvl="0" indent="0" algn="l" defTabSz="666750">
            <a:lnSpc>
              <a:spcPct val="90000"/>
            </a:lnSpc>
            <a:spcBef>
              <a:spcPct val="0"/>
            </a:spcBef>
            <a:spcAft>
              <a:spcPct val="35000"/>
            </a:spcAft>
            <a:buNone/>
          </a:pPr>
          <a:r>
            <a:rPr lang="el-GR" sz="1500" kern="1200" dirty="0"/>
            <a:t>Περιφερειακές και τομεακές διαφορές</a:t>
          </a:r>
        </a:p>
      </dsp:txBody>
      <dsp:txXfrm>
        <a:off x="496547" y="119215"/>
        <a:ext cx="6698026" cy="293016"/>
      </dsp:txXfrm>
    </dsp:sp>
    <dsp:sp modelId="{0D7C4312-D97D-4F51-BDA0-0E3A44E0BE2C}">
      <dsp:nvSpPr>
        <dsp:cNvPr id="0" name=""/>
        <dsp:cNvSpPr/>
      </dsp:nvSpPr>
      <dsp:spPr>
        <a:xfrm>
          <a:off x="0" y="1024558"/>
          <a:ext cx="9613900" cy="537075"/>
        </a:xfrm>
        <a:prstGeom prst="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746145" tIns="229108" rIns="746145" bIns="106680" numCol="1" spcCol="1270" anchor="t" anchorCtr="0">
          <a:noAutofit/>
        </a:bodyPr>
        <a:lstStyle/>
        <a:p>
          <a:pPr marL="114300" lvl="1" indent="-114300" algn="l" defTabSz="666750">
            <a:lnSpc>
              <a:spcPct val="90000"/>
            </a:lnSpc>
            <a:spcBef>
              <a:spcPct val="0"/>
            </a:spcBef>
            <a:spcAft>
              <a:spcPct val="15000"/>
            </a:spcAft>
            <a:buChar char="•"/>
          </a:pPr>
          <a:r>
            <a:rPr lang="el-GR" sz="1500" kern="1200" dirty="0"/>
            <a:t>Μετρήσιμες οι άμεσες διασυνοριακές συμβάσεις αλλά ελλιπή στοιχεία για τις έμμεσες</a:t>
          </a:r>
        </a:p>
      </dsp:txBody>
      <dsp:txXfrm>
        <a:off x="0" y="1024558"/>
        <a:ext cx="9613900" cy="537075"/>
      </dsp:txXfrm>
    </dsp:sp>
    <dsp:sp modelId="{348A2AD2-5983-4E05-9178-71FD5B7E3682}">
      <dsp:nvSpPr>
        <dsp:cNvPr id="0" name=""/>
        <dsp:cNvSpPr/>
      </dsp:nvSpPr>
      <dsp:spPr>
        <a:xfrm>
          <a:off x="480695" y="862198"/>
          <a:ext cx="6729730" cy="324720"/>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54368" tIns="0" rIns="254368" bIns="0" numCol="1" spcCol="1270" anchor="ctr" anchorCtr="0">
          <a:noAutofit/>
        </a:bodyPr>
        <a:lstStyle/>
        <a:p>
          <a:pPr marL="0" lvl="0" indent="0" algn="l" defTabSz="666750">
            <a:lnSpc>
              <a:spcPct val="90000"/>
            </a:lnSpc>
            <a:spcBef>
              <a:spcPct val="0"/>
            </a:spcBef>
            <a:spcAft>
              <a:spcPct val="35000"/>
            </a:spcAft>
            <a:buNone/>
          </a:pPr>
          <a:r>
            <a:rPr lang="el-GR" sz="1500" kern="1200" dirty="0"/>
            <a:t>Διασυνοριακές δημόσιες συμβάσεις</a:t>
          </a:r>
        </a:p>
      </dsp:txBody>
      <dsp:txXfrm>
        <a:off x="496547" y="878050"/>
        <a:ext cx="6698026" cy="293016"/>
      </dsp:txXfrm>
    </dsp:sp>
    <dsp:sp modelId="{15A3C98C-477B-4F55-B7D2-558B29BDAF8E}">
      <dsp:nvSpPr>
        <dsp:cNvPr id="0" name=""/>
        <dsp:cNvSpPr/>
      </dsp:nvSpPr>
      <dsp:spPr>
        <a:xfrm>
          <a:off x="0" y="1783393"/>
          <a:ext cx="9613900" cy="537075"/>
        </a:xfrm>
        <a:prstGeom prst="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746145" tIns="229108" rIns="746145" bIns="106680" numCol="1" spcCol="1270" anchor="t" anchorCtr="0">
          <a:noAutofit/>
        </a:bodyPr>
        <a:lstStyle/>
        <a:p>
          <a:pPr marL="114300" lvl="1" indent="-114300" algn="l" defTabSz="666750">
            <a:lnSpc>
              <a:spcPct val="90000"/>
            </a:lnSpc>
            <a:spcBef>
              <a:spcPct val="0"/>
            </a:spcBef>
            <a:spcAft>
              <a:spcPct val="15000"/>
            </a:spcAft>
            <a:buChar char="•"/>
          </a:pPr>
          <a:r>
            <a:rPr lang="el-GR" sz="1500" kern="1200" dirty="0"/>
            <a:t>Κανένας από τους 12 δείκτες στον πίνακα αποτελεσμάτων δεν παρέχει σχετικές πληροφορίες</a:t>
          </a:r>
        </a:p>
      </dsp:txBody>
      <dsp:txXfrm>
        <a:off x="0" y="1783393"/>
        <a:ext cx="9613900" cy="537075"/>
      </dsp:txXfrm>
    </dsp:sp>
    <dsp:sp modelId="{106A4B8B-C25D-4D31-A2BF-0AD679E04FC1}">
      <dsp:nvSpPr>
        <dsp:cNvPr id="0" name=""/>
        <dsp:cNvSpPr/>
      </dsp:nvSpPr>
      <dsp:spPr>
        <a:xfrm>
          <a:off x="480695" y="1621033"/>
          <a:ext cx="6729730" cy="324720"/>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54368" tIns="0" rIns="254368" bIns="0" numCol="1" spcCol="1270" anchor="ctr" anchorCtr="0">
          <a:noAutofit/>
        </a:bodyPr>
        <a:lstStyle/>
        <a:p>
          <a:pPr marL="0" lvl="0" indent="0" algn="l" defTabSz="666750">
            <a:lnSpc>
              <a:spcPct val="90000"/>
            </a:lnSpc>
            <a:spcBef>
              <a:spcPct val="0"/>
            </a:spcBef>
            <a:spcAft>
              <a:spcPct val="35000"/>
            </a:spcAft>
            <a:buNone/>
          </a:pPr>
          <a:r>
            <a:rPr lang="el-GR" sz="1500" kern="1200" dirty="0"/>
            <a:t>Στρατηγικές δημόσιες συμβάσεις</a:t>
          </a:r>
        </a:p>
      </dsp:txBody>
      <dsp:txXfrm>
        <a:off x="496547" y="1636885"/>
        <a:ext cx="6698026" cy="293016"/>
      </dsp:txXfrm>
    </dsp:sp>
    <dsp:sp modelId="{D8D2B724-4DAC-4557-8C53-5FF9C3CCF39B}">
      <dsp:nvSpPr>
        <dsp:cNvPr id="0" name=""/>
        <dsp:cNvSpPr/>
      </dsp:nvSpPr>
      <dsp:spPr>
        <a:xfrm>
          <a:off x="0" y="2542228"/>
          <a:ext cx="9613900" cy="537075"/>
        </a:xfrm>
        <a:prstGeom prst="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746145" tIns="229108" rIns="746145" bIns="106680" numCol="1" spcCol="1270" anchor="t" anchorCtr="0">
          <a:noAutofit/>
        </a:bodyPr>
        <a:lstStyle/>
        <a:p>
          <a:pPr marL="114300" lvl="1" indent="-114300" algn="l" defTabSz="666750">
            <a:lnSpc>
              <a:spcPct val="90000"/>
            </a:lnSpc>
            <a:spcBef>
              <a:spcPct val="0"/>
            </a:spcBef>
            <a:spcAft>
              <a:spcPct val="15000"/>
            </a:spcAft>
            <a:buChar char="•"/>
          </a:pPr>
          <a:r>
            <a:rPr lang="el-GR" sz="1500" kern="1200" dirty="0"/>
            <a:t>Δεν γίνεται χρήση τέτοιων δεικτών</a:t>
          </a:r>
        </a:p>
      </dsp:txBody>
      <dsp:txXfrm>
        <a:off x="0" y="2542228"/>
        <a:ext cx="9613900" cy="537075"/>
      </dsp:txXfrm>
    </dsp:sp>
    <dsp:sp modelId="{CDD6852A-42A3-4CCC-971C-48D71CC30756}">
      <dsp:nvSpPr>
        <dsp:cNvPr id="0" name=""/>
        <dsp:cNvSpPr/>
      </dsp:nvSpPr>
      <dsp:spPr>
        <a:xfrm>
          <a:off x="480695" y="2379868"/>
          <a:ext cx="6729730" cy="324720"/>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54368" tIns="0" rIns="254368" bIns="0" numCol="1" spcCol="1270" anchor="ctr" anchorCtr="0">
          <a:noAutofit/>
        </a:bodyPr>
        <a:lstStyle/>
        <a:p>
          <a:pPr marL="0" lvl="0" indent="0" algn="l" defTabSz="666750">
            <a:lnSpc>
              <a:spcPct val="90000"/>
            </a:lnSpc>
            <a:spcBef>
              <a:spcPct val="0"/>
            </a:spcBef>
            <a:spcAft>
              <a:spcPct val="35000"/>
            </a:spcAft>
            <a:buNone/>
          </a:pPr>
          <a:r>
            <a:rPr lang="el-GR" sz="1500" kern="1200" dirty="0"/>
            <a:t>Διαδικασία σύναψης με μία μόνο προσφορά</a:t>
          </a:r>
        </a:p>
      </dsp:txBody>
      <dsp:txXfrm>
        <a:off x="496547" y="2395720"/>
        <a:ext cx="6698026" cy="293016"/>
      </dsp:txXfrm>
    </dsp:sp>
    <dsp:sp modelId="{56B703E6-8B59-4FB6-B617-278F48E5EE2C}">
      <dsp:nvSpPr>
        <dsp:cNvPr id="0" name=""/>
        <dsp:cNvSpPr/>
      </dsp:nvSpPr>
      <dsp:spPr>
        <a:xfrm>
          <a:off x="0" y="3301063"/>
          <a:ext cx="9613900" cy="537075"/>
        </a:xfrm>
        <a:prstGeom prst="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746145" tIns="229108" rIns="746145" bIns="106680" numCol="1" spcCol="1270" anchor="t" anchorCtr="0">
          <a:noAutofit/>
        </a:bodyPr>
        <a:lstStyle/>
        <a:p>
          <a:pPr marL="114300" lvl="1" indent="-114300" algn="l" defTabSz="666750">
            <a:lnSpc>
              <a:spcPct val="90000"/>
            </a:lnSpc>
            <a:spcBef>
              <a:spcPct val="0"/>
            </a:spcBef>
            <a:spcAft>
              <a:spcPct val="15000"/>
            </a:spcAft>
            <a:buChar char="•"/>
          </a:pPr>
          <a:r>
            <a:rPr lang="el-GR" sz="1500" kern="1200" dirty="0"/>
            <a:t>Απουσιάζουν σχετικοί δείκτες</a:t>
          </a:r>
        </a:p>
      </dsp:txBody>
      <dsp:txXfrm>
        <a:off x="0" y="3301063"/>
        <a:ext cx="9613900" cy="537075"/>
      </dsp:txXfrm>
    </dsp:sp>
    <dsp:sp modelId="{81D122D3-2E2D-4A63-99EC-0DC1F9FB23BD}">
      <dsp:nvSpPr>
        <dsp:cNvPr id="0" name=""/>
        <dsp:cNvSpPr/>
      </dsp:nvSpPr>
      <dsp:spPr>
        <a:xfrm>
          <a:off x="480695" y="3138703"/>
          <a:ext cx="6729730" cy="324720"/>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54368" tIns="0" rIns="254368" bIns="0" numCol="1" spcCol="1270" anchor="ctr" anchorCtr="0">
          <a:noAutofit/>
        </a:bodyPr>
        <a:lstStyle/>
        <a:p>
          <a:pPr marL="0" lvl="0" indent="0" algn="l" defTabSz="666750">
            <a:lnSpc>
              <a:spcPct val="90000"/>
            </a:lnSpc>
            <a:spcBef>
              <a:spcPct val="0"/>
            </a:spcBef>
            <a:spcAft>
              <a:spcPct val="35000"/>
            </a:spcAft>
            <a:buNone/>
          </a:pPr>
          <a:r>
            <a:rPr lang="el-GR" sz="1500" kern="1200" dirty="0"/>
            <a:t>Πληροφορίες για τη σύναψη συμβάσεων που χρηματοδοτούνται από την ΕΕ</a:t>
          </a:r>
        </a:p>
      </dsp:txBody>
      <dsp:txXfrm>
        <a:off x="496547" y="3154555"/>
        <a:ext cx="6698026" cy="293016"/>
      </dsp:txXfrm>
    </dsp:sp>
    <dsp:sp modelId="{469B84CC-E1D0-4A83-9CD8-4179FCBDCE45}">
      <dsp:nvSpPr>
        <dsp:cNvPr id="0" name=""/>
        <dsp:cNvSpPr/>
      </dsp:nvSpPr>
      <dsp:spPr>
        <a:xfrm>
          <a:off x="0" y="4059898"/>
          <a:ext cx="9613900" cy="537075"/>
        </a:xfrm>
        <a:prstGeom prst="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746145" tIns="229108" rIns="746145" bIns="106680" numCol="1" spcCol="1270" anchor="t" anchorCtr="0">
          <a:noAutofit/>
        </a:bodyPr>
        <a:lstStyle/>
        <a:p>
          <a:pPr marL="114300" lvl="1" indent="-114300" algn="l" defTabSz="666750">
            <a:lnSpc>
              <a:spcPct val="90000"/>
            </a:lnSpc>
            <a:spcBef>
              <a:spcPct val="0"/>
            </a:spcBef>
            <a:spcAft>
              <a:spcPct val="15000"/>
            </a:spcAft>
            <a:buChar char="•"/>
          </a:pPr>
          <a:r>
            <a:rPr lang="el-GR" sz="1500" kern="1200" dirty="0"/>
            <a:t>Δεν υπάρχουν σχετικές πληροφορίες</a:t>
          </a:r>
        </a:p>
      </dsp:txBody>
      <dsp:txXfrm>
        <a:off x="0" y="4059898"/>
        <a:ext cx="9613900" cy="537075"/>
      </dsp:txXfrm>
    </dsp:sp>
    <dsp:sp modelId="{01D7EE79-2CF7-4FDC-BEB3-E0717EE296BC}">
      <dsp:nvSpPr>
        <dsp:cNvPr id="0" name=""/>
        <dsp:cNvSpPr/>
      </dsp:nvSpPr>
      <dsp:spPr>
        <a:xfrm>
          <a:off x="480695" y="3897538"/>
          <a:ext cx="6729730" cy="324720"/>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54368" tIns="0" rIns="254368" bIns="0" numCol="1" spcCol="1270" anchor="ctr" anchorCtr="0">
          <a:noAutofit/>
        </a:bodyPr>
        <a:lstStyle/>
        <a:p>
          <a:pPr marL="0" lvl="0" indent="0" algn="l" defTabSz="666750">
            <a:lnSpc>
              <a:spcPct val="90000"/>
            </a:lnSpc>
            <a:spcBef>
              <a:spcPct val="0"/>
            </a:spcBef>
            <a:spcAft>
              <a:spcPct val="35000"/>
            </a:spcAft>
            <a:buNone/>
          </a:pPr>
          <a:r>
            <a:rPr lang="el-GR" sz="1500" kern="1200" dirty="0"/>
            <a:t>Πληροφορίες για διαδικασίες προσφυγής</a:t>
          </a:r>
        </a:p>
      </dsp:txBody>
      <dsp:txXfrm>
        <a:off x="496547" y="3913390"/>
        <a:ext cx="6698026" cy="293016"/>
      </dsp:txXfrm>
    </dsp:sp>
  </dsp:spTree>
</dsp:drawing>
</file>

<file path=ppt/diagrams/drawing26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040A2ED-7F64-46BA-9073-C1A34A3665CE}">
      <dsp:nvSpPr>
        <dsp:cNvPr id="0" name=""/>
        <dsp:cNvSpPr/>
      </dsp:nvSpPr>
      <dsp:spPr>
        <a:xfrm>
          <a:off x="0" y="0"/>
          <a:ext cx="7691120" cy="1008522"/>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l" defTabSz="755650">
            <a:lnSpc>
              <a:spcPct val="90000"/>
            </a:lnSpc>
            <a:spcBef>
              <a:spcPct val="0"/>
            </a:spcBef>
            <a:spcAft>
              <a:spcPct val="35000"/>
            </a:spcAft>
            <a:buNone/>
          </a:pPr>
          <a:r>
            <a:rPr lang="el-GR" sz="1700" kern="1200" dirty="0"/>
            <a:t>Να αποσαφηνιστούν και να ιεραρχηθούν οι στόχοι στο πεδίο των δημοσίων συμβάσεων </a:t>
          </a:r>
        </a:p>
      </dsp:txBody>
      <dsp:txXfrm>
        <a:off x="29539" y="29539"/>
        <a:ext cx="6517624" cy="949444"/>
      </dsp:txXfrm>
    </dsp:sp>
    <dsp:sp modelId="{F889ED2A-A439-48CB-9E6D-9DFBA977D934}">
      <dsp:nvSpPr>
        <dsp:cNvPr id="0" name=""/>
        <dsp:cNvSpPr/>
      </dsp:nvSpPr>
      <dsp:spPr>
        <a:xfrm>
          <a:off x="644131" y="1191889"/>
          <a:ext cx="7691120" cy="1008522"/>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l" defTabSz="755650">
            <a:lnSpc>
              <a:spcPct val="90000"/>
            </a:lnSpc>
            <a:spcBef>
              <a:spcPct val="0"/>
            </a:spcBef>
            <a:spcAft>
              <a:spcPct val="35000"/>
            </a:spcAft>
            <a:buNone/>
          </a:pPr>
          <a:r>
            <a:rPr lang="el-GR" sz="1700" kern="1200" dirty="0"/>
            <a:t>Να καλυφθούν τα κενά στα δεδομένα που συλλέγονται σχετικά με τις δημόσιες συμβάσεις </a:t>
          </a:r>
        </a:p>
      </dsp:txBody>
      <dsp:txXfrm>
        <a:off x="673670" y="1221428"/>
        <a:ext cx="6332371" cy="949444"/>
      </dsp:txXfrm>
    </dsp:sp>
    <dsp:sp modelId="{1298F126-19F1-429C-B1A5-CCE13E8C5B6E}">
      <dsp:nvSpPr>
        <dsp:cNvPr id="0" name=""/>
        <dsp:cNvSpPr/>
      </dsp:nvSpPr>
      <dsp:spPr>
        <a:xfrm>
          <a:off x="1278648" y="2383779"/>
          <a:ext cx="7691120" cy="1008522"/>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l" defTabSz="755650">
            <a:lnSpc>
              <a:spcPct val="90000"/>
            </a:lnSpc>
            <a:spcBef>
              <a:spcPct val="0"/>
            </a:spcBef>
            <a:spcAft>
              <a:spcPct val="35000"/>
            </a:spcAft>
            <a:buNone/>
          </a:pPr>
          <a:r>
            <a:rPr lang="el-GR" sz="1700" kern="1200" dirty="0"/>
            <a:t>Να βελτιωθούν τα εργαλεία παρακολούθησης, ώστε να διευκολύνεται η καλύτερη ανάλυση</a:t>
          </a:r>
        </a:p>
      </dsp:txBody>
      <dsp:txXfrm>
        <a:off x="1308187" y="2413318"/>
        <a:ext cx="6341985" cy="949444"/>
      </dsp:txXfrm>
    </dsp:sp>
    <dsp:sp modelId="{E4400516-584B-4DC7-92F5-DC4D10DD473B}">
      <dsp:nvSpPr>
        <dsp:cNvPr id="0" name=""/>
        <dsp:cNvSpPr/>
      </dsp:nvSpPr>
      <dsp:spPr>
        <a:xfrm>
          <a:off x="1922780" y="3575669"/>
          <a:ext cx="7691120" cy="1008522"/>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l" defTabSz="755650">
            <a:lnSpc>
              <a:spcPct val="90000"/>
            </a:lnSpc>
            <a:spcBef>
              <a:spcPct val="0"/>
            </a:spcBef>
            <a:spcAft>
              <a:spcPct val="35000"/>
            </a:spcAft>
            <a:buNone/>
          </a:pPr>
          <a:r>
            <a:rPr lang="el-GR" sz="1700" kern="1200" dirty="0"/>
            <a:t>Να προβεί σε διεξοδικότερη ανάλυση των βασικών αιτιών και να προωθηθούν μέτρα για την υπέρβαση των βασικών εμποδίων που αντιμετωπίζει ο ανταγωνισμός στις δημόσιες συμβάσεις</a:t>
          </a:r>
        </a:p>
      </dsp:txBody>
      <dsp:txXfrm>
        <a:off x="1952319" y="3605208"/>
        <a:ext cx="6332371" cy="949444"/>
      </dsp:txXfrm>
    </dsp:sp>
    <dsp:sp modelId="{C3ABCDB7-61C4-4F66-9F27-E8286A403C7E}">
      <dsp:nvSpPr>
        <dsp:cNvPr id="0" name=""/>
        <dsp:cNvSpPr/>
      </dsp:nvSpPr>
      <dsp:spPr>
        <a:xfrm>
          <a:off x="7035580" y="772436"/>
          <a:ext cx="655539" cy="655539"/>
        </a:xfrm>
        <a:prstGeom prst="downArrow">
          <a:avLst>
            <a:gd name="adj1" fmla="val 55000"/>
            <a:gd name="adj2" fmla="val 45000"/>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39370" tIns="39370" rIns="39370" bIns="39370" numCol="1" spcCol="1270" anchor="ctr" anchorCtr="0">
          <a:noAutofit/>
        </a:bodyPr>
        <a:lstStyle/>
        <a:p>
          <a:pPr marL="0" lvl="0" indent="0" algn="ctr" defTabSz="1377950">
            <a:lnSpc>
              <a:spcPct val="90000"/>
            </a:lnSpc>
            <a:spcBef>
              <a:spcPct val="0"/>
            </a:spcBef>
            <a:spcAft>
              <a:spcPct val="35000"/>
            </a:spcAft>
            <a:buNone/>
          </a:pPr>
          <a:endParaRPr lang="el-GR" sz="3100" kern="1200"/>
        </a:p>
      </dsp:txBody>
      <dsp:txXfrm>
        <a:off x="7183076" y="772436"/>
        <a:ext cx="360547" cy="493293"/>
      </dsp:txXfrm>
    </dsp:sp>
    <dsp:sp modelId="{3BB46BE3-034D-4F10-9FA6-3D6BCA506C20}">
      <dsp:nvSpPr>
        <dsp:cNvPr id="0" name=""/>
        <dsp:cNvSpPr/>
      </dsp:nvSpPr>
      <dsp:spPr>
        <a:xfrm>
          <a:off x="7679711" y="1964326"/>
          <a:ext cx="655539" cy="655539"/>
        </a:xfrm>
        <a:prstGeom prst="downArrow">
          <a:avLst>
            <a:gd name="adj1" fmla="val 55000"/>
            <a:gd name="adj2" fmla="val 45000"/>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39370" tIns="39370" rIns="39370" bIns="39370" numCol="1" spcCol="1270" anchor="ctr" anchorCtr="0">
          <a:noAutofit/>
        </a:bodyPr>
        <a:lstStyle/>
        <a:p>
          <a:pPr marL="0" lvl="0" indent="0" algn="ctr" defTabSz="1377950">
            <a:lnSpc>
              <a:spcPct val="90000"/>
            </a:lnSpc>
            <a:spcBef>
              <a:spcPct val="0"/>
            </a:spcBef>
            <a:spcAft>
              <a:spcPct val="35000"/>
            </a:spcAft>
            <a:buNone/>
          </a:pPr>
          <a:endParaRPr lang="el-GR" sz="3100" kern="1200"/>
        </a:p>
      </dsp:txBody>
      <dsp:txXfrm>
        <a:off x="7827207" y="1964326"/>
        <a:ext cx="360547" cy="493293"/>
      </dsp:txXfrm>
    </dsp:sp>
    <dsp:sp modelId="{729B7485-5E40-4EED-BC73-1F2522553BEE}">
      <dsp:nvSpPr>
        <dsp:cNvPr id="0" name=""/>
        <dsp:cNvSpPr/>
      </dsp:nvSpPr>
      <dsp:spPr>
        <a:xfrm>
          <a:off x="8314229" y="3156216"/>
          <a:ext cx="655539" cy="655539"/>
        </a:xfrm>
        <a:prstGeom prst="downArrow">
          <a:avLst>
            <a:gd name="adj1" fmla="val 55000"/>
            <a:gd name="adj2" fmla="val 45000"/>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39370" tIns="39370" rIns="39370" bIns="39370" numCol="1" spcCol="1270" anchor="ctr" anchorCtr="0">
          <a:noAutofit/>
        </a:bodyPr>
        <a:lstStyle/>
        <a:p>
          <a:pPr marL="0" lvl="0" indent="0" algn="ctr" defTabSz="1377950">
            <a:lnSpc>
              <a:spcPct val="90000"/>
            </a:lnSpc>
            <a:spcBef>
              <a:spcPct val="0"/>
            </a:spcBef>
            <a:spcAft>
              <a:spcPct val="35000"/>
            </a:spcAft>
            <a:buNone/>
          </a:pPr>
          <a:endParaRPr lang="el-GR" sz="3100" kern="1200"/>
        </a:p>
      </dsp:txBody>
      <dsp:txXfrm>
        <a:off x="8461725" y="3156216"/>
        <a:ext cx="360547" cy="493293"/>
      </dsp:txXfrm>
    </dsp:sp>
  </dsp:spTree>
</dsp:drawing>
</file>

<file path=ppt/diagrams/drawing26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3FFF8CC-2010-415B-97F1-3142549909E4}">
      <dsp:nvSpPr>
        <dsp:cNvPr id="0" name=""/>
        <dsp:cNvSpPr/>
      </dsp:nvSpPr>
      <dsp:spPr>
        <a:xfrm>
          <a:off x="93712" y="0"/>
          <a:ext cx="9426474" cy="1372965"/>
        </a:xfrm>
        <a:prstGeom prst="rightArrow">
          <a:avLst>
            <a:gd name="adj1" fmla="val 50000"/>
            <a:gd name="adj2" fmla="val 5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0960" tIns="60960" rIns="254000" bIns="217958" numCol="1" spcCol="1270" anchor="ctr" anchorCtr="0">
          <a:noAutofit/>
        </a:bodyPr>
        <a:lstStyle/>
        <a:p>
          <a:pPr marL="0" lvl="0" indent="0" algn="l" defTabSz="711200">
            <a:lnSpc>
              <a:spcPct val="90000"/>
            </a:lnSpc>
            <a:spcBef>
              <a:spcPct val="0"/>
            </a:spcBef>
            <a:spcAft>
              <a:spcPct val="35000"/>
            </a:spcAft>
            <a:buNone/>
          </a:pPr>
          <a:r>
            <a:rPr lang="el-GR" sz="1600" kern="1200" dirty="0"/>
            <a:t>Υπηρεσίες ηλεκτρονικής ταυτοποίησης και εμπιστοσύνης για ηλεκτρονικές συναλλαγές στην εσωτερική αγορά (</a:t>
          </a:r>
          <a:r>
            <a:rPr lang="en-US" sz="1600" kern="1200" dirty="0" err="1"/>
            <a:t>eIDAS</a:t>
          </a:r>
          <a:r>
            <a:rPr lang="el-GR" sz="1600" kern="1200" dirty="0"/>
            <a:t>)</a:t>
          </a:r>
        </a:p>
      </dsp:txBody>
      <dsp:txXfrm>
        <a:off x="93712" y="343241"/>
        <a:ext cx="9083233" cy="686483"/>
      </dsp:txXfrm>
    </dsp:sp>
    <dsp:sp modelId="{77CFBDAA-922B-44F1-B697-48F776A3AE22}">
      <dsp:nvSpPr>
        <dsp:cNvPr id="0" name=""/>
        <dsp:cNvSpPr/>
      </dsp:nvSpPr>
      <dsp:spPr>
        <a:xfrm>
          <a:off x="93712" y="1062157"/>
          <a:ext cx="4355030" cy="3064532"/>
        </a:xfrm>
        <a:prstGeom prst="rect">
          <a:avLst/>
        </a:prstGeom>
        <a:solidFill>
          <a:schemeClr val="lt2">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r>
            <a:rPr lang="el-GR" sz="1600" kern="1200" dirty="0"/>
            <a:t>Κανονισμός </a:t>
          </a:r>
          <a:r>
            <a:rPr lang="en-US" sz="1600" kern="1200" dirty="0" err="1"/>
            <a:t>eIDAS</a:t>
          </a:r>
          <a:r>
            <a:rPr lang="el-GR" sz="1600" kern="1200" dirty="0"/>
            <a:t> αποσκοπεί στη θέσπιση κοινού νομικού πλαισίου σε όλα τα κράτη μέλη για τη διευκόλυνση χρήσης υπηρεσιών ηλεκτρονικής ταυτοποίησης και εμπιστοσύνης</a:t>
          </a:r>
        </a:p>
        <a:p>
          <a:pPr marL="0" lvl="0" indent="0" algn="l" defTabSz="711200">
            <a:lnSpc>
              <a:spcPct val="90000"/>
            </a:lnSpc>
            <a:spcBef>
              <a:spcPct val="0"/>
            </a:spcBef>
            <a:spcAft>
              <a:spcPct val="35000"/>
            </a:spcAft>
            <a:buNone/>
          </a:pPr>
          <a:r>
            <a:rPr lang="el-GR" sz="1600" kern="1200" dirty="0"/>
            <a:t>Ηλεκτρονικές υπογραφές, σφραγίδες, χρονοσφραγίδες και υπηρεσίες συστημένης παράδοσης</a:t>
          </a:r>
        </a:p>
        <a:p>
          <a:pPr marL="0" lvl="0" indent="0" algn="l" defTabSz="711200">
            <a:lnSpc>
              <a:spcPct val="90000"/>
            </a:lnSpc>
            <a:spcBef>
              <a:spcPct val="0"/>
            </a:spcBef>
            <a:spcAft>
              <a:spcPct val="35000"/>
            </a:spcAft>
            <a:buNone/>
          </a:pPr>
          <a:r>
            <a:rPr lang="el-GR" sz="1600" kern="1200" dirty="0"/>
            <a:t>Σκοπός να βελτιώσει την εμπιστοσύνη στις ηλεκτρονικές συναλλαγές διασφαλίζοντας την αυθεντικότητα, την ακεραιότητα, την εμπιστευτικότητα και τη μη άρνηση αναγνώρισης ηλεκτρονικών εγγράφων και μηνυμάτων </a:t>
          </a:r>
        </a:p>
      </dsp:txBody>
      <dsp:txXfrm>
        <a:off x="93712" y="1062157"/>
        <a:ext cx="4355030" cy="3064532"/>
      </dsp:txXfrm>
    </dsp:sp>
    <dsp:sp modelId="{E4C91E70-C0F4-4606-9B55-FB406EFDDF04}">
      <dsp:nvSpPr>
        <dsp:cNvPr id="0" name=""/>
        <dsp:cNvSpPr/>
      </dsp:nvSpPr>
      <dsp:spPr>
        <a:xfrm>
          <a:off x="4448743" y="457502"/>
          <a:ext cx="5071443" cy="1372965"/>
        </a:xfrm>
        <a:prstGeom prst="rightArrow">
          <a:avLst>
            <a:gd name="adj1" fmla="val 50000"/>
            <a:gd name="adj2" fmla="val 5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0960" tIns="60960" rIns="254000" bIns="217958" numCol="1" spcCol="1270" anchor="ctr" anchorCtr="0">
          <a:noAutofit/>
        </a:bodyPr>
        <a:lstStyle/>
        <a:p>
          <a:pPr marL="0" lvl="0" indent="0" algn="l" defTabSz="711200">
            <a:lnSpc>
              <a:spcPct val="90000"/>
            </a:lnSpc>
            <a:spcBef>
              <a:spcPct val="0"/>
            </a:spcBef>
            <a:spcAft>
              <a:spcPct val="35000"/>
            </a:spcAft>
            <a:buNone/>
          </a:pPr>
          <a:r>
            <a:rPr lang="el-GR" sz="1600" kern="1200" dirty="0"/>
            <a:t>Αριθμός καταχώρησης και αναγνώρισης οικονομικών φορέων (</a:t>
          </a:r>
          <a:r>
            <a:rPr lang="en-US" sz="1600" kern="1200" dirty="0"/>
            <a:t>EORI</a:t>
          </a:r>
          <a:r>
            <a:rPr lang="el-GR" sz="1600" kern="1200" dirty="0"/>
            <a:t>)</a:t>
          </a:r>
        </a:p>
      </dsp:txBody>
      <dsp:txXfrm>
        <a:off x="4448743" y="800743"/>
        <a:ext cx="4728202" cy="686483"/>
      </dsp:txXfrm>
    </dsp:sp>
    <dsp:sp modelId="{0F10E52F-9A7F-43B7-8864-2810F1098710}">
      <dsp:nvSpPr>
        <dsp:cNvPr id="0" name=""/>
        <dsp:cNvSpPr/>
      </dsp:nvSpPr>
      <dsp:spPr>
        <a:xfrm>
          <a:off x="4448743" y="1519659"/>
          <a:ext cx="4355030" cy="3064532"/>
        </a:xfrm>
        <a:prstGeom prst="rect">
          <a:avLst/>
        </a:prstGeom>
        <a:solidFill>
          <a:schemeClr val="lt2">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r>
            <a:rPr lang="el-GR" sz="1600" kern="1200" dirty="0"/>
            <a:t>Είναι ο αριθμός καταχώρησης και ταυτοποίησης της ΕΕ για επιχειρήσεις που εισάγουν ή εξάγουν εμπορεύματα προς ή από την ΕΕ. Κάθε επιχείρηση με εγκατάσταση στην ΕΕ οφείλει να λάβει αριθμό </a:t>
          </a:r>
          <a:r>
            <a:rPr lang="en-US" sz="1600" kern="1200" dirty="0"/>
            <a:t>EORI</a:t>
          </a:r>
          <a:r>
            <a:rPr lang="el-GR" sz="1600" kern="1200" dirty="0"/>
            <a:t> από την αρμόδια τελωνειακή αρχή</a:t>
          </a:r>
        </a:p>
      </dsp:txBody>
      <dsp:txXfrm>
        <a:off x="4448743" y="1519659"/>
        <a:ext cx="4355030" cy="3064532"/>
      </dsp:txXfrm>
    </dsp:sp>
  </dsp:spTree>
</dsp:drawing>
</file>

<file path=ppt/diagrams/drawing2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82A77A1-9B4C-44DE-AA87-47C3F9500FBC}">
      <dsp:nvSpPr>
        <dsp:cNvPr id="0" name=""/>
        <dsp:cNvSpPr/>
      </dsp:nvSpPr>
      <dsp:spPr>
        <a:xfrm rot="5400000">
          <a:off x="-185621" y="187915"/>
          <a:ext cx="1237479" cy="866235"/>
        </a:xfrm>
        <a:prstGeom prst="chevron">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l-GR" sz="1800" kern="1200" dirty="0"/>
            <a:t>Περ. 30α)</a:t>
          </a:r>
        </a:p>
      </dsp:txBody>
      <dsp:txXfrm rot="-5400000">
        <a:off x="2" y="435411"/>
        <a:ext cx="866235" cy="371244"/>
      </dsp:txXfrm>
    </dsp:sp>
    <dsp:sp modelId="{936B1A09-A88D-4DF7-B3A8-DD838C8B9A5F}">
      <dsp:nvSpPr>
        <dsp:cNvPr id="0" name=""/>
        <dsp:cNvSpPr/>
      </dsp:nvSpPr>
      <dsp:spPr>
        <a:xfrm rot="5400000">
          <a:off x="4837675" y="-3969145"/>
          <a:ext cx="804784" cy="8747664"/>
        </a:xfrm>
        <a:prstGeom prst="round2SameRect">
          <a:avLst/>
        </a:prstGeom>
        <a:solidFill>
          <a:schemeClr val="lt2">
            <a:alpha val="90000"/>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128016" tIns="11430" rIns="11430" bIns="11430" numCol="1" spcCol="1270" anchor="ctr" anchorCtr="0">
          <a:noAutofit/>
        </a:bodyPr>
        <a:lstStyle/>
        <a:p>
          <a:pPr marL="171450" lvl="1" indent="-171450" algn="l" defTabSz="800100">
            <a:lnSpc>
              <a:spcPct val="90000"/>
            </a:lnSpc>
            <a:spcBef>
              <a:spcPct val="0"/>
            </a:spcBef>
            <a:spcAft>
              <a:spcPct val="15000"/>
            </a:spcAft>
            <a:buChar char="•"/>
          </a:pPr>
          <a:r>
            <a:rPr lang="el-GR" sz="1800" kern="1200" dirty="0"/>
            <a:t>Δημόσιες Συμβάσεις ήσσονος αξίας</a:t>
          </a:r>
        </a:p>
      </dsp:txBody>
      <dsp:txXfrm rot="-5400000">
        <a:off x="866235" y="41581"/>
        <a:ext cx="8708378" cy="726212"/>
      </dsp:txXfrm>
    </dsp:sp>
    <dsp:sp modelId="{5EB91FD7-B7F0-4B4E-8E50-83F1B9E69395}">
      <dsp:nvSpPr>
        <dsp:cNvPr id="0" name=""/>
        <dsp:cNvSpPr/>
      </dsp:nvSpPr>
      <dsp:spPr>
        <a:xfrm rot="5400000">
          <a:off x="-185621" y="1278540"/>
          <a:ext cx="1237479" cy="866235"/>
        </a:xfrm>
        <a:prstGeom prst="chevron">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l-GR" sz="1800" kern="1200" dirty="0"/>
            <a:t>Περ. 31α)</a:t>
          </a:r>
        </a:p>
      </dsp:txBody>
      <dsp:txXfrm rot="-5400000">
        <a:off x="2" y="1526036"/>
        <a:ext cx="866235" cy="371244"/>
      </dsp:txXfrm>
    </dsp:sp>
    <dsp:sp modelId="{0185D773-1768-4606-B1A0-0728C15AB221}">
      <dsp:nvSpPr>
        <dsp:cNvPr id="0" name=""/>
        <dsp:cNvSpPr/>
      </dsp:nvSpPr>
      <dsp:spPr>
        <a:xfrm rot="5400000">
          <a:off x="4837886" y="-2878732"/>
          <a:ext cx="804361" cy="8747664"/>
        </a:xfrm>
        <a:prstGeom prst="round2SameRect">
          <a:avLst/>
        </a:prstGeom>
        <a:solidFill>
          <a:schemeClr val="lt2">
            <a:alpha val="90000"/>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128016" tIns="11430" rIns="11430" bIns="11430" numCol="1" spcCol="1270" anchor="ctr" anchorCtr="0">
          <a:noAutofit/>
        </a:bodyPr>
        <a:lstStyle/>
        <a:p>
          <a:pPr marL="171450" lvl="1" indent="-171450" algn="l" defTabSz="800100">
            <a:lnSpc>
              <a:spcPct val="90000"/>
            </a:lnSpc>
            <a:spcBef>
              <a:spcPct val="0"/>
            </a:spcBef>
            <a:spcAft>
              <a:spcPct val="15000"/>
            </a:spcAft>
            <a:buChar char="•"/>
          </a:pPr>
          <a:r>
            <a:rPr lang="el-GR" sz="1800" kern="1200" dirty="0"/>
            <a:t>Απευθείας Ανάθεση μέσω ηλεκτρονικής αγοράς</a:t>
          </a:r>
        </a:p>
      </dsp:txBody>
      <dsp:txXfrm rot="-5400000">
        <a:off x="866235" y="1132185"/>
        <a:ext cx="8708398" cy="725829"/>
      </dsp:txXfrm>
    </dsp:sp>
    <dsp:sp modelId="{4430430D-E977-4E7B-A66F-03C5BCB94FF2}">
      <dsp:nvSpPr>
        <dsp:cNvPr id="0" name=""/>
        <dsp:cNvSpPr/>
      </dsp:nvSpPr>
      <dsp:spPr>
        <a:xfrm rot="5400000">
          <a:off x="-185621" y="2369166"/>
          <a:ext cx="1237479" cy="866235"/>
        </a:xfrm>
        <a:prstGeom prst="chevron">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l-GR" sz="1800" kern="1200" dirty="0"/>
            <a:t>Περ. 32)</a:t>
          </a:r>
        </a:p>
      </dsp:txBody>
      <dsp:txXfrm rot="-5400000">
        <a:off x="2" y="2616662"/>
        <a:ext cx="866235" cy="371244"/>
      </dsp:txXfrm>
    </dsp:sp>
    <dsp:sp modelId="{0639B903-891E-4308-BD2A-235681FA4D8A}">
      <dsp:nvSpPr>
        <dsp:cNvPr id="0" name=""/>
        <dsp:cNvSpPr/>
      </dsp:nvSpPr>
      <dsp:spPr>
        <a:xfrm rot="5400000">
          <a:off x="4837886" y="-1788106"/>
          <a:ext cx="804361" cy="8747664"/>
        </a:xfrm>
        <a:prstGeom prst="round2SameRect">
          <a:avLst/>
        </a:prstGeom>
        <a:solidFill>
          <a:schemeClr val="lt2">
            <a:alpha val="90000"/>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128016" tIns="11430" rIns="11430" bIns="11430" numCol="1" spcCol="1270" anchor="ctr" anchorCtr="0">
          <a:noAutofit/>
        </a:bodyPr>
        <a:lstStyle/>
        <a:p>
          <a:pPr marL="171450" lvl="1" indent="-171450" algn="l" defTabSz="800100">
            <a:lnSpc>
              <a:spcPct val="90000"/>
            </a:lnSpc>
            <a:spcBef>
              <a:spcPct val="0"/>
            </a:spcBef>
            <a:spcAft>
              <a:spcPct val="15000"/>
            </a:spcAft>
            <a:buChar char="•"/>
          </a:pPr>
          <a:r>
            <a:rPr lang="el-GR" sz="1800" kern="1200" dirty="0"/>
            <a:t>Ολοκληρωμένιο Πληροφοριακό Σύστημα-Εθνικό Σύστημα Ηλεκτρονικών Δημοσίων Συμβάσεων (Ο.Π.Σ.-Ε.Σ.Η.ΔΗ.Σ.)</a:t>
          </a:r>
        </a:p>
      </dsp:txBody>
      <dsp:txXfrm rot="-5400000">
        <a:off x="866235" y="2222811"/>
        <a:ext cx="8708398" cy="725829"/>
      </dsp:txXfrm>
    </dsp:sp>
    <dsp:sp modelId="{2CBAD580-65B1-466C-9ACE-335809C74DAC}">
      <dsp:nvSpPr>
        <dsp:cNvPr id="0" name=""/>
        <dsp:cNvSpPr/>
      </dsp:nvSpPr>
      <dsp:spPr>
        <a:xfrm rot="5400000">
          <a:off x="-185621" y="3459791"/>
          <a:ext cx="1237479" cy="866235"/>
        </a:xfrm>
        <a:prstGeom prst="chevron">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l-GR" sz="1800" kern="1200" dirty="0"/>
            <a:t>Περ. 32α)</a:t>
          </a:r>
        </a:p>
      </dsp:txBody>
      <dsp:txXfrm rot="-5400000">
        <a:off x="2" y="3707287"/>
        <a:ext cx="866235" cy="371244"/>
      </dsp:txXfrm>
    </dsp:sp>
    <dsp:sp modelId="{46D78224-4AC3-472D-A0DE-1BB74A62A375}">
      <dsp:nvSpPr>
        <dsp:cNvPr id="0" name=""/>
        <dsp:cNvSpPr/>
      </dsp:nvSpPr>
      <dsp:spPr>
        <a:xfrm rot="5400000">
          <a:off x="4837886" y="-697481"/>
          <a:ext cx="804361" cy="8747664"/>
        </a:xfrm>
        <a:prstGeom prst="round2SameRect">
          <a:avLst/>
        </a:prstGeom>
        <a:solidFill>
          <a:schemeClr val="lt2">
            <a:alpha val="90000"/>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128016" tIns="11430" rIns="11430" bIns="11430" numCol="1" spcCol="1270" anchor="ctr" anchorCtr="0">
          <a:noAutofit/>
        </a:bodyPr>
        <a:lstStyle/>
        <a:p>
          <a:pPr marL="171450" lvl="1" indent="-171450" algn="l" defTabSz="800100">
            <a:lnSpc>
              <a:spcPct val="90000"/>
            </a:lnSpc>
            <a:spcBef>
              <a:spcPct val="0"/>
            </a:spcBef>
            <a:spcAft>
              <a:spcPct val="15000"/>
            </a:spcAft>
            <a:buChar char="•"/>
          </a:pPr>
          <a:r>
            <a:rPr lang="el-GR" sz="1800" kern="1200" dirty="0"/>
            <a:t>Εθνικό Σύστημα Ηλεκτρονικών Δημοσίων Συμβάσεων (Ε.Σ.Η.ΔΗ.Σ.)</a:t>
          </a:r>
        </a:p>
      </dsp:txBody>
      <dsp:txXfrm rot="-5400000">
        <a:off x="866235" y="3313436"/>
        <a:ext cx="8708398" cy="725829"/>
      </dsp:txXfrm>
    </dsp:sp>
  </dsp:spTree>
</dsp:drawing>
</file>

<file path=ppt/diagrams/drawing27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5B391B3-EF28-4706-9521-0096AB01D21F}">
      <dsp:nvSpPr>
        <dsp:cNvPr id="0" name=""/>
        <dsp:cNvSpPr/>
      </dsp:nvSpPr>
      <dsp:spPr>
        <a:xfrm>
          <a:off x="2863701" y="2395"/>
          <a:ext cx="3886496" cy="971624"/>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l-GR" sz="1600" kern="1200" dirty="0"/>
            <a:t>Χώρος δεδομένων για τις δημόσιες συμβάσεις (</a:t>
          </a:r>
          <a:r>
            <a:rPr lang="en-US" sz="1600" kern="1200" dirty="0"/>
            <a:t>PPDS</a:t>
          </a:r>
          <a:r>
            <a:rPr lang="el-GR" sz="1600" kern="1200" dirty="0"/>
            <a:t>)</a:t>
          </a:r>
        </a:p>
      </dsp:txBody>
      <dsp:txXfrm>
        <a:off x="2892159" y="30853"/>
        <a:ext cx="3829580" cy="914708"/>
      </dsp:txXfrm>
    </dsp:sp>
    <dsp:sp modelId="{15BB9672-703D-41B2-8FEC-2EEBFEF8C8EF}">
      <dsp:nvSpPr>
        <dsp:cNvPr id="0" name=""/>
        <dsp:cNvSpPr/>
      </dsp:nvSpPr>
      <dsp:spPr>
        <a:xfrm rot="5400000">
          <a:off x="4624770" y="998310"/>
          <a:ext cx="364359" cy="437230"/>
        </a:xfrm>
        <a:prstGeom prst="rightArrow">
          <a:avLst>
            <a:gd name="adj1" fmla="val 60000"/>
            <a:gd name="adj2" fmla="val 50000"/>
          </a:avLst>
        </a:prstGeom>
        <a:gradFill rotWithShape="0">
          <a:gsLst>
            <a:gs pos="0">
              <a:schemeClr val="dk2">
                <a:tint val="60000"/>
                <a:hueOff val="0"/>
                <a:satOff val="0"/>
                <a:lumOff val="0"/>
                <a:alphaOff val="0"/>
                <a:tint val="94000"/>
                <a:satMod val="103000"/>
                <a:lumMod val="102000"/>
              </a:schemeClr>
            </a:gs>
            <a:gs pos="50000">
              <a:schemeClr val="dk2">
                <a:tint val="60000"/>
                <a:hueOff val="0"/>
                <a:satOff val="0"/>
                <a:lumOff val="0"/>
                <a:alphaOff val="0"/>
                <a:shade val="100000"/>
                <a:satMod val="110000"/>
                <a:lumMod val="100000"/>
              </a:schemeClr>
            </a:gs>
            <a:gs pos="100000">
              <a:schemeClr val="dk2">
                <a:tint val="60000"/>
                <a:hueOff val="0"/>
                <a:satOff val="0"/>
                <a:lumOff val="0"/>
                <a:alphaOff val="0"/>
                <a:shade val="78000"/>
                <a:satMod val="120000"/>
                <a:lumMod val="99000"/>
              </a:schemeClr>
            </a:gs>
          </a:gsLst>
          <a:lin ang="5400000" scaled="0"/>
        </a:gradFill>
        <a:ln>
          <a:noFill/>
        </a:ln>
        <a:effectLst/>
        <a:scene3d>
          <a:camera prst="orthographicFront"/>
          <a:lightRig rig="flat" dir="t"/>
        </a:scene3d>
        <a:sp3d z="-800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marL="0" lvl="0" indent="0" algn="ctr" defTabSz="844550">
            <a:lnSpc>
              <a:spcPct val="90000"/>
            </a:lnSpc>
            <a:spcBef>
              <a:spcPct val="0"/>
            </a:spcBef>
            <a:spcAft>
              <a:spcPct val="35000"/>
            </a:spcAft>
            <a:buNone/>
          </a:pPr>
          <a:endParaRPr lang="el-GR" sz="1900" kern="1200"/>
        </a:p>
      </dsp:txBody>
      <dsp:txXfrm rot="-5400000">
        <a:off x="4675781" y="1034745"/>
        <a:ext cx="262338" cy="255051"/>
      </dsp:txXfrm>
    </dsp:sp>
    <dsp:sp modelId="{999280CC-0DA5-4AD0-80DB-6C9E3B6BE294}">
      <dsp:nvSpPr>
        <dsp:cNvPr id="0" name=""/>
        <dsp:cNvSpPr/>
      </dsp:nvSpPr>
      <dsp:spPr>
        <a:xfrm>
          <a:off x="2863701" y="1459831"/>
          <a:ext cx="3886496" cy="1664528"/>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l-GR" sz="1600" kern="1200" dirty="0"/>
            <a:t>Σε ανακοίνωσή της τον Μάρτιο του 2016, η Επιτροπή ανήγγειλε την έναρξη λειτουργίας του χώρου δεδομένων για τις δημόσιες συμβάσεις. Η νέα αυτή υποδομή αποσκοπεί στη σύνδεση  των ευρωπαϊκών βάσεων δεδομένων, συμπεριλαμβανομένου του </a:t>
          </a:r>
          <a:r>
            <a:rPr lang="en-US" sz="1600" kern="1200" dirty="0"/>
            <a:t>TED</a:t>
          </a:r>
          <a:endParaRPr lang="el-GR" sz="1600" kern="1200" dirty="0"/>
        </a:p>
      </dsp:txBody>
      <dsp:txXfrm>
        <a:off x="2912453" y="1508583"/>
        <a:ext cx="3788992" cy="1567024"/>
      </dsp:txXfrm>
    </dsp:sp>
    <dsp:sp modelId="{C6DA6586-5393-4FB6-8ED6-88964E9E6CE2}">
      <dsp:nvSpPr>
        <dsp:cNvPr id="0" name=""/>
        <dsp:cNvSpPr/>
      </dsp:nvSpPr>
      <dsp:spPr>
        <a:xfrm rot="5400000">
          <a:off x="4624770" y="3148650"/>
          <a:ext cx="364359" cy="437230"/>
        </a:xfrm>
        <a:prstGeom prst="rightArrow">
          <a:avLst>
            <a:gd name="adj1" fmla="val 60000"/>
            <a:gd name="adj2" fmla="val 50000"/>
          </a:avLst>
        </a:prstGeom>
        <a:gradFill rotWithShape="0">
          <a:gsLst>
            <a:gs pos="0">
              <a:schemeClr val="dk2">
                <a:tint val="60000"/>
                <a:hueOff val="0"/>
                <a:satOff val="0"/>
                <a:lumOff val="0"/>
                <a:alphaOff val="0"/>
                <a:tint val="94000"/>
                <a:satMod val="103000"/>
                <a:lumMod val="102000"/>
              </a:schemeClr>
            </a:gs>
            <a:gs pos="50000">
              <a:schemeClr val="dk2">
                <a:tint val="60000"/>
                <a:hueOff val="0"/>
                <a:satOff val="0"/>
                <a:lumOff val="0"/>
                <a:alphaOff val="0"/>
                <a:shade val="100000"/>
                <a:satMod val="110000"/>
                <a:lumMod val="100000"/>
              </a:schemeClr>
            </a:gs>
            <a:gs pos="100000">
              <a:schemeClr val="dk2">
                <a:tint val="60000"/>
                <a:hueOff val="0"/>
                <a:satOff val="0"/>
                <a:lumOff val="0"/>
                <a:alphaOff val="0"/>
                <a:shade val="78000"/>
                <a:satMod val="120000"/>
                <a:lumMod val="99000"/>
              </a:schemeClr>
            </a:gs>
          </a:gsLst>
          <a:lin ang="5400000" scaled="0"/>
        </a:gradFill>
        <a:ln>
          <a:noFill/>
        </a:ln>
        <a:effectLst/>
        <a:scene3d>
          <a:camera prst="orthographicFront"/>
          <a:lightRig rig="flat" dir="t"/>
        </a:scene3d>
        <a:sp3d z="-800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marL="0" lvl="0" indent="0" algn="ctr" defTabSz="844550">
            <a:lnSpc>
              <a:spcPct val="90000"/>
            </a:lnSpc>
            <a:spcBef>
              <a:spcPct val="0"/>
            </a:spcBef>
            <a:spcAft>
              <a:spcPct val="35000"/>
            </a:spcAft>
            <a:buNone/>
          </a:pPr>
          <a:endParaRPr lang="el-GR" sz="1900" kern="1200"/>
        </a:p>
      </dsp:txBody>
      <dsp:txXfrm rot="-5400000">
        <a:off x="4675781" y="3185085"/>
        <a:ext cx="262338" cy="255051"/>
      </dsp:txXfrm>
    </dsp:sp>
    <dsp:sp modelId="{548879FE-32CC-475D-BAD7-D34C9C0A7E52}">
      <dsp:nvSpPr>
        <dsp:cNvPr id="0" name=""/>
        <dsp:cNvSpPr/>
      </dsp:nvSpPr>
      <dsp:spPr>
        <a:xfrm>
          <a:off x="2863701" y="3610172"/>
          <a:ext cx="3886496" cy="971624"/>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l-GR" sz="1600" kern="1200" dirty="0"/>
            <a:t>Αναμένεται να είναι πλήρως λειτουργικός το 2025</a:t>
          </a:r>
        </a:p>
      </dsp:txBody>
      <dsp:txXfrm>
        <a:off x="2892159" y="3638630"/>
        <a:ext cx="3829580" cy="914708"/>
      </dsp:txXfrm>
    </dsp:sp>
  </dsp:spTree>
</dsp:drawing>
</file>

<file path=ppt/diagrams/drawing27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EBD0965-0DB5-45FF-8E7B-234FB246C83A}">
      <dsp:nvSpPr>
        <dsp:cNvPr id="0" name=""/>
        <dsp:cNvSpPr/>
      </dsp:nvSpPr>
      <dsp:spPr>
        <a:xfrm>
          <a:off x="149242" y="240631"/>
          <a:ext cx="8644060" cy="78582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b" anchorCtr="0">
          <a:noAutofit/>
        </a:bodyPr>
        <a:lstStyle/>
        <a:p>
          <a:pPr marL="0" lvl="0" indent="0" algn="l" defTabSz="711200">
            <a:lnSpc>
              <a:spcPct val="90000"/>
            </a:lnSpc>
            <a:spcBef>
              <a:spcPct val="0"/>
            </a:spcBef>
            <a:spcAft>
              <a:spcPct val="35000"/>
            </a:spcAft>
            <a:buNone/>
          </a:pPr>
          <a:r>
            <a:rPr lang="el-GR" sz="1600" kern="1200" dirty="0"/>
            <a:t>Βασική μέριμνα της Επιτροπής αποτέλεσε η ορθή και έγκαιρη ενσωμάτωση των οδηγιών του 2014 στις εθνικές νομοθεσίες και όχι η αντιμετώπιση της μείωσης του ανταγωνισμού</a:t>
          </a:r>
        </a:p>
      </dsp:txBody>
      <dsp:txXfrm>
        <a:off x="149242" y="240631"/>
        <a:ext cx="8644060" cy="785823"/>
      </dsp:txXfrm>
    </dsp:sp>
    <dsp:sp modelId="{8AD57CAF-239F-44E4-A6F2-A93E01F095C8}">
      <dsp:nvSpPr>
        <dsp:cNvPr id="0" name=""/>
        <dsp:cNvSpPr/>
      </dsp:nvSpPr>
      <dsp:spPr>
        <a:xfrm>
          <a:off x="149242" y="1026455"/>
          <a:ext cx="1152541" cy="192090"/>
        </a:xfrm>
        <a:prstGeom prst="parallelogram">
          <a:avLst>
            <a:gd name="adj" fmla="val 14084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w="9525" cap="flat" cmpd="sng" algn="ctr">
          <a:solidFill>
            <a:schemeClr val="dk2">
              <a:hueOff val="0"/>
              <a:satOff val="0"/>
              <a:lumOff val="0"/>
              <a:alphaOff val="0"/>
            </a:schemeClr>
          </a:solidFill>
          <a:prstDash val="solid"/>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 modelId="{3F67C955-BC0B-4DB0-9992-AE1BE844BC67}">
      <dsp:nvSpPr>
        <dsp:cNvPr id="0" name=""/>
        <dsp:cNvSpPr/>
      </dsp:nvSpPr>
      <dsp:spPr>
        <a:xfrm>
          <a:off x="1369015" y="1026455"/>
          <a:ext cx="1152541" cy="192090"/>
        </a:xfrm>
        <a:prstGeom prst="parallelogram">
          <a:avLst>
            <a:gd name="adj" fmla="val 14084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w="9525" cap="flat" cmpd="sng" algn="ctr">
          <a:solidFill>
            <a:schemeClr val="dk2">
              <a:hueOff val="0"/>
              <a:satOff val="0"/>
              <a:lumOff val="0"/>
              <a:alphaOff val="0"/>
            </a:schemeClr>
          </a:solidFill>
          <a:prstDash val="solid"/>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 modelId="{EA5DB99A-34D0-4110-95F6-82455B45787C}">
      <dsp:nvSpPr>
        <dsp:cNvPr id="0" name=""/>
        <dsp:cNvSpPr/>
      </dsp:nvSpPr>
      <dsp:spPr>
        <a:xfrm>
          <a:off x="2588788" y="1026455"/>
          <a:ext cx="1152541" cy="192090"/>
        </a:xfrm>
        <a:prstGeom prst="parallelogram">
          <a:avLst>
            <a:gd name="adj" fmla="val 14084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w="9525" cap="flat" cmpd="sng" algn="ctr">
          <a:solidFill>
            <a:schemeClr val="dk2">
              <a:hueOff val="0"/>
              <a:satOff val="0"/>
              <a:lumOff val="0"/>
              <a:alphaOff val="0"/>
            </a:schemeClr>
          </a:solidFill>
          <a:prstDash val="solid"/>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 modelId="{D049C9E8-5179-4430-9694-3497EB81F640}">
      <dsp:nvSpPr>
        <dsp:cNvPr id="0" name=""/>
        <dsp:cNvSpPr/>
      </dsp:nvSpPr>
      <dsp:spPr>
        <a:xfrm>
          <a:off x="3808561" y="1026455"/>
          <a:ext cx="1152541" cy="192090"/>
        </a:xfrm>
        <a:prstGeom prst="parallelogram">
          <a:avLst>
            <a:gd name="adj" fmla="val 14084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w="9525" cap="flat" cmpd="sng" algn="ctr">
          <a:solidFill>
            <a:schemeClr val="dk2">
              <a:hueOff val="0"/>
              <a:satOff val="0"/>
              <a:lumOff val="0"/>
              <a:alphaOff val="0"/>
            </a:schemeClr>
          </a:solidFill>
          <a:prstDash val="solid"/>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 modelId="{123CF8A9-9C51-4804-B6E4-705B685AFDCB}">
      <dsp:nvSpPr>
        <dsp:cNvPr id="0" name=""/>
        <dsp:cNvSpPr/>
      </dsp:nvSpPr>
      <dsp:spPr>
        <a:xfrm>
          <a:off x="5028333" y="1026455"/>
          <a:ext cx="1152541" cy="192090"/>
        </a:xfrm>
        <a:prstGeom prst="parallelogram">
          <a:avLst>
            <a:gd name="adj" fmla="val 14084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w="9525" cap="flat" cmpd="sng" algn="ctr">
          <a:solidFill>
            <a:schemeClr val="dk2">
              <a:hueOff val="0"/>
              <a:satOff val="0"/>
              <a:lumOff val="0"/>
              <a:alphaOff val="0"/>
            </a:schemeClr>
          </a:solidFill>
          <a:prstDash val="solid"/>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 modelId="{807CDFEA-0CA0-4994-B519-489A59C555B9}">
      <dsp:nvSpPr>
        <dsp:cNvPr id="0" name=""/>
        <dsp:cNvSpPr/>
      </dsp:nvSpPr>
      <dsp:spPr>
        <a:xfrm>
          <a:off x="6248106" y="1026455"/>
          <a:ext cx="1152541" cy="192090"/>
        </a:xfrm>
        <a:prstGeom prst="parallelogram">
          <a:avLst>
            <a:gd name="adj" fmla="val 14084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w="9525" cap="flat" cmpd="sng" algn="ctr">
          <a:solidFill>
            <a:schemeClr val="dk2">
              <a:hueOff val="0"/>
              <a:satOff val="0"/>
              <a:lumOff val="0"/>
              <a:alphaOff val="0"/>
            </a:schemeClr>
          </a:solidFill>
          <a:prstDash val="solid"/>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 modelId="{CCBFC5DE-5350-4D5E-A799-179DFD13073A}">
      <dsp:nvSpPr>
        <dsp:cNvPr id="0" name=""/>
        <dsp:cNvSpPr/>
      </dsp:nvSpPr>
      <dsp:spPr>
        <a:xfrm>
          <a:off x="7467879" y="1026455"/>
          <a:ext cx="1152541" cy="192090"/>
        </a:xfrm>
        <a:prstGeom prst="parallelogram">
          <a:avLst>
            <a:gd name="adj" fmla="val 14084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w="9525" cap="flat" cmpd="sng" algn="ctr">
          <a:solidFill>
            <a:schemeClr val="dk2">
              <a:hueOff val="0"/>
              <a:satOff val="0"/>
              <a:lumOff val="0"/>
              <a:alphaOff val="0"/>
            </a:schemeClr>
          </a:solidFill>
          <a:prstDash val="solid"/>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 modelId="{8E38200B-E89E-40FC-BA58-512D48582D1D}">
      <dsp:nvSpPr>
        <dsp:cNvPr id="0" name=""/>
        <dsp:cNvSpPr/>
      </dsp:nvSpPr>
      <dsp:spPr>
        <a:xfrm>
          <a:off x="149242" y="1310139"/>
          <a:ext cx="8644060" cy="78582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b" anchorCtr="0">
          <a:noAutofit/>
        </a:bodyPr>
        <a:lstStyle/>
        <a:p>
          <a:pPr marL="0" lvl="0" indent="0" algn="l" defTabSz="711200">
            <a:lnSpc>
              <a:spcPct val="90000"/>
            </a:lnSpc>
            <a:spcBef>
              <a:spcPct val="0"/>
            </a:spcBef>
            <a:spcAft>
              <a:spcPct val="35000"/>
            </a:spcAft>
            <a:buNone/>
          </a:pPr>
          <a:r>
            <a:rPr lang="el-GR" sz="1600" kern="1200" dirty="0"/>
            <a:t>Η στρατηγική για το 2017 COM(2017) 0572 «Να γίνουν οι δημόσιες συμβάσεις προμηθειών αποτελεσματικές μέσα στην Ευρώπη και για την Ευρώπη» περιλαμβάνει τις ακόλουθες δράσεις</a:t>
          </a:r>
        </a:p>
      </dsp:txBody>
      <dsp:txXfrm>
        <a:off x="149242" y="1310139"/>
        <a:ext cx="8644060" cy="785823"/>
      </dsp:txXfrm>
    </dsp:sp>
    <dsp:sp modelId="{09539759-9CF8-4CE6-A8D1-7DE81C004E2A}">
      <dsp:nvSpPr>
        <dsp:cNvPr id="0" name=""/>
        <dsp:cNvSpPr/>
      </dsp:nvSpPr>
      <dsp:spPr>
        <a:xfrm>
          <a:off x="149242" y="2419385"/>
          <a:ext cx="2022710" cy="1600751"/>
        </a:xfrm>
        <a:prstGeom prst="chevron">
          <a:avLst>
            <a:gd name="adj" fmla="val 7061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w="9525" cap="flat" cmpd="sng" algn="ctr">
          <a:solidFill>
            <a:schemeClr val="dk2">
              <a:hueOff val="0"/>
              <a:satOff val="0"/>
              <a:lumOff val="0"/>
              <a:alphaOff val="0"/>
            </a:schemeClr>
          </a:solidFill>
          <a:prstDash val="solid"/>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 modelId="{B84AA570-D549-496C-95EE-62672103FCF7}">
      <dsp:nvSpPr>
        <dsp:cNvPr id="0" name=""/>
        <dsp:cNvSpPr/>
      </dsp:nvSpPr>
      <dsp:spPr>
        <a:xfrm>
          <a:off x="1364212" y="2419385"/>
          <a:ext cx="2022710" cy="1600751"/>
        </a:xfrm>
        <a:prstGeom prst="chevron">
          <a:avLst>
            <a:gd name="adj" fmla="val 7061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w="9525" cap="flat" cmpd="sng" algn="ctr">
          <a:solidFill>
            <a:schemeClr val="dk2">
              <a:hueOff val="0"/>
              <a:satOff val="0"/>
              <a:lumOff val="0"/>
              <a:alphaOff val="0"/>
            </a:schemeClr>
          </a:solidFill>
          <a:prstDash val="solid"/>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 modelId="{E029D636-9B44-4AB9-845A-467BBBDA00AD}">
      <dsp:nvSpPr>
        <dsp:cNvPr id="0" name=""/>
        <dsp:cNvSpPr/>
      </dsp:nvSpPr>
      <dsp:spPr>
        <a:xfrm>
          <a:off x="2580144" y="2419385"/>
          <a:ext cx="2022710" cy="1600751"/>
        </a:xfrm>
        <a:prstGeom prst="chevron">
          <a:avLst>
            <a:gd name="adj" fmla="val 7061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w="9525" cap="flat" cmpd="sng" algn="ctr">
          <a:solidFill>
            <a:schemeClr val="dk2">
              <a:hueOff val="0"/>
              <a:satOff val="0"/>
              <a:lumOff val="0"/>
              <a:alphaOff val="0"/>
            </a:schemeClr>
          </a:solidFill>
          <a:prstDash val="solid"/>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 modelId="{70ECBC4D-ABBA-492C-B3E7-8D6EB3CCE040}">
      <dsp:nvSpPr>
        <dsp:cNvPr id="0" name=""/>
        <dsp:cNvSpPr/>
      </dsp:nvSpPr>
      <dsp:spPr>
        <a:xfrm>
          <a:off x="3795114" y="2419385"/>
          <a:ext cx="2022710" cy="1600751"/>
        </a:xfrm>
        <a:prstGeom prst="chevron">
          <a:avLst>
            <a:gd name="adj" fmla="val 7061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w="9525" cap="flat" cmpd="sng" algn="ctr">
          <a:solidFill>
            <a:schemeClr val="dk2">
              <a:hueOff val="0"/>
              <a:satOff val="0"/>
              <a:lumOff val="0"/>
              <a:alphaOff val="0"/>
            </a:schemeClr>
          </a:solidFill>
          <a:prstDash val="solid"/>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 modelId="{993F167A-C37F-41AA-A6CA-E0B40B273826}">
      <dsp:nvSpPr>
        <dsp:cNvPr id="0" name=""/>
        <dsp:cNvSpPr/>
      </dsp:nvSpPr>
      <dsp:spPr>
        <a:xfrm>
          <a:off x="5011045" y="2419385"/>
          <a:ext cx="2022710" cy="1600751"/>
        </a:xfrm>
        <a:prstGeom prst="chevron">
          <a:avLst>
            <a:gd name="adj" fmla="val 7061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w="9525" cap="flat" cmpd="sng" algn="ctr">
          <a:solidFill>
            <a:schemeClr val="dk2">
              <a:hueOff val="0"/>
              <a:satOff val="0"/>
              <a:lumOff val="0"/>
              <a:alphaOff val="0"/>
            </a:schemeClr>
          </a:solidFill>
          <a:prstDash val="solid"/>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 modelId="{DB86B090-1D76-433D-A60C-41ED036FE269}">
      <dsp:nvSpPr>
        <dsp:cNvPr id="0" name=""/>
        <dsp:cNvSpPr/>
      </dsp:nvSpPr>
      <dsp:spPr>
        <a:xfrm>
          <a:off x="6226016" y="2419385"/>
          <a:ext cx="2022710" cy="1600751"/>
        </a:xfrm>
        <a:prstGeom prst="chevron">
          <a:avLst>
            <a:gd name="adj" fmla="val 7061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w="9525" cap="flat" cmpd="sng" algn="ctr">
          <a:solidFill>
            <a:schemeClr val="dk2">
              <a:hueOff val="0"/>
              <a:satOff val="0"/>
              <a:lumOff val="0"/>
              <a:alphaOff val="0"/>
            </a:schemeClr>
          </a:solidFill>
          <a:prstDash val="solid"/>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 modelId="{617BEEAB-C74D-4362-B12D-904C0866279A}">
      <dsp:nvSpPr>
        <dsp:cNvPr id="0" name=""/>
        <dsp:cNvSpPr/>
      </dsp:nvSpPr>
      <dsp:spPr>
        <a:xfrm>
          <a:off x="7441947" y="2419385"/>
          <a:ext cx="2022710" cy="1600751"/>
        </a:xfrm>
        <a:prstGeom prst="chevron">
          <a:avLst>
            <a:gd name="adj" fmla="val 7061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w="9525" cap="flat" cmpd="sng" algn="ctr">
          <a:solidFill>
            <a:schemeClr val="dk2">
              <a:hueOff val="0"/>
              <a:satOff val="0"/>
              <a:lumOff val="0"/>
              <a:alphaOff val="0"/>
            </a:schemeClr>
          </a:solidFill>
          <a:prstDash val="solid"/>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 modelId="{D6E72A6A-45C6-44F7-8B54-2653F10F2290}">
      <dsp:nvSpPr>
        <dsp:cNvPr id="0" name=""/>
        <dsp:cNvSpPr/>
      </dsp:nvSpPr>
      <dsp:spPr>
        <a:xfrm>
          <a:off x="149242" y="2095963"/>
          <a:ext cx="8756433" cy="2247596"/>
        </a:xfrm>
        <a:prstGeom prst="rect">
          <a:avLst/>
        </a:prstGeom>
        <a:solidFill>
          <a:schemeClr val="lt2">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40640" tIns="40640" rIns="40640" bIns="40640" numCol="1" spcCol="1270" anchor="ctr" anchorCtr="0">
          <a:noAutofit/>
        </a:bodyPr>
        <a:lstStyle/>
        <a:p>
          <a:pPr marL="0" lvl="0" indent="0" algn="l" defTabSz="711200">
            <a:lnSpc>
              <a:spcPct val="90000"/>
            </a:lnSpc>
            <a:spcBef>
              <a:spcPct val="0"/>
            </a:spcBef>
            <a:spcAft>
              <a:spcPct val="35000"/>
            </a:spcAft>
            <a:buNone/>
          </a:pPr>
          <a:r>
            <a:rPr lang="el-GR" sz="1600" kern="1200" dirty="0"/>
            <a:t>Τομέας 1: Μέριμνα για την ευρύτερη χρήση στρατηγικών δημόσιων προμηθειών και εφαρμογή στοχευμένης προσέγγισης σε ορισμένους τομείς προτεραιότητας</a:t>
          </a:r>
        </a:p>
        <a:p>
          <a:pPr marL="0" lvl="0" indent="0" algn="l" defTabSz="711200">
            <a:lnSpc>
              <a:spcPct val="90000"/>
            </a:lnSpc>
            <a:spcBef>
              <a:spcPct val="0"/>
            </a:spcBef>
            <a:spcAft>
              <a:spcPct val="35000"/>
            </a:spcAft>
            <a:buNone/>
          </a:pPr>
          <a:r>
            <a:rPr lang="el-GR" sz="1600" kern="1200" dirty="0"/>
            <a:t>Τομέας 2: Ενίσχυση του επαγγελματικού χαρακτήρα των αγοραστών του δημόσιου τομέα</a:t>
          </a:r>
        </a:p>
        <a:p>
          <a:pPr marL="0" lvl="0" indent="0" algn="l" defTabSz="711200">
            <a:lnSpc>
              <a:spcPct val="90000"/>
            </a:lnSpc>
            <a:spcBef>
              <a:spcPct val="0"/>
            </a:spcBef>
            <a:spcAft>
              <a:spcPct val="35000"/>
            </a:spcAft>
            <a:buNone/>
          </a:pPr>
          <a:r>
            <a:rPr lang="el-GR" sz="1600" kern="1200" dirty="0"/>
            <a:t>Τομέας 3: Βελτίωση της πρόσβασης στις αγορές δημόσιων προμηθειών</a:t>
          </a:r>
        </a:p>
        <a:p>
          <a:pPr marL="0" lvl="0" indent="0" algn="l" defTabSz="711200">
            <a:lnSpc>
              <a:spcPct val="90000"/>
            </a:lnSpc>
            <a:spcBef>
              <a:spcPct val="0"/>
            </a:spcBef>
            <a:spcAft>
              <a:spcPct val="35000"/>
            </a:spcAft>
            <a:buNone/>
          </a:pPr>
          <a:r>
            <a:rPr lang="el-GR" sz="1600" kern="1200" dirty="0"/>
            <a:t>Τομέας 4: Ενίσχυση της διαφάνειας και της ακεραιότητας και βελτίωση των δεδομένων</a:t>
          </a:r>
        </a:p>
        <a:p>
          <a:pPr marL="0" lvl="0" indent="0" algn="l" defTabSz="711200">
            <a:lnSpc>
              <a:spcPct val="90000"/>
            </a:lnSpc>
            <a:spcBef>
              <a:spcPct val="0"/>
            </a:spcBef>
            <a:spcAft>
              <a:spcPct val="35000"/>
            </a:spcAft>
            <a:buNone/>
          </a:pPr>
          <a:r>
            <a:rPr lang="el-GR" sz="1600" kern="1200" dirty="0"/>
            <a:t>Τομέας 5: Προώθηση της ψηφιοποίησης των δημόσιων προμηθειών</a:t>
          </a:r>
        </a:p>
        <a:p>
          <a:pPr marL="0" lvl="0" indent="0" algn="l" defTabSz="711200">
            <a:lnSpc>
              <a:spcPct val="90000"/>
            </a:lnSpc>
            <a:spcBef>
              <a:spcPct val="0"/>
            </a:spcBef>
            <a:spcAft>
              <a:spcPct val="35000"/>
            </a:spcAft>
            <a:buNone/>
          </a:pPr>
          <a:r>
            <a:rPr lang="el-GR" sz="1600" kern="1200" dirty="0"/>
            <a:t>Τομέας 6: Συνεργασία με στόχο την από κοινού σύναψη δημόσιων συμβάσεων προμηθειών</a:t>
          </a:r>
        </a:p>
      </dsp:txBody>
      <dsp:txXfrm>
        <a:off x="149242" y="2095963"/>
        <a:ext cx="8756433" cy="2247596"/>
      </dsp:txXfrm>
    </dsp:sp>
  </dsp:spTree>
</dsp:drawing>
</file>

<file path=ppt/diagrams/drawing27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E04B43C-F383-472B-8F72-36EA4F76DBB8}">
      <dsp:nvSpPr>
        <dsp:cNvPr id="0" name=""/>
        <dsp:cNvSpPr/>
      </dsp:nvSpPr>
      <dsp:spPr>
        <a:xfrm>
          <a:off x="0" y="0"/>
          <a:ext cx="7691120" cy="1008522"/>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l" defTabSz="666750">
            <a:lnSpc>
              <a:spcPct val="90000"/>
            </a:lnSpc>
            <a:spcBef>
              <a:spcPct val="0"/>
            </a:spcBef>
            <a:spcAft>
              <a:spcPct val="35000"/>
            </a:spcAft>
            <a:buNone/>
          </a:pPr>
          <a:r>
            <a:rPr lang="el-GR" sz="1500" kern="1200" dirty="0"/>
            <a:t>Οι αναθέτουσες αρχές μπορούν να συμβάλλουν στις κοινωνικά υπεύθυνες δημόσιες συμβάσεις</a:t>
          </a:r>
        </a:p>
      </dsp:txBody>
      <dsp:txXfrm>
        <a:off x="29539" y="29539"/>
        <a:ext cx="6517624" cy="949444"/>
      </dsp:txXfrm>
    </dsp:sp>
    <dsp:sp modelId="{5F058305-2D15-4A64-AD66-8FE4C3541BA7}">
      <dsp:nvSpPr>
        <dsp:cNvPr id="0" name=""/>
        <dsp:cNvSpPr/>
      </dsp:nvSpPr>
      <dsp:spPr>
        <a:xfrm>
          <a:off x="644131" y="1191889"/>
          <a:ext cx="7691120" cy="1008522"/>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l" defTabSz="666750">
            <a:lnSpc>
              <a:spcPct val="90000"/>
            </a:lnSpc>
            <a:spcBef>
              <a:spcPct val="0"/>
            </a:spcBef>
            <a:spcAft>
              <a:spcPct val="35000"/>
            </a:spcAft>
            <a:buNone/>
          </a:pPr>
          <a:r>
            <a:rPr lang="el-GR" sz="1500" kern="1200" dirty="0"/>
            <a:t>Αγοράζοντας προϊόντα, υπηρεσίες και έργα που ανταποκρίνονται σε δεοντολογικές προδιαγραφές και διεξάγοντας διαγωνισμούς για τη στήριξη της απασχόλησης, της αξιοπρεπούς εργασίας, της κοινωνικής και επαγγελματικής ένταξης και καλύτερων συνθηκών για μειονεκτούντα άτομα και άτομα με αναπηρία</a:t>
          </a:r>
        </a:p>
      </dsp:txBody>
      <dsp:txXfrm>
        <a:off x="673670" y="1221428"/>
        <a:ext cx="6332371" cy="949444"/>
      </dsp:txXfrm>
    </dsp:sp>
    <dsp:sp modelId="{8C7428B3-4A0A-4483-88B7-525A6B32D8FD}">
      <dsp:nvSpPr>
        <dsp:cNvPr id="0" name=""/>
        <dsp:cNvSpPr/>
      </dsp:nvSpPr>
      <dsp:spPr>
        <a:xfrm>
          <a:off x="1278648" y="2383779"/>
          <a:ext cx="7691120" cy="1008522"/>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l" defTabSz="666750">
            <a:lnSpc>
              <a:spcPct val="90000"/>
            </a:lnSpc>
            <a:spcBef>
              <a:spcPct val="0"/>
            </a:spcBef>
            <a:spcAft>
              <a:spcPct val="35000"/>
            </a:spcAft>
            <a:buNone/>
          </a:pPr>
          <a:r>
            <a:rPr lang="el-GR" sz="1500" kern="1200" dirty="0"/>
            <a:t>Οι υπεύθυνες και δεοντολογικές αγορές μπορούν να ωθήσουν προς μία στροφή σε μία πιο υπεύθυνη και βιώσιμη διαχείριση της διαδικασίας παραγωγής και απασχόλησης των εργαζομένων, καθιστώντας αυτές στρατηγικό εργαλείο για την αποτελεσματική προώθηση των κοινωνικών και εργασιακών πολιτικών</a:t>
          </a:r>
        </a:p>
      </dsp:txBody>
      <dsp:txXfrm>
        <a:off x="1308187" y="2413318"/>
        <a:ext cx="6341985" cy="949444"/>
      </dsp:txXfrm>
    </dsp:sp>
    <dsp:sp modelId="{395EE182-8865-4E6F-B63C-E639BB220BB1}">
      <dsp:nvSpPr>
        <dsp:cNvPr id="0" name=""/>
        <dsp:cNvSpPr/>
      </dsp:nvSpPr>
      <dsp:spPr>
        <a:xfrm>
          <a:off x="1922780" y="3575669"/>
          <a:ext cx="7691120" cy="1008522"/>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l" defTabSz="666750">
            <a:lnSpc>
              <a:spcPct val="90000"/>
            </a:lnSpc>
            <a:spcBef>
              <a:spcPct val="0"/>
            </a:spcBef>
            <a:spcAft>
              <a:spcPct val="35000"/>
            </a:spcAft>
            <a:buNone/>
          </a:pPr>
          <a:r>
            <a:rPr lang="el-GR" sz="1500" kern="1200" dirty="0"/>
            <a:t>Η Επιτροπή διευκολύνει την υιοθέτηση κριτηρίων κοινωνικής ευθύνης και την προώθηση της χρήσης τους σε ολόκληρη την ΕΕ. Διοργάνωση εργαστηρίων σχετικά με τη χρήση κοινωνικών ρητρών και επικαιροποίηση του οδηγού «Αγορές με κοινωνική ευαισθησία»</a:t>
          </a:r>
        </a:p>
      </dsp:txBody>
      <dsp:txXfrm>
        <a:off x="1952319" y="3605208"/>
        <a:ext cx="6332371" cy="949444"/>
      </dsp:txXfrm>
    </dsp:sp>
    <dsp:sp modelId="{8440DAAB-2DB5-4BEC-93EB-CBEC8454C9B8}">
      <dsp:nvSpPr>
        <dsp:cNvPr id="0" name=""/>
        <dsp:cNvSpPr/>
      </dsp:nvSpPr>
      <dsp:spPr>
        <a:xfrm>
          <a:off x="7035580" y="772436"/>
          <a:ext cx="655539" cy="655539"/>
        </a:xfrm>
        <a:prstGeom prst="downArrow">
          <a:avLst>
            <a:gd name="adj1" fmla="val 55000"/>
            <a:gd name="adj2" fmla="val 45000"/>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39370" tIns="39370" rIns="39370" bIns="39370" numCol="1" spcCol="1270" anchor="ctr" anchorCtr="0">
          <a:noAutofit/>
        </a:bodyPr>
        <a:lstStyle/>
        <a:p>
          <a:pPr marL="0" lvl="0" indent="0" algn="ctr" defTabSz="1377950">
            <a:lnSpc>
              <a:spcPct val="90000"/>
            </a:lnSpc>
            <a:spcBef>
              <a:spcPct val="0"/>
            </a:spcBef>
            <a:spcAft>
              <a:spcPct val="35000"/>
            </a:spcAft>
            <a:buNone/>
          </a:pPr>
          <a:endParaRPr lang="el-GR" sz="3100" kern="1200"/>
        </a:p>
      </dsp:txBody>
      <dsp:txXfrm>
        <a:off x="7183076" y="772436"/>
        <a:ext cx="360547" cy="493293"/>
      </dsp:txXfrm>
    </dsp:sp>
    <dsp:sp modelId="{8E254915-4B01-4A14-88CA-F35ADD95F4B2}">
      <dsp:nvSpPr>
        <dsp:cNvPr id="0" name=""/>
        <dsp:cNvSpPr/>
      </dsp:nvSpPr>
      <dsp:spPr>
        <a:xfrm>
          <a:off x="7679711" y="1964326"/>
          <a:ext cx="655539" cy="655539"/>
        </a:xfrm>
        <a:prstGeom prst="downArrow">
          <a:avLst>
            <a:gd name="adj1" fmla="val 55000"/>
            <a:gd name="adj2" fmla="val 45000"/>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39370" tIns="39370" rIns="39370" bIns="39370" numCol="1" spcCol="1270" anchor="ctr" anchorCtr="0">
          <a:noAutofit/>
        </a:bodyPr>
        <a:lstStyle/>
        <a:p>
          <a:pPr marL="0" lvl="0" indent="0" algn="ctr" defTabSz="1377950">
            <a:lnSpc>
              <a:spcPct val="90000"/>
            </a:lnSpc>
            <a:spcBef>
              <a:spcPct val="0"/>
            </a:spcBef>
            <a:spcAft>
              <a:spcPct val="35000"/>
            </a:spcAft>
            <a:buNone/>
          </a:pPr>
          <a:endParaRPr lang="el-GR" sz="3100" kern="1200"/>
        </a:p>
      </dsp:txBody>
      <dsp:txXfrm>
        <a:off x="7827207" y="1964326"/>
        <a:ext cx="360547" cy="493293"/>
      </dsp:txXfrm>
    </dsp:sp>
    <dsp:sp modelId="{AF120B29-3AD8-454C-9BA8-CC2B047B72E2}">
      <dsp:nvSpPr>
        <dsp:cNvPr id="0" name=""/>
        <dsp:cNvSpPr/>
      </dsp:nvSpPr>
      <dsp:spPr>
        <a:xfrm>
          <a:off x="8314229" y="3156216"/>
          <a:ext cx="655539" cy="655539"/>
        </a:xfrm>
        <a:prstGeom prst="downArrow">
          <a:avLst>
            <a:gd name="adj1" fmla="val 55000"/>
            <a:gd name="adj2" fmla="val 45000"/>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39370" tIns="39370" rIns="39370" bIns="39370" numCol="1" spcCol="1270" anchor="ctr" anchorCtr="0">
          <a:noAutofit/>
        </a:bodyPr>
        <a:lstStyle/>
        <a:p>
          <a:pPr marL="0" lvl="0" indent="0" algn="ctr" defTabSz="1377950">
            <a:lnSpc>
              <a:spcPct val="90000"/>
            </a:lnSpc>
            <a:spcBef>
              <a:spcPct val="0"/>
            </a:spcBef>
            <a:spcAft>
              <a:spcPct val="35000"/>
            </a:spcAft>
            <a:buNone/>
          </a:pPr>
          <a:endParaRPr lang="el-GR" sz="3100" kern="1200"/>
        </a:p>
      </dsp:txBody>
      <dsp:txXfrm>
        <a:off x="8461725" y="3156216"/>
        <a:ext cx="360547" cy="493293"/>
      </dsp:txXfrm>
    </dsp:sp>
  </dsp:spTree>
</dsp:drawing>
</file>

<file path=ppt/diagrams/drawing27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375E54B-AC1A-40A6-BF78-0C672DA05CBE}">
      <dsp:nvSpPr>
        <dsp:cNvPr id="0" name=""/>
        <dsp:cNvSpPr/>
      </dsp:nvSpPr>
      <dsp:spPr>
        <a:xfrm>
          <a:off x="8915" y="479028"/>
          <a:ext cx="1845398" cy="3626135"/>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ctr" defTabSz="666750">
            <a:lnSpc>
              <a:spcPct val="90000"/>
            </a:lnSpc>
            <a:spcBef>
              <a:spcPct val="0"/>
            </a:spcBef>
            <a:spcAft>
              <a:spcPct val="35000"/>
            </a:spcAft>
            <a:buNone/>
          </a:pPr>
          <a:r>
            <a:rPr lang="el-GR" sz="1500" kern="1200" dirty="0"/>
            <a:t>Λήψη υπόψη σημαντικών κοινωνικών πτυχών κατά την κατάρτιση των κριτηρίων ανάθεσης με στόχο την επίτευξη θετικών κοινωνικών αποτελεσμάτων που να βασίζονται στην ηθική</a:t>
          </a:r>
        </a:p>
      </dsp:txBody>
      <dsp:txXfrm>
        <a:off x="62965" y="533078"/>
        <a:ext cx="1737298" cy="3518035"/>
      </dsp:txXfrm>
    </dsp:sp>
    <dsp:sp modelId="{CBC7335C-872E-4F16-859A-8B4BDD3C79DE}">
      <dsp:nvSpPr>
        <dsp:cNvPr id="0" name=""/>
        <dsp:cNvSpPr/>
      </dsp:nvSpPr>
      <dsp:spPr>
        <a:xfrm>
          <a:off x="2038852" y="2063266"/>
          <a:ext cx="391224" cy="457658"/>
        </a:xfrm>
        <a:prstGeom prst="rightArrow">
          <a:avLst>
            <a:gd name="adj1" fmla="val 60000"/>
            <a:gd name="adj2" fmla="val 50000"/>
          </a:avLst>
        </a:prstGeom>
        <a:gradFill rotWithShape="0">
          <a:gsLst>
            <a:gs pos="0">
              <a:schemeClr val="dk2">
                <a:tint val="60000"/>
                <a:hueOff val="0"/>
                <a:satOff val="0"/>
                <a:lumOff val="0"/>
                <a:alphaOff val="0"/>
                <a:tint val="94000"/>
                <a:satMod val="103000"/>
                <a:lumMod val="102000"/>
              </a:schemeClr>
            </a:gs>
            <a:gs pos="50000">
              <a:schemeClr val="dk2">
                <a:tint val="60000"/>
                <a:hueOff val="0"/>
                <a:satOff val="0"/>
                <a:lumOff val="0"/>
                <a:alphaOff val="0"/>
                <a:shade val="100000"/>
                <a:satMod val="110000"/>
                <a:lumMod val="100000"/>
              </a:schemeClr>
            </a:gs>
            <a:gs pos="100000">
              <a:schemeClr val="dk2">
                <a:tint val="60000"/>
                <a:hueOff val="0"/>
                <a:satOff val="0"/>
                <a:lumOff val="0"/>
                <a:alphaOff val="0"/>
                <a:shade val="78000"/>
                <a:satMod val="120000"/>
                <a:lumMod val="99000"/>
              </a:schemeClr>
            </a:gs>
          </a:gsLst>
          <a:lin ang="5400000" scaled="0"/>
        </a:gradFill>
        <a:ln>
          <a:noFill/>
        </a:ln>
        <a:effectLst/>
        <a:scene3d>
          <a:camera prst="orthographicFront"/>
          <a:lightRig rig="flat" dir="t"/>
        </a:scene3d>
        <a:sp3d z="-800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marL="0" lvl="0" indent="0" algn="ctr" defTabSz="889000">
            <a:lnSpc>
              <a:spcPct val="90000"/>
            </a:lnSpc>
            <a:spcBef>
              <a:spcPct val="0"/>
            </a:spcBef>
            <a:spcAft>
              <a:spcPct val="35000"/>
            </a:spcAft>
            <a:buNone/>
          </a:pPr>
          <a:endParaRPr lang="el-GR" sz="2000" kern="1200"/>
        </a:p>
      </dsp:txBody>
      <dsp:txXfrm>
        <a:off x="2038852" y="2154798"/>
        <a:ext cx="273857" cy="274594"/>
      </dsp:txXfrm>
    </dsp:sp>
    <dsp:sp modelId="{E4146A66-8EFD-4299-9020-1F0276A4A1C1}">
      <dsp:nvSpPr>
        <dsp:cNvPr id="0" name=""/>
        <dsp:cNvSpPr/>
      </dsp:nvSpPr>
      <dsp:spPr>
        <a:xfrm>
          <a:off x="2592472" y="479028"/>
          <a:ext cx="1845398" cy="3626135"/>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ctr" defTabSz="666750">
            <a:lnSpc>
              <a:spcPct val="90000"/>
            </a:lnSpc>
            <a:spcBef>
              <a:spcPct val="0"/>
            </a:spcBef>
            <a:spcAft>
              <a:spcPct val="35000"/>
            </a:spcAft>
            <a:buNone/>
          </a:pPr>
          <a:r>
            <a:rPr lang="el-GR" sz="1500" kern="1200" dirty="0"/>
            <a:t>Η Επιτροπή διοργάνωσε το 2019 εργαστήρια σε 15 χώρες της ΕΕ για την ευαισθητοποίηση των αγοραστών του δημόσιου τομέα και των οργανώσεων κοινωνικής οικονομίας σχετικά με τις ΚΥΔΣ. Καταγράφτηκαν 22 παραδείγματα που αποτελούν πηγή έμπνευσης</a:t>
          </a:r>
        </a:p>
      </dsp:txBody>
      <dsp:txXfrm>
        <a:off x="2646522" y="533078"/>
        <a:ext cx="1737298" cy="3518035"/>
      </dsp:txXfrm>
    </dsp:sp>
    <dsp:sp modelId="{CE5E3269-A64C-495E-912D-A063284B7732}">
      <dsp:nvSpPr>
        <dsp:cNvPr id="0" name=""/>
        <dsp:cNvSpPr/>
      </dsp:nvSpPr>
      <dsp:spPr>
        <a:xfrm>
          <a:off x="4622410" y="2063266"/>
          <a:ext cx="391224" cy="457658"/>
        </a:xfrm>
        <a:prstGeom prst="rightArrow">
          <a:avLst>
            <a:gd name="adj1" fmla="val 60000"/>
            <a:gd name="adj2" fmla="val 50000"/>
          </a:avLst>
        </a:prstGeom>
        <a:gradFill rotWithShape="0">
          <a:gsLst>
            <a:gs pos="0">
              <a:schemeClr val="dk2">
                <a:tint val="60000"/>
                <a:hueOff val="0"/>
                <a:satOff val="0"/>
                <a:lumOff val="0"/>
                <a:alphaOff val="0"/>
                <a:tint val="94000"/>
                <a:satMod val="103000"/>
                <a:lumMod val="102000"/>
              </a:schemeClr>
            </a:gs>
            <a:gs pos="50000">
              <a:schemeClr val="dk2">
                <a:tint val="60000"/>
                <a:hueOff val="0"/>
                <a:satOff val="0"/>
                <a:lumOff val="0"/>
                <a:alphaOff val="0"/>
                <a:shade val="100000"/>
                <a:satMod val="110000"/>
                <a:lumMod val="100000"/>
              </a:schemeClr>
            </a:gs>
            <a:gs pos="100000">
              <a:schemeClr val="dk2">
                <a:tint val="60000"/>
                <a:hueOff val="0"/>
                <a:satOff val="0"/>
                <a:lumOff val="0"/>
                <a:alphaOff val="0"/>
                <a:shade val="78000"/>
                <a:satMod val="120000"/>
                <a:lumMod val="99000"/>
              </a:schemeClr>
            </a:gs>
          </a:gsLst>
          <a:lin ang="5400000" scaled="0"/>
        </a:gradFill>
        <a:ln>
          <a:noFill/>
        </a:ln>
        <a:effectLst/>
        <a:scene3d>
          <a:camera prst="orthographicFront"/>
          <a:lightRig rig="flat" dir="t"/>
        </a:scene3d>
        <a:sp3d z="-800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marL="0" lvl="0" indent="0" algn="ctr" defTabSz="889000">
            <a:lnSpc>
              <a:spcPct val="90000"/>
            </a:lnSpc>
            <a:spcBef>
              <a:spcPct val="0"/>
            </a:spcBef>
            <a:spcAft>
              <a:spcPct val="35000"/>
            </a:spcAft>
            <a:buNone/>
          </a:pPr>
          <a:endParaRPr lang="el-GR" sz="2000" kern="1200"/>
        </a:p>
      </dsp:txBody>
      <dsp:txXfrm>
        <a:off x="4622410" y="2154798"/>
        <a:ext cx="273857" cy="274594"/>
      </dsp:txXfrm>
    </dsp:sp>
    <dsp:sp modelId="{5FA1B975-BC75-4300-9B48-35652CCC8FFB}">
      <dsp:nvSpPr>
        <dsp:cNvPr id="0" name=""/>
        <dsp:cNvSpPr/>
      </dsp:nvSpPr>
      <dsp:spPr>
        <a:xfrm>
          <a:off x="5176029" y="479028"/>
          <a:ext cx="1845398" cy="3626135"/>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ctr" defTabSz="666750">
            <a:lnSpc>
              <a:spcPct val="90000"/>
            </a:lnSpc>
            <a:spcBef>
              <a:spcPct val="0"/>
            </a:spcBef>
            <a:spcAft>
              <a:spcPct val="35000"/>
            </a:spcAft>
            <a:buNone/>
          </a:pPr>
          <a:r>
            <a:rPr lang="en-US" sz="1500" kern="1200" dirty="0">
              <a:hlinkClick xmlns:r="http://schemas.openxmlformats.org/officeDocument/2006/relationships" r:id="rId1"/>
            </a:rPr>
            <a:t>https://commission.europa.eu/funding-tenders/tools-public-buyers/social-procurement_el</a:t>
          </a:r>
          <a:r>
            <a:rPr lang="el-GR" sz="1500" kern="1200" dirty="0"/>
            <a:t>  71 περιπτώσεις ορθής πρακτικής προκειμένου να γίνουν αποτελεσματικές οι ΚΥΔΣ</a:t>
          </a:r>
        </a:p>
      </dsp:txBody>
      <dsp:txXfrm>
        <a:off x="5230079" y="533078"/>
        <a:ext cx="1737298" cy="3518035"/>
      </dsp:txXfrm>
    </dsp:sp>
    <dsp:sp modelId="{9085DCD4-5050-4064-BDAE-49397D55DA8B}">
      <dsp:nvSpPr>
        <dsp:cNvPr id="0" name=""/>
        <dsp:cNvSpPr/>
      </dsp:nvSpPr>
      <dsp:spPr>
        <a:xfrm>
          <a:off x="7205967" y="2063266"/>
          <a:ext cx="391224" cy="457658"/>
        </a:xfrm>
        <a:prstGeom prst="rightArrow">
          <a:avLst>
            <a:gd name="adj1" fmla="val 60000"/>
            <a:gd name="adj2" fmla="val 50000"/>
          </a:avLst>
        </a:prstGeom>
        <a:gradFill rotWithShape="0">
          <a:gsLst>
            <a:gs pos="0">
              <a:schemeClr val="dk2">
                <a:tint val="60000"/>
                <a:hueOff val="0"/>
                <a:satOff val="0"/>
                <a:lumOff val="0"/>
                <a:alphaOff val="0"/>
                <a:tint val="94000"/>
                <a:satMod val="103000"/>
                <a:lumMod val="102000"/>
              </a:schemeClr>
            </a:gs>
            <a:gs pos="50000">
              <a:schemeClr val="dk2">
                <a:tint val="60000"/>
                <a:hueOff val="0"/>
                <a:satOff val="0"/>
                <a:lumOff val="0"/>
                <a:alphaOff val="0"/>
                <a:shade val="100000"/>
                <a:satMod val="110000"/>
                <a:lumMod val="100000"/>
              </a:schemeClr>
            </a:gs>
            <a:gs pos="100000">
              <a:schemeClr val="dk2">
                <a:tint val="60000"/>
                <a:hueOff val="0"/>
                <a:satOff val="0"/>
                <a:lumOff val="0"/>
                <a:alphaOff val="0"/>
                <a:shade val="78000"/>
                <a:satMod val="120000"/>
                <a:lumMod val="99000"/>
              </a:schemeClr>
            </a:gs>
          </a:gsLst>
          <a:lin ang="5400000" scaled="0"/>
        </a:gradFill>
        <a:ln>
          <a:noFill/>
        </a:ln>
        <a:effectLst/>
        <a:scene3d>
          <a:camera prst="orthographicFront"/>
          <a:lightRig rig="flat" dir="t"/>
        </a:scene3d>
        <a:sp3d z="-800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marL="0" lvl="0" indent="0" algn="ctr" defTabSz="889000">
            <a:lnSpc>
              <a:spcPct val="90000"/>
            </a:lnSpc>
            <a:spcBef>
              <a:spcPct val="0"/>
            </a:spcBef>
            <a:spcAft>
              <a:spcPct val="35000"/>
            </a:spcAft>
            <a:buNone/>
          </a:pPr>
          <a:endParaRPr lang="el-GR" sz="2000" kern="1200"/>
        </a:p>
      </dsp:txBody>
      <dsp:txXfrm>
        <a:off x="7205967" y="2154798"/>
        <a:ext cx="273857" cy="274594"/>
      </dsp:txXfrm>
    </dsp:sp>
    <dsp:sp modelId="{2A7D69B1-DBB1-4DDB-A63E-CAD7DEB6FFF5}">
      <dsp:nvSpPr>
        <dsp:cNvPr id="0" name=""/>
        <dsp:cNvSpPr/>
      </dsp:nvSpPr>
      <dsp:spPr>
        <a:xfrm>
          <a:off x="7759586" y="479028"/>
          <a:ext cx="1845398" cy="3626135"/>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ctr" defTabSz="666750">
            <a:lnSpc>
              <a:spcPct val="90000"/>
            </a:lnSpc>
            <a:spcBef>
              <a:spcPct val="0"/>
            </a:spcBef>
            <a:spcAft>
              <a:spcPct val="35000"/>
            </a:spcAft>
            <a:buNone/>
          </a:pPr>
          <a:r>
            <a:rPr lang="el-GR" sz="1500" kern="1200" dirty="0"/>
            <a:t>Προώθηση φορέων Κοινωνικής και Αλληλέγγυας Οικονομίας (Κ.ΑΛ.Ο.) με τον Ν. 4430/2016</a:t>
          </a:r>
        </a:p>
      </dsp:txBody>
      <dsp:txXfrm>
        <a:off x="7813636" y="533078"/>
        <a:ext cx="1737298" cy="3518035"/>
      </dsp:txXfrm>
    </dsp:sp>
  </dsp:spTree>
</dsp:drawing>
</file>

<file path=ppt/diagrams/drawing27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EA3F16B-9100-4F20-A5BE-372390F1D32E}">
      <dsp:nvSpPr>
        <dsp:cNvPr id="0" name=""/>
        <dsp:cNvSpPr/>
      </dsp:nvSpPr>
      <dsp:spPr>
        <a:xfrm>
          <a:off x="0" y="0"/>
          <a:ext cx="9613900" cy="1375257"/>
        </a:xfrm>
        <a:prstGeom prst="rect">
          <a:avLst/>
        </a:prstGeom>
        <a:gradFill rotWithShape="0">
          <a:gsLst>
            <a:gs pos="0">
              <a:schemeClr val="dk2">
                <a:shade val="80000"/>
                <a:hueOff val="0"/>
                <a:satOff val="0"/>
                <a:lumOff val="0"/>
                <a:alphaOff val="0"/>
                <a:tint val="60000"/>
                <a:satMod val="100000"/>
                <a:lumMod val="110000"/>
              </a:schemeClr>
            </a:gs>
            <a:gs pos="100000">
              <a:schemeClr val="dk2">
                <a:shade val="80000"/>
                <a:hueOff val="0"/>
                <a:satOff val="0"/>
                <a:lumOff val="0"/>
                <a:alphaOff val="0"/>
                <a:tint val="70000"/>
                <a:satMod val="100000"/>
                <a:lumMod val="100000"/>
              </a:schemeClr>
            </a:gs>
          </a:gsLst>
          <a:lin ang="5400000" scaled="0"/>
        </a:gradFill>
        <a:ln>
          <a:noFill/>
        </a:ln>
        <a:effectLst/>
        <a:scene3d>
          <a:camera prst="orthographicFront"/>
          <a:lightRig rig="flat" dir="t"/>
        </a:scene3d>
        <a:sp3d z="-190500" extrusionH="12700" prstMaterial="plastic">
          <a:bevelT w="50800" h="50800"/>
        </a:sp3d>
      </dsp:spPr>
      <dsp:style>
        <a:lnRef idx="0">
          <a:scrgbClr r="0" g="0" b="0"/>
        </a:lnRef>
        <a:fillRef idx="2">
          <a:scrgbClr r="0" g="0" b="0"/>
        </a:fillRef>
        <a:effectRef idx="0">
          <a:scrgbClr r="0" g="0" b="0"/>
        </a:effectRef>
        <a:fontRef idx="minor"/>
      </dsp:style>
      <dsp:txBody>
        <a:bodyPr spcFirstLastPara="0" vert="horz" wrap="square" lIns="57150" tIns="57150" rIns="57150" bIns="57150" numCol="1" spcCol="1270" anchor="ctr" anchorCtr="0">
          <a:noAutofit/>
        </a:bodyPr>
        <a:lstStyle/>
        <a:p>
          <a:pPr marL="0" lvl="0" indent="0" algn="ctr" defTabSz="666750">
            <a:lnSpc>
              <a:spcPct val="90000"/>
            </a:lnSpc>
            <a:spcBef>
              <a:spcPct val="0"/>
            </a:spcBef>
            <a:spcAft>
              <a:spcPct val="35000"/>
            </a:spcAft>
            <a:buNone/>
          </a:pPr>
          <a:r>
            <a:rPr lang="el-GR" sz="1500" kern="1200" dirty="0"/>
            <a:t>Ενδεικτικά, ως τέτοια κριτήρια νοούνται:</a:t>
          </a:r>
        </a:p>
      </dsp:txBody>
      <dsp:txXfrm>
        <a:off x="0" y="0"/>
        <a:ext cx="9613900" cy="1375257"/>
      </dsp:txXfrm>
    </dsp:sp>
    <dsp:sp modelId="{475969D1-8408-479E-8D48-BDA671CF1322}">
      <dsp:nvSpPr>
        <dsp:cNvPr id="0" name=""/>
        <dsp:cNvSpPr/>
      </dsp:nvSpPr>
      <dsp:spPr>
        <a:xfrm>
          <a:off x="4694" y="1375257"/>
          <a:ext cx="1600751" cy="2888040"/>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r>
            <a:rPr lang="el-GR" sz="1400" kern="1200" dirty="0"/>
            <a:t>Οι ευκαιρίες απασχόλησης</a:t>
          </a:r>
        </a:p>
      </dsp:txBody>
      <dsp:txXfrm>
        <a:off x="4694" y="1375257"/>
        <a:ext cx="1600751" cy="2888040"/>
      </dsp:txXfrm>
    </dsp:sp>
    <dsp:sp modelId="{88B51DB1-66E1-42CB-AEEC-423FC990113F}">
      <dsp:nvSpPr>
        <dsp:cNvPr id="0" name=""/>
        <dsp:cNvSpPr/>
      </dsp:nvSpPr>
      <dsp:spPr>
        <a:xfrm>
          <a:off x="1605446" y="1375257"/>
          <a:ext cx="1600751" cy="2888040"/>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r>
            <a:rPr lang="el-GR" sz="1400" kern="1200" dirty="0"/>
            <a:t>Η κοινωνική ένταξη ευάλωτων κοινωνικών ομάδων</a:t>
          </a:r>
        </a:p>
      </dsp:txBody>
      <dsp:txXfrm>
        <a:off x="1605446" y="1375257"/>
        <a:ext cx="1600751" cy="2888040"/>
      </dsp:txXfrm>
    </dsp:sp>
    <dsp:sp modelId="{24E29617-0354-4B6C-9B0F-42CDE4CDA270}">
      <dsp:nvSpPr>
        <dsp:cNvPr id="0" name=""/>
        <dsp:cNvSpPr/>
      </dsp:nvSpPr>
      <dsp:spPr>
        <a:xfrm>
          <a:off x="3206198" y="1375257"/>
          <a:ext cx="1600751" cy="2888040"/>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r>
            <a:rPr lang="el-GR" sz="1400" kern="1200" dirty="0"/>
            <a:t>Ισότητα ευκαιριών</a:t>
          </a:r>
        </a:p>
      </dsp:txBody>
      <dsp:txXfrm>
        <a:off x="3206198" y="1375257"/>
        <a:ext cx="1600751" cy="2888040"/>
      </dsp:txXfrm>
    </dsp:sp>
    <dsp:sp modelId="{3E3C1846-539A-451F-AF0B-8F87D2E432C8}">
      <dsp:nvSpPr>
        <dsp:cNvPr id="0" name=""/>
        <dsp:cNvSpPr/>
      </dsp:nvSpPr>
      <dsp:spPr>
        <a:xfrm>
          <a:off x="4806949" y="1375257"/>
          <a:ext cx="1600751" cy="2888040"/>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r>
            <a:rPr lang="el-GR" sz="1400" kern="1200" dirty="0"/>
            <a:t>Ο σχεδιασμός της προσβασιμότητας για όλους</a:t>
          </a:r>
        </a:p>
      </dsp:txBody>
      <dsp:txXfrm>
        <a:off x="4806949" y="1375257"/>
        <a:ext cx="1600751" cy="2888040"/>
      </dsp:txXfrm>
    </dsp:sp>
    <dsp:sp modelId="{4DCA851F-6887-4767-9017-88F3DF74DFB0}">
      <dsp:nvSpPr>
        <dsp:cNvPr id="0" name=""/>
        <dsp:cNvSpPr/>
      </dsp:nvSpPr>
      <dsp:spPr>
        <a:xfrm>
          <a:off x="6407701" y="1375257"/>
          <a:ext cx="1600751" cy="2888040"/>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r>
            <a:rPr lang="el-GR" sz="1400" kern="1200" dirty="0"/>
            <a:t>Η συνεκτίμηση κριτηρίων αειφορίας, στα οποία περιλαμβάνονται και θέματα ηθικού εμπορίου</a:t>
          </a:r>
        </a:p>
      </dsp:txBody>
      <dsp:txXfrm>
        <a:off x="6407701" y="1375257"/>
        <a:ext cx="1600751" cy="2888040"/>
      </dsp:txXfrm>
    </dsp:sp>
    <dsp:sp modelId="{EF5CBB21-6597-4FED-A5A3-C2B7E03B1817}">
      <dsp:nvSpPr>
        <dsp:cNvPr id="0" name=""/>
        <dsp:cNvSpPr/>
      </dsp:nvSpPr>
      <dsp:spPr>
        <a:xfrm>
          <a:off x="8008453" y="1375257"/>
          <a:ext cx="1600751" cy="2888040"/>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r>
            <a:rPr lang="el-GR" sz="1400" kern="1200" dirty="0"/>
            <a:t>Η ευρύτερη εκούσια συμμόρφωση με την εταιρική κοινωνική ευθύνη (ΕΚΕ)</a:t>
          </a:r>
        </a:p>
      </dsp:txBody>
      <dsp:txXfrm>
        <a:off x="8008453" y="1375257"/>
        <a:ext cx="1600751" cy="2888040"/>
      </dsp:txXfrm>
    </dsp:sp>
    <dsp:sp modelId="{DE5EE922-91DB-43C9-9BFD-F4520DC9DDEB}">
      <dsp:nvSpPr>
        <dsp:cNvPr id="0" name=""/>
        <dsp:cNvSpPr/>
      </dsp:nvSpPr>
      <dsp:spPr>
        <a:xfrm>
          <a:off x="0" y="4263298"/>
          <a:ext cx="9613900" cy="320893"/>
        </a:xfrm>
        <a:prstGeom prst="rect">
          <a:avLst/>
        </a:prstGeom>
        <a:gradFill rotWithShape="0">
          <a:gsLst>
            <a:gs pos="0">
              <a:schemeClr val="dk2">
                <a:shade val="80000"/>
                <a:hueOff val="0"/>
                <a:satOff val="0"/>
                <a:lumOff val="0"/>
                <a:alphaOff val="0"/>
                <a:tint val="60000"/>
                <a:satMod val="100000"/>
                <a:lumMod val="110000"/>
              </a:schemeClr>
            </a:gs>
            <a:gs pos="100000">
              <a:schemeClr val="dk2">
                <a:shade val="80000"/>
                <a:hueOff val="0"/>
                <a:satOff val="0"/>
                <a:lumOff val="0"/>
                <a:alphaOff val="0"/>
                <a:tint val="70000"/>
                <a:satMod val="100000"/>
                <a:lumMod val="100000"/>
              </a:schemeClr>
            </a:gs>
          </a:gsLst>
          <a:lin ang="5400000" scaled="0"/>
        </a:gradFill>
        <a:ln>
          <a:noFill/>
        </a:ln>
        <a:effectLst/>
        <a:scene3d>
          <a:camera prst="orthographicFront"/>
          <a:lightRig rig="flat" dir="t"/>
        </a:scene3d>
        <a:sp3d z="-190500" extrusionH="12700" prstMaterial="plastic">
          <a:bevelT w="50800" h="50800"/>
        </a:sp3d>
      </dsp:spPr>
      <dsp:style>
        <a:lnRef idx="0">
          <a:scrgbClr r="0" g="0" b="0"/>
        </a:lnRef>
        <a:fillRef idx="2">
          <a:scrgbClr r="0" g="0" b="0"/>
        </a:fillRef>
        <a:effectRef idx="0">
          <a:scrgbClr r="0" g="0" b="0"/>
        </a:effectRef>
        <a:fontRef idx="minor"/>
      </dsp:style>
    </dsp:sp>
  </dsp:spTree>
</dsp:drawing>
</file>

<file path=ppt/diagrams/drawing27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D17B69D-95D5-44B5-A1D8-1F1819B48A32}">
      <dsp:nvSpPr>
        <dsp:cNvPr id="0" name=""/>
        <dsp:cNvSpPr/>
      </dsp:nvSpPr>
      <dsp:spPr>
        <a:xfrm>
          <a:off x="3548" y="2954"/>
          <a:ext cx="9606802" cy="557660"/>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ctr" defTabSz="666750">
            <a:lnSpc>
              <a:spcPct val="90000"/>
            </a:lnSpc>
            <a:spcBef>
              <a:spcPct val="0"/>
            </a:spcBef>
            <a:spcAft>
              <a:spcPct val="35000"/>
            </a:spcAft>
            <a:buNone/>
          </a:pPr>
          <a:r>
            <a:rPr lang="el-GR" sz="1500" kern="1200" dirty="0"/>
            <a:t>Κοινωνικές Συνεταιριστικές Επιχειρήσεις</a:t>
          </a:r>
        </a:p>
      </dsp:txBody>
      <dsp:txXfrm>
        <a:off x="19881" y="19287"/>
        <a:ext cx="9574136" cy="524994"/>
      </dsp:txXfrm>
    </dsp:sp>
    <dsp:sp modelId="{40479684-9A2D-4AB5-8FF4-7C033B3F640C}">
      <dsp:nvSpPr>
        <dsp:cNvPr id="0" name=""/>
        <dsp:cNvSpPr/>
      </dsp:nvSpPr>
      <dsp:spPr>
        <a:xfrm>
          <a:off x="12925" y="727017"/>
          <a:ext cx="2300395" cy="687631"/>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ctr" defTabSz="666750">
            <a:lnSpc>
              <a:spcPct val="90000"/>
            </a:lnSpc>
            <a:spcBef>
              <a:spcPct val="0"/>
            </a:spcBef>
            <a:spcAft>
              <a:spcPct val="35000"/>
            </a:spcAft>
            <a:buNone/>
          </a:pPr>
          <a:r>
            <a:rPr lang="el-GR" sz="1500" kern="1200" dirty="0"/>
            <a:t>Έχουν ως καταστατικό σκοπό τη συλλογική και κοινωνική ωφέλεια</a:t>
          </a:r>
        </a:p>
      </dsp:txBody>
      <dsp:txXfrm>
        <a:off x="33065" y="747157"/>
        <a:ext cx="2260115" cy="647351"/>
      </dsp:txXfrm>
    </dsp:sp>
    <dsp:sp modelId="{F602131B-29F9-4ABE-9BAB-E5B0582907D1}">
      <dsp:nvSpPr>
        <dsp:cNvPr id="0" name=""/>
        <dsp:cNvSpPr/>
      </dsp:nvSpPr>
      <dsp:spPr>
        <a:xfrm>
          <a:off x="12925" y="1581052"/>
          <a:ext cx="2300395" cy="1416891"/>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ctr" defTabSz="666750">
            <a:lnSpc>
              <a:spcPct val="90000"/>
            </a:lnSpc>
            <a:spcBef>
              <a:spcPct val="0"/>
            </a:spcBef>
            <a:spcAft>
              <a:spcPct val="35000"/>
            </a:spcAft>
            <a:buNone/>
          </a:pPr>
          <a:r>
            <a:rPr lang="el-GR" sz="1500" kern="1200" dirty="0" err="1"/>
            <a:t>Κοιν.Σ.Επ</a:t>
          </a:r>
          <a:r>
            <a:rPr lang="el-GR" sz="1500" kern="1200" dirty="0"/>
            <a:t>. Συλλογικής και Κοινωνικής Ωφέλειας</a:t>
          </a:r>
        </a:p>
      </dsp:txBody>
      <dsp:txXfrm>
        <a:off x="54424" y="1622551"/>
        <a:ext cx="2217397" cy="1333893"/>
      </dsp:txXfrm>
    </dsp:sp>
    <dsp:sp modelId="{8894ECE8-7782-4155-96FE-AEAC0BF46DE9}">
      <dsp:nvSpPr>
        <dsp:cNvPr id="0" name=""/>
        <dsp:cNvSpPr/>
      </dsp:nvSpPr>
      <dsp:spPr>
        <a:xfrm>
          <a:off x="12925" y="3164346"/>
          <a:ext cx="2300395" cy="1416891"/>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ctr" defTabSz="666750">
            <a:lnSpc>
              <a:spcPct val="90000"/>
            </a:lnSpc>
            <a:spcBef>
              <a:spcPct val="0"/>
            </a:spcBef>
            <a:spcAft>
              <a:spcPct val="35000"/>
            </a:spcAft>
            <a:buNone/>
          </a:pPr>
          <a:r>
            <a:rPr lang="el-GR" sz="1500" kern="1200" dirty="0"/>
            <a:t>Συνεταιρισμοί εργαζομένων</a:t>
          </a:r>
        </a:p>
      </dsp:txBody>
      <dsp:txXfrm>
        <a:off x="54424" y="3205845"/>
        <a:ext cx="2217397" cy="1333893"/>
      </dsp:txXfrm>
    </dsp:sp>
    <dsp:sp modelId="{996FD67A-5C76-4E7E-8636-2B7E2CFF298C}">
      <dsp:nvSpPr>
        <dsp:cNvPr id="0" name=""/>
        <dsp:cNvSpPr/>
      </dsp:nvSpPr>
      <dsp:spPr>
        <a:xfrm>
          <a:off x="2506554" y="727017"/>
          <a:ext cx="7094419" cy="652634"/>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ctr" defTabSz="666750">
            <a:lnSpc>
              <a:spcPct val="90000"/>
            </a:lnSpc>
            <a:spcBef>
              <a:spcPct val="0"/>
            </a:spcBef>
            <a:spcAft>
              <a:spcPct val="35000"/>
            </a:spcAft>
            <a:buNone/>
          </a:pPr>
          <a:r>
            <a:rPr lang="el-GR" sz="1500" kern="1200" dirty="0"/>
            <a:t>Διαθέτουν εκ του νόμου εμπορική ιδιότητα</a:t>
          </a:r>
        </a:p>
      </dsp:txBody>
      <dsp:txXfrm>
        <a:off x="2525669" y="746132"/>
        <a:ext cx="7056189" cy="614404"/>
      </dsp:txXfrm>
    </dsp:sp>
    <dsp:sp modelId="{19C1C6B1-2EAC-4F25-ADAD-DFA833412E4C}">
      <dsp:nvSpPr>
        <dsp:cNvPr id="0" name=""/>
        <dsp:cNvSpPr/>
      </dsp:nvSpPr>
      <dsp:spPr>
        <a:xfrm>
          <a:off x="2506554" y="1546054"/>
          <a:ext cx="2300395" cy="1416891"/>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ctr" defTabSz="666750">
            <a:lnSpc>
              <a:spcPct val="90000"/>
            </a:lnSpc>
            <a:spcBef>
              <a:spcPct val="0"/>
            </a:spcBef>
            <a:spcAft>
              <a:spcPct val="35000"/>
            </a:spcAft>
            <a:buNone/>
          </a:pPr>
          <a:r>
            <a:rPr lang="el-GR" sz="1500" kern="1200" dirty="0" err="1"/>
            <a:t>Κοιν.Σ.Επ</a:t>
          </a:r>
          <a:r>
            <a:rPr lang="el-GR" sz="1500" kern="1200" dirty="0"/>
            <a:t>. Ένταξης Ευάλωτων Ομάδων (30% κατ’ ελάχιστον των μελών και των εργαζομένων ανήκουν σε αυτές τις κατηγορίες)</a:t>
          </a:r>
        </a:p>
      </dsp:txBody>
      <dsp:txXfrm>
        <a:off x="2548053" y="1587553"/>
        <a:ext cx="2217397" cy="1333893"/>
      </dsp:txXfrm>
    </dsp:sp>
    <dsp:sp modelId="{23A9F70F-2379-40AC-A633-7A3C4B3EFB05}">
      <dsp:nvSpPr>
        <dsp:cNvPr id="0" name=""/>
        <dsp:cNvSpPr/>
      </dsp:nvSpPr>
      <dsp:spPr>
        <a:xfrm>
          <a:off x="2506554" y="3129349"/>
          <a:ext cx="2300395" cy="1416891"/>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ctr" defTabSz="666750">
            <a:lnSpc>
              <a:spcPct val="90000"/>
            </a:lnSpc>
            <a:spcBef>
              <a:spcPct val="0"/>
            </a:spcBef>
            <a:spcAft>
              <a:spcPct val="35000"/>
            </a:spcAft>
            <a:buNone/>
          </a:pPr>
          <a:r>
            <a:rPr lang="el-GR" sz="1500" kern="1200" dirty="0"/>
            <a:t>Άτομα με αναπηρία, άτομα με προβλήματα εξάρτησης ή απεξαρτημένα, παραβατικοί ανήλικοι ή φυλακισμένοι ή αποφυλακισμένοι </a:t>
          </a:r>
        </a:p>
      </dsp:txBody>
      <dsp:txXfrm>
        <a:off x="2548053" y="3170848"/>
        <a:ext cx="2217397" cy="1333893"/>
      </dsp:txXfrm>
    </dsp:sp>
    <dsp:sp modelId="{3749AE96-CF3F-4FC4-BBFE-86DEC08808D8}">
      <dsp:nvSpPr>
        <dsp:cNvPr id="0" name=""/>
        <dsp:cNvSpPr/>
      </dsp:nvSpPr>
      <dsp:spPr>
        <a:xfrm>
          <a:off x="4903566" y="1546054"/>
          <a:ext cx="2300395" cy="1416891"/>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ctr" defTabSz="666750">
            <a:lnSpc>
              <a:spcPct val="90000"/>
            </a:lnSpc>
            <a:spcBef>
              <a:spcPct val="0"/>
            </a:spcBef>
            <a:spcAft>
              <a:spcPct val="35000"/>
            </a:spcAft>
            <a:buNone/>
          </a:pPr>
          <a:r>
            <a:rPr lang="el-GR" sz="1500" kern="1200" dirty="0" err="1"/>
            <a:t>Κοιν.Σ.Επ</a:t>
          </a:r>
          <a:r>
            <a:rPr lang="el-GR" sz="1500" kern="1200" dirty="0"/>
            <a:t>. Ένταξης Ειδικών Ομάδων (50% κατ’ ελάχιστον των μελών και των εργαζομένων ανήκουν σε αυτές τις κατηγορίες)</a:t>
          </a:r>
        </a:p>
      </dsp:txBody>
      <dsp:txXfrm>
        <a:off x="4945065" y="1587553"/>
        <a:ext cx="2217397" cy="1333893"/>
      </dsp:txXfrm>
    </dsp:sp>
    <dsp:sp modelId="{08F6D955-EEC1-4C4A-93B2-5F96C9118A81}">
      <dsp:nvSpPr>
        <dsp:cNvPr id="0" name=""/>
        <dsp:cNvSpPr/>
      </dsp:nvSpPr>
      <dsp:spPr>
        <a:xfrm>
          <a:off x="4903566" y="3129349"/>
          <a:ext cx="2300395" cy="1416891"/>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ctr" defTabSz="666750">
            <a:lnSpc>
              <a:spcPct val="90000"/>
            </a:lnSpc>
            <a:spcBef>
              <a:spcPct val="0"/>
            </a:spcBef>
            <a:spcAft>
              <a:spcPct val="35000"/>
            </a:spcAft>
            <a:buNone/>
          </a:pPr>
          <a:r>
            <a:rPr lang="el-GR" sz="1500" kern="1200" dirty="0"/>
            <a:t>Θύματα ενδοοικογενειακής βίας, παράνομης διακίνησης και εμπορίας ανθρώπων, άστεγοι, οικονομικοί μετανάστες, πρόσφυγες, κλπ.</a:t>
          </a:r>
        </a:p>
      </dsp:txBody>
      <dsp:txXfrm>
        <a:off x="4945065" y="3170848"/>
        <a:ext cx="2217397" cy="1333893"/>
      </dsp:txXfrm>
    </dsp:sp>
    <dsp:sp modelId="{C3BC1268-71A5-4039-BA93-915F848D1A84}">
      <dsp:nvSpPr>
        <dsp:cNvPr id="0" name=""/>
        <dsp:cNvSpPr/>
      </dsp:nvSpPr>
      <dsp:spPr>
        <a:xfrm>
          <a:off x="7300578" y="1546054"/>
          <a:ext cx="2300395" cy="1416891"/>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ctr" defTabSz="666750">
            <a:lnSpc>
              <a:spcPct val="90000"/>
            </a:lnSpc>
            <a:spcBef>
              <a:spcPct val="0"/>
            </a:spcBef>
            <a:spcAft>
              <a:spcPct val="35000"/>
            </a:spcAft>
            <a:buNone/>
          </a:pPr>
          <a:r>
            <a:rPr lang="el-GR" sz="1500" kern="1200" dirty="0"/>
            <a:t>Κοινωνικοί Συνεταιρισμοί Περιορισμένης Ευθύνης που θεωρούνται αυτοδικαίως </a:t>
          </a:r>
          <a:r>
            <a:rPr lang="el-GR" sz="1500" kern="1200" dirty="0" err="1"/>
            <a:t>Κοιν.Σ.Επ</a:t>
          </a:r>
          <a:r>
            <a:rPr lang="el-GR" sz="1500" kern="1200" dirty="0"/>
            <a:t>. Ένταξης</a:t>
          </a:r>
        </a:p>
      </dsp:txBody>
      <dsp:txXfrm>
        <a:off x="7342077" y="1587553"/>
        <a:ext cx="2217397" cy="1333893"/>
      </dsp:txXfrm>
    </dsp:sp>
    <dsp:sp modelId="{55781C6A-7426-4A8E-9DE8-F2752BF4F075}">
      <dsp:nvSpPr>
        <dsp:cNvPr id="0" name=""/>
        <dsp:cNvSpPr/>
      </dsp:nvSpPr>
      <dsp:spPr>
        <a:xfrm>
          <a:off x="7300578" y="3129349"/>
          <a:ext cx="2300395" cy="1416891"/>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ctr" defTabSz="666750">
            <a:lnSpc>
              <a:spcPct val="90000"/>
            </a:lnSpc>
            <a:spcBef>
              <a:spcPct val="0"/>
            </a:spcBef>
            <a:spcAft>
              <a:spcPct val="35000"/>
            </a:spcAft>
            <a:buNone/>
          </a:pPr>
          <a:r>
            <a:rPr lang="el-GR" sz="1500" kern="1200" dirty="0"/>
            <a:t>Εγγραφή τους στο Μητρώο Κοινωνικής και Αλληλέγγυας Οικονομίας</a:t>
          </a:r>
        </a:p>
      </dsp:txBody>
      <dsp:txXfrm>
        <a:off x="7342077" y="3170848"/>
        <a:ext cx="2217397" cy="1333893"/>
      </dsp:txXfrm>
    </dsp:sp>
  </dsp:spTree>
</dsp:drawing>
</file>

<file path=ppt/diagrams/drawing27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84F84BB-5590-4BBE-B591-CD9BB1D76BC3}">
      <dsp:nvSpPr>
        <dsp:cNvPr id="0" name=""/>
        <dsp:cNvSpPr/>
      </dsp:nvSpPr>
      <dsp:spPr>
        <a:xfrm rot="16200000">
          <a:off x="1232401" y="-1232401"/>
          <a:ext cx="2342147" cy="4806950"/>
        </a:xfrm>
        <a:prstGeom prst="round1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ctr" defTabSz="666750">
            <a:lnSpc>
              <a:spcPct val="90000"/>
            </a:lnSpc>
            <a:spcBef>
              <a:spcPct val="0"/>
            </a:spcBef>
            <a:spcAft>
              <a:spcPct val="35000"/>
            </a:spcAft>
            <a:buNone/>
          </a:pPr>
          <a:r>
            <a:rPr lang="el-GR" sz="1500" kern="1200" dirty="0"/>
            <a:t>Άρθρο 20 Ν. 4412/2016, διεξαγωγή της διαδικασίας μόνο ανάμεσα σε συγκεκριμένους οικονομικούς φορείς που ανταποκρίνονται σε συγκεκριμένο προφίλ</a:t>
          </a:r>
        </a:p>
      </dsp:txBody>
      <dsp:txXfrm rot="5400000">
        <a:off x="-1" y="1"/>
        <a:ext cx="4806950" cy="1756610"/>
      </dsp:txXfrm>
    </dsp:sp>
    <dsp:sp modelId="{0BDC3C22-35A2-4D71-B126-22A1E2E5F100}">
      <dsp:nvSpPr>
        <dsp:cNvPr id="0" name=""/>
        <dsp:cNvSpPr/>
      </dsp:nvSpPr>
      <dsp:spPr>
        <a:xfrm>
          <a:off x="4806950" y="0"/>
          <a:ext cx="4806950" cy="2342147"/>
        </a:xfrm>
        <a:prstGeom prst="round1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ctr" defTabSz="666750">
            <a:lnSpc>
              <a:spcPct val="90000"/>
            </a:lnSpc>
            <a:spcBef>
              <a:spcPct val="0"/>
            </a:spcBef>
            <a:spcAft>
              <a:spcPct val="35000"/>
            </a:spcAft>
            <a:buNone/>
          </a:pPr>
          <a:r>
            <a:rPr lang="el-GR" sz="1500" kern="1200" dirty="0"/>
            <a:t>α) Προστατευμένα παραγωγικά εργαστήρια του άρθρου 17 του Ν. 2646/1998, β) </a:t>
          </a:r>
          <a:r>
            <a:rPr lang="el-GR" sz="1500" kern="1200" dirty="0" err="1"/>
            <a:t>Κοι.Σ.Π.Ε</a:t>
          </a:r>
          <a:r>
            <a:rPr lang="el-GR" sz="1500" kern="1200" dirty="0"/>
            <a:t>. του άρθρου 12 του Ν. 2716/1999, γ) </a:t>
          </a:r>
          <a:r>
            <a:rPr lang="el-GR" sz="1500" kern="1200" dirty="0" err="1"/>
            <a:t>Κοιν.Σ.Επ</a:t>
          </a:r>
          <a:r>
            <a:rPr lang="el-GR" sz="1500" kern="1200" dirty="0"/>
            <a:t>. Ένταξης της περ. α΄ της παρ. 2 του άρθρου 2 του Ν. 4019/2011, δ) κάθε άλλο οικονομικό φορέα που έχει καταστατικό σκοπό της επαγγελματική και κοινωνική ένταξη ατόμων με αναπηρία ή </a:t>
          </a:r>
          <a:r>
            <a:rPr lang="el-GR" sz="1500" kern="1200" dirty="0" err="1"/>
            <a:t>μειονεκτούντων</a:t>
          </a:r>
          <a:r>
            <a:rPr lang="el-GR" sz="1500" kern="1200" dirty="0"/>
            <a:t>, εφόσον απασχολεί ποσοστό άνω του 30% τέτοια άτομα</a:t>
          </a:r>
        </a:p>
      </dsp:txBody>
      <dsp:txXfrm>
        <a:off x="4806950" y="0"/>
        <a:ext cx="4806950" cy="1756610"/>
      </dsp:txXfrm>
    </dsp:sp>
    <dsp:sp modelId="{A19479C3-2434-44E9-AFC4-F999D7C1B11B}">
      <dsp:nvSpPr>
        <dsp:cNvPr id="0" name=""/>
        <dsp:cNvSpPr/>
      </dsp:nvSpPr>
      <dsp:spPr>
        <a:xfrm rot="10800000">
          <a:off x="0" y="2342147"/>
          <a:ext cx="4806950" cy="2342147"/>
        </a:xfrm>
        <a:prstGeom prst="round1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ctr" defTabSz="666750">
            <a:lnSpc>
              <a:spcPct val="90000"/>
            </a:lnSpc>
            <a:spcBef>
              <a:spcPct val="0"/>
            </a:spcBef>
            <a:spcAft>
              <a:spcPct val="35000"/>
            </a:spcAft>
            <a:buNone/>
          </a:pPr>
          <a:r>
            <a:rPr lang="el-GR" sz="1500" kern="1200" dirty="0"/>
            <a:t>Δυνατότητα ανάθεσης δημοσίων συμβάσεων στο πλαίσιο προγραμμάτων προστατευμένης απασχόλησης, εφόσον περισσότεροι από το 30% των εργαζομένων στα προγράμματα αυτά είναι εργαζόμενοι με αναπηρία ή μειονεκτούντες</a:t>
          </a:r>
        </a:p>
      </dsp:txBody>
      <dsp:txXfrm rot="10800000">
        <a:off x="0" y="2927684"/>
        <a:ext cx="4806950" cy="1756610"/>
      </dsp:txXfrm>
    </dsp:sp>
    <dsp:sp modelId="{28D31EF1-D511-4206-BD12-663FD2AEB2C1}">
      <dsp:nvSpPr>
        <dsp:cNvPr id="0" name=""/>
        <dsp:cNvSpPr/>
      </dsp:nvSpPr>
      <dsp:spPr>
        <a:xfrm rot="5400000">
          <a:off x="6039351" y="1109746"/>
          <a:ext cx="2342147" cy="4806950"/>
        </a:xfrm>
        <a:prstGeom prst="round1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ctr" defTabSz="666750">
            <a:lnSpc>
              <a:spcPct val="90000"/>
            </a:lnSpc>
            <a:spcBef>
              <a:spcPct val="0"/>
            </a:spcBef>
            <a:spcAft>
              <a:spcPct val="35000"/>
            </a:spcAft>
            <a:buNone/>
          </a:pPr>
          <a:r>
            <a:rPr lang="el-GR" sz="1500" kern="1200" dirty="0"/>
            <a:t>Η επιλογή των αναδόχων μεταξύ των ως άνω κατηγοριών οικονομικών φορέων πραγματοποιείται βάσει πρόσκλησης που απευθύνεται στο σύνολο αυτών των φορέων</a:t>
          </a:r>
        </a:p>
      </dsp:txBody>
      <dsp:txXfrm rot="-5400000">
        <a:off x="4806949" y="2927684"/>
        <a:ext cx="4806950" cy="1756610"/>
      </dsp:txXfrm>
    </dsp:sp>
    <dsp:sp modelId="{590A050E-916D-4522-A5AC-522533401924}">
      <dsp:nvSpPr>
        <dsp:cNvPr id="0" name=""/>
        <dsp:cNvSpPr/>
      </dsp:nvSpPr>
      <dsp:spPr>
        <a:xfrm>
          <a:off x="3364865" y="1756610"/>
          <a:ext cx="2884170" cy="1171073"/>
        </a:xfrm>
        <a:prstGeom prst="roundRect">
          <a:avLst/>
        </a:prstGeom>
        <a:solidFill>
          <a:schemeClr val="dk2">
            <a:tint val="60000"/>
            <a:hueOff val="0"/>
            <a:satOff val="0"/>
            <a:lumOff val="0"/>
            <a:alphaOff val="0"/>
          </a:schemeClr>
        </a:solidFill>
        <a:ln>
          <a:noFill/>
        </a:ln>
        <a:effectLst>
          <a:outerShdw blurRad="57150" dist="19050" dir="5400000" algn="ctr" rotWithShape="0">
            <a:srgbClr val="000000">
              <a:alpha val="63000"/>
            </a:srgbClr>
          </a:outerShdw>
        </a:effectLst>
        <a:scene3d>
          <a:camera prst="orthographicFront"/>
          <a:lightRig rig="flat" dir="t"/>
        </a:scene3d>
        <a:sp3d z="190500" prstMaterial="plastic">
          <a:bevelT w="120900" h="88900"/>
          <a:bevelB w="88900" h="31750" prst="angle"/>
        </a:sp3d>
      </dsp:spPr>
      <dsp:style>
        <a:lnRef idx="0">
          <a:scrgbClr r="0" g="0" b="0"/>
        </a:lnRef>
        <a:fillRef idx="1">
          <a:scrgbClr r="0" g="0" b="0"/>
        </a:fillRef>
        <a:effectRef idx="3">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ctr" defTabSz="666750">
            <a:lnSpc>
              <a:spcPct val="90000"/>
            </a:lnSpc>
            <a:spcBef>
              <a:spcPct val="0"/>
            </a:spcBef>
            <a:spcAft>
              <a:spcPct val="35000"/>
            </a:spcAft>
            <a:buNone/>
          </a:pPr>
          <a:r>
            <a:rPr lang="el-GR" sz="1500" kern="1200" dirty="0"/>
            <a:t>Θεσμικό πλαίσιο ανάθεσης συμβάσεων κατ’ αποκλειστικότητα</a:t>
          </a:r>
        </a:p>
      </dsp:txBody>
      <dsp:txXfrm>
        <a:off x="3422032" y="1813777"/>
        <a:ext cx="2769836" cy="1056739"/>
      </dsp:txXfrm>
    </dsp:sp>
  </dsp:spTree>
</dsp:drawing>
</file>

<file path=ppt/diagrams/drawing27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2DCE4AC-B4D5-4F4A-BE88-05F1725706B9}">
      <dsp:nvSpPr>
        <dsp:cNvPr id="0" name=""/>
        <dsp:cNvSpPr/>
      </dsp:nvSpPr>
      <dsp:spPr>
        <a:xfrm>
          <a:off x="721042" y="0"/>
          <a:ext cx="8171815" cy="4684294"/>
        </a:xfrm>
        <a:prstGeom prst="rightArrow">
          <a:avLst/>
        </a:prstGeom>
        <a:gradFill rotWithShape="0">
          <a:gsLst>
            <a:gs pos="0">
              <a:schemeClr val="dk2">
                <a:tint val="40000"/>
                <a:hueOff val="0"/>
                <a:satOff val="0"/>
                <a:lumOff val="0"/>
                <a:alphaOff val="0"/>
                <a:tint val="94000"/>
                <a:satMod val="103000"/>
                <a:lumMod val="102000"/>
              </a:schemeClr>
            </a:gs>
            <a:gs pos="50000">
              <a:schemeClr val="dk2">
                <a:tint val="40000"/>
                <a:hueOff val="0"/>
                <a:satOff val="0"/>
                <a:lumOff val="0"/>
                <a:alphaOff val="0"/>
                <a:shade val="100000"/>
                <a:satMod val="110000"/>
                <a:lumMod val="100000"/>
              </a:schemeClr>
            </a:gs>
            <a:gs pos="100000">
              <a:schemeClr val="dk2">
                <a:tint val="40000"/>
                <a:hueOff val="0"/>
                <a:satOff val="0"/>
                <a:lumOff val="0"/>
                <a:alphaOff val="0"/>
                <a:shade val="78000"/>
                <a:satMod val="120000"/>
                <a:lumMod val="99000"/>
              </a:schemeClr>
            </a:gs>
          </a:gsLst>
          <a:lin ang="5400000" scaled="0"/>
        </a:gradFill>
        <a:ln>
          <a:noFill/>
        </a:ln>
        <a:effectLst/>
        <a:scene3d>
          <a:camera prst="orthographicFront"/>
          <a:lightRig rig="flat" dir="t"/>
        </a:scene3d>
        <a:sp3d z="-190500" extrusionH="12700" prstMaterial="plastic">
          <a:bevelT w="50800" h="50800"/>
        </a:sp3d>
      </dsp:spPr>
      <dsp:style>
        <a:lnRef idx="0">
          <a:scrgbClr r="0" g="0" b="0"/>
        </a:lnRef>
        <a:fillRef idx="3">
          <a:scrgbClr r="0" g="0" b="0"/>
        </a:fillRef>
        <a:effectRef idx="0">
          <a:scrgbClr r="0" g="0" b="0"/>
        </a:effectRef>
        <a:fontRef idx="minor"/>
      </dsp:style>
    </dsp:sp>
    <dsp:sp modelId="{4DB2E748-277D-4AB3-8BDA-9D71E6DCB705}">
      <dsp:nvSpPr>
        <dsp:cNvPr id="0" name=""/>
        <dsp:cNvSpPr/>
      </dsp:nvSpPr>
      <dsp:spPr>
        <a:xfrm>
          <a:off x="4694" y="1405288"/>
          <a:ext cx="2901069" cy="1873718"/>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ctr" defTabSz="666750">
            <a:lnSpc>
              <a:spcPct val="90000"/>
            </a:lnSpc>
            <a:spcBef>
              <a:spcPct val="0"/>
            </a:spcBef>
            <a:spcAft>
              <a:spcPct val="35000"/>
            </a:spcAft>
            <a:buNone/>
          </a:pPr>
          <a:r>
            <a:rPr lang="el-GR" sz="1500" kern="1200" dirty="0"/>
            <a:t>Η Επιτροπή δημοσίευσε έναν πρακτικό οδηγό για τους αγοραστές του δημόσιου τομέα με συγκεκριμένες προτάσεις και παραδείγματα, που καλύπτουν όλη τη διαδικασία ανάθεσης τέτοιων συμβάσεων</a:t>
          </a:r>
        </a:p>
      </dsp:txBody>
      <dsp:txXfrm>
        <a:off x="96161" y="1496755"/>
        <a:ext cx="2718135" cy="1690784"/>
      </dsp:txXfrm>
    </dsp:sp>
    <dsp:sp modelId="{2A492E30-6AAF-48D0-8CC5-DE06DC4C9AEC}">
      <dsp:nvSpPr>
        <dsp:cNvPr id="0" name=""/>
        <dsp:cNvSpPr/>
      </dsp:nvSpPr>
      <dsp:spPr>
        <a:xfrm>
          <a:off x="3356415" y="1405288"/>
          <a:ext cx="2901069" cy="1873718"/>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ctr" defTabSz="666750">
            <a:lnSpc>
              <a:spcPct val="90000"/>
            </a:lnSpc>
            <a:spcBef>
              <a:spcPct val="0"/>
            </a:spcBef>
            <a:spcAft>
              <a:spcPct val="35000"/>
            </a:spcAft>
            <a:buNone/>
          </a:pPr>
          <a:r>
            <a:rPr lang="el-GR" sz="1500" kern="1200" dirty="0"/>
            <a:t>Η Επιτροπή διεξήγαγε στοχευμένη διαβούλευση για τη σύνταξη του οδηγού για τις ΚΥΔΣ</a:t>
          </a:r>
        </a:p>
      </dsp:txBody>
      <dsp:txXfrm>
        <a:off x="3447882" y="1496755"/>
        <a:ext cx="2718135" cy="1690784"/>
      </dsp:txXfrm>
    </dsp:sp>
    <dsp:sp modelId="{693049AC-82E3-44BF-856A-7FB7730DF2EA}">
      <dsp:nvSpPr>
        <dsp:cNvPr id="0" name=""/>
        <dsp:cNvSpPr/>
      </dsp:nvSpPr>
      <dsp:spPr>
        <a:xfrm>
          <a:off x="6708136" y="1405288"/>
          <a:ext cx="2901069" cy="1873718"/>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ctr" defTabSz="666750">
            <a:lnSpc>
              <a:spcPct val="90000"/>
            </a:lnSpc>
            <a:spcBef>
              <a:spcPct val="0"/>
            </a:spcBef>
            <a:spcAft>
              <a:spcPct val="35000"/>
            </a:spcAft>
            <a:buNone/>
          </a:pPr>
          <a:r>
            <a:rPr lang="el-GR" sz="1500" kern="1200" dirty="0"/>
            <a:t>Η ΕΕ εξέδωσε την Οδηγία 2019/882/ΕΕ σχετικά με τις απαιτήσεις προσβασιμότητας προϊόντων και υπηρεσιών</a:t>
          </a:r>
        </a:p>
      </dsp:txBody>
      <dsp:txXfrm>
        <a:off x="6799603" y="1496755"/>
        <a:ext cx="2718135" cy="1690784"/>
      </dsp:txXfrm>
    </dsp:sp>
  </dsp:spTree>
</dsp:drawing>
</file>

<file path=ppt/diagrams/drawing2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82A77A1-9B4C-44DE-AA87-47C3F9500FBC}">
      <dsp:nvSpPr>
        <dsp:cNvPr id="0" name=""/>
        <dsp:cNvSpPr/>
      </dsp:nvSpPr>
      <dsp:spPr>
        <a:xfrm rot="5400000">
          <a:off x="-152911" y="156928"/>
          <a:ext cx="1019409" cy="713586"/>
        </a:xfrm>
        <a:prstGeom prst="chevron">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l-GR" sz="1800" kern="1200" dirty="0"/>
            <a:t>Περ. 33)</a:t>
          </a:r>
        </a:p>
      </dsp:txBody>
      <dsp:txXfrm rot="-5400000">
        <a:off x="1" y="360809"/>
        <a:ext cx="713586" cy="305823"/>
      </dsp:txXfrm>
    </dsp:sp>
    <dsp:sp modelId="{936B1A09-A88D-4DF7-B3A8-DD838C8B9A5F}">
      <dsp:nvSpPr>
        <dsp:cNvPr id="0" name=""/>
        <dsp:cNvSpPr/>
      </dsp:nvSpPr>
      <dsp:spPr>
        <a:xfrm rot="5400000">
          <a:off x="4832261" y="-4114656"/>
          <a:ext cx="662964" cy="8900313"/>
        </a:xfrm>
        <a:prstGeom prst="round2SameRect">
          <a:avLst/>
        </a:prstGeom>
        <a:solidFill>
          <a:schemeClr val="lt2">
            <a:alpha val="90000"/>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128016" tIns="11430" rIns="11430" bIns="11430" numCol="1" spcCol="1270" anchor="ctr" anchorCtr="0">
          <a:noAutofit/>
        </a:bodyPr>
        <a:lstStyle/>
        <a:p>
          <a:pPr marL="171450" lvl="1" indent="-171450" algn="l" defTabSz="800100">
            <a:lnSpc>
              <a:spcPct val="90000"/>
            </a:lnSpc>
            <a:spcBef>
              <a:spcPct val="0"/>
            </a:spcBef>
            <a:spcAft>
              <a:spcPct val="15000"/>
            </a:spcAft>
            <a:buChar char="•"/>
          </a:pPr>
          <a:r>
            <a:rPr lang="el-GR" sz="1800" kern="1200" dirty="0"/>
            <a:t>Χρήστες ΕΣΗΔΗΣ</a:t>
          </a:r>
        </a:p>
      </dsp:txBody>
      <dsp:txXfrm rot="-5400000">
        <a:off x="713587" y="36381"/>
        <a:ext cx="8867950" cy="598238"/>
      </dsp:txXfrm>
    </dsp:sp>
    <dsp:sp modelId="{5EB91FD7-B7F0-4B4E-8E50-83F1B9E69395}">
      <dsp:nvSpPr>
        <dsp:cNvPr id="0" name=""/>
        <dsp:cNvSpPr/>
      </dsp:nvSpPr>
      <dsp:spPr>
        <a:xfrm rot="5400000">
          <a:off x="-152911" y="1058489"/>
          <a:ext cx="1019409" cy="713586"/>
        </a:xfrm>
        <a:prstGeom prst="chevron">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l-GR" sz="1800" kern="1200" dirty="0"/>
            <a:t>Περ. 34)</a:t>
          </a:r>
        </a:p>
      </dsp:txBody>
      <dsp:txXfrm rot="-5400000">
        <a:off x="1" y="1262370"/>
        <a:ext cx="713586" cy="305823"/>
      </dsp:txXfrm>
    </dsp:sp>
    <dsp:sp modelId="{0185D773-1768-4606-B1A0-0728C15AB221}">
      <dsp:nvSpPr>
        <dsp:cNvPr id="0" name=""/>
        <dsp:cNvSpPr/>
      </dsp:nvSpPr>
      <dsp:spPr>
        <a:xfrm rot="5400000">
          <a:off x="4832435" y="-3213270"/>
          <a:ext cx="662616" cy="8900313"/>
        </a:xfrm>
        <a:prstGeom prst="round2SameRect">
          <a:avLst/>
        </a:prstGeom>
        <a:solidFill>
          <a:schemeClr val="lt2">
            <a:alpha val="90000"/>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128016" tIns="11430" rIns="11430" bIns="11430" numCol="1" spcCol="1270" anchor="ctr" anchorCtr="0">
          <a:noAutofit/>
        </a:bodyPr>
        <a:lstStyle/>
        <a:p>
          <a:pPr marL="171450" lvl="1" indent="-171450" algn="l" defTabSz="800100">
            <a:lnSpc>
              <a:spcPct val="90000"/>
            </a:lnSpc>
            <a:spcBef>
              <a:spcPct val="0"/>
            </a:spcBef>
            <a:spcAft>
              <a:spcPct val="15000"/>
            </a:spcAft>
            <a:buChar char="•"/>
          </a:pPr>
          <a:r>
            <a:rPr lang="el-GR" sz="1800" kern="1200" dirty="0"/>
            <a:t>Κεντρικό Ηλεκτρονικό Μητρώο Δημοσίων Συμβάσεων (Κ.Η.Μ.ΔΗ.Σ.)</a:t>
          </a:r>
        </a:p>
      </dsp:txBody>
      <dsp:txXfrm rot="-5400000">
        <a:off x="713587" y="937924"/>
        <a:ext cx="8867967" cy="597924"/>
      </dsp:txXfrm>
    </dsp:sp>
    <dsp:sp modelId="{4430430D-E977-4E7B-A66F-03C5BCB94FF2}">
      <dsp:nvSpPr>
        <dsp:cNvPr id="0" name=""/>
        <dsp:cNvSpPr/>
      </dsp:nvSpPr>
      <dsp:spPr>
        <a:xfrm rot="5400000">
          <a:off x="-152911" y="1960049"/>
          <a:ext cx="1019409" cy="713586"/>
        </a:xfrm>
        <a:prstGeom prst="chevron">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l-GR" sz="1800" kern="1200" dirty="0"/>
            <a:t>Περ. 41)</a:t>
          </a:r>
        </a:p>
      </dsp:txBody>
      <dsp:txXfrm rot="-5400000">
        <a:off x="1" y="2163930"/>
        <a:ext cx="713586" cy="305823"/>
      </dsp:txXfrm>
    </dsp:sp>
    <dsp:sp modelId="{0639B903-891E-4308-BD2A-235681FA4D8A}">
      <dsp:nvSpPr>
        <dsp:cNvPr id="0" name=""/>
        <dsp:cNvSpPr/>
      </dsp:nvSpPr>
      <dsp:spPr>
        <a:xfrm rot="5400000">
          <a:off x="4832435" y="-2311710"/>
          <a:ext cx="662616" cy="8900313"/>
        </a:xfrm>
        <a:prstGeom prst="round2SameRect">
          <a:avLst/>
        </a:prstGeom>
        <a:solidFill>
          <a:schemeClr val="lt2">
            <a:alpha val="90000"/>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128016" tIns="11430" rIns="11430" bIns="11430" numCol="1" spcCol="1270" anchor="ctr" anchorCtr="0">
          <a:noAutofit/>
        </a:bodyPr>
        <a:lstStyle/>
        <a:p>
          <a:pPr marL="171450" lvl="1" indent="-171450" algn="l" defTabSz="800100">
            <a:lnSpc>
              <a:spcPct val="90000"/>
            </a:lnSpc>
            <a:spcBef>
              <a:spcPct val="0"/>
            </a:spcBef>
            <a:spcAft>
              <a:spcPct val="15000"/>
            </a:spcAft>
            <a:buChar char="•"/>
          </a:pPr>
          <a:r>
            <a:rPr lang="el-GR" sz="1800" kern="1200" dirty="0"/>
            <a:t>Δημόσιος Τομέας, Γενική Κυβέρνηση, Κεντρική Κυβέρνηση κατά την έννοια της παρ. 1 του άρθρου 14 του Ν. 4270/2014</a:t>
          </a:r>
        </a:p>
      </dsp:txBody>
      <dsp:txXfrm rot="-5400000">
        <a:off x="713587" y="1839484"/>
        <a:ext cx="8867967" cy="597924"/>
      </dsp:txXfrm>
    </dsp:sp>
    <dsp:sp modelId="{2CBAD580-65B1-466C-9ACE-335809C74DAC}">
      <dsp:nvSpPr>
        <dsp:cNvPr id="0" name=""/>
        <dsp:cNvSpPr/>
      </dsp:nvSpPr>
      <dsp:spPr>
        <a:xfrm rot="5400000">
          <a:off x="-152911" y="2861609"/>
          <a:ext cx="1019409" cy="713586"/>
        </a:xfrm>
        <a:prstGeom prst="chevron">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l-GR" sz="1800" kern="1200" dirty="0"/>
            <a:t>Περ. 42)</a:t>
          </a:r>
        </a:p>
      </dsp:txBody>
      <dsp:txXfrm rot="-5400000">
        <a:off x="1" y="3065490"/>
        <a:ext cx="713586" cy="305823"/>
      </dsp:txXfrm>
    </dsp:sp>
    <dsp:sp modelId="{46D78224-4AC3-472D-A0DE-1BB74A62A375}">
      <dsp:nvSpPr>
        <dsp:cNvPr id="0" name=""/>
        <dsp:cNvSpPr/>
      </dsp:nvSpPr>
      <dsp:spPr>
        <a:xfrm rot="5400000">
          <a:off x="4832435" y="-1410149"/>
          <a:ext cx="662616" cy="8900313"/>
        </a:xfrm>
        <a:prstGeom prst="round2SameRect">
          <a:avLst/>
        </a:prstGeom>
        <a:solidFill>
          <a:schemeClr val="lt2">
            <a:alpha val="90000"/>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128016" tIns="11430" rIns="11430" bIns="11430" numCol="1" spcCol="1270" anchor="ctr" anchorCtr="0">
          <a:noAutofit/>
        </a:bodyPr>
        <a:lstStyle/>
        <a:p>
          <a:pPr marL="171450" lvl="1" indent="-171450" algn="l" defTabSz="800100">
            <a:lnSpc>
              <a:spcPct val="90000"/>
            </a:lnSpc>
            <a:spcBef>
              <a:spcPct val="0"/>
            </a:spcBef>
            <a:spcAft>
              <a:spcPct val="15000"/>
            </a:spcAft>
            <a:buChar char="•"/>
          </a:pPr>
          <a:r>
            <a:rPr lang="el-GR" sz="1800" kern="1200" dirty="0"/>
            <a:t>Συμφωνητικό μεταξύ αναθέτουσας αρχής ή ΚΑΑ και αναδόχου</a:t>
          </a:r>
        </a:p>
      </dsp:txBody>
      <dsp:txXfrm rot="-5400000">
        <a:off x="713587" y="2741045"/>
        <a:ext cx="8867967" cy="597924"/>
      </dsp:txXfrm>
    </dsp:sp>
    <dsp:sp modelId="{5D07A1C4-076C-4AC1-89CB-41DEFEDA8F1A}">
      <dsp:nvSpPr>
        <dsp:cNvPr id="0" name=""/>
        <dsp:cNvSpPr/>
      </dsp:nvSpPr>
      <dsp:spPr>
        <a:xfrm rot="5400000">
          <a:off x="-152911" y="3763170"/>
          <a:ext cx="1019409" cy="713586"/>
        </a:xfrm>
        <a:prstGeom prst="chevron">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l-GR" sz="1800" kern="1200" dirty="0"/>
            <a:t>Περ. 43)</a:t>
          </a:r>
        </a:p>
      </dsp:txBody>
      <dsp:txXfrm rot="-5400000">
        <a:off x="1" y="3967051"/>
        <a:ext cx="713586" cy="305823"/>
      </dsp:txXfrm>
    </dsp:sp>
    <dsp:sp modelId="{923DAFFC-5043-455A-94C2-87AD80D87679}">
      <dsp:nvSpPr>
        <dsp:cNvPr id="0" name=""/>
        <dsp:cNvSpPr/>
      </dsp:nvSpPr>
      <dsp:spPr>
        <a:xfrm rot="5400000">
          <a:off x="4832435" y="-508589"/>
          <a:ext cx="662616" cy="8900313"/>
        </a:xfrm>
        <a:prstGeom prst="round2SameRect">
          <a:avLst/>
        </a:prstGeom>
        <a:solidFill>
          <a:schemeClr val="lt2">
            <a:alpha val="90000"/>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128016" tIns="11430" rIns="11430" bIns="11430" numCol="1" spcCol="1270" anchor="ctr" anchorCtr="0">
          <a:noAutofit/>
        </a:bodyPr>
        <a:lstStyle/>
        <a:p>
          <a:pPr marL="171450" lvl="1" indent="-171450" algn="l" defTabSz="800100">
            <a:lnSpc>
              <a:spcPct val="90000"/>
            </a:lnSpc>
            <a:spcBef>
              <a:spcPct val="0"/>
            </a:spcBef>
            <a:spcAft>
              <a:spcPct val="15000"/>
            </a:spcAft>
            <a:buChar char="•"/>
          </a:pPr>
          <a:r>
            <a:rPr lang="el-GR" sz="1800" kern="1200" dirty="0"/>
            <a:t>Ανάδοχος, εργολήπτης, μελετητής, προμηθευτής, πάροχος υπηρεσιών</a:t>
          </a:r>
        </a:p>
      </dsp:txBody>
      <dsp:txXfrm rot="-5400000">
        <a:off x="713587" y="3642605"/>
        <a:ext cx="8867967" cy="597924"/>
      </dsp:txXfrm>
    </dsp:sp>
  </dsp:spTree>
</dsp:drawing>
</file>

<file path=ppt/diagrams/drawing2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E4505D6-0964-4DD4-855F-B352711842C8}">
      <dsp:nvSpPr>
        <dsp:cNvPr id="0" name=""/>
        <dsp:cNvSpPr/>
      </dsp:nvSpPr>
      <dsp:spPr>
        <a:xfrm>
          <a:off x="0" y="0"/>
          <a:ext cx="4528457" cy="4528457"/>
        </a:xfrm>
        <a:prstGeom prst="pie">
          <a:avLst>
            <a:gd name="adj1" fmla="val 5400000"/>
            <a:gd name="adj2" fmla="val 1620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sp>
    <dsp:sp modelId="{C194B1D4-3434-48A0-8371-ABEF09A9E0FD}">
      <dsp:nvSpPr>
        <dsp:cNvPr id="0" name=""/>
        <dsp:cNvSpPr/>
      </dsp:nvSpPr>
      <dsp:spPr>
        <a:xfrm>
          <a:off x="2264228" y="0"/>
          <a:ext cx="7349671" cy="4528457"/>
        </a:xfrm>
        <a:prstGeom prst="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extrusionH="190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Διαδικασίες προγραμματισμού και σύναψης δημοσίων συμβάσεων και διαγωνισμών μελετών που υπάγονται στο Βιβλίο Ι (άρθρο 2-221)</a:t>
          </a:r>
          <a:endParaRPr lang="en-US" sz="1800" kern="1200" dirty="0"/>
        </a:p>
      </dsp:txBody>
      <dsp:txXfrm>
        <a:off x="2264228" y="0"/>
        <a:ext cx="7349671" cy="962297"/>
      </dsp:txXfrm>
    </dsp:sp>
    <dsp:sp modelId="{E2C3E320-061D-48ED-B42A-A7B9C144F962}">
      <dsp:nvSpPr>
        <dsp:cNvPr id="0" name=""/>
        <dsp:cNvSpPr/>
      </dsp:nvSpPr>
      <dsp:spPr>
        <a:xfrm>
          <a:off x="594359" y="962297"/>
          <a:ext cx="3339737" cy="3339737"/>
        </a:xfrm>
        <a:prstGeom prst="pie">
          <a:avLst>
            <a:gd name="adj1" fmla="val 5400000"/>
            <a:gd name="adj2" fmla="val 1620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sp>
    <dsp:sp modelId="{487C44D5-CD09-45AA-B792-8095A2E3E639}">
      <dsp:nvSpPr>
        <dsp:cNvPr id="0" name=""/>
        <dsp:cNvSpPr/>
      </dsp:nvSpPr>
      <dsp:spPr>
        <a:xfrm>
          <a:off x="2264228" y="962297"/>
          <a:ext cx="7349671" cy="3339737"/>
        </a:xfrm>
        <a:prstGeom prst="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extrusionH="190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Διαδικασίες προγραμματισμού και σύναψης συμβάσεων και διαγωνισμών μελετών που υπάγονται στο πεδίο εφαρμογής του Βιβλίου ΙΙ (άρθρα 2 και 222-338)</a:t>
          </a:r>
          <a:endParaRPr lang="en-US" sz="1800" kern="1200" dirty="0"/>
        </a:p>
      </dsp:txBody>
      <dsp:txXfrm>
        <a:off x="2264228" y="962297"/>
        <a:ext cx="7349671" cy="962297"/>
      </dsp:txXfrm>
    </dsp:sp>
    <dsp:sp modelId="{7E3A9160-E555-4440-AEA6-D4FFCB77219E}">
      <dsp:nvSpPr>
        <dsp:cNvPr id="0" name=""/>
        <dsp:cNvSpPr/>
      </dsp:nvSpPr>
      <dsp:spPr>
        <a:xfrm>
          <a:off x="1188719" y="1924594"/>
          <a:ext cx="2151017" cy="2151017"/>
        </a:xfrm>
        <a:prstGeom prst="pie">
          <a:avLst>
            <a:gd name="adj1" fmla="val 5400000"/>
            <a:gd name="adj2" fmla="val 1620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sp>
    <dsp:sp modelId="{56EF1586-835F-48DB-AA6F-F6931C5A3B29}">
      <dsp:nvSpPr>
        <dsp:cNvPr id="0" name=""/>
        <dsp:cNvSpPr/>
      </dsp:nvSpPr>
      <dsp:spPr>
        <a:xfrm>
          <a:off x="2264228" y="1924594"/>
          <a:ext cx="7349671" cy="2151017"/>
        </a:xfrm>
        <a:prstGeom prst="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extrusionH="190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Κανόνες για τη διακυβέρνηση, οι οποίοι εφαρμόζονται, σύμφωνα με το Βιβλίο ΙΙΙ (άρθρα 339-344), από τις αναθέτουσες αρχές και τους αναθέτοντες φορείς </a:t>
          </a:r>
          <a:endParaRPr lang="en-US" sz="1800" kern="1200" dirty="0"/>
        </a:p>
      </dsp:txBody>
      <dsp:txXfrm>
        <a:off x="2264228" y="1924594"/>
        <a:ext cx="7349671" cy="962297"/>
      </dsp:txXfrm>
    </dsp:sp>
    <dsp:sp modelId="{8F8CB276-E0F6-4B76-B859-DA11AACA618B}">
      <dsp:nvSpPr>
        <dsp:cNvPr id="0" name=""/>
        <dsp:cNvSpPr/>
      </dsp:nvSpPr>
      <dsp:spPr>
        <a:xfrm>
          <a:off x="1783079" y="2886891"/>
          <a:ext cx="962297" cy="962297"/>
        </a:xfrm>
        <a:prstGeom prst="pie">
          <a:avLst>
            <a:gd name="adj1" fmla="val 5400000"/>
            <a:gd name="adj2" fmla="val 1620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sp>
    <dsp:sp modelId="{82ADC64E-46E8-42BB-AFBE-AD823453CE41}">
      <dsp:nvSpPr>
        <dsp:cNvPr id="0" name=""/>
        <dsp:cNvSpPr/>
      </dsp:nvSpPr>
      <dsp:spPr>
        <a:xfrm>
          <a:off x="2264228" y="2886891"/>
          <a:ext cx="7349671" cy="962297"/>
        </a:xfrm>
        <a:prstGeom prst="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extrusionH="190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Έννομη προστασία κατά τη σύναψη συμβάσεων που υπάγονται στο πεδίο εφαρμογής του Βιβλίου ΙV (άρθρα 345-374)</a:t>
          </a:r>
        </a:p>
      </dsp:txBody>
      <dsp:txXfrm>
        <a:off x="2264228" y="2886891"/>
        <a:ext cx="7349671" cy="962297"/>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1275FFD-423D-4A10-8E22-3822B8BE2D0A}">
      <dsp:nvSpPr>
        <dsp:cNvPr id="0" name=""/>
        <dsp:cNvSpPr/>
      </dsp:nvSpPr>
      <dsp:spPr>
        <a:xfrm>
          <a:off x="1173" y="0"/>
          <a:ext cx="3051286" cy="3987800"/>
        </a:xfrm>
        <a:prstGeom prst="roundRect">
          <a:avLst>
            <a:gd name="adj" fmla="val 10000"/>
          </a:avLst>
        </a:prstGeom>
        <a:gradFill rotWithShape="0">
          <a:gsLst>
            <a:gs pos="0">
              <a:schemeClr val="dk2">
                <a:tint val="40000"/>
                <a:hueOff val="0"/>
                <a:satOff val="0"/>
                <a:lumOff val="0"/>
                <a:alphaOff val="0"/>
                <a:tint val="94000"/>
                <a:satMod val="103000"/>
                <a:lumMod val="102000"/>
              </a:schemeClr>
            </a:gs>
            <a:gs pos="50000">
              <a:schemeClr val="dk2">
                <a:tint val="40000"/>
                <a:hueOff val="0"/>
                <a:satOff val="0"/>
                <a:lumOff val="0"/>
                <a:alphaOff val="0"/>
                <a:shade val="100000"/>
                <a:satMod val="110000"/>
                <a:lumMod val="100000"/>
              </a:schemeClr>
            </a:gs>
            <a:gs pos="100000">
              <a:schemeClr val="dk2">
                <a:tint val="40000"/>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z="-152400" extrusionH="63500" prstMaterial="matte">
          <a:bevelT w="144450" h="6350" prst="relaxedInset"/>
          <a:contourClr>
            <a:schemeClr val="bg1"/>
          </a:contourClr>
        </a:sp3d>
      </dsp:spPr>
      <dsp:style>
        <a:lnRef idx="0">
          <a:scrgbClr r="0" g="0" b="0"/>
        </a:lnRef>
        <a:fillRef idx="3">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Οδηγία 2014/24/ΕΕ</a:t>
          </a:r>
          <a:endParaRPr lang="en-US" sz="1800" kern="1200" dirty="0"/>
        </a:p>
      </dsp:txBody>
      <dsp:txXfrm>
        <a:off x="1173" y="0"/>
        <a:ext cx="3051286" cy="1196340"/>
      </dsp:txXfrm>
    </dsp:sp>
    <dsp:sp modelId="{E535F067-3032-45F3-8577-24FCC3164AB5}">
      <dsp:nvSpPr>
        <dsp:cNvPr id="0" name=""/>
        <dsp:cNvSpPr/>
      </dsp:nvSpPr>
      <dsp:spPr>
        <a:xfrm>
          <a:off x="306302" y="1196340"/>
          <a:ext cx="2441029" cy="2592070"/>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45720" tIns="34290" rIns="45720" bIns="34290" numCol="1" spcCol="1270" anchor="ctr" anchorCtr="0">
          <a:noAutofit/>
        </a:bodyPr>
        <a:lstStyle/>
        <a:p>
          <a:pPr marL="0" lvl="0" indent="0" algn="ctr" defTabSz="800100">
            <a:lnSpc>
              <a:spcPct val="90000"/>
            </a:lnSpc>
            <a:spcBef>
              <a:spcPct val="0"/>
            </a:spcBef>
            <a:spcAft>
              <a:spcPct val="35000"/>
            </a:spcAft>
            <a:buNone/>
          </a:pPr>
          <a:r>
            <a:rPr lang="el-GR" sz="1800" kern="1200" dirty="0"/>
            <a:t>Κατάργηση της Οδηγίας 2004/18/ΕΚ </a:t>
          </a:r>
        </a:p>
      </dsp:txBody>
      <dsp:txXfrm>
        <a:off x="377797" y="1267835"/>
        <a:ext cx="2298039" cy="2449080"/>
      </dsp:txXfrm>
    </dsp:sp>
    <dsp:sp modelId="{800F2C19-0075-4E92-AD84-2B0DE064F9DA}">
      <dsp:nvSpPr>
        <dsp:cNvPr id="0" name=""/>
        <dsp:cNvSpPr/>
      </dsp:nvSpPr>
      <dsp:spPr>
        <a:xfrm>
          <a:off x="3281306" y="0"/>
          <a:ext cx="3051286" cy="3987800"/>
        </a:xfrm>
        <a:prstGeom prst="roundRect">
          <a:avLst>
            <a:gd name="adj" fmla="val 10000"/>
          </a:avLst>
        </a:prstGeom>
        <a:gradFill rotWithShape="0">
          <a:gsLst>
            <a:gs pos="0">
              <a:schemeClr val="dk2">
                <a:tint val="40000"/>
                <a:hueOff val="0"/>
                <a:satOff val="0"/>
                <a:lumOff val="0"/>
                <a:alphaOff val="0"/>
                <a:tint val="94000"/>
                <a:satMod val="103000"/>
                <a:lumMod val="102000"/>
              </a:schemeClr>
            </a:gs>
            <a:gs pos="50000">
              <a:schemeClr val="dk2">
                <a:tint val="40000"/>
                <a:hueOff val="0"/>
                <a:satOff val="0"/>
                <a:lumOff val="0"/>
                <a:alphaOff val="0"/>
                <a:shade val="100000"/>
                <a:satMod val="110000"/>
                <a:lumMod val="100000"/>
              </a:schemeClr>
            </a:gs>
            <a:gs pos="100000">
              <a:schemeClr val="dk2">
                <a:tint val="40000"/>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z="-152400" extrusionH="63500" prstMaterial="matte">
          <a:bevelT w="144450" h="6350" prst="relaxedInset"/>
          <a:contourClr>
            <a:schemeClr val="bg1"/>
          </a:contourClr>
        </a:sp3d>
      </dsp:spPr>
      <dsp:style>
        <a:lnRef idx="0">
          <a:scrgbClr r="0" g="0" b="0"/>
        </a:lnRef>
        <a:fillRef idx="3">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Οδηγία 2014/25/ΕΕ</a:t>
          </a:r>
        </a:p>
      </dsp:txBody>
      <dsp:txXfrm>
        <a:off x="3281306" y="0"/>
        <a:ext cx="3051286" cy="1196340"/>
      </dsp:txXfrm>
    </dsp:sp>
    <dsp:sp modelId="{836F8455-70E8-47B4-8854-95B4453FCD4D}">
      <dsp:nvSpPr>
        <dsp:cNvPr id="0" name=""/>
        <dsp:cNvSpPr/>
      </dsp:nvSpPr>
      <dsp:spPr>
        <a:xfrm>
          <a:off x="3586435" y="1196340"/>
          <a:ext cx="2441029" cy="2592070"/>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45720" tIns="34290" rIns="45720" bIns="34290" numCol="1" spcCol="1270" anchor="ctr" anchorCtr="0">
          <a:noAutofit/>
        </a:bodyPr>
        <a:lstStyle/>
        <a:p>
          <a:pPr marL="0" lvl="0" indent="0" algn="ctr" defTabSz="800100">
            <a:lnSpc>
              <a:spcPct val="90000"/>
            </a:lnSpc>
            <a:spcBef>
              <a:spcPct val="0"/>
            </a:spcBef>
            <a:spcAft>
              <a:spcPct val="35000"/>
            </a:spcAft>
            <a:buNone/>
          </a:pPr>
          <a:r>
            <a:rPr lang="el-GR" sz="1800" kern="1200" dirty="0"/>
            <a:t>Κατάργηση της Οδηγίας 2004/17/ΕΚ</a:t>
          </a:r>
        </a:p>
      </dsp:txBody>
      <dsp:txXfrm>
        <a:off x="3657930" y="1267835"/>
        <a:ext cx="2298039" cy="2449080"/>
      </dsp:txXfrm>
    </dsp:sp>
    <dsp:sp modelId="{242085A2-4468-4119-A7FD-232773F157F5}">
      <dsp:nvSpPr>
        <dsp:cNvPr id="0" name=""/>
        <dsp:cNvSpPr/>
      </dsp:nvSpPr>
      <dsp:spPr>
        <a:xfrm>
          <a:off x="6561439" y="0"/>
          <a:ext cx="3051286" cy="3987800"/>
        </a:xfrm>
        <a:prstGeom prst="roundRect">
          <a:avLst>
            <a:gd name="adj" fmla="val 10000"/>
          </a:avLst>
        </a:prstGeom>
        <a:gradFill rotWithShape="0">
          <a:gsLst>
            <a:gs pos="0">
              <a:schemeClr val="dk2">
                <a:tint val="40000"/>
                <a:hueOff val="0"/>
                <a:satOff val="0"/>
                <a:lumOff val="0"/>
                <a:alphaOff val="0"/>
                <a:tint val="94000"/>
                <a:satMod val="103000"/>
                <a:lumMod val="102000"/>
              </a:schemeClr>
            </a:gs>
            <a:gs pos="50000">
              <a:schemeClr val="dk2">
                <a:tint val="40000"/>
                <a:hueOff val="0"/>
                <a:satOff val="0"/>
                <a:lumOff val="0"/>
                <a:alphaOff val="0"/>
                <a:shade val="100000"/>
                <a:satMod val="110000"/>
                <a:lumMod val="100000"/>
              </a:schemeClr>
            </a:gs>
            <a:gs pos="100000">
              <a:schemeClr val="dk2">
                <a:tint val="40000"/>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z="-152400" extrusionH="63500" prstMaterial="matte">
          <a:bevelT w="144450" h="6350" prst="relaxedInset"/>
          <a:contourClr>
            <a:schemeClr val="bg1"/>
          </a:contourClr>
        </a:sp3d>
      </dsp:spPr>
      <dsp:style>
        <a:lnRef idx="0">
          <a:scrgbClr r="0" g="0" b="0"/>
        </a:lnRef>
        <a:fillRef idx="3">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Οδηγία 2014/23/ΕΕ</a:t>
          </a:r>
          <a:endParaRPr lang="en-US" sz="1800" kern="1200" dirty="0"/>
        </a:p>
      </dsp:txBody>
      <dsp:txXfrm>
        <a:off x="6561439" y="0"/>
        <a:ext cx="3051286" cy="1196340"/>
      </dsp:txXfrm>
    </dsp:sp>
  </dsp:spTree>
</dsp:drawing>
</file>

<file path=ppt/diagrams/drawing3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428D775-ED1C-4DAE-A593-14913E17E48E}">
      <dsp:nvSpPr>
        <dsp:cNvPr id="0" name=""/>
        <dsp:cNvSpPr/>
      </dsp:nvSpPr>
      <dsp:spPr>
        <a:xfrm>
          <a:off x="7116" y="0"/>
          <a:ext cx="2877597" cy="4064000"/>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Ο Ν. 4412/2016 έχει εφαρμογή σε όλες τις συμβάσεις έργων, υπηρεσιών, προμηθειών και μελετών</a:t>
          </a:r>
          <a:endParaRPr lang="en-US" sz="1800" kern="1200" dirty="0"/>
        </a:p>
      </dsp:txBody>
      <dsp:txXfrm>
        <a:off x="91398" y="84282"/>
        <a:ext cx="2709033" cy="3895436"/>
      </dsp:txXfrm>
    </dsp:sp>
    <dsp:sp modelId="{4B9447F4-DF05-49CF-8994-85E5881CE24C}">
      <dsp:nvSpPr>
        <dsp:cNvPr id="0" name=""/>
        <dsp:cNvSpPr/>
      </dsp:nvSpPr>
      <dsp:spPr>
        <a:xfrm>
          <a:off x="3368151" y="0"/>
          <a:ext cx="2877597" cy="4064000"/>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Ανεξάρτητα από το ύψος του προϋπολογισμού τους</a:t>
          </a:r>
          <a:endParaRPr lang="en-US" sz="1800" kern="1200" dirty="0"/>
        </a:p>
      </dsp:txBody>
      <dsp:txXfrm>
        <a:off x="3452433" y="84282"/>
        <a:ext cx="2709033" cy="3895436"/>
      </dsp:txXfrm>
    </dsp:sp>
    <dsp:sp modelId="{B2CB6918-E1E6-4B4E-94DC-A2F1B17AEC69}">
      <dsp:nvSpPr>
        <dsp:cNvPr id="0" name=""/>
        <dsp:cNvSpPr/>
      </dsp:nvSpPr>
      <dsp:spPr>
        <a:xfrm>
          <a:off x="6729185" y="0"/>
          <a:ext cx="2877597" cy="4064000"/>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Ο Ν. 4412/2016 σε συνδυασμό με τον Ν. 4413/2016 έχουν εφαρμογή και σε συμβάσεις Σ.Δ.Ι.Τ. βάσει του Ν. 3389/2005 </a:t>
          </a:r>
        </a:p>
      </dsp:txBody>
      <dsp:txXfrm>
        <a:off x="6813467" y="84282"/>
        <a:ext cx="2709033" cy="3895436"/>
      </dsp:txXfrm>
    </dsp:sp>
  </dsp:spTree>
</dsp:drawing>
</file>

<file path=ppt/diagrams/drawing3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9808D4F-93B7-4605-97AF-383CEA1191E9}">
      <dsp:nvSpPr>
        <dsp:cNvPr id="0" name=""/>
        <dsp:cNvSpPr/>
      </dsp:nvSpPr>
      <dsp:spPr>
        <a:xfrm>
          <a:off x="3211644" y="-78706"/>
          <a:ext cx="3284265" cy="1280514"/>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Κανόνες για τις διαδικασίες προγραμματισμού και σύναψης δημοσίων συμβάσεων και διαγωνισμών μελετών</a:t>
          </a:r>
        </a:p>
      </dsp:txBody>
      <dsp:txXfrm>
        <a:off x="3274154" y="-16196"/>
        <a:ext cx="3159245" cy="1155494"/>
      </dsp:txXfrm>
    </dsp:sp>
    <dsp:sp modelId="{0ABDD6DF-8945-4702-B9EF-49E317FAE7AB}">
      <dsp:nvSpPr>
        <dsp:cNvPr id="0" name=""/>
        <dsp:cNvSpPr/>
      </dsp:nvSpPr>
      <dsp:spPr>
        <a:xfrm>
          <a:off x="2825730" y="992641"/>
          <a:ext cx="3853092" cy="3853092"/>
        </a:xfrm>
        <a:custGeom>
          <a:avLst/>
          <a:gdLst/>
          <a:ahLst/>
          <a:cxnLst/>
          <a:rect l="0" t="0" r="0" b="0"/>
          <a:pathLst>
            <a:path>
              <a:moveTo>
                <a:pt x="2807144" y="213033"/>
              </a:moveTo>
              <a:arcTo wR="1926546" hR="1926546" stAng="17831956" swAng="1498611"/>
            </a:path>
          </a:pathLst>
        </a:custGeom>
        <a:no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40000" prstMaterial="matte"/>
      </dsp:spPr>
      <dsp:style>
        <a:lnRef idx="1">
          <a:scrgbClr r="0" g="0" b="0"/>
        </a:lnRef>
        <a:fillRef idx="0">
          <a:scrgbClr r="0" g="0" b="0"/>
        </a:fillRef>
        <a:effectRef idx="0">
          <a:scrgbClr r="0" g="0" b="0"/>
        </a:effectRef>
        <a:fontRef idx="minor"/>
      </dsp:style>
    </dsp:sp>
    <dsp:sp modelId="{CAF297FE-4736-4295-9373-651A54EB5297}">
      <dsp:nvSpPr>
        <dsp:cNvPr id="0" name=""/>
        <dsp:cNvSpPr/>
      </dsp:nvSpPr>
      <dsp:spPr>
        <a:xfrm>
          <a:off x="5912155" y="1744484"/>
          <a:ext cx="1896089" cy="964206"/>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Αναθέτουσες αρχές</a:t>
          </a:r>
        </a:p>
      </dsp:txBody>
      <dsp:txXfrm>
        <a:off x="5959224" y="1791553"/>
        <a:ext cx="1801951" cy="870068"/>
      </dsp:txXfrm>
    </dsp:sp>
    <dsp:sp modelId="{34B164D1-789A-4C7F-87C1-A0B02D67265E}">
      <dsp:nvSpPr>
        <dsp:cNvPr id="0" name=""/>
        <dsp:cNvSpPr/>
      </dsp:nvSpPr>
      <dsp:spPr>
        <a:xfrm>
          <a:off x="3050751" y="397769"/>
          <a:ext cx="3853092" cy="3853092"/>
        </a:xfrm>
        <a:custGeom>
          <a:avLst/>
          <a:gdLst/>
          <a:ahLst/>
          <a:cxnLst/>
          <a:rect l="0" t="0" r="0" b="0"/>
          <a:pathLst>
            <a:path>
              <a:moveTo>
                <a:pt x="3812439" y="2320231"/>
              </a:moveTo>
              <a:arcTo wR="1926546" hR="1926546" stAng="707478" swAng="1680047"/>
            </a:path>
          </a:pathLst>
        </a:custGeom>
        <a:no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40000" prstMaterial="matte"/>
      </dsp:spPr>
      <dsp:style>
        <a:lnRef idx="1">
          <a:scrgbClr r="0" g="0" b="0"/>
        </a:lnRef>
        <a:fillRef idx="0">
          <a:scrgbClr r="0" g="0" b="0"/>
        </a:fillRef>
        <a:effectRef idx="0">
          <a:scrgbClr r="0" g="0" b="0"/>
        </a:effectRef>
        <a:fontRef idx="minor"/>
      </dsp:style>
    </dsp:sp>
    <dsp:sp modelId="{D809F5F3-1BFE-4504-9FAB-A34F5D2F034E}">
      <dsp:nvSpPr>
        <dsp:cNvPr id="0" name=""/>
        <dsp:cNvSpPr/>
      </dsp:nvSpPr>
      <dsp:spPr>
        <a:xfrm>
          <a:off x="5033380" y="3564601"/>
          <a:ext cx="1905583" cy="964206"/>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Ανεξαρτήτως εκτιμώμενης αξίας</a:t>
          </a:r>
        </a:p>
      </dsp:txBody>
      <dsp:txXfrm>
        <a:off x="5080449" y="3611670"/>
        <a:ext cx="1811445" cy="870068"/>
      </dsp:txXfrm>
    </dsp:sp>
    <dsp:sp modelId="{CE808C46-1F15-4CFB-A3AF-EB58F89458B7}">
      <dsp:nvSpPr>
        <dsp:cNvPr id="0" name=""/>
        <dsp:cNvSpPr/>
      </dsp:nvSpPr>
      <dsp:spPr>
        <a:xfrm>
          <a:off x="2927230" y="561550"/>
          <a:ext cx="3853092" cy="3853092"/>
        </a:xfrm>
        <a:custGeom>
          <a:avLst/>
          <a:gdLst/>
          <a:ahLst/>
          <a:cxnLst/>
          <a:rect l="0" t="0" r="0" b="0"/>
          <a:pathLst>
            <a:path>
              <a:moveTo>
                <a:pt x="2100461" y="3845226"/>
              </a:moveTo>
              <a:arcTo wR="1926546" hR="1926546" stAng="5089240" swAng="1002602"/>
            </a:path>
          </a:pathLst>
        </a:custGeom>
        <a:no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40000" prstMaterial="matte"/>
      </dsp:spPr>
      <dsp:style>
        <a:lnRef idx="1">
          <a:scrgbClr r="0" g="0" b="0"/>
        </a:lnRef>
        <a:fillRef idx="0">
          <a:scrgbClr r="0" g="0" b="0"/>
        </a:fillRef>
        <a:effectRef idx="0">
          <a:scrgbClr r="0" g="0" b="0"/>
        </a:effectRef>
        <a:fontRef idx="minor"/>
      </dsp:style>
    </dsp:sp>
    <dsp:sp modelId="{5D9F79DE-C8B4-4A83-A294-2CE3795138F0}">
      <dsp:nvSpPr>
        <dsp:cNvPr id="0" name=""/>
        <dsp:cNvSpPr/>
      </dsp:nvSpPr>
      <dsp:spPr>
        <a:xfrm>
          <a:off x="2979684" y="3564601"/>
          <a:ext cx="1483394" cy="964206"/>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Έργα, αγαθά, υπηρεσίες</a:t>
          </a:r>
        </a:p>
      </dsp:txBody>
      <dsp:txXfrm>
        <a:off x="3026753" y="3611670"/>
        <a:ext cx="1389256" cy="870068"/>
      </dsp:txXfrm>
    </dsp:sp>
    <dsp:sp modelId="{AFBE285A-2395-4EFF-8F37-96702BDCD5F8}">
      <dsp:nvSpPr>
        <dsp:cNvPr id="0" name=""/>
        <dsp:cNvSpPr/>
      </dsp:nvSpPr>
      <dsp:spPr>
        <a:xfrm>
          <a:off x="2858590" y="466095"/>
          <a:ext cx="3853092" cy="3853092"/>
        </a:xfrm>
        <a:custGeom>
          <a:avLst/>
          <a:gdLst/>
          <a:ahLst/>
          <a:cxnLst/>
          <a:rect l="0" t="0" r="0" b="0"/>
          <a:pathLst>
            <a:path>
              <a:moveTo>
                <a:pt x="391720" y="3090973"/>
              </a:moveTo>
              <a:arcTo wR="1926546" hR="1926546" stAng="8568808" swAng="1674001"/>
            </a:path>
          </a:pathLst>
        </a:custGeom>
        <a:no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40000" prstMaterial="matte"/>
      </dsp:spPr>
      <dsp:style>
        <a:lnRef idx="1">
          <a:scrgbClr r="0" g="0" b="0"/>
        </a:lnRef>
        <a:fillRef idx="0">
          <a:scrgbClr r="0" g="0" b="0"/>
        </a:fillRef>
        <a:effectRef idx="0">
          <a:scrgbClr r="0" g="0" b="0"/>
        </a:effectRef>
        <a:fontRef idx="minor"/>
      </dsp:style>
    </dsp:sp>
    <dsp:sp modelId="{3D1DD7CB-2E7C-4E78-8243-469C1E872E59}">
      <dsp:nvSpPr>
        <dsp:cNvPr id="0" name=""/>
        <dsp:cNvSpPr/>
      </dsp:nvSpPr>
      <dsp:spPr>
        <a:xfrm>
          <a:off x="1849205" y="1729972"/>
          <a:ext cx="2083398" cy="964206"/>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Προορίζονται για την εξυπηρέτηση δημόσιου σκοπού</a:t>
          </a:r>
        </a:p>
      </dsp:txBody>
      <dsp:txXfrm>
        <a:off x="1896274" y="1777041"/>
        <a:ext cx="1989260" cy="870068"/>
      </dsp:txXfrm>
    </dsp:sp>
    <dsp:sp modelId="{BF7B3DCB-03F9-4B68-AC28-144D9C285197}">
      <dsp:nvSpPr>
        <dsp:cNvPr id="0" name=""/>
        <dsp:cNvSpPr/>
      </dsp:nvSpPr>
      <dsp:spPr>
        <a:xfrm>
          <a:off x="3063196" y="980042"/>
          <a:ext cx="3853092" cy="3853092"/>
        </a:xfrm>
        <a:custGeom>
          <a:avLst/>
          <a:gdLst/>
          <a:ahLst/>
          <a:cxnLst/>
          <a:rect l="0" t="0" r="0" b="0"/>
          <a:pathLst>
            <a:path>
              <a:moveTo>
                <a:pt x="406070" y="743442"/>
              </a:moveTo>
              <a:arcTo wR="1926546" hR="1926546" stAng="13073219" swAng="1446415"/>
            </a:path>
          </a:pathLst>
        </a:custGeom>
        <a:no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40000" prstMaterial="matte"/>
      </dsp:spPr>
      <dsp:style>
        <a:lnRef idx="1">
          <a:scrgbClr r="0" g="0" b="0"/>
        </a:lnRef>
        <a:fillRef idx="0">
          <a:scrgbClr r="0" g="0" b="0"/>
        </a:fillRef>
        <a:effectRef idx="0">
          <a:scrgbClr r="0" g="0" b="0"/>
        </a:effectRef>
        <a:fontRef idx="minor"/>
      </dsp:style>
    </dsp:sp>
  </dsp:spTree>
</dsp:drawing>
</file>

<file path=ppt/diagrams/drawing3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8BB51E3-E2F7-4ED7-AE9A-8B4BC5A0079C}">
      <dsp:nvSpPr>
        <dsp:cNvPr id="0" name=""/>
        <dsp:cNvSpPr/>
      </dsp:nvSpPr>
      <dsp:spPr>
        <a:xfrm>
          <a:off x="3698768" y="2445462"/>
          <a:ext cx="2053281" cy="2053281"/>
        </a:xfrm>
        <a:prstGeom prst="ellipse">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l-GR" sz="1800" kern="1200" dirty="0"/>
            <a:t>Μεικτές συμβάσεις</a:t>
          </a:r>
        </a:p>
      </dsp:txBody>
      <dsp:txXfrm>
        <a:off x="3999464" y="2746158"/>
        <a:ext cx="1451889" cy="1451889"/>
      </dsp:txXfrm>
    </dsp:sp>
    <dsp:sp modelId="{8E2B0FCE-94FD-4BAC-BA70-6DC1CC8F28AD}">
      <dsp:nvSpPr>
        <dsp:cNvPr id="0" name=""/>
        <dsp:cNvSpPr/>
      </dsp:nvSpPr>
      <dsp:spPr>
        <a:xfrm rot="12876312">
          <a:off x="2206820" y="2043492"/>
          <a:ext cx="1744314" cy="585185"/>
        </a:xfrm>
        <a:prstGeom prst="leftArrow">
          <a:avLst>
            <a:gd name="adj1" fmla="val 60000"/>
            <a:gd name="adj2" fmla="val 50000"/>
          </a:avLst>
        </a:prstGeom>
        <a:solidFill>
          <a:schemeClr val="dk2">
            <a:tint val="60000"/>
            <a:hueOff val="0"/>
            <a:satOff val="0"/>
            <a:lumOff val="0"/>
            <a:alphaOff val="0"/>
          </a:schemeClr>
        </a:solidFill>
        <a:ln>
          <a:noFill/>
        </a:ln>
        <a:effectLst/>
        <a:scene3d>
          <a:camera prst="orthographicFront"/>
          <a:lightRig rig="threePt" dir="t">
            <a:rot lat="0" lon="0" rev="7500000"/>
          </a:lightRig>
        </a:scene3d>
        <a:sp3d z="-152400" extrusionH="63500" prstMaterial="matte">
          <a:bevelT w="25400" h="6350" prst="relaxedInset"/>
          <a:contourClr>
            <a:schemeClr val="bg1"/>
          </a:contourClr>
        </a:sp3d>
      </dsp:spPr>
      <dsp:style>
        <a:lnRef idx="0">
          <a:scrgbClr r="0" g="0" b="0"/>
        </a:lnRef>
        <a:fillRef idx="1">
          <a:scrgbClr r="0" g="0" b="0"/>
        </a:fillRef>
        <a:effectRef idx="2">
          <a:scrgbClr r="0" g="0" b="0"/>
        </a:effectRef>
        <a:fontRef idx="minor">
          <a:schemeClr val="lt1"/>
        </a:fontRef>
      </dsp:style>
    </dsp:sp>
    <dsp:sp modelId="{74BE23C6-2C34-4E62-A769-456524893FBB}">
      <dsp:nvSpPr>
        <dsp:cNvPr id="0" name=""/>
        <dsp:cNvSpPr/>
      </dsp:nvSpPr>
      <dsp:spPr>
        <a:xfrm>
          <a:off x="1385809" y="1060524"/>
          <a:ext cx="1950617" cy="1560493"/>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34290" tIns="34290" rIns="34290" bIns="34290" numCol="1" spcCol="1270" anchor="ctr" anchorCtr="0">
          <a:noAutofit/>
        </a:bodyPr>
        <a:lstStyle/>
        <a:p>
          <a:pPr marL="0" lvl="0" indent="0" algn="ctr" defTabSz="800100">
            <a:lnSpc>
              <a:spcPct val="90000"/>
            </a:lnSpc>
            <a:spcBef>
              <a:spcPct val="0"/>
            </a:spcBef>
            <a:spcAft>
              <a:spcPct val="35000"/>
            </a:spcAft>
            <a:buNone/>
          </a:pPr>
          <a:r>
            <a:rPr lang="el-GR" sz="1800" kern="1200" dirty="0"/>
            <a:t>Αντικείμενο διαφορετικά είδη συμβάσεων</a:t>
          </a:r>
        </a:p>
      </dsp:txBody>
      <dsp:txXfrm>
        <a:off x="1431514" y="1106229"/>
        <a:ext cx="1859207" cy="1469083"/>
      </dsp:txXfrm>
    </dsp:sp>
    <dsp:sp modelId="{CD3C0111-13ED-4F6A-9D2A-7FA12BD80528}">
      <dsp:nvSpPr>
        <dsp:cNvPr id="0" name=""/>
        <dsp:cNvSpPr/>
      </dsp:nvSpPr>
      <dsp:spPr>
        <a:xfrm rot="16200000">
          <a:off x="3938918" y="1274830"/>
          <a:ext cx="1572981" cy="585185"/>
        </a:xfrm>
        <a:prstGeom prst="leftArrow">
          <a:avLst>
            <a:gd name="adj1" fmla="val 60000"/>
            <a:gd name="adj2" fmla="val 50000"/>
          </a:avLst>
        </a:prstGeom>
        <a:solidFill>
          <a:schemeClr val="dk2">
            <a:tint val="60000"/>
            <a:hueOff val="0"/>
            <a:satOff val="0"/>
            <a:lumOff val="0"/>
            <a:alphaOff val="0"/>
          </a:schemeClr>
        </a:solidFill>
        <a:ln>
          <a:noFill/>
        </a:ln>
        <a:effectLst/>
        <a:scene3d>
          <a:camera prst="orthographicFront"/>
          <a:lightRig rig="threePt" dir="t">
            <a:rot lat="0" lon="0" rev="7500000"/>
          </a:lightRig>
        </a:scene3d>
        <a:sp3d z="-152400" extrusionH="63500" prstMaterial="matte">
          <a:bevelT w="25400" h="6350" prst="relaxedInset"/>
          <a:contourClr>
            <a:schemeClr val="bg1"/>
          </a:contourClr>
        </a:sp3d>
      </dsp:spPr>
      <dsp:style>
        <a:lnRef idx="0">
          <a:scrgbClr r="0" g="0" b="0"/>
        </a:lnRef>
        <a:fillRef idx="1">
          <a:scrgbClr r="0" g="0" b="0"/>
        </a:fillRef>
        <a:effectRef idx="2">
          <a:scrgbClr r="0" g="0" b="0"/>
        </a:effectRef>
        <a:fontRef idx="minor">
          <a:schemeClr val="lt1"/>
        </a:fontRef>
      </dsp:style>
    </dsp:sp>
    <dsp:sp modelId="{68112CEC-3E76-4EDC-A34E-9A318BF85B51}">
      <dsp:nvSpPr>
        <dsp:cNvPr id="0" name=""/>
        <dsp:cNvSpPr/>
      </dsp:nvSpPr>
      <dsp:spPr>
        <a:xfrm>
          <a:off x="3750100" y="684"/>
          <a:ext cx="1950617" cy="1560493"/>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34290" tIns="34290" rIns="34290" bIns="34290" numCol="1" spcCol="1270" anchor="ctr" anchorCtr="0">
          <a:noAutofit/>
        </a:bodyPr>
        <a:lstStyle/>
        <a:p>
          <a:pPr marL="0" lvl="0" indent="0" algn="ctr" defTabSz="800100">
            <a:lnSpc>
              <a:spcPct val="90000"/>
            </a:lnSpc>
            <a:spcBef>
              <a:spcPct val="0"/>
            </a:spcBef>
            <a:spcAft>
              <a:spcPct val="35000"/>
            </a:spcAft>
            <a:buNone/>
          </a:pPr>
          <a:r>
            <a:rPr lang="el-GR" sz="1800" kern="1200" dirty="0"/>
            <a:t>Το σύνολο τους εμπίπτει στο Βιβλίο Ι</a:t>
          </a:r>
        </a:p>
      </dsp:txBody>
      <dsp:txXfrm>
        <a:off x="3795805" y="46389"/>
        <a:ext cx="1859207" cy="1469083"/>
      </dsp:txXfrm>
    </dsp:sp>
    <dsp:sp modelId="{786FC4F2-EBA2-452D-BBAD-20E69B7A4F54}">
      <dsp:nvSpPr>
        <dsp:cNvPr id="0" name=""/>
        <dsp:cNvSpPr/>
      </dsp:nvSpPr>
      <dsp:spPr>
        <a:xfrm rot="19410036">
          <a:off x="5446911" y="1896961"/>
          <a:ext cx="2023603" cy="585185"/>
        </a:xfrm>
        <a:prstGeom prst="leftArrow">
          <a:avLst>
            <a:gd name="adj1" fmla="val 60000"/>
            <a:gd name="adj2" fmla="val 50000"/>
          </a:avLst>
        </a:prstGeom>
        <a:solidFill>
          <a:schemeClr val="dk2">
            <a:tint val="60000"/>
            <a:hueOff val="0"/>
            <a:satOff val="0"/>
            <a:lumOff val="0"/>
            <a:alphaOff val="0"/>
          </a:schemeClr>
        </a:solidFill>
        <a:ln>
          <a:noFill/>
        </a:ln>
        <a:effectLst/>
        <a:scene3d>
          <a:camera prst="orthographicFront"/>
          <a:lightRig rig="threePt" dir="t">
            <a:rot lat="0" lon="0" rev="7500000"/>
          </a:lightRig>
        </a:scene3d>
        <a:sp3d z="-152400" extrusionH="63500" prstMaterial="matte">
          <a:bevelT w="25400" h="6350" prst="relaxedInset"/>
          <a:contourClr>
            <a:schemeClr val="bg1"/>
          </a:contourClr>
        </a:sp3d>
      </dsp:spPr>
      <dsp:style>
        <a:lnRef idx="0">
          <a:scrgbClr r="0" g="0" b="0"/>
        </a:lnRef>
        <a:fillRef idx="1">
          <a:scrgbClr r="0" g="0" b="0"/>
        </a:fillRef>
        <a:effectRef idx="2">
          <a:scrgbClr r="0" g="0" b="0"/>
        </a:effectRef>
        <a:fontRef idx="minor">
          <a:schemeClr val="lt1"/>
        </a:fontRef>
      </dsp:style>
    </dsp:sp>
    <dsp:sp modelId="{F6EB62C7-4ACE-4605-9EFB-794DE6C777E9}">
      <dsp:nvSpPr>
        <dsp:cNvPr id="0" name=""/>
        <dsp:cNvSpPr/>
      </dsp:nvSpPr>
      <dsp:spPr>
        <a:xfrm>
          <a:off x="6133674" y="546097"/>
          <a:ext cx="2276779" cy="2083243"/>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34290" tIns="34290" rIns="34290" bIns="34290" numCol="1" spcCol="1270" anchor="ctr" anchorCtr="0">
          <a:noAutofit/>
        </a:bodyPr>
        <a:lstStyle/>
        <a:p>
          <a:pPr marL="0" lvl="0" indent="0" algn="ctr" defTabSz="800100">
            <a:lnSpc>
              <a:spcPct val="90000"/>
            </a:lnSpc>
            <a:spcBef>
              <a:spcPct val="0"/>
            </a:spcBef>
            <a:spcAft>
              <a:spcPct val="35000"/>
            </a:spcAft>
            <a:buNone/>
          </a:pPr>
          <a:r>
            <a:rPr lang="el-GR" sz="1800" kern="1200" dirty="0"/>
            <a:t>Παρ. 3-5 αφορούν μεικτές συμβάσεις του Βιβλίου Ι και είτε του Βιβλίου ΙΙ είτε άλλου νομικού καθεστώτος </a:t>
          </a:r>
        </a:p>
      </dsp:txBody>
      <dsp:txXfrm>
        <a:off x="6194690" y="607113"/>
        <a:ext cx="2154747" cy="1961211"/>
      </dsp:txXfrm>
    </dsp:sp>
  </dsp:spTree>
</dsp:drawing>
</file>

<file path=ppt/diagrams/drawing3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CBFF046-5E72-4FEF-AFFF-BAB44C7D20D7}">
      <dsp:nvSpPr>
        <dsp:cNvPr id="0" name=""/>
        <dsp:cNvSpPr/>
      </dsp:nvSpPr>
      <dsp:spPr>
        <a:xfrm>
          <a:off x="1644793" y="1929"/>
          <a:ext cx="1134778" cy="1134778"/>
        </a:xfrm>
        <a:prstGeom prst="ellipse">
          <a:avLst/>
        </a:prstGeom>
        <a:gradFill rotWithShape="0">
          <a:gsLst>
            <a:gs pos="0">
              <a:schemeClr val="accent1">
                <a:shade val="80000"/>
                <a:alpha val="50000"/>
                <a:hueOff val="0"/>
                <a:satOff val="0"/>
                <a:lumOff val="0"/>
                <a:alphaOff val="0"/>
                <a:tint val="94000"/>
                <a:satMod val="103000"/>
                <a:lumMod val="102000"/>
              </a:schemeClr>
            </a:gs>
            <a:gs pos="50000">
              <a:schemeClr val="accent1">
                <a:shade val="80000"/>
                <a:alpha val="50000"/>
                <a:hueOff val="0"/>
                <a:satOff val="0"/>
                <a:lumOff val="0"/>
                <a:alphaOff val="0"/>
                <a:shade val="100000"/>
                <a:satMod val="110000"/>
                <a:lumMod val="100000"/>
              </a:schemeClr>
            </a:gs>
            <a:gs pos="100000">
              <a:schemeClr val="accent1">
                <a:shade val="80000"/>
                <a:alpha val="50000"/>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tx1"/>
        </a:fontRef>
      </dsp:style>
    </dsp:sp>
    <dsp:sp modelId="{FC076700-8DD7-4E29-B5FB-14945020D70D}">
      <dsp:nvSpPr>
        <dsp:cNvPr id="0" name=""/>
        <dsp:cNvSpPr/>
      </dsp:nvSpPr>
      <dsp:spPr>
        <a:xfrm>
          <a:off x="2212182" y="1929"/>
          <a:ext cx="6054456" cy="11347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22860" rIns="0" bIns="22860" numCol="1" spcCol="1270" anchor="ctr" anchorCtr="0">
          <a:noAutofit/>
        </a:bodyPr>
        <a:lstStyle/>
        <a:p>
          <a:pPr marL="0" lvl="0" indent="0" algn="l" defTabSz="800100">
            <a:lnSpc>
              <a:spcPct val="90000"/>
            </a:lnSpc>
            <a:spcBef>
              <a:spcPct val="0"/>
            </a:spcBef>
            <a:spcAft>
              <a:spcPct val="35000"/>
            </a:spcAft>
            <a:buNone/>
          </a:pPr>
          <a:r>
            <a:rPr lang="el-GR" sz="1800" kern="1200" dirty="0"/>
            <a:t>Το είδος της σύμβασης που χαρακτηρίζει το κύριο αντικείμενο της σχετικής σύμβασης</a:t>
          </a:r>
        </a:p>
      </dsp:txBody>
      <dsp:txXfrm>
        <a:off x="2212182" y="1929"/>
        <a:ext cx="6054456" cy="1134778"/>
      </dsp:txXfrm>
    </dsp:sp>
    <dsp:sp modelId="{383796FD-C2AB-4E36-A17D-11B6DC71AAEA}">
      <dsp:nvSpPr>
        <dsp:cNvPr id="0" name=""/>
        <dsp:cNvSpPr/>
      </dsp:nvSpPr>
      <dsp:spPr>
        <a:xfrm>
          <a:off x="1644793" y="1136707"/>
          <a:ext cx="1134778" cy="1134778"/>
        </a:xfrm>
        <a:prstGeom prst="ellipse">
          <a:avLst/>
        </a:prstGeom>
        <a:gradFill rotWithShape="0">
          <a:gsLst>
            <a:gs pos="0">
              <a:schemeClr val="accent1">
                <a:shade val="80000"/>
                <a:alpha val="50000"/>
                <a:hueOff val="-367019"/>
                <a:satOff val="-2301"/>
                <a:lumOff val="19652"/>
                <a:alphaOff val="0"/>
                <a:tint val="94000"/>
                <a:satMod val="103000"/>
                <a:lumMod val="102000"/>
              </a:schemeClr>
            </a:gs>
            <a:gs pos="50000">
              <a:schemeClr val="accent1">
                <a:shade val="80000"/>
                <a:alpha val="50000"/>
                <a:hueOff val="-367019"/>
                <a:satOff val="-2301"/>
                <a:lumOff val="19652"/>
                <a:alphaOff val="0"/>
                <a:shade val="100000"/>
                <a:satMod val="110000"/>
                <a:lumMod val="100000"/>
              </a:schemeClr>
            </a:gs>
            <a:gs pos="100000">
              <a:schemeClr val="accent1">
                <a:shade val="80000"/>
                <a:alpha val="50000"/>
                <a:hueOff val="-367019"/>
                <a:satOff val="-2301"/>
                <a:lumOff val="19652"/>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tx1"/>
        </a:fontRef>
      </dsp:style>
    </dsp:sp>
    <dsp:sp modelId="{7FC51926-003C-43B7-9BDB-D8CDD716BD47}">
      <dsp:nvSpPr>
        <dsp:cNvPr id="0" name=""/>
        <dsp:cNvSpPr/>
      </dsp:nvSpPr>
      <dsp:spPr>
        <a:xfrm>
          <a:off x="2212182" y="1136707"/>
          <a:ext cx="6054456" cy="11347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22860" rIns="0" bIns="22860" numCol="1" spcCol="1270" anchor="ctr" anchorCtr="0">
          <a:noAutofit/>
        </a:bodyPr>
        <a:lstStyle/>
        <a:p>
          <a:pPr marL="0" lvl="0" indent="0" algn="l" defTabSz="800100">
            <a:lnSpc>
              <a:spcPct val="90000"/>
            </a:lnSpc>
            <a:spcBef>
              <a:spcPct val="0"/>
            </a:spcBef>
            <a:spcAft>
              <a:spcPct val="35000"/>
            </a:spcAft>
            <a:buNone/>
          </a:pPr>
          <a:r>
            <a:rPr lang="el-GR" sz="1800" kern="1200" dirty="0"/>
            <a:t>Το κύριο αντικείμενο καθορίζεται, σύμφωνα με το ποια από τις εκτιμώμενες αξίες των αντίστοιχων υπηρεσιών ή προμηθειών είναι η υψηλότερη</a:t>
          </a:r>
        </a:p>
      </dsp:txBody>
      <dsp:txXfrm>
        <a:off x="2212182" y="1136707"/>
        <a:ext cx="6054456" cy="1134778"/>
      </dsp:txXfrm>
    </dsp:sp>
    <dsp:sp modelId="{A774419E-32AA-4988-B231-918F5272E39A}">
      <dsp:nvSpPr>
        <dsp:cNvPr id="0" name=""/>
        <dsp:cNvSpPr/>
      </dsp:nvSpPr>
      <dsp:spPr>
        <a:xfrm>
          <a:off x="1644793" y="2271485"/>
          <a:ext cx="1134778" cy="1134778"/>
        </a:xfrm>
        <a:prstGeom prst="ellipse">
          <a:avLst/>
        </a:prstGeom>
        <a:gradFill rotWithShape="0">
          <a:gsLst>
            <a:gs pos="0">
              <a:schemeClr val="accent1">
                <a:shade val="80000"/>
                <a:alpha val="50000"/>
                <a:hueOff val="-734038"/>
                <a:satOff val="-4602"/>
                <a:lumOff val="39305"/>
                <a:alphaOff val="0"/>
                <a:tint val="94000"/>
                <a:satMod val="103000"/>
                <a:lumMod val="102000"/>
              </a:schemeClr>
            </a:gs>
            <a:gs pos="50000">
              <a:schemeClr val="accent1">
                <a:shade val="80000"/>
                <a:alpha val="50000"/>
                <a:hueOff val="-734038"/>
                <a:satOff val="-4602"/>
                <a:lumOff val="39305"/>
                <a:alphaOff val="0"/>
                <a:shade val="100000"/>
                <a:satMod val="110000"/>
                <a:lumMod val="100000"/>
              </a:schemeClr>
            </a:gs>
            <a:gs pos="100000">
              <a:schemeClr val="accent1">
                <a:shade val="80000"/>
                <a:alpha val="50000"/>
                <a:hueOff val="-734038"/>
                <a:satOff val="-4602"/>
                <a:lumOff val="39305"/>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tx1"/>
        </a:fontRef>
      </dsp:style>
    </dsp:sp>
    <dsp:sp modelId="{14CF0931-211F-4AE5-8631-DA214AE79769}">
      <dsp:nvSpPr>
        <dsp:cNvPr id="0" name=""/>
        <dsp:cNvSpPr/>
      </dsp:nvSpPr>
      <dsp:spPr>
        <a:xfrm>
          <a:off x="2212182" y="2271485"/>
          <a:ext cx="6054456" cy="11347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22860" rIns="0" bIns="22860" numCol="1" spcCol="1270" anchor="ctr" anchorCtr="0">
          <a:noAutofit/>
        </a:bodyPr>
        <a:lstStyle/>
        <a:p>
          <a:pPr marL="0" lvl="0" indent="0" algn="l" defTabSz="800100">
            <a:lnSpc>
              <a:spcPct val="90000"/>
            </a:lnSpc>
            <a:spcBef>
              <a:spcPct val="0"/>
            </a:spcBef>
            <a:spcAft>
              <a:spcPct val="35000"/>
            </a:spcAft>
            <a:buNone/>
          </a:pPr>
          <a:r>
            <a:rPr lang="el-GR" sz="1800" kern="1200" dirty="0"/>
            <a:t>Δυνατότητα χωρισμού ή υπογραφής ενιαίας σύμβασης βάσει των παρ. 3-5 του άρθρου 4</a:t>
          </a:r>
        </a:p>
      </dsp:txBody>
      <dsp:txXfrm>
        <a:off x="2212182" y="2271485"/>
        <a:ext cx="6054456" cy="1134778"/>
      </dsp:txXfrm>
    </dsp:sp>
    <dsp:sp modelId="{C350B194-087C-4337-B0B9-03B2404E62AE}">
      <dsp:nvSpPr>
        <dsp:cNvPr id="0" name=""/>
        <dsp:cNvSpPr/>
      </dsp:nvSpPr>
      <dsp:spPr>
        <a:xfrm>
          <a:off x="1644793" y="3406263"/>
          <a:ext cx="1134778" cy="1134778"/>
        </a:xfrm>
        <a:prstGeom prst="ellipse">
          <a:avLst/>
        </a:prstGeom>
        <a:gradFill rotWithShape="0">
          <a:gsLst>
            <a:gs pos="0">
              <a:schemeClr val="accent1">
                <a:shade val="80000"/>
                <a:alpha val="50000"/>
                <a:hueOff val="-367019"/>
                <a:satOff val="-2301"/>
                <a:lumOff val="19652"/>
                <a:alphaOff val="0"/>
                <a:tint val="94000"/>
                <a:satMod val="103000"/>
                <a:lumMod val="102000"/>
              </a:schemeClr>
            </a:gs>
            <a:gs pos="50000">
              <a:schemeClr val="accent1">
                <a:shade val="80000"/>
                <a:alpha val="50000"/>
                <a:hueOff val="-367019"/>
                <a:satOff val="-2301"/>
                <a:lumOff val="19652"/>
                <a:alphaOff val="0"/>
                <a:shade val="100000"/>
                <a:satMod val="110000"/>
                <a:lumMod val="100000"/>
              </a:schemeClr>
            </a:gs>
            <a:gs pos="100000">
              <a:schemeClr val="accent1">
                <a:shade val="80000"/>
                <a:alpha val="50000"/>
                <a:hueOff val="-367019"/>
                <a:satOff val="-2301"/>
                <a:lumOff val="19652"/>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tx1"/>
        </a:fontRef>
      </dsp:style>
    </dsp:sp>
    <dsp:sp modelId="{CCE05C07-5821-4B9C-9A63-23143DC21C29}">
      <dsp:nvSpPr>
        <dsp:cNvPr id="0" name=""/>
        <dsp:cNvSpPr/>
      </dsp:nvSpPr>
      <dsp:spPr>
        <a:xfrm>
          <a:off x="2212182" y="3406263"/>
          <a:ext cx="6054456" cy="11347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22860" rIns="0" bIns="22860" numCol="1" spcCol="1270" anchor="ctr" anchorCtr="0">
          <a:noAutofit/>
        </a:bodyPr>
        <a:lstStyle/>
        <a:p>
          <a:pPr marL="0" lvl="0" indent="0" algn="l" defTabSz="800100">
            <a:lnSpc>
              <a:spcPct val="90000"/>
            </a:lnSpc>
            <a:spcBef>
              <a:spcPct val="0"/>
            </a:spcBef>
            <a:spcAft>
              <a:spcPct val="35000"/>
            </a:spcAft>
            <a:buNone/>
          </a:pPr>
          <a:r>
            <a:rPr lang="el-GR" sz="1800" kern="1200" dirty="0"/>
            <a:t>Όταν οι συμβάσεις δεν μπορούν να χωριστούν εφαρμόζεται το κριτήριο του κύριου αντικειμένου της σύμβασης</a:t>
          </a:r>
        </a:p>
      </dsp:txBody>
      <dsp:txXfrm>
        <a:off x="2212182" y="3406263"/>
        <a:ext cx="6054456" cy="1134778"/>
      </dsp:txXfrm>
    </dsp:sp>
  </dsp:spTree>
</dsp:drawing>
</file>

<file path=ppt/diagrams/drawing3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9808D4F-93B7-4605-97AF-383CEA1191E9}">
      <dsp:nvSpPr>
        <dsp:cNvPr id="0" name=""/>
        <dsp:cNvSpPr/>
      </dsp:nvSpPr>
      <dsp:spPr>
        <a:xfrm>
          <a:off x="3272077" y="-78706"/>
          <a:ext cx="3284265" cy="1280514"/>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Κανόνες για τις διαδικασίες προγραμματισμού και σύναψης δημοσίων συμβάσεων και διαγωνισμών μελετών</a:t>
          </a:r>
        </a:p>
      </dsp:txBody>
      <dsp:txXfrm>
        <a:off x="3334587" y="-16196"/>
        <a:ext cx="3159245" cy="1155494"/>
      </dsp:txXfrm>
    </dsp:sp>
    <dsp:sp modelId="{0ABDD6DF-8945-4702-B9EF-49E317FAE7AB}">
      <dsp:nvSpPr>
        <dsp:cNvPr id="0" name=""/>
        <dsp:cNvSpPr/>
      </dsp:nvSpPr>
      <dsp:spPr>
        <a:xfrm>
          <a:off x="2995603" y="1007362"/>
          <a:ext cx="3853092" cy="3853092"/>
        </a:xfrm>
        <a:custGeom>
          <a:avLst/>
          <a:gdLst/>
          <a:ahLst/>
          <a:cxnLst/>
          <a:rect l="0" t="0" r="0" b="0"/>
          <a:pathLst>
            <a:path>
              <a:moveTo>
                <a:pt x="2776587" y="197671"/>
              </a:moveTo>
              <a:arcTo wR="1926546" hR="1926546" stAng="17770927" swAng="1291393"/>
            </a:path>
          </a:pathLst>
        </a:custGeom>
        <a:no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40000" prstMaterial="matte"/>
      </dsp:spPr>
      <dsp:style>
        <a:lnRef idx="1">
          <a:scrgbClr r="0" g="0" b="0"/>
        </a:lnRef>
        <a:fillRef idx="0">
          <a:scrgbClr r="0" g="0" b="0"/>
        </a:fillRef>
        <a:effectRef idx="0">
          <a:scrgbClr r="0" g="0" b="0"/>
        </a:effectRef>
        <a:fontRef idx="minor"/>
      </dsp:style>
    </dsp:sp>
    <dsp:sp modelId="{CAF297FE-4736-4295-9373-651A54EB5297}">
      <dsp:nvSpPr>
        <dsp:cNvPr id="0" name=""/>
        <dsp:cNvSpPr/>
      </dsp:nvSpPr>
      <dsp:spPr>
        <a:xfrm>
          <a:off x="6045168" y="1642888"/>
          <a:ext cx="1896089" cy="964206"/>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Αναθέτοντες φορείς</a:t>
          </a:r>
        </a:p>
      </dsp:txBody>
      <dsp:txXfrm>
        <a:off x="6092237" y="1689957"/>
        <a:ext cx="1801951" cy="870068"/>
      </dsp:txXfrm>
    </dsp:sp>
    <dsp:sp modelId="{34B164D1-789A-4C7F-87C1-A0B02D67265E}">
      <dsp:nvSpPr>
        <dsp:cNvPr id="0" name=""/>
        <dsp:cNvSpPr/>
      </dsp:nvSpPr>
      <dsp:spPr>
        <a:xfrm>
          <a:off x="3208019" y="291043"/>
          <a:ext cx="3853092" cy="3853092"/>
        </a:xfrm>
        <a:custGeom>
          <a:avLst/>
          <a:gdLst/>
          <a:ahLst/>
          <a:cxnLst/>
          <a:rect l="0" t="0" r="0" b="0"/>
          <a:pathLst>
            <a:path>
              <a:moveTo>
                <a:pt x="3811084" y="2326666"/>
              </a:moveTo>
              <a:arcTo wR="1926546" hR="1926546" stAng="719214" swAng="1923130"/>
            </a:path>
          </a:pathLst>
        </a:custGeom>
        <a:no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40000" prstMaterial="matte"/>
      </dsp:spPr>
      <dsp:style>
        <a:lnRef idx="1">
          <a:scrgbClr r="0" g="0" b="0"/>
        </a:lnRef>
        <a:fillRef idx="0">
          <a:scrgbClr r="0" g="0" b="0"/>
        </a:fillRef>
        <a:effectRef idx="0">
          <a:scrgbClr r="0" g="0" b="0"/>
        </a:effectRef>
        <a:fontRef idx="minor"/>
      </dsp:style>
    </dsp:sp>
    <dsp:sp modelId="{D809F5F3-1BFE-4504-9FAB-A34F5D2F034E}">
      <dsp:nvSpPr>
        <dsp:cNvPr id="0" name=""/>
        <dsp:cNvSpPr/>
      </dsp:nvSpPr>
      <dsp:spPr>
        <a:xfrm>
          <a:off x="5093814" y="3564601"/>
          <a:ext cx="1905583" cy="964206"/>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Ανεξαρτήτως εκτιμώμενης αξίας</a:t>
          </a:r>
        </a:p>
      </dsp:txBody>
      <dsp:txXfrm>
        <a:off x="5140883" y="3611670"/>
        <a:ext cx="1811445" cy="870068"/>
      </dsp:txXfrm>
    </dsp:sp>
    <dsp:sp modelId="{CE808C46-1F15-4CFB-A3AF-EB58F89458B7}">
      <dsp:nvSpPr>
        <dsp:cNvPr id="0" name=""/>
        <dsp:cNvSpPr/>
      </dsp:nvSpPr>
      <dsp:spPr>
        <a:xfrm>
          <a:off x="2987664" y="561550"/>
          <a:ext cx="3853092" cy="3853092"/>
        </a:xfrm>
        <a:custGeom>
          <a:avLst/>
          <a:gdLst/>
          <a:ahLst/>
          <a:cxnLst/>
          <a:rect l="0" t="0" r="0" b="0"/>
          <a:pathLst>
            <a:path>
              <a:moveTo>
                <a:pt x="2100461" y="3845226"/>
              </a:moveTo>
              <a:arcTo wR="1926546" hR="1926546" stAng="5089240" swAng="1002602"/>
            </a:path>
          </a:pathLst>
        </a:custGeom>
        <a:no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40000" prstMaterial="matte"/>
      </dsp:spPr>
      <dsp:style>
        <a:lnRef idx="1">
          <a:scrgbClr r="0" g="0" b="0"/>
        </a:lnRef>
        <a:fillRef idx="0">
          <a:scrgbClr r="0" g="0" b="0"/>
        </a:fillRef>
        <a:effectRef idx="0">
          <a:scrgbClr r="0" g="0" b="0"/>
        </a:effectRef>
        <a:fontRef idx="minor"/>
      </dsp:style>
    </dsp:sp>
    <dsp:sp modelId="{5D9F79DE-C8B4-4A83-A294-2CE3795138F0}">
      <dsp:nvSpPr>
        <dsp:cNvPr id="0" name=""/>
        <dsp:cNvSpPr/>
      </dsp:nvSpPr>
      <dsp:spPr>
        <a:xfrm>
          <a:off x="3040117" y="3564601"/>
          <a:ext cx="1483394" cy="964206"/>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Έργα, αγαθά, υπηρεσίες</a:t>
          </a:r>
        </a:p>
      </dsp:txBody>
      <dsp:txXfrm>
        <a:off x="3087186" y="3611670"/>
        <a:ext cx="1389256" cy="870068"/>
      </dsp:txXfrm>
    </dsp:sp>
    <dsp:sp modelId="{AFBE285A-2395-4EFF-8F37-96702BDCD5F8}">
      <dsp:nvSpPr>
        <dsp:cNvPr id="0" name=""/>
        <dsp:cNvSpPr/>
      </dsp:nvSpPr>
      <dsp:spPr>
        <a:xfrm>
          <a:off x="2711178" y="235944"/>
          <a:ext cx="3853092" cy="3853092"/>
        </a:xfrm>
        <a:custGeom>
          <a:avLst/>
          <a:gdLst/>
          <a:ahLst/>
          <a:cxnLst/>
          <a:rect l="0" t="0" r="0" b="0"/>
          <a:pathLst>
            <a:path>
              <a:moveTo>
                <a:pt x="600725" y="3324322"/>
              </a:moveTo>
              <a:arcTo wR="1926546" hR="1926546" stAng="8009198" swAng="1108496"/>
            </a:path>
          </a:pathLst>
        </a:custGeom>
        <a:no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40000" prstMaterial="matte"/>
      </dsp:spPr>
      <dsp:style>
        <a:lnRef idx="1">
          <a:scrgbClr r="0" g="0" b="0"/>
        </a:lnRef>
        <a:fillRef idx="0">
          <a:scrgbClr r="0" g="0" b="0"/>
        </a:fillRef>
        <a:effectRef idx="0">
          <a:scrgbClr r="0" g="0" b="0"/>
        </a:effectRef>
        <a:fontRef idx="minor"/>
      </dsp:style>
    </dsp:sp>
    <dsp:sp modelId="{3D1DD7CB-2E7C-4E78-8243-469C1E872E59}">
      <dsp:nvSpPr>
        <dsp:cNvPr id="0" name=""/>
        <dsp:cNvSpPr/>
      </dsp:nvSpPr>
      <dsp:spPr>
        <a:xfrm>
          <a:off x="1701679" y="1477755"/>
          <a:ext cx="2325132" cy="1584760"/>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Προορίζονται για την εκτέλεση μίας εκ των δραστηριοτήτων που αναφέρονται στα άρθρα 228-234</a:t>
          </a:r>
        </a:p>
      </dsp:txBody>
      <dsp:txXfrm>
        <a:off x="1779041" y="1555117"/>
        <a:ext cx="2170408" cy="1430036"/>
      </dsp:txXfrm>
    </dsp:sp>
    <dsp:sp modelId="{BF7B3DCB-03F9-4B68-AC28-144D9C285197}">
      <dsp:nvSpPr>
        <dsp:cNvPr id="0" name=""/>
        <dsp:cNvSpPr/>
      </dsp:nvSpPr>
      <dsp:spPr>
        <a:xfrm>
          <a:off x="3279663" y="883861"/>
          <a:ext cx="3853092" cy="3853092"/>
        </a:xfrm>
        <a:custGeom>
          <a:avLst/>
          <a:gdLst/>
          <a:ahLst/>
          <a:cxnLst/>
          <a:rect l="0" t="0" r="0" b="0"/>
          <a:pathLst>
            <a:path>
              <a:moveTo>
                <a:pt x="538265" y="590784"/>
              </a:moveTo>
              <a:arcTo wR="1926546" hR="1926546" stAng="13433729" swAng="755317"/>
            </a:path>
          </a:pathLst>
        </a:custGeom>
        <a:no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40000" prstMaterial="matte"/>
      </dsp:spPr>
      <dsp:style>
        <a:lnRef idx="1">
          <a:scrgbClr r="0" g="0" b="0"/>
        </a:lnRef>
        <a:fillRef idx="0">
          <a:scrgbClr r="0" g="0" b="0"/>
        </a:fillRef>
        <a:effectRef idx="0">
          <a:scrgbClr r="0" g="0" b="0"/>
        </a:effectRef>
        <a:fontRef idx="minor"/>
      </dsp:style>
    </dsp:sp>
  </dsp:spTree>
</dsp:drawing>
</file>

<file path=ppt/diagrams/drawing3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A7171DC-FFAB-4FDA-A49B-04A10A212EE8}">
      <dsp:nvSpPr>
        <dsp:cNvPr id="0" name=""/>
        <dsp:cNvSpPr/>
      </dsp:nvSpPr>
      <dsp:spPr>
        <a:xfrm>
          <a:off x="2800268" y="245"/>
          <a:ext cx="4013362" cy="598521"/>
        </a:xfrm>
        <a:prstGeom prst="roundRect">
          <a:avLst>
            <a:gd name="adj" fmla="val 10000"/>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l-GR" sz="1800" kern="1200" dirty="0"/>
            <a:t>Αναθέτουσες αρχές</a:t>
          </a:r>
          <a:endParaRPr lang="en-US" sz="1800" kern="1200" dirty="0"/>
        </a:p>
      </dsp:txBody>
      <dsp:txXfrm>
        <a:off x="2817798" y="17775"/>
        <a:ext cx="3978302" cy="563461"/>
      </dsp:txXfrm>
    </dsp:sp>
    <dsp:sp modelId="{1889BBE5-A7F8-4188-9208-1D4D2719B5C6}">
      <dsp:nvSpPr>
        <dsp:cNvPr id="0" name=""/>
        <dsp:cNvSpPr/>
      </dsp:nvSpPr>
      <dsp:spPr>
        <a:xfrm>
          <a:off x="3201604" y="598766"/>
          <a:ext cx="401336" cy="448891"/>
        </a:xfrm>
        <a:custGeom>
          <a:avLst/>
          <a:gdLst/>
          <a:ahLst/>
          <a:cxnLst/>
          <a:rect l="0" t="0" r="0" b="0"/>
          <a:pathLst>
            <a:path>
              <a:moveTo>
                <a:pt x="0" y="0"/>
              </a:moveTo>
              <a:lnTo>
                <a:pt x="0" y="448891"/>
              </a:lnTo>
              <a:lnTo>
                <a:pt x="401336" y="448891"/>
              </a:lnTo>
            </a:path>
          </a:pathLst>
        </a:custGeom>
        <a:noFill/>
        <a:ln w="12700" cap="flat" cmpd="sng" algn="ctr">
          <a:solidFill>
            <a:schemeClr val="dk2">
              <a:shade val="60000"/>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3224DF8C-F28F-46F1-9FCF-3CC0E47B06A7}">
      <dsp:nvSpPr>
        <dsp:cNvPr id="0" name=""/>
        <dsp:cNvSpPr/>
      </dsp:nvSpPr>
      <dsp:spPr>
        <a:xfrm>
          <a:off x="3602941" y="748397"/>
          <a:ext cx="957634" cy="598521"/>
        </a:xfrm>
        <a:prstGeom prst="roundRect">
          <a:avLst>
            <a:gd name="adj" fmla="val 10000"/>
          </a:avLst>
        </a:prstGeom>
        <a:solidFill>
          <a:schemeClr val="lt2">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just" defTabSz="800100">
            <a:lnSpc>
              <a:spcPct val="90000"/>
            </a:lnSpc>
            <a:spcBef>
              <a:spcPct val="0"/>
            </a:spcBef>
            <a:spcAft>
              <a:spcPct val="35000"/>
            </a:spcAft>
            <a:buNone/>
          </a:pPr>
          <a:r>
            <a:rPr lang="el-GR" sz="1800" kern="1200" dirty="0"/>
            <a:t>Κράτος</a:t>
          </a:r>
        </a:p>
      </dsp:txBody>
      <dsp:txXfrm>
        <a:off x="3620471" y="765927"/>
        <a:ext cx="922574" cy="563461"/>
      </dsp:txXfrm>
    </dsp:sp>
    <dsp:sp modelId="{E46E7D57-6691-444D-97D6-3F565B21DCDC}">
      <dsp:nvSpPr>
        <dsp:cNvPr id="0" name=""/>
        <dsp:cNvSpPr/>
      </dsp:nvSpPr>
      <dsp:spPr>
        <a:xfrm>
          <a:off x="3201604" y="598766"/>
          <a:ext cx="401336" cy="1197043"/>
        </a:xfrm>
        <a:custGeom>
          <a:avLst/>
          <a:gdLst/>
          <a:ahLst/>
          <a:cxnLst/>
          <a:rect l="0" t="0" r="0" b="0"/>
          <a:pathLst>
            <a:path>
              <a:moveTo>
                <a:pt x="0" y="0"/>
              </a:moveTo>
              <a:lnTo>
                <a:pt x="0" y="1197043"/>
              </a:lnTo>
              <a:lnTo>
                <a:pt x="401336" y="1197043"/>
              </a:lnTo>
            </a:path>
          </a:pathLst>
        </a:custGeom>
        <a:noFill/>
        <a:ln w="12700" cap="flat" cmpd="sng" algn="ctr">
          <a:solidFill>
            <a:schemeClr val="dk2">
              <a:shade val="60000"/>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914BF9BC-49F7-493C-B8D6-6DFABBDA1706}">
      <dsp:nvSpPr>
        <dsp:cNvPr id="0" name=""/>
        <dsp:cNvSpPr/>
      </dsp:nvSpPr>
      <dsp:spPr>
        <a:xfrm>
          <a:off x="3602941" y="1496549"/>
          <a:ext cx="1782531" cy="598521"/>
        </a:xfrm>
        <a:prstGeom prst="roundRect">
          <a:avLst>
            <a:gd name="adj" fmla="val 10000"/>
          </a:avLst>
        </a:prstGeom>
        <a:solidFill>
          <a:schemeClr val="lt2">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l" defTabSz="800100">
            <a:lnSpc>
              <a:spcPct val="90000"/>
            </a:lnSpc>
            <a:spcBef>
              <a:spcPct val="0"/>
            </a:spcBef>
            <a:spcAft>
              <a:spcPct val="35000"/>
            </a:spcAft>
            <a:buNone/>
          </a:pPr>
          <a:r>
            <a:rPr lang="el-GR" sz="1800" kern="1200" dirty="0"/>
            <a:t>Αρχές τοπικής αυτοδιοίκησης</a:t>
          </a:r>
        </a:p>
      </dsp:txBody>
      <dsp:txXfrm>
        <a:off x="3620471" y="1514079"/>
        <a:ext cx="1747471" cy="563461"/>
      </dsp:txXfrm>
    </dsp:sp>
    <dsp:sp modelId="{C782A809-F88F-47D8-BBC4-C6A952FA7CDD}">
      <dsp:nvSpPr>
        <dsp:cNvPr id="0" name=""/>
        <dsp:cNvSpPr/>
      </dsp:nvSpPr>
      <dsp:spPr>
        <a:xfrm>
          <a:off x="3201604" y="598766"/>
          <a:ext cx="401336" cy="1945195"/>
        </a:xfrm>
        <a:custGeom>
          <a:avLst/>
          <a:gdLst/>
          <a:ahLst/>
          <a:cxnLst/>
          <a:rect l="0" t="0" r="0" b="0"/>
          <a:pathLst>
            <a:path>
              <a:moveTo>
                <a:pt x="0" y="0"/>
              </a:moveTo>
              <a:lnTo>
                <a:pt x="0" y="1945195"/>
              </a:lnTo>
              <a:lnTo>
                <a:pt x="401336" y="1945195"/>
              </a:lnTo>
            </a:path>
          </a:pathLst>
        </a:custGeom>
        <a:noFill/>
        <a:ln w="12700" cap="flat" cmpd="sng" algn="ctr">
          <a:solidFill>
            <a:schemeClr val="dk2">
              <a:shade val="60000"/>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231D5143-4D00-464A-A8BD-4D46A5A38DB9}">
      <dsp:nvSpPr>
        <dsp:cNvPr id="0" name=""/>
        <dsp:cNvSpPr/>
      </dsp:nvSpPr>
      <dsp:spPr>
        <a:xfrm>
          <a:off x="3602941" y="2244701"/>
          <a:ext cx="2336101" cy="598521"/>
        </a:xfrm>
        <a:prstGeom prst="roundRect">
          <a:avLst>
            <a:gd name="adj" fmla="val 10000"/>
          </a:avLst>
        </a:prstGeom>
        <a:solidFill>
          <a:schemeClr val="lt2">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l" defTabSz="800100">
            <a:lnSpc>
              <a:spcPct val="90000"/>
            </a:lnSpc>
            <a:spcBef>
              <a:spcPct val="0"/>
            </a:spcBef>
            <a:spcAft>
              <a:spcPct val="35000"/>
            </a:spcAft>
            <a:buNone/>
          </a:pPr>
          <a:r>
            <a:rPr lang="el-GR" sz="1800" kern="1200" dirty="0"/>
            <a:t>Οργανισμοί δημοσίου δικαίου</a:t>
          </a:r>
        </a:p>
      </dsp:txBody>
      <dsp:txXfrm>
        <a:off x="3620471" y="2262231"/>
        <a:ext cx="2301041" cy="563461"/>
      </dsp:txXfrm>
    </dsp:sp>
    <dsp:sp modelId="{1D9AAB61-11E6-4A6D-860F-E66F784C782F}">
      <dsp:nvSpPr>
        <dsp:cNvPr id="0" name=""/>
        <dsp:cNvSpPr/>
      </dsp:nvSpPr>
      <dsp:spPr>
        <a:xfrm>
          <a:off x="3201604" y="598766"/>
          <a:ext cx="401336" cy="2693347"/>
        </a:xfrm>
        <a:custGeom>
          <a:avLst/>
          <a:gdLst/>
          <a:ahLst/>
          <a:cxnLst/>
          <a:rect l="0" t="0" r="0" b="0"/>
          <a:pathLst>
            <a:path>
              <a:moveTo>
                <a:pt x="0" y="0"/>
              </a:moveTo>
              <a:lnTo>
                <a:pt x="0" y="2693347"/>
              </a:lnTo>
              <a:lnTo>
                <a:pt x="401336" y="2693347"/>
              </a:lnTo>
            </a:path>
          </a:pathLst>
        </a:custGeom>
        <a:noFill/>
        <a:ln w="12700" cap="flat" cmpd="sng" algn="ctr">
          <a:solidFill>
            <a:schemeClr val="dk2">
              <a:shade val="60000"/>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A745A97F-D480-4295-9D9B-B8A869F0537F}">
      <dsp:nvSpPr>
        <dsp:cNvPr id="0" name=""/>
        <dsp:cNvSpPr/>
      </dsp:nvSpPr>
      <dsp:spPr>
        <a:xfrm>
          <a:off x="3602941" y="2992853"/>
          <a:ext cx="1854449" cy="598521"/>
        </a:xfrm>
        <a:prstGeom prst="roundRect">
          <a:avLst>
            <a:gd name="adj" fmla="val 10000"/>
          </a:avLst>
        </a:prstGeom>
        <a:solidFill>
          <a:schemeClr val="lt2">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l" defTabSz="800100">
            <a:lnSpc>
              <a:spcPct val="90000"/>
            </a:lnSpc>
            <a:spcBef>
              <a:spcPct val="0"/>
            </a:spcBef>
            <a:spcAft>
              <a:spcPct val="35000"/>
            </a:spcAft>
            <a:buNone/>
          </a:pPr>
          <a:r>
            <a:rPr lang="el-GR" sz="1800" kern="1200" dirty="0"/>
            <a:t>Ενώσεις μίας ή περισσοτέρων</a:t>
          </a:r>
        </a:p>
      </dsp:txBody>
      <dsp:txXfrm>
        <a:off x="3620471" y="3010383"/>
        <a:ext cx="1819389" cy="563461"/>
      </dsp:txXfrm>
    </dsp:sp>
    <dsp:sp modelId="{9E85FBD3-29A0-4B58-B599-BA370198317E}">
      <dsp:nvSpPr>
        <dsp:cNvPr id="0" name=""/>
        <dsp:cNvSpPr/>
      </dsp:nvSpPr>
      <dsp:spPr>
        <a:xfrm>
          <a:off x="3201604" y="598766"/>
          <a:ext cx="401336" cy="3441499"/>
        </a:xfrm>
        <a:custGeom>
          <a:avLst/>
          <a:gdLst/>
          <a:ahLst/>
          <a:cxnLst/>
          <a:rect l="0" t="0" r="0" b="0"/>
          <a:pathLst>
            <a:path>
              <a:moveTo>
                <a:pt x="0" y="0"/>
              </a:moveTo>
              <a:lnTo>
                <a:pt x="0" y="3441499"/>
              </a:lnTo>
              <a:lnTo>
                <a:pt x="401336" y="3441499"/>
              </a:lnTo>
            </a:path>
          </a:pathLst>
        </a:custGeom>
        <a:noFill/>
        <a:ln w="12700" cap="flat" cmpd="sng" algn="ctr">
          <a:solidFill>
            <a:schemeClr val="dk2">
              <a:shade val="60000"/>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C0E50E65-5B0E-41C2-AA9F-A6BE55A90196}">
      <dsp:nvSpPr>
        <dsp:cNvPr id="0" name=""/>
        <dsp:cNvSpPr/>
      </dsp:nvSpPr>
      <dsp:spPr>
        <a:xfrm>
          <a:off x="3602941" y="3741005"/>
          <a:ext cx="2684795" cy="598521"/>
        </a:xfrm>
        <a:prstGeom prst="roundRect">
          <a:avLst>
            <a:gd name="adj" fmla="val 10000"/>
          </a:avLst>
        </a:prstGeom>
        <a:solidFill>
          <a:schemeClr val="lt2">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l" defTabSz="800100">
            <a:lnSpc>
              <a:spcPct val="90000"/>
            </a:lnSpc>
            <a:spcBef>
              <a:spcPct val="0"/>
            </a:spcBef>
            <a:spcAft>
              <a:spcPct val="35000"/>
            </a:spcAft>
            <a:buNone/>
          </a:pPr>
          <a:r>
            <a:rPr lang="el-GR" sz="1800" kern="1200" dirty="0"/>
            <a:t>Αναθέτουσες αρχές του άρθρου 223</a:t>
          </a:r>
        </a:p>
      </dsp:txBody>
      <dsp:txXfrm>
        <a:off x="3620471" y="3758535"/>
        <a:ext cx="2649735" cy="563461"/>
      </dsp:txXfrm>
    </dsp:sp>
  </dsp:spTree>
</dsp:drawing>
</file>

<file path=ppt/diagrams/drawing3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A7171DC-FFAB-4FDA-A49B-04A10A212EE8}">
      <dsp:nvSpPr>
        <dsp:cNvPr id="0" name=""/>
        <dsp:cNvSpPr/>
      </dsp:nvSpPr>
      <dsp:spPr>
        <a:xfrm>
          <a:off x="4222" y="590027"/>
          <a:ext cx="4510391" cy="867269"/>
        </a:xfrm>
        <a:prstGeom prst="roundRect">
          <a:avLst>
            <a:gd name="adj" fmla="val 10000"/>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l-GR" sz="1800" kern="1200" dirty="0"/>
            <a:t>Αναθέτοντες φορείς</a:t>
          </a:r>
          <a:endParaRPr lang="en-US" sz="1800" kern="1200" dirty="0"/>
        </a:p>
      </dsp:txBody>
      <dsp:txXfrm>
        <a:off x="29623" y="615428"/>
        <a:ext cx="4459589" cy="816467"/>
      </dsp:txXfrm>
    </dsp:sp>
    <dsp:sp modelId="{1889BBE5-A7F8-4188-9208-1D4D2719B5C6}">
      <dsp:nvSpPr>
        <dsp:cNvPr id="0" name=""/>
        <dsp:cNvSpPr/>
      </dsp:nvSpPr>
      <dsp:spPr>
        <a:xfrm>
          <a:off x="455262" y="1457297"/>
          <a:ext cx="451039" cy="579041"/>
        </a:xfrm>
        <a:custGeom>
          <a:avLst/>
          <a:gdLst/>
          <a:ahLst/>
          <a:cxnLst/>
          <a:rect l="0" t="0" r="0" b="0"/>
          <a:pathLst>
            <a:path>
              <a:moveTo>
                <a:pt x="0" y="0"/>
              </a:moveTo>
              <a:lnTo>
                <a:pt x="0" y="579041"/>
              </a:lnTo>
              <a:lnTo>
                <a:pt x="451039" y="579041"/>
              </a:lnTo>
            </a:path>
          </a:pathLst>
        </a:custGeom>
        <a:noFill/>
        <a:ln w="12700" cap="flat" cmpd="sng" algn="ctr">
          <a:solidFill>
            <a:schemeClr val="dk2">
              <a:shade val="60000"/>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3224DF8C-F28F-46F1-9FCF-3CC0E47B06A7}">
      <dsp:nvSpPr>
        <dsp:cNvPr id="0" name=""/>
        <dsp:cNvSpPr/>
      </dsp:nvSpPr>
      <dsp:spPr>
        <a:xfrm>
          <a:off x="906301" y="1674114"/>
          <a:ext cx="8187329" cy="724447"/>
        </a:xfrm>
        <a:prstGeom prst="roundRect">
          <a:avLst>
            <a:gd name="adj" fmla="val 10000"/>
          </a:avLst>
        </a:prstGeom>
        <a:solidFill>
          <a:schemeClr val="lt2">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just" defTabSz="800100">
            <a:lnSpc>
              <a:spcPct val="90000"/>
            </a:lnSpc>
            <a:spcBef>
              <a:spcPct val="0"/>
            </a:spcBef>
            <a:spcAft>
              <a:spcPct val="35000"/>
            </a:spcAft>
            <a:buNone/>
          </a:pPr>
          <a:r>
            <a:rPr lang="el-GR" sz="1800" kern="1200" dirty="0"/>
            <a:t>Αναθέτουσες αρχές ή δημόσιες επιχειρήσεις που ασκούν μία από τις δραστηριότητες των άρθρων 228-234</a:t>
          </a:r>
        </a:p>
      </dsp:txBody>
      <dsp:txXfrm>
        <a:off x="927519" y="1695332"/>
        <a:ext cx="8144893" cy="682011"/>
      </dsp:txXfrm>
    </dsp:sp>
    <dsp:sp modelId="{9E85FBD3-29A0-4B58-B599-BA370198317E}">
      <dsp:nvSpPr>
        <dsp:cNvPr id="0" name=""/>
        <dsp:cNvSpPr/>
      </dsp:nvSpPr>
      <dsp:spPr>
        <a:xfrm>
          <a:off x="455262" y="1457297"/>
          <a:ext cx="451039" cy="1757803"/>
        </a:xfrm>
        <a:custGeom>
          <a:avLst/>
          <a:gdLst/>
          <a:ahLst/>
          <a:cxnLst/>
          <a:rect l="0" t="0" r="0" b="0"/>
          <a:pathLst>
            <a:path>
              <a:moveTo>
                <a:pt x="0" y="0"/>
              </a:moveTo>
              <a:lnTo>
                <a:pt x="0" y="1757803"/>
              </a:lnTo>
              <a:lnTo>
                <a:pt x="451039" y="1757803"/>
              </a:lnTo>
            </a:path>
          </a:pathLst>
        </a:custGeom>
        <a:noFill/>
        <a:ln w="12700" cap="flat" cmpd="sng" algn="ctr">
          <a:solidFill>
            <a:schemeClr val="dk2">
              <a:shade val="60000"/>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C0E50E65-5B0E-41C2-AA9F-A6BE55A90196}">
      <dsp:nvSpPr>
        <dsp:cNvPr id="0" name=""/>
        <dsp:cNvSpPr/>
      </dsp:nvSpPr>
      <dsp:spPr>
        <a:xfrm>
          <a:off x="906301" y="2615379"/>
          <a:ext cx="8703375" cy="1199442"/>
        </a:xfrm>
        <a:prstGeom prst="roundRect">
          <a:avLst>
            <a:gd name="adj" fmla="val 10000"/>
          </a:avLst>
        </a:prstGeom>
        <a:solidFill>
          <a:schemeClr val="lt2">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l" defTabSz="800100">
            <a:lnSpc>
              <a:spcPct val="90000"/>
            </a:lnSpc>
            <a:spcBef>
              <a:spcPct val="0"/>
            </a:spcBef>
            <a:spcAft>
              <a:spcPct val="35000"/>
            </a:spcAft>
            <a:buNone/>
          </a:pPr>
          <a:r>
            <a:rPr lang="el-GR" sz="1800" kern="1200" dirty="0"/>
            <a:t>Αν δεν είναι αναθέτουσες αρχές ή δημόσιες επιχειρήσεις, αλλά ασκούν μεταξύ των δραστηριοτήτων τους μία από τις δραστηριότητες των άρθρων 228-234 ή συνδυασμό τους και λειτουργούν βάσει ειδικών ή αποκλειστικών δικαιωμάτων που εκχωρεί αρμόδια αρχή της Ελλάδος (ΕΕΤΤ, ΡΑΕ κλπ.)</a:t>
          </a:r>
        </a:p>
      </dsp:txBody>
      <dsp:txXfrm>
        <a:off x="941431" y="2650509"/>
        <a:ext cx="8633115" cy="1129182"/>
      </dsp:txXfrm>
    </dsp:sp>
  </dsp:spTree>
</dsp:drawing>
</file>

<file path=ppt/diagrams/drawing3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7CF71AD-08E7-4147-A8A5-AF2776CFC2B7}">
      <dsp:nvSpPr>
        <dsp:cNvPr id="0" name=""/>
        <dsp:cNvSpPr/>
      </dsp:nvSpPr>
      <dsp:spPr>
        <a:xfrm>
          <a:off x="657173" y="1563"/>
          <a:ext cx="2638189" cy="741383"/>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l-GR" sz="1800" kern="1200" dirty="0"/>
            <a:t>Δημόσια επιχείρηση</a:t>
          </a:r>
        </a:p>
      </dsp:txBody>
      <dsp:txXfrm>
        <a:off x="678887" y="23277"/>
        <a:ext cx="2594761" cy="697955"/>
      </dsp:txXfrm>
    </dsp:sp>
    <dsp:sp modelId="{99F76B13-E95E-4E8F-AB96-E35434732CB2}">
      <dsp:nvSpPr>
        <dsp:cNvPr id="0" name=""/>
        <dsp:cNvSpPr/>
      </dsp:nvSpPr>
      <dsp:spPr>
        <a:xfrm>
          <a:off x="920992" y="742947"/>
          <a:ext cx="263818" cy="989321"/>
        </a:xfrm>
        <a:custGeom>
          <a:avLst/>
          <a:gdLst/>
          <a:ahLst/>
          <a:cxnLst/>
          <a:rect l="0" t="0" r="0" b="0"/>
          <a:pathLst>
            <a:path>
              <a:moveTo>
                <a:pt x="0" y="0"/>
              </a:moveTo>
              <a:lnTo>
                <a:pt x="0" y="989321"/>
              </a:lnTo>
              <a:lnTo>
                <a:pt x="263818" y="989321"/>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F9890924-80C1-4046-B7C9-95A16B79A875}">
      <dsp:nvSpPr>
        <dsp:cNvPr id="0" name=""/>
        <dsp:cNvSpPr/>
      </dsp:nvSpPr>
      <dsp:spPr>
        <a:xfrm>
          <a:off x="1184810" y="1072721"/>
          <a:ext cx="3211921" cy="1319094"/>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l-GR" sz="1800" kern="1200" dirty="0"/>
            <a:t>Κάθε επιχείρηση στην οποία οι αναθέτουσες αρχές μπορούν να ασκούν δεσπόζουσα επιρροή</a:t>
          </a:r>
        </a:p>
      </dsp:txBody>
      <dsp:txXfrm>
        <a:off x="1223445" y="1111356"/>
        <a:ext cx="3134651" cy="1241824"/>
      </dsp:txXfrm>
    </dsp:sp>
    <dsp:sp modelId="{02897731-9D4E-4BF9-9978-8799CC579C0F}">
      <dsp:nvSpPr>
        <dsp:cNvPr id="0" name=""/>
        <dsp:cNvSpPr/>
      </dsp:nvSpPr>
      <dsp:spPr>
        <a:xfrm>
          <a:off x="920992" y="742947"/>
          <a:ext cx="263818" cy="2638189"/>
        </a:xfrm>
        <a:custGeom>
          <a:avLst/>
          <a:gdLst/>
          <a:ahLst/>
          <a:cxnLst/>
          <a:rect l="0" t="0" r="0" b="0"/>
          <a:pathLst>
            <a:path>
              <a:moveTo>
                <a:pt x="0" y="0"/>
              </a:moveTo>
              <a:lnTo>
                <a:pt x="0" y="2638189"/>
              </a:lnTo>
              <a:lnTo>
                <a:pt x="263818" y="2638189"/>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749A820E-2968-4209-8B30-DC3112DAC89C}">
      <dsp:nvSpPr>
        <dsp:cNvPr id="0" name=""/>
        <dsp:cNvSpPr/>
      </dsp:nvSpPr>
      <dsp:spPr>
        <a:xfrm>
          <a:off x="1184810" y="2721589"/>
          <a:ext cx="3167051" cy="1319094"/>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l-GR" sz="1800" kern="1200" dirty="0"/>
            <a:t>Η δεσπόζουσα επιρροή τεκμαίρεται στις περιπτώσεις α)-γ) της παρ. 2 του άρθρου 224</a:t>
          </a:r>
        </a:p>
      </dsp:txBody>
      <dsp:txXfrm>
        <a:off x="1223445" y="2760224"/>
        <a:ext cx="3089781" cy="1241824"/>
      </dsp:txXfrm>
    </dsp:sp>
    <dsp:sp modelId="{46173EC6-3FD2-4B3F-B85D-9CE1D5DCFD2E}">
      <dsp:nvSpPr>
        <dsp:cNvPr id="0" name=""/>
        <dsp:cNvSpPr/>
      </dsp:nvSpPr>
      <dsp:spPr>
        <a:xfrm>
          <a:off x="4528642" y="1563"/>
          <a:ext cx="2638189" cy="877263"/>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l-GR" sz="1800" kern="1200" dirty="0"/>
            <a:t>Ειδικά ή αποκλειστικά δικαιώματα</a:t>
          </a:r>
        </a:p>
      </dsp:txBody>
      <dsp:txXfrm>
        <a:off x="4554336" y="27257"/>
        <a:ext cx="2586801" cy="825875"/>
      </dsp:txXfrm>
    </dsp:sp>
    <dsp:sp modelId="{FACC0CFC-7FDE-4827-8684-72E0DF59A826}">
      <dsp:nvSpPr>
        <dsp:cNvPr id="0" name=""/>
        <dsp:cNvSpPr/>
      </dsp:nvSpPr>
      <dsp:spPr>
        <a:xfrm>
          <a:off x="4792461" y="878827"/>
          <a:ext cx="263818" cy="989321"/>
        </a:xfrm>
        <a:custGeom>
          <a:avLst/>
          <a:gdLst/>
          <a:ahLst/>
          <a:cxnLst/>
          <a:rect l="0" t="0" r="0" b="0"/>
          <a:pathLst>
            <a:path>
              <a:moveTo>
                <a:pt x="0" y="0"/>
              </a:moveTo>
              <a:lnTo>
                <a:pt x="0" y="989321"/>
              </a:lnTo>
              <a:lnTo>
                <a:pt x="263818" y="989321"/>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5C371437-5098-4C98-9C70-3F66927E521F}">
      <dsp:nvSpPr>
        <dsp:cNvPr id="0" name=""/>
        <dsp:cNvSpPr/>
      </dsp:nvSpPr>
      <dsp:spPr>
        <a:xfrm>
          <a:off x="5056279" y="1208601"/>
          <a:ext cx="2964712" cy="1319094"/>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l-GR" sz="1800" kern="1200" dirty="0"/>
            <a:t>Εκχωρούνται από αρμόδια αρχή της Ελλάδος μέσω νόμου ή διοικητικής πράξης</a:t>
          </a:r>
        </a:p>
      </dsp:txBody>
      <dsp:txXfrm>
        <a:off x="5094914" y="1247236"/>
        <a:ext cx="2887442" cy="1241824"/>
      </dsp:txXfrm>
    </dsp:sp>
    <dsp:sp modelId="{912E46AA-7EA2-423D-BAE1-387B4CE1EC69}">
      <dsp:nvSpPr>
        <dsp:cNvPr id="0" name=""/>
        <dsp:cNvSpPr/>
      </dsp:nvSpPr>
      <dsp:spPr>
        <a:xfrm>
          <a:off x="4792461" y="878827"/>
          <a:ext cx="263818" cy="2827868"/>
        </a:xfrm>
        <a:custGeom>
          <a:avLst/>
          <a:gdLst/>
          <a:ahLst/>
          <a:cxnLst/>
          <a:rect l="0" t="0" r="0" b="0"/>
          <a:pathLst>
            <a:path>
              <a:moveTo>
                <a:pt x="0" y="0"/>
              </a:moveTo>
              <a:lnTo>
                <a:pt x="0" y="2827868"/>
              </a:lnTo>
              <a:lnTo>
                <a:pt x="263818" y="2827868"/>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CF4E5BE3-6484-42DD-86A2-E1A4EBB76337}">
      <dsp:nvSpPr>
        <dsp:cNvPr id="0" name=""/>
        <dsp:cNvSpPr/>
      </dsp:nvSpPr>
      <dsp:spPr>
        <a:xfrm>
          <a:off x="5056279" y="2857469"/>
          <a:ext cx="3900446" cy="1698453"/>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l-GR" sz="1800" kern="1200" dirty="0"/>
            <a:t>Κατ’ αποτέλεσμα περιορίζεται η άσκηση δραστηριοτήτων των άρθρων 228-234 σε έναν ή περισσότερους φορείς και η ικανότητα τους να ασκούν τέτοιου είδους δραστηριότητα</a:t>
          </a:r>
        </a:p>
      </dsp:txBody>
      <dsp:txXfrm>
        <a:off x="5106025" y="2907215"/>
        <a:ext cx="3800954" cy="1598961"/>
      </dsp:txXfrm>
    </dsp:sp>
  </dsp:spTree>
</dsp:drawing>
</file>

<file path=ppt/diagrams/drawing3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5097917-9AE7-4FDB-80AD-965E3640177B}">
      <dsp:nvSpPr>
        <dsp:cNvPr id="0" name=""/>
        <dsp:cNvSpPr/>
      </dsp:nvSpPr>
      <dsp:spPr>
        <a:xfrm>
          <a:off x="0" y="0"/>
          <a:ext cx="9613900" cy="1373149"/>
        </a:xfrm>
        <a:prstGeom prst="rect">
          <a:avLst/>
        </a:prstGeom>
        <a:solidFill>
          <a:schemeClr val="dk2">
            <a:shade val="80000"/>
            <a:hueOff val="0"/>
            <a:satOff val="0"/>
            <a:lumOff val="0"/>
            <a:alphaOff val="0"/>
          </a:schemeClr>
        </a:solidFill>
        <a:ln>
          <a:noFill/>
        </a:ln>
        <a:effectLst/>
        <a:scene3d>
          <a:camera prst="orthographicFront"/>
          <a:lightRig rig="threePt" dir="t">
            <a:rot lat="0" lon="0" rev="7500000"/>
          </a:lightRig>
        </a:scene3d>
        <a:sp3d prstMaterial="plastic">
          <a:bevelT w="127000" h="25400" prst="relaxedInset"/>
          <a:bevelB w="88900" h="121750" prst="angle"/>
        </a:sp3d>
      </dsp:spPr>
      <dsp:style>
        <a:lnRef idx="0">
          <a:scrgbClr r="0" g="0" b="0"/>
        </a:lnRef>
        <a:fillRef idx="1">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Αναθέτουσα αρχή κατά την έννοια της Οδηγίας 2014/24/ΕΕ και του Ν. 4412/2016</a:t>
          </a:r>
        </a:p>
        <a:p>
          <a:pPr marL="0" lvl="0" indent="0" algn="ctr" defTabSz="800100">
            <a:lnSpc>
              <a:spcPct val="90000"/>
            </a:lnSpc>
            <a:spcBef>
              <a:spcPct val="0"/>
            </a:spcBef>
            <a:spcAft>
              <a:spcPct val="35000"/>
            </a:spcAft>
            <a:buNone/>
          </a:pPr>
          <a:r>
            <a:rPr lang="el-GR" sz="1800" kern="1200" dirty="0"/>
            <a:t>ΔΕφΘεσσαλ 46/2023 &amp; ΣτΕ 272/2024</a:t>
          </a:r>
        </a:p>
      </dsp:txBody>
      <dsp:txXfrm>
        <a:off x="0" y="0"/>
        <a:ext cx="9613900" cy="1373149"/>
      </dsp:txXfrm>
    </dsp:sp>
    <dsp:sp modelId="{2B26B8AD-135E-4409-B2B4-249DC3A96213}">
      <dsp:nvSpPr>
        <dsp:cNvPr id="0" name=""/>
        <dsp:cNvSpPr/>
      </dsp:nvSpPr>
      <dsp:spPr>
        <a:xfrm>
          <a:off x="4694" y="1373149"/>
          <a:ext cx="3201503" cy="2883614"/>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a:t>Έχουν συσταθεί με ειδικό σκοπό την εξυπηρέτηση αναγκών γενικού συμφέροντος που δεν έχουν βιομηχανικό ή εμπορικό χαρακτήρα</a:t>
          </a:r>
          <a:endParaRPr lang="el-GR" sz="1800" kern="1200" dirty="0"/>
        </a:p>
      </dsp:txBody>
      <dsp:txXfrm>
        <a:off x="4694" y="1373149"/>
        <a:ext cx="3201503" cy="2883614"/>
      </dsp:txXfrm>
    </dsp:sp>
    <dsp:sp modelId="{86E2953C-2D16-4156-8F70-6AC06F069F80}">
      <dsp:nvSpPr>
        <dsp:cNvPr id="0" name=""/>
        <dsp:cNvSpPr/>
      </dsp:nvSpPr>
      <dsp:spPr>
        <a:xfrm>
          <a:off x="3206198" y="1373149"/>
          <a:ext cx="3201503" cy="2883614"/>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Διαθέτουν νομική προσωπικότητα</a:t>
          </a:r>
        </a:p>
      </dsp:txBody>
      <dsp:txXfrm>
        <a:off x="3206198" y="1373149"/>
        <a:ext cx="3201503" cy="2883614"/>
      </dsp:txXfrm>
    </dsp:sp>
    <dsp:sp modelId="{10C3F158-9FCD-4A9B-B7E0-E3C621699A21}">
      <dsp:nvSpPr>
        <dsp:cNvPr id="0" name=""/>
        <dsp:cNvSpPr/>
      </dsp:nvSpPr>
      <dsp:spPr>
        <a:xfrm>
          <a:off x="6407701" y="1373149"/>
          <a:ext cx="3201503" cy="2883614"/>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Χρηματοδοτούνται ή υπόκειται η διαχείρισή τους σε έλεγχο ασκούμενο από κρατικές αρχές, ΟΤΑ α΄ ή β΄ βαθμού ή άλλους οργανισμούς δημοσίου δικαίου ή έχουν διευθυντικό, διοικητικό ή εποπτικό συμβούλιο, του οποίου το ½ των μελών διορίζεται από κάποιον από τους ανωτέρω φορείς</a:t>
          </a:r>
        </a:p>
      </dsp:txBody>
      <dsp:txXfrm>
        <a:off x="6407701" y="1373149"/>
        <a:ext cx="3201503" cy="2883614"/>
      </dsp:txXfrm>
    </dsp:sp>
    <dsp:sp modelId="{70073465-4B68-4E40-A18B-73F6F2D02A8B}">
      <dsp:nvSpPr>
        <dsp:cNvPr id="0" name=""/>
        <dsp:cNvSpPr/>
      </dsp:nvSpPr>
      <dsp:spPr>
        <a:xfrm>
          <a:off x="0" y="4256764"/>
          <a:ext cx="9613900" cy="320401"/>
        </a:xfrm>
        <a:prstGeom prst="rect">
          <a:avLst/>
        </a:prstGeom>
        <a:solidFill>
          <a:schemeClr val="dk2">
            <a:shade val="80000"/>
            <a:hueOff val="0"/>
            <a:satOff val="0"/>
            <a:lumOff val="0"/>
            <a:alphaOff val="0"/>
          </a:schemeClr>
        </a:solidFill>
        <a:ln>
          <a:noFill/>
        </a:ln>
        <a:effectLst/>
        <a:scene3d>
          <a:camera prst="orthographicFront"/>
          <a:lightRig rig="threePt" dir="t">
            <a:rot lat="0" lon="0" rev="7500000"/>
          </a:lightRig>
        </a:scene3d>
        <a:sp3d prstMaterial="plastic">
          <a:bevelT w="127000" h="25400" prst="relaxedInset"/>
          <a:bevelB w="88900" h="121750" prst="angle"/>
        </a:sp3d>
      </dsp:spPr>
      <dsp:style>
        <a:lnRef idx="0">
          <a:scrgbClr r="0" g="0" b="0"/>
        </a:lnRef>
        <a:fillRef idx="1">
          <a:scrgbClr r="0" g="0" b="0"/>
        </a:fillRef>
        <a:effectRef idx="2">
          <a:scrgbClr r="0" g="0" b="0"/>
        </a:effectRef>
        <a:fontRef idx="minor">
          <a:schemeClr val="lt1"/>
        </a:fontRef>
      </dsp:style>
    </dsp:sp>
  </dsp:spTree>
</dsp:drawing>
</file>

<file path=ppt/diagrams/drawing3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52E5101-5B2C-401D-ACDC-081B549D39B7}">
      <dsp:nvSpPr>
        <dsp:cNvPr id="0" name=""/>
        <dsp:cNvSpPr/>
      </dsp:nvSpPr>
      <dsp:spPr>
        <a:xfrm rot="5400000">
          <a:off x="5674306" y="-2007319"/>
          <a:ext cx="1726291" cy="6152896"/>
        </a:xfrm>
        <a:prstGeom prst="round2SameRect">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threePt" dir="t">
            <a:rot lat="0" lon="0" rev="7500000"/>
          </a:lightRig>
        </a:scene3d>
        <a:sp3d extrusionH="190500" prstMaterial="dkEdge">
          <a:bevelT w="120650" h="38100" prst="relaxedInset"/>
          <a:bevelB w="120650" h="571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247650" tIns="123825" rIns="247650" bIns="123825" numCol="1" spcCol="1270" anchor="ctr" anchorCtr="0">
          <a:noAutofit/>
        </a:bodyPr>
        <a:lstStyle/>
        <a:p>
          <a:pPr marL="171450" lvl="1" indent="-171450" algn="l" defTabSz="800100">
            <a:lnSpc>
              <a:spcPct val="90000"/>
            </a:lnSpc>
            <a:spcBef>
              <a:spcPct val="0"/>
            </a:spcBef>
            <a:spcAft>
              <a:spcPct val="15000"/>
            </a:spcAft>
            <a:buChar char="•"/>
          </a:pPr>
          <a:r>
            <a:rPr lang="el-GR" sz="1800" kern="1200" dirty="0"/>
            <a:t>Παροχή ή λειτουργία σταθερών δικτύων με στόχο να παρέχουν στο κοινό υπηρεσίες στον τομέα της παραγωγής, της μεταφοράς ή της διανομής φυσικού αερίου ή θερμότητας</a:t>
          </a:r>
        </a:p>
        <a:p>
          <a:pPr marL="171450" lvl="1" indent="-171450" algn="l" defTabSz="800100">
            <a:lnSpc>
              <a:spcPct val="90000"/>
            </a:lnSpc>
            <a:spcBef>
              <a:spcPct val="0"/>
            </a:spcBef>
            <a:spcAft>
              <a:spcPct val="15000"/>
            </a:spcAft>
            <a:buChar char="•"/>
          </a:pPr>
          <a:r>
            <a:rPr lang="el-GR" sz="1800" kern="1200" dirty="0"/>
            <a:t>Τροφοδότηση των δικτύων αυτών με φυσικό αέριο ή θερμότητα</a:t>
          </a:r>
        </a:p>
      </dsp:txBody>
      <dsp:txXfrm rot="-5400000">
        <a:off x="3461004" y="290254"/>
        <a:ext cx="6068625" cy="1557749"/>
      </dsp:txXfrm>
    </dsp:sp>
    <dsp:sp modelId="{5F8EADD6-BC61-4C40-AD8A-71BAE42FB277}">
      <dsp:nvSpPr>
        <dsp:cNvPr id="0" name=""/>
        <dsp:cNvSpPr/>
      </dsp:nvSpPr>
      <dsp:spPr>
        <a:xfrm>
          <a:off x="0" y="53"/>
          <a:ext cx="3461004" cy="2138150"/>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34290" rIns="68580" bIns="34290" numCol="1" spcCol="1270" anchor="ctr" anchorCtr="0">
          <a:noAutofit/>
        </a:bodyPr>
        <a:lstStyle/>
        <a:p>
          <a:pPr marL="0" lvl="0" indent="0" algn="ctr" defTabSz="800100">
            <a:lnSpc>
              <a:spcPct val="90000"/>
            </a:lnSpc>
            <a:spcBef>
              <a:spcPct val="0"/>
            </a:spcBef>
            <a:spcAft>
              <a:spcPct val="35000"/>
            </a:spcAft>
            <a:buNone/>
          </a:pPr>
          <a:r>
            <a:rPr lang="el-GR" sz="1800" kern="1200" dirty="0"/>
            <a:t>Φυσικό αέριο και θερμότητα</a:t>
          </a:r>
        </a:p>
      </dsp:txBody>
      <dsp:txXfrm>
        <a:off x="104376" y="104429"/>
        <a:ext cx="3252252" cy="1929398"/>
      </dsp:txXfrm>
    </dsp:sp>
    <dsp:sp modelId="{CF2D1C17-919F-4BFF-9CC7-9938B6F4C2AC}">
      <dsp:nvSpPr>
        <dsp:cNvPr id="0" name=""/>
        <dsp:cNvSpPr/>
      </dsp:nvSpPr>
      <dsp:spPr>
        <a:xfrm rot="5400000">
          <a:off x="5755308" y="237738"/>
          <a:ext cx="1564287" cy="6152896"/>
        </a:xfrm>
        <a:prstGeom prst="round2SameRect">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threePt" dir="t">
            <a:rot lat="0" lon="0" rev="7500000"/>
          </a:lightRig>
        </a:scene3d>
        <a:sp3d extrusionH="190500" prstMaterial="dkEdge">
          <a:bevelT w="120650" h="38100" prst="relaxedInset"/>
          <a:bevelB w="120650" h="571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247650" tIns="123825" rIns="247650" bIns="123825" numCol="1" spcCol="1270" anchor="ctr" anchorCtr="0">
          <a:noAutofit/>
        </a:bodyPr>
        <a:lstStyle/>
        <a:p>
          <a:pPr marL="171450" lvl="1" indent="-171450" algn="l" defTabSz="800100">
            <a:lnSpc>
              <a:spcPct val="90000"/>
            </a:lnSpc>
            <a:spcBef>
              <a:spcPct val="0"/>
            </a:spcBef>
            <a:spcAft>
              <a:spcPct val="15000"/>
            </a:spcAft>
            <a:buChar char="•"/>
          </a:pPr>
          <a:r>
            <a:rPr lang="el-GR" sz="1800" kern="1200" dirty="0"/>
            <a:t>Παροχή ή λειτουργία σταθερών δικτύων με στόχο να παρέχουν στο κοινό υπηρεσίες στον τομέα της παραγωγής, της μεταφοράς ή της διανομής ηλεκτρισμού</a:t>
          </a:r>
        </a:p>
        <a:p>
          <a:pPr marL="171450" lvl="1" indent="-171450" algn="l" defTabSz="800100">
            <a:lnSpc>
              <a:spcPct val="90000"/>
            </a:lnSpc>
            <a:spcBef>
              <a:spcPct val="0"/>
            </a:spcBef>
            <a:spcAft>
              <a:spcPct val="15000"/>
            </a:spcAft>
            <a:buChar char="•"/>
          </a:pPr>
          <a:r>
            <a:rPr lang="el-GR" sz="1800" kern="1200" dirty="0"/>
            <a:t>Τροφοδότηση των εν λόγω δικτύων με ηλεκτρισμό</a:t>
          </a:r>
        </a:p>
      </dsp:txBody>
      <dsp:txXfrm rot="-5400000">
        <a:off x="3461004" y="2608404"/>
        <a:ext cx="6076534" cy="1411563"/>
      </dsp:txXfrm>
    </dsp:sp>
    <dsp:sp modelId="{3B3BF02C-5E3F-48E1-84EC-7A7F10B58FCF}">
      <dsp:nvSpPr>
        <dsp:cNvPr id="0" name=""/>
        <dsp:cNvSpPr/>
      </dsp:nvSpPr>
      <dsp:spPr>
        <a:xfrm>
          <a:off x="0" y="2245111"/>
          <a:ext cx="3461004" cy="2138150"/>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34290" rIns="68580" bIns="34290" numCol="1" spcCol="1270" anchor="ctr" anchorCtr="0">
          <a:noAutofit/>
        </a:bodyPr>
        <a:lstStyle/>
        <a:p>
          <a:pPr marL="0" lvl="0" indent="0" algn="ctr" defTabSz="800100">
            <a:lnSpc>
              <a:spcPct val="90000"/>
            </a:lnSpc>
            <a:spcBef>
              <a:spcPct val="0"/>
            </a:spcBef>
            <a:spcAft>
              <a:spcPct val="35000"/>
            </a:spcAft>
            <a:buNone/>
          </a:pPr>
          <a:r>
            <a:rPr lang="el-GR" sz="1800" kern="1200" dirty="0"/>
            <a:t>Ηλεκτρισμός </a:t>
          </a:r>
        </a:p>
      </dsp:txBody>
      <dsp:txXfrm>
        <a:off x="104376" y="2349487"/>
        <a:ext cx="3252252" cy="1929398"/>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C70293F-37A3-4F79-8345-0FE0C963FAA3}">
      <dsp:nvSpPr>
        <dsp:cNvPr id="0" name=""/>
        <dsp:cNvSpPr/>
      </dsp:nvSpPr>
      <dsp:spPr>
        <a:xfrm>
          <a:off x="1257833" y="2186"/>
          <a:ext cx="2990260" cy="1495130"/>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l-GR" sz="1800" kern="1200" dirty="0"/>
            <a:t>Κανονισμός (ΕΚ) 213/2008</a:t>
          </a:r>
          <a:endParaRPr lang="en-US" sz="1800" kern="1200" dirty="0"/>
        </a:p>
      </dsp:txBody>
      <dsp:txXfrm>
        <a:off x="1301624" y="45977"/>
        <a:ext cx="2902678" cy="1407548"/>
      </dsp:txXfrm>
    </dsp:sp>
    <dsp:sp modelId="{403E1C50-B19F-4F5C-82EA-F7EB80391BDB}">
      <dsp:nvSpPr>
        <dsp:cNvPr id="0" name=""/>
        <dsp:cNvSpPr/>
      </dsp:nvSpPr>
      <dsp:spPr>
        <a:xfrm>
          <a:off x="1556859" y="1497316"/>
          <a:ext cx="299026" cy="872946"/>
        </a:xfrm>
        <a:custGeom>
          <a:avLst/>
          <a:gdLst/>
          <a:ahLst/>
          <a:cxnLst/>
          <a:rect l="0" t="0" r="0" b="0"/>
          <a:pathLst>
            <a:path>
              <a:moveTo>
                <a:pt x="0" y="0"/>
              </a:moveTo>
              <a:lnTo>
                <a:pt x="0" y="872946"/>
              </a:lnTo>
              <a:lnTo>
                <a:pt x="299026" y="872946"/>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69B76DBA-6C56-44D5-A5E2-73066D8FDEA0}">
      <dsp:nvSpPr>
        <dsp:cNvPr id="0" name=""/>
        <dsp:cNvSpPr/>
      </dsp:nvSpPr>
      <dsp:spPr>
        <a:xfrm>
          <a:off x="1855885" y="1871099"/>
          <a:ext cx="2392208" cy="998328"/>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n-US" sz="1800" kern="1200" dirty="0"/>
            <a:t>CPV</a:t>
          </a:r>
          <a:endParaRPr lang="el-GR" sz="1800" kern="1200" dirty="0"/>
        </a:p>
      </dsp:txBody>
      <dsp:txXfrm>
        <a:off x="1885125" y="1900339"/>
        <a:ext cx="2333728" cy="939848"/>
      </dsp:txXfrm>
    </dsp:sp>
    <dsp:sp modelId="{7D1FED17-166A-454C-AAAD-868B9F5B45BF}">
      <dsp:nvSpPr>
        <dsp:cNvPr id="0" name=""/>
        <dsp:cNvSpPr/>
      </dsp:nvSpPr>
      <dsp:spPr>
        <a:xfrm>
          <a:off x="4995659" y="2186"/>
          <a:ext cx="2990260" cy="1495130"/>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l-GR" sz="1800" kern="1200" dirty="0"/>
            <a:t>Εκτελεστικός Κανονισμός (ΕΕ) 2016/7 </a:t>
          </a:r>
          <a:endParaRPr lang="en-US" sz="1800" kern="1200" dirty="0"/>
        </a:p>
      </dsp:txBody>
      <dsp:txXfrm>
        <a:off x="5039450" y="45977"/>
        <a:ext cx="2902678" cy="1407548"/>
      </dsp:txXfrm>
    </dsp:sp>
    <dsp:sp modelId="{B0EC312E-AFF8-43BD-95C0-9798ED2811E4}">
      <dsp:nvSpPr>
        <dsp:cNvPr id="0" name=""/>
        <dsp:cNvSpPr/>
      </dsp:nvSpPr>
      <dsp:spPr>
        <a:xfrm>
          <a:off x="5294685" y="1497316"/>
          <a:ext cx="299026" cy="1450089"/>
        </a:xfrm>
        <a:custGeom>
          <a:avLst/>
          <a:gdLst/>
          <a:ahLst/>
          <a:cxnLst/>
          <a:rect l="0" t="0" r="0" b="0"/>
          <a:pathLst>
            <a:path>
              <a:moveTo>
                <a:pt x="0" y="0"/>
              </a:moveTo>
              <a:lnTo>
                <a:pt x="0" y="1450089"/>
              </a:lnTo>
              <a:lnTo>
                <a:pt x="299026" y="1450089"/>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C4525F13-89E1-437E-9198-CA42DB3E7FE1}">
      <dsp:nvSpPr>
        <dsp:cNvPr id="0" name=""/>
        <dsp:cNvSpPr/>
      </dsp:nvSpPr>
      <dsp:spPr>
        <a:xfrm>
          <a:off x="5593711" y="1871099"/>
          <a:ext cx="2762355" cy="2152614"/>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n-US" sz="1800" kern="1200" dirty="0"/>
            <a:t>ESPD/</a:t>
          </a:r>
          <a:r>
            <a:rPr lang="el-GR" sz="1800" kern="1200" dirty="0"/>
            <a:t>Ενιαίο Τυποποιημένο Έντυπο Σύμβασης ή Ευρωπαϊκό Ενιαίο Έγγραφο Σύμβασης (Ε.Ε.Ε.Σ.)</a:t>
          </a:r>
        </a:p>
      </dsp:txBody>
      <dsp:txXfrm>
        <a:off x="5656759" y="1934147"/>
        <a:ext cx="2636259" cy="2026518"/>
      </dsp:txXfrm>
    </dsp:sp>
  </dsp:spTree>
</dsp:drawing>
</file>

<file path=ppt/diagrams/drawing4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52E5101-5B2C-401D-ACDC-081B549D39B7}">
      <dsp:nvSpPr>
        <dsp:cNvPr id="0" name=""/>
        <dsp:cNvSpPr/>
      </dsp:nvSpPr>
      <dsp:spPr>
        <a:xfrm rot="5400000">
          <a:off x="5809050" y="-1993159"/>
          <a:ext cx="1456803" cy="6152896"/>
        </a:xfrm>
        <a:prstGeom prst="round2SameRect">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threePt" dir="t">
            <a:rot lat="0" lon="0" rev="7500000"/>
          </a:lightRig>
        </a:scene3d>
        <a:sp3d extrusionH="190500" prstMaterial="dkEdge">
          <a:bevelT w="120650" h="38100" prst="relaxedInset"/>
          <a:bevelB w="120650" h="571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247650" tIns="123825" rIns="247650" bIns="123825" numCol="1" spcCol="1270" anchor="ctr" anchorCtr="0">
          <a:noAutofit/>
        </a:bodyPr>
        <a:lstStyle/>
        <a:p>
          <a:pPr marL="171450" lvl="1" indent="-171450" algn="l" defTabSz="800100">
            <a:lnSpc>
              <a:spcPct val="90000"/>
            </a:lnSpc>
            <a:spcBef>
              <a:spcPct val="0"/>
            </a:spcBef>
            <a:spcAft>
              <a:spcPct val="15000"/>
            </a:spcAft>
            <a:buChar char="•"/>
          </a:pPr>
          <a:r>
            <a:rPr lang="el-GR" sz="1800" kern="1200" dirty="0"/>
            <a:t>Παροχή ή λειτουργία σταθερών δικτύων με στόχο να παρέχουν στο κοινό υπηρεσίες στον τομέα της παραγωγής, της μεταφοράς ή της διανομής πόσιμου ύδατος</a:t>
          </a:r>
        </a:p>
        <a:p>
          <a:pPr marL="171450" lvl="1" indent="-171450" algn="l" defTabSz="800100">
            <a:lnSpc>
              <a:spcPct val="90000"/>
            </a:lnSpc>
            <a:spcBef>
              <a:spcPct val="0"/>
            </a:spcBef>
            <a:spcAft>
              <a:spcPct val="15000"/>
            </a:spcAft>
            <a:buChar char="•"/>
          </a:pPr>
          <a:r>
            <a:rPr lang="el-GR" sz="1800" kern="1200" dirty="0"/>
            <a:t>Τροφοδότηση των δικτύων αυτών με πόσιμο νερό</a:t>
          </a:r>
        </a:p>
      </dsp:txBody>
      <dsp:txXfrm rot="-5400000">
        <a:off x="3461004" y="426002"/>
        <a:ext cx="6081781" cy="1314573"/>
      </dsp:txXfrm>
    </dsp:sp>
    <dsp:sp modelId="{5F8EADD6-BC61-4C40-AD8A-71BAE42FB277}">
      <dsp:nvSpPr>
        <dsp:cNvPr id="0" name=""/>
        <dsp:cNvSpPr/>
      </dsp:nvSpPr>
      <dsp:spPr>
        <a:xfrm>
          <a:off x="0" y="54"/>
          <a:ext cx="3461004" cy="2166469"/>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34290" rIns="68580" bIns="34290" numCol="1" spcCol="1270" anchor="ctr" anchorCtr="0">
          <a:noAutofit/>
        </a:bodyPr>
        <a:lstStyle/>
        <a:p>
          <a:pPr marL="0" lvl="0" indent="0" algn="ctr" defTabSz="800100">
            <a:lnSpc>
              <a:spcPct val="90000"/>
            </a:lnSpc>
            <a:spcBef>
              <a:spcPct val="0"/>
            </a:spcBef>
            <a:spcAft>
              <a:spcPct val="35000"/>
            </a:spcAft>
            <a:buNone/>
          </a:pPr>
          <a:r>
            <a:rPr lang="el-GR" sz="1800" kern="1200" dirty="0"/>
            <a:t>Ύδωρ</a:t>
          </a:r>
        </a:p>
      </dsp:txBody>
      <dsp:txXfrm>
        <a:off x="105758" y="105812"/>
        <a:ext cx="3249488" cy="1954953"/>
      </dsp:txXfrm>
    </dsp:sp>
    <dsp:sp modelId="{CF2D1C17-919F-4BFF-9CC7-9938B6F4C2AC}">
      <dsp:nvSpPr>
        <dsp:cNvPr id="0" name=""/>
        <dsp:cNvSpPr/>
      </dsp:nvSpPr>
      <dsp:spPr>
        <a:xfrm rot="5400000">
          <a:off x="5650586" y="281634"/>
          <a:ext cx="1773731" cy="6152896"/>
        </a:xfrm>
        <a:prstGeom prst="round2SameRect">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threePt" dir="t">
            <a:rot lat="0" lon="0" rev="7500000"/>
          </a:lightRig>
        </a:scene3d>
        <a:sp3d extrusionH="190500" prstMaterial="dkEdge">
          <a:bevelT w="120650" h="38100" prst="relaxedInset"/>
          <a:bevelB w="120650" h="571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247650" tIns="123825" rIns="247650" bIns="123825" numCol="1" spcCol="1270" anchor="ctr" anchorCtr="0">
          <a:noAutofit/>
        </a:bodyPr>
        <a:lstStyle/>
        <a:p>
          <a:pPr marL="171450" lvl="1" indent="-171450" algn="l" defTabSz="800100">
            <a:lnSpc>
              <a:spcPct val="90000"/>
            </a:lnSpc>
            <a:spcBef>
              <a:spcPct val="0"/>
            </a:spcBef>
            <a:spcAft>
              <a:spcPct val="15000"/>
            </a:spcAft>
            <a:buChar char="•"/>
          </a:pPr>
          <a:r>
            <a:rPr lang="el-GR" sz="1800" kern="1200" dirty="0"/>
            <a:t>Παροχή ή λειτουργία δικτύων που παρέχουν υπηρεσίες στο κοινό στους τομείς των μεταφορών με σιδηρόδρομο, αυτόματα συστήματα, τραμ, τρόλεϊ, λεωφορεία ή καλώδιο</a:t>
          </a:r>
        </a:p>
        <a:p>
          <a:pPr marL="171450" lvl="1" indent="-171450" algn="l" defTabSz="800100">
            <a:lnSpc>
              <a:spcPct val="90000"/>
            </a:lnSpc>
            <a:spcBef>
              <a:spcPct val="0"/>
            </a:spcBef>
            <a:spcAft>
              <a:spcPct val="15000"/>
            </a:spcAft>
            <a:buChar char="•"/>
          </a:pPr>
          <a:r>
            <a:rPr lang="el-GR" sz="1800" kern="1200" dirty="0"/>
            <a:t>Το δίκτυο θεωρείται υφιστάμενο όταν η υπηρεσία παρέχεται με όρους που ορίζονται από την αρμόδια εποπτική αρχή </a:t>
          </a:r>
        </a:p>
      </dsp:txBody>
      <dsp:txXfrm rot="-5400000">
        <a:off x="3461004" y="2557802"/>
        <a:ext cx="6066310" cy="1600559"/>
      </dsp:txXfrm>
    </dsp:sp>
    <dsp:sp modelId="{3B3BF02C-5E3F-48E1-84EC-7A7F10B58FCF}">
      <dsp:nvSpPr>
        <dsp:cNvPr id="0" name=""/>
        <dsp:cNvSpPr/>
      </dsp:nvSpPr>
      <dsp:spPr>
        <a:xfrm>
          <a:off x="0" y="2274847"/>
          <a:ext cx="3461004" cy="2166469"/>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34290" rIns="68580" bIns="34290" numCol="1" spcCol="1270" anchor="ctr" anchorCtr="0">
          <a:noAutofit/>
        </a:bodyPr>
        <a:lstStyle/>
        <a:p>
          <a:pPr marL="0" lvl="0" indent="0" algn="ctr" defTabSz="800100">
            <a:lnSpc>
              <a:spcPct val="90000"/>
            </a:lnSpc>
            <a:spcBef>
              <a:spcPct val="0"/>
            </a:spcBef>
            <a:spcAft>
              <a:spcPct val="35000"/>
            </a:spcAft>
            <a:buNone/>
          </a:pPr>
          <a:r>
            <a:rPr lang="el-GR" sz="1800" kern="1200" dirty="0"/>
            <a:t>Υπηρεσίες Μεταφορών </a:t>
          </a:r>
        </a:p>
      </dsp:txBody>
      <dsp:txXfrm>
        <a:off x="105758" y="2380605"/>
        <a:ext cx="3249488" cy="1954953"/>
      </dsp:txXfrm>
    </dsp:sp>
  </dsp:spTree>
</dsp:drawing>
</file>

<file path=ppt/diagrams/drawing4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52E5101-5B2C-401D-ACDC-081B549D39B7}">
      <dsp:nvSpPr>
        <dsp:cNvPr id="0" name=""/>
        <dsp:cNvSpPr/>
      </dsp:nvSpPr>
      <dsp:spPr>
        <a:xfrm rot="5400000">
          <a:off x="5871489" y="-2340713"/>
          <a:ext cx="1328544" cy="6146887"/>
        </a:xfrm>
        <a:prstGeom prst="round2SameRect">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threePt" dir="t">
            <a:rot lat="0" lon="0" rev="7500000"/>
          </a:lightRig>
        </a:scene3d>
        <a:sp3d extrusionH="190500" prstMaterial="dkEdge">
          <a:bevelT w="120650" h="38100" prst="relaxedInset"/>
          <a:bevelB w="120650" h="571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247650" tIns="123825" rIns="247650" bIns="123825" numCol="1" spcCol="1270" anchor="ctr" anchorCtr="0">
          <a:noAutofit/>
        </a:bodyPr>
        <a:lstStyle/>
        <a:p>
          <a:pPr marL="171450" lvl="1" indent="-171450" algn="l" defTabSz="800100">
            <a:lnSpc>
              <a:spcPct val="90000"/>
            </a:lnSpc>
            <a:spcBef>
              <a:spcPct val="0"/>
            </a:spcBef>
            <a:spcAft>
              <a:spcPct val="15000"/>
            </a:spcAft>
            <a:buChar char="•"/>
          </a:pPr>
          <a:r>
            <a:rPr lang="el-GR" sz="1800" kern="1200" dirty="0"/>
            <a:t>Διάθεση αερολιμένων, θαλάσσιων λιμένων ή λιμένων εσωτερικής ναυσιπλοΐας ή άλλων τερματικών σταθμών σε φορείς που πραγματοποιούν αεροπορικές, θαλάσσιες ή εσωτερικές πλωτές μεταφορές</a:t>
          </a:r>
        </a:p>
      </dsp:txBody>
      <dsp:txXfrm rot="-5400000">
        <a:off x="3462318" y="133312"/>
        <a:ext cx="6082033" cy="1198836"/>
      </dsp:txXfrm>
    </dsp:sp>
    <dsp:sp modelId="{5F8EADD6-BC61-4C40-AD8A-71BAE42FB277}">
      <dsp:nvSpPr>
        <dsp:cNvPr id="0" name=""/>
        <dsp:cNvSpPr/>
      </dsp:nvSpPr>
      <dsp:spPr>
        <a:xfrm>
          <a:off x="4694" y="3596"/>
          <a:ext cx="3457624" cy="1458266"/>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34290" rIns="68580" bIns="34290" numCol="1" spcCol="1270" anchor="ctr" anchorCtr="0">
          <a:noAutofit/>
        </a:bodyPr>
        <a:lstStyle/>
        <a:p>
          <a:pPr marL="0" lvl="0" indent="0" algn="ctr" defTabSz="800100">
            <a:lnSpc>
              <a:spcPct val="90000"/>
            </a:lnSpc>
            <a:spcBef>
              <a:spcPct val="0"/>
            </a:spcBef>
            <a:spcAft>
              <a:spcPct val="35000"/>
            </a:spcAft>
            <a:buNone/>
          </a:pPr>
          <a:r>
            <a:rPr lang="el-GR" sz="1800" kern="1200" dirty="0"/>
            <a:t>Λιμένες και αερολιμένες</a:t>
          </a:r>
        </a:p>
      </dsp:txBody>
      <dsp:txXfrm>
        <a:off x="75881" y="74783"/>
        <a:ext cx="3315250" cy="1315892"/>
      </dsp:txXfrm>
    </dsp:sp>
    <dsp:sp modelId="{CF2D1C17-919F-4BFF-9CC7-9938B6F4C2AC}">
      <dsp:nvSpPr>
        <dsp:cNvPr id="0" name=""/>
        <dsp:cNvSpPr/>
      </dsp:nvSpPr>
      <dsp:spPr>
        <a:xfrm rot="5400000">
          <a:off x="6082918" y="-850820"/>
          <a:ext cx="905687" cy="6146887"/>
        </a:xfrm>
        <a:prstGeom prst="round2SameRect">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threePt" dir="t">
            <a:rot lat="0" lon="0" rev="7500000"/>
          </a:lightRig>
        </a:scene3d>
        <a:sp3d extrusionH="190500" prstMaterial="dkEdge">
          <a:bevelT w="120650" h="38100" prst="relaxedInset"/>
          <a:bevelB w="120650" h="571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247650" tIns="123825" rIns="247650" bIns="123825" numCol="1" spcCol="1270" anchor="ctr" anchorCtr="0">
          <a:noAutofit/>
        </a:bodyPr>
        <a:lstStyle/>
        <a:p>
          <a:pPr marL="171450" lvl="1" indent="-171450" algn="l" defTabSz="800100">
            <a:lnSpc>
              <a:spcPct val="90000"/>
            </a:lnSpc>
            <a:spcBef>
              <a:spcPct val="0"/>
            </a:spcBef>
            <a:spcAft>
              <a:spcPct val="15000"/>
            </a:spcAft>
            <a:buChar char="•"/>
          </a:pPr>
          <a:r>
            <a:rPr lang="el-GR" sz="1800" kern="1200" dirty="0"/>
            <a:t>Παροχή ταχυδρομικών υπηρεσιών</a:t>
          </a:r>
        </a:p>
        <a:p>
          <a:pPr marL="171450" lvl="1" indent="-171450" algn="l" defTabSz="800100">
            <a:lnSpc>
              <a:spcPct val="90000"/>
            </a:lnSpc>
            <a:spcBef>
              <a:spcPct val="0"/>
            </a:spcBef>
            <a:spcAft>
              <a:spcPct val="15000"/>
            </a:spcAft>
            <a:buChar char="•"/>
          </a:pPr>
          <a:r>
            <a:rPr lang="el-GR" sz="1800" kern="1200" dirty="0"/>
            <a:t>Παροχή άλλων υπηρεσιών πλην των ταχυδρομικών </a:t>
          </a:r>
        </a:p>
      </dsp:txBody>
      <dsp:txXfrm rot="-5400000">
        <a:off x="3462318" y="1813992"/>
        <a:ext cx="6102675" cy="817263"/>
      </dsp:txXfrm>
    </dsp:sp>
    <dsp:sp modelId="{3B3BF02C-5E3F-48E1-84EC-7A7F10B58FCF}">
      <dsp:nvSpPr>
        <dsp:cNvPr id="0" name=""/>
        <dsp:cNvSpPr/>
      </dsp:nvSpPr>
      <dsp:spPr>
        <a:xfrm>
          <a:off x="4694" y="1527301"/>
          <a:ext cx="3457624" cy="1390642"/>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34290" rIns="68580" bIns="34290" numCol="1" spcCol="1270" anchor="ctr" anchorCtr="0">
          <a:noAutofit/>
        </a:bodyPr>
        <a:lstStyle/>
        <a:p>
          <a:pPr marL="0" lvl="0" indent="0" algn="ctr" defTabSz="800100">
            <a:lnSpc>
              <a:spcPct val="90000"/>
            </a:lnSpc>
            <a:spcBef>
              <a:spcPct val="0"/>
            </a:spcBef>
            <a:spcAft>
              <a:spcPct val="35000"/>
            </a:spcAft>
            <a:buNone/>
          </a:pPr>
          <a:r>
            <a:rPr lang="el-GR" sz="1800" kern="1200" dirty="0"/>
            <a:t>Ταχυδρομικές Υπηρεσίες</a:t>
          </a:r>
        </a:p>
      </dsp:txBody>
      <dsp:txXfrm>
        <a:off x="72580" y="1595187"/>
        <a:ext cx="3321852" cy="1254870"/>
      </dsp:txXfrm>
    </dsp:sp>
    <dsp:sp modelId="{626FF762-EC4E-465E-90DE-98FE8FFB1015}">
      <dsp:nvSpPr>
        <dsp:cNvPr id="0" name=""/>
        <dsp:cNvSpPr/>
      </dsp:nvSpPr>
      <dsp:spPr>
        <a:xfrm rot="5400000">
          <a:off x="6088326" y="687934"/>
          <a:ext cx="894871" cy="6146887"/>
        </a:xfrm>
        <a:prstGeom prst="round2SameRect">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threePt" dir="t">
            <a:rot lat="0" lon="0" rev="7500000"/>
          </a:lightRig>
        </a:scene3d>
        <a:sp3d extrusionH="190500" prstMaterial="dkEdge">
          <a:bevelT w="120650" h="38100" prst="relaxedInset"/>
          <a:bevelB w="120650" h="571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247650" tIns="123825" rIns="247650" bIns="123825" numCol="1" spcCol="1270" anchor="ctr" anchorCtr="0">
          <a:noAutofit/>
        </a:bodyPr>
        <a:lstStyle/>
        <a:p>
          <a:pPr marL="171450" lvl="1" indent="-171450" algn="l" defTabSz="800100">
            <a:lnSpc>
              <a:spcPct val="90000"/>
            </a:lnSpc>
            <a:spcBef>
              <a:spcPct val="0"/>
            </a:spcBef>
            <a:spcAft>
              <a:spcPct val="15000"/>
            </a:spcAft>
            <a:buChar char="•"/>
          </a:pPr>
          <a:r>
            <a:rPr lang="el-GR" sz="1800" kern="1200" dirty="0"/>
            <a:t>Εξόρυξη πετρελαίου ή φυσικού αερίου</a:t>
          </a:r>
        </a:p>
        <a:p>
          <a:pPr marL="171450" lvl="1" indent="-171450" algn="l" defTabSz="800100">
            <a:lnSpc>
              <a:spcPct val="90000"/>
            </a:lnSpc>
            <a:spcBef>
              <a:spcPct val="0"/>
            </a:spcBef>
            <a:spcAft>
              <a:spcPct val="15000"/>
            </a:spcAft>
            <a:buChar char="•"/>
          </a:pPr>
          <a:r>
            <a:rPr lang="el-GR" sz="1800" kern="1200" dirty="0"/>
            <a:t>Αναζήτηση ή εξόρυξη άνθρακα ή άλλων στερεών καυσίμων</a:t>
          </a:r>
        </a:p>
      </dsp:txBody>
      <dsp:txXfrm rot="-5400000">
        <a:off x="3462318" y="3357626"/>
        <a:ext cx="6103203" cy="807503"/>
      </dsp:txXfrm>
    </dsp:sp>
    <dsp:sp modelId="{29402532-35DD-4FF4-AA1D-3E2597F0C509}">
      <dsp:nvSpPr>
        <dsp:cNvPr id="0" name=""/>
        <dsp:cNvSpPr/>
      </dsp:nvSpPr>
      <dsp:spPr>
        <a:xfrm>
          <a:off x="4694" y="2983382"/>
          <a:ext cx="3457624" cy="1555991"/>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34290" rIns="68580" bIns="34290" numCol="1" spcCol="1270" anchor="ctr" anchorCtr="0">
          <a:noAutofit/>
        </a:bodyPr>
        <a:lstStyle/>
        <a:p>
          <a:pPr marL="0" lvl="0" indent="0" algn="ctr" defTabSz="800100">
            <a:lnSpc>
              <a:spcPct val="90000"/>
            </a:lnSpc>
            <a:spcBef>
              <a:spcPct val="0"/>
            </a:spcBef>
            <a:spcAft>
              <a:spcPct val="35000"/>
            </a:spcAft>
            <a:buNone/>
          </a:pPr>
          <a:r>
            <a:rPr lang="el-GR" sz="1800" kern="1200" dirty="0"/>
            <a:t>Εξόρυξη πετρελαίου, φυσικού αερίου και αναζήτηση ή εξόρυξη άνθρακα και άλλων στερέων καυσίμων</a:t>
          </a:r>
        </a:p>
      </dsp:txBody>
      <dsp:txXfrm>
        <a:off x="80651" y="3059339"/>
        <a:ext cx="3305710" cy="1404077"/>
      </dsp:txXfrm>
    </dsp:sp>
  </dsp:spTree>
</dsp:drawing>
</file>

<file path=ppt/diagrams/drawing4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4A757DD-D784-4155-BBC8-3B5080072302}">
      <dsp:nvSpPr>
        <dsp:cNvPr id="0" name=""/>
        <dsp:cNvSpPr/>
      </dsp:nvSpPr>
      <dsp:spPr>
        <a:xfrm>
          <a:off x="0" y="3857653"/>
          <a:ext cx="9613900" cy="742022"/>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dirty="0"/>
            <a:t>Συμφωνίες-πλαίσιο και δυναμικά συστήματα αγορών λαμβάνεται υπόψη η μέγιστη εκτιμώμενη αξία προ Φ.Π.Α. του συνόλου των συμβάσεων για τη συνολική διάρκειά τους</a:t>
          </a:r>
        </a:p>
      </dsp:txBody>
      <dsp:txXfrm>
        <a:off x="0" y="3857653"/>
        <a:ext cx="9613900" cy="742022"/>
      </dsp:txXfrm>
    </dsp:sp>
    <dsp:sp modelId="{CBD2F95E-CCC4-46C6-B41F-25F756FDB314}">
      <dsp:nvSpPr>
        <dsp:cNvPr id="0" name=""/>
        <dsp:cNvSpPr/>
      </dsp:nvSpPr>
      <dsp:spPr>
        <a:xfrm rot="10800000">
          <a:off x="0" y="2894070"/>
          <a:ext cx="9613900" cy="973073"/>
        </a:xfrm>
        <a:prstGeom prst="upArrowCallou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dirty="0"/>
            <a:t>Η επιλογή της μεθόδου υπολογισμού δεν πρέπει να γίνεται με σκοπό την αποφυγή εφαρμογής των διατάξεων του νόμου</a:t>
          </a:r>
        </a:p>
      </dsp:txBody>
      <dsp:txXfrm rot="10800000">
        <a:off x="0" y="2894070"/>
        <a:ext cx="9613900" cy="632274"/>
      </dsp:txXfrm>
    </dsp:sp>
    <dsp:sp modelId="{A951DF4E-18E5-43F1-9D50-6FDA6A8E5CB0}">
      <dsp:nvSpPr>
        <dsp:cNvPr id="0" name=""/>
        <dsp:cNvSpPr/>
      </dsp:nvSpPr>
      <dsp:spPr>
        <a:xfrm rot="10800000">
          <a:off x="0" y="1930487"/>
          <a:ext cx="9613900" cy="973073"/>
        </a:xfrm>
        <a:prstGeom prst="upArrowCallou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dirty="0"/>
            <a:t>Αν προβλέπεται η απονομή βραβείων ή η καταβολή ποσών στους υποψηφίους ή προσφέροντες, υπολογίζονται και αυτά</a:t>
          </a:r>
        </a:p>
      </dsp:txBody>
      <dsp:txXfrm rot="10800000">
        <a:off x="0" y="1930487"/>
        <a:ext cx="9613900" cy="632274"/>
      </dsp:txXfrm>
    </dsp:sp>
    <dsp:sp modelId="{F11C1725-A86B-4186-896C-F0846098B354}">
      <dsp:nvSpPr>
        <dsp:cNvPr id="0" name=""/>
        <dsp:cNvSpPr/>
      </dsp:nvSpPr>
      <dsp:spPr>
        <a:xfrm rot="10800000">
          <a:off x="0" y="966904"/>
          <a:ext cx="9613900" cy="973073"/>
        </a:xfrm>
        <a:prstGeom prst="upArrowCallou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dirty="0"/>
            <a:t>Συμπεριλαμβάνονται τα δικαιώματα προαίρεσης ή παράτασης της σύμβασης</a:t>
          </a:r>
        </a:p>
      </dsp:txBody>
      <dsp:txXfrm rot="10800000">
        <a:off x="0" y="966904"/>
        <a:ext cx="9613900" cy="632274"/>
      </dsp:txXfrm>
    </dsp:sp>
    <dsp:sp modelId="{6D35335B-8C0D-4D98-8801-448B2936E845}">
      <dsp:nvSpPr>
        <dsp:cNvPr id="0" name=""/>
        <dsp:cNvSpPr/>
      </dsp:nvSpPr>
      <dsp:spPr>
        <a:xfrm rot="10800000">
          <a:off x="0" y="3321"/>
          <a:ext cx="9613900" cy="973073"/>
        </a:xfrm>
        <a:prstGeom prst="upArrowCallou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dirty="0"/>
            <a:t>Επί του συνολικού πληρωτέου ποσού προ Φ.Π.Α. όπως εκτιμάται από την α.α.</a:t>
          </a:r>
        </a:p>
      </dsp:txBody>
      <dsp:txXfrm rot="10800000">
        <a:off x="0" y="3321"/>
        <a:ext cx="9613900" cy="632274"/>
      </dsp:txXfrm>
    </dsp:sp>
  </dsp:spTree>
</dsp:drawing>
</file>

<file path=ppt/diagrams/drawing4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DDD8E66-CE8D-4701-AC3A-6257B7FEF361}">
      <dsp:nvSpPr>
        <dsp:cNvPr id="0" name=""/>
        <dsp:cNvSpPr/>
      </dsp:nvSpPr>
      <dsp:spPr>
        <a:xfrm>
          <a:off x="721042" y="0"/>
          <a:ext cx="8171815" cy="4311973"/>
        </a:xfrm>
        <a:prstGeom prst="rightArrow">
          <a:avLst/>
        </a:prstGeom>
        <a:gradFill rotWithShape="0">
          <a:gsLst>
            <a:gs pos="0">
              <a:schemeClr val="dk2">
                <a:tint val="40000"/>
                <a:hueOff val="0"/>
                <a:satOff val="0"/>
                <a:lumOff val="0"/>
                <a:alphaOff val="0"/>
                <a:tint val="94000"/>
                <a:satMod val="103000"/>
                <a:lumMod val="102000"/>
              </a:schemeClr>
            </a:gs>
            <a:gs pos="50000">
              <a:schemeClr val="dk2">
                <a:tint val="40000"/>
                <a:hueOff val="0"/>
                <a:satOff val="0"/>
                <a:lumOff val="0"/>
                <a:alphaOff val="0"/>
                <a:shade val="100000"/>
                <a:satMod val="110000"/>
                <a:lumMod val="100000"/>
              </a:schemeClr>
            </a:gs>
            <a:gs pos="100000">
              <a:schemeClr val="dk2">
                <a:tint val="40000"/>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z="-152400" extrusionH="63500" prstMaterial="matte">
          <a:bevelT w="144450" h="6350" prst="relaxedInset"/>
          <a:contourClr>
            <a:schemeClr val="bg1"/>
          </a:contourClr>
        </a:sp3d>
      </dsp:spPr>
      <dsp:style>
        <a:lnRef idx="0">
          <a:scrgbClr r="0" g="0" b="0"/>
        </a:lnRef>
        <a:fillRef idx="3">
          <a:scrgbClr r="0" g="0" b="0"/>
        </a:fillRef>
        <a:effectRef idx="0">
          <a:scrgbClr r="0" g="0" b="0"/>
        </a:effectRef>
        <a:fontRef idx="minor"/>
      </dsp:style>
    </dsp:sp>
    <dsp:sp modelId="{70133099-3524-4EE9-8219-DD34F8361B34}">
      <dsp:nvSpPr>
        <dsp:cNvPr id="0" name=""/>
        <dsp:cNvSpPr/>
      </dsp:nvSpPr>
      <dsp:spPr>
        <a:xfrm>
          <a:off x="1026" y="1293591"/>
          <a:ext cx="2920726" cy="1724789"/>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Αρχή ισότιμης μεταχείρισης, αρχή διαφάνειας, αρχή προστασίας του ανταγωνισμού, αρχή τυπικότητας</a:t>
          </a:r>
        </a:p>
      </dsp:txBody>
      <dsp:txXfrm>
        <a:off x="85223" y="1377788"/>
        <a:ext cx="2752332" cy="1556395"/>
      </dsp:txXfrm>
    </dsp:sp>
    <dsp:sp modelId="{387B4F6E-932B-48FA-8382-0A73FA93D9A4}">
      <dsp:nvSpPr>
        <dsp:cNvPr id="0" name=""/>
        <dsp:cNvSpPr/>
      </dsp:nvSpPr>
      <dsp:spPr>
        <a:xfrm>
          <a:off x="3346586" y="1293591"/>
          <a:ext cx="2920726" cy="1724789"/>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Απαγορεύεται η εξαίρεση από το πεδίο εφαρμογής του Βιβλίου Ι ή ΙΙ ή ο τεχνητός περιορισμός του ανταγωνισμού</a:t>
          </a:r>
        </a:p>
      </dsp:txBody>
      <dsp:txXfrm>
        <a:off x="3430783" y="1377788"/>
        <a:ext cx="2752332" cy="1556395"/>
      </dsp:txXfrm>
    </dsp:sp>
    <dsp:sp modelId="{7EA11CBE-2B31-40E9-831E-57C69D5CD8E1}">
      <dsp:nvSpPr>
        <dsp:cNvPr id="0" name=""/>
        <dsp:cNvSpPr/>
      </dsp:nvSpPr>
      <dsp:spPr>
        <a:xfrm>
          <a:off x="6693173" y="1293591"/>
          <a:ext cx="2920726" cy="1724789"/>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Αποτελεσματικότητα των διαδικασιών και χρηστή δημοσιονομική διαχείριση δημοσίων πόρων</a:t>
          </a:r>
        </a:p>
      </dsp:txBody>
      <dsp:txXfrm>
        <a:off x="6777370" y="1377788"/>
        <a:ext cx="2752332" cy="1556395"/>
      </dsp:txXfrm>
    </dsp:sp>
  </dsp:spTree>
</dsp:drawing>
</file>

<file path=ppt/diagrams/drawing4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C95A336-3AB6-4A1A-A5EA-0756F1F0FA03}">
      <dsp:nvSpPr>
        <dsp:cNvPr id="0" name=""/>
        <dsp:cNvSpPr/>
      </dsp:nvSpPr>
      <dsp:spPr>
        <a:xfrm>
          <a:off x="8449" y="936630"/>
          <a:ext cx="2525526" cy="2438711"/>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Οι όροι πρέπει να διατυπώνονται με ακρίβεια, σαφήνεια και χωρίς αμφισημία στη διακήρυξη</a:t>
          </a:r>
        </a:p>
      </dsp:txBody>
      <dsp:txXfrm>
        <a:off x="79876" y="1008057"/>
        <a:ext cx="2382672" cy="2295857"/>
      </dsp:txXfrm>
    </dsp:sp>
    <dsp:sp modelId="{5065E1E0-4D40-473B-9B98-F5F600E4E692}">
      <dsp:nvSpPr>
        <dsp:cNvPr id="0" name=""/>
        <dsp:cNvSpPr/>
      </dsp:nvSpPr>
      <dsp:spPr>
        <a:xfrm>
          <a:off x="2786528" y="1842821"/>
          <a:ext cx="535411" cy="626330"/>
        </a:xfrm>
        <a:prstGeom prst="rightArrow">
          <a:avLst>
            <a:gd name="adj1" fmla="val 60000"/>
            <a:gd name="adj2" fmla="val 50000"/>
          </a:avLst>
        </a:prstGeom>
        <a:solidFill>
          <a:schemeClr val="dk2">
            <a:tint val="60000"/>
            <a:hueOff val="0"/>
            <a:satOff val="0"/>
            <a:lumOff val="0"/>
            <a:alphaOff val="0"/>
          </a:schemeClr>
        </a:solidFill>
        <a:ln>
          <a:noFill/>
        </a:ln>
        <a:effectLst/>
        <a:scene3d>
          <a:camera prst="orthographicFront"/>
          <a:lightRig rig="threePt" dir="t">
            <a:rot lat="0" lon="0" rev="7500000"/>
          </a:lightRig>
        </a:scene3d>
        <a:sp3d z="-70000" extrusionH="63500" prstMaterial="matte">
          <a:bevelT w="25400" h="6350" prst="relaxedInset"/>
          <a:contourClr>
            <a:schemeClr val="bg1"/>
          </a:contourClr>
        </a:sp3d>
      </dsp:spPr>
      <dsp:style>
        <a:lnRef idx="0">
          <a:scrgbClr r="0" g="0" b="0"/>
        </a:lnRef>
        <a:fillRef idx="1">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marL="0" lvl="0" indent="0" algn="ctr" defTabSz="1244600">
            <a:lnSpc>
              <a:spcPct val="90000"/>
            </a:lnSpc>
            <a:spcBef>
              <a:spcPct val="0"/>
            </a:spcBef>
            <a:spcAft>
              <a:spcPct val="35000"/>
            </a:spcAft>
            <a:buNone/>
          </a:pPr>
          <a:endParaRPr lang="el-GR" sz="2800" kern="1200"/>
        </a:p>
      </dsp:txBody>
      <dsp:txXfrm>
        <a:off x="2786528" y="1968087"/>
        <a:ext cx="374788" cy="375798"/>
      </dsp:txXfrm>
    </dsp:sp>
    <dsp:sp modelId="{2CC6C7EC-D56A-47B2-86B3-E862E47C5101}">
      <dsp:nvSpPr>
        <dsp:cNvPr id="0" name=""/>
        <dsp:cNvSpPr/>
      </dsp:nvSpPr>
      <dsp:spPr>
        <a:xfrm>
          <a:off x="3544186" y="936630"/>
          <a:ext cx="2525526" cy="2438711"/>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Όλοι οι ευλόγως ενημερωμένοι και έχοντες τη συνήθη επιμέλεια διαγωνιζόμενοι να κατανοούν και να ερμηνεύουν ταυτόσημα το περιεχόμενό τους</a:t>
          </a:r>
        </a:p>
      </dsp:txBody>
      <dsp:txXfrm>
        <a:off x="3615613" y="1008057"/>
        <a:ext cx="2382672" cy="2295857"/>
      </dsp:txXfrm>
    </dsp:sp>
    <dsp:sp modelId="{EF1565DD-CAD4-4980-BD17-39877D667FA9}">
      <dsp:nvSpPr>
        <dsp:cNvPr id="0" name=""/>
        <dsp:cNvSpPr/>
      </dsp:nvSpPr>
      <dsp:spPr>
        <a:xfrm>
          <a:off x="6322265" y="1842821"/>
          <a:ext cx="535411" cy="626330"/>
        </a:xfrm>
        <a:prstGeom prst="rightArrow">
          <a:avLst>
            <a:gd name="adj1" fmla="val 60000"/>
            <a:gd name="adj2" fmla="val 50000"/>
          </a:avLst>
        </a:prstGeom>
        <a:solidFill>
          <a:schemeClr val="dk2">
            <a:tint val="60000"/>
            <a:hueOff val="0"/>
            <a:satOff val="0"/>
            <a:lumOff val="0"/>
            <a:alphaOff val="0"/>
          </a:schemeClr>
        </a:solidFill>
        <a:ln>
          <a:noFill/>
        </a:ln>
        <a:effectLst/>
        <a:scene3d>
          <a:camera prst="orthographicFront"/>
          <a:lightRig rig="threePt" dir="t">
            <a:rot lat="0" lon="0" rev="7500000"/>
          </a:lightRig>
        </a:scene3d>
        <a:sp3d z="-70000" extrusionH="63500" prstMaterial="matte">
          <a:bevelT w="25400" h="6350" prst="relaxedInset"/>
          <a:contourClr>
            <a:schemeClr val="bg1"/>
          </a:contourClr>
        </a:sp3d>
      </dsp:spPr>
      <dsp:style>
        <a:lnRef idx="0">
          <a:scrgbClr r="0" g="0" b="0"/>
        </a:lnRef>
        <a:fillRef idx="1">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marL="0" lvl="0" indent="0" algn="ctr" defTabSz="1244600">
            <a:lnSpc>
              <a:spcPct val="90000"/>
            </a:lnSpc>
            <a:spcBef>
              <a:spcPct val="0"/>
            </a:spcBef>
            <a:spcAft>
              <a:spcPct val="35000"/>
            </a:spcAft>
            <a:buNone/>
          </a:pPr>
          <a:endParaRPr lang="el-GR" sz="2800" kern="1200"/>
        </a:p>
      </dsp:txBody>
      <dsp:txXfrm>
        <a:off x="6322265" y="1968087"/>
        <a:ext cx="374788" cy="375798"/>
      </dsp:txXfrm>
    </dsp:sp>
    <dsp:sp modelId="{6E9C54CD-4387-4BFB-933E-EDF2859085C6}">
      <dsp:nvSpPr>
        <dsp:cNvPr id="0" name=""/>
        <dsp:cNvSpPr/>
      </dsp:nvSpPr>
      <dsp:spPr>
        <a:xfrm>
          <a:off x="7079923" y="936630"/>
          <a:ext cx="2525526" cy="2438711"/>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Κάθε ενδιαφερόμενος να διαθέτει τις ίδιες πληροφορίες και να έχει τις ίδιες ευκαιρίες προετοιμασίας</a:t>
          </a:r>
        </a:p>
      </dsp:txBody>
      <dsp:txXfrm>
        <a:off x="7151350" y="1008057"/>
        <a:ext cx="2382672" cy="2295857"/>
      </dsp:txXfrm>
    </dsp:sp>
  </dsp:spTree>
</dsp:drawing>
</file>

<file path=ppt/diagrams/drawing4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9563692-1F6C-428D-A069-049D4B56BF99}">
      <dsp:nvSpPr>
        <dsp:cNvPr id="0" name=""/>
        <dsp:cNvSpPr/>
      </dsp:nvSpPr>
      <dsp:spPr>
        <a:xfrm rot="16200000">
          <a:off x="1325481" y="-1325481"/>
          <a:ext cx="2155986" cy="4806950"/>
        </a:xfrm>
        <a:prstGeom prst="round1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dirty="0"/>
            <a:t>Απόφαση ΔΕΕ της 25.4.1996, C-31/87, </a:t>
          </a:r>
          <a:r>
            <a:rPr lang="el-GR" sz="1800" kern="1200" dirty="0" err="1"/>
            <a:t>Beentjes</a:t>
          </a:r>
          <a:endParaRPr lang="el-GR" sz="1800" kern="1200" dirty="0"/>
        </a:p>
      </dsp:txBody>
      <dsp:txXfrm rot="5400000">
        <a:off x="0" y="0"/>
        <a:ext cx="4806950" cy="1616989"/>
      </dsp:txXfrm>
    </dsp:sp>
    <dsp:sp modelId="{0CBA7E9C-60D2-4D49-97BC-940EF1BC1FC5}">
      <dsp:nvSpPr>
        <dsp:cNvPr id="0" name=""/>
        <dsp:cNvSpPr/>
      </dsp:nvSpPr>
      <dsp:spPr>
        <a:xfrm>
          <a:off x="4806950" y="0"/>
          <a:ext cx="4806950" cy="2155986"/>
        </a:xfrm>
        <a:prstGeom prst="round1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dirty="0"/>
            <a:t>Απόφαση ΔΕΕ της 12.12.2002, C-470/99, </a:t>
          </a:r>
          <a:r>
            <a:rPr lang="el-GR" sz="1800" kern="1200" dirty="0" err="1"/>
            <a:t>Universale</a:t>
          </a:r>
          <a:r>
            <a:rPr lang="el-GR" sz="1800" kern="1200" dirty="0"/>
            <a:t>- </a:t>
          </a:r>
          <a:r>
            <a:rPr lang="el-GR" sz="1800" kern="1200" dirty="0" err="1"/>
            <a:t>Bau</a:t>
          </a:r>
          <a:r>
            <a:rPr lang="el-GR" sz="1800" kern="1200" dirty="0"/>
            <a:t> AG</a:t>
          </a:r>
        </a:p>
      </dsp:txBody>
      <dsp:txXfrm>
        <a:off x="4806950" y="0"/>
        <a:ext cx="4806950" cy="1616989"/>
      </dsp:txXfrm>
    </dsp:sp>
    <dsp:sp modelId="{2AD1C38A-E66C-429F-884C-1C6ADF38CEA1}">
      <dsp:nvSpPr>
        <dsp:cNvPr id="0" name=""/>
        <dsp:cNvSpPr/>
      </dsp:nvSpPr>
      <dsp:spPr>
        <a:xfrm rot="10800000">
          <a:off x="0" y="2155986"/>
          <a:ext cx="4806950" cy="2155986"/>
        </a:xfrm>
        <a:prstGeom prst="round1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dirty="0"/>
            <a:t>Απόφαση ΔΕΕ της 29.4.2004, C- 496/99 Ρ, Επιτροπή κατά CAS </a:t>
          </a:r>
          <a:r>
            <a:rPr lang="el-GR" sz="1800" kern="1200" dirty="0" err="1"/>
            <a:t>Succhi</a:t>
          </a:r>
          <a:r>
            <a:rPr lang="el-GR" sz="1800" kern="1200" dirty="0"/>
            <a:t> </a:t>
          </a:r>
          <a:r>
            <a:rPr lang="el-GR" sz="1800" kern="1200" dirty="0" err="1"/>
            <a:t>di</a:t>
          </a:r>
          <a:r>
            <a:rPr lang="el-GR" sz="1800" kern="1200" dirty="0"/>
            <a:t> </a:t>
          </a:r>
          <a:r>
            <a:rPr lang="el-GR" sz="1800" kern="1200" dirty="0" err="1"/>
            <a:t>Frutta</a:t>
          </a:r>
          <a:endParaRPr lang="el-GR" sz="1800" kern="1200" dirty="0"/>
        </a:p>
      </dsp:txBody>
      <dsp:txXfrm rot="10800000">
        <a:off x="0" y="2694983"/>
        <a:ext cx="4806950" cy="1616989"/>
      </dsp:txXfrm>
    </dsp:sp>
    <dsp:sp modelId="{9D4116E9-6BF6-42E6-9F6C-B994EC2EE96A}">
      <dsp:nvSpPr>
        <dsp:cNvPr id="0" name=""/>
        <dsp:cNvSpPr/>
      </dsp:nvSpPr>
      <dsp:spPr>
        <a:xfrm rot="5400000">
          <a:off x="6132431" y="830504"/>
          <a:ext cx="2155986" cy="4806950"/>
        </a:xfrm>
        <a:prstGeom prst="round1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dirty="0"/>
            <a:t>Απόφαση ΔΕΕ της 4.12.2003, C-448/01, EVN AG, </a:t>
          </a:r>
          <a:r>
            <a:rPr lang="el-GR" sz="1800" kern="1200" dirty="0" err="1"/>
            <a:t>Wienstromm</a:t>
          </a:r>
          <a:r>
            <a:rPr lang="el-GR" sz="1800" kern="1200" dirty="0"/>
            <a:t> </a:t>
          </a:r>
          <a:r>
            <a:rPr lang="el-GR" sz="1800" kern="1200" dirty="0" err="1"/>
            <a:t>GmbH</a:t>
          </a:r>
          <a:endParaRPr lang="el-GR" sz="1800" kern="1200" dirty="0"/>
        </a:p>
      </dsp:txBody>
      <dsp:txXfrm rot="-5400000">
        <a:off x="4806950" y="2694983"/>
        <a:ext cx="4806950" cy="1616989"/>
      </dsp:txXfrm>
    </dsp:sp>
    <dsp:sp modelId="{6198C86D-6FB6-41B4-BAF9-78C38741C467}">
      <dsp:nvSpPr>
        <dsp:cNvPr id="0" name=""/>
        <dsp:cNvSpPr/>
      </dsp:nvSpPr>
      <dsp:spPr>
        <a:xfrm>
          <a:off x="3364865" y="1616989"/>
          <a:ext cx="2884170" cy="1077993"/>
        </a:xfrm>
        <a:prstGeom prst="roundRect">
          <a:avLst/>
        </a:prstGeom>
        <a:solidFill>
          <a:schemeClr val="dk2">
            <a:tint val="60000"/>
            <a:hueOff val="0"/>
            <a:satOff val="0"/>
            <a:lumOff val="0"/>
            <a:alphaOff val="0"/>
          </a:schemeClr>
        </a:solidFill>
        <a:ln>
          <a:noFill/>
        </a:ln>
        <a:effectLst/>
        <a:scene3d>
          <a:camera prst="orthographicFront"/>
          <a:lightRig rig="threePt" dir="t">
            <a:rot lat="0" lon="0" rev="7500000"/>
          </a:lightRig>
        </a:scene3d>
        <a:sp3d z="152400" extrusionH="63500" prstMaterial="matte">
          <a:bevelT w="50800" h="19050" prst="relaxedInset"/>
          <a:contourClr>
            <a:schemeClr val="bg1"/>
          </a:contourClr>
        </a:sp3d>
      </dsp:spPr>
      <dsp:style>
        <a:lnRef idx="0">
          <a:scrgbClr r="0" g="0" b="0"/>
        </a:lnRef>
        <a:fillRef idx="1">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Έλεγχος των προσφορών από την αναθέτουσα αρχή με βάσει τα ίδια κριτήρια</a:t>
          </a:r>
        </a:p>
      </dsp:txBody>
      <dsp:txXfrm>
        <a:off x="3417488" y="1669612"/>
        <a:ext cx="2778924" cy="972747"/>
      </dsp:txXfrm>
    </dsp:sp>
  </dsp:spTree>
</dsp:drawing>
</file>

<file path=ppt/diagrams/drawing4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A34BDF2-EB29-4AD7-B545-A9161AF7F742}">
      <dsp:nvSpPr>
        <dsp:cNvPr id="0" name=""/>
        <dsp:cNvSpPr/>
      </dsp:nvSpPr>
      <dsp:spPr>
        <a:xfrm>
          <a:off x="0" y="327408"/>
          <a:ext cx="9613900" cy="1346625"/>
        </a:xfrm>
        <a:prstGeom prst="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746145" tIns="395732" rIns="746145" bIns="128016" numCol="1" spcCol="1270" anchor="t" anchorCtr="0">
          <a:noAutofit/>
        </a:bodyPr>
        <a:lstStyle/>
        <a:p>
          <a:pPr marL="171450" lvl="1" indent="-171450" algn="l" defTabSz="800100">
            <a:lnSpc>
              <a:spcPct val="90000"/>
            </a:lnSpc>
            <a:spcBef>
              <a:spcPct val="0"/>
            </a:spcBef>
            <a:spcAft>
              <a:spcPct val="15000"/>
            </a:spcAft>
            <a:buChar char="•"/>
          </a:pPr>
          <a:r>
            <a:rPr lang="el-GR" sz="1800" kern="1200" dirty="0"/>
            <a:t>Απαγόρευση διακρίσεων λόγω ιθαγένειας, νομικής προσωπικότητας</a:t>
          </a:r>
        </a:p>
        <a:p>
          <a:pPr marL="171450" lvl="1" indent="-171450" algn="l" defTabSz="800100">
            <a:lnSpc>
              <a:spcPct val="90000"/>
            </a:lnSpc>
            <a:spcBef>
              <a:spcPct val="0"/>
            </a:spcBef>
            <a:spcAft>
              <a:spcPct val="15000"/>
            </a:spcAft>
            <a:buChar char="•"/>
          </a:pPr>
          <a:r>
            <a:rPr lang="el-GR" sz="1800" kern="1200" dirty="0"/>
            <a:t>Ισότιμη πρόσβαση στα έγγραφα του διαγωνισμού</a:t>
          </a:r>
        </a:p>
        <a:p>
          <a:pPr marL="171450" lvl="1" indent="-171450" algn="l" defTabSz="800100">
            <a:lnSpc>
              <a:spcPct val="90000"/>
            </a:lnSpc>
            <a:spcBef>
              <a:spcPct val="0"/>
            </a:spcBef>
            <a:spcAft>
              <a:spcPct val="15000"/>
            </a:spcAft>
            <a:buChar char="•"/>
          </a:pPr>
          <a:r>
            <a:rPr lang="el-GR" sz="1800" kern="1200" dirty="0"/>
            <a:t>Ισότιμη επικοινωνία των μερών με την αναθέτουσα αρχή</a:t>
          </a:r>
        </a:p>
      </dsp:txBody>
      <dsp:txXfrm>
        <a:off x="0" y="327408"/>
        <a:ext cx="9613900" cy="1346625"/>
      </dsp:txXfrm>
    </dsp:sp>
    <dsp:sp modelId="{257C8D6A-71A1-448C-859F-96BCC66B2AAA}">
      <dsp:nvSpPr>
        <dsp:cNvPr id="0" name=""/>
        <dsp:cNvSpPr/>
      </dsp:nvSpPr>
      <dsp:spPr>
        <a:xfrm>
          <a:off x="480695" y="46968"/>
          <a:ext cx="6729730" cy="560880"/>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4368" tIns="0" rIns="254368" bIns="0" numCol="1" spcCol="1270" anchor="ctr" anchorCtr="0">
          <a:noAutofit/>
        </a:bodyPr>
        <a:lstStyle/>
        <a:p>
          <a:pPr marL="0" lvl="0" indent="0" algn="l" defTabSz="800100">
            <a:lnSpc>
              <a:spcPct val="90000"/>
            </a:lnSpc>
            <a:spcBef>
              <a:spcPct val="0"/>
            </a:spcBef>
            <a:spcAft>
              <a:spcPct val="35000"/>
            </a:spcAft>
            <a:buNone/>
          </a:pPr>
          <a:r>
            <a:rPr lang="el-GR" sz="1800" kern="1200" dirty="0"/>
            <a:t>Αρχή της ίσης μεταχείρισης</a:t>
          </a:r>
        </a:p>
      </dsp:txBody>
      <dsp:txXfrm>
        <a:off x="508075" y="74348"/>
        <a:ext cx="6674970" cy="506120"/>
      </dsp:txXfrm>
    </dsp:sp>
    <dsp:sp modelId="{6F419D08-F8E8-4582-A7DD-23E6FB39513B}">
      <dsp:nvSpPr>
        <dsp:cNvPr id="0" name=""/>
        <dsp:cNvSpPr/>
      </dsp:nvSpPr>
      <dsp:spPr>
        <a:xfrm>
          <a:off x="0" y="2057074"/>
          <a:ext cx="9613900" cy="1047375"/>
        </a:xfrm>
        <a:prstGeom prst="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746145" tIns="395732" rIns="746145" bIns="128016" numCol="1" spcCol="1270" anchor="t" anchorCtr="0">
          <a:noAutofit/>
        </a:bodyPr>
        <a:lstStyle/>
        <a:p>
          <a:pPr marL="171450" lvl="1" indent="-171450" algn="l" defTabSz="800100">
            <a:lnSpc>
              <a:spcPct val="90000"/>
            </a:lnSpc>
            <a:spcBef>
              <a:spcPct val="0"/>
            </a:spcBef>
            <a:spcAft>
              <a:spcPct val="15000"/>
            </a:spcAft>
            <a:buChar char="•"/>
          </a:pPr>
          <a:r>
            <a:rPr lang="el-GR" sz="1800" kern="1200" dirty="0"/>
            <a:t>Υποχρέωση τήρησης εχεμύθειας</a:t>
          </a:r>
        </a:p>
        <a:p>
          <a:pPr marL="171450" lvl="1" indent="-171450" algn="l" defTabSz="800100">
            <a:lnSpc>
              <a:spcPct val="90000"/>
            </a:lnSpc>
            <a:spcBef>
              <a:spcPct val="0"/>
            </a:spcBef>
            <a:spcAft>
              <a:spcPct val="15000"/>
            </a:spcAft>
            <a:buChar char="•"/>
          </a:pPr>
          <a:r>
            <a:rPr lang="el-GR" sz="1800" kern="1200" dirty="0"/>
            <a:t>Σύγκρουση συμφερόντων</a:t>
          </a:r>
        </a:p>
      </dsp:txBody>
      <dsp:txXfrm>
        <a:off x="0" y="2057074"/>
        <a:ext cx="9613900" cy="1047375"/>
      </dsp:txXfrm>
    </dsp:sp>
    <dsp:sp modelId="{DBEA3FB6-4A51-45B0-B16E-1CC3BE16C941}">
      <dsp:nvSpPr>
        <dsp:cNvPr id="0" name=""/>
        <dsp:cNvSpPr/>
      </dsp:nvSpPr>
      <dsp:spPr>
        <a:xfrm>
          <a:off x="480695" y="1776634"/>
          <a:ext cx="6729730" cy="560880"/>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4368" tIns="0" rIns="254368" bIns="0" numCol="1" spcCol="1270" anchor="ctr" anchorCtr="0">
          <a:noAutofit/>
        </a:bodyPr>
        <a:lstStyle/>
        <a:p>
          <a:pPr marL="0" lvl="0" indent="0" algn="l" defTabSz="800100">
            <a:lnSpc>
              <a:spcPct val="90000"/>
            </a:lnSpc>
            <a:spcBef>
              <a:spcPct val="0"/>
            </a:spcBef>
            <a:spcAft>
              <a:spcPct val="35000"/>
            </a:spcAft>
            <a:buNone/>
          </a:pPr>
          <a:r>
            <a:rPr lang="el-GR" sz="1800" kern="1200" dirty="0"/>
            <a:t>Αρχή διαφάνειας</a:t>
          </a:r>
        </a:p>
      </dsp:txBody>
      <dsp:txXfrm>
        <a:off x="508075" y="1804014"/>
        <a:ext cx="6674970" cy="506120"/>
      </dsp:txXfrm>
    </dsp:sp>
    <dsp:sp modelId="{66BF7C29-BFF2-4649-9415-A3565BB3904C}">
      <dsp:nvSpPr>
        <dsp:cNvPr id="0" name=""/>
        <dsp:cNvSpPr/>
      </dsp:nvSpPr>
      <dsp:spPr>
        <a:xfrm>
          <a:off x="0" y="3487489"/>
          <a:ext cx="9613900" cy="1047375"/>
        </a:xfrm>
        <a:prstGeom prst="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746145" tIns="395732" rIns="746145" bIns="128016" numCol="1" spcCol="1270" anchor="t" anchorCtr="0">
          <a:noAutofit/>
        </a:bodyPr>
        <a:lstStyle/>
        <a:p>
          <a:pPr marL="171450" lvl="1" indent="-171450" algn="l" defTabSz="800100">
            <a:lnSpc>
              <a:spcPct val="90000"/>
            </a:lnSpc>
            <a:spcBef>
              <a:spcPct val="0"/>
            </a:spcBef>
            <a:spcAft>
              <a:spcPct val="15000"/>
            </a:spcAft>
            <a:buChar char="•"/>
          </a:pPr>
          <a:r>
            <a:rPr lang="el-GR" sz="1800" kern="1200" dirty="0"/>
            <a:t>Φορολογικά και ασφαλιστικά ενήμεροι οικονομικοί φορείς</a:t>
          </a:r>
        </a:p>
        <a:p>
          <a:pPr marL="171450" lvl="1" indent="-171450" algn="l" defTabSz="800100">
            <a:lnSpc>
              <a:spcPct val="90000"/>
            </a:lnSpc>
            <a:spcBef>
              <a:spcPct val="0"/>
            </a:spcBef>
            <a:spcAft>
              <a:spcPct val="15000"/>
            </a:spcAft>
            <a:buChar char="•"/>
          </a:pPr>
          <a:r>
            <a:rPr lang="el-GR" sz="1800" kern="1200" dirty="0"/>
            <a:t>Μη συνδρομή λόγων αποκλεισμού</a:t>
          </a:r>
        </a:p>
      </dsp:txBody>
      <dsp:txXfrm>
        <a:off x="0" y="3487489"/>
        <a:ext cx="9613900" cy="1047375"/>
      </dsp:txXfrm>
    </dsp:sp>
    <dsp:sp modelId="{36C63951-02A2-4A54-BB62-0553C9A0ABF7}">
      <dsp:nvSpPr>
        <dsp:cNvPr id="0" name=""/>
        <dsp:cNvSpPr/>
      </dsp:nvSpPr>
      <dsp:spPr>
        <a:xfrm>
          <a:off x="480695" y="3207049"/>
          <a:ext cx="6729730" cy="560880"/>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4368" tIns="0" rIns="254368" bIns="0" numCol="1" spcCol="1270" anchor="ctr" anchorCtr="0">
          <a:noAutofit/>
        </a:bodyPr>
        <a:lstStyle/>
        <a:p>
          <a:pPr marL="0" lvl="0" indent="0" algn="l" defTabSz="800100">
            <a:lnSpc>
              <a:spcPct val="90000"/>
            </a:lnSpc>
            <a:spcBef>
              <a:spcPct val="0"/>
            </a:spcBef>
            <a:spcAft>
              <a:spcPct val="35000"/>
            </a:spcAft>
            <a:buNone/>
          </a:pPr>
          <a:r>
            <a:rPr lang="el-GR" sz="1800" kern="1200" dirty="0"/>
            <a:t>Τήρηση υποχρεώσεων περιβαλλοντικής, κοινωνικοασφαλιστικής και εργατικής νομοθεσίας</a:t>
          </a:r>
        </a:p>
      </dsp:txBody>
      <dsp:txXfrm>
        <a:off x="508075" y="3234429"/>
        <a:ext cx="6674970" cy="506120"/>
      </dsp:txXfrm>
    </dsp:sp>
  </dsp:spTree>
</dsp:drawing>
</file>

<file path=ppt/diagrams/drawing4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7CB0D18-D56E-4842-AF7A-2E735B381295}">
      <dsp:nvSpPr>
        <dsp:cNvPr id="0" name=""/>
        <dsp:cNvSpPr/>
      </dsp:nvSpPr>
      <dsp:spPr>
        <a:xfrm>
          <a:off x="-5098939" y="-781121"/>
          <a:ext cx="6072249" cy="6072249"/>
        </a:xfrm>
        <a:prstGeom prst="blockArc">
          <a:avLst>
            <a:gd name="adj1" fmla="val 18900000"/>
            <a:gd name="adj2" fmla="val 2700000"/>
            <a:gd name="adj3" fmla="val 356"/>
          </a:avLst>
        </a:prstGeom>
        <a:noFill/>
        <a:ln w="12700" cap="flat" cmpd="sng" algn="ctr">
          <a:solidFill>
            <a:schemeClr val="dk2">
              <a:shade val="6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0CF70B5A-AD46-4BC0-ACDE-624354FF17C2}">
      <dsp:nvSpPr>
        <dsp:cNvPr id="0" name=""/>
        <dsp:cNvSpPr/>
      </dsp:nvSpPr>
      <dsp:spPr>
        <a:xfrm>
          <a:off x="425751" y="281785"/>
          <a:ext cx="9125917" cy="563931"/>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447620" tIns="45720" rIns="45720" bIns="45720" numCol="1" spcCol="1270" anchor="ctr" anchorCtr="0">
          <a:noAutofit/>
        </a:bodyPr>
        <a:lstStyle/>
        <a:p>
          <a:pPr marL="0" lvl="0" indent="0" algn="l" defTabSz="800100">
            <a:lnSpc>
              <a:spcPct val="90000"/>
            </a:lnSpc>
            <a:spcBef>
              <a:spcPct val="0"/>
            </a:spcBef>
            <a:spcAft>
              <a:spcPct val="35000"/>
            </a:spcAft>
            <a:buNone/>
          </a:pPr>
          <a:r>
            <a:rPr lang="el-GR" sz="1800" kern="1200" dirty="0"/>
            <a:t>Νομικά ή φυσικά πρόσωπα</a:t>
          </a:r>
        </a:p>
      </dsp:txBody>
      <dsp:txXfrm>
        <a:off x="425751" y="281785"/>
        <a:ext cx="9125917" cy="563931"/>
      </dsp:txXfrm>
    </dsp:sp>
    <dsp:sp modelId="{695940AD-AD37-45AE-A6E4-8CABF5543093}">
      <dsp:nvSpPr>
        <dsp:cNvPr id="0" name=""/>
        <dsp:cNvSpPr/>
      </dsp:nvSpPr>
      <dsp:spPr>
        <a:xfrm>
          <a:off x="73294" y="211293"/>
          <a:ext cx="704914" cy="704914"/>
        </a:xfrm>
        <a:prstGeom prst="ellipse">
          <a:avLst/>
        </a:prstGeom>
        <a:solidFill>
          <a:schemeClr val="lt2">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0800" h="19050" prst="relaxedInset"/>
          <a:contourClr>
            <a:schemeClr val="bg1"/>
          </a:contourClr>
        </a:sp3d>
      </dsp:spPr>
      <dsp:style>
        <a:lnRef idx="1">
          <a:scrgbClr r="0" g="0" b="0"/>
        </a:lnRef>
        <a:fillRef idx="1">
          <a:scrgbClr r="0" g="0" b="0"/>
        </a:fillRef>
        <a:effectRef idx="2">
          <a:scrgbClr r="0" g="0" b="0"/>
        </a:effectRef>
        <a:fontRef idx="minor"/>
      </dsp:style>
    </dsp:sp>
    <dsp:sp modelId="{E7DBCA11-CD05-42AD-8AB1-73480B3C2FF4}">
      <dsp:nvSpPr>
        <dsp:cNvPr id="0" name=""/>
        <dsp:cNvSpPr/>
      </dsp:nvSpPr>
      <dsp:spPr>
        <a:xfrm>
          <a:off x="829848" y="1127411"/>
          <a:ext cx="8721820" cy="563931"/>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447620" tIns="45720" rIns="45720" bIns="45720" numCol="1" spcCol="1270" anchor="ctr" anchorCtr="0">
          <a:noAutofit/>
        </a:bodyPr>
        <a:lstStyle/>
        <a:p>
          <a:pPr marL="0" lvl="0" indent="0" algn="l" defTabSz="800100">
            <a:lnSpc>
              <a:spcPct val="90000"/>
            </a:lnSpc>
            <a:spcBef>
              <a:spcPct val="0"/>
            </a:spcBef>
            <a:spcAft>
              <a:spcPct val="35000"/>
            </a:spcAft>
            <a:buNone/>
          </a:pPr>
          <a:r>
            <a:rPr lang="el-GR" sz="1800" kern="1200" dirty="0"/>
            <a:t>Ενώσεις ή προσωρινές συμπράξεις (και Κ/ξίες) χωρίς υποχρέωση για συγκεκριμένη νομική μορφή</a:t>
          </a:r>
        </a:p>
      </dsp:txBody>
      <dsp:txXfrm>
        <a:off x="829848" y="1127411"/>
        <a:ext cx="8721820" cy="563931"/>
      </dsp:txXfrm>
    </dsp:sp>
    <dsp:sp modelId="{66C55A66-6A61-4567-9F39-B4E8FE8B9167}">
      <dsp:nvSpPr>
        <dsp:cNvPr id="0" name=""/>
        <dsp:cNvSpPr/>
      </dsp:nvSpPr>
      <dsp:spPr>
        <a:xfrm>
          <a:off x="477391" y="1056920"/>
          <a:ext cx="704914" cy="704914"/>
        </a:xfrm>
        <a:prstGeom prst="ellipse">
          <a:avLst/>
        </a:prstGeom>
        <a:solidFill>
          <a:schemeClr val="lt2">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0800" h="19050" prst="relaxedInset"/>
          <a:contourClr>
            <a:schemeClr val="bg1"/>
          </a:contourClr>
        </a:sp3d>
      </dsp:spPr>
      <dsp:style>
        <a:lnRef idx="1">
          <a:scrgbClr r="0" g="0" b="0"/>
        </a:lnRef>
        <a:fillRef idx="1">
          <a:scrgbClr r="0" g="0" b="0"/>
        </a:fillRef>
        <a:effectRef idx="2">
          <a:scrgbClr r="0" g="0" b="0"/>
        </a:effectRef>
        <a:fontRef idx="minor"/>
      </dsp:style>
    </dsp:sp>
    <dsp:sp modelId="{B240FA93-4EC7-4FFD-B284-2B8949F05190}">
      <dsp:nvSpPr>
        <dsp:cNvPr id="0" name=""/>
        <dsp:cNvSpPr/>
      </dsp:nvSpPr>
      <dsp:spPr>
        <a:xfrm>
          <a:off x="953873" y="1973037"/>
          <a:ext cx="8597795" cy="563931"/>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447620" tIns="45720" rIns="45720" bIns="45720" numCol="1" spcCol="1270" anchor="ctr" anchorCtr="0">
          <a:noAutofit/>
        </a:bodyPr>
        <a:lstStyle/>
        <a:p>
          <a:pPr marL="0" lvl="0" indent="0" algn="l" defTabSz="800100">
            <a:lnSpc>
              <a:spcPct val="90000"/>
            </a:lnSpc>
            <a:spcBef>
              <a:spcPct val="0"/>
            </a:spcBef>
            <a:spcAft>
              <a:spcPct val="35000"/>
            </a:spcAft>
            <a:buNone/>
          </a:pPr>
          <a:r>
            <a:rPr lang="el-GR" sz="1800" kern="1200" dirty="0"/>
            <a:t>Όροι διαφορετικοί για ενώσεις πρέπει να δικαιολογούνται αντικειμενικά και να είναι σύμφωνοι με την αρχή της αναλογικότητας</a:t>
          </a:r>
        </a:p>
      </dsp:txBody>
      <dsp:txXfrm>
        <a:off x="953873" y="1973037"/>
        <a:ext cx="8597795" cy="563931"/>
      </dsp:txXfrm>
    </dsp:sp>
    <dsp:sp modelId="{E009A3FE-0CB9-4237-B599-802FDADB2D9C}">
      <dsp:nvSpPr>
        <dsp:cNvPr id="0" name=""/>
        <dsp:cNvSpPr/>
      </dsp:nvSpPr>
      <dsp:spPr>
        <a:xfrm>
          <a:off x="601416" y="1902546"/>
          <a:ext cx="704914" cy="704914"/>
        </a:xfrm>
        <a:prstGeom prst="ellipse">
          <a:avLst/>
        </a:prstGeom>
        <a:solidFill>
          <a:schemeClr val="lt2">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0800" h="19050" prst="relaxedInset"/>
          <a:contourClr>
            <a:schemeClr val="bg1"/>
          </a:contourClr>
        </a:sp3d>
      </dsp:spPr>
      <dsp:style>
        <a:lnRef idx="1">
          <a:scrgbClr r="0" g="0" b="0"/>
        </a:lnRef>
        <a:fillRef idx="1">
          <a:scrgbClr r="0" g="0" b="0"/>
        </a:fillRef>
        <a:effectRef idx="2">
          <a:scrgbClr r="0" g="0" b="0"/>
        </a:effectRef>
        <a:fontRef idx="minor"/>
      </dsp:style>
    </dsp:sp>
    <dsp:sp modelId="{BF87D54A-6F3F-4A8A-A4CF-59F6786F0FBB}">
      <dsp:nvSpPr>
        <dsp:cNvPr id="0" name=""/>
        <dsp:cNvSpPr/>
      </dsp:nvSpPr>
      <dsp:spPr>
        <a:xfrm>
          <a:off x="829848" y="2818664"/>
          <a:ext cx="8721820" cy="563931"/>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447620" tIns="45720" rIns="45720" bIns="45720" numCol="1" spcCol="1270" anchor="ctr" anchorCtr="0">
          <a:noAutofit/>
        </a:bodyPr>
        <a:lstStyle/>
        <a:p>
          <a:pPr marL="0" lvl="0" indent="0" algn="l" defTabSz="800100">
            <a:lnSpc>
              <a:spcPct val="90000"/>
            </a:lnSpc>
            <a:spcBef>
              <a:spcPct val="0"/>
            </a:spcBef>
            <a:spcAft>
              <a:spcPct val="35000"/>
            </a:spcAft>
            <a:buNone/>
          </a:pPr>
          <a:r>
            <a:rPr lang="el-GR" sz="1800" kern="1200" dirty="0"/>
            <a:t>Κατ’ εξαίρεση δυνατότητα απαίτησης για συγκεκριμένη νομική μορφή όταν κρίνεται αναγκαίο για την ικανοποιητική εκτέλεση της σύμβασης</a:t>
          </a:r>
        </a:p>
      </dsp:txBody>
      <dsp:txXfrm>
        <a:off x="829848" y="2818664"/>
        <a:ext cx="8721820" cy="563931"/>
      </dsp:txXfrm>
    </dsp:sp>
    <dsp:sp modelId="{72DBA230-9E12-4122-874C-A8F3F85BB74C}">
      <dsp:nvSpPr>
        <dsp:cNvPr id="0" name=""/>
        <dsp:cNvSpPr/>
      </dsp:nvSpPr>
      <dsp:spPr>
        <a:xfrm>
          <a:off x="477391" y="2748172"/>
          <a:ext cx="704914" cy="704914"/>
        </a:xfrm>
        <a:prstGeom prst="ellipse">
          <a:avLst/>
        </a:prstGeom>
        <a:solidFill>
          <a:schemeClr val="lt2">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0800" h="19050" prst="relaxedInset"/>
          <a:contourClr>
            <a:schemeClr val="bg1"/>
          </a:contourClr>
        </a:sp3d>
      </dsp:spPr>
      <dsp:style>
        <a:lnRef idx="1">
          <a:scrgbClr r="0" g="0" b="0"/>
        </a:lnRef>
        <a:fillRef idx="1">
          <a:scrgbClr r="0" g="0" b="0"/>
        </a:fillRef>
        <a:effectRef idx="2">
          <a:scrgbClr r="0" g="0" b="0"/>
        </a:effectRef>
        <a:fontRef idx="minor"/>
      </dsp:style>
    </dsp:sp>
    <dsp:sp modelId="{1119AB4D-4E1E-451C-B7F3-25A61EAC5E13}">
      <dsp:nvSpPr>
        <dsp:cNvPr id="0" name=""/>
        <dsp:cNvSpPr/>
      </dsp:nvSpPr>
      <dsp:spPr>
        <a:xfrm>
          <a:off x="425751" y="3664290"/>
          <a:ext cx="9125917" cy="563931"/>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447620" tIns="45720" rIns="45720" bIns="45720" numCol="1" spcCol="1270" anchor="ctr" anchorCtr="0">
          <a:noAutofit/>
        </a:bodyPr>
        <a:lstStyle/>
        <a:p>
          <a:pPr marL="0" lvl="0" indent="0" algn="l" defTabSz="800100">
            <a:lnSpc>
              <a:spcPct val="90000"/>
            </a:lnSpc>
            <a:spcBef>
              <a:spcPct val="0"/>
            </a:spcBef>
            <a:spcAft>
              <a:spcPct val="35000"/>
            </a:spcAft>
            <a:buNone/>
          </a:pPr>
          <a:r>
            <a:rPr lang="el-GR" sz="1800" kern="1200" dirty="0"/>
            <a:t>Αλληλέγγυα και εις ολόκληρον ευθύνη των μελών της ένωσης</a:t>
          </a:r>
        </a:p>
      </dsp:txBody>
      <dsp:txXfrm>
        <a:off x="425751" y="3664290"/>
        <a:ext cx="9125917" cy="563931"/>
      </dsp:txXfrm>
    </dsp:sp>
    <dsp:sp modelId="{463CAC48-B5F3-440A-B147-4A42B3583232}">
      <dsp:nvSpPr>
        <dsp:cNvPr id="0" name=""/>
        <dsp:cNvSpPr/>
      </dsp:nvSpPr>
      <dsp:spPr>
        <a:xfrm>
          <a:off x="73294" y="3593799"/>
          <a:ext cx="704914" cy="704914"/>
        </a:xfrm>
        <a:prstGeom prst="ellipse">
          <a:avLst/>
        </a:prstGeom>
        <a:solidFill>
          <a:schemeClr val="lt2">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0800" h="19050" prst="relaxedInset"/>
          <a:contourClr>
            <a:schemeClr val="bg1"/>
          </a:contourClr>
        </a:sp3d>
      </dsp:spPr>
      <dsp:style>
        <a:lnRef idx="1">
          <a:scrgbClr r="0" g="0" b="0"/>
        </a:lnRef>
        <a:fillRef idx="1">
          <a:scrgbClr r="0" g="0" b="0"/>
        </a:fillRef>
        <a:effectRef idx="2">
          <a:scrgbClr r="0" g="0" b="0"/>
        </a:effectRef>
        <a:fontRef idx="minor"/>
      </dsp:style>
    </dsp:sp>
  </dsp:spTree>
</dsp:drawing>
</file>

<file path=ppt/diagrams/drawing4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53DDA36-5F76-4CD3-A188-263A17BFBEBB}">
      <dsp:nvSpPr>
        <dsp:cNvPr id="0" name=""/>
        <dsp:cNvSpPr/>
      </dsp:nvSpPr>
      <dsp:spPr>
        <a:xfrm>
          <a:off x="249659" y="0"/>
          <a:ext cx="9114580" cy="1327538"/>
        </a:xfrm>
        <a:prstGeom prst="rightArrow">
          <a:avLst>
            <a:gd name="adj1" fmla="val 50000"/>
            <a:gd name="adj2" fmla="val 5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254000" bIns="210747" numCol="1" spcCol="1270" anchor="ctr" anchorCtr="0">
          <a:noAutofit/>
        </a:bodyPr>
        <a:lstStyle/>
        <a:p>
          <a:pPr marL="0" lvl="0" indent="0" algn="l" defTabSz="800100">
            <a:lnSpc>
              <a:spcPct val="90000"/>
            </a:lnSpc>
            <a:spcBef>
              <a:spcPct val="0"/>
            </a:spcBef>
            <a:spcAft>
              <a:spcPct val="35000"/>
            </a:spcAft>
            <a:buNone/>
          </a:pPr>
          <a:r>
            <a:rPr lang="el-GR" sz="1800" kern="1200" dirty="0"/>
            <a:t>Υποψήφιοι ή προσφέροντες</a:t>
          </a:r>
        </a:p>
      </dsp:txBody>
      <dsp:txXfrm>
        <a:off x="249659" y="331885"/>
        <a:ext cx="8782696" cy="663769"/>
      </dsp:txXfrm>
    </dsp:sp>
    <dsp:sp modelId="{539D19BC-E54F-44FA-B16A-DB8A3D7728D9}">
      <dsp:nvSpPr>
        <dsp:cNvPr id="0" name=""/>
        <dsp:cNvSpPr/>
      </dsp:nvSpPr>
      <dsp:spPr>
        <a:xfrm>
          <a:off x="249659" y="1027013"/>
          <a:ext cx="4210936" cy="2963136"/>
        </a:xfrm>
        <a:prstGeom prst="rect">
          <a:avLst/>
        </a:prstGeom>
        <a:solidFill>
          <a:schemeClr val="lt2">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extrusionH="190500" prstMaterial="dkEdge">
          <a:bevelT w="120650" h="3810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l-GR" sz="1800" kern="1200" dirty="0"/>
            <a:t>Φυσικά ή νομικά πρόσωπα, ενώσεις και Κ/ξίες εγκατεστημένα εντός της Ε.Ε., του Ε.Ο.Χ., τρίτες χώρες που έχουν υπογράψει και κυρώσει τη Σ.Δ.Σ. ή διμερείς ή πολυμερείς συμφωνίες με την Ε.Ε. σε θέματα ανάθεσης  δημοσίων συμβάσεων</a:t>
          </a:r>
        </a:p>
      </dsp:txBody>
      <dsp:txXfrm>
        <a:off x="249659" y="1027013"/>
        <a:ext cx="4210936" cy="2963136"/>
      </dsp:txXfrm>
    </dsp:sp>
    <dsp:sp modelId="{578916B3-C63C-4AF5-A08E-A154FAF272FF}">
      <dsp:nvSpPr>
        <dsp:cNvPr id="0" name=""/>
        <dsp:cNvSpPr/>
      </dsp:nvSpPr>
      <dsp:spPr>
        <a:xfrm>
          <a:off x="4460595" y="298134"/>
          <a:ext cx="4903644" cy="1615999"/>
        </a:xfrm>
        <a:prstGeom prst="rightArrow">
          <a:avLst>
            <a:gd name="adj1" fmla="val 50000"/>
            <a:gd name="adj2" fmla="val 5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254000" bIns="210747" numCol="1" spcCol="1270" anchor="ctr" anchorCtr="0">
          <a:noAutofit/>
        </a:bodyPr>
        <a:lstStyle/>
        <a:p>
          <a:pPr marL="0" lvl="0" indent="0" algn="l" defTabSz="800100">
            <a:lnSpc>
              <a:spcPct val="90000"/>
            </a:lnSpc>
            <a:spcBef>
              <a:spcPct val="0"/>
            </a:spcBef>
            <a:spcAft>
              <a:spcPct val="35000"/>
            </a:spcAft>
            <a:buNone/>
          </a:pPr>
          <a:r>
            <a:rPr lang="el-GR" sz="1800" kern="1200" dirty="0"/>
            <a:t>Στον βαθμό που εμπίπτουν σε μία από τις περιπτώσεις της παρ. 1 ή σε διεθνείς συμφωνίες της Ε.Ε.</a:t>
          </a:r>
        </a:p>
      </dsp:txBody>
      <dsp:txXfrm>
        <a:off x="4460595" y="702134"/>
        <a:ext cx="4499644" cy="807999"/>
      </dsp:txXfrm>
    </dsp:sp>
    <dsp:sp modelId="{91FD97DE-9485-4C00-A49B-3005C335B418}">
      <dsp:nvSpPr>
        <dsp:cNvPr id="0" name=""/>
        <dsp:cNvSpPr/>
      </dsp:nvSpPr>
      <dsp:spPr>
        <a:xfrm>
          <a:off x="4460595" y="1469378"/>
          <a:ext cx="4210936" cy="2963136"/>
        </a:xfrm>
        <a:prstGeom prst="rect">
          <a:avLst/>
        </a:prstGeom>
        <a:solidFill>
          <a:schemeClr val="lt2">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extrusionH="190500" prstMaterial="dkEdge">
          <a:bevelT w="120650" h="3810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l-GR" sz="1800" kern="1200" dirty="0"/>
            <a:t>Οι αναθέτουσες αρχές επιφυλάσσουν για τους οικονομικούς φορείς των χωρών αυτών, μεταχείριση εξίσου ευνοϊκή με αυτήν που επιφυλάσσουν στους οικονομικούς φορείς της Ένωσης</a:t>
          </a:r>
        </a:p>
      </dsp:txBody>
      <dsp:txXfrm>
        <a:off x="4460595" y="1469378"/>
        <a:ext cx="4210936" cy="2963136"/>
      </dsp:txXfrm>
    </dsp:sp>
  </dsp:spTree>
</dsp:drawing>
</file>

<file path=ppt/diagrams/drawing4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E37FB56-90ED-448C-AE61-4C4947E962B2}">
      <dsp:nvSpPr>
        <dsp:cNvPr id="0" name=""/>
        <dsp:cNvSpPr/>
      </dsp:nvSpPr>
      <dsp:spPr>
        <a:xfrm rot="16200000">
          <a:off x="1256600" y="-1256600"/>
          <a:ext cx="2293749" cy="4806950"/>
        </a:xfrm>
        <a:prstGeom prst="round1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dirty="0"/>
            <a:t>Τα εργαλεία, οι συσκευές, τα τεχνικά χαρακτηριστικά δεν δημιουργούν διακρίσεις, είναι γενικώς προσιτά και διαλειτουργικά με τις γενικά χρησιμοποιούμενες Τ.Π.Ε. και δεν περιορίζουν την πρόσβαση</a:t>
          </a:r>
        </a:p>
      </dsp:txBody>
      <dsp:txXfrm rot="5400000">
        <a:off x="0" y="0"/>
        <a:ext cx="4806950" cy="1720311"/>
      </dsp:txXfrm>
    </dsp:sp>
    <dsp:sp modelId="{BC72BC95-BEB4-46D9-B1BA-562B33BD7F51}">
      <dsp:nvSpPr>
        <dsp:cNvPr id="0" name=""/>
        <dsp:cNvSpPr/>
      </dsp:nvSpPr>
      <dsp:spPr>
        <a:xfrm>
          <a:off x="4806950" y="0"/>
          <a:ext cx="4806950" cy="2293749"/>
        </a:xfrm>
        <a:prstGeom prst="round1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dirty="0"/>
            <a:t>Κατ’ εξαίρεση στις περιπτώσεις α)-δ) της παρ. 1 του άρθρου 22, οι αναθέτουσες αρχές δεν υποχρεούνται να απαιτούν τη χρήση του Ε.Σ.Η.ΔΗ.Σ. κατά τη διαδικασία υποβολής</a:t>
          </a:r>
        </a:p>
      </dsp:txBody>
      <dsp:txXfrm>
        <a:off x="4806950" y="0"/>
        <a:ext cx="4806950" cy="1720311"/>
      </dsp:txXfrm>
    </dsp:sp>
    <dsp:sp modelId="{9469C7AB-1D28-431D-AA4A-52614744D4BB}">
      <dsp:nvSpPr>
        <dsp:cNvPr id="0" name=""/>
        <dsp:cNvSpPr/>
      </dsp:nvSpPr>
      <dsp:spPr>
        <a:xfrm rot="10800000">
          <a:off x="0" y="2293749"/>
          <a:ext cx="4806950" cy="2293749"/>
        </a:xfrm>
        <a:prstGeom prst="round1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dirty="0"/>
            <a:t>Για τις επικοινωνίες που δεν χρησιμοποιούνται ηλεκτρονικά μέσα επικοινωνίας, δυνατότητα χρήσης του ταχυδρομείου ή άλλου κατάλληλου μέσου ή συνδυασμού αυτών ή/και ηλεκτρονικών μέσων</a:t>
          </a:r>
        </a:p>
      </dsp:txBody>
      <dsp:txXfrm rot="10800000">
        <a:off x="0" y="2867186"/>
        <a:ext cx="4806950" cy="1720311"/>
      </dsp:txXfrm>
    </dsp:sp>
    <dsp:sp modelId="{F1C79239-16D4-4F8B-9A07-21FBEBAB6A38}">
      <dsp:nvSpPr>
        <dsp:cNvPr id="0" name=""/>
        <dsp:cNvSpPr/>
      </dsp:nvSpPr>
      <dsp:spPr>
        <a:xfrm rot="5400000">
          <a:off x="6063550" y="1037148"/>
          <a:ext cx="2293749" cy="4806950"/>
        </a:xfrm>
        <a:prstGeom prst="round1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dirty="0"/>
            <a:t>Λοιπές εξαιρέσεις από την υποχρεωτική χρήση του Ε.Σ.Η.ΔΗ.Σ. για λόγους ασφαλείας, λόγω παραβίασης του είτε για την προστασία ιδιαιτέρως ευαίσθητου χαρακτήρα πληροφοριών</a:t>
          </a:r>
        </a:p>
      </dsp:txBody>
      <dsp:txXfrm rot="-5400000">
        <a:off x="4806950" y="2867186"/>
        <a:ext cx="4806950" cy="1720311"/>
      </dsp:txXfrm>
    </dsp:sp>
    <dsp:sp modelId="{77336738-C68C-4A6D-81C8-F8689A0C7114}">
      <dsp:nvSpPr>
        <dsp:cNvPr id="0" name=""/>
        <dsp:cNvSpPr/>
      </dsp:nvSpPr>
      <dsp:spPr>
        <a:xfrm>
          <a:off x="2979929" y="1706835"/>
          <a:ext cx="3654041" cy="1173826"/>
        </a:xfrm>
        <a:prstGeom prst="roundRect">
          <a:avLst/>
        </a:prstGeom>
        <a:solidFill>
          <a:schemeClr val="dk2">
            <a:tint val="60000"/>
            <a:hueOff val="0"/>
            <a:satOff val="0"/>
            <a:lumOff val="0"/>
            <a:alphaOff val="0"/>
          </a:schemeClr>
        </a:solidFill>
        <a:ln>
          <a:noFill/>
        </a:ln>
        <a:effectLst/>
        <a:scene3d>
          <a:camera prst="orthographicFront"/>
          <a:lightRig rig="threePt" dir="t">
            <a:rot lat="0" lon="0" rev="7500000"/>
          </a:lightRig>
        </a:scene3d>
        <a:sp3d z="152400" extrusionH="63500" prstMaterial="matte">
          <a:bevelT w="50800" h="19050" prst="relaxedInset"/>
          <a:contourClr>
            <a:schemeClr val="bg1"/>
          </a:contourClr>
        </a:sp3d>
      </dsp:spPr>
      <dsp:style>
        <a:lnRef idx="0">
          <a:scrgbClr r="0" g="0" b="0"/>
        </a:lnRef>
        <a:fillRef idx="1">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Όλες οι επικοινωνίες και όλες οι ανταλλαγές πληροφοριών, ιδίως η ηλεκτρονική υποβολή εκτελούνται μέσω Ε.Σ.Η.ΔΗ.Σ.</a:t>
          </a:r>
        </a:p>
      </dsp:txBody>
      <dsp:txXfrm>
        <a:off x="3037230" y="1764136"/>
        <a:ext cx="3539439" cy="1059224"/>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BD7299B-8845-4424-8853-5E5D20D974CC}">
      <dsp:nvSpPr>
        <dsp:cNvPr id="0" name=""/>
        <dsp:cNvSpPr/>
      </dsp:nvSpPr>
      <dsp:spPr>
        <a:xfrm>
          <a:off x="-4881706" y="-748095"/>
          <a:ext cx="5814192" cy="5814192"/>
        </a:xfrm>
        <a:prstGeom prst="blockArc">
          <a:avLst>
            <a:gd name="adj1" fmla="val 18900000"/>
            <a:gd name="adj2" fmla="val 2700000"/>
            <a:gd name="adj3" fmla="val 372"/>
          </a:avLst>
        </a:prstGeom>
        <a:noFill/>
        <a:ln w="12700" cap="flat" cmpd="sng" algn="ctr">
          <a:solidFill>
            <a:schemeClr val="dk2">
              <a:shade val="6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03B342C9-468F-459A-9BED-845079B054F0}">
      <dsp:nvSpPr>
        <dsp:cNvPr id="0" name=""/>
        <dsp:cNvSpPr/>
      </dsp:nvSpPr>
      <dsp:spPr>
        <a:xfrm>
          <a:off x="488324" y="331967"/>
          <a:ext cx="9066377" cy="664281"/>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527273" tIns="45720" rIns="45720" bIns="45720" numCol="1" spcCol="1270" anchor="t" anchorCtr="0">
          <a:noAutofit/>
        </a:bodyPr>
        <a:lstStyle/>
        <a:p>
          <a:pPr marL="0" lvl="0" indent="0" algn="l" defTabSz="800100">
            <a:lnSpc>
              <a:spcPct val="90000"/>
            </a:lnSpc>
            <a:spcBef>
              <a:spcPct val="0"/>
            </a:spcBef>
            <a:spcAft>
              <a:spcPct val="35000"/>
            </a:spcAft>
            <a:buNone/>
          </a:pPr>
          <a:r>
            <a:rPr lang="el-GR" sz="1800" kern="1200" dirty="0"/>
            <a:t>Οδηγία 89/665/ΕΟΚ </a:t>
          </a:r>
          <a:endParaRPr lang="en-US" sz="1800" kern="1200" dirty="0"/>
        </a:p>
        <a:p>
          <a:pPr marL="171450" lvl="1" indent="-171450" algn="l" defTabSz="800100">
            <a:lnSpc>
              <a:spcPct val="90000"/>
            </a:lnSpc>
            <a:spcBef>
              <a:spcPct val="0"/>
            </a:spcBef>
            <a:spcAft>
              <a:spcPct val="15000"/>
            </a:spcAft>
            <a:buChar char="•"/>
          </a:pPr>
          <a:r>
            <a:rPr lang="el-GR" sz="1800" kern="1200" dirty="0"/>
            <a:t>Ν. 3886/2010</a:t>
          </a:r>
        </a:p>
      </dsp:txBody>
      <dsp:txXfrm>
        <a:off x="488324" y="331967"/>
        <a:ext cx="9066377" cy="664281"/>
      </dsp:txXfrm>
    </dsp:sp>
    <dsp:sp modelId="{D7FFF2E1-0087-44FB-AD59-66B3CFCB6B8A}">
      <dsp:nvSpPr>
        <dsp:cNvPr id="0" name=""/>
        <dsp:cNvSpPr/>
      </dsp:nvSpPr>
      <dsp:spPr>
        <a:xfrm>
          <a:off x="73148" y="248932"/>
          <a:ext cx="830351" cy="830351"/>
        </a:xfrm>
        <a:prstGeom prst="ellipse">
          <a:avLst/>
        </a:prstGeom>
        <a:solidFill>
          <a:schemeClr val="lt2">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0800" h="19050" prst="relaxedInset"/>
          <a:contourClr>
            <a:schemeClr val="bg1"/>
          </a:contourClr>
        </a:sp3d>
      </dsp:spPr>
      <dsp:style>
        <a:lnRef idx="1">
          <a:scrgbClr r="0" g="0" b="0"/>
        </a:lnRef>
        <a:fillRef idx="1">
          <a:scrgbClr r="0" g="0" b="0"/>
        </a:fillRef>
        <a:effectRef idx="2">
          <a:scrgbClr r="0" g="0" b="0"/>
        </a:effectRef>
        <a:fontRef idx="minor"/>
      </dsp:style>
    </dsp:sp>
    <dsp:sp modelId="{5341D926-801F-4AB7-8738-FD2A499F64C8}">
      <dsp:nvSpPr>
        <dsp:cNvPr id="0" name=""/>
        <dsp:cNvSpPr/>
      </dsp:nvSpPr>
      <dsp:spPr>
        <a:xfrm>
          <a:off x="869171" y="1328562"/>
          <a:ext cx="8685530" cy="664281"/>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527273" tIns="45720" rIns="45720" bIns="45720" numCol="1" spcCol="1270" anchor="t" anchorCtr="0">
          <a:noAutofit/>
        </a:bodyPr>
        <a:lstStyle/>
        <a:p>
          <a:pPr marL="0" lvl="0" indent="0" algn="l" defTabSz="800100">
            <a:lnSpc>
              <a:spcPct val="90000"/>
            </a:lnSpc>
            <a:spcBef>
              <a:spcPct val="0"/>
            </a:spcBef>
            <a:spcAft>
              <a:spcPct val="35000"/>
            </a:spcAft>
            <a:buNone/>
          </a:pPr>
          <a:r>
            <a:rPr lang="el-GR" sz="1800" kern="1200" dirty="0"/>
            <a:t>Οδηγία 92/13/ΕΟΚ </a:t>
          </a:r>
          <a:endParaRPr lang="en-US" sz="1800" kern="1200" dirty="0"/>
        </a:p>
        <a:p>
          <a:pPr marL="171450" lvl="1" indent="-171450" algn="l" defTabSz="800100">
            <a:lnSpc>
              <a:spcPct val="90000"/>
            </a:lnSpc>
            <a:spcBef>
              <a:spcPct val="0"/>
            </a:spcBef>
            <a:spcAft>
              <a:spcPct val="15000"/>
            </a:spcAft>
            <a:buChar char="•"/>
          </a:pPr>
          <a:r>
            <a:rPr lang="el-GR" sz="1800" kern="1200" dirty="0"/>
            <a:t>Ν. 3886/2010</a:t>
          </a:r>
        </a:p>
      </dsp:txBody>
      <dsp:txXfrm>
        <a:off x="869171" y="1328562"/>
        <a:ext cx="8685530" cy="664281"/>
      </dsp:txXfrm>
    </dsp:sp>
    <dsp:sp modelId="{5BCD4CD7-0985-4524-9A12-55CB65F079A9}">
      <dsp:nvSpPr>
        <dsp:cNvPr id="0" name=""/>
        <dsp:cNvSpPr/>
      </dsp:nvSpPr>
      <dsp:spPr>
        <a:xfrm>
          <a:off x="453996" y="1245527"/>
          <a:ext cx="830351" cy="830351"/>
        </a:xfrm>
        <a:prstGeom prst="ellipse">
          <a:avLst/>
        </a:prstGeom>
        <a:solidFill>
          <a:schemeClr val="lt2">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0800" h="19050" prst="relaxedInset"/>
          <a:contourClr>
            <a:schemeClr val="bg1"/>
          </a:contourClr>
        </a:sp3d>
      </dsp:spPr>
      <dsp:style>
        <a:lnRef idx="1">
          <a:scrgbClr r="0" g="0" b="0"/>
        </a:lnRef>
        <a:fillRef idx="1">
          <a:scrgbClr r="0" g="0" b="0"/>
        </a:fillRef>
        <a:effectRef idx="2">
          <a:scrgbClr r="0" g="0" b="0"/>
        </a:effectRef>
        <a:fontRef idx="minor"/>
      </dsp:style>
    </dsp:sp>
    <dsp:sp modelId="{259FFDF7-0C89-46C0-A818-4EF3AB4C11E5}">
      <dsp:nvSpPr>
        <dsp:cNvPr id="0" name=""/>
        <dsp:cNvSpPr/>
      </dsp:nvSpPr>
      <dsp:spPr>
        <a:xfrm>
          <a:off x="869171" y="2325156"/>
          <a:ext cx="8685530" cy="664281"/>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527273" tIns="45720" rIns="45720" bIns="45720" numCol="1" spcCol="1270" anchor="t" anchorCtr="0">
          <a:noAutofit/>
        </a:bodyPr>
        <a:lstStyle/>
        <a:p>
          <a:pPr marL="0" lvl="0" indent="0" algn="l" defTabSz="800100">
            <a:lnSpc>
              <a:spcPct val="90000"/>
            </a:lnSpc>
            <a:spcBef>
              <a:spcPct val="0"/>
            </a:spcBef>
            <a:spcAft>
              <a:spcPct val="35000"/>
            </a:spcAft>
            <a:buNone/>
          </a:pPr>
          <a:r>
            <a:rPr lang="el-GR" sz="1800" kern="1200" dirty="0"/>
            <a:t>Οδηγία 2007/66/ΕΚ </a:t>
          </a:r>
          <a:endParaRPr lang="en-US" sz="1800" kern="1200" dirty="0"/>
        </a:p>
        <a:p>
          <a:pPr marL="171450" lvl="1" indent="-171450" algn="l" defTabSz="800100">
            <a:lnSpc>
              <a:spcPct val="90000"/>
            </a:lnSpc>
            <a:spcBef>
              <a:spcPct val="0"/>
            </a:spcBef>
            <a:spcAft>
              <a:spcPct val="15000"/>
            </a:spcAft>
            <a:buChar char="•"/>
          </a:pPr>
          <a:r>
            <a:rPr lang="el-GR" sz="1800" kern="1200" dirty="0"/>
            <a:t>Ν. 3886/2010</a:t>
          </a:r>
        </a:p>
      </dsp:txBody>
      <dsp:txXfrm>
        <a:off x="869171" y="2325156"/>
        <a:ext cx="8685530" cy="664281"/>
      </dsp:txXfrm>
    </dsp:sp>
    <dsp:sp modelId="{3CBF94E8-DAFB-4B95-8C91-C7032B745DC4}">
      <dsp:nvSpPr>
        <dsp:cNvPr id="0" name=""/>
        <dsp:cNvSpPr/>
      </dsp:nvSpPr>
      <dsp:spPr>
        <a:xfrm>
          <a:off x="453996" y="2242121"/>
          <a:ext cx="830351" cy="830351"/>
        </a:xfrm>
        <a:prstGeom prst="ellipse">
          <a:avLst/>
        </a:prstGeom>
        <a:solidFill>
          <a:schemeClr val="lt2">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0800" h="19050" prst="relaxedInset"/>
          <a:contourClr>
            <a:schemeClr val="bg1"/>
          </a:contourClr>
        </a:sp3d>
      </dsp:spPr>
      <dsp:style>
        <a:lnRef idx="1">
          <a:scrgbClr r="0" g="0" b="0"/>
        </a:lnRef>
        <a:fillRef idx="1">
          <a:scrgbClr r="0" g="0" b="0"/>
        </a:fillRef>
        <a:effectRef idx="2">
          <a:scrgbClr r="0" g="0" b="0"/>
        </a:effectRef>
        <a:fontRef idx="minor"/>
      </dsp:style>
    </dsp:sp>
    <dsp:sp modelId="{2637E59D-0239-4871-9752-0A91680AC868}">
      <dsp:nvSpPr>
        <dsp:cNvPr id="0" name=""/>
        <dsp:cNvSpPr/>
      </dsp:nvSpPr>
      <dsp:spPr>
        <a:xfrm>
          <a:off x="488324" y="3321751"/>
          <a:ext cx="9066377" cy="664281"/>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527273" tIns="45720" rIns="45720" bIns="45720" numCol="1" spcCol="1270" anchor="ctr" anchorCtr="0">
          <a:noAutofit/>
        </a:bodyPr>
        <a:lstStyle/>
        <a:p>
          <a:pPr marL="0" lvl="0" indent="0" algn="l" defTabSz="800100">
            <a:lnSpc>
              <a:spcPct val="90000"/>
            </a:lnSpc>
            <a:spcBef>
              <a:spcPct val="0"/>
            </a:spcBef>
            <a:spcAft>
              <a:spcPct val="35000"/>
            </a:spcAft>
            <a:buNone/>
          </a:pPr>
          <a:r>
            <a:rPr lang="el-GR" sz="1800" kern="1200" dirty="0"/>
            <a:t>Βιβλίο </a:t>
          </a:r>
          <a:r>
            <a:rPr lang="en-US" sz="1800" kern="1200" dirty="0"/>
            <a:t>IV</a:t>
          </a:r>
          <a:r>
            <a:rPr lang="el-GR" sz="1800" kern="1200" dirty="0"/>
            <a:t> (άρθρα 345-374) του Ν. 4412/2016</a:t>
          </a:r>
        </a:p>
      </dsp:txBody>
      <dsp:txXfrm>
        <a:off x="488324" y="3321751"/>
        <a:ext cx="9066377" cy="664281"/>
      </dsp:txXfrm>
    </dsp:sp>
    <dsp:sp modelId="{1503E79E-8228-47F0-A235-39F5A4412F92}">
      <dsp:nvSpPr>
        <dsp:cNvPr id="0" name=""/>
        <dsp:cNvSpPr/>
      </dsp:nvSpPr>
      <dsp:spPr>
        <a:xfrm>
          <a:off x="73148" y="3238715"/>
          <a:ext cx="830351" cy="830351"/>
        </a:xfrm>
        <a:prstGeom prst="ellipse">
          <a:avLst/>
        </a:prstGeom>
        <a:solidFill>
          <a:schemeClr val="lt2">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0800" h="19050" prst="relaxedInset"/>
          <a:contourClr>
            <a:schemeClr val="bg1"/>
          </a:contourClr>
        </a:sp3d>
      </dsp:spPr>
      <dsp:style>
        <a:lnRef idx="1">
          <a:scrgbClr r="0" g="0" b="0"/>
        </a:lnRef>
        <a:fillRef idx="1">
          <a:scrgbClr r="0" g="0" b="0"/>
        </a:fillRef>
        <a:effectRef idx="2">
          <a:scrgbClr r="0" g="0" b="0"/>
        </a:effectRef>
        <a:fontRef idx="minor"/>
      </dsp:style>
    </dsp:sp>
  </dsp:spTree>
</dsp:drawing>
</file>

<file path=ppt/diagrams/drawing5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E59A49B-1975-40E7-8E14-07961FD566D0}">
      <dsp:nvSpPr>
        <dsp:cNvPr id="0" name=""/>
        <dsp:cNvSpPr/>
      </dsp:nvSpPr>
      <dsp:spPr>
        <a:xfrm>
          <a:off x="1335191" y="717029"/>
          <a:ext cx="7366903" cy="3807170"/>
        </a:xfrm>
        <a:prstGeom prst="rect">
          <a:avLst/>
        </a:prstGeom>
        <a:solidFill>
          <a:schemeClr val="dk2">
            <a:tint val="50000"/>
            <a:hueOff val="0"/>
            <a:satOff val="0"/>
            <a:lumOff val="0"/>
            <a:alphaOff val="0"/>
          </a:schemeClr>
        </a:solidFill>
        <a:ln>
          <a:noFill/>
        </a:ln>
        <a:effectLst/>
        <a:scene3d>
          <a:camera prst="orthographicFront"/>
          <a:lightRig rig="threePt" dir="t">
            <a:rot lat="0" lon="0" rev="7500000"/>
          </a:lightRig>
        </a:scene3d>
        <a:sp3d z="-152400" extrusionH="63500" contourW="12700" prstMaterial="matte">
          <a:contourClr>
            <a:schemeClr val="lt1"/>
          </a:contourClr>
        </a:sp3d>
      </dsp:spPr>
      <dsp:style>
        <a:lnRef idx="0">
          <a:scrgbClr r="0" g="0" b="0"/>
        </a:lnRef>
        <a:fillRef idx="1">
          <a:scrgbClr r="0" g="0" b="0"/>
        </a:fillRef>
        <a:effectRef idx="0">
          <a:scrgbClr r="0" g="0" b="0"/>
        </a:effectRef>
        <a:fontRef idx="minor"/>
      </dsp:style>
    </dsp:sp>
    <dsp:sp modelId="{E24F732B-D5A5-40D7-BF7A-D7B57A12B8C6}">
      <dsp:nvSpPr>
        <dsp:cNvPr id="0" name=""/>
        <dsp:cNvSpPr/>
      </dsp:nvSpPr>
      <dsp:spPr>
        <a:xfrm>
          <a:off x="1640293" y="893792"/>
          <a:ext cx="3420952" cy="379396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4290" tIns="34290" rIns="34290" bIns="34290" numCol="1" spcCol="1270" anchor="t" anchorCtr="0">
          <a:noAutofit/>
        </a:bodyPr>
        <a:lstStyle/>
        <a:p>
          <a:pPr marL="0" lvl="0" indent="0" algn="l" defTabSz="800100">
            <a:lnSpc>
              <a:spcPct val="90000"/>
            </a:lnSpc>
            <a:spcBef>
              <a:spcPct val="0"/>
            </a:spcBef>
            <a:spcAft>
              <a:spcPct val="35000"/>
            </a:spcAft>
            <a:buNone/>
          </a:pPr>
          <a:r>
            <a:rPr lang="el-GR" sz="1800" kern="1200" dirty="0">
              <a:solidFill>
                <a:schemeClr val="bg1"/>
              </a:solidFill>
            </a:rPr>
            <a:t>Με την επιφύλαξη των οριζομένων στην παρ. 1 του άρθρου 21 περί δημοσιοποίησης των συναπτόμενων συμβάσεων, η αναθέτουσα αρχή δεν αποκαλύπτει πληροφορίες που έχουν διαβαθμιστεί ως εμπιστευτικές</a:t>
          </a:r>
        </a:p>
        <a:p>
          <a:pPr marL="0" lvl="0" indent="0" algn="l" defTabSz="800100">
            <a:lnSpc>
              <a:spcPct val="90000"/>
            </a:lnSpc>
            <a:spcBef>
              <a:spcPct val="0"/>
            </a:spcBef>
            <a:spcAft>
              <a:spcPct val="35000"/>
            </a:spcAft>
            <a:buNone/>
          </a:pPr>
          <a:r>
            <a:rPr lang="el-GR" sz="1800" kern="1200" dirty="0">
              <a:solidFill>
                <a:schemeClr val="bg1"/>
              </a:solidFill>
            </a:rPr>
            <a:t>Έχουν χαρακτηριστεί έτσι από τους ίδιους τους οικονομικούς φορείς</a:t>
          </a:r>
        </a:p>
        <a:p>
          <a:pPr marL="0" lvl="0" indent="0" algn="l" defTabSz="800100">
            <a:lnSpc>
              <a:spcPct val="90000"/>
            </a:lnSpc>
            <a:spcBef>
              <a:spcPct val="0"/>
            </a:spcBef>
            <a:spcAft>
              <a:spcPct val="35000"/>
            </a:spcAft>
            <a:buNone/>
          </a:pPr>
          <a:r>
            <a:rPr lang="el-GR" sz="1800" kern="1200" dirty="0">
              <a:solidFill>
                <a:schemeClr val="bg1"/>
              </a:solidFill>
            </a:rPr>
            <a:t>Ιδίως, αφορά τεχνικά εμπορικά απόρρητα και εμπιστευτικές πτυχές των προσφορών</a:t>
          </a:r>
        </a:p>
        <a:p>
          <a:pPr marL="0" lvl="0" indent="0" algn="l" defTabSz="800100">
            <a:lnSpc>
              <a:spcPct val="90000"/>
            </a:lnSpc>
            <a:spcBef>
              <a:spcPct val="0"/>
            </a:spcBef>
            <a:spcAft>
              <a:spcPct val="35000"/>
            </a:spcAft>
            <a:buNone/>
          </a:pPr>
          <a:endParaRPr lang="el-GR" sz="1800" kern="1200" dirty="0">
            <a:solidFill>
              <a:schemeClr val="bg1"/>
            </a:solidFill>
          </a:endParaRPr>
        </a:p>
      </dsp:txBody>
      <dsp:txXfrm>
        <a:off x="1640293" y="893792"/>
        <a:ext cx="3420952" cy="3793967"/>
      </dsp:txXfrm>
    </dsp:sp>
    <dsp:sp modelId="{1F2809D2-A1CA-4ACF-ADBF-AD72DA96016F}">
      <dsp:nvSpPr>
        <dsp:cNvPr id="0" name=""/>
        <dsp:cNvSpPr/>
      </dsp:nvSpPr>
      <dsp:spPr>
        <a:xfrm>
          <a:off x="5052513" y="1162282"/>
          <a:ext cx="3420952" cy="325698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4290" tIns="34290" rIns="34290" bIns="34290" numCol="1" spcCol="1270" anchor="t" anchorCtr="0">
          <a:noAutofit/>
        </a:bodyPr>
        <a:lstStyle/>
        <a:p>
          <a:pPr marL="0" lvl="0" indent="0" algn="l" defTabSz="800100">
            <a:lnSpc>
              <a:spcPct val="90000"/>
            </a:lnSpc>
            <a:spcBef>
              <a:spcPct val="0"/>
            </a:spcBef>
            <a:spcAft>
              <a:spcPct val="35000"/>
            </a:spcAft>
            <a:buNone/>
          </a:pPr>
          <a:r>
            <a:rPr lang="el-GR" sz="1800" kern="1200" dirty="0">
              <a:solidFill>
                <a:schemeClr val="bg1"/>
              </a:solidFill>
            </a:rPr>
            <a:t>Δεν χαρακτηρίζονται εμπιστευτικές πληροφορίες, σχετικά με τις τιμές μονάδος, τις προσφερόμενες ποσότητες, την οικονομική προσφορά και στοιχεία της τεχνικής προσφοράς που χρησιμοποιούνται για την αξιολόγησή της</a:t>
          </a:r>
        </a:p>
      </dsp:txBody>
      <dsp:txXfrm>
        <a:off x="5052513" y="1162282"/>
        <a:ext cx="3420952" cy="3256988"/>
      </dsp:txXfrm>
    </dsp:sp>
    <dsp:sp modelId="{BC1040ED-C990-4BD4-A328-DB89EBC25A3F}">
      <dsp:nvSpPr>
        <dsp:cNvPr id="0" name=""/>
        <dsp:cNvSpPr/>
      </dsp:nvSpPr>
      <dsp:spPr>
        <a:xfrm>
          <a:off x="573097" y="-44869"/>
          <a:ext cx="1439509" cy="1439509"/>
        </a:xfrm>
        <a:prstGeom prst="plus">
          <a:avLst>
            <a:gd name="adj" fmla="val 3281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sp>
    <dsp:sp modelId="{89F5B7C5-C994-466E-BF17-53BBE56C31FE}">
      <dsp:nvSpPr>
        <dsp:cNvPr id="0" name=""/>
        <dsp:cNvSpPr/>
      </dsp:nvSpPr>
      <dsp:spPr>
        <a:xfrm>
          <a:off x="7685969" y="472813"/>
          <a:ext cx="1354832" cy="464289"/>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sp>
    <dsp:sp modelId="{9550A091-5EBC-4BCC-B6E5-B6418DBA8DC5}">
      <dsp:nvSpPr>
        <dsp:cNvPr id="0" name=""/>
        <dsp:cNvSpPr/>
      </dsp:nvSpPr>
      <dsp:spPr>
        <a:xfrm>
          <a:off x="5018642" y="1169246"/>
          <a:ext cx="846" cy="3110736"/>
        </a:xfrm>
        <a:prstGeom prst="line">
          <a:avLst/>
        </a:prstGeom>
        <a:noFill/>
        <a:ln w="12700" cap="flat" cmpd="sng" algn="ctr">
          <a:solidFill>
            <a:schemeClr val="dk2">
              <a:shade val="6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Tree>
</dsp:drawing>
</file>

<file path=ppt/diagrams/drawing5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C16E0C5-CC64-44C8-8E3D-8B7364048277}">
      <dsp:nvSpPr>
        <dsp:cNvPr id="0" name=""/>
        <dsp:cNvSpPr/>
      </dsp:nvSpPr>
      <dsp:spPr>
        <a:xfrm>
          <a:off x="0" y="1339053"/>
          <a:ext cx="9613900" cy="1785404"/>
        </a:xfrm>
        <a:prstGeom prst="notchedRightArrow">
          <a:avLst/>
        </a:prstGeom>
        <a:gradFill rotWithShape="0">
          <a:gsLst>
            <a:gs pos="0">
              <a:schemeClr val="dk2">
                <a:tint val="40000"/>
                <a:hueOff val="0"/>
                <a:satOff val="0"/>
                <a:lumOff val="0"/>
                <a:alphaOff val="0"/>
                <a:tint val="94000"/>
                <a:satMod val="103000"/>
                <a:lumMod val="102000"/>
              </a:schemeClr>
            </a:gs>
            <a:gs pos="50000">
              <a:schemeClr val="dk2">
                <a:tint val="40000"/>
                <a:hueOff val="0"/>
                <a:satOff val="0"/>
                <a:lumOff val="0"/>
                <a:alphaOff val="0"/>
                <a:shade val="100000"/>
                <a:satMod val="110000"/>
                <a:lumMod val="100000"/>
              </a:schemeClr>
            </a:gs>
            <a:gs pos="100000">
              <a:schemeClr val="dk2">
                <a:tint val="40000"/>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z="-152400" extrusionH="63500" prstMaterial="matte">
          <a:bevelT w="144450" h="6350" prst="relaxedInset"/>
          <a:contourClr>
            <a:schemeClr val="bg1"/>
          </a:contourClr>
        </a:sp3d>
      </dsp:spPr>
      <dsp:style>
        <a:lnRef idx="0">
          <a:scrgbClr r="0" g="0" b="0"/>
        </a:lnRef>
        <a:fillRef idx="3">
          <a:scrgbClr r="0" g="0" b="0"/>
        </a:fillRef>
        <a:effectRef idx="0">
          <a:scrgbClr r="0" g="0" b="0"/>
        </a:effectRef>
        <a:fontRef idx="minor"/>
      </dsp:style>
    </dsp:sp>
    <dsp:sp modelId="{9F2DC25C-CED7-40DE-9B15-005BCCB40C5A}">
      <dsp:nvSpPr>
        <dsp:cNvPr id="0" name=""/>
        <dsp:cNvSpPr/>
      </dsp:nvSpPr>
      <dsp:spPr>
        <a:xfrm>
          <a:off x="3540" y="0"/>
          <a:ext cx="2824020" cy="178540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128016" numCol="1" spcCol="1270" anchor="b" anchorCtr="0">
          <a:noAutofit/>
        </a:bodyPr>
        <a:lstStyle/>
        <a:p>
          <a:pPr marL="0" lvl="0" indent="0" algn="ctr" defTabSz="800100">
            <a:lnSpc>
              <a:spcPct val="90000"/>
            </a:lnSpc>
            <a:spcBef>
              <a:spcPct val="0"/>
            </a:spcBef>
            <a:spcAft>
              <a:spcPct val="35000"/>
            </a:spcAft>
            <a:buNone/>
          </a:pPr>
          <a:r>
            <a:rPr lang="el-GR" sz="1800" kern="1200" dirty="0"/>
            <a:t>Λήψη κατάλληλων μέτρων για την πρόληψη, τον εντοπισμό και την επανόρθωση συγκρούσεων συμφερόντων</a:t>
          </a:r>
        </a:p>
      </dsp:txBody>
      <dsp:txXfrm>
        <a:off x="3540" y="0"/>
        <a:ext cx="2824020" cy="1785404"/>
      </dsp:txXfrm>
    </dsp:sp>
    <dsp:sp modelId="{E778AEF8-EC4C-4A61-B1E7-0DF05A5CEEC7}">
      <dsp:nvSpPr>
        <dsp:cNvPr id="0" name=""/>
        <dsp:cNvSpPr/>
      </dsp:nvSpPr>
      <dsp:spPr>
        <a:xfrm>
          <a:off x="1192375" y="2008580"/>
          <a:ext cx="446351" cy="446351"/>
        </a:xfrm>
        <a:prstGeom prst="ellipse">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sp>
    <dsp:sp modelId="{B33E829D-A49B-4D0F-AC31-ADCFC880E630}">
      <dsp:nvSpPr>
        <dsp:cNvPr id="0" name=""/>
        <dsp:cNvSpPr/>
      </dsp:nvSpPr>
      <dsp:spPr>
        <a:xfrm>
          <a:off x="2887871" y="2678107"/>
          <a:ext cx="3473220" cy="178540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128016" numCol="1" spcCol="1270" anchor="t" anchorCtr="0">
          <a:noAutofit/>
        </a:bodyPr>
        <a:lstStyle/>
        <a:p>
          <a:pPr marL="0" lvl="0" indent="0" algn="ctr" defTabSz="800100">
            <a:lnSpc>
              <a:spcPct val="90000"/>
            </a:lnSpc>
            <a:spcBef>
              <a:spcPct val="0"/>
            </a:spcBef>
            <a:spcAft>
              <a:spcPct val="35000"/>
            </a:spcAft>
            <a:buNone/>
          </a:pPr>
          <a:r>
            <a:rPr lang="el-GR" sz="1800" kern="1200" dirty="0"/>
            <a:t>Κατα τη διεξαγωγή διαγωνιστικών διαδικασιών, συμπεριλαμβανομένου του σχεδιασμού και της προετοιμασίας και της κατάρτισης των εγγράφων</a:t>
          </a:r>
        </a:p>
      </dsp:txBody>
      <dsp:txXfrm>
        <a:off x="2887871" y="2678107"/>
        <a:ext cx="3473220" cy="1785404"/>
      </dsp:txXfrm>
    </dsp:sp>
    <dsp:sp modelId="{A54EBD93-3133-47B9-AB14-8F6ABA3E18D0}">
      <dsp:nvSpPr>
        <dsp:cNvPr id="0" name=""/>
        <dsp:cNvSpPr/>
      </dsp:nvSpPr>
      <dsp:spPr>
        <a:xfrm>
          <a:off x="4401305" y="2008580"/>
          <a:ext cx="446351" cy="446351"/>
        </a:xfrm>
        <a:prstGeom prst="ellipse">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sp>
    <dsp:sp modelId="{30F2A014-E666-4438-B70F-A019CD3BFB1E}">
      <dsp:nvSpPr>
        <dsp:cNvPr id="0" name=""/>
        <dsp:cNvSpPr/>
      </dsp:nvSpPr>
      <dsp:spPr>
        <a:xfrm>
          <a:off x="6421401" y="0"/>
          <a:ext cx="2227568" cy="178540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128016" numCol="1" spcCol="1270" anchor="b" anchorCtr="0">
          <a:noAutofit/>
        </a:bodyPr>
        <a:lstStyle/>
        <a:p>
          <a:pPr marL="0" lvl="0" indent="0" algn="ctr" defTabSz="800100">
            <a:lnSpc>
              <a:spcPct val="90000"/>
            </a:lnSpc>
            <a:spcBef>
              <a:spcPct val="0"/>
            </a:spcBef>
            <a:spcAft>
              <a:spcPct val="35000"/>
            </a:spcAft>
            <a:buNone/>
          </a:pPr>
          <a:r>
            <a:rPr lang="el-GR" sz="1800" kern="1200" dirty="0"/>
            <a:t>Αποφυγή στρεβλώσεων του ανταγωνισμού και διασφάλιση ίσης μεταχείρισης</a:t>
          </a:r>
        </a:p>
      </dsp:txBody>
      <dsp:txXfrm>
        <a:off x="6421401" y="0"/>
        <a:ext cx="2227568" cy="1785404"/>
      </dsp:txXfrm>
    </dsp:sp>
    <dsp:sp modelId="{71033DB9-ABA6-4727-9B27-743CAF48D79F}">
      <dsp:nvSpPr>
        <dsp:cNvPr id="0" name=""/>
        <dsp:cNvSpPr/>
      </dsp:nvSpPr>
      <dsp:spPr>
        <a:xfrm>
          <a:off x="7312009" y="2008580"/>
          <a:ext cx="446351" cy="446351"/>
        </a:xfrm>
        <a:prstGeom prst="ellipse">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sp>
  </dsp:spTree>
</dsp:drawing>
</file>

<file path=ppt/diagrams/drawing5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C5FC6AC-0C44-48D4-9D74-779C8B6E31E1}">
      <dsp:nvSpPr>
        <dsp:cNvPr id="0" name=""/>
        <dsp:cNvSpPr/>
      </dsp:nvSpPr>
      <dsp:spPr>
        <a:xfrm rot="5400000">
          <a:off x="645629" y="1020937"/>
          <a:ext cx="1761669" cy="2931378"/>
        </a:xfrm>
        <a:prstGeom prst="corner">
          <a:avLst>
            <a:gd name="adj1" fmla="val 16120"/>
            <a:gd name="adj2" fmla="val 1611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sp>
    <dsp:sp modelId="{34AD58DB-585A-41E2-847F-6BA4982FE238}">
      <dsp:nvSpPr>
        <dsp:cNvPr id="0" name=""/>
        <dsp:cNvSpPr/>
      </dsp:nvSpPr>
      <dsp:spPr>
        <a:xfrm>
          <a:off x="411585" y="1867280"/>
          <a:ext cx="2646464" cy="231978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l-GR" sz="1800" kern="1200" dirty="0"/>
            <a:t>Ιδίως άμεσα ή έμμεσα χρηματοοικονομικό, οικονομικό ή άλλο προσωπικό συμφέρον που θίγει την αμεροληψία και την ανεξαρτησία </a:t>
          </a:r>
        </a:p>
      </dsp:txBody>
      <dsp:txXfrm>
        <a:off x="411585" y="1867280"/>
        <a:ext cx="2646464" cy="2319781"/>
      </dsp:txXfrm>
    </dsp:sp>
    <dsp:sp modelId="{306B0AD8-1DA1-4989-97EA-E3275AC0A14C}">
      <dsp:nvSpPr>
        <dsp:cNvPr id="0" name=""/>
        <dsp:cNvSpPr/>
      </dsp:nvSpPr>
      <dsp:spPr>
        <a:xfrm>
          <a:off x="2498695" y="805126"/>
          <a:ext cx="499332" cy="499332"/>
        </a:xfrm>
        <a:prstGeom prst="triangle">
          <a:avLst>
            <a:gd name="adj" fmla="val 10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sp>
    <dsp:sp modelId="{DE2E6A40-83A0-4D08-ACAF-AF00459BE4CA}">
      <dsp:nvSpPr>
        <dsp:cNvPr id="0" name=""/>
        <dsp:cNvSpPr/>
      </dsp:nvSpPr>
      <dsp:spPr>
        <a:xfrm rot="5400000">
          <a:off x="3885419" y="219248"/>
          <a:ext cx="1761669" cy="2931378"/>
        </a:xfrm>
        <a:prstGeom prst="corner">
          <a:avLst>
            <a:gd name="adj1" fmla="val 16120"/>
            <a:gd name="adj2" fmla="val 1611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sp>
    <dsp:sp modelId="{BF077170-1C6A-4333-BEE7-454723323BF7}">
      <dsp:nvSpPr>
        <dsp:cNvPr id="0" name=""/>
        <dsp:cNvSpPr/>
      </dsp:nvSpPr>
      <dsp:spPr>
        <a:xfrm>
          <a:off x="3651375" y="1065591"/>
          <a:ext cx="2646464" cy="231978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l-GR" sz="1800" kern="1200" dirty="0"/>
            <a:t>Ιδίως μέλη της αναθέτουσας, μέλη των αποφαινόμενων ή/και γνωμοδοτούντων οργάνων της, μέλη της διοίκησης ή άλλων οργάνων της αναθέτουσας αρχής, συζύγους και συγγενείς εξ αίματος ή εξ αγχιστείας</a:t>
          </a:r>
        </a:p>
      </dsp:txBody>
      <dsp:txXfrm>
        <a:off x="3651375" y="1065591"/>
        <a:ext cx="2646464" cy="2319781"/>
      </dsp:txXfrm>
    </dsp:sp>
    <dsp:sp modelId="{2885141F-D7CB-4F68-AB6E-24DC06B84CB2}">
      <dsp:nvSpPr>
        <dsp:cNvPr id="0" name=""/>
        <dsp:cNvSpPr/>
      </dsp:nvSpPr>
      <dsp:spPr>
        <a:xfrm>
          <a:off x="5738484" y="3436"/>
          <a:ext cx="499332" cy="499332"/>
        </a:xfrm>
        <a:prstGeom prst="triangle">
          <a:avLst>
            <a:gd name="adj" fmla="val 10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sp>
    <dsp:sp modelId="{A2AAD322-8B62-4A76-BCB4-0E1E6AB156BF}">
      <dsp:nvSpPr>
        <dsp:cNvPr id="0" name=""/>
        <dsp:cNvSpPr/>
      </dsp:nvSpPr>
      <dsp:spPr>
        <a:xfrm rot="5400000">
          <a:off x="7125209" y="-582440"/>
          <a:ext cx="1761669" cy="2931378"/>
        </a:xfrm>
        <a:prstGeom prst="corner">
          <a:avLst>
            <a:gd name="adj1" fmla="val 16120"/>
            <a:gd name="adj2" fmla="val 1611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sp>
    <dsp:sp modelId="{3CD26D91-A0EE-4937-84CD-6F1E75539D27}">
      <dsp:nvSpPr>
        <dsp:cNvPr id="0" name=""/>
        <dsp:cNvSpPr/>
      </dsp:nvSpPr>
      <dsp:spPr>
        <a:xfrm>
          <a:off x="6815647" y="263902"/>
          <a:ext cx="2797498" cy="231978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l-GR" sz="1800" kern="1200" dirty="0"/>
            <a:t>Τα οποία εμπλέκονται στη διαγωνιστική διαδικασία, συμπεριλαμβανομένου του σχεδιασμού, της προετοιμασίας και της κατάρτισης των εγγράφων της και μπορούν να επηρεάσουν την έκβασή της</a:t>
          </a:r>
        </a:p>
      </dsp:txBody>
      <dsp:txXfrm>
        <a:off x="6815647" y="263902"/>
        <a:ext cx="2797498" cy="2319781"/>
      </dsp:txXfrm>
    </dsp:sp>
  </dsp:spTree>
</dsp:drawing>
</file>

<file path=ppt/diagrams/drawing5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F206B02-CF30-4F31-B5F6-6BBFD54ADBE2}">
      <dsp:nvSpPr>
        <dsp:cNvPr id="0" name=""/>
        <dsp:cNvSpPr/>
      </dsp:nvSpPr>
      <dsp:spPr>
        <a:xfrm>
          <a:off x="0" y="42620"/>
          <a:ext cx="7979537" cy="2116566"/>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28016" tIns="128016" rIns="128016" bIns="68580" numCol="1" spcCol="1270" anchor="t" anchorCtr="0">
          <a:noAutofit/>
        </a:bodyPr>
        <a:lstStyle/>
        <a:p>
          <a:pPr marL="0" lvl="0" indent="0" algn="l" defTabSz="800100">
            <a:lnSpc>
              <a:spcPct val="90000"/>
            </a:lnSpc>
            <a:spcBef>
              <a:spcPct val="0"/>
            </a:spcBef>
            <a:spcAft>
              <a:spcPct val="35000"/>
            </a:spcAft>
            <a:buNone/>
          </a:pPr>
          <a:r>
            <a:rPr lang="el-GR" sz="1800" kern="1200" dirty="0"/>
            <a:t>Προσωπικά, οικογενειακά, οικονομικά, πολιτικά ή άλλα κοινά συμφέροντα με τους υποψηφίους ή προσφέροντες ή με τους υπεργολάβους αυτών ή με οποιοδήποτε μέλος υποψήφιας/προσφέρουσας ένωσης οικονομικών φορέων, συμπεριλαμβανομένων και αντικρουόμενων επαγγελματικών συμφερόντων, όπως ιδίως:</a:t>
          </a:r>
        </a:p>
      </dsp:txBody>
      <dsp:txXfrm>
        <a:off x="0" y="42620"/>
        <a:ext cx="7979537" cy="1411044"/>
      </dsp:txXfrm>
    </dsp:sp>
    <dsp:sp modelId="{4570619D-A833-4ACC-B5BE-C8B53EA33DBB}">
      <dsp:nvSpPr>
        <dsp:cNvPr id="0" name=""/>
        <dsp:cNvSpPr/>
      </dsp:nvSpPr>
      <dsp:spPr>
        <a:xfrm>
          <a:off x="1634363" y="1453664"/>
          <a:ext cx="7979537" cy="2707200"/>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128016" tIns="128016" rIns="128016" bIns="128016" numCol="1" spcCol="1270" anchor="t" anchorCtr="0">
          <a:noAutofit/>
        </a:bodyPr>
        <a:lstStyle/>
        <a:p>
          <a:pPr marL="171450" lvl="1" indent="-171450" algn="l" defTabSz="800100">
            <a:lnSpc>
              <a:spcPct val="90000"/>
            </a:lnSpc>
            <a:spcBef>
              <a:spcPct val="0"/>
            </a:spcBef>
            <a:spcAft>
              <a:spcPct val="15000"/>
            </a:spcAft>
            <a:buChar char="•"/>
          </a:pPr>
          <a:r>
            <a:rPr lang="el-GR" sz="1800" kern="1200" dirty="0"/>
            <a:t>Συμμετοχή στη διοίκηση ή διαχείριση οικ. φορ.</a:t>
          </a:r>
        </a:p>
        <a:p>
          <a:pPr marL="171450" lvl="1" indent="-171450" algn="l" defTabSz="800100">
            <a:lnSpc>
              <a:spcPct val="90000"/>
            </a:lnSpc>
            <a:spcBef>
              <a:spcPct val="0"/>
            </a:spcBef>
            <a:spcAft>
              <a:spcPct val="15000"/>
            </a:spcAft>
            <a:buChar char="•"/>
          </a:pPr>
          <a:r>
            <a:rPr lang="el-GR" sz="1800" kern="1200" dirty="0"/>
            <a:t>Κατοχή ποσοστού άνω του 0,5% των μετοχών, εταιρικών μεριδίων, άλλης φύσης δικαιωμάτων επί του κεφαλαίου οικονομικού</a:t>
          </a:r>
        </a:p>
        <a:p>
          <a:pPr marL="171450" lvl="1" indent="-171450" algn="l" defTabSz="800100">
            <a:lnSpc>
              <a:spcPct val="90000"/>
            </a:lnSpc>
            <a:spcBef>
              <a:spcPct val="0"/>
            </a:spcBef>
            <a:spcAft>
              <a:spcPct val="15000"/>
            </a:spcAft>
            <a:buChar char="•"/>
          </a:pPr>
          <a:r>
            <a:rPr lang="el-GR" sz="1800" kern="1200" dirty="0"/>
            <a:t> Μέχρι και δώδεκα (12) μήνες πριν την έναρξη της διαδικασίας σύναψης σύμβασης, συμβατικού δεσμού εξαρτημένης εργασίας, εκτέλεσης έργου, παροχής υπηρεσιών ή προμήθειας</a:t>
          </a:r>
        </a:p>
      </dsp:txBody>
      <dsp:txXfrm>
        <a:off x="1713654" y="1532955"/>
        <a:ext cx="7820955" cy="2548618"/>
      </dsp:txXfrm>
    </dsp:sp>
  </dsp:spTree>
</dsp:drawing>
</file>

<file path=ppt/diagrams/drawing5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9775885-199F-4216-8C7B-14456FE65C1D}">
      <dsp:nvSpPr>
        <dsp:cNvPr id="0" name=""/>
        <dsp:cNvSpPr/>
      </dsp:nvSpPr>
      <dsp:spPr>
        <a:xfrm rot="5400000">
          <a:off x="3244624" y="2007022"/>
          <a:ext cx="1794910" cy="2043442"/>
        </a:xfrm>
        <a:prstGeom prst="bentUpArrow">
          <a:avLst>
            <a:gd name="adj1" fmla="val 32840"/>
            <a:gd name="adj2" fmla="val 25000"/>
            <a:gd name="adj3" fmla="val 35780"/>
          </a:avLst>
        </a:prstGeom>
        <a:solidFill>
          <a:schemeClr val="dk2">
            <a:tint val="50000"/>
            <a:hueOff val="0"/>
            <a:satOff val="0"/>
            <a:lumOff val="0"/>
            <a:alphaOff val="0"/>
          </a:schemeClr>
        </a:solidFill>
        <a:ln>
          <a:noFill/>
        </a:ln>
        <a:effectLst/>
        <a:scene3d>
          <a:camera prst="orthographicFront"/>
          <a:lightRig rig="threePt" dir="t">
            <a:rot lat="0" lon="0" rev="7500000"/>
          </a:lightRig>
        </a:scene3d>
        <a:sp3d z="254000" extrusionH="63500" contourW="12700" prstMaterial="matte">
          <a:contourClr>
            <a:schemeClr val="lt1"/>
          </a:contourClr>
        </a:sp3d>
      </dsp:spPr>
      <dsp:style>
        <a:lnRef idx="0">
          <a:scrgbClr r="0" g="0" b="0"/>
        </a:lnRef>
        <a:fillRef idx="1">
          <a:scrgbClr r="0" g="0" b="0"/>
        </a:fillRef>
        <a:effectRef idx="0">
          <a:scrgbClr r="0" g="0" b="0"/>
        </a:effectRef>
        <a:fontRef idx="minor"/>
      </dsp:style>
    </dsp:sp>
    <dsp:sp modelId="{AE9E36E6-4C5F-460F-ACC8-9D3B84B6A790}">
      <dsp:nvSpPr>
        <dsp:cNvPr id="0" name=""/>
        <dsp:cNvSpPr/>
      </dsp:nvSpPr>
      <dsp:spPr>
        <a:xfrm>
          <a:off x="1603117" y="17327"/>
          <a:ext cx="5353502" cy="2115003"/>
        </a:xfrm>
        <a:prstGeom prst="roundRect">
          <a:avLst>
            <a:gd name="adj" fmla="val 1667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Η αναθέτουσα αποφαίνεται αιτιολογημένα, ενημερώνει την Ε.Α.ΔΗ.ΣΥ. και λαμβάνει μέτρα για τη διασφάλιση της αρχής της ίσης μεταχείρισης και την αποφυγή στρεβλώσεων του ανταγωνισμού, ενώ μπορεί να εξαιρέσει συγκεκριμένο πρόσωπο από τη συμμετοχή στον διαγωνισμό</a:t>
          </a:r>
        </a:p>
      </dsp:txBody>
      <dsp:txXfrm>
        <a:off x="1706382" y="120592"/>
        <a:ext cx="5146972" cy="1908473"/>
      </dsp:txXfrm>
    </dsp:sp>
    <dsp:sp modelId="{8E4C432D-BDD0-4551-907B-B1CB405B02A5}">
      <dsp:nvSpPr>
        <dsp:cNvPr id="0" name=""/>
        <dsp:cNvSpPr/>
      </dsp:nvSpPr>
      <dsp:spPr>
        <a:xfrm>
          <a:off x="5790655" y="219041"/>
          <a:ext cx="2197604" cy="1709438"/>
        </a:xfrm>
        <a:prstGeom prst="rect">
          <a:avLst/>
        </a:prstGeom>
        <a:noFill/>
        <a:ln>
          <a:noFill/>
        </a:ln>
        <a:effectLst/>
      </dsp:spPr>
      <dsp:style>
        <a:lnRef idx="0">
          <a:scrgbClr r="0" g="0" b="0"/>
        </a:lnRef>
        <a:fillRef idx="0">
          <a:scrgbClr r="0" g="0" b="0"/>
        </a:fillRef>
        <a:effectRef idx="0">
          <a:scrgbClr r="0" g="0" b="0"/>
        </a:effectRef>
        <a:fontRef idx="minor"/>
      </dsp:style>
    </dsp:sp>
    <dsp:sp modelId="{076422B4-A25C-498E-B779-FDEF634FEF27}">
      <dsp:nvSpPr>
        <dsp:cNvPr id="0" name=""/>
        <dsp:cNvSpPr/>
      </dsp:nvSpPr>
      <dsp:spPr>
        <a:xfrm>
          <a:off x="5227611" y="2410496"/>
          <a:ext cx="3342796" cy="2115003"/>
        </a:xfrm>
        <a:prstGeom prst="roundRect">
          <a:avLst>
            <a:gd name="adj" fmla="val 1667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Αν η διαπιστωθείσα σύγκρουση συμφερόντων δεν μπορεί να αρθεί με άλλο τρόπο, ο υποψήφιος ή προσφέρων αποκλείεται από τη διαδικασία</a:t>
          </a:r>
        </a:p>
      </dsp:txBody>
      <dsp:txXfrm>
        <a:off x="5330876" y="2513761"/>
        <a:ext cx="3136266" cy="1908473"/>
      </dsp:txXfrm>
    </dsp:sp>
  </dsp:spTree>
</dsp:drawing>
</file>

<file path=ppt/diagrams/drawing5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9588836-0419-4C4E-B7D6-44D94FF2E50B}">
      <dsp:nvSpPr>
        <dsp:cNvPr id="0" name=""/>
        <dsp:cNvSpPr/>
      </dsp:nvSpPr>
      <dsp:spPr>
        <a:xfrm>
          <a:off x="3636739" y="0"/>
          <a:ext cx="2949206" cy="2949291"/>
        </a:xfrm>
        <a:prstGeom prst="circularArrow">
          <a:avLst>
            <a:gd name="adj1" fmla="val 10980"/>
            <a:gd name="adj2" fmla="val 1142322"/>
            <a:gd name="adj3" fmla="val 4500000"/>
            <a:gd name="adj4" fmla="val 10800000"/>
            <a:gd name="adj5" fmla="val 125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sp>
    <dsp:sp modelId="{716C9C94-5DD2-4ACA-A211-7CFC0BEA46D8}">
      <dsp:nvSpPr>
        <dsp:cNvPr id="0" name=""/>
        <dsp:cNvSpPr/>
      </dsp:nvSpPr>
      <dsp:spPr>
        <a:xfrm>
          <a:off x="4307761" y="843645"/>
          <a:ext cx="1645425" cy="119219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l-GR" sz="1800" kern="1200" dirty="0"/>
            <a:t>Ανοιχτές ή κλειστές διαδικασίες των άρθρων 27 και 28</a:t>
          </a:r>
        </a:p>
      </dsp:txBody>
      <dsp:txXfrm>
        <a:off x="4307761" y="843645"/>
        <a:ext cx="1645425" cy="1192191"/>
      </dsp:txXfrm>
    </dsp:sp>
    <dsp:sp modelId="{99F3F1C5-5E69-4EDC-B6E7-4D1492EB50ED}">
      <dsp:nvSpPr>
        <dsp:cNvPr id="0" name=""/>
        <dsp:cNvSpPr/>
      </dsp:nvSpPr>
      <dsp:spPr>
        <a:xfrm>
          <a:off x="3027953" y="1890378"/>
          <a:ext cx="2533593" cy="2534664"/>
        </a:xfrm>
        <a:prstGeom prst="blockArc">
          <a:avLst>
            <a:gd name="adj1" fmla="val 0"/>
            <a:gd name="adj2" fmla="val 18900000"/>
            <a:gd name="adj3" fmla="val 1274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sp>
    <dsp:sp modelId="{3D3A28A7-67E6-42A0-8ECD-5B16218F2A1A}">
      <dsp:nvSpPr>
        <dsp:cNvPr id="0" name=""/>
        <dsp:cNvSpPr/>
      </dsp:nvSpPr>
      <dsp:spPr>
        <a:xfrm>
          <a:off x="3465385" y="2765651"/>
          <a:ext cx="1645425" cy="8226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l-GR" sz="1800" kern="1200" dirty="0"/>
            <a:t>Συμπράξεις καινοτομίας του άρθρου 31</a:t>
          </a:r>
        </a:p>
      </dsp:txBody>
      <dsp:txXfrm>
        <a:off x="3465385" y="2765651"/>
        <a:ext cx="1645425" cy="822615"/>
      </dsp:txXfrm>
    </dsp:sp>
  </dsp:spTree>
</dsp:drawing>
</file>

<file path=ppt/diagrams/drawing5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DCC3205-245F-4CAD-BEBD-31BD5A76FD6E}">
      <dsp:nvSpPr>
        <dsp:cNvPr id="0" name=""/>
        <dsp:cNvSpPr/>
      </dsp:nvSpPr>
      <dsp:spPr>
        <a:xfrm>
          <a:off x="0" y="1327512"/>
          <a:ext cx="9613900" cy="1770017"/>
        </a:xfrm>
        <a:prstGeom prst="notchedRightArrow">
          <a:avLst/>
        </a:prstGeom>
        <a:gradFill rotWithShape="0">
          <a:gsLst>
            <a:gs pos="0">
              <a:schemeClr val="dk2">
                <a:tint val="40000"/>
                <a:hueOff val="0"/>
                <a:satOff val="0"/>
                <a:lumOff val="0"/>
                <a:alphaOff val="0"/>
                <a:tint val="94000"/>
                <a:satMod val="103000"/>
                <a:lumMod val="102000"/>
              </a:schemeClr>
            </a:gs>
            <a:gs pos="50000">
              <a:schemeClr val="dk2">
                <a:tint val="40000"/>
                <a:hueOff val="0"/>
                <a:satOff val="0"/>
                <a:lumOff val="0"/>
                <a:alphaOff val="0"/>
                <a:shade val="100000"/>
                <a:satMod val="110000"/>
                <a:lumMod val="100000"/>
              </a:schemeClr>
            </a:gs>
            <a:gs pos="100000">
              <a:schemeClr val="dk2">
                <a:tint val="40000"/>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z="-152400" extrusionH="63500" prstMaterial="matte">
          <a:bevelT w="144450" h="6350" prst="relaxedInset"/>
          <a:contourClr>
            <a:schemeClr val="bg1"/>
          </a:contourClr>
        </a:sp3d>
      </dsp:spPr>
      <dsp:style>
        <a:lnRef idx="0">
          <a:scrgbClr r="0" g="0" b="0"/>
        </a:lnRef>
        <a:fillRef idx="3">
          <a:scrgbClr r="0" g="0" b="0"/>
        </a:fillRef>
        <a:effectRef idx="0">
          <a:scrgbClr r="0" g="0" b="0"/>
        </a:effectRef>
        <a:fontRef idx="minor"/>
      </dsp:style>
    </dsp:sp>
    <dsp:sp modelId="{6ED9E042-3712-4EC0-A5E5-D5AC2117CCB7}">
      <dsp:nvSpPr>
        <dsp:cNvPr id="0" name=""/>
        <dsp:cNvSpPr/>
      </dsp:nvSpPr>
      <dsp:spPr>
        <a:xfrm>
          <a:off x="1324" y="0"/>
          <a:ext cx="2276485" cy="177001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128016" numCol="1" spcCol="1270" anchor="b" anchorCtr="0">
          <a:noAutofit/>
        </a:bodyPr>
        <a:lstStyle/>
        <a:p>
          <a:pPr marL="0" lvl="0" indent="0" algn="ctr" defTabSz="800100">
            <a:lnSpc>
              <a:spcPct val="90000"/>
            </a:lnSpc>
            <a:spcBef>
              <a:spcPct val="0"/>
            </a:spcBef>
            <a:spcAft>
              <a:spcPct val="35000"/>
            </a:spcAft>
            <a:buNone/>
          </a:pPr>
          <a:r>
            <a:rPr lang="el-GR" sz="1800" kern="1200" dirty="0"/>
            <a:t>Ανταγωνιστική διαδικασία με διαπραγμάτευση ή Ανταγωνιστικός διάλογος</a:t>
          </a:r>
        </a:p>
      </dsp:txBody>
      <dsp:txXfrm>
        <a:off x="1324" y="0"/>
        <a:ext cx="2276485" cy="1770017"/>
      </dsp:txXfrm>
    </dsp:sp>
    <dsp:sp modelId="{64D021AB-1030-4070-A59F-B7DB50956B7D}">
      <dsp:nvSpPr>
        <dsp:cNvPr id="0" name=""/>
        <dsp:cNvSpPr/>
      </dsp:nvSpPr>
      <dsp:spPr>
        <a:xfrm>
          <a:off x="918315" y="1991269"/>
          <a:ext cx="442504" cy="442504"/>
        </a:xfrm>
        <a:prstGeom prst="ellipse">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sp>
    <dsp:sp modelId="{B1DEFFE1-A408-4D7B-A321-6B57F55A1EB9}">
      <dsp:nvSpPr>
        <dsp:cNvPr id="0" name=""/>
        <dsp:cNvSpPr/>
      </dsp:nvSpPr>
      <dsp:spPr>
        <a:xfrm>
          <a:off x="2366215" y="2655025"/>
          <a:ext cx="3264696" cy="177001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128016" numCol="1" spcCol="1270" anchor="t" anchorCtr="0">
          <a:noAutofit/>
        </a:bodyPr>
        <a:lstStyle/>
        <a:p>
          <a:pPr marL="0" lvl="0" indent="0" algn="ctr" defTabSz="800100">
            <a:lnSpc>
              <a:spcPct val="90000"/>
            </a:lnSpc>
            <a:spcBef>
              <a:spcPct val="0"/>
            </a:spcBef>
            <a:spcAft>
              <a:spcPct val="35000"/>
            </a:spcAft>
            <a:buNone/>
          </a:pPr>
          <a:r>
            <a:rPr lang="el-GR" sz="1800" kern="1200" dirty="0"/>
            <a:t>Έργα, αγαθά ή υπηρεσίες που πληρούν ένα ή περισσότερα από τα κριτήρια υπό της παρ. 2 περίπτωση α), υποπεριπτώσεις </a:t>
          </a:r>
          <a:r>
            <a:rPr lang="el-GR" sz="1800" kern="1200" dirty="0" err="1"/>
            <a:t>αα</a:t>
          </a:r>
          <a:r>
            <a:rPr lang="el-GR" sz="1800" kern="1200" dirty="0"/>
            <a:t>)-δδ)</a:t>
          </a:r>
        </a:p>
      </dsp:txBody>
      <dsp:txXfrm>
        <a:off x="2366215" y="2655025"/>
        <a:ext cx="3264696" cy="1770017"/>
      </dsp:txXfrm>
    </dsp:sp>
    <dsp:sp modelId="{F72CDA4C-91F9-4E03-966D-1965025F552D}">
      <dsp:nvSpPr>
        <dsp:cNvPr id="0" name=""/>
        <dsp:cNvSpPr/>
      </dsp:nvSpPr>
      <dsp:spPr>
        <a:xfrm>
          <a:off x="3777311" y="1991269"/>
          <a:ext cx="442504" cy="442504"/>
        </a:xfrm>
        <a:prstGeom prst="ellipse">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sp>
    <dsp:sp modelId="{9A89537C-326C-4D85-90D2-00D6C4AF867D}">
      <dsp:nvSpPr>
        <dsp:cNvPr id="0" name=""/>
        <dsp:cNvSpPr/>
      </dsp:nvSpPr>
      <dsp:spPr>
        <a:xfrm>
          <a:off x="5719317" y="0"/>
          <a:ext cx="2931868" cy="177001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128016" numCol="1" spcCol="1270" anchor="b" anchorCtr="0">
          <a:noAutofit/>
        </a:bodyPr>
        <a:lstStyle/>
        <a:p>
          <a:pPr marL="0" lvl="0" indent="0" algn="ctr" defTabSz="800100">
            <a:lnSpc>
              <a:spcPct val="90000"/>
            </a:lnSpc>
            <a:spcBef>
              <a:spcPct val="0"/>
            </a:spcBef>
            <a:spcAft>
              <a:spcPct val="35000"/>
            </a:spcAft>
            <a:buNone/>
          </a:pPr>
          <a:r>
            <a:rPr lang="el-GR" sz="1800" kern="1200" dirty="0"/>
            <a:t>Όταν μετά από ανοιχτή ή κλειστή διαδικασία, υποβάλλονται μόνο μη κανονικές ή απαράδεκτες προσφορές</a:t>
          </a:r>
        </a:p>
      </dsp:txBody>
      <dsp:txXfrm>
        <a:off x="5719317" y="0"/>
        <a:ext cx="2931868" cy="1770017"/>
      </dsp:txXfrm>
    </dsp:sp>
    <dsp:sp modelId="{18796DFE-CC79-432D-81F7-6985E257EBD3}">
      <dsp:nvSpPr>
        <dsp:cNvPr id="0" name=""/>
        <dsp:cNvSpPr/>
      </dsp:nvSpPr>
      <dsp:spPr>
        <a:xfrm>
          <a:off x="6963999" y="1991269"/>
          <a:ext cx="442504" cy="442504"/>
        </a:xfrm>
        <a:prstGeom prst="ellipse">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sp>
  </dsp:spTree>
</dsp:drawing>
</file>

<file path=ppt/diagrams/drawing5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ACBFDAF-B9AE-4721-8132-048C8E233B94}">
      <dsp:nvSpPr>
        <dsp:cNvPr id="0" name=""/>
        <dsp:cNvSpPr/>
      </dsp:nvSpPr>
      <dsp:spPr>
        <a:xfrm>
          <a:off x="4725" y="2210"/>
          <a:ext cx="4910224" cy="1964089"/>
        </a:xfrm>
        <a:prstGeom prst="chevron">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72009" tIns="24003" rIns="24003" bIns="24003" numCol="1" spcCol="1270" anchor="ctr" anchorCtr="0">
          <a:noAutofit/>
        </a:bodyPr>
        <a:lstStyle/>
        <a:p>
          <a:pPr marL="0" lvl="0" indent="0" algn="ctr" defTabSz="800100">
            <a:lnSpc>
              <a:spcPct val="90000"/>
            </a:lnSpc>
            <a:spcBef>
              <a:spcPct val="0"/>
            </a:spcBef>
            <a:spcAft>
              <a:spcPct val="35000"/>
            </a:spcAft>
            <a:buNone/>
          </a:pPr>
          <a:r>
            <a:rPr lang="el-GR" sz="1800" kern="1200" dirty="0"/>
            <a:t>Μη κανονικές προσφορές</a:t>
          </a:r>
        </a:p>
      </dsp:txBody>
      <dsp:txXfrm>
        <a:off x="986770" y="2210"/>
        <a:ext cx="2946135" cy="1964089"/>
      </dsp:txXfrm>
    </dsp:sp>
    <dsp:sp modelId="{2F0256F3-1546-4C71-80F0-4FF03FE9D420}">
      <dsp:nvSpPr>
        <dsp:cNvPr id="0" name=""/>
        <dsp:cNvSpPr/>
      </dsp:nvSpPr>
      <dsp:spPr>
        <a:xfrm>
          <a:off x="4725" y="2100240"/>
          <a:ext cx="3928179" cy="241511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171450" lvl="1" indent="-171450" algn="l" defTabSz="800100">
            <a:lnSpc>
              <a:spcPct val="90000"/>
            </a:lnSpc>
            <a:spcBef>
              <a:spcPct val="0"/>
            </a:spcBef>
            <a:spcAft>
              <a:spcPct val="15000"/>
            </a:spcAft>
            <a:buChar char="•"/>
          </a:pPr>
          <a:r>
            <a:rPr lang="el-GR" sz="1800" kern="1200" dirty="0"/>
            <a:t>Δεν πληρούν τις προϋποθέσεις των εγγράφων της σύμβασης</a:t>
          </a:r>
        </a:p>
        <a:p>
          <a:pPr marL="171450" lvl="1" indent="-171450" algn="l" defTabSz="800100">
            <a:lnSpc>
              <a:spcPct val="90000"/>
            </a:lnSpc>
            <a:spcBef>
              <a:spcPct val="0"/>
            </a:spcBef>
            <a:spcAft>
              <a:spcPct val="15000"/>
            </a:spcAft>
            <a:buChar char="•"/>
          </a:pPr>
          <a:r>
            <a:rPr lang="el-GR" sz="1800" kern="1200" dirty="0"/>
            <a:t>Παρελήφθησαν εκπρόθεσμα</a:t>
          </a:r>
        </a:p>
        <a:p>
          <a:pPr marL="171450" lvl="1" indent="-171450" algn="l" defTabSz="800100">
            <a:lnSpc>
              <a:spcPct val="90000"/>
            </a:lnSpc>
            <a:spcBef>
              <a:spcPct val="0"/>
            </a:spcBef>
            <a:spcAft>
              <a:spcPct val="15000"/>
            </a:spcAft>
            <a:buChar char="•"/>
          </a:pPr>
          <a:r>
            <a:rPr lang="el-GR" sz="1800" kern="1200" dirty="0"/>
            <a:t>Απόδειξη αθέμιτης πρακτικής (συμπαιγνίας ή διαφθοράς)</a:t>
          </a:r>
        </a:p>
        <a:p>
          <a:pPr marL="171450" lvl="1" indent="-171450" algn="l" defTabSz="800100">
            <a:lnSpc>
              <a:spcPct val="90000"/>
            </a:lnSpc>
            <a:spcBef>
              <a:spcPct val="0"/>
            </a:spcBef>
            <a:spcAft>
              <a:spcPct val="15000"/>
            </a:spcAft>
            <a:buChar char="•"/>
          </a:pPr>
          <a:r>
            <a:rPr lang="el-GR" sz="1800" kern="1200" dirty="0"/>
            <a:t>Ασυνήθιστα χαμηλές</a:t>
          </a:r>
        </a:p>
      </dsp:txBody>
      <dsp:txXfrm>
        <a:off x="4725" y="2100240"/>
        <a:ext cx="3928179" cy="2415119"/>
      </dsp:txXfrm>
    </dsp:sp>
    <dsp:sp modelId="{3497DA82-D6A1-4E85-BF9F-44C06E987485}">
      <dsp:nvSpPr>
        <dsp:cNvPr id="0" name=""/>
        <dsp:cNvSpPr/>
      </dsp:nvSpPr>
      <dsp:spPr>
        <a:xfrm>
          <a:off x="4698950" y="3098"/>
          <a:ext cx="4910224" cy="1964089"/>
        </a:xfrm>
        <a:prstGeom prst="chevron">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72009" tIns="24003" rIns="24003" bIns="24003" numCol="1" spcCol="1270" anchor="ctr" anchorCtr="0">
          <a:noAutofit/>
        </a:bodyPr>
        <a:lstStyle/>
        <a:p>
          <a:pPr marL="0" lvl="0" indent="0" algn="ctr" defTabSz="800100">
            <a:lnSpc>
              <a:spcPct val="90000"/>
            </a:lnSpc>
            <a:spcBef>
              <a:spcPct val="0"/>
            </a:spcBef>
            <a:spcAft>
              <a:spcPct val="35000"/>
            </a:spcAft>
            <a:buNone/>
          </a:pPr>
          <a:r>
            <a:rPr lang="el-GR" sz="1800" kern="1200" dirty="0"/>
            <a:t>Απαράδεκτες</a:t>
          </a:r>
        </a:p>
      </dsp:txBody>
      <dsp:txXfrm>
        <a:off x="5680995" y="3098"/>
        <a:ext cx="2946135" cy="1964089"/>
      </dsp:txXfrm>
    </dsp:sp>
    <dsp:sp modelId="{2DC65F79-F7C9-4B1D-89CB-E6687E096F70}">
      <dsp:nvSpPr>
        <dsp:cNvPr id="0" name=""/>
        <dsp:cNvSpPr/>
      </dsp:nvSpPr>
      <dsp:spPr>
        <a:xfrm>
          <a:off x="4698950" y="2102903"/>
          <a:ext cx="3928179" cy="241156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171450" lvl="1" indent="-171450" algn="l" defTabSz="800100">
            <a:lnSpc>
              <a:spcPct val="90000"/>
            </a:lnSpc>
            <a:spcBef>
              <a:spcPct val="0"/>
            </a:spcBef>
            <a:spcAft>
              <a:spcPct val="15000"/>
            </a:spcAft>
            <a:buChar char="•"/>
          </a:pPr>
          <a:r>
            <a:rPr lang="el-GR" sz="1800" kern="1200" dirty="0"/>
            <a:t>Προσφέροντες που δεν διαθέτουν τα απαιτούμενα προσόντα</a:t>
          </a:r>
        </a:p>
        <a:p>
          <a:pPr marL="171450" lvl="1" indent="-171450" algn="l" defTabSz="800100">
            <a:lnSpc>
              <a:spcPct val="90000"/>
            </a:lnSpc>
            <a:spcBef>
              <a:spcPct val="0"/>
            </a:spcBef>
            <a:spcAft>
              <a:spcPct val="15000"/>
            </a:spcAft>
            <a:buChar char="•"/>
          </a:pPr>
          <a:r>
            <a:rPr lang="el-GR" sz="1800" kern="1200" dirty="0"/>
            <a:t>Η τιμή υπερβαίνει τον προϋπολογισμό της σύμβασης</a:t>
          </a:r>
        </a:p>
      </dsp:txBody>
      <dsp:txXfrm>
        <a:off x="4698950" y="2102903"/>
        <a:ext cx="3928179" cy="2411568"/>
      </dsp:txXfrm>
    </dsp:sp>
  </dsp:spTree>
</dsp:drawing>
</file>

<file path=ppt/diagrams/drawing5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2B2565F-6D27-4502-A0B9-7F16D49E024E}">
      <dsp:nvSpPr>
        <dsp:cNvPr id="0" name=""/>
        <dsp:cNvSpPr/>
      </dsp:nvSpPr>
      <dsp:spPr>
        <a:xfrm>
          <a:off x="0" y="0"/>
          <a:ext cx="8171815" cy="1366701"/>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el-GR" sz="1800" kern="1200" dirty="0"/>
            <a:t>Υποβάλλει προσφορά κάθε ενδιαφερόμενος συνοδεύοντας την προσφορά του από τις πληροφορίες για την ποιοτική επιλογή που ζητούνται από την αναθέτουσα αρχή</a:t>
          </a:r>
        </a:p>
      </dsp:txBody>
      <dsp:txXfrm>
        <a:off x="40029" y="40029"/>
        <a:ext cx="6697038" cy="1286643"/>
      </dsp:txXfrm>
    </dsp:sp>
    <dsp:sp modelId="{CEEB6C22-3672-4A99-912A-B3A4AA19A2BE}">
      <dsp:nvSpPr>
        <dsp:cNvPr id="0" name=""/>
        <dsp:cNvSpPr/>
      </dsp:nvSpPr>
      <dsp:spPr>
        <a:xfrm>
          <a:off x="721042" y="1594484"/>
          <a:ext cx="8171815" cy="1366701"/>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el-GR" sz="1800" kern="1200" dirty="0"/>
            <a:t>Ελάχιστη προθεσμία 35 ημέρες από την ημερομηνία αποστολής της προκήρυξης στην Υπηρεσία Εκδόσεων της ΕΕ-διαγωνισμοί άνω των ορίων ή διεθνείς</a:t>
          </a:r>
        </a:p>
      </dsp:txBody>
      <dsp:txXfrm>
        <a:off x="761071" y="1634513"/>
        <a:ext cx="6482358" cy="1286643"/>
      </dsp:txXfrm>
    </dsp:sp>
    <dsp:sp modelId="{F2EAE263-8129-4937-A4B9-DE2111470DE9}">
      <dsp:nvSpPr>
        <dsp:cNvPr id="0" name=""/>
        <dsp:cNvSpPr/>
      </dsp:nvSpPr>
      <dsp:spPr>
        <a:xfrm>
          <a:off x="1442084" y="3188969"/>
          <a:ext cx="8171815" cy="1366701"/>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el-GR" sz="1800" kern="1200" dirty="0"/>
            <a:t>Δυνατότητα σύντμησης προθεσμιών σε 15 ημέρες, όταν έχει δημοσιευθεί προκαταρκτική προκήρυξη που δεν χρησιμοποιήθηκε η ίδια ως μέσο προκήρυξης διαγωνισμού</a:t>
          </a:r>
        </a:p>
      </dsp:txBody>
      <dsp:txXfrm>
        <a:off x="1482113" y="3228998"/>
        <a:ext cx="6482358" cy="1286643"/>
      </dsp:txXfrm>
    </dsp:sp>
    <dsp:sp modelId="{6AF3072E-2088-48C0-87B1-41B69681CC84}">
      <dsp:nvSpPr>
        <dsp:cNvPr id="0" name=""/>
        <dsp:cNvSpPr/>
      </dsp:nvSpPr>
      <dsp:spPr>
        <a:xfrm>
          <a:off x="7283459" y="1036415"/>
          <a:ext cx="888355" cy="888355"/>
        </a:xfrm>
        <a:prstGeom prst="downArrow">
          <a:avLst>
            <a:gd name="adj1" fmla="val 55000"/>
            <a:gd name="adj2" fmla="val 45000"/>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5400" h="3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marL="0" lvl="0" indent="0" algn="ctr" defTabSz="1600200">
            <a:lnSpc>
              <a:spcPct val="90000"/>
            </a:lnSpc>
            <a:spcBef>
              <a:spcPct val="0"/>
            </a:spcBef>
            <a:spcAft>
              <a:spcPct val="35000"/>
            </a:spcAft>
            <a:buNone/>
          </a:pPr>
          <a:endParaRPr lang="el-GR" sz="3600" kern="1200"/>
        </a:p>
      </dsp:txBody>
      <dsp:txXfrm>
        <a:off x="7483339" y="1036415"/>
        <a:ext cx="488595" cy="668487"/>
      </dsp:txXfrm>
    </dsp:sp>
    <dsp:sp modelId="{700FE085-652C-457A-AE68-789885C6BB14}">
      <dsp:nvSpPr>
        <dsp:cNvPr id="0" name=""/>
        <dsp:cNvSpPr/>
      </dsp:nvSpPr>
      <dsp:spPr>
        <a:xfrm>
          <a:off x="8004501" y="2621788"/>
          <a:ext cx="888355" cy="888355"/>
        </a:xfrm>
        <a:prstGeom prst="downArrow">
          <a:avLst>
            <a:gd name="adj1" fmla="val 55000"/>
            <a:gd name="adj2" fmla="val 45000"/>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5400" h="3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marL="0" lvl="0" indent="0" algn="ctr" defTabSz="1600200">
            <a:lnSpc>
              <a:spcPct val="90000"/>
            </a:lnSpc>
            <a:spcBef>
              <a:spcPct val="0"/>
            </a:spcBef>
            <a:spcAft>
              <a:spcPct val="35000"/>
            </a:spcAft>
            <a:buNone/>
          </a:pPr>
          <a:endParaRPr lang="el-GR" sz="3600" kern="1200"/>
        </a:p>
      </dsp:txBody>
      <dsp:txXfrm>
        <a:off x="8204381" y="2621788"/>
        <a:ext cx="488595" cy="668487"/>
      </dsp:txXfrm>
    </dsp:sp>
  </dsp:spTree>
</dsp:drawing>
</file>

<file path=ppt/diagrams/drawing5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2ADABB0-F955-4789-886D-14AF37BF7BB9}">
      <dsp:nvSpPr>
        <dsp:cNvPr id="0" name=""/>
        <dsp:cNvSpPr/>
      </dsp:nvSpPr>
      <dsp:spPr>
        <a:xfrm>
          <a:off x="8449" y="831918"/>
          <a:ext cx="2525526" cy="2793863"/>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l-GR" sz="1800" kern="1200" dirty="0"/>
            <a:t>Ελάχιστη προθεσμία όχι μικρότερη των 15 ημέρων</a:t>
          </a:r>
        </a:p>
        <a:p>
          <a:pPr marL="171450" lvl="1" indent="-171450" algn="l" defTabSz="800100">
            <a:lnSpc>
              <a:spcPct val="90000"/>
            </a:lnSpc>
            <a:spcBef>
              <a:spcPct val="0"/>
            </a:spcBef>
            <a:spcAft>
              <a:spcPct val="15000"/>
            </a:spcAft>
            <a:buChar char="•"/>
          </a:pPr>
          <a:r>
            <a:rPr lang="el-GR" sz="1800" kern="1200" dirty="0"/>
            <a:t>Επείγουσα κατάσταση δεόντως τεκμηριωμένη που καθιστά αδύνατη την τήρηση της προθεσμίας των 35 ημέρων</a:t>
          </a:r>
        </a:p>
      </dsp:txBody>
      <dsp:txXfrm>
        <a:off x="82419" y="905888"/>
        <a:ext cx="2377586" cy="2645923"/>
      </dsp:txXfrm>
    </dsp:sp>
    <dsp:sp modelId="{6E533990-7713-4095-9E29-9A9971346FFE}">
      <dsp:nvSpPr>
        <dsp:cNvPr id="0" name=""/>
        <dsp:cNvSpPr/>
      </dsp:nvSpPr>
      <dsp:spPr>
        <a:xfrm>
          <a:off x="2786528" y="1915684"/>
          <a:ext cx="535411" cy="626330"/>
        </a:xfrm>
        <a:prstGeom prst="rightArrow">
          <a:avLst>
            <a:gd name="adj1" fmla="val 60000"/>
            <a:gd name="adj2" fmla="val 50000"/>
          </a:avLst>
        </a:prstGeom>
        <a:solidFill>
          <a:schemeClr val="dk2">
            <a:tint val="60000"/>
            <a:hueOff val="0"/>
            <a:satOff val="0"/>
            <a:lumOff val="0"/>
            <a:alphaOff val="0"/>
          </a:schemeClr>
        </a:solidFill>
        <a:ln>
          <a:noFill/>
        </a:ln>
        <a:effectLst/>
        <a:scene3d>
          <a:camera prst="orthographicFront"/>
          <a:lightRig rig="threePt" dir="t">
            <a:rot lat="0" lon="0" rev="7500000"/>
          </a:lightRig>
        </a:scene3d>
        <a:sp3d z="-70000" extrusionH="63500" prstMaterial="matte">
          <a:bevelT w="25400" h="6350" prst="relaxedInset"/>
          <a:contourClr>
            <a:schemeClr val="bg1"/>
          </a:contourClr>
        </a:sp3d>
      </dsp:spPr>
      <dsp:style>
        <a:lnRef idx="0">
          <a:scrgbClr r="0" g="0" b="0"/>
        </a:lnRef>
        <a:fillRef idx="1">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marL="0" lvl="0" indent="0" algn="ctr" defTabSz="1244600">
            <a:lnSpc>
              <a:spcPct val="90000"/>
            </a:lnSpc>
            <a:spcBef>
              <a:spcPct val="0"/>
            </a:spcBef>
            <a:spcAft>
              <a:spcPct val="35000"/>
            </a:spcAft>
            <a:buNone/>
          </a:pPr>
          <a:endParaRPr lang="el-GR" sz="2800" kern="1200"/>
        </a:p>
      </dsp:txBody>
      <dsp:txXfrm>
        <a:off x="2786528" y="2040950"/>
        <a:ext cx="374788" cy="375798"/>
      </dsp:txXfrm>
    </dsp:sp>
    <dsp:sp modelId="{AB9700A4-5E7F-40CD-80AE-CDD21B337E44}">
      <dsp:nvSpPr>
        <dsp:cNvPr id="0" name=""/>
        <dsp:cNvSpPr/>
      </dsp:nvSpPr>
      <dsp:spPr>
        <a:xfrm>
          <a:off x="3544186" y="831918"/>
          <a:ext cx="2525526" cy="2793863"/>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l-GR" sz="1800" kern="1200" dirty="0"/>
            <a:t>Σύντμηση κατά 5 ημέρες της ελάχιστης προθεσμίας</a:t>
          </a:r>
        </a:p>
        <a:p>
          <a:pPr marL="171450" lvl="1" indent="-171450" algn="l" defTabSz="800100">
            <a:lnSpc>
              <a:spcPct val="90000"/>
            </a:lnSpc>
            <a:spcBef>
              <a:spcPct val="0"/>
            </a:spcBef>
            <a:spcAft>
              <a:spcPct val="15000"/>
            </a:spcAft>
            <a:buChar char="•"/>
          </a:pPr>
          <a:r>
            <a:rPr lang="el-GR" sz="1800" kern="1200" dirty="0"/>
            <a:t>Όταν η αναθέτουσα αρχή αποδέχεται την υποβολή προσφορών με ηλεκτρονικά μέσα</a:t>
          </a:r>
        </a:p>
      </dsp:txBody>
      <dsp:txXfrm>
        <a:off x="3618156" y="905888"/>
        <a:ext cx="2377586" cy="2645923"/>
      </dsp:txXfrm>
    </dsp:sp>
    <dsp:sp modelId="{8675B296-7C11-4BFC-998A-51846E69F5EF}">
      <dsp:nvSpPr>
        <dsp:cNvPr id="0" name=""/>
        <dsp:cNvSpPr/>
      </dsp:nvSpPr>
      <dsp:spPr>
        <a:xfrm>
          <a:off x="6322265" y="1915684"/>
          <a:ext cx="535411" cy="626330"/>
        </a:xfrm>
        <a:prstGeom prst="rightArrow">
          <a:avLst>
            <a:gd name="adj1" fmla="val 60000"/>
            <a:gd name="adj2" fmla="val 50000"/>
          </a:avLst>
        </a:prstGeom>
        <a:solidFill>
          <a:schemeClr val="dk2">
            <a:tint val="60000"/>
            <a:hueOff val="0"/>
            <a:satOff val="0"/>
            <a:lumOff val="0"/>
            <a:alphaOff val="0"/>
          </a:schemeClr>
        </a:solidFill>
        <a:ln>
          <a:noFill/>
        </a:ln>
        <a:effectLst/>
        <a:scene3d>
          <a:camera prst="orthographicFront"/>
          <a:lightRig rig="threePt" dir="t">
            <a:rot lat="0" lon="0" rev="7500000"/>
          </a:lightRig>
        </a:scene3d>
        <a:sp3d z="-70000" extrusionH="63500" prstMaterial="matte">
          <a:bevelT w="25400" h="6350" prst="relaxedInset"/>
          <a:contourClr>
            <a:schemeClr val="bg1"/>
          </a:contourClr>
        </a:sp3d>
      </dsp:spPr>
      <dsp:style>
        <a:lnRef idx="0">
          <a:scrgbClr r="0" g="0" b="0"/>
        </a:lnRef>
        <a:fillRef idx="1">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marL="0" lvl="0" indent="0" algn="ctr" defTabSz="1244600">
            <a:lnSpc>
              <a:spcPct val="90000"/>
            </a:lnSpc>
            <a:spcBef>
              <a:spcPct val="0"/>
            </a:spcBef>
            <a:spcAft>
              <a:spcPct val="35000"/>
            </a:spcAft>
            <a:buNone/>
          </a:pPr>
          <a:endParaRPr lang="el-GR" sz="2800" kern="1200"/>
        </a:p>
      </dsp:txBody>
      <dsp:txXfrm>
        <a:off x="6322265" y="2040950"/>
        <a:ext cx="374788" cy="375798"/>
      </dsp:txXfrm>
    </dsp:sp>
    <dsp:sp modelId="{6CD3F454-680E-4C5E-8719-A927CCE9C375}">
      <dsp:nvSpPr>
        <dsp:cNvPr id="0" name=""/>
        <dsp:cNvSpPr/>
      </dsp:nvSpPr>
      <dsp:spPr>
        <a:xfrm>
          <a:off x="7079923" y="831918"/>
          <a:ext cx="2525526" cy="2793863"/>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l-GR" sz="1800" kern="1200" dirty="0"/>
            <a:t>Προθεσμίες του άρθρου 121 για τις συμβάσεις κάτων των ορίων</a:t>
          </a:r>
        </a:p>
        <a:p>
          <a:pPr marL="171450" lvl="1" indent="-171450" algn="l" defTabSz="800100">
            <a:lnSpc>
              <a:spcPct val="90000"/>
            </a:lnSpc>
            <a:spcBef>
              <a:spcPct val="0"/>
            </a:spcBef>
            <a:spcAft>
              <a:spcPct val="15000"/>
            </a:spcAft>
            <a:buChar char="•"/>
          </a:pPr>
          <a:r>
            <a:rPr lang="el-GR" sz="1800" kern="1200" dirty="0"/>
            <a:t>Κατά παρέκκλιση των οριζομένων στο άρθρο 27 για τις ελάχιστες προθεσμίες</a:t>
          </a:r>
        </a:p>
      </dsp:txBody>
      <dsp:txXfrm>
        <a:off x="7153893" y="905888"/>
        <a:ext cx="2377586" cy="2645923"/>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BFD0B60-7A4B-4AE2-B685-18E6CAE47DA5}">
      <dsp:nvSpPr>
        <dsp:cNvPr id="0" name=""/>
        <dsp:cNvSpPr/>
      </dsp:nvSpPr>
      <dsp:spPr>
        <a:xfrm>
          <a:off x="0" y="131374"/>
          <a:ext cx="2403475" cy="31063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0904" tIns="43180" rIns="120904" bIns="43180" numCol="1" spcCol="1270" anchor="ctr" anchorCtr="0">
          <a:noAutofit/>
        </a:bodyPr>
        <a:lstStyle/>
        <a:p>
          <a:pPr marL="0" lvl="0" indent="0" algn="r" defTabSz="755650">
            <a:lnSpc>
              <a:spcPct val="90000"/>
            </a:lnSpc>
            <a:spcBef>
              <a:spcPct val="0"/>
            </a:spcBef>
            <a:spcAft>
              <a:spcPct val="35000"/>
            </a:spcAft>
            <a:buNone/>
          </a:pPr>
          <a:r>
            <a:rPr lang="el-GR" sz="1700" kern="1200" dirty="0"/>
            <a:t>Ν. 4155/2013 </a:t>
          </a:r>
          <a:endParaRPr lang="en-US" sz="1700" kern="1200" dirty="0"/>
        </a:p>
      </dsp:txBody>
      <dsp:txXfrm>
        <a:off x="0" y="131374"/>
        <a:ext cx="2403475" cy="310631"/>
      </dsp:txXfrm>
    </dsp:sp>
    <dsp:sp modelId="{A8DD13DC-DF04-4053-8E7D-76106F0EE20F}">
      <dsp:nvSpPr>
        <dsp:cNvPr id="0" name=""/>
        <dsp:cNvSpPr/>
      </dsp:nvSpPr>
      <dsp:spPr>
        <a:xfrm>
          <a:off x="2403474" y="326"/>
          <a:ext cx="480695" cy="572727"/>
        </a:xfrm>
        <a:prstGeom prst="leftBrace">
          <a:avLst>
            <a:gd name="adj1" fmla="val 35000"/>
            <a:gd name="adj2" fmla="val 50000"/>
          </a:avLst>
        </a:prstGeom>
        <a:noFill/>
        <a:ln w="12700" cap="flat" cmpd="sng" algn="ctr">
          <a:solidFill>
            <a:schemeClr val="dk2">
              <a:shade val="6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4D2037E8-FC75-4DCC-AC65-4DBD03C04105}">
      <dsp:nvSpPr>
        <dsp:cNvPr id="0" name=""/>
        <dsp:cNvSpPr/>
      </dsp:nvSpPr>
      <dsp:spPr>
        <a:xfrm>
          <a:off x="3076447" y="0"/>
          <a:ext cx="6537452" cy="572727"/>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4770" tIns="64770" rIns="64770" bIns="64770" numCol="1" spcCol="1270" anchor="ctr" anchorCtr="0">
          <a:noAutofit/>
        </a:bodyPr>
        <a:lstStyle/>
        <a:p>
          <a:pPr marL="171450" lvl="1" indent="-171450" algn="l" defTabSz="755650">
            <a:lnSpc>
              <a:spcPct val="90000"/>
            </a:lnSpc>
            <a:spcBef>
              <a:spcPct val="0"/>
            </a:spcBef>
            <a:spcAft>
              <a:spcPct val="15000"/>
            </a:spcAft>
            <a:buChar char="•"/>
          </a:pPr>
          <a:r>
            <a:rPr lang="el-GR" sz="1700" kern="1200" dirty="0"/>
            <a:t>Εθνικό Σύστημα Ηλεκτρονικών Δημοσίων Συμβάσεων (Ε.Σ.Η.ΔΗ.Σ.)</a:t>
          </a:r>
        </a:p>
      </dsp:txBody>
      <dsp:txXfrm>
        <a:off x="3076447" y="0"/>
        <a:ext cx="6537452" cy="572727"/>
      </dsp:txXfrm>
    </dsp:sp>
    <dsp:sp modelId="{67C34CA9-E277-4134-A8BC-8A0D741597D8}">
      <dsp:nvSpPr>
        <dsp:cNvPr id="0" name=""/>
        <dsp:cNvSpPr/>
      </dsp:nvSpPr>
      <dsp:spPr>
        <a:xfrm>
          <a:off x="0" y="833644"/>
          <a:ext cx="2403475" cy="53599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0904" tIns="43180" rIns="120904" bIns="43180" numCol="1" spcCol="1270" anchor="ctr" anchorCtr="0">
          <a:noAutofit/>
        </a:bodyPr>
        <a:lstStyle/>
        <a:p>
          <a:pPr marL="0" lvl="0" indent="0" algn="r" defTabSz="755650">
            <a:lnSpc>
              <a:spcPct val="90000"/>
            </a:lnSpc>
            <a:spcBef>
              <a:spcPct val="0"/>
            </a:spcBef>
            <a:spcAft>
              <a:spcPct val="35000"/>
            </a:spcAft>
            <a:buNone/>
          </a:pPr>
          <a:r>
            <a:rPr lang="el-GR" sz="1700" kern="1200" dirty="0"/>
            <a:t>Κ.Υ.Α. υπ’ αριθμ. 64233/2021</a:t>
          </a:r>
          <a:endParaRPr lang="en-US" sz="1700" kern="1200" dirty="0"/>
        </a:p>
      </dsp:txBody>
      <dsp:txXfrm>
        <a:off x="0" y="833644"/>
        <a:ext cx="2403475" cy="535992"/>
      </dsp:txXfrm>
    </dsp:sp>
    <dsp:sp modelId="{65093CF2-1DCB-4495-8632-8304F6D24C61}">
      <dsp:nvSpPr>
        <dsp:cNvPr id="0" name=""/>
        <dsp:cNvSpPr/>
      </dsp:nvSpPr>
      <dsp:spPr>
        <a:xfrm>
          <a:off x="2403474" y="590772"/>
          <a:ext cx="480695" cy="1021735"/>
        </a:xfrm>
        <a:prstGeom prst="leftBrace">
          <a:avLst>
            <a:gd name="adj1" fmla="val 35000"/>
            <a:gd name="adj2" fmla="val 50000"/>
          </a:avLst>
        </a:prstGeom>
        <a:noFill/>
        <a:ln w="12700" cap="flat" cmpd="sng" algn="ctr">
          <a:solidFill>
            <a:schemeClr val="dk2">
              <a:shade val="6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88B4F583-B4F8-4EAB-9FD5-79B31BAE8441}">
      <dsp:nvSpPr>
        <dsp:cNvPr id="0" name=""/>
        <dsp:cNvSpPr/>
      </dsp:nvSpPr>
      <dsp:spPr>
        <a:xfrm>
          <a:off x="3076447" y="590772"/>
          <a:ext cx="6537452" cy="1021735"/>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4770" tIns="64770" rIns="64770" bIns="64770" numCol="1" spcCol="1270" anchor="ctr" anchorCtr="0">
          <a:noAutofit/>
        </a:bodyPr>
        <a:lstStyle/>
        <a:p>
          <a:pPr marL="171450" lvl="1" indent="-171450" algn="l" defTabSz="755650">
            <a:lnSpc>
              <a:spcPct val="90000"/>
            </a:lnSpc>
            <a:spcBef>
              <a:spcPct val="0"/>
            </a:spcBef>
            <a:spcAft>
              <a:spcPct val="15000"/>
            </a:spcAft>
            <a:buChar char="•"/>
          </a:pPr>
          <a:r>
            <a:rPr lang="el-GR" sz="1700" kern="1200" dirty="0"/>
            <a:t>Ρυθμίσεις τεχνικών ζητημάτων που αφορούν την ανάθεση των Δημοσίων Συμβάσεων Προμηθειών και Υπηρεσιών με χρήση των επιμέρους εργαλείων και διαδικασιών του Εθνικού Συστήματος Ηλεκτρονικών Δημοσίων Συμβάσεων (ΕΣΗΔΗΣ)</a:t>
          </a:r>
        </a:p>
      </dsp:txBody>
      <dsp:txXfrm>
        <a:off x="3076447" y="590772"/>
        <a:ext cx="6537452" cy="1021735"/>
      </dsp:txXfrm>
    </dsp:sp>
    <dsp:sp modelId="{21837750-C430-4042-85D5-0A71B352AB11}">
      <dsp:nvSpPr>
        <dsp:cNvPr id="0" name=""/>
        <dsp:cNvSpPr/>
      </dsp:nvSpPr>
      <dsp:spPr>
        <a:xfrm>
          <a:off x="0" y="2096174"/>
          <a:ext cx="2403475" cy="31063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0904" tIns="43180" rIns="120904" bIns="43180" numCol="1" spcCol="1270" anchor="ctr" anchorCtr="0">
          <a:noAutofit/>
        </a:bodyPr>
        <a:lstStyle/>
        <a:p>
          <a:pPr marL="0" lvl="0" indent="0" algn="r" defTabSz="755650">
            <a:lnSpc>
              <a:spcPct val="90000"/>
            </a:lnSpc>
            <a:spcBef>
              <a:spcPct val="0"/>
            </a:spcBef>
            <a:spcAft>
              <a:spcPct val="35000"/>
            </a:spcAft>
            <a:buNone/>
          </a:pPr>
          <a:r>
            <a:rPr lang="el-GR" sz="1700" kern="1200" dirty="0"/>
            <a:t>Κ.Υ.Α. 166278/2021</a:t>
          </a:r>
        </a:p>
      </dsp:txBody>
      <dsp:txXfrm>
        <a:off x="0" y="2096174"/>
        <a:ext cx="2403475" cy="310631"/>
      </dsp:txXfrm>
    </dsp:sp>
    <dsp:sp modelId="{85073973-EEF2-4A63-B94C-61F6453460DA}">
      <dsp:nvSpPr>
        <dsp:cNvPr id="0" name=""/>
        <dsp:cNvSpPr/>
      </dsp:nvSpPr>
      <dsp:spPr>
        <a:xfrm>
          <a:off x="2403474" y="1630226"/>
          <a:ext cx="480695" cy="1242527"/>
        </a:xfrm>
        <a:prstGeom prst="leftBrace">
          <a:avLst>
            <a:gd name="adj1" fmla="val 35000"/>
            <a:gd name="adj2" fmla="val 50000"/>
          </a:avLst>
        </a:prstGeom>
        <a:noFill/>
        <a:ln w="12700" cap="flat" cmpd="sng" algn="ctr">
          <a:solidFill>
            <a:schemeClr val="dk2">
              <a:shade val="6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ACEEF1A4-CA33-44E8-BC47-B2348902E8B1}">
      <dsp:nvSpPr>
        <dsp:cNvPr id="0" name=""/>
        <dsp:cNvSpPr/>
      </dsp:nvSpPr>
      <dsp:spPr>
        <a:xfrm>
          <a:off x="3076447" y="1630226"/>
          <a:ext cx="6537452" cy="1242527"/>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4770" tIns="64770" rIns="64770" bIns="64770" numCol="1" spcCol="1270" anchor="ctr" anchorCtr="0">
          <a:noAutofit/>
        </a:bodyPr>
        <a:lstStyle/>
        <a:p>
          <a:pPr marL="171450" lvl="1" indent="-171450" algn="l" defTabSz="755650">
            <a:lnSpc>
              <a:spcPct val="90000"/>
            </a:lnSpc>
            <a:spcBef>
              <a:spcPct val="0"/>
            </a:spcBef>
            <a:spcAft>
              <a:spcPct val="15000"/>
            </a:spcAft>
            <a:buFont typeface="Arial" panose="020B0604020202020204" pitchFamily="34" charset="0"/>
            <a:buChar char="•"/>
          </a:pPr>
          <a:r>
            <a:rPr lang="el-GR" sz="1700" kern="1200" dirty="0"/>
            <a:t>Ρυθμίσεις τεχνικών ζητημάτων που αφορούν στην ανάθεση των δημοσίων συμβάσεων έργων, μελετών και παροχής τεχνικών και λοιπών συναφών επιστημονικών υπηρεσιών με χρήση των επιμέρους εργαλείων και διαδικασιών του Εθνικού Συστήματος Ηλεκτρονικών Δημοσίων Συμβάσεων (ΕΣΗΔΗΣ)</a:t>
          </a:r>
        </a:p>
      </dsp:txBody>
      <dsp:txXfrm>
        <a:off x="3076447" y="1630226"/>
        <a:ext cx="6537452" cy="1242527"/>
      </dsp:txXfrm>
    </dsp:sp>
    <dsp:sp modelId="{84B16016-63E9-4A3E-B88A-6ACE0CA6E837}">
      <dsp:nvSpPr>
        <dsp:cNvPr id="0" name=""/>
        <dsp:cNvSpPr/>
      </dsp:nvSpPr>
      <dsp:spPr>
        <a:xfrm>
          <a:off x="0" y="3133153"/>
          <a:ext cx="2403475" cy="31063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0904" tIns="43180" rIns="120904" bIns="43180" numCol="1" spcCol="1270" anchor="ctr" anchorCtr="0">
          <a:noAutofit/>
        </a:bodyPr>
        <a:lstStyle/>
        <a:p>
          <a:pPr marL="0" lvl="0" indent="0" algn="r" defTabSz="755650">
            <a:lnSpc>
              <a:spcPct val="90000"/>
            </a:lnSpc>
            <a:spcBef>
              <a:spcPct val="0"/>
            </a:spcBef>
            <a:spcAft>
              <a:spcPct val="35000"/>
            </a:spcAft>
            <a:buNone/>
          </a:pPr>
          <a:r>
            <a:rPr lang="el-GR" sz="1700" kern="1200" dirty="0"/>
            <a:t>Ν. 4013/2011</a:t>
          </a:r>
          <a:endParaRPr lang="en-US" sz="1700" kern="1200" dirty="0"/>
        </a:p>
      </dsp:txBody>
      <dsp:txXfrm>
        <a:off x="0" y="3133153"/>
        <a:ext cx="2403475" cy="310631"/>
      </dsp:txXfrm>
    </dsp:sp>
    <dsp:sp modelId="{4E8DDA9F-695C-4CBC-96E3-EF2F02BC1181}">
      <dsp:nvSpPr>
        <dsp:cNvPr id="0" name=""/>
        <dsp:cNvSpPr/>
      </dsp:nvSpPr>
      <dsp:spPr>
        <a:xfrm>
          <a:off x="2403474" y="2890472"/>
          <a:ext cx="480695" cy="795994"/>
        </a:xfrm>
        <a:prstGeom prst="leftBrace">
          <a:avLst>
            <a:gd name="adj1" fmla="val 35000"/>
            <a:gd name="adj2" fmla="val 50000"/>
          </a:avLst>
        </a:prstGeom>
        <a:noFill/>
        <a:ln w="12700" cap="flat" cmpd="sng" algn="ctr">
          <a:solidFill>
            <a:schemeClr val="dk2">
              <a:shade val="6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72E87D4D-6111-4D82-B200-46C951AD0657}">
      <dsp:nvSpPr>
        <dsp:cNvPr id="0" name=""/>
        <dsp:cNvSpPr/>
      </dsp:nvSpPr>
      <dsp:spPr>
        <a:xfrm>
          <a:off x="3076447" y="2890472"/>
          <a:ext cx="6537452" cy="795994"/>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4770" tIns="64770" rIns="64770" bIns="64770" numCol="1" spcCol="1270" anchor="ctr" anchorCtr="0">
          <a:noAutofit/>
        </a:bodyPr>
        <a:lstStyle/>
        <a:p>
          <a:pPr marL="171450" lvl="1" indent="-171450" algn="l" defTabSz="755650">
            <a:lnSpc>
              <a:spcPct val="90000"/>
            </a:lnSpc>
            <a:spcBef>
              <a:spcPct val="0"/>
            </a:spcBef>
            <a:spcAft>
              <a:spcPct val="15000"/>
            </a:spcAft>
            <a:buChar char="•"/>
          </a:pPr>
          <a:r>
            <a:rPr lang="el-GR" sz="1700" kern="1200" dirty="0"/>
            <a:t>Ενιαία Ανεξάρτητη Αρχή Δημοσίων Συμβάσεων (Ε.Α.Α.ΔΗ.ΣΥ.) και Κεντρικό Ηλεκτρονικό Μητρώο Δημοσίων Συμβάσεων (Κ.Η.Μ.ΔΗ.Σ.) </a:t>
          </a:r>
        </a:p>
      </dsp:txBody>
      <dsp:txXfrm>
        <a:off x="3076447" y="2890472"/>
        <a:ext cx="6537452" cy="795994"/>
      </dsp:txXfrm>
    </dsp:sp>
    <dsp:sp modelId="{12C2A6F9-7ACC-4E48-8E45-18314C1959B4}">
      <dsp:nvSpPr>
        <dsp:cNvPr id="0" name=""/>
        <dsp:cNvSpPr/>
      </dsp:nvSpPr>
      <dsp:spPr>
        <a:xfrm>
          <a:off x="0" y="3838183"/>
          <a:ext cx="2403475" cy="53599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0904" tIns="43180" rIns="120904" bIns="43180" numCol="1" spcCol="1270" anchor="ctr" anchorCtr="0">
          <a:noAutofit/>
        </a:bodyPr>
        <a:lstStyle/>
        <a:p>
          <a:pPr marL="0" lvl="0" indent="0" algn="r" defTabSz="755650">
            <a:lnSpc>
              <a:spcPct val="90000"/>
            </a:lnSpc>
            <a:spcBef>
              <a:spcPct val="0"/>
            </a:spcBef>
            <a:spcAft>
              <a:spcPct val="35000"/>
            </a:spcAft>
            <a:buNone/>
          </a:pPr>
          <a:r>
            <a:rPr lang="el-GR" sz="1700" kern="1200" dirty="0"/>
            <a:t>Κ.Υ.Α. υπ’ αριθμ. 76928</a:t>
          </a:r>
          <a:r>
            <a:rPr lang="en-US" sz="1700" kern="1200" dirty="0"/>
            <a:t>/20</a:t>
          </a:r>
          <a:r>
            <a:rPr lang="el-GR" sz="1700" kern="1200" dirty="0"/>
            <a:t>21</a:t>
          </a:r>
        </a:p>
      </dsp:txBody>
      <dsp:txXfrm>
        <a:off x="0" y="3838183"/>
        <a:ext cx="2403475" cy="535992"/>
      </dsp:txXfrm>
    </dsp:sp>
    <dsp:sp modelId="{8CBFEB0C-757E-485D-96D7-338CDA29B1DE}">
      <dsp:nvSpPr>
        <dsp:cNvPr id="0" name=""/>
        <dsp:cNvSpPr/>
      </dsp:nvSpPr>
      <dsp:spPr>
        <a:xfrm>
          <a:off x="2403474" y="3704185"/>
          <a:ext cx="480695" cy="803988"/>
        </a:xfrm>
        <a:prstGeom prst="leftBrace">
          <a:avLst>
            <a:gd name="adj1" fmla="val 35000"/>
            <a:gd name="adj2" fmla="val 50000"/>
          </a:avLst>
        </a:prstGeom>
        <a:noFill/>
        <a:ln w="12700" cap="flat" cmpd="sng" algn="ctr">
          <a:solidFill>
            <a:schemeClr val="dk2">
              <a:shade val="6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5283D082-187C-445B-A6DC-3663C20C4C01}">
      <dsp:nvSpPr>
        <dsp:cNvPr id="0" name=""/>
        <dsp:cNvSpPr/>
      </dsp:nvSpPr>
      <dsp:spPr>
        <a:xfrm>
          <a:off x="3076447" y="3704185"/>
          <a:ext cx="6537452" cy="803988"/>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4770" tIns="64770" rIns="64770" bIns="64770" numCol="1" spcCol="1270" anchor="ctr" anchorCtr="0">
          <a:noAutofit/>
        </a:bodyPr>
        <a:lstStyle/>
        <a:p>
          <a:pPr marL="171450" lvl="1" indent="-171450" algn="l" defTabSz="755650">
            <a:lnSpc>
              <a:spcPct val="90000"/>
            </a:lnSpc>
            <a:spcBef>
              <a:spcPct val="0"/>
            </a:spcBef>
            <a:spcAft>
              <a:spcPct val="15000"/>
            </a:spcAft>
            <a:buChar char="•"/>
          </a:pPr>
          <a:r>
            <a:rPr lang="el-GR" sz="1700" kern="1200" dirty="0"/>
            <a:t>Ρύθμιση ειδικότερων θεμάτων λειτουργίας και διαχείρισης του Κεντρικού Ηλεκτρονικού Μητρώου Δημοσίων Συμβάσεων (ΚΗΜΔΗΣ) </a:t>
          </a:r>
        </a:p>
      </dsp:txBody>
      <dsp:txXfrm>
        <a:off x="3076447" y="3704185"/>
        <a:ext cx="6537452" cy="803988"/>
      </dsp:txXfrm>
    </dsp:sp>
  </dsp:spTree>
</dsp:drawing>
</file>

<file path=ppt/diagrams/drawing6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2B2565F-6D27-4502-A0B9-7F16D49E024E}">
      <dsp:nvSpPr>
        <dsp:cNvPr id="0" name=""/>
        <dsp:cNvSpPr/>
      </dsp:nvSpPr>
      <dsp:spPr>
        <a:xfrm>
          <a:off x="0" y="-3370"/>
          <a:ext cx="8171815" cy="1337310"/>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el-GR" sz="1800" kern="1200" dirty="0"/>
            <a:t>Υποβάλλει αίτηση συμμετοχής οποιοσδήποτε οικονομικός φορέας παρέχοντας τις πληροφορίες για την ποιοτική επιλογή που ζητούνται από την αναθέτουσα αρχή</a:t>
          </a:r>
        </a:p>
      </dsp:txBody>
      <dsp:txXfrm>
        <a:off x="39168" y="35798"/>
        <a:ext cx="6728754" cy="1258974"/>
      </dsp:txXfrm>
    </dsp:sp>
    <dsp:sp modelId="{CEEB6C22-3672-4A99-912A-B3A4AA19A2BE}">
      <dsp:nvSpPr>
        <dsp:cNvPr id="0" name=""/>
        <dsp:cNvSpPr/>
      </dsp:nvSpPr>
      <dsp:spPr>
        <a:xfrm>
          <a:off x="721042" y="1511984"/>
          <a:ext cx="8171815" cy="1426990"/>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el-GR" sz="1800" kern="1200" dirty="0"/>
            <a:t>Ελάχιστη προθεσμία 30 ημέρες από την ημερομηνία αποστολής της προκήρυξης ή της πρόσκλησης επιβεβαίωσης ενδιαφέροντος στην Υπηρεσία Εκδόσεων της ΕΕ-διαγωνισμοί άνω των ορίων ή διεθνείς</a:t>
          </a:r>
        </a:p>
      </dsp:txBody>
      <dsp:txXfrm>
        <a:off x="762837" y="1553779"/>
        <a:ext cx="6497931" cy="1343400"/>
      </dsp:txXfrm>
    </dsp:sp>
    <dsp:sp modelId="{F2EAE263-8129-4937-A4B9-DE2111470DE9}">
      <dsp:nvSpPr>
        <dsp:cNvPr id="0" name=""/>
        <dsp:cNvSpPr/>
      </dsp:nvSpPr>
      <dsp:spPr>
        <a:xfrm>
          <a:off x="1442084" y="3110279"/>
          <a:ext cx="8171815" cy="1350790"/>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el-GR" sz="1800" kern="1200" dirty="0"/>
            <a:t>Προσφορά υποβάλλουν μόνο οι οικονομικοί φορείς που έχουν προσκληθεί από την αναθέτουσα αρχή Δυνατότητα περιορισμού του αριθμού των κατάλληλων υποψηφίων που προσκαλούνται στη διαδικασία</a:t>
          </a:r>
        </a:p>
      </dsp:txBody>
      <dsp:txXfrm>
        <a:off x="1481647" y="3149842"/>
        <a:ext cx="6502395" cy="1271664"/>
      </dsp:txXfrm>
    </dsp:sp>
    <dsp:sp modelId="{6AF3072E-2088-48C0-87B1-41B69681CC84}">
      <dsp:nvSpPr>
        <dsp:cNvPr id="0" name=""/>
        <dsp:cNvSpPr/>
      </dsp:nvSpPr>
      <dsp:spPr>
        <a:xfrm>
          <a:off x="7302563" y="1010756"/>
          <a:ext cx="869251" cy="869251"/>
        </a:xfrm>
        <a:prstGeom prst="downArrow">
          <a:avLst>
            <a:gd name="adj1" fmla="val 55000"/>
            <a:gd name="adj2" fmla="val 45000"/>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5400" h="3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marL="0" lvl="0" indent="0" algn="ctr" defTabSz="1600200">
            <a:lnSpc>
              <a:spcPct val="90000"/>
            </a:lnSpc>
            <a:spcBef>
              <a:spcPct val="0"/>
            </a:spcBef>
            <a:spcAft>
              <a:spcPct val="35000"/>
            </a:spcAft>
            <a:buNone/>
          </a:pPr>
          <a:endParaRPr lang="el-GR" sz="3600" kern="1200"/>
        </a:p>
      </dsp:txBody>
      <dsp:txXfrm>
        <a:off x="7498144" y="1010756"/>
        <a:ext cx="478089" cy="654111"/>
      </dsp:txXfrm>
    </dsp:sp>
    <dsp:sp modelId="{700FE085-652C-457A-AE68-789885C6BB14}">
      <dsp:nvSpPr>
        <dsp:cNvPr id="0" name=""/>
        <dsp:cNvSpPr/>
      </dsp:nvSpPr>
      <dsp:spPr>
        <a:xfrm>
          <a:off x="8023606" y="2562036"/>
          <a:ext cx="869251" cy="869251"/>
        </a:xfrm>
        <a:prstGeom prst="downArrow">
          <a:avLst>
            <a:gd name="adj1" fmla="val 55000"/>
            <a:gd name="adj2" fmla="val 45000"/>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5400" h="3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marL="0" lvl="0" indent="0" algn="ctr" defTabSz="1600200">
            <a:lnSpc>
              <a:spcPct val="90000"/>
            </a:lnSpc>
            <a:spcBef>
              <a:spcPct val="0"/>
            </a:spcBef>
            <a:spcAft>
              <a:spcPct val="35000"/>
            </a:spcAft>
            <a:buNone/>
          </a:pPr>
          <a:endParaRPr lang="el-GR" sz="3600" kern="1200"/>
        </a:p>
      </dsp:txBody>
      <dsp:txXfrm>
        <a:off x="8219187" y="2562036"/>
        <a:ext cx="478089" cy="654111"/>
      </dsp:txXfrm>
    </dsp:sp>
  </dsp:spTree>
</dsp:drawing>
</file>

<file path=ppt/diagrams/drawing6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B20F490-FCEA-44FD-804C-90087A6F6E22}">
      <dsp:nvSpPr>
        <dsp:cNvPr id="0" name=""/>
        <dsp:cNvSpPr/>
      </dsp:nvSpPr>
      <dsp:spPr>
        <a:xfrm>
          <a:off x="1955686" y="2288"/>
          <a:ext cx="5702526" cy="1170430"/>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Ελάχιστη προθεσμία 30 ημέρες από την ημερομηνία αποστολής της πρόσκλησης υποβολής προσφορών</a:t>
          </a:r>
        </a:p>
      </dsp:txBody>
      <dsp:txXfrm>
        <a:off x="1989967" y="36569"/>
        <a:ext cx="5633964" cy="1101868"/>
      </dsp:txXfrm>
    </dsp:sp>
    <dsp:sp modelId="{CEE90A19-F837-4C67-B18B-63AF6F9CC547}">
      <dsp:nvSpPr>
        <dsp:cNvPr id="0" name=""/>
        <dsp:cNvSpPr/>
      </dsp:nvSpPr>
      <dsp:spPr>
        <a:xfrm rot="5400000">
          <a:off x="4587494" y="1201979"/>
          <a:ext cx="438911" cy="526693"/>
        </a:xfrm>
        <a:prstGeom prst="rightArrow">
          <a:avLst>
            <a:gd name="adj1" fmla="val 60000"/>
            <a:gd name="adj2" fmla="val 50000"/>
          </a:avLst>
        </a:prstGeom>
        <a:solidFill>
          <a:schemeClr val="dk2">
            <a:tint val="60000"/>
            <a:hueOff val="0"/>
            <a:satOff val="0"/>
            <a:lumOff val="0"/>
            <a:alphaOff val="0"/>
          </a:schemeClr>
        </a:solidFill>
        <a:ln>
          <a:noFill/>
        </a:ln>
        <a:effectLst/>
        <a:scene3d>
          <a:camera prst="orthographicFront"/>
          <a:lightRig rig="threePt" dir="t">
            <a:rot lat="0" lon="0" rev="7500000"/>
          </a:lightRig>
        </a:scene3d>
        <a:sp3d z="-70000" extrusionH="63500" prstMaterial="matte">
          <a:bevelT w="25400" h="6350" prst="relaxedInset"/>
          <a:contourClr>
            <a:schemeClr val="bg1"/>
          </a:contourClr>
        </a:sp3d>
      </dsp:spPr>
      <dsp:style>
        <a:lnRef idx="0">
          <a:scrgbClr r="0" g="0" b="0"/>
        </a:lnRef>
        <a:fillRef idx="1">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marL="0" lvl="0" indent="0" algn="ctr" defTabSz="1022350">
            <a:lnSpc>
              <a:spcPct val="90000"/>
            </a:lnSpc>
            <a:spcBef>
              <a:spcPct val="0"/>
            </a:spcBef>
            <a:spcAft>
              <a:spcPct val="35000"/>
            </a:spcAft>
            <a:buNone/>
          </a:pPr>
          <a:endParaRPr lang="el-GR" sz="2300" kern="1200"/>
        </a:p>
      </dsp:txBody>
      <dsp:txXfrm rot="-5400000">
        <a:off x="4648943" y="1245870"/>
        <a:ext cx="316015" cy="307238"/>
      </dsp:txXfrm>
    </dsp:sp>
    <dsp:sp modelId="{E3D2B16D-3300-41F9-907D-C6116CD41365}">
      <dsp:nvSpPr>
        <dsp:cNvPr id="0" name=""/>
        <dsp:cNvSpPr/>
      </dsp:nvSpPr>
      <dsp:spPr>
        <a:xfrm>
          <a:off x="1955686" y="1757934"/>
          <a:ext cx="5702526" cy="1170430"/>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Δυνατότητα σύντμησης προθεσμιών σε 10 ημέρες, όταν έχει δημοσιευθεί προκαταρκτική προκήρυξη που δεν χρησιμοποιήθηκε η ίδια ως μέσο προκήρυξης διαγωνισμού</a:t>
          </a:r>
        </a:p>
      </dsp:txBody>
      <dsp:txXfrm>
        <a:off x="1989967" y="1792215"/>
        <a:ext cx="5633964" cy="1101868"/>
      </dsp:txXfrm>
    </dsp:sp>
    <dsp:sp modelId="{BD4E1CB7-BAB1-4756-BA15-91D094BAFF0B}">
      <dsp:nvSpPr>
        <dsp:cNvPr id="0" name=""/>
        <dsp:cNvSpPr/>
      </dsp:nvSpPr>
      <dsp:spPr>
        <a:xfrm rot="5400000">
          <a:off x="4587494" y="2957626"/>
          <a:ext cx="438911" cy="526693"/>
        </a:xfrm>
        <a:prstGeom prst="rightArrow">
          <a:avLst>
            <a:gd name="adj1" fmla="val 60000"/>
            <a:gd name="adj2" fmla="val 50000"/>
          </a:avLst>
        </a:prstGeom>
        <a:solidFill>
          <a:schemeClr val="dk2">
            <a:tint val="60000"/>
            <a:hueOff val="0"/>
            <a:satOff val="0"/>
            <a:lumOff val="0"/>
            <a:alphaOff val="0"/>
          </a:schemeClr>
        </a:solidFill>
        <a:ln>
          <a:noFill/>
        </a:ln>
        <a:effectLst/>
        <a:scene3d>
          <a:camera prst="orthographicFront"/>
          <a:lightRig rig="threePt" dir="t">
            <a:rot lat="0" lon="0" rev="7500000"/>
          </a:lightRig>
        </a:scene3d>
        <a:sp3d z="-70000" extrusionH="63500" prstMaterial="matte">
          <a:bevelT w="25400" h="6350" prst="relaxedInset"/>
          <a:contourClr>
            <a:schemeClr val="bg1"/>
          </a:contourClr>
        </a:sp3d>
      </dsp:spPr>
      <dsp:style>
        <a:lnRef idx="0">
          <a:scrgbClr r="0" g="0" b="0"/>
        </a:lnRef>
        <a:fillRef idx="1">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marL="0" lvl="0" indent="0" algn="ctr" defTabSz="1022350">
            <a:lnSpc>
              <a:spcPct val="90000"/>
            </a:lnSpc>
            <a:spcBef>
              <a:spcPct val="0"/>
            </a:spcBef>
            <a:spcAft>
              <a:spcPct val="35000"/>
            </a:spcAft>
            <a:buNone/>
          </a:pPr>
          <a:endParaRPr lang="el-GR" sz="2300" kern="1200"/>
        </a:p>
      </dsp:txBody>
      <dsp:txXfrm rot="-5400000">
        <a:off x="4648943" y="3001517"/>
        <a:ext cx="316015" cy="307238"/>
      </dsp:txXfrm>
    </dsp:sp>
    <dsp:sp modelId="{D137C78E-929A-4298-9F17-779D7F5582FE}">
      <dsp:nvSpPr>
        <dsp:cNvPr id="0" name=""/>
        <dsp:cNvSpPr/>
      </dsp:nvSpPr>
      <dsp:spPr>
        <a:xfrm>
          <a:off x="1877736" y="3513580"/>
          <a:ext cx="5858427" cy="1170430"/>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Μη ΚΑΑ δυνατότητα ορισμού προθεσμίας με αμοιβαία συμφωνία αναθέτουσα αρχή και των υποψηφίων που επελέγησαν που καταρτίζεται με βάση τα οριζόμενα στα έγγραφα της σύμβασης</a:t>
          </a:r>
        </a:p>
      </dsp:txBody>
      <dsp:txXfrm>
        <a:off x="1912017" y="3547861"/>
        <a:ext cx="5789865" cy="1101868"/>
      </dsp:txXfrm>
    </dsp:sp>
  </dsp:spTree>
</dsp:drawing>
</file>

<file path=ppt/diagrams/drawing6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B320DBA-35B5-4D97-88A5-A4B6B8EB76C9}">
      <dsp:nvSpPr>
        <dsp:cNvPr id="0" name=""/>
        <dsp:cNvSpPr/>
      </dsp:nvSpPr>
      <dsp:spPr>
        <a:xfrm>
          <a:off x="3706139" y="1260018"/>
          <a:ext cx="4717758" cy="3146744"/>
        </a:xfrm>
        <a:prstGeom prst="rect">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44450" h="3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0" tIns="128016" rIns="128016" bIns="128016" numCol="1" spcCol="1270" anchor="ctr" anchorCtr="0">
          <a:noAutofit/>
        </a:bodyPr>
        <a:lstStyle/>
        <a:p>
          <a:pPr marL="0" lvl="0" indent="0" algn="l" defTabSz="800100">
            <a:lnSpc>
              <a:spcPct val="90000"/>
            </a:lnSpc>
            <a:spcBef>
              <a:spcPct val="0"/>
            </a:spcBef>
            <a:spcAft>
              <a:spcPct val="35000"/>
            </a:spcAft>
            <a:buFont typeface="Arial" panose="020B0604020202020204" pitchFamily="34" charset="0"/>
            <a:buNone/>
          </a:pPr>
          <a:r>
            <a:rPr lang="el-GR" sz="1800" kern="1200" dirty="0"/>
            <a:t>Ελάχιστη προθεσμία παραλαβής των αιτήσεων συμμετοχής όχι μικρότερη των 15 ημέρων από την ημερομηνία αποστολής της προκήρυξης της σύμβασης</a:t>
          </a:r>
        </a:p>
        <a:p>
          <a:pPr marL="0" lvl="0" indent="0" algn="l" defTabSz="800100">
            <a:lnSpc>
              <a:spcPct val="90000"/>
            </a:lnSpc>
            <a:spcBef>
              <a:spcPct val="0"/>
            </a:spcBef>
            <a:spcAft>
              <a:spcPct val="35000"/>
            </a:spcAft>
            <a:buNone/>
          </a:pPr>
          <a:r>
            <a:rPr lang="el-GR" sz="1800" kern="1200" dirty="0"/>
            <a:t>Προθεσμία παραλαβής των προσφορών όχι μικρότερη από την ημερομηνία αποστολής της πρόσκλησης υποβολής προσφορών</a:t>
          </a:r>
        </a:p>
      </dsp:txBody>
      <dsp:txXfrm>
        <a:off x="4460981" y="1260018"/>
        <a:ext cx="3962917" cy="3146744"/>
      </dsp:txXfrm>
    </dsp:sp>
    <dsp:sp modelId="{A892FEB8-8A27-45F6-86E8-56850E953986}">
      <dsp:nvSpPr>
        <dsp:cNvPr id="0" name=""/>
        <dsp:cNvSpPr/>
      </dsp:nvSpPr>
      <dsp:spPr>
        <a:xfrm>
          <a:off x="1190001" y="1949"/>
          <a:ext cx="3145172" cy="3145172"/>
        </a:xfrm>
        <a:prstGeom prst="ellipse">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marL="0" lvl="0" indent="0" algn="ctr" defTabSz="800100">
            <a:lnSpc>
              <a:spcPct val="90000"/>
            </a:lnSpc>
            <a:spcBef>
              <a:spcPct val="0"/>
            </a:spcBef>
            <a:spcAft>
              <a:spcPct val="35000"/>
            </a:spcAft>
            <a:buNone/>
          </a:pPr>
          <a:r>
            <a:rPr lang="el-GR" sz="1800" kern="1200" dirty="0"/>
            <a:t>Επείγουσα κατάσταση δεόντως τεκμηριωμένη που καθιστά αδύνατη την τήρηση των προθεσμιών του άρθρου 28</a:t>
          </a:r>
        </a:p>
      </dsp:txBody>
      <dsp:txXfrm>
        <a:off x="1650601" y="462549"/>
        <a:ext cx="2223972" cy="2223972"/>
      </dsp:txXfrm>
    </dsp:sp>
  </dsp:spTree>
</dsp:drawing>
</file>

<file path=ppt/diagrams/drawing6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BA14DAC-87EC-447A-ADAE-8365BA15FBA7}">
      <dsp:nvSpPr>
        <dsp:cNvPr id="0" name=""/>
        <dsp:cNvSpPr/>
      </dsp:nvSpPr>
      <dsp:spPr>
        <a:xfrm>
          <a:off x="8393" y="255816"/>
          <a:ext cx="2436335" cy="625602"/>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l-GR" sz="1800" kern="1200" dirty="0"/>
            <a:t>Ανοιχτή διαδικασία</a:t>
          </a:r>
        </a:p>
      </dsp:txBody>
      <dsp:txXfrm>
        <a:off x="26716" y="274139"/>
        <a:ext cx="2399689" cy="588956"/>
      </dsp:txXfrm>
    </dsp:sp>
    <dsp:sp modelId="{CE92C1E0-CB9B-4E2E-8634-99404E00C0D6}">
      <dsp:nvSpPr>
        <dsp:cNvPr id="0" name=""/>
        <dsp:cNvSpPr/>
      </dsp:nvSpPr>
      <dsp:spPr>
        <a:xfrm>
          <a:off x="252026" y="881418"/>
          <a:ext cx="243633" cy="913625"/>
        </a:xfrm>
        <a:custGeom>
          <a:avLst/>
          <a:gdLst/>
          <a:ahLst/>
          <a:cxnLst/>
          <a:rect l="0" t="0" r="0" b="0"/>
          <a:pathLst>
            <a:path>
              <a:moveTo>
                <a:pt x="0" y="0"/>
              </a:moveTo>
              <a:lnTo>
                <a:pt x="0" y="913625"/>
              </a:lnTo>
              <a:lnTo>
                <a:pt x="243633" y="913625"/>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A640595D-40FF-4C0C-A2B9-FDDDCF7035FF}">
      <dsp:nvSpPr>
        <dsp:cNvPr id="0" name=""/>
        <dsp:cNvSpPr/>
      </dsp:nvSpPr>
      <dsp:spPr>
        <a:xfrm>
          <a:off x="495660" y="1185960"/>
          <a:ext cx="1949068" cy="1218167"/>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l-GR" sz="1800" kern="1200" dirty="0"/>
            <a:t>Ελάχιστη προθεσμία 15 ημέρες από τη δημοσίευση στο ΚΗΜΔΗΣ</a:t>
          </a:r>
        </a:p>
      </dsp:txBody>
      <dsp:txXfrm>
        <a:off x="531339" y="1221639"/>
        <a:ext cx="1877710" cy="1146809"/>
      </dsp:txXfrm>
    </dsp:sp>
    <dsp:sp modelId="{428FF5E3-BCE6-4B39-BB09-61B03D39381B}">
      <dsp:nvSpPr>
        <dsp:cNvPr id="0" name=""/>
        <dsp:cNvSpPr/>
      </dsp:nvSpPr>
      <dsp:spPr>
        <a:xfrm>
          <a:off x="3053812" y="255816"/>
          <a:ext cx="2436335" cy="666812"/>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l-GR" sz="1800" kern="1200" dirty="0"/>
            <a:t>Κλειστή διαδικασία</a:t>
          </a:r>
        </a:p>
      </dsp:txBody>
      <dsp:txXfrm>
        <a:off x="3073342" y="275346"/>
        <a:ext cx="2397275" cy="627752"/>
      </dsp:txXfrm>
    </dsp:sp>
    <dsp:sp modelId="{6485F750-A02A-49D2-8D4E-E24BB04A792E}">
      <dsp:nvSpPr>
        <dsp:cNvPr id="0" name=""/>
        <dsp:cNvSpPr/>
      </dsp:nvSpPr>
      <dsp:spPr>
        <a:xfrm>
          <a:off x="3297445" y="922628"/>
          <a:ext cx="243633" cy="1155291"/>
        </a:xfrm>
        <a:custGeom>
          <a:avLst/>
          <a:gdLst/>
          <a:ahLst/>
          <a:cxnLst/>
          <a:rect l="0" t="0" r="0" b="0"/>
          <a:pathLst>
            <a:path>
              <a:moveTo>
                <a:pt x="0" y="0"/>
              </a:moveTo>
              <a:lnTo>
                <a:pt x="0" y="1155291"/>
              </a:lnTo>
              <a:lnTo>
                <a:pt x="243633" y="1155291"/>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4C3C4D1E-C140-4962-8632-BF60149E4E23}">
      <dsp:nvSpPr>
        <dsp:cNvPr id="0" name=""/>
        <dsp:cNvSpPr/>
      </dsp:nvSpPr>
      <dsp:spPr>
        <a:xfrm>
          <a:off x="3541079" y="1227170"/>
          <a:ext cx="1949068" cy="1701499"/>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l-GR" sz="1800" kern="1200" dirty="0"/>
            <a:t>Ελάχιστη προθεσμία 10 ημέρες από την ημερομηνία δημοσίευσης στο ΚΗΜΔΗΣ</a:t>
          </a:r>
        </a:p>
      </dsp:txBody>
      <dsp:txXfrm>
        <a:off x="3590914" y="1277005"/>
        <a:ext cx="1849398" cy="1601829"/>
      </dsp:txXfrm>
    </dsp:sp>
    <dsp:sp modelId="{3BB41AAC-C2B3-41B5-B1FA-848C5C854A04}">
      <dsp:nvSpPr>
        <dsp:cNvPr id="0" name=""/>
        <dsp:cNvSpPr/>
      </dsp:nvSpPr>
      <dsp:spPr>
        <a:xfrm>
          <a:off x="6099230" y="255816"/>
          <a:ext cx="2436335" cy="779347"/>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l-GR" sz="1800" kern="1200" dirty="0"/>
            <a:t>Ανταγωνιστική διαδικασία με διαπραγμάτευση</a:t>
          </a:r>
        </a:p>
      </dsp:txBody>
      <dsp:txXfrm>
        <a:off x="6122056" y="278642"/>
        <a:ext cx="2390683" cy="733695"/>
      </dsp:txXfrm>
    </dsp:sp>
    <dsp:sp modelId="{CEDD21EE-36D6-4F9E-B91F-5BC850C7F731}">
      <dsp:nvSpPr>
        <dsp:cNvPr id="0" name=""/>
        <dsp:cNvSpPr/>
      </dsp:nvSpPr>
      <dsp:spPr>
        <a:xfrm>
          <a:off x="6342864" y="1035163"/>
          <a:ext cx="243633" cy="1702973"/>
        </a:xfrm>
        <a:custGeom>
          <a:avLst/>
          <a:gdLst/>
          <a:ahLst/>
          <a:cxnLst/>
          <a:rect l="0" t="0" r="0" b="0"/>
          <a:pathLst>
            <a:path>
              <a:moveTo>
                <a:pt x="0" y="0"/>
              </a:moveTo>
              <a:lnTo>
                <a:pt x="0" y="1702973"/>
              </a:lnTo>
              <a:lnTo>
                <a:pt x="243633" y="1702973"/>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7D68B537-B0CA-4C6C-91B5-58A0E4B2F136}">
      <dsp:nvSpPr>
        <dsp:cNvPr id="0" name=""/>
        <dsp:cNvSpPr/>
      </dsp:nvSpPr>
      <dsp:spPr>
        <a:xfrm>
          <a:off x="6586497" y="1339705"/>
          <a:ext cx="3019008" cy="2796863"/>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l-GR" sz="1800" kern="1200" dirty="0"/>
            <a:t>Ελάχιστη προθεσμία παραλαβής των προσφορών των οικονομικών φορέων που έχουν προεπιλεγεί για την υποβολή προσφοράς, 7 ημέρες από την ημερομηνία αποστολής της πρόσκλησης για υποβολή προσφοράς</a:t>
          </a:r>
        </a:p>
      </dsp:txBody>
      <dsp:txXfrm>
        <a:off x="6668414" y="1421622"/>
        <a:ext cx="2855174" cy="2633029"/>
      </dsp:txXfrm>
    </dsp:sp>
  </dsp:spTree>
</dsp:drawing>
</file>

<file path=ppt/diagrams/drawing6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6E7F28E-DFFB-4FC2-9BC0-D9EBC2B3A7E4}">
      <dsp:nvSpPr>
        <dsp:cNvPr id="0" name=""/>
        <dsp:cNvSpPr/>
      </dsp:nvSpPr>
      <dsp:spPr>
        <a:xfrm>
          <a:off x="0" y="982656"/>
          <a:ext cx="9613900" cy="2866500"/>
        </a:xfrm>
        <a:prstGeom prst="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746145" tIns="1353820" rIns="746145" bIns="128016" numCol="1" spcCol="1270" anchor="t" anchorCtr="0">
          <a:noAutofit/>
        </a:bodyPr>
        <a:lstStyle/>
        <a:p>
          <a:pPr marL="171450" lvl="1" indent="-171450" algn="l" defTabSz="800100">
            <a:lnSpc>
              <a:spcPct val="90000"/>
            </a:lnSpc>
            <a:spcBef>
              <a:spcPct val="0"/>
            </a:spcBef>
            <a:spcAft>
              <a:spcPct val="15000"/>
            </a:spcAft>
            <a:buChar char="•"/>
          </a:pPr>
          <a:r>
            <a:rPr lang="el-GR" sz="1800" kern="1200" dirty="0"/>
            <a:t>Ανοικτές ή κλειστές διαδικασίες κατά τα άρθρα 27 και 28</a:t>
          </a:r>
        </a:p>
        <a:p>
          <a:pPr marL="171450" lvl="1" indent="-171450" algn="l" defTabSz="800100">
            <a:lnSpc>
              <a:spcPct val="90000"/>
            </a:lnSpc>
            <a:spcBef>
              <a:spcPct val="0"/>
            </a:spcBef>
            <a:spcAft>
              <a:spcPct val="15000"/>
            </a:spcAft>
            <a:buChar char="•"/>
          </a:pPr>
          <a:r>
            <a:rPr lang="el-GR" sz="1800" kern="1200" dirty="0"/>
            <a:t>Συμπράξεις καινοτομίας του άρθρου 31</a:t>
          </a:r>
        </a:p>
        <a:p>
          <a:pPr marL="171450" lvl="1" indent="-171450" algn="l" defTabSz="800100">
            <a:lnSpc>
              <a:spcPct val="90000"/>
            </a:lnSpc>
            <a:spcBef>
              <a:spcPct val="0"/>
            </a:spcBef>
            <a:spcAft>
              <a:spcPct val="15000"/>
            </a:spcAft>
            <a:buChar char="•"/>
          </a:pPr>
          <a:r>
            <a:rPr lang="el-GR" sz="1800" kern="1200" dirty="0"/>
            <a:t>117Α, περί συμβάσεων ήσσονος αξίας και</a:t>
          </a:r>
        </a:p>
        <a:p>
          <a:pPr marL="171450" lvl="1" indent="-171450" algn="l" defTabSz="800100">
            <a:lnSpc>
              <a:spcPct val="90000"/>
            </a:lnSpc>
            <a:spcBef>
              <a:spcPct val="0"/>
            </a:spcBef>
            <a:spcAft>
              <a:spcPct val="15000"/>
            </a:spcAft>
            <a:buChar char="•"/>
          </a:pPr>
          <a:r>
            <a:rPr lang="el-GR" sz="1800" kern="1200" dirty="0"/>
            <a:t>118 περί απευθείας ανάθεσης, καθώς και</a:t>
          </a:r>
        </a:p>
        <a:p>
          <a:pPr marL="171450" lvl="1" indent="-171450" algn="l" defTabSz="800100">
            <a:lnSpc>
              <a:spcPct val="90000"/>
            </a:lnSpc>
            <a:spcBef>
              <a:spcPct val="0"/>
            </a:spcBef>
            <a:spcAft>
              <a:spcPct val="15000"/>
            </a:spcAft>
            <a:buChar char="•"/>
          </a:pPr>
          <a:r>
            <a:rPr lang="el-GR" sz="1800" kern="1200" dirty="0"/>
            <a:t>στο σύστημα προεπιλογής του άρθρου 303 αναλόγως εφαρμοζόμενου</a:t>
          </a:r>
        </a:p>
      </dsp:txBody>
      <dsp:txXfrm>
        <a:off x="0" y="982656"/>
        <a:ext cx="9613900" cy="2866500"/>
      </dsp:txXfrm>
    </dsp:sp>
    <dsp:sp modelId="{8DF407DF-59B6-4147-938B-FFFCA033D9AE}">
      <dsp:nvSpPr>
        <dsp:cNvPr id="0" name=""/>
        <dsp:cNvSpPr/>
      </dsp:nvSpPr>
      <dsp:spPr>
        <a:xfrm>
          <a:off x="480695" y="652085"/>
          <a:ext cx="6729730" cy="1289970"/>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54368" tIns="0" rIns="254368" bIns="0" numCol="1" spcCol="1270" anchor="ctr" anchorCtr="0">
          <a:noAutofit/>
        </a:bodyPr>
        <a:lstStyle/>
        <a:p>
          <a:pPr marL="0" lvl="0" indent="0" algn="l" defTabSz="800100">
            <a:lnSpc>
              <a:spcPct val="90000"/>
            </a:lnSpc>
            <a:spcBef>
              <a:spcPct val="0"/>
            </a:spcBef>
            <a:spcAft>
              <a:spcPct val="35000"/>
            </a:spcAft>
            <a:buNone/>
          </a:pPr>
          <a:r>
            <a:rPr lang="el-GR" sz="1800" kern="1200" dirty="0"/>
            <a:t>Για δημόσιες συμβάσεις κάτω των ορίων, δυνατότητα προσφυγής στις διαδικασίες του άρθρου 26</a:t>
          </a:r>
        </a:p>
      </dsp:txBody>
      <dsp:txXfrm>
        <a:off x="543666" y="715056"/>
        <a:ext cx="6603788" cy="1164028"/>
      </dsp:txXfrm>
    </dsp:sp>
  </dsp:spTree>
</dsp:drawing>
</file>

<file path=ppt/diagrams/drawing6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7A853F4-31A0-4904-AF49-645565B8E8FB}">
      <dsp:nvSpPr>
        <dsp:cNvPr id="0" name=""/>
        <dsp:cNvSpPr/>
      </dsp:nvSpPr>
      <dsp:spPr>
        <a:xfrm>
          <a:off x="5048" y="274327"/>
          <a:ext cx="5300884" cy="971765"/>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l-GR" sz="1800" kern="1200" dirty="0"/>
            <a:t>Άρθρο 117Α</a:t>
          </a:r>
        </a:p>
      </dsp:txBody>
      <dsp:txXfrm>
        <a:off x="33510" y="302789"/>
        <a:ext cx="5243960" cy="914841"/>
      </dsp:txXfrm>
    </dsp:sp>
    <dsp:sp modelId="{86ACBA4A-1B0D-4DAA-88D8-94731C3A4BDC}">
      <dsp:nvSpPr>
        <dsp:cNvPr id="0" name=""/>
        <dsp:cNvSpPr/>
      </dsp:nvSpPr>
      <dsp:spPr>
        <a:xfrm>
          <a:off x="535136" y="1246092"/>
          <a:ext cx="530088" cy="1010469"/>
        </a:xfrm>
        <a:custGeom>
          <a:avLst/>
          <a:gdLst/>
          <a:ahLst/>
          <a:cxnLst/>
          <a:rect l="0" t="0" r="0" b="0"/>
          <a:pathLst>
            <a:path>
              <a:moveTo>
                <a:pt x="0" y="0"/>
              </a:moveTo>
              <a:lnTo>
                <a:pt x="0" y="1010469"/>
              </a:lnTo>
              <a:lnTo>
                <a:pt x="530088" y="1010469"/>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DCE9D690-2ED8-4187-B121-A2DB9ABDCF0C}">
      <dsp:nvSpPr>
        <dsp:cNvPr id="0" name=""/>
        <dsp:cNvSpPr/>
      </dsp:nvSpPr>
      <dsp:spPr>
        <a:xfrm>
          <a:off x="1065224" y="1770679"/>
          <a:ext cx="8543626" cy="971765"/>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l-GR" sz="1800" kern="1200" dirty="0"/>
            <a:t>Δυνατότητα να μην ακολουθείται διαδικασία ανάθεσης σύμβασης</a:t>
          </a:r>
        </a:p>
      </dsp:txBody>
      <dsp:txXfrm>
        <a:off x="1093686" y="1799141"/>
        <a:ext cx="8486702" cy="914841"/>
      </dsp:txXfrm>
    </dsp:sp>
    <dsp:sp modelId="{372C1856-3D22-4436-BC2B-AF8E56B81B01}">
      <dsp:nvSpPr>
        <dsp:cNvPr id="0" name=""/>
        <dsp:cNvSpPr/>
      </dsp:nvSpPr>
      <dsp:spPr>
        <a:xfrm>
          <a:off x="535136" y="1246092"/>
          <a:ext cx="530088" cy="2544423"/>
        </a:xfrm>
        <a:custGeom>
          <a:avLst/>
          <a:gdLst/>
          <a:ahLst/>
          <a:cxnLst/>
          <a:rect l="0" t="0" r="0" b="0"/>
          <a:pathLst>
            <a:path>
              <a:moveTo>
                <a:pt x="0" y="0"/>
              </a:moveTo>
              <a:lnTo>
                <a:pt x="0" y="2544423"/>
              </a:lnTo>
              <a:lnTo>
                <a:pt x="530088" y="2544423"/>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264BA2FF-0BE9-4F4D-ADD3-82902E4F9907}">
      <dsp:nvSpPr>
        <dsp:cNvPr id="0" name=""/>
        <dsp:cNvSpPr/>
      </dsp:nvSpPr>
      <dsp:spPr>
        <a:xfrm>
          <a:off x="1065224" y="3267031"/>
          <a:ext cx="7759751" cy="1046969"/>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l-GR" sz="1800" kern="1200" dirty="0"/>
            <a:t>Οι πληρωμές μπορούν να εκτελούνται ως εξόφληση έναντι νόμιμου φορολογικού παραστατικού</a:t>
          </a:r>
        </a:p>
      </dsp:txBody>
      <dsp:txXfrm>
        <a:off x="1095889" y="3297696"/>
        <a:ext cx="7698421" cy="985639"/>
      </dsp:txXfrm>
    </dsp:sp>
  </dsp:spTree>
</dsp:drawing>
</file>

<file path=ppt/diagrams/drawing6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485E935-270A-462F-A923-86406EF2A40C}">
      <dsp:nvSpPr>
        <dsp:cNvPr id="0" name=""/>
        <dsp:cNvSpPr/>
      </dsp:nvSpPr>
      <dsp:spPr>
        <a:xfrm>
          <a:off x="3845560" y="0"/>
          <a:ext cx="5768340" cy="1393031"/>
        </a:xfrm>
        <a:prstGeom prst="rightArrow">
          <a:avLst>
            <a:gd name="adj1" fmla="val 75000"/>
            <a:gd name="adj2" fmla="val 50000"/>
          </a:avLst>
        </a:prstGeom>
        <a:solidFill>
          <a:schemeClr val="dk2">
            <a:alpha val="90000"/>
            <a:tint val="4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11430" tIns="11430" rIns="11430" bIns="11430" numCol="1" spcCol="1270" anchor="t" anchorCtr="0">
          <a:noAutofit/>
        </a:bodyPr>
        <a:lstStyle/>
        <a:p>
          <a:pPr marL="171450" lvl="1" indent="-171450" algn="l" defTabSz="800100">
            <a:lnSpc>
              <a:spcPct val="90000"/>
            </a:lnSpc>
            <a:spcBef>
              <a:spcPct val="0"/>
            </a:spcBef>
            <a:spcAft>
              <a:spcPct val="15000"/>
            </a:spcAft>
            <a:buChar char="•"/>
          </a:pPr>
          <a:r>
            <a:rPr lang="el-GR" sz="1800" kern="1200" dirty="0"/>
            <a:t>Εκτιμώμενη αξία της σύμβασης ίση ή κατώτερη από 30.000,00 €, κατ’ εξαίρεση για ορισμένες συμβάσεις, 60.000,00 €</a:t>
          </a:r>
        </a:p>
      </dsp:txBody>
      <dsp:txXfrm>
        <a:off x="3845560" y="174129"/>
        <a:ext cx="5245953" cy="1044773"/>
      </dsp:txXfrm>
    </dsp:sp>
    <dsp:sp modelId="{CCC61165-A8FC-4034-9205-E085B9122A5F}">
      <dsp:nvSpPr>
        <dsp:cNvPr id="0" name=""/>
        <dsp:cNvSpPr/>
      </dsp:nvSpPr>
      <dsp:spPr>
        <a:xfrm>
          <a:off x="0" y="0"/>
          <a:ext cx="3845560" cy="1393031"/>
        </a:xfrm>
        <a:prstGeom prst="roundRect">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68580" tIns="34290" rIns="68580" bIns="34290" numCol="1" spcCol="1270" anchor="ctr" anchorCtr="0">
          <a:noAutofit/>
        </a:bodyPr>
        <a:lstStyle/>
        <a:p>
          <a:pPr marL="0" lvl="0" indent="0" algn="ctr" defTabSz="800100">
            <a:lnSpc>
              <a:spcPct val="90000"/>
            </a:lnSpc>
            <a:spcBef>
              <a:spcPct val="0"/>
            </a:spcBef>
            <a:spcAft>
              <a:spcPct val="35000"/>
            </a:spcAft>
            <a:buNone/>
          </a:pPr>
          <a:r>
            <a:rPr lang="el-GR" sz="1800" kern="1200" dirty="0"/>
            <a:t>Προσφυγή στη διαδικασία της απευθείας ανάθεσης</a:t>
          </a:r>
        </a:p>
      </dsp:txBody>
      <dsp:txXfrm>
        <a:off x="68002" y="68002"/>
        <a:ext cx="3709556" cy="1257027"/>
      </dsp:txXfrm>
    </dsp:sp>
    <dsp:sp modelId="{58EACD35-743C-4B9A-AB94-FEB087DE713C}">
      <dsp:nvSpPr>
        <dsp:cNvPr id="0" name=""/>
        <dsp:cNvSpPr/>
      </dsp:nvSpPr>
      <dsp:spPr>
        <a:xfrm>
          <a:off x="3845560" y="1532334"/>
          <a:ext cx="5768340" cy="1393031"/>
        </a:xfrm>
        <a:prstGeom prst="rightArrow">
          <a:avLst>
            <a:gd name="adj1" fmla="val 75000"/>
            <a:gd name="adj2" fmla="val 50000"/>
          </a:avLst>
        </a:prstGeom>
        <a:solidFill>
          <a:schemeClr val="dk2">
            <a:alpha val="90000"/>
            <a:tint val="4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11430" tIns="11430" rIns="11430" bIns="11430" numCol="1" spcCol="1270" anchor="t" anchorCtr="0">
          <a:noAutofit/>
        </a:bodyPr>
        <a:lstStyle/>
        <a:p>
          <a:pPr marL="171450" lvl="1" indent="-171450" algn="l" defTabSz="800100">
            <a:lnSpc>
              <a:spcPct val="90000"/>
            </a:lnSpc>
            <a:spcBef>
              <a:spcPct val="0"/>
            </a:spcBef>
            <a:spcAft>
              <a:spcPct val="15000"/>
            </a:spcAft>
            <a:buChar char="•"/>
          </a:pPr>
          <a:r>
            <a:rPr lang="el-GR" sz="1800" kern="1200" dirty="0"/>
            <a:t>Από τις αρμόδιες υπηρεσίες της αναθέτουσας αρχής, χωρίς γνωμοδότηση συλλογικού οργάνου</a:t>
          </a:r>
        </a:p>
      </dsp:txBody>
      <dsp:txXfrm>
        <a:off x="3845560" y="1706463"/>
        <a:ext cx="5245953" cy="1044773"/>
      </dsp:txXfrm>
    </dsp:sp>
    <dsp:sp modelId="{14C0FD62-0768-4BEE-ACF3-3630C60EAE57}">
      <dsp:nvSpPr>
        <dsp:cNvPr id="0" name=""/>
        <dsp:cNvSpPr/>
      </dsp:nvSpPr>
      <dsp:spPr>
        <a:xfrm>
          <a:off x="0" y="1532334"/>
          <a:ext cx="3845560" cy="1393031"/>
        </a:xfrm>
        <a:prstGeom prst="roundRect">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68580" tIns="34290" rIns="68580" bIns="34290" numCol="1" spcCol="1270" anchor="ctr" anchorCtr="0">
          <a:noAutofit/>
        </a:bodyPr>
        <a:lstStyle/>
        <a:p>
          <a:pPr marL="0" lvl="0" indent="0" algn="ctr" defTabSz="800100">
            <a:lnSpc>
              <a:spcPct val="90000"/>
            </a:lnSpc>
            <a:spcBef>
              <a:spcPct val="0"/>
            </a:spcBef>
            <a:spcAft>
              <a:spcPct val="35000"/>
            </a:spcAft>
            <a:buNone/>
          </a:pPr>
          <a:r>
            <a:rPr lang="el-GR" sz="1800" kern="1200" dirty="0"/>
            <a:t>Διενέργεια της απευθείας ανάθεσης</a:t>
          </a:r>
        </a:p>
      </dsp:txBody>
      <dsp:txXfrm>
        <a:off x="68002" y="1600336"/>
        <a:ext cx="3709556" cy="1257027"/>
      </dsp:txXfrm>
    </dsp:sp>
    <dsp:sp modelId="{AAA5C718-7EB8-40D4-9565-C1ABF2624FA0}">
      <dsp:nvSpPr>
        <dsp:cNvPr id="0" name=""/>
        <dsp:cNvSpPr/>
      </dsp:nvSpPr>
      <dsp:spPr>
        <a:xfrm>
          <a:off x="3845560" y="3064668"/>
          <a:ext cx="5768340" cy="1393031"/>
        </a:xfrm>
        <a:prstGeom prst="rightArrow">
          <a:avLst>
            <a:gd name="adj1" fmla="val 75000"/>
            <a:gd name="adj2" fmla="val 50000"/>
          </a:avLst>
        </a:prstGeom>
        <a:solidFill>
          <a:schemeClr val="dk2">
            <a:alpha val="90000"/>
            <a:tint val="4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11430" tIns="11430" rIns="11430" bIns="11430" numCol="1" spcCol="1270" anchor="t" anchorCtr="0">
          <a:noAutofit/>
        </a:bodyPr>
        <a:lstStyle/>
        <a:p>
          <a:pPr marL="171450" lvl="1" indent="-171450" algn="l" defTabSz="800100">
            <a:lnSpc>
              <a:spcPct val="90000"/>
            </a:lnSpc>
            <a:spcBef>
              <a:spcPct val="0"/>
            </a:spcBef>
            <a:spcAft>
              <a:spcPct val="15000"/>
            </a:spcAft>
            <a:buChar char="•"/>
          </a:pPr>
          <a:r>
            <a:rPr lang="el-GR" sz="1800" kern="1200" dirty="0"/>
            <a:t>Παράλειψη της υποχρέωσης δημοσίευσης καθιστά τη σύμβαση αυτοδικαίως άκυρη</a:t>
          </a:r>
        </a:p>
      </dsp:txBody>
      <dsp:txXfrm>
        <a:off x="3845560" y="3238797"/>
        <a:ext cx="5245953" cy="1044773"/>
      </dsp:txXfrm>
    </dsp:sp>
    <dsp:sp modelId="{FBD6CCF8-1AAA-44E9-A2AF-99DF17F00F2E}">
      <dsp:nvSpPr>
        <dsp:cNvPr id="0" name=""/>
        <dsp:cNvSpPr/>
      </dsp:nvSpPr>
      <dsp:spPr>
        <a:xfrm>
          <a:off x="0" y="3064668"/>
          <a:ext cx="3845560" cy="1393031"/>
        </a:xfrm>
        <a:prstGeom prst="roundRect">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68580" tIns="34290" rIns="68580" bIns="34290" numCol="1" spcCol="1270" anchor="ctr" anchorCtr="0">
          <a:noAutofit/>
        </a:bodyPr>
        <a:lstStyle/>
        <a:p>
          <a:pPr marL="0" lvl="0" indent="0" algn="ctr" defTabSz="800100">
            <a:lnSpc>
              <a:spcPct val="90000"/>
            </a:lnSpc>
            <a:spcBef>
              <a:spcPct val="0"/>
            </a:spcBef>
            <a:spcAft>
              <a:spcPct val="35000"/>
            </a:spcAft>
            <a:buNone/>
          </a:pPr>
          <a:r>
            <a:rPr lang="el-GR" sz="1800" kern="1200" dirty="0"/>
            <a:t>Δημοσίευση της απόφασης ανάθεσης στο ΚΗΜΔΗΣ και κοινοποίηση στον ανάδοχο</a:t>
          </a:r>
        </a:p>
      </dsp:txBody>
      <dsp:txXfrm>
        <a:off x="68002" y="3132670"/>
        <a:ext cx="3709556" cy="1257027"/>
      </dsp:txXfrm>
    </dsp:sp>
  </dsp:spTree>
</dsp:drawing>
</file>

<file path=ppt/diagrams/drawing6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4EA6BEE-9504-4656-AB7F-DC925902300C}">
      <dsp:nvSpPr>
        <dsp:cNvPr id="0" name=""/>
        <dsp:cNvSpPr/>
      </dsp:nvSpPr>
      <dsp:spPr>
        <a:xfrm rot="16200000">
          <a:off x="-2282" y="7094"/>
          <a:ext cx="4642756" cy="4628567"/>
        </a:xfrm>
        <a:prstGeom prst="flowChartManualOperation">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14300" tIns="0" rIns="114300" bIns="0" numCol="1" spcCol="1270" anchor="t" anchorCtr="0">
          <a:noAutofit/>
        </a:bodyPr>
        <a:lstStyle/>
        <a:p>
          <a:pPr marL="0" lvl="0" indent="0" algn="l" defTabSz="800100">
            <a:lnSpc>
              <a:spcPct val="90000"/>
            </a:lnSpc>
            <a:spcBef>
              <a:spcPct val="0"/>
            </a:spcBef>
            <a:spcAft>
              <a:spcPct val="35000"/>
            </a:spcAft>
            <a:buNone/>
          </a:pPr>
          <a:r>
            <a:rPr lang="el-GR" sz="1800" kern="1200" dirty="0"/>
            <a:t>Υπογραφή συμφωνητικού</a:t>
          </a:r>
        </a:p>
        <a:p>
          <a:pPr marL="171450" lvl="1" indent="-171450" algn="l" defTabSz="800100">
            <a:lnSpc>
              <a:spcPct val="90000"/>
            </a:lnSpc>
            <a:spcBef>
              <a:spcPct val="0"/>
            </a:spcBef>
            <a:spcAft>
              <a:spcPct val="15000"/>
            </a:spcAft>
            <a:buChar char="•"/>
          </a:pPr>
          <a:r>
            <a:rPr lang="el-GR" sz="1800" kern="1200" dirty="0"/>
            <a:t>Απαιτείται για συμβάσεις με εκτιμώμενη αξία άνω των 2.500,00 €</a:t>
          </a:r>
        </a:p>
        <a:p>
          <a:pPr marL="171450" lvl="1" indent="-171450" algn="l" defTabSz="800100">
            <a:lnSpc>
              <a:spcPct val="90000"/>
            </a:lnSpc>
            <a:spcBef>
              <a:spcPct val="0"/>
            </a:spcBef>
            <a:spcAft>
              <a:spcPct val="15000"/>
            </a:spcAft>
            <a:buChar char="•"/>
          </a:pPr>
          <a:r>
            <a:rPr lang="el-GR" sz="1800" kern="1200" dirty="0"/>
            <a:t>Η σύμβαση θεωρείται συναφθείσα με την κοινοποίηση της απόφασης ανάθεσης</a:t>
          </a:r>
        </a:p>
        <a:p>
          <a:pPr marL="171450" lvl="1" indent="-171450" algn="l" defTabSz="800100">
            <a:lnSpc>
              <a:spcPct val="90000"/>
            </a:lnSpc>
            <a:spcBef>
              <a:spcPct val="0"/>
            </a:spcBef>
            <a:spcAft>
              <a:spcPct val="15000"/>
            </a:spcAft>
            <a:buChar char="•"/>
          </a:pPr>
          <a:r>
            <a:rPr lang="el-GR" sz="1800" kern="1200" dirty="0"/>
            <a:t>Το συμφωνητικό έχει αποδεικτικό χαρακτήρα </a:t>
          </a:r>
        </a:p>
      </dsp:txBody>
      <dsp:txXfrm rot="5400000">
        <a:off x="4813" y="928550"/>
        <a:ext cx="4628567" cy="2785654"/>
      </dsp:txXfrm>
    </dsp:sp>
    <dsp:sp modelId="{66DD4792-B16C-457D-BBE6-4BA14B147EE6}">
      <dsp:nvSpPr>
        <dsp:cNvPr id="0" name=""/>
        <dsp:cNvSpPr/>
      </dsp:nvSpPr>
      <dsp:spPr>
        <a:xfrm rot="16200000">
          <a:off x="4973426" y="7094"/>
          <a:ext cx="4642756" cy="4628567"/>
        </a:xfrm>
        <a:prstGeom prst="flowChartManualOperation">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14300" tIns="0" rIns="114300" bIns="0" numCol="1" spcCol="1270" anchor="t" anchorCtr="0">
          <a:noAutofit/>
        </a:bodyPr>
        <a:lstStyle/>
        <a:p>
          <a:pPr marL="0" lvl="0" indent="0" algn="l" defTabSz="800100">
            <a:lnSpc>
              <a:spcPct val="90000"/>
            </a:lnSpc>
            <a:spcBef>
              <a:spcPct val="0"/>
            </a:spcBef>
            <a:spcAft>
              <a:spcPct val="35000"/>
            </a:spcAft>
            <a:buNone/>
          </a:pPr>
          <a:r>
            <a:rPr lang="el-GR" sz="1800" kern="1200" dirty="0"/>
            <a:t>Ελάχιστο περιεχόμενο απόφασης ανάθεσης</a:t>
          </a:r>
        </a:p>
        <a:p>
          <a:pPr marL="171450" lvl="1" indent="-171450" algn="l" defTabSz="800100">
            <a:lnSpc>
              <a:spcPct val="90000"/>
            </a:lnSpc>
            <a:spcBef>
              <a:spcPct val="0"/>
            </a:spcBef>
            <a:spcAft>
              <a:spcPct val="15000"/>
            </a:spcAft>
            <a:buChar char="•"/>
          </a:pPr>
          <a:r>
            <a:rPr lang="el-GR" sz="1800" kern="1200" dirty="0"/>
            <a:t>Επωνυμία και στοιχεία της αναθέτουσας αρχής</a:t>
          </a:r>
        </a:p>
        <a:p>
          <a:pPr marL="171450" lvl="1" indent="-171450" algn="l" defTabSz="800100">
            <a:lnSpc>
              <a:spcPct val="90000"/>
            </a:lnSpc>
            <a:spcBef>
              <a:spcPct val="0"/>
            </a:spcBef>
            <a:spcAft>
              <a:spcPct val="15000"/>
            </a:spcAft>
            <a:buChar char="•"/>
          </a:pPr>
          <a:r>
            <a:rPr lang="el-GR" sz="1800" kern="1200" dirty="0"/>
            <a:t>Περιγραφή του αντικειμένου της σύμβασης και της αξίας της</a:t>
          </a:r>
        </a:p>
        <a:p>
          <a:pPr marL="171450" lvl="1" indent="-171450" algn="l" defTabSz="800100">
            <a:lnSpc>
              <a:spcPct val="90000"/>
            </a:lnSpc>
            <a:spcBef>
              <a:spcPct val="0"/>
            </a:spcBef>
            <a:spcAft>
              <a:spcPct val="15000"/>
            </a:spcAft>
            <a:buChar char="•"/>
          </a:pPr>
          <a:r>
            <a:rPr lang="el-GR" sz="1800" kern="1200" dirty="0"/>
            <a:t>Όνομα και στοιχεία επικοινωνίας του αναδόχου</a:t>
          </a:r>
        </a:p>
        <a:p>
          <a:pPr marL="171450" lvl="1" indent="-171450" algn="l" defTabSz="800100">
            <a:lnSpc>
              <a:spcPct val="90000"/>
            </a:lnSpc>
            <a:spcBef>
              <a:spcPct val="0"/>
            </a:spcBef>
            <a:spcAft>
              <a:spcPct val="15000"/>
            </a:spcAft>
            <a:buChar char="•"/>
          </a:pPr>
          <a:r>
            <a:rPr lang="el-GR" sz="1800" kern="1200" dirty="0"/>
            <a:t>Κάθε άλλη πληροφορία που κρίνεται απαραίτητη</a:t>
          </a:r>
        </a:p>
      </dsp:txBody>
      <dsp:txXfrm rot="5400000">
        <a:off x="4980521" y="928550"/>
        <a:ext cx="4628567" cy="2785654"/>
      </dsp:txXfrm>
    </dsp:sp>
  </dsp:spTree>
</dsp:drawing>
</file>

<file path=ppt/diagrams/drawing6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2A33D11-A595-480C-8D67-E372316BD18C}">
      <dsp:nvSpPr>
        <dsp:cNvPr id="0" name=""/>
        <dsp:cNvSpPr/>
      </dsp:nvSpPr>
      <dsp:spPr>
        <a:xfrm>
          <a:off x="0" y="23872"/>
          <a:ext cx="9613900" cy="686205"/>
        </a:xfrm>
        <a:prstGeom prst="roundRect">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el-GR" sz="1800" kern="1200" dirty="0"/>
            <a:t>Συμβάσεις έργων, μελετών και παροχής τεχνικών και λοιπών συναφών επιστημονικών υπηρεσιών</a:t>
          </a:r>
        </a:p>
      </dsp:txBody>
      <dsp:txXfrm>
        <a:off x="33498" y="57370"/>
        <a:ext cx="9546904" cy="619209"/>
      </dsp:txXfrm>
    </dsp:sp>
    <dsp:sp modelId="{6F70C7FE-7FC2-41E5-B3F5-4A4C66D8435D}">
      <dsp:nvSpPr>
        <dsp:cNvPr id="0" name=""/>
        <dsp:cNvSpPr/>
      </dsp:nvSpPr>
      <dsp:spPr>
        <a:xfrm>
          <a:off x="0" y="710077"/>
          <a:ext cx="9613900" cy="1904400"/>
        </a:xfrm>
        <a:prstGeom prst="rect">
          <a:avLst/>
        </a:prstGeom>
        <a:noFill/>
        <a:ln w="9525" cap="flat" cmpd="sng" algn="ctr">
          <a:solidFill>
            <a:schemeClr val="dk1">
              <a:alpha val="0"/>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txBody>
        <a:bodyPr spcFirstLastPara="0" vert="horz" wrap="square" lIns="305241" tIns="29210" rIns="163576" bIns="29210" numCol="1" spcCol="1270" anchor="t" anchorCtr="0">
          <a:noAutofit/>
        </a:bodyPr>
        <a:lstStyle/>
        <a:p>
          <a:pPr marL="171450" lvl="1" indent="-171450" algn="l" defTabSz="800100">
            <a:lnSpc>
              <a:spcPct val="90000"/>
            </a:lnSpc>
            <a:spcBef>
              <a:spcPct val="0"/>
            </a:spcBef>
            <a:spcAft>
              <a:spcPct val="20000"/>
            </a:spcAft>
            <a:buChar char="•"/>
          </a:pPr>
          <a:r>
            <a:rPr lang="el-GR" sz="1800" kern="1200" dirty="0"/>
            <a:t>Η επιλογή του αναδόχου διενεργείται με απόφαση της αναθέτουσας αρχής</a:t>
          </a:r>
        </a:p>
        <a:p>
          <a:pPr marL="171450" lvl="1" indent="-171450" algn="l" defTabSz="800100">
            <a:lnSpc>
              <a:spcPct val="90000"/>
            </a:lnSpc>
            <a:spcBef>
              <a:spcPct val="0"/>
            </a:spcBef>
            <a:spcAft>
              <a:spcPct val="20000"/>
            </a:spcAft>
            <a:buChar char="•"/>
          </a:pPr>
          <a:r>
            <a:rPr lang="el-GR" sz="1800" kern="1200" dirty="0"/>
            <a:t>Σύναψη της σύμβασης με τον επιλεγέντα ανάδοχο που διαθέτει τα αναγκαία προσόντα και την απαραίτητη εξειδίκευση</a:t>
          </a:r>
        </a:p>
        <a:p>
          <a:pPr marL="171450" lvl="1" indent="-171450" algn="l" defTabSz="800100">
            <a:lnSpc>
              <a:spcPct val="90000"/>
            </a:lnSpc>
            <a:spcBef>
              <a:spcPct val="0"/>
            </a:spcBef>
            <a:spcAft>
              <a:spcPct val="20000"/>
            </a:spcAft>
            <a:buChar char="•"/>
          </a:pPr>
          <a:r>
            <a:rPr lang="el-GR" sz="1800" kern="1200" dirty="0"/>
            <a:t>Η εκτιμώμενη αξία της σύμβασης είναι το ανώτατο όριο της αμοιβής του αναδόχου</a:t>
          </a:r>
        </a:p>
        <a:p>
          <a:pPr marL="171450" lvl="1" indent="-171450" algn="l" defTabSz="800100">
            <a:lnSpc>
              <a:spcPct val="90000"/>
            </a:lnSpc>
            <a:spcBef>
              <a:spcPct val="0"/>
            </a:spcBef>
            <a:spcAft>
              <a:spcPct val="20000"/>
            </a:spcAft>
            <a:buChar char="•"/>
          </a:pPr>
          <a:r>
            <a:rPr lang="el-GR" sz="1800" kern="1200" dirty="0"/>
            <a:t>Μετά την υπογραφή της σύμβασης και για διάστημα 12 μηνών αδυναμία του αναδόχου ή ελεγχόμενου από αυτόν προσώπου για σύναψη άλλης σύμβασης απευθείας ανάθεσης με την ίδια αναθέτουσα αρχή</a:t>
          </a:r>
        </a:p>
      </dsp:txBody>
      <dsp:txXfrm>
        <a:off x="0" y="710077"/>
        <a:ext cx="9613900" cy="1904400"/>
      </dsp:txXfrm>
    </dsp:sp>
    <dsp:sp modelId="{5CCFD040-9831-4338-9A2A-5519792F3B24}">
      <dsp:nvSpPr>
        <dsp:cNvPr id="0" name=""/>
        <dsp:cNvSpPr/>
      </dsp:nvSpPr>
      <dsp:spPr>
        <a:xfrm>
          <a:off x="0" y="2614477"/>
          <a:ext cx="9613900" cy="547577"/>
        </a:xfrm>
        <a:prstGeom prst="roundRect">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el-GR" sz="1800" kern="1200" dirty="0"/>
            <a:t>Περιορισμοί στη δυνατότητα προσφυγής στη διαδικασία της απευθείας ανάθεσης</a:t>
          </a:r>
        </a:p>
      </dsp:txBody>
      <dsp:txXfrm>
        <a:off x="26731" y="2641208"/>
        <a:ext cx="9560438" cy="494115"/>
      </dsp:txXfrm>
    </dsp:sp>
    <dsp:sp modelId="{C4E86C54-C4E4-4F95-9C02-AB84995093BF}">
      <dsp:nvSpPr>
        <dsp:cNvPr id="0" name=""/>
        <dsp:cNvSpPr/>
      </dsp:nvSpPr>
      <dsp:spPr>
        <a:xfrm>
          <a:off x="0" y="3162054"/>
          <a:ext cx="9613900" cy="1571130"/>
        </a:xfrm>
        <a:prstGeom prst="rect">
          <a:avLst/>
        </a:prstGeom>
        <a:noFill/>
        <a:ln w="9525" cap="flat" cmpd="sng" algn="ctr">
          <a:solidFill>
            <a:schemeClr val="dk1">
              <a:alpha val="0"/>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txBody>
        <a:bodyPr spcFirstLastPara="0" vert="horz" wrap="square" lIns="305241" tIns="29210" rIns="163576" bIns="29210" numCol="1" spcCol="1270" anchor="t" anchorCtr="0">
          <a:noAutofit/>
        </a:bodyPr>
        <a:lstStyle/>
        <a:p>
          <a:pPr marL="171450" lvl="1" indent="-171450" algn="l" defTabSz="800100">
            <a:lnSpc>
              <a:spcPct val="90000"/>
            </a:lnSpc>
            <a:spcBef>
              <a:spcPct val="0"/>
            </a:spcBef>
            <a:spcAft>
              <a:spcPct val="20000"/>
            </a:spcAft>
            <a:buChar char="•"/>
          </a:pPr>
          <a:r>
            <a:rPr lang="el-GR" sz="1800" kern="1200" dirty="0"/>
            <a:t>Δύνανται να ανατεθούν από κάθε αναθέτουσα αρχή, κάθε έτος, μία ή περισσότερες συμβάσεις, συνολικού προϋπολογισμού μέχρι 10% των πιστώσεων της αναθέτουσας αρχής κατ’ έτος, για συμβάσεις έργων, μελετών και παροχής τεχνικών και λοιπών επιστημονικών υπηρεσιών, αντίστοιχα</a:t>
          </a:r>
        </a:p>
        <a:p>
          <a:pPr marL="171450" lvl="1" indent="-171450" algn="l" defTabSz="800100">
            <a:lnSpc>
              <a:spcPct val="90000"/>
            </a:lnSpc>
            <a:spcBef>
              <a:spcPct val="0"/>
            </a:spcBef>
            <a:spcAft>
              <a:spcPct val="20000"/>
            </a:spcAft>
            <a:buChar char="•"/>
          </a:pPr>
          <a:r>
            <a:rPr lang="el-GR" sz="1800" kern="1200" dirty="0"/>
            <a:t>Συμβάσεις συναπτόμενες κατά παράβαση του ανωτέρω ορίου είναι άκυρες και δεν παράγουν αποτελέσματα</a:t>
          </a:r>
        </a:p>
      </dsp:txBody>
      <dsp:txXfrm>
        <a:off x="0" y="3162054"/>
        <a:ext cx="9613900" cy="1571130"/>
      </dsp:txXfrm>
    </dsp:sp>
  </dsp:spTree>
</dsp:drawing>
</file>

<file path=ppt/diagrams/drawing6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7BC29C-CC11-4BDB-A168-C76F0A4CE9CF}">
      <dsp:nvSpPr>
        <dsp:cNvPr id="0" name=""/>
        <dsp:cNvSpPr/>
      </dsp:nvSpPr>
      <dsp:spPr>
        <a:xfrm>
          <a:off x="496403" y="0"/>
          <a:ext cx="1507391" cy="1507391"/>
        </a:xfrm>
        <a:prstGeom prst="ellipse">
          <a:avLst/>
        </a:prstGeom>
        <a:gradFill rotWithShape="0">
          <a:gsLst>
            <a:gs pos="0">
              <a:schemeClr val="dk2">
                <a:alpha val="50000"/>
                <a:hueOff val="0"/>
                <a:satOff val="0"/>
                <a:lumOff val="0"/>
                <a:alphaOff val="0"/>
                <a:tint val="94000"/>
                <a:satMod val="103000"/>
                <a:lumMod val="102000"/>
              </a:schemeClr>
            </a:gs>
            <a:gs pos="50000">
              <a:schemeClr val="dk2">
                <a:alpha val="50000"/>
                <a:hueOff val="0"/>
                <a:satOff val="0"/>
                <a:lumOff val="0"/>
                <a:alphaOff val="0"/>
                <a:shade val="100000"/>
                <a:satMod val="110000"/>
                <a:lumMod val="100000"/>
              </a:schemeClr>
            </a:gs>
            <a:gs pos="100000">
              <a:schemeClr val="dk2">
                <a:alpha val="50000"/>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tx1"/>
        </a:fontRef>
      </dsp:style>
    </dsp:sp>
    <dsp:sp modelId="{490C47EF-5308-48A5-B721-DF55B9CF98B5}">
      <dsp:nvSpPr>
        <dsp:cNvPr id="0" name=""/>
        <dsp:cNvSpPr/>
      </dsp:nvSpPr>
      <dsp:spPr>
        <a:xfrm>
          <a:off x="1360169" y="350"/>
          <a:ext cx="8042487" cy="150739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22860" rIns="0" bIns="22860" numCol="1" spcCol="1270" anchor="ctr" anchorCtr="0">
          <a:noAutofit/>
        </a:bodyPr>
        <a:lstStyle/>
        <a:p>
          <a:pPr marL="0" lvl="0" indent="0" algn="l" defTabSz="800100">
            <a:lnSpc>
              <a:spcPct val="90000"/>
            </a:lnSpc>
            <a:spcBef>
              <a:spcPct val="0"/>
            </a:spcBef>
            <a:spcAft>
              <a:spcPct val="35000"/>
            </a:spcAft>
            <a:buNone/>
          </a:pPr>
          <a:r>
            <a:rPr lang="el-GR" sz="1800" kern="1200" dirty="0"/>
            <a:t>Οποιοσδήποτε οικονομικός φορέας μπορεί να υποβάλλει αίτηση συμμετοχής παρέχοντας τις πληροφορίες που ζητούνται από την αναθέτουσα αρχή</a:t>
          </a:r>
        </a:p>
      </dsp:txBody>
      <dsp:txXfrm>
        <a:off x="1360169" y="350"/>
        <a:ext cx="8042487" cy="1507391"/>
      </dsp:txXfrm>
    </dsp:sp>
    <dsp:sp modelId="{D699A661-26CF-4519-BBDC-BF1A6DCB91ED}">
      <dsp:nvSpPr>
        <dsp:cNvPr id="0" name=""/>
        <dsp:cNvSpPr/>
      </dsp:nvSpPr>
      <dsp:spPr>
        <a:xfrm>
          <a:off x="496403" y="1270094"/>
          <a:ext cx="1507391" cy="1507391"/>
        </a:xfrm>
        <a:prstGeom prst="ellipse">
          <a:avLst/>
        </a:prstGeom>
        <a:gradFill rotWithShape="0">
          <a:gsLst>
            <a:gs pos="0">
              <a:schemeClr val="dk2">
                <a:alpha val="50000"/>
                <a:hueOff val="0"/>
                <a:satOff val="0"/>
                <a:lumOff val="0"/>
                <a:alphaOff val="0"/>
                <a:tint val="94000"/>
                <a:satMod val="103000"/>
                <a:lumMod val="102000"/>
              </a:schemeClr>
            </a:gs>
            <a:gs pos="50000">
              <a:schemeClr val="dk2">
                <a:alpha val="50000"/>
                <a:hueOff val="0"/>
                <a:satOff val="0"/>
                <a:lumOff val="0"/>
                <a:alphaOff val="0"/>
                <a:shade val="100000"/>
                <a:satMod val="110000"/>
                <a:lumMod val="100000"/>
              </a:schemeClr>
            </a:gs>
            <a:gs pos="100000">
              <a:schemeClr val="dk2">
                <a:alpha val="50000"/>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tx1"/>
        </a:fontRef>
      </dsp:style>
    </dsp:sp>
    <dsp:sp modelId="{3184CE0D-9A99-4633-A8AF-B1BF77F5A657}">
      <dsp:nvSpPr>
        <dsp:cNvPr id="0" name=""/>
        <dsp:cNvSpPr/>
      </dsp:nvSpPr>
      <dsp:spPr>
        <a:xfrm>
          <a:off x="1360169" y="1507742"/>
          <a:ext cx="8042487" cy="293327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22860" rIns="0" bIns="22860" numCol="1" spcCol="1270" anchor="ctr" anchorCtr="0">
          <a:noAutofit/>
        </a:bodyPr>
        <a:lstStyle/>
        <a:p>
          <a:pPr marL="0" lvl="0" indent="0" algn="l" defTabSz="800100">
            <a:lnSpc>
              <a:spcPct val="90000"/>
            </a:lnSpc>
            <a:spcBef>
              <a:spcPct val="0"/>
            </a:spcBef>
            <a:spcAft>
              <a:spcPct val="35000"/>
            </a:spcAft>
            <a:buNone/>
          </a:pPr>
          <a:r>
            <a:rPr lang="el-GR" sz="1800" kern="1200" dirty="0"/>
            <a:t>Στα έγγραφα της σύμβασης οι αναθέτουσες αρχές:</a:t>
          </a:r>
        </a:p>
        <a:p>
          <a:pPr marL="0" lvl="0" indent="0" algn="l" defTabSz="800100">
            <a:lnSpc>
              <a:spcPct val="90000"/>
            </a:lnSpc>
            <a:spcBef>
              <a:spcPct val="0"/>
            </a:spcBef>
            <a:spcAft>
              <a:spcPct val="35000"/>
            </a:spcAft>
            <a:buNone/>
          </a:pPr>
          <a:r>
            <a:rPr lang="el-GR" sz="1800" kern="1200" dirty="0"/>
            <a:t>Καθορίζουν το αντικείμενο περιγράφοντας τις ανάγκες και τα χαρακτηριστικά που απαιτούνται</a:t>
          </a:r>
        </a:p>
        <a:p>
          <a:pPr marL="0" lvl="0" indent="0" algn="l" defTabSz="800100">
            <a:lnSpc>
              <a:spcPct val="90000"/>
            </a:lnSpc>
            <a:spcBef>
              <a:spcPct val="0"/>
            </a:spcBef>
            <a:spcAft>
              <a:spcPct val="35000"/>
            </a:spcAft>
            <a:buNone/>
          </a:pPr>
          <a:r>
            <a:rPr lang="el-GR" sz="1800" kern="1200" dirty="0"/>
            <a:t>Προσδιορίζουν τα κριτήρια ανάθεσης</a:t>
          </a:r>
        </a:p>
        <a:p>
          <a:pPr marL="0" lvl="0" indent="0" algn="l" defTabSz="800100">
            <a:lnSpc>
              <a:spcPct val="90000"/>
            </a:lnSpc>
            <a:spcBef>
              <a:spcPct val="0"/>
            </a:spcBef>
            <a:spcAft>
              <a:spcPct val="35000"/>
            </a:spcAft>
            <a:buNone/>
          </a:pPr>
          <a:r>
            <a:rPr lang="el-GR" sz="1800" kern="1200" dirty="0"/>
            <a:t>Αναφέρουν ποια στοιχεία της περιγραφής ορίζουν τις ελάχιστες απαιτήσεις που πρέπει να πληρούν οι προσφορές</a:t>
          </a:r>
        </a:p>
      </dsp:txBody>
      <dsp:txXfrm>
        <a:off x="1360169" y="1507742"/>
        <a:ext cx="8042487" cy="2933279"/>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14AAEC9-3A22-4A74-A52E-619F4F757B57}">
      <dsp:nvSpPr>
        <dsp:cNvPr id="0" name=""/>
        <dsp:cNvSpPr/>
      </dsp:nvSpPr>
      <dsp:spPr>
        <a:xfrm>
          <a:off x="2367915" y="0"/>
          <a:ext cx="4241800" cy="4241800"/>
        </a:xfrm>
        <a:prstGeom prst="triangle">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sp>
    <dsp:sp modelId="{6F072664-EFFD-49AB-91DF-360298769889}">
      <dsp:nvSpPr>
        <dsp:cNvPr id="0" name=""/>
        <dsp:cNvSpPr/>
      </dsp:nvSpPr>
      <dsp:spPr>
        <a:xfrm>
          <a:off x="4488815" y="424594"/>
          <a:ext cx="2757170" cy="603130"/>
        </a:xfrm>
        <a:prstGeom prst="round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Το άρθρο 107 του Ν. 4497/2017</a:t>
          </a:r>
          <a:endParaRPr lang="en-US" sz="1800" kern="1200" dirty="0"/>
        </a:p>
      </dsp:txBody>
      <dsp:txXfrm>
        <a:off x="4518257" y="454036"/>
        <a:ext cx="2698286" cy="544246"/>
      </dsp:txXfrm>
    </dsp:sp>
    <dsp:sp modelId="{F530BB10-8675-4735-A7AE-323FA9CB684A}">
      <dsp:nvSpPr>
        <dsp:cNvPr id="0" name=""/>
        <dsp:cNvSpPr/>
      </dsp:nvSpPr>
      <dsp:spPr>
        <a:xfrm>
          <a:off x="4488815" y="1103116"/>
          <a:ext cx="2757170" cy="603130"/>
        </a:xfrm>
        <a:prstGeom prst="round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Το άρθρο 43 του Ν. 4605/2019</a:t>
          </a:r>
          <a:endParaRPr lang="en-US" sz="1800" kern="1200" dirty="0"/>
        </a:p>
      </dsp:txBody>
      <dsp:txXfrm>
        <a:off x="4518257" y="1132558"/>
        <a:ext cx="2698286" cy="544246"/>
      </dsp:txXfrm>
    </dsp:sp>
    <dsp:sp modelId="{7A853BC6-B4B6-457A-94A4-BAD487CCEC8E}">
      <dsp:nvSpPr>
        <dsp:cNvPr id="0" name=""/>
        <dsp:cNvSpPr/>
      </dsp:nvSpPr>
      <dsp:spPr>
        <a:xfrm>
          <a:off x="4488815" y="1781638"/>
          <a:ext cx="2757170" cy="603130"/>
        </a:xfrm>
        <a:prstGeom prst="round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Το άρθρο 33 του Ν. 4608/2019</a:t>
          </a:r>
          <a:endParaRPr lang="en-US" sz="1800" kern="1200" dirty="0"/>
        </a:p>
      </dsp:txBody>
      <dsp:txXfrm>
        <a:off x="4518257" y="1811080"/>
        <a:ext cx="2698286" cy="544246"/>
      </dsp:txXfrm>
    </dsp:sp>
    <dsp:sp modelId="{6E46CDA2-A86B-4FEE-B2FB-68320536DA04}">
      <dsp:nvSpPr>
        <dsp:cNvPr id="0" name=""/>
        <dsp:cNvSpPr/>
      </dsp:nvSpPr>
      <dsp:spPr>
        <a:xfrm>
          <a:off x="4488815" y="2460161"/>
          <a:ext cx="2757170" cy="603130"/>
        </a:xfrm>
        <a:prstGeom prst="round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Ν. 4782/2021</a:t>
          </a:r>
          <a:endParaRPr lang="en-US" sz="1800" kern="1200" dirty="0"/>
        </a:p>
      </dsp:txBody>
      <dsp:txXfrm>
        <a:off x="4518257" y="2489603"/>
        <a:ext cx="2698286" cy="544246"/>
      </dsp:txXfrm>
    </dsp:sp>
    <dsp:sp modelId="{282CDF89-82CB-45FE-B4A1-7661F9D7599C}">
      <dsp:nvSpPr>
        <dsp:cNvPr id="0" name=""/>
        <dsp:cNvSpPr/>
      </dsp:nvSpPr>
      <dsp:spPr>
        <a:xfrm>
          <a:off x="4488815" y="3138683"/>
          <a:ext cx="2757170" cy="603130"/>
        </a:xfrm>
        <a:prstGeom prst="round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Ν. 4912/2022</a:t>
          </a:r>
          <a:endParaRPr lang="en-US" sz="1800" kern="1200" dirty="0"/>
        </a:p>
      </dsp:txBody>
      <dsp:txXfrm>
        <a:off x="4518257" y="3168125"/>
        <a:ext cx="2698286" cy="544246"/>
      </dsp:txXfrm>
    </dsp:sp>
  </dsp:spTree>
</dsp:drawing>
</file>

<file path=ppt/diagrams/drawing7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7AD951F-8B68-4EDF-8F15-DC8DA5D0CA76}">
      <dsp:nvSpPr>
        <dsp:cNvPr id="0" name=""/>
        <dsp:cNvSpPr/>
      </dsp:nvSpPr>
      <dsp:spPr>
        <a:xfrm>
          <a:off x="0" y="0"/>
          <a:ext cx="7402703" cy="793568"/>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el-GR" sz="1800" kern="1200" dirty="0"/>
            <a:t>Ελάχιστη προθεσμία παραλαβής 30 ημέρες από την ημερομηνία αποστολής της πρόσκλησης</a:t>
          </a:r>
        </a:p>
      </dsp:txBody>
      <dsp:txXfrm>
        <a:off x="23243" y="23243"/>
        <a:ext cx="6453532" cy="747082"/>
      </dsp:txXfrm>
    </dsp:sp>
    <dsp:sp modelId="{0134A296-0E00-41B3-A34F-6BCD3DADB61C}">
      <dsp:nvSpPr>
        <dsp:cNvPr id="0" name=""/>
        <dsp:cNvSpPr/>
      </dsp:nvSpPr>
      <dsp:spPr>
        <a:xfrm>
          <a:off x="552799" y="903786"/>
          <a:ext cx="7402703" cy="793568"/>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el-GR" sz="1800" kern="1200" dirty="0"/>
            <a:t>Η αρχική προσφορά αποτελεί τη βάση των επακόλουθων διαπραγματεύσεων</a:t>
          </a:r>
        </a:p>
      </dsp:txBody>
      <dsp:txXfrm>
        <a:off x="576042" y="927029"/>
        <a:ext cx="6287598" cy="747082"/>
      </dsp:txXfrm>
    </dsp:sp>
    <dsp:sp modelId="{13C85CF7-A646-41FA-A14F-7B90954A0CDB}">
      <dsp:nvSpPr>
        <dsp:cNvPr id="0" name=""/>
        <dsp:cNvSpPr/>
      </dsp:nvSpPr>
      <dsp:spPr>
        <a:xfrm>
          <a:off x="1105598" y="1807572"/>
          <a:ext cx="7402703" cy="793568"/>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el-GR" sz="1800" kern="1200" dirty="0"/>
            <a:t>Προσφορά υποβάλλουν μόνο οι οικονομικοί φορείς που έχουν προσκληθεί από την αναθέτουσα αρχή</a:t>
          </a:r>
        </a:p>
      </dsp:txBody>
      <dsp:txXfrm>
        <a:off x="1128841" y="1830815"/>
        <a:ext cx="6287598" cy="747082"/>
      </dsp:txXfrm>
    </dsp:sp>
    <dsp:sp modelId="{87035227-CDF5-452F-8690-A23C83E2A4C7}">
      <dsp:nvSpPr>
        <dsp:cNvPr id="0" name=""/>
        <dsp:cNvSpPr/>
      </dsp:nvSpPr>
      <dsp:spPr>
        <a:xfrm>
          <a:off x="1658397" y="2711359"/>
          <a:ext cx="7402703" cy="793568"/>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el-GR" sz="1800" kern="1200"/>
            <a:t>Οι </a:t>
          </a:r>
          <a:r>
            <a:rPr lang="el-GR" sz="1800" kern="1200" dirty="0"/>
            <a:t>αναθέτουσες αρχές μπορούν να περιορίζουν τον αριθμό των κατάλληλων υποψηφίων που προσκαλούνται</a:t>
          </a:r>
        </a:p>
      </dsp:txBody>
      <dsp:txXfrm>
        <a:off x="1681640" y="2734602"/>
        <a:ext cx="6287598" cy="747082"/>
      </dsp:txXfrm>
    </dsp:sp>
    <dsp:sp modelId="{2640619E-F175-48E0-85EC-0F4DCC5592E5}">
      <dsp:nvSpPr>
        <dsp:cNvPr id="0" name=""/>
        <dsp:cNvSpPr/>
      </dsp:nvSpPr>
      <dsp:spPr>
        <a:xfrm>
          <a:off x="2211197" y="3615145"/>
          <a:ext cx="7402703" cy="793568"/>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el-GR" sz="1800" kern="1200" dirty="0"/>
            <a:t>Διαπραγμάτευση όλων των επακόλουθων προσφορών, πλην της τελικής προσφοράς, με σκοπό τη βελτίωση του περιεχομένου τους</a:t>
          </a:r>
        </a:p>
      </dsp:txBody>
      <dsp:txXfrm>
        <a:off x="2234440" y="3638388"/>
        <a:ext cx="6287598" cy="747082"/>
      </dsp:txXfrm>
    </dsp:sp>
    <dsp:sp modelId="{5A512879-0B35-4FAE-9B99-613451060213}">
      <dsp:nvSpPr>
        <dsp:cNvPr id="0" name=""/>
        <dsp:cNvSpPr/>
      </dsp:nvSpPr>
      <dsp:spPr>
        <a:xfrm>
          <a:off x="6886883" y="579745"/>
          <a:ext cx="515819" cy="515819"/>
        </a:xfrm>
        <a:prstGeom prst="downArrow">
          <a:avLst>
            <a:gd name="adj1" fmla="val 55000"/>
            <a:gd name="adj2" fmla="val 45000"/>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5400" h="3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0480" tIns="30480" rIns="30480" bIns="30480" numCol="1" spcCol="1270" anchor="ctr" anchorCtr="0">
          <a:noAutofit/>
        </a:bodyPr>
        <a:lstStyle/>
        <a:p>
          <a:pPr marL="0" lvl="0" indent="0" algn="ctr" defTabSz="1066800">
            <a:lnSpc>
              <a:spcPct val="90000"/>
            </a:lnSpc>
            <a:spcBef>
              <a:spcPct val="0"/>
            </a:spcBef>
            <a:spcAft>
              <a:spcPct val="35000"/>
            </a:spcAft>
            <a:buNone/>
          </a:pPr>
          <a:endParaRPr lang="el-GR" sz="2400" kern="1200"/>
        </a:p>
      </dsp:txBody>
      <dsp:txXfrm>
        <a:off x="7002942" y="579745"/>
        <a:ext cx="283701" cy="388154"/>
      </dsp:txXfrm>
    </dsp:sp>
    <dsp:sp modelId="{54800B0C-93BE-4BAF-86F5-80D3CDB05C95}">
      <dsp:nvSpPr>
        <dsp:cNvPr id="0" name=""/>
        <dsp:cNvSpPr/>
      </dsp:nvSpPr>
      <dsp:spPr>
        <a:xfrm>
          <a:off x="7439682" y="1483532"/>
          <a:ext cx="515819" cy="515819"/>
        </a:xfrm>
        <a:prstGeom prst="downArrow">
          <a:avLst>
            <a:gd name="adj1" fmla="val 55000"/>
            <a:gd name="adj2" fmla="val 45000"/>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5400" h="3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0480" tIns="30480" rIns="30480" bIns="30480" numCol="1" spcCol="1270" anchor="ctr" anchorCtr="0">
          <a:noAutofit/>
        </a:bodyPr>
        <a:lstStyle/>
        <a:p>
          <a:pPr marL="0" lvl="0" indent="0" algn="ctr" defTabSz="1066800">
            <a:lnSpc>
              <a:spcPct val="90000"/>
            </a:lnSpc>
            <a:spcBef>
              <a:spcPct val="0"/>
            </a:spcBef>
            <a:spcAft>
              <a:spcPct val="35000"/>
            </a:spcAft>
            <a:buNone/>
          </a:pPr>
          <a:endParaRPr lang="el-GR" sz="2400" kern="1200"/>
        </a:p>
      </dsp:txBody>
      <dsp:txXfrm>
        <a:off x="7555741" y="1483532"/>
        <a:ext cx="283701" cy="388154"/>
      </dsp:txXfrm>
    </dsp:sp>
    <dsp:sp modelId="{8917D62B-601B-48E1-A488-E0F41AB86B70}">
      <dsp:nvSpPr>
        <dsp:cNvPr id="0" name=""/>
        <dsp:cNvSpPr/>
      </dsp:nvSpPr>
      <dsp:spPr>
        <a:xfrm>
          <a:off x="7992481" y="2374092"/>
          <a:ext cx="515819" cy="515819"/>
        </a:xfrm>
        <a:prstGeom prst="downArrow">
          <a:avLst>
            <a:gd name="adj1" fmla="val 55000"/>
            <a:gd name="adj2" fmla="val 45000"/>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5400" h="3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0480" tIns="30480" rIns="30480" bIns="30480" numCol="1" spcCol="1270" anchor="ctr" anchorCtr="0">
          <a:noAutofit/>
        </a:bodyPr>
        <a:lstStyle/>
        <a:p>
          <a:pPr marL="0" lvl="0" indent="0" algn="ctr" defTabSz="1066800">
            <a:lnSpc>
              <a:spcPct val="90000"/>
            </a:lnSpc>
            <a:spcBef>
              <a:spcPct val="0"/>
            </a:spcBef>
            <a:spcAft>
              <a:spcPct val="35000"/>
            </a:spcAft>
            <a:buNone/>
          </a:pPr>
          <a:endParaRPr lang="el-GR" sz="2400" kern="1200"/>
        </a:p>
      </dsp:txBody>
      <dsp:txXfrm>
        <a:off x="8108540" y="2374092"/>
        <a:ext cx="283701" cy="388154"/>
      </dsp:txXfrm>
    </dsp:sp>
    <dsp:sp modelId="{C3DE0AC7-FBCB-4E68-8B4B-32260125136B}">
      <dsp:nvSpPr>
        <dsp:cNvPr id="0" name=""/>
        <dsp:cNvSpPr/>
      </dsp:nvSpPr>
      <dsp:spPr>
        <a:xfrm>
          <a:off x="8545281" y="3286696"/>
          <a:ext cx="515819" cy="515819"/>
        </a:xfrm>
        <a:prstGeom prst="downArrow">
          <a:avLst>
            <a:gd name="adj1" fmla="val 55000"/>
            <a:gd name="adj2" fmla="val 45000"/>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5400" h="3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0480" tIns="30480" rIns="30480" bIns="30480" numCol="1" spcCol="1270" anchor="ctr" anchorCtr="0">
          <a:noAutofit/>
        </a:bodyPr>
        <a:lstStyle/>
        <a:p>
          <a:pPr marL="0" lvl="0" indent="0" algn="ctr" defTabSz="1066800">
            <a:lnSpc>
              <a:spcPct val="90000"/>
            </a:lnSpc>
            <a:spcBef>
              <a:spcPct val="0"/>
            </a:spcBef>
            <a:spcAft>
              <a:spcPct val="35000"/>
            </a:spcAft>
            <a:buNone/>
          </a:pPr>
          <a:endParaRPr lang="el-GR" sz="2400" kern="1200"/>
        </a:p>
      </dsp:txBody>
      <dsp:txXfrm>
        <a:off x="8661340" y="3286696"/>
        <a:ext cx="283701" cy="388154"/>
      </dsp:txXfrm>
    </dsp:sp>
  </dsp:spTree>
</dsp:drawing>
</file>

<file path=ppt/diagrams/drawing7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9921961-70A8-4AC3-8727-7649F53D4BB9}">
      <dsp:nvSpPr>
        <dsp:cNvPr id="0" name=""/>
        <dsp:cNvSpPr/>
      </dsp:nvSpPr>
      <dsp:spPr>
        <a:xfrm>
          <a:off x="0" y="0"/>
          <a:ext cx="8171815" cy="1347107"/>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el-GR" sz="1800" kern="1200" dirty="0"/>
            <a:t>Οι ελάχιστες απαιτήσεις και τα κριτήρια ανάθεσης δεν υπόκεινται σε διαπραγμάτευση</a:t>
          </a:r>
        </a:p>
      </dsp:txBody>
      <dsp:txXfrm>
        <a:off x="39455" y="39455"/>
        <a:ext cx="6718182" cy="1268197"/>
      </dsp:txXfrm>
    </dsp:sp>
    <dsp:sp modelId="{44F22E2B-2422-44C0-965B-952D69A057A8}">
      <dsp:nvSpPr>
        <dsp:cNvPr id="0" name=""/>
        <dsp:cNvSpPr/>
      </dsp:nvSpPr>
      <dsp:spPr>
        <a:xfrm>
          <a:off x="721042" y="1571624"/>
          <a:ext cx="8171815" cy="1347107"/>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el-GR" sz="1800" kern="1200" dirty="0"/>
            <a:t>Η σύμβαση μπορεί να ανατίθεται με βάση τις αρχικές προσφορές χωρίς διαπραγμάτευση εφόσον έχει αναφερθεί στην προκήρυξη ή στην πρόσκληση επιβεβαίωσης ενδιαφέροντος η δυνατότητα να το πράξουν</a:t>
          </a:r>
        </a:p>
      </dsp:txBody>
      <dsp:txXfrm>
        <a:off x="760497" y="1611079"/>
        <a:ext cx="6496242" cy="1268197"/>
      </dsp:txXfrm>
    </dsp:sp>
    <dsp:sp modelId="{C032A72C-2C19-4F67-AEF5-690A725DB262}">
      <dsp:nvSpPr>
        <dsp:cNvPr id="0" name=""/>
        <dsp:cNvSpPr/>
      </dsp:nvSpPr>
      <dsp:spPr>
        <a:xfrm>
          <a:off x="1442084" y="3143249"/>
          <a:ext cx="8171815" cy="1347107"/>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el-GR" sz="1800" kern="1200" dirty="0"/>
            <a:t>Τήρηση θεμελιωδών αρχών. Δυνατότητα διεξαγωγής σε διαδοχικές φάσεις με σκοπό τη μείωση του αριθμού των προσφορών</a:t>
          </a:r>
        </a:p>
      </dsp:txBody>
      <dsp:txXfrm>
        <a:off x="1481539" y="3182704"/>
        <a:ext cx="6496242" cy="1268197"/>
      </dsp:txXfrm>
    </dsp:sp>
    <dsp:sp modelId="{309F9D90-61D1-4218-9846-435291E5A893}">
      <dsp:nvSpPr>
        <dsp:cNvPr id="0" name=""/>
        <dsp:cNvSpPr/>
      </dsp:nvSpPr>
      <dsp:spPr>
        <a:xfrm>
          <a:off x="7296195" y="1021556"/>
          <a:ext cx="875619" cy="875619"/>
        </a:xfrm>
        <a:prstGeom prst="downArrow">
          <a:avLst>
            <a:gd name="adj1" fmla="val 55000"/>
            <a:gd name="adj2" fmla="val 45000"/>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5400" h="3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marL="0" lvl="0" indent="0" algn="ctr" defTabSz="1600200">
            <a:lnSpc>
              <a:spcPct val="90000"/>
            </a:lnSpc>
            <a:spcBef>
              <a:spcPct val="0"/>
            </a:spcBef>
            <a:spcAft>
              <a:spcPct val="35000"/>
            </a:spcAft>
            <a:buNone/>
          </a:pPr>
          <a:endParaRPr lang="el-GR" sz="3600" kern="1200"/>
        </a:p>
      </dsp:txBody>
      <dsp:txXfrm>
        <a:off x="7493209" y="1021556"/>
        <a:ext cx="481591" cy="658903"/>
      </dsp:txXfrm>
    </dsp:sp>
    <dsp:sp modelId="{DDB0C8B2-3280-47F6-A1CC-F363E7E8913C}">
      <dsp:nvSpPr>
        <dsp:cNvPr id="0" name=""/>
        <dsp:cNvSpPr/>
      </dsp:nvSpPr>
      <dsp:spPr>
        <a:xfrm>
          <a:off x="8017237" y="2584200"/>
          <a:ext cx="875619" cy="875619"/>
        </a:xfrm>
        <a:prstGeom prst="downArrow">
          <a:avLst>
            <a:gd name="adj1" fmla="val 55000"/>
            <a:gd name="adj2" fmla="val 45000"/>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5400" h="3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marL="0" lvl="0" indent="0" algn="ctr" defTabSz="1600200">
            <a:lnSpc>
              <a:spcPct val="90000"/>
            </a:lnSpc>
            <a:spcBef>
              <a:spcPct val="0"/>
            </a:spcBef>
            <a:spcAft>
              <a:spcPct val="35000"/>
            </a:spcAft>
            <a:buNone/>
          </a:pPr>
          <a:endParaRPr lang="el-GR" sz="3600" kern="1200"/>
        </a:p>
      </dsp:txBody>
      <dsp:txXfrm>
        <a:off x="8214251" y="2584200"/>
        <a:ext cx="481591" cy="658903"/>
      </dsp:txXfrm>
    </dsp:sp>
  </dsp:spTree>
</dsp:drawing>
</file>

<file path=ppt/diagrams/drawing7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267D4C4-EBCA-4E1D-80A2-B4C099D7EF2E}">
      <dsp:nvSpPr>
        <dsp:cNvPr id="0" name=""/>
        <dsp:cNvSpPr/>
      </dsp:nvSpPr>
      <dsp:spPr>
        <a:xfrm>
          <a:off x="1825638" y="2240"/>
          <a:ext cx="5962623" cy="1145962"/>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Οποιοσδήποτε οικονομικός φορέας μπορεί να υποβάλλει αίτηση συμμετοχής κατόπιν προκήρυξης σύμβασης παρέχοντας τις πληροφορίες που ζητούνται από την αναθέτουσα αρχή</a:t>
          </a:r>
        </a:p>
      </dsp:txBody>
      <dsp:txXfrm>
        <a:off x="1859202" y="35804"/>
        <a:ext cx="5895495" cy="1078834"/>
      </dsp:txXfrm>
    </dsp:sp>
    <dsp:sp modelId="{33D37238-C3F6-4474-BF22-0967BFDDE6DA}">
      <dsp:nvSpPr>
        <dsp:cNvPr id="0" name=""/>
        <dsp:cNvSpPr/>
      </dsp:nvSpPr>
      <dsp:spPr>
        <a:xfrm rot="5400000">
          <a:off x="4592082" y="1176851"/>
          <a:ext cx="429735" cy="515682"/>
        </a:xfrm>
        <a:prstGeom prst="rightArrow">
          <a:avLst>
            <a:gd name="adj1" fmla="val 60000"/>
            <a:gd name="adj2" fmla="val 50000"/>
          </a:avLst>
        </a:prstGeom>
        <a:solidFill>
          <a:schemeClr val="dk2">
            <a:tint val="60000"/>
            <a:hueOff val="0"/>
            <a:satOff val="0"/>
            <a:lumOff val="0"/>
            <a:alphaOff val="0"/>
          </a:schemeClr>
        </a:solidFill>
        <a:ln>
          <a:noFill/>
        </a:ln>
        <a:effectLst/>
        <a:scene3d>
          <a:camera prst="orthographicFront"/>
          <a:lightRig rig="threePt" dir="t">
            <a:rot lat="0" lon="0" rev="7500000"/>
          </a:lightRig>
        </a:scene3d>
        <a:sp3d z="-70000" extrusionH="63500" prstMaterial="matte">
          <a:bevelT w="25400" h="6350" prst="relaxedInset"/>
          <a:contourClr>
            <a:schemeClr val="bg1"/>
          </a:contourClr>
        </a:sp3d>
      </dsp:spPr>
      <dsp:style>
        <a:lnRef idx="0">
          <a:scrgbClr r="0" g="0" b="0"/>
        </a:lnRef>
        <a:fillRef idx="1">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marL="0" lvl="0" indent="0" algn="ctr" defTabSz="977900">
            <a:lnSpc>
              <a:spcPct val="90000"/>
            </a:lnSpc>
            <a:spcBef>
              <a:spcPct val="0"/>
            </a:spcBef>
            <a:spcAft>
              <a:spcPct val="35000"/>
            </a:spcAft>
            <a:buNone/>
          </a:pPr>
          <a:endParaRPr lang="el-GR" sz="2200" kern="1200"/>
        </a:p>
      </dsp:txBody>
      <dsp:txXfrm rot="-5400000">
        <a:off x="4652245" y="1219824"/>
        <a:ext cx="309410" cy="300815"/>
      </dsp:txXfrm>
    </dsp:sp>
    <dsp:sp modelId="{BB8E9BBF-1588-48CD-A4AD-C35FC037CDC5}">
      <dsp:nvSpPr>
        <dsp:cNvPr id="0" name=""/>
        <dsp:cNvSpPr/>
      </dsp:nvSpPr>
      <dsp:spPr>
        <a:xfrm>
          <a:off x="1897329" y="1721183"/>
          <a:ext cx="5819241" cy="1145962"/>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Ελάχιστη προθεσμία παραλαβής των αιτήσεων συμμετοχής 30 ημέρες από την ημερομηνία αποστολής της προκήρυξης</a:t>
          </a:r>
        </a:p>
      </dsp:txBody>
      <dsp:txXfrm>
        <a:off x="1930893" y="1754747"/>
        <a:ext cx="5752113" cy="1078834"/>
      </dsp:txXfrm>
    </dsp:sp>
    <dsp:sp modelId="{FB6AA7B4-82BF-4383-9F15-580D95C46128}">
      <dsp:nvSpPr>
        <dsp:cNvPr id="0" name=""/>
        <dsp:cNvSpPr/>
      </dsp:nvSpPr>
      <dsp:spPr>
        <a:xfrm rot="5400000">
          <a:off x="4592082" y="2895794"/>
          <a:ext cx="429735" cy="515682"/>
        </a:xfrm>
        <a:prstGeom prst="rightArrow">
          <a:avLst>
            <a:gd name="adj1" fmla="val 60000"/>
            <a:gd name="adj2" fmla="val 50000"/>
          </a:avLst>
        </a:prstGeom>
        <a:solidFill>
          <a:schemeClr val="dk2">
            <a:tint val="60000"/>
            <a:hueOff val="0"/>
            <a:satOff val="0"/>
            <a:lumOff val="0"/>
            <a:alphaOff val="0"/>
          </a:schemeClr>
        </a:solidFill>
        <a:ln>
          <a:noFill/>
        </a:ln>
        <a:effectLst/>
        <a:scene3d>
          <a:camera prst="orthographicFront"/>
          <a:lightRig rig="threePt" dir="t">
            <a:rot lat="0" lon="0" rev="7500000"/>
          </a:lightRig>
        </a:scene3d>
        <a:sp3d z="-70000" extrusionH="63500" prstMaterial="matte">
          <a:bevelT w="25400" h="6350" prst="relaxedInset"/>
          <a:contourClr>
            <a:schemeClr val="bg1"/>
          </a:contourClr>
        </a:sp3d>
      </dsp:spPr>
      <dsp:style>
        <a:lnRef idx="0">
          <a:scrgbClr r="0" g="0" b="0"/>
        </a:lnRef>
        <a:fillRef idx="1">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marL="0" lvl="0" indent="0" algn="ctr" defTabSz="977900">
            <a:lnSpc>
              <a:spcPct val="90000"/>
            </a:lnSpc>
            <a:spcBef>
              <a:spcPct val="0"/>
            </a:spcBef>
            <a:spcAft>
              <a:spcPct val="35000"/>
            </a:spcAft>
            <a:buNone/>
          </a:pPr>
          <a:endParaRPr lang="el-GR" sz="2200" kern="1200"/>
        </a:p>
      </dsp:txBody>
      <dsp:txXfrm rot="-5400000">
        <a:off x="4652245" y="2938767"/>
        <a:ext cx="309410" cy="300815"/>
      </dsp:txXfrm>
    </dsp:sp>
    <dsp:sp modelId="{177EDD97-1A2E-43B0-86A1-66EC87D6A2AB}">
      <dsp:nvSpPr>
        <dsp:cNvPr id="0" name=""/>
        <dsp:cNvSpPr/>
      </dsp:nvSpPr>
      <dsp:spPr>
        <a:xfrm>
          <a:off x="1969020" y="3440126"/>
          <a:ext cx="5675858" cy="1145962"/>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Συμμετοχή μόνο οικονομικών φορέων που έχουν προσκληθεί, ενώ οι αναθέτουσες αρχές μπορούν να περιορίζουν τον αριθμό των κατάλληλων υποψηφίων</a:t>
          </a:r>
        </a:p>
      </dsp:txBody>
      <dsp:txXfrm>
        <a:off x="2002584" y="3473690"/>
        <a:ext cx="5608730" cy="1078834"/>
      </dsp:txXfrm>
    </dsp:sp>
  </dsp:spTree>
</dsp:drawing>
</file>

<file path=ppt/diagrams/drawing7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267D4C4-EBCA-4E1D-80A2-B4C099D7EF2E}">
      <dsp:nvSpPr>
        <dsp:cNvPr id="0" name=""/>
        <dsp:cNvSpPr/>
      </dsp:nvSpPr>
      <dsp:spPr>
        <a:xfrm>
          <a:off x="1846857" y="2224"/>
          <a:ext cx="5920184" cy="1137805"/>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Ανάθεση αποκλειστικά βάσει του κριτηρίου της πλέον συμφέρουσας από οικονομική άποψη προσφοράς βάσει της βέλτιστης σχέσης ποιότητας-τιμής</a:t>
          </a:r>
        </a:p>
      </dsp:txBody>
      <dsp:txXfrm>
        <a:off x="1880182" y="35549"/>
        <a:ext cx="5853534" cy="1071155"/>
      </dsp:txXfrm>
    </dsp:sp>
    <dsp:sp modelId="{33D37238-C3F6-4474-BF22-0967BFDDE6DA}">
      <dsp:nvSpPr>
        <dsp:cNvPr id="0" name=""/>
        <dsp:cNvSpPr/>
      </dsp:nvSpPr>
      <dsp:spPr>
        <a:xfrm rot="5400000">
          <a:off x="4593611" y="1168475"/>
          <a:ext cx="426677" cy="512012"/>
        </a:xfrm>
        <a:prstGeom prst="rightArrow">
          <a:avLst>
            <a:gd name="adj1" fmla="val 60000"/>
            <a:gd name="adj2" fmla="val 50000"/>
          </a:avLst>
        </a:prstGeom>
        <a:solidFill>
          <a:schemeClr val="dk2">
            <a:tint val="60000"/>
            <a:hueOff val="0"/>
            <a:satOff val="0"/>
            <a:lumOff val="0"/>
            <a:alphaOff val="0"/>
          </a:schemeClr>
        </a:solidFill>
        <a:ln>
          <a:noFill/>
        </a:ln>
        <a:effectLst/>
        <a:scene3d>
          <a:camera prst="orthographicFront"/>
          <a:lightRig rig="threePt" dir="t">
            <a:rot lat="0" lon="0" rev="7500000"/>
          </a:lightRig>
        </a:scene3d>
        <a:sp3d z="-70000" extrusionH="63500" prstMaterial="matte">
          <a:bevelT w="25400" h="6350" prst="relaxedInset"/>
          <a:contourClr>
            <a:schemeClr val="bg1"/>
          </a:contourClr>
        </a:sp3d>
      </dsp:spPr>
      <dsp:style>
        <a:lnRef idx="0">
          <a:scrgbClr r="0" g="0" b="0"/>
        </a:lnRef>
        <a:fillRef idx="1">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marL="0" lvl="0" indent="0" algn="ctr" defTabSz="977900">
            <a:lnSpc>
              <a:spcPct val="90000"/>
            </a:lnSpc>
            <a:spcBef>
              <a:spcPct val="0"/>
            </a:spcBef>
            <a:spcAft>
              <a:spcPct val="35000"/>
            </a:spcAft>
            <a:buNone/>
          </a:pPr>
          <a:endParaRPr lang="el-GR" sz="2200" kern="1200"/>
        </a:p>
      </dsp:txBody>
      <dsp:txXfrm rot="-5400000">
        <a:off x="4653346" y="1211143"/>
        <a:ext cx="307208" cy="298674"/>
      </dsp:txXfrm>
    </dsp:sp>
    <dsp:sp modelId="{BB8E9BBF-1588-48CD-A4AD-C35FC037CDC5}">
      <dsp:nvSpPr>
        <dsp:cNvPr id="0" name=""/>
        <dsp:cNvSpPr/>
      </dsp:nvSpPr>
      <dsp:spPr>
        <a:xfrm>
          <a:off x="1918039" y="1708932"/>
          <a:ext cx="5777821" cy="1137805"/>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Οι αναθέτουσες αναφέρουν τις ανάγκες και τις απαιτήσεις τους στην προκήρυξη και τις  προσδιορίζουν στην προκήρυξη ή σε περιγραφικό έγγραφο</a:t>
          </a:r>
        </a:p>
      </dsp:txBody>
      <dsp:txXfrm>
        <a:off x="1951364" y="1742257"/>
        <a:ext cx="5711171" cy="1071155"/>
      </dsp:txXfrm>
    </dsp:sp>
    <dsp:sp modelId="{FB6AA7B4-82BF-4383-9F15-580D95C46128}">
      <dsp:nvSpPr>
        <dsp:cNvPr id="0" name=""/>
        <dsp:cNvSpPr/>
      </dsp:nvSpPr>
      <dsp:spPr>
        <a:xfrm rot="5400000">
          <a:off x="4593611" y="2875183"/>
          <a:ext cx="426677" cy="512012"/>
        </a:xfrm>
        <a:prstGeom prst="rightArrow">
          <a:avLst>
            <a:gd name="adj1" fmla="val 60000"/>
            <a:gd name="adj2" fmla="val 50000"/>
          </a:avLst>
        </a:prstGeom>
        <a:solidFill>
          <a:schemeClr val="dk2">
            <a:tint val="60000"/>
            <a:hueOff val="0"/>
            <a:satOff val="0"/>
            <a:lumOff val="0"/>
            <a:alphaOff val="0"/>
          </a:schemeClr>
        </a:solidFill>
        <a:ln>
          <a:noFill/>
        </a:ln>
        <a:effectLst/>
        <a:scene3d>
          <a:camera prst="orthographicFront"/>
          <a:lightRig rig="threePt" dir="t">
            <a:rot lat="0" lon="0" rev="7500000"/>
          </a:lightRig>
        </a:scene3d>
        <a:sp3d z="-70000" extrusionH="63500" prstMaterial="matte">
          <a:bevelT w="25400" h="6350" prst="relaxedInset"/>
          <a:contourClr>
            <a:schemeClr val="bg1"/>
          </a:contourClr>
        </a:sp3d>
      </dsp:spPr>
      <dsp:style>
        <a:lnRef idx="0">
          <a:scrgbClr r="0" g="0" b="0"/>
        </a:lnRef>
        <a:fillRef idx="1">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marL="0" lvl="0" indent="0" algn="ctr" defTabSz="977900">
            <a:lnSpc>
              <a:spcPct val="90000"/>
            </a:lnSpc>
            <a:spcBef>
              <a:spcPct val="0"/>
            </a:spcBef>
            <a:spcAft>
              <a:spcPct val="35000"/>
            </a:spcAft>
            <a:buNone/>
          </a:pPr>
          <a:endParaRPr lang="el-GR" sz="2200" kern="1200"/>
        </a:p>
      </dsp:txBody>
      <dsp:txXfrm rot="-5400000">
        <a:off x="4653346" y="2917851"/>
        <a:ext cx="307208" cy="298674"/>
      </dsp:txXfrm>
    </dsp:sp>
    <dsp:sp modelId="{177EDD97-1A2E-43B0-86A1-66EC87D6A2AB}">
      <dsp:nvSpPr>
        <dsp:cNvPr id="0" name=""/>
        <dsp:cNvSpPr/>
      </dsp:nvSpPr>
      <dsp:spPr>
        <a:xfrm>
          <a:off x="1989220" y="3415641"/>
          <a:ext cx="5635459" cy="1137805"/>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Ακολουθεί διάλογος με τους επιλεγέντες για όλες τις πτυχές της σύμβασης με τήρηση της αρχής της ίσης μεταχείρισης και της απαγόρευσης διακρίσεων</a:t>
          </a:r>
        </a:p>
      </dsp:txBody>
      <dsp:txXfrm>
        <a:off x="2022545" y="3448966"/>
        <a:ext cx="5568809" cy="1071155"/>
      </dsp:txXfrm>
    </dsp:sp>
  </dsp:spTree>
</dsp:drawing>
</file>

<file path=ppt/diagrams/drawing7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267D4C4-EBCA-4E1D-80A2-B4C099D7EF2E}">
      <dsp:nvSpPr>
        <dsp:cNvPr id="0" name=""/>
        <dsp:cNvSpPr/>
      </dsp:nvSpPr>
      <dsp:spPr>
        <a:xfrm>
          <a:off x="1793809" y="2264"/>
          <a:ext cx="6026280" cy="1158196"/>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Δυνατότητα διεξαγωγής σε φάσεις με σκοπό τη μείωση του αριθμού των υπό εξέταση λύσεων βάσει των κριτηρίων που προσδιορίζονται στην προκήρυξη ή στο περιγραφικό έγγραφο</a:t>
          </a:r>
        </a:p>
      </dsp:txBody>
      <dsp:txXfrm>
        <a:off x="1827731" y="36186"/>
        <a:ext cx="5958436" cy="1090352"/>
      </dsp:txXfrm>
    </dsp:sp>
    <dsp:sp modelId="{33D37238-C3F6-4474-BF22-0967BFDDE6DA}">
      <dsp:nvSpPr>
        <dsp:cNvPr id="0" name=""/>
        <dsp:cNvSpPr/>
      </dsp:nvSpPr>
      <dsp:spPr>
        <a:xfrm rot="5400000">
          <a:off x="4589788" y="1189415"/>
          <a:ext cx="434323" cy="521188"/>
        </a:xfrm>
        <a:prstGeom prst="rightArrow">
          <a:avLst>
            <a:gd name="adj1" fmla="val 60000"/>
            <a:gd name="adj2" fmla="val 50000"/>
          </a:avLst>
        </a:prstGeom>
        <a:solidFill>
          <a:schemeClr val="dk2">
            <a:tint val="60000"/>
            <a:hueOff val="0"/>
            <a:satOff val="0"/>
            <a:lumOff val="0"/>
            <a:alphaOff val="0"/>
          </a:schemeClr>
        </a:solidFill>
        <a:ln>
          <a:noFill/>
        </a:ln>
        <a:effectLst/>
        <a:scene3d>
          <a:camera prst="orthographicFront"/>
          <a:lightRig rig="threePt" dir="t">
            <a:rot lat="0" lon="0" rev="7500000"/>
          </a:lightRig>
        </a:scene3d>
        <a:sp3d z="-70000" extrusionH="63500" prstMaterial="matte">
          <a:bevelT w="25400" h="6350" prst="relaxedInset"/>
          <a:contourClr>
            <a:schemeClr val="bg1"/>
          </a:contourClr>
        </a:sp3d>
      </dsp:spPr>
      <dsp:style>
        <a:lnRef idx="0">
          <a:scrgbClr r="0" g="0" b="0"/>
        </a:lnRef>
        <a:fillRef idx="1">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marL="0" lvl="0" indent="0" algn="ctr" defTabSz="977900">
            <a:lnSpc>
              <a:spcPct val="90000"/>
            </a:lnSpc>
            <a:spcBef>
              <a:spcPct val="0"/>
            </a:spcBef>
            <a:spcAft>
              <a:spcPct val="35000"/>
            </a:spcAft>
            <a:buNone/>
          </a:pPr>
          <a:endParaRPr lang="el-GR" sz="2200" kern="1200"/>
        </a:p>
      </dsp:txBody>
      <dsp:txXfrm rot="-5400000">
        <a:off x="4650594" y="1232848"/>
        <a:ext cx="312712" cy="304026"/>
      </dsp:txXfrm>
    </dsp:sp>
    <dsp:sp modelId="{BB8E9BBF-1588-48CD-A4AD-C35FC037CDC5}">
      <dsp:nvSpPr>
        <dsp:cNvPr id="0" name=""/>
        <dsp:cNvSpPr/>
      </dsp:nvSpPr>
      <dsp:spPr>
        <a:xfrm>
          <a:off x="1866266" y="1739558"/>
          <a:ext cx="5881367" cy="1158196"/>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Ο διάλογος συνεχίζεται μέχρι να μπορέσει να προσδιορίσει την ή τις λύσεις που ανταποκρίνονται στις ανάγκες της</a:t>
          </a:r>
        </a:p>
      </dsp:txBody>
      <dsp:txXfrm>
        <a:off x="1900188" y="1773480"/>
        <a:ext cx="5813523" cy="1090352"/>
      </dsp:txXfrm>
    </dsp:sp>
    <dsp:sp modelId="{FB6AA7B4-82BF-4383-9F15-580D95C46128}">
      <dsp:nvSpPr>
        <dsp:cNvPr id="0" name=""/>
        <dsp:cNvSpPr/>
      </dsp:nvSpPr>
      <dsp:spPr>
        <a:xfrm rot="5400000">
          <a:off x="4589788" y="2926710"/>
          <a:ext cx="434323" cy="521188"/>
        </a:xfrm>
        <a:prstGeom prst="rightArrow">
          <a:avLst>
            <a:gd name="adj1" fmla="val 60000"/>
            <a:gd name="adj2" fmla="val 50000"/>
          </a:avLst>
        </a:prstGeom>
        <a:solidFill>
          <a:schemeClr val="dk2">
            <a:tint val="60000"/>
            <a:hueOff val="0"/>
            <a:satOff val="0"/>
            <a:lumOff val="0"/>
            <a:alphaOff val="0"/>
          </a:schemeClr>
        </a:solidFill>
        <a:ln>
          <a:noFill/>
        </a:ln>
        <a:effectLst/>
        <a:scene3d>
          <a:camera prst="orthographicFront"/>
          <a:lightRig rig="threePt" dir="t">
            <a:rot lat="0" lon="0" rev="7500000"/>
          </a:lightRig>
        </a:scene3d>
        <a:sp3d z="-70000" extrusionH="63500" prstMaterial="matte">
          <a:bevelT w="25400" h="6350" prst="relaxedInset"/>
          <a:contourClr>
            <a:schemeClr val="bg1"/>
          </a:contourClr>
        </a:sp3d>
      </dsp:spPr>
      <dsp:style>
        <a:lnRef idx="0">
          <a:scrgbClr r="0" g="0" b="0"/>
        </a:lnRef>
        <a:fillRef idx="1">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marL="0" lvl="0" indent="0" algn="ctr" defTabSz="977900">
            <a:lnSpc>
              <a:spcPct val="90000"/>
            </a:lnSpc>
            <a:spcBef>
              <a:spcPct val="0"/>
            </a:spcBef>
            <a:spcAft>
              <a:spcPct val="35000"/>
            </a:spcAft>
            <a:buNone/>
          </a:pPr>
          <a:endParaRPr lang="el-GR" sz="2200" kern="1200"/>
        </a:p>
      </dsp:txBody>
      <dsp:txXfrm rot="-5400000">
        <a:off x="4650594" y="2970143"/>
        <a:ext cx="312712" cy="304026"/>
      </dsp:txXfrm>
    </dsp:sp>
    <dsp:sp modelId="{177EDD97-1A2E-43B0-86A1-66EC87D6A2AB}">
      <dsp:nvSpPr>
        <dsp:cNvPr id="0" name=""/>
        <dsp:cNvSpPr/>
      </dsp:nvSpPr>
      <dsp:spPr>
        <a:xfrm>
          <a:off x="1938723" y="3476853"/>
          <a:ext cx="5736453" cy="1158196"/>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Μετά την κήρυξη της λήξης του διαλόγου οι αναθέτουσες αρχές ενημερώνουν τους εναπομείναντες συμμετέχοντες και τους καλούν για υποβολή τελικής προσφοράς</a:t>
          </a:r>
        </a:p>
      </dsp:txBody>
      <dsp:txXfrm>
        <a:off x="1972645" y="3510775"/>
        <a:ext cx="5668609" cy="1090352"/>
      </dsp:txXfrm>
    </dsp:sp>
  </dsp:spTree>
</dsp:drawing>
</file>

<file path=ppt/diagrams/drawing7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11241C7-3B3F-48A3-853B-6A9F494BF63D}">
      <dsp:nvSpPr>
        <dsp:cNvPr id="0" name=""/>
        <dsp:cNvSpPr/>
      </dsp:nvSpPr>
      <dsp:spPr>
        <a:xfrm rot="5400000">
          <a:off x="5693520" y="-2021480"/>
          <a:ext cx="1687863" cy="6152896"/>
        </a:xfrm>
        <a:prstGeom prst="round2SameRect">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247650" tIns="123825" rIns="247650" bIns="123825" numCol="1" spcCol="1270" anchor="ctr" anchorCtr="0">
          <a:noAutofit/>
        </a:bodyPr>
        <a:lstStyle/>
        <a:p>
          <a:pPr marL="171450" lvl="1" indent="-171450" algn="l" defTabSz="800100">
            <a:lnSpc>
              <a:spcPct val="90000"/>
            </a:lnSpc>
            <a:spcBef>
              <a:spcPct val="0"/>
            </a:spcBef>
            <a:spcAft>
              <a:spcPct val="15000"/>
            </a:spcAft>
            <a:buChar char="•"/>
          </a:pPr>
          <a:r>
            <a:rPr lang="el-GR" sz="1800" kern="1200" dirty="0"/>
            <a:t>Άρθρο 32 &amp; 32Α</a:t>
          </a:r>
        </a:p>
        <a:p>
          <a:pPr marL="171450" lvl="1" indent="-171450" algn="l" defTabSz="800100">
            <a:lnSpc>
              <a:spcPct val="90000"/>
            </a:lnSpc>
            <a:spcBef>
              <a:spcPct val="0"/>
            </a:spcBef>
            <a:spcAft>
              <a:spcPct val="15000"/>
            </a:spcAft>
            <a:buChar char="•"/>
          </a:pPr>
          <a:r>
            <a:rPr lang="el-GR" sz="1800" kern="1200" dirty="0"/>
            <a:t>Άρθρο 32 της Οδηγίας 2014/24/ΕΕ</a:t>
          </a:r>
        </a:p>
      </dsp:txBody>
      <dsp:txXfrm rot="-5400000">
        <a:off x="3461004" y="293431"/>
        <a:ext cx="6070501" cy="1523073"/>
      </dsp:txXfrm>
    </dsp:sp>
    <dsp:sp modelId="{C797CC83-C881-4BAB-85B8-E7A07C67284B}">
      <dsp:nvSpPr>
        <dsp:cNvPr id="0" name=""/>
        <dsp:cNvSpPr/>
      </dsp:nvSpPr>
      <dsp:spPr>
        <a:xfrm>
          <a:off x="0" y="52"/>
          <a:ext cx="3461004" cy="2109829"/>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34290" rIns="68580" bIns="34290" numCol="1" spcCol="1270" anchor="ctr" anchorCtr="0">
          <a:noAutofit/>
        </a:bodyPr>
        <a:lstStyle/>
        <a:p>
          <a:pPr marL="0" lvl="0" indent="0" algn="ctr" defTabSz="800100">
            <a:lnSpc>
              <a:spcPct val="90000"/>
            </a:lnSpc>
            <a:spcBef>
              <a:spcPct val="0"/>
            </a:spcBef>
            <a:spcAft>
              <a:spcPct val="35000"/>
            </a:spcAft>
            <a:buNone/>
          </a:pPr>
          <a:r>
            <a:rPr lang="el-GR" sz="1800" kern="1200" dirty="0"/>
            <a:t>Βιβλίο Ι του Ν. 4412/2016</a:t>
          </a:r>
        </a:p>
      </dsp:txBody>
      <dsp:txXfrm>
        <a:off x="102993" y="103045"/>
        <a:ext cx="3255018" cy="1903843"/>
      </dsp:txXfrm>
    </dsp:sp>
    <dsp:sp modelId="{A433CDF3-DB1F-4D8C-9D58-12689D5620D4}">
      <dsp:nvSpPr>
        <dsp:cNvPr id="0" name=""/>
        <dsp:cNvSpPr/>
      </dsp:nvSpPr>
      <dsp:spPr>
        <a:xfrm rot="5400000">
          <a:off x="5693520" y="193841"/>
          <a:ext cx="1687863" cy="6152896"/>
        </a:xfrm>
        <a:prstGeom prst="round2SameRect">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247650" tIns="123825" rIns="247650" bIns="123825" numCol="1" spcCol="1270" anchor="ctr" anchorCtr="0">
          <a:noAutofit/>
        </a:bodyPr>
        <a:lstStyle/>
        <a:p>
          <a:pPr marL="171450" lvl="1" indent="-171450" algn="l" defTabSz="800100">
            <a:lnSpc>
              <a:spcPct val="90000"/>
            </a:lnSpc>
            <a:spcBef>
              <a:spcPct val="0"/>
            </a:spcBef>
            <a:spcAft>
              <a:spcPct val="15000"/>
            </a:spcAft>
            <a:buChar char="•"/>
          </a:pPr>
          <a:r>
            <a:rPr lang="el-GR" sz="1800" kern="1200" dirty="0"/>
            <a:t>Άρθρο 269 &amp; 269Α</a:t>
          </a:r>
        </a:p>
        <a:p>
          <a:pPr marL="171450" lvl="1" indent="-171450" algn="l" defTabSz="800100">
            <a:lnSpc>
              <a:spcPct val="90000"/>
            </a:lnSpc>
            <a:spcBef>
              <a:spcPct val="0"/>
            </a:spcBef>
            <a:spcAft>
              <a:spcPct val="15000"/>
            </a:spcAft>
            <a:buChar char="•"/>
          </a:pPr>
          <a:r>
            <a:rPr lang="el-GR" sz="1800" kern="1200" dirty="0"/>
            <a:t>Άρθρο 50 της Οδηγίας 2014/25/ΕΕ</a:t>
          </a:r>
        </a:p>
      </dsp:txBody>
      <dsp:txXfrm rot="-5400000">
        <a:off x="3461004" y="2508753"/>
        <a:ext cx="6070501" cy="1523073"/>
      </dsp:txXfrm>
    </dsp:sp>
    <dsp:sp modelId="{E57AC243-11B0-4B0A-8484-4AC92401B79A}">
      <dsp:nvSpPr>
        <dsp:cNvPr id="0" name=""/>
        <dsp:cNvSpPr/>
      </dsp:nvSpPr>
      <dsp:spPr>
        <a:xfrm>
          <a:off x="0" y="2215374"/>
          <a:ext cx="3461004" cy="2109829"/>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34290" rIns="68580" bIns="34290" numCol="1" spcCol="1270" anchor="ctr" anchorCtr="0">
          <a:noAutofit/>
        </a:bodyPr>
        <a:lstStyle/>
        <a:p>
          <a:pPr marL="0" lvl="0" indent="0" algn="ctr" defTabSz="800100">
            <a:lnSpc>
              <a:spcPct val="90000"/>
            </a:lnSpc>
            <a:spcBef>
              <a:spcPct val="0"/>
            </a:spcBef>
            <a:spcAft>
              <a:spcPct val="35000"/>
            </a:spcAft>
            <a:buNone/>
          </a:pPr>
          <a:r>
            <a:rPr lang="el-GR" sz="1800" kern="1200" dirty="0"/>
            <a:t>Βιβλίο ΙΙ του Ν.4412/2016</a:t>
          </a:r>
        </a:p>
      </dsp:txBody>
      <dsp:txXfrm>
        <a:off x="102993" y="2318367"/>
        <a:ext cx="3255018" cy="1903843"/>
      </dsp:txXfrm>
    </dsp:sp>
  </dsp:spTree>
</dsp:drawing>
</file>

<file path=ppt/diagrams/drawing7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A7376EC-5531-48DF-B92D-FBAFEB90CF36}">
      <dsp:nvSpPr>
        <dsp:cNvPr id="0" name=""/>
        <dsp:cNvSpPr/>
      </dsp:nvSpPr>
      <dsp:spPr>
        <a:xfrm>
          <a:off x="-5021286" y="-769315"/>
          <a:ext cx="5980002" cy="5980002"/>
        </a:xfrm>
        <a:prstGeom prst="blockArc">
          <a:avLst>
            <a:gd name="adj1" fmla="val 18900000"/>
            <a:gd name="adj2" fmla="val 2700000"/>
            <a:gd name="adj3" fmla="val 361"/>
          </a:avLst>
        </a:prstGeom>
        <a:noFill/>
        <a:ln w="12700" cap="flat" cmpd="sng" algn="ctr">
          <a:solidFill>
            <a:schemeClr val="dk2">
              <a:shade val="6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744C238F-7C11-4D2B-A81F-43CA80276FE5}">
      <dsp:nvSpPr>
        <dsp:cNvPr id="0" name=""/>
        <dsp:cNvSpPr/>
      </dsp:nvSpPr>
      <dsp:spPr>
        <a:xfrm>
          <a:off x="616606" y="444137"/>
          <a:ext cx="8936146" cy="888274"/>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705068" tIns="45720" rIns="45720" bIns="45720" numCol="1" spcCol="1270" anchor="ctr" anchorCtr="0">
          <a:noAutofit/>
        </a:bodyPr>
        <a:lstStyle/>
        <a:p>
          <a:pPr marL="0" lvl="0" indent="0" algn="l" defTabSz="800100">
            <a:lnSpc>
              <a:spcPct val="90000"/>
            </a:lnSpc>
            <a:spcBef>
              <a:spcPct val="0"/>
            </a:spcBef>
            <a:spcAft>
              <a:spcPct val="35000"/>
            </a:spcAft>
            <a:buNone/>
          </a:pPr>
          <a:r>
            <a:rPr lang="el-GR" sz="1800" kern="1200" dirty="0">
              <a:latin typeface="+mn-lt"/>
              <a:ea typeface="+mn-ea"/>
              <a:cs typeface="+mn-cs"/>
            </a:rPr>
            <a:t>Η διαδικασία με διαπραγμάτευση χωρίς προηγούμενη δημοσίευση συνιστά όλως εξαιρετική διαδικασία</a:t>
          </a:r>
        </a:p>
      </dsp:txBody>
      <dsp:txXfrm>
        <a:off x="616606" y="444137"/>
        <a:ext cx="8936146" cy="888274"/>
      </dsp:txXfrm>
    </dsp:sp>
    <dsp:sp modelId="{B297D10D-01F5-49D0-A6D3-058C26813BF6}">
      <dsp:nvSpPr>
        <dsp:cNvPr id="0" name=""/>
        <dsp:cNvSpPr/>
      </dsp:nvSpPr>
      <dsp:spPr>
        <a:xfrm>
          <a:off x="61435" y="333102"/>
          <a:ext cx="1110342" cy="1110342"/>
        </a:xfrm>
        <a:prstGeom prst="ellipse">
          <a:avLst/>
        </a:prstGeom>
        <a:solidFill>
          <a:schemeClr val="lt2">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 modelId="{6A25319D-F376-4761-8DA4-249C307F142F}">
      <dsp:nvSpPr>
        <dsp:cNvPr id="0" name=""/>
        <dsp:cNvSpPr/>
      </dsp:nvSpPr>
      <dsp:spPr>
        <a:xfrm>
          <a:off x="939494" y="1776548"/>
          <a:ext cx="8613259" cy="888274"/>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705068" tIns="45720" rIns="45720" bIns="45720" numCol="1" spcCol="1270" anchor="ctr" anchorCtr="0">
          <a:noAutofit/>
        </a:bodyPr>
        <a:lstStyle/>
        <a:p>
          <a:pPr marL="0" lvl="0" indent="0" algn="l" defTabSz="800100">
            <a:lnSpc>
              <a:spcPct val="90000"/>
            </a:lnSpc>
            <a:spcBef>
              <a:spcPct val="0"/>
            </a:spcBef>
            <a:spcAft>
              <a:spcPct val="35000"/>
            </a:spcAft>
            <a:buNone/>
          </a:pPr>
          <a:r>
            <a:rPr lang="el-GR" sz="1800" kern="1200" dirty="0">
              <a:latin typeface="+mn-lt"/>
            </a:rPr>
            <a:t>Επιτρεπτή μόνο εφόσον πληρούται το σύνολο των επιμέρους προϋποθέσεων κάθε περίπτωσης και μάλιστα σωρευτικά</a:t>
          </a:r>
          <a:endParaRPr lang="el-GR" sz="1800" kern="1200" dirty="0">
            <a:latin typeface="+mn-lt"/>
            <a:ea typeface="+mn-ea"/>
            <a:cs typeface="+mn-cs"/>
          </a:endParaRPr>
        </a:p>
      </dsp:txBody>
      <dsp:txXfrm>
        <a:off x="939494" y="1776548"/>
        <a:ext cx="8613259" cy="888274"/>
      </dsp:txXfrm>
    </dsp:sp>
    <dsp:sp modelId="{BE692648-19A6-43F4-A1C8-E0E8F7997DF5}">
      <dsp:nvSpPr>
        <dsp:cNvPr id="0" name=""/>
        <dsp:cNvSpPr/>
      </dsp:nvSpPr>
      <dsp:spPr>
        <a:xfrm>
          <a:off x="384322" y="1665514"/>
          <a:ext cx="1110342" cy="1110342"/>
        </a:xfrm>
        <a:prstGeom prst="ellipse">
          <a:avLst/>
        </a:prstGeom>
        <a:solidFill>
          <a:schemeClr val="lt2">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 modelId="{CE2BC3F8-AF57-401A-994E-3D2349890E06}">
      <dsp:nvSpPr>
        <dsp:cNvPr id="0" name=""/>
        <dsp:cNvSpPr/>
      </dsp:nvSpPr>
      <dsp:spPr>
        <a:xfrm>
          <a:off x="616606" y="3108959"/>
          <a:ext cx="8936146" cy="888274"/>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705068" tIns="45720" rIns="45720" bIns="45720" numCol="1" spcCol="1270" anchor="ctr" anchorCtr="0">
          <a:noAutofit/>
        </a:bodyPr>
        <a:lstStyle/>
        <a:p>
          <a:pPr marL="0" lvl="0" indent="0" algn="l" defTabSz="800100">
            <a:lnSpc>
              <a:spcPct val="90000"/>
            </a:lnSpc>
            <a:spcBef>
              <a:spcPct val="0"/>
            </a:spcBef>
            <a:spcAft>
              <a:spcPct val="35000"/>
            </a:spcAft>
            <a:buNone/>
          </a:pPr>
          <a:r>
            <a:rPr lang="el-GR" sz="1800" kern="1200" dirty="0">
              <a:latin typeface="+mn-lt"/>
              <a:ea typeface="+mn-ea"/>
              <a:cs typeface="+mn-cs"/>
            </a:rPr>
            <a:t>Οι περιπτώσεις των επιτρεπτών περιπτώσεων προσφυγής στη διαδικασία αυτή απαριθμούνται περιοριστικά</a:t>
          </a:r>
        </a:p>
      </dsp:txBody>
      <dsp:txXfrm>
        <a:off x="616606" y="3108959"/>
        <a:ext cx="8936146" cy="888274"/>
      </dsp:txXfrm>
    </dsp:sp>
    <dsp:sp modelId="{458C5158-854A-408E-994F-73359EAE1E0E}">
      <dsp:nvSpPr>
        <dsp:cNvPr id="0" name=""/>
        <dsp:cNvSpPr/>
      </dsp:nvSpPr>
      <dsp:spPr>
        <a:xfrm>
          <a:off x="61435" y="2997925"/>
          <a:ext cx="1110342" cy="1110342"/>
        </a:xfrm>
        <a:prstGeom prst="ellipse">
          <a:avLst/>
        </a:prstGeom>
        <a:solidFill>
          <a:schemeClr val="lt2">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Tree>
</dsp:drawing>
</file>

<file path=ppt/diagrams/drawing7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A76693A-3F40-4502-8BB3-ED33917BEDA9}">
      <dsp:nvSpPr>
        <dsp:cNvPr id="0" name=""/>
        <dsp:cNvSpPr/>
      </dsp:nvSpPr>
      <dsp:spPr>
        <a:xfrm>
          <a:off x="0" y="0"/>
          <a:ext cx="9613900" cy="4402666"/>
        </a:xfrm>
        <a:prstGeom prst="roundRect">
          <a:avLst>
            <a:gd name="adj" fmla="val 10000"/>
          </a:avLst>
        </a:prstGeom>
        <a:solidFill>
          <a:schemeClr val="dk2">
            <a:tint val="40000"/>
            <a:hueOff val="0"/>
            <a:satOff val="0"/>
            <a:lumOff val="0"/>
            <a:alphaOff val="0"/>
          </a:schemeClr>
        </a:solidFill>
        <a:ln>
          <a:noFill/>
        </a:ln>
        <a:effectLst/>
        <a:scene3d>
          <a:camera prst="orthographicFront"/>
          <a:lightRig rig="flat" dir="t"/>
        </a:scene3d>
        <a:sp3d z="-190500" extrusionH="12700" prstMaterial="plastic">
          <a:bevelT w="50800" h="50800"/>
        </a:sp3d>
      </dsp:spPr>
      <dsp:style>
        <a:lnRef idx="0">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a:latin typeface="+mn-lt"/>
              <a:ea typeface="+mn-ea"/>
              <a:cs typeface="+mn-cs"/>
            </a:rPr>
            <a:t>Άρθρα 32 (32Α) του Ν. 4412/2016</a:t>
          </a:r>
          <a:endParaRPr lang="el-GR" sz="1800" kern="1200" dirty="0">
            <a:latin typeface="+mn-lt"/>
          </a:endParaRPr>
        </a:p>
      </dsp:txBody>
      <dsp:txXfrm>
        <a:off x="0" y="0"/>
        <a:ext cx="9613900" cy="1320799"/>
      </dsp:txXfrm>
    </dsp:sp>
    <dsp:sp modelId="{4D419188-1AB4-4653-B6C7-A8A405F3EBE3}">
      <dsp:nvSpPr>
        <dsp:cNvPr id="0" name=""/>
        <dsp:cNvSpPr/>
      </dsp:nvSpPr>
      <dsp:spPr>
        <a:xfrm>
          <a:off x="961390" y="1321176"/>
          <a:ext cx="7691120" cy="864947"/>
        </a:xfrm>
        <a:prstGeom prst="roundRect">
          <a:avLst>
            <a:gd name="adj" fmla="val 10000"/>
          </a:avLst>
        </a:prstGeom>
        <a:solidFill>
          <a:schemeClr val="dk2">
            <a:hueOff val="0"/>
            <a:satOff val="0"/>
            <a:lumOff val="0"/>
            <a:alphaOff val="0"/>
          </a:schemeClr>
        </a:solidFill>
        <a:ln w="12700" cap="flat" cmpd="sng" algn="ctr">
          <a:solidFill>
            <a:schemeClr val="lt2">
              <a:hueOff val="0"/>
              <a:satOff val="0"/>
              <a:lumOff val="0"/>
              <a:alphaOff val="0"/>
            </a:schemeClr>
          </a:solidFill>
          <a:prstDash val="solid"/>
        </a:ln>
        <a:effectLst/>
        <a:scene3d>
          <a:camera prst="orthographicFront"/>
          <a:lightRig rig="flat" dir="t"/>
        </a:scene3d>
        <a:sp3d prstMaterial="plastic">
          <a:bevelT w="120900" h="88900"/>
          <a:bevelB w="88900" h="31750" prst="angle"/>
        </a:sp3d>
      </dsp:spPr>
      <dsp:style>
        <a:lnRef idx="2">
          <a:scrgbClr r="0" g="0" b="0"/>
        </a:lnRef>
        <a:fillRef idx="1">
          <a:scrgbClr r="0" g="0" b="0"/>
        </a:fillRef>
        <a:effectRef idx="0">
          <a:scrgbClr r="0" g="0" b="0"/>
        </a:effectRef>
        <a:fontRef idx="minor">
          <a:schemeClr val="lt1"/>
        </a:fontRef>
      </dsp:style>
      <dsp:txBody>
        <a:bodyPr spcFirstLastPara="0" vert="horz" wrap="square" lIns="45720" tIns="34290" rIns="45720" bIns="34290" numCol="1" spcCol="1270" anchor="ctr" anchorCtr="0">
          <a:noAutofit/>
        </a:bodyPr>
        <a:lstStyle/>
        <a:p>
          <a:pPr marL="0" lvl="0" indent="0" algn="ctr" defTabSz="800100">
            <a:lnSpc>
              <a:spcPct val="90000"/>
            </a:lnSpc>
            <a:spcBef>
              <a:spcPct val="0"/>
            </a:spcBef>
            <a:spcAft>
              <a:spcPct val="35000"/>
            </a:spcAft>
            <a:buNone/>
          </a:pPr>
          <a:r>
            <a:rPr lang="el-GR" sz="1800" kern="1200">
              <a:latin typeface="+mn-lt"/>
              <a:ea typeface="+mn-ea"/>
              <a:cs typeface="+mn-cs"/>
            </a:rPr>
            <a:t>Ειδικές περιπτώσεις και περιστάσεις, όπως προβλέπονται στις παρ. 2-6 του άρθρου</a:t>
          </a:r>
          <a:endParaRPr lang="el-GR" sz="1800" kern="1200" dirty="0">
            <a:latin typeface="+mn-lt"/>
            <a:ea typeface="+mn-ea"/>
            <a:cs typeface="+mn-cs"/>
          </a:endParaRPr>
        </a:p>
      </dsp:txBody>
      <dsp:txXfrm>
        <a:off x="986723" y="1346509"/>
        <a:ext cx="7640454" cy="814281"/>
      </dsp:txXfrm>
    </dsp:sp>
    <dsp:sp modelId="{BCEEA627-1E1D-49F4-ACBA-0AD36CE44E77}">
      <dsp:nvSpPr>
        <dsp:cNvPr id="0" name=""/>
        <dsp:cNvSpPr/>
      </dsp:nvSpPr>
      <dsp:spPr>
        <a:xfrm>
          <a:off x="961390" y="2319192"/>
          <a:ext cx="7691120" cy="864947"/>
        </a:xfrm>
        <a:prstGeom prst="roundRect">
          <a:avLst>
            <a:gd name="adj" fmla="val 10000"/>
          </a:avLst>
        </a:prstGeom>
        <a:solidFill>
          <a:schemeClr val="dk2">
            <a:hueOff val="0"/>
            <a:satOff val="0"/>
            <a:lumOff val="0"/>
            <a:alphaOff val="0"/>
          </a:schemeClr>
        </a:solidFill>
        <a:ln w="12700" cap="flat" cmpd="sng" algn="ctr">
          <a:solidFill>
            <a:schemeClr val="lt2">
              <a:hueOff val="0"/>
              <a:satOff val="0"/>
              <a:lumOff val="0"/>
              <a:alphaOff val="0"/>
            </a:schemeClr>
          </a:solidFill>
          <a:prstDash val="solid"/>
        </a:ln>
        <a:effectLst/>
        <a:scene3d>
          <a:camera prst="orthographicFront"/>
          <a:lightRig rig="flat" dir="t"/>
        </a:scene3d>
        <a:sp3d prstMaterial="plastic">
          <a:bevelT w="120900" h="88900"/>
          <a:bevelB w="88900" h="31750" prst="angle"/>
        </a:sp3d>
      </dsp:spPr>
      <dsp:style>
        <a:lnRef idx="2">
          <a:scrgbClr r="0" g="0" b="0"/>
        </a:lnRef>
        <a:fillRef idx="1">
          <a:scrgbClr r="0" g="0" b="0"/>
        </a:fillRef>
        <a:effectRef idx="0">
          <a:scrgbClr r="0" g="0" b="0"/>
        </a:effectRef>
        <a:fontRef idx="minor">
          <a:schemeClr val="lt1"/>
        </a:fontRef>
      </dsp:style>
      <dsp:txBody>
        <a:bodyPr spcFirstLastPara="0" vert="horz" wrap="square" lIns="45720" tIns="34290" rIns="45720" bIns="34290" numCol="1" spcCol="1270" anchor="ctr" anchorCtr="0">
          <a:noAutofit/>
        </a:bodyPr>
        <a:lstStyle/>
        <a:p>
          <a:pPr marL="0" lvl="0" indent="0" algn="ctr" defTabSz="800100">
            <a:lnSpc>
              <a:spcPct val="90000"/>
            </a:lnSpc>
            <a:spcBef>
              <a:spcPct val="0"/>
            </a:spcBef>
            <a:spcAft>
              <a:spcPct val="35000"/>
            </a:spcAft>
            <a:buNone/>
          </a:pPr>
          <a:r>
            <a:rPr lang="el-GR" sz="1800" kern="1200">
              <a:latin typeface="+mn-lt"/>
              <a:ea typeface="+mn-ea"/>
              <a:cs typeface="+mn-cs"/>
            </a:rPr>
            <a:t>Ανάθεση δημοσίων συμβάσεων έργων, προμηθειών και υπηρεσιών με προσφυγή στη διαδικασία με διαπραγμάτευση χωρίς προηγούμενη δημοσίευση</a:t>
          </a:r>
          <a:endParaRPr lang="el-GR" sz="1800" kern="1200" dirty="0">
            <a:latin typeface="+mn-lt"/>
            <a:ea typeface="+mn-ea"/>
            <a:cs typeface="+mn-cs"/>
          </a:endParaRPr>
        </a:p>
      </dsp:txBody>
      <dsp:txXfrm>
        <a:off x="986723" y="2344525"/>
        <a:ext cx="7640454" cy="814281"/>
      </dsp:txXfrm>
    </dsp:sp>
    <dsp:sp modelId="{0EA3B20D-EDD3-417C-8F4C-A83DA499D5A3}">
      <dsp:nvSpPr>
        <dsp:cNvPr id="0" name=""/>
        <dsp:cNvSpPr/>
      </dsp:nvSpPr>
      <dsp:spPr>
        <a:xfrm>
          <a:off x="961390" y="3317208"/>
          <a:ext cx="7691120" cy="864947"/>
        </a:xfrm>
        <a:prstGeom prst="roundRect">
          <a:avLst>
            <a:gd name="adj" fmla="val 10000"/>
          </a:avLst>
        </a:prstGeom>
        <a:solidFill>
          <a:schemeClr val="dk2">
            <a:hueOff val="0"/>
            <a:satOff val="0"/>
            <a:lumOff val="0"/>
            <a:alphaOff val="0"/>
          </a:schemeClr>
        </a:solidFill>
        <a:ln w="12700" cap="flat" cmpd="sng" algn="ctr">
          <a:solidFill>
            <a:schemeClr val="lt2">
              <a:hueOff val="0"/>
              <a:satOff val="0"/>
              <a:lumOff val="0"/>
              <a:alphaOff val="0"/>
            </a:schemeClr>
          </a:solidFill>
          <a:prstDash val="solid"/>
        </a:ln>
        <a:effectLst/>
        <a:scene3d>
          <a:camera prst="orthographicFront"/>
          <a:lightRig rig="flat" dir="t"/>
        </a:scene3d>
        <a:sp3d prstMaterial="plastic">
          <a:bevelT w="120900" h="88900"/>
          <a:bevelB w="88900" h="31750" prst="angle"/>
        </a:sp3d>
      </dsp:spPr>
      <dsp:style>
        <a:lnRef idx="2">
          <a:scrgbClr r="0" g="0" b="0"/>
        </a:lnRef>
        <a:fillRef idx="1">
          <a:scrgbClr r="0" g="0" b="0"/>
        </a:fillRef>
        <a:effectRef idx="0">
          <a:scrgbClr r="0" g="0" b="0"/>
        </a:effectRef>
        <a:fontRef idx="minor">
          <a:schemeClr val="lt1"/>
        </a:fontRef>
      </dsp:style>
      <dsp:txBody>
        <a:bodyPr spcFirstLastPara="0" vert="horz" wrap="square" lIns="45720" tIns="34290" rIns="45720" bIns="34290" numCol="1" spcCol="1270" anchor="ctr" anchorCtr="0">
          <a:noAutofit/>
        </a:bodyPr>
        <a:lstStyle/>
        <a:p>
          <a:pPr marL="0" lvl="0" indent="0" algn="ctr" defTabSz="800100">
            <a:lnSpc>
              <a:spcPct val="90000"/>
            </a:lnSpc>
            <a:spcBef>
              <a:spcPct val="0"/>
            </a:spcBef>
            <a:spcAft>
              <a:spcPct val="35000"/>
            </a:spcAft>
            <a:buNone/>
          </a:pPr>
          <a:r>
            <a:rPr lang="el-GR" sz="1800" kern="1200" dirty="0">
              <a:latin typeface="+mn-lt"/>
              <a:ea typeface="+mn-ea"/>
              <a:cs typeface="+mn-cs"/>
            </a:rPr>
            <a:t>Ανεξαρτήτως ποσού, αλλά κατόπιν σύμφωνης γνώμης της Ε.Α.ΔΗ.ΣΥ. όπου απαιτείται</a:t>
          </a:r>
        </a:p>
      </dsp:txBody>
      <dsp:txXfrm>
        <a:off x="986723" y="3342541"/>
        <a:ext cx="7640454" cy="814281"/>
      </dsp:txXfrm>
    </dsp:sp>
  </dsp:spTree>
</dsp:drawing>
</file>

<file path=ppt/diagrams/drawing7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0B6D5BC-8798-4189-9585-17774E83079C}">
      <dsp:nvSpPr>
        <dsp:cNvPr id="0" name=""/>
        <dsp:cNvSpPr/>
      </dsp:nvSpPr>
      <dsp:spPr>
        <a:xfrm>
          <a:off x="2401903" y="2065"/>
          <a:ext cx="4810092" cy="1202523"/>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l-GR" sz="1800" kern="1200">
              <a:latin typeface="+mn-lt"/>
              <a:ea typeface="+mn-ea"/>
              <a:cs typeface="+mn-cs"/>
            </a:rPr>
            <a:t>Δεν υποβλήθηκε καμία προσφορά μετά από ανοιχτή ή κλειστή διαδικασία ή καμία προσφορά ή αίτηση συμμετοχής δεν ήταν κατάλληλη</a:t>
          </a:r>
          <a:endParaRPr lang="el-GR" sz="1800" kern="1200" dirty="0">
            <a:latin typeface="+mn-lt"/>
            <a:ea typeface="+mn-ea"/>
            <a:cs typeface="+mn-cs"/>
          </a:endParaRPr>
        </a:p>
      </dsp:txBody>
      <dsp:txXfrm>
        <a:off x="2437124" y="37286"/>
        <a:ext cx="4739650" cy="1132081"/>
      </dsp:txXfrm>
    </dsp:sp>
    <dsp:sp modelId="{248D3210-CECD-45D1-A14B-FE986106D390}">
      <dsp:nvSpPr>
        <dsp:cNvPr id="0" name=""/>
        <dsp:cNvSpPr/>
      </dsp:nvSpPr>
      <dsp:spPr>
        <a:xfrm rot="5400000">
          <a:off x="4701729" y="1309809"/>
          <a:ext cx="210441" cy="210441"/>
        </a:xfrm>
        <a:prstGeom prst="rightArrow">
          <a:avLst>
            <a:gd name="adj1" fmla="val 66700"/>
            <a:gd name="adj2" fmla="val 50000"/>
          </a:avLst>
        </a:prstGeom>
        <a:gradFill rotWithShape="0">
          <a:gsLst>
            <a:gs pos="0">
              <a:schemeClr val="dk2">
                <a:tint val="60000"/>
                <a:hueOff val="0"/>
                <a:satOff val="0"/>
                <a:lumOff val="0"/>
                <a:alphaOff val="0"/>
                <a:tint val="94000"/>
                <a:satMod val="103000"/>
                <a:lumMod val="102000"/>
              </a:schemeClr>
            </a:gs>
            <a:gs pos="50000">
              <a:schemeClr val="dk2">
                <a:tint val="60000"/>
                <a:hueOff val="0"/>
                <a:satOff val="0"/>
                <a:lumOff val="0"/>
                <a:alphaOff val="0"/>
                <a:shade val="100000"/>
                <a:satMod val="110000"/>
                <a:lumMod val="100000"/>
              </a:schemeClr>
            </a:gs>
            <a:gs pos="100000">
              <a:schemeClr val="dk2">
                <a:tint val="60000"/>
                <a:hueOff val="0"/>
                <a:satOff val="0"/>
                <a:lumOff val="0"/>
                <a:alphaOff val="0"/>
                <a:shade val="78000"/>
                <a:satMod val="120000"/>
                <a:lumMod val="99000"/>
              </a:schemeClr>
            </a:gs>
          </a:gsLst>
          <a:lin ang="5400000" scaled="0"/>
        </a:gradFill>
        <a:ln>
          <a:noFill/>
        </a:ln>
        <a:effectLst/>
        <a:scene3d>
          <a:camera prst="orthographicFront"/>
          <a:lightRig rig="flat" dir="t"/>
        </a:scene3d>
        <a:sp3d z="-800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sp>
    <dsp:sp modelId="{22418514-FEBF-4255-93A5-EE593E6E05ED}">
      <dsp:nvSpPr>
        <dsp:cNvPr id="0" name=""/>
        <dsp:cNvSpPr/>
      </dsp:nvSpPr>
      <dsp:spPr>
        <a:xfrm>
          <a:off x="2401903" y="1625471"/>
          <a:ext cx="4810092" cy="1202523"/>
        </a:xfrm>
        <a:prstGeom prst="roundRect">
          <a:avLst>
            <a:gd name="adj" fmla="val 10000"/>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l-GR" sz="1800" kern="1200">
              <a:latin typeface="+mn-lt"/>
              <a:ea typeface="+mn-ea"/>
              <a:cs typeface="+mn-cs"/>
            </a:rPr>
            <a:t>Εφόσον δεν έχουν τροποποιηθεί ουσιωδώς οι αρχικοί όροι της σύμβασης</a:t>
          </a:r>
          <a:endParaRPr lang="el-GR" sz="1800" kern="1200" dirty="0">
            <a:latin typeface="+mn-lt"/>
            <a:ea typeface="+mn-ea"/>
            <a:cs typeface="+mn-cs"/>
          </a:endParaRPr>
        </a:p>
      </dsp:txBody>
      <dsp:txXfrm>
        <a:off x="2437124" y="1660692"/>
        <a:ext cx="4739650" cy="1132081"/>
      </dsp:txXfrm>
    </dsp:sp>
    <dsp:sp modelId="{3CAA7946-31C7-4148-A751-35C59F52F435}">
      <dsp:nvSpPr>
        <dsp:cNvPr id="0" name=""/>
        <dsp:cNvSpPr/>
      </dsp:nvSpPr>
      <dsp:spPr>
        <a:xfrm rot="5400000">
          <a:off x="4701729" y="2933215"/>
          <a:ext cx="210441" cy="210441"/>
        </a:xfrm>
        <a:prstGeom prst="rightArrow">
          <a:avLst>
            <a:gd name="adj1" fmla="val 66700"/>
            <a:gd name="adj2" fmla="val 50000"/>
          </a:avLst>
        </a:prstGeom>
        <a:gradFill rotWithShape="0">
          <a:gsLst>
            <a:gs pos="0">
              <a:schemeClr val="dk2">
                <a:tint val="60000"/>
                <a:hueOff val="0"/>
                <a:satOff val="0"/>
                <a:lumOff val="0"/>
                <a:alphaOff val="0"/>
                <a:tint val="94000"/>
                <a:satMod val="103000"/>
                <a:lumMod val="102000"/>
              </a:schemeClr>
            </a:gs>
            <a:gs pos="50000">
              <a:schemeClr val="dk2">
                <a:tint val="60000"/>
                <a:hueOff val="0"/>
                <a:satOff val="0"/>
                <a:lumOff val="0"/>
                <a:alphaOff val="0"/>
                <a:shade val="100000"/>
                <a:satMod val="110000"/>
                <a:lumMod val="100000"/>
              </a:schemeClr>
            </a:gs>
            <a:gs pos="100000">
              <a:schemeClr val="dk2">
                <a:tint val="60000"/>
                <a:hueOff val="0"/>
                <a:satOff val="0"/>
                <a:lumOff val="0"/>
                <a:alphaOff val="0"/>
                <a:shade val="78000"/>
                <a:satMod val="120000"/>
                <a:lumMod val="99000"/>
              </a:schemeClr>
            </a:gs>
          </a:gsLst>
          <a:lin ang="5400000" scaled="0"/>
        </a:gradFill>
        <a:ln>
          <a:noFill/>
        </a:ln>
        <a:effectLst/>
        <a:scene3d>
          <a:camera prst="orthographicFront"/>
          <a:lightRig rig="flat" dir="t"/>
        </a:scene3d>
        <a:sp3d z="-800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sp>
    <dsp:sp modelId="{11042AA4-F8D3-48A1-8BF1-27DE1C95C322}">
      <dsp:nvSpPr>
        <dsp:cNvPr id="0" name=""/>
        <dsp:cNvSpPr/>
      </dsp:nvSpPr>
      <dsp:spPr>
        <a:xfrm>
          <a:off x="2401903" y="3248878"/>
          <a:ext cx="4810092" cy="1202523"/>
        </a:xfrm>
        <a:prstGeom prst="roundRect">
          <a:avLst>
            <a:gd name="adj" fmla="val 10000"/>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l-GR" sz="1800" kern="1200" dirty="0">
              <a:latin typeface="+mn-lt"/>
              <a:ea typeface="+mn-ea"/>
              <a:cs typeface="+mn-cs"/>
            </a:rPr>
            <a:t>Προϋπόθεση η διαβίβαση στην Ευρωπαϊκή Επιτροπή σχετική έκθεση μετά από αίτημά της</a:t>
          </a:r>
        </a:p>
      </dsp:txBody>
      <dsp:txXfrm>
        <a:off x="2437124" y="3284099"/>
        <a:ext cx="4739650" cy="1132081"/>
      </dsp:txXfrm>
    </dsp:sp>
  </dsp:spTree>
</dsp:drawing>
</file>

<file path=ppt/diagrams/drawing7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5C07F3F-6EF4-4750-BF0E-BC18ACDFDBA3}">
      <dsp:nvSpPr>
        <dsp:cNvPr id="0" name=""/>
        <dsp:cNvSpPr/>
      </dsp:nvSpPr>
      <dsp:spPr>
        <a:xfrm>
          <a:off x="0" y="3587095"/>
          <a:ext cx="9613900" cy="931114"/>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0904" tIns="120904" rIns="120904" bIns="120904" numCol="1" spcCol="1270" anchor="ctr" anchorCtr="0">
          <a:noAutofit/>
        </a:bodyPr>
        <a:lstStyle/>
        <a:p>
          <a:pPr marL="0" lvl="0" indent="0" algn="ctr" defTabSz="755650">
            <a:lnSpc>
              <a:spcPct val="90000"/>
            </a:lnSpc>
            <a:spcBef>
              <a:spcPct val="0"/>
            </a:spcBef>
            <a:spcAft>
              <a:spcPct val="35000"/>
            </a:spcAft>
            <a:buNone/>
          </a:pPr>
          <a:r>
            <a:rPr lang="el-GR" sz="1700" kern="1200" dirty="0">
              <a:latin typeface="+mn-lt"/>
            </a:rPr>
            <a:t>Οι εξαιρέσεις των περιπτώσεων καλλιτεχνικής ή τεχνικής  μοναδικότητας μπορούν να εφαρμοστούν μόνο όταν δεν υπάρχει εύλογη εναλλακτική λύση ή υποκατάστατο και η απουσία ανταγωνισμού δεν είναι αποτέλεσμα τεχνητού περιορισμού των παραμέτρων της σύμβασης</a:t>
          </a:r>
        </a:p>
      </dsp:txBody>
      <dsp:txXfrm>
        <a:off x="0" y="3587095"/>
        <a:ext cx="9613900" cy="931114"/>
      </dsp:txXfrm>
    </dsp:sp>
    <dsp:sp modelId="{686704D7-6B6A-4AD0-B7C9-20148B663386}">
      <dsp:nvSpPr>
        <dsp:cNvPr id="0" name=""/>
        <dsp:cNvSpPr/>
      </dsp:nvSpPr>
      <dsp:spPr>
        <a:xfrm rot="10800000">
          <a:off x="0" y="2989"/>
          <a:ext cx="9613900" cy="3619406"/>
        </a:xfrm>
        <a:prstGeom prst="upArrowCallou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a:latin typeface="+mn-lt"/>
              <a:ea typeface="+mn-ea"/>
              <a:cs typeface="+mn-cs"/>
            </a:rPr>
            <a:t>Εάν το προς ανάθεση αντικείμενο της σύμβασης έργου, προμήθειας ή υπηρεσιών μπορεί να παρασχεθεί από έναν και μόνο συγκριμένο οικονομικό φορέα</a:t>
          </a:r>
          <a:endParaRPr lang="el-GR" sz="1800" kern="1200" dirty="0">
            <a:latin typeface="+mn-lt"/>
            <a:ea typeface="+mn-ea"/>
            <a:cs typeface="+mn-cs"/>
          </a:endParaRPr>
        </a:p>
      </dsp:txBody>
      <dsp:txXfrm rot="-10800000">
        <a:off x="0" y="2989"/>
        <a:ext cx="9613900" cy="1270411"/>
      </dsp:txXfrm>
    </dsp:sp>
    <dsp:sp modelId="{F5DA1A80-BB3F-422A-AF9D-109EAA70398D}">
      <dsp:nvSpPr>
        <dsp:cNvPr id="0" name=""/>
        <dsp:cNvSpPr/>
      </dsp:nvSpPr>
      <dsp:spPr>
        <a:xfrm>
          <a:off x="4694" y="1273401"/>
          <a:ext cx="3201503" cy="1082202"/>
        </a:xfrm>
        <a:prstGeom prst="rect">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28016" tIns="22860" rIns="128016" bIns="22860" numCol="1" spcCol="1270" anchor="ctr" anchorCtr="0">
          <a:noAutofit/>
        </a:bodyPr>
        <a:lstStyle/>
        <a:p>
          <a:pPr marL="0" lvl="0" indent="0" algn="ctr" defTabSz="800100">
            <a:lnSpc>
              <a:spcPct val="90000"/>
            </a:lnSpc>
            <a:spcBef>
              <a:spcPct val="0"/>
            </a:spcBef>
            <a:spcAft>
              <a:spcPct val="35000"/>
            </a:spcAft>
            <a:buNone/>
          </a:pPr>
          <a:r>
            <a:rPr lang="el-GR" sz="1800" kern="1200" dirty="0">
              <a:latin typeface="+mn-lt"/>
              <a:ea typeface="+mn-ea"/>
              <a:cs typeface="+mn-cs"/>
            </a:rPr>
            <a:t>Καλλιτεχνική μοναδικότητα</a:t>
          </a:r>
        </a:p>
      </dsp:txBody>
      <dsp:txXfrm>
        <a:off x="4694" y="1273401"/>
        <a:ext cx="3201503" cy="1082202"/>
      </dsp:txXfrm>
    </dsp:sp>
    <dsp:sp modelId="{36679B99-164D-42D6-8B3B-D4FD4D975777}">
      <dsp:nvSpPr>
        <dsp:cNvPr id="0" name=""/>
        <dsp:cNvSpPr/>
      </dsp:nvSpPr>
      <dsp:spPr>
        <a:xfrm>
          <a:off x="3206198" y="1273401"/>
          <a:ext cx="3201503" cy="1082202"/>
        </a:xfrm>
        <a:prstGeom prst="rect">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28016" tIns="22860" rIns="128016" bIns="22860" numCol="1" spcCol="1270" anchor="ctr" anchorCtr="0">
          <a:noAutofit/>
        </a:bodyPr>
        <a:lstStyle/>
        <a:p>
          <a:pPr marL="0" lvl="0" indent="0" algn="ctr" defTabSz="800100">
            <a:lnSpc>
              <a:spcPct val="90000"/>
            </a:lnSpc>
            <a:spcBef>
              <a:spcPct val="0"/>
            </a:spcBef>
            <a:spcAft>
              <a:spcPct val="35000"/>
            </a:spcAft>
            <a:buNone/>
          </a:pPr>
          <a:r>
            <a:rPr lang="el-GR" sz="1800" kern="1200" dirty="0">
              <a:latin typeface="+mn-lt"/>
              <a:ea typeface="+mn-ea"/>
              <a:cs typeface="+mn-cs"/>
            </a:rPr>
            <a:t>Τεχνική μοναδικότητα</a:t>
          </a:r>
        </a:p>
      </dsp:txBody>
      <dsp:txXfrm>
        <a:off x="3206198" y="1273401"/>
        <a:ext cx="3201503" cy="1082202"/>
      </dsp:txXfrm>
    </dsp:sp>
    <dsp:sp modelId="{28ED0DB2-1D92-4BFF-84CC-424F48BF50BD}">
      <dsp:nvSpPr>
        <dsp:cNvPr id="0" name=""/>
        <dsp:cNvSpPr/>
      </dsp:nvSpPr>
      <dsp:spPr>
        <a:xfrm>
          <a:off x="6407701" y="1273401"/>
          <a:ext cx="3201503" cy="1082202"/>
        </a:xfrm>
        <a:prstGeom prst="rect">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13792" tIns="20320" rIns="113792" bIns="20320" numCol="1" spcCol="1270" anchor="ctr" anchorCtr="0">
          <a:noAutofit/>
        </a:bodyPr>
        <a:lstStyle/>
        <a:p>
          <a:pPr marL="0" lvl="0" indent="0" algn="ctr" defTabSz="711200">
            <a:lnSpc>
              <a:spcPct val="90000"/>
            </a:lnSpc>
            <a:spcBef>
              <a:spcPct val="0"/>
            </a:spcBef>
            <a:spcAft>
              <a:spcPct val="35000"/>
            </a:spcAft>
            <a:buNone/>
          </a:pPr>
          <a:r>
            <a:rPr lang="el-GR" sz="1600" kern="1200" dirty="0">
              <a:latin typeface="+mn-lt"/>
              <a:ea typeface="+mn-ea"/>
              <a:cs typeface="+mn-cs"/>
            </a:rPr>
            <a:t>Προστασία αποκλειστικών δικαιωμάτων, συμπεριλαμβανομένων των δικαιωμάτων διανοητικής ιδιοκτησίας</a:t>
          </a:r>
        </a:p>
      </dsp:txBody>
      <dsp:txXfrm>
        <a:off x="6407701" y="1273401"/>
        <a:ext cx="3201503" cy="1082202"/>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DA0DC1C-75DA-4B13-BF43-35CD3B357BEB}">
      <dsp:nvSpPr>
        <dsp:cNvPr id="0" name=""/>
        <dsp:cNvSpPr/>
      </dsp:nvSpPr>
      <dsp:spPr>
        <a:xfrm>
          <a:off x="0" y="20622"/>
          <a:ext cx="9613900" cy="430560"/>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el-GR" sz="1800" kern="1200" dirty="0"/>
            <a:t>Ν. 4412/2016</a:t>
          </a:r>
          <a:endParaRPr lang="en-US" sz="1800" kern="1200" dirty="0"/>
        </a:p>
      </dsp:txBody>
      <dsp:txXfrm>
        <a:off x="21018" y="41640"/>
        <a:ext cx="9571864" cy="388524"/>
      </dsp:txXfrm>
    </dsp:sp>
    <dsp:sp modelId="{21E82C4F-0A94-4CA9-AB24-87C06A26BB74}">
      <dsp:nvSpPr>
        <dsp:cNvPr id="0" name=""/>
        <dsp:cNvSpPr/>
      </dsp:nvSpPr>
      <dsp:spPr>
        <a:xfrm>
          <a:off x="0" y="451182"/>
          <a:ext cx="9613900" cy="88078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05241" tIns="22860" rIns="128016" bIns="22860" numCol="1" spcCol="1270" anchor="t" anchorCtr="0">
          <a:noAutofit/>
        </a:bodyPr>
        <a:lstStyle/>
        <a:p>
          <a:pPr marL="171450" lvl="1" indent="-171450" algn="l" defTabSz="800100">
            <a:lnSpc>
              <a:spcPct val="90000"/>
            </a:lnSpc>
            <a:spcBef>
              <a:spcPct val="0"/>
            </a:spcBef>
            <a:spcAft>
              <a:spcPct val="20000"/>
            </a:spcAft>
            <a:buChar char="•"/>
          </a:pPr>
          <a:r>
            <a:rPr lang="el-GR" sz="1800" kern="1200" dirty="0"/>
            <a:t>Μεταβατικές διατάξεις (άρθρο 376)</a:t>
          </a:r>
          <a:endParaRPr lang="en-US" sz="1800" kern="1200" dirty="0"/>
        </a:p>
        <a:p>
          <a:pPr marL="171450" lvl="1" indent="-171450" algn="l" defTabSz="800100">
            <a:lnSpc>
              <a:spcPct val="90000"/>
            </a:lnSpc>
            <a:spcBef>
              <a:spcPct val="0"/>
            </a:spcBef>
            <a:spcAft>
              <a:spcPct val="20000"/>
            </a:spcAft>
            <a:buChar char="•"/>
          </a:pPr>
          <a:r>
            <a:rPr lang="el-GR" sz="1800" kern="1200" dirty="0"/>
            <a:t>Καταργούμενες διατάξεις (άρθρο 377)</a:t>
          </a:r>
          <a:endParaRPr lang="en-US" sz="1800" kern="1200" dirty="0"/>
        </a:p>
        <a:p>
          <a:pPr marL="171450" lvl="1" indent="-171450" algn="l" defTabSz="800100">
            <a:lnSpc>
              <a:spcPct val="90000"/>
            </a:lnSpc>
            <a:spcBef>
              <a:spcPct val="0"/>
            </a:spcBef>
            <a:spcAft>
              <a:spcPct val="20000"/>
            </a:spcAft>
            <a:buChar char="•"/>
          </a:pPr>
          <a:r>
            <a:rPr lang="el-GR" sz="1800" kern="1200" dirty="0"/>
            <a:t>Τροποποιούμενες διατάξεις (άρθρο 375) </a:t>
          </a:r>
          <a:endParaRPr lang="en-US" sz="1800" kern="1200" dirty="0"/>
        </a:p>
      </dsp:txBody>
      <dsp:txXfrm>
        <a:off x="0" y="451182"/>
        <a:ext cx="9613900" cy="880785"/>
      </dsp:txXfrm>
    </dsp:sp>
    <dsp:sp modelId="{0E11C25B-3255-44F0-B826-B5D7AD7EFB59}">
      <dsp:nvSpPr>
        <dsp:cNvPr id="0" name=""/>
        <dsp:cNvSpPr/>
      </dsp:nvSpPr>
      <dsp:spPr>
        <a:xfrm>
          <a:off x="0" y="1331967"/>
          <a:ext cx="9613900" cy="430560"/>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el-GR" sz="1800" kern="1200" dirty="0"/>
            <a:t>Ν. 4782/2021</a:t>
          </a:r>
          <a:endParaRPr lang="en-US" sz="1800" kern="1200" dirty="0"/>
        </a:p>
      </dsp:txBody>
      <dsp:txXfrm>
        <a:off x="21018" y="1352985"/>
        <a:ext cx="9571864" cy="388524"/>
      </dsp:txXfrm>
    </dsp:sp>
    <dsp:sp modelId="{8AC55C09-1FFB-49C9-BD6C-A383957C0571}">
      <dsp:nvSpPr>
        <dsp:cNvPr id="0" name=""/>
        <dsp:cNvSpPr/>
      </dsp:nvSpPr>
      <dsp:spPr>
        <a:xfrm>
          <a:off x="0" y="1762527"/>
          <a:ext cx="9613900" cy="116644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05241" tIns="22860" rIns="128016" bIns="22860" numCol="1" spcCol="1270" anchor="t" anchorCtr="0">
          <a:noAutofit/>
        </a:bodyPr>
        <a:lstStyle/>
        <a:p>
          <a:pPr marL="171450" lvl="1" indent="-171450" algn="l" defTabSz="800100">
            <a:lnSpc>
              <a:spcPct val="90000"/>
            </a:lnSpc>
            <a:spcBef>
              <a:spcPct val="0"/>
            </a:spcBef>
            <a:spcAft>
              <a:spcPct val="20000"/>
            </a:spcAft>
            <a:buChar char="•"/>
          </a:pPr>
          <a:r>
            <a:rPr lang="el-GR" sz="1800" kern="1200" dirty="0"/>
            <a:t>Εξουσιοδοτικές διατάξεις Μέρους Α΄ (άρθρο 139)</a:t>
          </a:r>
        </a:p>
        <a:p>
          <a:pPr marL="171450" lvl="1" indent="-171450" algn="l" defTabSz="800100">
            <a:lnSpc>
              <a:spcPct val="90000"/>
            </a:lnSpc>
            <a:spcBef>
              <a:spcPct val="0"/>
            </a:spcBef>
            <a:spcAft>
              <a:spcPct val="20000"/>
            </a:spcAft>
            <a:buChar char="•"/>
          </a:pPr>
          <a:r>
            <a:rPr lang="el-GR" sz="1800" kern="1200" dirty="0"/>
            <a:t>Μεταβατικές διατάξεις Μέρους Α΄ (άρθρο 140)</a:t>
          </a:r>
          <a:endParaRPr lang="en-US" sz="1800" kern="1200" dirty="0"/>
        </a:p>
        <a:p>
          <a:pPr marL="171450" lvl="1" indent="-171450" algn="l" defTabSz="800100">
            <a:lnSpc>
              <a:spcPct val="90000"/>
            </a:lnSpc>
            <a:spcBef>
              <a:spcPct val="0"/>
            </a:spcBef>
            <a:spcAft>
              <a:spcPct val="20000"/>
            </a:spcAft>
            <a:buChar char="•"/>
          </a:pPr>
          <a:r>
            <a:rPr lang="el-GR" sz="1800" kern="1200" dirty="0"/>
            <a:t>Καταργούμενες διατάξεις Μέρους Α΄ (άρθρο 141)</a:t>
          </a:r>
          <a:endParaRPr lang="en-US" sz="1800" kern="1200" dirty="0"/>
        </a:p>
        <a:p>
          <a:pPr marL="171450" lvl="1" indent="-171450" algn="l" defTabSz="800100">
            <a:lnSpc>
              <a:spcPct val="90000"/>
            </a:lnSpc>
            <a:spcBef>
              <a:spcPct val="0"/>
            </a:spcBef>
            <a:spcAft>
              <a:spcPct val="20000"/>
            </a:spcAft>
            <a:buChar char="•"/>
          </a:pPr>
          <a:r>
            <a:rPr lang="el-GR" sz="1800" kern="1200" dirty="0"/>
            <a:t>Έναρξης ισχύος Μέρους Α΄ (άρθρο 142)</a:t>
          </a:r>
          <a:endParaRPr lang="en-US" sz="1800" kern="1200" dirty="0"/>
        </a:p>
      </dsp:txBody>
      <dsp:txXfrm>
        <a:off x="0" y="1762527"/>
        <a:ext cx="9613900" cy="1166445"/>
      </dsp:txXfrm>
    </dsp:sp>
    <dsp:sp modelId="{D4A39987-7C7B-43F1-AD9E-BD23A96E4A1F}">
      <dsp:nvSpPr>
        <dsp:cNvPr id="0" name=""/>
        <dsp:cNvSpPr/>
      </dsp:nvSpPr>
      <dsp:spPr>
        <a:xfrm>
          <a:off x="0" y="2928972"/>
          <a:ext cx="9613900" cy="430560"/>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el-GR" sz="1800" kern="1200" dirty="0"/>
            <a:t>Ν. 4912/2022</a:t>
          </a:r>
          <a:endParaRPr lang="en-US" sz="1800" kern="1200" dirty="0"/>
        </a:p>
      </dsp:txBody>
      <dsp:txXfrm>
        <a:off x="21018" y="2949990"/>
        <a:ext cx="9571864" cy="388524"/>
      </dsp:txXfrm>
    </dsp:sp>
    <dsp:sp modelId="{A06F328B-8DC1-40B3-A2C9-73B5901F4F3E}">
      <dsp:nvSpPr>
        <dsp:cNvPr id="0" name=""/>
        <dsp:cNvSpPr/>
      </dsp:nvSpPr>
      <dsp:spPr>
        <a:xfrm>
          <a:off x="0" y="3359532"/>
          <a:ext cx="9613900" cy="116644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05241" tIns="22860" rIns="128016" bIns="22860" numCol="1" spcCol="1270" anchor="t" anchorCtr="0">
          <a:noAutofit/>
        </a:bodyPr>
        <a:lstStyle/>
        <a:p>
          <a:pPr marL="171450" lvl="1" indent="-171450" algn="l" defTabSz="800100">
            <a:lnSpc>
              <a:spcPct val="90000"/>
            </a:lnSpc>
            <a:spcBef>
              <a:spcPct val="0"/>
            </a:spcBef>
            <a:spcAft>
              <a:spcPct val="20000"/>
            </a:spcAft>
            <a:buChar char="•"/>
          </a:pPr>
          <a:r>
            <a:rPr lang="el-GR" sz="1800" kern="1200" dirty="0"/>
            <a:t>Μεταβατικές διατάξεις (άρθρο 17)</a:t>
          </a:r>
          <a:endParaRPr lang="en-US" sz="1800" kern="1200" dirty="0"/>
        </a:p>
        <a:p>
          <a:pPr marL="171450" lvl="1" indent="-171450" algn="l" defTabSz="800100">
            <a:lnSpc>
              <a:spcPct val="90000"/>
            </a:lnSpc>
            <a:spcBef>
              <a:spcPct val="0"/>
            </a:spcBef>
            <a:spcAft>
              <a:spcPct val="20000"/>
            </a:spcAft>
            <a:buChar char="•"/>
          </a:pPr>
          <a:r>
            <a:rPr lang="el-GR" sz="1800" kern="1200" dirty="0"/>
            <a:t>Μεταβατικές διατάξεις (άρθρο 18)</a:t>
          </a:r>
          <a:endParaRPr lang="en-US" sz="1800" kern="1200" dirty="0"/>
        </a:p>
        <a:p>
          <a:pPr marL="171450" lvl="1" indent="-171450" algn="l" defTabSz="800100">
            <a:lnSpc>
              <a:spcPct val="90000"/>
            </a:lnSpc>
            <a:spcBef>
              <a:spcPct val="0"/>
            </a:spcBef>
            <a:spcAft>
              <a:spcPct val="20000"/>
            </a:spcAft>
            <a:buChar char="•"/>
          </a:pPr>
          <a:r>
            <a:rPr lang="el-GR" sz="1800" kern="1200" dirty="0"/>
            <a:t>Καταργούμενες διατάξεις (άρθρο 19)</a:t>
          </a:r>
          <a:endParaRPr lang="en-US" sz="1800" kern="1200" dirty="0"/>
        </a:p>
        <a:p>
          <a:pPr marL="171450" lvl="1" indent="-171450" algn="l" defTabSz="800100">
            <a:lnSpc>
              <a:spcPct val="90000"/>
            </a:lnSpc>
            <a:spcBef>
              <a:spcPct val="0"/>
            </a:spcBef>
            <a:spcAft>
              <a:spcPct val="20000"/>
            </a:spcAft>
            <a:buChar char="•"/>
          </a:pPr>
          <a:r>
            <a:rPr lang="el-GR" sz="1800" kern="1200" dirty="0"/>
            <a:t>Έναρξης ισχύος (άρθρο 30)</a:t>
          </a:r>
          <a:endParaRPr lang="en-US" sz="1800" kern="1200" dirty="0"/>
        </a:p>
      </dsp:txBody>
      <dsp:txXfrm>
        <a:off x="0" y="3359532"/>
        <a:ext cx="9613900" cy="1166445"/>
      </dsp:txXfrm>
    </dsp:sp>
  </dsp:spTree>
</dsp:drawing>
</file>

<file path=ppt/diagrams/drawing8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B302476-BF3F-41B4-9802-BEFF43577669}">
      <dsp:nvSpPr>
        <dsp:cNvPr id="0" name=""/>
        <dsp:cNvSpPr/>
      </dsp:nvSpPr>
      <dsp:spPr>
        <a:xfrm>
          <a:off x="0" y="0"/>
          <a:ext cx="9613900" cy="1341120"/>
        </a:xfrm>
        <a:prstGeom prst="rect">
          <a:avLst/>
        </a:prstGeom>
        <a:gradFill rotWithShape="0">
          <a:gsLst>
            <a:gs pos="0">
              <a:schemeClr val="dk2">
                <a:shade val="80000"/>
                <a:hueOff val="0"/>
                <a:satOff val="0"/>
                <a:lumOff val="0"/>
                <a:alphaOff val="0"/>
                <a:tint val="60000"/>
                <a:satMod val="100000"/>
                <a:lumMod val="110000"/>
              </a:schemeClr>
            </a:gs>
            <a:gs pos="100000">
              <a:schemeClr val="dk2">
                <a:shade val="80000"/>
                <a:hueOff val="0"/>
                <a:satOff val="0"/>
                <a:lumOff val="0"/>
                <a:alphaOff val="0"/>
                <a:tint val="70000"/>
                <a:satMod val="100000"/>
                <a:lumMod val="100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2">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a:latin typeface="+mn-lt"/>
              <a:ea typeface="+mn-ea"/>
              <a:cs typeface="+mn-cs"/>
            </a:rPr>
            <a:t>Μόνο στο μέτρο που είναι απολύτως απαραίτητο</a:t>
          </a:r>
          <a:endParaRPr lang="el-GR" sz="1800" kern="1200" dirty="0">
            <a:latin typeface="+mn-lt"/>
            <a:ea typeface="+mn-ea"/>
            <a:cs typeface="+mn-cs"/>
          </a:endParaRPr>
        </a:p>
      </dsp:txBody>
      <dsp:txXfrm>
        <a:off x="0" y="0"/>
        <a:ext cx="9613900" cy="1341120"/>
      </dsp:txXfrm>
    </dsp:sp>
    <dsp:sp modelId="{7AF54939-3192-440C-913A-32E0A7D17ACB}">
      <dsp:nvSpPr>
        <dsp:cNvPr id="0" name=""/>
        <dsp:cNvSpPr/>
      </dsp:nvSpPr>
      <dsp:spPr>
        <a:xfrm>
          <a:off x="0" y="1341120"/>
          <a:ext cx="2403475" cy="2816352"/>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extrusionH="12700" prstMaterial="plastic">
          <a:bevelT w="50800" h="50800"/>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a:latin typeface="+mn-lt"/>
              <a:ea typeface="+mn-ea"/>
              <a:cs typeface="+mn-cs"/>
            </a:rPr>
            <a:t>Εξαιτίας κατεπείγουσας ανάγκης</a:t>
          </a:r>
          <a:endParaRPr lang="el-GR" sz="1800" kern="1200" dirty="0">
            <a:latin typeface="+mn-lt"/>
            <a:ea typeface="+mn-ea"/>
            <a:cs typeface="+mn-cs"/>
          </a:endParaRPr>
        </a:p>
      </dsp:txBody>
      <dsp:txXfrm>
        <a:off x="0" y="1341120"/>
        <a:ext cx="2403475" cy="2816352"/>
      </dsp:txXfrm>
    </dsp:sp>
    <dsp:sp modelId="{CA5DB01C-5868-4DD9-9BED-35A40B4D3A74}">
      <dsp:nvSpPr>
        <dsp:cNvPr id="0" name=""/>
        <dsp:cNvSpPr/>
      </dsp:nvSpPr>
      <dsp:spPr>
        <a:xfrm>
          <a:off x="2403474" y="1341120"/>
          <a:ext cx="2403475" cy="2816352"/>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extrusionH="12700" prstMaterial="plastic">
          <a:bevelT w="50800" h="50800"/>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latin typeface="+mn-lt"/>
              <a:ea typeface="+mn-ea"/>
              <a:cs typeface="+mn-cs"/>
            </a:rPr>
            <a:t>Οφειλόμενης σε απρόβλεπτα για την αναθέτουσα αρχή, γεγονότα</a:t>
          </a:r>
        </a:p>
      </dsp:txBody>
      <dsp:txXfrm>
        <a:off x="2403474" y="1341120"/>
        <a:ext cx="2403475" cy="2816352"/>
      </dsp:txXfrm>
    </dsp:sp>
    <dsp:sp modelId="{84774AC5-0ADA-45B7-93B8-FB87F31E1F72}">
      <dsp:nvSpPr>
        <dsp:cNvPr id="0" name=""/>
        <dsp:cNvSpPr/>
      </dsp:nvSpPr>
      <dsp:spPr>
        <a:xfrm>
          <a:off x="4806950" y="1341120"/>
          <a:ext cx="2403475" cy="2816352"/>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extrusionH="12700" prstMaterial="plastic">
          <a:bevelT w="50800" h="50800"/>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a:latin typeface="+mn-lt"/>
              <a:ea typeface="+mn-ea"/>
              <a:cs typeface="+mn-cs"/>
            </a:rPr>
            <a:t>Καθίσταται αδύνατη η τήρηση των προθεσμιών που προβλέπονται για τις ανοιχτές, τις κλειστές ή τις ανταγωνιστικές διαδικασίες με διαπραγμάτευση</a:t>
          </a:r>
          <a:endParaRPr lang="el-GR" sz="1800" kern="1200" dirty="0">
            <a:latin typeface="+mn-lt"/>
            <a:ea typeface="+mn-ea"/>
            <a:cs typeface="+mn-cs"/>
          </a:endParaRPr>
        </a:p>
      </dsp:txBody>
      <dsp:txXfrm>
        <a:off x="4806950" y="1341120"/>
        <a:ext cx="2403475" cy="2816352"/>
      </dsp:txXfrm>
    </dsp:sp>
    <dsp:sp modelId="{6571EE2B-2FB4-48FA-BD46-CC1084A6F61C}">
      <dsp:nvSpPr>
        <dsp:cNvPr id="0" name=""/>
        <dsp:cNvSpPr/>
      </dsp:nvSpPr>
      <dsp:spPr>
        <a:xfrm>
          <a:off x="7210425" y="1341120"/>
          <a:ext cx="2403475" cy="2816352"/>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extrusionH="12700" prstMaterial="plastic">
          <a:bevelT w="50800" h="50800"/>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latin typeface="+mn-lt"/>
              <a:ea typeface="+mn-ea"/>
              <a:cs typeface="+mn-cs"/>
            </a:rPr>
            <a:t>Οι περιστάσεις που επικαλούνται οι αναθέτουσες αρχές δεν πρέπει να απορρέουν από δική τους ευθύνη</a:t>
          </a:r>
        </a:p>
      </dsp:txBody>
      <dsp:txXfrm>
        <a:off x="7210425" y="1341120"/>
        <a:ext cx="2403475" cy="2816352"/>
      </dsp:txXfrm>
    </dsp:sp>
    <dsp:sp modelId="{5DC7BE6F-C7FD-40DC-82DD-B0BF3D5DDC76}">
      <dsp:nvSpPr>
        <dsp:cNvPr id="0" name=""/>
        <dsp:cNvSpPr/>
      </dsp:nvSpPr>
      <dsp:spPr>
        <a:xfrm>
          <a:off x="0" y="4157472"/>
          <a:ext cx="9613900" cy="312928"/>
        </a:xfrm>
        <a:prstGeom prst="rect">
          <a:avLst/>
        </a:prstGeom>
        <a:gradFill rotWithShape="0">
          <a:gsLst>
            <a:gs pos="0">
              <a:schemeClr val="dk2">
                <a:shade val="80000"/>
                <a:hueOff val="0"/>
                <a:satOff val="0"/>
                <a:lumOff val="0"/>
                <a:alphaOff val="0"/>
                <a:tint val="60000"/>
                <a:satMod val="100000"/>
                <a:lumMod val="110000"/>
              </a:schemeClr>
            </a:gs>
            <a:gs pos="100000">
              <a:schemeClr val="dk2">
                <a:shade val="80000"/>
                <a:hueOff val="0"/>
                <a:satOff val="0"/>
                <a:lumOff val="0"/>
                <a:alphaOff val="0"/>
                <a:tint val="70000"/>
                <a:satMod val="100000"/>
                <a:lumMod val="100000"/>
              </a:schemeClr>
            </a:gs>
          </a:gsLst>
          <a:lin ang="5400000" scaled="0"/>
        </a:gradFill>
        <a:ln>
          <a:noFill/>
        </a:ln>
        <a:effectLst/>
        <a:scene3d>
          <a:camera prst="orthographicFront"/>
          <a:lightRig rig="flat" dir="t"/>
        </a:scene3d>
        <a:sp3d z="-190500" extrusionH="12700" prstMaterial="plastic">
          <a:bevelT w="50800" h="50800"/>
        </a:sp3d>
      </dsp:spPr>
      <dsp:style>
        <a:lnRef idx="0">
          <a:scrgbClr r="0" g="0" b="0"/>
        </a:lnRef>
        <a:fillRef idx="2">
          <a:scrgbClr r="0" g="0" b="0"/>
        </a:fillRef>
        <a:effectRef idx="0">
          <a:scrgbClr r="0" g="0" b="0"/>
        </a:effectRef>
        <a:fontRef idx="minor"/>
      </dsp:style>
    </dsp:sp>
  </dsp:spTree>
</dsp:drawing>
</file>

<file path=ppt/diagrams/drawing8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855FCC6-5246-4181-93AB-677A811DAB4D}">
      <dsp:nvSpPr>
        <dsp:cNvPr id="0" name=""/>
        <dsp:cNvSpPr/>
      </dsp:nvSpPr>
      <dsp:spPr>
        <a:xfrm>
          <a:off x="2903808" y="2097"/>
          <a:ext cx="3359359" cy="1209052"/>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l-GR" sz="1800" kern="1200" dirty="0">
              <a:latin typeface="+mn-lt"/>
              <a:ea typeface="+mn-ea"/>
              <a:cs typeface="+mn-cs"/>
            </a:rPr>
            <a:t>Μόνο για την αγορά αγαθών ή την παροχή υπηρεσιών υπό ιδιαίτερα ευνοϊκούς όρους</a:t>
          </a:r>
        </a:p>
      </dsp:txBody>
      <dsp:txXfrm>
        <a:off x="2939220" y="37509"/>
        <a:ext cx="3288535" cy="1138228"/>
      </dsp:txXfrm>
    </dsp:sp>
    <dsp:sp modelId="{AE261C2F-7082-4388-AF94-38351513D780}">
      <dsp:nvSpPr>
        <dsp:cNvPr id="0" name=""/>
        <dsp:cNvSpPr/>
      </dsp:nvSpPr>
      <dsp:spPr>
        <a:xfrm>
          <a:off x="3239744" y="1211149"/>
          <a:ext cx="335935" cy="946035"/>
        </a:xfrm>
        <a:custGeom>
          <a:avLst/>
          <a:gdLst/>
          <a:ahLst/>
          <a:cxnLst/>
          <a:rect l="0" t="0" r="0" b="0"/>
          <a:pathLst>
            <a:path>
              <a:moveTo>
                <a:pt x="0" y="0"/>
              </a:moveTo>
              <a:lnTo>
                <a:pt x="0" y="946035"/>
              </a:lnTo>
              <a:lnTo>
                <a:pt x="335935" y="946035"/>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61315EA4-1ED4-43E2-B757-18421764A16B}">
      <dsp:nvSpPr>
        <dsp:cNvPr id="0" name=""/>
        <dsp:cNvSpPr/>
      </dsp:nvSpPr>
      <dsp:spPr>
        <a:xfrm>
          <a:off x="3575680" y="1552659"/>
          <a:ext cx="2966618" cy="1209052"/>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l-GR" sz="1800" kern="1200" dirty="0">
              <a:latin typeface="+mn-lt"/>
            </a:rPr>
            <a:t>Είτε από προμηθευτή που παύει οριστικά τις εμπορικές του δραστηριότητες</a:t>
          </a:r>
        </a:p>
      </dsp:txBody>
      <dsp:txXfrm>
        <a:off x="3611092" y="1588071"/>
        <a:ext cx="2895794" cy="1138228"/>
      </dsp:txXfrm>
    </dsp:sp>
    <dsp:sp modelId="{714C93D5-1181-4196-8EB6-EE5818674154}">
      <dsp:nvSpPr>
        <dsp:cNvPr id="0" name=""/>
        <dsp:cNvSpPr/>
      </dsp:nvSpPr>
      <dsp:spPr>
        <a:xfrm>
          <a:off x="3239744" y="1211149"/>
          <a:ext cx="335935" cy="2496597"/>
        </a:xfrm>
        <a:custGeom>
          <a:avLst/>
          <a:gdLst/>
          <a:ahLst/>
          <a:cxnLst/>
          <a:rect l="0" t="0" r="0" b="0"/>
          <a:pathLst>
            <a:path>
              <a:moveTo>
                <a:pt x="0" y="0"/>
              </a:moveTo>
              <a:lnTo>
                <a:pt x="0" y="2496597"/>
              </a:lnTo>
              <a:lnTo>
                <a:pt x="335935" y="2496597"/>
              </a:lnTo>
            </a:path>
          </a:pathLst>
        </a:custGeom>
        <a:noFill/>
        <a:ln w="12700" cap="flat" cmpd="sng" algn="ctr">
          <a:solidFill>
            <a:schemeClr val="dk2">
              <a:shade val="6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39BC342C-7A66-4EB9-AC76-A20E0638109B}">
      <dsp:nvSpPr>
        <dsp:cNvPr id="0" name=""/>
        <dsp:cNvSpPr/>
      </dsp:nvSpPr>
      <dsp:spPr>
        <a:xfrm>
          <a:off x="3575680" y="3103221"/>
          <a:ext cx="3134411" cy="1209052"/>
        </a:xfrm>
        <a:prstGeom prst="roundRect">
          <a:avLst>
            <a:gd name="adj" fmla="val 10000"/>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l-GR" sz="1800" kern="1200" dirty="0">
              <a:latin typeface="+mn-lt"/>
            </a:rPr>
            <a:t>Είτε από τον εκκαθαριστή διαδικασίας αφερεγγυότητας, δικαστικού συμβιβασμού ή ανάλογης διαδικασίας</a:t>
          </a:r>
        </a:p>
      </dsp:txBody>
      <dsp:txXfrm>
        <a:off x="3611092" y="3138633"/>
        <a:ext cx="3063587" cy="1138228"/>
      </dsp:txXfrm>
    </dsp:sp>
  </dsp:spTree>
</dsp:drawing>
</file>

<file path=ppt/diagrams/drawing8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5AD3A04-0945-4EED-99A9-2EBA6F48E7A9}">
      <dsp:nvSpPr>
        <dsp:cNvPr id="0" name=""/>
        <dsp:cNvSpPr/>
      </dsp:nvSpPr>
      <dsp:spPr>
        <a:xfrm>
          <a:off x="4694" y="1698"/>
          <a:ext cx="9604511" cy="1277342"/>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a:latin typeface="+mn-lt"/>
              <a:ea typeface="+mn-ea"/>
              <a:cs typeface="+mn-cs"/>
            </a:rPr>
            <a:t>Μόνο για δημόσιες συμβάσεις προμηθειών</a:t>
          </a:r>
          <a:endParaRPr lang="el-GR" sz="1800" kern="1200" dirty="0">
            <a:latin typeface="+mn-lt"/>
            <a:ea typeface="+mn-ea"/>
            <a:cs typeface="+mn-cs"/>
          </a:endParaRPr>
        </a:p>
      </dsp:txBody>
      <dsp:txXfrm>
        <a:off x="42106" y="39110"/>
        <a:ext cx="9529687" cy="1202518"/>
      </dsp:txXfrm>
    </dsp:sp>
    <dsp:sp modelId="{8031166A-3858-4DA8-961F-DC1C1DB393FC}">
      <dsp:nvSpPr>
        <dsp:cNvPr id="0" name=""/>
        <dsp:cNvSpPr/>
      </dsp:nvSpPr>
      <dsp:spPr>
        <a:xfrm>
          <a:off x="4694" y="1444128"/>
          <a:ext cx="9604511" cy="1277342"/>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latin typeface="+mn-lt"/>
            </a:rPr>
            <a:t>Όταν τα σχετικά προϊόντα κατασκευάζονται αποκλειστικά για σκοπούς έρευνας, μελέτης ή ανάπτυξης</a:t>
          </a:r>
        </a:p>
      </dsp:txBody>
      <dsp:txXfrm>
        <a:off x="42106" y="1481540"/>
        <a:ext cx="9529687" cy="1202518"/>
      </dsp:txXfrm>
    </dsp:sp>
    <dsp:sp modelId="{4C6AB12A-D124-44A3-92C3-AFBF70C7C031}">
      <dsp:nvSpPr>
        <dsp:cNvPr id="0" name=""/>
        <dsp:cNvSpPr/>
      </dsp:nvSpPr>
      <dsp:spPr>
        <a:xfrm>
          <a:off x="4694" y="2886559"/>
          <a:ext cx="9604511" cy="1277342"/>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latin typeface="+mn-lt"/>
            </a:rPr>
            <a:t>Ωστόσο οι συμβάσεις που ανατίθενται βάσει της εν λόγω περίπτωσης δεν περιλαμβάνουν την παραγωγή ποσοτήτων ικανών να εξασφαλίζουν την εμπορική βιωσιμότητα του προϊόντος ή την απόσβεση των δαπανών έρευνας και ανάπτυξης</a:t>
          </a:r>
        </a:p>
      </dsp:txBody>
      <dsp:txXfrm>
        <a:off x="42106" y="2923971"/>
        <a:ext cx="9529687" cy="1202518"/>
      </dsp:txXfrm>
    </dsp:sp>
  </dsp:spTree>
</dsp:drawing>
</file>

<file path=ppt/diagrams/drawing8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5AD3A04-0945-4EED-99A9-2EBA6F48E7A9}">
      <dsp:nvSpPr>
        <dsp:cNvPr id="0" name=""/>
        <dsp:cNvSpPr/>
      </dsp:nvSpPr>
      <dsp:spPr>
        <a:xfrm>
          <a:off x="4423" y="1618"/>
          <a:ext cx="9605053" cy="804842"/>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a:latin typeface="+mn-lt"/>
              <a:ea typeface="+mn-ea"/>
              <a:cs typeface="+mn-cs"/>
            </a:rPr>
            <a:t>Μόνο για δημόσιες συμβάσεις προμηθειών</a:t>
          </a:r>
          <a:endParaRPr lang="el-GR" sz="1800" kern="1200" dirty="0">
            <a:latin typeface="+mn-lt"/>
            <a:ea typeface="+mn-ea"/>
            <a:cs typeface="+mn-cs"/>
          </a:endParaRPr>
        </a:p>
      </dsp:txBody>
      <dsp:txXfrm>
        <a:off x="27996" y="25191"/>
        <a:ext cx="9557907" cy="757696"/>
      </dsp:txXfrm>
    </dsp:sp>
    <dsp:sp modelId="{8031166A-3858-4DA8-961F-DC1C1DB393FC}">
      <dsp:nvSpPr>
        <dsp:cNvPr id="0" name=""/>
        <dsp:cNvSpPr/>
      </dsp:nvSpPr>
      <dsp:spPr>
        <a:xfrm>
          <a:off x="13798" y="1018867"/>
          <a:ext cx="9586302" cy="1371269"/>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latin typeface="+mn-lt"/>
            </a:rPr>
            <a:t>Για συμπληρωματικές παραδόσεις που πραγματοποιούνται από τον αρχικό προμηθευτή και προορίζονται είτε για τη μερική αντικατάσταση αγαθών ή εγκαταστάσεων είτε για επέκταση των υφιστάμενων</a:t>
          </a:r>
        </a:p>
      </dsp:txBody>
      <dsp:txXfrm>
        <a:off x="53961" y="1059030"/>
        <a:ext cx="9505976" cy="1290943"/>
      </dsp:txXfrm>
    </dsp:sp>
    <dsp:sp modelId="{4C6AB12A-D124-44A3-92C3-AFBF70C7C031}">
      <dsp:nvSpPr>
        <dsp:cNvPr id="0" name=""/>
        <dsp:cNvSpPr/>
      </dsp:nvSpPr>
      <dsp:spPr>
        <a:xfrm>
          <a:off x="13798" y="2602543"/>
          <a:ext cx="3045329" cy="1696905"/>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latin typeface="+mn-lt"/>
            </a:rPr>
            <a:t>Η αλλαγή προμηθευτή θα υποχρέωνε την αναθέτουσα αρχή να αποκτά αγαθά με διαφορετικά τεχνικά χαρακτηριστικά</a:t>
          </a:r>
        </a:p>
      </dsp:txBody>
      <dsp:txXfrm>
        <a:off x="63499" y="2652244"/>
        <a:ext cx="2945927" cy="1597503"/>
      </dsp:txXfrm>
    </dsp:sp>
    <dsp:sp modelId="{B8B5CEF8-2EA7-44F4-9571-E495A305640E}">
      <dsp:nvSpPr>
        <dsp:cNvPr id="0" name=""/>
        <dsp:cNvSpPr/>
      </dsp:nvSpPr>
      <dsp:spPr>
        <a:xfrm>
          <a:off x="3187032" y="2602543"/>
          <a:ext cx="3045329" cy="1696905"/>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latin typeface="+mn-lt"/>
            </a:rPr>
            <a:t>Θα προκαλούσαν ασυμβατότητα ή δυσανάλογες τεχνικές δυσχέρειες στη χρήση και τη συντήρηση</a:t>
          </a:r>
        </a:p>
      </dsp:txBody>
      <dsp:txXfrm>
        <a:off x="3236733" y="2652244"/>
        <a:ext cx="2945927" cy="1597503"/>
      </dsp:txXfrm>
    </dsp:sp>
    <dsp:sp modelId="{40593403-198D-4296-8120-95B60FF2323B}">
      <dsp:nvSpPr>
        <dsp:cNvPr id="0" name=""/>
        <dsp:cNvSpPr/>
      </dsp:nvSpPr>
      <dsp:spPr>
        <a:xfrm>
          <a:off x="6360266" y="2602543"/>
          <a:ext cx="3239835" cy="1696905"/>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latin typeface="+mn-lt"/>
            </a:rPr>
            <a:t>Η διάρκεια των αρχικών ή επαναλαμβανόμενων συμβάσεων δεν υπερβαίνει την τριετία</a:t>
          </a:r>
        </a:p>
      </dsp:txBody>
      <dsp:txXfrm>
        <a:off x="6409967" y="2652244"/>
        <a:ext cx="3140433" cy="1597503"/>
      </dsp:txXfrm>
    </dsp:sp>
  </dsp:spTree>
</dsp:drawing>
</file>

<file path=ppt/diagrams/drawing8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5AD3A04-0945-4EED-99A9-2EBA6F48E7A9}">
      <dsp:nvSpPr>
        <dsp:cNvPr id="0" name=""/>
        <dsp:cNvSpPr/>
      </dsp:nvSpPr>
      <dsp:spPr>
        <a:xfrm>
          <a:off x="4694" y="1102"/>
          <a:ext cx="9604511" cy="1543157"/>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a:latin typeface="+mn-lt"/>
              <a:ea typeface="+mn-ea"/>
              <a:cs typeface="+mn-cs"/>
            </a:rPr>
            <a:t>Μόνο για δημόσιες συμβάσεις προμηθειών</a:t>
          </a:r>
          <a:endParaRPr lang="el-GR" sz="1800" kern="1200" dirty="0">
            <a:latin typeface="+mn-lt"/>
            <a:ea typeface="+mn-ea"/>
            <a:cs typeface="+mn-cs"/>
          </a:endParaRPr>
        </a:p>
      </dsp:txBody>
      <dsp:txXfrm>
        <a:off x="49892" y="46300"/>
        <a:ext cx="9514115" cy="1452761"/>
      </dsp:txXfrm>
    </dsp:sp>
    <dsp:sp modelId="{8031166A-3858-4DA8-961F-DC1C1DB393FC}">
      <dsp:nvSpPr>
        <dsp:cNvPr id="0" name=""/>
        <dsp:cNvSpPr/>
      </dsp:nvSpPr>
      <dsp:spPr>
        <a:xfrm>
          <a:off x="4694" y="1958033"/>
          <a:ext cx="9604511" cy="2274197"/>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latin typeface="+mn-lt"/>
            </a:rPr>
            <a:t>Όταν πρόκειται για αγαθά που είναι εισηγμένα και αγοράζονται αποκλειστικά σε χρηματιστήριο εμπορευμάτων</a:t>
          </a:r>
        </a:p>
      </dsp:txBody>
      <dsp:txXfrm>
        <a:off x="71303" y="2024642"/>
        <a:ext cx="9471293" cy="2140979"/>
      </dsp:txXfrm>
    </dsp:sp>
  </dsp:spTree>
</dsp:drawing>
</file>

<file path=ppt/diagrams/drawing8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C677A1F-8F22-4431-86F7-00545B2D8C8F}">
      <dsp:nvSpPr>
        <dsp:cNvPr id="0" name=""/>
        <dsp:cNvSpPr/>
      </dsp:nvSpPr>
      <dsp:spPr>
        <a:xfrm>
          <a:off x="3633807" y="772"/>
          <a:ext cx="1995072" cy="1296796"/>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latin typeface="+mn-lt"/>
              <a:ea typeface="+mn-ea"/>
              <a:cs typeface="+mn-cs"/>
            </a:rPr>
            <a:t>Μόνο για δημόσιες συμβάσεις παροχής υπηρεσιών</a:t>
          </a:r>
        </a:p>
      </dsp:txBody>
      <dsp:txXfrm>
        <a:off x="3697111" y="64076"/>
        <a:ext cx="1868464" cy="1170188"/>
      </dsp:txXfrm>
    </dsp:sp>
    <dsp:sp modelId="{AA9EE430-EF5D-4BEA-8E16-0410E774EA7E}">
      <dsp:nvSpPr>
        <dsp:cNvPr id="0" name=""/>
        <dsp:cNvSpPr/>
      </dsp:nvSpPr>
      <dsp:spPr>
        <a:xfrm>
          <a:off x="2951459" y="682891"/>
          <a:ext cx="3458886" cy="3458886"/>
        </a:xfrm>
        <a:custGeom>
          <a:avLst/>
          <a:gdLst/>
          <a:ahLst/>
          <a:cxnLst/>
          <a:rect l="0" t="0" r="0" b="0"/>
          <a:pathLst>
            <a:path>
              <a:moveTo>
                <a:pt x="2915220" y="470512"/>
              </a:moveTo>
              <a:arcTo wR="1729443" hR="1729443" stAng="18797163" swAng="1914353"/>
            </a:path>
          </a:pathLst>
        </a:custGeom>
        <a:noFill/>
        <a:ln w="9525" cap="flat" cmpd="sng" algn="ctr">
          <a:solidFill>
            <a:schemeClr val="dk2">
              <a:hueOff val="0"/>
              <a:satOff val="0"/>
              <a:lumOff val="0"/>
              <a:alphaOff val="0"/>
            </a:schemeClr>
          </a:solidFill>
          <a:prstDash val="solid"/>
          <a:tailEnd type="arrow"/>
        </a:ln>
        <a:effectLst/>
        <a:scene3d>
          <a:camera prst="orthographicFront"/>
          <a:lightRig rig="flat" dir="t"/>
        </a:scene3d>
        <a:sp3d z="-40000" prstMaterial="matte"/>
      </dsp:spPr>
      <dsp:style>
        <a:lnRef idx="1">
          <a:scrgbClr r="0" g="0" b="0"/>
        </a:lnRef>
        <a:fillRef idx="0">
          <a:scrgbClr r="0" g="0" b="0"/>
        </a:fillRef>
        <a:effectRef idx="0">
          <a:scrgbClr r="0" g="0" b="0"/>
        </a:effectRef>
        <a:fontRef idx="minor"/>
      </dsp:style>
    </dsp:sp>
    <dsp:sp modelId="{2C09CD09-0E2A-428B-BD5D-5FEAE52E28DC}">
      <dsp:nvSpPr>
        <dsp:cNvPr id="0" name=""/>
        <dsp:cNvSpPr/>
      </dsp:nvSpPr>
      <dsp:spPr>
        <a:xfrm>
          <a:off x="4718462" y="2268776"/>
          <a:ext cx="3204783" cy="1317428"/>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latin typeface="+mn-lt"/>
              <a:ea typeface="+mn-ea"/>
              <a:cs typeface="+mn-cs"/>
            </a:rPr>
            <a:t>Όταν ακολουθεί διαγωνισμό μελετών που διοργανώθηκε σύμφωνα με το μέρος Α΄ του Βιβλίου Ι</a:t>
          </a:r>
        </a:p>
      </dsp:txBody>
      <dsp:txXfrm>
        <a:off x="4782774" y="2333088"/>
        <a:ext cx="3076159" cy="1188804"/>
      </dsp:txXfrm>
    </dsp:sp>
    <dsp:sp modelId="{2A077462-A3E4-4C7C-8ED0-412F124D6DCD}">
      <dsp:nvSpPr>
        <dsp:cNvPr id="0" name=""/>
        <dsp:cNvSpPr/>
      </dsp:nvSpPr>
      <dsp:spPr>
        <a:xfrm>
          <a:off x="2900559" y="720960"/>
          <a:ext cx="3458886" cy="3458886"/>
        </a:xfrm>
        <a:custGeom>
          <a:avLst/>
          <a:gdLst/>
          <a:ahLst/>
          <a:cxnLst/>
          <a:rect l="0" t="0" r="0" b="0"/>
          <a:pathLst>
            <a:path>
              <a:moveTo>
                <a:pt x="2632387" y="3204457"/>
              </a:moveTo>
              <a:arcTo wR="1729443" hR="1729443" stAng="3511603" swAng="3865013"/>
            </a:path>
          </a:pathLst>
        </a:custGeom>
        <a:noFill/>
        <a:ln w="9525" cap="flat" cmpd="sng" algn="ctr">
          <a:solidFill>
            <a:schemeClr val="dk2">
              <a:hueOff val="0"/>
              <a:satOff val="0"/>
              <a:lumOff val="0"/>
              <a:alphaOff val="0"/>
            </a:schemeClr>
          </a:solidFill>
          <a:prstDash val="solid"/>
          <a:tailEnd type="arrow"/>
        </a:ln>
        <a:effectLst/>
        <a:scene3d>
          <a:camera prst="orthographicFront"/>
          <a:lightRig rig="flat" dir="t"/>
        </a:scene3d>
        <a:sp3d z="-40000" prstMaterial="matte"/>
      </dsp:spPr>
      <dsp:style>
        <a:lnRef idx="1">
          <a:scrgbClr r="0" g="0" b="0"/>
        </a:lnRef>
        <a:fillRef idx="0">
          <a:scrgbClr r="0" g="0" b="0"/>
        </a:fillRef>
        <a:effectRef idx="0">
          <a:scrgbClr r="0" g="0" b="0"/>
        </a:effectRef>
        <a:fontRef idx="minor"/>
      </dsp:style>
    </dsp:sp>
    <dsp:sp modelId="{98ED0C3D-21E7-4DD7-A8A3-2024DC0BCD0A}">
      <dsp:nvSpPr>
        <dsp:cNvPr id="0" name=""/>
        <dsp:cNvSpPr/>
      </dsp:nvSpPr>
      <dsp:spPr>
        <a:xfrm>
          <a:off x="1679382" y="2234937"/>
          <a:ext cx="2502358" cy="1317428"/>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latin typeface="+mn-lt"/>
              <a:ea typeface="+mn-ea"/>
              <a:cs typeface="+mn-cs"/>
            </a:rPr>
            <a:t>Πρέπει να ανατεθεί στον νικητή ή σε έναν από τους νικητές του διαγωνισμού αυτού</a:t>
          </a:r>
        </a:p>
      </dsp:txBody>
      <dsp:txXfrm>
        <a:off x="1743694" y="2299249"/>
        <a:ext cx="2373734" cy="1188804"/>
      </dsp:txXfrm>
    </dsp:sp>
    <dsp:sp modelId="{B15EBC26-5039-4691-9CF5-29BB3B1C6737}">
      <dsp:nvSpPr>
        <dsp:cNvPr id="0" name=""/>
        <dsp:cNvSpPr/>
      </dsp:nvSpPr>
      <dsp:spPr>
        <a:xfrm>
          <a:off x="2850885" y="683844"/>
          <a:ext cx="3458886" cy="3458886"/>
        </a:xfrm>
        <a:custGeom>
          <a:avLst/>
          <a:gdLst/>
          <a:ahLst/>
          <a:cxnLst/>
          <a:rect l="0" t="0" r="0" b="0"/>
          <a:pathLst>
            <a:path>
              <a:moveTo>
                <a:pt x="65075" y="1259492"/>
              </a:moveTo>
              <a:arcTo wR="1729443" hR="1729443" stAng="11746052" swAng="1872136"/>
            </a:path>
          </a:pathLst>
        </a:custGeom>
        <a:noFill/>
        <a:ln w="9525" cap="flat" cmpd="sng" algn="ctr">
          <a:solidFill>
            <a:schemeClr val="dk2">
              <a:hueOff val="0"/>
              <a:satOff val="0"/>
              <a:lumOff val="0"/>
              <a:alphaOff val="0"/>
            </a:schemeClr>
          </a:solidFill>
          <a:prstDash val="solid"/>
          <a:tailEnd type="arrow"/>
        </a:ln>
        <a:effectLst/>
        <a:scene3d>
          <a:camera prst="orthographicFront"/>
          <a:lightRig rig="flat" dir="t"/>
        </a:scene3d>
        <a:sp3d z="-40000" prstMaterial="matte"/>
      </dsp:spPr>
      <dsp:style>
        <a:lnRef idx="1">
          <a:scrgbClr r="0" g="0" b="0"/>
        </a:lnRef>
        <a:fillRef idx="0">
          <a:scrgbClr r="0" g="0" b="0"/>
        </a:fillRef>
        <a:effectRef idx="0">
          <a:scrgbClr r="0" g="0" b="0"/>
        </a:effectRef>
        <a:fontRef idx="minor"/>
      </dsp:style>
    </dsp:sp>
  </dsp:spTree>
</dsp:drawing>
</file>

<file path=ppt/diagrams/drawing8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B2D3859-FA19-49E0-8A8B-F2733EA6D123}">
      <dsp:nvSpPr>
        <dsp:cNvPr id="0" name=""/>
        <dsp:cNvSpPr/>
      </dsp:nvSpPr>
      <dsp:spPr>
        <a:xfrm>
          <a:off x="0" y="438775"/>
          <a:ext cx="9613900" cy="4045162"/>
        </a:xfrm>
        <a:prstGeom prst="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746145" tIns="153960" rIns="746145" bIns="128016" numCol="1" spcCol="1270" anchor="t" anchorCtr="0">
          <a:noAutofit/>
        </a:bodyPr>
        <a:lstStyle/>
        <a:p>
          <a:pPr marL="171450" lvl="1" indent="-171450" algn="l" defTabSz="800100">
            <a:lnSpc>
              <a:spcPct val="90000"/>
            </a:lnSpc>
            <a:spcBef>
              <a:spcPct val="0"/>
            </a:spcBef>
            <a:spcAft>
              <a:spcPct val="15000"/>
            </a:spcAft>
            <a:buChar char="•"/>
          </a:pPr>
          <a:r>
            <a:rPr lang="el-GR" sz="1800" kern="1200" dirty="0">
              <a:latin typeface="+mn-lt"/>
            </a:rPr>
            <a:t>Συνιστούν επανάληψη παρόμοιων προηγούμενων συμβάσεων έργων ή υπηρεσιών</a:t>
          </a:r>
        </a:p>
        <a:p>
          <a:pPr marL="171450" lvl="1" indent="-171450" algn="l" defTabSz="800100">
            <a:lnSpc>
              <a:spcPct val="90000"/>
            </a:lnSpc>
            <a:spcBef>
              <a:spcPct val="0"/>
            </a:spcBef>
            <a:spcAft>
              <a:spcPct val="15000"/>
            </a:spcAft>
            <a:buChar char="•"/>
          </a:pPr>
          <a:r>
            <a:rPr lang="el-GR" sz="1800" kern="1200" dirty="0">
              <a:latin typeface="+mn-lt"/>
            </a:rPr>
            <a:t>Ανατίθενται στον ίδιο ανάδοχο της αρχικής σύμβασης</a:t>
          </a:r>
        </a:p>
        <a:p>
          <a:pPr marL="171450" lvl="1" indent="-171450" algn="l" defTabSz="800100">
            <a:lnSpc>
              <a:spcPct val="90000"/>
            </a:lnSpc>
            <a:spcBef>
              <a:spcPct val="0"/>
            </a:spcBef>
            <a:spcAft>
              <a:spcPct val="15000"/>
            </a:spcAft>
            <a:buChar char="•"/>
          </a:pPr>
          <a:r>
            <a:rPr lang="el-GR" sz="1800" kern="1200" dirty="0">
              <a:latin typeface="+mn-lt"/>
            </a:rPr>
            <a:t>Από την ίδια αναθέτουσα αρχή</a:t>
          </a:r>
        </a:p>
        <a:p>
          <a:pPr marL="171450" lvl="1" indent="-171450" algn="l" defTabSz="800100">
            <a:lnSpc>
              <a:spcPct val="90000"/>
            </a:lnSpc>
            <a:spcBef>
              <a:spcPct val="0"/>
            </a:spcBef>
            <a:spcAft>
              <a:spcPct val="15000"/>
            </a:spcAft>
            <a:buChar char="•"/>
          </a:pPr>
          <a:r>
            <a:rPr lang="el-GR" sz="1800" kern="1200" dirty="0">
              <a:latin typeface="+mn-lt"/>
            </a:rPr>
            <a:t>Τα νέα έργα ή υπηρεσίες είναι σύμφωνα με μία βασική μελέτη, η οποία αποτέλεσε αντικείμενο της αρχικής σύμβασης που πρέπει να έχει συναφθεί σύμφωνα με την παρ. 1 του άρθρου 26 του νόμου</a:t>
          </a:r>
        </a:p>
        <a:p>
          <a:pPr marL="171450" lvl="1" indent="-171450" algn="l" defTabSz="800100">
            <a:lnSpc>
              <a:spcPct val="90000"/>
            </a:lnSpc>
            <a:spcBef>
              <a:spcPct val="0"/>
            </a:spcBef>
            <a:spcAft>
              <a:spcPct val="15000"/>
            </a:spcAft>
            <a:buChar char="•"/>
          </a:pPr>
          <a:r>
            <a:rPr lang="el-GR" sz="1800" kern="1200" dirty="0">
              <a:latin typeface="+mn-lt"/>
            </a:rPr>
            <a:t>Στη βασική μελέτη αναγράφεται η έκταση πιθανών συμπληρωματικών έργων ή υπηρεσιών</a:t>
          </a:r>
        </a:p>
        <a:p>
          <a:pPr marL="171450" lvl="1" indent="-171450" algn="l" defTabSz="800100">
            <a:lnSpc>
              <a:spcPct val="90000"/>
            </a:lnSpc>
            <a:spcBef>
              <a:spcPct val="0"/>
            </a:spcBef>
            <a:spcAft>
              <a:spcPct val="15000"/>
            </a:spcAft>
            <a:buChar char="•"/>
          </a:pPr>
          <a:r>
            <a:rPr lang="el-GR" sz="1800" kern="1200" dirty="0">
              <a:latin typeface="+mn-lt"/>
            </a:rPr>
            <a:t>Η δυνατότητα χρήσης αυτής της διαδικασίας θα πρέπει να επισημαίνεται ήδη από την αρχική προκήρυξη του διαγωνισμού</a:t>
          </a:r>
        </a:p>
        <a:p>
          <a:pPr marL="171450" lvl="1" indent="-171450" algn="l" defTabSz="800100">
            <a:lnSpc>
              <a:spcPct val="90000"/>
            </a:lnSpc>
            <a:spcBef>
              <a:spcPct val="0"/>
            </a:spcBef>
            <a:spcAft>
              <a:spcPct val="15000"/>
            </a:spcAft>
            <a:buChar char="•"/>
          </a:pPr>
          <a:r>
            <a:rPr lang="el-GR" sz="1800" kern="1200" dirty="0">
              <a:latin typeface="+mn-lt"/>
            </a:rPr>
            <a:t>Το συνολικό προβλεπόμενο ποσό για τη συνέχιση των εργασιών ή υπηρεσιών λαμβάνεται υπόψη για τον χαρακτηρισμό μιας διαδικασίας ως άνω ή κάτω των ορίων</a:t>
          </a:r>
        </a:p>
        <a:p>
          <a:pPr marL="171450" lvl="1" indent="-171450" algn="l" defTabSz="800100">
            <a:lnSpc>
              <a:spcPct val="90000"/>
            </a:lnSpc>
            <a:spcBef>
              <a:spcPct val="0"/>
            </a:spcBef>
            <a:spcAft>
              <a:spcPct val="15000"/>
            </a:spcAft>
            <a:buChar char="•"/>
          </a:pPr>
          <a:r>
            <a:rPr lang="el-GR" sz="1800" kern="1200" dirty="0">
              <a:latin typeface="+mn-lt"/>
            </a:rPr>
            <a:t> Μόνο εντός τριετίας από τη σύναψη της αρχικής σύμβασης</a:t>
          </a:r>
        </a:p>
      </dsp:txBody>
      <dsp:txXfrm>
        <a:off x="0" y="438775"/>
        <a:ext cx="9613900" cy="4045162"/>
      </dsp:txXfrm>
    </dsp:sp>
    <dsp:sp modelId="{9E5BDB8E-66D6-46F1-AA34-E47A063A2FF6}">
      <dsp:nvSpPr>
        <dsp:cNvPr id="0" name=""/>
        <dsp:cNvSpPr/>
      </dsp:nvSpPr>
      <dsp:spPr>
        <a:xfrm>
          <a:off x="477408" y="3394"/>
          <a:ext cx="9127964" cy="501909"/>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54368" tIns="0" rIns="254368" bIns="0" numCol="1" spcCol="1270" anchor="ctr" anchorCtr="0">
          <a:noAutofit/>
        </a:bodyPr>
        <a:lstStyle/>
        <a:p>
          <a:pPr marL="0" lvl="0" indent="0" algn="l" defTabSz="800100">
            <a:lnSpc>
              <a:spcPct val="90000"/>
            </a:lnSpc>
            <a:spcBef>
              <a:spcPct val="0"/>
            </a:spcBef>
            <a:spcAft>
              <a:spcPct val="35000"/>
            </a:spcAft>
            <a:buNone/>
          </a:pPr>
          <a:r>
            <a:rPr lang="el-GR" sz="1800" kern="1200">
              <a:latin typeface="+mn-lt"/>
              <a:ea typeface="+mn-ea"/>
              <a:cs typeface="+mn-cs"/>
            </a:rPr>
            <a:t>Μόνο για νέα έργα ή υπηρεσίες</a:t>
          </a:r>
          <a:endParaRPr lang="el-GR" sz="1800" kern="1200" dirty="0">
            <a:latin typeface="+mn-lt"/>
            <a:ea typeface="+mn-ea"/>
            <a:cs typeface="+mn-cs"/>
          </a:endParaRPr>
        </a:p>
      </dsp:txBody>
      <dsp:txXfrm>
        <a:off x="501909" y="27895"/>
        <a:ext cx="9078962" cy="452907"/>
      </dsp:txXfrm>
    </dsp:sp>
  </dsp:spTree>
</dsp:drawing>
</file>

<file path=ppt/diagrams/drawing8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FC3DB6C-500A-4663-87DE-5296BA8F58AF}">
      <dsp:nvSpPr>
        <dsp:cNvPr id="0" name=""/>
        <dsp:cNvSpPr/>
      </dsp:nvSpPr>
      <dsp:spPr>
        <a:xfrm>
          <a:off x="0" y="0"/>
          <a:ext cx="8171815" cy="1290320"/>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el-GR" sz="1800" kern="1200" dirty="0">
              <a:latin typeface="+mn-lt"/>
              <a:ea typeface="+mn-ea"/>
              <a:cs typeface="+mn-cs"/>
            </a:rPr>
            <a:t>Η προθεσμία για την άσκηση προδικαστικής προσφυγής και η άσκησή της κωλύουν αυτοδικαίως την υπογραφή της σύμβασης</a:t>
          </a:r>
        </a:p>
      </dsp:txBody>
      <dsp:txXfrm>
        <a:off x="37792" y="37792"/>
        <a:ext cx="6779459" cy="1214736"/>
      </dsp:txXfrm>
    </dsp:sp>
    <dsp:sp modelId="{C35B4217-8773-48C3-B861-FC92AE597291}">
      <dsp:nvSpPr>
        <dsp:cNvPr id="0" name=""/>
        <dsp:cNvSpPr/>
      </dsp:nvSpPr>
      <dsp:spPr>
        <a:xfrm>
          <a:off x="721042" y="1505373"/>
          <a:ext cx="8171815" cy="1290320"/>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el-GR" sz="1800" kern="1200">
              <a:latin typeface="+mn-lt"/>
              <a:ea typeface="+mn-ea"/>
              <a:cs typeface="+mn-cs"/>
            </a:rPr>
            <a:t>Κωλύεται μόνο η υπογραφή και όχι η πρόοδος της διαγωνιστικής διαδικασίας</a:t>
          </a:r>
          <a:endParaRPr lang="el-GR" sz="1800" kern="1200" dirty="0">
            <a:latin typeface="+mn-lt"/>
            <a:ea typeface="+mn-ea"/>
            <a:cs typeface="+mn-cs"/>
          </a:endParaRPr>
        </a:p>
      </dsp:txBody>
      <dsp:txXfrm>
        <a:off x="758834" y="1543165"/>
        <a:ext cx="6536480" cy="1214736"/>
      </dsp:txXfrm>
    </dsp:sp>
    <dsp:sp modelId="{8DE500F1-4399-4099-A223-291B9ED56E40}">
      <dsp:nvSpPr>
        <dsp:cNvPr id="0" name=""/>
        <dsp:cNvSpPr/>
      </dsp:nvSpPr>
      <dsp:spPr>
        <a:xfrm>
          <a:off x="1442084" y="3010746"/>
          <a:ext cx="8171815" cy="1290320"/>
        </a:xfrm>
        <a:prstGeom prst="roundRect">
          <a:avLst>
            <a:gd name="adj" fmla="val 10000"/>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el-GR" sz="1800" kern="1200" dirty="0">
              <a:latin typeface="+mn-lt"/>
              <a:ea typeface="+mn-ea"/>
              <a:cs typeface="+mn-cs"/>
            </a:rPr>
            <a:t>Ωστόσο, η αυτοδίκαιη αναστολή δεν εφαρμόζεται, μεταξύ άλλων (και) </a:t>
          </a:r>
          <a:r>
            <a:rPr lang="el-GR" sz="1800" kern="1200" dirty="0">
              <a:latin typeface="+mn-lt"/>
            </a:rPr>
            <a:t>όταν δεν απαιτείται προηγούμενη δημοσίευση της προκήρυξης</a:t>
          </a:r>
          <a:endParaRPr lang="el-GR" sz="1800" kern="1200" dirty="0">
            <a:latin typeface="+mn-lt"/>
            <a:ea typeface="+mn-ea"/>
            <a:cs typeface="+mn-cs"/>
          </a:endParaRPr>
        </a:p>
      </dsp:txBody>
      <dsp:txXfrm>
        <a:off x="1479876" y="3048538"/>
        <a:ext cx="6536480" cy="1214736"/>
      </dsp:txXfrm>
    </dsp:sp>
    <dsp:sp modelId="{059A204B-94C2-4C37-B587-D4C404C1AB66}">
      <dsp:nvSpPr>
        <dsp:cNvPr id="0" name=""/>
        <dsp:cNvSpPr/>
      </dsp:nvSpPr>
      <dsp:spPr>
        <a:xfrm>
          <a:off x="7333106" y="978492"/>
          <a:ext cx="838708" cy="838708"/>
        </a:xfrm>
        <a:prstGeom prst="downArrow">
          <a:avLst>
            <a:gd name="adj1" fmla="val 55000"/>
            <a:gd name="adj2" fmla="val 45000"/>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45720" tIns="45720" rIns="45720" bIns="45720" numCol="1" spcCol="1270" anchor="ctr" anchorCtr="0">
          <a:noAutofit/>
        </a:bodyPr>
        <a:lstStyle/>
        <a:p>
          <a:pPr marL="0" lvl="0" indent="0" algn="ctr" defTabSz="1600200">
            <a:lnSpc>
              <a:spcPct val="90000"/>
            </a:lnSpc>
            <a:spcBef>
              <a:spcPct val="0"/>
            </a:spcBef>
            <a:spcAft>
              <a:spcPct val="35000"/>
            </a:spcAft>
            <a:buNone/>
          </a:pPr>
          <a:endParaRPr lang="el-GR" sz="3600" kern="1200"/>
        </a:p>
      </dsp:txBody>
      <dsp:txXfrm>
        <a:off x="7521815" y="978492"/>
        <a:ext cx="461290" cy="631128"/>
      </dsp:txXfrm>
    </dsp:sp>
    <dsp:sp modelId="{EDB1339A-FBCE-484F-A0CD-B81546301452}">
      <dsp:nvSpPr>
        <dsp:cNvPr id="0" name=""/>
        <dsp:cNvSpPr/>
      </dsp:nvSpPr>
      <dsp:spPr>
        <a:xfrm>
          <a:off x="8054149" y="2475264"/>
          <a:ext cx="838708" cy="838708"/>
        </a:xfrm>
        <a:prstGeom prst="downArrow">
          <a:avLst>
            <a:gd name="adj1" fmla="val 55000"/>
            <a:gd name="adj2" fmla="val 45000"/>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45720" tIns="45720" rIns="45720" bIns="45720" numCol="1" spcCol="1270" anchor="ctr" anchorCtr="0">
          <a:noAutofit/>
        </a:bodyPr>
        <a:lstStyle/>
        <a:p>
          <a:pPr marL="0" lvl="0" indent="0" algn="ctr" defTabSz="1600200">
            <a:lnSpc>
              <a:spcPct val="90000"/>
            </a:lnSpc>
            <a:spcBef>
              <a:spcPct val="0"/>
            </a:spcBef>
            <a:spcAft>
              <a:spcPct val="35000"/>
            </a:spcAft>
            <a:buNone/>
          </a:pPr>
          <a:endParaRPr lang="el-GR" sz="3600" kern="1200"/>
        </a:p>
      </dsp:txBody>
      <dsp:txXfrm>
        <a:off x="8242858" y="2475264"/>
        <a:ext cx="461290" cy="631128"/>
      </dsp:txXfrm>
    </dsp:sp>
  </dsp:spTree>
</dsp:drawing>
</file>

<file path=ppt/diagrams/drawing8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371E709-AC92-4F06-A290-66D7218B3B8F}">
      <dsp:nvSpPr>
        <dsp:cNvPr id="0" name=""/>
        <dsp:cNvSpPr/>
      </dsp:nvSpPr>
      <dsp:spPr>
        <a:xfrm>
          <a:off x="-5149919" y="-788871"/>
          <a:ext cx="6132810" cy="6132810"/>
        </a:xfrm>
        <a:prstGeom prst="blockArc">
          <a:avLst>
            <a:gd name="adj1" fmla="val 18900000"/>
            <a:gd name="adj2" fmla="val 2700000"/>
            <a:gd name="adj3" fmla="val 352"/>
          </a:avLst>
        </a:prstGeom>
        <a:noFill/>
        <a:ln w="12700" cap="flat" cmpd="sng" algn="ctr">
          <a:solidFill>
            <a:schemeClr val="dk2">
              <a:shade val="6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540962D1-B941-4112-9D15-0D0AB07FE6F2}">
      <dsp:nvSpPr>
        <dsp:cNvPr id="0" name=""/>
        <dsp:cNvSpPr/>
      </dsp:nvSpPr>
      <dsp:spPr>
        <a:xfrm>
          <a:off x="514640" y="350193"/>
          <a:ext cx="9036317" cy="700751"/>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556222" tIns="45720" rIns="45720" bIns="45720" numCol="1" spcCol="1270" anchor="ctr" anchorCtr="0">
          <a:noAutofit/>
        </a:bodyPr>
        <a:lstStyle/>
        <a:p>
          <a:pPr marL="0" lvl="0" indent="0" algn="l" defTabSz="800100">
            <a:lnSpc>
              <a:spcPct val="90000"/>
            </a:lnSpc>
            <a:spcBef>
              <a:spcPct val="0"/>
            </a:spcBef>
            <a:spcAft>
              <a:spcPct val="35000"/>
            </a:spcAft>
            <a:buNone/>
          </a:pPr>
          <a:r>
            <a:rPr lang="el-GR" sz="1800" kern="1200"/>
            <a:t>Δεν χρησιμοποιείται υποχρεωτικά το Ε.Σ.Η.ΔΗ.Σ. για την επικοινωνία σε αυτές τις διαδικασίες</a:t>
          </a:r>
          <a:endParaRPr lang="el-GR" sz="1800" kern="1200" dirty="0">
            <a:latin typeface="Calibri" panose="020F0502020204030204"/>
            <a:ea typeface="+mn-ea"/>
            <a:cs typeface="+mn-cs"/>
          </a:endParaRPr>
        </a:p>
      </dsp:txBody>
      <dsp:txXfrm>
        <a:off x="514640" y="350193"/>
        <a:ext cx="9036317" cy="700751"/>
      </dsp:txXfrm>
    </dsp:sp>
    <dsp:sp modelId="{597E8A61-C0A9-40BD-813F-6837B17FFCB3}">
      <dsp:nvSpPr>
        <dsp:cNvPr id="0" name=""/>
        <dsp:cNvSpPr/>
      </dsp:nvSpPr>
      <dsp:spPr>
        <a:xfrm>
          <a:off x="76670" y="262599"/>
          <a:ext cx="875939" cy="875939"/>
        </a:xfrm>
        <a:prstGeom prst="ellipse">
          <a:avLst/>
        </a:prstGeom>
        <a:solidFill>
          <a:schemeClr val="lt2">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 modelId="{7EE1A3CF-D435-4C6B-A56D-08DE28DD60A2}">
      <dsp:nvSpPr>
        <dsp:cNvPr id="0" name=""/>
        <dsp:cNvSpPr/>
      </dsp:nvSpPr>
      <dsp:spPr>
        <a:xfrm>
          <a:off x="916396" y="1401503"/>
          <a:ext cx="8634560" cy="700751"/>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556222" tIns="45720" rIns="45720" bIns="45720" numCol="1" spcCol="1270" anchor="ctr" anchorCtr="0">
          <a:noAutofit/>
        </a:bodyPr>
        <a:lstStyle/>
        <a:p>
          <a:pPr marL="0" lvl="0" indent="0" algn="l" defTabSz="800100">
            <a:lnSpc>
              <a:spcPct val="90000"/>
            </a:lnSpc>
            <a:spcBef>
              <a:spcPct val="0"/>
            </a:spcBef>
            <a:spcAft>
              <a:spcPct val="35000"/>
            </a:spcAft>
            <a:buNone/>
          </a:pPr>
          <a:r>
            <a:rPr lang="el-GR" sz="1800" kern="1200" dirty="0"/>
            <a:t>Δεν χρησιμοποιείται υποχρεωτικά το Ε.Σ.Η.ΔΗ.Σ. για τη διεξαγωγή των εν λόγω διαδικασιών</a:t>
          </a:r>
        </a:p>
      </dsp:txBody>
      <dsp:txXfrm>
        <a:off x="916396" y="1401503"/>
        <a:ext cx="8634560" cy="700751"/>
      </dsp:txXfrm>
    </dsp:sp>
    <dsp:sp modelId="{E0E0042B-B1B6-49B5-8DFD-7942BCB45360}">
      <dsp:nvSpPr>
        <dsp:cNvPr id="0" name=""/>
        <dsp:cNvSpPr/>
      </dsp:nvSpPr>
      <dsp:spPr>
        <a:xfrm>
          <a:off x="478427" y="1313909"/>
          <a:ext cx="875939" cy="875939"/>
        </a:xfrm>
        <a:prstGeom prst="ellipse">
          <a:avLst/>
        </a:prstGeom>
        <a:solidFill>
          <a:schemeClr val="lt2">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 modelId="{AE05C4A7-74FC-4342-BD62-00C112153EDF}">
      <dsp:nvSpPr>
        <dsp:cNvPr id="0" name=""/>
        <dsp:cNvSpPr/>
      </dsp:nvSpPr>
      <dsp:spPr>
        <a:xfrm>
          <a:off x="916396" y="2452812"/>
          <a:ext cx="8634560" cy="700751"/>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556222" tIns="45720" rIns="45720" bIns="45720" numCol="1" spcCol="1270" anchor="ctr" anchorCtr="0">
          <a:noAutofit/>
        </a:bodyPr>
        <a:lstStyle/>
        <a:p>
          <a:pPr marL="0" lvl="0" indent="0" algn="l" defTabSz="800100">
            <a:lnSpc>
              <a:spcPct val="90000"/>
            </a:lnSpc>
            <a:spcBef>
              <a:spcPct val="0"/>
            </a:spcBef>
            <a:spcAft>
              <a:spcPct val="35000"/>
            </a:spcAft>
            <a:buNone/>
          </a:pPr>
          <a:r>
            <a:rPr lang="el-GR" sz="1800" kern="1200" dirty="0"/>
            <a:t>Δεν είναι υποχρεωτική η απαίτηση εγγύησης συμμετοχής από τους συμμετέχοντες</a:t>
          </a:r>
        </a:p>
      </dsp:txBody>
      <dsp:txXfrm>
        <a:off x="916396" y="2452812"/>
        <a:ext cx="8634560" cy="700751"/>
      </dsp:txXfrm>
    </dsp:sp>
    <dsp:sp modelId="{3EDB1E39-221A-4A82-A340-FCF4BDC6709F}">
      <dsp:nvSpPr>
        <dsp:cNvPr id="0" name=""/>
        <dsp:cNvSpPr/>
      </dsp:nvSpPr>
      <dsp:spPr>
        <a:xfrm>
          <a:off x="478427" y="2365218"/>
          <a:ext cx="875939" cy="875939"/>
        </a:xfrm>
        <a:prstGeom prst="ellipse">
          <a:avLst/>
        </a:prstGeom>
        <a:solidFill>
          <a:schemeClr val="lt2">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 modelId="{40AC70D1-F6BA-42B7-9AF4-86996F7DE927}">
      <dsp:nvSpPr>
        <dsp:cNvPr id="0" name=""/>
        <dsp:cNvSpPr/>
      </dsp:nvSpPr>
      <dsp:spPr>
        <a:xfrm>
          <a:off x="514640" y="3504121"/>
          <a:ext cx="9036317" cy="700751"/>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556222" tIns="45720" rIns="45720" bIns="45720" numCol="1" spcCol="1270" anchor="ctr" anchorCtr="0">
          <a:noAutofit/>
        </a:bodyPr>
        <a:lstStyle/>
        <a:p>
          <a:pPr marL="0" lvl="0" indent="0" algn="l" defTabSz="800100">
            <a:lnSpc>
              <a:spcPct val="90000"/>
            </a:lnSpc>
            <a:spcBef>
              <a:spcPct val="0"/>
            </a:spcBef>
            <a:spcAft>
              <a:spcPct val="35000"/>
            </a:spcAft>
            <a:buNone/>
          </a:pPr>
          <a:r>
            <a:rPr lang="el-GR" sz="1800" kern="1200" dirty="0"/>
            <a:t>Δεν είναι υποχρεωτική η χρήση του Ε.Ε.Ε.Σ.</a:t>
          </a:r>
        </a:p>
      </dsp:txBody>
      <dsp:txXfrm>
        <a:off x="514640" y="3504121"/>
        <a:ext cx="9036317" cy="700751"/>
      </dsp:txXfrm>
    </dsp:sp>
    <dsp:sp modelId="{B544FBEB-308A-4A03-A53B-7B30928DBB2C}">
      <dsp:nvSpPr>
        <dsp:cNvPr id="0" name=""/>
        <dsp:cNvSpPr/>
      </dsp:nvSpPr>
      <dsp:spPr>
        <a:xfrm>
          <a:off x="76670" y="3416528"/>
          <a:ext cx="875939" cy="875939"/>
        </a:xfrm>
        <a:prstGeom prst="ellipse">
          <a:avLst/>
        </a:prstGeom>
        <a:solidFill>
          <a:schemeClr val="lt2">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Tree>
</dsp:drawing>
</file>

<file path=ppt/diagrams/drawing8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DF8ADB7-29BF-4042-A61E-F83151D6B9DB}">
      <dsp:nvSpPr>
        <dsp:cNvPr id="0" name=""/>
        <dsp:cNvSpPr/>
      </dsp:nvSpPr>
      <dsp:spPr>
        <a:xfrm>
          <a:off x="0" y="18372"/>
          <a:ext cx="9613900" cy="689129"/>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el-GR" sz="1800" kern="1200"/>
            <a:t>Όταν η δυνατότητα ανάθεσης περιορίζεται σε προκαθορισμένο συμμετέχοντα</a:t>
          </a:r>
          <a:endParaRPr lang="el-GR" sz="1800" kern="1200" dirty="0">
            <a:latin typeface="Calibri" panose="020F0502020204030204"/>
            <a:ea typeface="+mn-ea"/>
            <a:cs typeface="+mn-cs"/>
          </a:endParaRPr>
        </a:p>
      </dsp:txBody>
      <dsp:txXfrm>
        <a:off x="33641" y="52013"/>
        <a:ext cx="9546618" cy="621847"/>
      </dsp:txXfrm>
    </dsp:sp>
    <dsp:sp modelId="{E1FE1AEC-33C1-4FFE-A920-54D14E995E47}">
      <dsp:nvSpPr>
        <dsp:cNvPr id="0" name=""/>
        <dsp:cNvSpPr/>
      </dsp:nvSpPr>
      <dsp:spPr>
        <a:xfrm>
          <a:off x="0" y="707502"/>
          <a:ext cx="9613900" cy="118714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05241" tIns="22860" rIns="128016" bIns="22860" numCol="1" spcCol="1270" anchor="t" anchorCtr="0">
          <a:noAutofit/>
        </a:bodyPr>
        <a:lstStyle/>
        <a:p>
          <a:pPr marL="171450" lvl="1" indent="-171450" algn="l" defTabSz="800100">
            <a:lnSpc>
              <a:spcPct val="90000"/>
            </a:lnSpc>
            <a:spcBef>
              <a:spcPct val="0"/>
            </a:spcBef>
            <a:spcAft>
              <a:spcPct val="20000"/>
            </a:spcAft>
            <a:buChar char="•"/>
          </a:pPr>
          <a:r>
            <a:rPr lang="el-GR" sz="1800" kern="1200" dirty="0"/>
            <a:t>(παρ. 2 περ. β΄)</a:t>
          </a:r>
        </a:p>
        <a:p>
          <a:pPr marL="171450" lvl="1" indent="-171450" algn="l" defTabSz="800100">
            <a:lnSpc>
              <a:spcPct val="90000"/>
            </a:lnSpc>
            <a:spcBef>
              <a:spcPct val="0"/>
            </a:spcBef>
            <a:spcAft>
              <a:spcPct val="20000"/>
            </a:spcAft>
            <a:buChar char="•"/>
          </a:pPr>
          <a:r>
            <a:rPr lang="el-GR" sz="1800" kern="1200" dirty="0"/>
            <a:t>(παρ. 3)</a:t>
          </a:r>
        </a:p>
        <a:p>
          <a:pPr marL="171450" lvl="1" indent="-171450" algn="l" defTabSz="800100">
            <a:lnSpc>
              <a:spcPct val="90000"/>
            </a:lnSpc>
            <a:spcBef>
              <a:spcPct val="0"/>
            </a:spcBef>
            <a:spcAft>
              <a:spcPct val="20000"/>
            </a:spcAft>
            <a:buChar char="•"/>
          </a:pPr>
          <a:r>
            <a:rPr lang="el-GR" sz="1800" kern="1200" dirty="0"/>
            <a:t>(παρ. 4 περ. β΄)</a:t>
          </a:r>
        </a:p>
        <a:p>
          <a:pPr marL="171450" lvl="1" indent="-171450" algn="l" defTabSz="800100">
            <a:lnSpc>
              <a:spcPct val="90000"/>
            </a:lnSpc>
            <a:spcBef>
              <a:spcPct val="0"/>
            </a:spcBef>
            <a:spcAft>
              <a:spcPct val="20000"/>
            </a:spcAft>
            <a:buChar char="•"/>
          </a:pPr>
          <a:r>
            <a:rPr lang="el-GR" sz="1800" kern="1200" dirty="0"/>
            <a:t>(παρ. 6)</a:t>
          </a:r>
        </a:p>
      </dsp:txBody>
      <dsp:txXfrm>
        <a:off x="0" y="707502"/>
        <a:ext cx="9613900" cy="1187145"/>
      </dsp:txXfrm>
    </dsp:sp>
    <dsp:sp modelId="{794307BA-50ED-49CE-A221-2CF229DFBAAF}">
      <dsp:nvSpPr>
        <dsp:cNvPr id="0" name=""/>
        <dsp:cNvSpPr/>
      </dsp:nvSpPr>
      <dsp:spPr>
        <a:xfrm>
          <a:off x="0" y="1894647"/>
          <a:ext cx="9613900" cy="689129"/>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el-GR" sz="1800" kern="1200" dirty="0"/>
            <a:t>Όταν η ανάθεση έχει επείγοντα χαρακτήρα</a:t>
          </a:r>
        </a:p>
      </dsp:txBody>
      <dsp:txXfrm>
        <a:off x="33641" y="1928288"/>
        <a:ext cx="9546618" cy="621847"/>
      </dsp:txXfrm>
    </dsp:sp>
    <dsp:sp modelId="{CCF62C2E-6B41-4996-A176-0B6F65EDE676}">
      <dsp:nvSpPr>
        <dsp:cNvPr id="0" name=""/>
        <dsp:cNvSpPr/>
      </dsp:nvSpPr>
      <dsp:spPr>
        <a:xfrm>
          <a:off x="0" y="2583777"/>
          <a:ext cx="9613900" cy="51336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05241" tIns="22860" rIns="128016" bIns="22860" numCol="1" spcCol="1270" anchor="t" anchorCtr="0">
          <a:noAutofit/>
        </a:bodyPr>
        <a:lstStyle/>
        <a:p>
          <a:pPr marL="171450" lvl="1" indent="-171450" algn="l" defTabSz="800100">
            <a:lnSpc>
              <a:spcPct val="90000"/>
            </a:lnSpc>
            <a:spcBef>
              <a:spcPct val="0"/>
            </a:spcBef>
            <a:spcAft>
              <a:spcPct val="20000"/>
            </a:spcAft>
            <a:buChar char="•"/>
          </a:pPr>
          <a:r>
            <a:rPr lang="el-GR" sz="1800" kern="1200" dirty="0"/>
            <a:t>(παρ. 2 περ. γ΄)</a:t>
          </a:r>
        </a:p>
      </dsp:txBody>
      <dsp:txXfrm>
        <a:off x="0" y="2583777"/>
        <a:ext cx="9613900" cy="513360"/>
      </dsp:txXfrm>
    </dsp:sp>
    <dsp:sp modelId="{35AD8884-0C2D-47A8-B530-4FE362555157}">
      <dsp:nvSpPr>
        <dsp:cNvPr id="0" name=""/>
        <dsp:cNvSpPr/>
      </dsp:nvSpPr>
      <dsp:spPr>
        <a:xfrm>
          <a:off x="0" y="3097137"/>
          <a:ext cx="9613900" cy="689129"/>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el-GR" sz="1800" kern="1200" dirty="0"/>
            <a:t>Όταν η συναλλαγή αφορά προμήθεια αγαθών που είναι εισηγμένα και αγοράζονται σε χρηματιστήριο εμπορευμάτων</a:t>
          </a:r>
        </a:p>
      </dsp:txBody>
      <dsp:txXfrm>
        <a:off x="33641" y="3130778"/>
        <a:ext cx="9546618" cy="621847"/>
      </dsp:txXfrm>
    </dsp:sp>
    <dsp:sp modelId="{2F91DF4B-2342-4F27-8C3B-00A92290AD26}">
      <dsp:nvSpPr>
        <dsp:cNvPr id="0" name=""/>
        <dsp:cNvSpPr/>
      </dsp:nvSpPr>
      <dsp:spPr>
        <a:xfrm>
          <a:off x="0" y="3786267"/>
          <a:ext cx="9613900" cy="51336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05241" tIns="22860" rIns="128016" bIns="22860" numCol="1" spcCol="1270" anchor="t" anchorCtr="0">
          <a:noAutofit/>
        </a:bodyPr>
        <a:lstStyle/>
        <a:p>
          <a:pPr marL="171450" lvl="1" indent="-171450" algn="l" defTabSz="800100">
            <a:lnSpc>
              <a:spcPct val="90000"/>
            </a:lnSpc>
            <a:spcBef>
              <a:spcPct val="0"/>
            </a:spcBef>
            <a:spcAft>
              <a:spcPct val="20000"/>
            </a:spcAft>
            <a:buChar char="•"/>
          </a:pPr>
          <a:r>
            <a:rPr lang="el-GR" sz="1800" kern="1200" dirty="0"/>
            <a:t>(παρ. 4 περ. γ΄)</a:t>
          </a:r>
        </a:p>
      </dsp:txBody>
      <dsp:txXfrm>
        <a:off x="0" y="3786267"/>
        <a:ext cx="9613900" cy="513360"/>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A7171DC-FFAB-4FDA-A49B-04A10A212EE8}">
      <dsp:nvSpPr>
        <dsp:cNvPr id="0" name=""/>
        <dsp:cNvSpPr/>
      </dsp:nvSpPr>
      <dsp:spPr>
        <a:xfrm>
          <a:off x="2800268" y="245"/>
          <a:ext cx="4013362" cy="598521"/>
        </a:xfrm>
        <a:prstGeom prst="roundRect">
          <a:avLst>
            <a:gd name="adj" fmla="val 10000"/>
          </a:avLst>
        </a:prstGeom>
        <a:solidFill>
          <a:schemeClr val="dk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l-GR" sz="1800" kern="1200" dirty="0"/>
            <a:t>Αναθέτουσες αρχές</a:t>
          </a:r>
          <a:endParaRPr lang="en-US" sz="1800" kern="1200" dirty="0"/>
        </a:p>
      </dsp:txBody>
      <dsp:txXfrm>
        <a:off x="2817798" y="17775"/>
        <a:ext cx="3978302" cy="563461"/>
      </dsp:txXfrm>
    </dsp:sp>
    <dsp:sp modelId="{1889BBE5-A7F8-4188-9208-1D4D2719B5C6}">
      <dsp:nvSpPr>
        <dsp:cNvPr id="0" name=""/>
        <dsp:cNvSpPr/>
      </dsp:nvSpPr>
      <dsp:spPr>
        <a:xfrm>
          <a:off x="3201604" y="598766"/>
          <a:ext cx="401336" cy="448891"/>
        </a:xfrm>
        <a:custGeom>
          <a:avLst/>
          <a:gdLst/>
          <a:ahLst/>
          <a:cxnLst/>
          <a:rect l="0" t="0" r="0" b="0"/>
          <a:pathLst>
            <a:path>
              <a:moveTo>
                <a:pt x="0" y="0"/>
              </a:moveTo>
              <a:lnTo>
                <a:pt x="0" y="448891"/>
              </a:lnTo>
              <a:lnTo>
                <a:pt x="401336" y="448891"/>
              </a:lnTo>
            </a:path>
          </a:pathLst>
        </a:custGeom>
        <a:noFill/>
        <a:ln w="12700" cap="flat" cmpd="sng" algn="ctr">
          <a:solidFill>
            <a:schemeClr val="dk2">
              <a:shade val="60000"/>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3224DF8C-F28F-46F1-9FCF-3CC0E47B06A7}">
      <dsp:nvSpPr>
        <dsp:cNvPr id="0" name=""/>
        <dsp:cNvSpPr/>
      </dsp:nvSpPr>
      <dsp:spPr>
        <a:xfrm>
          <a:off x="3602941" y="748397"/>
          <a:ext cx="957634" cy="598521"/>
        </a:xfrm>
        <a:prstGeom prst="roundRect">
          <a:avLst>
            <a:gd name="adj" fmla="val 10000"/>
          </a:avLst>
        </a:prstGeom>
        <a:solidFill>
          <a:schemeClr val="lt2">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just" defTabSz="800100">
            <a:lnSpc>
              <a:spcPct val="90000"/>
            </a:lnSpc>
            <a:spcBef>
              <a:spcPct val="0"/>
            </a:spcBef>
            <a:spcAft>
              <a:spcPct val="35000"/>
            </a:spcAft>
            <a:buNone/>
          </a:pPr>
          <a:r>
            <a:rPr lang="el-GR" sz="1800" kern="1200" dirty="0"/>
            <a:t>Κράτος</a:t>
          </a:r>
        </a:p>
      </dsp:txBody>
      <dsp:txXfrm>
        <a:off x="3620471" y="765927"/>
        <a:ext cx="922574" cy="563461"/>
      </dsp:txXfrm>
    </dsp:sp>
    <dsp:sp modelId="{E46E7D57-6691-444D-97D6-3F565B21DCDC}">
      <dsp:nvSpPr>
        <dsp:cNvPr id="0" name=""/>
        <dsp:cNvSpPr/>
      </dsp:nvSpPr>
      <dsp:spPr>
        <a:xfrm>
          <a:off x="3201604" y="598766"/>
          <a:ext cx="401336" cy="1197043"/>
        </a:xfrm>
        <a:custGeom>
          <a:avLst/>
          <a:gdLst/>
          <a:ahLst/>
          <a:cxnLst/>
          <a:rect l="0" t="0" r="0" b="0"/>
          <a:pathLst>
            <a:path>
              <a:moveTo>
                <a:pt x="0" y="0"/>
              </a:moveTo>
              <a:lnTo>
                <a:pt x="0" y="1197043"/>
              </a:lnTo>
              <a:lnTo>
                <a:pt x="401336" y="1197043"/>
              </a:lnTo>
            </a:path>
          </a:pathLst>
        </a:custGeom>
        <a:noFill/>
        <a:ln w="12700" cap="flat" cmpd="sng" algn="ctr">
          <a:solidFill>
            <a:schemeClr val="dk2">
              <a:shade val="60000"/>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914BF9BC-49F7-493C-B8D6-6DFABBDA1706}">
      <dsp:nvSpPr>
        <dsp:cNvPr id="0" name=""/>
        <dsp:cNvSpPr/>
      </dsp:nvSpPr>
      <dsp:spPr>
        <a:xfrm>
          <a:off x="3602941" y="1496549"/>
          <a:ext cx="1782531" cy="598521"/>
        </a:xfrm>
        <a:prstGeom prst="roundRect">
          <a:avLst>
            <a:gd name="adj" fmla="val 10000"/>
          </a:avLst>
        </a:prstGeom>
        <a:solidFill>
          <a:schemeClr val="lt2">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l" defTabSz="800100">
            <a:lnSpc>
              <a:spcPct val="90000"/>
            </a:lnSpc>
            <a:spcBef>
              <a:spcPct val="0"/>
            </a:spcBef>
            <a:spcAft>
              <a:spcPct val="35000"/>
            </a:spcAft>
            <a:buNone/>
          </a:pPr>
          <a:r>
            <a:rPr lang="el-GR" sz="1800" kern="1200" dirty="0"/>
            <a:t>Αρχές τοπικής αυτοδιοίκησης</a:t>
          </a:r>
        </a:p>
      </dsp:txBody>
      <dsp:txXfrm>
        <a:off x="3620471" y="1514079"/>
        <a:ext cx="1747471" cy="563461"/>
      </dsp:txXfrm>
    </dsp:sp>
    <dsp:sp modelId="{C782A809-F88F-47D8-BBC4-C6A952FA7CDD}">
      <dsp:nvSpPr>
        <dsp:cNvPr id="0" name=""/>
        <dsp:cNvSpPr/>
      </dsp:nvSpPr>
      <dsp:spPr>
        <a:xfrm>
          <a:off x="3201604" y="598766"/>
          <a:ext cx="401336" cy="1945195"/>
        </a:xfrm>
        <a:custGeom>
          <a:avLst/>
          <a:gdLst/>
          <a:ahLst/>
          <a:cxnLst/>
          <a:rect l="0" t="0" r="0" b="0"/>
          <a:pathLst>
            <a:path>
              <a:moveTo>
                <a:pt x="0" y="0"/>
              </a:moveTo>
              <a:lnTo>
                <a:pt x="0" y="1945195"/>
              </a:lnTo>
              <a:lnTo>
                <a:pt x="401336" y="1945195"/>
              </a:lnTo>
            </a:path>
          </a:pathLst>
        </a:custGeom>
        <a:noFill/>
        <a:ln w="12700" cap="flat" cmpd="sng" algn="ctr">
          <a:solidFill>
            <a:schemeClr val="dk2">
              <a:shade val="60000"/>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231D5143-4D00-464A-A8BD-4D46A5A38DB9}">
      <dsp:nvSpPr>
        <dsp:cNvPr id="0" name=""/>
        <dsp:cNvSpPr/>
      </dsp:nvSpPr>
      <dsp:spPr>
        <a:xfrm>
          <a:off x="3602941" y="2244701"/>
          <a:ext cx="2336101" cy="598521"/>
        </a:xfrm>
        <a:prstGeom prst="roundRect">
          <a:avLst>
            <a:gd name="adj" fmla="val 10000"/>
          </a:avLst>
        </a:prstGeom>
        <a:solidFill>
          <a:schemeClr val="lt2">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l" defTabSz="800100">
            <a:lnSpc>
              <a:spcPct val="90000"/>
            </a:lnSpc>
            <a:spcBef>
              <a:spcPct val="0"/>
            </a:spcBef>
            <a:spcAft>
              <a:spcPct val="35000"/>
            </a:spcAft>
            <a:buNone/>
          </a:pPr>
          <a:r>
            <a:rPr lang="el-GR" sz="1800" kern="1200" dirty="0"/>
            <a:t>Οργανισμοί δημοσίου δικαίου</a:t>
          </a:r>
        </a:p>
      </dsp:txBody>
      <dsp:txXfrm>
        <a:off x="3620471" y="2262231"/>
        <a:ext cx="2301041" cy="563461"/>
      </dsp:txXfrm>
    </dsp:sp>
    <dsp:sp modelId="{1D9AAB61-11E6-4A6D-860F-E66F784C782F}">
      <dsp:nvSpPr>
        <dsp:cNvPr id="0" name=""/>
        <dsp:cNvSpPr/>
      </dsp:nvSpPr>
      <dsp:spPr>
        <a:xfrm>
          <a:off x="3201604" y="598766"/>
          <a:ext cx="401336" cy="2693347"/>
        </a:xfrm>
        <a:custGeom>
          <a:avLst/>
          <a:gdLst/>
          <a:ahLst/>
          <a:cxnLst/>
          <a:rect l="0" t="0" r="0" b="0"/>
          <a:pathLst>
            <a:path>
              <a:moveTo>
                <a:pt x="0" y="0"/>
              </a:moveTo>
              <a:lnTo>
                <a:pt x="0" y="2693347"/>
              </a:lnTo>
              <a:lnTo>
                <a:pt x="401336" y="2693347"/>
              </a:lnTo>
            </a:path>
          </a:pathLst>
        </a:custGeom>
        <a:noFill/>
        <a:ln w="12700" cap="flat" cmpd="sng" algn="ctr">
          <a:solidFill>
            <a:schemeClr val="dk2">
              <a:shade val="60000"/>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A745A97F-D480-4295-9D9B-B8A869F0537F}">
      <dsp:nvSpPr>
        <dsp:cNvPr id="0" name=""/>
        <dsp:cNvSpPr/>
      </dsp:nvSpPr>
      <dsp:spPr>
        <a:xfrm>
          <a:off x="3602941" y="2992853"/>
          <a:ext cx="1854449" cy="598521"/>
        </a:xfrm>
        <a:prstGeom prst="roundRect">
          <a:avLst>
            <a:gd name="adj" fmla="val 10000"/>
          </a:avLst>
        </a:prstGeom>
        <a:solidFill>
          <a:schemeClr val="lt2">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l" defTabSz="800100">
            <a:lnSpc>
              <a:spcPct val="90000"/>
            </a:lnSpc>
            <a:spcBef>
              <a:spcPct val="0"/>
            </a:spcBef>
            <a:spcAft>
              <a:spcPct val="35000"/>
            </a:spcAft>
            <a:buNone/>
          </a:pPr>
          <a:r>
            <a:rPr lang="el-GR" sz="1800" kern="1200" dirty="0"/>
            <a:t>Ενώσεις μίας ή περισσοτέρων</a:t>
          </a:r>
        </a:p>
      </dsp:txBody>
      <dsp:txXfrm>
        <a:off x="3620471" y="3010383"/>
        <a:ext cx="1819389" cy="563461"/>
      </dsp:txXfrm>
    </dsp:sp>
    <dsp:sp modelId="{9E85FBD3-29A0-4B58-B599-BA370198317E}">
      <dsp:nvSpPr>
        <dsp:cNvPr id="0" name=""/>
        <dsp:cNvSpPr/>
      </dsp:nvSpPr>
      <dsp:spPr>
        <a:xfrm>
          <a:off x="3201604" y="598766"/>
          <a:ext cx="401336" cy="3441499"/>
        </a:xfrm>
        <a:custGeom>
          <a:avLst/>
          <a:gdLst/>
          <a:ahLst/>
          <a:cxnLst/>
          <a:rect l="0" t="0" r="0" b="0"/>
          <a:pathLst>
            <a:path>
              <a:moveTo>
                <a:pt x="0" y="0"/>
              </a:moveTo>
              <a:lnTo>
                <a:pt x="0" y="3441499"/>
              </a:lnTo>
              <a:lnTo>
                <a:pt x="401336" y="3441499"/>
              </a:lnTo>
            </a:path>
          </a:pathLst>
        </a:custGeom>
        <a:noFill/>
        <a:ln w="12700" cap="flat" cmpd="sng" algn="ctr">
          <a:solidFill>
            <a:schemeClr val="dk2">
              <a:shade val="60000"/>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C0E50E65-5B0E-41C2-AA9F-A6BE55A90196}">
      <dsp:nvSpPr>
        <dsp:cNvPr id="0" name=""/>
        <dsp:cNvSpPr/>
      </dsp:nvSpPr>
      <dsp:spPr>
        <a:xfrm>
          <a:off x="3602941" y="3741005"/>
          <a:ext cx="2684795" cy="598521"/>
        </a:xfrm>
        <a:prstGeom prst="roundRect">
          <a:avLst>
            <a:gd name="adj" fmla="val 10000"/>
          </a:avLst>
        </a:prstGeom>
        <a:solidFill>
          <a:schemeClr val="lt2">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l" defTabSz="800100">
            <a:lnSpc>
              <a:spcPct val="90000"/>
            </a:lnSpc>
            <a:spcBef>
              <a:spcPct val="0"/>
            </a:spcBef>
            <a:spcAft>
              <a:spcPct val="35000"/>
            </a:spcAft>
            <a:buNone/>
          </a:pPr>
          <a:r>
            <a:rPr lang="el-GR" sz="1800" kern="1200" dirty="0"/>
            <a:t>Αναθέτουσες αρχές του άρθρου 223</a:t>
          </a:r>
        </a:p>
      </dsp:txBody>
      <dsp:txXfrm>
        <a:off x="3620471" y="3758535"/>
        <a:ext cx="2649735" cy="563461"/>
      </dsp:txXfrm>
    </dsp:sp>
  </dsp:spTree>
</dsp:drawing>
</file>

<file path=ppt/diagrams/drawing9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E64D503-9E9E-465E-A521-B6C76E9CCDA4}">
      <dsp:nvSpPr>
        <dsp:cNvPr id="0" name=""/>
        <dsp:cNvSpPr/>
      </dsp:nvSpPr>
      <dsp:spPr>
        <a:xfrm>
          <a:off x="0" y="314428"/>
          <a:ext cx="3004343" cy="1802606"/>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Η διαδικασία ανάθεσης της σύμβασης διεξάγεται σύμφωνα με τους όρους της Πρόσκλησης, όπου υπάρχει</a:t>
          </a:r>
          <a:endParaRPr lang="el-GR" sz="1800" kern="1200" dirty="0">
            <a:latin typeface="Calibri" panose="020F0502020204030204"/>
            <a:ea typeface="+mn-ea"/>
            <a:cs typeface="+mn-cs"/>
          </a:endParaRPr>
        </a:p>
      </dsp:txBody>
      <dsp:txXfrm>
        <a:off x="0" y="314428"/>
        <a:ext cx="3004343" cy="1802606"/>
      </dsp:txXfrm>
    </dsp:sp>
    <dsp:sp modelId="{1A0EB4F3-BB36-4E7E-912F-EA272180318A}">
      <dsp:nvSpPr>
        <dsp:cNvPr id="0" name=""/>
        <dsp:cNvSpPr/>
      </dsp:nvSpPr>
      <dsp:spPr>
        <a:xfrm>
          <a:off x="3304778" y="314428"/>
          <a:ext cx="3004343" cy="1802606"/>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Η αξιολόγηση των προσφορών μπορεί να γίνεται σε ενιαίο στάδιο με την ανάθεση της σύμβασης </a:t>
          </a:r>
        </a:p>
      </dsp:txBody>
      <dsp:txXfrm>
        <a:off x="3304778" y="314428"/>
        <a:ext cx="3004343" cy="1802606"/>
      </dsp:txXfrm>
    </dsp:sp>
    <dsp:sp modelId="{761B6DF6-4F95-4092-89AB-9FC92F70473C}">
      <dsp:nvSpPr>
        <dsp:cNvPr id="0" name=""/>
        <dsp:cNvSpPr/>
      </dsp:nvSpPr>
      <dsp:spPr>
        <a:xfrm>
          <a:off x="6609556" y="314428"/>
          <a:ext cx="3004343" cy="1802606"/>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Η διαδικασία διαπραγμάτευσης γίνεται από γνωμοδοτικό όργανο, το οποίο συγκροτείται βάσει του άρθρου 221</a:t>
          </a:r>
        </a:p>
      </dsp:txBody>
      <dsp:txXfrm>
        <a:off x="6609556" y="314428"/>
        <a:ext cx="3004343" cy="1802606"/>
      </dsp:txXfrm>
    </dsp:sp>
    <dsp:sp modelId="{EA7802FF-E60D-47F4-99C8-A702A9E1ECE6}">
      <dsp:nvSpPr>
        <dsp:cNvPr id="0" name=""/>
        <dsp:cNvSpPr/>
      </dsp:nvSpPr>
      <dsp:spPr>
        <a:xfrm>
          <a:off x="480139" y="2417469"/>
          <a:ext cx="3799293" cy="1802606"/>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Ειδικά για την περίπτωση β) της παρ. 1 του άρθρου 32Α (περ. γ΄ της παρ. 2 του άρθρου 32) ως γνωμοδοτικό όργανο μπορεί να ορίζεται και η αρμόδια υπηρεσία της αναθέτουσας αρχής</a:t>
          </a:r>
        </a:p>
      </dsp:txBody>
      <dsp:txXfrm>
        <a:off x="480139" y="2417469"/>
        <a:ext cx="3799293" cy="1802606"/>
      </dsp:txXfrm>
    </dsp:sp>
    <dsp:sp modelId="{18892089-679B-4915-A299-5BABAAE11B2F}">
      <dsp:nvSpPr>
        <dsp:cNvPr id="0" name=""/>
        <dsp:cNvSpPr/>
      </dsp:nvSpPr>
      <dsp:spPr>
        <a:xfrm>
          <a:off x="4579866" y="2417469"/>
          <a:ext cx="4553894" cy="1802606"/>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Στην περίπτωση γ΄ της παρ. 1 (αγαθά εισηγμένα σε χρηματιστήριο) δεν απαιτείται προηγούμενη πρόσκληση και η διαδικασία ανάθεσης της σύμβασης διεξάγεται με βάση τα ιδιαίτερα χαρακτηριστικά της συναλλαγής</a:t>
          </a:r>
        </a:p>
      </dsp:txBody>
      <dsp:txXfrm>
        <a:off x="4579866" y="2417469"/>
        <a:ext cx="4553894" cy="1802606"/>
      </dsp:txXfrm>
    </dsp:sp>
  </dsp:spTree>
</dsp:drawing>
</file>

<file path=ppt/diagrams/drawing9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98B4D14-305B-49D5-86ED-D22C43BC1441}">
      <dsp:nvSpPr>
        <dsp:cNvPr id="0" name=""/>
        <dsp:cNvSpPr/>
      </dsp:nvSpPr>
      <dsp:spPr>
        <a:xfrm>
          <a:off x="0" y="1551934"/>
          <a:ext cx="9613900" cy="2780524"/>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dirty="0">
              <a:latin typeface="+mn-lt"/>
            </a:rPr>
            <a:t>Η Ε.Α.ΔΗ.ΣΥ. γνωμοδοτεί για τη νομιμότητα κάθε διάταξης σχεδίου νόμου ή κανονιστικής πράξης που αφορά τις δημόσιες συμβάσεις. Τα αρμόδια όργανα οφείλουν να λαμβάνουν υπόψη τη γνώμη της Αρχής</a:t>
          </a:r>
          <a:endParaRPr lang="el-GR" sz="1800" kern="1200" dirty="0">
            <a:latin typeface="+mn-lt"/>
            <a:ea typeface="+mn-ea"/>
            <a:cs typeface="+mn-cs"/>
          </a:endParaRPr>
        </a:p>
      </dsp:txBody>
      <dsp:txXfrm>
        <a:off x="0" y="1551934"/>
        <a:ext cx="9613900" cy="1501483"/>
      </dsp:txXfrm>
    </dsp:sp>
    <dsp:sp modelId="{03ACB9B9-16C0-4FA5-B0FD-3D5812C9519B}">
      <dsp:nvSpPr>
        <dsp:cNvPr id="0" name=""/>
        <dsp:cNvSpPr/>
      </dsp:nvSpPr>
      <dsp:spPr>
        <a:xfrm>
          <a:off x="0" y="2997807"/>
          <a:ext cx="4806950" cy="1279041"/>
        </a:xfrm>
        <a:prstGeom prst="rect">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28016" tIns="22860" rIns="128016" bIns="22860" numCol="1" spcCol="1270" anchor="ctr" anchorCtr="0">
          <a:noAutofit/>
        </a:bodyPr>
        <a:lstStyle/>
        <a:p>
          <a:pPr marL="0" lvl="0" indent="0" algn="ctr" defTabSz="800100">
            <a:lnSpc>
              <a:spcPct val="90000"/>
            </a:lnSpc>
            <a:spcBef>
              <a:spcPct val="0"/>
            </a:spcBef>
            <a:spcAft>
              <a:spcPct val="35000"/>
            </a:spcAft>
            <a:buNone/>
          </a:pPr>
          <a:r>
            <a:rPr lang="el-GR" sz="1800" kern="1200" dirty="0">
              <a:latin typeface="+mn-lt"/>
            </a:rPr>
            <a:t>Αποφάσεις των αναθετουσών αρχών που αφορούν την προσφυγή στις διαδικασίες των άρθρων 32 και 269, εξαιρουμένων περιπτώσεων ανωτέρας βίας</a:t>
          </a:r>
        </a:p>
      </dsp:txBody>
      <dsp:txXfrm>
        <a:off x="0" y="2997807"/>
        <a:ext cx="4806950" cy="1279041"/>
      </dsp:txXfrm>
    </dsp:sp>
    <dsp:sp modelId="{C6C6DBFF-C671-4469-B585-053CDCE0CD8B}">
      <dsp:nvSpPr>
        <dsp:cNvPr id="0" name=""/>
        <dsp:cNvSpPr/>
      </dsp:nvSpPr>
      <dsp:spPr>
        <a:xfrm>
          <a:off x="4806950" y="2997807"/>
          <a:ext cx="4806950" cy="1279041"/>
        </a:xfrm>
        <a:prstGeom prst="rect">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28016" tIns="22860" rIns="128016" bIns="22860" numCol="1" spcCol="1270" anchor="ctr" anchorCtr="0">
          <a:noAutofit/>
        </a:bodyPr>
        <a:lstStyle/>
        <a:p>
          <a:pPr marL="0" lvl="0" indent="0" algn="ctr" defTabSz="800100">
            <a:lnSpc>
              <a:spcPct val="90000"/>
            </a:lnSpc>
            <a:spcBef>
              <a:spcPct val="0"/>
            </a:spcBef>
            <a:spcAft>
              <a:spcPct val="35000"/>
            </a:spcAft>
            <a:buNone/>
          </a:pPr>
          <a:r>
            <a:rPr lang="el-GR" sz="1800" kern="1200" dirty="0">
              <a:latin typeface="+mn-lt"/>
            </a:rPr>
            <a:t>Ενδιαφέρουν συμβάσεις άνω των ορίων</a:t>
          </a:r>
        </a:p>
      </dsp:txBody>
      <dsp:txXfrm>
        <a:off x="4806950" y="2997807"/>
        <a:ext cx="4806950" cy="1279041"/>
      </dsp:txXfrm>
    </dsp:sp>
    <dsp:sp modelId="{231F997C-7C79-4F27-B01E-533957231855}">
      <dsp:nvSpPr>
        <dsp:cNvPr id="0" name=""/>
        <dsp:cNvSpPr/>
      </dsp:nvSpPr>
      <dsp:spPr>
        <a:xfrm rot="10800000">
          <a:off x="0" y="1265"/>
          <a:ext cx="9613900" cy="1592377"/>
        </a:xfrm>
        <a:prstGeom prst="upArrowCallou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dirty="0">
              <a:latin typeface="+mn-lt"/>
              <a:ea typeface="+mn-ea"/>
              <a:cs typeface="+mn-cs"/>
            </a:rPr>
            <a:t>Για τη νομιμότητα της διαδικασίας ανάθεσης μέσω της διαδικασίας με διαπραγμάτευση χωρίς προηγούμενη δημοσίευση απαιτείται η σύμφωνη γνώμη της Ε.Α.ΔΗ.ΣΥ.</a:t>
          </a:r>
        </a:p>
      </dsp:txBody>
      <dsp:txXfrm rot="10800000">
        <a:off x="0" y="1265"/>
        <a:ext cx="9613900" cy="1034679"/>
      </dsp:txXfrm>
    </dsp:sp>
  </dsp:spTree>
</dsp:drawing>
</file>

<file path=ppt/diagrams/drawing9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04D5C85-35FD-4795-9AD5-4B1126DC4BB0}">
      <dsp:nvSpPr>
        <dsp:cNvPr id="0" name=""/>
        <dsp:cNvSpPr/>
      </dsp:nvSpPr>
      <dsp:spPr>
        <a:xfrm>
          <a:off x="2003816" y="0"/>
          <a:ext cx="4402667" cy="4402667"/>
        </a:xfrm>
        <a:prstGeom prst="triangle">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 modelId="{812707B1-C895-4509-9A6C-5297F10546ED}">
      <dsp:nvSpPr>
        <dsp:cNvPr id="0" name=""/>
        <dsp:cNvSpPr/>
      </dsp:nvSpPr>
      <dsp:spPr>
        <a:xfrm>
          <a:off x="3673826" y="440888"/>
          <a:ext cx="3924381" cy="1249818"/>
        </a:xfrm>
        <a:prstGeom prst="round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prstMaterial="plastic">
          <a:bevelT w="120900" h="88900"/>
          <a:bevelB w="88900" h="31750" prst="angle"/>
        </a:sp3d>
      </dsp:spPr>
      <dsp:style>
        <a:lnRef idx="1">
          <a:scrgbClr r="0" g="0" b="0"/>
        </a:lnRef>
        <a:fillRef idx="1">
          <a:scrgbClr r="0" g="0" b="0"/>
        </a:fillRef>
        <a:effectRef idx="2">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latin typeface="+mn-lt"/>
              <a:ea typeface="+mn-ea"/>
              <a:cs typeface="+mn-cs"/>
            </a:rPr>
            <a:t>Η αρμοδιότητα της Ε.Α.ΔΗ.ΣΥ. ασκείται εντός προθεσμίας 20 ημερών από την περιέλευση του σχεδίου της απόφασης της αναθέτουσας αρχής</a:t>
          </a:r>
        </a:p>
      </dsp:txBody>
      <dsp:txXfrm>
        <a:off x="3734837" y="501899"/>
        <a:ext cx="3802359" cy="1127796"/>
      </dsp:txXfrm>
    </dsp:sp>
    <dsp:sp modelId="{3FA834B5-E91B-4CF7-AA2B-1EB9FF0A2EC8}">
      <dsp:nvSpPr>
        <dsp:cNvPr id="0" name=""/>
        <dsp:cNvSpPr/>
      </dsp:nvSpPr>
      <dsp:spPr>
        <a:xfrm>
          <a:off x="3666872" y="1788305"/>
          <a:ext cx="3938289" cy="1197490"/>
        </a:xfrm>
        <a:prstGeom prst="round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prstMaterial="plastic">
          <a:bevelT w="120900" h="88900"/>
          <a:bevelB w="88900" h="31750" prst="angle"/>
        </a:sp3d>
      </dsp:spPr>
      <dsp:style>
        <a:lnRef idx="1">
          <a:scrgbClr r="0" g="0" b="0"/>
        </a:lnRef>
        <a:fillRef idx="1">
          <a:scrgbClr r="0" g="0" b="0"/>
        </a:fillRef>
        <a:effectRef idx="2">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latin typeface="+mn-lt"/>
              <a:ea typeface="+mn-ea"/>
              <a:cs typeface="+mn-cs"/>
            </a:rPr>
            <a:t>Μετά την άπρακτη πάροδο της 20ήμερης προθεσμίας η απόφαση της αναθέτουσας αρχής μπορεί να εκδοθεί και χωρίς τη γνώμη της Ε.Α.ΔΗ.ΣΥ.</a:t>
          </a:r>
        </a:p>
      </dsp:txBody>
      <dsp:txXfrm>
        <a:off x="3725329" y="1846762"/>
        <a:ext cx="3821375" cy="1080576"/>
      </dsp:txXfrm>
    </dsp:sp>
    <dsp:sp modelId="{894AC59B-C0CD-4AD9-A7CF-3A774BFF4E56}">
      <dsp:nvSpPr>
        <dsp:cNvPr id="0" name=""/>
        <dsp:cNvSpPr/>
      </dsp:nvSpPr>
      <dsp:spPr>
        <a:xfrm>
          <a:off x="3661950" y="3083394"/>
          <a:ext cx="3948133" cy="780785"/>
        </a:xfrm>
        <a:prstGeom prst="roundRect">
          <a:avLst/>
        </a:prstGeom>
        <a:solidFill>
          <a:schemeClr val="lt2">
            <a:alpha val="90000"/>
            <a:hueOff val="0"/>
            <a:satOff val="0"/>
            <a:lumOff val="0"/>
            <a:alphaOff val="0"/>
          </a:schemeClr>
        </a:solidFill>
        <a:ln w="9525" cap="flat" cmpd="sng" algn="ctr">
          <a:solidFill>
            <a:schemeClr val="dk2">
              <a:hueOff val="0"/>
              <a:satOff val="0"/>
              <a:lumOff val="0"/>
              <a:alphaOff val="0"/>
            </a:schemeClr>
          </a:solidFill>
          <a:prstDash val="solid"/>
        </a:ln>
        <a:effectLst/>
        <a:scene3d>
          <a:camera prst="orthographicFront"/>
          <a:lightRig rig="flat" dir="t"/>
        </a:scene3d>
        <a:sp3d prstMaterial="plastic">
          <a:bevelT w="120900" h="88900"/>
          <a:bevelB w="88900" h="31750" prst="angle"/>
        </a:sp3d>
      </dsp:spPr>
      <dsp:style>
        <a:lnRef idx="1">
          <a:scrgbClr r="0" g="0" b="0"/>
        </a:lnRef>
        <a:fillRef idx="1">
          <a:scrgbClr r="0" g="0" b="0"/>
        </a:fillRef>
        <a:effectRef idx="2">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latin typeface="+mn-lt"/>
              <a:ea typeface="+mn-ea"/>
              <a:cs typeface="+mn-cs"/>
            </a:rPr>
            <a:t>Δυνατότητα άπαξ παράτασης της προθεσμίας για 15 επιπλέον εργάσιμες ημέρες</a:t>
          </a:r>
        </a:p>
      </dsp:txBody>
      <dsp:txXfrm>
        <a:off x="3700065" y="3121509"/>
        <a:ext cx="3871903" cy="704555"/>
      </dsp:txXfrm>
    </dsp:sp>
  </dsp:spTree>
</dsp:drawing>
</file>

<file path=ppt/diagrams/drawing9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BFB836F-085A-418D-BE25-83047FF8223D}">
      <dsp:nvSpPr>
        <dsp:cNvPr id="0" name=""/>
        <dsp:cNvSpPr/>
      </dsp:nvSpPr>
      <dsp:spPr>
        <a:xfrm>
          <a:off x="0" y="34531"/>
          <a:ext cx="9613900" cy="916219"/>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el-GR" sz="1800" kern="1200" dirty="0"/>
            <a:t>Δυνατότητα χρήσης του από αναθέτουσα αρχή για αγορές τρέχουσας χρήσης, των οποίων τα γενικά διαθέσιμα στην αγορά χαρακτηριστικά ικανοποιούν τις απαιτήσεις τους</a:t>
          </a:r>
        </a:p>
      </dsp:txBody>
      <dsp:txXfrm>
        <a:off x="44726" y="79257"/>
        <a:ext cx="9524448" cy="826767"/>
      </dsp:txXfrm>
    </dsp:sp>
    <dsp:sp modelId="{1F54155A-E7E5-4BA0-98C5-900A6A8A03A2}">
      <dsp:nvSpPr>
        <dsp:cNvPr id="0" name=""/>
        <dsp:cNvSpPr/>
      </dsp:nvSpPr>
      <dsp:spPr>
        <a:xfrm>
          <a:off x="0" y="1126431"/>
          <a:ext cx="9613900" cy="938601"/>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el-GR" sz="1800" kern="1200" dirty="0"/>
            <a:t>Εξ ολοκλήρου ηλεκτρονική διαδικασία-το σύστημα παραμένει ανοιχτό καθ’ όλη την περίοδο ισχύος του σε κάθε οικονομικό φορέα που πληροί τα κριτήρια επιλογής</a:t>
          </a:r>
        </a:p>
      </dsp:txBody>
      <dsp:txXfrm>
        <a:off x="45819" y="1172250"/>
        <a:ext cx="9522262" cy="846963"/>
      </dsp:txXfrm>
    </dsp:sp>
    <dsp:sp modelId="{C5D5EC06-5DB3-4BAD-A0BF-A83385AA0AF3}">
      <dsp:nvSpPr>
        <dsp:cNvPr id="0" name=""/>
        <dsp:cNvSpPr/>
      </dsp:nvSpPr>
      <dsp:spPr>
        <a:xfrm>
          <a:off x="0" y="2240712"/>
          <a:ext cx="9613900" cy="1031918"/>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el-GR" sz="1800" kern="1200" dirty="0"/>
            <a:t>Δυνατότητα χωρισμού σε κατηγορίες αγαθών, έργων ή υπηρεσιών που ορίζονται αντικειμενικά βάσει των χαρακτηριστικών της προς ανάθεση σύμβασης για την κάθε κατηγορία</a:t>
          </a:r>
        </a:p>
      </dsp:txBody>
      <dsp:txXfrm>
        <a:off x="50374" y="2291086"/>
        <a:ext cx="9513152" cy="931170"/>
      </dsp:txXfrm>
    </dsp:sp>
    <dsp:sp modelId="{FA9A047C-6D88-45DB-A30D-E5049FC06248}">
      <dsp:nvSpPr>
        <dsp:cNvPr id="0" name=""/>
        <dsp:cNvSpPr/>
      </dsp:nvSpPr>
      <dsp:spPr>
        <a:xfrm>
          <a:off x="0" y="3448311"/>
          <a:ext cx="9613900" cy="974857"/>
        </a:xfrm>
        <a:prstGeom prst="round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el-GR" sz="1800" kern="1200" dirty="0"/>
            <a:t>Δυνατότητα αναφοράς στο μέγιστο επιτρεπόμενο μέγεθος των συγκεκριμένων συμβάσεων ή σε γεωγραφική περιοχή που θα εκτελεστούν οι συμβάσεις</a:t>
          </a:r>
        </a:p>
      </dsp:txBody>
      <dsp:txXfrm>
        <a:off x="47589" y="3495900"/>
        <a:ext cx="9518722" cy="879679"/>
      </dsp:txXfrm>
    </dsp:sp>
  </dsp:spTree>
</dsp:drawing>
</file>

<file path=ppt/diagrams/drawing9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04D3782-DEBE-4356-AA7A-1D2FD0A2805E}">
      <dsp:nvSpPr>
        <dsp:cNvPr id="0" name=""/>
        <dsp:cNvSpPr/>
      </dsp:nvSpPr>
      <dsp:spPr>
        <a:xfrm>
          <a:off x="0" y="562"/>
          <a:ext cx="9613900" cy="0"/>
        </a:xfrm>
        <a:prstGeom prst="line">
          <a:avLst/>
        </a:prstGeom>
        <a:gradFill rotWithShape="0">
          <a:gsLst>
            <a:gs pos="0">
              <a:schemeClr val="accent1">
                <a:shade val="50000"/>
                <a:hueOff val="0"/>
                <a:satOff val="0"/>
                <a:lumOff val="0"/>
                <a:alphaOff val="0"/>
                <a:tint val="94000"/>
                <a:satMod val="103000"/>
                <a:lumMod val="102000"/>
              </a:schemeClr>
            </a:gs>
            <a:gs pos="50000">
              <a:schemeClr val="accent1">
                <a:shade val="50000"/>
                <a:hueOff val="0"/>
                <a:satOff val="0"/>
                <a:lumOff val="0"/>
                <a:alphaOff val="0"/>
                <a:shade val="100000"/>
                <a:satMod val="110000"/>
                <a:lumMod val="100000"/>
              </a:schemeClr>
            </a:gs>
            <a:gs pos="100000">
              <a:schemeClr val="accent1">
                <a:shade val="50000"/>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sp>
    <dsp:sp modelId="{1C163039-433E-4BCD-9F68-F3BBE513B1FE}">
      <dsp:nvSpPr>
        <dsp:cNvPr id="0" name=""/>
        <dsp:cNvSpPr/>
      </dsp:nvSpPr>
      <dsp:spPr>
        <a:xfrm>
          <a:off x="0" y="562"/>
          <a:ext cx="9613900" cy="92070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just" defTabSz="800100">
            <a:lnSpc>
              <a:spcPct val="90000"/>
            </a:lnSpc>
            <a:spcBef>
              <a:spcPct val="0"/>
            </a:spcBef>
            <a:spcAft>
              <a:spcPct val="35000"/>
            </a:spcAft>
            <a:buNone/>
          </a:pPr>
          <a:r>
            <a:rPr lang="el-GR" sz="1800" kern="1200" dirty="0"/>
            <a:t>Ακολουθούνται οι κανόνες της κλειστής διαδικασίας</a:t>
          </a:r>
        </a:p>
      </dsp:txBody>
      <dsp:txXfrm>
        <a:off x="0" y="562"/>
        <a:ext cx="9613900" cy="920706"/>
      </dsp:txXfrm>
    </dsp:sp>
    <dsp:sp modelId="{7899028E-C307-4278-BA6F-AAFA08C01D12}">
      <dsp:nvSpPr>
        <dsp:cNvPr id="0" name=""/>
        <dsp:cNvSpPr/>
      </dsp:nvSpPr>
      <dsp:spPr>
        <a:xfrm>
          <a:off x="0" y="921268"/>
          <a:ext cx="9613900" cy="0"/>
        </a:xfrm>
        <a:prstGeom prst="line">
          <a:avLst/>
        </a:prstGeom>
        <a:gradFill rotWithShape="0">
          <a:gsLst>
            <a:gs pos="0">
              <a:schemeClr val="accent1">
                <a:shade val="50000"/>
                <a:hueOff val="-283875"/>
                <a:satOff val="-2576"/>
                <a:lumOff val="18666"/>
                <a:alphaOff val="0"/>
                <a:tint val="94000"/>
                <a:satMod val="103000"/>
                <a:lumMod val="102000"/>
              </a:schemeClr>
            </a:gs>
            <a:gs pos="50000">
              <a:schemeClr val="accent1">
                <a:shade val="50000"/>
                <a:hueOff val="-283875"/>
                <a:satOff val="-2576"/>
                <a:lumOff val="18666"/>
                <a:alphaOff val="0"/>
                <a:shade val="100000"/>
                <a:satMod val="110000"/>
                <a:lumMod val="100000"/>
              </a:schemeClr>
            </a:gs>
            <a:gs pos="100000">
              <a:schemeClr val="accent1">
                <a:shade val="50000"/>
                <a:hueOff val="-283875"/>
                <a:satOff val="-2576"/>
                <a:lumOff val="18666"/>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sp>
    <dsp:sp modelId="{64A437D4-D22A-4290-95A5-360F7223DE7A}">
      <dsp:nvSpPr>
        <dsp:cNvPr id="0" name=""/>
        <dsp:cNvSpPr/>
      </dsp:nvSpPr>
      <dsp:spPr>
        <a:xfrm>
          <a:off x="0" y="921268"/>
          <a:ext cx="9613900" cy="92070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just" defTabSz="800100">
            <a:lnSpc>
              <a:spcPct val="90000"/>
            </a:lnSpc>
            <a:spcBef>
              <a:spcPct val="0"/>
            </a:spcBef>
            <a:spcAft>
              <a:spcPct val="35000"/>
            </a:spcAft>
            <a:buNone/>
          </a:pPr>
          <a:r>
            <a:rPr lang="el-GR" sz="1800" kern="1200" dirty="0"/>
            <a:t>Γίνονται δεκτοί όλοι οι υποψήφιοι που ικανοποιούν τα κριτήρια επιλογής χωρίς δυνατότητα περιορισμού του αριθμού των υποψηφίων </a:t>
          </a:r>
        </a:p>
      </dsp:txBody>
      <dsp:txXfrm>
        <a:off x="0" y="921268"/>
        <a:ext cx="9613900" cy="920706"/>
      </dsp:txXfrm>
    </dsp:sp>
    <dsp:sp modelId="{14E1228B-938A-44B4-8C26-A6D7BF1A1BD8}">
      <dsp:nvSpPr>
        <dsp:cNvPr id="0" name=""/>
        <dsp:cNvSpPr/>
      </dsp:nvSpPr>
      <dsp:spPr>
        <a:xfrm>
          <a:off x="0" y="1841975"/>
          <a:ext cx="9613900" cy="0"/>
        </a:xfrm>
        <a:prstGeom prst="line">
          <a:avLst/>
        </a:prstGeom>
        <a:gradFill rotWithShape="0">
          <a:gsLst>
            <a:gs pos="0">
              <a:schemeClr val="accent1">
                <a:shade val="50000"/>
                <a:hueOff val="-567750"/>
                <a:satOff val="-5152"/>
                <a:lumOff val="37333"/>
                <a:alphaOff val="0"/>
                <a:tint val="94000"/>
                <a:satMod val="103000"/>
                <a:lumMod val="102000"/>
              </a:schemeClr>
            </a:gs>
            <a:gs pos="50000">
              <a:schemeClr val="accent1">
                <a:shade val="50000"/>
                <a:hueOff val="-567750"/>
                <a:satOff val="-5152"/>
                <a:lumOff val="37333"/>
                <a:alphaOff val="0"/>
                <a:shade val="100000"/>
                <a:satMod val="110000"/>
                <a:lumMod val="100000"/>
              </a:schemeClr>
            </a:gs>
            <a:gs pos="100000">
              <a:schemeClr val="accent1">
                <a:shade val="50000"/>
                <a:hueOff val="-567750"/>
                <a:satOff val="-5152"/>
                <a:lumOff val="37333"/>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sp>
    <dsp:sp modelId="{3C4AB767-CA2F-47AA-A1FB-F61BE9FF5885}">
      <dsp:nvSpPr>
        <dsp:cNvPr id="0" name=""/>
        <dsp:cNvSpPr/>
      </dsp:nvSpPr>
      <dsp:spPr>
        <a:xfrm>
          <a:off x="0" y="1841975"/>
          <a:ext cx="9613900" cy="92070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just" defTabSz="800100">
            <a:lnSpc>
              <a:spcPct val="90000"/>
            </a:lnSpc>
            <a:spcBef>
              <a:spcPct val="0"/>
            </a:spcBef>
            <a:spcAft>
              <a:spcPct val="35000"/>
            </a:spcAft>
            <a:buNone/>
          </a:pPr>
          <a:r>
            <a:rPr lang="el-GR" sz="1800" kern="1200" dirty="0"/>
            <a:t>Όταν οι α.α. χωρίζουν το σύστημα σε κατηγορίες αγαθών, έργων ή υπηρεσιών καθορίζουν τα εφαρμοστέα κριτήρια επιλογής για κάθε κατηγορία</a:t>
          </a:r>
        </a:p>
      </dsp:txBody>
      <dsp:txXfrm>
        <a:off x="0" y="1841975"/>
        <a:ext cx="9613900" cy="920706"/>
      </dsp:txXfrm>
    </dsp:sp>
    <dsp:sp modelId="{CECF9F70-2761-4381-B4E4-49D8C548479F}">
      <dsp:nvSpPr>
        <dsp:cNvPr id="0" name=""/>
        <dsp:cNvSpPr/>
      </dsp:nvSpPr>
      <dsp:spPr>
        <a:xfrm>
          <a:off x="0" y="2762682"/>
          <a:ext cx="9613900" cy="0"/>
        </a:xfrm>
        <a:prstGeom prst="line">
          <a:avLst/>
        </a:prstGeom>
        <a:gradFill rotWithShape="0">
          <a:gsLst>
            <a:gs pos="0">
              <a:schemeClr val="accent1">
                <a:shade val="50000"/>
                <a:hueOff val="-567750"/>
                <a:satOff val="-5152"/>
                <a:lumOff val="37333"/>
                <a:alphaOff val="0"/>
                <a:tint val="94000"/>
                <a:satMod val="103000"/>
                <a:lumMod val="102000"/>
              </a:schemeClr>
            </a:gs>
            <a:gs pos="50000">
              <a:schemeClr val="accent1">
                <a:shade val="50000"/>
                <a:hueOff val="-567750"/>
                <a:satOff val="-5152"/>
                <a:lumOff val="37333"/>
                <a:alphaOff val="0"/>
                <a:shade val="100000"/>
                <a:satMod val="110000"/>
                <a:lumMod val="100000"/>
              </a:schemeClr>
            </a:gs>
            <a:gs pos="100000">
              <a:schemeClr val="accent1">
                <a:shade val="50000"/>
                <a:hueOff val="-567750"/>
                <a:satOff val="-5152"/>
                <a:lumOff val="37333"/>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sp>
    <dsp:sp modelId="{80906B3B-3F59-401F-B744-4D381878633B}">
      <dsp:nvSpPr>
        <dsp:cNvPr id="0" name=""/>
        <dsp:cNvSpPr/>
      </dsp:nvSpPr>
      <dsp:spPr>
        <a:xfrm>
          <a:off x="0" y="2762682"/>
          <a:ext cx="9613900" cy="92070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just" defTabSz="800100">
            <a:lnSpc>
              <a:spcPct val="90000"/>
            </a:lnSpc>
            <a:spcBef>
              <a:spcPct val="0"/>
            </a:spcBef>
            <a:spcAft>
              <a:spcPct val="35000"/>
            </a:spcAft>
            <a:buNone/>
          </a:pPr>
          <a:r>
            <a:rPr lang="el-GR" sz="1800" kern="1200" dirty="0"/>
            <a:t>Ελάχιστη προθεσμία παραλαβής των αιτήσεων συμμετοχής 30 ημέρες από την ημερομηνία αποστολής της προκήρυξης σύμβασης ή της πρόσκλησης επιβεβαίωσης ενδιαφέροντος</a:t>
          </a:r>
        </a:p>
      </dsp:txBody>
      <dsp:txXfrm>
        <a:off x="0" y="2762682"/>
        <a:ext cx="9613900" cy="920706"/>
      </dsp:txXfrm>
    </dsp:sp>
    <dsp:sp modelId="{895E86E9-7745-42BE-BDCC-0713497FF7F2}">
      <dsp:nvSpPr>
        <dsp:cNvPr id="0" name=""/>
        <dsp:cNvSpPr/>
      </dsp:nvSpPr>
      <dsp:spPr>
        <a:xfrm>
          <a:off x="0" y="3683389"/>
          <a:ext cx="9613900" cy="0"/>
        </a:xfrm>
        <a:prstGeom prst="line">
          <a:avLst/>
        </a:prstGeom>
        <a:gradFill rotWithShape="0">
          <a:gsLst>
            <a:gs pos="0">
              <a:schemeClr val="accent1">
                <a:shade val="50000"/>
                <a:hueOff val="-283875"/>
                <a:satOff val="-2576"/>
                <a:lumOff val="18666"/>
                <a:alphaOff val="0"/>
                <a:tint val="94000"/>
                <a:satMod val="103000"/>
                <a:lumMod val="102000"/>
              </a:schemeClr>
            </a:gs>
            <a:gs pos="50000">
              <a:schemeClr val="accent1">
                <a:shade val="50000"/>
                <a:hueOff val="-283875"/>
                <a:satOff val="-2576"/>
                <a:lumOff val="18666"/>
                <a:alphaOff val="0"/>
                <a:shade val="100000"/>
                <a:satMod val="110000"/>
                <a:lumMod val="100000"/>
              </a:schemeClr>
            </a:gs>
            <a:gs pos="100000">
              <a:schemeClr val="accent1">
                <a:shade val="50000"/>
                <a:hueOff val="-283875"/>
                <a:satOff val="-2576"/>
                <a:lumOff val="18666"/>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sp>
    <dsp:sp modelId="{9256D382-0712-4ECB-8AAD-6BCCBAE78B81}">
      <dsp:nvSpPr>
        <dsp:cNvPr id="0" name=""/>
        <dsp:cNvSpPr/>
      </dsp:nvSpPr>
      <dsp:spPr>
        <a:xfrm>
          <a:off x="0" y="3683389"/>
          <a:ext cx="9613900" cy="92070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just" defTabSz="800100">
            <a:lnSpc>
              <a:spcPct val="90000"/>
            </a:lnSpc>
            <a:spcBef>
              <a:spcPct val="0"/>
            </a:spcBef>
            <a:spcAft>
              <a:spcPct val="35000"/>
            </a:spcAft>
            <a:buNone/>
          </a:pPr>
          <a:r>
            <a:rPr lang="el-GR" sz="1800" kern="1200" dirty="0"/>
            <a:t>Ελάχιστη προθεσμία παραλαβής προσφορών τουλάχιστον 10 ημέρες από την ημερομηνία αποστολής της πρόσκλησης υποβολής προσφορών</a:t>
          </a:r>
        </a:p>
      </dsp:txBody>
      <dsp:txXfrm>
        <a:off x="0" y="3683389"/>
        <a:ext cx="9613900" cy="920706"/>
      </dsp:txXfrm>
    </dsp:sp>
  </dsp:spTree>
</dsp:drawing>
</file>

<file path=ppt/diagrams/drawing9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8A27359-2EC4-44AA-A282-66D7950CE690}">
      <dsp:nvSpPr>
        <dsp:cNvPr id="0" name=""/>
        <dsp:cNvSpPr/>
      </dsp:nvSpPr>
      <dsp:spPr>
        <a:xfrm>
          <a:off x="0" y="0"/>
          <a:ext cx="9613900" cy="0"/>
        </a:xfrm>
        <a:prstGeom prst="line">
          <a:avLst/>
        </a:prstGeom>
        <a:gradFill rotWithShape="0">
          <a:gsLst>
            <a:gs pos="0">
              <a:schemeClr val="accent1">
                <a:shade val="50000"/>
                <a:hueOff val="0"/>
                <a:satOff val="0"/>
                <a:lumOff val="0"/>
                <a:alphaOff val="0"/>
                <a:tint val="94000"/>
                <a:satMod val="103000"/>
                <a:lumMod val="102000"/>
              </a:schemeClr>
            </a:gs>
            <a:gs pos="50000">
              <a:schemeClr val="accent1">
                <a:shade val="50000"/>
                <a:hueOff val="0"/>
                <a:satOff val="0"/>
                <a:lumOff val="0"/>
                <a:alphaOff val="0"/>
                <a:shade val="100000"/>
                <a:satMod val="110000"/>
                <a:lumMod val="100000"/>
              </a:schemeClr>
            </a:gs>
            <a:gs pos="100000">
              <a:schemeClr val="accent1">
                <a:shade val="50000"/>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sp>
    <dsp:sp modelId="{F795D8DB-A500-4324-A63F-46A04A05CB87}">
      <dsp:nvSpPr>
        <dsp:cNvPr id="0" name=""/>
        <dsp:cNvSpPr/>
      </dsp:nvSpPr>
      <dsp:spPr>
        <a:xfrm>
          <a:off x="0" y="0"/>
          <a:ext cx="9613900" cy="111850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just" defTabSz="800100">
            <a:lnSpc>
              <a:spcPct val="90000"/>
            </a:lnSpc>
            <a:spcBef>
              <a:spcPct val="0"/>
            </a:spcBef>
            <a:spcAft>
              <a:spcPct val="35000"/>
            </a:spcAft>
            <a:buNone/>
          </a:pPr>
          <a:r>
            <a:rPr lang="el-GR" sz="1800" kern="1200" dirty="0"/>
            <a:t>Όλες οι επικοινωνίες πραγματοποιούνται αποκλειστικά με ηλεκτρονικά μέσα σύμφωνα με τις παρ. 1, 3 και 5 των άρθρων 22 και 37</a:t>
          </a:r>
        </a:p>
      </dsp:txBody>
      <dsp:txXfrm>
        <a:off x="0" y="0"/>
        <a:ext cx="9613900" cy="1118506"/>
      </dsp:txXfrm>
    </dsp:sp>
    <dsp:sp modelId="{44557333-D49E-4017-BEC6-6EDAA75A7B6E}">
      <dsp:nvSpPr>
        <dsp:cNvPr id="0" name=""/>
        <dsp:cNvSpPr/>
      </dsp:nvSpPr>
      <dsp:spPr>
        <a:xfrm>
          <a:off x="0" y="1118506"/>
          <a:ext cx="9613900" cy="0"/>
        </a:xfrm>
        <a:prstGeom prst="line">
          <a:avLst/>
        </a:prstGeom>
        <a:gradFill rotWithShape="0">
          <a:gsLst>
            <a:gs pos="0">
              <a:schemeClr val="accent1">
                <a:shade val="50000"/>
                <a:hueOff val="-354844"/>
                <a:satOff val="-3220"/>
                <a:lumOff val="23333"/>
                <a:alphaOff val="0"/>
                <a:tint val="94000"/>
                <a:satMod val="103000"/>
                <a:lumMod val="102000"/>
              </a:schemeClr>
            </a:gs>
            <a:gs pos="50000">
              <a:schemeClr val="accent1">
                <a:shade val="50000"/>
                <a:hueOff val="-354844"/>
                <a:satOff val="-3220"/>
                <a:lumOff val="23333"/>
                <a:alphaOff val="0"/>
                <a:shade val="100000"/>
                <a:satMod val="110000"/>
                <a:lumMod val="100000"/>
              </a:schemeClr>
            </a:gs>
            <a:gs pos="100000">
              <a:schemeClr val="accent1">
                <a:shade val="50000"/>
                <a:hueOff val="-354844"/>
                <a:satOff val="-3220"/>
                <a:lumOff val="23333"/>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sp>
    <dsp:sp modelId="{505C3005-DAE9-43F9-B84F-0A8726E1BADB}">
      <dsp:nvSpPr>
        <dsp:cNvPr id="0" name=""/>
        <dsp:cNvSpPr/>
      </dsp:nvSpPr>
      <dsp:spPr>
        <a:xfrm>
          <a:off x="0" y="1118506"/>
          <a:ext cx="9613900" cy="111850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just" defTabSz="800100">
            <a:lnSpc>
              <a:spcPct val="90000"/>
            </a:lnSpc>
            <a:spcBef>
              <a:spcPct val="0"/>
            </a:spcBef>
            <a:spcAft>
              <a:spcPct val="35000"/>
            </a:spcAft>
            <a:buNone/>
          </a:pPr>
          <a:r>
            <a:rPr lang="el-GR" sz="1800" kern="1200" dirty="0"/>
            <a:t>Δημοσίευση προκήρυξης με διευκρίνιση ότι πρόκειται για δυναμικό σύστημα, διευκρινίζοντας τουλάχιστον τη φύση και την εκτιμώμενη ποσότητα και όλες τις απαραίτητες πληροφορίες</a:t>
          </a:r>
        </a:p>
      </dsp:txBody>
      <dsp:txXfrm>
        <a:off x="0" y="1118506"/>
        <a:ext cx="9613900" cy="1118506"/>
      </dsp:txXfrm>
    </dsp:sp>
    <dsp:sp modelId="{2463F770-B2E0-4DE2-B5B8-F64AA6662C54}">
      <dsp:nvSpPr>
        <dsp:cNvPr id="0" name=""/>
        <dsp:cNvSpPr/>
      </dsp:nvSpPr>
      <dsp:spPr>
        <a:xfrm>
          <a:off x="0" y="2237013"/>
          <a:ext cx="9613900" cy="0"/>
        </a:xfrm>
        <a:prstGeom prst="line">
          <a:avLst/>
        </a:prstGeom>
        <a:gradFill rotWithShape="0">
          <a:gsLst>
            <a:gs pos="0">
              <a:schemeClr val="accent1">
                <a:shade val="50000"/>
                <a:hueOff val="-709687"/>
                <a:satOff val="-6440"/>
                <a:lumOff val="46666"/>
                <a:alphaOff val="0"/>
                <a:tint val="94000"/>
                <a:satMod val="103000"/>
                <a:lumMod val="102000"/>
              </a:schemeClr>
            </a:gs>
            <a:gs pos="50000">
              <a:schemeClr val="accent1">
                <a:shade val="50000"/>
                <a:hueOff val="-709687"/>
                <a:satOff val="-6440"/>
                <a:lumOff val="46666"/>
                <a:alphaOff val="0"/>
                <a:shade val="100000"/>
                <a:satMod val="110000"/>
                <a:lumMod val="100000"/>
              </a:schemeClr>
            </a:gs>
            <a:gs pos="100000">
              <a:schemeClr val="accent1">
                <a:shade val="50000"/>
                <a:hueOff val="-709687"/>
                <a:satOff val="-6440"/>
                <a:lumOff val="46666"/>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sp>
    <dsp:sp modelId="{5C34431A-0BC4-48C4-A36D-4B36F363EBDC}">
      <dsp:nvSpPr>
        <dsp:cNvPr id="0" name=""/>
        <dsp:cNvSpPr/>
      </dsp:nvSpPr>
      <dsp:spPr>
        <a:xfrm>
          <a:off x="0" y="2237013"/>
          <a:ext cx="9613900" cy="111850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just" defTabSz="800100">
            <a:lnSpc>
              <a:spcPct val="90000"/>
            </a:lnSpc>
            <a:spcBef>
              <a:spcPct val="0"/>
            </a:spcBef>
            <a:spcAft>
              <a:spcPct val="35000"/>
            </a:spcAft>
            <a:buNone/>
          </a:pPr>
          <a:r>
            <a:rPr lang="el-GR" sz="1800" kern="1200" dirty="0"/>
            <a:t>Αναφέρεται κάθε διαίρεση σε κατηγορίες αγαθών, έργων ή υπηρεσιών και τα χαρακτηριστικά τους και παρέχεται ελεύθερη, άμεση και πλήρη πρόσβαση στα έγγραφα της σύμβασης για όσο διάστημα είναι σε ισχύ το σύστημα</a:t>
          </a:r>
        </a:p>
      </dsp:txBody>
      <dsp:txXfrm>
        <a:off x="0" y="2237013"/>
        <a:ext cx="9613900" cy="1118506"/>
      </dsp:txXfrm>
    </dsp:sp>
    <dsp:sp modelId="{1027232C-C799-4A6C-9C19-E4059583AF99}">
      <dsp:nvSpPr>
        <dsp:cNvPr id="0" name=""/>
        <dsp:cNvSpPr/>
      </dsp:nvSpPr>
      <dsp:spPr>
        <a:xfrm>
          <a:off x="0" y="3355520"/>
          <a:ext cx="9613900" cy="0"/>
        </a:xfrm>
        <a:prstGeom prst="line">
          <a:avLst/>
        </a:prstGeom>
        <a:gradFill rotWithShape="0">
          <a:gsLst>
            <a:gs pos="0">
              <a:schemeClr val="accent1">
                <a:shade val="50000"/>
                <a:hueOff val="-354844"/>
                <a:satOff val="-3220"/>
                <a:lumOff val="23333"/>
                <a:alphaOff val="0"/>
                <a:tint val="94000"/>
                <a:satMod val="103000"/>
                <a:lumMod val="102000"/>
              </a:schemeClr>
            </a:gs>
            <a:gs pos="50000">
              <a:schemeClr val="accent1">
                <a:shade val="50000"/>
                <a:hueOff val="-354844"/>
                <a:satOff val="-3220"/>
                <a:lumOff val="23333"/>
                <a:alphaOff val="0"/>
                <a:shade val="100000"/>
                <a:satMod val="110000"/>
                <a:lumMod val="100000"/>
              </a:schemeClr>
            </a:gs>
            <a:gs pos="100000">
              <a:schemeClr val="accent1">
                <a:shade val="50000"/>
                <a:hueOff val="-354844"/>
                <a:satOff val="-3220"/>
                <a:lumOff val="23333"/>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sp>
    <dsp:sp modelId="{457B6279-6FA4-426A-9887-6F5CF299A181}">
      <dsp:nvSpPr>
        <dsp:cNvPr id="0" name=""/>
        <dsp:cNvSpPr/>
      </dsp:nvSpPr>
      <dsp:spPr>
        <a:xfrm>
          <a:off x="0" y="3355520"/>
          <a:ext cx="9613900" cy="111850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just" defTabSz="800100">
            <a:lnSpc>
              <a:spcPct val="90000"/>
            </a:lnSpc>
            <a:spcBef>
              <a:spcPct val="0"/>
            </a:spcBef>
            <a:spcAft>
              <a:spcPct val="35000"/>
            </a:spcAft>
            <a:buNone/>
          </a:pPr>
          <a:r>
            <a:rPr lang="el-GR" sz="1800" kern="1200" dirty="0"/>
            <a:t>Οι αναθέτουσες αρχές παρέχουν καθ’ όλη την περίοδο ισχύος του συστήματος δυνατότητα σε κάθε οικ. φορ. να ζητήσει να συμμετάσχει στο σύστημα και η αξιολόγηση ολοκληρώνεται εντός 10 εργάσιμων ημερών με δυνατότητα παράτασης σε 15</a:t>
          </a:r>
        </a:p>
      </dsp:txBody>
      <dsp:txXfrm>
        <a:off x="0" y="3355520"/>
        <a:ext cx="9613900" cy="1118506"/>
      </dsp:txXfrm>
    </dsp:sp>
  </dsp:spTree>
</dsp:drawing>
</file>

<file path=ppt/diagrams/drawing9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4057FFE-8A88-40B5-A7E1-4371FEAD5348}">
      <dsp:nvSpPr>
        <dsp:cNvPr id="0" name=""/>
        <dsp:cNvSpPr/>
      </dsp:nvSpPr>
      <dsp:spPr>
        <a:xfrm>
          <a:off x="1173" y="169250"/>
          <a:ext cx="4576929" cy="3856127"/>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Στους ηλεκτρονικούς πλειστηριασμούς παρουσιάζονται νέες, μειωμένες τιμές ή/και νέες αξίες με τη μορφή της επαναλαμβανόμενης ηλεκτρονικής διαδικασίας κατόπιν προκαταρκτικής πλήρους αξιολόγησης και την ταξινόμησή τους με βάση αυτόματες μεθόδους αξιολόγησης</a:t>
          </a:r>
        </a:p>
      </dsp:txBody>
      <dsp:txXfrm>
        <a:off x="1173" y="169250"/>
        <a:ext cx="4576929" cy="3856127"/>
      </dsp:txXfrm>
    </dsp:sp>
    <dsp:sp modelId="{285A5D8D-1054-4894-B719-ECF98BA5630D}">
      <dsp:nvSpPr>
        <dsp:cNvPr id="0" name=""/>
        <dsp:cNvSpPr/>
      </dsp:nvSpPr>
      <dsp:spPr>
        <a:xfrm>
          <a:off x="5035796" y="169250"/>
          <a:ext cx="4576929" cy="3856127"/>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l-GR" sz="1800" kern="1200" dirty="0"/>
            <a:t>Στις ανοιχτές, κλειστές ή ανταγωνιστικές διαδικασίες με διαπραγμάτευση οι αναθέτουσες αρχές μπορούν να διεξάγουν ηλεκτρονικούς πλειστηριασμούς όταν το περιεχόμενο των εγγράφων και ιδίως οι τεχνικές προδιαγραφές μπορούν καθοριστούν με ακρίβεια και υπό τους ίδιους όρους μπορεί να χρησιμοποιείται στον νέο διαγωνισμό μιας συμφωνίας-πλαισίου ή σε ένα δυναμικό σύστημα αγορών</a:t>
          </a:r>
        </a:p>
      </dsp:txBody>
      <dsp:txXfrm>
        <a:off x="5035796" y="169250"/>
        <a:ext cx="4576929" cy="3856127"/>
      </dsp:txXfrm>
    </dsp:sp>
  </dsp:spTree>
</dsp:drawing>
</file>

<file path=ppt/diagrams/drawing9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87FA650-A447-4720-A09F-18EC0FEB4624}">
      <dsp:nvSpPr>
        <dsp:cNvPr id="0" name=""/>
        <dsp:cNvSpPr/>
      </dsp:nvSpPr>
      <dsp:spPr>
        <a:xfrm>
          <a:off x="0" y="22756"/>
          <a:ext cx="9613900" cy="1728000"/>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28016" tIns="73152" rIns="128016" bIns="73152" numCol="1" spcCol="1270" anchor="ctr" anchorCtr="0">
          <a:noAutofit/>
        </a:bodyPr>
        <a:lstStyle/>
        <a:p>
          <a:pPr marL="0" lvl="0" indent="0" algn="ctr" defTabSz="800100">
            <a:lnSpc>
              <a:spcPct val="90000"/>
            </a:lnSpc>
            <a:spcBef>
              <a:spcPct val="0"/>
            </a:spcBef>
            <a:spcAft>
              <a:spcPct val="35000"/>
            </a:spcAft>
            <a:buNone/>
          </a:pPr>
          <a:r>
            <a:rPr lang="en-US" sz="1800" kern="1200" dirty="0"/>
            <a:t>O</a:t>
          </a:r>
          <a:r>
            <a:rPr lang="el-GR" sz="1800" kern="1200" dirty="0"/>
            <a:t> ηλεκτρονικός πλειστηριασμός μπορεί να αφορά σε ένα από τα ακόλουθα στοιχεία των προσφορών</a:t>
          </a:r>
        </a:p>
      </dsp:txBody>
      <dsp:txXfrm>
        <a:off x="0" y="22756"/>
        <a:ext cx="9613900" cy="1728000"/>
      </dsp:txXfrm>
    </dsp:sp>
    <dsp:sp modelId="{3E6D2322-2C3C-4E0F-B11E-64E185E50338}">
      <dsp:nvSpPr>
        <dsp:cNvPr id="0" name=""/>
        <dsp:cNvSpPr/>
      </dsp:nvSpPr>
      <dsp:spPr>
        <a:xfrm>
          <a:off x="0" y="1750756"/>
          <a:ext cx="9613900" cy="2635200"/>
        </a:xfrm>
        <a:prstGeom prst="rect">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threePt" dir="t">
            <a:rot lat="0" lon="0" rev="7500000"/>
          </a:lightRig>
        </a:scene3d>
        <a:sp3d extrusionH="190500" prstMaterial="dkEdge">
          <a:bevelT w="120650" h="38100" prst="relaxedInset"/>
          <a:bevelB w="120650" h="571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96012" tIns="96012" rIns="128016" bIns="144018" numCol="1" spcCol="1270" anchor="t" anchorCtr="0">
          <a:noAutofit/>
        </a:bodyPr>
        <a:lstStyle/>
        <a:p>
          <a:pPr marL="171450" lvl="1" indent="-171450" algn="l" defTabSz="800100">
            <a:lnSpc>
              <a:spcPct val="90000"/>
            </a:lnSpc>
            <a:spcBef>
              <a:spcPct val="0"/>
            </a:spcBef>
            <a:spcAft>
              <a:spcPct val="15000"/>
            </a:spcAft>
            <a:buChar char="•"/>
          </a:pPr>
          <a:r>
            <a:rPr lang="el-GR" sz="1800" kern="1200" dirty="0"/>
            <a:t>Μόνο στις τιμές εφόσον η σύμβαση ανατίθεται αποκλειστικά βάσει τιμής</a:t>
          </a:r>
        </a:p>
        <a:p>
          <a:pPr marL="171450" lvl="1" indent="-171450" algn="l" defTabSz="800100">
            <a:lnSpc>
              <a:spcPct val="90000"/>
            </a:lnSpc>
            <a:spcBef>
              <a:spcPct val="0"/>
            </a:spcBef>
            <a:spcAft>
              <a:spcPct val="15000"/>
            </a:spcAft>
            <a:buChar char="•"/>
          </a:pPr>
          <a:r>
            <a:rPr lang="el-GR" sz="1800" kern="1200" dirty="0"/>
            <a:t>Στις τιμές και/ή τις νέες αξίες των χαρακτηριστικών των προσφορών που επισημαίνονται στα έγγραφα της σύμβασης, εφόσον η σύμβαση ανατίθεται βάσει της βέλτιστης σχέσης ποιότητας-τιμής ή στην προσφορά με το χαμηλότερο κόστος, σύμφωνα με μια προσέγγιση βασιζόμενη στη σχέση αποδοτικότητας-κόστους</a:t>
          </a:r>
        </a:p>
      </dsp:txBody>
      <dsp:txXfrm>
        <a:off x="0" y="1750756"/>
        <a:ext cx="9613900" cy="2635200"/>
      </dsp:txXfrm>
    </dsp:sp>
  </dsp:spTree>
</dsp:drawing>
</file>

<file path=ppt/diagrams/drawing9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61FC31C-DABF-43BF-88B2-ACB42BD3D94D}">
      <dsp:nvSpPr>
        <dsp:cNvPr id="0" name=""/>
        <dsp:cNvSpPr/>
      </dsp:nvSpPr>
      <dsp:spPr>
        <a:xfrm>
          <a:off x="0" y="911"/>
          <a:ext cx="9613900" cy="4095813"/>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dirty="0"/>
            <a:t>Οι αναθέτουσες αρχές επισημαίνουν ότι προτίθενται να κάνουν χρήση ηλεκτρονικού πλειστηριασμού στην προκήρυξη ή στην πρόσκληση ενδιαφέροντος</a:t>
          </a:r>
        </a:p>
      </dsp:txBody>
      <dsp:txXfrm>
        <a:off x="0" y="911"/>
        <a:ext cx="9613900" cy="2211739"/>
      </dsp:txXfrm>
    </dsp:sp>
    <dsp:sp modelId="{B38BD6E4-7062-4C41-89AF-F093A687E35E}">
      <dsp:nvSpPr>
        <dsp:cNvPr id="0" name=""/>
        <dsp:cNvSpPr/>
      </dsp:nvSpPr>
      <dsp:spPr>
        <a:xfrm>
          <a:off x="0" y="1935497"/>
          <a:ext cx="4806950" cy="2274548"/>
        </a:xfrm>
        <a:prstGeom prst="rect">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5400" h="3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128016" tIns="22860" rIns="128016" bIns="22860" numCol="1" spcCol="1270" anchor="ctr" anchorCtr="0">
          <a:noAutofit/>
        </a:bodyPr>
        <a:lstStyle/>
        <a:p>
          <a:pPr marL="0" lvl="0" indent="0" algn="ctr" defTabSz="800100">
            <a:lnSpc>
              <a:spcPct val="90000"/>
            </a:lnSpc>
            <a:spcBef>
              <a:spcPct val="0"/>
            </a:spcBef>
            <a:spcAft>
              <a:spcPct val="35000"/>
            </a:spcAft>
            <a:buNone/>
          </a:pPr>
          <a:r>
            <a:rPr lang="el-GR" sz="1800" kern="1200" dirty="0"/>
            <a:t>Πριν τον ηλεκτρονικό πλειστηριασμό αναθέτουσες αρχές διενεργούν μια πρώτη πλήρη αξιολόγηση των προσφορών με βάση το ή τα κριτήρια ανάθεσης και τη στάθμισή τους όπως έχει καθοριστεί </a:t>
          </a:r>
        </a:p>
      </dsp:txBody>
      <dsp:txXfrm>
        <a:off x="0" y="1935497"/>
        <a:ext cx="4806950" cy="2274548"/>
      </dsp:txXfrm>
    </dsp:sp>
    <dsp:sp modelId="{9C58A276-A3B6-4FDF-BC32-BEC6349FD0E2}">
      <dsp:nvSpPr>
        <dsp:cNvPr id="0" name=""/>
        <dsp:cNvSpPr/>
      </dsp:nvSpPr>
      <dsp:spPr>
        <a:xfrm>
          <a:off x="4806950" y="1939302"/>
          <a:ext cx="4806950" cy="2266937"/>
        </a:xfrm>
        <a:prstGeom prst="rect">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5400" h="3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128016" tIns="22860" rIns="128016" bIns="22860" numCol="1" spcCol="1270" anchor="ctr" anchorCtr="0">
          <a:noAutofit/>
        </a:bodyPr>
        <a:lstStyle/>
        <a:p>
          <a:pPr marL="0" lvl="0" indent="0" algn="ctr" defTabSz="800100">
            <a:lnSpc>
              <a:spcPct val="90000"/>
            </a:lnSpc>
            <a:spcBef>
              <a:spcPct val="0"/>
            </a:spcBef>
            <a:spcAft>
              <a:spcPct val="35000"/>
            </a:spcAft>
            <a:buNone/>
          </a:pPr>
          <a:r>
            <a:rPr lang="el-GR" sz="1800" kern="1200" dirty="0"/>
            <a:t>Ταυτόχρονη κλήση των προσφερόντων που έχουν υποβάλλει παραδεκτές προσφορές να συμμετάσχουν στον ηλεκτρονικό πλειστηριασμό χρησιμοποιώντας την προκαθορισμένη ημέρα και ώρα, τα στοιχεία σύνδεσης</a:t>
          </a:r>
        </a:p>
      </dsp:txBody>
      <dsp:txXfrm>
        <a:off x="4806950" y="1939302"/>
        <a:ext cx="4806950" cy="2266937"/>
      </dsp:txXfrm>
    </dsp:sp>
  </dsp:spTree>
</dsp:drawing>
</file>

<file path=ppt/diagrams/drawing9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61FC31C-DABF-43BF-88B2-ACB42BD3D94D}">
      <dsp:nvSpPr>
        <dsp:cNvPr id="0" name=""/>
        <dsp:cNvSpPr/>
      </dsp:nvSpPr>
      <dsp:spPr>
        <a:xfrm>
          <a:off x="0" y="550"/>
          <a:ext cx="9613900" cy="4221982"/>
        </a:xfrm>
        <a:prstGeom prst="rect">
          <a:avLst/>
        </a:prstGeom>
        <a:gradFill rotWithShape="0">
          <a:gsLst>
            <a:gs pos="0">
              <a:schemeClr val="dk2">
                <a:hueOff val="0"/>
                <a:satOff val="0"/>
                <a:lumOff val="0"/>
                <a:alphaOff val="0"/>
                <a:tint val="94000"/>
                <a:satMod val="103000"/>
                <a:lumMod val="102000"/>
              </a:schemeClr>
            </a:gs>
            <a:gs pos="50000">
              <a:schemeClr val="dk2">
                <a:hueOff val="0"/>
                <a:satOff val="0"/>
                <a:lumOff val="0"/>
                <a:alphaOff val="0"/>
                <a:shade val="100000"/>
                <a:satMod val="110000"/>
                <a:lumMod val="100000"/>
              </a:schemeClr>
            </a:gs>
            <a:gs pos="100000">
              <a:schemeClr val="dk2">
                <a:hueOff val="0"/>
                <a:satOff val="0"/>
                <a:lumOff val="0"/>
                <a:alphaOff val="0"/>
                <a:shade val="78000"/>
                <a:satMod val="120000"/>
                <a:lumMod val="99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l-GR" sz="1800" kern="1200" dirty="0"/>
            <a:t>Στη διάρκεια του ηλεκτρονικού πλειστηριασμού οι αναθέτουσες αρχές γνωστοποιούν συνεχώς και αμέσως σε όλους τους προσφέροντες τουλάχιστον τις πληροφορίες που τους δίνουν τη δυνατότητα να γνωρίζουν ανά πάσα στιγμή την κατάταξή τους</a:t>
          </a:r>
        </a:p>
      </dsp:txBody>
      <dsp:txXfrm>
        <a:off x="0" y="550"/>
        <a:ext cx="9613900" cy="2279870"/>
      </dsp:txXfrm>
    </dsp:sp>
    <dsp:sp modelId="{B38BD6E4-7062-4C41-89AF-F093A687E35E}">
      <dsp:nvSpPr>
        <dsp:cNvPr id="0" name=""/>
        <dsp:cNvSpPr/>
      </dsp:nvSpPr>
      <dsp:spPr>
        <a:xfrm>
          <a:off x="0" y="2059829"/>
          <a:ext cx="4806950" cy="2214415"/>
        </a:xfrm>
        <a:prstGeom prst="rect">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5400" h="3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128016" tIns="22860" rIns="128016" bIns="22860" numCol="1" spcCol="1270" anchor="ctr" anchorCtr="0">
          <a:noAutofit/>
        </a:bodyPr>
        <a:lstStyle/>
        <a:p>
          <a:pPr marL="0" lvl="0" indent="0" algn="ctr" defTabSz="800100">
            <a:lnSpc>
              <a:spcPct val="90000"/>
            </a:lnSpc>
            <a:spcBef>
              <a:spcPct val="0"/>
            </a:spcBef>
            <a:spcAft>
              <a:spcPct val="35000"/>
            </a:spcAft>
            <a:buNone/>
          </a:pPr>
          <a:r>
            <a:rPr lang="el-GR" sz="1800" kern="1200" dirty="0"/>
            <a:t>Δύνανται εάν επισημαίνεται εκ των προτέρων να γνωστοποιούν και άλλες πληροφορίες σχετικά με τις τιμές ή τις αξίες που υποβάλλονται ή να ανακοινώνουν ανά πάσα στιγμή τον αριθμό των συμμετεχόντων σε κάθε φάση</a:t>
          </a:r>
        </a:p>
      </dsp:txBody>
      <dsp:txXfrm>
        <a:off x="0" y="2059829"/>
        <a:ext cx="4806950" cy="2214415"/>
      </dsp:txXfrm>
    </dsp:sp>
    <dsp:sp modelId="{9C58A276-A3B6-4FDF-BC32-BEC6349FD0E2}">
      <dsp:nvSpPr>
        <dsp:cNvPr id="0" name=""/>
        <dsp:cNvSpPr/>
      </dsp:nvSpPr>
      <dsp:spPr>
        <a:xfrm>
          <a:off x="4806950" y="2058353"/>
          <a:ext cx="4806950" cy="2217367"/>
        </a:xfrm>
        <a:prstGeom prst="rect">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5400" h="3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128016" tIns="22860" rIns="128016" bIns="22860" numCol="1" spcCol="1270" anchor="ctr" anchorCtr="0">
          <a:noAutofit/>
        </a:bodyPr>
        <a:lstStyle/>
        <a:p>
          <a:pPr marL="0" lvl="0" indent="0" algn="ctr" defTabSz="800100">
            <a:lnSpc>
              <a:spcPct val="90000"/>
            </a:lnSpc>
            <a:spcBef>
              <a:spcPct val="0"/>
            </a:spcBef>
            <a:spcAft>
              <a:spcPct val="35000"/>
            </a:spcAft>
            <a:buNone/>
          </a:pPr>
          <a:r>
            <a:rPr lang="el-GR" sz="1800" kern="1200" dirty="0"/>
            <a:t>Σε καμία περίπτωση δεν μπορούν να γνωστοποιούν την ταυτότητα των προσφερόντων κατά τη διεξαγωγή των διαφόρων φάσεων</a:t>
          </a:r>
        </a:p>
      </dsp:txBody>
      <dsp:txXfrm>
        <a:off x="4806950" y="2058353"/>
        <a:ext cx="4806950" cy="2217367"/>
      </dsp:txXfrm>
    </dsp:sp>
  </dsp:spTree>
</dsp:drawing>
</file>

<file path=ppt/diagrams/layout1.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10.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100.xml><?xml version="1.0" encoding="utf-8"?>
<dgm:layoutDef xmlns:dgm="http://schemas.openxmlformats.org/drawingml/2006/diagram" xmlns:a="http://schemas.openxmlformats.org/drawingml/2006/main" uniqueId="urn:microsoft.com/office/officeart/2005/8/layout/hProcess11">
  <dgm:title val=""/>
  <dgm:desc val=""/>
  <dgm:catLst>
    <dgm:cat type="process" pri="8000"/>
    <dgm:cat type="convert" pri="14000"/>
  </dgm:catLst>
  <dgm:sampData useDef="1">
    <dgm:dataModel>
      <dgm:pt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alg type="composite"/>
    <dgm:shape xmlns:r="http://schemas.openxmlformats.org/officeDocument/2006/relationships" r:blip="">
      <dgm:adjLst/>
    </dgm:shape>
    <dgm:presOf/>
    <dgm:choose name="Name1">
      <dgm:if name="Name2" func="var" arg="dir" op="equ" val="norm">
        <dgm:constrLst>
          <dgm:constr type="w" for="ch" forName="arrow" refType="w"/>
          <dgm:constr type="h" for="ch" forName="arrow" refType="h" fact="0.4"/>
          <dgm:constr type="ctrY" for="ch" forName="arrow" refType="h" fact="0.5"/>
          <dgm:constr type="l" for="ch" forName="arrow"/>
          <dgm:constr type="w" for="ch" forName="points" refType="w" fact="0.9"/>
          <dgm:constr type="h" for="ch" forName="points" refType="h"/>
          <dgm:constr type="t" for="ch" forName="points"/>
          <dgm:constr type="l" for="ch" forName="points"/>
        </dgm:constrLst>
      </dgm:if>
      <dgm:else name="Name3">
        <dgm:constrLst>
          <dgm:constr type="w" for="ch" forName="arrow" refType="w"/>
          <dgm:constr type="h" for="ch" forName="arrow" refType="h" fact="0.4"/>
          <dgm:constr type="ctrY" for="ch" forName="arrow" refType="h" fact="0.5"/>
          <dgm:constr type="r" for="ch" forName="arrow" refType="w"/>
          <dgm:constr type="w" for="ch" forName="points" refType="w" fact="0.9"/>
          <dgm:constr type="h" for="ch" forName="points" refType="h"/>
          <dgm:constr type="t" for="ch" forName="points"/>
          <dgm:constr type="r" for="ch" forName="points" refType="w"/>
        </dgm:constrLst>
      </dgm:else>
    </dgm:choose>
    <dgm:ruleLst/>
    <dgm:layoutNode name="arrow" styleLbl="bgShp">
      <dgm:alg type="sp"/>
      <dgm:choose name="Name4">
        <dgm:if name="Name5" func="var" arg="dir" op="equ" val="norm">
          <dgm:shape xmlns:r="http://schemas.openxmlformats.org/officeDocument/2006/relationships" type="notchedRightArrow" r:blip="">
            <dgm:adjLst/>
          </dgm:shape>
        </dgm:if>
        <dgm:else name="Name6">
          <dgm:shape xmlns:r="http://schemas.openxmlformats.org/officeDocument/2006/relationships" rot="180" type="notchedRightArrow" r:blip="">
            <dgm:adjLst/>
          </dgm:shape>
        </dgm:else>
      </dgm:choose>
      <dgm:presOf/>
      <dgm:constrLst/>
      <dgm:ruleLst/>
    </dgm:layoutNode>
    <dgm:layoutNode name="points">
      <dgm:choose name="Name7">
        <dgm:if name="Name8" func="var" arg="dir" op="equ" val="norm">
          <dgm:alg type="lin">
            <dgm:param type="linDir" val="fromL"/>
          </dgm:alg>
        </dgm:if>
        <dgm:else name="Name9">
          <dgm:alg type="lin">
            <dgm:param type="linDir" val="fromR"/>
          </dgm:alg>
        </dgm:else>
      </dgm:choose>
      <dgm:shape xmlns:r="http://schemas.openxmlformats.org/officeDocument/2006/relationships" r:blip="">
        <dgm:adjLst/>
      </dgm:shape>
      <dgm:presOf/>
      <dgm:constrLst>
        <dgm:constr type="w" for="ch" forName="compositeA" refType="w"/>
        <dgm:constr type="h" for="ch" forName="compositeA" refType="h"/>
        <dgm:constr type="w" for="ch" forName="compositeB" refType="w" refFor="ch" refForName="compositeA" op="equ"/>
        <dgm:constr type="h" for="ch" forName="compositeB" refType="h" refFor="ch" refForName="compositeA" op="equ"/>
        <dgm:constr type="primFontSz" for="des" ptType="node" op="equ" val="65"/>
        <dgm:constr type="w" for="ch" forName="space" refType="w" refFor="ch" refForName="compositeA" op="equ" fact="0.05"/>
      </dgm:constrLst>
      <dgm:ruleLst/>
      <dgm:forEach name="Name10" axis="ch" ptType="node">
        <dgm:choose name="Name11">
          <dgm:if name="Name12" axis="self" ptType="node" func="posOdd" op="equ" val="1">
            <dgm:layoutNode name="compositeA">
              <dgm:alg type="composite"/>
              <dgm:shape xmlns:r="http://schemas.openxmlformats.org/officeDocument/2006/relationships" r:blip="">
                <dgm:adjLst/>
              </dgm:shape>
              <dgm:presOf/>
              <dgm:constrLst>
                <dgm:constr type="w" for="ch" forName="textA" refType="w"/>
                <dgm:constr type="h" for="ch" forName="textA" refType="h" fact="0.4"/>
                <dgm:constr type="t" for="ch" forName="textA"/>
                <dgm:constr type="l" for="ch" forName="textA"/>
                <dgm:constr type="h" for="ch" forName="circleA" refType="h" fact="0.1"/>
                <dgm:constr type="h" for="ch" forName="circleA" refType="w" op="lte"/>
                <dgm:constr type="w" for="ch" forName="circleA" refType="h" refFor="ch" refForName="circleA" op="equ"/>
                <dgm:constr type="ctrY" for="ch" forName="circleA" refType="h" fact="0.5"/>
                <dgm:constr type="ctrX" for="ch" forName="circleA" refType="w" refFor="ch" refForName="textA" fact="0.5"/>
                <dgm:constr type="w" for="ch" forName="spaceA" refType="w"/>
                <dgm:constr type="h" for="ch" forName="spaceA" refType="h" fact="0.4"/>
                <dgm:constr type="b" for="ch" forName="spaceA" refType="h"/>
                <dgm:constr type="l" for="ch" forName="spaceA"/>
              </dgm:constrLst>
              <dgm:ruleLst/>
              <dgm:layoutNode name="textA" styleLbl="revTx">
                <dgm:varLst>
                  <dgm:bulletEnabled val="1"/>
                </dgm:varLst>
                <dgm:alg type="tx">
                  <dgm:param type="txAnchorVert" val="b"/>
                  <dgm:param type="txAnchorVertCh" val="b"/>
                  <dgm:param type="txAnchorHorzCh" val="ctr"/>
                </dgm:alg>
                <dgm:shape xmlns:r="http://schemas.openxmlformats.org/officeDocument/2006/relationships" type="rect" r:blip="">
                  <dgm:adjLst/>
                </dgm:shape>
                <dgm:presOf axis="desOrSelf" ptType="node"/>
                <dgm:constrLst/>
                <dgm:ruleLst>
                  <dgm:rule type="primFontSz" val="5" fact="NaN" max="NaN"/>
                </dgm:ruleLst>
              </dgm:layoutNode>
              <dgm:layoutNode name="circleA">
                <dgm:alg type="sp"/>
                <dgm:shape xmlns:r="http://schemas.openxmlformats.org/officeDocument/2006/relationships" type="ellipse" r:blip="">
                  <dgm:adjLst/>
                </dgm:shape>
                <dgm:presOf/>
                <dgm:constrLst/>
                <dgm:ruleLst/>
              </dgm:layoutNode>
              <dgm:layoutNode name="spaceA">
                <dgm:alg type="sp"/>
                <dgm:shape xmlns:r="http://schemas.openxmlformats.org/officeDocument/2006/relationships" r:blip="">
                  <dgm:adjLst/>
                </dgm:shape>
                <dgm:presOf/>
                <dgm:constrLst/>
                <dgm:ruleLst/>
              </dgm:layoutNode>
            </dgm:layoutNode>
          </dgm:if>
          <dgm:else name="Name13">
            <dgm:layoutNode name="compositeB">
              <dgm:alg type="composite"/>
              <dgm:shape xmlns:r="http://schemas.openxmlformats.org/officeDocument/2006/relationships" r:blip="">
                <dgm:adjLst/>
              </dgm:shape>
              <dgm:presOf/>
              <dgm:constrLst>
                <dgm:constr type="w" for="ch" forName="textB" refType="w"/>
                <dgm:constr type="h" for="ch" forName="textB" refType="h" fact="0.4"/>
                <dgm:constr type="b" for="ch" forName="textB" refType="h"/>
                <dgm:constr type="l" for="ch" forName="textB"/>
                <dgm:constr type="h" for="ch" forName="circleB" refType="h" fact="0.1"/>
                <dgm:constr type="w" for="ch" forName="circleB" refType="h" refFor="ch" refForName="circleB" op="equ"/>
                <dgm:constr type="h" for="ch" forName="circleB" refType="w" op="lte"/>
                <dgm:constr type="ctrY" for="ch" forName="circleB" refType="h" fact="0.5"/>
                <dgm:constr type="ctrX" for="ch" forName="circleB" refType="w" refFor="ch" refForName="textB" fact="0.5"/>
                <dgm:constr type="w" for="ch" forName="spaceB" refType="w"/>
                <dgm:constr type="h" for="ch" forName="spaceB" refType="h" fact="0.4"/>
                <dgm:constr type="t" for="ch" forName="spaceB"/>
                <dgm:constr type="l" for="ch" forName="spaceB"/>
              </dgm:constrLst>
              <dgm:ruleLst/>
              <dgm:layoutNode name="textB" styleLbl="revTx">
                <dgm:varLst>
                  <dgm:bulletEnabled val="1"/>
                </dgm:varLst>
                <dgm:alg type="tx">
                  <dgm:param type="txAnchorVert" val="t"/>
                  <dgm:param type="txAnchorVertCh" val="t"/>
                  <dgm:param type="txAnchorHorzCh" val="ctr"/>
                </dgm:alg>
                <dgm:shape xmlns:r="http://schemas.openxmlformats.org/officeDocument/2006/relationships" type="rect" r:blip="">
                  <dgm:adjLst/>
                </dgm:shape>
                <dgm:presOf axis="desOrSelf" ptType="node"/>
                <dgm:constrLst/>
                <dgm:ruleLst>
                  <dgm:rule type="primFontSz" val="5" fact="NaN" max="NaN"/>
                </dgm:ruleLst>
              </dgm:layoutNode>
              <dgm:layoutNode name="circleB">
                <dgm:alg type="sp"/>
                <dgm:shape xmlns:r="http://schemas.openxmlformats.org/officeDocument/2006/relationships" type="ellipse" r:blip="">
                  <dgm:adjLst/>
                </dgm:shape>
                <dgm:presOf/>
                <dgm:constrLst/>
                <dgm:ruleLst/>
              </dgm:layoutNode>
              <dgm:layoutNode name="spaceB">
                <dgm:alg type="sp"/>
                <dgm:shape xmlns:r="http://schemas.openxmlformats.org/officeDocument/2006/relationships" r:blip="">
                  <dgm:adjLst/>
                </dgm:shape>
                <dgm:presOf/>
                <dgm:constrLst/>
                <dgm:ruleLst/>
              </dgm:layoutNode>
            </dgm:layoutNode>
          </dgm:else>
        </dgm:choose>
        <dgm:forEach name="Name14" axis="followSib" ptType="sibTrans" cnt="1">
          <dgm:layoutNode name="space">
            <dgm:alg type="sp"/>
            <dgm:shape xmlns:r="http://schemas.openxmlformats.org/officeDocument/2006/relationships" r:blip="">
              <dgm:adjLst/>
            </dgm:shape>
            <dgm:presOf/>
            <dgm:constrLst/>
            <dgm:ruleLst/>
          </dgm:layoutNode>
        </dgm:forEach>
      </dgm:forEach>
    </dgm:layoutNode>
  </dgm:layoutNode>
</dgm:layoutDef>
</file>

<file path=ppt/diagrams/layout101.xml><?xml version="1.0" encoding="utf-8"?>
<dgm:layoutDef xmlns:dgm="http://schemas.openxmlformats.org/drawingml/2006/diagram" xmlns:a="http://schemas.openxmlformats.org/drawingml/2006/main" uniqueId="urn:microsoft.com/office/officeart/2005/8/layout/hierarchy4">
  <dgm:title val=""/>
  <dgm:desc val=""/>
  <dgm:catLst>
    <dgm:cat type="hierarchy" pri="4000"/>
    <dgm:cat type="list" pri="24000"/>
    <dgm:cat type="relationship" pri="10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Name0">
    <dgm:varLst>
      <dgm:chPref val="1"/>
      <dgm:dir/>
      <dgm:animOne val="branch"/>
      <dgm:animLvl val="lvl"/>
      <dgm:resizeHandles/>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w" for="ch" forName="vertOne" refType="w"/>
      <dgm:constr type="w" for="des" forName="horzOne" refType="w"/>
      <dgm:constr type="w" for="des" forName="txOne" refType="w"/>
      <dgm:constr type="w" for="des" forName="vertTwo" refType="w"/>
      <dgm:constr type="w" for="des" forName="horzTwo" refType="w"/>
      <dgm:constr type="w" for="des" forName="txTwo" refType="w"/>
      <dgm:constr type="w" for="des" forName="vertThree" refType="w"/>
      <dgm:constr type="w" for="des" forName="horzThree" refType="w"/>
      <dgm:constr type="w" for="des" forName="txThree" refType="w"/>
      <dgm:constr type="w" for="des" forName="vertFour" refType="w"/>
      <dgm:constr type="w" for="des" forName="horzFour" refType="w"/>
      <dgm:constr type="w" for="des" forName="txFour" refType="w"/>
      <dgm:constr type="h" for="des" ptType="node" op="equ"/>
      <dgm:constr type="h" for="des" forName="txOne" refType="h"/>
      <dgm:constr type="userH" for="des" ptType="node" refType="h" refFor="des" refForName="txOne"/>
      <dgm:constr type="primFontSz" for="des" forName="txOne" val="65"/>
      <dgm:constr type="primFontSz" for="des" forName="txTwo" val="65"/>
      <dgm:constr type="primFontSz" for="des" forName="txTwo" refType="primFontSz" refFor="des" refForName="txOne" op="lte"/>
      <dgm:constr type="primFontSz" for="des" forName="txThree" val="65"/>
      <dgm:constr type="primFontSz" for="des" forName="txThree" refType="primFontSz" refFor="des" refForName="txOne" op="lte"/>
      <dgm:constr type="primFontSz" for="des" forName="txThree" refType="primFontSz" refFor="des" refForName="txTwo" op="lte"/>
      <dgm:constr type="primFontSz" for="des" forName="txFour" val="65"/>
      <dgm:constr type="primFontSz" for="des" forName="txFour" refType="primFontSz" refFor="des" refForName="txOne" op="lte"/>
      <dgm:constr type="primFontSz" for="des" forName="txFour" refType="primFontSz" refFor="des" refForName="txTwo" op="lte"/>
      <dgm:constr type="primFontSz" for="des" forName="txFour" refType="primFontSz" refFor="des" refForName="txThree" op="lte"/>
      <dgm:constr type="w" for="des" forName="sibSpaceOne" refType="w" fact="0.168"/>
      <dgm:constr type="w" for="des" forName="sibSpaceTwo" refType="w" refFor="des" refForName="sibSpaceOne" op="equ" fact="0.5"/>
      <dgm:constr type="w" for="des" forName="sibSpaceThree" refType="w" refFor="des" refForName="sibSpaceTwo" op="equ" fact="0.5"/>
      <dgm:constr type="w" for="des" forName="sibSpaceFour" refType="w" refFor="des" refForName="sibSpaceThree" op="equ" fact="0.5"/>
      <dgm:constr type="h" for="des" forName="parTransOne" refType="w" fact="0.056"/>
      <dgm:constr type="h" for="des" forName="parTransTwo" refType="h" refFor="des" refForName="parTransOne" op="equ"/>
      <dgm:constr type="h" for="des" forName="parTransThree" refType="h" refFor="des" refForName="parTransTwo" op="equ"/>
      <dgm:constr type="h" for="des" forName="parTransFour" refType="h" refFor="des" refForName="parTransThree" op="equ"/>
    </dgm:constrLst>
    <dgm:ruleLst/>
    <dgm:forEach name="Name4" axis="ch" ptType="node">
      <dgm:layoutNode name="vertOne">
        <dgm:alg type="lin">
          <dgm:param type="linDir" val="fromT"/>
        </dgm:alg>
        <dgm:shape xmlns:r="http://schemas.openxmlformats.org/officeDocument/2006/relationships" r:blip="">
          <dgm:adjLst/>
        </dgm:shape>
        <dgm:presOf/>
        <dgm:constrLst>
          <dgm:constr type="w" for="ch" forName="txOne" refType="w" refFor="ch" refForName="horzOne" op="gte"/>
        </dgm:constrLst>
        <dgm:ruleLst/>
        <dgm:layoutNode name="txOn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5">
          <dgm:if name="Name6" axis="des" ptType="node" func="cnt" op="gt" val="0">
            <dgm:layoutNode name="parTransOne">
              <dgm:alg type="sp"/>
              <dgm:shape xmlns:r="http://schemas.openxmlformats.org/officeDocument/2006/relationships" r:blip="">
                <dgm:adjLst/>
              </dgm:shape>
              <dgm:presOf/>
              <dgm:constrLst/>
              <dgm:ruleLst/>
            </dgm:layoutNode>
          </dgm:if>
          <dgm:else name="Name7"/>
        </dgm:choose>
        <dgm:layoutNode name="horzOne">
          <dgm:choose name="Name8">
            <dgm:if name="Name9" func="var" arg="dir" op="equ" val="norm">
              <dgm:alg type="lin">
                <dgm:param type="linDir" val="fromL"/>
                <dgm:param type="nodeVertAlign" val="t"/>
              </dgm:alg>
            </dgm:if>
            <dgm:else name="Name1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1" axis="ch" ptType="node">
            <dgm:layoutNode name="vertTwo">
              <dgm:alg type="lin">
                <dgm:param type="linDir" val="fromT"/>
              </dgm:alg>
              <dgm:shape xmlns:r="http://schemas.openxmlformats.org/officeDocument/2006/relationships" r:blip="">
                <dgm:adjLst/>
              </dgm:shape>
              <dgm:presOf/>
              <dgm:constrLst>
                <dgm:constr type="w" for="ch" forName="txTwo" refType="w" refFor="ch" refForName="horzTwo" op="gte"/>
              </dgm:constrLst>
              <dgm:ruleLst/>
              <dgm:layoutNode name="txTwo">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2">
                <dgm:if name="Name13" axis="des" ptType="node" func="cnt" op="gt" val="0">
                  <dgm:layoutNode name="parTransTwo">
                    <dgm:alg type="sp"/>
                    <dgm:shape xmlns:r="http://schemas.openxmlformats.org/officeDocument/2006/relationships" r:blip="">
                      <dgm:adjLst/>
                    </dgm:shape>
                    <dgm:presOf/>
                    <dgm:constrLst/>
                    <dgm:ruleLst/>
                  </dgm:layoutNode>
                </dgm:if>
                <dgm:else name="Name14"/>
              </dgm:choose>
              <dgm:layoutNode name="horzTwo">
                <dgm:choose name="Name15">
                  <dgm:if name="Name16" func="var" arg="dir" op="equ" val="norm">
                    <dgm:alg type="lin">
                      <dgm:param type="linDir" val="fromL"/>
                      <dgm:param type="nodeVertAlign" val="t"/>
                    </dgm:alg>
                  </dgm:if>
                  <dgm:else name="Name17">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8" axis="ch" ptType="node">
                  <dgm:layoutNode name="vertThree">
                    <dgm:alg type="lin">
                      <dgm:param type="linDir" val="fromT"/>
                    </dgm:alg>
                    <dgm:shape xmlns:r="http://schemas.openxmlformats.org/officeDocument/2006/relationships" r:blip="">
                      <dgm:adjLst/>
                    </dgm:shape>
                    <dgm:presOf/>
                    <dgm:constrLst>
                      <dgm:constr type="w" for="ch" forName="txThree" refType="w" refFor="ch" refForName="horzThree" op="gte"/>
                    </dgm:constrLst>
                    <dgm:ruleLst/>
                    <dgm:layoutNode name="txThree">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9">
                      <dgm:if name="Name20" axis="des" ptType="node" func="cnt" op="gt" val="0">
                        <dgm:layoutNode name="parTransThree">
                          <dgm:alg type="sp"/>
                          <dgm:shape xmlns:r="http://schemas.openxmlformats.org/officeDocument/2006/relationships" r:blip="">
                            <dgm:adjLst/>
                          </dgm:shape>
                          <dgm:presOf/>
                          <dgm:constrLst/>
                          <dgm:ruleLst/>
                        </dgm:layoutNode>
                      </dgm:if>
                      <dgm:else name="Name21"/>
                    </dgm:choose>
                    <dgm:layoutNode name="horzThree">
                      <dgm:choose name="Name22">
                        <dgm:if name="Name23" func="var" arg="dir" op="equ" val="norm">
                          <dgm:alg type="lin">
                            <dgm:param type="linDir" val="fromL"/>
                            <dgm:param type="nodeVertAlign" val="t"/>
                          </dgm:alg>
                        </dgm:if>
                        <dgm:else name="Name24">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repeat" axis="ch" ptType="node">
                        <dgm:layoutNode name="vertFour">
                          <dgm:varLst>
                            <dgm:chPref val="3"/>
                          </dgm:varLst>
                          <dgm:alg type="lin">
                            <dgm:param type="linDir" val="fromT"/>
                          </dgm:alg>
                          <dgm:shape xmlns:r="http://schemas.openxmlformats.org/officeDocument/2006/relationships" r:blip="">
                            <dgm:adjLst/>
                          </dgm:shape>
                          <dgm:presOf/>
                          <dgm:constrLst>
                            <dgm:constr type="w" for="ch" forName="txFour" refType="w" refFor="ch" refForName="horzFour" op="gte"/>
                          </dgm:constrLst>
                          <dgm:ruleLst/>
                          <dgm:layoutNode name="txFour">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25">
                            <dgm:if name="Name26" axis="des" ptType="node" func="cnt" op="gt" val="0">
                              <dgm:layoutNode name="parTransFour">
                                <dgm:alg type="sp"/>
                                <dgm:shape xmlns:r="http://schemas.openxmlformats.org/officeDocument/2006/relationships" r:blip="">
                                  <dgm:adjLst/>
                                </dgm:shape>
                                <dgm:presOf/>
                                <dgm:constrLst/>
                                <dgm:ruleLst/>
                              </dgm:layoutNode>
                            </dgm:if>
                            <dgm:else name="Name27"/>
                          </dgm:choose>
                          <dgm:layoutNode name="horzFour">
                            <dgm:choose name="Name28">
                              <dgm:if name="Name29" func="var" arg="dir" op="equ" val="norm">
                                <dgm:alg type="lin">
                                  <dgm:param type="linDir" val="fromL"/>
                                  <dgm:param type="nodeVertAlign" val="t"/>
                                </dgm:alg>
                              </dgm:if>
                              <dgm:else name="Name3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31" ref="repeat"/>
                          </dgm:layoutNode>
                        </dgm:layoutNode>
                        <dgm:choose name="Name32">
                          <dgm:if name="Name33" axis="self" ptType="node" func="revPos" op="gte" val="2">
                            <dgm:forEach name="Name34" axis="followSib" ptType="sibTrans" cnt="1">
                              <dgm:layoutNode name="sibSpaceFour">
                                <dgm:alg type="sp"/>
                                <dgm:shape xmlns:r="http://schemas.openxmlformats.org/officeDocument/2006/relationships" r:blip="">
                                  <dgm:adjLst/>
                                </dgm:shape>
                                <dgm:presOf/>
                                <dgm:constrLst/>
                                <dgm:ruleLst/>
                              </dgm:layoutNode>
                            </dgm:forEach>
                          </dgm:if>
                          <dgm:else name="Name35"/>
                        </dgm:choose>
                      </dgm:forEach>
                    </dgm:layoutNode>
                  </dgm:layoutNode>
                  <dgm:choose name="Name36">
                    <dgm:if name="Name37" axis="self" ptType="node" func="revPos" op="gte" val="2">
                      <dgm:forEach name="Name38" axis="followSib" ptType="sibTrans" cnt="1">
                        <dgm:layoutNode name="sibSpaceThree">
                          <dgm:alg type="sp"/>
                          <dgm:shape xmlns:r="http://schemas.openxmlformats.org/officeDocument/2006/relationships" r:blip="">
                            <dgm:adjLst/>
                          </dgm:shape>
                          <dgm:presOf/>
                          <dgm:constrLst/>
                          <dgm:ruleLst/>
                        </dgm:layoutNode>
                      </dgm:forEach>
                    </dgm:if>
                    <dgm:else name="Name39"/>
                  </dgm:choose>
                </dgm:forEach>
              </dgm:layoutNode>
            </dgm:layoutNode>
            <dgm:choose name="Name40">
              <dgm:if name="Name41" axis="self" ptType="node" func="revPos" op="gte" val="2">
                <dgm:forEach name="Name42" axis="followSib" ptType="sibTrans" cnt="1">
                  <dgm:layoutNode name="sibSpaceTwo">
                    <dgm:alg type="sp"/>
                    <dgm:shape xmlns:r="http://schemas.openxmlformats.org/officeDocument/2006/relationships" r:blip="">
                      <dgm:adjLst/>
                    </dgm:shape>
                    <dgm:presOf/>
                    <dgm:constrLst/>
                    <dgm:ruleLst/>
                  </dgm:layoutNode>
                </dgm:forEach>
              </dgm:if>
              <dgm:else name="Name43"/>
            </dgm:choose>
          </dgm:forEach>
        </dgm:layoutNode>
      </dgm:layoutNode>
      <dgm:choose name="Name44">
        <dgm:if name="Name45" axis="self" ptType="node" func="revPos" op="gte" val="2">
          <dgm:forEach name="Name46" axis="followSib" ptType="sibTrans" cnt="1">
            <dgm:layoutNode name="sibSpaceOne">
              <dgm:alg type="sp"/>
              <dgm:shape xmlns:r="http://schemas.openxmlformats.org/officeDocument/2006/relationships" r:blip="">
                <dgm:adjLst/>
              </dgm:shape>
              <dgm:presOf/>
              <dgm:constrLst/>
              <dgm:ruleLst/>
            </dgm:layoutNode>
          </dgm:forEach>
        </dgm:if>
        <dgm:else name="Name47"/>
      </dgm:choose>
    </dgm:forEach>
  </dgm:layoutNode>
</dgm:layoutDef>
</file>

<file path=ppt/diagrams/layout102.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103.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104.xml><?xml version="1.0" encoding="utf-8"?>
<dgm:layoutDef xmlns:dgm="http://schemas.openxmlformats.org/drawingml/2006/diagram" xmlns:a="http://schemas.openxmlformats.org/drawingml/2006/main" uniqueId="urn:microsoft.com/office/officeart/2005/8/layout/target3">
  <dgm:title val=""/>
  <dgm:desc val=""/>
  <dgm:catLst>
    <dgm:cat type="relationship" pri="11000"/>
    <dgm:cat type="list" pri="22000"/>
    <dgm:cat type="convert" pri="4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11"/>
        <dgm:pt modelId="12"/>
        <dgm:pt modelId="2"/>
        <dgm:pt modelId="21"/>
        <dgm:pt modelId="22"/>
        <dgm:pt modelId="3"/>
        <dgm:pt modelId="31"/>
        <dgm:pt modelId="32"/>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tyleData>
  <dgm:clrData>
    <dgm:dataModel>
      <dgm:ptLst>
        <dgm:pt modelId="0" type="doc"/>
        <dgm:pt modelId="1"/>
        <dgm:pt modelId="11"/>
        <dgm:pt modelId="12"/>
        <dgm:pt modelId="2"/>
        <dgm:pt modelId="21"/>
        <dgm:pt modelId="22"/>
        <dgm:pt modelId="3"/>
        <dgm:pt modelId="31"/>
        <dgm:pt modelId="32"/>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clrData>
  <dgm:layoutNode name="Name0">
    <dgm:varLst>
      <dgm:chMax val="7"/>
      <dgm:dir/>
      <dgm:animLvl val="lvl"/>
      <dgm:resizeHandles val="exact"/>
    </dgm:varLst>
    <dgm:alg type="composite"/>
    <dgm:shape xmlns:r="http://schemas.openxmlformats.org/officeDocument/2006/relationships" r:blip="">
      <dgm:adjLst/>
    </dgm:shape>
    <dgm:presOf/>
    <dgm:choose name="Name1">
      <dgm:if name="Name2" func="var" arg="dir" op="equ" val="norm">
        <dgm:choose name="Name3">
          <dgm:if name="Name4" axis="ch" ptType="node" func="cnt" op="equ" val="1">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rect1ParTx" refType="r" refFor="ch" refForName="space"/>
              <dgm:constr type="w" for="ch" forName="rect1ParTx" refType="w" refFor="ch" refForName="rect1" fact="0.5"/>
              <dgm:constr type="t" for="ch" forName="rect1ParTx" refType="t" refFor="ch" refForName="rect1"/>
              <dgm:constr type="b" for="ch" forName="rect1ParTx" refType="b" refFor="ch" refForName="rect1"/>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b" refFor="ch" refForName="rect1"/>
              <dgm:constr type="primFontSz" for="ch" op="equ" val="65"/>
              <dgm:constr type="secFontSz" for="ch" op="equ" val="65"/>
            </dgm:constrLst>
          </dgm:if>
          <dgm:if name="Name5" axis="ch" ptType="node" func="cnt" op="equ" val="2">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5"/>
              <dgm:constr type="hOff" for="ch" forName="circle2" refType="h" refFor="ch" refForName="vertSpace2" fact="-0.5"/>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rect2ParTx" refType="r" refFor="ch" refForName="space"/>
              <dgm:constr type="w" for="ch" forName="rect2ParTx" refType="w" refFor="ch" refForName="rect2" fact="0.5"/>
              <dgm:constr type="t" for="ch" forName="rect2ParTx" refType="t" refFor="ch" refForName="rect2"/>
              <dgm:constr type="b" for="ch" forName="rect2ParTx" refType="b" refFor="ch" refForName="rect2"/>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b" refFor="ch" refForName="rect2"/>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primFontSz" for="ch" op="equ" val="65"/>
              <dgm:constr type="secFontSz" for="ch" op="equ" val="65"/>
            </dgm:constrLst>
          </dgm:if>
          <dgm:if name="Name6" axis="ch" ptType="node" func="cnt" op="equ" val="3">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66667"/>
              <dgm:constr type="hOff" for="ch" forName="circle2" refType="h" refFor="ch" refForName="vertSpace2" fact="-0.33333"/>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33333"/>
              <dgm:constr type="hOff" for="ch" forName="circle3" refType="h" refFor="ch" refForName="vertSpace2" fact="-0.66667"/>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rect3ParTx" refType="r" refFor="ch" refForName="space"/>
              <dgm:constr type="w" for="ch" forName="rect3ParTx" refType="w" refFor="ch" refForName="rect3" fact="0.5"/>
              <dgm:constr type="t" for="ch" forName="rect3ParTx" refType="t" refFor="ch" refForName="rect3"/>
              <dgm:constr type="b" for="ch" forName="rect3ParTx" refType="b" refFor="ch" refForName="rect3"/>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b" refFor="ch" refForName="rect3"/>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primFontSz" for="ch" op="equ" val="65"/>
              <dgm:constr type="secFontSz" for="ch" op="equ" val="65"/>
            </dgm:constrLst>
          </dgm:if>
          <dgm:if name="Name7" axis="ch" ptType="node" func="cnt" op="equ" val="4">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75"/>
              <dgm:constr type="hOff" for="ch" forName="circle2" refType="h" refFor="ch" refForName="vertSpace2" fact="-0.25"/>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5"/>
              <dgm:constr type="hOff" for="ch" forName="circle3" refType="h" refFor="ch" refForName="vertSpace2" fact="-0.5"/>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25"/>
              <dgm:constr type="hOff" for="ch" forName="circle4" refType="h" refFor="ch" refForName="vertSpace2" fact="-0.75"/>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rect4ParTx" refType="r" refFor="ch" refForName="space"/>
              <dgm:constr type="w" for="ch" forName="rect4ParTx" refType="w" refFor="ch" refForName="rect4" fact="0.5"/>
              <dgm:constr type="t" for="ch" forName="rect4ParTx" refType="t" refFor="ch" refForName="rect4"/>
              <dgm:constr type="b" for="ch" forName="rect4ParTx" refType="b" refFor="ch" refForName="rect4"/>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b" refFor="ch" refForName="rect4"/>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primFontSz" for="ch" op="equ" val="65"/>
              <dgm:constr type="secFontSz" for="ch" op="equ" val="65"/>
            </dgm:constrLst>
          </dgm:if>
          <dgm:if name="Name8" axis="ch" ptType="node" func="cnt" op="equ" val="5">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8"/>
              <dgm:constr type="hOff" for="ch" forName="circle2" refType="h" refFor="ch" refForName="vertSpace2" fact="-0.2"/>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6"/>
              <dgm:constr type="hOff" for="ch" forName="circle3" refType="h" refFor="ch" refForName="vertSpace2" fact="-0.4"/>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4"/>
              <dgm:constr type="hOff" for="ch" forName="circle4" refType="h" refFor="ch" refForName="vertSpace2" fact="-0.6"/>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l" refFor="ch" refForName="space"/>
              <dgm:constr type="h" for="ch" forName="circle5" refType="h" refFor="ch" refForName="circle1" fact="0.2"/>
              <dgm:constr type="hOff" for="ch" forName="circle5" refType="h" refFor="ch" refForName="vertSpace2" fact="-0.8"/>
              <dgm:constr type="w" for="ch" forName="circle5" refType="h" refFor="ch" refForName="circle5" op="equ"/>
              <dgm:constr type="wOff" for="ch" forName="circle5" refType="hOff" refFor="ch" refForName="circle5" op="equ"/>
              <dgm:constr type="b" for="ch" forName="circle5" refType="t" refFor="ch" refForName="vertSpace5"/>
              <dgm:constr type="l" for="ch" forName="rect5" refType="r" refFor="ch" refForName="space"/>
              <dgm:constr type="r" for="ch" forName="rect5" refType="w"/>
              <dgm:constr type="h" for="ch" forName="rect5" refType="h" refFor="ch" refForName="circle5"/>
              <dgm:constr type="hOff" for="ch" forName="rect5" refType="hOff" refFor="ch" refForName="circle5"/>
              <dgm:constr type="b" for="ch" forName="rect5" refType="b" refFor="ch" refForName="circle5"/>
              <dgm:constr type="l" for="ch" forName="rect5ParTx" refType="r" refFor="ch" refForName="space"/>
              <dgm:constr type="w" for="ch" forName="rect5ParTx" refType="w" refFor="ch" refForName="rect5" fact="0.5"/>
              <dgm:constr type="t" for="ch" forName="rect5ParTx" refType="t" refFor="ch" refForName="rect5"/>
              <dgm:constr type="b" for="ch" forName="rect5ParTx" refType="b" refFor="ch" refForName="rect5"/>
              <dgm:constr type="l" for="ch" forName="rect5ChTx" refType="r" refFor="ch" refForName="rect5ParTx"/>
              <dgm:constr type="w" for="ch" forName="rect5ChTx" refType="w" refFor="ch" refForName="rect5ParTx"/>
              <dgm:constr type="t" for="ch" forName="rect5ChTx" refType="t" refFor="ch" refForName="rect5ParTx"/>
              <dgm:constr type="b" for="ch" forName="rect5ChTx" refType="b" refFor="ch" refForName="rect5ParTx"/>
              <dgm:constr type="l" for="ch" forName="rect5ParTxNoCh" refType="r" refFor="ch" refForName="space"/>
              <dgm:constr type="w" for="ch" forName="rect5ParTxNoCh" refType="w" refFor="ch" refForName="rect5"/>
              <dgm:constr type="t" for="ch" forName="rect5ParTxNoCh" refType="t" refFor="ch" refForName="rect5"/>
              <dgm:constr type="b" for="ch" forName="rect5ParTxNoCh" refType="b" refFor="ch" refForName="rect5"/>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l" for="ch" forName="rect4ParTx" refType="r" refFor="ch" refForName="space"/>
              <dgm:constr type="w" for="ch" forName="rect4ParTx" refType="w" refFor="ch" refForName="rect4" fact="0.5"/>
              <dgm:constr type="t" for="ch" forName="rect4ParTx" refType="t" refFor="ch" refForName="rect4"/>
              <dgm:constr type="b" for="ch" forName="rect4ParTx" refType="t" refFor="ch" refForName="rect5"/>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t" refFor="ch" refForName="rect5"/>
              <dgm:constr type="primFontSz" for="ch" op="equ" val="65"/>
              <dgm:constr type="secFontSz" for="ch" op="equ" val="65"/>
            </dgm:constrLst>
          </dgm:if>
          <dgm:if name="Name9" axis="ch" ptType="node" func="cnt" op="equ" val="6">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83333"/>
              <dgm:constr type="hOff" for="ch" forName="circle2" refType="h" refFor="ch" refForName="vertSpace2" fact="-0.16667"/>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66667"/>
              <dgm:constr type="hOff" for="ch" forName="circle3" refType="h" refFor="ch" refForName="vertSpace2" fact="-0.33333"/>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5"/>
              <dgm:constr type="hOff" for="ch" forName="circle4" refType="h" refFor="ch" refForName="vertSpace2" fact="-0.5"/>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l" refFor="ch" refForName="space"/>
              <dgm:constr type="h" for="ch" forName="circle5" refType="h" refFor="ch" refForName="circle1" fact="0.33333"/>
              <dgm:constr type="hOff" for="ch" forName="circle5" refType="h" refFor="ch" refForName="vertSpace2" fact="-0.66667"/>
              <dgm:constr type="w" for="ch" forName="circle5" refType="h" refFor="ch" refForName="circle5" op="equ"/>
              <dgm:constr type="wOff" for="ch" forName="circle5" refType="hOff" refFor="ch" refForName="circle5" op="equ"/>
              <dgm:constr type="b" for="ch" forName="circle5" refType="t" refFor="ch" refForName="vertSpace5"/>
              <dgm:constr type="l" for="ch" forName="rect5" refType="r" refFor="ch" refForName="space"/>
              <dgm:constr type="r" for="ch" forName="rect5" refType="w"/>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l" refFor="ch" refForName="space"/>
              <dgm:constr type="h" for="ch" forName="circle6" refType="h" refFor="ch" refForName="circle1" fact="0.16667"/>
              <dgm:constr type="hOff" for="ch" forName="circle6" refType="h" refFor="ch" refForName="vertSpace2" fact="-0.83333"/>
              <dgm:constr type="w" for="ch" forName="circle6" refType="h" refFor="ch" refForName="circle6" op="equ"/>
              <dgm:constr type="wOff" for="ch" forName="circle6" refType="hOff" refFor="ch" refForName="circle6" op="equ"/>
              <dgm:constr type="b" for="ch" forName="circle6" refType="t" refFor="ch" refForName="vertSpace6"/>
              <dgm:constr type="l" for="ch" forName="rect6" refType="r" refFor="ch" refForName="space"/>
              <dgm:constr type="r" for="ch" forName="rect6" refType="w"/>
              <dgm:constr type="h" for="ch" forName="rect6" refType="h" refFor="ch" refForName="circle6"/>
              <dgm:constr type="hOff" for="ch" forName="rect6" refType="hOff" refFor="ch" refForName="circle6"/>
              <dgm:constr type="b" for="ch" forName="rect6" refType="b" refFor="ch" refForName="circle6"/>
              <dgm:constr type="l" for="ch" forName="rect6ParTx" refType="r" refFor="ch" refForName="space"/>
              <dgm:constr type="w" for="ch" forName="rect6ParTx" refType="w" refFor="ch" refForName="rect6" fact="0.5"/>
              <dgm:constr type="t" for="ch" forName="rect6ParTx" refType="t" refFor="ch" refForName="rect6"/>
              <dgm:constr type="b" for="ch" forName="rect6ParTx" refType="b" refFor="ch" refForName="rect6"/>
              <dgm:constr type="l" for="ch" forName="rect6ChTx" refType="r" refFor="ch" refForName="rect6ParTx"/>
              <dgm:constr type="w" for="ch" forName="rect6ChTx" refType="w" refFor="ch" refForName="rect6ParTx"/>
              <dgm:constr type="t" for="ch" forName="rect6ChTx" refType="t" refFor="ch" refForName="rect6ParTx"/>
              <dgm:constr type="b" for="ch" forName="rect6ChTx" refType="b" refFor="ch" refForName="rect6ParTx"/>
              <dgm:constr type="l" for="ch" forName="rect6ParTxNoCh" refType="r" refFor="ch" refForName="space"/>
              <dgm:constr type="w" for="ch" forName="rect6ParTxNoCh" refType="w" refFor="ch" refForName="rect6"/>
              <dgm:constr type="t" for="ch" forName="rect6ParTxNoCh" refType="t" refFor="ch" refForName="rect6"/>
              <dgm:constr type="b" for="ch" forName="rect6ParTxNoCh" refType="b" refFor="ch" refForName="rect6"/>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l" for="ch" forName="rect4ParTx" refType="r" refFor="ch" refForName="space"/>
              <dgm:constr type="w" for="ch" forName="rect4ParTx" refType="w" refFor="ch" refForName="rect4" fact="0.5"/>
              <dgm:constr type="t" for="ch" forName="rect4ParTx" refType="t" refFor="ch" refForName="rect4"/>
              <dgm:constr type="b" for="ch" forName="rect4ParTx" refType="t" refFor="ch" refForName="rect5"/>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t" refFor="ch" refForName="rect5"/>
              <dgm:constr type="l" for="ch" forName="rect5ParTx" refType="r" refFor="ch" refForName="space"/>
              <dgm:constr type="w" for="ch" forName="rect5ParTx" refType="w" refFor="ch" refForName="rect5" fact="0.5"/>
              <dgm:constr type="t" for="ch" forName="rect5ParTx" refType="t" refFor="ch" refForName="rect5"/>
              <dgm:constr type="b" for="ch" forName="rect5ParTx" refType="t" refFor="ch" refForName="rect6"/>
              <dgm:constr type="l" for="ch" forName="rect5ChTx" refType="r" refFor="ch" refForName="rect5ParTx"/>
              <dgm:constr type="w" for="ch" forName="rect5ChTx" refType="w" refFor="ch" refForName="rect5ParTx"/>
              <dgm:constr type="t" for="ch" forName="rect5ChTx" refType="t" refFor="ch" refForName="rect5ParTx"/>
              <dgm:constr type="b" for="ch" forName="rect5ChTx" refType="b" refFor="ch" refForName="rect5ParTx"/>
              <dgm:constr type="l" for="ch" forName="rect5ParTxNoCh" refType="r" refFor="ch" refForName="space"/>
              <dgm:constr type="w" for="ch" forName="rect5ParTxNoCh" refType="w" refFor="ch" refForName="rect5"/>
              <dgm:constr type="t" for="ch" forName="rect5ParTxNoCh" refType="t" refFor="ch" refForName="rect5"/>
              <dgm:constr type="b" for="ch" forName="rect5ParTxNoCh" refType="t" refFor="ch" refForName="rect6"/>
              <dgm:constr type="primFontSz" for="ch" op="equ" val="65"/>
              <dgm:constr type="secFontSz" for="ch" op="equ" val="65"/>
            </dgm:constrLst>
          </dgm:if>
          <dgm:if name="Name10" axis="ch" ptType="node" func="cnt" op="gte" val="7">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85714"/>
              <dgm:constr type="hOff" for="ch" forName="circle2" refType="h" refFor="ch" refForName="vertSpace2" fact="-0.14286"/>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71429"/>
              <dgm:constr type="hOff" for="ch" forName="circle3" refType="h" refFor="ch" refForName="vertSpace2" fact="-0.28571"/>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57143"/>
              <dgm:constr type="hOff" for="ch" forName="circle4" refType="h" refFor="ch" refForName="vertSpace2" fact="-0.42857"/>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l" refFor="ch" refForName="space"/>
              <dgm:constr type="h" for="ch" forName="circle5" refType="h" refFor="ch" refForName="circle1" fact="0.42857"/>
              <dgm:constr type="hOff" for="ch" forName="circle5" refType="h" refFor="ch" refForName="vertSpace2" fact="-0.57143"/>
              <dgm:constr type="w" for="ch" forName="circle5" refType="h" refFor="ch" refForName="circle5" op="equ"/>
              <dgm:constr type="wOff" for="ch" forName="circle5" refType="hOff" refFor="ch" refForName="circle5" op="equ"/>
              <dgm:constr type="b" for="ch" forName="circle5" refType="t" refFor="ch" refForName="vertSpace5"/>
              <dgm:constr type="l" for="ch" forName="rect5" refType="r" refFor="ch" refForName="space"/>
              <dgm:constr type="r" for="ch" forName="rect5" refType="w"/>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l" refFor="ch" refForName="space"/>
              <dgm:constr type="h" for="ch" forName="circle6" refType="h" refFor="ch" refForName="circle1" fact="0.28571"/>
              <dgm:constr type="hOff" for="ch" forName="circle6" refType="h" refFor="ch" refForName="vertSpace2" fact="-0.71429"/>
              <dgm:constr type="w" for="ch" forName="circle6" refType="h" refFor="ch" refForName="circle6" op="equ"/>
              <dgm:constr type="wOff" for="ch" forName="circle6" refType="hOff" refFor="ch" refForName="circle6" op="equ"/>
              <dgm:constr type="b" for="ch" forName="circle6" refType="t" refFor="ch" refForName="vertSpace6"/>
              <dgm:constr type="l" for="ch" forName="rect6" refType="r" refFor="ch" refForName="space"/>
              <dgm:constr type="r" for="ch" forName="rect6" refType="w"/>
              <dgm:constr type="h" for="ch" forName="rect6" refType="h" refFor="ch" refForName="circle6"/>
              <dgm:constr type="hOff" for="ch" forName="rect6" refType="hOff" refFor="ch" refForName="circle6"/>
              <dgm:constr type="b" for="ch" forName="rect6" refType="b" refFor="ch" refForName="circle6"/>
              <dgm:constr type="l" for="ch" forName="vertSpace7"/>
              <dgm:constr type="w" for="ch" forName="vertSpace7" refType="w"/>
              <dgm:constr type="h" for="ch" forName="vertSpace7" refType="h" refFor="ch" refForName="vertSpace6"/>
              <dgm:constr type="b" for="ch" forName="vertSpace7" refType="t" refFor="ch" refForName="vertSpace6"/>
              <dgm:constr type="ctrX" for="ch" forName="circle7" refType="l" refFor="ch" refForName="space"/>
              <dgm:constr type="h" for="ch" forName="circle7" refType="h" refFor="ch" refForName="circle1" fact="0.14286"/>
              <dgm:constr type="hOff" for="ch" forName="circle7" refType="h" refFor="ch" refForName="vertSpace2" fact="-0.85714"/>
              <dgm:constr type="w" for="ch" forName="circle7" refType="h" refFor="ch" refForName="circle7" op="equ"/>
              <dgm:constr type="wOff" for="ch" forName="circle7" refType="hOff" refFor="ch" refForName="circle7" op="equ"/>
              <dgm:constr type="b" for="ch" forName="circle7" refType="t" refFor="ch" refForName="vertSpace7"/>
              <dgm:constr type="l" for="ch" forName="rect7" refType="r" refFor="ch" refForName="space"/>
              <dgm:constr type="r" for="ch" forName="rect7" refType="w"/>
              <dgm:constr type="h" for="ch" forName="rect7" refType="h" refFor="ch" refForName="circle7"/>
              <dgm:constr type="hOff" for="ch" forName="rect7" refType="hOff" refFor="ch" refForName="circle7"/>
              <dgm:constr type="b" for="ch" forName="rect7" refType="b" refFor="ch" refForName="circle7"/>
              <dgm:constr type="l" for="ch" forName="rect7ParTx" refType="r" refFor="ch" refForName="space"/>
              <dgm:constr type="w" for="ch" forName="rect7ParTx" refType="w" refFor="ch" refForName="rect7" fact="0.5"/>
              <dgm:constr type="t" for="ch" forName="rect7ParTx" refType="t" refFor="ch" refForName="rect7"/>
              <dgm:constr type="b" for="ch" forName="rect7ParTx" refType="b" refFor="ch" refForName="rect7"/>
              <dgm:constr type="l" for="ch" forName="rect7ChTx" refType="r" refFor="ch" refForName="rect7ParTx"/>
              <dgm:constr type="w" for="ch" forName="rect7ChTx" refType="w" refFor="ch" refForName="rect7ParTx"/>
              <dgm:constr type="t" for="ch" forName="rect7ChTx" refType="t" refFor="ch" refForName="rect7ParTx"/>
              <dgm:constr type="b" for="ch" forName="rect7ChTx" refType="b" refFor="ch" refForName="rect7ParTx"/>
              <dgm:constr type="l" for="ch" forName="rect7ParTxNoCh" refType="r" refFor="ch" refForName="space"/>
              <dgm:constr type="w" for="ch" forName="rect7ParTxNoCh" refType="w" refFor="ch" refForName="rect7"/>
              <dgm:constr type="t" for="ch" forName="rect7ParTxNoCh" refType="t" refFor="ch" refForName="rect7"/>
              <dgm:constr type="b" for="ch" forName="rect7ParTxNoCh" refType="b" refFor="ch" refForName="rect7"/>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l" for="ch" forName="rect4ParTx" refType="r" refFor="ch" refForName="space"/>
              <dgm:constr type="w" for="ch" forName="rect4ParTx" refType="w" refFor="ch" refForName="rect4" fact="0.5"/>
              <dgm:constr type="t" for="ch" forName="rect4ParTx" refType="t" refFor="ch" refForName="rect4"/>
              <dgm:constr type="b" for="ch" forName="rect4ParTx" refType="t" refFor="ch" refForName="rect5"/>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t" refFor="ch" refForName="rect5"/>
              <dgm:constr type="l" for="ch" forName="rect5ParTx" refType="r" refFor="ch" refForName="space"/>
              <dgm:constr type="w" for="ch" forName="rect5ParTx" refType="w" refFor="ch" refForName="rect5" fact="0.5"/>
              <dgm:constr type="t" for="ch" forName="rect5ParTx" refType="t" refFor="ch" refForName="rect5"/>
              <dgm:constr type="b" for="ch" forName="rect5ParTx" refType="t" refFor="ch" refForName="rect6"/>
              <dgm:constr type="l" for="ch" forName="rect5ChTx" refType="r" refFor="ch" refForName="rect5ParTx"/>
              <dgm:constr type="w" for="ch" forName="rect5ChTx" refType="w" refFor="ch" refForName="rect5ParTx"/>
              <dgm:constr type="t" for="ch" forName="rect5ChTx" refType="t" refFor="ch" refForName="rect5ParTx"/>
              <dgm:constr type="b" for="ch" forName="rect5ChTx" refType="b" refFor="ch" refForName="rect5ParTx"/>
              <dgm:constr type="l" for="ch" forName="rect5ParTxNoCh" refType="r" refFor="ch" refForName="space"/>
              <dgm:constr type="w" for="ch" forName="rect5ParTxNoCh" refType="w" refFor="ch" refForName="rect5"/>
              <dgm:constr type="t" for="ch" forName="rect5ParTxNoCh" refType="t" refFor="ch" refForName="rect5"/>
              <dgm:constr type="b" for="ch" forName="rect5ParTxNoCh" refType="t" refFor="ch" refForName="rect6"/>
              <dgm:constr type="l" for="ch" forName="rect6ParTx" refType="r" refFor="ch" refForName="space"/>
              <dgm:constr type="w" for="ch" forName="rect6ParTx" refType="w" refFor="ch" refForName="rect6" fact="0.5"/>
              <dgm:constr type="t" for="ch" forName="rect6ParTx" refType="t" refFor="ch" refForName="rect6"/>
              <dgm:constr type="b" for="ch" forName="rect6ParTx" refType="t" refFor="ch" refForName="rect7"/>
              <dgm:constr type="l" for="ch" forName="rect6ChTx" refType="r" refFor="ch" refForName="rect6ParTx"/>
              <dgm:constr type="w" for="ch" forName="rect6ChTx" refType="w" refFor="ch" refForName="rect6ParTx"/>
              <dgm:constr type="t" for="ch" forName="rect6ChTx" refType="t" refFor="ch" refForName="rect6ParTx"/>
              <dgm:constr type="b" for="ch" forName="rect6ChTx" refType="b" refFor="ch" refForName="rect6ParTx"/>
              <dgm:constr type="l" for="ch" forName="rect6ParTxNoCh" refType="r" refFor="ch" refForName="space"/>
              <dgm:constr type="w" for="ch" forName="rect6ParTxNoCh" refType="w" refFor="ch" refForName="rect6"/>
              <dgm:constr type="t" for="ch" forName="rect6ParTxNoCh" refType="t" refFor="ch" refForName="rect6"/>
              <dgm:constr type="b" for="ch" forName="rect6ParTxNoCh" refType="t" refFor="ch" refForName="rect7"/>
              <dgm:constr type="primFontSz" for="ch" op="equ" val="65"/>
              <dgm:constr type="secFontSz" for="ch" op="equ" val="65"/>
            </dgm:constrLst>
          </dgm:if>
          <dgm:else name="Name11">
            <dgm:constrLst/>
          </dgm:else>
        </dgm:choose>
      </dgm:if>
      <dgm:else name="Name12">
        <dgm:choose name="Name13">
          <dgm:if name="Name14" axis="ch" ptType="node" func="cnt" op="equ" val="1">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r" for="ch" forName="rect1ParTx" refType="l" refFor="ch" refForName="space"/>
              <dgm:constr type="w" for="ch" forName="rect1ParTx" refType="w" refFor="ch" refForName="rect1" fact="0.5"/>
              <dgm:constr type="t" for="ch" forName="rect1ParTx" refType="t" refFor="ch" refForName="rect1"/>
              <dgm:constr type="b" for="ch" forName="rect1ParTx" refType="b" refFor="ch" refForName="rect1"/>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b" refFor="ch" refForName="rect1"/>
              <dgm:constr type="primFontSz" for="ch" op="equ" val="65"/>
              <dgm:constr type="secFontSz" for="ch" op="equ" val="65"/>
            </dgm:constrLst>
          </dgm:if>
          <dgm:if name="Name15" axis="ch" ptType="node" func="cnt" op="equ" val="2">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5"/>
              <dgm:constr type="hOff" for="ch" forName="circle2" refType="h" refFor="ch" refForName="vertSpace2" fact="-0.5"/>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r" for="ch" forName="rect2ParTx" refType="l" refFor="ch" refForName="space"/>
              <dgm:constr type="w" for="ch" forName="rect2ParTx" refType="w" refFor="ch" refForName="rect2" fact="0.5"/>
              <dgm:constr type="t" for="ch" forName="rect2ParTx" refType="t" refFor="ch" refForName="rect2"/>
              <dgm:constr type="b" for="ch" forName="rect2ParTx" refType="b" refFor="ch" refForName="rect2"/>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b" refFor="ch" refForName="rect2"/>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primFontSz" for="ch" op="equ" val="65"/>
              <dgm:constr type="secFontSz" for="ch" op="equ" val="65"/>
            </dgm:constrLst>
          </dgm:if>
          <dgm:if name="Name16" axis="ch" ptType="node" func="cnt" op="equ" val="3">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66667"/>
              <dgm:constr type="hOff" for="ch" forName="circle2" refType="h" refFor="ch" refForName="vertSpace2" fact="-0.33333"/>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33333"/>
              <dgm:constr type="hOff" for="ch" forName="circle3" refType="h" refFor="ch" refForName="vertSpace2" fact="-0.66667"/>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r" for="ch" forName="rect3ParTx" refType="l" refFor="ch" refForName="space"/>
              <dgm:constr type="w" for="ch" forName="rect3ParTx" refType="w" refFor="ch" refForName="rect3" fact="0.5"/>
              <dgm:constr type="t" for="ch" forName="rect3ParTx" refType="t" refFor="ch" refForName="rect3"/>
              <dgm:constr type="b" for="ch" forName="rect3ParTx" refType="b" refFor="ch" refForName="rect3"/>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b" refFor="ch" refForName="rect3"/>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primFontSz" for="ch" op="equ" val="65"/>
              <dgm:constr type="secFontSz" for="ch" op="equ" val="65"/>
            </dgm:constrLst>
          </dgm:if>
          <dgm:if name="Name17" axis="ch" ptType="node" func="cnt" op="equ" val="4">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75"/>
              <dgm:constr type="hOff" for="ch" forName="circle2" refType="h" refFor="ch" refForName="vertSpace2" fact="-0.25"/>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5"/>
              <dgm:constr type="hOff" for="ch" forName="circle3" refType="h" refFor="ch" refForName="vertSpace2" fact="-0.5"/>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25"/>
              <dgm:constr type="hOff" for="ch" forName="circle4" refType="h" refFor="ch" refForName="vertSpace2" fact="-0.75"/>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r" for="ch" forName="rect4ParTx" refType="l" refFor="ch" refForName="space"/>
              <dgm:constr type="w" for="ch" forName="rect4ParTx" refType="w" refFor="ch" refForName="rect4" fact="0.5"/>
              <dgm:constr type="t" for="ch" forName="rect4ParTx" refType="t" refFor="ch" refForName="rect4"/>
              <dgm:constr type="b" for="ch" forName="rect4ParTx" refType="b" refFor="ch" refForName="rect4"/>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b" refFor="ch" refForName="rect4"/>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primFontSz" for="ch" op="equ" val="65"/>
              <dgm:constr type="secFontSz" for="ch" op="equ" val="65"/>
            </dgm:constrLst>
          </dgm:if>
          <dgm:if name="Name18" axis="ch" ptType="node" func="cnt" op="equ" val="5">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8"/>
              <dgm:constr type="hOff" for="ch" forName="circle2" refType="h" refFor="ch" refForName="vertSpace2" fact="-0.2"/>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6"/>
              <dgm:constr type="hOff" for="ch" forName="circle3" refType="h" refFor="ch" refForName="vertSpace2" fact="-0.4"/>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4"/>
              <dgm:constr type="hOff" for="ch" forName="circle4" refType="h" refFor="ch" refForName="vertSpace2" fact="-0.6"/>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r" refFor="ch" refForName="space"/>
              <dgm:constr type="h" for="ch" forName="circle5" refType="h" refFor="ch" refForName="circle1" fact="0.2"/>
              <dgm:constr type="hOff" for="ch" forName="circle5" refType="h" refFor="ch" refForName="vertSpace2" fact="-0.8"/>
              <dgm:constr type="w" for="ch" forName="circle5" refType="h" refFor="ch" refForName="circle5" op="equ"/>
              <dgm:constr type="wOff" for="ch" forName="circle5" refType="hOff" refFor="ch" refForName="circle5" op="equ"/>
              <dgm:constr type="b" for="ch" forName="circle5" refType="t" refFor="ch" refForName="vertSpace5"/>
              <dgm:constr type="r" for="ch" forName="rect5" refType="l" refFor="ch" refForName="space"/>
              <dgm:constr type="l" for="ch" forName="rect5"/>
              <dgm:constr type="h" for="ch" forName="rect5" refType="h" refFor="ch" refForName="circle5"/>
              <dgm:constr type="hOff" for="ch" forName="rect5" refType="hOff" refFor="ch" refForName="circle5"/>
              <dgm:constr type="b" for="ch" forName="rect5" refType="b" refFor="ch" refForName="circle5"/>
              <dgm:constr type="r" for="ch" forName="rect5ParTx" refType="l" refFor="ch" refForName="space"/>
              <dgm:constr type="w" for="ch" forName="rect5ParTx" refType="w" refFor="ch" refForName="rect5" fact="0.5"/>
              <dgm:constr type="t" for="ch" forName="rect5ParTx" refType="t" refFor="ch" refForName="rect5"/>
              <dgm:constr type="b" for="ch" forName="rect5ParTx" refType="b" refFor="ch" refForName="rect5"/>
              <dgm:constr type="r" for="ch" forName="rect5ChTx" refType="l" refFor="ch" refForName="rect5ParTx"/>
              <dgm:constr type="w" for="ch" forName="rect5ChTx" refType="w" refFor="ch" refForName="rect5ParTx"/>
              <dgm:constr type="t" for="ch" forName="rect5ChTx" refType="t" refFor="ch" refForName="rect5ParTx"/>
              <dgm:constr type="b" for="ch" forName="rect5ChTx" refType="b" refFor="ch" refForName="rect5ParTx"/>
              <dgm:constr type="r" for="ch" forName="rect5ParTxNoCh" refType="l" refFor="ch" refForName="space"/>
              <dgm:constr type="w" for="ch" forName="rect5ParTxNoCh" refType="w" refFor="ch" refForName="rect5"/>
              <dgm:constr type="t" for="ch" forName="rect5ParTxNoCh" refType="t" refFor="ch" refForName="rect5"/>
              <dgm:constr type="b" for="ch" forName="rect5ParTxNoCh" refType="b" refFor="ch" refForName="rect5"/>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r" for="ch" forName="rect4ParTx" refType="l" refFor="ch" refForName="space"/>
              <dgm:constr type="w" for="ch" forName="rect4ParTx" refType="w" refFor="ch" refForName="rect4" fact="0.5"/>
              <dgm:constr type="t" for="ch" forName="rect4ParTx" refType="t" refFor="ch" refForName="rect4"/>
              <dgm:constr type="b" for="ch" forName="rect4ParTx" refType="t" refFor="ch" refForName="rect5"/>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t" refFor="ch" refForName="rect5"/>
              <dgm:constr type="primFontSz" for="ch" op="equ" val="65"/>
              <dgm:constr type="secFontSz" for="ch" op="equ" val="65"/>
            </dgm:constrLst>
          </dgm:if>
          <dgm:if name="Name19" axis="ch" ptType="node" func="cnt" op="equ" val="6">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83333"/>
              <dgm:constr type="hOff" for="ch" forName="circle2" refType="h" refFor="ch" refForName="vertSpace2" fact="-0.16667"/>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66667"/>
              <dgm:constr type="hOff" for="ch" forName="circle3" refType="h" refFor="ch" refForName="vertSpace2" fact="-0.33333"/>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5"/>
              <dgm:constr type="hOff" for="ch" forName="circle4" refType="h" refFor="ch" refForName="vertSpace2" fact="-0.5"/>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r" refFor="ch" refForName="space"/>
              <dgm:constr type="h" for="ch" forName="circle5" refType="h" refFor="ch" refForName="circle1" fact="0.33333"/>
              <dgm:constr type="hOff" for="ch" forName="circle5" refType="h" refFor="ch" refForName="vertSpace2" fact="-0.66667"/>
              <dgm:constr type="w" for="ch" forName="circle5" refType="h" refFor="ch" refForName="circle5" op="equ"/>
              <dgm:constr type="wOff" for="ch" forName="circle5" refType="hOff" refFor="ch" refForName="circle5" op="equ"/>
              <dgm:constr type="b" for="ch" forName="circle5" refType="t" refFor="ch" refForName="vertSpace5"/>
              <dgm:constr type="r" for="ch" forName="rect5" refType="l" refFor="ch" refForName="space"/>
              <dgm:constr type="l" for="ch" forName="rect5"/>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r" refFor="ch" refForName="space"/>
              <dgm:constr type="h" for="ch" forName="circle6" refType="h" refFor="ch" refForName="circle1" fact="0.16667"/>
              <dgm:constr type="hOff" for="ch" forName="circle6" refType="h" refFor="ch" refForName="vertSpace2" fact="-0.83333"/>
              <dgm:constr type="w" for="ch" forName="circle6" refType="h" refFor="ch" refForName="circle6" op="equ"/>
              <dgm:constr type="wOff" for="ch" forName="circle6" refType="hOff" refFor="ch" refForName="circle6" op="equ"/>
              <dgm:constr type="b" for="ch" forName="circle6" refType="t" refFor="ch" refForName="vertSpace6"/>
              <dgm:constr type="r" for="ch" forName="rect6" refType="l" refFor="ch" refForName="space"/>
              <dgm:constr type="l" for="ch" forName="rect6"/>
              <dgm:constr type="h" for="ch" forName="rect6" refType="h" refFor="ch" refForName="circle6"/>
              <dgm:constr type="hOff" for="ch" forName="rect6" refType="hOff" refFor="ch" refForName="circle6"/>
              <dgm:constr type="b" for="ch" forName="rect6" refType="b" refFor="ch" refForName="circle6"/>
              <dgm:constr type="r" for="ch" forName="rect6ParTx" refType="l" refFor="ch" refForName="space"/>
              <dgm:constr type="w" for="ch" forName="rect6ParTx" refType="w" refFor="ch" refForName="rect6" fact="0.5"/>
              <dgm:constr type="t" for="ch" forName="rect6ParTx" refType="t" refFor="ch" refForName="rect6"/>
              <dgm:constr type="b" for="ch" forName="rect6ParTx" refType="b" refFor="ch" refForName="rect6"/>
              <dgm:constr type="r" for="ch" forName="rect6ChTx" refType="l" refFor="ch" refForName="rect6ParTx"/>
              <dgm:constr type="w" for="ch" forName="rect6ChTx" refType="w" refFor="ch" refForName="rect6ParTx"/>
              <dgm:constr type="t" for="ch" forName="rect6ChTx" refType="t" refFor="ch" refForName="rect6ParTx"/>
              <dgm:constr type="b" for="ch" forName="rect6ChTx" refType="b" refFor="ch" refForName="rect6ParTx"/>
              <dgm:constr type="r" for="ch" forName="rect6ParTxNoCh" refType="l" refFor="ch" refForName="space"/>
              <dgm:constr type="w" for="ch" forName="rect6ParTxNoCh" refType="w" refFor="ch" refForName="rect6"/>
              <dgm:constr type="t" for="ch" forName="rect6ParTxNoCh" refType="t" refFor="ch" refForName="rect6"/>
              <dgm:constr type="b" for="ch" forName="rect6ParTxNoCh" refType="b" refFor="ch" refForName="rect6"/>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r" for="ch" forName="rect4ParTx" refType="l" refFor="ch" refForName="space"/>
              <dgm:constr type="w" for="ch" forName="rect4ParTx" refType="w" refFor="ch" refForName="rect4" fact="0.5"/>
              <dgm:constr type="t" for="ch" forName="rect4ParTx" refType="t" refFor="ch" refForName="rect4"/>
              <dgm:constr type="b" for="ch" forName="rect4ParTx" refType="t" refFor="ch" refForName="rect5"/>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t" refFor="ch" refForName="rect5"/>
              <dgm:constr type="r" for="ch" forName="rect5ParTx" refType="l" refFor="ch" refForName="space"/>
              <dgm:constr type="w" for="ch" forName="rect5ParTx" refType="w" refFor="ch" refForName="rect5" fact="0.5"/>
              <dgm:constr type="t" for="ch" forName="rect5ParTx" refType="t" refFor="ch" refForName="rect5"/>
              <dgm:constr type="b" for="ch" forName="rect5ParTx" refType="t" refFor="ch" refForName="rect6"/>
              <dgm:constr type="r" for="ch" forName="rect5ChTx" refType="l" refFor="ch" refForName="rect5ParTx"/>
              <dgm:constr type="w" for="ch" forName="rect5ChTx" refType="w" refFor="ch" refForName="rect5ParTx"/>
              <dgm:constr type="t" for="ch" forName="rect5ChTx" refType="t" refFor="ch" refForName="rect5ParTx"/>
              <dgm:constr type="b" for="ch" forName="rect5ChTx" refType="b" refFor="ch" refForName="rect5ParTx"/>
              <dgm:constr type="r" for="ch" forName="rect5ParTxNoCh" refType="l" refFor="ch" refForName="space"/>
              <dgm:constr type="w" for="ch" forName="rect5ParTxNoCh" refType="w" refFor="ch" refForName="rect5"/>
              <dgm:constr type="t" for="ch" forName="rect5ParTxNoCh" refType="t" refFor="ch" refForName="rect5"/>
              <dgm:constr type="b" for="ch" forName="rect5ParTxNoCh" refType="t" refFor="ch" refForName="rect6"/>
              <dgm:constr type="primFontSz" for="ch" op="equ" val="65"/>
              <dgm:constr type="secFontSz" for="ch" op="equ" val="65"/>
            </dgm:constrLst>
          </dgm:if>
          <dgm:if name="Name20" axis="ch" ptType="node" func="cnt" op="gte" val="7">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85714"/>
              <dgm:constr type="hOff" for="ch" forName="circle2" refType="h" refFor="ch" refForName="vertSpace2" fact="-0.14286"/>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71429"/>
              <dgm:constr type="hOff" for="ch" forName="circle3" refType="h" refFor="ch" refForName="vertSpace2" fact="-0.28571"/>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57143"/>
              <dgm:constr type="hOff" for="ch" forName="circle4" refType="h" refFor="ch" refForName="vertSpace2" fact="-0.42857"/>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r" refFor="ch" refForName="space"/>
              <dgm:constr type="h" for="ch" forName="circle5" refType="h" refFor="ch" refForName="circle1" fact="0.42857"/>
              <dgm:constr type="hOff" for="ch" forName="circle5" refType="h" refFor="ch" refForName="vertSpace2" fact="-0.57143"/>
              <dgm:constr type="w" for="ch" forName="circle5" refType="h" refFor="ch" refForName="circle5" op="equ"/>
              <dgm:constr type="wOff" for="ch" forName="circle5" refType="hOff" refFor="ch" refForName="circle5" op="equ"/>
              <dgm:constr type="b" for="ch" forName="circle5" refType="t" refFor="ch" refForName="vertSpace5"/>
              <dgm:constr type="r" for="ch" forName="rect5" refType="l" refFor="ch" refForName="space"/>
              <dgm:constr type="l" for="ch" forName="rect5"/>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r" refFor="ch" refForName="space"/>
              <dgm:constr type="h" for="ch" forName="circle6" refType="h" refFor="ch" refForName="circle1" fact="0.28571"/>
              <dgm:constr type="hOff" for="ch" forName="circle6" refType="h" refFor="ch" refForName="vertSpace2" fact="-0.71429"/>
              <dgm:constr type="w" for="ch" forName="circle6" refType="h" refFor="ch" refForName="circle6" op="equ"/>
              <dgm:constr type="wOff" for="ch" forName="circle6" refType="hOff" refFor="ch" refForName="circle6" op="equ"/>
              <dgm:constr type="b" for="ch" forName="circle6" refType="t" refFor="ch" refForName="vertSpace6"/>
              <dgm:constr type="r" for="ch" forName="rect6" refType="l" refFor="ch" refForName="space"/>
              <dgm:constr type="l" for="ch" forName="rect6"/>
              <dgm:constr type="h" for="ch" forName="rect6" refType="h" refFor="ch" refForName="circle6"/>
              <dgm:constr type="hOff" for="ch" forName="rect6" refType="hOff" refFor="ch" refForName="circle6"/>
              <dgm:constr type="b" for="ch" forName="rect6" refType="b" refFor="ch" refForName="circle6"/>
              <dgm:constr type="l" for="ch" forName="vertSpace7"/>
              <dgm:constr type="w" for="ch" forName="vertSpace7" refType="w"/>
              <dgm:constr type="h" for="ch" forName="vertSpace7" refType="h" refFor="ch" refForName="vertSpace6"/>
              <dgm:constr type="b" for="ch" forName="vertSpace7" refType="t" refFor="ch" refForName="vertSpace6"/>
              <dgm:constr type="ctrX" for="ch" forName="circle7" refType="r" refFor="ch" refForName="space"/>
              <dgm:constr type="h" for="ch" forName="circle7" refType="h" refFor="ch" refForName="circle1" fact="0.14286"/>
              <dgm:constr type="hOff" for="ch" forName="circle7" refType="h" refFor="ch" refForName="vertSpace2" fact="-0.85714"/>
              <dgm:constr type="w" for="ch" forName="circle7" refType="h" refFor="ch" refForName="circle7" op="equ"/>
              <dgm:constr type="wOff" for="ch" forName="circle7" refType="hOff" refFor="ch" refForName="circle7" op="equ"/>
              <dgm:constr type="b" for="ch" forName="circle7" refType="t" refFor="ch" refForName="vertSpace7"/>
              <dgm:constr type="r" for="ch" forName="rect7" refType="l" refFor="ch" refForName="space"/>
              <dgm:constr type="l" for="ch" forName="rect7"/>
              <dgm:constr type="h" for="ch" forName="rect7" refType="h" refFor="ch" refForName="circle7"/>
              <dgm:constr type="hOff" for="ch" forName="rect7" refType="hOff" refFor="ch" refForName="circle7"/>
              <dgm:constr type="b" for="ch" forName="rect7" refType="b" refFor="ch" refForName="circle7"/>
              <dgm:constr type="r" for="ch" forName="rect7ParTx" refType="l" refFor="ch" refForName="space"/>
              <dgm:constr type="w" for="ch" forName="rect7ParTx" refType="w" refFor="ch" refForName="rect7" fact="0.5"/>
              <dgm:constr type="t" for="ch" forName="rect7ParTx" refType="t" refFor="ch" refForName="rect7"/>
              <dgm:constr type="b" for="ch" forName="rect7ParTx" refType="b" refFor="ch" refForName="rect7"/>
              <dgm:constr type="r" for="ch" forName="rect7ChTx" refType="l" refFor="ch" refForName="rect7ParTx"/>
              <dgm:constr type="w" for="ch" forName="rect7ChTx" refType="w" refFor="ch" refForName="rect7ParTx"/>
              <dgm:constr type="t" for="ch" forName="rect7ChTx" refType="t" refFor="ch" refForName="rect7ParTx"/>
              <dgm:constr type="b" for="ch" forName="rect7ChTx" refType="b" refFor="ch" refForName="rect7ParTx"/>
              <dgm:constr type="r" for="ch" forName="rect7ParTxNoCh" refType="l" refFor="ch" refForName="space"/>
              <dgm:constr type="w" for="ch" forName="rect7ParTxNoCh" refType="w" refFor="ch" refForName="rect7"/>
              <dgm:constr type="t" for="ch" forName="rect7ParTxNoCh" refType="t" refFor="ch" refForName="rect7"/>
              <dgm:constr type="b" for="ch" forName="rect7ParTxNoCh" refType="b" refFor="ch" refForName="rect7"/>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r" for="ch" forName="rect4ParTx" refType="l" refFor="ch" refForName="space"/>
              <dgm:constr type="w" for="ch" forName="rect4ParTx" refType="w" refFor="ch" refForName="rect4" fact="0.5"/>
              <dgm:constr type="t" for="ch" forName="rect4ParTx" refType="t" refFor="ch" refForName="rect4"/>
              <dgm:constr type="b" for="ch" forName="rect4ParTx" refType="t" refFor="ch" refForName="rect5"/>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t" refFor="ch" refForName="rect5"/>
              <dgm:constr type="r" for="ch" forName="rect5ParTx" refType="l" refFor="ch" refForName="space"/>
              <dgm:constr type="w" for="ch" forName="rect5ParTx" refType="w" refFor="ch" refForName="rect5" fact="0.5"/>
              <dgm:constr type="t" for="ch" forName="rect5ParTx" refType="t" refFor="ch" refForName="rect5"/>
              <dgm:constr type="b" for="ch" forName="rect5ParTx" refType="t" refFor="ch" refForName="rect6"/>
              <dgm:constr type="r" for="ch" forName="rect5ChTx" refType="l" refFor="ch" refForName="rect5ParTx"/>
              <dgm:constr type="w" for="ch" forName="rect5ChTx" refType="w" refFor="ch" refForName="rect5ParTx"/>
              <dgm:constr type="t" for="ch" forName="rect5ChTx" refType="t" refFor="ch" refForName="rect5ParTx"/>
              <dgm:constr type="b" for="ch" forName="rect5ChTx" refType="b" refFor="ch" refForName="rect5ParTx"/>
              <dgm:constr type="r" for="ch" forName="rect5ParTxNoCh" refType="l" refFor="ch" refForName="space"/>
              <dgm:constr type="w" for="ch" forName="rect5ParTxNoCh" refType="w" refFor="ch" refForName="rect5"/>
              <dgm:constr type="t" for="ch" forName="rect5ParTxNoCh" refType="t" refFor="ch" refForName="rect5"/>
              <dgm:constr type="b" for="ch" forName="rect5ParTxNoCh" refType="t" refFor="ch" refForName="rect6"/>
              <dgm:constr type="r" for="ch" forName="rect6ParTx" refType="l" refFor="ch" refForName="space"/>
              <dgm:constr type="w" for="ch" forName="rect6ParTx" refType="w" refFor="ch" refForName="rect6" fact="0.5"/>
              <dgm:constr type="t" for="ch" forName="rect6ParTx" refType="t" refFor="ch" refForName="rect6"/>
              <dgm:constr type="b" for="ch" forName="rect6ParTx" refType="t" refFor="ch" refForName="rect7"/>
              <dgm:constr type="r" for="ch" forName="rect6ChTx" refType="l" refFor="ch" refForName="rect6ParTx"/>
              <dgm:constr type="w" for="ch" forName="rect6ChTx" refType="w" refFor="ch" refForName="rect6ParTx"/>
              <dgm:constr type="t" for="ch" forName="rect6ChTx" refType="t" refFor="ch" refForName="rect6ParTx"/>
              <dgm:constr type="b" for="ch" forName="rect6ChTx" refType="b" refFor="ch" refForName="rect6ParTx"/>
              <dgm:constr type="r" for="ch" forName="rect6ParTxNoCh" refType="l" refFor="ch" refForName="space"/>
              <dgm:constr type="w" for="ch" forName="rect6ParTxNoCh" refType="w" refFor="ch" refForName="rect6"/>
              <dgm:constr type="t" for="ch" forName="rect6ParTxNoCh" refType="t" refFor="ch" refForName="rect6"/>
              <dgm:constr type="b" for="ch" forName="rect6ParTxNoCh" refType="t" refFor="ch" refForName="rect7"/>
              <dgm:constr type="primFontSz" for="ch" op="equ" val="65"/>
              <dgm:constr type="secFontSz" for="ch" op="equ" val="65"/>
            </dgm:constrLst>
          </dgm:if>
          <dgm:else name="Name21">
            <dgm:constrLst/>
          </dgm:else>
        </dgm:choose>
      </dgm:else>
    </dgm:choose>
    <dgm:ruleLst/>
    <dgm:forEach name="Name22" axis="ch" ptType="node" cnt="1">
      <dgm:layoutNode name="circle1" styleLbl="node1">
        <dgm:alg type="sp"/>
        <dgm:choose name="Name23">
          <dgm:if name="Name24" func="var" arg="dir" op="equ" val="norm">
            <dgm:shape xmlns:r="http://schemas.openxmlformats.org/officeDocument/2006/relationships" type="pie" r:blip="">
              <dgm:adjLst>
                <dgm:adj idx="1" val="90"/>
                <dgm:adj idx="2" val="270"/>
              </dgm:adjLst>
            </dgm:shape>
          </dgm:if>
          <dgm:else name="Name25">
            <dgm:shape xmlns:r="http://schemas.openxmlformats.org/officeDocument/2006/relationships" type="pie" r:blip="">
              <dgm:adjLst>
                <dgm:adj idx="1" val="270"/>
                <dgm:adj idx="2" val="90"/>
              </dgm:adjLst>
            </dgm:shape>
          </dgm:else>
        </dgm:choose>
        <dgm:presOf/>
        <dgm:constrLst/>
        <dgm:ruleLst/>
      </dgm:layoutNode>
      <dgm:layoutNode name="space">
        <dgm:alg type="sp"/>
        <dgm:shape xmlns:r="http://schemas.openxmlformats.org/officeDocument/2006/relationships" r:blip="">
          <dgm:adjLst/>
        </dgm:shape>
        <dgm:presOf/>
        <dgm:constrLst/>
        <dgm:ruleLst/>
      </dgm:layoutNode>
      <dgm:layoutNode name="rect1" styleLbl="alignAcc1">
        <dgm:alg type="sp"/>
        <dgm:shape xmlns:r="http://schemas.openxmlformats.org/officeDocument/2006/relationships" type="rect" r:blip="">
          <dgm:adjLst/>
        </dgm:shape>
        <dgm:presOf axis="self"/>
        <dgm:constrLst/>
        <dgm:ruleLst/>
      </dgm:layoutNode>
    </dgm:forEach>
    <dgm:forEach name="Name26" axis="ch" ptType="node" st="2" cnt="1">
      <dgm:layoutNode name="vertSpace2">
        <dgm:alg type="sp"/>
        <dgm:shape xmlns:r="http://schemas.openxmlformats.org/officeDocument/2006/relationships" type="rect" r:blip="" hideGeom="1">
          <dgm:adjLst/>
        </dgm:shape>
        <dgm:presOf/>
        <dgm:constrLst/>
        <dgm:ruleLst/>
      </dgm:layoutNode>
      <dgm:layoutNode name="circle2" styleLbl="node1">
        <dgm:alg type="sp"/>
        <dgm:choose name="Name27">
          <dgm:if name="Name28" func="var" arg="dir" op="equ" val="norm">
            <dgm:shape xmlns:r="http://schemas.openxmlformats.org/officeDocument/2006/relationships" type="pie" r:blip="">
              <dgm:adjLst>
                <dgm:adj idx="1" val="90"/>
                <dgm:adj idx="2" val="270"/>
              </dgm:adjLst>
            </dgm:shape>
          </dgm:if>
          <dgm:else name="Name29">
            <dgm:shape xmlns:r="http://schemas.openxmlformats.org/officeDocument/2006/relationships" type="pie" r:blip="">
              <dgm:adjLst>
                <dgm:adj idx="1" val="270"/>
                <dgm:adj idx="2" val="90"/>
              </dgm:adjLst>
            </dgm:shape>
          </dgm:else>
        </dgm:choose>
        <dgm:presOf/>
        <dgm:constrLst/>
        <dgm:ruleLst/>
      </dgm:layoutNode>
      <dgm:layoutNode name="rect2" styleLbl="alignAcc1">
        <dgm:alg type="sp"/>
        <dgm:shape xmlns:r="http://schemas.openxmlformats.org/officeDocument/2006/relationships" type="rect" r:blip="">
          <dgm:adjLst/>
        </dgm:shape>
        <dgm:presOf axis="self"/>
        <dgm:constrLst/>
        <dgm:ruleLst/>
      </dgm:layoutNode>
    </dgm:forEach>
    <dgm:forEach name="Name30" axis="ch" ptType="node" st="3" cnt="1">
      <dgm:layoutNode name="vertSpace3">
        <dgm:alg type="sp"/>
        <dgm:shape xmlns:r="http://schemas.openxmlformats.org/officeDocument/2006/relationships" type="rect" r:blip="" hideGeom="1">
          <dgm:adjLst/>
        </dgm:shape>
        <dgm:presOf/>
        <dgm:constrLst/>
        <dgm:ruleLst/>
      </dgm:layoutNode>
      <dgm:layoutNode name="circle3" styleLbl="node1">
        <dgm:alg type="sp"/>
        <dgm:choose name="Name31">
          <dgm:if name="Name32" func="var" arg="dir" op="equ" val="norm">
            <dgm:shape xmlns:r="http://schemas.openxmlformats.org/officeDocument/2006/relationships" type="pie" r:blip="">
              <dgm:adjLst>
                <dgm:adj idx="1" val="90"/>
                <dgm:adj idx="2" val="270"/>
              </dgm:adjLst>
            </dgm:shape>
          </dgm:if>
          <dgm:else name="Name33">
            <dgm:shape xmlns:r="http://schemas.openxmlformats.org/officeDocument/2006/relationships" type="pie" r:blip="">
              <dgm:adjLst>
                <dgm:adj idx="1" val="270"/>
                <dgm:adj idx="2" val="90"/>
              </dgm:adjLst>
            </dgm:shape>
          </dgm:else>
        </dgm:choose>
        <dgm:presOf/>
        <dgm:constrLst/>
        <dgm:ruleLst/>
      </dgm:layoutNode>
      <dgm:layoutNode name="rect3" styleLbl="alignAcc1">
        <dgm:alg type="sp"/>
        <dgm:shape xmlns:r="http://schemas.openxmlformats.org/officeDocument/2006/relationships" type="rect" r:blip="">
          <dgm:adjLst/>
        </dgm:shape>
        <dgm:presOf axis="self"/>
        <dgm:constrLst/>
        <dgm:ruleLst/>
      </dgm:layoutNode>
    </dgm:forEach>
    <dgm:forEach name="Name34" axis="ch" ptType="node" st="4" cnt="1">
      <dgm:layoutNode name="vertSpace4">
        <dgm:alg type="sp"/>
        <dgm:shape xmlns:r="http://schemas.openxmlformats.org/officeDocument/2006/relationships" type="rect" r:blip="" hideGeom="1">
          <dgm:adjLst/>
        </dgm:shape>
        <dgm:presOf/>
        <dgm:constrLst/>
        <dgm:ruleLst/>
      </dgm:layoutNode>
      <dgm:layoutNode name="circle4" styleLbl="node1">
        <dgm:alg type="sp"/>
        <dgm:choose name="Name35">
          <dgm:if name="Name36" func="var" arg="dir" op="equ" val="norm">
            <dgm:shape xmlns:r="http://schemas.openxmlformats.org/officeDocument/2006/relationships" type="pie" r:blip="">
              <dgm:adjLst>
                <dgm:adj idx="1" val="90"/>
                <dgm:adj idx="2" val="270"/>
              </dgm:adjLst>
            </dgm:shape>
          </dgm:if>
          <dgm:else name="Name37">
            <dgm:shape xmlns:r="http://schemas.openxmlformats.org/officeDocument/2006/relationships" type="pie" r:blip="">
              <dgm:adjLst>
                <dgm:adj idx="1" val="270"/>
                <dgm:adj idx="2" val="90"/>
              </dgm:adjLst>
            </dgm:shape>
          </dgm:else>
        </dgm:choose>
        <dgm:presOf/>
        <dgm:constrLst/>
        <dgm:ruleLst/>
      </dgm:layoutNode>
      <dgm:layoutNode name="rect4" styleLbl="alignAcc1">
        <dgm:alg type="sp"/>
        <dgm:shape xmlns:r="http://schemas.openxmlformats.org/officeDocument/2006/relationships" type="rect" r:blip="">
          <dgm:adjLst/>
        </dgm:shape>
        <dgm:presOf axis="self"/>
        <dgm:constrLst/>
        <dgm:ruleLst/>
      </dgm:layoutNode>
    </dgm:forEach>
    <dgm:forEach name="Name38" axis="ch" ptType="node" st="5" cnt="1">
      <dgm:layoutNode name="vertSpace5">
        <dgm:alg type="sp"/>
        <dgm:shape xmlns:r="http://schemas.openxmlformats.org/officeDocument/2006/relationships" type="rect" r:blip="" hideGeom="1">
          <dgm:adjLst/>
        </dgm:shape>
        <dgm:presOf/>
        <dgm:constrLst/>
        <dgm:ruleLst/>
      </dgm:layoutNode>
      <dgm:layoutNode name="circle5" styleLbl="node1">
        <dgm:alg type="sp"/>
        <dgm:choose name="Name39">
          <dgm:if name="Name40" func="var" arg="dir" op="equ" val="norm">
            <dgm:shape xmlns:r="http://schemas.openxmlformats.org/officeDocument/2006/relationships" type="pie" r:blip="">
              <dgm:adjLst>
                <dgm:adj idx="1" val="90"/>
                <dgm:adj idx="2" val="270"/>
              </dgm:adjLst>
            </dgm:shape>
          </dgm:if>
          <dgm:else name="Name41">
            <dgm:shape xmlns:r="http://schemas.openxmlformats.org/officeDocument/2006/relationships" type="pie" r:blip="">
              <dgm:adjLst>
                <dgm:adj idx="1" val="270"/>
                <dgm:adj idx="2" val="90"/>
              </dgm:adjLst>
            </dgm:shape>
          </dgm:else>
        </dgm:choose>
        <dgm:presOf/>
        <dgm:constrLst/>
        <dgm:ruleLst/>
      </dgm:layoutNode>
      <dgm:layoutNode name="rect5" styleLbl="alignAcc1">
        <dgm:alg type="sp"/>
        <dgm:shape xmlns:r="http://schemas.openxmlformats.org/officeDocument/2006/relationships" type="rect" r:blip="">
          <dgm:adjLst/>
        </dgm:shape>
        <dgm:presOf axis="self"/>
        <dgm:constrLst/>
        <dgm:ruleLst/>
      </dgm:layoutNode>
    </dgm:forEach>
    <dgm:forEach name="Name42" axis="ch" ptType="node" st="6" cnt="1">
      <dgm:layoutNode name="vertSpace6">
        <dgm:alg type="sp"/>
        <dgm:shape xmlns:r="http://schemas.openxmlformats.org/officeDocument/2006/relationships" type="rect" r:blip="" hideGeom="1">
          <dgm:adjLst/>
        </dgm:shape>
        <dgm:presOf/>
        <dgm:constrLst/>
        <dgm:ruleLst/>
      </dgm:layoutNode>
      <dgm:layoutNode name="circle6" styleLbl="node1">
        <dgm:alg type="sp"/>
        <dgm:choose name="Name43">
          <dgm:if name="Name44" func="var" arg="dir" op="equ" val="norm">
            <dgm:shape xmlns:r="http://schemas.openxmlformats.org/officeDocument/2006/relationships" type="pie" r:blip="">
              <dgm:adjLst>
                <dgm:adj idx="1" val="90"/>
                <dgm:adj idx="2" val="270"/>
              </dgm:adjLst>
            </dgm:shape>
          </dgm:if>
          <dgm:else name="Name45">
            <dgm:shape xmlns:r="http://schemas.openxmlformats.org/officeDocument/2006/relationships" type="pie" r:blip="">
              <dgm:adjLst>
                <dgm:adj idx="1" val="270"/>
                <dgm:adj idx="2" val="90"/>
              </dgm:adjLst>
            </dgm:shape>
          </dgm:else>
        </dgm:choose>
        <dgm:presOf/>
        <dgm:constrLst/>
        <dgm:ruleLst/>
      </dgm:layoutNode>
      <dgm:layoutNode name="rect6" styleLbl="alignAcc1">
        <dgm:alg type="sp"/>
        <dgm:shape xmlns:r="http://schemas.openxmlformats.org/officeDocument/2006/relationships" type="rect" r:blip="">
          <dgm:adjLst/>
        </dgm:shape>
        <dgm:presOf axis="self"/>
        <dgm:constrLst/>
        <dgm:ruleLst/>
      </dgm:layoutNode>
    </dgm:forEach>
    <dgm:forEach name="Name46" axis="ch" ptType="node" st="7" cnt="1">
      <dgm:layoutNode name="vertSpace7">
        <dgm:alg type="sp"/>
        <dgm:shape xmlns:r="http://schemas.openxmlformats.org/officeDocument/2006/relationships" type="rect" r:blip="" hideGeom="1">
          <dgm:adjLst/>
        </dgm:shape>
        <dgm:presOf/>
        <dgm:constrLst/>
        <dgm:ruleLst/>
      </dgm:layoutNode>
      <dgm:layoutNode name="circle7" styleLbl="node1">
        <dgm:alg type="sp"/>
        <dgm:choose name="Name47">
          <dgm:if name="Name48" func="var" arg="dir" op="equ" val="norm">
            <dgm:shape xmlns:r="http://schemas.openxmlformats.org/officeDocument/2006/relationships" type="pie" r:blip="">
              <dgm:adjLst>
                <dgm:adj idx="1" val="90"/>
                <dgm:adj idx="2" val="270"/>
              </dgm:adjLst>
            </dgm:shape>
          </dgm:if>
          <dgm:else name="Name49">
            <dgm:shape xmlns:r="http://schemas.openxmlformats.org/officeDocument/2006/relationships" type="pie" r:blip="">
              <dgm:adjLst>
                <dgm:adj idx="1" val="270"/>
                <dgm:adj idx="2" val="90"/>
              </dgm:adjLst>
            </dgm:shape>
          </dgm:else>
        </dgm:choose>
        <dgm:presOf/>
        <dgm:constrLst/>
        <dgm:ruleLst/>
      </dgm:layoutNode>
      <dgm:layoutNode name="rect7" styleLbl="alignAcc1">
        <dgm:alg type="sp"/>
        <dgm:shape xmlns:r="http://schemas.openxmlformats.org/officeDocument/2006/relationships" type="rect" r:blip="">
          <dgm:adjLst/>
        </dgm:shape>
        <dgm:presOf axis="self"/>
        <dgm:constrLst/>
        <dgm:ruleLst/>
      </dgm:layoutNode>
    </dgm:forEach>
    <dgm:forEach name="Name50" axis="ch" ptType="node" cnt="1">
      <dgm:choose name="Name51">
        <dgm:if name="Name52" axis="root des" ptType="all node" func="maxDepth" op="gte" val="2">
          <dgm:layoutNode name="rect1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1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53">
          <dgm:layoutNode name="rect1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54" axis="ch" ptType="node" st="2" cnt="1">
      <dgm:choose name="Name55">
        <dgm:if name="Name56" axis="root des" ptType="all node" func="maxDepth" op="gte" val="2">
          <dgm:layoutNode name="rect2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2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57">
          <dgm:layoutNode name="rect2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58" axis="ch" ptType="node" st="3" cnt="1">
      <dgm:choose name="Name59">
        <dgm:if name="Name60" axis="root des" ptType="all node" func="maxDepth" op="gte" val="2">
          <dgm:layoutNode name="rect3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3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61">
          <dgm:layoutNode name="rect3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62" axis="ch" ptType="node" st="4" cnt="1">
      <dgm:choose name="Name63">
        <dgm:if name="Name64" axis="root des" ptType="all node" func="maxDepth" op="gte" val="2">
          <dgm:layoutNode name="rect4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4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65">
          <dgm:layoutNode name="rect4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66" axis="ch" ptType="node" st="5" cnt="1">
      <dgm:choose name="Name67">
        <dgm:if name="Name68" axis="root des" ptType="all node" func="maxDepth" op="gte" val="2">
          <dgm:layoutNode name="rect5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5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69">
          <dgm:layoutNode name="rect5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70" axis="ch" ptType="node" st="6" cnt="1">
      <dgm:choose name="Name71">
        <dgm:if name="Name72" axis="root des" ptType="all node" func="maxDepth" op="gte" val="2">
          <dgm:layoutNode name="rect6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6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73">
          <dgm:layoutNode name="rect6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74" axis="ch" ptType="node" st="7" cnt="1">
      <dgm:choose name="Name75">
        <dgm:if name="Name76" axis="root des" ptType="all node" func="maxDepth" op="gte" val="2">
          <dgm:layoutNode name="rect7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7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77">
          <dgm:layoutNode name="rect7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layoutNode>
</dgm:layoutDef>
</file>

<file path=ppt/diagrams/layout105.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106.xml><?xml version="1.0" encoding="utf-8"?>
<dgm:layoutDef xmlns:dgm="http://schemas.openxmlformats.org/drawingml/2006/diagram" xmlns:a="http://schemas.openxmlformats.org/drawingml/2006/main" uniqueId="urn:microsoft.com/office/officeart/2005/8/layout/hList3">
  <dgm:title val=""/>
  <dgm:desc val=""/>
  <dgm:catLst>
    <dgm:cat type="list" pri="1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1" destId="2" srcOrd="0" destOrd="0"/>
        <dgm:cxn modelId="7" srcId="1" destId="3" srcOrd="1" destOrd="0"/>
        <dgm:cxn modelId="8" srcId="1" destId="4" srcOrd="2" destOrd="0"/>
      </dgm:cxnLst>
      <dgm:bg/>
      <dgm:whole/>
    </dgm:dataModel>
  </dgm:sampData>
  <dgm:styleData>
    <dgm:dataModel>
      <dgm:ptLst>
        <dgm:pt modelId="0" type="doc"/>
        <dgm:pt modelId="1"/>
        <dgm:pt modelId="2"/>
        <dgm:pt modelId="3"/>
      </dgm:ptLst>
      <dgm:cxnLst>
        <dgm:cxn modelId="5" srcId="0" destId="1" srcOrd="0" destOrd="0"/>
        <dgm:cxn modelId="6" srcId="1" destId="2" srcOrd="0" destOrd="0"/>
        <dgm:cxn modelId="7" srcId="1" destId="3" srcOrd="1" destOrd="0"/>
      </dgm:cxnLst>
      <dgm:bg/>
      <dgm:whole/>
    </dgm:dataModel>
  </dgm:styleData>
  <dgm:clrData>
    <dgm:dataModel>
      <dgm:ptLst>
        <dgm:pt modelId="0" type="doc"/>
        <dgm:pt modelId="1"/>
        <dgm:pt modelId="2"/>
        <dgm:pt modelId="3"/>
        <dgm:pt modelId="4"/>
        <dgm:pt modelId="5"/>
      </dgm:ptLst>
      <dgm:cxnLst>
        <dgm:cxn modelId="6" srcId="0" destId="1" srcOrd="0" destOrd="0"/>
        <dgm:cxn modelId="7" srcId="1" destId="2" srcOrd="0" destOrd="0"/>
        <dgm:cxn modelId="8" srcId="1" destId="3" srcOrd="1" destOrd="0"/>
        <dgm:cxn modelId="9" srcId="1" destId="4" srcOrd="2" destOrd="0"/>
        <dgm:cxn modelId="10" srcId="1" destId="5" srcOrd="3" destOrd="0"/>
      </dgm:cxnLst>
      <dgm:bg/>
      <dgm:whole/>
    </dgm:dataModel>
  </dgm:clrData>
  <dgm:layoutNode name="composite">
    <dgm:varLst>
      <dgm:chMax val="1"/>
      <dgm:dir/>
      <dgm:resizeHandles val="exact"/>
    </dgm:varLst>
    <dgm:alg type="composite"/>
    <dgm:shape xmlns:r="http://schemas.openxmlformats.org/officeDocument/2006/relationships" r:blip="">
      <dgm:adjLst/>
    </dgm:shape>
    <dgm:presOf/>
    <dgm:constrLst>
      <dgm:constr type="w" for="ch" forName="roof" refType="w"/>
      <dgm:constr type="h" for="ch" forName="roof" refType="h" fact="0.3"/>
      <dgm:constr type="primFontSz" for="ch" forName="roof" val="65"/>
      <dgm:constr type="w" for="ch" forName="pillars" refType="w"/>
      <dgm:constr type="h" for="ch" forName="pillars" refType="h" fact="0.63"/>
      <dgm:constr type="t" for="ch" forName="pillars" refType="h" fact="0.3"/>
      <dgm:constr type="primFontSz" for="des" forName="pillar1" val="65"/>
      <dgm:constr type="primFontSz" for="des" forName="pillarX" refType="primFontSz" refFor="des" refForName="pillar1" op="equ"/>
      <dgm:constr type="w" for="ch" forName="base" refType="w"/>
      <dgm:constr type="h" for="ch" forName="base" refType="h" fact="0.07"/>
      <dgm:constr type="t" for="ch" forName="base" refType="h" fact="0.93"/>
    </dgm:constrLst>
    <dgm:ruleLst/>
    <dgm:forEach name="Name0" axis="ch" ptType="node" cnt="1">
      <dgm:layoutNode name="roof" styleLbl="dkBgShp">
        <dgm:alg type="tx"/>
        <dgm:shape xmlns:r="http://schemas.openxmlformats.org/officeDocument/2006/relationships" type="rect" r:blip="">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illars" styleLbl="node1">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pillar1" refType="w"/>
          <dgm:constr type="h" for="ch" forName="pillar1" refType="h"/>
          <dgm:constr type="w" for="ch" forName="pillarX" refType="w"/>
          <dgm:constr type="h" for="ch" forName="pillarX" refType="h"/>
        </dgm:constrLst>
        <dgm:ruleLst/>
        <dgm:layoutNode name="pillar1" styleLbl="node1">
          <dgm:varLst>
            <dgm:bulletEnabled val="1"/>
          </dgm:varLst>
          <dgm:alg type="tx"/>
          <dgm:shape xmlns:r="http://schemas.openxmlformats.org/officeDocument/2006/relationships" type="rect" r:blip="">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ch" ptType="node" st="2">
          <dgm:layoutNode name="pillarX" styleLbl="node1">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dgm:layoutNode>
      <dgm:layoutNode name="base" styleLbl="dkBgShp">
        <dgm:alg type="sp"/>
        <dgm:shape xmlns:r="http://schemas.openxmlformats.org/officeDocument/2006/relationships" type="rect" r:blip="">
          <dgm:adjLst/>
        </dgm:shape>
        <dgm:presOf/>
        <dgm:constrLst/>
        <dgm:ruleLst/>
      </dgm:layoutNode>
    </dgm:forEach>
  </dgm:layoutNode>
</dgm:layoutDef>
</file>

<file path=ppt/diagrams/layout107.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108.xml><?xml version="1.0" encoding="utf-8"?>
<dgm:layoutDef xmlns:dgm="http://schemas.openxmlformats.org/drawingml/2006/diagram" xmlns:a="http://schemas.openxmlformats.org/drawingml/2006/main" uniqueId="urn:microsoft.com/office/officeart/2005/8/layout/process4">
  <dgm:title val=""/>
  <dgm:desc val=""/>
  <dgm:catLst>
    <dgm:cat type="process" pri="16000"/>
    <dgm:cat type="list" pri="2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lin">
      <dgm:param type="linDir" val="fromB"/>
    </dgm:alg>
    <dgm:shape xmlns:r="http://schemas.openxmlformats.org/officeDocument/2006/relationships" r:blip="">
      <dgm:adjLst/>
    </dgm:shape>
    <dgm:presOf/>
    <dgm:constrLst>
      <dgm:constr type="h" for="ch" forName="boxAndChildren" refType="h"/>
      <dgm:constr type="h" for="ch" forName="arrowAndChildren" refType="h" refFor="ch" refForName="boxAndChildren" op="equ" fact="1.538"/>
      <dgm:constr type="w" for="ch" forName="arrowAndChildren" refType="w"/>
      <dgm:constr type="w" for="ch" forName="boxAndChildren" refType="w"/>
      <dgm:constr type="h" for="ch" forName="sp" refType="h" fact="-0.015"/>
      <dgm:constr type="primFontSz" for="des" forName="parentTextBox" val="65"/>
      <dgm:constr type="primFontSz" for="des" forName="parentTextArrow" refType="primFontSz" refFor="des" refForName="parentTextBox" op="equ"/>
      <dgm:constr type="primFontSz" for="des" forName="childTextArrow" val="65"/>
      <dgm:constr type="primFontSz" for="des" forName="childTextBox" refType="primFontSz" refFor="des" refForName="childTextArrow" op="equ"/>
    </dgm:constrLst>
    <dgm:ruleLst/>
    <dgm:forEach name="Name1" axis="ch" ptType="node" st="-1" step="-1">
      <dgm:choose name="Name2">
        <dgm:if name="Name3" axis="self" ptType="node" func="revPos" op="equ" val="1">
          <dgm:layoutNode name="boxAndChildren">
            <dgm:alg type="composite"/>
            <dgm:shape xmlns:r="http://schemas.openxmlformats.org/officeDocument/2006/relationships" r:blip="">
              <dgm:adjLst/>
            </dgm:shape>
            <dgm:presOf/>
            <dgm:choose name="Name4">
              <dgm:if name="Name5" axis="ch" ptType="node" func="cnt" op="gte" val="1">
                <dgm:constrLst>
                  <dgm:constr type="w" for="ch" forName="parentTextBox" refType="w"/>
                  <dgm:constr type="h" for="ch" forName="parentTextBox" refType="h" fact="0.54"/>
                  <dgm:constr type="t" for="ch" forName="parentTextBox"/>
                  <dgm:constr type="w" for="ch" forName="entireBox" refType="w"/>
                  <dgm:constr type="h" for="ch" forName="entireBox" refType="h"/>
                  <dgm:constr type="w" for="ch" forName="descendantBox" refType="w"/>
                  <dgm:constr type="b" for="ch" forName="descendantBox" refType="h" fact="0.98"/>
                  <dgm:constr type="h" for="ch" forName="descendantBox" refType="h" fact="0.46"/>
                </dgm:constrLst>
              </dgm:if>
              <dgm:else name="Name6">
                <dgm:constrLst>
                  <dgm:constr type="w" for="ch" forName="parentTextBox" refType="w"/>
                  <dgm:constr type="h" for="ch" forName="parentTextBox" refType="h"/>
                </dgm:constrLst>
              </dgm:else>
            </dgm:choose>
            <dgm:ruleLst/>
            <dgm:layoutNode name="parentTextBox">
              <dgm:alg type="tx"/>
              <dgm:choose name="Name7">
                <dgm:if name="Name8" axis="ch" ptType="node" func="cnt" op="gte" val="1">
                  <dgm:shape xmlns:r="http://schemas.openxmlformats.org/officeDocument/2006/relationships" type="rect" r:blip="" zOrderOff="1" hideGeom="1">
                    <dgm:adjLst/>
                  </dgm:shape>
                </dgm:if>
                <dgm:else name="Name9">
                  <dgm:shape xmlns:r="http://schemas.openxmlformats.org/officeDocument/2006/relationships" type="rect" r:blip="">
                    <dgm:adjLst/>
                  </dgm:shape>
                </dgm:else>
              </dgm:choose>
              <dgm:presOf axis="self"/>
              <dgm:constrLst/>
              <dgm:ruleLst>
                <dgm:rule type="primFontSz" val="5" fact="NaN" max="NaN"/>
              </dgm:ruleLst>
            </dgm:layoutNode>
            <dgm:choose name="Name10">
              <dgm:if name="Name11" axis="ch" ptType="node" func="cnt" op="gte" val="1">
                <dgm:layoutNode name="entireBox">
                  <dgm:alg type="sp"/>
                  <dgm:shape xmlns:r="http://schemas.openxmlformats.org/officeDocument/2006/relationships" type="rect" r:blip="">
                    <dgm:adjLst/>
                  </dgm:shape>
                  <dgm:presOf axis="self"/>
                  <dgm:constrLst/>
                  <dgm:ruleLst/>
                </dgm:layoutNode>
                <dgm:layoutNode name="descendantBox" styleLbl="fgAccFollowNode1">
                  <dgm:choose name="Name12">
                    <dgm:if name="Name13" func="var" arg="dir" op="equ" val="norm">
                      <dgm:alg type="lin"/>
                    </dgm:if>
                    <dgm:else name="Name14">
                      <dgm:alg type="lin">
                        <dgm:param type="linDir" val="fromR"/>
                      </dgm:alg>
                    </dgm:else>
                  </dgm:choose>
                  <dgm:shape xmlns:r="http://schemas.openxmlformats.org/officeDocument/2006/relationships" r:blip="">
                    <dgm:adjLst/>
                  </dgm:shape>
                  <dgm:presOf/>
                  <dgm:constrLst>
                    <dgm:constr type="w" for="ch" forName="childTextBox" refType="w"/>
                    <dgm:constr type="h" for="ch" forName="childTextBox" refType="h"/>
                  </dgm:constrLst>
                  <dgm:ruleLst/>
                  <dgm:forEach name="Name15" axis="ch" ptType="node">
                    <dgm:layoutNode name="childTextBox"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16"/>
            </dgm:choose>
          </dgm:layoutNode>
        </dgm:if>
        <dgm:else name="Name17">
          <dgm:layoutNode name="arrowAndChildren">
            <dgm:alg type="composite"/>
            <dgm:shape xmlns:r="http://schemas.openxmlformats.org/officeDocument/2006/relationships" r:blip="">
              <dgm:adjLst/>
            </dgm:shape>
            <dgm:presOf/>
            <dgm:choose name="Name18">
              <dgm:if name="Name19" axis="ch" ptType="node" func="cnt" op="gte" val="1">
                <dgm:constrLst>
                  <dgm:constr type="w" for="ch" forName="parentTextArrow" refType="w"/>
                  <dgm:constr type="t" for="ch" forName="parentTextArrow"/>
                  <dgm:constr type="h" for="ch" forName="parentTextArrow" refType="h" fact="0.351"/>
                  <dgm:constr type="w" for="ch" forName="arrow" refType="w"/>
                  <dgm:constr type="h" for="ch" forName="arrow" refType="h"/>
                  <dgm:constr type="w" for="ch" forName="descendantArrow" refType="w"/>
                  <dgm:constr type="b" for="ch" forName="descendantArrow" refType="h" fact="0.65"/>
                  <dgm:constr type="h" for="ch" forName="descendantArrow" refType="h" fact="0.299"/>
                </dgm:constrLst>
              </dgm:if>
              <dgm:else name="Name20">
                <dgm:constrLst>
                  <dgm:constr type="w" for="ch" forName="parentTextArrow" refType="w"/>
                  <dgm:constr type="h" for="ch" forName="parentTextArrow" refType="h"/>
                </dgm:constrLst>
              </dgm:else>
            </dgm:choose>
            <dgm:ruleLst/>
            <dgm:layoutNode name="parentTextArrow">
              <dgm:alg type="tx"/>
              <dgm:choose name="Name21">
                <dgm:if name="Name22" axis="ch" ptType="node" func="cnt" op="gte" val="1">
                  <dgm:shape xmlns:r="http://schemas.openxmlformats.org/officeDocument/2006/relationships" type="rect" r:blip="" zOrderOff="1" hideGeom="1">
                    <dgm:adjLst/>
                  </dgm:shape>
                </dgm:if>
                <dgm:else name="Name23">
                  <dgm:shape xmlns:r="http://schemas.openxmlformats.org/officeDocument/2006/relationships" rot="180" type="upArrowCallout" r:blip="">
                    <dgm:adjLst/>
                  </dgm:shape>
                </dgm:else>
              </dgm:choose>
              <dgm:presOf axis="self"/>
              <dgm:constrLst/>
              <dgm:ruleLst>
                <dgm:rule type="primFontSz" val="5" fact="NaN" max="NaN"/>
              </dgm:ruleLst>
            </dgm:layoutNode>
            <dgm:choose name="Name24">
              <dgm:if name="Name25" axis="ch" ptType="node" func="cnt" op="gte" val="1">
                <dgm:layoutNode name="arrow">
                  <dgm:alg type="sp"/>
                  <dgm:shape xmlns:r="http://schemas.openxmlformats.org/officeDocument/2006/relationships" rot="180" type="upArrowCallout" r:blip="">
                    <dgm:adjLst/>
                  </dgm:shape>
                  <dgm:presOf axis="self"/>
                  <dgm:constrLst/>
                  <dgm:ruleLst/>
                </dgm:layoutNode>
                <dgm:layoutNode name="descendantArrow">
                  <dgm:choose name="Name26">
                    <dgm:if name="Name27" func="var" arg="dir" op="equ" val="norm">
                      <dgm:alg type="lin"/>
                    </dgm:if>
                    <dgm:else name="Name28">
                      <dgm:alg type="lin">
                        <dgm:param type="linDir" val="fromR"/>
                      </dgm:alg>
                    </dgm:else>
                  </dgm:choose>
                  <dgm:shape xmlns:r="http://schemas.openxmlformats.org/officeDocument/2006/relationships" r:blip="">
                    <dgm:adjLst/>
                  </dgm:shape>
                  <dgm:presOf/>
                  <dgm:constrLst>
                    <dgm:constr type="w" for="ch" forName="childTextArrow" refType="w"/>
                    <dgm:constr type="h" for="ch" forName="childTextArrow" refType="h"/>
                  </dgm:constrLst>
                  <dgm:ruleLst/>
                  <dgm:forEach name="Name29" axis="ch" ptType="node">
                    <dgm:layoutNode name="childTextArrow"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30"/>
            </dgm:choose>
          </dgm:layoutNode>
        </dgm:else>
      </dgm:choose>
      <dgm:forEach name="Name31" axis="precedSib" ptType="sibTrans" st="-1" cnt="1">
        <dgm:layoutNode name="sp">
          <dgm:alg type="sp"/>
          <dgm:shape xmlns:r="http://schemas.openxmlformats.org/officeDocument/2006/relationships" r:blip="">
            <dgm:adjLst/>
          </dgm:shape>
          <dgm:presOf axis="self"/>
          <dgm:constrLst/>
          <dgm:ruleLst/>
        </dgm:layoutNode>
      </dgm:forEach>
    </dgm:forEach>
  </dgm:layoutNode>
</dgm:layoutDef>
</file>

<file path=ppt/diagrams/layout109.xml><?xml version="1.0" encoding="utf-8"?>
<dgm:layoutDef xmlns:dgm="http://schemas.openxmlformats.org/drawingml/2006/diagram" xmlns:a="http://schemas.openxmlformats.org/drawingml/2006/main" uniqueId="urn:microsoft.com/office/officeart/2005/8/layout/vList6">
  <dgm:title val=""/>
  <dgm:desc val=""/>
  <dgm:catLst>
    <dgm:cat type="process" pri="22000"/>
    <dgm:cat type="list" pri="1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dgm:varLst>
    <dgm:alg type="lin">
      <dgm:param type="linDir" val="fromT"/>
    </dgm:alg>
    <dgm:shape xmlns:r="http://schemas.openxmlformats.org/officeDocument/2006/relationships" r:blip="">
      <dgm:adjLst/>
    </dgm:shape>
    <dgm:presOf/>
    <dgm:constrLst>
      <dgm:constr type="w" for="ch" forName="linNode" refType="w"/>
      <dgm:constr type="h" for="ch" forName="linNode" refType="h"/>
      <dgm:constr type="h" for="ch" forName="spacing" refType="h" refFor="ch" refForName="linNode" fact="0.1"/>
      <dgm:constr type="primFontSz" for="des" forName="parentShp" op="equ" val="65"/>
      <dgm:constr type="primFontSz" for="des" forName="childShp" op="equ" val="65"/>
    </dgm:constrLst>
    <dgm:ruleLst/>
    <dgm:forEach name="Name1" axis="ch" ptType="node">
      <dgm:layoutNode name="linNode">
        <dgm:choose name="Name2">
          <dgm:if name="Name3" func="var" arg="dir" op="equ" val="norm">
            <dgm:alg type="lin">
              <dgm:param type="linDir" val="fromL"/>
            </dgm:alg>
          </dgm:if>
          <dgm:else name="Name4">
            <dgm:alg type="lin">
              <dgm:param type="linDir" val="fromR"/>
            </dgm:alg>
          </dgm:else>
        </dgm:choose>
        <dgm:shape xmlns:r="http://schemas.openxmlformats.org/officeDocument/2006/relationships" r:blip="">
          <dgm:adjLst/>
        </dgm:shape>
        <dgm:presOf/>
        <dgm:choose name="Name5">
          <dgm:if name="Name6" func="var" arg="dir" op="equ" val="norm">
            <dgm:constrLst>
              <dgm:constr type="w" for="ch" forName="parentShp" refType="w" fact="0.4"/>
              <dgm:constr type="h" for="ch" forName="parentShp" refType="h"/>
              <dgm:constr type="w" for="ch" forName="childShp" refType="w" fact="0.6"/>
              <dgm:constr type="h" for="ch" forName="childShp" refType="h" refFor="ch" refForName="parentShp"/>
            </dgm:constrLst>
          </dgm:if>
          <dgm:else name="Name7">
            <dgm:constrLst>
              <dgm:constr type="w" for="ch" forName="parentShp" refType="w" fact="0.4"/>
              <dgm:constr type="h" for="ch" forName="parentShp" refType="h"/>
              <dgm:constr type="w" for="ch" forName="childShp" refType="w" fact="0.6"/>
              <dgm:constr type="h" for="ch" forName="childShp" refType="h" refFor="ch" refForName="parentShp"/>
            </dgm:constrLst>
          </dgm:else>
        </dgm:choose>
        <dgm:ruleLst/>
        <dgm:layoutNode name="parentShp" styleLbl="node1">
          <dgm:varLst>
            <dgm:bulletEnabled val="1"/>
          </dgm:varLst>
          <dgm:alg type="tx"/>
          <dgm:shape xmlns:r="http://schemas.openxmlformats.org/officeDocument/2006/relationships" type="roundRect" r:blip="">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layoutNode name="childShp" styleLbl="bgAccFollowNode1">
          <dgm:varLst>
            <dgm:bulletEnabled val="1"/>
          </dgm:varLst>
          <dgm:alg type="tx">
            <dgm:param type="stBulletLvl" val="1"/>
          </dgm:alg>
          <dgm:choose name="Name8">
            <dgm:if name="Name9" func="var" arg="dir" op="equ" val="norm">
              <dgm:shape xmlns:r="http://schemas.openxmlformats.org/officeDocument/2006/relationships" type="rightArrow" r:blip="" zOrderOff="-2">
                <dgm:adjLst>
                  <dgm:adj idx="1" val="0.75"/>
                </dgm:adjLst>
              </dgm:shape>
            </dgm:if>
            <dgm:else name="Name10">
              <dgm:shape xmlns:r="http://schemas.openxmlformats.org/officeDocument/2006/relationships" rot="180" type="rightArrow" r:blip="" zOrderOff="-2">
                <dgm:adjLst>
                  <dgm:adj idx="1" val="0.75"/>
                </dgm:adjLst>
              </dgm:shape>
            </dgm:else>
          </dgm:choose>
          <dgm:presOf axis="des" ptType="node"/>
          <dgm:constrLst>
            <dgm:constr type="secFontSz" refType="primFontSz"/>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dgm:forEach name="Name11" axis="followSib" ptType="sibTrans" cnt="1">
        <dgm:layoutNode name="spacing">
          <dgm:alg type="sp"/>
          <dgm:shape xmlns:r="http://schemas.openxmlformats.org/officeDocument/2006/relationships" r:blip="">
            <dgm:adjLst/>
          </dgm:shape>
          <dgm:presOf/>
          <dgm:constrLst/>
          <dgm:ruleLst/>
        </dgm:layoutNode>
      </dgm:forEach>
    </dgm:forEach>
  </dgm:layoutNode>
</dgm:layoutDef>
</file>

<file path=ppt/diagrams/layout11.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110.xml><?xml version="1.0" encoding="utf-8"?>
<dgm:layoutDef xmlns:dgm="http://schemas.openxmlformats.org/drawingml/2006/diagram" xmlns:a="http://schemas.openxmlformats.org/drawingml/2006/main" uniqueId="urn:microsoft.com/office/officeart/2005/8/layout/hierarchy4">
  <dgm:title val=""/>
  <dgm:desc val=""/>
  <dgm:catLst>
    <dgm:cat type="hierarchy" pri="4000"/>
    <dgm:cat type="list" pri="24000"/>
    <dgm:cat type="relationship" pri="10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Name0">
    <dgm:varLst>
      <dgm:chPref val="1"/>
      <dgm:dir/>
      <dgm:animOne val="branch"/>
      <dgm:animLvl val="lvl"/>
      <dgm:resizeHandles/>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w" for="ch" forName="vertOne" refType="w"/>
      <dgm:constr type="w" for="des" forName="horzOne" refType="w"/>
      <dgm:constr type="w" for="des" forName="txOne" refType="w"/>
      <dgm:constr type="w" for="des" forName="vertTwo" refType="w"/>
      <dgm:constr type="w" for="des" forName="horzTwo" refType="w"/>
      <dgm:constr type="w" for="des" forName="txTwo" refType="w"/>
      <dgm:constr type="w" for="des" forName="vertThree" refType="w"/>
      <dgm:constr type="w" for="des" forName="horzThree" refType="w"/>
      <dgm:constr type="w" for="des" forName="txThree" refType="w"/>
      <dgm:constr type="w" for="des" forName="vertFour" refType="w"/>
      <dgm:constr type="w" for="des" forName="horzFour" refType="w"/>
      <dgm:constr type="w" for="des" forName="txFour" refType="w"/>
      <dgm:constr type="h" for="des" ptType="node" op="equ"/>
      <dgm:constr type="h" for="des" forName="txOne" refType="h"/>
      <dgm:constr type="userH" for="des" ptType="node" refType="h" refFor="des" refForName="txOne"/>
      <dgm:constr type="primFontSz" for="des" forName="txOne" val="65"/>
      <dgm:constr type="primFontSz" for="des" forName="txTwo" val="65"/>
      <dgm:constr type="primFontSz" for="des" forName="txTwo" refType="primFontSz" refFor="des" refForName="txOne" op="lte"/>
      <dgm:constr type="primFontSz" for="des" forName="txThree" val="65"/>
      <dgm:constr type="primFontSz" for="des" forName="txThree" refType="primFontSz" refFor="des" refForName="txOne" op="lte"/>
      <dgm:constr type="primFontSz" for="des" forName="txThree" refType="primFontSz" refFor="des" refForName="txTwo" op="lte"/>
      <dgm:constr type="primFontSz" for="des" forName="txFour" val="65"/>
      <dgm:constr type="primFontSz" for="des" forName="txFour" refType="primFontSz" refFor="des" refForName="txOne" op="lte"/>
      <dgm:constr type="primFontSz" for="des" forName="txFour" refType="primFontSz" refFor="des" refForName="txTwo" op="lte"/>
      <dgm:constr type="primFontSz" for="des" forName="txFour" refType="primFontSz" refFor="des" refForName="txThree" op="lte"/>
      <dgm:constr type="w" for="des" forName="sibSpaceOne" refType="w" fact="0.168"/>
      <dgm:constr type="w" for="des" forName="sibSpaceTwo" refType="w" refFor="des" refForName="sibSpaceOne" op="equ" fact="0.5"/>
      <dgm:constr type="w" for="des" forName="sibSpaceThree" refType="w" refFor="des" refForName="sibSpaceTwo" op="equ" fact="0.5"/>
      <dgm:constr type="w" for="des" forName="sibSpaceFour" refType="w" refFor="des" refForName="sibSpaceThree" op="equ" fact="0.5"/>
      <dgm:constr type="h" for="des" forName="parTransOne" refType="w" fact="0.056"/>
      <dgm:constr type="h" for="des" forName="parTransTwo" refType="h" refFor="des" refForName="parTransOne" op="equ"/>
      <dgm:constr type="h" for="des" forName="parTransThree" refType="h" refFor="des" refForName="parTransTwo" op="equ"/>
      <dgm:constr type="h" for="des" forName="parTransFour" refType="h" refFor="des" refForName="parTransThree" op="equ"/>
    </dgm:constrLst>
    <dgm:ruleLst/>
    <dgm:forEach name="Name4" axis="ch" ptType="node">
      <dgm:layoutNode name="vertOne">
        <dgm:alg type="lin">
          <dgm:param type="linDir" val="fromT"/>
        </dgm:alg>
        <dgm:shape xmlns:r="http://schemas.openxmlformats.org/officeDocument/2006/relationships" r:blip="">
          <dgm:adjLst/>
        </dgm:shape>
        <dgm:presOf/>
        <dgm:constrLst>
          <dgm:constr type="w" for="ch" forName="txOne" refType="w" refFor="ch" refForName="horzOne" op="gte"/>
        </dgm:constrLst>
        <dgm:ruleLst/>
        <dgm:layoutNode name="txOn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5">
          <dgm:if name="Name6" axis="des" ptType="node" func="cnt" op="gt" val="0">
            <dgm:layoutNode name="parTransOne">
              <dgm:alg type="sp"/>
              <dgm:shape xmlns:r="http://schemas.openxmlformats.org/officeDocument/2006/relationships" r:blip="">
                <dgm:adjLst/>
              </dgm:shape>
              <dgm:presOf/>
              <dgm:constrLst/>
              <dgm:ruleLst/>
            </dgm:layoutNode>
          </dgm:if>
          <dgm:else name="Name7"/>
        </dgm:choose>
        <dgm:layoutNode name="horzOne">
          <dgm:choose name="Name8">
            <dgm:if name="Name9" func="var" arg="dir" op="equ" val="norm">
              <dgm:alg type="lin">
                <dgm:param type="linDir" val="fromL"/>
                <dgm:param type="nodeVertAlign" val="t"/>
              </dgm:alg>
            </dgm:if>
            <dgm:else name="Name1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1" axis="ch" ptType="node">
            <dgm:layoutNode name="vertTwo">
              <dgm:alg type="lin">
                <dgm:param type="linDir" val="fromT"/>
              </dgm:alg>
              <dgm:shape xmlns:r="http://schemas.openxmlformats.org/officeDocument/2006/relationships" r:blip="">
                <dgm:adjLst/>
              </dgm:shape>
              <dgm:presOf/>
              <dgm:constrLst>
                <dgm:constr type="w" for="ch" forName="txTwo" refType="w" refFor="ch" refForName="horzTwo" op="gte"/>
              </dgm:constrLst>
              <dgm:ruleLst/>
              <dgm:layoutNode name="txTwo">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2">
                <dgm:if name="Name13" axis="des" ptType="node" func="cnt" op="gt" val="0">
                  <dgm:layoutNode name="parTransTwo">
                    <dgm:alg type="sp"/>
                    <dgm:shape xmlns:r="http://schemas.openxmlformats.org/officeDocument/2006/relationships" r:blip="">
                      <dgm:adjLst/>
                    </dgm:shape>
                    <dgm:presOf/>
                    <dgm:constrLst/>
                    <dgm:ruleLst/>
                  </dgm:layoutNode>
                </dgm:if>
                <dgm:else name="Name14"/>
              </dgm:choose>
              <dgm:layoutNode name="horzTwo">
                <dgm:choose name="Name15">
                  <dgm:if name="Name16" func="var" arg="dir" op="equ" val="norm">
                    <dgm:alg type="lin">
                      <dgm:param type="linDir" val="fromL"/>
                      <dgm:param type="nodeVertAlign" val="t"/>
                    </dgm:alg>
                  </dgm:if>
                  <dgm:else name="Name17">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8" axis="ch" ptType="node">
                  <dgm:layoutNode name="vertThree">
                    <dgm:alg type="lin">
                      <dgm:param type="linDir" val="fromT"/>
                    </dgm:alg>
                    <dgm:shape xmlns:r="http://schemas.openxmlformats.org/officeDocument/2006/relationships" r:blip="">
                      <dgm:adjLst/>
                    </dgm:shape>
                    <dgm:presOf/>
                    <dgm:constrLst>
                      <dgm:constr type="w" for="ch" forName="txThree" refType="w" refFor="ch" refForName="horzThree" op="gte"/>
                    </dgm:constrLst>
                    <dgm:ruleLst/>
                    <dgm:layoutNode name="txThree">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9">
                      <dgm:if name="Name20" axis="des" ptType="node" func="cnt" op="gt" val="0">
                        <dgm:layoutNode name="parTransThree">
                          <dgm:alg type="sp"/>
                          <dgm:shape xmlns:r="http://schemas.openxmlformats.org/officeDocument/2006/relationships" r:blip="">
                            <dgm:adjLst/>
                          </dgm:shape>
                          <dgm:presOf/>
                          <dgm:constrLst/>
                          <dgm:ruleLst/>
                        </dgm:layoutNode>
                      </dgm:if>
                      <dgm:else name="Name21"/>
                    </dgm:choose>
                    <dgm:layoutNode name="horzThree">
                      <dgm:choose name="Name22">
                        <dgm:if name="Name23" func="var" arg="dir" op="equ" val="norm">
                          <dgm:alg type="lin">
                            <dgm:param type="linDir" val="fromL"/>
                            <dgm:param type="nodeVertAlign" val="t"/>
                          </dgm:alg>
                        </dgm:if>
                        <dgm:else name="Name24">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repeat" axis="ch" ptType="node">
                        <dgm:layoutNode name="vertFour">
                          <dgm:varLst>
                            <dgm:chPref val="3"/>
                          </dgm:varLst>
                          <dgm:alg type="lin">
                            <dgm:param type="linDir" val="fromT"/>
                          </dgm:alg>
                          <dgm:shape xmlns:r="http://schemas.openxmlformats.org/officeDocument/2006/relationships" r:blip="">
                            <dgm:adjLst/>
                          </dgm:shape>
                          <dgm:presOf/>
                          <dgm:constrLst>
                            <dgm:constr type="w" for="ch" forName="txFour" refType="w" refFor="ch" refForName="horzFour" op="gte"/>
                          </dgm:constrLst>
                          <dgm:ruleLst/>
                          <dgm:layoutNode name="txFour">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25">
                            <dgm:if name="Name26" axis="des" ptType="node" func="cnt" op="gt" val="0">
                              <dgm:layoutNode name="parTransFour">
                                <dgm:alg type="sp"/>
                                <dgm:shape xmlns:r="http://schemas.openxmlformats.org/officeDocument/2006/relationships" r:blip="">
                                  <dgm:adjLst/>
                                </dgm:shape>
                                <dgm:presOf/>
                                <dgm:constrLst/>
                                <dgm:ruleLst/>
                              </dgm:layoutNode>
                            </dgm:if>
                            <dgm:else name="Name27"/>
                          </dgm:choose>
                          <dgm:layoutNode name="horzFour">
                            <dgm:choose name="Name28">
                              <dgm:if name="Name29" func="var" arg="dir" op="equ" val="norm">
                                <dgm:alg type="lin">
                                  <dgm:param type="linDir" val="fromL"/>
                                  <dgm:param type="nodeVertAlign" val="t"/>
                                </dgm:alg>
                              </dgm:if>
                              <dgm:else name="Name3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31" ref="repeat"/>
                          </dgm:layoutNode>
                        </dgm:layoutNode>
                        <dgm:choose name="Name32">
                          <dgm:if name="Name33" axis="self" ptType="node" func="revPos" op="gte" val="2">
                            <dgm:forEach name="Name34" axis="followSib" ptType="sibTrans" cnt="1">
                              <dgm:layoutNode name="sibSpaceFour">
                                <dgm:alg type="sp"/>
                                <dgm:shape xmlns:r="http://schemas.openxmlformats.org/officeDocument/2006/relationships" r:blip="">
                                  <dgm:adjLst/>
                                </dgm:shape>
                                <dgm:presOf/>
                                <dgm:constrLst/>
                                <dgm:ruleLst/>
                              </dgm:layoutNode>
                            </dgm:forEach>
                          </dgm:if>
                          <dgm:else name="Name35"/>
                        </dgm:choose>
                      </dgm:forEach>
                    </dgm:layoutNode>
                  </dgm:layoutNode>
                  <dgm:choose name="Name36">
                    <dgm:if name="Name37" axis="self" ptType="node" func="revPos" op="gte" val="2">
                      <dgm:forEach name="Name38" axis="followSib" ptType="sibTrans" cnt="1">
                        <dgm:layoutNode name="sibSpaceThree">
                          <dgm:alg type="sp"/>
                          <dgm:shape xmlns:r="http://schemas.openxmlformats.org/officeDocument/2006/relationships" r:blip="">
                            <dgm:adjLst/>
                          </dgm:shape>
                          <dgm:presOf/>
                          <dgm:constrLst/>
                          <dgm:ruleLst/>
                        </dgm:layoutNode>
                      </dgm:forEach>
                    </dgm:if>
                    <dgm:else name="Name39"/>
                  </dgm:choose>
                </dgm:forEach>
              </dgm:layoutNode>
            </dgm:layoutNode>
            <dgm:choose name="Name40">
              <dgm:if name="Name41" axis="self" ptType="node" func="revPos" op="gte" val="2">
                <dgm:forEach name="Name42" axis="followSib" ptType="sibTrans" cnt="1">
                  <dgm:layoutNode name="sibSpaceTwo">
                    <dgm:alg type="sp"/>
                    <dgm:shape xmlns:r="http://schemas.openxmlformats.org/officeDocument/2006/relationships" r:blip="">
                      <dgm:adjLst/>
                    </dgm:shape>
                    <dgm:presOf/>
                    <dgm:constrLst/>
                    <dgm:ruleLst/>
                  </dgm:layoutNode>
                </dgm:forEach>
              </dgm:if>
              <dgm:else name="Name43"/>
            </dgm:choose>
          </dgm:forEach>
        </dgm:layoutNode>
      </dgm:layoutNode>
      <dgm:choose name="Name44">
        <dgm:if name="Name45" axis="self" ptType="node" func="revPos" op="gte" val="2">
          <dgm:forEach name="Name46" axis="followSib" ptType="sibTrans" cnt="1">
            <dgm:layoutNode name="sibSpaceOne">
              <dgm:alg type="sp"/>
              <dgm:shape xmlns:r="http://schemas.openxmlformats.org/officeDocument/2006/relationships" r:blip="">
                <dgm:adjLst/>
              </dgm:shape>
              <dgm:presOf/>
              <dgm:constrLst/>
              <dgm:ruleLst/>
            </dgm:layoutNode>
          </dgm:forEach>
        </dgm:if>
        <dgm:else name="Name47"/>
      </dgm:choose>
    </dgm:forEach>
  </dgm:layoutNode>
</dgm:layoutDef>
</file>

<file path=ppt/diagrams/layout111.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112.xml><?xml version="1.0" encoding="utf-8"?>
<dgm:layoutDef xmlns:dgm="http://schemas.openxmlformats.org/drawingml/2006/diagram" xmlns:a="http://schemas.openxmlformats.org/drawingml/2006/main" uniqueId="urn:microsoft.com/office/officeart/2009/3/layout/IncreasingArrowsProcess">
  <dgm:title val=""/>
  <dgm:desc val=""/>
  <dgm:catLst>
    <dgm:cat type="process" pri="55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sampData>
  <dgm:styleData>
    <dgm:dataModel>
      <dgm:ptLst>
        <dgm:pt modelId="0" type="doc"/>
        <dgm:pt modelId="10">
          <dgm:prSet phldr="1"/>
        </dgm:pt>
        <dgm:pt modelId="11">
          <dgm:prSet phldr="1"/>
        </dgm:pt>
        <dgm:pt modelId="20">
          <dgm:prSet phldr="1"/>
        </dgm:pt>
        <dgm:pt modelId="21">
          <dgm:prSet phldr="1"/>
        </dgm:pt>
      </dgm:ptLst>
      <dgm:cxnLst>
        <dgm:cxn modelId="40" srcId="0" destId="10" srcOrd="0" destOrd="0"/>
        <dgm:cxn modelId="12" srcId="10" destId="11" srcOrd="0" destOrd="0"/>
        <dgm:cxn modelId="50" srcId="0" destId="20" srcOrd="1" destOrd="0"/>
        <dgm:cxn modelId="22" srcId="20" destId="21" srcOrd="0" destOrd="0"/>
      </dgm:cxnLst>
      <dgm:bg/>
      <dgm:whole/>
    </dgm:dataModel>
  </dgm:styleData>
  <dgm:clr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clrData>
  <dgm:layoutNode name="Name0">
    <dgm:varLst>
      <dgm:chMax val="5"/>
      <dgm:chPref val="5"/>
      <dgm:dir/>
      <dgm:animLvl val="lvl"/>
    </dgm:varLst>
    <dgm:shape xmlns:r="http://schemas.openxmlformats.org/officeDocument/2006/relationships" r:blip="">
      <dgm:adjLst/>
    </dgm:shape>
    <dgm:choose name="Name1">
      <dgm:if name="Name2" axis="ch" ptType="node" func="cnt" op="equ" val="1">
        <dgm:choose name="Name3">
          <dgm:if name="Name4" axis="ch ch" ptType="node node" func="cnt" op="equ" val="0">
            <dgm:alg type="composite">
              <dgm:param type="ar" val="6.8662"/>
            </dgm:alg>
            <dgm:choose name="Name5">
              <dgm:if name="Name6" func="var" arg="dir" op="equ" val="norm">
                <dgm:constrLst>
                  <dgm:constr type="primFontSz" for="des" forName="parentText1" val="65"/>
                  <dgm:constr type="l" for="ch" forName="parentText1" refType="w" fact="0"/>
                  <dgm:constr type="t" for="ch" forName="parentText1" refType="h" fact="0"/>
                  <dgm:constr type="w" for="ch" forName="parentText1" refType="w"/>
                  <dgm:constr type="h" for="ch" forName="parentText1" refType="h"/>
                </dgm:constrLst>
              </dgm:if>
              <dgm:else name="Name7">
                <dgm:constrLst>
                  <dgm:constr type="primFontSz" for="des" forName="parentText1" val="65"/>
                  <dgm:constr type="l" for="ch" forName="parentText1" refType="w" fact="0"/>
                  <dgm:constr type="t" for="ch" forName="parentText1" refType="h" fact="0"/>
                  <dgm:constr type="w" for="ch" forName="parentText1" refType="w"/>
                  <dgm:constr type="h" for="ch" forName="parentText1" refType="h"/>
                </dgm:constrLst>
              </dgm:else>
            </dgm:choose>
          </dgm:if>
          <dgm:else name="Name8">
            <dgm:alg type="composite">
              <dgm:param type="ar" val="1.9864"/>
            </dgm:alg>
            <dgm:choose name="Name9">
              <dgm:if name="Name10" func="var" arg="dir" op="equ" val="norm">
                <dgm:constrLst>
                  <dgm:constr type="primFontSz" for="des" forName="childText1" val="65"/>
                  <dgm:constr type="primFontSz" for="des" forName="parentText1" val="65"/>
                  <dgm:constr type="primFontSz" for="des" forName="childText1" refType="primFontSz" refFor="des" refForName="parentText1" op="lte"/>
                  <dgm:constr type="l" for="ch" forName="parentText1" refType="w" fact="0"/>
                  <dgm:constr type="t" for="ch" forName="parentText1" refType="h" fact="0"/>
                  <dgm:constr type="w" for="ch" forName="parentText1" refType="w"/>
                  <dgm:constr type="h" for="ch" forName="parentText1" refType="h" fact="0.2893"/>
                  <dgm:constr type="l" for="ch" forName="childText1" refType="w" fact="0"/>
                  <dgm:constr type="t" for="ch" forName="childText1" refType="h" fact="0.224"/>
                  <dgm:constr type="w" for="ch" forName="childText1" refType="w" fact="0.9241"/>
                  <dgm:constr type="h" for="ch" forName="childText1" refType="h" fact="0.776"/>
                </dgm:constrLst>
              </dgm:if>
              <dgm:else name="Name11">
                <dgm:constrLst>
                  <dgm:constr type="primFontSz" for="des" forName="childText1" val="65"/>
                  <dgm:constr type="primFontSz" for="des" forName="parentText1" val="65"/>
                  <dgm:constr type="primFontSz" for="des" forName="childText1" refType="primFontSz" refFor="des" refForName="parentText1" op="lte"/>
                  <dgm:constr type="l" for="ch" forName="parentText1" refType="w" fact="0"/>
                  <dgm:constr type="t" for="ch" forName="parentText1" refType="h" fact="0"/>
                  <dgm:constr type="w" for="ch" forName="parentText1" refType="w"/>
                  <dgm:constr type="h" for="ch" forName="parentText1" refType="h" fact="0.2893"/>
                  <dgm:constr type="l" for="ch" forName="childText1" refType="w" fact="0.076"/>
                  <dgm:constr type="t" for="ch" forName="childText1" refType="h" fact="0.224"/>
                  <dgm:constr type="w" for="ch" forName="childText1" refType="w" fact="0.9241"/>
                  <dgm:constr type="h" for="ch" forName="childText1" refType="h" fact="0.776"/>
                </dgm:constrLst>
              </dgm:else>
            </dgm:choose>
          </dgm:else>
        </dgm:choose>
      </dgm:if>
      <dgm:if name="Name12" axis="ch" ptType="node" func="cnt" op="equ" val="2">
        <dgm:choose name="Name13">
          <dgm:if name="Name14" axis="ch ch" ptType="node node" func="cnt" op="equ" val="0">
            <dgm:alg type="composite">
              <dgm:param type="ar" val="5.1498"/>
            </dgm:alg>
            <dgm:choose name="Name15">
              <dgm:if name="Name16" func="var" arg="dir" op="equ" val="norm">
                <dgm:constrLst>
                  <dgm:constr type="primFontSz" for="des" forName="parentText1" val="65"/>
                  <dgm:constr type="primFontSz" for="des" forName="parentText2" refType="primFontSz" refFor="des" refForName="parentText1" op="equ"/>
                  <dgm:constr type="l" for="ch" forName="parentText1" refType="w" fact="0"/>
                  <dgm:constr type="t" for="ch" forName="parentText1" refType="h" fact="0"/>
                  <dgm:constr type="w" for="ch" forName="parentText1" refType="w"/>
                  <dgm:constr type="h" for="ch" forName="parentText1" refType="h" fact="0.7501"/>
                  <dgm:constr type="l" for="ch" forName="parentText2" refType="w" fact="0.462"/>
                  <dgm:constr type="t" for="ch" forName="parentText2" refType="h" fact="0.2499"/>
                  <dgm:constr type="w" for="ch" forName="parentText2" refType="w" fact="0.538"/>
                  <dgm:constr type="h" for="ch" forName="parentText2" refType="h" fact="0.7501"/>
                </dgm:constrLst>
              </dgm:if>
              <dgm:else name="Name17">
                <dgm:constrLst>
                  <dgm:constr type="primFontSz" for="des" forName="parentText1" val="65"/>
                  <dgm:constr type="primFontSz" for="des" forName="parentText2" refType="primFontSz" refFor="des" refForName="parentText1" op="equ"/>
                  <dgm:constr type="l" for="ch" forName="parentText1" refType="w" fact="0"/>
                  <dgm:constr type="t" for="ch" forName="parentText1" refType="h" fact="0"/>
                  <dgm:constr type="w" for="ch" forName="parentText1" refType="w"/>
                  <dgm:constr type="h" for="ch" forName="parentText1" refType="h" fact="0.7501"/>
                  <dgm:constr type="l" for="ch" forName="parentText2" refType="w" fact="0"/>
                  <dgm:constr type="t" for="ch" forName="parentText2" refType="h" fact="0.2499"/>
                  <dgm:constr type="w" for="ch" forName="parentText2" refType="w" fact="0.538"/>
                  <dgm:constr type="h" for="ch" forName="parentText2" refType="h" fact="0.7501"/>
                </dgm:constrLst>
              </dgm:else>
            </dgm:choose>
          </dgm:if>
          <dgm:else name="Name18">
            <dgm:alg type="composite">
              <dgm:param type="ar" val="2.0563"/>
            </dgm:alg>
            <dgm:choose name="Name19">
              <dgm:if name="Name2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parentText2" refType="primFontSz" refFor="des" refForName="parentText1" op="equ"/>
                  <dgm:constr type="primFontSz" for="des" forName="childText2" refType="primFontSz" refFor="des" refForName="childText1" op="equ"/>
                  <dgm:constr type="l" for="ch" forName="parentText1" refType="w" fact="0"/>
                  <dgm:constr type="t" for="ch" forName="parentText1" refType="h" fact="0"/>
                  <dgm:constr type="w" for="ch" forName="parentText1" refType="w"/>
                  <dgm:constr type="h" for="ch" forName="parentText1" refType="h" fact="0.2995"/>
                  <dgm:constr type="l" for="ch" forName="parentText2" refType="w" fact="0.462"/>
                  <dgm:constr type="t" for="ch" forName="parentText2" refType="h" fact="0.0998"/>
                  <dgm:constr type="w" for="ch" forName="parentText2" refType="w" fact="0.538"/>
                  <dgm:constr type="h" for="ch" forName="parentText2" refType="h" fact="0.2995"/>
                  <dgm:constr type="l" for="ch" forName="childText1" refType="w" fact="0"/>
                  <dgm:constr type="t" for="ch" forName="childText1" refType="h" fact="0.2317"/>
                  <dgm:constr type="w" for="ch" forName="childText1" refType="w" fact="0.462"/>
                  <dgm:constr type="h" for="ch" forName="childText1" refType="h" fact="0.6685"/>
                  <dgm:constr type="l" for="ch" forName="childText2" refType="w" fact="0.462"/>
                  <dgm:constr type="t" for="ch" forName="childText2" refType="h" fact="0.3315"/>
                  <dgm:constr type="w" for="ch" forName="childText2" refType="w" fact="0.462"/>
                  <dgm:constr type="h" for="ch" forName="childText2" refType="h" fact="0.6685"/>
                </dgm:constrLst>
              </dgm:if>
              <dgm:else name="Name2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parentText2" refType="primFontSz" refFor="des" refForName="parentText1" op="equ"/>
                  <dgm:constr type="primFontSz" for="des" forName="childText2" refType="primFontSz" refFor="des" refForName="childText1" op="equ"/>
                  <dgm:constr type="l" for="ch" forName="parentText1" refType="w" fact="0"/>
                  <dgm:constr type="t" for="ch" forName="parentText1" refType="h" fact="0"/>
                  <dgm:constr type="w" for="ch" forName="parentText1" refType="w"/>
                  <dgm:constr type="h" for="ch" forName="parentText1" refType="h" fact="0.2995"/>
                  <dgm:constr type="l" for="ch" forName="parentText2" refType="w" fact="0"/>
                  <dgm:constr type="t" for="ch" forName="parentText2" refType="h" fact="0.0998"/>
                  <dgm:constr type="w" for="ch" forName="parentText2" refType="w" fact="0.538"/>
                  <dgm:constr type="h" for="ch" forName="parentText2" refType="h" fact="0.2995"/>
                  <dgm:constr type="l" for="ch" forName="childText1" refType="w" fact="0.538"/>
                  <dgm:constr type="t" for="ch" forName="childText1" refType="h" fact="0.2317"/>
                  <dgm:constr type="w" for="ch" forName="childText1" refType="w" fact="0.462"/>
                  <dgm:constr type="h" for="ch" forName="childText1" refType="h" fact="0.6685"/>
                  <dgm:constr type="l" for="ch" forName="childText2" refType="w" fact="0.076"/>
                  <dgm:constr type="t" for="ch" forName="childText2" refType="h" fact="0.3315"/>
                  <dgm:constr type="w" for="ch" forName="childText2" refType="w" fact="0.462"/>
                  <dgm:constr type="h" for="ch" forName="childText2" refType="h" fact="0.6685"/>
                </dgm:constrLst>
              </dgm:else>
            </dgm:choose>
          </dgm:else>
        </dgm:choose>
      </dgm:if>
      <dgm:if name="Name22" axis="ch" ptType="node" func="cnt" op="equ" val="3">
        <dgm:choose name="Name23">
          <dgm:if name="Name24" axis="ch ch" ptType="node node" func="cnt" op="equ" val="0">
            <dgm:alg type="composite">
              <dgm:param type="ar" val="4.1198"/>
            </dgm:alg>
            <dgm:choose name="Name25">
              <dgm:if name="Name26" func="var" arg="dir" op="equ" val="norm">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l" for="ch" forName="parentText1" refType="w" fact="0"/>
                  <dgm:constr type="t" for="ch" forName="parentText1" refType="h" fact="0"/>
                  <dgm:constr type="w" for="ch" forName="parentText1" refType="w"/>
                  <dgm:constr type="h" for="ch" forName="parentText1" refType="h" fact="0.6"/>
                  <dgm:constr type="l" for="ch" forName="parentText2" refType="w" fact="0.308"/>
                  <dgm:constr type="t" for="ch" forName="parentText2" refType="h" fact="0.2"/>
                  <dgm:constr type="w" for="ch" forName="parentText2" refType="w" fact="0.692"/>
                  <dgm:constr type="h" for="ch" forName="parentText2" refType="h" fact="0.6"/>
                  <dgm:constr type="l" for="ch" forName="parentText3" refType="w" fact="0.616"/>
                  <dgm:constr type="t" for="ch" forName="parentText3" refType="h" fact="0.4"/>
                  <dgm:constr type="w" for="ch" forName="parentText3" refType="w" fact="0.384"/>
                  <dgm:constr type="h" for="ch" forName="parentText3" refType="h" fact="0.6"/>
                </dgm:constrLst>
              </dgm:if>
              <dgm:else name="Name27">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l" for="ch" forName="parentText1" refType="w" fact="0"/>
                  <dgm:constr type="t" for="ch" forName="parentText1" refType="h" fact="0"/>
                  <dgm:constr type="w" for="ch" forName="parentText1" refType="w"/>
                  <dgm:constr type="h" for="ch" forName="parentText1" refType="h" fact="0.6"/>
                  <dgm:constr type="l" for="ch" forName="parentText2" refType="w" fact="0"/>
                  <dgm:constr type="t" for="ch" forName="parentText2" refType="h" fact="0.2"/>
                  <dgm:constr type="w" for="ch" forName="parentText2" refType="w" fact="0.692"/>
                  <dgm:constr type="h" for="ch" forName="parentText2" refType="h" fact="0.6"/>
                  <dgm:constr type="l" for="ch" forName="parentText3" refType="w" fact="0"/>
                  <dgm:constr type="t" for="ch" forName="parentText3" refType="h" fact="0.4"/>
                  <dgm:constr type="w" for="ch" forName="parentText3" refType="w" fact="0.384"/>
                  <dgm:constr type="h" for="ch" forName="parentText3" refType="h" fact="0.6"/>
                </dgm:constrLst>
              </dgm:else>
            </dgm:choose>
          </dgm:if>
          <dgm:else name="Name28">
            <dgm:alg type="composite">
              <dgm:param type="ar" val="2.0702"/>
            </dgm:alg>
            <dgm:choose name="Name29">
              <dgm:if name="Name3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parentText2" refType="primFontSz" refFor="des" refForName="parentText1" op="equ"/>
                  <dgm:constr type="primFontSz" for="des" forName="parentText3"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l" for="ch" forName="childText1" refType="w" fact="0"/>
                  <dgm:constr type="t" for="ch" forName="childText1" refType="h" fact="0.2325"/>
                  <dgm:constr type="w" for="ch" forName="childText1" refType="w" fact="0.308"/>
                  <dgm:constr type="h" for="ch" forName="childText1" refType="h" fact="0.5808"/>
                  <dgm:constr type="l" for="ch" forName="childText2" refType="w" fact="0.308"/>
                  <dgm:constr type="t" for="ch" forName="childText2" refType="h" fact="0.333"/>
                  <dgm:constr type="w" for="ch" forName="childText2" refType="w" fact="0.308"/>
                  <dgm:constr type="h" for="ch" forName="childText2" refType="h" fact="0.5808"/>
                  <dgm:constr type="l" for="ch" forName="childText3" refType="w" fact="0.616"/>
                  <dgm:constr type="t" for="ch" forName="childText3" refType="h" fact="0.4335"/>
                  <dgm:constr type="w" for="ch" forName="childText3" refType="w" fact="0.308"/>
                  <dgm:constr type="h" for="ch" forName="childText3" refType="h" fact="0.5723"/>
                  <dgm:constr type="l" for="ch" forName="parentText1" refType="w" fact="0"/>
                  <dgm:constr type="t" for="ch" forName="parentText1" refType="h" fact="0"/>
                  <dgm:constr type="w" for="ch" forName="parentText1" refType="w"/>
                  <dgm:constr type="h" for="ch" forName="parentText1" refType="h" fact="0.3015"/>
                  <dgm:constr type="l" for="ch" forName="parentText2" refType="w" fact="0.308"/>
                  <dgm:constr type="t" for="ch" forName="parentText2" refType="h" fact="0.1005"/>
                  <dgm:constr type="w" for="ch" forName="parentText2" refType="w" fact="0.692"/>
                  <dgm:constr type="h" for="ch" forName="parentText2" refType="h" fact="0.3015"/>
                  <dgm:constr type="l" for="ch" forName="parentText3" refType="w" fact="0.616"/>
                  <dgm:constr type="t" for="ch" forName="parentText3" refType="h" fact="0.201"/>
                  <dgm:constr type="w" for="ch" forName="parentText3" refType="w" fact="0.384"/>
                  <dgm:constr type="h" for="ch" forName="parentText3" refType="h" fact="0.3015"/>
                </dgm:constrLst>
              </dgm:if>
              <dgm:else name="Name3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parentText2" refType="primFontSz" refFor="des" refForName="parentText1" op="equ"/>
                  <dgm:constr type="primFontSz" for="des" forName="parentText3"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l" for="ch" forName="childText1" refType="w" fact="0.692"/>
                  <dgm:constr type="t" for="ch" forName="childText1" refType="h" fact="0.2325"/>
                  <dgm:constr type="w" for="ch" forName="childText1" refType="w" fact="0.308"/>
                  <dgm:constr type="h" for="ch" forName="childText1" refType="h" fact="0.5808"/>
                  <dgm:constr type="l" for="ch" forName="childText2" refType="w" fact="0.384"/>
                  <dgm:constr type="t" for="ch" forName="childText2" refType="h" fact="0.333"/>
                  <dgm:constr type="w" for="ch" forName="childText2" refType="w" fact="0.308"/>
                  <dgm:constr type="h" for="ch" forName="childText2" refType="h" fact="0.5808"/>
                  <dgm:constr type="l" for="ch" forName="childText3" refType="w" fact="0.076"/>
                  <dgm:constr type="t" for="ch" forName="childText3" refType="h" fact="0.4335"/>
                  <dgm:constr type="w" for="ch" forName="childText3" refType="w" fact="0.308"/>
                  <dgm:constr type="h" for="ch" forName="childText3" refType="h" fact="0.5723"/>
                  <dgm:constr type="l" for="ch" forName="parentText1" refType="w" fact="0"/>
                  <dgm:constr type="t" for="ch" forName="parentText1" refType="h" fact="0"/>
                  <dgm:constr type="w" for="ch" forName="parentText1" refType="w"/>
                  <dgm:constr type="h" for="ch" forName="parentText1" refType="h" fact="0.3015"/>
                  <dgm:constr type="l" for="ch" forName="parentText2" refType="w" fact="0"/>
                  <dgm:constr type="t" for="ch" forName="parentText2" refType="h" fact="0.1005"/>
                  <dgm:constr type="w" for="ch" forName="parentText2" refType="w" fact="0.692"/>
                  <dgm:constr type="h" for="ch" forName="parentText2" refType="h" fact="0.3015"/>
                  <dgm:constr type="l" for="ch" forName="parentText3" refType="w" fact="0"/>
                  <dgm:constr type="t" for="ch" forName="parentText3" refType="h" fact="0.201"/>
                  <dgm:constr type="w" for="ch" forName="parentText3" refType="w" fact="0.384"/>
                  <dgm:constr type="h" for="ch" forName="parentText3" refType="h" fact="0.3015"/>
                </dgm:constrLst>
              </dgm:else>
            </dgm:choose>
          </dgm:else>
        </dgm:choose>
      </dgm:if>
      <dgm:if name="Name32" axis="ch" ptType="node" func="cnt" op="equ" val="4">
        <dgm:choose name="Name33">
          <dgm:if name="Name34" axis="ch ch" ptType="node node" func="cnt" op="equ" val="0">
            <dgm:alg type="composite">
              <dgm:param type="ar" val="3.435"/>
            </dgm:alg>
            <dgm:choose name="Name35">
              <dgm:if name="Name36" func="var" arg="dir" op="equ" val="norm">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l" for="ch" forName="parentText1" refType="w" fact="0"/>
                  <dgm:constr type="t" for="ch" forName="parentText1" refType="h" fact="0"/>
                  <dgm:constr type="w" for="ch" forName="parentText1" refType="w"/>
                  <dgm:constr type="h" for="ch" forName="parentText1" refType="h" fact="0.5001"/>
                  <dgm:constr type="l" for="ch" forName="parentText2" refType="w" fact="0.2305"/>
                  <dgm:constr type="t" for="ch" forName="parentText2" refType="h" fact="0.1666"/>
                  <dgm:constr type="w" for="ch" forName="parentText2" refType="w" fact="0.7695"/>
                  <dgm:constr type="h" for="ch" forName="parentText2" refType="h" fact="0.5001"/>
                  <dgm:constr type="l" for="ch" forName="parentText3" refType="w" fact="0.461"/>
                  <dgm:constr type="t" for="ch" forName="parentText3" refType="h" fact="0.3333"/>
                  <dgm:constr type="w" for="ch" forName="parentText3" refType="w" fact="0.539"/>
                  <dgm:constr type="h" for="ch" forName="parentText3" refType="h" fact="0.5001"/>
                  <dgm:constr type="l" for="ch" forName="parentText4" refType="w" fact="0.6915"/>
                  <dgm:constr type="t" for="ch" forName="parentText4" refType="h" fact="0.4999"/>
                  <dgm:constr type="w" for="ch" forName="parentText4" refType="w" fact="0.3085"/>
                  <dgm:constr type="h" for="ch" forName="parentText4" refType="h" fact="0.5001"/>
                </dgm:constrLst>
              </dgm:if>
              <dgm:else name="Name37">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l" for="ch" forName="parentText1" refType="w" fact="0"/>
                  <dgm:constr type="t" for="ch" forName="parentText1" refType="h" fact="0"/>
                  <dgm:constr type="w" for="ch" forName="parentText1" refType="w"/>
                  <dgm:constr type="h" for="ch" forName="parentText1" refType="h" fact="0.5001"/>
                  <dgm:constr type="l" for="ch" forName="parentText2" refType="w" fact="0"/>
                  <dgm:constr type="t" for="ch" forName="parentText2" refType="h" fact="0.1666"/>
                  <dgm:constr type="w" for="ch" forName="parentText2" refType="w" fact="0.7695"/>
                  <dgm:constr type="h" for="ch" forName="parentText2" refType="h" fact="0.5001"/>
                  <dgm:constr type="l" for="ch" forName="parentText3" refType="w" fact="0"/>
                  <dgm:constr type="t" for="ch" forName="parentText3" refType="h" fact="0.3333"/>
                  <dgm:constr type="w" for="ch" forName="parentText3" refType="w" fact="0.539"/>
                  <dgm:constr type="h" for="ch" forName="parentText3" refType="h" fact="0.5001"/>
                  <dgm:constr type="l" for="ch" forName="parentText4" refType="w" fact="0"/>
                  <dgm:constr type="t" for="ch" forName="parentText4" refType="h" fact="0.4999"/>
                  <dgm:constr type="w" for="ch" forName="parentText4" refType="w" fact="0.3085"/>
                  <dgm:constr type="h" for="ch" forName="parentText4" refType="h" fact="0.5001"/>
                </dgm:constrLst>
              </dgm:else>
            </dgm:choose>
          </dgm:if>
          <dgm:else name="Name38">
            <dgm:alg type="composite">
              <dgm:param type="ar" val="1.9377"/>
            </dgm:alg>
            <dgm:choose name="Name39">
              <dgm:if name="Name4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l" for="ch" forName="childText1" refType="w" fact="0"/>
                  <dgm:constr type="t" for="ch" forName="childText1" refType="h" fact="0.218"/>
                  <dgm:constr type="w" for="ch" forName="childText1" refType="w" fact="0.2305"/>
                  <dgm:constr type="h" for="ch" forName="childText1" refType="h" fact="0.5218"/>
                  <dgm:constr type="l" for="ch" forName="childText2" refType="w" fact="0.2305"/>
                  <dgm:constr type="t" for="ch" forName="childText2" refType="h" fact="0.312"/>
                  <dgm:constr type="w" for="ch" forName="childText2" refType="w" fact="0.2305"/>
                  <dgm:constr type="h" for="ch" forName="childText2" refType="h" fact="0.5085"/>
                  <dgm:constr type="l" for="ch" forName="childText3" refType="w" fact="0.461"/>
                  <dgm:constr type="t" for="ch" forName="childText3" refType="h" fact="0.406"/>
                  <dgm:constr type="w" for="ch" forName="childText3" refType="w" fact="0.2305"/>
                  <dgm:constr type="h" for="ch" forName="childText3" refType="h" fact="0.5119"/>
                  <dgm:constr type="l" for="ch" forName="childText4" refType="w" fact="0.6915"/>
                  <dgm:constr type="t" for="ch" forName="childText4" refType="h" fact="0.5"/>
                  <dgm:constr type="w" for="ch" forName="childText4" refType="w" fact="0.2326"/>
                  <dgm:constr type="h" for="ch" forName="childText4" refType="h" fact="0.5179"/>
                  <dgm:constr type="l" for="ch" forName="parentText1" refType="w" fact="0"/>
                  <dgm:constr type="t" for="ch" forName="parentText1" refType="h" fact="0"/>
                  <dgm:constr type="w" for="ch" forName="parentText1" refType="w"/>
                  <dgm:constr type="h" for="ch" forName="parentText1" refType="h" fact="0.2821"/>
                  <dgm:constr type="l" for="ch" forName="parentText2" refType="w" fact="0.2305"/>
                  <dgm:constr type="t" for="ch" forName="parentText2" refType="h" fact="0.094"/>
                  <dgm:constr type="w" for="ch" forName="parentText2" refType="w" fact="0.7695"/>
                  <dgm:constr type="h" for="ch" forName="parentText2" refType="h" fact="0.2821"/>
                  <dgm:constr type="l" for="ch" forName="parentText3" refType="w" fact="0.461"/>
                  <dgm:constr type="t" for="ch" forName="parentText3" refType="h" fact="0.188"/>
                  <dgm:constr type="w" for="ch" forName="parentText3" refType="w" fact="0.539"/>
                  <dgm:constr type="h" for="ch" forName="parentText3" refType="h" fact="0.2821"/>
                  <dgm:constr type="l" for="ch" forName="parentText4" refType="w" fact="0.6915"/>
                  <dgm:constr type="t" for="ch" forName="parentText4" refType="h" fact="0.282"/>
                  <dgm:constr type="w" for="ch" forName="parentText4" refType="w" fact="0.3085"/>
                  <dgm:constr type="h" for="ch" forName="parentText4" refType="h" fact="0.2821"/>
                </dgm:constrLst>
              </dgm:if>
              <dgm:else name="Name4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l" for="ch" forName="childText1" refType="w" fact="0.7695"/>
                  <dgm:constr type="t" for="ch" forName="childText1" refType="h" fact="0.218"/>
                  <dgm:constr type="w" for="ch" forName="childText1" refType="w" fact="0.2305"/>
                  <dgm:constr type="h" for="ch" forName="childText1" refType="h" fact="0.5218"/>
                  <dgm:constr type="l" for="ch" forName="childText2" refType="w" fact="0.539"/>
                  <dgm:constr type="t" for="ch" forName="childText2" refType="h" fact="0.312"/>
                  <dgm:constr type="w" for="ch" forName="childText2" refType="w" fact="0.2305"/>
                  <dgm:constr type="h" for="ch" forName="childText2" refType="h" fact="0.5085"/>
                  <dgm:constr type="l" for="ch" forName="childText3" refType="w" fact="0.3085"/>
                  <dgm:constr type="t" for="ch" forName="childText3" refType="h" fact="0.406"/>
                  <dgm:constr type="w" for="ch" forName="childText3" refType="w" fact="0.2305"/>
                  <dgm:constr type="h" for="ch" forName="childText3" refType="h" fact="0.5119"/>
                  <dgm:constr type="l" for="ch" forName="childText4" refType="w" fact="0.076"/>
                  <dgm:constr type="t" for="ch" forName="childText4" refType="h" fact="0.5"/>
                  <dgm:constr type="w" for="ch" forName="childText4" refType="w" fact="0.2346"/>
                  <dgm:constr type="h" for="ch" forName="childText4" refType="h" fact="0.5179"/>
                  <dgm:constr type="l" for="ch" forName="parentText1" refType="w" fact="0"/>
                  <dgm:constr type="t" for="ch" forName="parentText1" refType="h" fact="0"/>
                  <dgm:constr type="w" for="ch" forName="parentText1" refType="w"/>
                  <dgm:constr type="h" for="ch" forName="parentText1" refType="h" fact="0.2821"/>
                  <dgm:constr type="l" for="ch" forName="parentText2" refType="w" fact="0"/>
                  <dgm:constr type="t" for="ch" forName="parentText2" refType="h" fact="0.094"/>
                  <dgm:constr type="w" for="ch" forName="parentText2" refType="w" fact="0.7695"/>
                  <dgm:constr type="h" for="ch" forName="parentText2" refType="h" fact="0.2821"/>
                  <dgm:constr type="l" for="ch" forName="parentText3" refType="w" fact="0"/>
                  <dgm:constr type="t" for="ch" forName="parentText3" refType="h" fact="0.188"/>
                  <dgm:constr type="w" for="ch" forName="parentText3" refType="w" fact="0.539"/>
                  <dgm:constr type="h" for="ch" forName="parentText3" refType="h" fact="0.2821"/>
                  <dgm:constr type="l" for="ch" forName="parentText4" refType="w" fact="0"/>
                  <dgm:constr type="t" for="ch" forName="parentText4" refType="h" fact="0.282"/>
                  <dgm:constr type="w" for="ch" forName="parentText4" refType="w" fact="0.3085"/>
                  <dgm:constr type="h" for="ch" forName="parentText4" refType="h" fact="0.2821"/>
                </dgm:constrLst>
              </dgm:else>
            </dgm:choose>
          </dgm:else>
        </dgm:choose>
      </dgm:if>
      <dgm:else name="Name42">
        <dgm:choose name="Name43">
          <dgm:if name="Name44" axis="ch ch" ptType="node node" func="cnt" op="equ" val="0">
            <dgm:alg type="composite">
              <dgm:param type="ar" val="2.9463"/>
            </dgm:alg>
            <dgm:choose name="Name45">
              <dgm:if name="Name46" func="var" arg="dir" op="equ" val="norm">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l" for="ch" forName="parentText1" refType="w" fact="0"/>
                  <dgm:constr type="t" for="ch" forName="parentText1" refType="h" fact="0"/>
                  <dgm:constr type="w" for="ch" forName="parentText1" refType="w"/>
                  <dgm:constr type="h" for="ch" forName="parentText1" refType="h" fact="0.4285"/>
                  <dgm:constr type="l" for="ch" forName="parentText2" refType="w" fact="0.1848"/>
                  <dgm:constr type="t" for="ch" forName="parentText2" refType="h" fact="0.1429"/>
                  <dgm:constr type="w" for="ch" forName="parentText2" refType="w" fact="0.8152"/>
                  <dgm:constr type="h" for="ch" forName="parentText2" refType="h" fact="0.4285"/>
                  <dgm:constr type="l" for="ch" forName="parentText3" refType="w" fact="0.3696"/>
                  <dgm:constr type="t" for="ch" forName="parentText3" refType="h" fact="0.2858"/>
                  <dgm:constr type="w" for="ch" forName="parentText3" refType="w" fact="0.6304"/>
                  <dgm:constr type="h" for="ch" forName="parentText3" refType="h" fact="0.4285"/>
                  <dgm:constr type="l" for="ch" forName="parentText4" refType="w" fact="0.5545"/>
                  <dgm:constr type="t" for="ch" forName="parentText4" refType="h" fact="0.4286"/>
                  <dgm:constr type="w" for="ch" forName="parentText4" refType="w" fact="0.4455"/>
                  <dgm:constr type="h" for="ch" forName="parentText4" refType="h" fact="0.4285"/>
                  <dgm:constr type="l" for="ch" forName="parentText5" refType="w" fact="0.7393"/>
                  <dgm:constr type="t" for="ch" forName="parentText5" refType="h" fact="0.5715"/>
                  <dgm:constr type="w" for="ch" forName="parentText5" refType="w" fact="0.2607"/>
                  <dgm:constr type="h" for="ch" forName="parentText5" refType="h" fact="0.4285"/>
                </dgm:constrLst>
              </dgm:if>
              <dgm:else name="Name47">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l" for="ch" forName="parentText1" refType="w" fact="0"/>
                  <dgm:constr type="t" for="ch" forName="parentText1" refType="h" fact="0"/>
                  <dgm:constr type="w" for="ch" forName="parentText1" refType="w"/>
                  <dgm:constr type="h" for="ch" forName="parentText1" refType="h" fact="0.4285"/>
                  <dgm:constr type="l" for="ch" forName="parentText2" refType="w" fact="0"/>
                  <dgm:constr type="t" for="ch" forName="parentText2" refType="h" fact="0.1429"/>
                  <dgm:constr type="w" for="ch" forName="parentText2" refType="w" fact="0.8152"/>
                  <dgm:constr type="h" for="ch" forName="parentText2" refType="h" fact="0.4285"/>
                  <dgm:constr type="l" for="ch" forName="parentText3" refType="w" fact="0"/>
                  <dgm:constr type="t" for="ch" forName="parentText3" refType="h" fact="0.2858"/>
                  <dgm:constr type="w" for="ch" forName="parentText3" refType="w" fact="0.6304"/>
                  <dgm:constr type="h" for="ch" forName="parentText3" refType="h" fact="0.4285"/>
                  <dgm:constr type="l" for="ch" forName="parentText4" refType="w" fact="0"/>
                  <dgm:constr type="t" for="ch" forName="parentText4" refType="h" fact="0.4286"/>
                  <dgm:constr type="w" for="ch" forName="parentText4" refType="w" fact="0.4455"/>
                  <dgm:constr type="h" for="ch" forName="parentText4" refType="h" fact="0.4285"/>
                  <dgm:constr type="l" for="ch" forName="parentText5" refType="w" fact="0"/>
                  <dgm:constr type="t" for="ch" forName="parentText5" refType="h" fact="0.5715"/>
                  <dgm:constr type="w" for="ch" forName="parentText5" refType="w" fact="0.2607"/>
                  <dgm:constr type="h" for="ch" forName="parentText5" refType="h" fact="0.4285"/>
                </dgm:constrLst>
              </dgm:else>
            </dgm:choose>
          </dgm:if>
          <dgm:else name="Name48">
            <dgm:alg type="composite">
              <dgm:param type="ar" val="1.7837"/>
            </dgm:alg>
            <dgm:choose name="Name49">
              <dgm:if name="Name5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5"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5"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5"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childText5" refType="primFontSz" refFor="des" refForName="parentText4" op="lte"/>
                  <dgm:constr type="primFontSz" for="des" forName="childText1" refType="primFontSz" refFor="des" refForName="parentText5" op="lte"/>
                  <dgm:constr type="primFontSz" for="des" forName="childText2" refType="primFontSz" refFor="des" refForName="parentText5" op="lte"/>
                  <dgm:constr type="primFontSz" for="des" forName="childText3" refType="primFontSz" refFor="des" refForName="parentText5" op="lte"/>
                  <dgm:constr type="primFontSz" for="des" forName="childText4" refType="primFontSz" refFor="des" refForName="parentText5" op="lte"/>
                  <dgm:constr type="primFontSz" for="des" forName="childText5" refType="primFontSz" refFor="des" refForName="parentText5"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primFontSz" for="des" forName="childText5" refType="primFontSz" refFor="des" refForName="childText1" op="equ"/>
                  <dgm:constr type="l" for="ch" forName="childText1" refType="w" fact="0"/>
                  <dgm:constr type="t" for="ch" forName="childText1" refType="h" fact="0.1997"/>
                  <dgm:constr type="w" for="ch" forName="childText1" refType="w" fact="0.18482"/>
                  <dgm:constr type="h" for="ch" forName="childText1" refType="h" fact="0.4763"/>
                  <dgm:constr type="l" for="ch" forName="childText2" refType="w" fact="0.1848"/>
                  <dgm:constr type="t" for="ch" forName="childText2" refType="h" fact="0.2862"/>
                  <dgm:constr type="w" for="ch" forName="childText2" refType="w" fact="0.18482"/>
                  <dgm:constr type="h" for="ch" forName="childText2" refType="h" fact="0.4763"/>
                  <dgm:constr type="l" for="ch" forName="childText3" refType="w" fact="0.3696"/>
                  <dgm:constr type="t" for="ch" forName="childText3" refType="h" fact="0.3727"/>
                  <dgm:constr type="w" for="ch" forName="childText3" refType="w" fact="0.18482"/>
                  <dgm:constr type="h" for="ch" forName="childText3" refType="h" fact="0.4763"/>
                  <dgm:constr type="l" for="ch" forName="childText4" refType="w" fact="0.5545"/>
                  <dgm:constr type="t" for="ch" forName="childText4" refType="h" fact="0.4592"/>
                  <dgm:constr type="w" for="ch" forName="childText4" refType="w" fact="0.18482"/>
                  <dgm:constr type="h" for="ch" forName="childText4" refType="h" fact="0.4763"/>
                  <dgm:constr type="l" for="ch" forName="childText5" refType="w" fact="0.7393"/>
                  <dgm:constr type="t" for="ch" forName="childText5" refType="h" fact="0.5457"/>
                  <dgm:constr type="w" for="ch" forName="childText5" refType="w" fact="0.18482"/>
                  <dgm:constr type="h" for="ch" forName="childText5" refType="h" fact="0.4763"/>
                  <dgm:constr type="l" for="ch" forName="parentText1" refType="w" fact="0"/>
                  <dgm:constr type="t" for="ch" forName="parentText1" refType="h" fact="0"/>
                  <dgm:constr type="w" for="ch" forName="parentText1" refType="w"/>
                  <dgm:constr type="h" for="ch" forName="parentText1" refType="h" fact="0.2594"/>
                  <dgm:constr type="l" for="ch" forName="parentText2" refType="w" fact="0.1848"/>
                  <dgm:constr type="t" for="ch" forName="parentText2" refType="h" fact="0.0865"/>
                  <dgm:constr type="w" for="ch" forName="parentText2" refType="w" fact="0.8152"/>
                  <dgm:constr type="h" for="ch" forName="parentText2" refType="h" fact="0.2594"/>
                  <dgm:constr type="l" for="ch" forName="parentText3" refType="w" fact="0.3696"/>
                  <dgm:constr type="t" for="ch" forName="parentText3" refType="h" fact="0.173"/>
                  <dgm:constr type="w" for="ch" forName="parentText3" refType="w" fact="0.6304"/>
                  <dgm:constr type="h" for="ch" forName="parentText3" refType="h" fact="0.2594"/>
                  <dgm:constr type="l" for="ch" forName="parentText4" refType="w" fact="0.5545"/>
                  <dgm:constr type="t" for="ch" forName="parentText4" refType="h" fact="0.2595"/>
                  <dgm:constr type="w" for="ch" forName="parentText4" refType="w" fact="0.4455"/>
                  <dgm:constr type="h" for="ch" forName="parentText4" refType="h" fact="0.2594"/>
                  <dgm:constr type="l" for="ch" forName="parentText5" refType="w" fact="0.7393"/>
                  <dgm:constr type="t" for="ch" forName="parentText5" refType="h" fact="0.346"/>
                  <dgm:constr type="w" for="ch" forName="parentText5" refType="w" fact="0.2607"/>
                  <dgm:constr type="h" for="ch" forName="parentText5" refType="h" fact="0.2594"/>
                </dgm:constrLst>
              </dgm:if>
              <dgm:else name="Name5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5"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5"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5"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childText5" refType="primFontSz" refFor="des" refForName="parentText4" op="lte"/>
                  <dgm:constr type="primFontSz" for="des" forName="childText1" refType="primFontSz" refFor="des" refForName="parentText5" op="lte"/>
                  <dgm:constr type="primFontSz" for="des" forName="childText2" refType="primFontSz" refFor="des" refForName="parentText5" op="lte"/>
                  <dgm:constr type="primFontSz" for="des" forName="childText3" refType="primFontSz" refFor="des" refForName="parentText5" op="lte"/>
                  <dgm:constr type="primFontSz" for="des" forName="childText4" refType="primFontSz" refFor="des" refForName="parentText5" op="lte"/>
                  <dgm:constr type="primFontSz" for="des" forName="childText5" refType="primFontSz" refFor="des" refForName="parentText5"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primFontSz" for="des" forName="childText5" refType="primFontSz" refFor="des" refForName="childText1" op="equ"/>
                  <dgm:constr type="l" for="ch" forName="childText1" refType="w" fact="0.81518"/>
                  <dgm:constr type="t" for="ch" forName="childText1" refType="h" fact="0.1997"/>
                  <dgm:constr type="w" for="ch" forName="childText1" refType="w" fact="0.18482"/>
                  <dgm:constr type="h" for="ch" forName="childText1" refType="h" fact="0.4763"/>
                  <dgm:constr type="l" for="ch" forName="childText2" refType="w" fact="0.63036"/>
                  <dgm:constr type="t" for="ch" forName="childText2" refType="h" fact="0.2862"/>
                  <dgm:constr type="w" for="ch" forName="childText2" refType="w" fact="0.18482"/>
                  <dgm:constr type="h" for="ch" forName="childText2" refType="h" fact="0.4763"/>
                  <dgm:constr type="l" for="ch" forName="childText3" refType="w" fact="0.44554"/>
                  <dgm:constr type="t" for="ch" forName="childText3" refType="h" fact="0.3727"/>
                  <dgm:constr type="w" for="ch" forName="childText3" refType="w" fact="0.18482"/>
                  <dgm:constr type="h" for="ch" forName="childText3" refType="h" fact="0.4763"/>
                  <dgm:constr type="l" for="ch" forName="childText4" refType="w" fact="0.26072"/>
                  <dgm:constr type="t" for="ch" forName="childText4" refType="h" fact="0.4592"/>
                  <dgm:constr type="w" for="ch" forName="childText4" refType="w" fact="0.18482"/>
                  <dgm:constr type="h" for="ch" forName="childText4" refType="h" fact="0.4763"/>
                  <dgm:constr type="l" for="ch" forName="childText5" refType="w" fact="0.0759"/>
                  <dgm:constr type="t" for="ch" forName="childText5" refType="h" fact="0.5457"/>
                  <dgm:constr type="w" for="ch" forName="childText5" refType="w" fact="0.18482"/>
                  <dgm:constr type="h" for="ch" forName="childText5" refType="h" fact="0.4763"/>
                  <dgm:constr type="l" for="ch" forName="parentText1" refType="w" fact="0"/>
                  <dgm:constr type="t" for="ch" forName="parentText1" refType="h" fact="0"/>
                  <dgm:constr type="w" for="ch" forName="parentText1" refType="w"/>
                  <dgm:constr type="h" for="ch" forName="parentText1" refType="h" fact="0.2594"/>
                  <dgm:constr type="l" for="ch" forName="parentText2" refType="w" fact="0"/>
                  <dgm:constr type="t" for="ch" forName="parentText2" refType="h" fact="0.0865"/>
                  <dgm:constr type="w" for="ch" forName="parentText2" refType="w" fact="0.8152"/>
                  <dgm:constr type="h" for="ch" forName="parentText2" refType="h" fact="0.2594"/>
                  <dgm:constr type="l" for="ch" forName="parentText3" refType="w" fact="0"/>
                  <dgm:constr type="t" for="ch" forName="parentText3" refType="h" fact="0.173"/>
                  <dgm:constr type="w" for="ch" forName="parentText3" refType="w" fact="0.6304"/>
                  <dgm:constr type="h" for="ch" forName="parentText3" refType="h" fact="0.2594"/>
                  <dgm:constr type="l" for="ch" forName="parentText4" refType="w" fact="0"/>
                  <dgm:constr type="t" for="ch" forName="parentText4" refType="h" fact="0.2595"/>
                  <dgm:constr type="w" for="ch" forName="parentText4" refType="w" fact="0.4455"/>
                  <dgm:constr type="h" for="ch" forName="parentText4" refType="h" fact="0.2594"/>
                  <dgm:constr type="l" for="ch" forName="parentText5" refType="w" fact="0"/>
                  <dgm:constr type="t" for="ch" forName="parentText5" refType="h" fact="0.346"/>
                  <dgm:constr type="w" for="ch" forName="parentText5" refType="w" fact="0.2607"/>
                  <dgm:constr type="h" for="ch" forName="parentText5" refType="h" fact="0.2594"/>
                </dgm:constrLst>
              </dgm:else>
            </dgm:choose>
          </dgm:else>
        </dgm:choose>
      </dgm:else>
    </dgm:choose>
    <dgm:forEach name="Name52" axis="ch" ptType="node" cnt="1">
      <dgm:layoutNode name="parentText1" styleLbl="node1">
        <dgm:varLst>
          <dgm:chMax/>
          <dgm:chPref val="3"/>
          <dgm:bulletEnabled val="1"/>
        </dgm:varLst>
        <dgm:choose name="Name53">
          <dgm:if name="Name54"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55">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56">
        <dgm:if name="Name57" axis="ch" ptType="node" func="cnt" op="gte" val="1">
          <dgm:layoutNode name="childText1"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8"/>
      </dgm:choose>
    </dgm:forEach>
    <dgm:forEach name="Name59" axis="ch" ptType="node" st="2" cnt="1">
      <dgm:layoutNode name="parentText2" styleLbl="node1">
        <dgm:varLst>
          <dgm:chMax/>
          <dgm:chPref val="3"/>
          <dgm:bulletEnabled val="1"/>
        </dgm:varLst>
        <dgm:choose name="Name60">
          <dgm:if name="Name61"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62">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63">
        <dgm:if name="Name64" axis="ch" ptType="node" func="cnt" op="gte" val="1">
          <dgm:layoutNode name="childText2"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5"/>
      </dgm:choose>
    </dgm:forEach>
    <dgm:forEach name="Name66" axis="ch" ptType="node" st="3" cnt="1">
      <dgm:layoutNode name="parentText3" styleLbl="node1">
        <dgm:varLst>
          <dgm:chMax/>
          <dgm:chPref val="3"/>
          <dgm:bulletEnabled val="1"/>
        </dgm:varLst>
        <dgm:choose name="Name67">
          <dgm:if name="Name68"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69">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70">
        <dgm:if name="Name71" axis="ch" ptType="node" func="cnt" op="gte" val="1">
          <dgm:layoutNode name="childText3"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forEach>
    <dgm:forEach name="Name73" axis="ch" ptType="node" st="4" cnt="1">
      <dgm:layoutNode name="parentText4" styleLbl="node1">
        <dgm:varLst>
          <dgm:chMax/>
          <dgm:chPref val="3"/>
          <dgm:bulletEnabled val="1"/>
        </dgm:varLst>
        <dgm:choose name="Name74">
          <dgm:if name="Name75"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76">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77">
        <dgm:if name="Name78" axis="ch" ptType="node" func="cnt" op="gte" val="1">
          <dgm:layoutNode name="childText4"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9"/>
      </dgm:choose>
    </dgm:forEach>
    <dgm:forEach name="Name80" axis="ch" ptType="node" st="5" cnt="1">
      <dgm:layoutNode name="parentText5" styleLbl="node1">
        <dgm:varLst>
          <dgm:chMax/>
          <dgm:chPref val="3"/>
          <dgm:bulletEnabled val="1"/>
        </dgm:varLst>
        <dgm:choose name="Name81">
          <dgm:if name="Name82"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83">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84">
        <dgm:if name="Name85" axis="ch" ptType="node" func="cnt" op="gte" val="1">
          <dgm:layoutNode name="childText5"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6"/>
      </dgm:choose>
    </dgm:forEach>
  </dgm:layoutNode>
</dgm:layoutDef>
</file>

<file path=ppt/diagrams/layout113.xml><?xml version="1.0" encoding="utf-8"?>
<dgm:layoutDef xmlns:dgm="http://schemas.openxmlformats.org/drawingml/2006/diagram" xmlns:a="http://schemas.openxmlformats.org/drawingml/2006/main" uniqueId="urn:microsoft.com/office/officeart/2005/8/layout/hierarchy4">
  <dgm:title val=""/>
  <dgm:desc val=""/>
  <dgm:catLst>
    <dgm:cat type="hierarchy" pri="4000"/>
    <dgm:cat type="list" pri="24000"/>
    <dgm:cat type="relationship" pri="10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Name0">
    <dgm:varLst>
      <dgm:chPref val="1"/>
      <dgm:dir/>
      <dgm:animOne val="branch"/>
      <dgm:animLvl val="lvl"/>
      <dgm:resizeHandles/>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w" for="ch" forName="vertOne" refType="w"/>
      <dgm:constr type="w" for="des" forName="horzOne" refType="w"/>
      <dgm:constr type="w" for="des" forName="txOne" refType="w"/>
      <dgm:constr type="w" for="des" forName="vertTwo" refType="w"/>
      <dgm:constr type="w" for="des" forName="horzTwo" refType="w"/>
      <dgm:constr type="w" for="des" forName="txTwo" refType="w"/>
      <dgm:constr type="w" for="des" forName="vertThree" refType="w"/>
      <dgm:constr type="w" for="des" forName="horzThree" refType="w"/>
      <dgm:constr type="w" for="des" forName="txThree" refType="w"/>
      <dgm:constr type="w" for="des" forName="vertFour" refType="w"/>
      <dgm:constr type="w" for="des" forName="horzFour" refType="w"/>
      <dgm:constr type="w" for="des" forName="txFour" refType="w"/>
      <dgm:constr type="h" for="des" ptType="node" op="equ"/>
      <dgm:constr type="h" for="des" forName="txOne" refType="h"/>
      <dgm:constr type="userH" for="des" ptType="node" refType="h" refFor="des" refForName="txOne"/>
      <dgm:constr type="primFontSz" for="des" forName="txOne" val="65"/>
      <dgm:constr type="primFontSz" for="des" forName="txTwo" val="65"/>
      <dgm:constr type="primFontSz" for="des" forName="txTwo" refType="primFontSz" refFor="des" refForName="txOne" op="lte"/>
      <dgm:constr type="primFontSz" for="des" forName="txThree" val="65"/>
      <dgm:constr type="primFontSz" for="des" forName="txThree" refType="primFontSz" refFor="des" refForName="txOne" op="lte"/>
      <dgm:constr type="primFontSz" for="des" forName="txThree" refType="primFontSz" refFor="des" refForName="txTwo" op="lte"/>
      <dgm:constr type="primFontSz" for="des" forName="txFour" val="65"/>
      <dgm:constr type="primFontSz" for="des" forName="txFour" refType="primFontSz" refFor="des" refForName="txOne" op="lte"/>
      <dgm:constr type="primFontSz" for="des" forName="txFour" refType="primFontSz" refFor="des" refForName="txTwo" op="lte"/>
      <dgm:constr type="primFontSz" for="des" forName="txFour" refType="primFontSz" refFor="des" refForName="txThree" op="lte"/>
      <dgm:constr type="w" for="des" forName="sibSpaceOne" refType="w" fact="0.168"/>
      <dgm:constr type="w" for="des" forName="sibSpaceTwo" refType="w" refFor="des" refForName="sibSpaceOne" op="equ" fact="0.5"/>
      <dgm:constr type="w" for="des" forName="sibSpaceThree" refType="w" refFor="des" refForName="sibSpaceTwo" op="equ" fact="0.5"/>
      <dgm:constr type="w" for="des" forName="sibSpaceFour" refType="w" refFor="des" refForName="sibSpaceThree" op="equ" fact="0.5"/>
      <dgm:constr type="h" for="des" forName="parTransOne" refType="w" fact="0.056"/>
      <dgm:constr type="h" for="des" forName="parTransTwo" refType="h" refFor="des" refForName="parTransOne" op="equ"/>
      <dgm:constr type="h" for="des" forName="parTransThree" refType="h" refFor="des" refForName="parTransTwo" op="equ"/>
      <dgm:constr type="h" for="des" forName="parTransFour" refType="h" refFor="des" refForName="parTransThree" op="equ"/>
    </dgm:constrLst>
    <dgm:ruleLst/>
    <dgm:forEach name="Name4" axis="ch" ptType="node">
      <dgm:layoutNode name="vertOne">
        <dgm:alg type="lin">
          <dgm:param type="linDir" val="fromT"/>
        </dgm:alg>
        <dgm:shape xmlns:r="http://schemas.openxmlformats.org/officeDocument/2006/relationships" r:blip="">
          <dgm:adjLst/>
        </dgm:shape>
        <dgm:presOf/>
        <dgm:constrLst>
          <dgm:constr type="w" for="ch" forName="txOne" refType="w" refFor="ch" refForName="horzOne" op="gte"/>
        </dgm:constrLst>
        <dgm:ruleLst/>
        <dgm:layoutNode name="txOn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5">
          <dgm:if name="Name6" axis="des" ptType="node" func="cnt" op="gt" val="0">
            <dgm:layoutNode name="parTransOne">
              <dgm:alg type="sp"/>
              <dgm:shape xmlns:r="http://schemas.openxmlformats.org/officeDocument/2006/relationships" r:blip="">
                <dgm:adjLst/>
              </dgm:shape>
              <dgm:presOf/>
              <dgm:constrLst/>
              <dgm:ruleLst/>
            </dgm:layoutNode>
          </dgm:if>
          <dgm:else name="Name7"/>
        </dgm:choose>
        <dgm:layoutNode name="horzOne">
          <dgm:choose name="Name8">
            <dgm:if name="Name9" func="var" arg="dir" op="equ" val="norm">
              <dgm:alg type="lin">
                <dgm:param type="linDir" val="fromL"/>
                <dgm:param type="nodeVertAlign" val="t"/>
              </dgm:alg>
            </dgm:if>
            <dgm:else name="Name1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1" axis="ch" ptType="node">
            <dgm:layoutNode name="vertTwo">
              <dgm:alg type="lin">
                <dgm:param type="linDir" val="fromT"/>
              </dgm:alg>
              <dgm:shape xmlns:r="http://schemas.openxmlformats.org/officeDocument/2006/relationships" r:blip="">
                <dgm:adjLst/>
              </dgm:shape>
              <dgm:presOf/>
              <dgm:constrLst>
                <dgm:constr type="w" for="ch" forName="txTwo" refType="w" refFor="ch" refForName="horzTwo" op="gte"/>
              </dgm:constrLst>
              <dgm:ruleLst/>
              <dgm:layoutNode name="txTwo">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2">
                <dgm:if name="Name13" axis="des" ptType="node" func="cnt" op="gt" val="0">
                  <dgm:layoutNode name="parTransTwo">
                    <dgm:alg type="sp"/>
                    <dgm:shape xmlns:r="http://schemas.openxmlformats.org/officeDocument/2006/relationships" r:blip="">
                      <dgm:adjLst/>
                    </dgm:shape>
                    <dgm:presOf/>
                    <dgm:constrLst/>
                    <dgm:ruleLst/>
                  </dgm:layoutNode>
                </dgm:if>
                <dgm:else name="Name14"/>
              </dgm:choose>
              <dgm:layoutNode name="horzTwo">
                <dgm:choose name="Name15">
                  <dgm:if name="Name16" func="var" arg="dir" op="equ" val="norm">
                    <dgm:alg type="lin">
                      <dgm:param type="linDir" val="fromL"/>
                      <dgm:param type="nodeVertAlign" val="t"/>
                    </dgm:alg>
                  </dgm:if>
                  <dgm:else name="Name17">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8" axis="ch" ptType="node">
                  <dgm:layoutNode name="vertThree">
                    <dgm:alg type="lin">
                      <dgm:param type="linDir" val="fromT"/>
                    </dgm:alg>
                    <dgm:shape xmlns:r="http://schemas.openxmlformats.org/officeDocument/2006/relationships" r:blip="">
                      <dgm:adjLst/>
                    </dgm:shape>
                    <dgm:presOf/>
                    <dgm:constrLst>
                      <dgm:constr type="w" for="ch" forName="txThree" refType="w" refFor="ch" refForName="horzThree" op="gte"/>
                    </dgm:constrLst>
                    <dgm:ruleLst/>
                    <dgm:layoutNode name="txThree">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9">
                      <dgm:if name="Name20" axis="des" ptType="node" func="cnt" op="gt" val="0">
                        <dgm:layoutNode name="parTransThree">
                          <dgm:alg type="sp"/>
                          <dgm:shape xmlns:r="http://schemas.openxmlformats.org/officeDocument/2006/relationships" r:blip="">
                            <dgm:adjLst/>
                          </dgm:shape>
                          <dgm:presOf/>
                          <dgm:constrLst/>
                          <dgm:ruleLst/>
                        </dgm:layoutNode>
                      </dgm:if>
                      <dgm:else name="Name21"/>
                    </dgm:choose>
                    <dgm:layoutNode name="horzThree">
                      <dgm:choose name="Name22">
                        <dgm:if name="Name23" func="var" arg="dir" op="equ" val="norm">
                          <dgm:alg type="lin">
                            <dgm:param type="linDir" val="fromL"/>
                            <dgm:param type="nodeVertAlign" val="t"/>
                          </dgm:alg>
                        </dgm:if>
                        <dgm:else name="Name24">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repeat" axis="ch" ptType="node">
                        <dgm:layoutNode name="vertFour">
                          <dgm:varLst>
                            <dgm:chPref val="3"/>
                          </dgm:varLst>
                          <dgm:alg type="lin">
                            <dgm:param type="linDir" val="fromT"/>
                          </dgm:alg>
                          <dgm:shape xmlns:r="http://schemas.openxmlformats.org/officeDocument/2006/relationships" r:blip="">
                            <dgm:adjLst/>
                          </dgm:shape>
                          <dgm:presOf/>
                          <dgm:constrLst>
                            <dgm:constr type="w" for="ch" forName="txFour" refType="w" refFor="ch" refForName="horzFour" op="gte"/>
                          </dgm:constrLst>
                          <dgm:ruleLst/>
                          <dgm:layoutNode name="txFour">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25">
                            <dgm:if name="Name26" axis="des" ptType="node" func="cnt" op="gt" val="0">
                              <dgm:layoutNode name="parTransFour">
                                <dgm:alg type="sp"/>
                                <dgm:shape xmlns:r="http://schemas.openxmlformats.org/officeDocument/2006/relationships" r:blip="">
                                  <dgm:adjLst/>
                                </dgm:shape>
                                <dgm:presOf/>
                                <dgm:constrLst/>
                                <dgm:ruleLst/>
                              </dgm:layoutNode>
                            </dgm:if>
                            <dgm:else name="Name27"/>
                          </dgm:choose>
                          <dgm:layoutNode name="horzFour">
                            <dgm:choose name="Name28">
                              <dgm:if name="Name29" func="var" arg="dir" op="equ" val="norm">
                                <dgm:alg type="lin">
                                  <dgm:param type="linDir" val="fromL"/>
                                  <dgm:param type="nodeVertAlign" val="t"/>
                                </dgm:alg>
                              </dgm:if>
                              <dgm:else name="Name3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31" ref="repeat"/>
                          </dgm:layoutNode>
                        </dgm:layoutNode>
                        <dgm:choose name="Name32">
                          <dgm:if name="Name33" axis="self" ptType="node" func="revPos" op="gte" val="2">
                            <dgm:forEach name="Name34" axis="followSib" ptType="sibTrans" cnt="1">
                              <dgm:layoutNode name="sibSpaceFour">
                                <dgm:alg type="sp"/>
                                <dgm:shape xmlns:r="http://schemas.openxmlformats.org/officeDocument/2006/relationships" r:blip="">
                                  <dgm:adjLst/>
                                </dgm:shape>
                                <dgm:presOf/>
                                <dgm:constrLst/>
                                <dgm:ruleLst/>
                              </dgm:layoutNode>
                            </dgm:forEach>
                          </dgm:if>
                          <dgm:else name="Name35"/>
                        </dgm:choose>
                      </dgm:forEach>
                    </dgm:layoutNode>
                  </dgm:layoutNode>
                  <dgm:choose name="Name36">
                    <dgm:if name="Name37" axis="self" ptType="node" func="revPos" op="gte" val="2">
                      <dgm:forEach name="Name38" axis="followSib" ptType="sibTrans" cnt="1">
                        <dgm:layoutNode name="sibSpaceThree">
                          <dgm:alg type="sp"/>
                          <dgm:shape xmlns:r="http://schemas.openxmlformats.org/officeDocument/2006/relationships" r:blip="">
                            <dgm:adjLst/>
                          </dgm:shape>
                          <dgm:presOf/>
                          <dgm:constrLst/>
                          <dgm:ruleLst/>
                        </dgm:layoutNode>
                      </dgm:forEach>
                    </dgm:if>
                    <dgm:else name="Name39"/>
                  </dgm:choose>
                </dgm:forEach>
              </dgm:layoutNode>
            </dgm:layoutNode>
            <dgm:choose name="Name40">
              <dgm:if name="Name41" axis="self" ptType="node" func="revPos" op="gte" val="2">
                <dgm:forEach name="Name42" axis="followSib" ptType="sibTrans" cnt="1">
                  <dgm:layoutNode name="sibSpaceTwo">
                    <dgm:alg type="sp"/>
                    <dgm:shape xmlns:r="http://schemas.openxmlformats.org/officeDocument/2006/relationships" r:blip="">
                      <dgm:adjLst/>
                    </dgm:shape>
                    <dgm:presOf/>
                    <dgm:constrLst/>
                    <dgm:ruleLst/>
                  </dgm:layoutNode>
                </dgm:forEach>
              </dgm:if>
              <dgm:else name="Name43"/>
            </dgm:choose>
          </dgm:forEach>
        </dgm:layoutNode>
      </dgm:layoutNode>
      <dgm:choose name="Name44">
        <dgm:if name="Name45" axis="self" ptType="node" func="revPos" op="gte" val="2">
          <dgm:forEach name="Name46" axis="followSib" ptType="sibTrans" cnt="1">
            <dgm:layoutNode name="sibSpaceOne">
              <dgm:alg type="sp"/>
              <dgm:shape xmlns:r="http://schemas.openxmlformats.org/officeDocument/2006/relationships" r:blip="">
                <dgm:adjLst/>
              </dgm:shape>
              <dgm:presOf/>
              <dgm:constrLst/>
              <dgm:ruleLst/>
            </dgm:layoutNode>
          </dgm:forEach>
        </dgm:if>
        <dgm:else name="Name47"/>
      </dgm:choose>
    </dgm:forEach>
  </dgm:layoutNode>
</dgm:layoutDef>
</file>

<file path=ppt/diagrams/layout114.xml><?xml version="1.0" encoding="utf-8"?>
<dgm:layoutDef xmlns:dgm="http://schemas.openxmlformats.org/drawingml/2006/diagram" xmlns:a="http://schemas.openxmlformats.org/drawingml/2006/main" uniqueId="urn:microsoft.com/office/officeart/2005/8/layout/arrow4">
  <dgm:title val=""/>
  <dgm:desc val=""/>
  <dgm:catLst>
    <dgm:cat type="relationship" pri="8000"/>
    <dgm:cat type="process" pri="30000"/>
  </dgm:catLst>
  <dgm:samp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Lst>
      <dgm:cxnLst>
        <dgm:cxn modelId="3" srcId="0" destId="1" srcOrd="0" destOrd="0"/>
        <dgm:cxn modelId="4" srcId="0" destId="2" srcOrd="1" destOrd="0"/>
      </dgm:cxnLst>
      <dgm:bg/>
      <dgm:whole/>
    </dgm:dataModel>
  </dgm:clrData>
  <dgm:layoutNode name="compositeShape">
    <dgm:varLst>
      <dgm:chMax val="2"/>
      <dgm:dir/>
      <dgm:resizeHandles val="exact"/>
    </dgm:varLst>
    <dgm:alg type="composite"/>
    <dgm:shape xmlns:r="http://schemas.openxmlformats.org/officeDocument/2006/relationships" r:blip="">
      <dgm:adjLst/>
    </dgm:shape>
    <dgm:presOf/>
    <dgm:choose name="Name0">
      <dgm:if name="Name1" func="var" arg="dir" op="equ" val="norm">
        <dgm:choose name="Name2">
          <dgm:if name="Name3" axis="ch" ptType="node" func="cnt" op="lte" val="1">
            <dgm:constrLst>
              <dgm:constr type="primFontSz" for="des" ptType="node" op="equ" val="65"/>
              <dgm:constr type="w" for="ch" forName="upArrow" refType="w" fact="0.33"/>
              <dgm:constr type="h" for="ch" forName="upArrow" refType="h"/>
              <dgm:constr type="b" for="ch" forName="upArrow" refType="h" fact="0.48"/>
              <dgm:constr type="l" for="ch" forName="upArrow"/>
              <dgm:constr type="h" for="ch" forName="upArrow" refType="w" refFor="ch" refForName="upArrow" op="gte" fact="0.75"/>
              <dgm:constr type="w" for="ch" forName="upArrowText" refType="w" fact="0.56"/>
              <dgm:constr type="h" for="ch" forName="upArrowText" refType="h"/>
              <dgm:constr type="b" for="ch" forName="upArrowText" refType="h" fact="0.48"/>
              <dgm:constr type="l" for="ch" forName="upArrowText" refType="w" refFor="ch" refForName="upArrow" fact="1.03"/>
            </dgm:constrLst>
          </dgm:if>
          <dgm:else name="Name4">
            <dgm:constrLst>
              <dgm:constr type="primFontSz" for="des" ptType="node" op="equ" val="65"/>
              <dgm:constr type="w" for="ch" forName="upArrow" refType="w" fact="0.33"/>
              <dgm:constr type="h" for="ch" forName="upArrow" refType="h" fact="0.48"/>
              <dgm:constr type="b" for="ch" forName="upArrow" refType="h" fact="0.48"/>
              <dgm:constr type="l" for="ch" forName="upArrow"/>
              <dgm:constr type="h" for="ch" forName="upArrow" refType="w" refFor="ch" refForName="upArrow" op="gte" fact="0.75"/>
              <dgm:constr type="w" for="ch" forName="upArrowText" refType="w" fact="0.56"/>
              <dgm:constr type="h" for="ch" forName="upArrowText" refType="h" fact="0.48"/>
              <dgm:constr type="b" for="ch" forName="upArrowText" refType="h" fact="0.48"/>
              <dgm:constr type="l" for="ch" forName="upArrowText" refType="w" refFor="ch" refForName="upArrow" fact="1.03"/>
              <dgm:constr type="w" for="ch" forName="downArrow" refType="w" fact="0.33"/>
              <dgm:constr type="h" for="ch" forName="downArrow" refType="h" fact="0.48"/>
              <dgm:constr type="t" for="ch" forName="downArrow" refType="h" fact="0.52"/>
              <dgm:constr type="l" for="ch" forName="downArrow" refType="w" refFor="ch" refForName="downArrow" fact="0.3"/>
              <dgm:constr type="h" for="ch" forName="downArrow" refType="w" refFor="ch" refForName="downArrow" op="gte" fact="0.75"/>
              <dgm:constr type="w" for="ch" forName="downArrowText" refType="w" fact="0.56"/>
              <dgm:constr type="h" for="ch" forName="downArrowText" refType="h" fact="0.48"/>
              <dgm:constr type="t" for="ch" forName="downArrowText" refType="h" fact="0.52"/>
              <dgm:constr type="l" for="ch" forName="downArrowText" refType="w" refFor="ch" refForName="downArrow" fact="1.33"/>
            </dgm:constrLst>
          </dgm:else>
        </dgm:choose>
      </dgm:if>
      <dgm:else name="Name5">
        <dgm:choose name="Name6">
          <dgm:if name="Name7" axis="ch" ptType="node" func="cnt" op="lte" val="1">
            <dgm:constrLst>
              <dgm:constr type="primFontSz" for="des" ptType="node" op="equ" val="65"/>
              <dgm:constr type="w" for="ch" forName="upArrow" refType="w" fact="0.33"/>
              <dgm:constr type="h" for="ch" forName="upArrow" refType="h"/>
              <dgm:constr type="t" for="ch" forName="upArrow"/>
              <dgm:constr type="l" for="ch" forName="upArrow" refType="w" fact="0.67"/>
              <dgm:constr type="h" for="ch" forName="upArrow" refType="w" refFor="ch" refForName="upArrow" op="gte" fact="0.75"/>
              <dgm:constr type="w" for="ch" forName="upArrowText" refType="w" fact="0.56"/>
              <dgm:constr type="h" for="ch" forName="upArrowText" refType="h"/>
              <dgm:constr type="t" for="ch" forName="upArrowText"/>
              <dgm:constr type="l" for="ch" forName="upArrowText" refType="w" fact="0.1"/>
            </dgm:constrLst>
          </dgm:if>
          <dgm:else name="Name8">
            <dgm:constrLst>
              <dgm:constr type="primFontSz" for="des" ptType="node" op="equ" val="65"/>
              <dgm:constr type="w" for="ch" forName="upArrow" refType="w" fact="0.33"/>
              <dgm:constr type="h" for="ch" forName="upArrow" refType="h" fact="0.48"/>
              <dgm:constr type="t" for="ch" forName="upArrow"/>
              <dgm:constr type="l" for="ch" forName="upArrow" refType="w" fact="0.67"/>
              <dgm:constr type="h" for="ch" forName="upArrow" refType="w" refFor="ch" refForName="upArrow" op="gte" fact="0.75"/>
              <dgm:constr type="w" for="ch" forName="upArrowText" refType="w" fact="0.56"/>
              <dgm:constr type="h" for="ch" forName="upArrowText" refType="h" fact="0.48"/>
              <dgm:constr type="t" for="ch" forName="upArrowText"/>
              <dgm:constr type="l" for="ch" forName="upArrowText" refType="w" fact="0.1"/>
              <dgm:constr type="w" for="ch" forName="downArrow" refType="w" fact="0.33"/>
              <dgm:constr type="h" for="ch" forName="downArrow" refType="h" fact="0.48"/>
              <dgm:constr type="t" for="ch" forName="downArrow" refType="h" fact="0.52"/>
              <dgm:constr type="l" for="ch" forName="downArrow" refType="w" fact="0.57"/>
              <dgm:constr type="h" for="ch" forName="downArrow" refType="w" refFor="ch" refForName="downArrow" op="gte" fact="0.75"/>
              <dgm:constr type="w" for="ch" forName="downArrowText" refType="w" fact="0.56"/>
              <dgm:constr type="h" for="ch" forName="downArrowText" refType="h" fact="0.48"/>
              <dgm:constr type="t" for="ch" forName="downArrowText" refType="h" fact="0.52"/>
              <dgm:constr type="l" for="ch" forName="downArrowText"/>
            </dgm:constrLst>
          </dgm:else>
        </dgm:choose>
      </dgm:else>
    </dgm:choose>
    <dgm:ruleLst/>
    <dgm:forEach name="Name9" axis="ch" ptType="node" cnt="1">
      <dgm:layoutNode name="upArrow" styleLbl="node1">
        <dgm:alg type="sp"/>
        <dgm:shape xmlns:r="http://schemas.openxmlformats.org/officeDocument/2006/relationships" type="upArrow" r:blip="">
          <dgm:adjLst/>
        </dgm:shape>
        <dgm:presOf/>
        <dgm:constrLst/>
        <dgm:ruleLst/>
      </dgm:layoutNode>
      <dgm:layoutNode name="upArrowText" styleLbl="revTx">
        <dgm:varLst>
          <dgm:chMax val="0"/>
          <dgm:bulletEnabled val="1"/>
        </dgm:varLst>
        <dgm:choose name="Name10">
          <dgm:if name="Name11" axis="root des" ptType="all node" func="maxDepth" op="gt" val="1">
            <dgm:alg type="tx">
              <dgm:param type="parTxLTRAlign" val="l"/>
              <dgm:param type="parTxRTLAlign" val="r"/>
              <dgm:param type="txAnchorVertCh" val="mid"/>
            </dgm:alg>
          </dgm:if>
          <dgm:else name="Name12">
            <dgm:choose name="Name13">
              <dgm:if name="Name14" func="var" arg="dir" op="equ" val="norm">
                <dgm:alg type="tx">
                  <dgm:param type="parTxLTRAlign" val="l"/>
                  <dgm:param type="parTxRTLAlign" val="l"/>
                  <dgm:param type="txAnchorVertCh" val="mid"/>
                </dgm:alg>
              </dgm:if>
              <dgm:else name="Name15">
                <dgm:alg type="tx">
                  <dgm:param type="parTxLTRAlign" val="r"/>
                  <dgm:param type="parTxRTLAlign" val="r"/>
                  <dgm:param type="txAnchorVertCh" val="mid"/>
                </dgm:alg>
              </dgm:else>
            </dgm:choose>
          </dgm:else>
        </dgm:choose>
        <dgm:shape xmlns:r="http://schemas.openxmlformats.org/officeDocument/2006/relationships" type="rect" r:blip="">
          <dgm:adjLst/>
        </dgm:shape>
        <dgm:presOf axis="desOrSelf" ptType="node"/>
        <dgm:constrLst>
          <dgm:constr type="tMarg"/>
        </dgm:constrLst>
        <dgm:ruleLst>
          <dgm:rule type="primFontSz" val="5" fact="NaN" max="NaN"/>
        </dgm:ruleLst>
      </dgm:layoutNode>
    </dgm:forEach>
    <dgm:forEach name="Name16" axis="ch" ptType="node" st="2" cnt="1">
      <dgm:layoutNode name="downArrow" styleLbl="node1">
        <dgm:alg type="sp"/>
        <dgm:shape xmlns:r="http://schemas.openxmlformats.org/officeDocument/2006/relationships" type="downArrow" r:blip="">
          <dgm:adjLst/>
        </dgm:shape>
        <dgm:presOf/>
        <dgm:constrLst/>
        <dgm:ruleLst/>
      </dgm:layoutNode>
      <dgm:layoutNode name="downArrowText" styleLbl="revTx">
        <dgm:varLst>
          <dgm:chMax val="0"/>
          <dgm:bulletEnabled val="1"/>
        </dgm:varLst>
        <dgm:choose name="Name17">
          <dgm:if name="Name18" axis="root des" ptType="all node" func="maxDepth" op="gt" val="1">
            <dgm:alg type="tx">
              <dgm:param type="parTxLTRAlign" val="l"/>
              <dgm:param type="parTxRTLAlign" val="r"/>
              <dgm:param type="txAnchorVertCh" val="mid"/>
            </dgm:alg>
          </dgm:if>
          <dgm:else name="Name19">
            <dgm:choose name="Name20">
              <dgm:if name="Name21" func="var" arg="dir" op="equ" val="norm">
                <dgm:alg type="tx">
                  <dgm:param type="parTxLTRAlign" val="l"/>
                  <dgm:param type="parTxRTLAlign" val="l"/>
                  <dgm:param type="txAnchorVertCh" val="mid"/>
                </dgm:alg>
              </dgm:if>
              <dgm:else name="Name22">
                <dgm:alg type="tx">
                  <dgm:param type="parTxLTRAlign" val="r"/>
                  <dgm:param type="parTxRTLAlign" val="r"/>
                  <dgm:param type="txAnchorVertCh" val="mid"/>
                </dgm:alg>
              </dgm:else>
            </dgm:choose>
          </dgm:else>
        </dgm:choose>
        <dgm:shape xmlns:r="http://schemas.openxmlformats.org/officeDocument/2006/relationships" type="rect" r:blip="">
          <dgm:adjLst/>
        </dgm:shape>
        <dgm:presOf axis="desOrSelf" ptType="node"/>
        <dgm:constrLst>
          <dgm:constr type="tMarg"/>
        </dgm:constrLst>
        <dgm:ruleLst>
          <dgm:rule type="primFontSz" val="5" fact="NaN" max="NaN"/>
        </dgm:ruleLst>
      </dgm:layoutNode>
    </dgm:forEach>
  </dgm:layoutNode>
</dgm:layoutDef>
</file>

<file path=ppt/diagrams/layout115.xml><?xml version="1.0" encoding="utf-8"?>
<dgm:layoutDef xmlns:dgm="http://schemas.openxmlformats.org/drawingml/2006/diagram" xmlns:a="http://schemas.openxmlformats.org/drawingml/2006/main" uniqueId="urn:microsoft.com/office/officeart/2005/8/layout/vList6">
  <dgm:title val=""/>
  <dgm:desc val=""/>
  <dgm:catLst>
    <dgm:cat type="process" pri="22000"/>
    <dgm:cat type="list" pri="1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dgm:varLst>
    <dgm:alg type="lin">
      <dgm:param type="linDir" val="fromT"/>
    </dgm:alg>
    <dgm:shape xmlns:r="http://schemas.openxmlformats.org/officeDocument/2006/relationships" r:blip="">
      <dgm:adjLst/>
    </dgm:shape>
    <dgm:presOf/>
    <dgm:constrLst>
      <dgm:constr type="w" for="ch" forName="linNode" refType="w"/>
      <dgm:constr type="h" for="ch" forName="linNode" refType="h"/>
      <dgm:constr type="h" for="ch" forName="spacing" refType="h" refFor="ch" refForName="linNode" fact="0.1"/>
      <dgm:constr type="primFontSz" for="des" forName="parentShp" op="equ" val="65"/>
      <dgm:constr type="primFontSz" for="des" forName="childShp" op="equ" val="65"/>
    </dgm:constrLst>
    <dgm:ruleLst/>
    <dgm:forEach name="Name1" axis="ch" ptType="node">
      <dgm:layoutNode name="linNode">
        <dgm:choose name="Name2">
          <dgm:if name="Name3" func="var" arg="dir" op="equ" val="norm">
            <dgm:alg type="lin">
              <dgm:param type="linDir" val="fromL"/>
            </dgm:alg>
          </dgm:if>
          <dgm:else name="Name4">
            <dgm:alg type="lin">
              <dgm:param type="linDir" val="fromR"/>
            </dgm:alg>
          </dgm:else>
        </dgm:choose>
        <dgm:shape xmlns:r="http://schemas.openxmlformats.org/officeDocument/2006/relationships" r:blip="">
          <dgm:adjLst/>
        </dgm:shape>
        <dgm:presOf/>
        <dgm:choose name="Name5">
          <dgm:if name="Name6" func="var" arg="dir" op="equ" val="norm">
            <dgm:constrLst>
              <dgm:constr type="w" for="ch" forName="parentShp" refType="w" fact="0.4"/>
              <dgm:constr type="h" for="ch" forName="parentShp" refType="h"/>
              <dgm:constr type="w" for="ch" forName="childShp" refType="w" fact="0.6"/>
              <dgm:constr type="h" for="ch" forName="childShp" refType="h" refFor="ch" refForName="parentShp"/>
            </dgm:constrLst>
          </dgm:if>
          <dgm:else name="Name7">
            <dgm:constrLst>
              <dgm:constr type="w" for="ch" forName="parentShp" refType="w" fact="0.4"/>
              <dgm:constr type="h" for="ch" forName="parentShp" refType="h"/>
              <dgm:constr type="w" for="ch" forName="childShp" refType="w" fact="0.6"/>
              <dgm:constr type="h" for="ch" forName="childShp" refType="h" refFor="ch" refForName="parentShp"/>
            </dgm:constrLst>
          </dgm:else>
        </dgm:choose>
        <dgm:ruleLst/>
        <dgm:layoutNode name="parentShp" styleLbl="node1">
          <dgm:varLst>
            <dgm:bulletEnabled val="1"/>
          </dgm:varLst>
          <dgm:alg type="tx"/>
          <dgm:shape xmlns:r="http://schemas.openxmlformats.org/officeDocument/2006/relationships" type="roundRect" r:blip="">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layoutNode name="childShp" styleLbl="bgAccFollowNode1">
          <dgm:varLst>
            <dgm:bulletEnabled val="1"/>
          </dgm:varLst>
          <dgm:alg type="tx">
            <dgm:param type="stBulletLvl" val="1"/>
          </dgm:alg>
          <dgm:choose name="Name8">
            <dgm:if name="Name9" func="var" arg="dir" op="equ" val="norm">
              <dgm:shape xmlns:r="http://schemas.openxmlformats.org/officeDocument/2006/relationships" type="rightArrow" r:blip="" zOrderOff="-2">
                <dgm:adjLst>
                  <dgm:adj idx="1" val="0.75"/>
                </dgm:adjLst>
              </dgm:shape>
            </dgm:if>
            <dgm:else name="Name10">
              <dgm:shape xmlns:r="http://schemas.openxmlformats.org/officeDocument/2006/relationships" rot="180" type="rightArrow" r:blip="" zOrderOff="-2">
                <dgm:adjLst>
                  <dgm:adj idx="1" val="0.75"/>
                </dgm:adjLst>
              </dgm:shape>
            </dgm:else>
          </dgm:choose>
          <dgm:presOf axis="des" ptType="node"/>
          <dgm:constrLst>
            <dgm:constr type="secFontSz" refType="primFontSz"/>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dgm:forEach name="Name11" axis="followSib" ptType="sibTrans" cnt="1">
        <dgm:layoutNode name="spacing">
          <dgm:alg type="sp"/>
          <dgm:shape xmlns:r="http://schemas.openxmlformats.org/officeDocument/2006/relationships" r:blip="">
            <dgm:adjLst/>
          </dgm:shape>
          <dgm:presOf/>
          <dgm:constrLst/>
          <dgm:ruleLst/>
        </dgm:layoutNode>
      </dgm:forEach>
    </dgm:forEach>
  </dgm:layoutNode>
</dgm:layoutDef>
</file>

<file path=ppt/diagrams/layout116.xml><?xml version="1.0" encoding="utf-8"?>
<dgm:layoutDef xmlns:dgm="http://schemas.openxmlformats.org/drawingml/2006/diagram" xmlns:a="http://schemas.openxmlformats.org/drawingml/2006/main" uniqueId="urn:microsoft.com/office/officeart/2005/8/layout/hProcess4">
  <dgm:title val=""/>
  <dgm:desc val=""/>
  <dgm:catLst>
    <dgm:cat type="process" pri="4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composite"/>
    <dgm:shape xmlns:r="http://schemas.openxmlformats.org/officeDocument/2006/relationships" r:blip="">
      <dgm:adjLst/>
    </dgm:shape>
    <dgm:presOf/>
    <dgm:constrLst>
      <dgm:constr type="w" for="ch" forName="tSp" refType="w"/>
      <dgm:constr type="h" for="ch" forName="tSp" refType="h" fact="0.15"/>
      <dgm:constr type="l" for="ch" forName="tSp"/>
      <dgm:constr type="t" for="ch" forName="tSp"/>
      <dgm:constr type="w" for="ch" forName="bSp" refType="w"/>
      <dgm:constr type="h" for="ch" forName="bSp" refType="h" fact="0.15"/>
      <dgm:constr type="l" for="ch" forName="bSp"/>
      <dgm:constr type="t" for="ch" forName="bSp" refType="h" fact="0.85"/>
      <dgm:constr type="w" for="ch" forName="process" refType="w"/>
      <dgm:constr type="h" for="ch" forName="process" refType="h" fact="0.7"/>
      <dgm:constr type="l" for="ch" forName="process"/>
      <dgm:constr type="t" for="ch" forName="process" refType="h" fact="0.15"/>
    </dgm:constrLst>
    <dgm:ruleLst/>
    <dgm:layoutNode name="tSp">
      <dgm:alg type="sp"/>
      <dgm:shape xmlns:r="http://schemas.openxmlformats.org/officeDocument/2006/relationships" r:blip="">
        <dgm:adjLst/>
      </dgm:shape>
      <dgm:presOf/>
      <dgm:constrLst/>
      <dgm:ruleLst/>
    </dgm:layoutNode>
    <dgm:layoutNode name="bSp">
      <dgm:alg type="sp"/>
      <dgm:shape xmlns:r="http://schemas.openxmlformats.org/officeDocument/2006/relationships" r:blip="">
        <dgm:adjLst/>
      </dgm:shape>
      <dgm:presOf/>
      <dgm:constrLst/>
      <dgm:ruleLst/>
    </dgm:layoutNode>
    <dgm:layoutNode name="process">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composite1" refType="w"/>
        <dgm:constr type="w" for="ch" forName="composite2" refType="w" refFor="ch" refForName="composite1" op="equ"/>
        <dgm:constr type="h" for="ch" forName="composite1" refType="h"/>
        <dgm:constr type="h" for="ch" forName="composite2" refType="h" refFor="ch" refForName="composite1" op="equ"/>
        <dgm:constr type="primFontSz" for="des" forName="parentNode1" val="65"/>
        <dgm:constr type="primFontSz" for="des" forName="parentNode2" refType="primFontSz" refFor="des" refForName="parentNode1" op="equ"/>
        <dgm:constr type="secFontSz" for="des" forName="childNode1tx" val="65"/>
        <dgm:constr type="secFontSz" for="des" forName="childNode2tx" refType="secFontSz" refFor="des" refForName="childNode1tx" op="equ"/>
        <dgm:constr type="w" for="des" ptType="sibTrans" refType="w" refFor="ch" refForName="composite1" op="equ" fact="0.05"/>
      </dgm:constrLst>
      <dgm:ruleLst/>
      <dgm:forEach name="Name4" axis="ch" ptType="node" step="2">
        <dgm:layoutNode name="composite1">
          <dgm:alg type="composite">
            <dgm:param type="ar" val="0.943"/>
          </dgm:alg>
          <dgm:shape xmlns:r="http://schemas.openxmlformats.org/officeDocument/2006/relationships" r:blip="">
            <dgm:adjLst/>
          </dgm:shape>
          <dgm:presOf/>
          <dgm:choose name="Name5">
            <dgm:if name="Name6" func="var" arg="dir" op="equ" val="norm">
              <dgm:constrLst>
                <dgm:constr type="h" refType="w" fact="1.06"/>
                <dgm:constr type="w" for="ch" forName="dummyNode1" refType="w"/>
                <dgm:constr type="h" for="ch" forName="dummyNode1" refType="h"/>
                <dgm:constr type="t" for="ch" forName="dummyNode1"/>
                <dgm:constr type="l" for="ch" forName="dummyNode1"/>
                <dgm:constr type="w" for="ch" forName="childNode1" refType="w" fact="0.9"/>
                <dgm:constr type="h" for="ch" forName="childNode1" refType="h" fact="0.7"/>
                <dgm:constr type="t" for="ch" forName="childNode1" refType="h" fact="0.15"/>
                <dgm:constr type="l" for="ch" forName="childNode1"/>
                <dgm:constr type="w" for="ch" forName="childNode1tx" refType="w" fact="0.9"/>
                <dgm:constr type="h" for="ch" forName="childNode1tx" refType="h" fact="0.55"/>
                <dgm:constr type="t" for="ch" forName="childNode1tx" refType="h" fact="0.15"/>
                <dgm:constr type="l" for="ch" forName="childNode1tx"/>
                <dgm:constr type="w" for="ch" forName="parentNode1" refType="w" fact="0.8"/>
                <dgm:constr type="h" for="ch" forName="parentNode1" refType="h" fact="0.3"/>
                <dgm:constr type="t" for="ch" forName="parentNode1" refType="h" fact="0.7"/>
                <dgm:constr type="l" for="ch" forName="parentNode1" refType="w" fact="0.2"/>
                <dgm:constr type="w" for="ch" forName="connSite1" refType="w" fact="0.01"/>
                <dgm:constr type="h" for="ch" forName="connSite1" refType="h" fact="0.01"/>
                <dgm:constr type="t" for="ch" forName="connSite1"/>
                <dgm:constr type="l" for="ch" forName="connSite1" refType="w" fact="0.35"/>
              </dgm:constrLst>
            </dgm:if>
            <dgm:else name="Name7">
              <dgm:constrLst>
                <dgm:constr type="h" refType="w" fact="1.06"/>
                <dgm:constr type="w" for="ch" forName="dummyNode1" refType="w"/>
                <dgm:constr type="h" for="ch" forName="dummyNode1" refType="h"/>
                <dgm:constr type="t" for="ch" forName="dummyNode1"/>
                <dgm:constr type="l" for="ch" forName="dummyNode1"/>
                <dgm:constr type="w" for="ch" forName="childNode1" refType="w" fact="0.9"/>
                <dgm:constr type="h" for="ch" forName="childNode1" refType="h" fact="0.7"/>
                <dgm:constr type="t" for="ch" forName="childNode1" refType="h" fact="0.15"/>
                <dgm:constr type="l" for="ch" forName="childNode1" refType="w" fact="0.1"/>
                <dgm:constr type="w" for="ch" forName="childNode1tx" refType="w" fact="0.9"/>
                <dgm:constr type="h" for="ch" forName="childNode1tx" refType="h" fact="0.55"/>
                <dgm:constr type="t" for="ch" forName="childNode1tx" refType="h" fact="0.15"/>
                <dgm:constr type="l" for="ch" forName="childNode1tx" refType="w" fact="0.1"/>
                <dgm:constr type="w" for="ch" forName="parentNode1" refType="w" fact="0.8"/>
                <dgm:constr type="h" for="ch" forName="parentNode1" refType="h" fact="0.3"/>
                <dgm:constr type="t" for="ch" forName="parentNode1" refType="h" fact="0.7"/>
                <dgm:constr type="l" for="ch" forName="parentNode1"/>
                <dgm:constr type="w" for="ch" forName="connSite1" refType="w" fact="0.01"/>
                <dgm:constr type="h" for="ch" forName="connSite1" refType="h" fact="0.01"/>
                <dgm:constr type="t" for="ch" forName="connSite1"/>
                <dgm:constr type="l" for="ch" forName="connSite1" refType="w" fact="0.65"/>
              </dgm:constrLst>
            </dgm:else>
          </dgm:choose>
          <dgm:ruleLst/>
          <dgm:layoutNode name="dummyNode1">
            <dgm:alg type="sp"/>
            <dgm:shape xmlns:r="http://schemas.openxmlformats.org/officeDocument/2006/relationships" type="rect" r:blip="" hideGeom="1">
              <dgm:adjLst/>
            </dgm:shape>
            <dgm:presOf/>
            <dgm:constrLst/>
            <dgm:ruleLst/>
          </dgm:layoutNode>
          <dgm:layoutNode name="childNode1" styleLbl="bgAcc1">
            <dgm:varLst>
              <dgm:bulletEnabled val="1"/>
            </dgm:varLst>
            <dgm:alg type="sp"/>
            <dgm:shape xmlns:r="http://schemas.openxmlformats.org/officeDocument/2006/relationships" type="roundRect" r:blip="">
              <dgm:adjLst>
                <dgm:adj idx="1" val="0.1"/>
              </dgm:adjLst>
            </dgm:shape>
            <dgm:presOf axis="des" ptType="node"/>
            <dgm:constrLst/>
            <dgm:ruleLst/>
          </dgm:layoutNode>
          <dgm:layoutNode name="childNode1tx" styleLbl="bgAcc1">
            <dgm:varLst>
              <dgm:bulletEnabled val="1"/>
            </dgm:varLst>
            <dgm:alg type="tx">
              <dgm:param type="stBulletLvl" val="1"/>
            </dgm:alg>
            <dgm:shape xmlns:r="http://schemas.openxmlformats.org/officeDocument/2006/relationships" type="roundRect" r:blip="" hideGeom="1">
              <dgm:adjLst>
                <dgm:adj idx="1" val="0.1"/>
              </dgm:adjLst>
            </dgm:shape>
            <dgm:presOf axis="des" ptType="node"/>
            <dgm:constrLst>
              <dgm:constr type="secFontSz" val="65"/>
              <dgm:constr type="primFontSz" refType="secFontSz"/>
              <dgm:constr type="tMarg" refType="secFontSz" fact="0.15"/>
              <dgm:constr type="bMarg" refType="secFontSz" fact="0.15"/>
              <dgm:constr type="lMarg" refType="secFontSz" fact="0.15"/>
              <dgm:constr type="rMarg" refType="secFontSz" fact="0.15"/>
            </dgm:constrLst>
            <dgm:ruleLst>
              <dgm:rule type="secFontSz" val="5" fact="NaN" max="NaN"/>
            </dgm:ruleLst>
          </dgm:layoutNode>
          <dgm:layoutNode name="parentNode1" styleLbl="node1">
            <dgm:varLst>
              <dgm:chMax val="1"/>
              <dgm:bulletEnabled val="1"/>
            </dgm:varLst>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connSite1" moveWith="childNode1">
            <dgm:alg type="sp"/>
            <dgm:shape xmlns:r="http://schemas.openxmlformats.org/officeDocument/2006/relationships" r:blip="">
              <dgm:adjLst/>
            </dgm:shape>
            <dgm:presOf/>
            <dgm:constrLst/>
            <dgm:ruleLst/>
          </dgm:layoutNode>
        </dgm:layoutNode>
        <dgm:forEach name="Name8" axis="followSib" ptType="sibTrans" cnt="1">
          <dgm:layoutNode name="Name9">
            <dgm:alg type="conn">
              <dgm:param type="connRout" val="curve"/>
              <dgm:param type="srcNode" val="parentNode1"/>
              <dgm:param type="dstNode" val="connSite2"/>
              <dgm:param type="begPts" val="bCtr"/>
              <dgm:param type="endPts" val="bCtr"/>
            </dgm:alg>
            <dgm:shape xmlns:r="http://schemas.openxmlformats.org/officeDocument/2006/relationships" type="conn" r:blip="" zOrderOff="-2">
              <dgm:adjLst/>
            </dgm:shape>
            <dgm:presOf axis="self"/>
            <dgm:choose name="Name10">
              <dgm:if name="Name11" func="var" arg="dir" op="equ" val="norm">
                <dgm:constrLst>
                  <dgm:constr type="h" refType="w" fact="0.35"/>
                  <dgm:constr type="wArH" refType="h"/>
                  <dgm:constr type="hArH" refType="h"/>
                  <dgm:constr type="connDist"/>
                  <dgm:constr type="diam" refType="connDist" fact="-1.15"/>
                  <dgm:constr type="begPad"/>
                  <dgm:constr type="endPad"/>
                </dgm:constrLst>
              </dgm:if>
              <dgm:else name="Name12">
                <dgm:constrLst>
                  <dgm:constr type="h" refType="w" fact="0.35"/>
                  <dgm:constr type="wArH" refType="h"/>
                  <dgm:constr type="hArH" refType="h"/>
                  <dgm:constr type="connDist"/>
                  <dgm:constr type="diam" refType="connDist" fact="1.15"/>
                  <dgm:constr type="begPad"/>
                  <dgm:constr type="endPad"/>
                </dgm:constrLst>
              </dgm:else>
            </dgm:choose>
            <dgm:ruleLst/>
          </dgm:layoutNode>
        </dgm:forEach>
        <dgm:forEach name="Name13" axis="followSib" ptType="node" cnt="1">
          <dgm:layoutNode name="composite2">
            <dgm:alg type="composite">
              <dgm:param type="ar" val="0.943"/>
            </dgm:alg>
            <dgm:shape xmlns:r="http://schemas.openxmlformats.org/officeDocument/2006/relationships" r:blip="">
              <dgm:adjLst/>
            </dgm:shape>
            <dgm:presOf/>
            <dgm:choose name="Name14">
              <dgm:if name="Name15" func="var" arg="dir" op="equ" val="norm">
                <dgm:constrLst>
                  <dgm:constr type="h" refType="w" fact="1.06"/>
                  <dgm:constr type="w" for="ch" forName="dummyNode2" refType="w"/>
                  <dgm:constr type="h" for="ch" forName="dummyNode2" refType="h"/>
                  <dgm:constr type="t" for="ch" forName="dummyNode2"/>
                  <dgm:constr type="l" for="ch" forName="dummyNode2"/>
                  <dgm:constr type="w" for="ch" forName="childNode2" refType="w" fact="0.9"/>
                  <dgm:constr type="h" for="ch" forName="childNode2" refType="h" fact="0.7"/>
                  <dgm:constr type="t" for="ch" forName="childNode2" refType="h" fact="0.15"/>
                  <dgm:constr type="l" for="ch" forName="childNode2"/>
                  <dgm:constr type="w" for="ch" forName="childNode2tx" refType="w" fact="0.9"/>
                  <dgm:constr type="h" for="ch" forName="childNode2tx" refType="h" fact="0.55"/>
                  <dgm:constr type="t" for="ch" forName="childNode2tx" refType="h" fact="0.3"/>
                  <dgm:constr type="l" for="ch" forName="childNode2tx"/>
                  <dgm:constr type="w" for="ch" forName="parentNode2" refType="w" fact="0.8"/>
                  <dgm:constr type="h" for="ch" forName="parentNode2" refType="h" fact="0.3"/>
                  <dgm:constr type="t" for="ch" forName="parentNode2"/>
                  <dgm:constr type="l" for="ch" forName="parentNode2" refType="w" fact="0.2"/>
                  <dgm:constr type="w" for="ch" forName="connSite2" refType="w" fact="0.01"/>
                  <dgm:constr type="h" for="ch" forName="connSite2" refType="h" fact="0.01"/>
                  <dgm:constr type="t" for="ch" forName="connSite2" refType="h" fact="0.99"/>
                  <dgm:constr type="l" for="ch" forName="connSite2" refType="w" fact="0.25"/>
                </dgm:constrLst>
              </dgm:if>
              <dgm:else name="Name16">
                <dgm:constrLst>
                  <dgm:constr type="h" refType="w" fact="1.06"/>
                  <dgm:constr type="w" for="ch" forName="dummyNode2" refType="w"/>
                  <dgm:constr type="h" for="ch" forName="dummyNode2" refType="h"/>
                  <dgm:constr type="t" for="ch" forName="dummyNode2"/>
                  <dgm:constr type="l" for="ch" forName="dummyNode2"/>
                  <dgm:constr type="w" for="ch" forName="childNode2" refType="w" fact="0.9"/>
                  <dgm:constr type="h" for="ch" forName="childNode2" refType="h" fact="0.7"/>
                  <dgm:constr type="t" for="ch" forName="childNode2" refType="h" fact="0.15"/>
                  <dgm:constr type="l" for="ch" forName="childNode2" refType="w" fact="0.1"/>
                  <dgm:constr type="w" for="ch" forName="childNode2tx" refType="w" fact="0.9"/>
                  <dgm:constr type="h" for="ch" forName="childNode2tx" refType="h" fact="0.55"/>
                  <dgm:constr type="t" for="ch" forName="childNode2tx" refType="h" fact="0.3"/>
                  <dgm:constr type="l" for="ch" forName="childNode2tx" refType="w" fact="0.1"/>
                  <dgm:constr type="w" for="ch" forName="parentNode2" refType="w" fact="0.8"/>
                  <dgm:constr type="h" for="ch" forName="parentNode2" refType="h" fact="0.3"/>
                  <dgm:constr type="t" for="ch" forName="parentNode2"/>
                  <dgm:constr type="l" for="ch" forName="parentNode2"/>
                  <dgm:constr type="w" for="ch" forName="connSite2" refType="w" fact="0.01"/>
                  <dgm:constr type="h" for="ch" forName="connSite2" refType="h" fact="0.01"/>
                  <dgm:constr type="t" for="ch" forName="connSite2" refType="h" fact="0.99"/>
                  <dgm:constr type="l" for="ch" forName="connSite2" refType="w" fact="0.85"/>
                </dgm:constrLst>
              </dgm:else>
            </dgm:choose>
            <dgm:ruleLst/>
            <dgm:layoutNode name="dummyNode2">
              <dgm:alg type="sp"/>
              <dgm:shape xmlns:r="http://schemas.openxmlformats.org/officeDocument/2006/relationships" type="rect" r:blip="" hideGeom="1">
                <dgm:adjLst/>
              </dgm:shape>
              <dgm:presOf/>
              <dgm:constrLst/>
              <dgm:ruleLst/>
            </dgm:layoutNode>
            <dgm:layoutNode name="childNode2" styleLbl="bgAcc1">
              <dgm:varLst>
                <dgm:bulletEnabled val="1"/>
              </dgm:varLst>
              <dgm:alg type="sp"/>
              <dgm:shape xmlns:r="http://schemas.openxmlformats.org/officeDocument/2006/relationships" type="roundRect" r:blip="">
                <dgm:adjLst>
                  <dgm:adj idx="1" val="0.1"/>
                </dgm:adjLst>
              </dgm:shape>
              <dgm:presOf axis="des" ptType="node"/>
              <dgm:constrLst/>
              <dgm:ruleLst/>
            </dgm:layoutNode>
            <dgm:layoutNode name="childNode2tx" styleLbl="bgAcc1">
              <dgm:varLst>
                <dgm:bulletEnabled val="1"/>
              </dgm:varLst>
              <dgm:alg type="tx">
                <dgm:param type="stBulletLvl" val="1"/>
              </dgm:alg>
              <dgm:shape xmlns:r="http://schemas.openxmlformats.org/officeDocument/2006/relationships" type="roundRect" r:blip="" hideGeom="1">
                <dgm:adjLst>
                  <dgm:adj idx="1" val="0.1"/>
                </dgm:adjLst>
              </dgm:shape>
              <dgm:presOf axis="des" ptType="node"/>
              <dgm:constrLst>
                <dgm:constr type="secFontSz" val="65"/>
                <dgm:constr type="primFontSz" refType="secFontSz"/>
                <dgm:constr type="tMarg" refType="secFontSz" fact="0.15"/>
                <dgm:constr type="bMarg" refType="secFontSz" fact="0.15"/>
                <dgm:constr type="lMarg" refType="secFontSz" fact="0.15"/>
                <dgm:constr type="rMarg" refType="secFontSz" fact="0.15"/>
              </dgm:constrLst>
              <dgm:ruleLst>
                <dgm:rule type="secFontSz" val="5" fact="NaN" max="NaN"/>
              </dgm:ruleLst>
            </dgm:layoutNode>
            <dgm:layoutNode name="parentNode2" styleLbl="node1">
              <dgm:varLst>
                <dgm:chMax val="0"/>
                <dgm:bulletEnabled val="1"/>
              </dgm:varLst>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connSite2" moveWith="childNode2">
              <dgm:alg type="sp"/>
              <dgm:shape xmlns:r="http://schemas.openxmlformats.org/officeDocument/2006/relationships" r:blip="">
                <dgm:adjLst/>
              </dgm:shape>
              <dgm:presOf/>
              <dgm:constrLst/>
              <dgm:ruleLst/>
            </dgm:layoutNode>
          </dgm:layoutNode>
          <dgm:forEach name="Name17" axis="followSib" ptType="sibTrans" cnt="1">
            <dgm:layoutNode name="Name18">
              <dgm:alg type="conn">
                <dgm:param type="connRout" val="curve"/>
                <dgm:param type="srcNode" val="parentNode2"/>
                <dgm:param type="dstNode" val="connSite1"/>
                <dgm:param type="begPts" val="tCtr"/>
                <dgm:param type="endPts" val="tCtr"/>
              </dgm:alg>
              <dgm:shape xmlns:r="http://schemas.openxmlformats.org/officeDocument/2006/relationships" type="conn" r:blip="" zOrderOff="-2">
                <dgm:adjLst/>
              </dgm:shape>
              <dgm:presOf axis="self"/>
              <dgm:choose name="Name19">
                <dgm:if name="Name20" func="var" arg="dir" op="equ" val="norm">
                  <dgm:constrLst>
                    <dgm:constr type="h" refType="w" fact="0.35"/>
                    <dgm:constr type="wArH" refType="h"/>
                    <dgm:constr type="hArH" refType="h"/>
                    <dgm:constr type="connDist"/>
                    <dgm:constr type="diam" refType="connDist" fact="1.15"/>
                    <dgm:constr type="begPad"/>
                    <dgm:constr type="endPad"/>
                  </dgm:constrLst>
                </dgm:if>
                <dgm:else name="Name21">
                  <dgm:constrLst>
                    <dgm:constr type="h" refType="w" fact="0.35"/>
                    <dgm:constr type="wArH" refType="h"/>
                    <dgm:constr type="hArH" refType="h"/>
                    <dgm:constr type="connDist"/>
                    <dgm:constr type="diam" refType="connDist" fact="-1.15"/>
                    <dgm:constr type="begPad"/>
                    <dgm:constr type="endPad"/>
                  </dgm:constrLst>
                </dgm:else>
              </dgm:choose>
              <dgm:ruleLst/>
            </dgm:layoutNode>
          </dgm:forEach>
        </dgm:forEach>
      </dgm:forEach>
    </dgm:layoutNode>
  </dgm:layoutNode>
</dgm:layoutDef>
</file>

<file path=ppt/diagrams/layout117.xml><?xml version="1.0" encoding="utf-8"?>
<dgm:layoutDef xmlns:dgm="http://schemas.openxmlformats.org/drawingml/2006/diagram" xmlns:a="http://schemas.openxmlformats.org/drawingml/2006/main" uniqueId="urn:microsoft.com/office/officeart/2005/8/layout/hierarchy4">
  <dgm:title val=""/>
  <dgm:desc val=""/>
  <dgm:catLst>
    <dgm:cat type="hierarchy" pri="4000"/>
    <dgm:cat type="list" pri="24000"/>
    <dgm:cat type="relationship" pri="10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Name0">
    <dgm:varLst>
      <dgm:chPref val="1"/>
      <dgm:dir/>
      <dgm:animOne val="branch"/>
      <dgm:animLvl val="lvl"/>
      <dgm:resizeHandles/>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w" for="ch" forName="vertOne" refType="w"/>
      <dgm:constr type="w" for="des" forName="horzOne" refType="w"/>
      <dgm:constr type="w" for="des" forName="txOne" refType="w"/>
      <dgm:constr type="w" for="des" forName="vertTwo" refType="w"/>
      <dgm:constr type="w" for="des" forName="horzTwo" refType="w"/>
      <dgm:constr type="w" for="des" forName="txTwo" refType="w"/>
      <dgm:constr type="w" for="des" forName="vertThree" refType="w"/>
      <dgm:constr type="w" for="des" forName="horzThree" refType="w"/>
      <dgm:constr type="w" for="des" forName="txThree" refType="w"/>
      <dgm:constr type="w" for="des" forName="vertFour" refType="w"/>
      <dgm:constr type="w" for="des" forName="horzFour" refType="w"/>
      <dgm:constr type="w" for="des" forName="txFour" refType="w"/>
      <dgm:constr type="h" for="des" ptType="node" op="equ"/>
      <dgm:constr type="h" for="des" forName="txOne" refType="h"/>
      <dgm:constr type="userH" for="des" ptType="node" refType="h" refFor="des" refForName="txOne"/>
      <dgm:constr type="primFontSz" for="des" forName="txOne" val="65"/>
      <dgm:constr type="primFontSz" for="des" forName="txTwo" val="65"/>
      <dgm:constr type="primFontSz" for="des" forName="txTwo" refType="primFontSz" refFor="des" refForName="txOne" op="lte"/>
      <dgm:constr type="primFontSz" for="des" forName="txThree" val="65"/>
      <dgm:constr type="primFontSz" for="des" forName="txThree" refType="primFontSz" refFor="des" refForName="txOne" op="lte"/>
      <dgm:constr type="primFontSz" for="des" forName="txThree" refType="primFontSz" refFor="des" refForName="txTwo" op="lte"/>
      <dgm:constr type="primFontSz" for="des" forName="txFour" val="65"/>
      <dgm:constr type="primFontSz" for="des" forName="txFour" refType="primFontSz" refFor="des" refForName="txOne" op="lte"/>
      <dgm:constr type="primFontSz" for="des" forName="txFour" refType="primFontSz" refFor="des" refForName="txTwo" op="lte"/>
      <dgm:constr type="primFontSz" for="des" forName="txFour" refType="primFontSz" refFor="des" refForName="txThree" op="lte"/>
      <dgm:constr type="w" for="des" forName="sibSpaceOne" refType="w" fact="0.168"/>
      <dgm:constr type="w" for="des" forName="sibSpaceTwo" refType="w" refFor="des" refForName="sibSpaceOne" op="equ" fact="0.5"/>
      <dgm:constr type="w" for="des" forName="sibSpaceThree" refType="w" refFor="des" refForName="sibSpaceTwo" op="equ" fact="0.5"/>
      <dgm:constr type="w" for="des" forName="sibSpaceFour" refType="w" refFor="des" refForName="sibSpaceThree" op="equ" fact="0.5"/>
      <dgm:constr type="h" for="des" forName="parTransOne" refType="w" fact="0.056"/>
      <dgm:constr type="h" for="des" forName="parTransTwo" refType="h" refFor="des" refForName="parTransOne" op="equ"/>
      <dgm:constr type="h" for="des" forName="parTransThree" refType="h" refFor="des" refForName="parTransTwo" op="equ"/>
      <dgm:constr type="h" for="des" forName="parTransFour" refType="h" refFor="des" refForName="parTransThree" op="equ"/>
    </dgm:constrLst>
    <dgm:ruleLst/>
    <dgm:forEach name="Name4" axis="ch" ptType="node">
      <dgm:layoutNode name="vertOne">
        <dgm:alg type="lin">
          <dgm:param type="linDir" val="fromT"/>
        </dgm:alg>
        <dgm:shape xmlns:r="http://schemas.openxmlformats.org/officeDocument/2006/relationships" r:blip="">
          <dgm:adjLst/>
        </dgm:shape>
        <dgm:presOf/>
        <dgm:constrLst>
          <dgm:constr type="w" for="ch" forName="txOne" refType="w" refFor="ch" refForName="horzOne" op="gte"/>
        </dgm:constrLst>
        <dgm:ruleLst/>
        <dgm:layoutNode name="txOn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5">
          <dgm:if name="Name6" axis="des" ptType="node" func="cnt" op="gt" val="0">
            <dgm:layoutNode name="parTransOne">
              <dgm:alg type="sp"/>
              <dgm:shape xmlns:r="http://schemas.openxmlformats.org/officeDocument/2006/relationships" r:blip="">
                <dgm:adjLst/>
              </dgm:shape>
              <dgm:presOf/>
              <dgm:constrLst/>
              <dgm:ruleLst/>
            </dgm:layoutNode>
          </dgm:if>
          <dgm:else name="Name7"/>
        </dgm:choose>
        <dgm:layoutNode name="horzOne">
          <dgm:choose name="Name8">
            <dgm:if name="Name9" func="var" arg="dir" op="equ" val="norm">
              <dgm:alg type="lin">
                <dgm:param type="linDir" val="fromL"/>
                <dgm:param type="nodeVertAlign" val="t"/>
              </dgm:alg>
            </dgm:if>
            <dgm:else name="Name1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1" axis="ch" ptType="node">
            <dgm:layoutNode name="vertTwo">
              <dgm:alg type="lin">
                <dgm:param type="linDir" val="fromT"/>
              </dgm:alg>
              <dgm:shape xmlns:r="http://schemas.openxmlformats.org/officeDocument/2006/relationships" r:blip="">
                <dgm:adjLst/>
              </dgm:shape>
              <dgm:presOf/>
              <dgm:constrLst>
                <dgm:constr type="w" for="ch" forName="txTwo" refType="w" refFor="ch" refForName="horzTwo" op="gte"/>
              </dgm:constrLst>
              <dgm:ruleLst/>
              <dgm:layoutNode name="txTwo">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2">
                <dgm:if name="Name13" axis="des" ptType="node" func="cnt" op="gt" val="0">
                  <dgm:layoutNode name="parTransTwo">
                    <dgm:alg type="sp"/>
                    <dgm:shape xmlns:r="http://schemas.openxmlformats.org/officeDocument/2006/relationships" r:blip="">
                      <dgm:adjLst/>
                    </dgm:shape>
                    <dgm:presOf/>
                    <dgm:constrLst/>
                    <dgm:ruleLst/>
                  </dgm:layoutNode>
                </dgm:if>
                <dgm:else name="Name14"/>
              </dgm:choose>
              <dgm:layoutNode name="horzTwo">
                <dgm:choose name="Name15">
                  <dgm:if name="Name16" func="var" arg="dir" op="equ" val="norm">
                    <dgm:alg type="lin">
                      <dgm:param type="linDir" val="fromL"/>
                      <dgm:param type="nodeVertAlign" val="t"/>
                    </dgm:alg>
                  </dgm:if>
                  <dgm:else name="Name17">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8" axis="ch" ptType="node">
                  <dgm:layoutNode name="vertThree">
                    <dgm:alg type="lin">
                      <dgm:param type="linDir" val="fromT"/>
                    </dgm:alg>
                    <dgm:shape xmlns:r="http://schemas.openxmlformats.org/officeDocument/2006/relationships" r:blip="">
                      <dgm:adjLst/>
                    </dgm:shape>
                    <dgm:presOf/>
                    <dgm:constrLst>
                      <dgm:constr type="w" for="ch" forName="txThree" refType="w" refFor="ch" refForName="horzThree" op="gte"/>
                    </dgm:constrLst>
                    <dgm:ruleLst/>
                    <dgm:layoutNode name="txThree">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9">
                      <dgm:if name="Name20" axis="des" ptType="node" func="cnt" op="gt" val="0">
                        <dgm:layoutNode name="parTransThree">
                          <dgm:alg type="sp"/>
                          <dgm:shape xmlns:r="http://schemas.openxmlformats.org/officeDocument/2006/relationships" r:blip="">
                            <dgm:adjLst/>
                          </dgm:shape>
                          <dgm:presOf/>
                          <dgm:constrLst/>
                          <dgm:ruleLst/>
                        </dgm:layoutNode>
                      </dgm:if>
                      <dgm:else name="Name21"/>
                    </dgm:choose>
                    <dgm:layoutNode name="horzThree">
                      <dgm:choose name="Name22">
                        <dgm:if name="Name23" func="var" arg="dir" op="equ" val="norm">
                          <dgm:alg type="lin">
                            <dgm:param type="linDir" val="fromL"/>
                            <dgm:param type="nodeVertAlign" val="t"/>
                          </dgm:alg>
                        </dgm:if>
                        <dgm:else name="Name24">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repeat" axis="ch" ptType="node">
                        <dgm:layoutNode name="vertFour">
                          <dgm:varLst>
                            <dgm:chPref val="3"/>
                          </dgm:varLst>
                          <dgm:alg type="lin">
                            <dgm:param type="linDir" val="fromT"/>
                          </dgm:alg>
                          <dgm:shape xmlns:r="http://schemas.openxmlformats.org/officeDocument/2006/relationships" r:blip="">
                            <dgm:adjLst/>
                          </dgm:shape>
                          <dgm:presOf/>
                          <dgm:constrLst>
                            <dgm:constr type="w" for="ch" forName="txFour" refType="w" refFor="ch" refForName="horzFour" op="gte"/>
                          </dgm:constrLst>
                          <dgm:ruleLst/>
                          <dgm:layoutNode name="txFour">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25">
                            <dgm:if name="Name26" axis="des" ptType="node" func="cnt" op="gt" val="0">
                              <dgm:layoutNode name="parTransFour">
                                <dgm:alg type="sp"/>
                                <dgm:shape xmlns:r="http://schemas.openxmlformats.org/officeDocument/2006/relationships" r:blip="">
                                  <dgm:adjLst/>
                                </dgm:shape>
                                <dgm:presOf/>
                                <dgm:constrLst/>
                                <dgm:ruleLst/>
                              </dgm:layoutNode>
                            </dgm:if>
                            <dgm:else name="Name27"/>
                          </dgm:choose>
                          <dgm:layoutNode name="horzFour">
                            <dgm:choose name="Name28">
                              <dgm:if name="Name29" func="var" arg="dir" op="equ" val="norm">
                                <dgm:alg type="lin">
                                  <dgm:param type="linDir" val="fromL"/>
                                  <dgm:param type="nodeVertAlign" val="t"/>
                                </dgm:alg>
                              </dgm:if>
                              <dgm:else name="Name3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31" ref="repeat"/>
                          </dgm:layoutNode>
                        </dgm:layoutNode>
                        <dgm:choose name="Name32">
                          <dgm:if name="Name33" axis="self" ptType="node" func="revPos" op="gte" val="2">
                            <dgm:forEach name="Name34" axis="followSib" ptType="sibTrans" cnt="1">
                              <dgm:layoutNode name="sibSpaceFour">
                                <dgm:alg type="sp"/>
                                <dgm:shape xmlns:r="http://schemas.openxmlformats.org/officeDocument/2006/relationships" r:blip="">
                                  <dgm:adjLst/>
                                </dgm:shape>
                                <dgm:presOf/>
                                <dgm:constrLst/>
                                <dgm:ruleLst/>
                              </dgm:layoutNode>
                            </dgm:forEach>
                          </dgm:if>
                          <dgm:else name="Name35"/>
                        </dgm:choose>
                      </dgm:forEach>
                    </dgm:layoutNode>
                  </dgm:layoutNode>
                  <dgm:choose name="Name36">
                    <dgm:if name="Name37" axis="self" ptType="node" func="revPos" op="gte" val="2">
                      <dgm:forEach name="Name38" axis="followSib" ptType="sibTrans" cnt="1">
                        <dgm:layoutNode name="sibSpaceThree">
                          <dgm:alg type="sp"/>
                          <dgm:shape xmlns:r="http://schemas.openxmlformats.org/officeDocument/2006/relationships" r:blip="">
                            <dgm:adjLst/>
                          </dgm:shape>
                          <dgm:presOf/>
                          <dgm:constrLst/>
                          <dgm:ruleLst/>
                        </dgm:layoutNode>
                      </dgm:forEach>
                    </dgm:if>
                    <dgm:else name="Name39"/>
                  </dgm:choose>
                </dgm:forEach>
              </dgm:layoutNode>
            </dgm:layoutNode>
            <dgm:choose name="Name40">
              <dgm:if name="Name41" axis="self" ptType="node" func="revPos" op="gte" val="2">
                <dgm:forEach name="Name42" axis="followSib" ptType="sibTrans" cnt="1">
                  <dgm:layoutNode name="sibSpaceTwo">
                    <dgm:alg type="sp"/>
                    <dgm:shape xmlns:r="http://schemas.openxmlformats.org/officeDocument/2006/relationships" r:blip="">
                      <dgm:adjLst/>
                    </dgm:shape>
                    <dgm:presOf/>
                    <dgm:constrLst/>
                    <dgm:ruleLst/>
                  </dgm:layoutNode>
                </dgm:forEach>
              </dgm:if>
              <dgm:else name="Name43"/>
            </dgm:choose>
          </dgm:forEach>
        </dgm:layoutNode>
      </dgm:layoutNode>
      <dgm:choose name="Name44">
        <dgm:if name="Name45" axis="self" ptType="node" func="revPos" op="gte" val="2">
          <dgm:forEach name="Name46" axis="followSib" ptType="sibTrans" cnt="1">
            <dgm:layoutNode name="sibSpaceOne">
              <dgm:alg type="sp"/>
              <dgm:shape xmlns:r="http://schemas.openxmlformats.org/officeDocument/2006/relationships" r:blip="">
                <dgm:adjLst/>
              </dgm:shape>
              <dgm:presOf/>
              <dgm:constrLst/>
              <dgm:ruleLst/>
            </dgm:layoutNode>
          </dgm:forEach>
        </dgm:if>
        <dgm:else name="Name47"/>
      </dgm:choose>
    </dgm:forEach>
  </dgm:layoutNode>
</dgm:layoutDef>
</file>

<file path=ppt/diagrams/layout118.xml><?xml version="1.0" encoding="utf-8"?>
<dgm:layoutDef xmlns:dgm="http://schemas.openxmlformats.org/drawingml/2006/diagram" xmlns:a="http://schemas.openxmlformats.org/drawingml/2006/main" uniqueId="urn:microsoft.com/office/officeart/2005/8/layout/process5">
  <dgm:title val=""/>
  <dgm:desc val=""/>
  <dgm:catLst>
    <dgm:cat type="process" pri="17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7" srcId="0" destId="1" srcOrd="0" destOrd="0"/>
        <dgm:cxn modelId="8" srcId="0" destId="2" srcOrd="1" destOrd="0"/>
        <dgm:cxn modelId="9" srcId="0" destId="3" srcOrd="2" destOrd="0"/>
        <dgm:cxn modelId="10" srcId="0" destId="4" srcOrd="3" destOrd="0"/>
        <dgm:cxn modelId="11"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diagram">
    <dgm:varLst>
      <dgm:dir/>
      <dgm:resizeHandles val="exact"/>
    </dgm:varLst>
    <dgm:choose name="Name0">
      <dgm:if name="Name1" axis="self" func="var" arg="dir" op="equ" val="norm">
        <dgm:alg type="snake">
          <dgm:param type="grDir" val="tL"/>
          <dgm:param type="flowDir" val="row"/>
          <dgm:param type="contDir" val="revDir"/>
          <dgm:param type="bkpt" val="endCnv"/>
        </dgm:alg>
      </dgm:if>
      <dgm:else name="Name2">
        <dgm:alg type="snake">
          <dgm:param type="grDir" val="tR"/>
          <dgm:param type="flowDir" val="row"/>
          <dgm:param type="contDir" val="revDir"/>
          <dgm:param type="bkpt" val="endCnv"/>
        </dgm:alg>
      </dgm:else>
    </dgm:choose>
    <dgm:shape xmlns:r="http://schemas.openxmlformats.org/officeDocument/2006/relationships" r:blip="">
      <dgm:adjLst/>
    </dgm:shape>
    <dgm:presOf/>
    <dgm:constrLst>
      <dgm:constr type="w" for="ch" ptType="node" refType="w"/>
      <dgm:constr type="w" for="ch" forName="sibTrans" refType="w" refFor="ch" refPtType="node" op="equ" fact="0.4"/>
      <dgm:constr type="sp" refType="w" refFor="ch" refForName="sibTrans" op="equ"/>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Lst>
          <dgm:ruleLst/>
          <dgm:layoutNode name="connectorText">
            <dgm:alg type="tx">
              <dgm:param type="autoTxRot" val="upr"/>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119.xml><?xml version="1.0" encoding="utf-8"?>
<dgm:layoutDef xmlns:dgm="http://schemas.openxmlformats.org/drawingml/2006/diagram" xmlns:a="http://schemas.openxmlformats.org/drawingml/2006/main" uniqueId="urn:microsoft.com/office/officeart/2005/8/layout/process5">
  <dgm:title val=""/>
  <dgm:desc val=""/>
  <dgm:catLst>
    <dgm:cat type="process" pri="17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7" srcId="0" destId="1" srcOrd="0" destOrd="0"/>
        <dgm:cxn modelId="8" srcId="0" destId="2" srcOrd="1" destOrd="0"/>
        <dgm:cxn modelId="9" srcId="0" destId="3" srcOrd="2" destOrd="0"/>
        <dgm:cxn modelId="10" srcId="0" destId="4" srcOrd="3" destOrd="0"/>
        <dgm:cxn modelId="11"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diagram">
    <dgm:varLst>
      <dgm:dir/>
      <dgm:resizeHandles val="exact"/>
    </dgm:varLst>
    <dgm:choose name="Name0">
      <dgm:if name="Name1" axis="self" func="var" arg="dir" op="equ" val="norm">
        <dgm:alg type="snake">
          <dgm:param type="grDir" val="tL"/>
          <dgm:param type="flowDir" val="row"/>
          <dgm:param type="contDir" val="revDir"/>
          <dgm:param type="bkpt" val="endCnv"/>
        </dgm:alg>
      </dgm:if>
      <dgm:else name="Name2">
        <dgm:alg type="snake">
          <dgm:param type="grDir" val="tR"/>
          <dgm:param type="flowDir" val="row"/>
          <dgm:param type="contDir" val="revDir"/>
          <dgm:param type="bkpt" val="endCnv"/>
        </dgm:alg>
      </dgm:else>
    </dgm:choose>
    <dgm:shape xmlns:r="http://schemas.openxmlformats.org/officeDocument/2006/relationships" r:blip="">
      <dgm:adjLst/>
    </dgm:shape>
    <dgm:presOf/>
    <dgm:constrLst>
      <dgm:constr type="w" for="ch" ptType="node" refType="w"/>
      <dgm:constr type="w" for="ch" forName="sibTrans" refType="w" refFor="ch" refPtType="node" op="equ" fact="0.4"/>
      <dgm:constr type="sp" refType="w" refFor="ch" refForName="sibTrans" op="equ"/>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Lst>
          <dgm:ruleLst/>
          <dgm:layoutNode name="connectorText">
            <dgm:alg type="tx">
              <dgm:param type="autoTxRot" val="upr"/>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12.xml><?xml version="1.0" encoding="utf-8"?>
<dgm:layoutDef xmlns:dgm="http://schemas.openxmlformats.org/drawingml/2006/diagram" xmlns:a="http://schemas.openxmlformats.org/drawingml/2006/main" uniqueId="urn:microsoft.com/office/officeart/2005/8/layout/radial4">
  <dgm:title val=""/>
  <dgm:desc val=""/>
  <dgm:catLst>
    <dgm:cat type="relationship" pri="190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t modelId="11"/>
        <dgm:pt modelId="12"/>
      </dgm:ptLst>
      <dgm:cxnLst>
        <dgm:cxn modelId="2" srcId="0" destId="1" srcOrd="0" destOrd="0"/>
        <dgm:cxn modelId="15" srcId="1" destId="11" srcOrd="0" destOrd="0"/>
        <dgm:cxn modelId="16" srcId="1" destId="12" srcOrd="1"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cycle">
    <dgm:varLst>
      <dgm:chMax val="1"/>
      <dgm:dir/>
      <dgm:animLvl val="ctr"/>
      <dgm:resizeHandles val="exact"/>
    </dgm:varLst>
    <dgm:choose name="Name0">
      <dgm:if name="Name1" func="var" arg="dir" op="equ" val="norm">
        <dgm:choose name="Name2">
          <dgm:if name="Name3" axis="ch ch" ptType="node node" st="1 1" cnt="1 0" func="cnt" op="lte" val="1">
            <dgm:alg type="cycle">
              <dgm:param type="stAng" val="0"/>
              <dgm:param type="spanAng" val="360"/>
              <dgm:param type="ctrShpMap" val="fNode"/>
            </dgm:alg>
          </dgm:if>
          <dgm:else name="Name4">
            <dgm:choose name="Name5">
              <dgm:if name="Name6" axis="ch ch" ptType="node node" st="1 1" cnt="1 0" func="cnt" op="lte" val="3">
                <dgm:alg type="cycle">
                  <dgm:param type="stAng" val="-55"/>
                  <dgm:param type="spanAng" val="110"/>
                  <dgm:param type="ctrShpMap" val="fNode"/>
                </dgm:alg>
              </dgm:if>
              <dgm:else name="Name7">
                <dgm:choose name="Name8">
                  <dgm:if name="Name9" axis="ch ch" ptType="node node" st="1 1" cnt="1 0" func="cnt" op="equ" val="4">
                    <dgm:alg type="cycle">
                      <dgm:param type="stAng" val="-75"/>
                      <dgm:param type="spanAng" val="150"/>
                      <dgm:param type="ctrShpMap" val="fNode"/>
                    </dgm:alg>
                  </dgm:if>
                  <dgm:else name="Name10">
                    <dgm:alg type="cycle">
                      <dgm:param type="stAng" val="-90"/>
                      <dgm:param type="spanAng" val="180"/>
                      <dgm:param type="ctrShpMap" val="fNode"/>
                    </dgm:alg>
                  </dgm:else>
                </dgm:choose>
              </dgm:else>
            </dgm:choose>
          </dgm:else>
        </dgm:choose>
      </dgm:if>
      <dgm:else name="Name11">
        <dgm:choose name="Name12">
          <dgm:if name="Name13" axis="ch ch" ptType="node node" st="1 1" cnt="1 0" func="cnt" op="lte" val="1">
            <dgm:alg type="cycle">
              <dgm:param type="stAng" val="0"/>
              <dgm:param type="spanAng" val="-360"/>
              <dgm:param type="ctrShpMap" val="fNode"/>
            </dgm:alg>
          </dgm:if>
          <dgm:else name="Name14">
            <dgm:choose name="Name15">
              <dgm:if name="Name16" axis="ch ch" ptType="node node" st="1 1" cnt="1 0" func="cnt" op="lte" val="3">
                <dgm:alg type="cycle">
                  <dgm:param type="stAng" val="55"/>
                  <dgm:param type="spanAng" val="-110"/>
                  <dgm:param type="ctrShpMap" val="fNode"/>
                </dgm:alg>
              </dgm:if>
              <dgm:else name="Name17">
                <dgm:choose name="Name18">
                  <dgm:if name="Name19" axis="ch ch" ptType="node node" st="1 1" cnt="1 0" func="cnt" op="equ" val="4">
                    <dgm:alg type="cycle">
                      <dgm:param type="stAng" val="75"/>
                      <dgm:param type="spanAng" val="-150"/>
                      <dgm:param type="ctrShpMap" val="fNode"/>
                    </dgm:alg>
                  </dgm:if>
                  <dgm:else name="Name20">
                    <dgm:alg type="cycle">
                      <dgm:param type="stAng" val="90"/>
                      <dgm:param type="spanAng" val="-180"/>
                      <dgm:param type="ctrShpMap" val="fNode"/>
                    </dgm:alg>
                  </dgm:else>
                </dgm:choose>
              </dgm:else>
            </dgm:choose>
          </dgm:else>
        </dgm:choose>
      </dgm:else>
    </dgm:choose>
    <dgm:shape xmlns:r="http://schemas.openxmlformats.org/officeDocument/2006/relationships" r:blip="">
      <dgm:adjLst/>
    </dgm:shape>
    <dgm:presOf/>
    <dgm:constrLst>
      <dgm:constr type="w" for="ch" forName="centerShape" refType="w"/>
      <dgm:constr type="w" for="ch" forName="node" refType="w" refFor="ch" refForName="centerShape" fact="0.95"/>
      <dgm:constr type="h" for="ch" forName="parTrans" refType="w" refFor="ch" refForName="centerShape" fact="0.285"/>
      <dgm:constr type="sp" refType="w" refFor="ch" refForName="centerShape" op="equ" fact="0.23"/>
      <dgm:constr type="sibSp" refType="w" refFor="ch" refForName="node" fact="0.1"/>
      <dgm:constr type="primFontSz" for="ch" forName="node" op="equ"/>
    </dgm:constrLst>
    <dgm:choose name="Name21">
      <dgm:if name="Name22" axis="ch ch" ptType="node node" st="1 1" cnt="1 0" func="cnt" op="lte" val="5">
        <dgm:ruleLst>
          <dgm:rule type="w" for="ch" forName="centerShape" val="NaN" fact="0.27" max="NaN"/>
        </dgm:ruleLst>
      </dgm:if>
      <dgm:else name="Name23">
        <dgm:ruleLst>
          <dgm:rule type="w" for="ch" forName="centerShape" val="NaN" fact="0.27" max="NaN"/>
          <dgm:rule type="w" for="ch" forName="node" val="NaN" fact="0.7" max="NaN"/>
        </dgm:ruleLst>
      </dgm:else>
    </dgm:choose>
    <dgm:forEach name="Name24" axis="ch" ptType="node" cnt="1">
      <dgm:layoutNode name="centerShape" styleLbl="node0">
        <dgm:alg type="tx"/>
        <dgm:shape xmlns:r="http://schemas.openxmlformats.org/officeDocument/2006/relationships" type="ellipse" r:blip="">
          <dgm:adjLst/>
        </dgm:shape>
        <dgm:presOf axis="self"/>
        <dgm:constrLst>
          <dgm:constr type="tMarg" refType="primFontSz" fact="0.05"/>
          <dgm:constr type="bMarg" refType="primFontSz" fact="0.05"/>
          <dgm:constr type="lMarg" refType="primFontSz" fact="0.05"/>
          <dgm:constr type="rMarg" refType="primFontSz" fact="0.05"/>
          <dgm:constr type="primFontSz" val="65"/>
          <dgm:constr type="h" refType="w"/>
        </dgm:constrLst>
        <dgm:ruleLst>
          <dgm:rule type="primFontSz" val="5" fact="NaN" max="NaN"/>
        </dgm:ruleLst>
      </dgm:layoutNode>
      <dgm:forEach name="Name25" axis="ch">
        <dgm:forEach name="Name26" axis="self" ptType="parTrans">
          <dgm:layoutNode name="parTrans" styleLbl="bgSibTrans2D1">
            <dgm:alg type="conn">
              <dgm:param type="begPts" val="auto"/>
              <dgm:param type="endPts" val="ctr"/>
              <dgm:param type="endSty" val="noArr"/>
              <dgm:param type="begSty" val="arr"/>
            </dgm:alg>
            <dgm:shape xmlns:r="http://schemas.openxmlformats.org/officeDocument/2006/relationships" type="conn" r:blip="">
              <dgm:adjLst/>
            </dgm:shape>
            <dgm:presOf axis="self"/>
            <dgm:constrLst>
              <dgm:constr type="begPad" refType="connDist" fact="0.055"/>
              <dgm:constr type="endPad"/>
            </dgm:constrLst>
            <dgm:ruleLst/>
          </dgm:layoutNode>
        </dgm:forEach>
        <dgm:forEach name="Name27" axis="self" ptType="node">
          <dgm:layoutNode name="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h" refType="w" fact="0.8"/>
              <dgm:constr type="tMarg" refType="primFontSz" fact="0.15"/>
              <dgm:constr type="bMarg" refType="primFontSz" fact="0.15"/>
              <dgm:constr type="lMarg" refType="primFontSz" fact="0.15"/>
              <dgm:constr type="rMarg" refType="primFontSz" fact="0.15"/>
            </dgm:constrLst>
            <dgm:ruleLst>
              <dgm:rule type="primFontSz" val="5" fact="NaN" max="NaN"/>
            </dgm:ruleLst>
          </dgm:layoutNode>
        </dgm:forEach>
      </dgm:forEach>
    </dgm:forEach>
  </dgm:layoutNode>
</dgm:layoutDef>
</file>

<file path=ppt/diagrams/layout120.xml><?xml version="1.0" encoding="utf-8"?>
<dgm:layoutDef xmlns:dgm="http://schemas.openxmlformats.org/drawingml/2006/diagram" xmlns:a="http://schemas.openxmlformats.org/drawingml/2006/main" uniqueId="urn:microsoft.com/office/officeart/2005/8/layout/process5">
  <dgm:title val=""/>
  <dgm:desc val=""/>
  <dgm:catLst>
    <dgm:cat type="process" pri="17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7" srcId="0" destId="1" srcOrd="0" destOrd="0"/>
        <dgm:cxn modelId="8" srcId="0" destId="2" srcOrd="1" destOrd="0"/>
        <dgm:cxn modelId="9" srcId="0" destId="3" srcOrd="2" destOrd="0"/>
        <dgm:cxn modelId="10" srcId="0" destId="4" srcOrd="3" destOrd="0"/>
        <dgm:cxn modelId="11"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diagram">
    <dgm:varLst>
      <dgm:dir/>
      <dgm:resizeHandles val="exact"/>
    </dgm:varLst>
    <dgm:choose name="Name0">
      <dgm:if name="Name1" axis="self" func="var" arg="dir" op="equ" val="norm">
        <dgm:alg type="snake">
          <dgm:param type="grDir" val="tL"/>
          <dgm:param type="flowDir" val="row"/>
          <dgm:param type="contDir" val="revDir"/>
          <dgm:param type="bkpt" val="endCnv"/>
        </dgm:alg>
      </dgm:if>
      <dgm:else name="Name2">
        <dgm:alg type="snake">
          <dgm:param type="grDir" val="tR"/>
          <dgm:param type="flowDir" val="row"/>
          <dgm:param type="contDir" val="revDir"/>
          <dgm:param type="bkpt" val="endCnv"/>
        </dgm:alg>
      </dgm:else>
    </dgm:choose>
    <dgm:shape xmlns:r="http://schemas.openxmlformats.org/officeDocument/2006/relationships" r:blip="">
      <dgm:adjLst/>
    </dgm:shape>
    <dgm:presOf/>
    <dgm:constrLst>
      <dgm:constr type="w" for="ch" ptType="node" refType="w"/>
      <dgm:constr type="w" for="ch" forName="sibTrans" refType="w" refFor="ch" refPtType="node" op="equ" fact="0.4"/>
      <dgm:constr type="sp" refType="w" refFor="ch" refForName="sibTrans" op="equ"/>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Lst>
          <dgm:ruleLst/>
          <dgm:layoutNode name="connectorText">
            <dgm:alg type="tx">
              <dgm:param type="autoTxRot" val="upr"/>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121.xml><?xml version="1.0" encoding="utf-8"?>
<dgm:layoutDef xmlns:dgm="http://schemas.openxmlformats.org/drawingml/2006/diagram" xmlns:a="http://schemas.openxmlformats.org/drawingml/2006/main" uniqueId="urn:microsoft.com/office/officeart/2005/8/layout/process4">
  <dgm:title val=""/>
  <dgm:desc val=""/>
  <dgm:catLst>
    <dgm:cat type="process" pri="16000"/>
    <dgm:cat type="list" pri="2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lin">
      <dgm:param type="linDir" val="fromB"/>
    </dgm:alg>
    <dgm:shape xmlns:r="http://schemas.openxmlformats.org/officeDocument/2006/relationships" r:blip="">
      <dgm:adjLst/>
    </dgm:shape>
    <dgm:presOf/>
    <dgm:constrLst>
      <dgm:constr type="h" for="ch" forName="boxAndChildren" refType="h"/>
      <dgm:constr type="h" for="ch" forName="arrowAndChildren" refType="h" refFor="ch" refForName="boxAndChildren" op="equ" fact="1.538"/>
      <dgm:constr type="w" for="ch" forName="arrowAndChildren" refType="w"/>
      <dgm:constr type="w" for="ch" forName="boxAndChildren" refType="w"/>
      <dgm:constr type="h" for="ch" forName="sp" refType="h" fact="-0.015"/>
      <dgm:constr type="primFontSz" for="des" forName="parentTextBox" val="65"/>
      <dgm:constr type="primFontSz" for="des" forName="parentTextArrow" refType="primFontSz" refFor="des" refForName="parentTextBox" op="equ"/>
      <dgm:constr type="primFontSz" for="des" forName="childTextArrow" val="65"/>
      <dgm:constr type="primFontSz" for="des" forName="childTextBox" refType="primFontSz" refFor="des" refForName="childTextArrow" op="equ"/>
    </dgm:constrLst>
    <dgm:ruleLst/>
    <dgm:forEach name="Name1" axis="ch" ptType="node" st="-1" step="-1">
      <dgm:choose name="Name2">
        <dgm:if name="Name3" axis="self" ptType="node" func="revPos" op="equ" val="1">
          <dgm:layoutNode name="boxAndChildren">
            <dgm:alg type="composite"/>
            <dgm:shape xmlns:r="http://schemas.openxmlformats.org/officeDocument/2006/relationships" r:blip="">
              <dgm:adjLst/>
            </dgm:shape>
            <dgm:presOf/>
            <dgm:choose name="Name4">
              <dgm:if name="Name5" axis="ch" ptType="node" func="cnt" op="gte" val="1">
                <dgm:constrLst>
                  <dgm:constr type="w" for="ch" forName="parentTextBox" refType="w"/>
                  <dgm:constr type="h" for="ch" forName="parentTextBox" refType="h" fact="0.54"/>
                  <dgm:constr type="t" for="ch" forName="parentTextBox"/>
                  <dgm:constr type="w" for="ch" forName="entireBox" refType="w"/>
                  <dgm:constr type="h" for="ch" forName="entireBox" refType="h"/>
                  <dgm:constr type="w" for="ch" forName="descendantBox" refType="w"/>
                  <dgm:constr type="b" for="ch" forName="descendantBox" refType="h" fact="0.98"/>
                  <dgm:constr type="h" for="ch" forName="descendantBox" refType="h" fact="0.46"/>
                </dgm:constrLst>
              </dgm:if>
              <dgm:else name="Name6">
                <dgm:constrLst>
                  <dgm:constr type="w" for="ch" forName="parentTextBox" refType="w"/>
                  <dgm:constr type="h" for="ch" forName="parentTextBox" refType="h"/>
                </dgm:constrLst>
              </dgm:else>
            </dgm:choose>
            <dgm:ruleLst/>
            <dgm:layoutNode name="parentTextBox">
              <dgm:alg type="tx"/>
              <dgm:choose name="Name7">
                <dgm:if name="Name8" axis="ch" ptType="node" func="cnt" op="gte" val="1">
                  <dgm:shape xmlns:r="http://schemas.openxmlformats.org/officeDocument/2006/relationships" type="rect" r:blip="" zOrderOff="1" hideGeom="1">
                    <dgm:adjLst/>
                  </dgm:shape>
                </dgm:if>
                <dgm:else name="Name9">
                  <dgm:shape xmlns:r="http://schemas.openxmlformats.org/officeDocument/2006/relationships" type="rect" r:blip="">
                    <dgm:adjLst/>
                  </dgm:shape>
                </dgm:else>
              </dgm:choose>
              <dgm:presOf axis="self"/>
              <dgm:constrLst/>
              <dgm:ruleLst>
                <dgm:rule type="primFontSz" val="5" fact="NaN" max="NaN"/>
              </dgm:ruleLst>
            </dgm:layoutNode>
            <dgm:choose name="Name10">
              <dgm:if name="Name11" axis="ch" ptType="node" func="cnt" op="gte" val="1">
                <dgm:layoutNode name="entireBox">
                  <dgm:alg type="sp"/>
                  <dgm:shape xmlns:r="http://schemas.openxmlformats.org/officeDocument/2006/relationships" type="rect" r:blip="">
                    <dgm:adjLst/>
                  </dgm:shape>
                  <dgm:presOf axis="self"/>
                  <dgm:constrLst/>
                  <dgm:ruleLst/>
                </dgm:layoutNode>
                <dgm:layoutNode name="descendantBox" styleLbl="fgAccFollowNode1">
                  <dgm:choose name="Name12">
                    <dgm:if name="Name13" func="var" arg="dir" op="equ" val="norm">
                      <dgm:alg type="lin"/>
                    </dgm:if>
                    <dgm:else name="Name14">
                      <dgm:alg type="lin">
                        <dgm:param type="linDir" val="fromR"/>
                      </dgm:alg>
                    </dgm:else>
                  </dgm:choose>
                  <dgm:shape xmlns:r="http://schemas.openxmlformats.org/officeDocument/2006/relationships" r:blip="">
                    <dgm:adjLst/>
                  </dgm:shape>
                  <dgm:presOf/>
                  <dgm:constrLst>
                    <dgm:constr type="w" for="ch" forName="childTextBox" refType="w"/>
                    <dgm:constr type="h" for="ch" forName="childTextBox" refType="h"/>
                  </dgm:constrLst>
                  <dgm:ruleLst/>
                  <dgm:forEach name="Name15" axis="ch" ptType="node">
                    <dgm:layoutNode name="childTextBox"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16"/>
            </dgm:choose>
          </dgm:layoutNode>
        </dgm:if>
        <dgm:else name="Name17">
          <dgm:layoutNode name="arrowAndChildren">
            <dgm:alg type="composite"/>
            <dgm:shape xmlns:r="http://schemas.openxmlformats.org/officeDocument/2006/relationships" r:blip="">
              <dgm:adjLst/>
            </dgm:shape>
            <dgm:presOf/>
            <dgm:choose name="Name18">
              <dgm:if name="Name19" axis="ch" ptType="node" func="cnt" op="gte" val="1">
                <dgm:constrLst>
                  <dgm:constr type="w" for="ch" forName="parentTextArrow" refType="w"/>
                  <dgm:constr type="t" for="ch" forName="parentTextArrow"/>
                  <dgm:constr type="h" for="ch" forName="parentTextArrow" refType="h" fact="0.351"/>
                  <dgm:constr type="w" for="ch" forName="arrow" refType="w"/>
                  <dgm:constr type="h" for="ch" forName="arrow" refType="h"/>
                  <dgm:constr type="w" for="ch" forName="descendantArrow" refType="w"/>
                  <dgm:constr type="b" for="ch" forName="descendantArrow" refType="h" fact="0.65"/>
                  <dgm:constr type="h" for="ch" forName="descendantArrow" refType="h" fact="0.299"/>
                </dgm:constrLst>
              </dgm:if>
              <dgm:else name="Name20">
                <dgm:constrLst>
                  <dgm:constr type="w" for="ch" forName="parentTextArrow" refType="w"/>
                  <dgm:constr type="h" for="ch" forName="parentTextArrow" refType="h"/>
                </dgm:constrLst>
              </dgm:else>
            </dgm:choose>
            <dgm:ruleLst/>
            <dgm:layoutNode name="parentTextArrow">
              <dgm:alg type="tx"/>
              <dgm:choose name="Name21">
                <dgm:if name="Name22" axis="ch" ptType="node" func="cnt" op="gte" val="1">
                  <dgm:shape xmlns:r="http://schemas.openxmlformats.org/officeDocument/2006/relationships" type="rect" r:blip="" zOrderOff="1" hideGeom="1">
                    <dgm:adjLst/>
                  </dgm:shape>
                </dgm:if>
                <dgm:else name="Name23">
                  <dgm:shape xmlns:r="http://schemas.openxmlformats.org/officeDocument/2006/relationships" rot="180" type="upArrowCallout" r:blip="">
                    <dgm:adjLst/>
                  </dgm:shape>
                </dgm:else>
              </dgm:choose>
              <dgm:presOf axis="self"/>
              <dgm:constrLst/>
              <dgm:ruleLst>
                <dgm:rule type="primFontSz" val="5" fact="NaN" max="NaN"/>
              </dgm:ruleLst>
            </dgm:layoutNode>
            <dgm:choose name="Name24">
              <dgm:if name="Name25" axis="ch" ptType="node" func="cnt" op="gte" val="1">
                <dgm:layoutNode name="arrow">
                  <dgm:alg type="sp"/>
                  <dgm:shape xmlns:r="http://schemas.openxmlformats.org/officeDocument/2006/relationships" rot="180" type="upArrowCallout" r:blip="">
                    <dgm:adjLst/>
                  </dgm:shape>
                  <dgm:presOf axis="self"/>
                  <dgm:constrLst/>
                  <dgm:ruleLst/>
                </dgm:layoutNode>
                <dgm:layoutNode name="descendantArrow">
                  <dgm:choose name="Name26">
                    <dgm:if name="Name27" func="var" arg="dir" op="equ" val="norm">
                      <dgm:alg type="lin"/>
                    </dgm:if>
                    <dgm:else name="Name28">
                      <dgm:alg type="lin">
                        <dgm:param type="linDir" val="fromR"/>
                      </dgm:alg>
                    </dgm:else>
                  </dgm:choose>
                  <dgm:shape xmlns:r="http://schemas.openxmlformats.org/officeDocument/2006/relationships" r:blip="">
                    <dgm:adjLst/>
                  </dgm:shape>
                  <dgm:presOf/>
                  <dgm:constrLst>
                    <dgm:constr type="w" for="ch" forName="childTextArrow" refType="w"/>
                    <dgm:constr type="h" for="ch" forName="childTextArrow" refType="h"/>
                  </dgm:constrLst>
                  <dgm:ruleLst/>
                  <dgm:forEach name="Name29" axis="ch" ptType="node">
                    <dgm:layoutNode name="childTextArrow"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30"/>
            </dgm:choose>
          </dgm:layoutNode>
        </dgm:else>
      </dgm:choose>
      <dgm:forEach name="Name31" axis="precedSib" ptType="sibTrans" st="-1" cnt="1">
        <dgm:layoutNode name="sp">
          <dgm:alg type="sp"/>
          <dgm:shape xmlns:r="http://schemas.openxmlformats.org/officeDocument/2006/relationships" r:blip="">
            <dgm:adjLst/>
          </dgm:shape>
          <dgm:presOf axis="self"/>
          <dgm:constrLst/>
          <dgm:ruleLst/>
        </dgm:layoutNode>
      </dgm:forEach>
    </dgm:forEach>
  </dgm:layoutNode>
</dgm:layoutDef>
</file>

<file path=ppt/diagrams/layout122.xml><?xml version="1.0" encoding="utf-8"?>
<dgm:layoutDef xmlns:dgm="http://schemas.openxmlformats.org/drawingml/2006/diagram" xmlns:a="http://schemas.openxmlformats.org/drawingml/2006/main" uniqueId="urn:microsoft.com/office/officeart/2005/8/layout/bProcess4">
  <dgm:title val=""/>
  <dgm:desc val=""/>
  <dgm:catLst>
    <dgm:cat type="process" pri="19000"/>
  </dgm:catLst>
  <dgm:sampData>
    <dgm:dataModel>
      <dgm:ptLst>
        <dgm:pt modelId="0" type="doc"/>
        <dgm:pt modelId="1">
          <dgm:prSet phldr="1"/>
        </dgm:pt>
        <dgm:pt modelId="2">
          <dgm:prSet phldr="1"/>
        </dgm:pt>
        <dgm:pt modelId="3">
          <dgm:prSet phldr="1"/>
        </dgm:pt>
        <dgm:pt modelId="4">
          <dgm:prSet phldr="1"/>
        </dgm:pt>
        <dgm:pt modelId="5">
          <dgm:prSet phldr="1"/>
        </dgm:pt>
        <dgm:pt modelId="6">
          <dgm:prSet phldr="1"/>
        </dgm:pt>
        <dgm:pt modelId="7">
          <dgm:prSet phldr="1"/>
        </dgm:pt>
        <dgm:pt modelId="8">
          <dgm:prSet phldr="1"/>
        </dgm:pt>
        <dgm:pt modelId="9">
          <dgm:prSet phldr="1"/>
        </dgm:pt>
      </dgm:ptLst>
      <dgm:cxnLst>
        <dgm:cxn modelId="10" srcId="0" destId="1" srcOrd="0" destOrd="0"/>
        <dgm:cxn modelId="11" srcId="0" destId="2" srcOrd="1" destOrd="0"/>
        <dgm:cxn modelId="12" srcId="0" destId="3" srcOrd="2" destOrd="0"/>
        <dgm:cxn modelId="13" srcId="0" destId="4" srcOrd="3" destOrd="0"/>
        <dgm:cxn modelId="14" srcId="0" destId="5" srcOrd="4" destOrd="0"/>
        <dgm:cxn modelId="15" srcId="0" destId="6" srcOrd="5" destOrd="0"/>
        <dgm:cxn modelId="16" srcId="0" destId="7" srcOrd="6" destOrd="0"/>
        <dgm:cxn modelId="17" srcId="0" destId="8" srcOrd="7" destOrd="0"/>
        <dgm:cxn modelId="18" srcId="0" destId="9" srcOrd="8"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Name0">
    <dgm:varLst>
      <dgm:dir/>
      <dgm:resizeHandles/>
    </dgm:varLst>
    <dgm:choose name="Name1">
      <dgm:if name="Name2" func="var" arg="dir" op="equ" val="norm">
        <dgm:alg type="snake">
          <dgm:param type="grDir" val="tL"/>
          <dgm:param type="flowDir" val="col"/>
          <dgm:param type="contDir" val="revDir"/>
          <dgm:param type="bkpt" val="bal"/>
        </dgm:alg>
      </dgm:if>
      <dgm:else name="Name3">
        <dgm:alg type="snake">
          <dgm:param type="grDir" val="tR"/>
          <dgm:param type="flowDir" val="col"/>
          <dgm:param type="contDir" val="revDir"/>
          <dgm:param type="bkpt" val="bal"/>
        </dgm:alg>
      </dgm:else>
    </dgm:choose>
    <dgm:shape xmlns:r="http://schemas.openxmlformats.org/officeDocument/2006/relationships" r:blip="">
      <dgm:adjLst/>
    </dgm:shape>
    <dgm:presOf/>
    <dgm:constrLst>
      <dgm:constr type="w" for="ch" forName="compNode" refType="w"/>
      <dgm:constr type="h" for="ch" forName="compNode" refType="w" fact="0.6"/>
      <dgm:constr type="h" for="ch" forName="sibTrans" refType="h" refFor="ch" refForName="compNode" op="equ" fact="0.25"/>
      <dgm:constr type="sp" refType="w" fact="0.33"/>
      <dgm:constr type="primFontSz" for="des" forName="node" op="equ" val="65"/>
    </dgm:constrLst>
    <dgm:ruleLst/>
    <dgm:forEach name="nodesForEach" axis="ch" ptType="node">
      <dgm:layoutNode name="compNode">
        <dgm:alg type="composite"/>
        <dgm:shape xmlns:r="http://schemas.openxmlformats.org/officeDocument/2006/relationships" r:blip="">
          <dgm:adjLst/>
        </dgm:shape>
        <dgm:presOf/>
        <dgm:choose name="Name4">
          <dgm:if name="Name5" axis="self" func="var" arg="dir" op="equ" val="norm">
            <dgm:constrLst>
              <dgm:constr type="l" for="ch" forName="dummyConnPt" refType="w" fact="0.2"/>
              <dgm:constr type="t" for="ch" forName="dummyConnPt" refType="w" fact="0.145"/>
              <dgm:constr type="l" for="ch" forName="node"/>
              <dgm:constr type="t" for="ch" forName="node"/>
              <dgm:constr type="h" for="ch" forName="node" refType="h"/>
              <dgm:constr type="w" for="ch" forName="node" refType="w"/>
            </dgm:constrLst>
          </dgm:if>
          <dgm:else name="Name6">
            <dgm:constrLst>
              <dgm:constr type="l" for="ch" forName="dummyConnPt" refType="w" fact="0.8"/>
              <dgm:constr type="t" for="ch" forName="dummyConnPt" refType="w" fact="0.145"/>
              <dgm:constr type="l" for="ch" forName="node"/>
              <dgm:constr type="t" for="ch" forName="node"/>
              <dgm:constr type="h" for="ch" forName="node" refType="h"/>
              <dgm:constr type="w" for="ch" forName="node" refType="w"/>
            </dgm:constrLst>
          </dgm:else>
        </dgm:choose>
        <dgm:ruleLst/>
        <dgm:layoutNode name="dummyConnPt" styleLbl="node1" moveWith="node">
          <dgm:alg type="sp"/>
          <dgm:shape xmlns:r="http://schemas.openxmlformats.org/officeDocument/2006/relationships" r:blip="">
            <dgm:adjLst/>
          </dgm:shape>
          <dgm:presOf/>
          <dgm:constrLst>
            <dgm:constr type="w" val="1"/>
            <dgm:constr type="h" val="1"/>
          </dgm:constrLst>
          <dgm:ruleLst/>
        </dgm:layout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tMarg" refType="primFontSz" fact="0.3"/>
            <dgm:constr type="bMarg" refType="primFontSz" fact="0.3"/>
            <dgm:constr type="lMarg" refType="primFontSz" fact="0.3"/>
            <dgm:constr type="rMarg" refType="primFontSz" fact="0.3"/>
            <dgm:constr type="primFontSz" val="65"/>
          </dgm:constrLst>
          <dgm:ruleLst>
            <dgm:rule type="primFontSz" val="5" fact="NaN" max="NaN"/>
          </dgm:ruleLst>
        </dgm:layoutNode>
      </dgm:layoutNode>
      <dgm:forEach name="sibTransForEach" axis="followSib" cnt="1">
        <dgm:layoutNode name="sibTrans" styleLbl="bgSibTrans2D1">
          <dgm:choose name="Name7">
            <dgm:if name="Name8" axis="self" func="var" arg="dir" op="equ" val="norm">
              <dgm:alg type="conn">
                <dgm:param type="srcNode" val="dummyConnPt"/>
                <dgm:param type="dstNode" val="dummyConnPt"/>
                <dgm:param type="begPts" val="bCtr, midR, tCtr"/>
                <dgm:param type="endPts" val="tCtr, midL, bCtr"/>
                <dgm:param type="begSty" val="noArr"/>
                <dgm:param type="endSty" val="noArr"/>
              </dgm:alg>
            </dgm:if>
            <dgm:else name="Name9">
              <dgm:alg type="conn">
                <dgm:param type="srcNode" val="dummyConnPt"/>
                <dgm:param type="dstNode" val="dummyConnPt"/>
                <dgm:param type="begPts" val="bCtr, midL, tCtr"/>
                <dgm:param type="endPts" val="tCtr, midR, bCtr"/>
                <dgm:param type="begSty" val="noArr"/>
                <dgm:param type="endSty" val="noArr"/>
              </dgm:alg>
            </dgm:else>
          </dgm:choose>
          <dgm:shape xmlns:r="http://schemas.openxmlformats.org/officeDocument/2006/relationships" type="conn" r:blip="" zOrderOff="-2">
            <dgm:adjLst/>
          </dgm:shape>
          <dgm:presOf axis="self"/>
          <dgm:constrLst>
            <dgm:constr type="begPad"/>
            <dgm:constr type="endPad"/>
          </dgm:constrLst>
          <dgm:ruleLst/>
        </dgm:layoutNode>
      </dgm:forEach>
    </dgm:forEach>
  </dgm:layoutNode>
</dgm:layoutDef>
</file>

<file path=ppt/diagrams/layout123.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124.xml><?xml version="1.0" encoding="utf-8"?>
<dgm:layoutDef xmlns:dgm="http://schemas.openxmlformats.org/drawingml/2006/diagram" xmlns:a="http://schemas.openxmlformats.org/drawingml/2006/main" uniqueId="urn:microsoft.com/office/officeart/2005/8/layout/process5">
  <dgm:title val=""/>
  <dgm:desc val=""/>
  <dgm:catLst>
    <dgm:cat type="process" pri="17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7" srcId="0" destId="1" srcOrd="0" destOrd="0"/>
        <dgm:cxn modelId="8" srcId="0" destId="2" srcOrd="1" destOrd="0"/>
        <dgm:cxn modelId="9" srcId="0" destId="3" srcOrd="2" destOrd="0"/>
        <dgm:cxn modelId="10" srcId="0" destId="4" srcOrd="3" destOrd="0"/>
        <dgm:cxn modelId="11"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diagram">
    <dgm:varLst>
      <dgm:dir/>
      <dgm:resizeHandles val="exact"/>
    </dgm:varLst>
    <dgm:choose name="Name0">
      <dgm:if name="Name1" axis="self" func="var" arg="dir" op="equ" val="norm">
        <dgm:alg type="snake">
          <dgm:param type="grDir" val="tL"/>
          <dgm:param type="flowDir" val="row"/>
          <dgm:param type="contDir" val="revDir"/>
          <dgm:param type="bkpt" val="endCnv"/>
        </dgm:alg>
      </dgm:if>
      <dgm:else name="Name2">
        <dgm:alg type="snake">
          <dgm:param type="grDir" val="tR"/>
          <dgm:param type="flowDir" val="row"/>
          <dgm:param type="contDir" val="revDir"/>
          <dgm:param type="bkpt" val="endCnv"/>
        </dgm:alg>
      </dgm:else>
    </dgm:choose>
    <dgm:shape xmlns:r="http://schemas.openxmlformats.org/officeDocument/2006/relationships" r:blip="">
      <dgm:adjLst/>
    </dgm:shape>
    <dgm:presOf/>
    <dgm:constrLst>
      <dgm:constr type="w" for="ch" ptType="node" refType="w"/>
      <dgm:constr type="w" for="ch" forName="sibTrans" refType="w" refFor="ch" refPtType="node" op="equ" fact="0.4"/>
      <dgm:constr type="sp" refType="w" refFor="ch" refForName="sibTrans" op="equ"/>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Lst>
          <dgm:ruleLst/>
          <dgm:layoutNode name="connectorText">
            <dgm:alg type="tx">
              <dgm:param type="autoTxRot" val="upr"/>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125.xml><?xml version="1.0" encoding="utf-8"?>
<dgm:layoutDef xmlns:dgm="http://schemas.openxmlformats.org/drawingml/2006/diagram" xmlns:a="http://schemas.openxmlformats.org/drawingml/2006/main" uniqueId="urn:microsoft.com/office/officeart/2005/8/layout/lProcess1">
  <dgm:title val=""/>
  <dgm:desc val=""/>
  <dgm:catLst>
    <dgm:cat type="process" pri="15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0" destId="2" srcOrd="0" destOrd="0"/>
        <dgm:cxn modelId="6" srcId="1" destId="3" srcOrd="1" destOrd="0"/>
        <dgm:cxn modelId="23" srcId="2" destId="21" srcOrd="0" destOrd="0"/>
        <dgm:cxn modelId="24" srcId="2" destId="22" srcOrd="1" destOrd="0"/>
        <dgm:cxn modelId="33" srcId="1" destId="31" srcOrd="0" destOrd="0"/>
      </dgm:cxnLst>
      <dgm:bg/>
      <dgm:whole/>
    </dgm:dataModel>
  </dgm:sampData>
  <dgm:styleData>
    <dgm:dataModel>
      <dgm:ptLst>
        <dgm:pt modelId="0" type="doc"/>
        <dgm:pt modelId="1"/>
        <dgm:pt modelId="11"/>
        <dgm:pt modelId="2"/>
        <dgm:pt modelId="22"/>
      </dgm:ptLst>
      <dgm:cxnLst>
        <dgm:cxn modelId="3" srcId="0" destId="1" srcOrd="0" destOrd="0"/>
        <dgm:cxn modelId="4" srcId="0" destId="2" srcOrd="0" destOrd="0"/>
        <dgm:cxn modelId="5" srcId="1" destId="11" srcOrd="0" destOrd="0"/>
        <dgm:cxn modelId="6" srcId="2" destId="22"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51" srcId="1" destId="11" srcOrd="0" destOrd="0"/>
        <dgm:cxn modelId="61" srcId="2" destId="21" srcOrd="0" destOrd="0"/>
        <dgm:cxn modelId="71" srcId="3" destId="31" srcOrd="0" destOrd="0"/>
        <dgm:cxn modelId="81"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L"/>
          <dgm:param type="vertAlign" val="mid"/>
          <dgm:param type="nodeHorzAlign" val="l"/>
          <dgm:param type="nodeVertAlign" val="t"/>
          <dgm:param type="fallback" val="2D"/>
        </dgm:alg>
      </dgm:if>
      <dgm:else name="Name3">
        <dgm:alg type="lin">
          <dgm:param type="linDir" val="fromR"/>
          <dgm:param type="vertAlign" val="mid"/>
          <dgm:param type="nodeHorzAlign" val="r"/>
          <dgm:param type="nodeVertAlign" val="t"/>
          <dgm:param type="fallback" val="2D"/>
        </dgm:alg>
      </dgm:else>
    </dgm:choose>
    <dgm:shape xmlns:r="http://schemas.openxmlformats.org/officeDocument/2006/relationships" r:blip="">
      <dgm:adjLst/>
    </dgm:shape>
    <dgm:presOf/>
    <dgm:constrLst>
      <dgm:constr type="h" for="des" forName="header" refType="h"/>
      <dgm:constr type="w" for="des" forName="header" refType="h" refFor="des" refForName="header" op="equ" fact="4"/>
      <dgm:constr type="h" for="des" forName="child" refType="h" refFor="des" refForName="header" op="equ"/>
      <dgm:constr type="w" for="des" forName="child" refType="w" refFor="des" refForName="header" op="equ"/>
      <dgm:constr type="w" for="ch" forName="hSp" refType="w" refFor="des" refForName="header" op="equ" fact="0.14"/>
      <dgm:constr type="h" for="des" forName="parTrans" refType="h" refFor="des" refForName="header" op="equ" fact="0.35"/>
      <dgm:constr type="h" for="des" forName="sibTrans" refType="h" refFor="des" refForName="parTrans" op="equ"/>
      <dgm:constr type="primFontSz" for="des" forName="child" op="equ" val="65"/>
      <dgm:constr type="primFontSz" for="des" forName="header" op="equ" val="65"/>
    </dgm:constrLst>
    <dgm:ruleLst/>
    <dgm:forEach name="Name4" axis="ch" ptType="node">
      <dgm:layoutNode name="vertFlow">
        <dgm:choose name="Name5">
          <dgm:if name="Name6" func="var" arg="dir" op="equ" val="norm">
            <dgm:alg type="lin">
              <dgm:param type="linDir" val="fromT"/>
              <dgm:param type="nodeHorzAlign" val="ctr"/>
              <dgm:param type="nodeVertAlign" val="t"/>
              <dgm:param type="fallback" val="2D"/>
            </dgm:alg>
          </dgm:if>
          <dgm:else name="Name7">
            <dgm:alg type="lin">
              <dgm:param type="linDir" val="fromT"/>
              <dgm:param type="nodeHorzAlign" val="ctr"/>
              <dgm:param type="nodeVertAlign" val="t"/>
              <dgm:param type="fallback" val="2D"/>
            </dgm:alg>
          </dgm:else>
        </dgm:choose>
        <dgm:shape xmlns:r="http://schemas.openxmlformats.org/officeDocument/2006/relationships" r:blip="">
          <dgm:adjLst/>
        </dgm:shape>
        <dgm:presOf/>
        <dgm:constrLst/>
        <dgm:ruleLst/>
        <dgm:layoutNode name="header" styleLbl="node1">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8" axis="ch" ptType="parTrans" cnt="1">
          <dgm:layoutNode name="parTrans" styleLbl="sibTrans2D1">
            <dgm:alg type="conn">
              <dgm:param type="begPts" val="auto"/>
              <dgm:param type="endPts" val="auto"/>
            </dgm:alg>
            <dgm:shape xmlns:r="http://schemas.openxmlformats.org/officeDocument/2006/relationships" type="conn" r:blip="">
              <dgm:adjLst/>
            </dgm:shape>
            <dgm:presOf axis="self"/>
            <dgm:constrLst>
              <dgm:constr type="w" refType="h"/>
              <dgm:constr type="connDist"/>
              <dgm:constr type="wArH" refType="h" fact="0.25"/>
              <dgm:constr type="hArH" refType="wArH" fact="2"/>
              <dgm:constr type="stemThick" refType="hArH" fact="0.667"/>
              <dgm:constr type="begPad" refType="connDist" fact="0.25"/>
              <dgm:constr type="endPad" refType="connDist" fact="0.25"/>
            </dgm:constrLst>
            <dgm:ruleLst/>
          </dgm:layoutNode>
        </dgm:forEach>
        <dgm:forEach name="Name9" axis="ch" ptType="node">
          <dgm:layoutNode name="child" styleLbl="alignAccFollowNode1">
            <dgm:varLst>
              <dgm:chMax val="0"/>
              <dgm:bulletEnabled val="1"/>
            </dgm:varLst>
            <dgm:alg type="tx"/>
            <dgm:shape xmlns:r="http://schemas.openxmlformats.org/officeDocument/2006/relationships" type="roundRect" r:blip="">
              <dgm:adjLst>
                <dgm:adj idx="1" val="0.1"/>
              </dgm:adjLst>
            </dgm:shape>
            <dgm:presOf axis="desOrSelf" ptType="node"/>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10" axis="followSib" ptType="sibTrans" cnt="1">
            <dgm:layoutNode name="sibTrans" styleLbl="sibTrans2D1">
              <dgm:alg type="conn">
                <dgm:param type="begPts" val="auto"/>
                <dgm:param type="endPts" val="auto"/>
              </dgm:alg>
              <dgm:shape xmlns:r="http://schemas.openxmlformats.org/officeDocument/2006/relationships" type="conn" r:blip="">
                <dgm:adjLst/>
              </dgm:shape>
              <dgm:presOf axis="self"/>
              <dgm:constrLst>
                <dgm:constr type="w" refType="h"/>
                <dgm:constr type="connDist"/>
                <dgm:constr type="wArH" refType="h" fact="0.25"/>
                <dgm:constr type="hArH" refType="wArH" fact="2"/>
                <dgm:constr type="stemThick" refType="hArH" fact="0.667"/>
                <dgm:constr type="begPad" refType="w" fact="0.25"/>
                <dgm:constr type="endPad" refType="w" fact="0.25"/>
              </dgm:constrLst>
              <dgm:ruleLst/>
            </dgm:layoutNode>
          </dgm:forEach>
        </dgm:forEach>
      </dgm:layoutNode>
      <dgm:choose name="Name11">
        <dgm:if name="Name12" axis="self" ptType="node" func="revPos" op="gte" val="2">
          <dgm:layoutNode name="hSp">
            <dgm:alg type="sp"/>
            <dgm:shape xmlns:r="http://schemas.openxmlformats.org/officeDocument/2006/relationships" r:blip="">
              <dgm:adjLst/>
            </dgm:shape>
            <dgm:presOf/>
            <dgm:constrLst/>
            <dgm:ruleLst/>
          </dgm:layoutNode>
        </dgm:if>
        <dgm:else name="Name13"/>
      </dgm:choose>
    </dgm:forEach>
  </dgm:layoutNode>
</dgm:layoutDef>
</file>

<file path=ppt/diagrams/layout126.xml><?xml version="1.0" encoding="utf-8"?>
<dgm:layoutDef xmlns:dgm="http://schemas.openxmlformats.org/drawingml/2006/diagram" xmlns:a="http://schemas.openxmlformats.org/drawingml/2006/main" uniqueId="urn:microsoft.com/office/officeart/2005/8/layout/hierarchy2">
  <dgm:title val=""/>
  <dgm:desc val=""/>
  <dgm:catLst>
    <dgm:cat type="hierarchy" pri="5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diagram">
    <dgm:varLst>
      <dgm:chPref val="1"/>
      <dgm:dir/>
      <dgm:animOne val="branch"/>
      <dgm:animLvl val="lvl"/>
      <dgm:resizeHandles val="exact"/>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h" for="des" ptType="node" refType="h"/>
      <dgm:constr type="w" for="des" ptType="node" refType="h" refFor="des" refPtType="node" fact="2"/>
      <dgm:constr type="sibSp" refType="h" refFor="des" refPtType="node" op="equ" fact="0.15"/>
      <dgm:constr type="sibSp" for="des" forName="level2hierChild" refType="h" refFor="des" refPtType="node" op="equ" fact="0.15"/>
      <dgm:constr type="sibSp" for="des" forName="level3hierChild" refType="h" refFor="des" refPtType="node" op="equ" fact="0.15"/>
      <dgm:constr type="sp" for="des" forName="root1" refType="w" refFor="des" refPtType="node" fact="0.4"/>
      <dgm:constr type="sp" for="des" forName="root2" refType="sp" refFor="des" refForName="root1" op="equ"/>
      <dgm:constr type="primFontSz" for="des" ptType="node" op="equ" val="65"/>
      <dgm:constr type="primFontSz" for="des" forName="connTx" op="equ" val="55"/>
      <dgm:constr type="primFontSz" for="des" forName="connTx" refType="primFontSz" refFor="des" refPtType="node" op="lte" fact="0.8"/>
    </dgm:constrLst>
    <dgm:ruleLst/>
    <dgm:forEach name="Name3" axis="ch">
      <dgm:forEach name="Name4" axis="self" ptType="node">
        <dgm:layoutNode name="root1">
          <dgm:choose name="Name5">
            <dgm:if name="Name6" func="var" arg="dir" op="equ" val="norm">
              <dgm:alg type="hierRoot">
                <dgm:param type="hierAlign" val="lCtrCh"/>
              </dgm:alg>
            </dgm:if>
            <dgm:else name="Name7">
              <dgm:alg type="hierRoot">
                <dgm:param type="hierAlign" val="rCtrCh"/>
              </dgm:alg>
            </dgm:else>
          </dgm:choose>
          <dgm:shape xmlns:r="http://schemas.openxmlformats.org/officeDocument/2006/relationships" r:blip="">
            <dgm:adjLst/>
          </dgm:shape>
          <dgm:presOf/>
          <dgm:constrLst/>
          <dgm:ruleLst/>
          <dgm:layoutNode name="LevelOneTextNod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2hierChild">
            <dgm:choose name="Name8">
              <dgm:if name="Name9" func="var" arg="dir" op="equ" val="norm">
                <dgm:alg type="hierChild">
                  <dgm:param type="linDir" val="fromT"/>
                  <dgm:param type="chAlign" val="l"/>
                </dgm:alg>
              </dgm:if>
              <dgm:else name="Name10">
                <dgm:alg type="hierChild">
                  <dgm:param type="linDir" val="fromT"/>
                  <dgm:param type="chAlign" val="r"/>
                </dgm:alg>
              </dgm:else>
            </dgm:choose>
            <dgm:shape xmlns:r="http://schemas.openxmlformats.org/officeDocument/2006/relationships" r:blip="">
              <dgm:adjLst/>
            </dgm:shape>
            <dgm:presOf/>
            <dgm:constrLst/>
            <dgm:ruleLst/>
            <dgm:forEach name="repeat" axis="ch">
              <dgm:forEach name="Name11" axis="self" ptType="parTrans" cnt="1">
                <dgm:layoutNode name="conn2-1">
                  <dgm:choose name="Name12">
                    <dgm:if name="Name13" func="var" arg="dir" op="equ" val="norm">
                      <dgm:alg type="conn">
                        <dgm:param type="dim" val="1D"/>
                        <dgm:param type="begPts" val="midR"/>
                        <dgm:param type="endPts" val="midL"/>
                        <dgm:param type="endSty" val="noArr"/>
                      </dgm:alg>
                    </dgm:if>
                    <dgm:else name="Name14">
                      <dgm:alg type="conn">
                        <dgm:param type="dim" val="1D"/>
                        <dgm:param type="begPts" val="midL"/>
                        <dgm:param type="endPts" val="midR"/>
                        <dgm:param type="endSty" val="noArr"/>
                      </dgm:alg>
                    </dgm:else>
                  </dgm:choose>
                  <dgm:shape xmlns:r="http://schemas.openxmlformats.org/officeDocument/2006/relationships" type="conn" r:blip="">
                    <dgm:adjLst/>
                  </dgm:shape>
                  <dgm:presOf axis="self"/>
                  <dgm:constrLst>
                    <dgm:constr type="w" val="1"/>
                    <dgm:constr type="h" val="5"/>
                    <dgm:constr type="connDist"/>
                    <dgm:constr type="begPad"/>
                    <dgm:constr type="endPad"/>
                    <dgm:constr type="userA" for="ch" refType="connDist"/>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5" axis="self" ptType="node">
                <dgm:layoutNode name="root2">
                  <dgm:choose name="Name16">
                    <dgm:if name="Name17" func="var" arg="dir" op="equ" val="norm">
                      <dgm:alg type="hierRoot">
                        <dgm:param type="hierAlign" val="lCtrCh"/>
                      </dgm:alg>
                    </dgm:if>
                    <dgm:else name="Name18">
                      <dgm:alg type="hierRoot">
                        <dgm:param type="hierAlign" val="rCtrCh"/>
                      </dgm:alg>
                    </dgm:else>
                  </dgm:choose>
                  <dgm:shape xmlns:r="http://schemas.openxmlformats.org/officeDocument/2006/relationships" r:blip="">
                    <dgm:adjLst/>
                  </dgm:shape>
                  <dgm:presOf/>
                  <dgm:constrLst/>
                  <dgm:ruleLst/>
                  <dgm:layoutNode name="LevelTwoTextNode">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3hierChild">
                    <dgm:choose name="Name19">
                      <dgm:if name="Name20" func="var" arg="dir" op="equ" val="norm">
                        <dgm:alg type="hierChild">
                          <dgm:param type="linDir" val="fromT"/>
                          <dgm:param type="chAlign" val="l"/>
                        </dgm:alg>
                      </dgm:if>
                      <dgm:else name="Name21">
                        <dgm:alg type="hierChild">
                          <dgm:param type="linDir" val="fromT"/>
                          <dgm:param type="chAlign" val="r"/>
                        </dgm:alg>
                      </dgm:else>
                    </dgm:choose>
                    <dgm:shape xmlns:r="http://schemas.openxmlformats.org/officeDocument/2006/relationships" r:blip="">
                      <dgm:adjLst/>
                    </dgm:shape>
                    <dgm:presOf/>
                    <dgm:constrLst/>
                    <dgm:ruleLst/>
                    <dgm:forEach name="Name22" ref="repeat"/>
                  </dgm:layoutNode>
                </dgm:layoutNode>
              </dgm:forEach>
            </dgm:forEach>
          </dgm:layoutNode>
        </dgm:layoutNode>
      </dgm:forEach>
    </dgm:forEach>
  </dgm:layoutNode>
</dgm:layoutDef>
</file>

<file path=ppt/diagrams/layout127.xml><?xml version="1.0" encoding="utf-8"?>
<dgm:layoutDef xmlns:dgm="http://schemas.openxmlformats.org/drawingml/2006/diagram" xmlns:a="http://schemas.openxmlformats.org/drawingml/2006/main" uniqueId="urn:microsoft.com/office/officeart/2005/8/layout/radial1">
  <dgm:title val=""/>
  <dgm:desc val=""/>
  <dgm:catLst>
    <dgm:cat type="relationship" pri="22000"/>
    <dgm:cat type="cycle" pri="10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cycle">
    <dgm:varLst>
      <dgm:chMax val="1"/>
      <dgm:dir/>
      <dgm:animLvl val="ctr"/>
      <dgm:resizeHandles val="exact"/>
    </dgm:varLst>
    <dgm:choose name="Name0">
      <dgm:if name="Name1" func="var" arg="dir" op="equ" val="norm">
        <dgm:choose name="Name2">
          <dgm:if name="Name3" axis="ch ch" ptType="node node" st="1 1" cnt="1 0" func="cnt" op="lte" val="1">
            <dgm:alg type="cycle">
              <dgm:param type="stAng" val="90"/>
              <dgm:param type="spanAng" val="360"/>
              <dgm:param type="ctrShpMap" val="fNode"/>
            </dgm:alg>
          </dgm:if>
          <dgm:else name="Name4">
            <dgm:alg type="cycle">
              <dgm:param type="stAng" val="0"/>
              <dgm:param type="spanAng" val="360"/>
              <dgm:param type="ctrShpMap" val="fNode"/>
            </dgm:alg>
          </dgm:else>
        </dgm:choose>
      </dgm:if>
      <dgm:else name="Name5">
        <dgm:alg type="cycle">
          <dgm:param type="stAng" val="0"/>
          <dgm:param type="spanAng" val="-360"/>
          <dgm:param type="ctrShpMap" val="fNode"/>
        </dgm:alg>
      </dgm:else>
    </dgm:choose>
    <dgm:shape xmlns:r="http://schemas.openxmlformats.org/officeDocument/2006/relationships" r:blip="">
      <dgm:adjLst/>
    </dgm:shape>
    <dgm:presOf/>
    <dgm:constrLst>
      <dgm:constr type="w" for="ch" forName="centerShape" refType="w"/>
      <dgm:constr type="w" for="ch" forName="node" refType="w" refFor="ch" refForName="centerShape" op="equ"/>
      <dgm:constr type="sp" refType="w" refFor="ch" refForName="node" fact="0.3"/>
      <dgm:constr type="sibSp" refType="w" refFor="ch" refForName="node" fact="0.3"/>
      <dgm:constr type="primFontSz" for="ch" forName="centerShape" val="65"/>
      <dgm:constr type="primFontSz" for="des" forName="node" op="equ" val="65"/>
      <dgm:constr type="primFontSz" for="des" forName="connTx" val="55"/>
      <dgm:constr type="primFontSz" for="des" forName="connTx" refType="primFontSz" refFor="ch" refForName="centerShape" op="lte" fact="0.8"/>
    </dgm:constrLst>
    <dgm:ruleLst/>
    <dgm:forEach name="Name6"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forEach name="Name7" axis="ch">
        <dgm:forEach name="Name8" axis="self" ptType="parTrans">
          <dgm:layoutNode name="Name9">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connDist"/>
              <dgm:constr type="userA" for="ch" refType="connDist"/>
              <dgm:constr type="w" val="1"/>
              <dgm:constr type="h" val="5"/>
              <dgm:constr type="begPad"/>
              <dgm:constr type="endPad"/>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w" val="NaN" fact="0.8" max="NaN"/>
                <dgm:rule type="h" val="NaN" fact="1" max="NaN"/>
                <dgm:rule type="primFontSz" val="5" fact="NaN" max="NaN"/>
              </dgm:ruleLst>
            </dgm:layoutNode>
          </dgm:layoutNode>
        </dgm:forEach>
        <dgm:forEach name="Name10" axis="self" ptType="node">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forEach>
      </dgm:forEach>
    </dgm:forEach>
  </dgm:layoutNode>
</dgm:layoutDef>
</file>

<file path=ppt/diagrams/layout128.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129.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13.xml><?xml version="1.0" encoding="utf-8"?>
<dgm:layoutDef xmlns:dgm="http://schemas.openxmlformats.org/drawingml/2006/diagram" xmlns:a="http://schemas.openxmlformats.org/drawingml/2006/main" uniqueId="urn:microsoft.com/office/officeart/2005/8/layout/hierarchy4">
  <dgm:title val=""/>
  <dgm:desc val=""/>
  <dgm:catLst>
    <dgm:cat type="hierarchy" pri="4000"/>
    <dgm:cat type="list" pri="24000"/>
    <dgm:cat type="relationship" pri="10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Name0">
    <dgm:varLst>
      <dgm:chPref val="1"/>
      <dgm:dir/>
      <dgm:animOne val="branch"/>
      <dgm:animLvl val="lvl"/>
      <dgm:resizeHandles/>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w" for="ch" forName="vertOne" refType="w"/>
      <dgm:constr type="w" for="des" forName="horzOne" refType="w"/>
      <dgm:constr type="w" for="des" forName="txOne" refType="w"/>
      <dgm:constr type="w" for="des" forName="vertTwo" refType="w"/>
      <dgm:constr type="w" for="des" forName="horzTwo" refType="w"/>
      <dgm:constr type="w" for="des" forName="txTwo" refType="w"/>
      <dgm:constr type="w" for="des" forName="vertThree" refType="w"/>
      <dgm:constr type="w" for="des" forName="horzThree" refType="w"/>
      <dgm:constr type="w" for="des" forName="txThree" refType="w"/>
      <dgm:constr type="w" for="des" forName="vertFour" refType="w"/>
      <dgm:constr type="w" for="des" forName="horzFour" refType="w"/>
      <dgm:constr type="w" for="des" forName="txFour" refType="w"/>
      <dgm:constr type="h" for="des" ptType="node" op="equ"/>
      <dgm:constr type="h" for="des" forName="txOne" refType="h"/>
      <dgm:constr type="userH" for="des" ptType="node" refType="h" refFor="des" refForName="txOne"/>
      <dgm:constr type="primFontSz" for="des" forName="txOne" val="65"/>
      <dgm:constr type="primFontSz" for="des" forName="txTwo" val="65"/>
      <dgm:constr type="primFontSz" for="des" forName="txTwo" refType="primFontSz" refFor="des" refForName="txOne" op="lte"/>
      <dgm:constr type="primFontSz" for="des" forName="txThree" val="65"/>
      <dgm:constr type="primFontSz" for="des" forName="txThree" refType="primFontSz" refFor="des" refForName="txOne" op="lte"/>
      <dgm:constr type="primFontSz" for="des" forName="txThree" refType="primFontSz" refFor="des" refForName="txTwo" op="lte"/>
      <dgm:constr type="primFontSz" for="des" forName="txFour" val="65"/>
      <dgm:constr type="primFontSz" for="des" forName="txFour" refType="primFontSz" refFor="des" refForName="txOne" op="lte"/>
      <dgm:constr type="primFontSz" for="des" forName="txFour" refType="primFontSz" refFor="des" refForName="txTwo" op="lte"/>
      <dgm:constr type="primFontSz" for="des" forName="txFour" refType="primFontSz" refFor="des" refForName="txThree" op="lte"/>
      <dgm:constr type="w" for="des" forName="sibSpaceOne" refType="w" fact="0.168"/>
      <dgm:constr type="w" for="des" forName="sibSpaceTwo" refType="w" refFor="des" refForName="sibSpaceOne" op="equ" fact="0.5"/>
      <dgm:constr type="w" for="des" forName="sibSpaceThree" refType="w" refFor="des" refForName="sibSpaceTwo" op="equ" fact="0.5"/>
      <dgm:constr type="w" for="des" forName="sibSpaceFour" refType="w" refFor="des" refForName="sibSpaceThree" op="equ" fact="0.5"/>
      <dgm:constr type="h" for="des" forName="parTransOne" refType="w" fact="0.056"/>
      <dgm:constr type="h" for="des" forName="parTransTwo" refType="h" refFor="des" refForName="parTransOne" op="equ"/>
      <dgm:constr type="h" for="des" forName="parTransThree" refType="h" refFor="des" refForName="parTransTwo" op="equ"/>
      <dgm:constr type="h" for="des" forName="parTransFour" refType="h" refFor="des" refForName="parTransThree" op="equ"/>
    </dgm:constrLst>
    <dgm:ruleLst/>
    <dgm:forEach name="Name4" axis="ch" ptType="node">
      <dgm:layoutNode name="vertOne">
        <dgm:alg type="lin">
          <dgm:param type="linDir" val="fromT"/>
        </dgm:alg>
        <dgm:shape xmlns:r="http://schemas.openxmlformats.org/officeDocument/2006/relationships" r:blip="">
          <dgm:adjLst/>
        </dgm:shape>
        <dgm:presOf/>
        <dgm:constrLst>
          <dgm:constr type="w" for="ch" forName="txOne" refType="w" refFor="ch" refForName="horzOne" op="gte"/>
        </dgm:constrLst>
        <dgm:ruleLst/>
        <dgm:layoutNode name="txOn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5">
          <dgm:if name="Name6" axis="des" ptType="node" func="cnt" op="gt" val="0">
            <dgm:layoutNode name="parTransOne">
              <dgm:alg type="sp"/>
              <dgm:shape xmlns:r="http://schemas.openxmlformats.org/officeDocument/2006/relationships" r:blip="">
                <dgm:adjLst/>
              </dgm:shape>
              <dgm:presOf/>
              <dgm:constrLst/>
              <dgm:ruleLst/>
            </dgm:layoutNode>
          </dgm:if>
          <dgm:else name="Name7"/>
        </dgm:choose>
        <dgm:layoutNode name="horzOne">
          <dgm:choose name="Name8">
            <dgm:if name="Name9" func="var" arg="dir" op="equ" val="norm">
              <dgm:alg type="lin">
                <dgm:param type="linDir" val="fromL"/>
                <dgm:param type="nodeVertAlign" val="t"/>
              </dgm:alg>
            </dgm:if>
            <dgm:else name="Name1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1" axis="ch" ptType="node">
            <dgm:layoutNode name="vertTwo">
              <dgm:alg type="lin">
                <dgm:param type="linDir" val="fromT"/>
              </dgm:alg>
              <dgm:shape xmlns:r="http://schemas.openxmlformats.org/officeDocument/2006/relationships" r:blip="">
                <dgm:adjLst/>
              </dgm:shape>
              <dgm:presOf/>
              <dgm:constrLst>
                <dgm:constr type="w" for="ch" forName="txTwo" refType="w" refFor="ch" refForName="horzTwo" op="gte"/>
              </dgm:constrLst>
              <dgm:ruleLst/>
              <dgm:layoutNode name="txTwo">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2">
                <dgm:if name="Name13" axis="des" ptType="node" func="cnt" op="gt" val="0">
                  <dgm:layoutNode name="parTransTwo">
                    <dgm:alg type="sp"/>
                    <dgm:shape xmlns:r="http://schemas.openxmlformats.org/officeDocument/2006/relationships" r:blip="">
                      <dgm:adjLst/>
                    </dgm:shape>
                    <dgm:presOf/>
                    <dgm:constrLst/>
                    <dgm:ruleLst/>
                  </dgm:layoutNode>
                </dgm:if>
                <dgm:else name="Name14"/>
              </dgm:choose>
              <dgm:layoutNode name="horzTwo">
                <dgm:choose name="Name15">
                  <dgm:if name="Name16" func="var" arg="dir" op="equ" val="norm">
                    <dgm:alg type="lin">
                      <dgm:param type="linDir" val="fromL"/>
                      <dgm:param type="nodeVertAlign" val="t"/>
                    </dgm:alg>
                  </dgm:if>
                  <dgm:else name="Name17">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8" axis="ch" ptType="node">
                  <dgm:layoutNode name="vertThree">
                    <dgm:alg type="lin">
                      <dgm:param type="linDir" val="fromT"/>
                    </dgm:alg>
                    <dgm:shape xmlns:r="http://schemas.openxmlformats.org/officeDocument/2006/relationships" r:blip="">
                      <dgm:adjLst/>
                    </dgm:shape>
                    <dgm:presOf/>
                    <dgm:constrLst>
                      <dgm:constr type="w" for="ch" forName="txThree" refType="w" refFor="ch" refForName="horzThree" op="gte"/>
                    </dgm:constrLst>
                    <dgm:ruleLst/>
                    <dgm:layoutNode name="txThree">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9">
                      <dgm:if name="Name20" axis="des" ptType="node" func="cnt" op="gt" val="0">
                        <dgm:layoutNode name="parTransThree">
                          <dgm:alg type="sp"/>
                          <dgm:shape xmlns:r="http://schemas.openxmlformats.org/officeDocument/2006/relationships" r:blip="">
                            <dgm:adjLst/>
                          </dgm:shape>
                          <dgm:presOf/>
                          <dgm:constrLst/>
                          <dgm:ruleLst/>
                        </dgm:layoutNode>
                      </dgm:if>
                      <dgm:else name="Name21"/>
                    </dgm:choose>
                    <dgm:layoutNode name="horzThree">
                      <dgm:choose name="Name22">
                        <dgm:if name="Name23" func="var" arg="dir" op="equ" val="norm">
                          <dgm:alg type="lin">
                            <dgm:param type="linDir" val="fromL"/>
                            <dgm:param type="nodeVertAlign" val="t"/>
                          </dgm:alg>
                        </dgm:if>
                        <dgm:else name="Name24">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repeat" axis="ch" ptType="node">
                        <dgm:layoutNode name="vertFour">
                          <dgm:varLst>
                            <dgm:chPref val="3"/>
                          </dgm:varLst>
                          <dgm:alg type="lin">
                            <dgm:param type="linDir" val="fromT"/>
                          </dgm:alg>
                          <dgm:shape xmlns:r="http://schemas.openxmlformats.org/officeDocument/2006/relationships" r:blip="">
                            <dgm:adjLst/>
                          </dgm:shape>
                          <dgm:presOf/>
                          <dgm:constrLst>
                            <dgm:constr type="w" for="ch" forName="txFour" refType="w" refFor="ch" refForName="horzFour" op="gte"/>
                          </dgm:constrLst>
                          <dgm:ruleLst/>
                          <dgm:layoutNode name="txFour">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25">
                            <dgm:if name="Name26" axis="des" ptType="node" func="cnt" op="gt" val="0">
                              <dgm:layoutNode name="parTransFour">
                                <dgm:alg type="sp"/>
                                <dgm:shape xmlns:r="http://schemas.openxmlformats.org/officeDocument/2006/relationships" r:blip="">
                                  <dgm:adjLst/>
                                </dgm:shape>
                                <dgm:presOf/>
                                <dgm:constrLst/>
                                <dgm:ruleLst/>
                              </dgm:layoutNode>
                            </dgm:if>
                            <dgm:else name="Name27"/>
                          </dgm:choose>
                          <dgm:layoutNode name="horzFour">
                            <dgm:choose name="Name28">
                              <dgm:if name="Name29" func="var" arg="dir" op="equ" val="norm">
                                <dgm:alg type="lin">
                                  <dgm:param type="linDir" val="fromL"/>
                                  <dgm:param type="nodeVertAlign" val="t"/>
                                </dgm:alg>
                              </dgm:if>
                              <dgm:else name="Name3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31" ref="repeat"/>
                          </dgm:layoutNode>
                        </dgm:layoutNode>
                        <dgm:choose name="Name32">
                          <dgm:if name="Name33" axis="self" ptType="node" func="revPos" op="gte" val="2">
                            <dgm:forEach name="Name34" axis="followSib" ptType="sibTrans" cnt="1">
                              <dgm:layoutNode name="sibSpaceFour">
                                <dgm:alg type="sp"/>
                                <dgm:shape xmlns:r="http://schemas.openxmlformats.org/officeDocument/2006/relationships" r:blip="">
                                  <dgm:adjLst/>
                                </dgm:shape>
                                <dgm:presOf/>
                                <dgm:constrLst/>
                                <dgm:ruleLst/>
                              </dgm:layoutNode>
                            </dgm:forEach>
                          </dgm:if>
                          <dgm:else name="Name35"/>
                        </dgm:choose>
                      </dgm:forEach>
                    </dgm:layoutNode>
                  </dgm:layoutNode>
                  <dgm:choose name="Name36">
                    <dgm:if name="Name37" axis="self" ptType="node" func="revPos" op="gte" val="2">
                      <dgm:forEach name="Name38" axis="followSib" ptType="sibTrans" cnt="1">
                        <dgm:layoutNode name="sibSpaceThree">
                          <dgm:alg type="sp"/>
                          <dgm:shape xmlns:r="http://schemas.openxmlformats.org/officeDocument/2006/relationships" r:blip="">
                            <dgm:adjLst/>
                          </dgm:shape>
                          <dgm:presOf/>
                          <dgm:constrLst/>
                          <dgm:ruleLst/>
                        </dgm:layoutNode>
                      </dgm:forEach>
                    </dgm:if>
                    <dgm:else name="Name39"/>
                  </dgm:choose>
                </dgm:forEach>
              </dgm:layoutNode>
            </dgm:layoutNode>
            <dgm:choose name="Name40">
              <dgm:if name="Name41" axis="self" ptType="node" func="revPos" op="gte" val="2">
                <dgm:forEach name="Name42" axis="followSib" ptType="sibTrans" cnt="1">
                  <dgm:layoutNode name="sibSpaceTwo">
                    <dgm:alg type="sp"/>
                    <dgm:shape xmlns:r="http://schemas.openxmlformats.org/officeDocument/2006/relationships" r:blip="">
                      <dgm:adjLst/>
                    </dgm:shape>
                    <dgm:presOf/>
                    <dgm:constrLst/>
                    <dgm:ruleLst/>
                  </dgm:layoutNode>
                </dgm:forEach>
              </dgm:if>
              <dgm:else name="Name43"/>
            </dgm:choose>
          </dgm:forEach>
        </dgm:layoutNode>
      </dgm:layoutNode>
      <dgm:choose name="Name44">
        <dgm:if name="Name45" axis="self" ptType="node" func="revPos" op="gte" val="2">
          <dgm:forEach name="Name46" axis="followSib" ptType="sibTrans" cnt="1">
            <dgm:layoutNode name="sibSpaceOne">
              <dgm:alg type="sp"/>
              <dgm:shape xmlns:r="http://schemas.openxmlformats.org/officeDocument/2006/relationships" r:blip="">
                <dgm:adjLst/>
              </dgm:shape>
              <dgm:presOf/>
              <dgm:constrLst/>
              <dgm:ruleLst/>
            </dgm:layoutNode>
          </dgm:forEach>
        </dgm:if>
        <dgm:else name="Name47"/>
      </dgm:choose>
    </dgm:forEach>
  </dgm:layoutNode>
</dgm:layoutDef>
</file>

<file path=ppt/diagrams/layout130.xml><?xml version="1.0" encoding="utf-8"?>
<dgm:layoutDef xmlns:dgm="http://schemas.openxmlformats.org/drawingml/2006/diagram" xmlns:a="http://schemas.openxmlformats.org/drawingml/2006/main" uniqueId="urn:microsoft.com/office/officeart/2009/3/layout/PlusandMinus">
  <dgm:title val=""/>
  <dgm:desc val=""/>
  <dgm:catLst>
    <dgm:cat type="relationship" pri="3600"/>
  </dgm:catLst>
  <dgm:samp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clrData>
  <dgm:layoutNode name="Name0">
    <dgm:varLst>
      <dgm:chMax val="2"/>
      <dgm:chPref val="2"/>
      <dgm:dir/>
      <dgm:animOne/>
      <dgm:resizeHandles val="exact"/>
    </dgm:varLst>
    <dgm:alg type="composite">
      <dgm:param type="ar" val="1.8238"/>
    </dgm:alg>
    <dgm:shape xmlns:r="http://schemas.openxmlformats.org/officeDocument/2006/relationships" r:blip="">
      <dgm:adjLst/>
    </dgm:shape>
    <dgm:choose name="Name1">
      <dgm:if name="Name2" func="var" arg="dir" op="equ" val="norm">
        <dgm:constrLst>
          <dgm:constr type="primFontSz" for="des" ptType="node" op="equ" val="65"/>
          <dgm:constr type="l" for="ch" forName="Background" refType="w" fact="0.09"/>
          <dgm:constr type="t" for="ch" forName="Background" refType="h" fact="0.1641"/>
          <dgm:constr type="w" for="ch" forName="Background" refType="w" fact="0.87"/>
          <dgm:constr type="h" for="ch" forName="Background" refType="h" fact="0.82"/>
          <dgm:constr type="l" for="ch" forName="ParentText1" refType="w" fact="0.116"/>
          <dgm:constr type="t" for="ch" forName="ParentText1" refType="h" fact="0.26"/>
          <dgm:constr type="w" for="ch" forName="ParentText1" refType="w" fact="0.404"/>
          <dgm:constr type="h" for="ch" forName="ParentText1" refType="h" fact="0.7015"/>
          <dgm:constr type="l" for="ch" forName="ParentText2" refType="w" fact="0.529"/>
          <dgm:constr type="t" for="ch" forName="ParentText2" refType="h" fact="0.26"/>
          <dgm:constr type="w" for="ch" forName="ParentText2" refType="w" fact="0.404"/>
          <dgm:constr type="h" for="ch" forName="ParentText2" refType="h" fact="0.7015"/>
          <dgm:constr type="l" for="ch" forName="Plus" refType="w" fact="0"/>
          <dgm:constr type="t" for="ch" forName="Plus" refType="h" fact="0"/>
          <dgm:constr type="w" for="ch" forName="Plus" refType="w" fact="0.17"/>
          <dgm:constr type="h" for="ch" forName="Plus" refType="w" refFor="ch" refForName="Plus"/>
          <dgm:constr type="l" for="ch" forName="Minus" refType="w" fact="0.84"/>
          <dgm:constr type="t" for="ch" forName="Minus" refType="h" fact="0.1115"/>
          <dgm:constr type="w" for="ch" forName="Minus" refType="w" fact="0.16"/>
          <dgm:constr type="h" for="ch" forName="Minus" refType="h" fact="0.1"/>
          <dgm:constr type="l" for="ch" forName="Divider" refType="w" fact="0.525"/>
          <dgm:constr type="t" for="ch" forName="Divider" refType="h" fact="0.2615"/>
          <dgm:constr type="w" for="ch" forName="Divider" refType="w" fact="0.0001"/>
          <dgm:constr type="h" for="ch" forName="Divider" refType="h" fact="0.67"/>
        </dgm:constrLst>
      </dgm:if>
      <dgm:else name="Name3">
        <dgm:constrLst>
          <dgm:constr type="primFontSz" for="des" ptType="node" op="equ" val="65"/>
          <dgm:constr type="r" for="ch" forName="Background" refType="w" fact="-0.09"/>
          <dgm:constr type="t" for="ch" forName="Background" refType="h" fact="0.1641"/>
          <dgm:constr type="w" for="ch" forName="Background" refType="w" fact="0.87"/>
          <dgm:constr type="h" for="ch" forName="Background" refType="h" fact="0.82"/>
          <dgm:constr type="r" for="ch" forName="ParentText1" refType="w" fact="-0.116"/>
          <dgm:constr type="t" for="ch" forName="ParentText1" refType="h" fact="0.26"/>
          <dgm:constr type="w" for="ch" forName="ParentText1" refType="w" fact="0.404"/>
          <dgm:constr type="h" for="ch" forName="ParentText1" refType="h" fact="0.7015"/>
          <dgm:constr type="r" for="ch" forName="ParentText2" refType="w" fact="-0.529"/>
          <dgm:constr type="t" for="ch" forName="ParentText2" refType="h" fact="0.26"/>
          <dgm:constr type="w" for="ch" forName="ParentText2" refType="w" fact="0.404"/>
          <dgm:constr type="h" for="ch" forName="ParentText2" refType="h" fact="0.7015"/>
          <dgm:constr type="r" for="ch" forName="Plus" refType="w" fact="0"/>
          <dgm:constr type="t" for="ch" forName="Plus" refType="h" fact="0"/>
          <dgm:constr type="w" for="ch" forName="Plus" refType="w" fact="0.17"/>
          <dgm:constr type="h" for="ch" forName="Plus" refType="w" refFor="ch" refForName="Plus"/>
          <dgm:constr type="r" for="ch" forName="Minus" refType="w" fact="-0.84"/>
          <dgm:constr type="t" for="ch" forName="Minus" refType="h" fact="0.1115"/>
          <dgm:constr type="w" for="ch" forName="Minus" refType="w" fact="0.16"/>
          <dgm:constr type="h" for="ch" forName="Minus" refType="h" fact="0.1"/>
          <dgm:constr type="r" for="ch" forName="Divider" refType="w" fact="-0.525"/>
          <dgm:constr type="t" for="ch" forName="Divider" refType="h" fact="0.2615"/>
          <dgm:constr type="w" for="ch" forName="Divider" refType="w" fact="0.0001"/>
          <dgm:constr type="h" for="ch" forName="Divider" refType="h" fact="0.67"/>
        </dgm:constrLst>
      </dgm:else>
    </dgm:choose>
    <dgm:layoutNode name="Background" styleLbl="bgImgPlace1">
      <dgm:alg type="sp"/>
      <dgm:shape xmlns:r="http://schemas.openxmlformats.org/officeDocument/2006/relationships" type="rect" r:blip="">
        <dgm:adjLst/>
      </dgm:shape>
      <dgm:presOf/>
    </dgm:layoutNode>
    <dgm:layoutNode name="ParentText1" styleLbl="revTx">
      <dgm:varLst>
        <dgm:chMax val="0"/>
        <dgm:chPref val="0"/>
        <dgm:bulletEnabled val="1"/>
      </dgm:varLst>
      <dgm:alg type="tx">
        <dgm:param type="parTxLTRAlign" val="l"/>
        <dgm:param type="txAnchorVert" val="t"/>
      </dgm:alg>
      <dgm:shape xmlns:r="http://schemas.openxmlformats.org/officeDocument/2006/relationships" type="rect" r:blip="">
        <dgm:adjLst/>
      </dgm:shape>
      <dgm:presOf axis="ch desOrSelf" ptType="node node" st="1 1" cnt="1 0"/>
      <dgm:constrLst>
        <dgm:constr type="lMarg" refType="primFontSz" fact="0.15"/>
        <dgm:constr type="rMarg" refType="primFontSz" fact="0.15"/>
        <dgm:constr type="tMarg" refType="primFontSz" fact="0.15"/>
        <dgm:constr type="bMarg" refType="primFontSz" fact="0.15"/>
      </dgm:constrLst>
      <dgm:ruleLst>
        <dgm:rule type="primFontSz" val="5" fact="NaN" max="NaN"/>
      </dgm:ruleLst>
    </dgm:layoutNode>
    <dgm:layoutNode name="ParentText2" styleLbl="revTx">
      <dgm:varLst>
        <dgm:chMax val="0"/>
        <dgm:chPref val="0"/>
        <dgm:bulletEnabled val="1"/>
      </dgm:varLst>
      <dgm:alg type="tx">
        <dgm:param type="parTxLTRAlign" val="l"/>
        <dgm:param type="txAnchorVert" val="t"/>
      </dgm:alg>
      <dgm:shape xmlns:r="http://schemas.openxmlformats.org/officeDocument/2006/relationships" type="rect" r:blip="">
        <dgm:adjLst/>
      </dgm:shape>
      <dgm:presOf axis="ch desOrSelf" ptType="node node" st="2 1" cnt="1 0"/>
      <dgm:constrLst>
        <dgm:constr type="lMarg" refType="primFontSz" fact="0.15"/>
        <dgm:constr type="rMarg" refType="primFontSz" fact="0.15"/>
        <dgm:constr type="tMarg" refType="primFontSz" fact="0.15"/>
        <dgm:constr type="bMarg" refType="primFontSz" fact="0.15"/>
      </dgm:constrLst>
      <dgm:ruleLst>
        <dgm:rule type="primFontSz" val="5" fact="NaN" max="NaN"/>
      </dgm:ruleLst>
    </dgm:layoutNode>
    <dgm:layoutNode name="Plus" styleLbl="alignNode1">
      <dgm:alg type="sp"/>
      <dgm:shape xmlns:r="http://schemas.openxmlformats.org/officeDocument/2006/relationships" type="plus" r:blip="">
        <dgm:adjLst>
          <dgm:adj idx="1" val="0.3281"/>
        </dgm:adjLst>
      </dgm:shape>
      <dgm:presOf/>
    </dgm:layoutNode>
    <dgm:layoutNode name="Minus" styleLbl="alignNode1">
      <dgm:alg type="sp"/>
      <dgm:shape xmlns:r="http://schemas.openxmlformats.org/officeDocument/2006/relationships" type="rect" r:blip="">
        <dgm:adjLst/>
      </dgm:shape>
      <dgm:presOf/>
    </dgm:layoutNode>
    <dgm:layoutNode name="Divider" styleLbl="parChTrans1D1">
      <dgm:alg type="sp"/>
      <dgm:shape xmlns:r="http://schemas.openxmlformats.org/officeDocument/2006/relationships" type="line" r:blip="">
        <dgm:adjLst/>
      </dgm:shape>
      <dgm:presOf/>
    </dgm:layoutNode>
  </dgm:layoutNode>
</dgm:layoutDef>
</file>

<file path=ppt/diagrams/layout131.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132.xml><?xml version="1.0" encoding="utf-8"?>
<dgm:layoutDef xmlns:dgm="http://schemas.openxmlformats.org/drawingml/2006/diagram" xmlns:a="http://schemas.openxmlformats.org/drawingml/2006/main" uniqueId="urn:microsoft.com/office/officeart/2005/8/layout/cycle7">
  <dgm:title val=""/>
  <dgm:desc val=""/>
  <dgm:catLst>
    <dgm:cat type="cycle" pri="6000"/>
  </dgm:catLst>
  <dgm:sampData>
    <dgm:dataModel>
      <dgm:ptLst>
        <dgm:pt modelId="0" type="doc"/>
        <dgm:pt modelId="1">
          <dgm:prSet phldr="1"/>
        </dgm:pt>
        <dgm:pt modelId="2">
          <dgm:prSet phldr="1"/>
        </dgm:pt>
        <dgm:pt modelId="3">
          <dgm:prSet phldr="1"/>
        </dgm:pt>
      </dgm:ptLst>
      <dgm:cxnLst>
        <dgm:cxn modelId="6" srcId="0" destId="1" srcOrd="0" destOrd="0"/>
        <dgm:cxn modelId="7" srcId="0" destId="2" srcOrd="1" destOrd="0"/>
        <dgm:cxn modelId="8" srcId="0" destId="3" srcOrd="2"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Name0">
    <dgm:varLst>
      <dgm:dir/>
      <dgm:resizeHandles val="exact"/>
    </dgm:varLst>
    <dgm:choose name="Name1">
      <dgm:if name="Name2" func="var" arg="dir" op="equ" val="norm">
        <dgm:alg type="cycle">
          <dgm:param type="stAng" val="0"/>
          <dgm:param type="spanAng" val="360"/>
        </dgm:alg>
      </dgm:if>
      <dgm:else name="Name3">
        <dgm:alg type="cycle">
          <dgm:param type="stAng" val="0"/>
          <dgm:param type="spanAng" val="-360"/>
        </dgm:alg>
      </dgm:else>
    </dgm:choose>
    <dgm:shape xmlns:r="http://schemas.openxmlformats.org/officeDocument/2006/relationships" r:blip="">
      <dgm:adjLst/>
    </dgm:shape>
    <dgm:presOf/>
    <dgm:constrLst>
      <dgm:constr type="diam" refType="w"/>
      <dgm:constr type="w" for="ch" ptType="node" refType="w"/>
      <dgm:constr type="primFontSz" for="ch" ptType="node" op="equ" val="65"/>
      <dgm:constr type="w" for="ch" forName="sibTrans" refType="w" refFor="ch" refPtType="node" op="equ" fact="0.35"/>
      <dgm:constr type="connDist" for="ch" forName="sibTrans" op="equ"/>
      <dgm:constr type="primFontSz" for="des" forName="connectorText" op="equ" val="55"/>
      <dgm:constr type="primFontSz" for="des" forName="connectorText" refType="primFontSz" refFor="ch" refPtType="node" op="lte" fact="0.8"/>
      <dgm:constr type="sibSp" refType="w" refFor="ch" refPtType="node" op="equ" fact="0.65"/>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5"/>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4">
        <dgm:if name="Name5" axis="par ch" ptType="doc node" func="cnt" op="gt" val="1">
          <dgm:forEach name="sibTransForEach" axis="followSib" ptType="sibTrans" hideLastTrans="0" cnt="1">
            <dgm:layoutNode name="sibTrans">
              <dgm:choose name="Name6">
                <dgm:if name="Name7" axis="par ch" ptType="doc node" func="posEven" op="equ" val="1">
                  <dgm:alg type="conn">
                    <dgm:param type="begPts" val="radial"/>
                    <dgm:param type="endPts" val="radial"/>
                    <dgm:param type="begSty" val="arr"/>
                    <dgm:param type="endSty" val="arr"/>
                  </dgm:alg>
                </dgm:if>
                <dgm:else name="Name8">
                  <dgm:alg type="conn">
                    <dgm:param type="begPts" val="auto"/>
                    <dgm:param type="endPts" val="auto"/>
                    <dgm:param type="begSty" val="arr"/>
                    <dgm:param type="endSty" val="arr"/>
                  </dgm:alg>
                </dgm:else>
              </dgm:choose>
              <dgm:shape xmlns:r="http://schemas.openxmlformats.org/officeDocument/2006/relationships" type="conn" r:blip="">
                <dgm:adjLst/>
              </dgm:shape>
              <dgm:presOf axis="self"/>
              <dgm:constrLst>
                <dgm:constr type="h" refType="w" fact="0.5"/>
                <dgm:constr type="connDist"/>
                <dgm:constr type="begPad" refType="connDist" fact="0.1"/>
                <dgm:constr type="endPad" refType="connDist" fact="0.1"/>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if>
        <dgm:else name="Name9"/>
      </dgm:choose>
    </dgm:forEach>
  </dgm:layoutNode>
</dgm:layoutDef>
</file>

<file path=ppt/diagrams/layout133.xml><?xml version="1.0" encoding="utf-8"?>
<dgm:layoutDef xmlns:dgm="http://schemas.openxmlformats.org/drawingml/2006/diagram" xmlns:a="http://schemas.openxmlformats.org/drawingml/2006/main" uniqueId="urn:microsoft.com/office/officeart/2009/3/layout/OpposingIdeas">
  <dgm:title val=""/>
  <dgm:desc val=""/>
  <dgm:catLst>
    <dgm:cat type="relationship" pri="3400"/>
  </dgm:catLst>
  <dgm:sampData>
    <dgm:dataModel>
      <dgm:ptLst>
        <dgm:pt modelId="0" type="doc"/>
        <dgm:pt modelId="10">
          <dgm:prSet phldr="1"/>
        </dgm:pt>
        <dgm:pt modelId="11">
          <dgm:prSet phldr="1"/>
        </dgm:pt>
        <dgm:pt modelId="20">
          <dgm:prSet phldr="1"/>
        </dgm:pt>
        <dgm:pt modelId="21">
          <dgm:prSet phldr="1"/>
        </dgm:pt>
      </dgm:ptLst>
      <dgm:cxnLst>
        <dgm:cxn modelId="30" srcId="0" destId="10" srcOrd="0" destOrd="0"/>
        <dgm:cxn modelId="12" srcId="10" destId="11" srcOrd="0" destOrd="0"/>
        <dgm:cxn modelId="40" srcId="0" destId="20" srcOrd="1" destOrd="0"/>
        <dgm:cxn modelId="22" srcId="20" destId="21" srcOrd="0" destOrd="0"/>
      </dgm:cxnLst>
      <dgm:bg/>
      <dgm:whole/>
    </dgm:dataModel>
  </dgm:sampData>
  <dgm:styleData>
    <dgm:dataModel>
      <dgm:ptLst>
        <dgm:pt modelId="0" type="doc"/>
        <dgm:pt modelId="10">
          <dgm:prSet phldr="1"/>
        </dgm:pt>
        <dgm:pt modelId="11">
          <dgm:prSet phldr="1"/>
        </dgm:pt>
        <dgm:pt modelId="20">
          <dgm:prSet phldr="1"/>
        </dgm:pt>
        <dgm:pt modelId="21">
          <dgm:prSet phldr="1"/>
        </dgm:pt>
      </dgm:ptLst>
      <dgm:cxnLst>
        <dgm:cxn modelId="30" srcId="0" destId="10" srcOrd="0" destOrd="0"/>
        <dgm:cxn modelId="12" srcId="10" destId="11" srcOrd="0" destOrd="0"/>
        <dgm:cxn modelId="40" srcId="0" destId="20" srcOrd="1" destOrd="0"/>
        <dgm:cxn modelId="22" srcId="20" destId="21" srcOrd="0" destOrd="0"/>
      </dgm:cxnLst>
      <dgm:bg/>
      <dgm:whole/>
    </dgm:dataModel>
  </dgm:styleData>
  <dgm:clrData>
    <dgm:dataModel>
      <dgm:ptLst>
        <dgm:pt modelId="0" type="doc"/>
        <dgm:pt modelId="10">
          <dgm:prSet phldr="1"/>
        </dgm:pt>
        <dgm:pt modelId="11">
          <dgm:prSet phldr="1"/>
        </dgm:pt>
        <dgm:pt modelId="20">
          <dgm:prSet phldr="1"/>
        </dgm:pt>
        <dgm:pt modelId="21">
          <dgm:prSet phldr="1"/>
        </dgm:pt>
      </dgm:ptLst>
      <dgm:cxnLst>
        <dgm:cxn modelId="30" srcId="0" destId="10" srcOrd="0" destOrd="0"/>
        <dgm:cxn modelId="12" srcId="10" destId="11" srcOrd="0" destOrd="0"/>
        <dgm:cxn modelId="40" srcId="0" destId="20" srcOrd="1" destOrd="0"/>
        <dgm:cxn modelId="22" srcId="20" destId="21" srcOrd="0" destOrd="0"/>
      </dgm:cxnLst>
      <dgm:bg/>
      <dgm:whole/>
    </dgm:dataModel>
  </dgm:clrData>
  <dgm:layoutNode name="Name0">
    <dgm:varLst>
      <dgm:chMax val="2"/>
      <dgm:dir/>
      <dgm:animOne val="branch"/>
      <dgm:animLvl val="lvl"/>
      <dgm:resizeHandles val="exact"/>
    </dgm:varLst>
    <dgm:choose name="Name1">
      <dgm:if name="Name2" axis="ch" ptType="node" func="cnt" op="lte" val="1">
        <dgm:alg type="composite">
          <dgm:param type="ar" val="0.9928"/>
        </dgm:alg>
      </dgm:if>
      <dgm:else name="Name3">
        <dgm:alg type="composite">
          <dgm:param type="ar" val="1.6364"/>
        </dgm:alg>
      </dgm:else>
    </dgm:choose>
    <dgm:shape xmlns:r="http://schemas.openxmlformats.org/officeDocument/2006/relationships" r:blip="">
      <dgm:adjLst/>
    </dgm:shape>
    <dgm:choose name="Name4">
      <dgm:if name="Name5" func="var" arg="dir" op="equ" val="norm">
        <dgm:choose name="Name6">
          <dgm:if name="Name7" axis="ch" ptType="node" func="cnt" op="lte" val="1">
            <dgm:constrLst>
              <dgm:constr type="primFontSz" for="des" forName="ParentText1" op="equ" val="65"/>
              <dgm:constr type="primFontSz" for="des" forName="ParentText2" refType="primFontSz" refFor="des" refForName="ParentText1" op="equ"/>
              <dgm:constr type="primFontSz" for="des" forName="ChildText1" op="equ" val="65"/>
              <dgm:constr type="primFontSz" for="des" forName="ChildText2" refType="primFontSz" refFor="des" refForName="ChildText1" op="equ"/>
              <dgm:constr type="l" for="ch" forName="ChildText1" refType="w" fact="0.2963"/>
              <dgm:constr type="t" for="ch" forName="ChildText1" refType="h" fact="0.2722"/>
              <dgm:constr type="w" for="ch" forName="ChildText1" refType="w" fact="0.6534"/>
              <dgm:constr type="h" for="ch" forName="ChildText1" refType="h" fact="0.6682"/>
              <dgm:constr type="l" for="ch" forName="Background" refType="w" fact="0.246"/>
              <dgm:constr type="t" for="ch" forName="Background" refType="h" fact="0.2125"/>
              <dgm:constr type="w" for="ch" forName="Background" refType="w" fact="0.754"/>
              <dgm:constr type="h" for="ch" forName="Background" refType="h" fact="0.7875"/>
              <dgm:constr type="l" for="ch" forName="ParentText1" refType="w" fact="0"/>
              <dgm:constr type="t" for="ch" forName="ParentText1" refType="h" fact="0"/>
              <dgm:constr type="w" for="ch" forName="ParentText1" refType="w" fact="0.234"/>
              <dgm:constr type="h" for="ch" forName="ParentText1" refType="h" fact="0.8713"/>
              <dgm:constr type="l" for="ch" forName="ParentShape1" refType="w" fact="0"/>
              <dgm:constr type="t" for="ch" forName="ParentShape1" refType="h" fact="0"/>
              <dgm:constr type="w" for="ch" forName="ParentShape1" refType="w" fact="0.234"/>
              <dgm:constr type="h" for="ch" forName="ParentShape1" refType="h" fact="0.8713"/>
            </dgm:constrLst>
          </dgm:if>
          <dgm:else name="Name8">
            <dgm:constrLst>
              <dgm:constr type="primFontSz" for="des" forName="ParentText1" op="equ" val="65"/>
              <dgm:constr type="primFontSz" for="des" forName="ParentText2" refType="primFontSz" refFor="des" refForName="ParentText1" op="equ"/>
              <dgm:constr type="primFontSz" for="des" forName="ChildText1" op="equ" val="65"/>
              <dgm:constr type="primFontSz" for="des" forName="ChildText2" refType="primFontSz" refFor="des" refForName="ChildText1" op="equ"/>
              <dgm:constr type="l" for="ch" forName="ChildText1" refType="w" fact="0.15"/>
              <dgm:constr type="t" for="ch" forName="ChildText1" refType="h" fact="0.22"/>
              <dgm:constr type="w" for="ch" forName="ChildText1" refType="w" fact="0.325"/>
              <dgm:constr type="h" for="ch" forName="ChildText1" refType="h" fact="0.56"/>
              <dgm:constr type="l" for="ch" forName="ChildText2" refType="w" fact="0.525"/>
              <dgm:constr type="t" for="ch" forName="ChildText2" refType="h" fact="0.22"/>
              <dgm:constr type="w" for="ch" forName="ChildText2" refType="w" fact="0.325"/>
              <dgm:constr type="h" for="ch" forName="ChildText2" refType="h" fact="0.56"/>
              <dgm:constr type="l" for="ch" forName="Background" refType="w" fact="0.125"/>
              <dgm:constr type="t" for="ch" forName="Background" refType="h" fact="0.17"/>
              <dgm:constr type="w" for="ch" forName="Background" refType="w" fact="0.75"/>
              <dgm:constr type="h" for="ch" forName="Background" refType="h" fact="0.66"/>
              <dgm:constr type="l" for="ch" forName="ParentText1" refType="w" fact="0"/>
              <dgm:constr type="t" for="ch" forName="ParentText1" refType="h" fact="0"/>
              <dgm:constr type="w" for="ch" forName="ParentText1" refType="w" fact="0.125"/>
              <dgm:constr type="h" for="ch" forName="ParentText1" refType="h" fact="0.72"/>
              <dgm:constr type="l" for="ch" forName="ParentShape1" refType="w" fact="0"/>
              <dgm:constr type="t" for="ch" forName="ParentShape1" refType="h" fact="0"/>
              <dgm:constr type="w" for="ch" forName="ParentShape1" refType="w" fact="0.125"/>
              <dgm:constr type="h" for="ch" forName="ParentShape1" refType="h" fact="0.72"/>
              <dgm:constr type="l" for="ch" forName="ParentText2" refType="w" fact="0.875"/>
              <dgm:constr type="t" for="ch" forName="ParentText2" refType="h" fact="0.28"/>
              <dgm:constr type="w" for="ch" forName="ParentText2" refType="w" fact="0.125"/>
              <dgm:constr type="h" for="ch" forName="ParentText2" refType="h" fact="0.72"/>
              <dgm:constr type="l" for="ch" forName="ParentShape2" refType="w" fact="0.875"/>
              <dgm:constr type="t" for="ch" forName="ParentShape2" refType="h" fact="0.28"/>
              <dgm:constr type="w" for="ch" forName="ParentShape2" refType="w" fact="0.125"/>
              <dgm:constr type="h" for="ch" forName="ParentShape2" refType="h" fact="0.72"/>
              <dgm:constr type="l" for="ch" forName="Divider" refType="w" fact="0.5"/>
              <dgm:constr type="t" for="ch" forName="Divider" refType="h" fact="0.24"/>
              <dgm:constr type="w" for="ch" forName="Divider" refType="w" fact="0.0001"/>
              <dgm:constr type="h" for="ch" forName="Divider" refType="h" fact="0.52"/>
            </dgm:constrLst>
          </dgm:else>
        </dgm:choose>
      </dgm:if>
      <dgm:else name="Name9">
        <dgm:choose name="Name10">
          <dgm:if name="Name11" axis="ch" ptType="node" func="cnt" op="lte" val="1">
            <dgm:constrLst>
              <dgm:constr type="primFontSz" for="des" forName="ParentText1" op="equ" val="65"/>
              <dgm:constr type="primFontSz" for="des" forName="ParentText2" refType="primFontSz" refFor="des" refForName="ParentText1" op="equ"/>
              <dgm:constr type="primFontSz" for="des" forName="ChildText1" op="equ" val="65"/>
              <dgm:constr type="primFontSz" for="des" forName="ChildText2" refType="primFontSz" refFor="des" refForName="ChildText1" op="equ"/>
              <dgm:constr type="r" for="ch" forName="ChildText1" refType="w" fact="-0.2455"/>
              <dgm:constr type="t" for="ch" forName="ChildText1" refType="h" fact="0.2651"/>
              <dgm:constr type="w" for="ch" forName="ChildText1" refType="w" fact="0.5351"/>
              <dgm:constr type="h" for="ch" forName="ChildText1" refType="h" fact="0.56"/>
              <dgm:constr type="r" for="ch" forName="Background" refType="w" fact="-0.246"/>
              <dgm:constr type="t" for="ch" forName="Background" refType="h" fact="0.2125"/>
              <dgm:constr type="w" for="ch" forName="Background" refType="w" fact="0.754"/>
              <dgm:constr type="h" for="ch" forName="Background" refType="h" fact="0.7875"/>
              <dgm:constr type="r" for="ch" forName="ParentText1" refType="w" fact="0"/>
              <dgm:constr type="t" for="ch" forName="ParentText1" refType="h" fact="0"/>
              <dgm:constr type="w" for="ch" forName="ParentText1" refType="w" fact="0.234"/>
              <dgm:constr type="h" for="ch" forName="ParentText1" refType="h" fact="0.8713"/>
              <dgm:constr type="r" for="ch" forName="ParentShape1" refType="w" fact="0"/>
              <dgm:constr type="t" for="ch" forName="ParentShape1" refType="h" fact="0"/>
              <dgm:constr type="w" for="ch" forName="ParentShape1" refType="w" fact="0.234"/>
              <dgm:constr type="h" for="ch" forName="ParentShape1" refType="h" fact="0.8713"/>
            </dgm:constrLst>
          </dgm:if>
          <dgm:else name="Name12">
            <dgm:constrLst>
              <dgm:constr type="primFontSz" for="des" forName="ParentText1" op="equ" val="65"/>
              <dgm:constr type="primFontSz" for="des" forName="ParentText2" refType="primFontSz" refFor="des" refForName="ParentText1" op="equ"/>
              <dgm:constr type="primFontSz" for="des" forName="ChildText1" op="equ" val="65"/>
              <dgm:constr type="primFontSz" for="des" forName="ChildText2" refType="primFontSz" refFor="des" refForName="ChildText1" op="equ"/>
              <dgm:constr type="r" for="ch" forName="ChildText1" refType="w" fact="-0.15"/>
              <dgm:constr type="t" for="ch" forName="ChildText1" refType="h" fact="0.22"/>
              <dgm:constr type="w" for="ch" forName="ChildText1" refType="w" fact="0.325"/>
              <dgm:constr type="h" for="ch" forName="ChildText1" refType="h" fact="0.56"/>
              <dgm:constr type="r" for="ch" forName="ChildText2" refType="w" fact="-0.525"/>
              <dgm:constr type="t" for="ch" forName="ChildText2" refType="h" fact="0.22"/>
              <dgm:constr type="w" for="ch" forName="ChildText2" refType="w" fact="0.325"/>
              <dgm:constr type="h" for="ch" forName="ChildText2" refType="h" fact="0.56"/>
              <dgm:constr type="r" for="ch" forName="Background" refType="w" fact="-0.125"/>
              <dgm:constr type="t" for="ch" forName="Background" refType="h" fact="0.17"/>
              <dgm:constr type="w" for="ch" forName="Background" refType="w" fact="0.75"/>
              <dgm:constr type="h" for="ch" forName="Background" refType="h" fact="0.66"/>
              <dgm:constr type="r" for="ch" forName="ParentText1" refType="w" fact="0"/>
              <dgm:constr type="t" for="ch" forName="ParentText1" refType="h" fact="0"/>
              <dgm:constr type="w" for="ch" forName="ParentText1" refType="w" fact="0.125"/>
              <dgm:constr type="h" for="ch" forName="ParentText1" refType="h" fact="0.72"/>
              <dgm:constr type="r" for="ch" forName="ParentShape1" refType="w" fact="0"/>
              <dgm:constr type="t" for="ch" forName="ParentShape1" refType="h" fact="0"/>
              <dgm:constr type="w" for="ch" forName="ParentShape1" refType="w" fact="0.125"/>
              <dgm:constr type="h" for="ch" forName="ParentShape1" refType="h" fact="0.72"/>
              <dgm:constr type="r" for="ch" forName="ParentText2" refType="w" fact="-0.875"/>
              <dgm:constr type="t" for="ch" forName="ParentText2" refType="h" fact="0.28"/>
              <dgm:constr type="w" for="ch" forName="ParentText2" refType="w" fact="0.125"/>
              <dgm:constr type="h" for="ch" forName="ParentText2" refType="h" fact="0.72"/>
              <dgm:constr type="r" for="ch" forName="ParentShape2" refType="w" fact="-0.875"/>
              <dgm:constr type="t" for="ch" forName="ParentShape2" refType="h" fact="0.28"/>
              <dgm:constr type="w" for="ch" forName="ParentShape2" refType="w" fact="0.125"/>
              <dgm:constr type="h" for="ch" forName="ParentShape2" refType="h" fact="0.72"/>
              <dgm:constr type="r" for="ch" forName="Divider" refType="w" fact="-0.5"/>
              <dgm:constr type="t" for="ch" forName="Divider" refType="h" fact="0.24"/>
              <dgm:constr type="w" for="ch" forName="Divider" refType="w" fact="0.0001"/>
              <dgm:constr type="h" for="ch" forName="Divider" refType="h" fact="0.52"/>
            </dgm:constrLst>
          </dgm:else>
        </dgm:choose>
      </dgm:else>
    </dgm:choose>
    <dgm:choose name="Name13">
      <dgm:if name="Name14" axis="ch" ptType="node" func="cnt" op="gte" val="1">
        <dgm:layoutNode name="Background" styleLbl="node1">
          <dgm:alg type="sp"/>
          <dgm:choose name="Name15">
            <dgm:if name="Name16" func="var" arg="dir" op="equ" val="norm">
              <dgm:shape xmlns:r="http://schemas.openxmlformats.org/officeDocument/2006/relationships" type="round2DiagRect" r:blip="">
                <dgm:adjLst>
                  <dgm:adj idx="1" val="0"/>
                  <dgm:adj idx="2" val="0.1667"/>
                </dgm:adjLst>
              </dgm:shape>
            </dgm:if>
            <dgm:else name="Name17">
              <dgm:shape xmlns:r="http://schemas.openxmlformats.org/officeDocument/2006/relationships" type="round2DiagRect" r:blip="">
                <dgm:adjLst>
                  <dgm:adj idx="1" val="0.1667"/>
                  <dgm:adj idx="2" val="0"/>
                </dgm:adjLst>
              </dgm:shape>
            </dgm:else>
          </dgm:choose>
          <dgm:presOf/>
        </dgm:layoutNode>
        <dgm:choose name="Name18">
          <dgm:if name="Name19" axis="ch" ptType="node" func="cnt" op="gte" val="2">
            <dgm:layoutNode name="Divider" styleLbl="callout">
              <dgm:alg type="sp"/>
              <dgm:shape xmlns:r="http://schemas.openxmlformats.org/officeDocument/2006/relationships" type="line" r:blip="">
                <dgm:adjLst/>
              </dgm:shape>
              <dgm:presOf/>
            </dgm:layoutNode>
          </dgm:if>
          <dgm:else name="Name20"/>
        </dgm:choose>
        <dgm:layoutNode name="ChildText1" styleLbl="revTx">
          <dgm:varLst>
            <dgm:chMax val="0"/>
            <dgm:chPref val="0"/>
            <dgm:bulletEnabled val="1"/>
          </dgm:varLst>
          <dgm:alg type="tx">
            <dgm:param type="parTxLTRAlign" val="l"/>
            <dgm:param type="txAnchorVert" val="t"/>
          </dgm:alg>
          <dgm:shape xmlns:r="http://schemas.openxmlformats.org/officeDocument/2006/relationships" type="rect" r:blip="" hideGeom="1">
            <dgm:adjLst/>
          </dgm:shape>
          <dgm:presOf axis="ch des"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choose name="Name21">
          <dgm:if name="Name22" axis="ch" ptType="node" func="cnt" op="gte" val="2">
            <dgm:layoutNode name="ChildText2" styleLbl="revTx">
              <dgm:varLst>
                <dgm:chMax val="0"/>
                <dgm:chPref val="0"/>
                <dgm:bulletEnabled val="1"/>
              </dgm:varLst>
              <dgm:alg type="tx">
                <dgm:param type="parTxLTRAlign" val="l"/>
                <dgm:param type="txAnchorVert" val="t"/>
              </dgm:alg>
              <dgm:shape xmlns:r="http://schemas.openxmlformats.org/officeDocument/2006/relationships" type="rect" r:blip="" hideGeom="1">
                <dgm:adjLst/>
              </dgm:shape>
              <dgm:presOf axis="ch des"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3"/>
        </dgm:choose>
        <dgm:layoutNode name="ParentText1" styleLbl="revTx">
          <dgm:varLst>
            <dgm:chMax val="1"/>
            <dgm:chPref val="1"/>
          </dgm:varLst>
          <dgm:choose name="Name24">
            <dgm:if name="Name25" func="var" arg="dir" op="equ" val="norm">
              <dgm:alg type="tx">
                <dgm:param type="parTxLTRAlign" val="r"/>
                <dgm:param type="shpTxLTRAlignCh" val="r"/>
                <dgm:param type="txAnchorVertCh" val="mid"/>
                <dgm:param type="autoTxRot" val="grav"/>
              </dgm:alg>
            </dgm:if>
            <dgm:else name="Name26">
              <dgm:alg type="tx">
                <dgm:param type="parTxLTRAlign" val="l"/>
                <dgm:param type="shpTxLTRAlignCh" val="r"/>
                <dgm:param type="txAnchorVertCh" val="mid"/>
                <dgm:param type="autoTxRot" val="grav"/>
              </dgm:alg>
            </dgm:else>
          </dgm:choose>
          <dgm:choose name="Name27">
            <dgm:if name="Name28" func="var" arg="dir" op="equ" val="norm">
              <dgm:shape xmlns:r="http://schemas.openxmlformats.org/officeDocument/2006/relationships" rot="-90" type="rightArrow" r:blip="" hideGeom="1">
                <dgm:adjLst>
                  <dgm:adj idx="1" val="0.4983"/>
                  <dgm:adj idx="2" val="0.6066"/>
                </dgm:adjLst>
              </dgm:shape>
            </dgm:if>
            <dgm:else name="Name29">
              <dgm:shape xmlns:r="http://schemas.openxmlformats.org/officeDocument/2006/relationships" rot="90" type="leftArrow" r:blip="" hideGeom="1">
                <dgm:adjLst>
                  <dgm:adj idx="1" val="0.4983"/>
                  <dgm:adj idx="2" val="0.6066"/>
                </dgm:adjLst>
              </dgm:shape>
            </dgm:else>
          </dgm:choose>
          <dgm:presOf axis="ch 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arentShape1" styleLbl="alignImgPlace1">
          <dgm:varLst/>
          <dgm:alg type="sp"/>
          <dgm:presOf axis="ch self" ptType="node node" st="1 1" cnt="1 0"/>
          <dgm:choose name="Name30">
            <dgm:if name="Name31" func="var" arg="dir" op="equ" val="norm">
              <dgm:shape xmlns:r="http://schemas.openxmlformats.org/officeDocument/2006/relationships" rot="-90" type="rightArrow" r:blip="">
                <dgm:adjLst>
                  <dgm:adj idx="1" val="0.4983"/>
                  <dgm:adj idx="2" val="0.6066"/>
                </dgm:adjLst>
              </dgm:shape>
            </dgm:if>
            <dgm:else name="Name32">
              <dgm:shape xmlns:r="http://schemas.openxmlformats.org/officeDocument/2006/relationships" rot="90" type="leftArrow" r:blip="">
                <dgm:adjLst>
                  <dgm:adj idx="1" val="0.4983"/>
                  <dgm:adj idx="2" val="0.6066"/>
                </dgm:adjLst>
              </dgm:shape>
            </dgm:else>
          </dgm:choose>
        </dgm:layoutNode>
        <dgm:choose name="Name33">
          <dgm:if name="Name34" axis="ch" ptType="node" func="cnt" op="gte" val="2">
            <dgm:layoutNode name="ParentText2" styleLbl="revTx">
              <dgm:varLst>
                <dgm:chMax val="1"/>
                <dgm:chPref val="1"/>
              </dgm:varLst>
              <dgm:choose name="Name35">
                <dgm:if name="Name36" func="var" arg="dir" op="equ" val="norm">
                  <dgm:alg type="tx">
                    <dgm:param type="parTxLTRAlign" val="r"/>
                    <dgm:param type="shpTxLTRAlignCh" val="r"/>
                    <dgm:param type="txAnchorVertCh" val="mid"/>
                    <dgm:param type="autoTxRot" val="grav"/>
                  </dgm:alg>
                </dgm:if>
                <dgm:else name="Name37">
                  <dgm:alg type="tx">
                    <dgm:param type="parTxLTRAlign" val="l"/>
                    <dgm:param type="shpTxLTRAlignCh" val="r"/>
                    <dgm:param type="txAnchorVertCh" val="mid"/>
                    <dgm:param type="autoTxRot" val="grav"/>
                  </dgm:alg>
                </dgm:else>
              </dgm:choose>
              <dgm:choose name="Name38">
                <dgm:if name="Name39" func="var" arg="dir" op="equ" val="norm">
                  <dgm:shape xmlns:r="http://schemas.openxmlformats.org/officeDocument/2006/relationships" rot="90" type="rightArrow" r:blip="" hideGeom="1">
                    <dgm:adjLst>
                      <dgm:adj idx="1" val="0.4983"/>
                      <dgm:adj idx="2" val="0.6066"/>
                    </dgm:adjLst>
                  </dgm:shape>
                </dgm:if>
                <dgm:else name="Name40">
                  <dgm:shape xmlns:r="http://schemas.openxmlformats.org/officeDocument/2006/relationships" rot="-90" type="leftArrow" r:blip="" hideGeom="1">
                    <dgm:adjLst>
                      <dgm:adj idx="1" val="0.4983"/>
                      <dgm:adj idx="2" val="0.6066"/>
                    </dgm:adjLst>
                  </dgm:shape>
                </dgm:else>
              </dgm:choose>
              <dgm:presOf axis="ch 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arentShape2" styleLbl="alignImgPlace1">
              <dgm:varLst/>
              <dgm:alg type="sp"/>
              <dgm:choose name="Name41">
                <dgm:if name="Name42" func="var" arg="dir" op="equ" val="norm">
                  <dgm:shape xmlns:r="http://schemas.openxmlformats.org/officeDocument/2006/relationships" rot="90" type="rightArrow" r:blip="">
                    <dgm:adjLst>
                      <dgm:adj idx="1" val="0.4983"/>
                      <dgm:adj idx="2" val="0.6066"/>
                    </dgm:adjLst>
                  </dgm:shape>
                </dgm:if>
                <dgm:else name="Name43">
                  <dgm:shape xmlns:r="http://schemas.openxmlformats.org/officeDocument/2006/relationships" rot="-90" type="leftArrow" r:blip="">
                    <dgm:adjLst>
                      <dgm:adj idx="1" val="0.4983"/>
                      <dgm:adj idx="2" val="0.6066"/>
                    </dgm:adjLst>
                  </dgm:shape>
                </dgm:else>
              </dgm:choose>
              <dgm:presOf axis="ch self" ptType="node node" st="2 1" cnt="1 0"/>
            </dgm:layoutNode>
          </dgm:if>
          <dgm:else name="Name44"/>
        </dgm:choose>
      </dgm:if>
      <dgm:else name="Name45"/>
    </dgm:choose>
  </dgm:layoutNode>
</dgm:layoutDef>
</file>

<file path=ppt/diagrams/layout134.xml><?xml version="1.0" encoding="utf-8"?>
<dgm:layoutDef xmlns:dgm="http://schemas.openxmlformats.org/drawingml/2006/diagram" xmlns:a="http://schemas.openxmlformats.org/drawingml/2006/main" uniqueId="urn:microsoft.com/office/officeart/2005/8/layout/matrix3">
  <dgm:title val=""/>
  <dgm:desc val=""/>
  <dgm:catLst>
    <dgm:cat type="matrix" pri="1000"/>
    <dgm:cat type="convert" pri="18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0" destOrd="0"/>
        <dgm:cxn modelId="8" srcId="0" destId="4" srcOrd="1" destOrd="0"/>
      </dgm:cxnLst>
      <dgm:bg/>
      <dgm:whole/>
    </dgm:dataModel>
  </dgm:sampData>
  <dgm:styleData useDef="1">
    <dgm:dataModel>
      <dgm:ptLst/>
      <dgm:bg/>
      <dgm:whole/>
    </dgm:dataModel>
  </dgm:styleData>
  <dgm:clrData useDef="1">
    <dgm:dataModel>
      <dgm:ptLst/>
      <dgm:bg/>
      <dgm:whole/>
    </dgm:dataModel>
  </dgm:clrData>
  <dgm:layoutNode name="matrix">
    <dgm:varLst>
      <dgm:chMax val="1"/>
      <dgm:dir/>
      <dgm:resizeHandles val="exact"/>
    </dgm:varLst>
    <dgm:alg type="composite">
      <dgm:param type="ar" val="1"/>
    </dgm:alg>
    <dgm:shape xmlns:r="http://schemas.openxmlformats.org/officeDocument/2006/relationships" r:blip="">
      <dgm:adjLst/>
    </dgm:shape>
    <dgm:presOf/>
    <dgm:choose name="Name0">
      <dgm:if name="Name1" func="var" arg="dir" op="equ" val="norm">
        <dgm:constrLst>
          <dgm:constr type="w" for="ch" forName="diamond" refType="w"/>
          <dgm:constr type="h" for="ch" forName="diamond" refType="h"/>
          <dgm:constr type="w" for="ch" forName="quad1" refType="w" fact="0.39"/>
          <dgm:constr type="h" for="ch" forName="quad1" refType="h" fact="0.39"/>
          <dgm:constr type="ctrX" for="ch" forName="quad1" refType="w" fact="0.29"/>
          <dgm:constr type="ctrY" for="ch" forName="quad1" refType="h" fact="0.29"/>
          <dgm:constr type="w" for="ch" forName="quad2" refType="w" fact="0.39"/>
          <dgm:constr type="h" for="ch" forName="quad2" refType="h" fact="0.39"/>
          <dgm:constr type="ctrX" for="ch" forName="quad2" refType="w" fact="0.71"/>
          <dgm:constr type="ctrY" for="ch" forName="quad2" refType="h" fact="0.29"/>
          <dgm:constr type="w" for="ch" forName="quad3" refType="w" fact="0.39"/>
          <dgm:constr type="h" for="ch" forName="quad3" refType="h" fact="0.39"/>
          <dgm:constr type="ctrX" for="ch" forName="quad3" refType="w" fact="0.29"/>
          <dgm:constr type="ctrY" for="ch" forName="quad3" refType="h" fact="0.71"/>
          <dgm:constr type="w" for="ch" forName="quad4" refType="w" fact="0.39"/>
          <dgm:constr type="h" for="ch" forName="quad4" refType="h" fact="0.39"/>
          <dgm:constr type="ctrX" for="ch" forName="quad4" refType="w" fact="0.71"/>
          <dgm:constr type="ctrY" for="ch" forName="quad4" refType="h" fact="0.71"/>
          <dgm:constr type="primFontSz" for="des" ptType="node" op="equ" val="65"/>
        </dgm:constrLst>
      </dgm:if>
      <dgm:else name="Name2">
        <dgm:constrLst>
          <dgm:constr type="w" for="ch" forName="diamond" refType="w"/>
          <dgm:constr type="h" for="ch" forName="diamond" refType="h"/>
          <dgm:constr type="w" for="ch" forName="quad1" refType="w" fact="0.39"/>
          <dgm:constr type="h" for="ch" forName="quad1" refType="h" fact="0.39"/>
          <dgm:constr type="ctrX" for="ch" forName="quad1" refType="w" fact="0.71"/>
          <dgm:constr type="ctrY" for="ch" forName="quad1" refType="h" fact="0.29"/>
          <dgm:constr type="w" for="ch" forName="quad2" refType="w" fact="0.39"/>
          <dgm:constr type="h" for="ch" forName="quad2" refType="h" fact="0.39"/>
          <dgm:constr type="ctrX" for="ch" forName="quad2" refType="w" fact="0.29"/>
          <dgm:constr type="ctrY" for="ch" forName="quad2" refType="h" fact="0.29"/>
          <dgm:constr type="w" for="ch" forName="quad3" refType="w" fact="0.39"/>
          <dgm:constr type="h" for="ch" forName="quad3" refType="h" fact="0.39"/>
          <dgm:constr type="ctrX" for="ch" forName="quad3" refType="w" fact="0.71"/>
          <dgm:constr type="ctrY" for="ch" forName="quad3" refType="h" fact="0.71"/>
          <dgm:constr type="w" for="ch" forName="quad4" refType="w" fact="0.39"/>
          <dgm:constr type="h" for="ch" forName="quad4" refType="h" fact="0.39"/>
          <dgm:constr type="ctrX" for="ch" forName="quad4" refType="w" fact="0.29"/>
          <dgm:constr type="ctrY" for="ch" forName="quad4" refType="h" fact="0.71"/>
          <dgm:constr type="primFontSz" for="des" ptType="node" op="equ" val="65"/>
        </dgm:constrLst>
      </dgm:else>
    </dgm:choose>
    <dgm:ruleLst/>
    <dgm:choose name="Name3">
      <dgm:if name="Name4" axis="ch" ptType="node" func="cnt" op="gte" val="1">
        <dgm:layoutNode name="diamond" styleLbl="bgShp">
          <dgm:alg type="sp"/>
          <dgm:shape xmlns:r="http://schemas.openxmlformats.org/officeDocument/2006/relationships" type="diamond" r:blip="">
            <dgm:adjLst/>
          </dgm:shape>
          <dgm:presOf/>
          <dgm:constrLst>
            <dgm:constr type="w" refType="h" op="equ"/>
          </dgm:constrLst>
          <dgm:ruleLst/>
        </dgm:layoutNode>
        <dgm:layoutNode name="quad1">
          <dgm:varLst>
            <dgm:chMax val="0"/>
            <dgm:chPref val="0"/>
            <dgm:bulletEnabled val="1"/>
          </dgm:varLst>
          <dgm:alg type="tx"/>
          <dgm:shape xmlns:r="http://schemas.openxmlformats.org/officeDocument/2006/relationships" type="roundRect" r:blip="">
            <dgm:adjLst/>
          </dgm:shape>
          <dgm:presOf axis="ch desOrSelf" ptType="node node" st="1 1" cnt="1 0"/>
          <dgm:constrLst>
            <dgm:constr type="w" refType="h" op="equ"/>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quad2">
          <dgm:varLst>
            <dgm:chMax val="0"/>
            <dgm:chPref val="0"/>
            <dgm:bulletEnabled val="1"/>
          </dgm:varLst>
          <dgm:alg type="tx"/>
          <dgm:shape xmlns:r="http://schemas.openxmlformats.org/officeDocument/2006/relationships" type="roundRect" r:blip="">
            <dgm:adjLst/>
          </dgm:shape>
          <dgm:presOf axis="ch desOrSelf" ptType="node node" st="2 1" cnt="1 0"/>
          <dgm:constrLst>
            <dgm:constr type="w" refType="h" op="equ"/>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quad3">
          <dgm:varLst>
            <dgm:chMax val="0"/>
            <dgm:chPref val="0"/>
            <dgm:bulletEnabled val="1"/>
          </dgm:varLst>
          <dgm:alg type="tx"/>
          <dgm:shape xmlns:r="http://schemas.openxmlformats.org/officeDocument/2006/relationships" type="roundRect" r:blip="">
            <dgm:adjLst/>
          </dgm:shape>
          <dgm:presOf axis="ch desOrSelf" ptType="node node" st="3 1" cnt="1 0"/>
          <dgm:constrLst>
            <dgm:constr type="w" refType="h" op="equ"/>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quad4">
          <dgm:varLst>
            <dgm:chMax val="0"/>
            <dgm:chPref val="0"/>
            <dgm:bulletEnabled val="1"/>
          </dgm:varLst>
          <dgm:alg type="tx"/>
          <dgm:shape xmlns:r="http://schemas.openxmlformats.org/officeDocument/2006/relationships" type="roundRect" r:blip="">
            <dgm:adjLst/>
          </dgm:shape>
          <dgm:presOf axis="ch desOrSelf" ptType="node node" st="4 1" cnt="1 0"/>
          <dgm:constrLst>
            <dgm:constr type="w" refType="h" op="equ"/>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5"/>
    </dgm:choose>
  </dgm:layoutNode>
</dgm:layoutDef>
</file>

<file path=ppt/diagrams/layout135.xml><?xml version="1.0" encoding="utf-8"?>
<dgm:layoutDef xmlns:dgm="http://schemas.openxmlformats.org/drawingml/2006/diagram" xmlns:a="http://schemas.openxmlformats.org/drawingml/2006/main" uniqueId="urn:microsoft.com/office/officeart/2005/8/layout/matrix1">
  <dgm:title val=""/>
  <dgm:desc val=""/>
  <dgm:catLst>
    <dgm:cat type="matrix" pri="2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3" destOrd="0"/>
      </dgm:cxnLst>
      <dgm:bg/>
      <dgm:whole/>
    </dgm:dataModel>
  </dgm:styleData>
  <dgm:clrData>
    <dgm:dataModel>
      <dgm:ptLst>
        <dgm:pt modelId="0" type="doc"/>
        <dgm:pt modelId="1"/>
        <dgm:pt modelId="11"/>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3" destOrd="0"/>
      </dgm:cxnLst>
      <dgm:bg/>
      <dgm:whole/>
    </dgm:dataModel>
  </dgm:clrData>
  <dgm:layoutNode name="diagram">
    <dgm:varLst>
      <dgm:chMax val="1"/>
      <dgm:dir/>
      <dgm:animLvl val="ctr"/>
      <dgm:resizeHandles val="exact"/>
    </dgm:varLst>
    <dgm:alg type="composite"/>
    <dgm:shape xmlns:r="http://schemas.openxmlformats.org/officeDocument/2006/relationships" r:blip="">
      <dgm:adjLst/>
    </dgm:shape>
    <dgm:presOf/>
    <dgm:constrLst>
      <dgm:constr type="ctrX" for="ch" forName="matrix" refType="w" fact="0.5"/>
      <dgm:constr type="ctrY" for="ch" forName="matrix" refType="h" fact="0.5"/>
      <dgm:constr type="w" for="ch" forName="matrix" refType="w"/>
      <dgm:constr type="h" for="ch" forName="matrix" refType="h"/>
      <dgm:constr type="ctrX" for="ch" forName="centerTile" refType="w" fact="0.5"/>
      <dgm:constr type="ctrY" for="ch" forName="centerTile" refType="h" fact="0.5"/>
      <dgm:constr type="w" for="ch" forName="centerTile" refType="w" fact="0.3"/>
      <dgm:constr type="h" for="ch" forName="centerTile" refType="h" fact="0.25"/>
      <dgm:constr type="primFontSz" for="des" ptType="node" op="equ" val="65"/>
    </dgm:constrLst>
    <dgm:ruleLst/>
    <dgm:choose name="Name0">
      <dgm:if name="Name1" axis="ch" ptType="node" func="cnt" op="gte" val="1">
        <dgm:layoutNode name="matrix">
          <dgm:alg type="composite"/>
          <dgm:shape xmlns:r="http://schemas.openxmlformats.org/officeDocument/2006/relationships" r:blip="">
            <dgm:adjLst/>
          </dgm:shape>
          <dgm:presOf/>
          <dgm:constrLst>
            <dgm:constr type="l" for="ch" forName="tile1"/>
            <dgm:constr type="t" for="ch" forName="tile1"/>
            <dgm:constr type="r" for="ch" forName="tile1" refType="w" fact="0.5"/>
            <dgm:constr type="b" for="ch" forName="tile1" refType="h" fact="0.5"/>
            <dgm:constr type="l" for="ch" forName="tile1text" refType="l" refFor="ch" refForName="tile1"/>
            <dgm:constr type="t" for="ch" forName="tile1text" refType="t" refFor="ch" refForName="tile1"/>
            <dgm:constr type="w" for="ch" forName="tile1text" refType="w" refFor="ch" refForName="tile1"/>
            <dgm:constr type="h" for="ch" forName="tile1text" refType="h" refFor="ch" refForName="tile1" fact="0.75"/>
            <dgm:constr type="r" for="ch" forName="tile2" refType="w"/>
            <dgm:constr type="t" for="ch" forName="tile2"/>
            <dgm:constr type="l" for="ch" forName="tile2" refType="w" fact="0.5"/>
            <dgm:constr type="b" for="ch" forName="tile2" refType="h" fact="0.5"/>
            <dgm:constr type="r" for="ch" forName="tile2text" refType="r" refFor="ch" refForName="tile2"/>
            <dgm:constr type="t" for="ch" forName="tile2text" refType="t" refFor="ch" refForName="tile2"/>
            <dgm:constr type="w" for="ch" forName="tile2text" refType="w" refFor="ch" refForName="tile2"/>
            <dgm:constr type="h" for="ch" forName="tile2text" refType="h" refFor="ch" refForName="tile2" fact="0.75"/>
            <dgm:constr type="l" for="ch" forName="tile3"/>
            <dgm:constr type="b" for="ch" forName="tile3" refType="h"/>
            <dgm:constr type="r" for="ch" forName="tile3" refType="w" fact="0.5"/>
            <dgm:constr type="t" for="ch" forName="tile3" refType="h" fact="0.5"/>
            <dgm:constr type="l" for="ch" forName="tile3text" refType="l" refFor="ch" refForName="tile3"/>
            <dgm:constr type="b" for="ch" forName="tile3text" refType="b" refFor="ch" refForName="tile3"/>
            <dgm:constr type="w" for="ch" forName="tile3text" refType="w" refFor="ch" refForName="tile3"/>
            <dgm:constr type="h" for="ch" forName="tile3text" refType="h" refFor="ch" refForName="tile3" fact="0.75"/>
            <dgm:constr type="r" for="ch" forName="tile4" refType="w"/>
            <dgm:constr type="b" for="ch" forName="tile4" refType="h"/>
            <dgm:constr type="l" for="ch" forName="tile4" refType="w" fact="0.5"/>
            <dgm:constr type="t" for="ch" forName="tile4" refType="h" fact="0.5"/>
            <dgm:constr type="r" for="ch" forName="tile4text" refType="r" refFor="ch" refForName="tile4"/>
            <dgm:constr type="b" for="ch" forName="tile4text" refType="b" refFor="ch" refForName="tile4"/>
            <dgm:constr type="w" for="ch" forName="tile4text" refType="w" refFor="ch" refForName="tile4"/>
            <dgm:constr type="h" for="ch" forName="tile4text" refType="h" refFor="ch" refForName="tile4" fact="0.75"/>
          </dgm:constrLst>
          <dgm:ruleLst/>
          <dgm:layoutNode name="tile1" styleLbl="node1">
            <dgm:alg type="sp"/>
            <dgm:shape xmlns:r="http://schemas.openxmlformats.org/officeDocument/2006/relationships" rot="270" type="round1Rect" r:blip="">
              <dgm:adjLst/>
            </dgm:shape>
            <dgm:choose name="Name2">
              <dgm:if name="Name3" func="var" arg="dir" op="equ" val="norm">
                <dgm:presOf axis="ch ch desOrSelf" ptType="node node node" st="1 1 1" cnt="1 1 0"/>
              </dgm:if>
              <dgm:else name="Name4">
                <dgm:presOf axis="ch ch desOrSelf" ptType="node node node" st="1 2 1" cnt="1 1 0"/>
              </dgm:else>
            </dgm:choose>
            <dgm:constrLst/>
            <dgm:ruleLst/>
          </dgm:layoutNode>
          <dgm:layoutNode name="tile1text" styleLbl="node1">
            <dgm:varLst>
              <dgm:chMax val="0"/>
              <dgm:chPref val="0"/>
              <dgm:bulletEnabled val="1"/>
            </dgm:varLst>
            <dgm:choose name="Name5">
              <dgm:if name="Name6" axis="root des" func="maxDepth" op="gte" val="3">
                <dgm:alg type="tx">
                  <dgm:param type="txAnchorVert" val="t"/>
                  <dgm:param type="parTxLTRAlign" val="l"/>
                  <dgm:param type="parTxRTLAlign" val="r"/>
                </dgm:alg>
              </dgm:if>
              <dgm:else name="Name7">
                <dgm:alg type="tx"/>
              </dgm:else>
            </dgm:choose>
            <dgm:shape xmlns:r="http://schemas.openxmlformats.org/officeDocument/2006/relationships" rot="270" type="rect" r:blip="" hideGeom="1">
              <dgm:adjLst>
                <dgm:adj idx="1" val="0.2"/>
              </dgm:adjLst>
            </dgm:shape>
            <dgm:choose name="Name8">
              <dgm:if name="Name9" func="var" arg="dir" op="equ" val="norm">
                <dgm:presOf axis="ch ch desOrSelf" ptType="node node node" st="1 1 1" cnt="1 1 0"/>
              </dgm:if>
              <dgm:else name="Name10">
                <dgm:presOf axis="ch ch desOrSelf" ptType="node node node" st="1 2 1" cnt="1 1 0"/>
              </dgm:else>
            </dgm:choose>
            <dgm:constrLst/>
            <dgm:ruleLst>
              <dgm:rule type="primFontSz" val="5" fact="NaN" max="NaN"/>
            </dgm:ruleLst>
          </dgm:layoutNode>
          <dgm:layoutNode name="tile2" styleLbl="node1">
            <dgm:alg type="sp"/>
            <dgm:shape xmlns:r="http://schemas.openxmlformats.org/officeDocument/2006/relationships" type="round1Rect" r:blip="">
              <dgm:adjLst/>
            </dgm:shape>
            <dgm:choose name="Name11">
              <dgm:if name="Name12" func="var" arg="dir" op="equ" val="norm">
                <dgm:presOf axis="ch ch desOrSelf" ptType="node node node" st="1 2 1" cnt="1 1 0"/>
              </dgm:if>
              <dgm:else name="Name13">
                <dgm:presOf axis="ch ch desOrSelf" ptType="node node node" st="1 1 1" cnt="1 1 0"/>
              </dgm:else>
            </dgm:choose>
            <dgm:constrLst/>
            <dgm:ruleLst/>
          </dgm:layoutNode>
          <dgm:layoutNode name="tile2text" styleLbl="node1">
            <dgm:varLst>
              <dgm:chMax val="0"/>
              <dgm:chPref val="0"/>
              <dgm:bulletEnabled val="1"/>
            </dgm:varLst>
            <dgm:choose name="Name14">
              <dgm:if name="Name15" axis="root des" func="maxDepth" op="gte" val="3">
                <dgm:alg type="tx">
                  <dgm:param type="txAnchorVert" val="t"/>
                  <dgm:param type="parTxLTRAlign" val="l"/>
                  <dgm:param type="parTxRTLAlign" val="r"/>
                </dgm:alg>
              </dgm:if>
              <dgm:else name="Name16">
                <dgm:alg type="tx"/>
              </dgm:else>
            </dgm:choose>
            <dgm:shape xmlns:r="http://schemas.openxmlformats.org/officeDocument/2006/relationships" type="rect" r:blip="" hideGeom="1">
              <dgm:adjLst/>
            </dgm:shape>
            <dgm:choose name="Name17">
              <dgm:if name="Name18" func="var" arg="dir" op="equ" val="norm">
                <dgm:presOf axis="ch ch desOrSelf" ptType="node node node" st="1 2 1" cnt="1 1 0"/>
              </dgm:if>
              <dgm:else name="Name19">
                <dgm:presOf axis="ch ch desOrSelf" ptType="node node node" st="1 1 1" cnt="1 1 0"/>
              </dgm:else>
            </dgm:choose>
            <dgm:constrLst/>
            <dgm:ruleLst>
              <dgm:rule type="primFontSz" val="5" fact="NaN" max="NaN"/>
            </dgm:ruleLst>
          </dgm:layoutNode>
          <dgm:layoutNode name="tile3" styleLbl="node1">
            <dgm:alg type="sp"/>
            <dgm:shape xmlns:r="http://schemas.openxmlformats.org/officeDocument/2006/relationships" rot="180" type="round1Rect" r:blip="">
              <dgm:adjLst/>
            </dgm:shape>
            <dgm:choose name="Name20">
              <dgm:if name="Name21" func="var" arg="dir" op="equ" val="norm">
                <dgm:presOf axis="ch ch desOrSelf" ptType="node node node" st="1 3 1" cnt="1 1 0"/>
              </dgm:if>
              <dgm:else name="Name22">
                <dgm:presOf axis="ch ch desOrSelf" ptType="node node node" st="1 4 1" cnt="1 1 0"/>
              </dgm:else>
            </dgm:choose>
            <dgm:constrLst/>
            <dgm:ruleLst/>
          </dgm:layoutNode>
          <dgm:layoutNode name="tile3text" styleLbl="node1">
            <dgm:varLst>
              <dgm:chMax val="0"/>
              <dgm:chPref val="0"/>
              <dgm:bulletEnabled val="1"/>
            </dgm:varLst>
            <dgm:choose name="Name23">
              <dgm:if name="Name24" axis="root des" func="maxDepth" op="gte" val="3">
                <dgm:alg type="tx">
                  <dgm:param type="txAnchorVert" val="t"/>
                  <dgm:param type="parTxLTRAlign" val="l"/>
                  <dgm:param type="parTxRTLAlign" val="r"/>
                </dgm:alg>
              </dgm:if>
              <dgm:else name="Name25">
                <dgm:alg type="tx"/>
              </dgm:else>
            </dgm:choose>
            <dgm:shape xmlns:r="http://schemas.openxmlformats.org/officeDocument/2006/relationships" rot="180" type="rect" r:blip="" hideGeom="1">
              <dgm:adjLst/>
            </dgm:shape>
            <dgm:choose name="Name26">
              <dgm:if name="Name27" func="var" arg="dir" op="equ" val="norm">
                <dgm:presOf axis="ch ch desOrSelf" ptType="node node node" st="1 3 1" cnt="1 1 0"/>
              </dgm:if>
              <dgm:else name="Name28">
                <dgm:presOf axis="ch ch desOrSelf" ptType="node node node" st="1 4 1" cnt="1 1 0"/>
              </dgm:else>
            </dgm:choose>
            <dgm:constrLst/>
            <dgm:ruleLst>
              <dgm:rule type="primFontSz" val="5" fact="NaN" max="NaN"/>
            </dgm:ruleLst>
          </dgm:layoutNode>
          <dgm:layoutNode name="tile4" styleLbl="node1">
            <dgm:alg type="sp"/>
            <dgm:shape xmlns:r="http://schemas.openxmlformats.org/officeDocument/2006/relationships" rot="90" type="round1Rect" r:blip="">
              <dgm:adjLst/>
            </dgm:shape>
            <dgm:choose name="Name29">
              <dgm:if name="Name30" func="var" arg="dir" op="equ" val="norm">
                <dgm:presOf axis="ch ch desOrSelf" ptType="node node node" st="1 4 1" cnt="1 1 0"/>
              </dgm:if>
              <dgm:else name="Name31">
                <dgm:presOf axis="ch ch desOrSelf" ptType="node node node" st="1 3 1" cnt="1 1 0"/>
              </dgm:else>
            </dgm:choose>
            <dgm:constrLst/>
            <dgm:ruleLst/>
          </dgm:layoutNode>
          <dgm:layoutNode name="tile4text" styleLbl="node1">
            <dgm:varLst>
              <dgm:chMax val="0"/>
              <dgm:chPref val="0"/>
              <dgm:bulletEnabled val="1"/>
            </dgm:varLst>
            <dgm:choose name="Name32">
              <dgm:if name="Name33" axis="root des" func="maxDepth" op="gte" val="3">
                <dgm:alg type="tx">
                  <dgm:param type="txAnchorVert" val="t"/>
                  <dgm:param type="parTxLTRAlign" val="l"/>
                  <dgm:param type="parTxRTLAlign" val="r"/>
                </dgm:alg>
              </dgm:if>
              <dgm:else name="Name34">
                <dgm:alg type="tx"/>
              </dgm:else>
            </dgm:choose>
            <dgm:shape xmlns:r="http://schemas.openxmlformats.org/officeDocument/2006/relationships" rot="90" type="rect" r:blip="" hideGeom="1">
              <dgm:adjLst/>
            </dgm:shape>
            <dgm:choose name="Name35">
              <dgm:if name="Name36" func="var" arg="dir" op="equ" val="norm">
                <dgm:presOf axis="ch ch desOrSelf" ptType="node node node" st="1 4 1" cnt="1 1 0"/>
              </dgm:if>
              <dgm:else name="Name37">
                <dgm:presOf axis="ch ch desOrSelf" ptType="node node node" st="1 3 1" cnt="1 1 0"/>
              </dgm:else>
            </dgm:choose>
            <dgm:constrLst/>
            <dgm:ruleLst>
              <dgm:rule type="primFontSz" val="5" fact="NaN" max="NaN"/>
            </dgm:ruleLst>
          </dgm:layoutNode>
        </dgm:layoutNode>
        <dgm:layoutNode name="centerTile" styleLbl="fgShp">
          <dgm:varLst>
            <dgm:chMax val="0"/>
            <dgm:chPref val="0"/>
          </dgm:varLst>
          <dgm:alg type="tx"/>
          <dgm:shape xmlns:r="http://schemas.openxmlformats.org/officeDocument/2006/relationships" type="roundRect" r:blip="">
            <dgm:adjLst/>
          </dgm:shape>
          <dgm:presOf axis="ch" ptType="node" cnt="1"/>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38"/>
    </dgm:choose>
  </dgm:layoutNode>
</dgm:layoutDef>
</file>

<file path=ppt/diagrams/layout136.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137.xml><?xml version="1.0" encoding="utf-8"?>
<dgm:layoutDef xmlns:dgm="http://schemas.openxmlformats.org/drawingml/2006/diagram" xmlns:a="http://schemas.openxmlformats.org/drawingml/2006/main" uniqueId="urn:microsoft.com/office/officeart/2005/8/layout/lProcess2">
  <dgm:title val=""/>
  <dgm:desc val=""/>
  <dgm:catLst>
    <dgm:cat type="list" pri="10000"/>
    <dgm:cat type="relationship" pri="13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useDef="1">
    <dgm:dataModel>
      <dgm:ptLst/>
      <dgm:bg/>
      <dgm:whole/>
    </dgm:dataModel>
  </dgm:styleData>
  <dgm:clrData useDef="1">
    <dgm:dataModel>
      <dgm:ptLst/>
      <dgm:bg/>
      <dgm:whole/>
    </dgm:dataModel>
  </dgm:clrData>
  <dgm:layoutNode name="theList">
    <dgm:varLst>
      <dgm:dir/>
      <dgm:animLvl val="lvl"/>
      <dgm:resizeHandles val="exact"/>
    </dgm:varLst>
    <dgm:choose name="Name0">
      <dgm:if name="Name1" func="var" arg="dir" op="equ" val="norm">
        <dgm:alg type="lin"/>
      </dgm:if>
      <dgm:else name="Name2">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forName="aSpace" refType="w" fact="0.075"/>
      <dgm:constr type="h" for="des" forName="aSpace2" refType="h" fact="0.1"/>
      <dgm:constr type="primFontSz" for="des" forName="textNode" op="equ"/>
      <dgm:constr type="primFontSz" for="des" forName="childNode" op="equ"/>
    </dgm:constrLst>
    <dgm:ruleLst/>
    <dgm:forEach name="aNodeForEach" axis="ch" ptType="node">
      <dgm:layoutNode name="compNode">
        <dgm:alg type="composite"/>
        <dgm:shape xmlns:r="http://schemas.openxmlformats.org/officeDocument/2006/relationships" r:blip="">
          <dgm:adjLst/>
        </dgm:shape>
        <dgm:presOf/>
        <dgm:constrLst>
          <dgm:constr type="w" for="ch" forName="aNode" refType="w"/>
          <dgm:constr type="h" for="ch" forName="aNode" refType="h"/>
          <dgm:constr type="w" for="ch" forName="textNode" refType="w"/>
          <dgm:constr type="h" for="ch" forName="textNode" refType="h" fact="0.3"/>
          <dgm:constr type="ctrX" for="ch" forName="textNode" refType="w" fact="0.5"/>
          <dgm:constr type="w" for="ch" forName="compChildNode" refType="w" fact="0.8"/>
          <dgm:constr type="h" for="ch" forName="compChildNode" refType="h" fact="0.65"/>
          <dgm:constr type="t" for="ch" forName="compChildNode" refType="h" fact="0.3"/>
          <dgm:constr type="ctrX" for="ch" forName="compChildNode" refType="w" fact="0.5"/>
        </dgm:constrLst>
        <dgm:ruleLst/>
        <dgm:layoutNode name="aNode" styleLbl="bgShp">
          <dgm:alg type="sp"/>
          <dgm:shape xmlns:r="http://schemas.openxmlformats.org/officeDocument/2006/relationships" type="roundRect" r:blip="">
            <dgm:adjLst>
              <dgm:adj idx="1" val="0.1"/>
            </dgm:adjLst>
          </dgm:shape>
          <dgm:presOf axis="self"/>
          <dgm:constrLst/>
          <dgm:ruleLst/>
        </dgm:layoutNode>
        <dgm:layoutNode name="textNode" styleLbl="bgShp">
          <dgm:alg type="tx"/>
          <dgm:shape xmlns:r="http://schemas.openxmlformats.org/officeDocument/2006/relationships" type="rect" r:blip="" hideGeom="1">
            <dgm:adjLst>
              <dgm:adj idx="1" val="0.1"/>
            </dgm:adjLst>
          </dgm:shape>
          <dgm:presOf axis="self"/>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compChildNode">
          <dgm:alg type="composite"/>
          <dgm:shape xmlns:r="http://schemas.openxmlformats.org/officeDocument/2006/relationships" r:blip="">
            <dgm:adjLst/>
          </dgm:shape>
          <dgm:presOf/>
          <dgm:constrLst>
            <dgm:constr type="w" for="des" forName="childNode" refType="w"/>
            <dgm:constr type="h" for="des" forName="childNode" refType="h"/>
          </dgm:constrLst>
          <dgm:ruleLst/>
          <dgm:layoutNode name="theInnerList">
            <dgm:alg type="lin">
              <dgm:param type="linDir" val="fromT"/>
            </dgm:alg>
            <dgm:shape xmlns:r="http://schemas.openxmlformats.org/officeDocument/2006/relationships" r:blip="">
              <dgm:adjLst/>
            </dgm:shape>
            <dgm:presOf/>
            <dgm:constrLst/>
            <dgm:ruleLst/>
            <dgm:forEach name="childNodeForEach" axis="ch" ptType="node">
              <dgm:layoutNode name="child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tMarg" refType="primFontSz" fact="0.15"/>
                  <dgm:constr type="bMarg" refType="primFontSz" fact="0.15"/>
                  <dgm:constr type="lMarg" refType="primFontSz" fact="0.2"/>
                  <dgm:constr type="rMarg" refType="primFontSz" fact="0.2"/>
                </dgm:constrLst>
                <dgm:ruleLst>
                  <dgm:rule type="primFontSz" val="5" fact="NaN" max="NaN"/>
                </dgm:ruleLst>
              </dgm:layoutNode>
              <dgm:choose name="Name3">
                <dgm:if name="Name4" axis="self" ptType="node" func="revPos" op="equ" val="1"/>
                <dgm:else name="Name5">
                  <dgm:layoutNode name="aSpace2">
                    <dgm:alg type="sp"/>
                    <dgm:shape xmlns:r="http://schemas.openxmlformats.org/officeDocument/2006/relationships" r:blip="">
                      <dgm:adjLst/>
                    </dgm:shape>
                    <dgm:presOf/>
                    <dgm:constrLst/>
                    <dgm:ruleLst/>
                  </dgm:layoutNode>
                </dgm:else>
              </dgm:choose>
            </dgm:forEach>
          </dgm:layoutNode>
        </dgm:layoutNode>
      </dgm:layoutNode>
      <dgm:choose name="Name6">
        <dgm:if name="Name7" axis="self" ptType="node" func="revPos" op="equ" val="1"/>
        <dgm:else name="Name8">
          <dgm:layoutNode name="aSpace">
            <dgm:alg type="sp"/>
            <dgm:shape xmlns:r="http://schemas.openxmlformats.org/officeDocument/2006/relationships" r:blip="">
              <dgm:adjLst/>
            </dgm:shape>
            <dgm:presOf/>
            <dgm:constrLst/>
            <dgm:ruleLst/>
          </dgm:layoutNode>
        </dgm:else>
      </dgm:choose>
    </dgm:forEach>
  </dgm:layoutNode>
</dgm:layoutDef>
</file>

<file path=ppt/diagrams/layout138.xml><?xml version="1.0" encoding="utf-8"?>
<dgm:layoutDef xmlns:dgm="http://schemas.openxmlformats.org/drawingml/2006/diagram" xmlns:a="http://schemas.openxmlformats.org/drawingml/2006/main" uniqueId="urn:microsoft.com/office/officeart/2005/8/layout/lProcess1">
  <dgm:title val=""/>
  <dgm:desc val=""/>
  <dgm:catLst>
    <dgm:cat type="process" pri="15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0" destId="2" srcOrd="0" destOrd="0"/>
        <dgm:cxn modelId="6" srcId="1" destId="3" srcOrd="1" destOrd="0"/>
        <dgm:cxn modelId="23" srcId="2" destId="21" srcOrd="0" destOrd="0"/>
        <dgm:cxn modelId="24" srcId="2" destId="22" srcOrd="1" destOrd="0"/>
        <dgm:cxn modelId="33" srcId="1" destId="31" srcOrd="0" destOrd="0"/>
      </dgm:cxnLst>
      <dgm:bg/>
      <dgm:whole/>
    </dgm:dataModel>
  </dgm:sampData>
  <dgm:styleData>
    <dgm:dataModel>
      <dgm:ptLst>
        <dgm:pt modelId="0" type="doc"/>
        <dgm:pt modelId="1"/>
        <dgm:pt modelId="11"/>
        <dgm:pt modelId="2"/>
        <dgm:pt modelId="22"/>
      </dgm:ptLst>
      <dgm:cxnLst>
        <dgm:cxn modelId="3" srcId="0" destId="1" srcOrd="0" destOrd="0"/>
        <dgm:cxn modelId="4" srcId="0" destId="2" srcOrd="0" destOrd="0"/>
        <dgm:cxn modelId="5" srcId="1" destId="11" srcOrd="0" destOrd="0"/>
        <dgm:cxn modelId="6" srcId="2" destId="22"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51" srcId="1" destId="11" srcOrd="0" destOrd="0"/>
        <dgm:cxn modelId="61" srcId="2" destId="21" srcOrd="0" destOrd="0"/>
        <dgm:cxn modelId="71" srcId="3" destId="31" srcOrd="0" destOrd="0"/>
        <dgm:cxn modelId="81"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L"/>
          <dgm:param type="vertAlign" val="mid"/>
          <dgm:param type="nodeHorzAlign" val="l"/>
          <dgm:param type="nodeVertAlign" val="t"/>
          <dgm:param type="fallback" val="2D"/>
        </dgm:alg>
      </dgm:if>
      <dgm:else name="Name3">
        <dgm:alg type="lin">
          <dgm:param type="linDir" val="fromR"/>
          <dgm:param type="vertAlign" val="mid"/>
          <dgm:param type="nodeHorzAlign" val="r"/>
          <dgm:param type="nodeVertAlign" val="t"/>
          <dgm:param type="fallback" val="2D"/>
        </dgm:alg>
      </dgm:else>
    </dgm:choose>
    <dgm:shape xmlns:r="http://schemas.openxmlformats.org/officeDocument/2006/relationships" r:blip="">
      <dgm:adjLst/>
    </dgm:shape>
    <dgm:presOf/>
    <dgm:constrLst>
      <dgm:constr type="h" for="des" forName="header" refType="h"/>
      <dgm:constr type="w" for="des" forName="header" refType="h" refFor="des" refForName="header" op="equ" fact="4"/>
      <dgm:constr type="h" for="des" forName="child" refType="h" refFor="des" refForName="header" op="equ"/>
      <dgm:constr type="w" for="des" forName="child" refType="w" refFor="des" refForName="header" op="equ"/>
      <dgm:constr type="w" for="ch" forName="hSp" refType="w" refFor="des" refForName="header" op="equ" fact="0.14"/>
      <dgm:constr type="h" for="des" forName="parTrans" refType="h" refFor="des" refForName="header" op="equ" fact="0.35"/>
      <dgm:constr type="h" for="des" forName="sibTrans" refType="h" refFor="des" refForName="parTrans" op="equ"/>
      <dgm:constr type="primFontSz" for="des" forName="child" op="equ" val="65"/>
      <dgm:constr type="primFontSz" for="des" forName="header" op="equ" val="65"/>
    </dgm:constrLst>
    <dgm:ruleLst/>
    <dgm:forEach name="Name4" axis="ch" ptType="node">
      <dgm:layoutNode name="vertFlow">
        <dgm:choose name="Name5">
          <dgm:if name="Name6" func="var" arg="dir" op="equ" val="norm">
            <dgm:alg type="lin">
              <dgm:param type="linDir" val="fromT"/>
              <dgm:param type="nodeHorzAlign" val="ctr"/>
              <dgm:param type="nodeVertAlign" val="t"/>
              <dgm:param type="fallback" val="2D"/>
            </dgm:alg>
          </dgm:if>
          <dgm:else name="Name7">
            <dgm:alg type="lin">
              <dgm:param type="linDir" val="fromT"/>
              <dgm:param type="nodeHorzAlign" val="ctr"/>
              <dgm:param type="nodeVertAlign" val="t"/>
              <dgm:param type="fallback" val="2D"/>
            </dgm:alg>
          </dgm:else>
        </dgm:choose>
        <dgm:shape xmlns:r="http://schemas.openxmlformats.org/officeDocument/2006/relationships" r:blip="">
          <dgm:adjLst/>
        </dgm:shape>
        <dgm:presOf/>
        <dgm:constrLst/>
        <dgm:ruleLst/>
        <dgm:layoutNode name="header" styleLbl="node1">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8" axis="ch" ptType="parTrans" cnt="1">
          <dgm:layoutNode name="parTrans" styleLbl="sibTrans2D1">
            <dgm:alg type="conn">
              <dgm:param type="begPts" val="auto"/>
              <dgm:param type="endPts" val="auto"/>
            </dgm:alg>
            <dgm:shape xmlns:r="http://schemas.openxmlformats.org/officeDocument/2006/relationships" type="conn" r:blip="">
              <dgm:adjLst/>
            </dgm:shape>
            <dgm:presOf axis="self"/>
            <dgm:constrLst>
              <dgm:constr type="w" refType="h"/>
              <dgm:constr type="connDist"/>
              <dgm:constr type="wArH" refType="h" fact="0.25"/>
              <dgm:constr type="hArH" refType="wArH" fact="2"/>
              <dgm:constr type="stemThick" refType="hArH" fact="0.667"/>
              <dgm:constr type="begPad" refType="connDist" fact="0.25"/>
              <dgm:constr type="endPad" refType="connDist" fact="0.25"/>
            </dgm:constrLst>
            <dgm:ruleLst/>
          </dgm:layoutNode>
        </dgm:forEach>
        <dgm:forEach name="Name9" axis="ch" ptType="node">
          <dgm:layoutNode name="child" styleLbl="alignAccFollowNode1">
            <dgm:varLst>
              <dgm:chMax val="0"/>
              <dgm:bulletEnabled val="1"/>
            </dgm:varLst>
            <dgm:alg type="tx"/>
            <dgm:shape xmlns:r="http://schemas.openxmlformats.org/officeDocument/2006/relationships" type="roundRect" r:blip="">
              <dgm:adjLst>
                <dgm:adj idx="1" val="0.1"/>
              </dgm:adjLst>
            </dgm:shape>
            <dgm:presOf axis="desOrSelf" ptType="node"/>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10" axis="followSib" ptType="sibTrans" cnt="1">
            <dgm:layoutNode name="sibTrans" styleLbl="sibTrans2D1">
              <dgm:alg type="conn">
                <dgm:param type="begPts" val="auto"/>
                <dgm:param type="endPts" val="auto"/>
              </dgm:alg>
              <dgm:shape xmlns:r="http://schemas.openxmlformats.org/officeDocument/2006/relationships" type="conn" r:blip="">
                <dgm:adjLst/>
              </dgm:shape>
              <dgm:presOf axis="self"/>
              <dgm:constrLst>
                <dgm:constr type="w" refType="h"/>
                <dgm:constr type="connDist"/>
                <dgm:constr type="wArH" refType="h" fact="0.25"/>
                <dgm:constr type="hArH" refType="wArH" fact="2"/>
                <dgm:constr type="stemThick" refType="hArH" fact="0.667"/>
                <dgm:constr type="begPad" refType="w" fact="0.25"/>
                <dgm:constr type="endPad" refType="w" fact="0.25"/>
              </dgm:constrLst>
              <dgm:ruleLst/>
            </dgm:layoutNode>
          </dgm:forEach>
        </dgm:forEach>
      </dgm:layoutNode>
      <dgm:choose name="Name11">
        <dgm:if name="Name12" axis="self" ptType="node" func="revPos" op="gte" val="2">
          <dgm:layoutNode name="hSp">
            <dgm:alg type="sp"/>
            <dgm:shape xmlns:r="http://schemas.openxmlformats.org/officeDocument/2006/relationships" r:blip="">
              <dgm:adjLst/>
            </dgm:shape>
            <dgm:presOf/>
            <dgm:constrLst/>
            <dgm:ruleLst/>
          </dgm:layoutNode>
        </dgm:if>
        <dgm:else name="Name13"/>
      </dgm:choose>
    </dgm:forEach>
  </dgm:layoutNode>
</dgm:layoutDef>
</file>

<file path=ppt/diagrams/layout139.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4.xml><?xml version="1.0" encoding="utf-8"?>
<dgm:layoutDef xmlns:dgm="http://schemas.openxmlformats.org/drawingml/2006/diagram" xmlns:a="http://schemas.openxmlformats.org/drawingml/2006/main" uniqueId="urn:microsoft.com/office/officeart/2005/8/layout/lProcess2">
  <dgm:title val=""/>
  <dgm:desc val=""/>
  <dgm:catLst>
    <dgm:cat type="list" pri="10000"/>
    <dgm:cat type="relationship" pri="13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useDef="1">
    <dgm:dataModel>
      <dgm:ptLst/>
      <dgm:bg/>
      <dgm:whole/>
    </dgm:dataModel>
  </dgm:styleData>
  <dgm:clrData useDef="1">
    <dgm:dataModel>
      <dgm:ptLst/>
      <dgm:bg/>
      <dgm:whole/>
    </dgm:dataModel>
  </dgm:clrData>
  <dgm:layoutNode name="theList">
    <dgm:varLst>
      <dgm:dir/>
      <dgm:animLvl val="lvl"/>
      <dgm:resizeHandles val="exact"/>
    </dgm:varLst>
    <dgm:choose name="Name0">
      <dgm:if name="Name1" func="var" arg="dir" op="equ" val="norm">
        <dgm:alg type="lin"/>
      </dgm:if>
      <dgm:else name="Name2">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forName="aSpace" refType="w" fact="0.075"/>
      <dgm:constr type="h" for="des" forName="aSpace2" refType="h" fact="0.1"/>
      <dgm:constr type="primFontSz" for="des" forName="textNode" op="equ"/>
      <dgm:constr type="primFontSz" for="des" forName="childNode" op="equ"/>
    </dgm:constrLst>
    <dgm:ruleLst/>
    <dgm:forEach name="aNodeForEach" axis="ch" ptType="node">
      <dgm:layoutNode name="compNode">
        <dgm:alg type="composite"/>
        <dgm:shape xmlns:r="http://schemas.openxmlformats.org/officeDocument/2006/relationships" r:blip="">
          <dgm:adjLst/>
        </dgm:shape>
        <dgm:presOf/>
        <dgm:constrLst>
          <dgm:constr type="w" for="ch" forName="aNode" refType="w"/>
          <dgm:constr type="h" for="ch" forName="aNode" refType="h"/>
          <dgm:constr type="w" for="ch" forName="textNode" refType="w"/>
          <dgm:constr type="h" for="ch" forName="textNode" refType="h" fact="0.3"/>
          <dgm:constr type="ctrX" for="ch" forName="textNode" refType="w" fact="0.5"/>
          <dgm:constr type="w" for="ch" forName="compChildNode" refType="w" fact="0.8"/>
          <dgm:constr type="h" for="ch" forName="compChildNode" refType="h" fact="0.65"/>
          <dgm:constr type="t" for="ch" forName="compChildNode" refType="h" fact="0.3"/>
          <dgm:constr type="ctrX" for="ch" forName="compChildNode" refType="w" fact="0.5"/>
        </dgm:constrLst>
        <dgm:ruleLst/>
        <dgm:layoutNode name="aNode" styleLbl="bgShp">
          <dgm:alg type="sp"/>
          <dgm:shape xmlns:r="http://schemas.openxmlformats.org/officeDocument/2006/relationships" type="roundRect" r:blip="">
            <dgm:adjLst>
              <dgm:adj idx="1" val="0.1"/>
            </dgm:adjLst>
          </dgm:shape>
          <dgm:presOf axis="self"/>
          <dgm:constrLst/>
          <dgm:ruleLst/>
        </dgm:layoutNode>
        <dgm:layoutNode name="textNode" styleLbl="bgShp">
          <dgm:alg type="tx"/>
          <dgm:shape xmlns:r="http://schemas.openxmlformats.org/officeDocument/2006/relationships" type="rect" r:blip="" hideGeom="1">
            <dgm:adjLst>
              <dgm:adj idx="1" val="0.1"/>
            </dgm:adjLst>
          </dgm:shape>
          <dgm:presOf axis="self"/>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compChildNode">
          <dgm:alg type="composite"/>
          <dgm:shape xmlns:r="http://schemas.openxmlformats.org/officeDocument/2006/relationships" r:blip="">
            <dgm:adjLst/>
          </dgm:shape>
          <dgm:presOf/>
          <dgm:constrLst>
            <dgm:constr type="w" for="des" forName="childNode" refType="w"/>
            <dgm:constr type="h" for="des" forName="childNode" refType="h"/>
          </dgm:constrLst>
          <dgm:ruleLst/>
          <dgm:layoutNode name="theInnerList">
            <dgm:alg type="lin">
              <dgm:param type="linDir" val="fromT"/>
            </dgm:alg>
            <dgm:shape xmlns:r="http://schemas.openxmlformats.org/officeDocument/2006/relationships" r:blip="">
              <dgm:adjLst/>
            </dgm:shape>
            <dgm:presOf/>
            <dgm:constrLst/>
            <dgm:ruleLst/>
            <dgm:forEach name="childNodeForEach" axis="ch" ptType="node">
              <dgm:layoutNode name="child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tMarg" refType="primFontSz" fact="0.15"/>
                  <dgm:constr type="bMarg" refType="primFontSz" fact="0.15"/>
                  <dgm:constr type="lMarg" refType="primFontSz" fact="0.2"/>
                  <dgm:constr type="rMarg" refType="primFontSz" fact="0.2"/>
                </dgm:constrLst>
                <dgm:ruleLst>
                  <dgm:rule type="primFontSz" val="5" fact="NaN" max="NaN"/>
                </dgm:ruleLst>
              </dgm:layoutNode>
              <dgm:choose name="Name3">
                <dgm:if name="Name4" axis="self" ptType="node" func="revPos" op="equ" val="1"/>
                <dgm:else name="Name5">
                  <dgm:layoutNode name="aSpace2">
                    <dgm:alg type="sp"/>
                    <dgm:shape xmlns:r="http://schemas.openxmlformats.org/officeDocument/2006/relationships" r:blip="">
                      <dgm:adjLst/>
                    </dgm:shape>
                    <dgm:presOf/>
                    <dgm:constrLst/>
                    <dgm:ruleLst/>
                  </dgm:layoutNode>
                </dgm:else>
              </dgm:choose>
            </dgm:forEach>
          </dgm:layoutNode>
        </dgm:layoutNode>
      </dgm:layoutNode>
      <dgm:choose name="Name6">
        <dgm:if name="Name7" axis="self" ptType="node" func="revPos" op="equ" val="1"/>
        <dgm:else name="Name8">
          <dgm:layoutNode name="aSpace">
            <dgm:alg type="sp"/>
            <dgm:shape xmlns:r="http://schemas.openxmlformats.org/officeDocument/2006/relationships" r:blip="">
              <dgm:adjLst/>
            </dgm:shape>
            <dgm:presOf/>
            <dgm:constrLst/>
            <dgm:ruleLst/>
          </dgm:layoutNode>
        </dgm:else>
      </dgm:choose>
    </dgm:forEach>
  </dgm:layoutNode>
</dgm:layoutDef>
</file>

<file path=ppt/diagrams/layout140.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141.xml><?xml version="1.0" encoding="utf-8"?>
<dgm:layoutDef xmlns:dgm="http://schemas.openxmlformats.org/drawingml/2006/diagram" xmlns:a="http://schemas.openxmlformats.org/drawingml/2006/main" uniqueId="urn:microsoft.com/office/officeart/2005/8/layout/radial4">
  <dgm:title val=""/>
  <dgm:desc val=""/>
  <dgm:catLst>
    <dgm:cat type="relationship" pri="190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t modelId="11"/>
        <dgm:pt modelId="12"/>
      </dgm:ptLst>
      <dgm:cxnLst>
        <dgm:cxn modelId="2" srcId="0" destId="1" srcOrd="0" destOrd="0"/>
        <dgm:cxn modelId="15" srcId="1" destId="11" srcOrd="0" destOrd="0"/>
        <dgm:cxn modelId="16" srcId="1" destId="12" srcOrd="1"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cycle">
    <dgm:varLst>
      <dgm:chMax val="1"/>
      <dgm:dir/>
      <dgm:animLvl val="ctr"/>
      <dgm:resizeHandles val="exact"/>
    </dgm:varLst>
    <dgm:choose name="Name0">
      <dgm:if name="Name1" func="var" arg="dir" op="equ" val="norm">
        <dgm:choose name="Name2">
          <dgm:if name="Name3" axis="ch ch" ptType="node node" st="1 1" cnt="1 0" func="cnt" op="lte" val="1">
            <dgm:alg type="cycle">
              <dgm:param type="stAng" val="0"/>
              <dgm:param type="spanAng" val="360"/>
              <dgm:param type="ctrShpMap" val="fNode"/>
            </dgm:alg>
          </dgm:if>
          <dgm:else name="Name4">
            <dgm:choose name="Name5">
              <dgm:if name="Name6" axis="ch ch" ptType="node node" st="1 1" cnt="1 0" func="cnt" op="lte" val="3">
                <dgm:alg type="cycle">
                  <dgm:param type="stAng" val="-55"/>
                  <dgm:param type="spanAng" val="110"/>
                  <dgm:param type="ctrShpMap" val="fNode"/>
                </dgm:alg>
              </dgm:if>
              <dgm:else name="Name7">
                <dgm:choose name="Name8">
                  <dgm:if name="Name9" axis="ch ch" ptType="node node" st="1 1" cnt="1 0" func="cnt" op="equ" val="4">
                    <dgm:alg type="cycle">
                      <dgm:param type="stAng" val="-75"/>
                      <dgm:param type="spanAng" val="150"/>
                      <dgm:param type="ctrShpMap" val="fNode"/>
                    </dgm:alg>
                  </dgm:if>
                  <dgm:else name="Name10">
                    <dgm:alg type="cycle">
                      <dgm:param type="stAng" val="-90"/>
                      <dgm:param type="spanAng" val="180"/>
                      <dgm:param type="ctrShpMap" val="fNode"/>
                    </dgm:alg>
                  </dgm:else>
                </dgm:choose>
              </dgm:else>
            </dgm:choose>
          </dgm:else>
        </dgm:choose>
      </dgm:if>
      <dgm:else name="Name11">
        <dgm:choose name="Name12">
          <dgm:if name="Name13" axis="ch ch" ptType="node node" st="1 1" cnt="1 0" func="cnt" op="lte" val="1">
            <dgm:alg type="cycle">
              <dgm:param type="stAng" val="0"/>
              <dgm:param type="spanAng" val="-360"/>
              <dgm:param type="ctrShpMap" val="fNode"/>
            </dgm:alg>
          </dgm:if>
          <dgm:else name="Name14">
            <dgm:choose name="Name15">
              <dgm:if name="Name16" axis="ch ch" ptType="node node" st="1 1" cnt="1 0" func="cnt" op="lte" val="3">
                <dgm:alg type="cycle">
                  <dgm:param type="stAng" val="55"/>
                  <dgm:param type="spanAng" val="-110"/>
                  <dgm:param type="ctrShpMap" val="fNode"/>
                </dgm:alg>
              </dgm:if>
              <dgm:else name="Name17">
                <dgm:choose name="Name18">
                  <dgm:if name="Name19" axis="ch ch" ptType="node node" st="1 1" cnt="1 0" func="cnt" op="equ" val="4">
                    <dgm:alg type="cycle">
                      <dgm:param type="stAng" val="75"/>
                      <dgm:param type="spanAng" val="-150"/>
                      <dgm:param type="ctrShpMap" val="fNode"/>
                    </dgm:alg>
                  </dgm:if>
                  <dgm:else name="Name20">
                    <dgm:alg type="cycle">
                      <dgm:param type="stAng" val="90"/>
                      <dgm:param type="spanAng" val="-180"/>
                      <dgm:param type="ctrShpMap" val="fNode"/>
                    </dgm:alg>
                  </dgm:else>
                </dgm:choose>
              </dgm:else>
            </dgm:choose>
          </dgm:else>
        </dgm:choose>
      </dgm:else>
    </dgm:choose>
    <dgm:shape xmlns:r="http://schemas.openxmlformats.org/officeDocument/2006/relationships" r:blip="">
      <dgm:adjLst/>
    </dgm:shape>
    <dgm:presOf/>
    <dgm:constrLst>
      <dgm:constr type="w" for="ch" forName="centerShape" refType="w"/>
      <dgm:constr type="w" for="ch" forName="node" refType="w" refFor="ch" refForName="centerShape" fact="0.95"/>
      <dgm:constr type="h" for="ch" forName="parTrans" refType="w" refFor="ch" refForName="centerShape" fact="0.285"/>
      <dgm:constr type="sp" refType="w" refFor="ch" refForName="centerShape" op="equ" fact="0.23"/>
      <dgm:constr type="sibSp" refType="w" refFor="ch" refForName="node" fact="0.1"/>
      <dgm:constr type="primFontSz" for="ch" forName="node" op="equ"/>
    </dgm:constrLst>
    <dgm:choose name="Name21">
      <dgm:if name="Name22" axis="ch ch" ptType="node node" st="1 1" cnt="1 0" func="cnt" op="lte" val="5">
        <dgm:ruleLst>
          <dgm:rule type="w" for="ch" forName="centerShape" val="NaN" fact="0.27" max="NaN"/>
        </dgm:ruleLst>
      </dgm:if>
      <dgm:else name="Name23">
        <dgm:ruleLst>
          <dgm:rule type="w" for="ch" forName="centerShape" val="NaN" fact="0.27" max="NaN"/>
          <dgm:rule type="w" for="ch" forName="node" val="NaN" fact="0.7" max="NaN"/>
        </dgm:ruleLst>
      </dgm:else>
    </dgm:choose>
    <dgm:forEach name="Name24" axis="ch" ptType="node" cnt="1">
      <dgm:layoutNode name="centerShape" styleLbl="node0">
        <dgm:alg type="tx"/>
        <dgm:shape xmlns:r="http://schemas.openxmlformats.org/officeDocument/2006/relationships" type="ellipse" r:blip="">
          <dgm:adjLst/>
        </dgm:shape>
        <dgm:presOf axis="self"/>
        <dgm:constrLst>
          <dgm:constr type="tMarg" refType="primFontSz" fact="0.05"/>
          <dgm:constr type="bMarg" refType="primFontSz" fact="0.05"/>
          <dgm:constr type="lMarg" refType="primFontSz" fact="0.05"/>
          <dgm:constr type="rMarg" refType="primFontSz" fact="0.05"/>
          <dgm:constr type="primFontSz" val="65"/>
          <dgm:constr type="h" refType="w"/>
        </dgm:constrLst>
        <dgm:ruleLst>
          <dgm:rule type="primFontSz" val="5" fact="NaN" max="NaN"/>
        </dgm:ruleLst>
      </dgm:layoutNode>
      <dgm:forEach name="Name25" axis="ch">
        <dgm:forEach name="Name26" axis="self" ptType="parTrans">
          <dgm:layoutNode name="parTrans" styleLbl="bgSibTrans2D1">
            <dgm:alg type="conn">
              <dgm:param type="begPts" val="auto"/>
              <dgm:param type="endPts" val="ctr"/>
              <dgm:param type="endSty" val="noArr"/>
              <dgm:param type="begSty" val="arr"/>
            </dgm:alg>
            <dgm:shape xmlns:r="http://schemas.openxmlformats.org/officeDocument/2006/relationships" type="conn" r:blip="">
              <dgm:adjLst/>
            </dgm:shape>
            <dgm:presOf axis="self"/>
            <dgm:constrLst>
              <dgm:constr type="begPad" refType="connDist" fact="0.055"/>
              <dgm:constr type="endPad"/>
            </dgm:constrLst>
            <dgm:ruleLst/>
          </dgm:layoutNode>
        </dgm:forEach>
        <dgm:forEach name="Name27" axis="self" ptType="node">
          <dgm:layoutNode name="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h" refType="w" fact="0.8"/>
              <dgm:constr type="tMarg" refType="primFontSz" fact="0.15"/>
              <dgm:constr type="bMarg" refType="primFontSz" fact="0.15"/>
              <dgm:constr type="lMarg" refType="primFontSz" fact="0.15"/>
              <dgm:constr type="rMarg" refType="primFontSz" fact="0.15"/>
            </dgm:constrLst>
            <dgm:ruleLst>
              <dgm:rule type="primFontSz" val="5" fact="NaN" max="NaN"/>
            </dgm:ruleLst>
          </dgm:layoutNode>
        </dgm:forEach>
      </dgm:forEach>
    </dgm:forEach>
  </dgm:layoutNode>
</dgm:layoutDef>
</file>

<file path=ppt/diagrams/layout142.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143.xml><?xml version="1.0" encoding="utf-8"?>
<dgm:layoutDef xmlns:dgm="http://schemas.openxmlformats.org/drawingml/2006/diagram" xmlns:a="http://schemas.openxmlformats.org/drawingml/2006/main" uniqueId="urn:microsoft.com/office/officeart/2005/8/layout/bProcess3">
  <dgm:title val=""/>
  <dgm:desc val=""/>
  <dgm:catLst>
    <dgm:cat type="process" pri="18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7" srcId="0" destId="1" srcOrd="0" destOrd="0"/>
        <dgm:cxn modelId="8" srcId="0" destId="2" srcOrd="1" destOrd="0"/>
        <dgm:cxn modelId="9" srcId="0" destId="3" srcOrd="2" destOrd="0"/>
        <dgm:cxn modelId="10" srcId="0" destId="4" srcOrd="3" destOrd="0"/>
        <dgm:cxn modelId="11"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axis="self" func="var" arg="dir" op="equ" val="norm">
        <dgm:alg type="snake">
          <dgm:param type="grDir" val="tL"/>
          <dgm:param type="flowDir" val="row"/>
          <dgm:param type="contDir" val="sameDir"/>
          <dgm:param type="bkpt" val="endCnv"/>
        </dgm:alg>
      </dgm:if>
      <dgm:else name="Name3">
        <dgm:alg type="snake">
          <dgm:param type="grDir" val="tR"/>
          <dgm:param type="flowDir" val="row"/>
          <dgm:param type="contDir" val="sameDir"/>
          <dgm:param type="bkpt" val="endCnv"/>
        </dgm:alg>
      </dgm:else>
    </dgm:choose>
    <dgm:shape xmlns:r="http://schemas.openxmlformats.org/officeDocument/2006/relationships" r:blip="">
      <dgm:adjLst/>
    </dgm:shape>
    <dgm:presOf/>
    <dgm:constrLst>
      <dgm:constr type="w" for="ch" ptType="node" refType="w"/>
      <dgm:constr type="w" for="ch" forName="sibTrans" refType="w" refFor="ch" refPtType="node" op="equ" fact="0.23"/>
      <dgm:constr type="sp" refType="w" refFor="ch" refForName="sibTrans" op="equ"/>
      <dgm:constr type="userB" for="des" forName="connectorText" refType="sp"/>
      <dgm:constr type="primFontSz" for="ch" ptType="node" op="equ" val="65"/>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ect" r:blip="">
          <dgm:adjLst/>
        </dgm:shape>
        <dgm:presOf axis="desOrSelf" ptType="node"/>
        <dgm:constrLst>
          <dgm:constr type="h" refType="w" fact="0.6"/>
        </dgm:constrLst>
        <dgm:ruleLst>
          <dgm:rule type="primFontSz" val="5" fact="NaN" max="NaN"/>
        </dgm:ruleLst>
      </dgm:layoutNode>
      <dgm:forEach name="sibTransForEach" axis="followSib" ptType="sibTrans" cnt="1">
        <dgm:layoutNode name="sibTrans">
          <dgm:choose name="Name4">
            <dgm:if name="Name5" axis="self" func="var" arg="dir" op="equ" val="norm">
              <dgm:alg type="conn">
                <dgm:param type="connRout" val="bend"/>
                <dgm:param type="dim" val="1D"/>
                <dgm:param type="begPts" val="midR bCtr"/>
                <dgm:param type="endPts" val="midL tCtr"/>
              </dgm:alg>
            </dgm:if>
            <dgm:else name="Name6">
              <dgm:alg type="conn">
                <dgm:param type="connRout" val="bend"/>
                <dgm:param type="dim" val="1D"/>
                <dgm:param type="begPts" val="midL bCtr"/>
                <dgm:param type="endPts" val="midR tCtr"/>
              </dgm:alg>
            </dgm:else>
          </dgm:choose>
          <dgm:shape xmlns:r="http://schemas.openxmlformats.org/officeDocument/2006/relationships" type="conn" r:blip="" zOrderOff="-2">
            <dgm:adjLst/>
          </dgm:shape>
          <dgm:presOf axis="self"/>
          <dgm:constrLst>
            <dgm:constr type="begPad" val="-0.05"/>
            <dgm:constr type="endPad" val="0.9"/>
            <dgm:constr type="userA" for="ch" refType="connDist"/>
          </dgm:constrLst>
          <dgm:ruleLst/>
          <dgm:layoutNode name="connectorText">
            <dgm:alg type="tx">
              <dgm:param type="autoTxRot" val="upr"/>
            </dgm:alg>
            <dgm:shape xmlns:r="http://schemas.openxmlformats.org/officeDocument/2006/relationships" type="rect" r:blip="" hideGeom="1">
              <dgm:adjLst/>
            </dgm:shape>
            <dgm:presOf axis="self"/>
            <dgm:constrLst>
              <dgm:constr type="userA"/>
              <dgm:constr type="userB"/>
              <dgm:constr type="w" refType="userA" fact="0.05"/>
              <dgm:constr type="h" refType="userB" fact="0.01"/>
              <dgm:constr type="lMarg" val="1"/>
              <dgm:constr type="rMarg" val="1"/>
              <dgm:constr type="tMarg"/>
              <dgm:constr type="bMarg"/>
            </dgm:constrLst>
            <dgm:ruleLst>
              <dgm:rule type="w" val="NaN" fact="0.6" max="NaN"/>
              <dgm:rule type="h" val="NaN" fact="0.6" max="NaN"/>
              <dgm:rule type="primFontSz" val="5" fact="NaN" max="NaN"/>
            </dgm:ruleLst>
          </dgm:layoutNode>
        </dgm:layoutNode>
      </dgm:forEach>
    </dgm:forEach>
  </dgm:layoutNode>
</dgm:layoutDef>
</file>

<file path=ppt/diagrams/layout144.xml><?xml version="1.0" encoding="utf-8"?>
<dgm:layoutDef xmlns:dgm="http://schemas.openxmlformats.org/drawingml/2006/diagram" xmlns:a="http://schemas.openxmlformats.org/drawingml/2006/main" uniqueId="urn:microsoft.com/office/officeart/2005/8/layout/hList3">
  <dgm:title val=""/>
  <dgm:desc val=""/>
  <dgm:catLst>
    <dgm:cat type="list" pri="1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1" destId="2" srcOrd="0" destOrd="0"/>
        <dgm:cxn modelId="7" srcId="1" destId="3" srcOrd="1" destOrd="0"/>
        <dgm:cxn modelId="8" srcId="1" destId="4" srcOrd="2" destOrd="0"/>
      </dgm:cxnLst>
      <dgm:bg/>
      <dgm:whole/>
    </dgm:dataModel>
  </dgm:sampData>
  <dgm:styleData>
    <dgm:dataModel>
      <dgm:ptLst>
        <dgm:pt modelId="0" type="doc"/>
        <dgm:pt modelId="1"/>
        <dgm:pt modelId="2"/>
        <dgm:pt modelId="3"/>
      </dgm:ptLst>
      <dgm:cxnLst>
        <dgm:cxn modelId="5" srcId="0" destId="1" srcOrd="0" destOrd="0"/>
        <dgm:cxn modelId="6" srcId="1" destId="2" srcOrd="0" destOrd="0"/>
        <dgm:cxn modelId="7" srcId="1" destId="3" srcOrd="1" destOrd="0"/>
      </dgm:cxnLst>
      <dgm:bg/>
      <dgm:whole/>
    </dgm:dataModel>
  </dgm:styleData>
  <dgm:clrData>
    <dgm:dataModel>
      <dgm:ptLst>
        <dgm:pt modelId="0" type="doc"/>
        <dgm:pt modelId="1"/>
        <dgm:pt modelId="2"/>
        <dgm:pt modelId="3"/>
        <dgm:pt modelId="4"/>
        <dgm:pt modelId="5"/>
      </dgm:ptLst>
      <dgm:cxnLst>
        <dgm:cxn modelId="6" srcId="0" destId="1" srcOrd="0" destOrd="0"/>
        <dgm:cxn modelId="7" srcId="1" destId="2" srcOrd="0" destOrd="0"/>
        <dgm:cxn modelId="8" srcId="1" destId="3" srcOrd="1" destOrd="0"/>
        <dgm:cxn modelId="9" srcId="1" destId="4" srcOrd="2" destOrd="0"/>
        <dgm:cxn modelId="10" srcId="1" destId="5" srcOrd="3" destOrd="0"/>
      </dgm:cxnLst>
      <dgm:bg/>
      <dgm:whole/>
    </dgm:dataModel>
  </dgm:clrData>
  <dgm:layoutNode name="composite">
    <dgm:varLst>
      <dgm:chMax val="1"/>
      <dgm:dir/>
      <dgm:resizeHandles val="exact"/>
    </dgm:varLst>
    <dgm:alg type="composite"/>
    <dgm:shape xmlns:r="http://schemas.openxmlformats.org/officeDocument/2006/relationships" r:blip="">
      <dgm:adjLst/>
    </dgm:shape>
    <dgm:presOf/>
    <dgm:constrLst>
      <dgm:constr type="w" for="ch" forName="roof" refType="w"/>
      <dgm:constr type="h" for="ch" forName="roof" refType="h" fact="0.3"/>
      <dgm:constr type="primFontSz" for="ch" forName="roof" val="65"/>
      <dgm:constr type="w" for="ch" forName="pillars" refType="w"/>
      <dgm:constr type="h" for="ch" forName="pillars" refType="h" fact="0.63"/>
      <dgm:constr type="t" for="ch" forName="pillars" refType="h" fact="0.3"/>
      <dgm:constr type="primFontSz" for="des" forName="pillar1" val="65"/>
      <dgm:constr type="primFontSz" for="des" forName="pillarX" refType="primFontSz" refFor="des" refForName="pillar1" op="equ"/>
      <dgm:constr type="w" for="ch" forName="base" refType="w"/>
      <dgm:constr type="h" for="ch" forName="base" refType="h" fact="0.07"/>
      <dgm:constr type="t" for="ch" forName="base" refType="h" fact="0.93"/>
    </dgm:constrLst>
    <dgm:ruleLst/>
    <dgm:forEach name="Name0" axis="ch" ptType="node" cnt="1">
      <dgm:layoutNode name="roof" styleLbl="dkBgShp">
        <dgm:alg type="tx"/>
        <dgm:shape xmlns:r="http://schemas.openxmlformats.org/officeDocument/2006/relationships" type="rect" r:blip="">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illars" styleLbl="node1">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pillar1" refType="w"/>
          <dgm:constr type="h" for="ch" forName="pillar1" refType="h"/>
          <dgm:constr type="w" for="ch" forName="pillarX" refType="w"/>
          <dgm:constr type="h" for="ch" forName="pillarX" refType="h"/>
        </dgm:constrLst>
        <dgm:ruleLst/>
        <dgm:layoutNode name="pillar1" styleLbl="node1">
          <dgm:varLst>
            <dgm:bulletEnabled val="1"/>
          </dgm:varLst>
          <dgm:alg type="tx"/>
          <dgm:shape xmlns:r="http://schemas.openxmlformats.org/officeDocument/2006/relationships" type="rect" r:blip="">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ch" ptType="node" st="2">
          <dgm:layoutNode name="pillarX" styleLbl="node1">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dgm:layoutNode>
      <dgm:layoutNode name="base" styleLbl="dkBgShp">
        <dgm:alg type="sp"/>
        <dgm:shape xmlns:r="http://schemas.openxmlformats.org/officeDocument/2006/relationships" type="rect" r:blip="">
          <dgm:adjLst/>
        </dgm:shape>
        <dgm:presOf/>
        <dgm:constrLst/>
        <dgm:ruleLst/>
      </dgm:layoutNode>
    </dgm:forEach>
  </dgm:layoutNode>
</dgm:layoutDef>
</file>

<file path=ppt/diagrams/layout145.xml><?xml version="1.0" encoding="utf-8"?>
<dgm:layoutDef xmlns:dgm="http://schemas.openxmlformats.org/drawingml/2006/diagram" xmlns:a="http://schemas.openxmlformats.org/drawingml/2006/main" uniqueId="urn:microsoft.com/office/officeart/2005/8/layout/process4">
  <dgm:title val=""/>
  <dgm:desc val=""/>
  <dgm:catLst>
    <dgm:cat type="process" pri="16000"/>
    <dgm:cat type="list" pri="2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lin">
      <dgm:param type="linDir" val="fromB"/>
    </dgm:alg>
    <dgm:shape xmlns:r="http://schemas.openxmlformats.org/officeDocument/2006/relationships" r:blip="">
      <dgm:adjLst/>
    </dgm:shape>
    <dgm:presOf/>
    <dgm:constrLst>
      <dgm:constr type="h" for="ch" forName="boxAndChildren" refType="h"/>
      <dgm:constr type="h" for="ch" forName="arrowAndChildren" refType="h" refFor="ch" refForName="boxAndChildren" op="equ" fact="1.538"/>
      <dgm:constr type="w" for="ch" forName="arrowAndChildren" refType="w"/>
      <dgm:constr type="w" for="ch" forName="boxAndChildren" refType="w"/>
      <dgm:constr type="h" for="ch" forName="sp" refType="h" fact="-0.015"/>
      <dgm:constr type="primFontSz" for="des" forName="parentTextBox" val="65"/>
      <dgm:constr type="primFontSz" for="des" forName="parentTextArrow" refType="primFontSz" refFor="des" refForName="parentTextBox" op="equ"/>
      <dgm:constr type="primFontSz" for="des" forName="childTextArrow" val="65"/>
      <dgm:constr type="primFontSz" for="des" forName="childTextBox" refType="primFontSz" refFor="des" refForName="childTextArrow" op="equ"/>
    </dgm:constrLst>
    <dgm:ruleLst/>
    <dgm:forEach name="Name1" axis="ch" ptType="node" st="-1" step="-1">
      <dgm:choose name="Name2">
        <dgm:if name="Name3" axis="self" ptType="node" func="revPos" op="equ" val="1">
          <dgm:layoutNode name="boxAndChildren">
            <dgm:alg type="composite"/>
            <dgm:shape xmlns:r="http://schemas.openxmlformats.org/officeDocument/2006/relationships" r:blip="">
              <dgm:adjLst/>
            </dgm:shape>
            <dgm:presOf/>
            <dgm:choose name="Name4">
              <dgm:if name="Name5" axis="ch" ptType="node" func="cnt" op="gte" val="1">
                <dgm:constrLst>
                  <dgm:constr type="w" for="ch" forName="parentTextBox" refType="w"/>
                  <dgm:constr type="h" for="ch" forName="parentTextBox" refType="h" fact="0.54"/>
                  <dgm:constr type="t" for="ch" forName="parentTextBox"/>
                  <dgm:constr type="w" for="ch" forName="entireBox" refType="w"/>
                  <dgm:constr type="h" for="ch" forName="entireBox" refType="h"/>
                  <dgm:constr type="w" for="ch" forName="descendantBox" refType="w"/>
                  <dgm:constr type="b" for="ch" forName="descendantBox" refType="h" fact="0.98"/>
                  <dgm:constr type="h" for="ch" forName="descendantBox" refType="h" fact="0.46"/>
                </dgm:constrLst>
              </dgm:if>
              <dgm:else name="Name6">
                <dgm:constrLst>
                  <dgm:constr type="w" for="ch" forName="parentTextBox" refType="w"/>
                  <dgm:constr type="h" for="ch" forName="parentTextBox" refType="h"/>
                </dgm:constrLst>
              </dgm:else>
            </dgm:choose>
            <dgm:ruleLst/>
            <dgm:layoutNode name="parentTextBox">
              <dgm:alg type="tx"/>
              <dgm:choose name="Name7">
                <dgm:if name="Name8" axis="ch" ptType="node" func="cnt" op="gte" val="1">
                  <dgm:shape xmlns:r="http://schemas.openxmlformats.org/officeDocument/2006/relationships" type="rect" r:blip="" zOrderOff="1" hideGeom="1">
                    <dgm:adjLst/>
                  </dgm:shape>
                </dgm:if>
                <dgm:else name="Name9">
                  <dgm:shape xmlns:r="http://schemas.openxmlformats.org/officeDocument/2006/relationships" type="rect" r:blip="">
                    <dgm:adjLst/>
                  </dgm:shape>
                </dgm:else>
              </dgm:choose>
              <dgm:presOf axis="self"/>
              <dgm:constrLst/>
              <dgm:ruleLst>
                <dgm:rule type="primFontSz" val="5" fact="NaN" max="NaN"/>
              </dgm:ruleLst>
            </dgm:layoutNode>
            <dgm:choose name="Name10">
              <dgm:if name="Name11" axis="ch" ptType="node" func="cnt" op="gte" val="1">
                <dgm:layoutNode name="entireBox">
                  <dgm:alg type="sp"/>
                  <dgm:shape xmlns:r="http://schemas.openxmlformats.org/officeDocument/2006/relationships" type="rect" r:blip="">
                    <dgm:adjLst/>
                  </dgm:shape>
                  <dgm:presOf axis="self"/>
                  <dgm:constrLst/>
                  <dgm:ruleLst/>
                </dgm:layoutNode>
                <dgm:layoutNode name="descendantBox" styleLbl="fgAccFollowNode1">
                  <dgm:choose name="Name12">
                    <dgm:if name="Name13" func="var" arg="dir" op="equ" val="norm">
                      <dgm:alg type="lin"/>
                    </dgm:if>
                    <dgm:else name="Name14">
                      <dgm:alg type="lin">
                        <dgm:param type="linDir" val="fromR"/>
                      </dgm:alg>
                    </dgm:else>
                  </dgm:choose>
                  <dgm:shape xmlns:r="http://schemas.openxmlformats.org/officeDocument/2006/relationships" r:blip="">
                    <dgm:adjLst/>
                  </dgm:shape>
                  <dgm:presOf/>
                  <dgm:constrLst>
                    <dgm:constr type="w" for="ch" forName="childTextBox" refType="w"/>
                    <dgm:constr type="h" for="ch" forName="childTextBox" refType="h"/>
                  </dgm:constrLst>
                  <dgm:ruleLst/>
                  <dgm:forEach name="Name15" axis="ch" ptType="node">
                    <dgm:layoutNode name="childTextBox"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16"/>
            </dgm:choose>
          </dgm:layoutNode>
        </dgm:if>
        <dgm:else name="Name17">
          <dgm:layoutNode name="arrowAndChildren">
            <dgm:alg type="composite"/>
            <dgm:shape xmlns:r="http://schemas.openxmlformats.org/officeDocument/2006/relationships" r:blip="">
              <dgm:adjLst/>
            </dgm:shape>
            <dgm:presOf/>
            <dgm:choose name="Name18">
              <dgm:if name="Name19" axis="ch" ptType="node" func="cnt" op="gte" val="1">
                <dgm:constrLst>
                  <dgm:constr type="w" for="ch" forName="parentTextArrow" refType="w"/>
                  <dgm:constr type="t" for="ch" forName="parentTextArrow"/>
                  <dgm:constr type="h" for="ch" forName="parentTextArrow" refType="h" fact="0.351"/>
                  <dgm:constr type="w" for="ch" forName="arrow" refType="w"/>
                  <dgm:constr type="h" for="ch" forName="arrow" refType="h"/>
                  <dgm:constr type="w" for="ch" forName="descendantArrow" refType="w"/>
                  <dgm:constr type="b" for="ch" forName="descendantArrow" refType="h" fact="0.65"/>
                  <dgm:constr type="h" for="ch" forName="descendantArrow" refType="h" fact="0.299"/>
                </dgm:constrLst>
              </dgm:if>
              <dgm:else name="Name20">
                <dgm:constrLst>
                  <dgm:constr type="w" for="ch" forName="parentTextArrow" refType="w"/>
                  <dgm:constr type="h" for="ch" forName="parentTextArrow" refType="h"/>
                </dgm:constrLst>
              </dgm:else>
            </dgm:choose>
            <dgm:ruleLst/>
            <dgm:layoutNode name="parentTextArrow">
              <dgm:alg type="tx"/>
              <dgm:choose name="Name21">
                <dgm:if name="Name22" axis="ch" ptType="node" func="cnt" op="gte" val="1">
                  <dgm:shape xmlns:r="http://schemas.openxmlformats.org/officeDocument/2006/relationships" type="rect" r:blip="" zOrderOff="1" hideGeom="1">
                    <dgm:adjLst/>
                  </dgm:shape>
                </dgm:if>
                <dgm:else name="Name23">
                  <dgm:shape xmlns:r="http://schemas.openxmlformats.org/officeDocument/2006/relationships" rot="180" type="upArrowCallout" r:blip="">
                    <dgm:adjLst/>
                  </dgm:shape>
                </dgm:else>
              </dgm:choose>
              <dgm:presOf axis="self"/>
              <dgm:constrLst/>
              <dgm:ruleLst>
                <dgm:rule type="primFontSz" val="5" fact="NaN" max="NaN"/>
              </dgm:ruleLst>
            </dgm:layoutNode>
            <dgm:choose name="Name24">
              <dgm:if name="Name25" axis="ch" ptType="node" func="cnt" op="gte" val="1">
                <dgm:layoutNode name="arrow">
                  <dgm:alg type="sp"/>
                  <dgm:shape xmlns:r="http://schemas.openxmlformats.org/officeDocument/2006/relationships" rot="180" type="upArrowCallout" r:blip="">
                    <dgm:adjLst/>
                  </dgm:shape>
                  <dgm:presOf axis="self"/>
                  <dgm:constrLst/>
                  <dgm:ruleLst/>
                </dgm:layoutNode>
                <dgm:layoutNode name="descendantArrow">
                  <dgm:choose name="Name26">
                    <dgm:if name="Name27" func="var" arg="dir" op="equ" val="norm">
                      <dgm:alg type="lin"/>
                    </dgm:if>
                    <dgm:else name="Name28">
                      <dgm:alg type="lin">
                        <dgm:param type="linDir" val="fromR"/>
                      </dgm:alg>
                    </dgm:else>
                  </dgm:choose>
                  <dgm:shape xmlns:r="http://schemas.openxmlformats.org/officeDocument/2006/relationships" r:blip="">
                    <dgm:adjLst/>
                  </dgm:shape>
                  <dgm:presOf/>
                  <dgm:constrLst>
                    <dgm:constr type="w" for="ch" forName="childTextArrow" refType="w"/>
                    <dgm:constr type="h" for="ch" forName="childTextArrow" refType="h"/>
                  </dgm:constrLst>
                  <dgm:ruleLst/>
                  <dgm:forEach name="Name29" axis="ch" ptType="node">
                    <dgm:layoutNode name="childTextArrow"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30"/>
            </dgm:choose>
          </dgm:layoutNode>
        </dgm:else>
      </dgm:choose>
      <dgm:forEach name="Name31" axis="precedSib" ptType="sibTrans" st="-1" cnt="1">
        <dgm:layoutNode name="sp">
          <dgm:alg type="sp"/>
          <dgm:shape xmlns:r="http://schemas.openxmlformats.org/officeDocument/2006/relationships" r:blip="">
            <dgm:adjLst/>
          </dgm:shape>
          <dgm:presOf axis="self"/>
          <dgm:constrLst/>
          <dgm:ruleLst/>
        </dgm:layoutNode>
      </dgm:forEach>
    </dgm:forEach>
  </dgm:layoutNode>
</dgm:layoutDef>
</file>

<file path=ppt/diagrams/layout146.xml><?xml version="1.0" encoding="utf-8"?>
<dgm:layoutDef xmlns:dgm="http://schemas.openxmlformats.org/drawingml/2006/diagram" xmlns:a="http://schemas.openxmlformats.org/drawingml/2006/main" uniqueId="urn:microsoft.com/office/officeart/2005/8/layout/vList6">
  <dgm:title val=""/>
  <dgm:desc val=""/>
  <dgm:catLst>
    <dgm:cat type="process" pri="22000"/>
    <dgm:cat type="list" pri="1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dgm:varLst>
    <dgm:alg type="lin">
      <dgm:param type="linDir" val="fromT"/>
    </dgm:alg>
    <dgm:shape xmlns:r="http://schemas.openxmlformats.org/officeDocument/2006/relationships" r:blip="">
      <dgm:adjLst/>
    </dgm:shape>
    <dgm:presOf/>
    <dgm:constrLst>
      <dgm:constr type="w" for="ch" forName="linNode" refType="w"/>
      <dgm:constr type="h" for="ch" forName="linNode" refType="h"/>
      <dgm:constr type="h" for="ch" forName="spacing" refType="h" refFor="ch" refForName="linNode" fact="0.1"/>
      <dgm:constr type="primFontSz" for="des" forName="parentShp" op="equ" val="65"/>
      <dgm:constr type="primFontSz" for="des" forName="childShp" op="equ" val="65"/>
    </dgm:constrLst>
    <dgm:ruleLst/>
    <dgm:forEach name="Name1" axis="ch" ptType="node">
      <dgm:layoutNode name="linNode">
        <dgm:choose name="Name2">
          <dgm:if name="Name3" func="var" arg="dir" op="equ" val="norm">
            <dgm:alg type="lin">
              <dgm:param type="linDir" val="fromL"/>
            </dgm:alg>
          </dgm:if>
          <dgm:else name="Name4">
            <dgm:alg type="lin">
              <dgm:param type="linDir" val="fromR"/>
            </dgm:alg>
          </dgm:else>
        </dgm:choose>
        <dgm:shape xmlns:r="http://schemas.openxmlformats.org/officeDocument/2006/relationships" r:blip="">
          <dgm:adjLst/>
        </dgm:shape>
        <dgm:presOf/>
        <dgm:choose name="Name5">
          <dgm:if name="Name6" func="var" arg="dir" op="equ" val="norm">
            <dgm:constrLst>
              <dgm:constr type="w" for="ch" forName="parentShp" refType="w" fact="0.4"/>
              <dgm:constr type="h" for="ch" forName="parentShp" refType="h"/>
              <dgm:constr type="w" for="ch" forName="childShp" refType="w" fact="0.6"/>
              <dgm:constr type="h" for="ch" forName="childShp" refType="h" refFor="ch" refForName="parentShp"/>
            </dgm:constrLst>
          </dgm:if>
          <dgm:else name="Name7">
            <dgm:constrLst>
              <dgm:constr type="w" for="ch" forName="parentShp" refType="w" fact="0.4"/>
              <dgm:constr type="h" for="ch" forName="parentShp" refType="h"/>
              <dgm:constr type="w" for="ch" forName="childShp" refType="w" fact="0.6"/>
              <dgm:constr type="h" for="ch" forName="childShp" refType="h" refFor="ch" refForName="parentShp"/>
            </dgm:constrLst>
          </dgm:else>
        </dgm:choose>
        <dgm:ruleLst/>
        <dgm:layoutNode name="parentShp" styleLbl="node1">
          <dgm:varLst>
            <dgm:bulletEnabled val="1"/>
          </dgm:varLst>
          <dgm:alg type="tx"/>
          <dgm:shape xmlns:r="http://schemas.openxmlformats.org/officeDocument/2006/relationships" type="roundRect" r:blip="">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layoutNode name="childShp" styleLbl="bgAccFollowNode1">
          <dgm:varLst>
            <dgm:bulletEnabled val="1"/>
          </dgm:varLst>
          <dgm:alg type="tx">
            <dgm:param type="stBulletLvl" val="1"/>
          </dgm:alg>
          <dgm:choose name="Name8">
            <dgm:if name="Name9" func="var" arg="dir" op="equ" val="norm">
              <dgm:shape xmlns:r="http://schemas.openxmlformats.org/officeDocument/2006/relationships" type="rightArrow" r:blip="" zOrderOff="-2">
                <dgm:adjLst>
                  <dgm:adj idx="1" val="0.75"/>
                </dgm:adjLst>
              </dgm:shape>
            </dgm:if>
            <dgm:else name="Name10">
              <dgm:shape xmlns:r="http://schemas.openxmlformats.org/officeDocument/2006/relationships" rot="180" type="rightArrow" r:blip="" zOrderOff="-2">
                <dgm:adjLst>
                  <dgm:adj idx="1" val="0.75"/>
                </dgm:adjLst>
              </dgm:shape>
            </dgm:else>
          </dgm:choose>
          <dgm:presOf axis="des" ptType="node"/>
          <dgm:constrLst>
            <dgm:constr type="secFontSz" refType="primFontSz"/>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dgm:forEach name="Name11" axis="followSib" ptType="sibTrans" cnt="1">
        <dgm:layoutNode name="spacing">
          <dgm:alg type="sp"/>
          <dgm:shape xmlns:r="http://schemas.openxmlformats.org/officeDocument/2006/relationships" r:blip="">
            <dgm:adjLst/>
          </dgm:shape>
          <dgm:presOf/>
          <dgm:constrLst/>
          <dgm:ruleLst/>
        </dgm:layoutNode>
      </dgm:forEach>
    </dgm:forEach>
  </dgm:layoutNode>
</dgm:layoutDef>
</file>

<file path=ppt/diagrams/layout147.xml><?xml version="1.0" encoding="utf-8"?>
<dgm:layoutDef xmlns:dgm="http://schemas.openxmlformats.org/drawingml/2006/diagram" xmlns:a="http://schemas.openxmlformats.org/drawingml/2006/main" uniqueId="urn:microsoft.com/office/officeart/2005/8/layout/StepDownProcess">
  <dgm:title val=""/>
  <dgm:desc val=""/>
  <dgm:catLst>
    <dgm:cat type="process" pri="16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60" srcId="0" destId="10" srcOrd="0" destOrd="0"/>
        <dgm:cxn modelId="12" srcId="10" destId="11" srcOrd="0" destOrd="0"/>
        <dgm:cxn modelId="70" srcId="0" destId="20" srcOrd="1" destOrd="0"/>
        <dgm:cxn modelId="22" srcId="20" destId="21" srcOrd="0" destOrd="0"/>
        <dgm:cxn modelId="80" srcId="0" destId="30" srcOrd="2" destOrd="0"/>
        <dgm:cxn modelId="32" srcId="30" destId="31" srcOrd="0"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rootnode">
    <dgm:varLst>
      <dgm:chMax/>
      <dgm:chPref/>
      <dgm:dir/>
      <dgm:animLvl val="lvl"/>
    </dgm:varLst>
    <dgm:choose name="Name0">
      <dgm:if name="Name1" func="var" arg="dir" op="equ" val="norm">
        <dgm:alg type="snake">
          <dgm:param type="grDir" val="tL"/>
          <dgm:param type="flowDir" val="row"/>
          <dgm:param type="off" val="off"/>
          <dgm:param type="bkpt" val="fixed"/>
          <dgm:param type="bkPtFixedVal" val="1"/>
        </dgm:alg>
      </dgm:if>
      <dgm:else name="Name2">
        <dgm:alg type="snake">
          <dgm:param type="grDir" val="tR"/>
          <dgm:param type="flowDir" val="row"/>
          <dgm:param type="off" val="off"/>
          <dgm:param type="bkpt" val="fixed"/>
          <dgm:param type="bkPtFixedVal" val="1"/>
        </dgm:alg>
      </dgm:else>
    </dgm:choose>
    <dgm:shape xmlns:r="http://schemas.openxmlformats.org/officeDocument/2006/relationships" r:blip="">
      <dgm:adjLst/>
    </dgm:shape>
    <dgm:choose name="Name3">
      <dgm:if name="Name4" func="var" arg="dir" op="equ" val="norm">
        <dgm:constrLst>
          <dgm:constr type="alignOff" forName="rootnode" val="0.48"/>
          <dgm:constr type="primFontSz" for="des" forName="ParentText" val="65"/>
          <dgm:constr type="primFontSz" for="des" forName="ChildText" refType="primFontSz" refFor="des" refForName="ParentText" op="lte"/>
          <dgm:constr type="w" for="ch" forName="composite" refType="w"/>
          <dgm:constr type="h" for="ch" forName="composite" refType="h"/>
          <dgm:constr type="sp" refType="h" refFor="ch" refForName="composite" op="equ" fact="-0.38"/>
        </dgm:constrLst>
      </dgm:if>
      <dgm:else name="Name5">
        <dgm:constrLst>
          <dgm:constr type="alignOff" forName="rootnode" val="0.48"/>
          <dgm:constr type="primFontSz" for="des" forName="ParentText" val="65"/>
          <dgm:constr type="primFontSz" for="des" forName="ChildText" refType="primFontSz" refFor="des" refForName="ParentText" op="lte"/>
          <dgm:constr type="w" for="ch" forName="composite" refType="w"/>
          <dgm:constr type="h" for="ch" forName="composite" refType="h"/>
          <dgm:constr type="sp" refType="h" refFor="ch" refForName="composite" op="equ" fact="-0.38"/>
        </dgm:constrLst>
      </dgm:else>
    </dgm:choose>
    <dgm:forEach name="nodesForEach" axis="ch" ptType="node">
      <dgm:layoutNode name="composite">
        <dgm:alg type="composite">
          <dgm:param type="ar" val="1.2439"/>
        </dgm:alg>
        <dgm:shape xmlns:r="http://schemas.openxmlformats.org/officeDocument/2006/relationships" r:blip="">
          <dgm:adjLst/>
        </dgm:shape>
        <dgm:choose name="Name6">
          <dgm:if name="Name7" func="var" arg="dir" op="equ" val="norm">
            <dgm:constrLst>
              <dgm:constr type="l" for="ch" forName="bentUpArrow1" refType="w" fact="0.07"/>
              <dgm:constr type="t" for="ch" forName="bentUpArrow1" refType="h" fact="0.524"/>
              <dgm:constr type="w" for="ch" forName="bentUpArrow1" refType="w" fact="0.3844"/>
              <dgm:constr type="h" for="ch" forName="bentUpArrow1" refType="h" fact="0.42"/>
              <dgm:constr type="l" for="ch" forName="ParentText" refType="w" fact="0"/>
              <dgm:constr type="t" for="ch" forName="ParentText" refType="h" fact="0"/>
              <dgm:constr type="w" for="ch" forName="ParentText" refType="w" fact="0.5684"/>
              <dgm:constr type="h" for="ch" forName="ParentText" refType="h" fact="0.4949"/>
              <dgm:constr type="l" for="ch" forName="ChildText" refType="w" refFor="ch" refForName="ParentText"/>
              <dgm:constr type="t" for="ch" forName="ChildText" refType="h" fact="0.05"/>
              <dgm:constr type="w" for="ch" forName="ChildText" refType="w" fact="0.4134"/>
              <dgm:constr type="h" for="ch" forName="ChildText" refType="h" fact="0.4"/>
              <dgm:constr type="l" for="ch" forName="FinalChildText" refType="w" refFor="ch" refForName="ParentText"/>
              <dgm:constr type="t" for="ch" forName="FinalChildText" refType="h" fact="0.05"/>
              <dgm:constr type="w" for="ch" forName="FinalChildText" refType="w" fact="0.4134"/>
              <dgm:constr type="h" for="ch" forName="FinalChildText" refType="h" fact="0.4"/>
            </dgm:constrLst>
          </dgm:if>
          <dgm:else name="Name8">
            <dgm:constrLst>
              <dgm:constr type="r" for="ch" forName="bentUpArrow1" refType="w" fact="0.97"/>
              <dgm:constr type="t" for="ch" forName="bentUpArrow1" refType="h" fact="0.524"/>
              <dgm:constr type="w" for="ch" forName="bentUpArrow1" refType="w" fact="0.3844"/>
              <dgm:constr type="h" for="ch" forName="bentUpArrow1" refType="h" fact="0.42"/>
              <dgm:constr type="l" for="ch" forName="ParentText" refType="w" fact="0.4316"/>
              <dgm:constr type="t" for="ch" forName="ParentText" refType="h" fact="0"/>
              <dgm:constr type="w" for="ch" forName="ParentText" refType="w" fact="0.5684"/>
              <dgm:constr type="h" for="ch" forName="ParentText" refType="h" fact="0.4949"/>
              <dgm:constr type="l" for="ch" forName="ChildText" refType="w" fact="0"/>
              <dgm:constr type="t" for="ch" forName="ChildText" refType="h" fact="0.05"/>
              <dgm:constr type="w" for="ch" forName="ChildText" refType="w" fact="0.4134"/>
              <dgm:constr type="h" for="ch" forName="ChildText" refType="h" fact="0.4"/>
              <dgm:constr type="l" for="ch" forName="FinalChildText" refType="w" fact="0"/>
              <dgm:constr type="t" for="ch" forName="FinalChildText" refType="h" fact="0.05"/>
              <dgm:constr type="w" for="ch" forName="FinalChildText" refType="w" fact="0.4134"/>
              <dgm:constr type="h" for="ch" forName="FinalChildText" refType="h" fact="0.4"/>
            </dgm:constrLst>
          </dgm:else>
        </dgm:choose>
        <dgm:choose name="Name9">
          <dgm:if name="Name10" axis="followSib" ptType="node" func="cnt" op="gte" val="1">
            <dgm:layoutNode name="bentUpArrow1" styleLbl="alignImgPlace1">
              <dgm:alg type="sp"/>
              <dgm:choose name="Name11">
                <dgm:if name="Name12" func="var" arg="dir" op="equ" val="norm">
                  <dgm:shape xmlns:r="http://schemas.openxmlformats.org/officeDocument/2006/relationships" rot="90" type="bentUpArrow" r:blip="">
                    <dgm:adjLst>
                      <dgm:adj idx="1" val="0.3284"/>
                      <dgm:adj idx="2" val="0.25"/>
                      <dgm:adj idx="3" val="0.3578"/>
                    </dgm:adjLst>
                  </dgm:shape>
                </dgm:if>
                <dgm:else name="Name13">
                  <dgm:shape xmlns:r="http://schemas.openxmlformats.org/officeDocument/2006/relationships" rot="180" type="bentArrow" r:blip="">
                    <dgm:adjLst>
                      <dgm:adj idx="1" val="0.3284"/>
                      <dgm:adj idx="2" val="0.25"/>
                      <dgm:adj idx="3" val="0.3578"/>
                      <dgm:adj idx="4" val="0"/>
                    </dgm:adjLst>
                  </dgm:shape>
                </dgm:else>
              </dgm:choose>
              <dgm:presOf/>
            </dgm:layoutNode>
          </dgm:if>
          <dgm:else name="Name14"/>
        </dgm:choose>
        <dgm:layoutNode name="ParentText" styleLbl="node1">
          <dgm:varLst>
            <dgm:chMax val="1"/>
            <dgm:chPref val="1"/>
            <dgm:bulletEnabled val="1"/>
          </dgm:varLst>
          <dgm:alg type="tx"/>
          <dgm:shape xmlns:r="http://schemas.openxmlformats.org/officeDocument/2006/relationships" type="roundRect" r:blip="">
            <dgm:adjLst>
              <dgm:adj idx="1" val="0.1667"/>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choose name="Name15">
          <dgm:if name="Name16" axis="followSib" ptType="node" func="cnt" op="equ" val="0">
            <dgm:choose name="Name17">
              <dgm:if name="Name18" axis="ch" ptType="node" func="cnt" op="gte" val="1">
                <dgm:layoutNode name="FinalChildText" styleLbl="revTx">
                  <dgm:varLst>
                    <dgm:chMax val="0"/>
                    <dgm:chPref val="0"/>
                    <dgm:bulletEnabled val="1"/>
                  </dgm:varLst>
                  <dgm:alg type="tx">
                    <dgm:param type="stBulletLvl" val="1"/>
                    <dgm:param type="txAnchorVertCh" val="mid"/>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9"/>
            </dgm:choose>
          </dgm:if>
          <dgm:else name="Name20">
            <dgm:layoutNode name="ChildText" styleLbl="revTx">
              <dgm:varLst>
                <dgm:chMax val="0"/>
                <dgm:chPref val="0"/>
                <dgm:bulletEnabled val="1"/>
              </dgm:varLst>
              <dgm:alg type="tx">
                <dgm:param type="stBulletLvl" val="1"/>
                <dgm:param type="txAnchorVertCh" val="mid"/>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48.xml><?xml version="1.0" encoding="utf-8"?>
<dgm:layoutDef xmlns:dgm="http://schemas.openxmlformats.org/drawingml/2006/diagram" xmlns:a="http://schemas.openxmlformats.org/drawingml/2006/main" uniqueId="urn:microsoft.com/office/officeart/2009/3/layout/IncreasingArrowsProcess">
  <dgm:title val=""/>
  <dgm:desc val=""/>
  <dgm:catLst>
    <dgm:cat type="process" pri="55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sampData>
  <dgm:styleData>
    <dgm:dataModel>
      <dgm:ptLst>
        <dgm:pt modelId="0" type="doc"/>
        <dgm:pt modelId="10">
          <dgm:prSet phldr="1"/>
        </dgm:pt>
        <dgm:pt modelId="11">
          <dgm:prSet phldr="1"/>
        </dgm:pt>
        <dgm:pt modelId="20">
          <dgm:prSet phldr="1"/>
        </dgm:pt>
        <dgm:pt modelId="21">
          <dgm:prSet phldr="1"/>
        </dgm:pt>
      </dgm:ptLst>
      <dgm:cxnLst>
        <dgm:cxn modelId="40" srcId="0" destId="10" srcOrd="0" destOrd="0"/>
        <dgm:cxn modelId="12" srcId="10" destId="11" srcOrd="0" destOrd="0"/>
        <dgm:cxn modelId="50" srcId="0" destId="20" srcOrd="1" destOrd="0"/>
        <dgm:cxn modelId="22" srcId="20" destId="21" srcOrd="0" destOrd="0"/>
      </dgm:cxnLst>
      <dgm:bg/>
      <dgm:whole/>
    </dgm:dataModel>
  </dgm:styleData>
  <dgm:clr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clrData>
  <dgm:layoutNode name="Name0">
    <dgm:varLst>
      <dgm:chMax val="5"/>
      <dgm:chPref val="5"/>
      <dgm:dir/>
      <dgm:animLvl val="lvl"/>
    </dgm:varLst>
    <dgm:shape xmlns:r="http://schemas.openxmlformats.org/officeDocument/2006/relationships" r:blip="">
      <dgm:adjLst/>
    </dgm:shape>
    <dgm:choose name="Name1">
      <dgm:if name="Name2" axis="ch" ptType="node" func="cnt" op="equ" val="1">
        <dgm:choose name="Name3">
          <dgm:if name="Name4" axis="ch ch" ptType="node node" func="cnt" op="equ" val="0">
            <dgm:alg type="composite">
              <dgm:param type="ar" val="6.8662"/>
            </dgm:alg>
            <dgm:choose name="Name5">
              <dgm:if name="Name6" func="var" arg="dir" op="equ" val="norm">
                <dgm:constrLst>
                  <dgm:constr type="primFontSz" for="des" forName="parentText1" val="65"/>
                  <dgm:constr type="l" for="ch" forName="parentText1" refType="w" fact="0"/>
                  <dgm:constr type="t" for="ch" forName="parentText1" refType="h" fact="0"/>
                  <dgm:constr type="w" for="ch" forName="parentText1" refType="w"/>
                  <dgm:constr type="h" for="ch" forName="parentText1" refType="h"/>
                </dgm:constrLst>
              </dgm:if>
              <dgm:else name="Name7">
                <dgm:constrLst>
                  <dgm:constr type="primFontSz" for="des" forName="parentText1" val="65"/>
                  <dgm:constr type="l" for="ch" forName="parentText1" refType="w" fact="0"/>
                  <dgm:constr type="t" for="ch" forName="parentText1" refType="h" fact="0"/>
                  <dgm:constr type="w" for="ch" forName="parentText1" refType="w"/>
                  <dgm:constr type="h" for="ch" forName="parentText1" refType="h"/>
                </dgm:constrLst>
              </dgm:else>
            </dgm:choose>
          </dgm:if>
          <dgm:else name="Name8">
            <dgm:alg type="composite">
              <dgm:param type="ar" val="1.9864"/>
            </dgm:alg>
            <dgm:choose name="Name9">
              <dgm:if name="Name10" func="var" arg="dir" op="equ" val="norm">
                <dgm:constrLst>
                  <dgm:constr type="primFontSz" for="des" forName="childText1" val="65"/>
                  <dgm:constr type="primFontSz" for="des" forName="parentText1" val="65"/>
                  <dgm:constr type="primFontSz" for="des" forName="childText1" refType="primFontSz" refFor="des" refForName="parentText1" op="lte"/>
                  <dgm:constr type="l" for="ch" forName="parentText1" refType="w" fact="0"/>
                  <dgm:constr type="t" for="ch" forName="parentText1" refType="h" fact="0"/>
                  <dgm:constr type="w" for="ch" forName="parentText1" refType="w"/>
                  <dgm:constr type="h" for="ch" forName="parentText1" refType="h" fact="0.2893"/>
                  <dgm:constr type="l" for="ch" forName="childText1" refType="w" fact="0"/>
                  <dgm:constr type="t" for="ch" forName="childText1" refType="h" fact="0.224"/>
                  <dgm:constr type="w" for="ch" forName="childText1" refType="w" fact="0.9241"/>
                  <dgm:constr type="h" for="ch" forName="childText1" refType="h" fact="0.776"/>
                </dgm:constrLst>
              </dgm:if>
              <dgm:else name="Name11">
                <dgm:constrLst>
                  <dgm:constr type="primFontSz" for="des" forName="childText1" val="65"/>
                  <dgm:constr type="primFontSz" for="des" forName="parentText1" val="65"/>
                  <dgm:constr type="primFontSz" for="des" forName="childText1" refType="primFontSz" refFor="des" refForName="parentText1" op="lte"/>
                  <dgm:constr type="l" for="ch" forName="parentText1" refType="w" fact="0"/>
                  <dgm:constr type="t" for="ch" forName="parentText1" refType="h" fact="0"/>
                  <dgm:constr type="w" for="ch" forName="parentText1" refType="w"/>
                  <dgm:constr type="h" for="ch" forName="parentText1" refType="h" fact="0.2893"/>
                  <dgm:constr type="l" for="ch" forName="childText1" refType="w" fact="0.076"/>
                  <dgm:constr type="t" for="ch" forName="childText1" refType="h" fact="0.224"/>
                  <dgm:constr type="w" for="ch" forName="childText1" refType="w" fact="0.9241"/>
                  <dgm:constr type="h" for="ch" forName="childText1" refType="h" fact="0.776"/>
                </dgm:constrLst>
              </dgm:else>
            </dgm:choose>
          </dgm:else>
        </dgm:choose>
      </dgm:if>
      <dgm:if name="Name12" axis="ch" ptType="node" func="cnt" op="equ" val="2">
        <dgm:choose name="Name13">
          <dgm:if name="Name14" axis="ch ch" ptType="node node" func="cnt" op="equ" val="0">
            <dgm:alg type="composite">
              <dgm:param type="ar" val="5.1498"/>
            </dgm:alg>
            <dgm:choose name="Name15">
              <dgm:if name="Name16" func="var" arg="dir" op="equ" val="norm">
                <dgm:constrLst>
                  <dgm:constr type="primFontSz" for="des" forName="parentText1" val="65"/>
                  <dgm:constr type="primFontSz" for="des" forName="parentText2" refType="primFontSz" refFor="des" refForName="parentText1" op="equ"/>
                  <dgm:constr type="l" for="ch" forName="parentText1" refType="w" fact="0"/>
                  <dgm:constr type="t" for="ch" forName="parentText1" refType="h" fact="0"/>
                  <dgm:constr type="w" for="ch" forName="parentText1" refType="w"/>
                  <dgm:constr type="h" for="ch" forName="parentText1" refType="h" fact="0.7501"/>
                  <dgm:constr type="l" for="ch" forName="parentText2" refType="w" fact="0.462"/>
                  <dgm:constr type="t" for="ch" forName="parentText2" refType="h" fact="0.2499"/>
                  <dgm:constr type="w" for="ch" forName="parentText2" refType="w" fact="0.538"/>
                  <dgm:constr type="h" for="ch" forName="parentText2" refType="h" fact="0.7501"/>
                </dgm:constrLst>
              </dgm:if>
              <dgm:else name="Name17">
                <dgm:constrLst>
                  <dgm:constr type="primFontSz" for="des" forName="parentText1" val="65"/>
                  <dgm:constr type="primFontSz" for="des" forName="parentText2" refType="primFontSz" refFor="des" refForName="parentText1" op="equ"/>
                  <dgm:constr type="l" for="ch" forName="parentText1" refType="w" fact="0"/>
                  <dgm:constr type="t" for="ch" forName="parentText1" refType="h" fact="0"/>
                  <dgm:constr type="w" for="ch" forName="parentText1" refType="w"/>
                  <dgm:constr type="h" for="ch" forName="parentText1" refType="h" fact="0.7501"/>
                  <dgm:constr type="l" for="ch" forName="parentText2" refType="w" fact="0"/>
                  <dgm:constr type="t" for="ch" forName="parentText2" refType="h" fact="0.2499"/>
                  <dgm:constr type="w" for="ch" forName="parentText2" refType="w" fact="0.538"/>
                  <dgm:constr type="h" for="ch" forName="parentText2" refType="h" fact="0.7501"/>
                </dgm:constrLst>
              </dgm:else>
            </dgm:choose>
          </dgm:if>
          <dgm:else name="Name18">
            <dgm:alg type="composite">
              <dgm:param type="ar" val="2.0563"/>
            </dgm:alg>
            <dgm:choose name="Name19">
              <dgm:if name="Name2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parentText2" refType="primFontSz" refFor="des" refForName="parentText1" op="equ"/>
                  <dgm:constr type="primFontSz" for="des" forName="childText2" refType="primFontSz" refFor="des" refForName="childText1" op="equ"/>
                  <dgm:constr type="l" for="ch" forName="parentText1" refType="w" fact="0"/>
                  <dgm:constr type="t" for="ch" forName="parentText1" refType="h" fact="0"/>
                  <dgm:constr type="w" for="ch" forName="parentText1" refType="w"/>
                  <dgm:constr type="h" for="ch" forName="parentText1" refType="h" fact="0.2995"/>
                  <dgm:constr type="l" for="ch" forName="parentText2" refType="w" fact="0.462"/>
                  <dgm:constr type="t" for="ch" forName="parentText2" refType="h" fact="0.0998"/>
                  <dgm:constr type="w" for="ch" forName="parentText2" refType="w" fact="0.538"/>
                  <dgm:constr type="h" for="ch" forName="parentText2" refType="h" fact="0.2995"/>
                  <dgm:constr type="l" for="ch" forName="childText1" refType="w" fact="0"/>
                  <dgm:constr type="t" for="ch" forName="childText1" refType="h" fact="0.2317"/>
                  <dgm:constr type="w" for="ch" forName="childText1" refType="w" fact="0.462"/>
                  <dgm:constr type="h" for="ch" forName="childText1" refType="h" fact="0.6685"/>
                  <dgm:constr type="l" for="ch" forName="childText2" refType="w" fact="0.462"/>
                  <dgm:constr type="t" for="ch" forName="childText2" refType="h" fact="0.3315"/>
                  <dgm:constr type="w" for="ch" forName="childText2" refType="w" fact="0.462"/>
                  <dgm:constr type="h" for="ch" forName="childText2" refType="h" fact="0.6685"/>
                </dgm:constrLst>
              </dgm:if>
              <dgm:else name="Name2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parentText2" refType="primFontSz" refFor="des" refForName="parentText1" op="equ"/>
                  <dgm:constr type="primFontSz" for="des" forName="childText2" refType="primFontSz" refFor="des" refForName="childText1" op="equ"/>
                  <dgm:constr type="l" for="ch" forName="parentText1" refType="w" fact="0"/>
                  <dgm:constr type="t" for="ch" forName="parentText1" refType="h" fact="0"/>
                  <dgm:constr type="w" for="ch" forName="parentText1" refType="w"/>
                  <dgm:constr type="h" for="ch" forName="parentText1" refType="h" fact="0.2995"/>
                  <dgm:constr type="l" for="ch" forName="parentText2" refType="w" fact="0"/>
                  <dgm:constr type="t" for="ch" forName="parentText2" refType="h" fact="0.0998"/>
                  <dgm:constr type="w" for="ch" forName="parentText2" refType="w" fact="0.538"/>
                  <dgm:constr type="h" for="ch" forName="parentText2" refType="h" fact="0.2995"/>
                  <dgm:constr type="l" for="ch" forName="childText1" refType="w" fact="0.538"/>
                  <dgm:constr type="t" for="ch" forName="childText1" refType="h" fact="0.2317"/>
                  <dgm:constr type="w" for="ch" forName="childText1" refType="w" fact="0.462"/>
                  <dgm:constr type="h" for="ch" forName="childText1" refType="h" fact="0.6685"/>
                  <dgm:constr type="l" for="ch" forName="childText2" refType="w" fact="0.076"/>
                  <dgm:constr type="t" for="ch" forName="childText2" refType="h" fact="0.3315"/>
                  <dgm:constr type="w" for="ch" forName="childText2" refType="w" fact="0.462"/>
                  <dgm:constr type="h" for="ch" forName="childText2" refType="h" fact="0.6685"/>
                </dgm:constrLst>
              </dgm:else>
            </dgm:choose>
          </dgm:else>
        </dgm:choose>
      </dgm:if>
      <dgm:if name="Name22" axis="ch" ptType="node" func="cnt" op="equ" val="3">
        <dgm:choose name="Name23">
          <dgm:if name="Name24" axis="ch ch" ptType="node node" func="cnt" op="equ" val="0">
            <dgm:alg type="composite">
              <dgm:param type="ar" val="4.1198"/>
            </dgm:alg>
            <dgm:choose name="Name25">
              <dgm:if name="Name26" func="var" arg="dir" op="equ" val="norm">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l" for="ch" forName="parentText1" refType="w" fact="0"/>
                  <dgm:constr type="t" for="ch" forName="parentText1" refType="h" fact="0"/>
                  <dgm:constr type="w" for="ch" forName="parentText1" refType="w"/>
                  <dgm:constr type="h" for="ch" forName="parentText1" refType="h" fact="0.6"/>
                  <dgm:constr type="l" for="ch" forName="parentText2" refType="w" fact="0.308"/>
                  <dgm:constr type="t" for="ch" forName="parentText2" refType="h" fact="0.2"/>
                  <dgm:constr type="w" for="ch" forName="parentText2" refType="w" fact="0.692"/>
                  <dgm:constr type="h" for="ch" forName="parentText2" refType="h" fact="0.6"/>
                  <dgm:constr type="l" for="ch" forName="parentText3" refType="w" fact="0.616"/>
                  <dgm:constr type="t" for="ch" forName="parentText3" refType="h" fact="0.4"/>
                  <dgm:constr type="w" for="ch" forName="parentText3" refType="w" fact="0.384"/>
                  <dgm:constr type="h" for="ch" forName="parentText3" refType="h" fact="0.6"/>
                </dgm:constrLst>
              </dgm:if>
              <dgm:else name="Name27">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l" for="ch" forName="parentText1" refType="w" fact="0"/>
                  <dgm:constr type="t" for="ch" forName="parentText1" refType="h" fact="0"/>
                  <dgm:constr type="w" for="ch" forName="parentText1" refType="w"/>
                  <dgm:constr type="h" for="ch" forName="parentText1" refType="h" fact="0.6"/>
                  <dgm:constr type="l" for="ch" forName="parentText2" refType="w" fact="0"/>
                  <dgm:constr type="t" for="ch" forName="parentText2" refType="h" fact="0.2"/>
                  <dgm:constr type="w" for="ch" forName="parentText2" refType="w" fact="0.692"/>
                  <dgm:constr type="h" for="ch" forName="parentText2" refType="h" fact="0.6"/>
                  <dgm:constr type="l" for="ch" forName="parentText3" refType="w" fact="0"/>
                  <dgm:constr type="t" for="ch" forName="parentText3" refType="h" fact="0.4"/>
                  <dgm:constr type="w" for="ch" forName="parentText3" refType="w" fact="0.384"/>
                  <dgm:constr type="h" for="ch" forName="parentText3" refType="h" fact="0.6"/>
                </dgm:constrLst>
              </dgm:else>
            </dgm:choose>
          </dgm:if>
          <dgm:else name="Name28">
            <dgm:alg type="composite">
              <dgm:param type="ar" val="2.0702"/>
            </dgm:alg>
            <dgm:choose name="Name29">
              <dgm:if name="Name3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parentText2" refType="primFontSz" refFor="des" refForName="parentText1" op="equ"/>
                  <dgm:constr type="primFontSz" for="des" forName="parentText3"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l" for="ch" forName="childText1" refType="w" fact="0"/>
                  <dgm:constr type="t" for="ch" forName="childText1" refType="h" fact="0.2325"/>
                  <dgm:constr type="w" for="ch" forName="childText1" refType="w" fact="0.308"/>
                  <dgm:constr type="h" for="ch" forName="childText1" refType="h" fact="0.5808"/>
                  <dgm:constr type="l" for="ch" forName="childText2" refType="w" fact="0.308"/>
                  <dgm:constr type="t" for="ch" forName="childText2" refType="h" fact="0.333"/>
                  <dgm:constr type="w" for="ch" forName="childText2" refType="w" fact="0.308"/>
                  <dgm:constr type="h" for="ch" forName="childText2" refType="h" fact="0.5808"/>
                  <dgm:constr type="l" for="ch" forName="childText3" refType="w" fact="0.616"/>
                  <dgm:constr type="t" for="ch" forName="childText3" refType="h" fact="0.4335"/>
                  <dgm:constr type="w" for="ch" forName="childText3" refType="w" fact="0.308"/>
                  <dgm:constr type="h" for="ch" forName="childText3" refType="h" fact="0.5723"/>
                  <dgm:constr type="l" for="ch" forName="parentText1" refType="w" fact="0"/>
                  <dgm:constr type="t" for="ch" forName="parentText1" refType="h" fact="0"/>
                  <dgm:constr type="w" for="ch" forName="parentText1" refType="w"/>
                  <dgm:constr type="h" for="ch" forName="parentText1" refType="h" fact="0.3015"/>
                  <dgm:constr type="l" for="ch" forName="parentText2" refType="w" fact="0.308"/>
                  <dgm:constr type="t" for="ch" forName="parentText2" refType="h" fact="0.1005"/>
                  <dgm:constr type="w" for="ch" forName="parentText2" refType="w" fact="0.692"/>
                  <dgm:constr type="h" for="ch" forName="parentText2" refType="h" fact="0.3015"/>
                  <dgm:constr type="l" for="ch" forName="parentText3" refType="w" fact="0.616"/>
                  <dgm:constr type="t" for="ch" forName="parentText3" refType="h" fact="0.201"/>
                  <dgm:constr type="w" for="ch" forName="parentText3" refType="w" fact="0.384"/>
                  <dgm:constr type="h" for="ch" forName="parentText3" refType="h" fact="0.3015"/>
                </dgm:constrLst>
              </dgm:if>
              <dgm:else name="Name3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parentText2" refType="primFontSz" refFor="des" refForName="parentText1" op="equ"/>
                  <dgm:constr type="primFontSz" for="des" forName="parentText3"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l" for="ch" forName="childText1" refType="w" fact="0.692"/>
                  <dgm:constr type="t" for="ch" forName="childText1" refType="h" fact="0.2325"/>
                  <dgm:constr type="w" for="ch" forName="childText1" refType="w" fact="0.308"/>
                  <dgm:constr type="h" for="ch" forName="childText1" refType="h" fact="0.5808"/>
                  <dgm:constr type="l" for="ch" forName="childText2" refType="w" fact="0.384"/>
                  <dgm:constr type="t" for="ch" forName="childText2" refType="h" fact="0.333"/>
                  <dgm:constr type="w" for="ch" forName="childText2" refType="w" fact="0.308"/>
                  <dgm:constr type="h" for="ch" forName="childText2" refType="h" fact="0.5808"/>
                  <dgm:constr type="l" for="ch" forName="childText3" refType="w" fact="0.076"/>
                  <dgm:constr type="t" for="ch" forName="childText3" refType="h" fact="0.4335"/>
                  <dgm:constr type="w" for="ch" forName="childText3" refType="w" fact="0.308"/>
                  <dgm:constr type="h" for="ch" forName="childText3" refType="h" fact="0.5723"/>
                  <dgm:constr type="l" for="ch" forName="parentText1" refType="w" fact="0"/>
                  <dgm:constr type="t" for="ch" forName="parentText1" refType="h" fact="0"/>
                  <dgm:constr type="w" for="ch" forName="parentText1" refType="w"/>
                  <dgm:constr type="h" for="ch" forName="parentText1" refType="h" fact="0.3015"/>
                  <dgm:constr type="l" for="ch" forName="parentText2" refType="w" fact="0"/>
                  <dgm:constr type="t" for="ch" forName="parentText2" refType="h" fact="0.1005"/>
                  <dgm:constr type="w" for="ch" forName="parentText2" refType="w" fact="0.692"/>
                  <dgm:constr type="h" for="ch" forName="parentText2" refType="h" fact="0.3015"/>
                  <dgm:constr type="l" for="ch" forName="parentText3" refType="w" fact="0"/>
                  <dgm:constr type="t" for="ch" forName="parentText3" refType="h" fact="0.201"/>
                  <dgm:constr type="w" for="ch" forName="parentText3" refType="w" fact="0.384"/>
                  <dgm:constr type="h" for="ch" forName="parentText3" refType="h" fact="0.3015"/>
                </dgm:constrLst>
              </dgm:else>
            </dgm:choose>
          </dgm:else>
        </dgm:choose>
      </dgm:if>
      <dgm:if name="Name32" axis="ch" ptType="node" func="cnt" op="equ" val="4">
        <dgm:choose name="Name33">
          <dgm:if name="Name34" axis="ch ch" ptType="node node" func="cnt" op="equ" val="0">
            <dgm:alg type="composite">
              <dgm:param type="ar" val="3.435"/>
            </dgm:alg>
            <dgm:choose name="Name35">
              <dgm:if name="Name36" func="var" arg="dir" op="equ" val="norm">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l" for="ch" forName="parentText1" refType="w" fact="0"/>
                  <dgm:constr type="t" for="ch" forName="parentText1" refType="h" fact="0"/>
                  <dgm:constr type="w" for="ch" forName="parentText1" refType="w"/>
                  <dgm:constr type="h" for="ch" forName="parentText1" refType="h" fact="0.5001"/>
                  <dgm:constr type="l" for="ch" forName="parentText2" refType="w" fact="0.2305"/>
                  <dgm:constr type="t" for="ch" forName="parentText2" refType="h" fact="0.1666"/>
                  <dgm:constr type="w" for="ch" forName="parentText2" refType="w" fact="0.7695"/>
                  <dgm:constr type="h" for="ch" forName="parentText2" refType="h" fact="0.5001"/>
                  <dgm:constr type="l" for="ch" forName="parentText3" refType="w" fact="0.461"/>
                  <dgm:constr type="t" for="ch" forName="parentText3" refType="h" fact="0.3333"/>
                  <dgm:constr type="w" for="ch" forName="parentText3" refType="w" fact="0.539"/>
                  <dgm:constr type="h" for="ch" forName="parentText3" refType="h" fact="0.5001"/>
                  <dgm:constr type="l" for="ch" forName="parentText4" refType="w" fact="0.6915"/>
                  <dgm:constr type="t" for="ch" forName="parentText4" refType="h" fact="0.4999"/>
                  <dgm:constr type="w" for="ch" forName="parentText4" refType="w" fact="0.3085"/>
                  <dgm:constr type="h" for="ch" forName="parentText4" refType="h" fact="0.5001"/>
                </dgm:constrLst>
              </dgm:if>
              <dgm:else name="Name37">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l" for="ch" forName="parentText1" refType="w" fact="0"/>
                  <dgm:constr type="t" for="ch" forName="parentText1" refType="h" fact="0"/>
                  <dgm:constr type="w" for="ch" forName="parentText1" refType="w"/>
                  <dgm:constr type="h" for="ch" forName="parentText1" refType="h" fact="0.5001"/>
                  <dgm:constr type="l" for="ch" forName="parentText2" refType="w" fact="0"/>
                  <dgm:constr type="t" for="ch" forName="parentText2" refType="h" fact="0.1666"/>
                  <dgm:constr type="w" for="ch" forName="parentText2" refType="w" fact="0.7695"/>
                  <dgm:constr type="h" for="ch" forName="parentText2" refType="h" fact="0.5001"/>
                  <dgm:constr type="l" for="ch" forName="parentText3" refType="w" fact="0"/>
                  <dgm:constr type="t" for="ch" forName="parentText3" refType="h" fact="0.3333"/>
                  <dgm:constr type="w" for="ch" forName="parentText3" refType="w" fact="0.539"/>
                  <dgm:constr type="h" for="ch" forName="parentText3" refType="h" fact="0.5001"/>
                  <dgm:constr type="l" for="ch" forName="parentText4" refType="w" fact="0"/>
                  <dgm:constr type="t" for="ch" forName="parentText4" refType="h" fact="0.4999"/>
                  <dgm:constr type="w" for="ch" forName="parentText4" refType="w" fact="0.3085"/>
                  <dgm:constr type="h" for="ch" forName="parentText4" refType="h" fact="0.5001"/>
                </dgm:constrLst>
              </dgm:else>
            </dgm:choose>
          </dgm:if>
          <dgm:else name="Name38">
            <dgm:alg type="composite">
              <dgm:param type="ar" val="1.9377"/>
            </dgm:alg>
            <dgm:choose name="Name39">
              <dgm:if name="Name4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l" for="ch" forName="childText1" refType="w" fact="0"/>
                  <dgm:constr type="t" for="ch" forName="childText1" refType="h" fact="0.218"/>
                  <dgm:constr type="w" for="ch" forName="childText1" refType="w" fact="0.2305"/>
                  <dgm:constr type="h" for="ch" forName="childText1" refType="h" fact="0.5218"/>
                  <dgm:constr type="l" for="ch" forName="childText2" refType="w" fact="0.2305"/>
                  <dgm:constr type="t" for="ch" forName="childText2" refType="h" fact="0.312"/>
                  <dgm:constr type="w" for="ch" forName="childText2" refType="w" fact="0.2305"/>
                  <dgm:constr type="h" for="ch" forName="childText2" refType="h" fact="0.5085"/>
                  <dgm:constr type="l" for="ch" forName="childText3" refType="w" fact="0.461"/>
                  <dgm:constr type="t" for="ch" forName="childText3" refType="h" fact="0.406"/>
                  <dgm:constr type="w" for="ch" forName="childText3" refType="w" fact="0.2305"/>
                  <dgm:constr type="h" for="ch" forName="childText3" refType="h" fact="0.5119"/>
                  <dgm:constr type="l" for="ch" forName="childText4" refType="w" fact="0.6915"/>
                  <dgm:constr type="t" for="ch" forName="childText4" refType="h" fact="0.5"/>
                  <dgm:constr type="w" for="ch" forName="childText4" refType="w" fact="0.2326"/>
                  <dgm:constr type="h" for="ch" forName="childText4" refType="h" fact="0.5179"/>
                  <dgm:constr type="l" for="ch" forName="parentText1" refType="w" fact="0"/>
                  <dgm:constr type="t" for="ch" forName="parentText1" refType="h" fact="0"/>
                  <dgm:constr type="w" for="ch" forName="parentText1" refType="w"/>
                  <dgm:constr type="h" for="ch" forName="parentText1" refType="h" fact="0.2821"/>
                  <dgm:constr type="l" for="ch" forName="parentText2" refType="w" fact="0.2305"/>
                  <dgm:constr type="t" for="ch" forName="parentText2" refType="h" fact="0.094"/>
                  <dgm:constr type="w" for="ch" forName="parentText2" refType="w" fact="0.7695"/>
                  <dgm:constr type="h" for="ch" forName="parentText2" refType="h" fact="0.2821"/>
                  <dgm:constr type="l" for="ch" forName="parentText3" refType="w" fact="0.461"/>
                  <dgm:constr type="t" for="ch" forName="parentText3" refType="h" fact="0.188"/>
                  <dgm:constr type="w" for="ch" forName="parentText3" refType="w" fact="0.539"/>
                  <dgm:constr type="h" for="ch" forName="parentText3" refType="h" fact="0.2821"/>
                  <dgm:constr type="l" for="ch" forName="parentText4" refType="w" fact="0.6915"/>
                  <dgm:constr type="t" for="ch" forName="parentText4" refType="h" fact="0.282"/>
                  <dgm:constr type="w" for="ch" forName="parentText4" refType="w" fact="0.3085"/>
                  <dgm:constr type="h" for="ch" forName="parentText4" refType="h" fact="0.2821"/>
                </dgm:constrLst>
              </dgm:if>
              <dgm:else name="Name4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l" for="ch" forName="childText1" refType="w" fact="0.7695"/>
                  <dgm:constr type="t" for="ch" forName="childText1" refType="h" fact="0.218"/>
                  <dgm:constr type="w" for="ch" forName="childText1" refType="w" fact="0.2305"/>
                  <dgm:constr type="h" for="ch" forName="childText1" refType="h" fact="0.5218"/>
                  <dgm:constr type="l" for="ch" forName="childText2" refType="w" fact="0.539"/>
                  <dgm:constr type="t" for="ch" forName="childText2" refType="h" fact="0.312"/>
                  <dgm:constr type="w" for="ch" forName="childText2" refType="w" fact="0.2305"/>
                  <dgm:constr type="h" for="ch" forName="childText2" refType="h" fact="0.5085"/>
                  <dgm:constr type="l" for="ch" forName="childText3" refType="w" fact="0.3085"/>
                  <dgm:constr type="t" for="ch" forName="childText3" refType="h" fact="0.406"/>
                  <dgm:constr type="w" for="ch" forName="childText3" refType="w" fact="0.2305"/>
                  <dgm:constr type="h" for="ch" forName="childText3" refType="h" fact="0.5119"/>
                  <dgm:constr type="l" for="ch" forName="childText4" refType="w" fact="0.076"/>
                  <dgm:constr type="t" for="ch" forName="childText4" refType="h" fact="0.5"/>
                  <dgm:constr type="w" for="ch" forName="childText4" refType="w" fact="0.2346"/>
                  <dgm:constr type="h" for="ch" forName="childText4" refType="h" fact="0.5179"/>
                  <dgm:constr type="l" for="ch" forName="parentText1" refType="w" fact="0"/>
                  <dgm:constr type="t" for="ch" forName="parentText1" refType="h" fact="0"/>
                  <dgm:constr type="w" for="ch" forName="parentText1" refType="w"/>
                  <dgm:constr type="h" for="ch" forName="parentText1" refType="h" fact="0.2821"/>
                  <dgm:constr type="l" for="ch" forName="parentText2" refType="w" fact="0"/>
                  <dgm:constr type="t" for="ch" forName="parentText2" refType="h" fact="0.094"/>
                  <dgm:constr type="w" for="ch" forName="parentText2" refType="w" fact="0.7695"/>
                  <dgm:constr type="h" for="ch" forName="parentText2" refType="h" fact="0.2821"/>
                  <dgm:constr type="l" for="ch" forName="parentText3" refType="w" fact="0"/>
                  <dgm:constr type="t" for="ch" forName="parentText3" refType="h" fact="0.188"/>
                  <dgm:constr type="w" for="ch" forName="parentText3" refType="w" fact="0.539"/>
                  <dgm:constr type="h" for="ch" forName="parentText3" refType="h" fact="0.2821"/>
                  <dgm:constr type="l" for="ch" forName="parentText4" refType="w" fact="0"/>
                  <dgm:constr type="t" for="ch" forName="parentText4" refType="h" fact="0.282"/>
                  <dgm:constr type="w" for="ch" forName="parentText4" refType="w" fact="0.3085"/>
                  <dgm:constr type="h" for="ch" forName="parentText4" refType="h" fact="0.2821"/>
                </dgm:constrLst>
              </dgm:else>
            </dgm:choose>
          </dgm:else>
        </dgm:choose>
      </dgm:if>
      <dgm:else name="Name42">
        <dgm:choose name="Name43">
          <dgm:if name="Name44" axis="ch ch" ptType="node node" func="cnt" op="equ" val="0">
            <dgm:alg type="composite">
              <dgm:param type="ar" val="2.9463"/>
            </dgm:alg>
            <dgm:choose name="Name45">
              <dgm:if name="Name46" func="var" arg="dir" op="equ" val="norm">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l" for="ch" forName="parentText1" refType="w" fact="0"/>
                  <dgm:constr type="t" for="ch" forName="parentText1" refType="h" fact="0"/>
                  <dgm:constr type="w" for="ch" forName="parentText1" refType="w"/>
                  <dgm:constr type="h" for="ch" forName="parentText1" refType="h" fact="0.4285"/>
                  <dgm:constr type="l" for="ch" forName="parentText2" refType="w" fact="0.1848"/>
                  <dgm:constr type="t" for="ch" forName="parentText2" refType="h" fact="0.1429"/>
                  <dgm:constr type="w" for="ch" forName="parentText2" refType="w" fact="0.8152"/>
                  <dgm:constr type="h" for="ch" forName="parentText2" refType="h" fact="0.4285"/>
                  <dgm:constr type="l" for="ch" forName="parentText3" refType="w" fact="0.3696"/>
                  <dgm:constr type="t" for="ch" forName="parentText3" refType="h" fact="0.2858"/>
                  <dgm:constr type="w" for="ch" forName="parentText3" refType="w" fact="0.6304"/>
                  <dgm:constr type="h" for="ch" forName="parentText3" refType="h" fact="0.4285"/>
                  <dgm:constr type="l" for="ch" forName="parentText4" refType="w" fact="0.5545"/>
                  <dgm:constr type="t" for="ch" forName="parentText4" refType="h" fact="0.4286"/>
                  <dgm:constr type="w" for="ch" forName="parentText4" refType="w" fact="0.4455"/>
                  <dgm:constr type="h" for="ch" forName="parentText4" refType="h" fact="0.4285"/>
                  <dgm:constr type="l" for="ch" forName="parentText5" refType="w" fact="0.7393"/>
                  <dgm:constr type="t" for="ch" forName="parentText5" refType="h" fact="0.5715"/>
                  <dgm:constr type="w" for="ch" forName="parentText5" refType="w" fact="0.2607"/>
                  <dgm:constr type="h" for="ch" forName="parentText5" refType="h" fact="0.4285"/>
                </dgm:constrLst>
              </dgm:if>
              <dgm:else name="Name47">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l" for="ch" forName="parentText1" refType="w" fact="0"/>
                  <dgm:constr type="t" for="ch" forName="parentText1" refType="h" fact="0"/>
                  <dgm:constr type="w" for="ch" forName="parentText1" refType="w"/>
                  <dgm:constr type="h" for="ch" forName="parentText1" refType="h" fact="0.4285"/>
                  <dgm:constr type="l" for="ch" forName="parentText2" refType="w" fact="0"/>
                  <dgm:constr type="t" for="ch" forName="parentText2" refType="h" fact="0.1429"/>
                  <dgm:constr type="w" for="ch" forName="parentText2" refType="w" fact="0.8152"/>
                  <dgm:constr type="h" for="ch" forName="parentText2" refType="h" fact="0.4285"/>
                  <dgm:constr type="l" for="ch" forName="parentText3" refType="w" fact="0"/>
                  <dgm:constr type="t" for="ch" forName="parentText3" refType="h" fact="0.2858"/>
                  <dgm:constr type="w" for="ch" forName="parentText3" refType="w" fact="0.6304"/>
                  <dgm:constr type="h" for="ch" forName="parentText3" refType="h" fact="0.4285"/>
                  <dgm:constr type="l" for="ch" forName="parentText4" refType="w" fact="0"/>
                  <dgm:constr type="t" for="ch" forName="parentText4" refType="h" fact="0.4286"/>
                  <dgm:constr type="w" for="ch" forName="parentText4" refType="w" fact="0.4455"/>
                  <dgm:constr type="h" for="ch" forName="parentText4" refType="h" fact="0.4285"/>
                  <dgm:constr type="l" for="ch" forName="parentText5" refType="w" fact="0"/>
                  <dgm:constr type="t" for="ch" forName="parentText5" refType="h" fact="0.5715"/>
                  <dgm:constr type="w" for="ch" forName="parentText5" refType="w" fact="0.2607"/>
                  <dgm:constr type="h" for="ch" forName="parentText5" refType="h" fact="0.4285"/>
                </dgm:constrLst>
              </dgm:else>
            </dgm:choose>
          </dgm:if>
          <dgm:else name="Name48">
            <dgm:alg type="composite">
              <dgm:param type="ar" val="1.7837"/>
            </dgm:alg>
            <dgm:choose name="Name49">
              <dgm:if name="Name5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5"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5"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5"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childText5" refType="primFontSz" refFor="des" refForName="parentText4" op="lte"/>
                  <dgm:constr type="primFontSz" for="des" forName="childText1" refType="primFontSz" refFor="des" refForName="parentText5" op="lte"/>
                  <dgm:constr type="primFontSz" for="des" forName="childText2" refType="primFontSz" refFor="des" refForName="parentText5" op="lte"/>
                  <dgm:constr type="primFontSz" for="des" forName="childText3" refType="primFontSz" refFor="des" refForName="parentText5" op="lte"/>
                  <dgm:constr type="primFontSz" for="des" forName="childText4" refType="primFontSz" refFor="des" refForName="parentText5" op="lte"/>
                  <dgm:constr type="primFontSz" for="des" forName="childText5" refType="primFontSz" refFor="des" refForName="parentText5"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primFontSz" for="des" forName="childText5" refType="primFontSz" refFor="des" refForName="childText1" op="equ"/>
                  <dgm:constr type="l" for="ch" forName="childText1" refType="w" fact="0"/>
                  <dgm:constr type="t" for="ch" forName="childText1" refType="h" fact="0.1997"/>
                  <dgm:constr type="w" for="ch" forName="childText1" refType="w" fact="0.18482"/>
                  <dgm:constr type="h" for="ch" forName="childText1" refType="h" fact="0.4763"/>
                  <dgm:constr type="l" for="ch" forName="childText2" refType="w" fact="0.1848"/>
                  <dgm:constr type="t" for="ch" forName="childText2" refType="h" fact="0.2862"/>
                  <dgm:constr type="w" for="ch" forName="childText2" refType="w" fact="0.18482"/>
                  <dgm:constr type="h" for="ch" forName="childText2" refType="h" fact="0.4763"/>
                  <dgm:constr type="l" for="ch" forName="childText3" refType="w" fact="0.3696"/>
                  <dgm:constr type="t" for="ch" forName="childText3" refType="h" fact="0.3727"/>
                  <dgm:constr type="w" for="ch" forName="childText3" refType="w" fact="0.18482"/>
                  <dgm:constr type="h" for="ch" forName="childText3" refType="h" fact="0.4763"/>
                  <dgm:constr type="l" for="ch" forName="childText4" refType="w" fact="0.5545"/>
                  <dgm:constr type="t" for="ch" forName="childText4" refType="h" fact="0.4592"/>
                  <dgm:constr type="w" for="ch" forName="childText4" refType="w" fact="0.18482"/>
                  <dgm:constr type="h" for="ch" forName="childText4" refType="h" fact="0.4763"/>
                  <dgm:constr type="l" for="ch" forName="childText5" refType="w" fact="0.7393"/>
                  <dgm:constr type="t" for="ch" forName="childText5" refType="h" fact="0.5457"/>
                  <dgm:constr type="w" for="ch" forName="childText5" refType="w" fact="0.18482"/>
                  <dgm:constr type="h" for="ch" forName="childText5" refType="h" fact="0.4763"/>
                  <dgm:constr type="l" for="ch" forName="parentText1" refType="w" fact="0"/>
                  <dgm:constr type="t" for="ch" forName="parentText1" refType="h" fact="0"/>
                  <dgm:constr type="w" for="ch" forName="parentText1" refType="w"/>
                  <dgm:constr type="h" for="ch" forName="parentText1" refType="h" fact="0.2594"/>
                  <dgm:constr type="l" for="ch" forName="parentText2" refType="w" fact="0.1848"/>
                  <dgm:constr type="t" for="ch" forName="parentText2" refType="h" fact="0.0865"/>
                  <dgm:constr type="w" for="ch" forName="parentText2" refType="w" fact="0.8152"/>
                  <dgm:constr type="h" for="ch" forName="parentText2" refType="h" fact="0.2594"/>
                  <dgm:constr type="l" for="ch" forName="parentText3" refType="w" fact="0.3696"/>
                  <dgm:constr type="t" for="ch" forName="parentText3" refType="h" fact="0.173"/>
                  <dgm:constr type="w" for="ch" forName="parentText3" refType="w" fact="0.6304"/>
                  <dgm:constr type="h" for="ch" forName="parentText3" refType="h" fact="0.2594"/>
                  <dgm:constr type="l" for="ch" forName="parentText4" refType="w" fact="0.5545"/>
                  <dgm:constr type="t" for="ch" forName="parentText4" refType="h" fact="0.2595"/>
                  <dgm:constr type="w" for="ch" forName="parentText4" refType="w" fact="0.4455"/>
                  <dgm:constr type="h" for="ch" forName="parentText4" refType="h" fact="0.2594"/>
                  <dgm:constr type="l" for="ch" forName="parentText5" refType="w" fact="0.7393"/>
                  <dgm:constr type="t" for="ch" forName="parentText5" refType="h" fact="0.346"/>
                  <dgm:constr type="w" for="ch" forName="parentText5" refType="w" fact="0.2607"/>
                  <dgm:constr type="h" for="ch" forName="parentText5" refType="h" fact="0.2594"/>
                </dgm:constrLst>
              </dgm:if>
              <dgm:else name="Name5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5"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5"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5"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childText5" refType="primFontSz" refFor="des" refForName="parentText4" op="lte"/>
                  <dgm:constr type="primFontSz" for="des" forName="childText1" refType="primFontSz" refFor="des" refForName="parentText5" op="lte"/>
                  <dgm:constr type="primFontSz" for="des" forName="childText2" refType="primFontSz" refFor="des" refForName="parentText5" op="lte"/>
                  <dgm:constr type="primFontSz" for="des" forName="childText3" refType="primFontSz" refFor="des" refForName="parentText5" op="lte"/>
                  <dgm:constr type="primFontSz" for="des" forName="childText4" refType="primFontSz" refFor="des" refForName="parentText5" op="lte"/>
                  <dgm:constr type="primFontSz" for="des" forName="childText5" refType="primFontSz" refFor="des" refForName="parentText5"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primFontSz" for="des" forName="childText5" refType="primFontSz" refFor="des" refForName="childText1" op="equ"/>
                  <dgm:constr type="l" for="ch" forName="childText1" refType="w" fact="0.81518"/>
                  <dgm:constr type="t" for="ch" forName="childText1" refType="h" fact="0.1997"/>
                  <dgm:constr type="w" for="ch" forName="childText1" refType="w" fact="0.18482"/>
                  <dgm:constr type="h" for="ch" forName="childText1" refType="h" fact="0.4763"/>
                  <dgm:constr type="l" for="ch" forName="childText2" refType="w" fact="0.63036"/>
                  <dgm:constr type="t" for="ch" forName="childText2" refType="h" fact="0.2862"/>
                  <dgm:constr type="w" for="ch" forName="childText2" refType="w" fact="0.18482"/>
                  <dgm:constr type="h" for="ch" forName="childText2" refType="h" fact="0.4763"/>
                  <dgm:constr type="l" for="ch" forName="childText3" refType="w" fact="0.44554"/>
                  <dgm:constr type="t" for="ch" forName="childText3" refType="h" fact="0.3727"/>
                  <dgm:constr type="w" for="ch" forName="childText3" refType="w" fact="0.18482"/>
                  <dgm:constr type="h" for="ch" forName="childText3" refType="h" fact="0.4763"/>
                  <dgm:constr type="l" for="ch" forName="childText4" refType="w" fact="0.26072"/>
                  <dgm:constr type="t" for="ch" forName="childText4" refType="h" fact="0.4592"/>
                  <dgm:constr type="w" for="ch" forName="childText4" refType="w" fact="0.18482"/>
                  <dgm:constr type="h" for="ch" forName="childText4" refType="h" fact="0.4763"/>
                  <dgm:constr type="l" for="ch" forName="childText5" refType="w" fact="0.0759"/>
                  <dgm:constr type="t" for="ch" forName="childText5" refType="h" fact="0.5457"/>
                  <dgm:constr type="w" for="ch" forName="childText5" refType="w" fact="0.18482"/>
                  <dgm:constr type="h" for="ch" forName="childText5" refType="h" fact="0.4763"/>
                  <dgm:constr type="l" for="ch" forName="parentText1" refType="w" fact="0"/>
                  <dgm:constr type="t" for="ch" forName="parentText1" refType="h" fact="0"/>
                  <dgm:constr type="w" for="ch" forName="parentText1" refType="w"/>
                  <dgm:constr type="h" for="ch" forName="parentText1" refType="h" fact="0.2594"/>
                  <dgm:constr type="l" for="ch" forName="parentText2" refType="w" fact="0"/>
                  <dgm:constr type="t" for="ch" forName="parentText2" refType="h" fact="0.0865"/>
                  <dgm:constr type="w" for="ch" forName="parentText2" refType="w" fact="0.8152"/>
                  <dgm:constr type="h" for="ch" forName="parentText2" refType="h" fact="0.2594"/>
                  <dgm:constr type="l" for="ch" forName="parentText3" refType="w" fact="0"/>
                  <dgm:constr type="t" for="ch" forName="parentText3" refType="h" fact="0.173"/>
                  <dgm:constr type="w" for="ch" forName="parentText3" refType="w" fact="0.6304"/>
                  <dgm:constr type="h" for="ch" forName="parentText3" refType="h" fact="0.2594"/>
                  <dgm:constr type="l" for="ch" forName="parentText4" refType="w" fact="0"/>
                  <dgm:constr type="t" for="ch" forName="parentText4" refType="h" fact="0.2595"/>
                  <dgm:constr type="w" for="ch" forName="parentText4" refType="w" fact="0.4455"/>
                  <dgm:constr type="h" for="ch" forName="parentText4" refType="h" fact="0.2594"/>
                  <dgm:constr type="l" for="ch" forName="parentText5" refType="w" fact="0"/>
                  <dgm:constr type="t" for="ch" forName="parentText5" refType="h" fact="0.346"/>
                  <dgm:constr type="w" for="ch" forName="parentText5" refType="w" fact="0.2607"/>
                  <dgm:constr type="h" for="ch" forName="parentText5" refType="h" fact="0.2594"/>
                </dgm:constrLst>
              </dgm:else>
            </dgm:choose>
          </dgm:else>
        </dgm:choose>
      </dgm:else>
    </dgm:choose>
    <dgm:forEach name="Name52" axis="ch" ptType="node" cnt="1">
      <dgm:layoutNode name="parentText1" styleLbl="node1">
        <dgm:varLst>
          <dgm:chMax/>
          <dgm:chPref val="3"/>
          <dgm:bulletEnabled val="1"/>
        </dgm:varLst>
        <dgm:choose name="Name53">
          <dgm:if name="Name54"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55">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56">
        <dgm:if name="Name57" axis="ch" ptType="node" func="cnt" op="gte" val="1">
          <dgm:layoutNode name="childText1"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8"/>
      </dgm:choose>
    </dgm:forEach>
    <dgm:forEach name="Name59" axis="ch" ptType="node" st="2" cnt="1">
      <dgm:layoutNode name="parentText2" styleLbl="node1">
        <dgm:varLst>
          <dgm:chMax/>
          <dgm:chPref val="3"/>
          <dgm:bulletEnabled val="1"/>
        </dgm:varLst>
        <dgm:choose name="Name60">
          <dgm:if name="Name61"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62">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63">
        <dgm:if name="Name64" axis="ch" ptType="node" func="cnt" op="gte" val="1">
          <dgm:layoutNode name="childText2"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5"/>
      </dgm:choose>
    </dgm:forEach>
    <dgm:forEach name="Name66" axis="ch" ptType="node" st="3" cnt="1">
      <dgm:layoutNode name="parentText3" styleLbl="node1">
        <dgm:varLst>
          <dgm:chMax/>
          <dgm:chPref val="3"/>
          <dgm:bulletEnabled val="1"/>
        </dgm:varLst>
        <dgm:choose name="Name67">
          <dgm:if name="Name68"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69">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70">
        <dgm:if name="Name71" axis="ch" ptType="node" func="cnt" op="gte" val="1">
          <dgm:layoutNode name="childText3"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forEach>
    <dgm:forEach name="Name73" axis="ch" ptType="node" st="4" cnt="1">
      <dgm:layoutNode name="parentText4" styleLbl="node1">
        <dgm:varLst>
          <dgm:chMax/>
          <dgm:chPref val="3"/>
          <dgm:bulletEnabled val="1"/>
        </dgm:varLst>
        <dgm:choose name="Name74">
          <dgm:if name="Name75"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76">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77">
        <dgm:if name="Name78" axis="ch" ptType="node" func="cnt" op="gte" val="1">
          <dgm:layoutNode name="childText4"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9"/>
      </dgm:choose>
    </dgm:forEach>
    <dgm:forEach name="Name80" axis="ch" ptType="node" st="5" cnt="1">
      <dgm:layoutNode name="parentText5" styleLbl="node1">
        <dgm:varLst>
          <dgm:chMax/>
          <dgm:chPref val="3"/>
          <dgm:bulletEnabled val="1"/>
        </dgm:varLst>
        <dgm:choose name="Name81">
          <dgm:if name="Name82"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83">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84">
        <dgm:if name="Name85" axis="ch" ptType="node" func="cnt" op="gte" val="1">
          <dgm:layoutNode name="childText5"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6"/>
      </dgm:choose>
    </dgm:forEach>
  </dgm:layoutNode>
</dgm:layoutDef>
</file>

<file path=ppt/diagrams/layout149.xml><?xml version="1.0" encoding="utf-8"?>
<dgm:layoutDef xmlns:dgm="http://schemas.openxmlformats.org/drawingml/2006/diagram" xmlns:a="http://schemas.openxmlformats.org/drawingml/2006/main" uniqueId="urn:microsoft.com/office/officeart/2005/8/layout/hierarchy2">
  <dgm:title val=""/>
  <dgm:desc val=""/>
  <dgm:catLst>
    <dgm:cat type="hierarchy" pri="5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diagram">
    <dgm:varLst>
      <dgm:chPref val="1"/>
      <dgm:dir/>
      <dgm:animOne val="branch"/>
      <dgm:animLvl val="lvl"/>
      <dgm:resizeHandles val="exact"/>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h" for="des" ptType="node" refType="h"/>
      <dgm:constr type="w" for="des" ptType="node" refType="h" refFor="des" refPtType="node" fact="2"/>
      <dgm:constr type="sibSp" refType="h" refFor="des" refPtType="node" op="equ" fact="0.15"/>
      <dgm:constr type="sibSp" for="des" forName="level2hierChild" refType="h" refFor="des" refPtType="node" op="equ" fact="0.15"/>
      <dgm:constr type="sibSp" for="des" forName="level3hierChild" refType="h" refFor="des" refPtType="node" op="equ" fact="0.15"/>
      <dgm:constr type="sp" for="des" forName="root1" refType="w" refFor="des" refPtType="node" fact="0.4"/>
      <dgm:constr type="sp" for="des" forName="root2" refType="sp" refFor="des" refForName="root1" op="equ"/>
      <dgm:constr type="primFontSz" for="des" ptType="node" op="equ" val="65"/>
      <dgm:constr type="primFontSz" for="des" forName="connTx" op="equ" val="55"/>
      <dgm:constr type="primFontSz" for="des" forName="connTx" refType="primFontSz" refFor="des" refPtType="node" op="lte" fact="0.8"/>
    </dgm:constrLst>
    <dgm:ruleLst/>
    <dgm:forEach name="Name3" axis="ch">
      <dgm:forEach name="Name4" axis="self" ptType="node">
        <dgm:layoutNode name="root1">
          <dgm:choose name="Name5">
            <dgm:if name="Name6" func="var" arg="dir" op="equ" val="norm">
              <dgm:alg type="hierRoot">
                <dgm:param type="hierAlign" val="lCtrCh"/>
              </dgm:alg>
            </dgm:if>
            <dgm:else name="Name7">
              <dgm:alg type="hierRoot">
                <dgm:param type="hierAlign" val="rCtrCh"/>
              </dgm:alg>
            </dgm:else>
          </dgm:choose>
          <dgm:shape xmlns:r="http://schemas.openxmlformats.org/officeDocument/2006/relationships" r:blip="">
            <dgm:adjLst/>
          </dgm:shape>
          <dgm:presOf/>
          <dgm:constrLst/>
          <dgm:ruleLst/>
          <dgm:layoutNode name="LevelOneTextNod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2hierChild">
            <dgm:choose name="Name8">
              <dgm:if name="Name9" func="var" arg="dir" op="equ" val="norm">
                <dgm:alg type="hierChild">
                  <dgm:param type="linDir" val="fromT"/>
                  <dgm:param type="chAlign" val="l"/>
                </dgm:alg>
              </dgm:if>
              <dgm:else name="Name10">
                <dgm:alg type="hierChild">
                  <dgm:param type="linDir" val="fromT"/>
                  <dgm:param type="chAlign" val="r"/>
                </dgm:alg>
              </dgm:else>
            </dgm:choose>
            <dgm:shape xmlns:r="http://schemas.openxmlformats.org/officeDocument/2006/relationships" r:blip="">
              <dgm:adjLst/>
            </dgm:shape>
            <dgm:presOf/>
            <dgm:constrLst/>
            <dgm:ruleLst/>
            <dgm:forEach name="repeat" axis="ch">
              <dgm:forEach name="Name11" axis="self" ptType="parTrans" cnt="1">
                <dgm:layoutNode name="conn2-1">
                  <dgm:choose name="Name12">
                    <dgm:if name="Name13" func="var" arg="dir" op="equ" val="norm">
                      <dgm:alg type="conn">
                        <dgm:param type="dim" val="1D"/>
                        <dgm:param type="begPts" val="midR"/>
                        <dgm:param type="endPts" val="midL"/>
                        <dgm:param type="endSty" val="noArr"/>
                      </dgm:alg>
                    </dgm:if>
                    <dgm:else name="Name14">
                      <dgm:alg type="conn">
                        <dgm:param type="dim" val="1D"/>
                        <dgm:param type="begPts" val="midL"/>
                        <dgm:param type="endPts" val="midR"/>
                        <dgm:param type="endSty" val="noArr"/>
                      </dgm:alg>
                    </dgm:else>
                  </dgm:choose>
                  <dgm:shape xmlns:r="http://schemas.openxmlformats.org/officeDocument/2006/relationships" type="conn" r:blip="">
                    <dgm:adjLst/>
                  </dgm:shape>
                  <dgm:presOf axis="self"/>
                  <dgm:constrLst>
                    <dgm:constr type="w" val="1"/>
                    <dgm:constr type="h" val="5"/>
                    <dgm:constr type="connDist"/>
                    <dgm:constr type="begPad"/>
                    <dgm:constr type="endPad"/>
                    <dgm:constr type="userA" for="ch" refType="connDist"/>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5" axis="self" ptType="node">
                <dgm:layoutNode name="root2">
                  <dgm:choose name="Name16">
                    <dgm:if name="Name17" func="var" arg="dir" op="equ" val="norm">
                      <dgm:alg type="hierRoot">
                        <dgm:param type="hierAlign" val="lCtrCh"/>
                      </dgm:alg>
                    </dgm:if>
                    <dgm:else name="Name18">
                      <dgm:alg type="hierRoot">
                        <dgm:param type="hierAlign" val="rCtrCh"/>
                      </dgm:alg>
                    </dgm:else>
                  </dgm:choose>
                  <dgm:shape xmlns:r="http://schemas.openxmlformats.org/officeDocument/2006/relationships" r:blip="">
                    <dgm:adjLst/>
                  </dgm:shape>
                  <dgm:presOf/>
                  <dgm:constrLst/>
                  <dgm:ruleLst/>
                  <dgm:layoutNode name="LevelTwoTextNode">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3hierChild">
                    <dgm:choose name="Name19">
                      <dgm:if name="Name20" func="var" arg="dir" op="equ" val="norm">
                        <dgm:alg type="hierChild">
                          <dgm:param type="linDir" val="fromT"/>
                          <dgm:param type="chAlign" val="l"/>
                        </dgm:alg>
                      </dgm:if>
                      <dgm:else name="Name21">
                        <dgm:alg type="hierChild">
                          <dgm:param type="linDir" val="fromT"/>
                          <dgm:param type="chAlign" val="r"/>
                        </dgm:alg>
                      </dgm:else>
                    </dgm:choose>
                    <dgm:shape xmlns:r="http://schemas.openxmlformats.org/officeDocument/2006/relationships" r:blip="">
                      <dgm:adjLst/>
                    </dgm:shape>
                    <dgm:presOf/>
                    <dgm:constrLst/>
                    <dgm:ruleLst/>
                    <dgm:forEach name="Name22" ref="repeat"/>
                  </dgm:layoutNode>
                </dgm:layoutNode>
              </dgm:forEach>
            </dgm:forEach>
          </dgm:layoutNode>
        </dgm:layoutNode>
      </dgm:forEach>
    </dgm:forEach>
  </dgm:layoutNode>
</dgm:layoutDef>
</file>

<file path=ppt/diagrams/layout15.xml><?xml version="1.0" encoding="utf-8"?>
<dgm:layoutDef xmlns:dgm="http://schemas.openxmlformats.org/drawingml/2006/diagram" xmlns:a="http://schemas.openxmlformats.org/drawingml/2006/main" uniqueId="urn:microsoft.com/office/officeart/2005/8/layout/lProcess2">
  <dgm:title val=""/>
  <dgm:desc val=""/>
  <dgm:catLst>
    <dgm:cat type="list" pri="10000"/>
    <dgm:cat type="relationship" pri="13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useDef="1">
    <dgm:dataModel>
      <dgm:ptLst/>
      <dgm:bg/>
      <dgm:whole/>
    </dgm:dataModel>
  </dgm:styleData>
  <dgm:clrData useDef="1">
    <dgm:dataModel>
      <dgm:ptLst/>
      <dgm:bg/>
      <dgm:whole/>
    </dgm:dataModel>
  </dgm:clrData>
  <dgm:layoutNode name="theList">
    <dgm:varLst>
      <dgm:dir/>
      <dgm:animLvl val="lvl"/>
      <dgm:resizeHandles val="exact"/>
    </dgm:varLst>
    <dgm:choose name="Name0">
      <dgm:if name="Name1" func="var" arg="dir" op="equ" val="norm">
        <dgm:alg type="lin"/>
      </dgm:if>
      <dgm:else name="Name2">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forName="aSpace" refType="w" fact="0.075"/>
      <dgm:constr type="h" for="des" forName="aSpace2" refType="h" fact="0.1"/>
      <dgm:constr type="primFontSz" for="des" forName="textNode" op="equ"/>
      <dgm:constr type="primFontSz" for="des" forName="childNode" op="equ"/>
    </dgm:constrLst>
    <dgm:ruleLst/>
    <dgm:forEach name="aNodeForEach" axis="ch" ptType="node">
      <dgm:layoutNode name="compNode">
        <dgm:alg type="composite"/>
        <dgm:shape xmlns:r="http://schemas.openxmlformats.org/officeDocument/2006/relationships" r:blip="">
          <dgm:adjLst/>
        </dgm:shape>
        <dgm:presOf/>
        <dgm:constrLst>
          <dgm:constr type="w" for="ch" forName="aNode" refType="w"/>
          <dgm:constr type="h" for="ch" forName="aNode" refType="h"/>
          <dgm:constr type="w" for="ch" forName="textNode" refType="w"/>
          <dgm:constr type="h" for="ch" forName="textNode" refType="h" fact="0.3"/>
          <dgm:constr type="ctrX" for="ch" forName="textNode" refType="w" fact="0.5"/>
          <dgm:constr type="w" for="ch" forName="compChildNode" refType="w" fact="0.8"/>
          <dgm:constr type="h" for="ch" forName="compChildNode" refType="h" fact="0.65"/>
          <dgm:constr type="t" for="ch" forName="compChildNode" refType="h" fact="0.3"/>
          <dgm:constr type="ctrX" for="ch" forName="compChildNode" refType="w" fact="0.5"/>
        </dgm:constrLst>
        <dgm:ruleLst/>
        <dgm:layoutNode name="aNode" styleLbl="bgShp">
          <dgm:alg type="sp"/>
          <dgm:shape xmlns:r="http://schemas.openxmlformats.org/officeDocument/2006/relationships" type="roundRect" r:blip="">
            <dgm:adjLst>
              <dgm:adj idx="1" val="0.1"/>
            </dgm:adjLst>
          </dgm:shape>
          <dgm:presOf axis="self"/>
          <dgm:constrLst/>
          <dgm:ruleLst/>
        </dgm:layoutNode>
        <dgm:layoutNode name="textNode" styleLbl="bgShp">
          <dgm:alg type="tx"/>
          <dgm:shape xmlns:r="http://schemas.openxmlformats.org/officeDocument/2006/relationships" type="rect" r:blip="" hideGeom="1">
            <dgm:adjLst>
              <dgm:adj idx="1" val="0.1"/>
            </dgm:adjLst>
          </dgm:shape>
          <dgm:presOf axis="self"/>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compChildNode">
          <dgm:alg type="composite"/>
          <dgm:shape xmlns:r="http://schemas.openxmlformats.org/officeDocument/2006/relationships" r:blip="">
            <dgm:adjLst/>
          </dgm:shape>
          <dgm:presOf/>
          <dgm:constrLst>
            <dgm:constr type="w" for="des" forName="childNode" refType="w"/>
            <dgm:constr type="h" for="des" forName="childNode" refType="h"/>
          </dgm:constrLst>
          <dgm:ruleLst/>
          <dgm:layoutNode name="theInnerList">
            <dgm:alg type="lin">
              <dgm:param type="linDir" val="fromT"/>
            </dgm:alg>
            <dgm:shape xmlns:r="http://schemas.openxmlformats.org/officeDocument/2006/relationships" r:blip="">
              <dgm:adjLst/>
            </dgm:shape>
            <dgm:presOf/>
            <dgm:constrLst/>
            <dgm:ruleLst/>
            <dgm:forEach name="childNodeForEach" axis="ch" ptType="node">
              <dgm:layoutNode name="child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tMarg" refType="primFontSz" fact="0.15"/>
                  <dgm:constr type="bMarg" refType="primFontSz" fact="0.15"/>
                  <dgm:constr type="lMarg" refType="primFontSz" fact="0.2"/>
                  <dgm:constr type="rMarg" refType="primFontSz" fact="0.2"/>
                </dgm:constrLst>
                <dgm:ruleLst>
                  <dgm:rule type="primFontSz" val="5" fact="NaN" max="NaN"/>
                </dgm:ruleLst>
              </dgm:layoutNode>
              <dgm:choose name="Name3">
                <dgm:if name="Name4" axis="self" ptType="node" func="revPos" op="equ" val="1"/>
                <dgm:else name="Name5">
                  <dgm:layoutNode name="aSpace2">
                    <dgm:alg type="sp"/>
                    <dgm:shape xmlns:r="http://schemas.openxmlformats.org/officeDocument/2006/relationships" r:blip="">
                      <dgm:adjLst/>
                    </dgm:shape>
                    <dgm:presOf/>
                    <dgm:constrLst/>
                    <dgm:ruleLst/>
                  </dgm:layoutNode>
                </dgm:else>
              </dgm:choose>
            </dgm:forEach>
          </dgm:layoutNode>
        </dgm:layoutNode>
      </dgm:layoutNode>
      <dgm:choose name="Name6">
        <dgm:if name="Name7" axis="self" ptType="node" func="revPos" op="equ" val="1"/>
        <dgm:else name="Name8">
          <dgm:layoutNode name="aSpace">
            <dgm:alg type="sp"/>
            <dgm:shape xmlns:r="http://schemas.openxmlformats.org/officeDocument/2006/relationships" r:blip="">
              <dgm:adjLst/>
            </dgm:shape>
            <dgm:presOf/>
            <dgm:constrLst/>
            <dgm:ruleLst/>
          </dgm:layoutNode>
        </dgm:else>
      </dgm:choose>
    </dgm:forEach>
  </dgm:layoutNode>
</dgm:layoutDef>
</file>

<file path=ppt/diagrams/layout150.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151.xml><?xml version="1.0" encoding="utf-8"?>
<dgm:layoutDef xmlns:dgm="http://schemas.openxmlformats.org/drawingml/2006/diagram" xmlns:a="http://schemas.openxmlformats.org/drawingml/2006/main" uniqueId="urn:microsoft.com/office/officeart/2005/8/layout/target3">
  <dgm:title val=""/>
  <dgm:desc val=""/>
  <dgm:catLst>
    <dgm:cat type="relationship" pri="11000"/>
    <dgm:cat type="list" pri="22000"/>
    <dgm:cat type="convert" pri="4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11"/>
        <dgm:pt modelId="12"/>
        <dgm:pt modelId="2"/>
        <dgm:pt modelId="21"/>
        <dgm:pt modelId="22"/>
        <dgm:pt modelId="3"/>
        <dgm:pt modelId="31"/>
        <dgm:pt modelId="32"/>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tyleData>
  <dgm:clrData>
    <dgm:dataModel>
      <dgm:ptLst>
        <dgm:pt modelId="0" type="doc"/>
        <dgm:pt modelId="1"/>
        <dgm:pt modelId="11"/>
        <dgm:pt modelId="12"/>
        <dgm:pt modelId="2"/>
        <dgm:pt modelId="21"/>
        <dgm:pt modelId="22"/>
        <dgm:pt modelId="3"/>
        <dgm:pt modelId="31"/>
        <dgm:pt modelId="32"/>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clrData>
  <dgm:layoutNode name="Name0">
    <dgm:varLst>
      <dgm:chMax val="7"/>
      <dgm:dir/>
      <dgm:animLvl val="lvl"/>
      <dgm:resizeHandles val="exact"/>
    </dgm:varLst>
    <dgm:alg type="composite"/>
    <dgm:shape xmlns:r="http://schemas.openxmlformats.org/officeDocument/2006/relationships" r:blip="">
      <dgm:adjLst/>
    </dgm:shape>
    <dgm:presOf/>
    <dgm:choose name="Name1">
      <dgm:if name="Name2" func="var" arg="dir" op="equ" val="norm">
        <dgm:choose name="Name3">
          <dgm:if name="Name4" axis="ch" ptType="node" func="cnt" op="equ" val="1">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rect1ParTx" refType="r" refFor="ch" refForName="space"/>
              <dgm:constr type="w" for="ch" forName="rect1ParTx" refType="w" refFor="ch" refForName="rect1" fact="0.5"/>
              <dgm:constr type="t" for="ch" forName="rect1ParTx" refType="t" refFor="ch" refForName="rect1"/>
              <dgm:constr type="b" for="ch" forName="rect1ParTx" refType="b" refFor="ch" refForName="rect1"/>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b" refFor="ch" refForName="rect1"/>
              <dgm:constr type="primFontSz" for="ch" op="equ" val="65"/>
              <dgm:constr type="secFontSz" for="ch" op="equ" val="65"/>
            </dgm:constrLst>
          </dgm:if>
          <dgm:if name="Name5" axis="ch" ptType="node" func="cnt" op="equ" val="2">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5"/>
              <dgm:constr type="hOff" for="ch" forName="circle2" refType="h" refFor="ch" refForName="vertSpace2" fact="-0.5"/>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rect2ParTx" refType="r" refFor="ch" refForName="space"/>
              <dgm:constr type="w" for="ch" forName="rect2ParTx" refType="w" refFor="ch" refForName="rect2" fact="0.5"/>
              <dgm:constr type="t" for="ch" forName="rect2ParTx" refType="t" refFor="ch" refForName="rect2"/>
              <dgm:constr type="b" for="ch" forName="rect2ParTx" refType="b" refFor="ch" refForName="rect2"/>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b" refFor="ch" refForName="rect2"/>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primFontSz" for="ch" op="equ" val="65"/>
              <dgm:constr type="secFontSz" for="ch" op="equ" val="65"/>
            </dgm:constrLst>
          </dgm:if>
          <dgm:if name="Name6" axis="ch" ptType="node" func="cnt" op="equ" val="3">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66667"/>
              <dgm:constr type="hOff" for="ch" forName="circle2" refType="h" refFor="ch" refForName="vertSpace2" fact="-0.33333"/>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33333"/>
              <dgm:constr type="hOff" for="ch" forName="circle3" refType="h" refFor="ch" refForName="vertSpace2" fact="-0.66667"/>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rect3ParTx" refType="r" refFor="ch" refForName="space"/>
              <dgm:constr type="w" for="ch" forName="rect3ParTx" refType="w" refFor="ch" refForName="rect3" fact="0.5"/>
              <dgm:constr type="t" for="ch" forName="rect3ParTx" refType="t" refFor="ch" refForName="rect3"/>
              <dgm:constr type="b" for="ch" forName="rect3ParTx" refType="b" refFor="ch" refForName="rect3"/>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b" refFor="ch" refForName="rect3"/>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primFontSz" for="ch" op="equ" val="65"/>
              <dgm:constr type="secFontSz" for="ch" op="equ" val="65"/>
            </dgm:constrLst>
          </dgm:if>
          <dgm:if name="Name7" axis="ch" ptType="node" func="cnt" op="equ" val="4">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75"/>
              <dgm:constr type="hOff" for="ch" forName="circle2" refType="h" refFor="ch" refForName="vertSpace2" fact="-0.25"/>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5"/>
              <dgm:constr type="hOff" for="ch" forName="circle3" refType="h" refFor="ch" refForName="vertSpace2" fact="-0.5"/>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25"/>
              <dgm:constr type="hOff" for="ch" forName="circle4" refType="h" refFor="ch" refForName="vertSpace2" fact="-0.75"/>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rect4ParTx" refType="r" refFor="ch" refForName="space"/>
              <dgm:constr type="w" for="ch" forName="rect4ParTx" refType="w" refFor="ch" refForName="rect4" fact="0.5"/>
              <dgm:constr type="t" for="ch" forName="rect4ParTx" refType="t" refFor="ch" refForName="rect4"/>
              <dgm:constr type="b" for="ch" forName="rect4ParTx" refType="b" refFor="ch" refForName="rect4"/>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b" refFor="ch" refForName="rect4"/>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primFontSz" for="ch" op="equ" val="65"/>
              <dgm:constr type="secFontSz" for="ch" op="equ" val="65"/>
            </dgm:constrLst>
          </dgm:if>
          <dgm:if name="Name8" axis="ch" ptType="node" func="cnt" op="equ" val="5">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8"/>
              <dgm:constr type="hOff" for="ch" forName="circle2" refType="h" refFor="ch" refForName="vertSpace2" fact="-0.2"/>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6"/>
              <dgm:constr type="hOff" for="ch" forName="circle3" refType="h" refFor="ch" refForName="vertSpace2" fact="-0.4"/>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4"/>
              <dgm:constr type="hOff" for="ch" forName="circle4" refType="h" refFor="ch" refForName="vertSpace2" fact="-0.6"/>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l" refFor="ch" refForName="space"/>
              <dgm:constr type="h" for="ch" forName="circle5" refType="h" refFor="ch" refForName="circle1" fact="0.2"/>
              <dgm:constr type="hOff" for="ch" forName="circle5" refType="h" refFor="ch" refForName="vertSpace2" fact="-0.8"/>
              <dgm:constr type="w" for="ch" forName="circle5" refType="h" refFor="ch" refForName="circle5" op="equ"/>
              <dgm:constr type="wOff" for="ch" forName="circle5" refType="hOff" refFor="ch" refForName="circle5" op="equ"/>
              <dgm:constr type="b" for="ch" forName="circle5" refType="t" refFor="ch" refForName="vertSpace5"/>
              <dgm:constr type="l" for="ch" forName="rect5" refType="r" refFor="ch" refForName="space"/>
              <dgm:constr type="r" for="ch" forName="rect5" refType="w"/>
              <dgm:constr type="h" for="ch" forName="rect5" refType="h" refFor="ch" refForName="circle5"/>
              <dgm:constr type="hOff" for="ch" forName="rect5" refType="hOff" refFor="ch" refForName="circle5"/>
              <dgm:constr type="b" for="ch" forName="rect5" refType="b" refFor="ch" refForName="circle5"/>
              <dgm:constr type="l" for="ch" forName="rect5ParTx" refType="r" refFor="ch" refForName="space"/>
              <dgm:constr type="w" for="ch" forName="rect5ParTx" refType="w" refFor="ch" refForName="rect5" fact="0.5"/>
              <dgm:constr type="t" for="ch" forName="rect5ParTx" refType="t" refFor="ch" refForName="rect5"/>
              <dgm:constr type="b" for="ch" forName="rect5ParTx" refType="b" refFor="ch" refForName="rect5"/>
              <dgm:constr type="l" for="ch" forName="rect5ChTx" refType="r" refFor="ch" refForName="rect5ParTx"/>
              <dgm:constr type="w" for="ch" forName="rect5ChTx" refType="w" refFor="ch" refForName="rect5ParTx"/>
              <dgm:constr type="t" for="ch" forName="rect5ChTx" refType="t" refFor="ch" refForName="rect5ParTx"/>
              <dgm:constr type="b" for="ch" forName="rect5ChTx" refType="b" refFor="ch" refForName="rect5ParTx"/>
              <dgm:constr type="l" for="ch" forName="rect5ParTxNoCh" refType="r" refFor="ch" refForName="space"/>
              <dgm:constr type="w" for="ch" forName="rect5ParTxNoCh" refType="w" refFor="ch" refForName="rect5"/>
              <dgm:constr type="t" for="ch" forName="rect5ParTxNoCh" refType="t" refFor="ch" refForName="rect5"/>
              <dgm:constr type="b" for="ch" forName="rect5ParTxNoCh" refType="b" refFor="ch" refForName="rect5"/>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l" for="ch" forName="rect4ParTx" refType="r" refFor="ch" refForName="space"/>
              <dgm:constr type="w" for="ch" forName="rect4ParTx" refType="w" refFor="ch" refForName="rect4" fact="0.5"/>
              <dgm:constr type="t" for="ch" forName="rect4ParTx" refType="t" refFor="ch" refForName="rect4"/>
              <dgm:constr type="b" for="ch" forName="rect4ParTx" refType="t" refFor="ch" refForName="rect5"/>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t" refFor="ch" refForName="rect5"/>
              <dgm:constr type="primFontSz" for="ch" op="equ" val="65"/>
              <dgm:constr type="secFontSz" for="ch" op="equ" val="65"/>
            </dgm:constrLst>
          </dgm:if>
          <dgm:if name="Name9" axis="ch" ptType="node" func="cnt" op="equ" val="6">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83333"/>
              <dgm:constr type="hOff" for="ch" forName="circle2" refType="h" refFor="ch" refForName="vertSpace2" fact="-0.16667"/>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66667"/>
              <dgm:constr type="hOff" for="ch" forName="circle3" refType="h" refFor="ch" refForName="vertSpace2" fact="-0.33333"/>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5"/>
              <dgm:constr type="hOff" for="ch" forName="circle4" refType="h" refFor="ch" refForName="vertSpace2" fact="-0.5"/>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l" refFor="ch" refForName="space"/>
              <dgm:constr type="h" for="ch" forName="circle5" refType="h" refFor="ch" refForName="circle1" fact="0.33333"/>
              <dgm:constr type="hOff" for="ch" forName="circle5" refType="h" refFor="ch" refForName="vertSpace2" fact="-0.66667"/>
              <dgm:constr type="w" for="ch" forName="circle5" refType="h" refFor="ch" refForName="circle5" op="equ"/>
              <dgm:constr type="wOff" for="ch" forName="circle5" refType="hOff" refFor="ch" refForName="circle5" op="equ"/>
              <dgm:constr type="b" for="ch" forName="circle5" refType="t" refFor="ch" refForName="vertSpace5"/>
              <dgm:constr type="l" for="ch" forName="rect5" refType="r" refFor="ch" refForName="space"/>
              <dgm:constr type="r" for="ch" forName="rect5" refType="w"/>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l" refFor="ch" refForName="space"/>
              <dgm:constr type="h" for="ch" forName="circle6" refType="h" refFor="ch" refForName="circle1" fact="0.16667"/>
              <dgm:constr type="hOff" for="ch" forName="circle6" refType="h" refFor="ch" refForName="vertSpace2" fact="-0.83333"/>
              <dgm:constr type="w" for="ch" forName="circle6" refType="h" refFor="ch" refForName="circle6" op="equ"/>
              <dgm:constr type="wOff" for="ch" forName="circle6" refType="hOff" refFor="ch" refForName="circle6" op="equ"/>
              <dgm:constr type="b" for="ch" forName="circle6" refType="t" refFor="ch" refForName="vertSpace6"/>
              <dgm:constr type="l" for="ch" forName="rect6" refType="r" refFor="ch" refForName="space"/>
              <dgm:constr type="r" for="ch" forName="rect6" refType="w"/>
              <dgm:constr type="h" for="ch" forName="rect6" refType="h" refFor="ch" refForName="circle6"/>
              <dgm:constr type="hOff" for="ch" forName="rect6" refType="hOff" refFor="ch" refForName="circle6"/>
              <dgm:constr type="b" for="ch" forName="rect6" refType="b" refFor="ch" refForName="circle6"/>
              <dgm:constr type="l" for="ch" forName="rect6ParTx" refType="r" refFor="ch" refForName="space"/>
              <dgm:constr type="w" for="ch" forName="rect6ParTx" refType="w" refFor="ch" refForName="rect6" fact="0.5"/>
              <dgm:constr type="t" for="ch" forName="rect6ParTx" refType="t" refFor="ch" refForName="rect6"/>
              <dgm:constr type="b" for="ch" forName="rect6ParTx" refType="b" refFor="ch" refForName="rect6"/>
              <dgm:constr type="l" for="ch" forName="rect6ChTx" refType="r" refFor="ch" refForName="rect6ParTx"/>
              <dgm:constr type="w" for="ch" forName="rect6ChTx" refType="w" refFor="ch" refForName="rect6ParTx"/>
              <dgm:constr type="t" for="ch" forName="rect6ChTx" refType="t" refFor="ch" refForName="rect6ParTx"/>
              <dgm:constr type="b" for="ch" forName="rect6ChTx" refType="b" refFor="ch" refForName="rect6ParTx"/>
              <dgm:constr type="l" for="ch" forName="rect6ParTxNoCh" refType="r" refFor="ch" refForName="space"/>
              <dgm:constr type="w" for="ch" forName="rect6ParTxNoCh" refType="w" refFor="ch" refForName="rect6"/>
              <dgm:constr type="t" for="ch" forName="rect6ParTxNoCh" refType="t" refFor="ch" refForName="rect6"/>
              <dgm:constr type="b" for="ch" forName="rect6ParTxNoCh" refType="b" refFor="ch" refForName="rect6"/>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l" for="ch" forName="rect4ParTx" refType="r" refFor="ch" refForName="space"/>
              <dgm:constr type="w" for="ch" forName="rect4ParTx" refType="w" refFor="ch" refForName="rect4" fact="0.5"/>
              <dgm:constr type="t" for="ch" forName="rect4ParTx" refType="t" refFor="ch" refForName="rect4"/>
              <dgm:constr type="b" for="ch" forName="rect4ParTx" refType="t" refFor="ch" refForName="rect5"/>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t" refFor="ch" refForName="rect5"/>
              <dgm:constr type="l" for="ch" forName="rect5ParTx" refType="r" refFor="ch" refForName="space"/>
              <dgm:constr type="w" for="ch" forName="rect5ParTx" refType="w" refFor="ch" refForName="rect5" fact="0.5"/>
              <dgm:constr type="t" for="ch" forName="rect5ParTx" refType="t" refFor="ch" refForName="rect5"/>
              <dgm:constr type="b" for="ch" forName="rect5ParTx" refType="t" refFor="ch" refForName="rect6"/>
              <dgm:constr type="l" for="ch" forName="rect5ChTx" refType="r" refFor="ch" refForName="rect5ParTx"/>
              <dgm:constr type="w" for="ch" forName="rect5ChTx" refType="w" refFor="ch" refForName="rect5ParTx"/>
              <dgm:constr type="t" for="ch" forName="rect5ChTx" refType="t" refFor="ch" refForName="rect5ParTx"/>
              <dgm:constr type="b" for="ch" forName="rect5ChTx" refType="b" refFor="ch" refForName="rect5ParTx"/>
              <dgm:constr type="l" for="ch" forName="rect5ParTxNoCh" refType="r" refFor="ch" refForName="space"/>
              <dgm:constr type="w" for="ch" forName="rect5ParTxNoCh" refType="w" refFor="ch" refForName="rect5"/>
              <dgm:constr type="t" for="ch" forName="rect5ParTxNoCh" refType="t" refFor="ch" refForName="rect5"/>
              <dgm:constr type="b" for="ch" forName="rect5ParTxNoCh" refType="t" refFor="ch" refForName="rect6"/>
              <dgm:constr type="primFontSz" for="ch" op="equ" val="65"/>
              <dgm:constr type="secFontSz" for="ch" op="equ" val="65"/>
            </dgm:constrLst>
          </dgm:if>
          <dgm:if name="Name10" axis="ch" ptType="node" func="cnt" op="gte" val="7">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85714"/>
              <dgm:constr type="hOff" for="ch" forName="circle2" refType="h" refFor="ch" refForName="vertSpace2" fact="-0.14286"/>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71429"/>
              <dgm:constr type="hOff" for="ch" forName="circle3" refType="h" refFor="ch" refForName="vertSpace2" fact="-0.28571"/>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57143"/>
              <dgm:constr type="hOff" for="ch" forName="circle4" refType="h" refFor="ch" refForName="vertSpace2" fact="-0.42857"/>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l" refFor="ch" refForName="space"/>
              <dgm:constr type="h" for="ch" forName="circle5" refType="h" refFor="ch" refForName="circle1" fact="0.42857"/>
              <dgm:constr type="hOff" for="ch" forName="circle5" refType="h" refFor="ch" refForName="vertSpace2" fact="-0.57143"/>
              <dgm:constr type="w" for="ch" forName="circle5" refType="h" refFor="ch" refForName="circle5" op="equ"/>
              <dgm:constr type="wOff" for="ch" forName="circle5" refType="hOff" refFor="ch" refForName="circle5" op="equ"/>
              <dgm:constr type="b" for="ch" forName="circle5" refType="t" refFor="ch" refForName="vertSpace5"/>
              <dgm:constr type="l" for="ch" forName="rect5" refType="r" refFor="ch" refForName="space"/>
              <dgm:constr type="r" for="ch" forName="rect5" refType="w"/>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l" refFor="ch" refForName="space"/>
              <dgm:constr type="h" for="ch" forName="circle6" refType="h" refFor="ch" refForName="circle1" fact="0.28571"/>
              <dgm:constr type="hOff" for="ch" forName="circle6" refType="h" refFor="ch" refForName="vertSpace2" fact="-0.71429"/>
              <dgm:constr type="w" for="ch" forName="circle6" refType="h" refFor="ch" refForName="circle6" op="equ"/>
              <dgm:constr type="wOff" for="ch" forName="circle6" refType="hOff" refFor="ch" refForName="circle6" op="equ"/>
              <dgm:constr type="b" for="ch" forName="circle6" refType="t" refFor="ch" refForName="vertSpace6"/>
              <dgm:constr type="l" for="ch" forName="rect6" refType="r" refFor="ch" refForName="space"/>
              <dgm:constr type="r" for="ch" forName="rect6" refType="w"/>
              <dgm:constr type="h" for="ch" forName="rect6" refType="h" refFor="ch" refForName="circle6"/>
              <dgm:constr type="hOff" for="ch" forName="rect6" refType="hOff" refFor="ch" refForName="circle6"/>
              <dgm:constr type="b" for="ch" forName="rect6" refType="b" refFor="ch" refForName="circle6"/>
              <dgm:constr type="l" for="ch" forName="vertSpace7"/>
              <dgm:constr type="w" for="ch" forName="vertSpace7" refType="w"/>
              <dgm:constr type="h" for="ch" forName="vertSpace7" refType="h" refFor="ch" refForName="vertSpace6"/>
              <dgm:constr type="b" for="ch" forName="vertSpace7" refType="t" refFor="ch" refForName="vertSpace6"/>
              <dgm:constr type="ctrX" for="ch" forName="circle7" refType="l" refFor="ch" refForName="space"/>
              <dgm:constr type="h" for="ch" forName="circle7" refType="h" refFor="ch" refForName="circle1" fact="0.14286"/>
              <dgm:constr type="hOff" for="ch" forName="circle7" refType="h" refFor="ch" refForName="vertSpace2" fact="-0.85714"/>
              <dgm:constr type="w" for="ch" forName="circle7" refType="h" refFor="ch" refForName="circle7" op="equ"/>
              <dgm:constr type="wOff" for="ch" forName="circle7" refType="hOff" refFor="ch" refForName="circle7" op="equ"/>
              <dgm:constr type="b" for="ch" forName="circle7" refType="t" refFor="ch" refForName="vertSpace7"/>
              <dgm:constr type="l" for="ch" forName="rect7" refType="r" refFor="ch" refForName="space"/>
              <dgm:constr type="r" for="ch" forName="rect7" refType="w"/>
              <dgm:constr type="h" for="ch" forName="rect7" refType="h" refFor="ch" refForName="circle7"/>
              <dgm:constr type="hOff" for="ch" forName="rect7" refType="hOff" refFor="ch" refForName="circle7"/>
              <dgm:constr type="b" for="ch" forName="rect7" refType="b" refFor="ch" refForName="circle7"/>
              <dgm:constr type="l" for="ch" forName="rect7ParTx" refType="r" refFor="ch" refForName="space"/>
              <dgm:constr type="w" for="ch" forName="rect7ParTx" refType="w" refFor="ch" refForName="rect7" fact="0.5"/>
              <dgm:constr type="t" for="ch" forName="rect7ParTx" refType="t" refFor="ch" refForName="rect7"/>
              <dgm:constr type="b" for="ch" forName="rect7ParTx" refType="b" refFor="ch" refForName="rect7"/>
              <dgm:constr type="l" for="ch" forName="rect7ChTx" refType="r" refFor="ch" refForName="rect7ParTx"/>
              <dgm:constr type="w" for="ch" forName="rect7ChTx" refType="w" refFor="ch" refForName="rect7ParTx"/>
              <dgm:constr type="t" for="ch" forName="rect7ChTx" refType="t" refFor="ch" refForName="rect7ParTx"/>
              <dgm:constr type="b" for="ch" forName="rect7ChTx" refType="b" refFor="ch" refForName="rect7ParTx"/>
              <dgm:constr type="l" for="ch" forName="rect7ParTxNoCh" refType="r" refFor="ch" refForName="space"/>
              <dgm:constr type="w" for="ch" forName="rect7ParTxNoCh" refType="w" refFor="ch" refForName="rect7"/>
              <dgm:constr type="t" for="ch" forName="rect7ParTxNoCh" refType="t" refFor="ch" refForName="rect7"/>
              <dgm:constr type="b" for="ch" forName="rect7ParTxNoCh" refType="b" refFor="ch" refForName="rect7"/>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l" for="ch" forName="rect4ParTx" refType="r" refFor="ch" refForName="space"/>
              <dgm:constr type="w" for="ch" forName="rect4ParTx" refType="w" refFor="ch" refForName="rect4" fact="0.5"/>
              <dgm:constr type="t" for="ch" forName="rect4ParTx" refType="t" refFor="ch" refForName="rect4"/>
              <dgm:constr type="b" for="ch" forName="rect4ParTx" refType="t" refFor="ch" refForName="rect5"/>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t" refFor="ch" refForName="rect5"/>
              <dgm:constr type="l" for="ch" forName="rect5ParTx" refType="r" refFor="ch" refForName="space"/>
              <dgm:constr type="w" for="ch" forName="rect5ParTx" refType="w" refFor="ch" refForName="rect5" fact="0.5"/>
              <dgm:constr type="t" for="ch" forName="rect5ParTx" refType="t" refFor="ch" refForName="rect5"/>
              <dgm:constr type="b" for="ch" forName="rect5ParTx" refType="t" refFor="ch" refForName="rect6"/>
              <dgm:constr type="l" for="ch" forName="rect5ChTx" refType="r" refFor="ch" refForName="rect5ParTx"/>
              <dgm:constr type="w" for="ch" forName="rect5ChTx" refType="w" refFor="ch" refForName="rect5ParTx"/>
              <dgm:constr type="t" for="ch" forName="rect5ChTx" refType="t" refFor="ch" refForName="rect5ParTx"/>
              <dgm:constr type="b" for="ch" forName="rect5ChTx" refType="b" refFor="ch" refForName="rect5ParTx"/>
              <dgm:constr type="l" for="ch" forName="rect5ParTxNoCh" refType="r" refFor="ch" refForName="space"/>
              <dgm:constr type="w" for="ch" forName="rect5ParTxNoCh" refType="w" refFor="ch" refForName="rect5"/>
              <dgm:constr type="t" for="ch" forName="rect5ParTxNoCh" refType="t" refFor="ch" refForName="rect5"/>
              <dgm:constr type="b" for="ch" forName="rect5ParTxNoCh" refType="t" refFor="ch" refForName="rect6"/>
              <dgm:constr type="l" for="ch" forName="rect6ParTx" refType="r" refFor="ch" refForName="space"/>
              <dgm:constr type="w" for="ch" forName="rect6ParTx" refType="w" refFor="ch" refForName="rect6" fact="0.5"/>
              <dgm:constr type="t" for="ch" forName="rect6ParTx" refType="t" refFor="ch" refForName="rect6"/>
              <dgm:constr type="b" for="ch" forName="rect6ParTx" refType="t" refFor="ch" refForName="rect7"/>
              <dgm:constr type="l" for="ch" forName="rect6ChTx" refType="r" refFor="ch" refForName="rect6ParTx"/>
              <dgm:constr type="w" for="ch" forName="rect6ChTx" refType="w" refFor="ch" refForName="rect6ParTx"/>
              <dgm:constr type="t" for="ch" forName="rect6ChTx" refType="t" refFor="ch" refForName="rect6ParTx"/>
              <dgm:constr type="b" for="ch" forName="rect6ChTx" refType="b" refFor="ch" refForName="rect6ParTx"/>
              <dgm:constr type="l" for="ch" forName="rect6ParTxNoCh" refType="r" refFor="ch" refForName="space"/>
              <dgm:constr type="w" for="ch" forName="rect6ParTxNoCh" refType="w" refFor="ch" refForName="rect6"/>
              <dgm:constr type="t" for="ch" forName="rect6ParTxNoCh" refType="t" refFor="ch" refForName="rect6"/>
              <dgm:constr type="b" for="ch" forName="rect6ParTxNoCh" refType="t" refFor="ch" refForName="rect7"/>
              <dgm:constr type="primFontSz" for="ch" op="equ" val="65"/>
              <dgm:constr type="secFontSz" for="ch" op="equ" val="65"/>
            </dgm:constrLst>
          </dgm:if>
          <dgm:else name="Name11">
            <dgm:constrLst/>
          </dgm:else>
        </dgm:choose>
      </dgm:if>
      <dgm:else name="Name12">
        <dgm:choose name="Name13">
          <dgm:if name="Name14" axis="ch" ptType="node" func="cnt" op="equ" val="1">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r" for="ch" forName="rect1ParTx" refType="l" refFor="ch" refForName="space"/>
              <dgm:constr type="w" for="ch" forName="rect1ParTx" refType="w" refFor="ch" refForName="rect1" fact="0.5"/>
              <dgm:constr type="t" for="ch" forName="rect1ParTx" refType="t" refFor="ch" refForName="rect1"/>
              <dgm:constr type="b" for="ch" forName="rect1ParTx" refType="b" refFor="ch" refForName="rect1"/>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b" refFor="ch" refForName="rect1"/>
              <dgm:constr type="primFontSz" for="ch" op="equ" val="65"/>
              <dgm:constr type="secFontSz" for="ch" op="equ" val="65"/>
            </dgm:constrLst>
          </dgm:if>
          <dgm:if name="Name15" axis="ch" ptType="node" func="cnt" op="equ" val="2">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5"/>
              <dgm:constr type="hOff" for="ch" forName="circle2" refType="h" refFor="ch" refForName="vertSpace2" fact="-0.5"/>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r" for="ch" forName="rect2ParTx" refType="l" refFor="ch" refForName="space"/>
              <dgm:constr type="w" for="ch" forName="rect2ParTx" refType="w" refFor="ch" refForName="rect2" fact="0.5"/>
              <dgm:constr type="t" for="ch" forName="rect2ParTx" refType="t" refFor="ch" refForName="rect2"/>
              <dgm:constr type="b" for="ch" forName="rect2ParTx" refType="b" refFor="ch" refForName="rect2"/>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b" refFor="ch" refForName="rect2"/>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primFontSz" for="ch" op="equ" val="65"/>
              <dgm:constr type="secFontSz" for="ch" op="equ" val="65"/>
            </dgm:constrLst>
          </dgm:if>
          <dgm:if name="Name16" axis="ch" ptType="node" func="cnt" op="equ" val="3">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66667"/>
              <dgm:constr type="hOff" for="ch" forName="circle2" refType="h" refFor="ch" refForName="vertSpace2" fact="-0.33333"/>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33333"/>
              <dgm:constr type="hOff" for="ch" forName="circle3" refType="h" refFor="ch" refForName="vertSpace2" fact="-0.66667"/>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r" for="ch" forName="rect3ParTx" refType="l" refFor="ch" refForName="space"/>
              <dgm:constr type="w" for="ch" forName="rect3ParTx" refType="w" refFor="ch" refForName="rect3" fact="0.5"/>
              <dgm:constr type="t" for="ch" forName="rect3ParTx" refType="t" refFor="ch" refForName="rect3"/>
              <dgm:constr type="b" for="ch" forName="rect3ParTx" refType="b" refFor="ch" refForName="rect3"/>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b" refFor="ch" refForName="rect3"/>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primFontSz" for="ch" op="equ" val="65"/>
              <dgm:constr type="secFontSz" for="ch" op="equ" val="65"/>
            </dgm:constrLst>
          </dgm:if>
          <dgm:if name="Name17" axis="ch" ptType="node" func="cnt" op="equ" val="4">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75"/>
              <dgm:constr type="hOff" for="ch" forName="circle2" refType="h" refFor="ch" refForName="vertSpace2" fact="-0.25"/>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5"/>
              <dgm:constr type="hOff" for="ch" forName="circle3" refType="h" refFor="ch" refForName="vertSpace2" fact="-0.5"/>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25"/>
              <dgm:constr type="hOff" for="ch" forName="circle4" refType="h" refFor="ch" refForName="vertSpace2" fact="-0.75"/>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r" for="ch" forName="rect4ParTx" refType="l" refFor="ch" refForName="space"/>
              <dgm:constr type="w" for="ch" forName="rect4ParTx" refType="w" refFor="ch" refForName="rect4" fact="0.5"/>
              <dgm:constr type="t" for="ch" forName="rect4ParTx" refType="t" refFor="ch" refForName="rect4"/>
              <dgm:constr type="b" for="ch" forName="rect4ParTx" refType="b" refFor="ch" refForName="rect4"/>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b" refFor="ch" refForName="rect4"/>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primFontSz" for="ch" op="equ" val="65"/>
              <dgm:constr type="secFontSz" for="ch" op="equ" val="65"/>
            </dgm:constrLst>
          </dgm:if>
          <dgm:if name="Name18" axis="ch" ptType="node" func="cnt" op="equ" val="5">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8"/>
              <dgm:constr type="hOff" for="ch" forName="circle2" refType="h" refFor="ch" refForName="vertSpace2" fact="-0.2"/>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6"/>
              <dgm:constr type="hOff" for="ch" forName="circle3" refType="h" refFor="ch" refForName="vertSpace2" fact="-0.4"/>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4"/>
              <dgm:constr type="hOff" for="ch" forName="circle4" refType="h" refFor="ch" refForName="vertSpace2" fact="-0.6"/>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r" refFor="ch" refForName="space"/>
              <dgm:constr type="h" for="ch" forName="circle5" refType="h" refFor="ch" refForName="circle1" fact="0.2"/>
              <dgm:constr type="hOff" for="ch" forName="circle5" refType="h" refFor="ch" refForName="vertSpace2" fact="-0.8"/>
              <dgm:constr type="w" for="ch" forName="circle5" refType="h" refFor="ch" refForName="circle5" op="equ"/>
              <dgm:constr type="wOff" for="ch" forName="circle5" refType="hOff" refFor="ch" refForName="circle5" op="equ"/>
              <dgm:constr type="b" for="ch" forName="circle5" refType="t" refFor="ch" refForName="vertSpace5"/>
              <dgm:constr type="r" for="ch" forName="rect5" refType="l" refFor="ch" refForName="space"/>
              <dgm:constr type="l" for="ch" forName="rect5"/>
              <dgm:constr type="h" for="ch" forName="rect5" refType="h" refFor="ch" refForName="circle5"/>
              <dgm:constr type="hOff" for="ch" forName="rect5" refType="hOff" refFor="ch" refForName="circle5"/>
              <dgm:constr type="b" for="ch" forName="rect5" refType="b" refFor="ch" refForName="circle5"/>
              <dgm:constr type="r" for="ch" forName="rect5ParTx" refType="l" refFor="ch" refForName="space"/>
              <dgm:constr type="w" for="ch" forName="rect5ParTx" refType="w" refFor="ch" refForName="rect5" fact="0.5"/>
              <dgm:constr type="t" for="ch" forName="rect5ParTx" refType="t" refFor="ch" refForName="rect5"/>
              <dgm:constr type="b" for="ch" forName="rect5ParTx" refType="b" refFor="ch" refForName="rect5"/>
              <dgm:constr type="r" for="ch" forName="rect5ChTx" refType="l" refFor="ch" refForName="rect5ParTx"/>
              <dgm:constr type="w" for="ch" forName="rect5ChTx" refType="w" refFor="ch" refForName="rect5ParTx"/>
              <dgm:constr type="t" for="ch" forName="rect5ChTx" refType="t" refFor="ch" refForName="rect5ParTx"/>
              <dgm:constr type="b" for="ch" forName="rect5ChTx" refType="b" refFor="ch" refForName="rect5ParTx"/>
              <dgm:constr type="r" for="ch" forName="rect5ParTxNoCh" refType="l" refFor="ch" refForName="space"/>
              <dgm:constr type="w" for="ch" forName="rect5ParTxNoCh" refType="w" refFor="ch" refForName="rect5"/>
              <dgm:constr type="t" for="ch" forName="rect5ParTxNoCh" refType="t" refFor="ch" refForName="rect5"/>
              <dgm:constr type="b" for="ch" forName="rect5ParTxNoCh" refType="b" refFor="ch" refForName="rect5"/>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r" for="ch" forName="rect4ParTx" refType="l" refFor="ch" refForName="space"/>
              <dgm:constr type="w" for="ch" forName="rect4ParTx" refType="w" refFor="ch" refForName="rect4" fact="0.5"/>
              <dgm:constr type="t" for="ch" forName="rect4ParTx" refType="t" refFor="ch" refForName="rect4"/>
              <dgm:constr type="b" for="ch" forName="rect4ParTx" refType="t" refFor="ch" refForName="rect5"/>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t" refFor="ch" refForName="rect5"/>
              <dgm:constr type="primFontSz" for="ch" op="equ" val="65"/>
              <dgm:constr type="secFontSz" for="ch" op="equ" val="65"/>
            </dgm:constrLst>
          </dgm:if>
          <dgm:if name="Name19" axis="ch" ptType="node" func="cnt" op="equ" val="6">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83333"/>
              <dgm:constr type="hOff" for="ch" forName="circle2" refType="h" refFor="ch" refForName="vertSpace2" fact="-0.16667"/>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66667"/>
              <dgm:constr type="hOff" for="ch" forName="circle3" refType="h" refFor="ch" refForName="vertSpace2" fact="-0.33333"/>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5"/>
              <dgm:constr type="hOff" for="ch" forName="circle4" refType="h" refFor="ch" refForName="vertSpace2" fact="-0.5"/>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r" refFor="ch" refForName="space"/>
              <dgm:constr type="h" for="ch" forName="circle5" refType="h" refFor="ch" refForName="circle1" fact="0.33333"/>
              <dgm:constr type="hOff" for="ch" forName="circle5" refType="h" refFor="ch" refForName="vertSpace2" fact="-0.66667"/>
              <dgm:constr type="w" for="ch" forName="circle5" refType="h" refFor="ch" refForName="circle5" op="equ"/>
              <dgm:constr type="wOff" for="ch" forName="circle5" refType="hOff" refFor="ch" refForName="circle5" op="equ"/>
              <dgm:constr type="b" for="ch" forName="circle5" refType="t" refFor="ch" refForName="vertSpace5"/>
              <dgm:constr type="r" for="ch" forName="rect5" refType="l" refFor="ch" refForName="space"/>
              <dgm:constr type="l" for="ch" forName="rect5"/>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r" refFor="ch" refForName="space"/>
              <dgm:constr type="h" for="ch" forName="circle6" refType="h" refFor="ch" refForName="circle1" fact="0.16667"/>
              <dgm:constr type="hOff" for="ch" forName="circle6" refType="h" refFor="ch" refForName="vertSpace2" fact="-0.83333"/>
              <dgm:constr type="w" for="ch" forName="circle6" refType="h" refFor="ch" refForName="circle6" op="equ"/>
              <dgm:constr type="wOff" for="ch" forName="circle6" refType="hOff" refFor="ch" refForName="circle6" op="equ"/>
              <dgm:constr type="b" for="ch" forName="circle6" refType="t" refFor="ch" refForName="vertSpace6"/>
              <dgm:constr type="r" for="ch" forName="rect6" refType="l" refFor="ch" refForName="space"/>
              <dgm:constr type="l" for="ch" forName="rect6"/>
              <dgm:constr type="h" for="ch" forName="rect6" refType="h" refFor="ch" refForName="circle6"/>
              <dgm:constr type="hOff" for="ch" forName="rect6" refType="hOff" refFor="ch" refForName="circle6"/>
              <dgm:constr type="b" for="ch" forName="rect6" refType="b" refFor="ch" refForName="circle6"/>
              <dgm:constr type="r" for="ch" forName="rect6ParTx" refType="l" refFor="ch" refForName="space"/>
              <dgm:constr type="w" for="ch" forName="rect6ParTx" refType="w" refFor="ch" refForName="rect6" fact="0.5"/>
              <dgm:constr type="t" for="ch" forName="rect6ParTx" refType="t" refFor="ch" refForName="rect6"/>
              <dgm:constr type="b" for="ch" forName="rect6ParTx" refType="b" refFor="ch" refForName="rect6"/>
              <dgm:constr type="r" for="ch" forName="rect6ChTx" refType="l" refFor="ch" refForName="rect6ParTx"/>
              <dgm:constr type="w" for="ch" forName="rect6ChTx" refType="w" refFor="ch" refForName="rect6ParTx"/>
              <dgm:constr type="t" for="ch" forName="rect6ChTx" refType="t" refFor="ch" refForName="rect6ParTx"/>
              <dgm:constr type="b" for="ch" forName="rect6ChTx" refType="b" refFor="ch" refForName="rect6ParTx"/>
              <dgm:constr type="r" for="ch" forName="rect6ParTxNoCh" refType="l" refFor="ch" refForName="space"/>
              <dgm:constr type="w" for="ch" forName="rect6ParTxNoCh" refType="w" refFor="ch" refForName="rect6"/>
              <dgm:constr type="t" for="ch" forName="rect6ParTxNoCh" refType="t" refFor="ch" refForName="rect6"/>
              <dgm:constr type="b" for="ch" forName="rect6ParTxNoCh" refType="b" refFor="ch" refForName="rect6"/>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r" for="ch" forName="rect4ParTx" refType="l" refFor="ch" refForName="space"/>
              <dgm:constr type="w" for="ch" forName="rect4ParTx" refType="w" refFor="ch" refForName="rect4" fact="0.5"/>
              <dgm:constr type="t" for="ch" forName="rect4ParTx" refType="t" refFor="ch" refForName="rect4"/>
              <dgm:constr type="b" for="ch" forName="rect4ParTx" refType="t" refFor="ch" refForName="rect5"/>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t" refFor="ch" refForName="rect5"/>
              <dgm:constr type="r" for="ch" forName="rect5ParTx" refType="l" refFor="ch" refForName="space"/>
              <dgm:constr type="w" for="ch" forName="rect5ParTx" refType="w" refFor="ch" refForName="rect5" fact="0.5"/>
              <dgm:constr type="t" for="ch" forName="rect5ParTx" refType="t" refFor="ch" refForName="rect5"/>
              <dgm:constr type="b" for="ch" forName="rect5ParTx" refType="t" refFor="ch" refForName="rect6"/>
              <dgm:constr type="r" for="ch" forName="rect5ChTx" refType="l" refFor="ch" refForName="rect5ParTx"/>
              <dgm:constr type="w" for="ch" forName="rect5ChTx" refType="w" refFor="ch" refForName="rect5ParTx"/>
              <dgm:constr type="t" for="ch" forName="rect5ChTx" refType="t" refFor="ch" refForName="rect5ParTx"/>
              <dgm:constr type="b" for="ch" forName="rect5ChTx" refType="b" refFor="ch" refForName="rect5ParTx"/>
              <dgm:constr type="r" for="ch" forName="rect5ParTxNoCh" refType="l" refFor="ch" refForName="space"/>
              <dgm:constr type="w" for="ch" forName="rect5ParTxNoCh" refType="w" refFor="ch" refForName="rect5"/>
              <dgm:constr type="t" for="ch" forName="rect5ParTxNoCh" refType="t" refFor="ch" refForName="rect5"/>
              <dgm:constr type="b" for="ch" forName="rect5ParTxNoCh" refType="t" refFor="ch" refForName="rect6"/>
              <dgm:constr type="primFontSz" for="ch" op="equ" val="65"/>
              <dgm:constr type="secFontSz" for="ch" op="equ" val="65"/>
            </dgm:constrLst>
          </dgm:if>
          <dgm:if name="Name20" axis="ch" ptType="node" func="cnt" op="gte" val="7">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85714"/>
              <dgm:constr type="hOff" for="ch" forName="circle2" refType="h" refFor="ch" refForName="vertSpace2" fact="-0.14286"/>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71429"/>
              <dgm:constr type="hOff" for="ch" forName="circle3" refType="h" refFor="ch" refForName="vertSpace2" fact="-0.28571"/>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57143"/>
              <dgm:constr type="hOff" for="ch" forName="circle4" refType="h" refFor="ch" refForName="vertSpace2" fact="-0.42857"/>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r" refFor="ch" refForName="space"/>
              <dgm:constr type="h" for="ch" forName="circle5" refType="h" refFor="ch" refForName="circle1" fact="0.42857"/>
              <dgm:constr type="hOff" for="ch" forName="circle5" refType="h" refFor="ch" refForName="vertSpace2" fact="-0.57143"/>
              <dgm:constr type="w" for="ch" forName="circle5" refType="h" refFor="ch" refForName="circle5" op="equ"/>
              <dgm:constr type="wOff" for="ch" forName="circle5" refType="hOff" refFor="ch" refForName="circle5" op="equ"/>
              <dgm:constr type="b" for="ch" forName="circle5" refType="t" refFor="ch" refForName="vertSpace5"/>
              <dgm:constr type="r" for="ch" forName="rect5" refType="l" refFor="ch" refForName="space"/>
              <dgm:constr type="l" for="ch" forName="rect5"/>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r" refFor="ch" refForName="space"/>
              <dgm:constr type="h" for="ch" forName="circle6" refType="h" refFor="ch" refForName="circle1" fact="0.28571"/>
              <dgm:constr type="hOff" for="ch" forName="circle6" refType="h" refFor="ch" refForName="vertSpace2" fact="-0.71429"/>
              <dgm:constr type="w" for="ch" forName="circle6" refType="h" refFor="ch" refForName="circle6" op="equ"/>
              <dgm:constr type="wOff" for="ch" forName="circle6" refType="hOff" refFor="ch" refForName="circle6" op="equ"/>
              <dgm:constr type="b" for="ch" forName="circle6" refType="t" refFor="ch" refForName="vertSpace6"/>
              <dgm:constr type="r" for="ch" forName="rect6" refType="l" refFor="ch" refForName="space"/>
              <dgm:constr type="l" for="ch" forName="rect6"/>
              <dgm:constr type="h" for="ch" forName="rect6" refType="h" refFor="ch" refForName="circle6"/>
              <dgm:constr type="hOff" for="ch" forName="rect6" refType="hOff" refFor="ch" refForName="circle6"/>
              <dgm:constr type="b" for="ch" forName="rect6" refType="b" refFor="ch" refForName="circle6"/>
              <dgm:constr type="l" for="ch" forName="vertSpace7"/>
              <dgm:constr type="w" for="ch" forName="vertSpace7" refType="w"/>
              <dgm:constr type="h" for="ch" forName="vertSpace7" refType="h" refFor="ch" refForName="vertSpace6"/>
              <dgm:constr type="b" for="ch" forName="vertSpace7" refType="t" refFor="ch" refForName="vertSpace6"/>
              <dgm:constr type="ctrX" for="ch" forName="circle7" refType="r" refFor="ch" refForName="space"/>
              <dgm:constr type="h" for="ch" forName="circle7" refType="h" refFor="ch" refForName="circle1" fact="0.14286"/>
              <dgm:constr type="hOff" for="ch" forName="circle7" refType="h" refFor="ch" refForName="vertSpace2" fact="-0.85714"/>
              <dgm:constr type="w" for="ch" forName="circle7" refType="h" refFor="ch" refForName="circle7" op="equ"/>
              <dgm:constr type="wOff" for="ch" forName="circle7" refType="hOff" refFor="ch" refForName="circle7" op="equ"/>
              <dgm:constr type="b" for="ch" forName="circle7" refType="t" refFor="ch" refForName="vertSpace7"/>
              <dgm:constr type="r" for="ch" forName="rect7" refType="l" refFor="ch" refForName="space"/>
              <dgm:constr type="l" for="ch" forName="rect7"/>
              <dgm:constr type="h" for="ch" forName="rect7" refType="h" refFor="ch" refForName="circle7"/>
              <dgm:constr type="hOff" for="ch" forName="rect7" refType="hOff" refFor="ch" refForName="circle7"/>
              <dgm:constr type="b" for="ch" forName="rect7" refType="b" refFor="ch" refForName="circle7"/>
              <dgm:constr type="r" for="ch" forName="rect7ParTx" refType="l" refFor="ch" refForName="space"/>
              <dgm:constr type="w" for="ch" forName="rect7ParTx" refType="w" refFor="ch" refForName="rect7" fact="0.5"/>
              <dgm:constr type="t" for="ch" forName="rect7ParTx" refType="t" refFor="ch" refForName="rect7"/>
              <dgm:constr type="b" for="ch" forName="rect7ParTx" refType="b" refFor="ch" refForName="rect7"/>
              <dgm:constr type="r" for="ch" forName="rect7ChTx" refType="l" refFor="ch" refForName="rect7ParTx"/>
              <dgm:constr type="w" for="ch" forName="rect7ChTx" refType="w" refFor="ch" refForName="rect7ParTx"/>
              <dgm:constr type="t" for="ch" forName="rect7ChTx" refType="t" refFor="ch" refForName="rect7ParTx"/>
              <dgm:constr type="b" for="ch" forName="rect7ChTx" refType="b" refFor="ch" refForName="rect7ParTx"/>
              <dgm:constr type="r" for="ch" forName="rect7ParTxNoCh" refType="l" refFor="ch" refForName="space"/>
              <dgm:constr type="w" for="ch" forName="rect7ParTxNoCh" refType="w" refFor="ch" refForName="rect7"/>
              <dgm:constr type="t" for="ch" forName="rect7ParTxNoCh" refType="t" refFor="ch" refForName="rect7"/>
              <dgm:constr type="b" for="ch" forName="rect7ParTxNoCh" refType="b" refFor="ch" refForName="rect7"/>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r" for="ch" forName="rect4ParTx" refType="l" refFor="ch" refForName="space"/>
              <dgm:constr type="w" for="ch" forName="rect4ParTx" refType="w" refFor="ch" refForName="rect4" fact="0.5"/>
              <dgm:constr type="t" for="ch" forName="rect4ParTx" refType="t" refFor="ch" refForName="rect4"/>
              <dgm:constr type="b" for="ch" forName="rect4ParTx" refType="t" refFor="ch" refForName="rect5"/>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t" refFor="ch" refForName="rect5"/>
              <dgm:constr type="r" for="ch" forName="rect5ParTx" refType="l" refFor="ch" refForName="space"/>
              <dgm:constr type="w" for="ch" forName="rect5ParTx" refType="w" refFor="ch" refForName="rect5" fact="0.5"/>
              <dgm:constr type="t" for="ch" forName="rect5ParTx" refType="t" refFor="ch" refForName="rect5"/>
              <dgm:constr type="b" for="ch" forName="rect5ParTx" refType="t" refFor="ch" refForName="rect6"/>
              <dgm:constr type="r" for="ch" forName="rect5ChTx" refType="l" refFor="ch" refForName="rect5ParTx"/>
              <dgm:constr type="w" for="ch" forName="rect5ChTx" refType="w" refFor="ch" refForName="rect5ParTx"/>
              <dgm:constr type="t" for="ch" forName="rect5ChTx" refType="t" refFor="ch" refForName="rect5ParTx"/>
              <dgm:constr type="b" for="ch" forName="rect5ChTx" refType="b" refFor="ch" refForName="rect5ParTx"/>
              <dgm:constr type="r" for="ch" forName="rect5ParTxNoCh" refType="l" refFor="ch" refForName="space"/>
              <dgm:constr type="w" for="ch" forName="rect5ParTxNoCh" refType="w" refFor="ch" refForName="rect5"/>
              <dgm:constr type="t" for="ch" forName="rect5ParTxNoCh" refType="t" refFor="ch" refForName="rect5"/>
              <dgm:constr type="b" for="ch" forName="rect5ParTxNoCh" refType="t" refFor="ch" refForName="rect6"/>
              <dgm:constr type="r" for="ch" forName="rect6ParTx" refType="l" refFor="ch" refForName="space"/>
              <dgm:constr type="w" for="ch" forName="rect6ParTx" refType="w" refFor="ch" refForName="rect6" fact="0.5"/>
              <dgm:constr type="t" for="ch" forName="rect6ParTx" refType="t" refFor="ch" refForName="rect6"/>
              <dgm:constr type="b" for="ch" forName="rect6ParTx" refType="t" refFor="ch" refForName="rect7"/>
              <dgm:constr type="r" for="ch" forName="rect6ChTx" refType="l" refFor="ch" refForName="rect6ParTx"/>
              <dgm:constr type="w" for="ch" forName="rect6ChTx" refType="w" refFor="ch" refForName="rect6ParTx"/>
              <dgm:constr type="t" for="ch" forName="rect6ChTx" refType="t" refFor="ch" refForName="rect6ParTx"/>
              <dgm:constr type="b" for="ch" forName="rect6ChTx" refType="b" refFor="ch" refForName="rect6ParTx"/>
              <dgm:constr type="r" for="ch" forName="rect6ParTxNoCh" refType="l" refFor="ch" refForName="space"/>
              <dgm:constr type="w" for="ch" forName="rect6ParTxNoCh" refType="w" refFor="ch" refForName="rect6"/>
              <dgm:constr type="t" for="ch" forName="rect6ParTxNoCh" refType="t" refFor="ch" refForName="rect6"/>
              <dgm:constr type="b" for="ch" forName="rect6ParTxNoCh" refType="t" refFor="ch" refForName="rect7"/>
              <dgm:constr type="primFontSz" for="ch" op="equ" val="65"/>
              <dgm:constr type="secFontSz" for="ch" op="equ" val="65"/>
            </dgm:constrLst>
          </dgm:if>
          <dgm:else name="Name21">
            <dgm:constrLst/>
          </dgm:else>
        </dgm:choose>
      </dgm:else>
    </dgm:choose>
    <dgm:ruleLst/>
    <dgm:forEach name="Name22" axis="ch" ptType="node" cnt="1">
      <dgm:layoutNode name="circle1" styleLbl="node1">
        <dgm:alg type="sp"/>
        <dgm:choose name="Name23">
          <dgm:if name="Name24" func="var" arg="dir" op="equ" val="norm">
            <dgm:shape xmlns:r="http://schemas.openxmlformats.org/officeDocument/2006/relationships" type="pie" r:blip="">
              <dgm:adjLst>
                <dgm:adj idx="1" val="90"/>
                <dgm:adj idx="2" val="270"/>
              </dgm:adjLst>
            </dgm:shape>
          </dgm:if>
          <dgm:else name="Name25">
            <dgm:shape xmlns:r="http://schemas.openxmlformats.org/officeDocument/2006/relationships" type="pie" r:blip="">
              <dgm:adjLst>
                <dgm:adj idx="1" val="270"/>
                <dgm:adj idx="2" val="90"/>
              </dgm:adjLst>
            </dgm:shape>
          </dgm:else>
        </dgm:choose>
        <dgm:presOf/>
        <dgm:constrLst/>
        <dgm:ruleLst/>
      </dgm:layoutNode>
      <dgm:layoutNode name="space">
        <dgm:alg type="sp"/>
        <dgm:shape xmlns:r="http://schemas.openxmlformats.org/officeDocument/2006/relationships" r:blip="">
          <dgm:adjLst/>
        </dgm:shape>
        <dgm:presOf/>
        <dgm:constrLst/>
        <dgm:ruleLst/>
      </dgm:layoutNode>
      <dgm:layoutNode name="rect1" styleLbl="alignAcc1">
        <dgm:alg type="sp"/>
        <dgm:shape xmlns:r="http://schemas.openxmlformats.org/officeDocument/2006/relationships" type="rect" r:blip="">
          <dgm:adjLst/>
        </dgm:shape>
        <dgm:presOf axis="self"/>
        <dgm:constrLst/>
        <dgm:ruleLst/>
      </dgm:layoutNode>
    </dgm:forEach>
    <dgm:forEach name="Name26" axis="ch" ptType="node" st="2" cnt="1">
      <dgm:layoutNode name="vertSpace2">
        <dgm:alg type="sp"/>
        <dgm:shape xmlns:r="http://schemas.openxmlformats.org/officeDocument/2006/relationships" type="rect" r:blip="" hideGeom="1">
          <dgm:adjLst/>
        </dgm:shape>
        <dgm:presOf/>
        <dgm:constrLst/>
        <dgm:ruleLst/>
      </dgm:layoutNode>
      <dgm:layoutNode name="circle2" styleLbl="node1">
        <dgm:alg type="sp"/>
        <dgm:choose name="Name27">
          <dgm:if name="Name28" func="var" arg="dir" op="equ" val="norm">
            <dgm:shape xmlns:r="http://schemas.openxmlformats.org/officeDocument/2006/relationships" type="pie" r:blip="">
              <dgm:adjLst>
                <dgm:adj idx="1" val="90"/>
                <dgm:adj idx="2" val="270"/>
              </dgm:adjLst>
            </dgm:shape>
          </dgm:if>
          <dgm:else name="Name29">
            <dgm:shape xmlns:r="http://schemas.openxmlformats.org/officeDocument/2006/relationships" type="pie" r:blip="">
              <dgm:adjLst>
                <dgm:adj idx="1" val="270"/>
                <dgm:adj idx="2" val="90"/>
              </dgm:adjLst>
            </dgm:shape>
          </dgm:else>
        </dgm:choose>
        <dgm:presOf/>
        <dgm:constrLst/>
        <dgm:ruleLst/>
      </dgm:layoutNode>
      <dgm:layoutNode name="rect2" styleLbl="alignAcc1">
        <dgm:alg type="sp"/>
        <dgm:shape xmlns:r="http://schemas.openxmlformats.org/officeDocument/2006/relationships" type="rect" r:blip="">
          <dgm:adjLst/>
        </dgm:shape>
        <dgm:presOf axis="self"/>
        <dgm:constrLst/>
        <dgm:ruleLst/>
      </dgm:layoutNode>
    </dgm:forEach>
    <dgm:forEach name="Name30" axis="ch" ptType="node" st="3" cnt="1">
      <dgm:layoutNode name="vertSpace3">
        <dgm:alg type="sp"/>
        <dgm:shape xmlns:r="http://schemas.openxmlformats.org/officeDocument/2006/relationships" type="rect" r:blip="" hideGeom="1">
          <dgm:adjLst/>
        </dgm:shape>
        <dgm:presOf/>
        <dgm:constrLst/>
        <dgm:ruleLst/>
      </dgm:layoutNode>
      <dgm:layoutNode name="circle3" styleLbl="node1">
        <dgm:alg type="sp"/>
        <dgm:choose name="Name31">
          <dgm:if name="Name32" func="var" arg="dir" op="equ" val="norm">
            <dgm:shape xmlns:r="http://schemas.openxmlformats.org/officeDocument/2006/relationships" type="pie" r:blip="">
              <dgm:adjLst>
                <dgm:adj idx="1" val="90"/>
                <dgm:adj idx="2" val="270"/>
              </dgm:adjLst>
            </dgm:shape>
          </dgm:if>
          <dgm:else name="Name33">
            <dgm:shape xmlns:r="http://schemas.openxmlformats.org/officeDocument/2006/relationships" type="pie" r:blip="">
              <dgm:adjLst>
                <dgm:adj idx="1" val="270"/>
                <dgm:adj idx="2" val="90"/>
              </dgm:adjLst>
            </dgm:shape>
          </dgm:else>
        </dgm:choose>
        <dgm:presOf/>
        <dgm:constrLst/>
        <dgm:ruleLst/>
      </dgm:layoutNode>
      <dgm:layoutNode name="rect3" styleLbl="alignAcc1">
        <dgm:alg type="sp"/>
        <dgm:shape xmlns:r="http://schemas.openxmlformats.org/officeDocument/2006/relationships" type="rect" r:blip="">
          <dgm:adjLst/>
        </dgm:shape>
        <dgm:presOf axis="self"/>
        <dgm:constrLst/>
        <dgm:ruleLst/>
      </dgm:layoutNode>
    </dgm:forEach>
    <dgm:forEach name="Name34" axis="ch" ptType="node" st="4" cnt="1">
      <dgm:layoutNode name="vertSpace4">
        <dgm:alg type="sp"/>
        <dgm:shape xmlns:r="http://schemas.openxmlformats.org/officeDocument/2006/relationships" type="rect" r:blip="" hideGeom="1">
          <dgm:adjLst/>
        </dgm:shape>
        <dgm:presOf/>
        <dgm:constrLst/>
        <dgm:ruleLst/>
      </dgm:layoutNode>
      <dgm:layoutNode name="circle4" styleLbl="node1">
        <dgm:alg type="sp"/>
        <dgm:choose name="Name35">
          <dgm:if name="Name36" func="var" arg="dir" op="equ" val="norm">
            <dgm:shape xmlns:r="http://schemas.openxmlformats.org/officeDocument/2006/relationships" type="pie" r:blip="">
              <dgm:adjLst>
                <dgm:adj idx="1" val="90"/>
                <dgm:adj idx="2" val="270"/>
              </dgm:adjLst>
            </dgm:shape>
          </dgm:if>
          <dgm:else name="Name37">
            <dgm:shape xmlns:r="http://schemas.openxmlformats.org/officeDocument/2006/relationships" type="pie" r:blip="">
              <dgm:adjLst>
                <dgm:adj idx="1" val="270"/>
                <dgm:adj idx="2" val="90"/>
              </dgm:adjLst>
            </dgm:shape>
          </dgm:else>
        </dgm:choose>
        <dgm:presOf/>
        <dgm:constrLst/>
        <dgm:ruleLst/>
      </dgm:layoutNode>
      <dgm:layoutNode name="rect4" styleLbl="alignAcc1">
        <dgm:alg type="sp"/>
        <dgm:shape xmlns:r="http://schemas.openxmlformats.org/officeDocument/2006/relationships" type="rect" r:blip="">
          <dgm:adjLst/>
        </dgm:shape>
        <dgm:presOf axis="self"/>
        <dgm:constrLst/>
        <dgm:ruleLst/>
      </dgm:layoutNode>
    </dgm:forEach>
    <dgm:forEach name="Name38" axis="ch" ptType="node" st="5" cnt="1">
      <dgm:layoutNode name="vertSpace5">
        <dgm:alg type="sp"/>
        <dgm:shape xmlns:r="http://schemas.openxmlformats.org/officeDocument/2006/relationships" type="rect" r:blip="" hideGeom="1">
          <dgm:adjLst/>
        </dgm:shape>
        <dgm:presOf/>
        <dgm:constrLst/>
        <dgm:ruleLst/>
      </dgm:layoutNode>
      <dgm:layoutNode name="circle5" styleLbl="node1">
        <dgm:alg type="sp"/>
        <dgm:choose name="Name39">
          <dgm:if name="Name40" func="var" arg="dir" op="equ" val="norm">
            <dgm:shape xmlns:r="http://schemas.openxmlformats.org/officeDocument/2006/relationships" type="pie" r:blip="">
              <dgm:adjLst>
                <dgm:adj idx="1" val="90"/>
                <dgm:adj idx="2" val="270"/>
              </dgm:adjLst>
            </dgm:shape>
          </dgm:if>
          <dgm:else name="Name41">
            <dgm:shape xmlns:r="http://schemas.openxmlformats.org/officeDocument/2006/relationships" type="pie" r:blip="">
              <dgm:adjLst>
                <dgm:adj idx="1" val="270"/>
                <dgm:adj idx="2" val="90"/>
              </dgm:adjLst>
            </dgm:shape>
          </dgm:else>
        </dgm:choose>
        <dgm:presOf/>
        <dgm:constrLst/>
        <dgm:ruleLst/>
      </dgm:layoutNode>
      <dgm:layoutNode name="rect5" styleLbl="alignAcc1">
        <dgm:alg type="sp"/>
        <dgm:shape xmlns:r="http://schemas.openxmlformats.org/officeDocument/2006/relationships" type="rect" r:blip="">
          <dgm:adjLst/>
        </dgm:shape>
        <dgm:presOf axis="self"/>
        <dgm:constrLst/>
        <dgm:ruleLst/>
      </dgm:layoutNode>
    </dgm:forEach>
    <dgm:forEach name="Name42" axis="ch" ptType="node" st="6" cnt="1">
      <dgm:layoutNode name="vertSpace6">
        <dgm:alg type="sp"/>
        <dgm:shape xmlns:r="http://schemas.openxmlformats.org/officeDocument/2006/relationships" type="rect" r:blip="" hideGeom="1">
          <dgm:adjLst/>
        </dgm:shape>
        <dgm:presOf/>
        <dgm:constrLst/>
        <dgm:ruleLst/>
      </dgm:layoutNode>
      <dgm:layoutNode name="circle6" styleLbl="node1">
        <dgm:alg type="sp"/>
        <dgm:choose name="Name43">
          <dgm:if name="Name44" func="var" arg="dir" op="equ" val="norm">
            <dgm:shape xmlns:r="http://schemas.openxmlformats.org/officeDocument/2006/relationships" type="pie" r:blip="">
              <dgm:adjLst>
                <dgm:adj idx="1" val="90"/>
                <dgm:adj idx="2" val="270"/>
              </dgm:adjLst>
            </dgm:shape>
          </dgm:if>
          <dgm:else name="Name45">
            <dgm:shape xmlns:r="http://schemas.openxmlformats.org/officeDocument/2006/relationships" type="pie" r:blip="">
              <dgm:adjLst>
                <dgm:adj idx="1" val="270"/>
                <dgm:adj idx="2" val="90"/>
              </dgm:adjLst>
            </dgm:shape>
          </dgm:else>
        </dgm:choose>
        <dgm:presOf/>
        <dgm:constrLst/>
        <dgm:ruleLst/>
      </dgm:layoutNode>
      <dgm:layoutNode name="rect6" styleLbl="alignAcc1">
        <dgm:alg type="sp"/>
        <dgm:shape xmlns:r="http://schemas.openxmlformats.org/officeDocument/2006/relationships" type="rect" r:blip="">
          <dgm:adjLst/>
        </dgm:shape>
        <dgm:presOf axis="self"/>
        <dgm:constrLst/>
        <dgm:ruleLst/>
      </dgm:layoutNode>
    </dgm:forEach>
    <dgm:forEach name="Name46" axis="ch" ptType="node" st="7" cnt="1">
      <dgm:layoutNode name="vertSpace7">
        <dgm:alg type="sp"/>
        <dgm:shape xmlns:r="http://schemas.openxmlformats.org/officeDocument/2006/relationships" type="rect" r:blip="" hideGeom="1">
          <dgm:adjLst/>
        </dgm:shape>
        <dgm:presOf/>
        <dgm:constrLst/>
        <dgm:ruleLst/>
      </dgm:layoutNode>
      <dgm:layoutNode name="circle7" styleLbl="node1">
        <dgm:alg type="sp"/>
        <dgm:choose name="Name47">
          <dgm:if name="Name48" func="var" arg="dir" op="equ" val="norm">
            <dgm:shape xmlns:r="http://schemas.openxmlformats.org/officeDocument/2006/relationships" type="pie" r:blip="">
              <dgm:adjLst>
                <dgm:adj idx="1" val="90"/>
                <dgm:adj idx="2" val="270"/>
              </dgm:adjLst>
            </dgm:shape>
          </dgm:if>
          <dgm:else name="Name49">
            <dgm:shape xmlns:r="http://schemas.openxmlformats.org/officeDocument/2006/relationships" type="pie" r:blip="">
              <dgm:adjLst>
                <dgm:adj idx="1" val="270"/>
                <dgm:adj idx="2" val="90"/>
              </dgm:adjLst>
            </dgm:shape>
          </dgm:else>
        </dgm:choose>
        <dgm:presOf/>
        <dgm:constrLst/>
        <dgm:ruleLst/>
      </dgm:layoutNode>
      <dgm:layoutNode name="rect7" styleLbl="alignAcc1">
        <dgm:alg type="sp"/>
        <dgm:shape xmlns:r="http://schemas.openxmlformats.org/officeDocument/2006/relationships" type="rect" r:blip="">
          <dgm:adjLst/>
        </dgm:shape>
        <dgm:presOf axis="self"/>
        <dgm:constrLst/>
        <dgm:ruleLst/>
      </dgm:layoutNode>
    </dgm:forEach>
    <dgm:forEach name="Name50" axis="ch" ptType="node" cnt="1">
      <dgm:choose name="Name51">
        <dgm:if name="Name52" axis="root des" ptType="all node" func="maxDepth" op="gte" val="2">
          <dgm:layoutNode name="rect1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1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53">
          <dgm:layoutNode name="rect1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54" axis="ch" ptType="node" st="2" cnt="1">
      <dgm:choose name="Name55">
        <dgm:if name="Name56" axis="root des" ptType="all node" func="maxDepth" op="gte" val="2">
          <dgm:layoutNode name="rect2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2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57">
          <dgm:layoutNode name="rect2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58" axis="ch" ptType="node" st="3" cnt="1">
      <dgm:choose name="Name59">
        <dgm:if name="Name60" axis="root des" ptType="all node" func="maxDepth" op="gte" val="2">
          <dgm:layoutNode name="rect3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3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61">
          <dgm:layoutNode name="rect3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62" axis="ch" ptType="node" st="4" cnt="1">
      <dgm:choose name="Name63">
        <dgm:if name="Name64" axis="root des" ptType="all node" func="maxDepth" op="gte" val="2">
          <dgm:layoutNode name="rect4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4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65">
          <dgm:layoutNode name="rect4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66" axis="ch" ptType="node" st="5" cnt="1">
      <dgm:choose name="Name67">
        <dgm:if name="Name68" axis="root des" ptType="all node" func="maxDepth" op="gte" val="2">
          <dgm:layoutNode name="rect5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5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69">
          <dgm:layoutNode name="rect5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70" axis="ch" ptType="node" st="6" cnt="1">
      <dgm:choose name="Name71">
        <dgm:if name="Name72" axis="root des" ptType="all node" func="maxDepth" op="gte" val="2">
          <dgm:layoutNode name="rect6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6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73">
          <dgm:layoutNode name="rect6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74" axis="ch" ptType="node" st="7" cnt="1">
      <dgm:choose name="Name75">
        <dgm:if name="Name76" axis="root des" ptType="all node" func="maxDepth" op="gte" val="2">
          <dgm:layoutNode name="rect7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7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77">
          <dgm:layoutNode name="rect7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layoutNode>
</dgm:layoutDef>
</file>

<file path=ppt/diagrams/layout152.xml><?xml version="1.0" encoding="utf-8"?>
<dgm:layoutDef xmlns:dgm="http://schemas.openxmlformats.org/drawingml/2006/diagram" xmlns:a="http://schemas.openxmlformats.org/drawingml/2006/main" uniqueId="urn:microsoft.com/office/officeart/2009/layout/CircleArrowProcess">
  <dgm:title val=""/>
  <dgm:desc val=""/>
  <dgm:catLst>
    <dgm:cat type="process" pri="16500"/>
    <dgm:cat type="cycle" pri="160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7"/>
      <dgm:chPref val="7"/>
      <dgm:dir/>
      <dgm:animLvl val="lvl"/>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1.5999"/>
            </dgm:alg>
            <dgm:constrLst>
              <dgm:constr type="primFontSz" for="des" forName="Child1" val="65"/>
              <dgm:constr type="primFontSz" for="des" forName="Parent1" val="65"/>
              <dgm:constr type="primFontSz" for="des" forName="Child1" refType="primFontSz" refFor="des" refForName="Parent1" op="lte"/>
              <dgm:constr type="l" for="ch" forName="Child1" refType="w" fact="0.625"/>
              <dgm:constr type="t" for="ch" forName="Child1" refType="h" fact="0.2981"/>
              <dgm:constr type="w" for="ch" forName="Child1" refType="w" fact="0.375"/>
              <dgm:constr type="h" for="ch" forName="Child1" refType="h" fact="0.4001"/>
              <dgm:constr type="l" for="ch" forName="Accent1" refType="w" fact="0"/>
              <dgm:constr type="t" for="ch" forName="Accent1" refType="h" fact="0"/>
              <dgm:constr type="w" for="ch" forName="Accent1" refType="w" fact="0.6249"/>
              <dgm:constr type="h" for="ch" forName="Accent1" refType="h"/>
              <dgm:constr type="l" for="ch" forName="Parent1" refType="w" fact="0.138"/>
              <dgm:constr type="t" for="ch" forName="Parent1" refType="h" fact="0.362"/>
              <dgm:constr type="w" for="ch" forName="Parent1" refType="w" fact="0.3487"/>
              <dgm:constr type="h" for="ch" forName="Parent1" refType="h" fact="0.2789"/>
            </dgm:constrLst>
          </dgm:if>
          <dgm:if name="Name5" axis="ch" ptType="node" func="cnt" op="equ" val="2">
            <dgm:alg type="composite">
              <dgm:param type="ar" val="1.2026"/>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Accent1" refType="w" fact="0.1144"/>
              <dgm:constr type="t" for="ch" forName="Accent1" refType="h" fact="0"/>
              <dgm:constr type="w" for="ch" forName="Accent1" refType="w" fact="0.5542"/>
              <dgm:constr type="h" for="ch" forName="Accent1" refType="h" fact="0.6665"/>
              <dgm:constr type="l" for="ch" forName="Parent1" refType="w" fact="0.2368"/>
              <dgm:constr type="t" for="ch" forName="Parent1" refType="h" fact="0.2413"/>
              <dgm:constr type="w" for="ch" forName="Parent1" refType="w" fact="0.3092"/>
              <dgm:constr type="h" for="ch" forName="Parent1" refType="h" fact="0.1859"/>
              <dgm:constr type="l" for="ch" forName="Parent2" refType="w" fact="0.0822"/>
              <dgm:constr type="t" for="ch" forName="Parent2" refType="h" fact="0.625"/>
              <dgm:constr type="w" for="ch" forName="Parent2" refType="w" fact="0.3092"/>
              <dgm:constr type="h" for="ch" forName="Parent2" refType="h" fact="0.1859"/>
              <dgm:constr type="l" for="ch" forName="Child1" refType="w" fact="0.6678"/>
              <dgm:constr type="t" for="ch" forName="Child1" refType="h" fact="0.1978"/>
              <dgm:constr type="w" for="ch" forName="Child1" refType="w" fact="0.3322"/>
              <dgm:constr type="h" for="ch" forName="Child1" refType="h" fact="0.265"/>
              <dgm:constr type="l" for="ch" forName="Child2" refType="w" fact="0.5164"/>
              <dgm:constr type="t" for="ch" forName="Child2" refType="h" fact="0.5855"/>
              <dgm:constr type="w" for="ch" forName="Child2" refType="w" fact="0.3322"/>
              <dgm:constr type="h" for="ch" forName="Child2" refType="h" fact="0.265"/>
              <dgm:constr type="l" for="ch" forName="Accent2" refType="w" fact="0"/>
              <dgm:constr type="t" for="ch" forName="Accent2" refType="h" fact="0.4272"/>
              <dgm:constr type="w" for="ch" forName="Accent2" refType="w" fact="0.4761"/>
              <dgm:constr type="h" for="ch" forName="Accent2" refType="h" fact="0.5728"/>
            </dgm:constrLst>
          </dgm:if>
          <dgm:if name="Name6" axis="ch" ptType="node" func="cnt" op="equ" val="3">
            <dgm:alg type="composite">
              <dgm:param type="ar" val="0.9039"/>
            </dgm:alg>
            <dgm:shape xmlns:r="http://schemas.openxmlformats.org/officeDocument/2006/relationships" r:blip="">
              <dgm:adjLst/>
            </dgm:shape>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Accent1" refType="w" fact="0.1479"/>
              <dgm:constr type="t" for="ch" forName="Accent1" refType="h" fact="0"/>
              <dgm:constr type="w" for="ch" forName="Accent1" refType="w" fact="0.5325"/>
              <dgm:constr type="h" for="ch" forName="Accent1" refType="h" fact="0.4814"/>
              <dgm:constr type="l" for="ch" forName="Accent2" refType="w" fact="0"/>
              <dgm:constr type="t" for="ch" forName="Accent2" refType="h" fact="0.2766"/>
              <dgm:constr type="w" for="ch" forName="Accent2" refType="w" fact="0.5325"/>
              <dgm:constr type="h" for="ch" forName="Accent2" refType="h" fact="0.4814"/>
              <dgm:constr type="l" for="ch" forName="Parent1" refType="w" fact="0.2656"/>
              <dgm:constr type="t" for="ch" forName="Parent1" refType="h" fact="0.1738"/>
              <dgm:constr type="w" for="ch" forName="Parent1" refType="w" fact="0.2959"/>
              <dgm:constr type="h" for="ch" forName="Parent1" refType="h" fact="0.1337"/>
              <dgm:constr type="l" for="ch" forName="Accent3" refType="w" fact="0.1858"/>
              <dgm:constr type="t" for="ch" forName="Accent3" refType="h" fact="0.5863"/>
              <dgm:constr type="w" for="ch" forName="Accent3" refType="w" fact="0.4575"/>
              <dgm:constr type="h" for="ch" forName="Accent3" refType="h" fact="0.4137"/>
              <dgm:constr type="l" for="ch" forName="Parent2" refType="w" fact="0.1183"/>
              <dgm:constr type="t" for="ch" forName="Parent2" refType="h" fact="0.452"/>
              <dgm:constr type="w" for="ch" forName="Parent2" refType="w" fact="0.2959"/>
              <dgm:constr type="h" for="ch" forName="Parent2" refType="h" fact="0.1337"/>
              <dgm:constr type="l" for="ch" forName="Parent3" refType="w" fact="0.2663"/>
              <dgm:constr type="t" for="ch" forName="Parent3" refType="h" fact="0.7306"/>
              <dgm:constr type="w" for="ch" forName="Parent3" refType="w" fact="0.2959"/>
              <dgm:constr type="h" for="ch" forName="Parent3" refType="h" fact="0.1337"/>
              <dgm:constr type="l" for="ch" forName="Child2" refType="w" fact="0.5325"/>
              <dgm:constr type="t" for="ch" forName="Child2" refType="h" fact="0.4217"/>
              <dgm:constr type="w" for="ch" forName="Child2" refType="w" fact="0.3195"/>
              <dgm:constr type="h" for="ch" forName="Child2" refType="h" fact="0.1926"/>
              <dgm:constr type="l" for="ch" forName="Child1" refType="w" fact="0.6805"/>
              <dgm:constr type="t" for="ch" forName="Child1" refType="h" fact="0.1435"/>
              <dgm:constr type="w" for="ch" forName="Child1" refType="w" fact="0.3195"/>
              <dgm:constr type="h" for="ch" forName="Child1" refType="h" fact="0.1926"/>
              <dgm:constr type="l" for="ch" forName="Child3" refType="w" fact="0.6805"/>
              <dgm:constr type="t" for="ch" forName="Child3" refType="h" fact="0.6998"/>
              <dgm:constr type="w" for="ch" forName="Child3" refType="w" fact="0.3195"/>
              <dgm:constr type="h" for="ch" forName="Child3" refType="h" fact="0.1926"/>
            </dgm:constrLst>
          </dgm:if>
          <dgm:if name="Name7" axis="ch" ptType="node" func="cnt" op="equ" val="4">
            <dgm:alg type="composite">
              <dgm:param type="ar" val="0.707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1" refType="w" fact="0.1481"/>
              <dgm:constr type="t" for="ch" forName="Accent1" refType="h" fact="0"/>
              <dgm:constr type="w" for="ch" forName="Accent1" refType="w" fact="0.5331"/>
              <dgm:constr type="h" for="ch" forName="Accent1" refType="h" fact="0.3771"/>
              <dgm:constr type="l" for="ch" forName="Accent2" refType="w" fact="0"/>
              <dgm:constr type="t" for="ch" forName="Accent2" refType="h" fact="0.2167"/>
              <dgm:constr type="w" for="ch" forName="Accent2" refType="w" fact="0.5331"/>
              <dgm:constr type="h" for="ch" forName="Accent2" refType="h" fact="0.3771"/>
              <dgm:constr type="l" for="ch" forName="Accent3" refType="w" fact="0.1481"/>
              <dgm:constr type="t" for="ch" forName="Accent3" refType="h" fact="0.4342"/>
              <dgm:constr type="w" for="ch" forName="Accent3" refType="w" fact="0.5331"/>
              <dgm:constr type="h" for="ch" forName="Accent3" refType="h" fact="0.3771"/>
              <dgm:constr type="l" for="ch" forName="Parent1" refType="w" fact="0.2658"/>
              <dgm:constr type="t" for="ch" forName="Parent1" refType="h" fact="0.1365"/>
              <dgm:constr type="w" for="ch" forName="Parent1" refType="w" fact="0.2975"/>
              <dgm:constr type="h" for="ch" forName="Parent1" refType="h" fact="0.1052"/>
              <dgm:constr type="l" for="ch" forName="Parent2" refType="w" fact="0.1171"/>
              <dgm:constr type="t" for="ch" forName="Parent2" refType="h" fact="0.3536"/>
              <dgm:constr type="w" for="ch" forName="Parent2" refType="w" fact="0.2975"/>
              <dgm:constr type="h" for="ch" forName="Parent2" refType="h" fact="0.1052"/>
              <dgm:constr type="l" for="ch" forName="Parent3" refType="w" fact="0.2658"/>
              <dgm:constr type="t" for="ch" forName="Parent3" refType="h" fact="0.5707"/>
              <dgm:constr type="w" for="ch" forName="Parent3" refType="w" fact="0.2975"/>
              <dgm:constr type="h" for="ch" forName="Parent3" refType="h" fact="0.1052"/>
              <dgm:constr type="l" for="ch" forName="Parent4" refType="w" fact="0.1171"/>
              <dgm:constr type="t" for="ch" forName="Parent4" refType="h" fact="0.7878"/>
              <dgm:constr type="w" for="ch" forName="Parent4" refType="w" fact="0.2975"/>
              <dgm:constr type="h" for="ch" forName="Parent4" refType="h" fact="0.1052"/>
              <dgm:constr type="l" for="ch" forName="Child1" refType="w" fact="0.6804"/>
              <dgm:constr type="t" for="ch" forName="Child1" refType="h" fact="0.1119"/>
              <dgm:constr type="w" for="ch" forName="Child1" refType="w" fact="0.3196"/>
              <dgm:constr type="h" for="ch" forName="Child1" refType="h" fact="0.15"/>
              <dgm:constr type="l" for="ch" forName="Child2" refType="w" fact="0.5348"/>
              <dgm:constr type="t" for="ch" forName="Child2" refType="h" fact="0.3312"/>
              <dgm:constr type="w" for="ch" forName="Child2" refType="w" fact="0.3196"/>
              <dgm:constr type="h" for="ch" forName="Child2" refType="h" fact="0.15"/>
              <dgm:constr type="l" for="ch" forName="Child3" refType="w" fact="0.6804"/>
              <dgm:constr type="t" for="ch" forName="Child3" refType="h" fact="0.5461"/>
              <dgm:constr type="w" for="ch" forName="Child3" refType="w" fact="0.3196"/>
              <dgm:constr type="h" for="ch" forName="Child3" refType="h" fact="0.15"/>
              <dgm:constr type="l" for="ch" forName="Child4" refType="w" fact="0.5348"/>
              <dgm:constr type="t" for="ch" forName="Child4" refType="h" fact="0.7632"/>
              <dgm:constr type="w" for="ch" forName="Child4" refType="w" fact="0.3196"/>
              <dgm:constr type="h" for="ch" forName="Child4" refType="h" fact="0.15"/>
              <dgm:constr type="l" for="ch" forName="Accent4" refType="w" fact="0.038"/>
              <dgm:constr type="t" for="ch" forName="Accent4" refType="h" fact="0.6759"/>
              <dgm:constr type="w" for="ch" forName="Accent4" refType="w" fact="0.458"/>
              <dgm:constr type="h" for="ch" forName="Accent4" refType="h" fact="0.3241"/>
            </dgm:constrLst>
          </dgm:if>
          <dgm:if name="Name8" axis="ch" ptType="node" func="cnt" op="equ" val="5">
            <dgm:alg type="composite">
              <dgm:param type="ar" val="0.581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1" refType="w" fact="0.1481"/>
              <dgm:constr type="t" for="ch" forName="Accent1" refType="h" fact="0"/>
              <dgm:constr type="w" for="ch" forName="Accent1" refType="w" fact="0.5331"/>
              <dgm:constr type="h" for="ch" forName="Accent1" refType="h" fact="0.3098"/>
              <dgm:constr type="l" for="ch" forName="Accent2" refType="w" fact="0"/>
              <dgm:constr type="t" for="ch" forName="Accent2" refType="h" fact="0.178"/>
              <dgm:constr type="w" for="ch" forName="Accent2" refType="w" fact="0.5331"/>
              <dgm:constr type="h" for="ch" forName="Accent2" refType="h" fact="0.3098"/>
              <dgm:constr type="l" for="ch" forName="Accent3" refType="w" fact="0.1481"/>
              <dgm:constr type="t" for="ch" forName="Accent3" refType="h" fact="0.3568"/>
              <dgm:constr type="w" for="ch" forName="Accent3" refType="w" fact="0.5331"/>
              <dgm:constr type="h" for="ch" forName="Accent3" refType="h" fact="0.3098"/>
              <dgm:constr type="l" for="ch" forName="Accent4" refType="w" fact="0"/>
              <dgm:constr type="t" for="ch" forName="Accent4" refType="h" fact="0.5351"/>
              <dgm:constr type="w" for="ch" forName="Accent4" refType="w" fact="0.5331"/>
              <dgm:constr type="h" for="ch" forName="Accent4" refType="h" fact="0.3098"/>
              <dgm:constr type="l" for="ch" forName="Accent5" refType="w" fact="0.186"/>
              <dgm:constr type="t" for="ch" forName="Accent5" refType="h" fact="0.7337"/>
              <dgm:constr type="w" for="ch" forName="Accent5" refType="w" fact="0.458"/>
              <dgm:constr type="h" for="ch" forName="Accent5" refType="h" fact="0.2663"/>
              <dgm:constr type="l" for="ch" forName="Parent1" refType="w" fact="0.2658"/>
              <dgm:constr type="t" for="ch" forName="Parent1" refType="h" fact="0.1122"/>
              <dgm:constr type="w" for="ch" forName="Parent1" refType="w" fact="0.2975"/>
              <dgm:constr type="h" for="ch" forName="Parent1" refType="h" fact="0.0864"/>
              <dgm:constr type="l" for="ch" forName="Parent2" refType="w" fact="0.1171"/>
              <dgm:constr type="t" for="ch" forName="Parent2" refType="h" fact="0.2906"/>
              <dgm:constr type="w" for="ch" forName="Parent2" refType="w" fact="0.2975"/>
              <dgm:constr type="h" for="ch" forName="Parent2" refType="h" fact="0.0864"/>
              <dgm:constr type="l" for="ch" forName="Parent3" refType="w" fact="0.2658"/>
              <dgm:constr type="t" for="ch" forName="Parent3" refType="h" fact="0.4689"/>
              <dgm:constr type="w" for="ch" forName="Parent3" refType="w" fact="0.2975"/>
              <dgm:constr type="h" for="ch" forName="Parent3" refType="h" fact="0.0864"/>
              <dgm:constr type="l" for="ch" forName="Parent4" refType="w" fact="0.1171"/>
              <dgm:constr type="t" for="ch" forName="Parent4" refType="h" fact="0.6473"/>
              <dgm:constr type="w" for="ch" forName="Parent4" refType="w" fact="0.2975"/>
              <dgm:constr type="h" for="ch" forName="Parent4" refType="h" fact="0.0864"/>
              <dgm:constr type="l" for="ch" forName="Parent5" refType="w" fact="0.2658"/>
              <dgm:constr type="t" for="ch" forName="Parent5" refType="h" fact="0.8257"/>
              <dgm:constr type="w" for="ch" forName="Parent5" refType="w" fact="0.2975"/>
              <dgm:constr type="h" for="ch" forName="Parent5" refType="h" fact="0.0864"/>
              <dgm:constr type="l" for="ch" forName="Child1" refType="w" fact="0.6804"/>
              <dgm:constr type="t" for="ch" forName="Child1" refType="h" fact="0.0919"/>
              <dgm:constr type="w" for="ch" forName="Child1" refType="w" fact="0.3196"/>
              <dgm:constr type="h" for="ch" forName="Child1" refType="h" fact="0.1232"/>
              <dgm:constr type="l" for="ch" forName="Child2" refType="w" fact="0.5348"/>
              <dgm:constr type="t" for="ch" forName="Child2" refType="h" fact="0.2722"/>
              <dgm:constr type="w" for="ch" forName="Child2" refType="w" fact="0.3196"/>
              <dgm:constr type="h" for="ch" forName="Child2" refType="h" fact="0.1232"/>
              <dgm:constr type="l" for="ch" forName="Child3" refType="w" fact="0.6804"/>
              <dgm:constr type="t" for="ch" forName="Child3" refType="h" fact="0.4487"/>
              <dgm:constr type="w" for="ch" forName="Child3" refType="w" fact="0.3196"/>
              <dgm:constr type="h" for="ch" forName="Child3" refType="h" fact="0.1232"/>
              <dgm:constr type="l" for="ch" forName="Child4" refType="w" fact="0.5348"/>
              <dgm:constr type="t" for="ch" forName="Child4" refType="h" fact="0.6271"/>
              <dgm:constr type="w" for="ch" forName="Child4" refType="w" fact="0.3196"/>
              <dgm:constr type="h" for="ch" forName="Child4" refType="h" fact="0.1232"/>
              <dgm:constr type="l" for="ch" forName="Child5" refType="w" fact="0.6804"/>
              <dgm:constr type="t" for="ch" forName="Child5" refType="h" fact="0.8073"/>
              <dgm:constr type="w" for="ch" forName="Child5" refType="w" fact="0.3196"/>
              <dgm:constr type="h" for="ch" forName="Child5" refType="h" fact="0.1232"/>
            </dgm:constrLst>
          </dgm:if>
          <dgm:if name="Name9" axis="ch" ptType="node" func="cnt" op="equ" val="6">
            <dgm:alg type="composite">
              <dgm:param type="ar" val="0.493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Accent1" refType="w" fact="0.1481"/>
              <dgm:constr type="t" for="ch" forName="Accent1" refType="h" fact="0"/>
              <dgm:constr type="w" for="ch" forName="Accent1" refType="w" fact="0.5331"/>
              <dgm:constr type="h" for="ch" forName="Accent1" refType="h" fact="0.2629"/>
              <dgm:constr type="l" for="ch" forName="Accent2" refType="w" fact="0"/>
              <dgm:constr type="t" for="ch" forName="Accent2" refType="h" fact="0.1511"/>
              <dgm:constr type="w" for="ch" forName="Accent2" refType="w" fact="0.5331"/>
              <dgm:constr type="h" for="ch" forName="Accent2" refType="h" fact="0.2629"/>
              <dgm:constr type="l" for="ch" forName="Accent3" refType="w" fact="0.1481"/>
              <dgm:constr type="t" for="ch" forName="Accent3" refType="h" fact="0.3027"/>
              <dgm:constr type="w" for="ch" forName="Accent3" refType="w" fact="0.5331"/>
              <dgm:constr type="h" for="ch" forName="Accent3" refType="h" fact="0.2629"/>
              <dgm:constr type="l" for="ch" forName="Accent4" refType="w" fact="0"/>
              <dgm:constr type="t" for="ch" forName="Accent4" refType="h" fact="0.4541"/>
              <dgm:constr type="w" for="ch" forName="Accent4" refType="w" fact="0.5331"/>
              <dgm:constr type="h" for="ch" forName="Accent4" refType="h" fact="0.2629"/>
              <dgm:constr type="l" for="ch" forName="Parent1" refType="w" fact="0.2658"/>
              <dgm:constr type="t" for="ch" forName="Parent1" refType="h" fact="0.0952"/>
              <dgm:constr type="w" for="ch" forName="Parent1" refType="w" fact="0.2975"/>
              <dgm:constr type="h" for="ch" forName="Parent1" refType="h" fact="0.0733"/>
              <dgm:constr type="l" for="ch" forName="Parent2" refType="w" fact="0.1171"/>
              <dgm:constr type="t" for="ch" forName="Parent2" refType="h" fact="0.2466"/>
              <dgm:constr type="w" for="ch" forName="Parent2" refType="w" fact="0.2975"/>
              <dgm:constr type="h" for="ch" forName="Parent2" refType="h" fact="0.0733"/>
              <dgm:constr type="l" for="ch" forName="Parent3" refType="w" fact="0.2658"/>
              <dgm:constr type="t" for="ch" forName="Parent3" refType="h" fact="0.3979"/>
              <dgm:constr type="w" for="ch" forName="Parent3" refType="w" fact="0.2975"/>
              <dgm:constr type="h" for="ch" forName="Parent3" refType="h" fact="0.0733"/>
              <dgm:constr type="l" for="ch" forName="Parent4" refType="w" fact="0.1171"/>
              <dgm:constr type="t" for="ch" forName="Parent4" refType="h" fact="0.5493"/>
              <dgm:constr type="w" for="ch" forName="Parent4" refType="w" fact="0.2975"/>
              <dgm:constr type="h" for="ch" forName="Parent4" refType="h" fact="0.0733"/>
              <dgm:constr type="l" for="ch" forName="Child1" refType="w" fact="0.6804"/>
              <dgm:constr type="t" for="ch" forName="Child1" refType="h" fact="0.078"/>
              <dgm:constr type="w" for="ch" forName="Child1" refType="w" fact="0.3196"/>
              <dgm:constr type="h" for="ch" forName="Child1" refType="h" fact="0.1046"/>
              <dgm:constr type="l" for="ch" forName="Child2" refType="w" fact="0.5348"/>
              <dgm:constr type="t" for="ch" forName="Child2" refType="h" fact="0.231"/>
              <dgm:constr type="w" for="ch" forName="Child2" refType="w" fact="0.3196"/>
              <dgm:constr type="h" for="ch" forName="Child2" refType="h" fact="0.1046"/>
              <dgm:constr type="l" for="ch" forName="Child3" refType="w" fact="0.6804"/>
              <dgm:constr type="t" for="ch" forName="Child3" refType="h" fact="0.3808"/>
              <dgm:constr type="w" for="ch" forName="Child3" refType="w" fact="0.3196"/>
              <dgm:constr type="h" for="ch" forName="Child3" refType="h" fact="0.1046"/>
              <dgm:constr type="l" for="ch" forName="Child4" refType="w" fact="0.5348"/>
              <dgm:constr type="t" for="ch" forName="Child4" refType="h" fact="0.5322"/>
              <dgm:constr type="w" for="ch" forName="Child4" refType="w" fact="0.3196"/>
              <dgm:constr type="h" for="ch" forName="Child4" refType="h" fact="0.1046"/>
              <dgm:constr type="l" for="ch" forName="Accent5" refType="w" fact="0.1481"/>
              <dgm:constr type="t" for="ch" forName="Accent5" refType="h" fact="0.6053"/>
              <dgm:constr type="w" for="ch" forName="Accent5" refType="w" fact="0.5331"/>
              <dgm:constr type="h" for="ch" forName="Accent5" refType="h" fact="0.2629"/>
              <dgm:constr type="l" for="ch" forName="Accent6" refType="w" fact="0.038"/>
              <dgm:constr type="t" for="ch" forName="Accent6" refType="h" fact="0.774"/>
              <dgm:constr type="w" for="ch" forName="Accent6" refType="w" fact="0.458"/>
              <dgm:constr type="h" for="ch" forName="Accent6" refType="h" fact="0.226"/>
              <dgm:constr type="l" for="ch" forName="Parent5" refType="w" fact="0.2658"/>
              <dgm:constr type="t" for="ch" forName="Parent5" refType="h" fact="0.7005"/>
              <dgm:constr type="w" for="ch" forName="Parent5" refType="w" fact="0.2975"/>
              <dgm:constr type="h" for="ch" forName="Parent5" refType="h" fact="0.0733"/>
              <dgm:constr type="l" for="ch" forName="Parent6" refType="w" fact="0.1171"/>
              <dgm:constr type="t" for="ch" forName="Parent6" refType="h" fact="0.8519"/>
              <dgm:constr type="w" for="ch" forName="Parent6" refType="w" fact="0.2975"/>
              <dgm:constr type="h" for="ch" forName="Parent6" refType="h" fact="0.0733"/>
              <dgm:constr type="l" for="ch" forName="Child5" refType="w" fact="0.6804"/>
              <dgm:constr type="t" for="ch" forName="Child5" refType="h" fact="0.6833"/>
              <dgm:constr type="w" for="ch" forName="Child5" refType="w" fact="0.3196"/>
              <dgm:constr type="h" for="ch" forName="Child5" refType="h" fact="0.1046"/>
              <dgm:constr type="l" for="ch" forName="Child6" refType="w" fact="0.5348"/>
              <dgm:constr type="t" for="ch" forName="Child6" refType="h" fact="0.8347"/>
              <dgm:constr type="w" for="ch" forName="Child6" refType="w" fact="0.3196"/>
              <dgm:constr type="h" for="ch" forName="Child6" refType="h" fact="0.1046"/>
            </dgm:constrLst>
          </dgm:if>
          <dgm:else name="Name10">
            <dgm:alg type="composite">
              <dgm:param type="ar" val="0.428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Accent1" refType="w" fact="0.1481"/>
              <dgm:constr type="t" for="ch" forName="Accent1" refType="h" fact="0"/>
              <dgm:constr type="w" for="ch" forName="Accent1" refType="w" fact="0.5331"/>
              <dgm:constr type="h" for="ch" forName="Accent1" refType="h" fact="0.2284"/>
              <dgm:constr type="l" for="ch" forName="Accent2" refType="w" fact="0"/>
              <dgm:constr type="t" for="ch" forName="Accent2" refType="h" fact="0.1312"/>
              <dgm:constr type="w" for="ch" forName="Accent2" refType="w" fact="0.5331"/>
              <dgm:constr type="h" for="ch" forName="Accent2" refType="h" fact="0.2284"/>
              <dgm:constr type="l" for="ch" forName="Accent3" refType="w" fact="0.1481"/>
              <dgm:constr type="t" for="ch" forName="Accent3" refType="h" fact="0.263"/>
              <dgm:constr type="w" for="ch" forName="Accent3" refType="w" fact="0.5331"/>
              <dgm:constr type="h" for="ch" forName="Accent3" refType="h" fact="0.2284"/>
              <dgm:constr type="l" for="ch" forName="Accent4" refType="w" fact="0"/>
              <dgm:constr type="t" for="ch" forName="Accent4" refType="h" fact="0.3945"/>
              <dgm:constr type="w" for="ch" forName="Accent4" refType="w" fact="0.5331"/>
              <dgm:constr type="h" for="ch" forName="Accent4" refType="h" fact="0.2284"/>
              <dgm:constr type="l" for="ch" forName="Parent1" refType="w" fact="0.2658"/>
              <dgm:constr type="t" for="ch" forName="Parent1" refType="h" fact="0.0827"/>
              <dgm:constr type="w" for="ch" forName="Parent1" refType="w" fact="0.2975"/>
              <dgm:constr type="h" for="ch" forName="Parent1" refType="h" fact="0.0637"/>
              <dgm:constr type="l" for="ch" forName="Parent2" refType="w" fact="0.1171"/>
              <dgm:constr type="t" for="ch" forName="Parent2" refType="h" fact="0.2142"/>
              <dgm:constr type="w" for="ch" forName="Parent2" refType="w" fact="0.2975"/>
              <dgm:constr type="h" for="ch" forName="Parent2" refType="h" fact="0.0637"/>
              <dgm:constr type="l" for="ch" forName="Parent3" refType="w" fact="0.2658"/>
              <dgm:constr type="t" for="ch" forName="Parent3" refType="h" fact="0.3457"/>
              <dgm:constr type="w" for="ch" forName="Parent3" refType="w" fact="0.2975"/>
              <dgm:constr type="h" for="ch" forName="Parent3" refType="h" fact="0.0637"/>
              <dgm:constr type="l" for="ch" forName="Parent4" refType="w" fact="0.1171"/>
              <dgm:constr type="t" for="ch" forName="Parent4" refType="h" fact="0.4772"/>
              <dgm:constr type="w" for="ch" forName="Parent4" refType="w" fact="0.2975"/>
              <dgm:constr type="h" for="ch" forName="Parent4" refType="h" fact="0.0637"/>
              <dgm:constr type="l" for="ch" forName="Child1" refType="w" fact="0.6804"/>
              <dgm:constr type="t" for="ch" forName="Child1" refType="h" fact="0.0678"/>
              <dgm:constr type="w" for="ch" forName="Child1" refType="w" fact="0.3196"/>
              <dgm:constr type="h" for="ch" forName="Child1" refType="h" fact="0.0908"/>
              <dgm:constr type="l" for="ch" forName="Child2" refType="w" fact="0.5348"/>
              <dgm:constr type="t" for="ch" forName="Child2" refType="h" fact="0.2006"/>
              <dgm:constr type="w" for="ch" forName="Child2" refType="w" fact="0.3196"/>
              <dgm:constr type="h" for="ch" forName="Child2" refType="h" fact="0.0908"/>
              <dgm:constr type="l" for="ch" forName="Child3" refType="w" fact="0.6804"/>
              <dgm:constr type="t" for="ch" forName="Child3" refType="h" fact="0.3308"/>
              <dgm:constr type="w" for="ch" forName="Child3" refType="w" fact="0.3196"/>
              <dgm:constr type="h" for="ch" forName="Child3" refType="h" fact="0.0908"/>
              <dgm:constr type="l" for="ch" forName="Child4" refType="w" fact="0.5348"/>
              <dgm:constr type="t" for="ch" forName="Child4" refType="h" fact="0.4623"/>
              <dgm:constr type="w" for="ch" forName="Child4" refType="w" fact="0.3196"/>
              <dgm:constr type="h" for="ch" forName="Child4" refType="h" fact="0.0908"/>
              <dgm:constr type="l" for="ch" forName="Accent5" refType="w" fact="0.1481"/>
              <dgm:constr type="t" for="ch" forName="Accent5" refType="h" fact="0.5258"/>
              <dgm:constr type="w" for="ch" forName="Accent5" refType="w" fact="0.5331"/>
              <dgm:constr type="h" for="ch" forName="Accent5" refType="h" fact="0.2284"/>
              <dgm:constr type="l" for="ch" forName="Accent6" refType="w" fact="0"/>
              <dgm:constr type="t" for="ch" forName="Accent6" refType="h" fact="0.6573"/>
              <dgm:constr type="w" for="ch" forName="Accent6" refType="w" fact="0.5331"/>
              <dgm:constr type="h" for="ch" forName="Accent6" refType="h" fact="0.2284"/>
              <dgm:constr type="l" for="ch" forName="Accent7" refType="w" fact="0.186"/>
              <dgm:constr type="t" for="ch" forName="Accent7" refType="h" fact="0.8037"/>
              <dgm:constr type="w" for="ch" forName="Accent7" refType="w" fact="0.458"/>
              <dgm:constr type="h" for="ch" forName="Accent7" refType="h" fact="0.1963"/>
              <dgm:constr type="l" for="ch" forName="Parent5" refType="w" fact="0.2658"/>
              <dgm:constr type="t" for="ch" forName="Parent5" refType="h" fact="0.6085"/>
              <dgm:constr type="w" for="ch" forName="Parent5" refType="w" fact="0.2975"/>
              <dgm:constr type="h" for="ch" forName="Parent5" refType="h" fact="0.0637"/>
              <dgm:constr type="l" for="ch" forName="Parent6" refType="w" fact="0.1171"/>
              <dgm:constr type="t" for="ch" forName="Parent6" refType="h" fact="0.74"/>
              <dgm:constr type="w" for="ch" forName="Parent6" refType="w" fact="0.2975"/>
              <dgm:constr type="h" for="ch" forName="Parent6" refType="h" fact="0.0637"/>
              <dgm:constr type="l" for="ch" forName="Parent7" refType="w" fact="0.2658"/>
              <dgm:constr type="t" for="ch" forName="Parent7" refType="h" fact="0.8715"/>
              <dgm:constr type="w" for="ch" forName="Parent7" refType="w" fact="0.2975"/>
              <dgm:constr type="h" for="ch" forName="Parent7" refType="h" fact="0.0637"/>
              <dgm:constr type="l" for="ch" forName="Child5" refType="w" fact="0.6804"/>
              <dgm:constr type="t" for="ch" forName="Child5" refType="h" fact="0.5936"/>
              <dgm:constr type="w" for="ch" forName="Child5" refType="w" fact="0.3196"/>
              <dgm:constr type="h" for="ch" forName="Child5" refType="h" fact="0.0908"/>
              <dgm:constr type="l" for="ch" forName="Child6" refType="w" fact="0.5348"/>
              <dgm:constr type="t" for="ch" forName="Child6" refType="h" fact="0.7251"/>
              <dgm:constr type="w" for="ch" forName="Child6" refType="w" fact="0.3196"/>
              <dgm:constr type="h" for="ch" forName="Child6" refType="h" fact="0.0908"/>
              <dgm:constr type="l" for="ch" forName="Child7" refType="w" fact="0.6804"/>
              <dgm:constr type="t" for="ch" forName="Child7" refType="h" fact="0.8579"/>
              <dgm:constr type="w" for="ch" forName="Child7" refType="w" fact="0.3196"/>
              <dgm:constr type="h" for="ch" forName="Child7" refType="h" fact="0.0908"/>
            </dgm:constrLst>
          </dgm:else>
        </dgm:choose>
      </dgm:if>
      <dgm:else name="Name11">
        <dgm:choose name="Name12">
          <dgm:if name="Name13" axis="ch" ptType="node" func="cnt" op="equ" val="1">
            <dgm:alg type="composite">
              <dgm:param type="ar" val="1.5999"/>
            </dgm:alg>
            <dgm:constrLst>
              <dgm:constr type="primFontSz" for="des" forName="Child1" val="65"/>
              <dgm:constr type="primFontSz" for="des" forName="Parent1" val="65"/>
              <dgm:constr type="primFontSz" for="des" forName="Child1" refType="primFontSz" refFor="des" refForName="Parent1" op="lte"/>
              <dgm:constr type="l" for="ch" forName="Child1" refType="w" fact="0.625"/>
              <dgm:constr type="t" for="ch" forName="Child1" refType="h" fact="0.2981"/>
              <dgm:constr type="w" for="ch" forName="Child1" refType="w" fact="0.375"/>
              <dgm:constr type="h" for="ch" forName="Child1" refType="h" fact="0.4001"/>
              <dgm:constr type="l" for="ch" forName="Accent1" refType="w" fact="0"/>
              <dgm:constr type="t" for="ch" forName="Accent1" refType="h" fact="0"/>
              <dgm:constr type="w" for="ch" forName="Accent1" refType="w" fact="0.6249"/>
              <dgm:constr type="h" for="ch" forName="Accent1" refType="h"/>
              <dgm:constr type="l" for="ch" forName="Parent1" refType="w" fact="0.138"/>
              <dgm:constr type="t" for="ch" forName="Parent1" refType="h" fact="0.362"/>
              <dgm:constr type="w" for="ch" forName="Parent1" refType="w" fact="0.3487"/>
              <dgm:constr type="h" for="ch" forName="Parent1" refType="h" fact="0.2789"/>
            </dgm:constrLst>
          </dgm:if>
          <dgm:if name="Name14" axis="ch" ptType="node" func="cnt" op="equ" val="2">
            <dgm:alg type="composite">
              <dgm:param type="ar" val="1.2026"/>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Accent1" refType="w" fact="-0.0407"/>
              <dgm:constr type="t" for="ch" forName="Accent1" refType="h" fact="0"/>
              <dgm:constr type="w" for="ch" forName="Accent1" refType="w" fact="0.5542"/>
              <dgm:constr type="h" for="ch" forName="Accent1" refType="h" fact="0.6665"/>
              <dgm:constr type="l" for="ch" forName="Accent2" refType="w" fact="0.1533"/>
              <dgm:constr type="t" for="ch" forName="Accent2" refType="h" fact="0.4272"/>
              <dgm:constr type="w" for="ch" forName="Accent2" refType="w" fact="0.4761"/>
              <dgm:constr type="h" for="ch" forName="Accent2" refType="h" fact="0.5728"/>
              <dgm:constr type="l" for="ch" forName="Parent1" refType="w" fact="0.0822"/>
              <dgm:constr type="t" for="ch" forName="Parent1" refType="h" fact="0.2413"/>
              <dgm:constr type="w" for="ch" forName="Parent1" refType="w" fact="0.3092"/>
              <dgm:constr type="h" for="ch" forName="Parent1" refType="h" fact="0.1859"/>
              <dgm:constr type="l" for="ch" forName="Parent2" refType="w" fact="0.2368"/>
              <dgm:constr type="t" for="ch" forName="Parent2" refType="h" fact="0.625"/>
              <dgm:constr type="w" for="ch" forName="Parent2" refType="w" fact="0.3092"/>
              <dgm:constr type="h" for="ch" forName="Parent2" refType="h" fact="0.1859"/>
              <dgm:constr type="l" for="ch" forName="Child1" refType="w" fact="0.5164"/>
              <dgm:constr type="t" for="ch" forName="Child1" refType="h" fact="0.1978"/>
              <dgm:constr type="w" for="ch" forName="Child1" refType="w" fact="0.3322"/>
              <dgm:constr type="h" for="ch" forName="Child1" refType="h" fact="0.265"/>
              <dgm:constr type="l" for="ch" forName="Child2" refType="w" fact="0.6678"/>
              <dgm:constr type="t" for="ch" forName="Child2" refType="h" fact="0.5855"/>
              <dgm:constr type="w" for="ch" forName="Child2" refType="w" fact="0.3322"/>
              <dgm:constr type="h" for="ch" forName="Child2" refType="h" fact="0.265"/>
            </dgm:constrLst>
          </dgm:if>
          <dgm:if name="Name15" axis="ch" ptType="node" func="cnt" op="equ" val="3">
            <dgm:alg type="composite">
              <dgm:param type="ar" val="0.9039"/>
            </dgm:alg>
            <dgm:shape xmlns:r="http://schemas.openxmlformats.org/officeDocument/2006/relationships" r:blip="">
              <dgm:adjLst/>
            </dgm:shape>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Accent1" refType="w" fact="0"/>
              <dgm:constr type="t" for="ch" forName="Accent1" refType="h" fact="0"/>
              <dgm:constr type="w" for="ch" forName="Accent1" refType="w" fact="0.5325"/>
              <dgm:constr type="h" for="ch" forName="Accent1" refType="h" fact="0.4814"/>
              <dgm:constr type="l" for="ch" forName="Accent2" refType="w" fact="0.1479"/>
              <dgm:constr type="t" for="ch" forName="Accent2" refType="h" fact="0.2766"/>
              <dgm:constr type="w" for="ch" forName="Accent2" refType="w" fact="0.5325"/>
              <dgm:constr type="h" for="ch" forName="Accent2" refType="h" fact="0.4814"/>
              <dgm:constr type="l" for="ch" forName="Accent3" refType="w" fact="0.0378"/>
              <dgm:constr type="t" for="ch" forName="Accent3" refType="h" fact="0.5863"/>
              <dgm:constr type="w" for="ch" forName="Accent3" refType="w" fact="0.4575"/>
              <dgm:constr type="h" for="ch" forName="Accent3" refType="h" fact="0.4137"/>
              <dgm:constr type="l" for="ch" forName="Parent1" refType="w" fact="0.1183"/>
              <dgm:constr type="t" for="ch" forName="Parent1" refType="h" fact="0.1738"/>
              <dgm:constr type="w" for="ch" forName="Parent1" refType="w" fact="0.2959"/>
              <dgm:constr type="h" for="ch" forName="Parent1" refType="h" fact="0.1337"/>
              <dgm:constr type="l" for="ch" forName="Parent2" refType="w" fact="0.2656"/>
              <dgm:constr type="t" for="ch" forName="Parent2" refType="h" fact="0.452"/>
              <dgm:constr type="w" for="ch" forName="Parent2" refType="w" fact="0.2959"/>
              <dgm:constr type="h" for="ch" forName="Parent2" refType="h" fact="0.1337"/>
              <dgm:constr type="l" for="ch" forName="Parent3" refType="w" fact="0.1183"/>
              <dgm:constr type="t" for="ch" forName="Parent3" refType="h" fact="0.7306"/>
              <dgm:constr type="w" for="ch" forName="Parent3" refType="w" fact="0.2959"/>
              <dgm:constr type="h" for="ch" forName="Parent3" refType="h" fact="0.1337"/>
              <dgm:constr type="l" for="ch" forName="Child1" refType="w" fact="0.5325"/>
              <dgm:constr type="t" for="ch" forName="Child1" refType="h" fact="0.1435"/>
              <dgm:constr type="w" for="ch" forName="Child1" refType="w" fact="0.3195"/>
              <dgm:constr type="h" for="ch" forName="Child1" refType="h" fact="0.1926"/>
              <dgm:constr type="l" for="ch" forName="Child2" refType="w" fact="0.6805"/>
              <dgm:constr type="t" for="ch" forName="Child2" refType="h" fact="0.4217"/>
              <dgm:constr type="w" for="ch" forName="Child2" refType="w" fact="0.3195"/>
              <dgm:constr type="h" for="ch" forName="Child2" refType="h" fact="0.1926"/>
              <dgm:constr type="l" for="ch" forName="Child3" refType="w" fact="0.5325"/>
              <dgm:constr type="t" for="ch" forName="Child3" refType="h" fact="0.6998"/>
              <dgm:constr type="w" for="ch" forName="Child3" refType="w" fact="0.3195"/>
              <dgm:constr type="h" for="ch" forName="Child3" refType="h" fact="0.1926"/>
            </dgm:constrLst>
          </dgm:if>
          <dgm:if name="Name16" axis="ch" ptType="node" func="cnt" op="equ" val="4">
            <dgm:alg type="composite">
              <dgm:param type="ar" val="0.707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1" refType="w" fact="0"/>
              <dgm:constr type="t" for="ch" forName="Accent1" refType="h" fact="0"/>
              <dgm:constr type="w" for="ch" forName="Accent1" refType="w" fact="0.5331"/>
              <dgm:constr type="h" for="ch" forName="Accent1" refType="h" fact="0.3771"/>
              <dgm:constr type="l" for="ch" forName="Accent2" refType="w" fact="0.1481"/>
              <dgm:constr type="t" for="ch" forName="Accent2" refType="h" fact="0.2167"/>
              <dgm:constr type="w" for="ch" forName="Accent2" refType="w" fact="0.5331"/>
              <dgm:constr type="h" for="ch" forName="Accent2" refType="h" fact="0.3771"/>
              <dgm:constr type="l" for="ch" forName="Accent3" refType="w" fact="0"/>
              <dgm:constr type="t" for="ch" forName="Accent3" refType="h" fact="0.4342"/>
              <dgm:constr type="w" for="ch" forName="Accent3" refType="w" fact="0.5331"/>
              <dgm:constr type="h" for="ch" forName="Accent3" refType="h" fact="0.3771"/>
              <dgm:constr type="l" for="ch" forName="Accent4" refType="w" fact="0.186"/>
              <dgm:constr type="t" for="ch" forName="Accent4" refType="h" fact="0.6759"/>
              <dgm:constr type="w" for="ch" forName="Accent4" refType="w" fact="0.458"/>
              <dgm:constr type="h" for="ch" forName="Accent4" refType="h" fact="0.3241"/>
              <dgm:constr type="l" for="ch" forName="Parent1" refType="w" fact="0.1171"/>
              <dgm:constr type="t" for="ch" forName="Parent1" refType="h" fact="0.1365"/>
              <dgm:constr type="w" for="ch" forName="Parent1" refType="w" fact="0.2975"/>
              <dgm:constr type="h" for="ch" forName="Parent1" refType="h" fact="0.1052"/>
              <dgm:constr type="l" for="ch" forName="Parent2" refType="w" fact="0.2658"/>
              <dgm:constr type="t" for="ch" forName="Parent2" refType="h" fact="0.3536"/>
              <dgm:constr type="w" for="ch" forName="Parent2" refType="w" fact="0.2975"/>
              <dgm:constr type="h" for="ch" forName="Parent2" refType="h" fact="0.1052"/>
              <dgm:constr type="l" for="ch" forName="Parent3" refType="w" fact="0.1171"/>
              <dgm:constr type="t" for="ch" forName="Parent3" refType="h" fact="0.5707"/>
              <dgm:constr type="w" for="ch" forName="Parent3" refType="w" fact="0.2975"/>
              <dgm:constr type="h" for="ch" forName="Parent3" refType="h" fact="0.1052"/>
              <dgm:constr type="l" for="ch" forName="Parent4" refType="w" fact="0.2658"/>
              <dgm:constr type="t" for="ch" forName="Parent4" refType="h" fact="0.7878"/>
              <dgm:constr type="w" for="ch" forName="Parent4" refType="w" fact="0.2975"/>
              <dgm:constr type="h" for="ch" forName="Parent4" refType="h" fact="0.1052"/>
              <dgm:constr type="l" for="ch" forName="Child1" refType="w" fact="0.5348"/>
              <dgm:constr type="t" for="ch" forName="Child1" refType="h" fact="0.1119"/>
              <dgm:constr type="w" for="ch" forName="Child1" refType="w" fact="0.3196"/>
              <dgm:constr type="h" for="ch" forName="Child1" refType="h" fact="0.15"/>
              <dgm:constr type="l" for="ch" forName="Child2" refType="w" fact="0.6804"/>
              <dgm:constr type="t" for="ch" forName="Child2" refType="h" fact="0.3312"/>
              <dgm:constr type="w" for="ch" forName="Child2" refType="w" fact="0.3196"/>
              <dgm:constr type="h" for="ch" forName="Child2" refType="h" fact="0.15"/>
              <dgm:constr type="l" for="ch" forName="Child3" refType="w" fact="0.5348"/>
              <dgm:constr type="t" for="ch" forName="Child3" refType="h" fact="0.5461"/>
              <dgm:constr type="w" for="ch" forName="Child3" refType="w" fact="0.3196"/>
              <dgm:constr type="h" for="ch" forName="Child3" refType="h" fact="0.15"/>
              <dgm:constr type="l" for="ch" forName="Child4" refType="w" fact="0.6804"/>
              <dgm:constr type="t" for="ch" forName="Child4" refType="h" fact="0.7632"/>
              <dgm:constr type="w" for="ch" forName="Child4" refType="w" fact="0.3196"/>
              <dgm:constr type="h" for="ch" forName="Child4" refType="h" fact="0.15"/>
            </dgm:constrLst>
          </dgm:if>
          <dgm:if name="Name17" axis="ch" ptType="node" func="cnt" op="equ" val="5">
            <dgm:alg type="composite">
              <dgm:param type="ar" val="0.581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1" refType="w" fact="0"/>
              <dgm:constr type="t" for="ch" forName="Accent1" refType="h" fact="0"/>
              <dgm:constr type="w" for="ch" forName="Accent1" refType="w" fact="0.5331"/>
              <dgm:constr type="h" for="ch" forName="Accent1" refType="h" fact="0.3098"/>
              <dgm:constr type="l" for="ch" forName="Accent2" refType="w" fact="0.1481"/>
              <dgm:constr type="t" for="ch" forName="Accent2" refType="h" fact="0.178"/>
              <dgm:constr type="w" for="ch" forName="Accent2" refType="w" fact="0.5331"/>
              <dgm:constr type="h" for="ch" forName="Accent2" refType="h" fact="0.3098"/>
              <dgm:constr type="l" for="ch" forName="Accent3" refType="w" fact="0"/>
              <dgm:constr type="t" for="ch" forName="Accent3" refType="h" fact="0.3568"/>
              <dgm:constr type="w" for="ch" forName="Accent3" refType="w" fact="0.5331"/>
              <dgm:constr type="h" for="ch" forName="Accent3" refType="h" fact="0.3098"/>
              <dgm:constr type="l" for="ch" forName="Accent4" refType="w" fact="0.1481"/>
              <dgm:constr type="t" for="ch" forName="Accent4" refType="h" fact="0.5351"/>
              <dgm:constr type="w" for="ch" forName="Accent4" refType="w" fact="0.5331"/>
              <dgm:constr type="h" for="ch" forName="Accent4" refType="h" fact="0.3098"/>
              <dgm:constr type="l" for="ch" forName="Accent5" refType="w" fact="0.0378"/>
              <dgm:constr type="t" for="ch" forName="Accent5" refType="h" fact="0.7337"/>
              <dgm:constr type="w" for="ch" forName="Accent5" refType="w" fact="0.458"/>
              <dgm:constr type="h" for="ch" forName="Accent5" refType="h" fact="0.2663"/>
              <dgm:constr type="l" for="ch" forName="Parent1" refType="w" fact="0.1171"/>
              <dgm:constr type="t" for="ch" forName="Parent1" refType="h" fact="0.1122"/>
              <dgm:constr type="w" for="ch" forName="Parent1" refType="w" fact="0.2975"/>
              <dgm:constr type="h" for="ch" forName="Parent1" refType="h" fact="0.0864"/>
              <dgm:constr type="l" for="ch" forName="Parent2" refType="w" fact="0.2658"/>
              <dgm:constr type="t" for="ch" forName="Parent2" refType="h" fact="0.2906"/>
              <dgm:constr type="w" for="ch" forName="Parent2" refType="w" fact="0.2975"/>
              <dgm:constr type="h" for="ch" forName="Parent2" refType="h" fact="0.0864"/>
              <dgm:constr type="l" for="ch" forName="Parent3" refType="w" fact="0.1171"/>
              <dgm:constr type="t" for="ch" forName="Parent3" refType="h" fact="0.4689"/>
              <dgm:constr type="w" for="ch" forName="Parent3" refType="w" fact="0.2975"/>
              <dgm:constr type="h" for="ch" forName="Parent3" refType="h" fact="0.0864"/>
              <dgm:constr type="l" for="ch" forName="Parent4" refType="w" fact="0.2658"/>
              <dgm:constr type="t" for="ch" forName="Parent4" refType="h" fact="0.6473"/>
              <dgm:constr type="w" for="ch" forName="Parent4" refType="w" fact="0.2975"/>
              <dgm:constr type="h" for="ch" forName="Parent4" refType="h" fact="0.0864"/>
              <dgm:constr type="l" for="ch" forName="Parent5" refType="w" fact="0.1171"/>
              <dgm:constr type="t" for="ch" forName="Parent5" refType="h" fact="0.8257"/>
              <dgm:constr type="w" for="ch" forName="Parent5" refType="w" fact="0.2975"/>
              <dgm:constr type="h" for="ch" forName="Parent5" refType="h" fact="0.0864"/>
              <dgm:constr type="l" for="ch" forName="Child1" refType="w" fact="0.5348"/>
              <dgm:constr type="t" for="ch" forName="Child1" refType="h" fact="0.0919"/>
              <dgm:constr type="w" for="ch" forName="Child1" refType="w" fact="0.3196"/>
              <dgm:constr type="h" for="ch" forName="Child1" refType="h" fact="0.1232"/>
              <dgm:constr type="l" for="ch" forName="Child2" refType="w" fact="0.6804"/>
              <dgm:constr type="t" for="ch" forName="Child2" refType="h" fact="0.2722"/>
              <dgm:constr type="w" for="ch" forName="Child2" refType="w" fact="0.3196"/>
              <dgm:constr type="h" for="ch" forName="Child2" refType="h" fact="0.1232"/>
              <dgm:constr type="l" for="ch" forName="Child3" refType="w" fact="0.5348"/>
              <dgm:constr type="t" for="ch" forName="Child3" refType="h" fact="0.4487"/>
              <dgm:constr type="w" for="ch" forName="Child3" refType="w" fact="0.3196"/>
              <dgm:constr type="h" for="ch" forName="Child3" refType="h" fact="0.1232"/>
              <dgm:constr type="l" for="ch" forName="Child4" refType="w" fact="0.6804"/>
              <dgm:constr type="t" for="ch" forName="Child4" refType="h" fact="0.6271"/>
              <dgm:constr type="w" for="ch" forName="Child4" refType="w" fact="0.3196"/>
              <dgm:constr type="h" for="ch" forName="Child4" refType="h" fact="0.1232"/>
              <dgm:constr type="l" for="ch" forName="Child5" refType="w" fact="0.5348"/>
              <dgm:constr type="t" for="ch" forName="Child5" refType="h" fact="0.8073"/>
              <dgm:constr type="w" for="ch" forName="Child5" refType="w" fact="0.3196"/>
              <dgm:constr type="h" for="ch" forName="Child5" refType="h" fact="0.1232"/>
            </dgm:constrLst>
          </dgm:if>
          <dgm:if name="Name18" axis="ch" ptType="node" func="cnt" op="equ" val="6">
            <dgm:alg type="composite">
              <dgm:param type="ar" val="0.493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Accent1" refType="w" fact="0"/>
              <dgm:constr type="t" for="ch" forName="Accent1" refType="h" fact="0"/>
              <dgm:constr type="w" for="ch" forName="Accent1" refType="w" fact="0.5331"/>
              <dgm:constr type="h" for="ch" forName="Accent1" refType="h" fact="0.2629"/>
              <dgm:constr type="l" for="ch" forName="Accent2" refType="w" fact="0.1481"/>
              <dgm:constr type="t" for="ch" forName="Accent2" refType="h" fact="0.1511"/>
              <dgm:constr type="w" for="ch" forName="Accent2" refType="w" fact="0.5331"/>
              <dgm:constr type="h" for="ch" forName="Accent2" refType="h" fact="0.2629"/>
              <dgm:constr type="l" for="ch" forName="Accent3" refType="w" fact="0"/>
              <dgm:constr type="t" for="ch" forName="Accent3" refType="h" fact="0.3027"/>
              <dgm:constr type="w" for="ch" forName="Accent3" refType="w" fact="0.5331"/>
              <dgm:constr type="h" for="ch" forName="Accent3" refType="h" fact="0.2629"/>
              <dgm:constr type="l" for="ch" forName="Accent4" refType="w" fact="0.1481"/>
              <dgm:constr type="t" for="ch" forName="Accent4" refType="h" fact="0.4541"/>
              <dgm:constr type="w" for="ch" forName="Accent4" refType="w" fact="0.5331"/>
              <dgm:constr type="h" for="ch" forName="Accent4" refType="h" fact="0.2629"/>
              <dgm:constr type="l" for="ch" forName="Accent5" refType="w" fact="0"/>
              <dgm:constr type="t" for="ch" forName="Accent5" refType="h" fact="0.6053"/>
              <dgm:constr type="w" for="ch" forName="Accent5" refType="w" fact="0.5331"/>
              <dgm:constr type="h" for="ch" forName="Accent5" refType="h" fact="0.2629"/>
              <dgm:constr type="l" for="ch" forName="Accent6" refType="w" fact="0.186"/>
              <dgm:constr type="t" for="ch" forName="Accent6" refType="h" fact="0.774"/>
              <dgm:constr type="w" for="ch" forName="Accent6" refType="w" fact="0.458"/>
              <dgm:constr type="h" for="ch" forName="Accent6" refType="h" fact="0.226"/>
              <dgm:constr type="l" for="ch" forName="Parent1" refType="w" fact="0.1171"/>
              <dgm:constr type="t" for="ch" forName="Parent1" refType="h" fact="0.0952"/>
              <dgm:constr type="w" for="ch" forName="Parent1" refType="w" fact="0.2975"/>
              <dgm:constr type="h" for="ch" forName="Parent1" refType="h" fact="0.0733"/>
              <dgm:constr type="l" for="ch" forName="Parent2" refType="w" fact="0.2658"/>
              <dgm:constr type="t" for="ch" forName="Parent2" refType="h" fact="0.2466"/>
              <dgm:constr type="w" for="ch" forName="Parent2" refType="w" fact="0.2975"/>
              <dgm:constr type="h" for="ch" forName="Parent2" refType="h" fact="0.0733"/>
              <dgm:constr type="l" for="ch" forName="Parent3" refType="w" fact="0.1171"/>
              <dgm:constr type="t" for="ch" forName="Parent3" refType="h" fact="0.3979"/>
              <dgm:constr type="w" for="ch" forName="Parent3" refType="w" fact="0.2975"/>
              <dgm:constr type="h" for="ch" forName="Parent3" refType="h" fact="0.0733"/>
              <dgm:constr type="l" for="ch" forName="Parent4" refType="w" fact="0.2658"/>
              <dgm:constr type="t" for="ch" forName="Parent4" refType="h" fact="0.5493"/>
              <dgm:constr type="w" for="ch" forName="Parent4" refType="w" fact="0.2975"/>
              <dgm:constr type="h" for="ch" forName="Parent4" refType="h" fact="0.0733"/>
              <dgm:constr type="l" for="ch" forName="Parent5" refType="w" fact="0.1171"/>
              <dgm:constr type="t" for="ch" forName="Parent5" refType="h" fact="0.7005"/>
              <dgm:constr type="w" for="ch" forName="Parent5" refType="w" fact="0.2975"/>
              <dgm:constr type="h" for="ch" forName="Parent5" refType="h" fact="0.0733"/>
              <dgm:constr type="l" for="ch" forName="Parent6" refType="w" fact="0.2658"/>
              <dgm:constr type="t" for="ch" forName="Parent6" refType="h" fact="0.8519"/>
              <dgm:constr type="w" for="ch" forName="Parent6" refType="w" fact="0.2975"/>
              <dgm:constr type="h" for="ch" forName="Parent6" refType="h" fact="0.0733"/>
              <dgm:constr type="l" for="ch" forName="Child1" refType="w" fact="0.5348"/>
              <dgm:constr type="t" for="ch" forName="Child1" refType="h" fact="0.078"/>
              <dgm:constr type="w" for="ch" forName="Child1" refType="w" fact="0.3196"/>
              <dgm:constr type="h" for="ch" forName="Child1" refType="h" fact="0.1046"/>
              <dgm:constr type="l" for="ch" forName="Child2" refType="w" fact="0.6804"/>
              <dgm:constr type="t" for="ch" forName="Child2" refType="h" fact="0.231"/>
              <dgm:constr type="w" for="ch" forName="Child2" refType="w" fact="0.3196"/>
              <dgm:constr type="h" for="ch" forName="Child2" refType="h" fact="0.1046"/>
              <dgm:constr type="l" for="ch" forName="Child3" refType="w" fact="0.5348"/>
              <dgm:constr type="t" for="ch" forName="Child3" refType="h" fact="0.3808"/>
              <dgm:constr type="w" for="ch" forName="Child3" refType="w" fact="0.3196"/>
              <dgm:constr type="h" for="ch" forName="Child3" refType="h" fact="0.1046"/>
              <dgm:constr type="l" for="ch" forName="Child4" refType="w" fact="0.6804"/>
              <dgm:constr type="t" for="ch" forName="Child4" refType="h" fact="0.5322"/>
              <dgm:constr type="w" for="ch" forName="Child4" refType="w" fact="0.3196"/>
              <dgm:constr type="h" for="ch" forName="Child4" refType="h" fact="0.1046"/>
              <dgm:constr type="l" for="ch" forName="Child5" refType="w" fact="0.5348"/>
              <dgm:constr type="t" for="ch" forName="Child5" refType="h" fact="0.6833"/>
              <dgm:constr type="w" for="ch" forName="Child5" refType="w" fact="0.3196"/>
              <dgm:constr type="h" for="ch" forName="Child5" refType="h" fact="0.1046"/>
              <dgm:constr type="l" for="ch" forName="Child6" refType="w" fact="0.6804"/>
              <dgm:constr type="t" for="ch" forName="Child6" refType="h" fact="0.8347"/>
              <dgm:constr type="w" for="ch" forName="Child6" refType="w" fact="0.3196"/>
              <dgm:constr type="h" for="ch" forName="Child6" refType="h" fact="0.1046"/>
            </dgm:constrLst>
          </dgm:if>
          <dgm:else name="Name19">
            <dgm:alg type="composite">
              <dgm:param type="ar" val="0.428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Accent1" refType="w" fact="0"/>
              <dgm:constr type="t" for="ch" forName="Accent1" refType="h" fact="0"/>
              <dgm:constr type="w" for="ch" forName="Accent1" refType="w" fact="0.5331"/>
              <dgm:constr type="h" for="ch" forName="Accent1" refType="h" fact="0.2284"/>
              <dgm:constr type="l" for="ch" forName="Accent2" refType="w" fact="0.1481"/>
              <dgm:constr type="t" for="ch" forName="Accent2" refType="h" fact="0.1312"/>
              <dgm:constr type="w" for="ch" forName="Accent2" refType="w" fact="0.5331"/>
              <dgm:constr type="h" for="ch" forName="Accent2" refType="h" fact="0.2284"/>
              <dgm:constr type="l" for="ch" forName="Accent3" refType="w" fact="0"/>
              <dgm:constr type="t" for="ch" forName="Accent3" refType="h" fact="0.263"/>
              <dgm:constr type="w" for="ch" forName="Accent3" refType="w" fact="0.5331"/>
              <dgm:constr type="h" for="ch" forName="Accent3" refType="h" fact="0.2284"/>
              <dgm:constr type="l" for="ch" forName="Accent4" refType="w" fact="0.1481"/>
              <dgm:constr type="t" for="ch" forName="Accent4" refType="h" fact="0.3945"/>
              <dgm:constr type="w" for="ch" forName="Accent4" refType="w" fact="0.5331"/>
              <dgm:constr type="h" for="ch" forName="Accent4" refType="h" fact="0.2284"/>
              <dgm:constr type="l" for="ch" forName="Accent5" refType="w" fact="0"/>
              <dgm:constr type="t" for="ch" forName="Accent5" refType="h" fact="0.5258"/>
              <dgm:constr type="w" for="ch" forName="Accent5" refType="w" fact="0.5331"/>
              <dgm:constr type="h" for="ch" forName="Accent5" refType="h" fact="0.2284"/>
              <dgm:constr type="l" for="ch" forName="Accent6" refType="w" fact="0.1481"/>
              <dgm:constr type="t" for="ch" forName="Accent6" refType="h" fact="0.6573"/>
              <dgm:constr type="w" for="ch" forName="Accent6" refType="w" fact="0.5331"/>
              <dgm:constr type="h" for="ch" forName="Accent6" refType="h" fact="0.2284"/>
              <dgm:constr type="l" for="ch" forName="Accent7" refType="w" fact="0.0378"/>
              <dgm:constr type="t" for="ch" forName="Accent7" refType="h" fact="0.8037"/>
              <dgm:constr type="w" for="ch" forName="Accent7" refType="w" fact="0.458"/>
              <dgm:constr type="h" for="ch" forName="Accent7" refType="h" fact="0.1963"/>
              <dgm:constr type="l" for="ch" forName="Parent1" refType="w" fact="0.1171"/>
              <dgm:constr type="t" for="ch" forName="Parent1" refType="h" fact="0.0827"/>
              <dgm:constr type="w" for="ch" forName="Parent1" refType="w" fact="0.2975"/>
              <dgm:constr type="h" for="ch" forName="Parent1" refType="h" fact="0.0637"/>
              <dgm:constr type="l" for="ch" forName="Parent2" refType="w" fact="0.2658"/>
              <dgm:constr type="t" for="ch" forName="Parent2" refType="h" fact="0.2142"/>
              <dgm:constr type="w" for="ch" forName="Parent2" refType="w" fact="0.2975"/>
              <dgm:constr type="h" for="ch" forName="Parent2" refType="h" fact="0.0637"/>
              <dgm:constr type="l" for="ch" forName="Parent3" refType="w" fact="0.1171"/>
              <dgm:constr type="t" for="ch" forName="Parent3" refType="h" fact="0.3457"/>
              <dgm:constr type="w" for="ch" forName="Parent3" refType="w" fact="0.2975"/>
              <dgm:constr type="h" for="ch" forName="Parent3" refType="h" fact="0.0637"/>
              <dgm:constr type="l" for="ch" forName="Parent4" refType="w" fact="0.2658"/>
              <dgm:constr type="t" for="ch" forName="Parent4" refType="h" fact="0.4772"/>
              <dgm:constr type="w" for="ch" forName="Parent4" refType="w" fact="0.2975"/>
              <dgm:constr type="h" for="ch" forName="Parent4" refType="h" fact="0.0637"/>
              <dgm:constr type="l" for="ch" forName="Parent5" refType="w" fact="0.1171"/>
              <dgm:constr type="t" for="ch" forName="Parent5" refType="h" fact="0.6085"/>
              <dgm:constr type="w" for="ch" forName="Parent5" refType="w" fact="0.2975"/>
              <dgm:constr type="h" for="ch" forName="Parent5" refType="h" fact="0.0637"/>
              <dgm:constr type="l" for="ch" forName="Parent6" refType="w" fact="0.2658"/>
              <dgm:constr type="t" for="ch" forName="Parent6" refType="h" fact="0.74"/>
              <dgm:constr type="w" for="ch" forName="Parent6" refType="w" fact="0.2975"/>
              <dgm:constr type="h" for="ch" forName="Parent6" refType="h" fact="0.0637"/>
              <dgm:constr type="l" for="ch" forName="Parent7" refType="w" fact="0.1171"/>
              <dgm:constr type="t" for="ch" forName="Parent7" refType="h" fact="0.8715"/>
              <dgm:constr type="w" for="ch" forName="Parent7" refType="w" fact="0.2975"/>
              <dgm:constr type="h" for="ch" forName="Parent7" refType="h" fact="0.0637"/>
              <dgm:constr type="l" for="ch" forName="Child1" refType="w" fact="0.5348"/>
              <dgm:constr type="t" for="ch" forName="Child1" refType="h" fact="0.0678"/>
              <dgm:constr type="w" for="ch" forName="Child1" refType="w" fact="0.3196"/>
              <dgm:constr type="h" for="ch" forName="Child1" refType="h" fact="0.0908"/>
              <dgm:constr type="l" for="ch" forName="Child2" refType="w" fact="0.6804"/>
              <dgm:constr type="t" for="ch" forName="Child2" refType="h" fact="0.2006"/>
              <dgm:constr type="w" for="ch" forName="Child2" refType="w" fact="0.3196"/>
              <dgm:constr type="h" for="ch" forName="Child2" refType="h" fact="0.0908"/>
              <dgm:constr type="l" for="ch" forName="Child3" refType="w" fact="0.5348"/>
              <dgm:constr type="t" for="ch" forName="Child3" refType="h" fact="0.3308"/>
              <dgm:constr type="w" for="ch" forName="Child3" refType="w" fact="0.3196"/>
              <dgm:constr type="h" for="ch" forName="Child3" refType="h" fact="0.0908"/>
              <dgm:constr type="l" for="ch" forName="Child4" refType="w" fact="0.6804"/>
              <dgm:constr type="t" for="ch" forName="Child4" refType="h" fact="0.4623"/>
              <dgm:constr type="w" for="ch" forName="Child4" refType="w" fact="0.3196"/>
              <dgm:constr type="h" for="ch" forName="Child4" refType="h" fact="0.0908"/>
              <dgm:constr type="l" for="ch" forName="Child5" refType="w" fact="0.5348"/>
              <dgm:constr type="t" for="ch" forName="Child5" refType="h" fact="0.5936"/>
              <dgm:constr type="w" for="ch" forName="Child5" refType="w" fact="0.3196"/>
              <dgm:constr type="h" for="ch" forName="Child5" refType="h" fact="0.0908"/>
              <dgm:constr type="l" for="ch" forName="Child6" refType="w" fact="0.6804"/>
              <dgm:constr type="t" for="ch" forName="Child6" refType="h" fact="0.7251"/>
              <dgm:constr type="w" for="ch" forName="Child6" refType="w" fact="0.3196"/>
              <dgm:constr type="h" for="ch" forName="Child6" refType="h" fact="0.0908"/>
              <dgm:constr type="l" for="ch" forName="Child7" refType="w" fact="0.5348"/>
              <dgm:constr type="t" for="ch" forName="Child7" refType="h" fact="0.8579"/>
              <dgm:constr type="w" for="ch" forName="Child7" refType="w" fact="0.3196"/>
              <dgm:constr type="h" for="ch" forName="Child7" refType="h" fact="0.0908"/>
            </dgm:constrLst>
          </dgm:else>
        </dgm:choose>
      </dgm:else>
    </dgm:choose>
    <dgm:forEach name="wrapper" axis="self" ptType="parTrans">
      <dgm:forEach name="accentRepeat" axis="self">
        <dgm:layoutNode name="Accent" styleLbl="node1">
          <dgm:alg type="sp"/>
          <dgm:choose name="Name20">
            <dgm:if name="Name21" func="var" arg="dir" op="equ" val="norm">
              <dgm:choose name="Name22">
                <dgm:if name="Name23" axis="precedSib" ptType="node" func="cnt" op="equ" val="0">
                  <dgm:choose name="Name24">
                    <dgm:if name="Name25" axis="followSib" ptType="node" func="cnt" op="equ" val="0">
                      <dgm:shape xmlns:r="http://schemas.openxmlformats.org/officeDocument/2006/relationships" type="circularArrow" r:blip="">
                        <dgm:adjLst>
                          <dgm:adj idx="1" val="0.1098"/>
                          <dgm:adj idx="2" val="19.0387"/>
                          <dgm:adj idx="3" val="150"/>
                          <dgm:adj idx="4" val="180"/>
                          <dgm:adj idx="5" val="0.125"/>
                        </dgm:adjLst>
                      </dgm:shape>
                    </dgm:if>
                    <dgm:else name="Name26">
                      <dgm:shape xmlns:r="http://schemas.openxmlformats.org/officeDocument/2006/relationships" type="circularArrow" r:blip="">
                        <dgm:adjLst>
                          <dgm:adj idx="1" val="0.1098"/>
                          <dgm:adj idx="2" val="19.0387"/>
                          <dgm:adj idx="3" val="75"/>
                          <dgm:adj idx="4" val="180"/>
                          <dgm:adj idx="5" val="0.125"/>
                        </dgm:adjLst>
                      </dgm:shape>
                    </dgm:else>
                  </dgm:choose>
                </dgm:if>
                <dgm:else name="Name27">
                  <dgm:choose name="Name28">
                    <dgm:if name="Name29" axis="followSib" ptType="node" func="cnt" op="equ" val="0">
                      <dgm:choose name="Name30">
                        <dgm:if name="Name31" axis="precedSib" ptType="node" func="cnt" op="equ" val="1">
                          <dgm:shape xmlns:r="http://schemas.openxmlformats.org/officeDocument/2006/relationships" type="blockArc" r:blip="">
                            <dgm:adjLst>
                              <dgm:adj idx="1" val="0"/>
                              <dgm:adj idx="2" val="-45"/>
                              <dgm:adj idx="3" val="0.1274"/>
                            </dgm:adjLst>
                          </dgm:shape>
                        </dgm:if>
                        <dgm:if name="Name32" axis="precedSib" ptType="node" func="cnt" op="equ" val="2">
                          <dgm:shape xmlns:r="http://schemas.openxmlformats.org/officeDocument/2006/relationships" type="blockArc" r:blip="">
                            <dgm:adjLst>
                              <dgm:adj idx="1" val="-135"/>
                              <dgm:adj idx="2" val="180"/>
                              <dgm:adj idx="3" val="0.1274"/>
                            </dgm:adjLst>
                          </dgm:shape>
                        </dgm:if>
                        <dgm:if name="Name33" axis="precedSib" ptType="node" func="cnt" op="equ" val="3">
                          <dgm:shape xmlns:r="http://schemas.openxmlformats.org/officeDocument/2006/relationships" type="blockArc" r:blip="">
                            <dgm:adjLst>
                              <dgm:adj idx="1" val="0"/>
                              <dgm:adj idx="2" val="-45"/>
                              <dgm:adj idx="3" val="0.1274"/>
                            </dgm:adjLst>
                          </dgm:shape>
                        </dgm:if>
                        <dgm:if name="Name34" axis="precedSib" ptType="node" func="cnt" op="equ" val="4">
                          <dgm:shape xmlns:r="http://schemas.openxmlformats.org/officeDocument/2006/relationships" type="blockArc" r:blip="">
                            <dgm:adjLst>
                              <dgm:adj idx="1" val="-135"/>
                              <dgm:adj idx="2" val="180"/>
                              <dgm:adj idx="3" val="0.1274"/>
                            </dgm:adjLst>
                          </dgm:shape>
                        </dgm:if>
                        <dgm:if name="Name35" axis="precedSib" ptType="node" func="cnt" op="equ" val="5">
                          <dgm:shape xmlns:r="http://schemas.openxmlformats.org/officeDocument/2006/relationships" type="blockArc" r:blip="">
                            <dgm:adjLst>
                              <dgm:adj idx="1" val="0"/>
                              <dgm:adj idx="2" val="-45"/>
                              <dgm:adj idx="3" val="0.1274"/>
                            </dgm:adjLst>
                          </dgm:shape>
                        </dgm:if>
                        <dgm:if name="Name36" axis="precedSib" ptType="node" func="cnt" op="equ" val="6">
                          <dgm:shape xmlns:r="http://schemas.openxmlformats.org/officeDocument/2006/relationships" type="blockArc" r:blip="">
                            <dgm:adjLst>
                              <dgm:adj idx="1" val="-135"/>
                              <dgm:adj idx="2" val="180"/>
                              <dgm:adj idx="3" val="0.1274"/>
                            </dgm:adjLst>
                          </dgm:shape>
                        </dgm:if>
                        <dgm:else name="Name37"/>
                      </dgm:choose>
                    </dgm:if>
                    <dgm:else name="Name38">
                      <dgm:choose name="Name39">
                        <dgm:if name="Name40" axis="precedSib" ptType="node" func="cnt" op="equ" val="0">
                          <dgm:shape xmlns:r="http://schemas.openxmlformats.org/officeDocument/2006/relationships" type="blockArc" r:blip="">
                            <dgm:adjLst>
                              <dgm:adj idx="1" val="-133.1632"/>
                              <dgm:adj idx="2" val="65"/>
                              <dgm:adj idx="3" val="0.13"/>
                            </dgm:adjLst>
                          </dgm:shape>
                        </dgm:if>
                        <dgm:if name="Name41" axis="precedSib" ptType="node" func="cnt" op="equ" val="1">
                          <dgm:shape xmlns:r="http://schemas.openxmlformats.org/officeDocument/2006/relationships" type="leftCircularArrow" r:blip="">
                            <dgm:adjLst>
                              <dgm:adj idx="1" val="0.1098"/>
                              <dgm:adj idx="2" val="19.0387"/>
                              <dgm:adj idx="3" val="105"/>
                              <dgm:adj idx="4" val="-45"/>
                              <dgm:adj idx="5" val="0.125"/>
                            </dgm:adjLst>
                          </dgm:shape>
                        </dgm:if>
                        <dgm:if name="Name42" axis="precedSib" ptType="node" func="cnt" op="equ" val="2">
                          <dgm:shape xmlns:r="http://schemas.openxmlformats.org/officeDocument/2006/relationships" type="circularArrow" r:blip="">
                            <dgm:adjLst>
                              <dgm:adj idx="1" val="0.1098"/>
                              <dgm:adj idx="2" val="19.0387"/>
                              <dgm:adj idx="3" val="75"/>
                              <dgm:adj idx="4" val="-135"/>
                              <dgm:adj idx="5" val="0.125"/>
                            </dgm:adjLst>
                          </dgm:shape>
                        </dgm:if>
                        <dgm:if name="Name43" axis="precedSib" ptType="node" func="cnt" op="equ" val="3">
                          <dgm:shape xmlns:r="http://schemas.openxmlformats.org/officeDocument/2006/relationships" type="leftCircularArrow" r:blip="">
                            <dgm:adjLst>
                              <dgm:adj idx="1" val="0.1098"/>
                              <dgm:adj idx="2" val="19.0387"/>
                              <dgm:adj idx="3" val="105"/>
                              <dgm:adj idx="4" val="-45"/>
                              <dgm:adj idx="5" val="0.125"/>
                            </dgm:adjLst>
                          </dgm:shape>
                        </dgm:if>
                        <dgm:if name="Name44" axis="precedSib" ptType="node" func="cnt" op="equ" val="4">
                          <dgm:shape xmlns:r="http://schemas.openxmlformats.org/officeDocument/2006/relationships" type="circularArrow" r:blip="">
                            <dgm:adjLst>
                              <dgm:adj idx="1" val="0.1098"/>
                              <dgm:adj idx="2" val="19.0387"/>
                              <dgm:adj idx="3" val="75"/>
                              <dgm:adj idx="4" val="-135"/>
                              <dgm:adj idx="5" val="0.125"/>
                            </dgm:adjLst>
                          </dgm:shape>
                        </dgm:if>
                        <dgm:if name="Name45" axis="precedSib" ptType="node" func="cnt" op="equ" val="5">
                          <dgm:shape xmlns:r="http://schemas.openxmlformats.org/officeDocument/2006/relationships" type="leftCircularArrow" r:blip="">
                            <dgm:adjLst>
                              <dgm:adj idx="1" val="0.1098"/>
                              <dgm:adj idx="2" val="19.0387"/>
                              <dgm:adj idx="3" val="105"/>
                              <dgm:adj idx="4" val="-45"/>
                              <dgm:adj idx="5" val="0.125"/>
                            </dgm:adjLst>
                          </dgm:shape>
                        </dgm:if>
                        <dgm:if name="Name46" axis="precedSib" ptType="node" func="cnt" op="equ" val="6">
                          <dgm:shape xmlns:r="http://schemas.openxmlformats.org/officeDocument/2006/relationships" type="blockArc" r:blip="">
                            <dgm:adjLst>
                              <dgm:adj idx="1" val="-135"/>
                              <dgm:adj idx="2" val="180"/>
                              <dgm:adj idx="3" val="0.1274"/>
                            </dgm:adjLst>
                          </dgm:shape>
                        </dgm:if>
                        <dgm:else name="Name47"/>
                      </dgm:choose>
                    </dgm:else>
                  </dgm:choose>
                </dgm:else>
              </dgm:choose>
            </dgm:if>
            <dgm:else name="Name48">
              <dgm:choose name="Name49">
                <dgm:if name="Name50" axis="precedSib" ptType="node" func="cnt" op="equ" val="0">
                  <dgm:choose name="Name51">
                    <dgm:if name="Name52" axis="followSib" ptType="node" func="cnt" op="equ" val="0">
                      <dgm:shape xmlns:r="http://schemas.openxmlformats.org/officeDocument/2006/relationships" type="leftCircularArrow" r:blip="">
                        <dgm:adjLst>
                          <dgm:adj idx="1" val="0.1098"/>
                          <dgm:adj idx="2" val="19.0387"/>
                          <dgm:adj idx="3" val="30"/>
                          <dgm:adj idx="4" val="0"/>
                          <dgm:adj idx="5" val="0.125"/>
                        </dgm:adjLst>
                      </dgm:shape>
                    </dgm:if>
                    <dgm:else name="Name53">
                      <dgm:shape xmlns:r="http://schemas.openxmlformats.org/officeDocument/2006/relationships" type="leftCircularArrow" r:blip="">
                        <dgm:adjLst>
                          <dgm:adj idx="1" val="0.1098"/>
                          <dgm:adj idx="2" val="19.0387"/>
                          <dgm:adj idx="3" val="105"/>
                          <dgm:adj idx="4" val="0"/>
                          <dgm:adj idx="5" val="0.125"/>
                        </dgm:adjLst>
                      </dgm:shape>
                    </dgm:else>
                  </dgm:choose>
                </dgm:if>
                <dgm:else name="Name54">
                  <dgm:choose name="Name55">
                    <dgm:if name="Name56" axis="followSib" ptType="node" func="cnt" op="equ" val="0">
                      <dgm:choose name="Name57">
                        <dgm:if name="Name58" axis="precedSib" ptType="node" func="cnt" op="equ" val="1">
                          <dgm:shape xmlns:r="http://schemas.openxmlformats.org/officeDocument/2006/relationships" type="blockArc" r:blip="">
                            <dgm:adjLst>
                              <dgm:adj idx="1" val="-135"/>
                              <dgm:adj idx="2" val="180"/>
                              <dgm:adj idx="3" val="0.1274"/>
                            </dgm:adjLst>
                          </dgm:shape>
                        </dgm:if>
                        <dgm:if name="Name59" axis="precedSib" ptType="node" func="cnt" op="equ" val="2">
                          <dgm:shape xmlns:r="http://schemas.openxmlformats.org/officeDocument/2006/relationships" type="blockArc" r:blip="">
                            <dgm:adjLst>
                              <dgm:adj idx="1" val="0"/>
                              <dgm:adj idx="2" val="-45"/>
                              <dgm:adj idx="3" val="0.1274"/>
                            </dgm:adjLst>
                          </dgm:shape>
                        </dgm:if>
                        <dgm:if name="Name60" axis="precedSib" ptType="node" func="cnt" op="equ" val="3">
                          <dgm:shape xmlns:r="http://schemas.openxmlformats.org/officeDocument/2006/relationships" type="blockArc" r:blip="">
                            <dgm:adjLst>
                              <dgm:adj idx="1" val="-135"/>
                              <dgm:adj idx="2" val="180"/>
                              <dgm:adj idx="3" val="0.1274"/>
                            </dgm:adjLst>
                          </dgm:shape>
                        </dgm:if>
                        <dgm:if name="Name61" axis="precedSib" ptType="node" func="cnt" op="equ" val="4">
                          <dgm:shape xmlns:r="http://schemas.openxmlformats.org/officeDocument/2006/relationships" type="blockArc" r:blip="">
                            <dgm:adjLst>
                              <dgm:adj idx="1" val="0"/>
                              <dgm:adj idx="2" val="-45"/>
                              <dgm:adj idx="3" val="0.1274"/>
                            </dgm:adjLst>
                          </dgm:shape>
                        </dgm:if>
                        <dgm:if name="Name62" axis="precedSib" ptType="node" func="cnt" op="equ" val="5">
                          <dgm:shape xmlns:r="http://schemas.openxmlformats.org/officeDocument/2006/relationships" type="blockArc" r:blip="">
                            <dgm:adjLst>
                              <dgm:adj idx="1" val="-135"/>
                              <dgm:adj idx="2" val="180"/>
                              <dgm:adj idx="3" val="0.1274"/>
                            </dgm:adjLst>
                          </dgm:shape>
                        </dgm:if>
                        <dgm:if name="Name63" axis="precedSib" ptType="node" func="cnt" op="equ" val="6">
                          <dgm:shape xmlns:r="http://schemas.openxmlformats.org/officeDocument/2006/relationships" type="blockArc" r:blip="">
                            <dgm:adjLst>
                              <dgm:adj idx="1" val="0"/>
                              <dgm:adj idx="2" val="-45"/>
                              <dgm:adj idx="3" val="0.1274"/>
                            </dgm:adjLst>
                          </dgm:shape>
                        </dgm:if>
                        <dgm:else name="Name64"/>
                      </dgm:choose>
                    </dgm:if>
                    <dgm:else name="Name65">
                      <dgm:choose name="Name66">
                        <dgm:if name="Name67" axis="precedSib" ptType="node" func="cnt" op="equ" val="0">
                          <dgm:shape xmlns:r="http://schemas.openxmlformats.org/officeDocument/2006/relationships" type="blockArc" r:blip="">
                            <dgm:adjLst>
                              <dgm:adj idx="1" val="-133.1632"/>
                              <dgm:adj idx="2" val="65"/>
                              <dgm:adj idx="3" val="0.13"/>
                            </dgm:adjLst>
                          </dgm:shape>
                        </dgm:if>
                        <dgm:if name="Name68" axis="precedSib" ptType="node" func="cnt" op="equ" val="1">
                          <dgm:shape xmlns:r="http://schemas.openxmlformats.org/officeDocument/2006/relationships" type="circularArrow" r:blip="">
                            <dgm:adjLst>
                              <dgm:adj idx="1" val="0.1098"/>
                              <dgm:adj idx="2" val="19.0387"/>
                              <dgm:adj idx="3" val="75"/>
                              <dgm:adj idx="4" val="-135"/>
                              <dgm:adj idx="5" val="0.125"/>
                            </dgm:adjLst>
                          </dgm:shape>
                        </dgm:if>
                        <dgm:if name="Name69" axis="precedSib" ptType="node" func="cnt" op="equ" val="2">
                          <dgm:shape xmlns:r="http://schemas.openxmlformats.org/officeDocument/2006/relationships" type="leftCircularArrow" r:blip="">
                            <dgm:adjLst>
                              <dgm:adj idx="1" val="0.1098"/>
                              <dgm:adj idx="2" val="19.0387"/>
                              <dgm:adj idx="3" val="105"/>
                              <dgm:adj idx="4" val="-45"/>
                              <dgm:adj idx="5" val="0.125"/>
                            </dgm:adjLst>
                          </dgm:shape>
                        </dgm:if>
                        <dgm:if name="Name70" axis="precedSib" ptType="node" func="cnt" op="equ" val="3">
                          <dgm:shape xmlns:r="http://schemas.openxmlformats.org/officeDocument/2006/relationships" type="circularArrow" r:blip="">
                            <dgm:adjLst>
                              <dgm:adj idx="1" val="0.1098"/>
                              <dgm:adj idx="2" val="19.0387"/>
                              <dgm:adj idx="3" val="75"/>
                              <dgm:adj idx="4" val="-135"/>
                              <dgm:adj idx="5" val="0.125"/>
                            </dgm:adjLst>
                          </dgm:shape>
                        </dgm:if>
                        <dgm:if name="Name71" axis="precedSib" ptType="node" func="cnt" op="equ" val="4">
                          <dgm:shape xmlns:r="http://schemas.openxmlformats.org/officeDocument/2006/relationships" type="leftCircularArrow" r:blip="">
                            <dgm:adjLst>
                              <dgm:adj idx="1" val="0.1098"/>
                              <dgm:adj idx="2" val="19.0387"/>
                              <dgm:adj idx="3" val="105"/>
                              <dgm:adj idx="4" val="-45"/>
                              <dgm:adj idx="5" val="0.125"/>
                            </dgm:adjLst>
                          </dgm:shape>
                        </dgm:if>
                        <dgm:if name="Name72" axis="precedSib" ptType="node" func="cnt" op="equ" val="5">
                          <dgm:shape xmlns:r="http://schemas.openxmlformats.org/officeDocument/2006/relationships" type="circularArrow" r:blip="">
                            <dgm:adjLst>
                              <dgm:adj idx="1" val="0.1098"/>
                              <dgm:adj idx="2" val="19.0387"/>
                              <dgm:adj idx="3" val="75"/>
                              <dgm:adj idx="4" val="-135"/>
                              <dgm:adj idx="5" val="0.125"/>
                            </dgm:adjLst>
                          </dgm:shape>
                        </dgm:if>
                        <dgm:if name="Name73" axis="precedSib" ptType="node" func="cnt" op="equ" val="6">
                          <dgm:shape xmlns:r="http://schemas.openxmlformats.org/officeDocument/2006/relationships" type="blockArc" r:blip="">
                            <dgm:adjLst>
                              <dgm:adj idx="1" val="0"/>
                              <dgm:adj idx="2" val="-45"/>
                              <dgm:adj idx="3" val="0.1274"/>
                            </dgm:adjLst>
                          </dgm:shape>
                        </dgm:if>
                        <dgm:else name="Name74"/>
                      </dgm:choose>
                    </dgm:else>
                  </dgm:choose>
                </dgm:else>
              </dgm:choose>
            </dgm:else>
          </dgm:choose>
          <dgm:presOf/>
        </dgm:layoutNode>
      </dgm:forEach>
    </dgm:forEach>
    <dgm:forEach name="Name75" axis="ch" ptType="node" cnt="1">
      <dgm:layoutNode name="Accent1">
        <dgm:alg type="sp"/>
        <dgm:shape xmlns:r="http://schemas.openxmlformats.org/officeDocument/2006/relationships" r:blip="">
          <dgm:adjLst/>
        </dgm:shape>
        <dgm:presOf/>
        <dgm:constrLst/>
        <dgm:forEach name="Name76" ref="accentRepeat"/>
      </dgm:layoutNode>
      <dgm:choose name="Name77">
        <dgm:if name="Name78" axis="ch" ptType="node" func="cnt" op="gte" val="1">
          <dgm:layoutNode name="Child1"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79"/>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80" axis="ch" ptType="node" st="2" cnt="1">
      <dgm:layoutNode name="Accent2">
        <dgm:alg type="sp"/>
        <dgm:shape xmlns:r="http://schemas.openxmlformats.org/officeDocument/2006/relationships" r:blip="">
          <dgm:adjLst/>
        </dgm:shape>
        <dgm:presOf/>
        <dgm:constrLst/>
        <dgm:forEach name="Name81" ref="accentRepeat"/>
      </dgm:layoutNode>
      <dgm:choose name="Name82">
        <dgm:if name="Name83" axis="ch" ptType="node" func="cnt" op="gte" val="1">
          <dgm:layoutNode name="Child2"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84"/>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choose name="Name87">
        <dgm:if name="Name88" axis="ch" ptType="node" func="cnt" op="gte" val="1">
          <dgm:layoutNode name="Child3"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89"/>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90" axis="ch" ptType="node" st="4" cnt="1">
      <dgm:layoutNode name="Accent4">
        <dgm:alg type="sp"/>
        <dgm:shape xmlns:r="http://schemas.openxmlformats.org/officeDocument/2006/relationships" r:blip="">
          <dgm:adjLst/>
        </dgm:shape>
        <dgm:presOf/>
        <dgm:constrLst/>
        <dgm:forEach name="Name91" ref="accentRepeat"/>
      </dgm:layoutNode>
      <dgm:choose name="Name92">
        <dgm:if name="Name93" axis="ch" ptType="node" func="cnt" op="gte" val="1">
          <dgm:layoutNode name="Child4"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9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95" axis="ch" ptType="node" st="5" cnt="1">
      <dgm:layoutNode name="Accent5">
        <dgm:alg type="sp"/>
        <dgm:shape xmlns:r="http://schemas.openxmlformats.org/officeDocument/2006/relationships" r:blip="">
          <dgm:adjLst/>
        </dgm:shape>
        <dgm:presOf/>
        <dgm:constrLst/>
        <dgm:forEach name="Name96" ref="accentRepeat"/>
      </dgm:layoutNode>
      <dgm:choose name="Name97">
        <dgm:if name="Name98" axis="ch" ptType="node" func="cnt" op="gte" val="1">
          <dgm:layoutNode name="Child5"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99"/>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100" axis="ch" ptType="node" st="6" cnt="1">
      <dgm:layoutNode name="Accent6">
        <dgm:alg type="sp"/>
        <dgm:shape xmlns:r="http://schemas.openxmlformats.org/officeDocument/2006/relationships" r:blip="">
          <dgm:adjLst/>
        </dgm:shape>
        <dgm:presOf/>
        <dgm:constrLst/>
        <dgm:forEach name="Name101" ref="accentRepeat"/>
      </dgm:layoutNode>
      <dgm:choose name="Name102">
        <dgm:if name="Name103" axis="ch" ptType="node" func="cnt" op="gte" val="1">
          <dgm:layoutNode name="Child6"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104"/>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105" axis="ch" ptType="node" st="7" cnt="1">
      <dgm:layoutNode name="Accent7">
        <dgm:alg type="sp"/>
        <dgm:shape xmlns:r="http://schemas.openxmlformats.org/officeDocument/2006/relationships" r:blip="">
          <dgm:adjLst/>
        </dgm:shape>
        <dgm:presOf/>
        <dgm:constrLst/>
        <dgm:forEach name="Name106" ref="accentRepeat"/>
      </dgm:layoutNode>
      <dgm:choose name="Name107">
        <dgm:if name="Name108" axis="ch" ptType="node" func="cnt" op="gte" val="1">
          <dgm:layoutNode name="Child7"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109"/>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layoutNode>
</dgm:layoutDef>
</file>

<file path=ppt/diagrams/layout153.xml><?xml version="1.0" encoding="utf-8"?>
<dgm:layoutDef xmlns:dgm="http://schemas.openxmlformats.org/drawingml/2006/diagram" xmlns:a="http://schemas.openxmlformats.org/drawingml/2006/main" uniqueId="urn:microsoft.com/office/officeart/2009/3/layout/StepUpProcess">
  <dgm:title val=""/>
  <dgm:desc val=""/>
  <dgm:catLst>
    <dgm:cat type="process" pri="13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rootnode">
    <dgm:varLst>
      <dgm:chMax/>
      <dgm:chPref/>
      <dgm:dir/>
      <dgm:animLvl val="lvl"/>
    </dgm:varLst>
    <dgm:choose name="Name0">
      <dgm:if name="Name1" func="var" arg="dir" op="equ" val="norm">
        <dgm:alg type="snake">
          <dgm:param type="grDir" val="bL"/>
          <dgm:param type="flowDir" val="row"/>
          <dgm:param type="off" val="off"/>
          <dgm:param type="bkpt" val="fixed"/>
          <dgm:param type="bkPtFixedVal" val="1"/>
        </dgm:alg>
      </dgm:if>
      <dgm:else name="Name2">
        <dgm:alg type="snake">
          <dgm:param type="grDir" val="bR"/>
          <dgm:param type="flowDir" val="row"/>
          <dgm:param type="off" val="off"/>
          <dgm:param type="bkpt" val="fixed"/>
          <dgm:param type="bkPtFixedVal" val="1"/>
        </dgm:alg>
      </dgm:else>
    </dgm:choose>
    <dgm:shape xmlns:r="http://schemas.openxmlformats.org/officeDocument/2006/relationships" r:blip="">
      <dgm:adjLst/>
    </dgm:shape>
    <dgm:constrLst>
      <dgm:constr type="alignOff" forName="rootnode" val="1"/>
      <dgm:constr type="primFontSz" for="des" ptType="node" op="equ" val="65"/>
      <dgm:constr type="w" for="ch" forName="composite" refType="w"/>
      <dgm:constr type="h" for="ch" forName="composite" refType="h"/>
      <dgm:constr type="sp" refType="h" refFor="ch" refForName="composite" op="equ" fact="-0.765"/>
      <dgm:constr type="w" for="ch" forName="sibTrans" refType="w" fact="0.103"/>
      <dgm:constr type="h" for="ch" forName="sibTrans" refType="h" fact="0.103"/>
    </dgm:constrLst>
    <dgm:forEach name="nodesForEach" axis="ch" ptType="node">
      <dgm:layoutNode name="composite">
        <dgm:alg type="composite">
          <dgm:param type="ar" val="0.861"/>
        </dgm:alg>
        <dgm:shape xmlns:r="http://schemas.openxmlformats.org/officeDocument/2006/relationships" r:blip="">
          <dgm:adjLst/>
        </dgm:shape>
        <dgm:choose name="Name3">
          <dgm:if name="Name4" func="var" arg="dir" op="equ" val="norm">
            <dgm:constrLst>
              <dgm:constr type="l" for="ch" forName="LShape" refType="w" fact="0"/>
              <dgm:constr type="t" for="ch" forName="LShape" refType="h" fact="0.2347"/>
              <dgm:constr type="w" for="ch" forName="LShape" refType="w" fact="0.998"/>
              <dgm:constr type="h" for="ch" forName="LShape" refType="h" fact="0.5164"/>
              <dgm:constr type="r" for="ch" forName="ParentText" refType="w"/>
              <dgm:constr type="t" for="ch" forName="ParentText" refType="h" fact="0.32"/>
              <dgm:constr type="w" for="ch" forName="ParentText" refType="w" fact="0.901"/>
              <dgm:constr type="h" for="ch" forName="ParentText" refType="h" fact="0.68"/>
              <dgm:constr type="l" for="ch" forName="Triangle" refType="w" fact="0.83"/>
              <dgm:constr type="t" for="ch" forName="Triangle" refType="h" fact="0"/>
              <dgm:constr type="w" for="ch" forName="Triangle" refType="w" fact="0.17"/>
              <dgm:constr type="h" for="ch" forName="Triangle" refType="w" refFor="ch" refForName="Triangle"/>
            </dgm:constrLst>
          </dgm:if>
          <dgm:else name="Name5">
            <dgm:constrLst>
              <dgm:constr type="l" for="ch" forName="LShape" refType="w" fact="0.002"/>
              <dgm:constr type="t" for="ch" forName="LShape" refType="h" fact="0.2347"/>
              <dgm:constr type="w" for="ch" forName="LShape" refType="w"/>
              <dgm:constr type="h" for="ch" forName="LShape" refType="h" fact="0.5164"/>
              <dgm:constr type="l" for="ch" forName="ParentText" refType="w" fact="0"/>
              <dgm:constr type="t" for="ch" forName="ParentText" refType="h" fact="0.32"/>
              <dgm:constr type="w" for="ch" forName="ParentText" refType="w" fact="0.902"/>
              <dgm:constr type="h" for="ch" forName="ParentText" refType="h" fact="0.68"/>
              <dgm:constr type="l" for="ch" forName="Triangle" refType="w" fact="0"/>
              <dgm:constr type="t" for="ch" forName="Triangle" refType="h" fact="0"/>
              <dgm:constr type="w" for="ch" forName="Triangle" refType="w" fact="0.17"/>
              <dgm:constr type="h" for="ch" forName="Triangle" refType="w" refFor="ch" refForName="Triangle"/>
            </dgm:constrLst>
          </dgm:else>
        </dgm:choose>
        <dgm:layoutNode name="LShape" styleLbl="alignNode1">
          <dgm:alg type="sp"/>
          <dgm:choose name="Name6">
            <dgm:if name="Name7" func="var" arg="dir" op="equ" val="norm">
              <dgm:shape xmlns:r="http://schemas.openxmlformats.org/officeDocument/2006/relationships" rot="90" type="corner" r:blip="">
                <dgm:adjLst>
                  <dgm:adj idx="1" val="0.1612"/>
                  <dgm:adj idx="2" val="0.1611"/>
                </dgm:adjLst>
              </dgm:shape>
            </dgm:if>
            <dgm:else name="Name8">
              <dgm:shape xmlns:r="http://schemas.openxmlformats.org/officeDocument/2006/relationships" rot="180" type="corner" r:blip="">
                <dgm:adjLst>
                  <dgm:adj idx="1" val="0.1612"/>
                  <dgm:adj idx="2" val="0.1611"/>
                </dgm:adjLst>
              </dgm:shape>
            </dgm:else>
          </dgm:choose>
          <dgm:presOf/>
        </dgm:layoutNode>
        <dgm:layoutNode name="ParentText" styleLbl="revTx">
          <dgm:varLst>
            <dgm:chMax val="0"/>
            <dgm:chPref val="0"/>
            <dgm:bulletEnabled val="1"/>
          </dgm:varLst>
          <dgm:alg type="tx">
            <dgm:param type="parTxLTRAlign" val="l"/>
            <dgm:param type="txAnchorVert" val="t"/>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choose name="Name9">
          <dgm:if name="Name10" axis="followSib" ptType="node" func="cnt" op="gte" val="1">
            <dgm:layoutNode name="Triangle" styleLbl="alignNode1">
              <dgm:alg type="sp"/>
              <dgm:choose name="Name11">
                <dgm:if name="Name12" func="var" arg="dir" op="equ" val="norm">
                  <dgm:shape xmlns:r="http://schemas.openxmlformats.org/officeDocument/2006/relationships" type="triangle" r:blip="">
                    <dgm:adjLst>
                      <dgm:adj idx="1" val="1"/>
                    </dgm:adjLst>
                  </dgm:shape>
                </dgm:if>
                <dgm:else name="Name13">
                  <dgm:shape xmlns:r="http://schemas.openxmlformats.org/officeDocument/2006/relationships" rot="90" type="triangle" r:blip="">
                    <dgm:adjLst>
                      <dgm:adj idx="1" val="1"/>
                    </dgm:adjLst>
                  </dgm:shape>
                </dgm:else>
              </dgm:choose>
              <dgm:presOf/>
            </dgm:layoutNode>
          </dgm:if>
          <dgm:else name="Name14"/>
        </dgm:choose>
      </dgm:layoutNode>
      <dgm:forEach name="sibTransForEach" axis="followSib" ptType="sibTrans" cnt="1">
        <dgm:layoutNode name="sibTrans">
          <dgm:alg type="composite">
            <dgm:param type="ar" val="0.861"/>
          </dgm:alg>
          <dgm:constrLst>
            <dgm:constr type="w" for="ch" forName="space" refType="w"/>
            <dgm:constr type="h" for="ch" forName="space" refType="w"/>
          </dgm:constrLst>
          <dgm:layoutNode name="space" styleLbl="alignNode1">
            <dgm:alg type="sp"/>
            <dgm:shape xmlns:r="http://schemas.openxmlformats.org/officeDocument/2006/relationships" r:blip="">
              <dgm:adjLst/>
            </dgm:shape>
            <dgm:presOf/>
          </dgm:layoutNode>
        </dgm:layoutNode>
      </dgm:forEach>
    </dgm:forEach>
  </dgm:layoutNode>
</dgm:layoutDef>
</file>

<file path=ppt/diagrams/layout154.xml><?xml version="1.0" encoding="utf-8"?>
<dgm:layoutDef xmlns:dgm="http://schemas.openxmlformats.org/drawingml/2006/diagram" xmlns:a="http://schemas.openxmlformats.org/drawingml/2006/main" uniqueId="urn:microsoft.com/office/officeart/2005/8/layout/process3">
  <dgm:title val=""/>
  <dgm:desc val=""/>
  <dgm:catLst>
    <dgm:cat type="process" pri="2000"/>
  </dgm:catLst>
  <dgm:samp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Lst>
      <dgm:cxnLst>
        <dgm:cxn modelId="4" srcId="0" destId="1" srcOrd="0" destOrd="0"/>
        <dgm:cxn modelId="5" srcId="0" destId="2" srcOrd="1" destOrd="0"/>
        <dgm:cxn modelId="6" srcId="0" destId="3" srcOrd="3" destOrd="0"/>
        <dgm:cxn modelId="12" srcId="1" destId="11" srcOrd="0" destOrd="0"/>
        <dgm:cxn modelId="23" srcId="2" destId="21" srcOrd="0" destOrd="0"/>
        <dgm:cxn modelId="34" srcId="3" destId="31" srcOrd="0" destOrd="0"/>
      </dgm:cxnLst>
      <dgm:bg/>
      <dgm:whole/>
    </dgm:dataModel>
  </dgm:sampData>
  <dgm:style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 modelId="4">
          <dgm:prSet phldr="1"/>
        </dgm:pt>
        <dgm:pt modelId="41">
          <dgm:prSet phldr="1"/>
        </dgm:pt>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choose name="Name0">
      <dgm:if name="Name1" func="var" arg="dir" op="equ" val="norm">
        <dgm:alg type="lin"/>
      </dgm:if>
      <dgm:else name="Name2">
        <dgm:alg type="lin">
          <dgm:param type="linDir" val="fromR"/>
        </dgm:alg>
      </dgm:else>
    </dgm:choose>
    <dgm:shape xmlns:r="http://schemas.openxmlformats.org/officeDocument/2006/relationships" r:blip="">
      <dgm:adjLst/>
    </dgm:shape>
    <dgm:presOf/>
    <dgm:constrLst>
      <dgm:constr type="w" for="ch" forName="composite" refType="w"/>
      <dgm:constr type="w" for="ch" ptType="sibTrans" refType="w" refFor="ch" refForName="composite" fact="0.3333"/>
      <dgm:constr type="w" for="des" forName="parTx"/>
      <dgm:constr type="h" for="des" forName="parTx" op="equ"/>
      <dgm:constr type="h" for="des" forName="parSh" op="equ"/>
      <dgm:constr type="w" for="des" forName="desTx"/>
      <dgm:constr type="h" for="des" forName="desTx" op="equ"/>
      <dgm:constr type="w" for="des" forName="parSh"/>
      <dgm:constr type="primFontSz" for="des" forName="parTx" val="65"/>
      <dgm:constr type="secFontSz" for="des" forName="desTx" refType="primFontSz" refFor="des" refForName="parTx" op="equ"/>
      <dgm:constr type="primFontSz" for="des" forName="connTx" refType="primFontSz" refFor="des" refForName="parTx" fact="0.8"/>
      <dgm:constr type="primFontSz" for="des" forName="connTx" refType="primFontSz" refFor="des" refForName="parTx" op="lte" fact="0.8"/>
      <dgm:constr type="h" for="des" forName="parTx" refType="primFontSz" refFor="des" refForName="parTx" fact="0.8"/>
      <dgm:constr type="h" for="des" forName="parSh" refType="primFontSz" refFor="des" refForName="parTx" fact="1.2"/>
      <dgm:constr type="h" for="des" forName="desTx" refType="primFontSz" refFor="des" refForName="parTx" fact="1.6"/>
      <dgm:constr type="h" for="des" forName="parSh" refType="h" refFor="des" refForName="parTx" op="lte" fact="1.5"/>
      <dgm:constr type="h" for="des" forName="parSh" refType="h" refFor="des" refForName="parTx" op="gte" fact="1.5"/>
    </dgm:constrLst>
    <dgm:ruleLst>
      <dgm:rule type="w" for="ch" forName="composite" val="0" fact="NaN" max="NaN"/>
      <dgm:rule type="primFontSz" for="des" forName="parTx" val="5" fact="NaN" max="NaN"/>
    </dgm:ruleLst>
    <dgm:forEach name="Name3" axis="ch" ptType="node">
      <dgm:layoutNode name="composite">
        <dgm:alg type="composite"/>
        <dgm:shape xmlns:r="http://schemas.openxmlformats.org/officeDocument/2006/relationships" r:blip="">
          <dgm:adjLst/>
        </dgm:shape>
        <dgm:presOf/>
        <dgm:choose name="Name4">
          <dgm:if name="Name5" func="var" arg="dir" op="equ" val="norm">
            <dgm:constrLst>
              <dgm:constr type="h" refType="w" fact="1000"/>
              <dgm:constr type="l" for="ch" forName="parTx"/>
              <dgm:constr type="w" for="ch" forName="parTx" refType="w" fact="0.83"/>
              <dgm:constr type="t" for="ch" forName="parTx"/>
              <dgm:constr type="l" for="ch" forName="parSh"/>
              <dgm:constr type="w" for="ch" forName="parSh" refType="w" refFor="ch" refForName="parTx"/>
              <dgm:constr type="t" for="ch" forName="parSh"/>
              <dgm:constr type="l" for="ch" forName="desTx" refType="w" fact="0.17"/>
              <dgm:constr type="w" for="ch" forName="desTx" refType="w" refFor="ch" refForName="parTx"/>
              <dgm:constr type="t" for="ch" forName="desTx" refType="h" refFor="ch" refForName="parTx"/>
            </dgm:constrLst>
          </dgm:if>
          <dgm:else name="Name6">
            <dgm:constrLst>
              <dgm:constr type="h" refType="w" fact="1000"/>
              <dgm:constr type="l" for="ch" forName="parTx" refType="w" fact="0.17"/>
              <dgm:constr type="w" for="ch" forName="parTx" refType="w" fact="0.83"/>
              <dgm:constr type="t" for="ch" forName="parTx"/>
              <dgm:constr type="l" for="ch" forName="parSh" refType="w" fact="0.15"/>
              <dgm:constr type="w" for="ch" forName="parSh" refType="w" refFor="ch" refForName="parTx"/>
              <dgm:constr type="t" for="ch" forName="parSh"/>
              <dgm:constr type="l" for="ch" forName="desTx"/>
              <dgm:constr type="w" for="ch" forName="desTx" refType="w" refFor="ch" refForName="parTx"/>
              <dgm:constr type="t" for="ch" forName="desTx" refType="h" refFor="ch" refForName="parTx"/>
            </dgm:constrLst>
          </dgm:else>
        </dgm:choose>
        <dgm:ruleLst>
          <dgm:rule type="h" val="INF" fact="NaN" max="NaN"/>
        </dgm:ruleLst>
        <dgm:layoutNode name="parTx">
          <dgm:varLst>
            <dgm:chMax val="0"/>
            <dgm:chPref val="0"/>
            <dgm:bulletEnabled val="1"/>
          </dgm:varLst>
          <dgm:alg type="tx">
            <dgm:param type="parTxLTRAlign" val="l"/>
            <dgm:param type="parTxRTLAlign" val="r"/>
            <dgm:param type="txAnchorVert" val="t"/>
          </dgm:alg>
          <dgm:shape xmlns:r="http://schemas.openxmlformats.org/officeDocument/2006/relationships" type="rect" r:blip="" zOrderOff="1" hideGeom="1">
            <dgm:adjLst>
              <dgm:adj idx="1" val="0.1"/>
            </dgm:adjLst>
          </dgm:shape>
          <dgm:presOf axis="self" ptType="node"/>
          <dgm:constrLst>
            <dgm:constr type="h" refType="w" op="lte" fact="0.4"/>
            <dgm:constr type="bMarg" refType="primFontSz" fact="0.3"/>
            <dgm:constr type="h"/>
          </dgm:constrLst>
          <dgm:ruleLst>
            <dgm:rule type="h" val="INF" fact="NaN" max="NaN"/>
          </dgm:ruleLst>
        </dgm:layoutNode>
        <dgm:layoutNode name="parSh">
          <dgm:alg type="sp"/>
          <dgm:shape xmlns:r="http://schemas.openxmlformats.org/officeDocument/2006/relationships" type="roundRect" r:blip="">
            <dgm:adjLst>
              <dgm:adj idx="1" val="0.1"/>
            </dgm:adjLst>
          </dgm:shape>
          <dgm:presOf axis="self" ptType="node"/>
          <dgm:constrLst>
            <dgm:constr type="h"/>
          </dgm:constrLst>
          <dgm:ruleLst/>
        </dgm:layoutNode>
        <dgm:layoutNode name="desTx" styleLbl="fgAcc1">
          <dgm:varLst>
            <dgm:bulletEnabled val="1"/>
          </dgm:varLst>
          <dgm:alg type="tx">
            <dgm:param type="stBulletLvl" val="1"/>
          </dgm:alg>
          <dgm:shape xmlns:r="http://schemas.openxmlformats.org/officeDocument/2006/relationships" type="roundRect" r:blip="">
            <dgm:adjLst>
              <dgm:adj idx="1" val="0.1"/>
            </dgm:adjLst>
          </dgm:shape>
          <dgm:presOf axis="des" ptType="node"/>
          <dgm:constrLst>
            <dgm:constr type="secFontSz" val="65"/>
            <dgm:constr type="primFontSz" refType="secFontSz"/>
            <dgm:constr type="h"/>
          </dgm:constrLst>
          <dgm:ruleLst>
            <dgm:rule type="h" val="INF" fact="NaN" max="NaN"/>
          </dgm:ruleLst>
        </dgm:layoutNode>
      </dgm:layoutNode>
      <dgm:forEach name="sibTransForEach" axis="followSib" ptType="sibTrans" cnt="1">
        <dgm:layoutNode name="sibTrans">
          <dgm:alg type="conn">
            <dgm:param type="begPts" val="auto"/>
            <dgm:param type="endPts" val="auto"/>
            <dgm:param type="srcNode" val="parTx"/>
            <dgm:param type="dstNode" val="parTx"/>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Tx">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155.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layout156.xml><?xml version="1.0" encoding="utf-8"?>
<dgm:layoutDef xmlns:dgm="http://schemas.openxmlformats.org/drawingml/2006/diagram" xmlns:a="http://schemas.openxmlformats.org/drawingml/2006/main" uniqueId="urn:microsoft.com/office/officeart/2005/8/layout/process4">
  <dgm:title val=""/>
  <dgm:desc val=""/>
  <dgm:catLst>
    <dgm:cat type="process" pri="16000"/>
    <dgm:cat type="list" pri="2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lin">
      <dgm:param type="linDir" val="fromB"/>
    </dgm:alg>
    <dgm:shape xmlns:r="http://schemas.openxmlformats.org/officeDocument/2006/relationships" r:blip="">
      <dgm:adjLst/>
    </dgm:shape>
    <dgm:presOf/>
    <dgm:constrLst>
      <dgm:constr type="h" for="ch" forName="boxAndChildren" refType="h"/>
      <dgm:constr type="h" for="ch" forName="arrowAndChildren" refType="h" refFor="ch" refForName="boxAndChildren" op="equ" fact="1.538"/>
      <dgm:constr type="w" for="ch" forName="arrowAndChildren" refType="w"/>
      <dgm:constr type="w" for="ch" forName="boxAndChildren" refType="w"/>
      <dgm:constr type="h" for="ch" forName="sp" refType="h" fact="-0.015"/>
      <dgm:constr type="primFontSz" for="des" forName="parentTextBox" val="65"/>
      <dgm:constr type="primFontSz" for="des" forName="parentTextArrow" refType="primFontSz" refFor="des" refForName="parentTextBox" op="equ"/>
      <dgm:constr type="primFontSz" for="des" forName="childTextArrow" val="65"/>
      <dgm:constr type="primFontSz" for="des" forName="childTextBox" refType="primFontSz" refFor="des" refForName="childTextArrow" op="equ"/>
    </dgm:constrLst>
    <dgm:ruleLst/>
    <dgm:forEach name="Name1" axis="ch" ptType="node" st="-1" step="-1">
      <dgm:choose name="Name2">
        <dgm:if name="Name3" axis="self" ptType="node" func="revPos" op="equ" val="1">
          <dgm:layoutNode name="boxAndChildren">
            <dgm:alg type="composite"/>
            <dgm:shape xmlns:r="http://schemas.openxmlformats.org/officeDocument/2006/relationships" r:blip="">
              <dgm:adjLst/>
            </dgm:shape>
            <dgm:presOf/>
            <dgm:choose name="Name4">
              <dgm:if name="Name5" axis="ch" ptType="node" func="cnt" op="gte" val="1">
                <dgm:constrLst>
                  <dgm:constr type="w" for="ch" forName="parentTextBox" refType="w"/>
                  <dgm:constr type="h" for="ch" forName="parentTextBox" refType="h" fact="0.54"/>
                  <dgm:constr type="t" for="ch" forName="parentTextBox"/>
                  <dgm:constr type="w" for="ch" forName="entireBox" refType="w"/>
                  <dgm:constr type="h" for="ch" forName="entireBox" refType="h"/>
                  <dgm:constr type="w" for="ch" forName="descendantBox" refType="w"/>
                  <dgm:constr type="b" for="ch" forName="descendantBox" refType="h" fact="0.98"/>
                  <dgm:constr type="h" for="ch" forName="descendantBox" refType="h" fact="0.46"/>
                </dgm:constrLst>
              </dgm:if>
              <dgm:else name="Name6">
                <dgm:constrLst>
                  <dgm:constr type="w" for="ch" forName="parentTextBox" refType="w"/>
                  <dgm:constr type="h" for="ch" forName="parentTextBox" refType="h"/>
                </dgm:constrLst>
              </dgm:else>
            </dgm:choose>
            <dgm:ruleLst/>
            <dgm:layoutNode name="parentTextBox">
              <dgm:alg type="tx"/>
              <dgm:choose name="Name7">
                <dgm:if name="Name8" axis="ch" ptType="node" func="cnt" op="gte" val="1">
                  <dgm:shape xmlns:r="http://schemas.openxmlformats.org/officeDocument/2006/relationships" type="rect" r:blip="" zOrderOff="1" hideGeom="1">
                    <dgm:adjLst/>
                  </dgm:shape>
                </dgm:if>
                <dgm:else name="Name9">
                  <dgm:shape xmlns:r="http://schemas.openxmlformats.org/officeDocument/2006/relationships" type="rect" r:blip="">
                    <dgm:adjLst/>
                  </dgm:shape>
                </dgm:else>
              </dgm:choose>
              <dgm:presOf axis="self"/>
              <dgm:constrLst/>
              <dgm:ruleLst>
                <dgm:rule type="primFontSz" val="5" fact="NaN" max="NaN"/>
              </dgm:ruleLst>
            </dgm:layoutNode>
            <dgm:choose name="Name10">
              <dgm:if name="Name11" axis="ch" ptType="node" func="cnt" op="gte" val="1">
                <dgm:layoutNode name="entireBox">
                  <dgm:alg type="sp"/>
                  <dgm:shape xmlns:r="http://schemas.openxmlformats.org/officeDocument/2006/relationships" type="rect" r:blip="">
                    <dgm:adjLst/>
                  </dgm:shape>
                  <dgm:presOf axis="self"/>
                  <dgm:constrLst/>
                  <dgm:ruleLst/>
                </dgm:layoutNode>
                <dgm:layoutNode name="descendantBox" styleLbl="fgAccFollowNode1">
                  <dgm:choose name="Name12">
                    <dgm:if name="Name13" func="var" arg="dir" op="equ" val="norm">
                      <dgm:alg type="lin"/>
                    </dgm:if>
                    <dgm:else name="Name14">
                      <dgm:alg type="lin">
                        <dgm:param type="linDir" val="fromR"/>
                      </dgm:alg>
                    </dgm:else>
                  </dgm:choose>
                  <dgm:shape xmlns:r="http://schemas.openxmlformats.org/officeDocument/2006/relationships" r:blip="">
                    <dgm:adjLst/>
                  </dgm:shape>
                  <dgm:presOf/>
                  <dgm:constrLst>
                    <dgm:constr type="w" for="ch" forName="childTextBox" refType="w"/>
                    <dgm:constr type="h" for="ch" forName="childTextBox" refType="h"/>
                  </dgm:constrLst>
                  <dgm:ruleLst/>
                  <dgm:forEach name="Name15" axis="ch" ptType="node">
                    <dgm:layoutNode name="childTextBox"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16"/>
            </dgm:choose>
          </dgm:layoutNode>
        </dgm:if>
        <dgm:else name="Name17">
          <dgm:layoutNode name="arrowAndChildren">
            <dgm:alg type="composite"/>
            <dgm:shape xmlns:r="http://schemas.openxmlformats.org/officeDocument/2006/relationships" r:blip="">
              <dgm:adjLst/>
            </dgm:shape>
            <dgm:presOf/>
            <dgm:choose name="Name18">
              <dgm:if name="Name19" axis="ch" ptType="node" func="cnt" op="gte" val="1">
                <dgm:constrLst>
                  <dgm:constr type="w" for="ch" forName="parentTextArrow" refType="w"/>
                  <dgm:constr type="t" for="ch" forName="parentTextArrow"/>
                  <dgm:constr type="h" for="ch" forName="parentTextArrow" refType="h" fact="0.351"/>
                  <dgm:constr type="w" for="ch" forName="arrow" refType="w"/>
                  <dgm:constr type="h" for="ch" forName="arrow" refType="h"/>
                  <dgm:constr type="w" for="ch" forName="descendantArrow" refType="w"/>
                  <dgm:constr type="b" for="ch" forName="descendantArrow" refType="h" fact="0.65"/>
                  <dgm:constr type="h" for="ch" forName="descendantArrow" refType="h" fact="0.299"/>
                </dgm:constrLst>
              </dgm:if>
              <dgm:else name="Name20">
                <dgm:constrLst>
                  <dgm:constr type="w" for="ch" forName="parentTextArrow" refType="w"/>
                  <dgm:constr type="h" for="ch" forName="parentTextArrow" refType="h"/>
                </dgm:constrLst>
              </dgm:else>
            </dgm:choose>
            <dgm:ruleLst/>
            <dgm:layoutNode name="parentTextArrow">
              <dgm:alg type="tx"/>
              <dgm:choose name="Name21">
                <dgm:if name="Name22" axis="ch" ptType="node" func="cnt" op="gte" val="1">
                  <dgm:shape xmlns:r="http://schemas.openxmlformats.org/officeDocument/2006/relationships" type="rect" r:blip="" zOrderOff="1" hideGeom="1">
                    <dgm:adjLst/>
                  </dgm:shape>
                </dgm:if>
                <dgm:else name="Name23">
                  <dgm:shape xmlns:r="http://schemas.openxmlformats.org/officeDocument/2006/relationships" rot="180" type="upArrowCallout" r:blip="">
                    <dgm:adjLst/>
                  </dgm:shape>
                </dgm:else>
              </dgm:choose>
              <dgm:presOf axis="self"/>
              <dgm:constrLst/>
              <dgm:ruleLst>
                <dgm:rule type="primFontSz" val="5" fact="NaN" max="NaN"/>
              </dgm:ruleLst>
            </dgm:layoutNode>
            <dgm:choose name="Name24">
              <dgm:if name="Name25" axis="ch" ptType="node" func="cnt" op="gte" val="1">
                <dgm:layoutNode name="arrow">
                  <dgm:alg type="sp"/>
                  <dgm:shape xmlns:r="http://schemas.openxmlformats.org/officeDocument/2006/relationships" rot="180" type="upArrowCallout" r:blip="">
                    <dgm:adjLst/>
                  </dgm:shape>
                  <dgm:presOf axis="self"/>
                  <dgm:constrLst/>
                  <dgm:ruleLst/>
                </dgm:layoutNode>
                <dgm:layoutNode name="descendantArrow">
                  <dgm:choose name="Name26">
                    <dgm:if name="Name27" func="var" arg="dir" op="equ" val="norm">
                      <dgm:alg type="lin"/>
                    </dgm:if>
                    <dgm:else name="Name28">
                      <dgm:alg type="lin">
                        <dgm:param type="linDir" val="fromR"/>
                      </dgm:alg>
                    </dgm:else>
                  </dgm:choose>
                  <dgm:shape xmlns:r="http://schemas.openxmlformats.org/officeDocument/2006/relationships" r:blip="">
                    <dgm:adjLst/>
                  </dgm:shape>
                  <dgm:presOf/>
                  <dgm:constrLst>
                    <dgm:constr type="w" for="ch" forName="childTextArrow" refType="w"/>
                    <dgm:constr type="h" for="ch" forName="childTextArrow" refType="h"/>
                  </dgm:constrLst>
                  <dgm:ruleLst/>
                  <dgm:forEach name="Name29" axis="ch" ptType="node">
                    <dgm:layoutNode name="childTextArrow"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30"/>
            </dgm:choose>
          </dgm:layoutNode>
        </dgm:else>
      </dgm:choose>
      <dgm:forEach name="Name31" axis="precedSib" ptType="sibTrans" st="-1" cnt="1">
        <dgm:layoutNode name="sp">
          <dgm:alg type="sp"/>
          <dgm:shape xmlns:r="http://schemas.openxmlformats.org/officeDocument/2006/relationships" r:blip="">
            <dgm:adjLst/>
          </dgm:shape>
          <dgm:presOf axis="self"/>
          <dgm:constrLst/>
          <dgm:ruleLst/>
        </dgm:layoutNode>
      </dgm:forEach>
    </dgm:forEach>
  </dgm:layoutNode>
</dgm:layoutDef>
</file>

<file path=ppt/diagrams/layout157.xml><?xml version="1.0" encoding="utf-8"?>
<dgm:layoutDef xmlns:dgm="http://schemas.openxmlformats.org/drawingml/2006/diagram" xmlns:a="http://schemas.openxmlformats.org/drawingml/2006/main" uniqueId="urn:microsoft.com/office/officeart/2005/8/layout/cycle3">
  <dgm:title val=""/>
  <dgm:desc val=""/>
  <dgm:catLst>
    <dgm:cat type="cycle" pri="5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Name0">
    <dgm:varLst>
      <dgm:dir/>
      <dgm:resizeHandles val="exact"/>
    </dgm:varLst>
    <dgm:choose name="Name1">
      <dgm:if name="Name2" axis="ch" ptType="node" func="cnt" op="equ" val="2">
        <dgm:alg type="composite">
          <dgm:param type="ar" val="0.9"/>
        </dgm:alg>
        <dgm:shape xmlns:r="http://schemas.openxmlformats.org/officeDocument/2006/relationships" r:blip="">
          <dgm:adjLst/>
        </dgm:shape>
        <dgm:presOf/>
        <dgm:constrLst>
          <dgm:constr type="primFontSz" for="ch" ptType="node" op="equ" val="65"/>
          <dgm:constr type="ctrX" for="ch" forName="node1" refType="w" fact="0.5"/>
          <dgm:constr type="t" for="ch" forName="node1"/>
          <dgm:constr type="w" for="ch" forName="node1" refType="w" fact="0.8"/>
          <dgm:constr type="h" for="ch" forName="node1" refType="w" refFor="ch" refForName="node1" fact="0.5"/>
          <dgm:constr type="ctrX" for="ch" forName="sibTrans" refType="w" fact="0.5"/>
          <dgm:constr type="t" for="ch" forName="sibTrans"/>
          <dgm:constr type="w" for="ch" forName="sibTrans" refType="w" fact="0.8"/>
          <dgm:constr type="h" for="ch" forName="sibTrans" refType="w" refFor="ch" refForName="node1" fact="0.5"/>
          <dgm:constr type="userA" for="ch" forName="sibTrans" refType="w" fact="1.07"/>
          <dgm:constr type="ctrX" for="ch" forName="node2" refType="w" fact="0.5"/>
          <dgm:constr type="b" for="ch" forName="node2" refType="h"/>
          <dgm:constr type="w" for="ch" forName="node2" refType="w" fact="0.8"/>
          <dgm:constr type="h" for="ch" forName="node2" refType="w" refFor="ch" refForName="node1" fact="0.5"/>
          <dgm:constr type="l" for="ch" forName="sp1"/>
          <dgm:constr type="t" for="ch" forName="sp1" refType="h" fact="0.5"/>
          <dgm:constr type="w" for="ch" forName="sp1" val="1"/>
          <dgm:constr type="h" for="ch" forName="sp1" val="1"/>
          <dgm:constr type="r" for="ch" forName="sp2" refType="w"/>
          <dgm:constr type="t" for="ch" forName="sp2" refType="h" fact="0.5"/>
          <dgm:constr type="w" for="ch" forName="sp2" val="1"/>
          <dgm:constr type="h" for="ch" forName="sp2" val="1"/>
        </dgm:constrLst>
        <dgm:ruleLst/>
      </dgm:if>
      <dgm:else name="Name3">
        <dgm:alg type="composite"/>
        <dgm:shape xmlns:r="http://schemas.openxmlformats.org/officeDocument/2006/relationships" r:blip="">
          <dgm:adjLst/>
        </dgm:shape>
        <dgm:presOf/>
        <dgm:constrLst>
          <dgm:constr type="primFontSz" for="ch" ptType="node" op="equ" val="65"/>
        </dgm:constrLst>
        <dgm:ruleLst/>
      </dgm:else>
    </dgm:choose>
    <dgm:choose name="Name4">
      <dgm:if name="Name5" axis="ch" ptType="node" func="cnt" op="equ" val="2">
        <dgm:layoutNode name="node1">
          <dgm:varLst>
            <dgm:bulletEnabled val="1"/>
          </dgm:varLst>
          <dgm:alg type="tx"/>
          <dgm:shape xmlns:r="http://schemas.openxmlformats.org/officeDocument/2006/relationships" type="roundRect" r:blip="">
            <dgm:adjLst/>
          </dgm:shape>
          <dgm:presOf axis="ch desOrSelf"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sibTrans" styleLbl="bgShp">
          <dgm:choose name="Name6">
            <dgm:if name="Name7" func="var" arg="dir" op="equ" val="norm">
              <dgm:alg type="conn">
                <dgm:param type="connRout" val="longCurve"/>
                <dgm:param type="begPts" val="midR"/>
                <dgm:param type="endPts" val="midL"/>
                <dgm:param type="dstNode" val="node1"/>
              </dgm:alg>
              <dgm:shape xmlns:r="http://schemas.openxmlformats.org/officeDocument/2006/relationships" type="conn" r:blip="" zOrderOff="-2">
                <dgm:adjLst/>
              </dgm:shape>
              <dgm:presOf axis="ch" ptType="sibTrans"/>
              <dgm:constrLst>
                <dgm:constr type="userA"/>
                <dgm:constr type="diam" refType="userA" fact="-1"/>
                <dgm:constr type="wArH" refType="userA" fact="0.05"/>
                <dgm:constr type="hArH" refType="userA" fact="0.1"/>
                <dgm:constr type="stemThick" refType="userA" fact="0.06"/>
                <dgm:constr type="begPad" refType="connDist" fact="-0.2"/>
                <dgm:constr type="endPad" refType="connDist" fact="0.05"/>
              </dgm:constrLst>
            </dgm:if>
            <dgm:else name="Name8">
              <dgm:alg type="conn">
                <dgm:param type="connRout" val="longCurve"/>
                <dgm:param type="begPts" val="midL"/>
                <dgm:param type="endPts" val="midR"/>
                <dgm:param type="dstNode" val="node1"/>
              </dgm:alg>
              <dgm:shape xmlns:r="http://schemas.openxmlformats.org/officeDocument/2006/relationships" type="conn" r:blip="" zOrderOff="-2">
                <dgm:adjLst/>
              </dgm:shape>
              <dgm:presOf axis="ch" ptType="sibTrans"/>
              <dgm:constrLst>
                <dgm:constr type="userA"/>
                <dgm:constr type="diam" refType="userA"/>
                <dgm:constr type="wArH" refType="userA" fact="0.05"/>
                <dgm:constr type="hArH" refType="userA" fact="0.1"/>
                <dgm:constr type="stemThick" refType="userA" fact="0.06"/>
                <dgm:constr type="begPad" refType="connDist" fact="-0.2"/>
                <dgm:constr type="endPad" refType="connDist" fact="0.05"/>
              </dgm:constrLst>
            </dgm:else>
          </dgm:choose>
          <dgm:ruleLst/>
        </dgm:layoutNode>
        <dgm:layoutNode name="node2">
          <dgm:varLst>
            <dgm:bulletEnabled val="1"/>
          </dgm:varLst>
          <dgm:alg type="tx"/>
          <dgm:shape xmlns:r="http://schemas.openxmlformats.org/officeDocument/2006/relationships" type="roundRect" r:blip="">
            <dgm:adjLst/>
          </dgm:shape>
          <dgm:presOf axis="ch desOrSelf"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sp1">
          <dgm:alg type="sp"/>
          <dgm:shape xmlns:r="http://schemas.openxmlformats.org/officeDocument/2006/relationships" r:blip="">
            <dgm:adjLst/>
          </dgm:shape>
          <dgm:presOf/>
          <dgm:constrLst/>
          <dgm:ruleLst/>
        </dgm:layoutNode>
        <dgm:layoutNode name="sp2">
          <dgm:alg type="sp"/>
          <dgm:shape xmlns:r="http://schemas.openxmlformats.org/officeDocument/2006/relationships" r:blip="">
            <dgm:adjLst/>
          </dgm:shape>
          <dgm:presOf/>
          <dgm:constrLst/>
          <dgm:ruleLst/>
        </dgm:layoutNode>
      </dgm:if>
      <dgm:else name="Name9">
        <dgm:layoutNode name="cycle">
          <dgm:choose name="Name10">
            <dgm:if name="Name11" func="var" arg="dir" op="equ" val="norm">
              <dgm:alg type="cycle">
                <dgm:param type="stAng" val="0"/>
                <dgm:param type="spanAng" val="360"/>
              </dgm:alg>
              <dgm:shape xmlns:r="http://schemas.openxmlformats.org/officeDocument/2006/relationships" r:blip="">
                <dgm:adjLst/>
              </dgm:shape>
              <dgm:presOf/>
              <dgm:constrLst>
                <dgm:constr type="diam" refType="w"/>
                <dgm:constr type="w" for="ch" ptType="node" refType="w"/>
                <dgm:constr type="sibSp" val="15"/>
                <dgm:constr type="userA" for="ch" ptType="sibTrans" refType="diam" op="equ" fact="-1"/>
                <dgm:constr type="wArH" for="ch" ptType="sibTrans" refType="diam" op="equ" fact="0.05"/>
                <dgm:constr type="hArH" for="ch" ptType="sibTrans" refType="diam" op="equ" fact="0.1"/>
                <dgm:constr type="stemThick" for="ch" ptType="sibTrans" refType="diam" op="equ" fact="0.065"/>
                <dgm:constr type="primFontSz" for="ch" ptType="node" op="equ"/>
              </dgm:constrLst>
            </dgm:if>
            <dgm:else name="Name12">
              <dgm:alg type="cycle">
                <dgm:param type="stAng" val="0"/>
                <dgm:param type="spanAng" val="-360"/>
              </dgm:alg>
              <dgm:shape xmlns:r="http://schemas.openxmlformats.org/officeDocument/2006/relationships" r:blip="">
                <dgm:adjLst/>
              </dgm:shape>
              <dgm:presOf/>
              <dgm:constrLst>
                <dgm:constr type="diam" refType="w"/>
                <dgm:constr type="w" for="ch" ptType="node" refType="w"/>
                <dgm:constr type="sibSp" val="15"/>
                <dgm:constr type="userA" for="ch" ptType="sibTrans" refType="diam" op="equ"/>
                <dgm:constr type="wArH" for="ch" ptType="sibTrans" refType="diam" op="equ" fact="0.05"/>
                <dgm:constr type="hArH" for="ch" ptType="sibTrans" refType="diam" op="equ" fact="0.1"/>
                <dgm:constr type="stemThick" for="ch" ptType="sibTrans" refType="diam" op="equ" fact="0.065"/>
                <dgm:constr type="primFontSz" for="ch" ptType="node" op="equ"/>
              </dgm:constrLst>
            </dgm:else>
          </dgm:choose>
          <dgm:ruleLst/>
          <dgm:forEach name="nodesFirstNodeForEach" axis="ch" ptType="node" cnt="1">
            <dgm:layoutNode name="nodeFirstNode">
              <dgm:varLst>
                <dgm:bulletEnabled val="1"/>
              </dgm:varLst>
              <dgm:alg type="tx"/>
              <dgm:shape xmlns:r="http://schemas.openxmlformats.org/officeDocument/2006/relationships" type="roundRect" r:blip="">
                <dgm:adjLst/>
              </dgm:shape>
              <dgm:presOf axis="desOrSelf" ptType="node"/>
              <dgm:constrLst>
                <dgm:constr type="h" refType="w" fact="0.5"/>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name="sibTransForEach" axis="followSib" ptType="sibTrans" cnt="1">
              <dgm:layoutNode name="sibTransFirstNode" styleLbl="bgShp">
                <dgm:choose name="Name13">
                  <dgm:if name="Name14" func="var" arg="dir" op="equ" val="norm">
                    <dgm:alg type="conn">
                      <dgm:param type="connRout" val="longCurve"/>
                      <dgm:param type="begPts" val="midR"/>
                      <dgm:param type="endPts" val="midL"/>
                      <dgm:param type="dstNode" val="nodeFirstNode"/>
                    </dgm:alg>
                  </dgm:if>
                  <dgm:else name="Name15">
                    <dgm:alg type="conn">
                      <dgm:param type="connRout" val="longCurve"/>
                      <dgm:param type="begPts" val="midL"/>
                      <dgm:param type="endPts" val="midR"/>
                      <dgm:param type="dstNode" val="nodeFirstNode"/>
                    </dgm:alg>
                  </dgm:else>
                </dgm:choose>
                <dgm:shape xmlns:r="http://schemas.openxmlformats.org/officeDocument/2006/relationships" type="conn" r:blip="" zOrderOff="-2">
                  <dgm:adjLst/>
                </dgm:shape>
                <dgm:presOf axis="self"/>
                <dgm:choose name="Name16">
                  <dgm:if name="Name17" axis="par ch" ptType="doc node" func="cnt" op="equ" val="3">
                    <dgm:constrLst>
                      <dgm:constr type="userA"/>
                      <dgm:constr type="diam" refType="userA" fact="1.01"/>
                      <dgm:constr type="begPad" refType="connDist" fact="-0.2"/>
                      <dgm:constr type="endPad" refType="connDist" fact="0.05"/>
                    </dgm:constrLst>
                  </dgm:if>
                  <dgm:if name="Name18" axis="par ch" ptType="doc node" func="cnt" op="equ" val="4">
                    <dgm:constrLst>
                      <dgm:constr type="userA"/>
                      <dgm:constr type="diam" refType="userA" fact="1.26"/>
                      <dgm:constr type="begPad" refType="connDist" fact="-0.2"/>
                      <dgm:constr type="endPad" refType="connDist" fact="0.05"/>
                    </dgm:constrLst>
                  </dgm:if>
                  <dgm:if name="Name19" axis="par ch" ptType="doc node" func="cnt" op="equ" val="5">
                    <dgm:constrLst>
                      <dgm:constr type="userA"/>
                      <dgm:constr type="diam" refType="userA" fact="1.04"/>
                      <dgm:constr type="begPad" refType="connDist" fact="-0.2"/>
                      <dgm:constr type="endPad" refType="connDist" fact="0.05"/>
                    </dgm:constrLst>
                  </dgm:if>
                  <dgm:if name="Name20" axis="par ch" ptType="doc node" func="cnt" op="equ" val="6">
                    <dgm:constrLst>
                      <dgm:constr type="userA"/>
                      <dgm:constr type="diam" refType="userA" fact="1.1"/>
                      <dgm:constr type="begPad" refType="connDist" fact="-0.2"/>
                      <dgm:constr type="endPad" refType="connDist" fact="0.05"/>
                    </dgm:constrLst>
                  </dgm:if>
                  <dgm:else name="Name21">
                    <dgm:constrLst>
                      <dgm:constr type="userA"/>
                      <dgm:constr type="diam" refType="userA" fact="1.04"/>
                      <dgm:constr type="begPad" refType="connDist" fact="-0.2"/>
                      <dgm:constr type="endPad" refType="connDist" fact="0.05"/>
                    </dgm:constrLst>
                  </dgm:else>
                </dgm:choose>
                <dgm:ruleLst/>
              </dgm:layoutNode>
            </dgm:forEach>
          </dgm:forEach>
          <dgm:forEach name="followingNodesForEach" axis="ch" ptType="node" st="2">
            <dgm:layoutNode name="nodeFollowingNodes">
              <dgm:varLst>
                <dgm:bulletEnabled val="1"/>
              </dgm:varLst>
              <dgm:alg type="tx"/>
              <dgm:shape xmlns:r="http://schemas.openxmlformats.org/officeDocument/2006/relationships" type="roundRect" r:blip="">
                <dgm:adjLst/>
              </dgm:shape>
              <dgm:presOf axis="desOrSelf" ptType="node"/>
              <dgm:constrLst>
                <dgm:constr type="h" refType="w" fact="0.5"/>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dgm:layoutNode>
      </dgm:else>
    </dgm:choose>
  </dgm:layoutNode>
</dgm:layoutDef>
</file>

<file path=ppt/diagrams/layout158.xml><?xml version="1.0" encoding="utf-8"?>
<dgm:layoutDef xmlns:dgm="http://schemas.openxmlformats.org/drawingml/2006/diagram" xmlns:a="http://schemas.openxmlformats.org/drawingml/2006/main" uniqueId="urn:microsoft.com/office/officeart/2005/8/layout/hierarchy2">
  <dgm:title val=""/>
  <dgm:desc val=""/>
  <dgm:catLst>
    <dgm:cat type="hierarchy" pri="5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diagram">
    <dgm:varLst>
      <dgm:chPref val="1"/>
      <dgm:dir/>
      <dgm:animOne val="branch"/>
      <dgm:animLvl val="lvl"/>
      <dgm:resizeHandles val="exact"/>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h" for="des" ptType="node" refType="h"/>
      <dgm:constr type="w" for="des" ptType="node" refType="h" refFor="des" refPtType="node" fact="2"/>
      <dgm:constr type="sibSp" refType="h" refFor="des" refPtType="node" op="equ" fact="0.15"/>
      <dgm:constr type="sibSp" for="des" forName="level2hierChild" refType="h" refFor="des" refPtType="node" op="equ" fact="0.15"/>
      <dgm:constr type="sibSp" for="des" forName="level3hierChild" refType="h" refFor="des" refPtType="node" op="equ" fact="0.15"/>
      <dgm:constr type="sp" for="des" forName="root1" refType="w" refFor="des" refPtType="node" fact="0.4"/>
      <dgm:constr type="sp" for="des" forName="root2" refType="sp" refFor="des" refForName="root1" op="equ"/>
      <dgm:constr type="primFontSz" for="des" ptType="node" op="equ" val="65"/>
      <dgm:constr type="primFontSz" for="des" forName="connTx" op="equ" val="55"/>
      <dgm:constr type="primFontSz" for="des" forName="connTx" refType="primFontSz" refFor="des" refPtType="node" op="lte" fact="0.8"/>
    </dgm:constrLst>
    <dgm:ruleLst/>
    <dgm:forEach name="Name3" axis="ch">
      <dgm:forEach name="Name4" axis="self" ptType="node">
        <dgm:layoutNode name="root1">
          <dgm:choose name="Name5">
            <dgm:if name="Name6" func="var" arg="dir" op="equ" val="norm">
              <dgm:alg type="hierRoot">
                <dgm:param type="hierAlign" val="lCtrCh"/>
              </dgm:alg>
            </dgm:if>
            <dgm:else name="Name7">
              <dgm:alg type="hierRoot">
                <dgm:param type="hierAlign" val="rCtrCh"/>
              </dgm:alg>
            </dgm:else>
          </dgm:choose>
          <dgm:shape xmlns:r="http://schemas.openxmlformats.org/officeDocument/2006/relationships" r:blip="">
            <dgm:adjLst/>
          </dgm:shape>
          <dgm:presOf/>
          <dgm:constrLst/>
          <dgm:ruleLst/>
          <dgm:layoutNode name="LevelOneTextNod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2hierChild">
            <dgm:choose name="Name8">
              <dgm:if name="Name9" func="var" arg="dir" op="equ" val="norm">
                <dgm:alg type="hierChild">
                  <dgm:param type="linDir" val="fromT"/>
                  <dgm:param type="chAlign" val="l"/>
                </dgm:alg>
              </dgm:if>
              <dgm:else name="Name10">
                <dgm:alg type="hierChild">
                  <dgm:param type="linDir" val="fromT"/>
                  <dgm:param type="chAlign" val="r"/>
                </dgm:alg>
              </dgm:else>
            </dgm:choose>
            <dgm:shape xmlns:r="http://schemas.openxmlformats.org/officeDocument/2006/relationships" r:blip="">
              <dgm:adjLst/>
            </dgm:shape>
            <dgm:presOf/>
            <dgm:constrLst/>
            <dgm:ruleLst/>
            <dgm:forEach name="repeat" axis="ch">
              <dgm:forEach name="Name11" axis="self" ptType="parTrans" cnt="1">
                <dgm:layoutNode name="conn2-1">
                  <dgm:choose name="Name12">
                    <dgm:if name="Name13" func="var" arg="dir" op="equ" val="norm">
                      <dgm:alg type="conn">
                        <dgm:param type="dim" val="1D"/>
                        <dgm:param type="begPts" val="midR"/>
                        <dgm:param type="endPts" val="midL"/>
                        <dgm:param type="endSty" val="noArr"/>
                      </dgm:alg>
                    </dgm:if>
                    <dgm:else name="Name14">
                      <dgm:alg type="conn">
                        <dgm:param type="dim" val="1D"/>
                        <dgm:param type="begPts" val="midL"/>
                        <dgm:param type="endPts" val="midR"/>
                        <dgm:param type="endSty" val="noArr"/>
                      </dgm:alg>
                    </dgm:else>
                  </dgm:choose>
                  <dgm:shape xmlns:r="http://schemas.openxmlformats.org/officeDocument/2006/relationships" type="conn" r:blip="">
                    <dgm:adjLst/>
                  </dgm:shape>
                  <dgm:presOf axis="self"/>
                  <dgm:constrLst>
                    <dgm:constr type="w" val="1"/>
                    <dgm:constr type="h" val="5"/>
                    <dgm:constr type="connDist"/>
                    <dgm:constr type="begPad"/>
                    <dgm:constr type="endPad"/>
                    <dgm:constr type="userA" for="ch" refType="connDist"/>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5" axis="self" ptType="node">
                <dgm:layoutNode name="root2">
                  <dgm:choose name="Name16">
                    <dgm:if name="Name17" func="var" arg="dir" op="equ" val="norm">
                      <dgm:alg type="hierRoot">
                        <dgm:param type="hierAlign" val="lCtrCh"/>
                      </dgm:alg>
                    </dgm:if>
                    <dgm:else name="Name18">
                      <dgm:alg type="hierRoot">
                        <dgm:param type="hierAlign" val="rCtrCh"/>
                      </dgm:alg>
                    </dgm:else>
                  </dgm:choose>
                  <dgm:shape xmlns:r="http://schemas.openxmlformats.org/officeDocument/2006/relationships" r:blip="">
                    <dgm:adjLst/>
                  </dgm:shape>
                  <dgm:presOf/>
                  <dgm:constrLst/>
                  <dgm:ruleLst/>
                  <dgm:layoutNode name="LevelTwoTextNode">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3hierChild">
                    <dgm:choose name="Name19">
                      <dgm:if name="Name20" func="var" arg="dir" op="equ" val="norm">
                        <dgm:alg type="hierChild">
                          <dgm:param type="linDir" val="fromT"/>
                          <dgm:param type="chAlign" val="l"/>
                        </dgm:alg>
                      </dgm:if>
                      <dgm:else name="Name21">
                        <dgm:alg type="hierChild">
                          <dgm:param type="linDir" val="fromT"/>
                          <dgm:param type="chAlign" val="r"/>
                        </dgm:alg>
                      </dgm:else>
                    </dgm:choose>
                    <dgm:shape xmlns:r="http://schemas.openxmlformats.org/officeDocument/2006/relationships" r:blip="">
                      <dgm:adjLst/>
                    </dgm:shape>
                    <dgm:presOf/>
                    <dgm:constrLst/>
                    <dgm:ruleLst/>
                    <dgm:forEach name="Name22" ref="repeat"/>
                  </dgm:layoutNode>
                </dgm:layoutNode>
              </dgm:forEach>
            </dgm:forEach>
          </dgm:layoutNode>
        </dgm:layoutNode>
      </dgm:forEach>
    </dgm:forEach>
  </dgm:layoutNode>
</dgm:layoutDef>
</file>

<file path=ppt/diagrams/layout159.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16.xml><?xml version="1.0" encoding="utf-8"?>
<dgm:layoutDef xmlns:dgm="http://schemas.openxmlformats.org/drawingml/2006/diagram" xmlns:a="http://schemas.openxmlformats.org/drawingml/2006/main" uniqueId="urn:microsoft.com/office/officeart/2005/8/layout/lProcess2">
  <dgm:title val=""/>
  <dgm:desc val=""/>
  <dgm:catLst>
    <dgm:cat type="list" pri="10000"/>
    <dgm:cat type="relationship" pri="13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useDef="1">
    <dgm:dataModel>
      <dgm:ptLst/>
      <dgm:bg/>
      <dgm:whole/>
    </dgm:dataModel>
  </dgm:styleData>
  <dgm:clrData useDef="1">
    <dgm:dataModel>
      <dgm:ptLst/>
      <dgm:bg/>
      <dgm:whole/>
    </dgm:dataModel>
  </dgm:clrData>
  <dgm:layoutNode name="theList">
    <dgm:varLst>
      <dgm:dir/>
      <dgm:animLvl val="lvl"/>
      <dgm:resizeHandles val="exact"/>
    </dgm:varLst>
    <dgm:choose name="Name0">
      <dgm:if name="Name1" func="var" arg="dir" op="equ" val="norm">
        <dgm:alg type="lin"/>
      </dgm:if>
      <dgm:else name="Name2">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forName="aSpace" refType="w" fact="0.075"/>
      <dgm:constr type="h" for="des" forName="aSpace2" refType="h" fact="0.1"/>
      <dgm:constr type="primFontSz" for="des" forName="textNode" op="equ"/>
      <dgm:constr type="primFontSz" for="des" forName="childNode" op="equ"/>
    </dgm:constrLst>
    <dgm:ruleLst/>
    <dgm:forEach name="aNodeForEach" axis="ch" ptType="node">
      <dgm:layoutNode name="compNode">
        <dgm:alg type="composite"/>
        <dgm:shape xmlns:r="http://schemas.openxmlformats.org/officeDocument/2006/relationships" r:blip="">
          <dgm:adjLst/>
        </dgm:shape>
        <dgm:presOf/>
        <dgm:constrLst>
          <dgm:constr type="w" for="ch" forName="aNode" refType="w"/>
          <dgm:constr type="h" for="ch" forName="aNode" refType="h"/>
          <dgm:constr type="w" for="ch" forName="textNode" refType="w"/>
          <dgm:constr type="h" for="ch" forName="textNode" refType="h" fact="0.3"/>
          <dgm:constr type="ctrX" for="ch" forName="textNode" refType="w" fact="0.5"/>
          <dgm:constr type="w" for="ch" forName="compChildNode" refType="w" fact="0.8"/>
          <dgm:constr type="h" for="ch" forName="compChildNode" refType="h" fact="0.65"/>
          <dgm:constr type="t" for="ch" forName="compChildNode" refType="h" fact="0.3"/>
          <dgm:constr type="ctrX" for="ch" forName="compChildNode" refType="w" fact="0.5"/>
        </dgm:constrLst>
        <dgm:ruleLst/>
        <dgm:layoutNode name="aNode" styleLbl="bgShp">
          <dgm:alg type="sp"/>
          <dgm:shape xmlns:r="http://schemas.openxmlformats.org/officeDocument/2006/relationships" type="roundRect" r:blip="">
            <dgm:adjLst>
              <dgm:adj idx="1" val="0.1"/>
            </dgm:adjLst>
          </dgm:shape>
          <dgm:presOf axis="self"/>
          <dgm:constrLst/>
          <dgm:ruleLst/>
        </dgm:layoutNode>
        <dgm:layoutNode name="textNode" styleLbl="bgShp">
          <dgm:alg type="tx"/>
          <dgm:shape xmlns:r="http://schemas.openxmlformats.org/officeDocument/2006/relationships" type="rect" r:blip="" hideGeom="1">
            <dgm:adjLst>
              <dgm:adj idx="1" val="0.1"/>
            </dgm:adjLst>
          </dgm:shape>
          <dgm:presOf axis="self"/>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compChildNode">
          <dgm:alg type="composite"/>
          <dgm:shape xmlns:r="http://schemas.openxmlformats.org/officeDocument/2006/relationships" r:blip="">
            <dgm:adjLst/>
          </dgm:shape>
          <dgm:presOf/>
          <dgm:constrLst>
            <dgm:constr type="w" for="des" forName="childNode" refType="w"/>
            <dgm:constr type="h" for="des" forName="childNode" refType="h"/>
          </dgm:constrLst>
          <dgm:ruleLst/>
          <dgm:layoutNode name="theInnerList">
            <dgm:alg type="lin">
              <dgm:param type="linDir" val="fromT"/>
            </dgm:alg>
            <dgm:shape xmlns:r="http://schemas.openxmlformats.org/officeDocument/2006/relationships" r:blip="">
              <dgm:adjLst/>
            </dgm:shape>
            <dgm:presOf/>
            <dgm:constrLst/>
            <dgm:ruleLst/>
            <dgm:forEach name="childNodeForEach" axis="ch" ptType="node">
              <dgm:layoutNode name="child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tMarg" refType="primFontSz" fact="0.15"/>
                  <dgm:constr type="bMarg" refType="primFontSz" fact="0.15"/>
                  <dgm:constr type="lMarg" refType="primFontSz" fact="0.2"/>
                  <dgm:constr type="rMarg" refType="primFontSz" fact="0.2"/>
                </dgm:constrLst>
                <dgm:ruleLst>
                  <dgm:rule type="primFontSz" val="5" fact="NaN" max="NaN"/>
                </dgm:ruleLst>
              </dgm:layoutNode>
              <dgm:choose name="Name3">
                <dgm:if name="Name4" axis="self" ptType="node" func="revPos" op="equ" val="1"/>
                <dgm:else name="Name5">
                  <dgm:layoutNode name="aSpace2">
                    <dgm:alg type="sp"/>
                    <dgm:shape xmlns:r="http://schemas.openxmlformats.org/officeDocument/2006/relationships" r:blip="">
                      <dgm:adjLst/>
                    </dgm:shape>
                    <dgm:presOf/>
                    <dgm:constrLst/>
                    <dgm:ruleLst/>
                  </dgm:layoutNode>
                </dgm:else>
              </dgm:choose>
            </dgm:forEach>
          </dgm:layoutNode>
        </dgm:layoutNode>
      </dgm:layoutNode>
      <dgm:choose name="Name6">
        <dgm:if name="Name7" axis="self" ptType="node" func="revPos" op="equ" val="1"/>
        <dgm:else name="Name8">
          <dgm:layoutNode name="aSpace">
            <dgm:alg type="sp"/>
            <dgm:shape xmlns:r="http://schemas.openxmlformats.org/officeDocument/2006/relationships" r:blip="">
              <dgm:adjLst/>
            </dgm:shape>
            <dgm:presOf/>
            <dgm:constrLst/>
            <dgm:ruleLst/>
          </dgm:layoutNode>
        </dgm:else>
      </dgm:choose>
    </dgm:forEach>
  </dgm:layoutNode>
</dgm:layoutDef>
</file>

<file path=ppt/diagrams/layout160.xml><?xml version="1.0" encoding="utf-8"?>
<dgm:layoutDef xmlns:dgm="http://schemas.openxmlformats.org/drawingml/2006/diagram" xmlns:a="http://schemas.openxmlformats.org/drawingml/2006/main" uniqueId="urn:microsoft.com/office/officeart/2005/8/layout/pyramid2">
  <dgm:title val=""/>
  <dgm:desc val=""/>
  <dgm:catLst>
    <dgm:cat type="pyramid" pri="3000"/>
    <dgm:cat type="list" pri="21000"/>
    <dgm:cat type="convert" pri="17000"/>
  </dgm:catLst>
  <dgm:sampData useDef="1">
    <dgm:dataModel>
      <dgm:ptLst/>
      <dgm:bg/>
      <dgm:whole/>
    </dgm:dataModel>
  </dgm:sampData>
  <dgm:styleData useDef="1">
    <dgm:dataModel>
      <dgm:ptLst/>
      <dgm:bg/>
      <dgm:whole/>
    </dgm:dataModel>
  </dgm:styleData>
  <dgm:clrData useDef="1">
    <dgm:dataModel>
      <dgm:ptLst/>
      <dgm:bg/>
      <dgm:whole/>
    </dgm:dataModel>
  </dgm:clrData>
  <dgm:layoutNode name="compositeShape">
    <dgm:alg type="composite"/>
    <dgm:shape xmlns:r="http://schemas.openxmlformats.org/officeDocument/2006/relationships" r:blip="">
      <dgm:adjLst/>
    </dgm:shape>
    <dgm:presOf/>
    <dgm:varLst>
      <dgm:dir/>
      <dgm:resizeHandles/>
    </dgm:varLst>
    <dgm:choose name="Name0">
      <dgm:if name="Name1" func="var" arg="dir" op="equ" val="norm">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l" for="ch" forName="theList" refType="w" refFor="ch" refForName="pyramid" fact="0.5"/>
          <dgm:constr type="h" for="des" forName="aSpace" refType="h" fact="0.1"/>
        </dgm:constrLst>
      </dgm:if>
      <dgm:else name="Name2">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r" for="ch" forName="theList" refType="w" refFor="ch" refForName="pyramid" fact="0.5"/>
          <dgm:constr type="h" for="des" forName="aSpace" refType="h" fact="0.1"/>
        </dgm:constrLst>
      </dgm:else>
    </dgm:choose>
    <dgm:ruleLst/>
    <dgm:choose name="Name3">
      <dgm:if name="Name4" axis="ch" ptType="node" func="cnt" op="gte" val="1">
        <dgm:layoutNode name="pyramid" styleLbl="node1">
          <dgm:alg type="sp"/>
          <dgm:shape xmlns:r="http://schemas.openxmlformats.org/officeDocument/2006/relationships" type="triangle" r:blip="">
            <dgm:adjLst/>
          </dgm:shape>
          <dgm:presOf/>
          <dgm:constrLst/>
          <dgm:ruleLst/>
        </dgm:layoutNode>
        <dgm:layoutNode name="theList">
          <dgm:alg type="lin">
            <dgm:param type="linDir" val="fromT"/>
          </dgm:alg>
          <dgm:shape xmlns:r="http://schemas.openxmlformats.org/officeDocument/2006/relationships" r:blip="">
            <dgm:adjLst/>
          </dgm:shape>
          <dgm:presOf/>
          <dgm:constrLst>
            <dgm:constr type="w" for="ch" forName="aNode" refType="w"/>
            <dgm:constr type="h" for="ch" forName="aNode" refType="h"/>
            <dgm:constr type="primFontSz" for="ch" ptType="node" op="equ"/>
          </dgm:constrLst>
          <dgm:ruleLst/>
          <dgm:forEach name="aNodeForEach" axis="ch" ptType="node">
            <dgm:layoutNode name="aNode" styleLbl="fgAcc1">
              <dgm:varLst>
                <dgm:bulletEnabled val="1"/>
              </dgm:varLst>
              <dgm:alg type="tx"/>
              <dgm:shape xmlns:r="http://schemas.openxmlformats.org/officeDocument/2006/relationships" type="roundRect" r:blip="">
                <dgm:adjLst/>
              </dgm:shape>
              <dgm:presOf axis="desOrSelf" ptType="node"/>
              <dgm:constrLst>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aSpace">
              <dgm:alg type="sp"/>
              <dgm:shape xmlns:r="http://schemas.openxmlformats.org/officeDocument/2006/relationships" r:blip="">
                <dgm:adjLst/>
              </dgm:shape>
              <dgm:presOf/>
              <dgm:constrLst/>
              <dgm:ruleLst/>
            </dgm:layoutNode>
          </dgm:forEach>
        </dgm:layoutNode>
      </dgm:if>
      <dgm:else name="Name5"/>
    </dgm:choose>
  </dgm:layoutNode>
</dgm:layoutDef>
</file>

<file path=ppt/diagrams/layout16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62.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16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64.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165.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166.xml><?xml version="1.0" encoding="utf-8"?>
<dgm:layoutDef xmlns:dgm="http://schemas.openxmlformats.org/drawingml/2006/diagram" xmlns:a="http://schemas.openxmlformats.org/drawingml/2006/main" uniqueId="urn:microsoft.com/office/officeart/2005/8/layout/hList1">
  <dgm:title val=""/>
  <dgm:desc val=""/>
  <dgm:catLst>
    <dgm:cat type="list" pri="5000"/>
    <dgm:cat type="convert" pri="5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0.8"/>
      <dgm:constr type="h" for="des" forName="desTx" refType="primFontSz" refFor="des" refForName="parTx" fact="1.22"/>
      <dgm:constr type="w" for="ch" forName="space" refType="w" refFor="ch" refForName="composite" op="equ" fact="0.14"/>
    </dgm:constrLst>
    <dgm:ruleLst>
      <dgm:rule type="w" for="ch" forName="composite" val="0" fact="NaN" max="NaN"/>
      <dgm:rule type="primFontSz" for="des" forName="parTx" val="5" fact="NaN" max="NaN"/>
    </dgm:ruleLst>
    <dgm:forEach name="Name4" axis="ch" ptType="node">
      <dgm:layoutNode name="composite">
        <dgm:alg type="composite"/>
        <dgm:shape xmlns:r="http://schemas.openxmlformats.org/officeDocument/2006/relationships" r:blip="">
          <dgm:adjLst/>
        </dgm:shape>
        <dgm:presOf/>
        <dgm:constrLst>
          <dgm:constr type="l" for="ch" forName="parTx"/>
          <dgm:constr type="w" for="ch" forName="parTx" refType="w"/>
          <dgm:constr type="t" for="ch" forName="parTx"/>
          <dgm:constr type="l" for="ch" forName="desTx"/>
          <dgm:constr type="w" for="ch" forName="desTx" refType="w" refFor="ch" refForName="parTx"/>
          <dgm:constr type="t" for="ch" forName="desTx" refType="h" refFor="ch" refForName="parTx"/>
        </dgm:constrLst>
        <dgm:ruleLst>
          <dgm:rule type="h" val="INF" fact="NaN" max="NaN"/>
        </dgm:ruleLst>
        <dgm:layoutNode name="parTx" styleLbl="alignNode1">
          <dgm:varLst>
            <dgm:chMax val="0"/>
            <dgm:chPref val="0"/>
            <dgm:bulletEnabled val="1"/>
          </dgm:varLst>
          <dgm:alg type="tx"/>
          <dgm:shape xmlns:r="http://schemas.openxmlformats.org/officeDocument/2006/relationships" type="rect" r:blip="">
            <dgm:adjLst/>
          </dgm:shape>
          <dgm:presOf axis="self" ptType="node"/>
          <dgm:constrLst>
            <dgm:constr type="h" refType="w" op="lte" fact="0.4"/>
            <dgm:constr type="h"/>
            <dgm:constr type="tMarg" refType="primFontSz" fact="0.32"/>
            <dgm:constr type="bMarg" refType="primFontSz" fact="0.32"/>
          </dgm:constrLst>
          <dgm:ruleLst>
            <dgm:rule type="h" val="INF" fact="NaN" max="NaN"/>
          </dgm:ruleLst>
        </dgm:layoutNode>
        <dgm:layoutNode name="desTx" styleLbl="alignAccFollowNode1">
          <dgm:varLst>
            <dgm:bulletEnabled val="1"/>
          </dgm:varLst>
          <dgm:alg type="tx">
            <dgm:param type="stBulletLvl" val="1"/>
          </dgm:alg>
          <dgm:shape xmlns:r="http://schemas.openxmlformats.org/officeDocument/2006/relationships" type="rect" r:blip="">
            <dgm:adjLst/>
          </dgm:shape>
          <dgm:presOf axis="des" ptType="node"/>
          <dgm:constrLst>
            <dgm:constr type="secFontSz" val="65"/>
            <dgm:constr type="primFontSz" refType="secFontSz"/>
            <dgm:constr type="h"/>
            <dgm:constr type="lMarg" refType="primFontSz" fact="0.42"/>
            <dgm:constr type="tMarg" refType="primFontSz" fact="0.42"/>
            <dgm:constr type="bMarg" refType="primFontSz" fact="0.63"/>
          </dgm:constrLst>
          <dgm:ruleLst>
            <dgm:rule type="h" val="INF" fact="NaN" max="NaN"/>
          </dgm:ruleLst>
        </dgm:layoutNode>
      </dgm:layoutNode>
      <dgm:forEach name="Name5"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167.xml><?xml version="1.0" encoding="utf-8"?>
<dgm:layoutDef xmlns:dgm="http://schemas.openxmlformats.org/drawingml/2006/diagram" xmlns:a="http://schemas.openxmlformats.org/drawingml/2006/main" uniqueId="urn:microsoft.com/office/officeart/2005/8/layout/hProcess7">
  <dgm:title val=""/>
  <dgm:desc val=""/>
  <dgm:catLst>
    <dgm:cat type="process" pri="21000"/>
    <dgm:cat type="list" pri="9000"/>
  </dgm:catLst>
  <dgm:samp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Lst>
      <dgm:cxnLst>
        <dgm:cxn modelId="4" srcId="0" destId="1" srcOrd="0" destOrd="0"/>
        <dgm:cxn modelId="5" srcId="0" destId="2" srcOrd="1" destOrd="0"/>
        <dgm:cxn modelId="6" srcId="0" destId="3" srcOrd="2" destOrd="0"/>
        <dgm:cxn modelId="13" srcId="1" destId="11" srcOrd="0" destOrd="0"/>
        <dgm:cxn modelId="23" srcId="2" destId="21" srcOrd="0" destOrd="0"/>
        <dgm:cxn modelId="33" srcId="3" destId="31" srcOrd="0"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h" for="ch" forName="compositeNode" refType="h"/>
      <dgm:constr type="w" for="ch" forName="compositeNode" refType="w"/>
      <dgm:constr type="w" for="ch" forName="hSp" refType="w" refFor="ch" refForName="compositeNode" fact="-0.035"/>
      <dgm:constr type="w" for="des" forName="simulatedConn" refType="w" refFor="ch" refForName="compositeNode" fact="0.15"/>
      <dgm:constr type="h" for="des" forName="simulatedConn" refType="w" refFor="des" refForName="simulatedConn"/>
      <dgm:constr type="h" for="des" forName="vSp1" refType="w" refFor="ch" refForName="compositeNode" fact="0.8"/>
      <dgm:constr type="h" for="des" forName="vSp2" refType="w" refFor="ch" refForName="compositeNode" fact="0.07"/>
      <dgm:constr type="w" for="ch" forName="vProcSp" refType="w" refFor="des" refForName="simulatedConn" op="equ"/>
      <dgm:constr type="h" for="ch" forName="vProcSp" refType="h" refFor="ch" refForName="compositeNode" op="equ"/>
      <dgm:constr type="w" for="ch" forName="sibTrans" refType="w" refFor="ch" refForName="compositeNode" fact="-0.08"/>
      <dgm:constr type="primFontSz" for="des" forName="parentNode" op="equ"/>
      <dgm:constr type="primFontSz" for="des" forName="childNode" op="equ"/>
    </dgm:constrLst>
    <dgm:ruleLst/>
    <dgm:forEach name="Name4" axis="ch" ptType="node">
      <dgm:layoutNode name="compositeNode">
        <dgm:varLst>
          <dgm:bulletEnabled val="1"/>
        </dgm:varLst>
        <dgm:alg type="composite"/>
        <dgm:choose name="Name5">
          <dgm:if name="Name6" func="var" arg="dir" op="equ" val="norm">
            <dgm:constrLst>
              <dgm:constr type="h" refType="w" op="lte" fact="1.2"/>
              <dgm:constr type="w" for="ch" forName="bgRect" refType="w"/>
              <dgm:constr type="h" for="ch" forName="bgRect" refType="h"/>
              <dgm:constr type="t" for="ch" forName="bgRect"/>
              <dgm:constr type="l" for="ch" forName="bgRect"/>
              <dgm:constr type="w" for="ch" forName="parentNode" refType="w" refFor="ch" refForName="bgRect" fact="0.2"/>
              <dgm:constr type="h" for="ch" forName="parentNode" refType="h" fact="0.82"/>
              <dgm:constr type="t" for="ch" forName="parentNode"/>
              <dgm:constr type="l" for="ch" forName="parentNode"/>
              <dgm:constr type="r" for="ch" forName="childNode" refType="r" refFor="ch" refForName="bgRect" fact="0.945"/>
              <dgm:constr type="h" for="ch" forName="childNode" refType="h" refFor="ch" refForName="bgRect" op="equ"/>
              <dgm:constr type="t" for="ch" forName="childNode"/>
              <dgm:constr type="l" for="ch" forName="childNode" refType="r" refFor="ch" refForName="parentNode"/>
            </dgm:constrLst>
          </dgm:if>
          <dgm:else name="Name7">
            <dgm:constrLst>
              <dgm:constr type="h" refType="w" op="lte" fact="1.2"/>
              <dgm:constr type="w" for="ch" forName="bgRect" refType="w"/>
              <dgm:constr type="h" for="ch" forName="bgRect" refType="h"/>
              <dgm:constr type="t" for="ch" forName="bgRect"/>
              <dgm:constr type="r" for="ch" forName="bgRect" refType="w"/>
              <dgm:constr type="w" for="ch" forName="parentNode" refType="w" refFor="ch" refForName="bgRect" fact="0.2"/>
              <dgm:constr type="h" for="ch" forName="parentNode" refType="h" fact="0.82"/>
              <dgm:constr type="t" for="ch" forName="parentNode"/>
              <dgm:constr type="r" for="ch" forName="parentNode" refType="w"/>
              <dgm:constr type="h" for="ch" forName="childNode" refType="h" refFor="ch" refForName="bgRect"/>
              <dgm:constr type="t" for="ch" forName="childNode"/>
              <dgm:constr type="r" for="ch" forName="childNode" refType="l" refFor="ch" refForName="parentNode"/>
              <dgm:constr type="l" for="ch" forName="childNode" refType="w" refFor="ch" refForName="bgRect" fact="0.055"/>
            </dgm:constrLst>
          </dgm:else>
        </dgm:choose>
        <dgm:ruleLst>
          <dgm:rule type="w" for="ch" forName="childNode" val="NaN" fact="NaN" max="30"/>
        </dgm:ruleLst>
        <dgm:layoutNode name="bgRect" styleLbl="node1">
          <dgm:alg type="sp"/>
          <dgm:shape xmlns:r="http://schemas.openxmlformats.org/officeDocument/2006/relationships" type="roundRect" r:blip="" zOrderOff="-1">
            <dgm:adjLst>
              <dgm:adj idx="1" val="0.05"/>
            </dgm:adjLst>
          </dgm:shape>
          <dgm:presOf axis="self"/>
          <dgm:constrLst/>
          <dgm:ruleLst/>
        </dgm:layoutNode>
        <dgm:layoutNode name="parentNode" styleLbl="node1">
          <dgm:varLst>
            <dgm:chMax val="0"/>
            <dgm:bulletEnabled val="1"/>
          </dgm:varLst>
          <dgm:presOf axis="self"/>
          <dgm:choose name="Name8">
            <dgm:if name="Name9" func="var" arg="dir" op="equ" val="norm">
              <dgm:alg type="tx">
                <dgm:param type="autoTxRot" val="grav"/>
                <dgm:param type="txAnchorVert" val="t"/>
                <dgm:param type="parTxLTRAlign" val="r"/>
                <dgm:param type="parTxRTLAlign" val="r"/>
              </dgm:alg>
              <dgm:shape xmlns:r="http://schemas.openxmlformats.org/officeDocument/2006/relationships" rot="270" type="rect" r:blip="" hideGeom="1">
                <dgm:adjLst/>
              </dgm:shape>
              <dgm:constrLst>
                <dgm:constr type="primFontSz" val="65"/>
                <dgm:constr type="lMarg"/>
                <dgm:constr type="rMarg" refType="primFontSz" fact="0.35"/>
                <dgm:constr type="tMarg" refType="primFontSz" fact="0.27"/>
                <dgm:constr type="bMarg"/>
              </dgm:constrLst>
            </dgm:if>
            <dgm:else name="Name10">
              <dgm:alg type="tx">
                <dgm:param type="autoTxRot" val="grav"/>
                <dgm:param type="txAnchorVert" val="t"/>
                <dgm:param type="parTxLTRAlign" val="l"/>
                <dgm:param type="parTxRTLAlign" val="l"/>
              </dgm:alg>
              <dgm:shape xmlns:r="http://schemas.openxmlformats.org/officeDocument/2006/relationships" rot="90" type="rect" r:blip="" hideGeom="1">
                <dgm:adjLst/>
              </dgm:shape>
              <dgm:constrLst>
                <dgm:constr type="primFontSz" val="65"/>
                <dgm:constr type="lMarg" refType="primFontSz" fact="0.35"/>
                <dgm:constr type="rMarg"/>
                <dgm:constr type="tMarg" refType="primFontSz" fact="0.27"/>
                <dgm:constr type="bMarg"/>
              </dgm:constrLst>
            </dgm:else>
          </dgm:choose>
          <dgm:ruleLst>
            <dgm:rule type="primFontSz" val="5" fact="NaN" max="NaN"/>
          </dgm:ruleLst>
        </dgm:layoutNode>
        <dgm:choose name="Name11">
          <dgm:if name="Name12" axis="ch" ptType="node" func="cnt" op="gte" val="1">
            <dgm:layoutNode name="childNode" styleLbl="node1" moveWith="bgRect">
              <dgm:varLst>
                <dgm:bulletEnabled val="1"/>
              </dgm:varLst>
              <dgm:alg type="tx">
                <dgm:param type="parTxLTRAlign" val="l"/>
                <dgm:param type="parTxRTLAlign" val="r"/>
                <dgm:param type="txAnchorVert" val="t"/>
              </dgm:alg>
              <dgm:shape xmlns:r="http://schemas.openxmlformats.org/officeDocument/2006/relationships" type="rect" r:blip="" hideGeom="1">
                <dgm:adjLst/>
              </dgm:shape>
              <dgm:presOf axis="des" ptType="node"/>
              <dgm:constrLst>
                <dgm:constr type="primFontSz" val="65"/>
                <dgm:constr type="lMarg"/>
                <dgm:constr type="bMarg"/>
                <dgm:constr type="tMarg" refType="primFontSz" fact="0.27"/>
                <dgm:constr type="rMarg"/>
              </dgm:constrLst>
              <dgm:ruleLst>
                <dgm:rule type="primFontSz" val="5" fact="NaN" max="NaN"/>
              </dgm:ruleLst>
            </dgm:layoutNode>
          </dgm:if>
          <dgm:else name="Name13"/>
        </dgm:choose>
      </dgm:layoutNode>
      <dgm:forEach name="Name14" axis="followSib" ptType="sibTrans" cnt="1">
        <dgm:layoutNode name="hSp">
          <dgm:alg type="sp"/>
          <dgm:shape xmlns:r="http://schemas.openxmlformats.org/officeDocument/2006/relationships" r:blip="">
            <dgm:adjLst/>
          </dgm:shape>
          <dgm:presOf/>
          <dgm:constrLst/>
          <dgm:ruleLst/>
        </dgm:layoutNode>
        <dgm:layoutNode name="vProcSp" moveWith="bgRect">
          <dgm:alg type="lin">
            <dgm:param type="linDir" val="fromT"/>
          </dgm:alg>
          <dgm:shape xmlns:r="http://schemas.openxmlformats.org/officeDocument/2006/relationships" r:blip="">
            <dgm:adjLst/>
          </dgm:shape>
          <dgm:presOf/>
          <dgm:constrLst>
            <dgm:constr type="w" for="ch" forName="vSp1" refType="w"/>
            <dgm:constr type="w" for="ch" forName="simulatedConn" refType="w"/>
            <dgm:constr type="w" for="ch" forName="vSp2" refType="w"/>
          </dgm:constrLst>
          <dgm:ruleLst/>
          <dgm:layoutNode name="vSp1">
            <dgm:alg type="sp"/>
            <dgm:shape xmlns:r="http://schemas.openxmlformats.org/officeDocument/2006/relationships" r:blip="">
              <dgm:adjLst/>
            </dgm:shape>
            <dgm:presOf/>
            <dgm:constrLst/>
            <dgm:ruleLst/>
          </dgm:layoutNode>
          <dgm:layoutNode name="simulatedConn" styleLbl="solidFgAcc1">
            <dgm:alg type="sp"/>
            <dgm:choose name="Name15">
              <dgm:if name="Name16" func="var" arg="dir" op="equ" val="norm">
                <dgm:shape xmlns:r="http://schemas.openxmlformats.org/officeDocument/2006/relationships" rot="90" type="flowChartExtract" r:blip="">
                  <dgm:adjLst/>
                </dgm:shape>
              </dgm:if>
              <dgm:else name="Name17">
                <dgm:shape xmlns:r="http://schemas.openxmlformats.org/officeDocument/2006/relationships" rot="-90" type="flowChartExtract" r:blip="">
                  <dgm:adjLst/>
                </dgm:shape>
              </dgm:else>
            </dgm:choose>
            <dgm:presOf/>
            <dgm:constrLst/>
            <dgm:ruleLst/>
          </dgm:layoutNode>
          <dgm:layoutNode name="vSp2">
            <dgm:alg type="sp"/>
            <dgm:shape xmlns:r="http://schemas.openxmlformats.org/officeDocument/2006/relationships" r:blip="">
              <dgm:adjLst/>
            </dgm:shape>
            <dgm:presOf/>
            <dgm:constrLst/>
            <dgm:ruleLst/>
          </dgm:layoutNode>
        </dgm:layoutNode>
        <dgm:layoutNode name="sibTrans">
          <dgm:alg type="sp"/>
          <dgm:shape xmlns:r="http://schemas.openxmlformats.org/officeDocument/2006/relationships" r:blip="">
            <dgm:adjLst/>
          </dgm:shape>
          <dgm:presOf/>
          <dgm:constrLst/>
          <dgm:ruleLst/>
        </dgm:layoutNode>
      </dgm:forEach>
    </dgm:forEach>
  </dgm:layoutNode>
</dgm:layoutDef>
</file>

<file path=ppt/diagrams/layout168.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layout169.xml><?xml version="1.0" encoding="utf-8"?>
<dgm:layoutDef xmlns:dgm="http://schemas.openxmlformats.org/drawingml/2006/diagram" xmlns:a="http://schemas.openxmlformats.org/drawingml/2006/main" uniqueId="urn:microsoft.com/office/officeart/2005/8/layout/process3">
  <dgm:title val=""/>
  <dgm:desc val=""/>
  <dgm:catLst>
    <dgm:cat type="process" pri="2000"/>
  </dgm:catLst>
  <dgm:samp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Lst>
      <dgm:cxnLst>
        <dgm:cxn modelId="4" srcId="0" destId="1" srcOrd="0" destOrd="0"/>
        <dgm:cxn modelId="5" srcId="0" destId="2" srcOrd="1" destOrd="0"/>
        <dgm:cxn modelId="6" srcId="0" destId="3" srcOrd="3" destOrd="0"/>
        <dgm:cxn modelId="12" srcId="1" destId="11" srcOrd="0" destOrd="0"/>
        <dgm:cxn modelId="23" srcId="2" destId="21" srcOrd="0" destOrd="0"/>
        <dgm:cxn modelId="34" srcId="3" destId="31" srcOrd="0" destOrd="0"/>
      </dgm:cxnLst>
      <dgm:bg/>
      <dgm:whole/>
    </dgm:dataModel>
  </dgm:sampData>
  <dgm:style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 modelId="4">
          <dgm:prSet phldr="1"/>
        </dgm:pt>
        <dgm:pt modelId="41">
          <dgm:prSet phldr="1"/>
        </dgm:pt>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choose name="Name0">
      <dgm:if name="Name1" func="var" arg="dir" op="equ" val="norm">
        <dgm:alg type="lin"/>
      </dgm:if>
      <dgm:else name="Name2">
        <dgm:alg type="lin">
          <dgm:param type="linDir" val="fromR"/>
        </dgm:alg>
      </dgm:else>
    </dgm:choose>
    <dgm:shape xmlns:r="http://schemas.openxmlformats.org/officeDocument/2006/relationships" r:blip="">
      <dgm:adjLst/>
    </dgm:shape>
    <dgm:presOf/>
    <dgm:constrLst>
      <dgm:constr type="w" for="ch" forName="composite" refType="w"/>
      <dgm:constr type="w" for="ch" ptType="sibTrans" refType="w" refFor="ch" refForName="composite" fact="0.3333"/>
      <dgm:constr type="w" for="des" forName="parTx"/>
      <dgm:constr type="h" for="des" forName="parTx" op="equ"/>
      <dgm:constr type="h" for="des" forName="parSh" op="equ"/>
      <dgm:constr type="w" for="des" forName="desTx"/>
      <dgm:constr type="h" for="des" forName="desTx" op="equ"/>
      <dgm:constr type="w" for="des" forName="parSh"/>
      <dgm:constr type="primFontSz" for="des" forName="parTx" val="65"/>
      <dgm:constr type="secFontSz" for="des" forName="desTx" refType="primFontSz" refFor="des" refForName="parTx" op="equ"/>
      <dgm:constr type="primFontSz" for="des" forName="connTx" refType="primFontSz" refFor="des" refForName="parTx" fact="0.8"/>
      <dgm:constr type="primFontSz" for="des" forName="connTx" refType="primFontSz" refFor="des" refForName="parTx" op="lte" fact="0.8"/>
      <dgm:constr type="h" for="des" forName="parTx" refType="primFontSz" refFor="des" refForName="parTx" fact="0.8"/>
      <dgm:constr type="h" for="des" forName="parSh" refType="primFontSz" refFor="des" refForName="parTx" fact="1.2"/>
      <dgm:constr type="h" for="des" forName="desTx" refType="primFontSz" refFor="des" refForName="parTx" fact="1.6"/>
      <dgm:constr type="h" for="des" forName="parSh" refType="h" refFor="des" refForName="parTx" op="lte" fact="1.5"/>
      <dgm:constr type="h" for="des" forName="parSh" refType="h" refFor="des" refForName="parTx" op="gte" fact="1.5"/>
    </dgm:constrLst>
    <dgm:ruleLst>
      <dgm:rule type="w" for="ch" forName="composite" val="0" fact="NaN" max="NaN"/>
      <dgm:rule type="primFontSz" for="des" forName="parTx" val="5" fact="NaN" max="NaN"/>
    </dgm:ruleLst>
    <dgm:forEach name="Name3" axis="ch" ptType="node">
      <dgm:layoutNode name="composite">
        <dgm:alg type="composite"/>
        <dgm:shape xmlns:r="http://schemas.openxmlformats.org/officeDocument/2006/relationships" r:blip="">
          <dgm:adjLst/>
        </dgm:shape>
        <dgm:presOf/>
        <dgm:choose name="Name4">
          <dgm:if name="Name5" func="var" arg="dir" op="equ" val="norm">
            <dgm:constrLst>
              <dgm:constr type="h" refType="w" fact="1000"/>
              <dgm:constr type="l" for="ch" forName="parTx"/>
              <dgm:constr type="w" for="ch" forName="parTx" refType="w" fact="0.83"/>
              <dgm:constr type="t" for="ch" forName="parTx"/>
              <dgm:constr type="l" for="ch" forName="parSh"/>
              <dgm:constr type="w" for="ch" forName="parSh" refType="w" refFor="ch" refForName="parTx"/>
              <dgm:constr type="t" for="ch" forName="parSh"/>
              <dgm:constr type="l" for="ch" forName="desTx" refType="w" fact="0.17"/>
              <dgm:constr type="w" for="ch" forName="desTx" refType="w" refFor="ch" refForName="parTx"/>
              <dgm:constr type="t" for="ch" forName="desTx" refType="h" refFor="ch" refForName="parTx"/>
            </dgm:constrLst>
          </dgm:if>
          <dgm:else name="Name6">
            <dgm:constrLst>
              <dgm:constr type="h" refType="w" fact="1000"/>
              <dgm:constr type="l" for="ch" forName="parTx" refType="w" fact="0.17"/>
              <dgm:constr type="w" for="ch" forName="parTx" refType="w" fact="0.83"/>
              <dgm:constr type="t" for="ch" forName="parTx"/>
              <dgm:constr type="l" for="ch" forName="parSh" refType="w" fact="0.15"/>
              <dgm:constr type="w" for="ch" forName="parSh" refType="w" refFor="ch" refForName="parTx"/>
              <dgm:constr type="t" for="ch" forName="parSh"/>
              <dgm:constr type="l" for="ch" forName="desTx"/>
              <dgm:constr type="w" for="ch" forName="desTx" refType="w" refFor="ch" refForName="parTx"/>
              <dgm:constr type="t" for="ch" forName="desTx" refType="h" refFor="ch" refForName="parTx"/>
            </dgm:constrLst>
          </dgm:else>
        </dgm:choose>
        <dgm:ruleLst>
          <dgm:rule type="h" val="INF" fact="NaN" max="NaN"/>
        </dgm:ruleLst>
        <dgm:layoutNode name="parTx">
          <dgm:varLst>
            <dgm:chMax val="0"/>
            <dgm:chPref val="0"/>
            <dgm:bulletEnabled val="1"/>
          </dgm:varLst>
          <dgm:alg type="tx">
            <dgm:param type="parTxLTRAlign" val="l"/>
            <dgm:param type="parTxRTLAlign" val="r"/>
            <dgm:param type="txAnchorVert" val="t"/>
          </dgm:alg>
          <dgm:shape xmlns:r="http://schemas.openxmlformats.org/officeDocument/2006/relationships" type="rect" r:blip="" zOrderOff="1" hideGeom="1">
            <dgm:adjLst>
              <dgm:adj idx="1" val="0.1"/>
            </dgm:adjLst>
          </dgm:shape>
          <dgm:presOf axis="self" ptType="node"/>
          <dgm:constrLst>
            <dgm:constr type="h" refType="w" op="lte" fact="0.4"/>
            <dgm:constr type="bMarg" refType="primFontSz" fact="0.3"/>
            <dgm:constr type="h"/>
          </dgm:constrLst>
          <dgm:ruleLst>
            <dgm:rule type="h" val="INF" fact="NaN" max="NaN"/>
          </dgm:ruleLst>
        </dgm:layoutNode>
        <dgm:layoutNode name="parSh">
          <dgm:alg type="sp"/>
          <dgm:shape xmlns:r="http://schemas.openxmlformats.org/officeDocument/2006/relationships" type="roundRect" r:blip="">
            <dgm:adjLst>
              <dgm:adj idx="1" val="0.1"/>
            </dgm:adjLst>
          </dgm:shape>
          <dgm:presOf axis="self" ptType="node"/>
          <dgm:constrLst>
            <dgm:constr type="h"/>
          </dgm:constrLst>
          <dgm:ruleLst/>
        </dgm:layoutNode>
        <dgm:layoutNode name="desTx" styleLbl="fgAcc1">
          <dgm:varLst>
            <dgm:bulletEnabled val="1"/>
          </dgm:varLst>
          <dgm:alg type="tx">
            <dgm:param type="stBulletLvl" val="1"/>
          </dgm:alg>
          <dgm:shape xmlns:r="http://schemas.openxmlformats.org/officeDocument/2006/relationships" type="roundRect" r:blip="">
            <dgm:adjLst>
              <dgm:adj idx="1" val="0.1"/>
            </dgm:adjLst>
          </dgm:shape>
          <dgm:presOf axis="des" ptType="node"/>
          <dgm:constrLst>
            <dgm:constr type="secFontSz" val="65"/>
            <dgm:constr type="primFontSz" refType="secFontSz"/>
            <dgm:constr type="h"/>
          </dgm:constrLst>
          <dgm:ruleLst>
            <dgm:rule type="h" val="INF" fact="NaN" max="NaN"/>
          </dgm:ruleLst>
        </dgm:layoutNode>
      </dgm:layoutNode>
      <dgm:forEach name="sibTransForEach" axis="followSib" ptType="sibTrans" cnt="1">
        <dgm:layoutNode name="sibTrans">
          <dgm:alg type="conn">
            <dgm:param type="begPts" val="auto"/>
            <dgm:param type="endPts" val="auto"/>
            <dgm:param type="srcNode" val="parTx"/>
            <dgm:param type="dstNode" val="parTx"/>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Tx">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17.xml><?xml version="1.0" encoding="utf-8"?>
<dgm:layoutDef xmlns:dgm="http://schemas.openxmlformats.org/drawingml/2006/diagram" xmlns:a="http://schemas.openxmlformats.org/drawingml/2006/main" uniqueId="urn:microsoft.com/office/officeart/2005/8/layout/lProcess2">
  <dgm:title val=""/>
  <dgm:desc val=""/>
  <dgm:catLst>
    <dgm:cat type="list" pri="10000"/>
    <dgm:cat type="relationship" pri="13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useDef="1">
    <dgm:dataModel>
      <dgm:ptLst/>
      <dgm:bg/>
      <dgm:whole/>
    </dgm:dataModel>
  </dgm:styleData>
  <dgm:clrData useDef="1">
    <dgm:dataModel>
      <dgm:ptLst/>
      <dgm:bg/>
      <dgm:whole/>
    </dgm:dataModel>
  </dgm:clrData>
  <dgm:layoutNode name="theList">
    <dgm:varLst>
      <dgm:dir/>
      <dgm:animLvl val="lvl"/>
      <dgm:resizeHandles val="exact"/>
    </dgm:varLst>
    <dgm:choose name="Name0">
      <dgm:if name="Name1" func="var" arg="dir" op="equ" val="norm">
        <dgm:alg type="lin"/>
      </dgm:if>
      <dgm:else name="Name2">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forName="aSpace" refType="w" fact="0.075"/>
      <dgm:constr type="h" for="des" forName="aSpace2" refType="h" fact="0.1"/>
      <dgm:constr type="primFontSz" for="des" forName="textNode" op="equ"/>
      <dgm:constr type="primFontSz" for="des" forName="childNode" op="equ"/>
    </dgm:constrLst>
    <dgm:ruleLst/>
    <dgm:forEach name="aNodeForEach" axis="ch" ptType="node">
      <dgm:layoutNode name="compNode">
        <dgm:alg type="composite"/>
        <dgm:shape xmlns:r="http://schemas.openxmlformats.org/officeDocument/2006/relationships" r:blip="">
          <dgm:adjLst/>
        </dgm:shape>
        <dgm:presOf/>
        <dgm:constrLst>
          <dgm:constr type="w" for="ch" forName="aNode" refType="w"/>
          <dgm:constr type="h" for="ch" forName="aNode" refType="h"/>
          <dgm:constr type="w" for="ch" forName="textNode" refType="w"/>
          <dgm:constr type="h" for="ch" forName="textNode" refType="h" fact="0.3"/>
          <dgm:constr type="ctrX" for="ch" forName="textNode" refType="w" fact="0.5"/>
          <dgm:constr type="w" for="ch" forName="compChildNode" refType="w" fact="0.8"/>
          <dgm:constr type="h" for="ch" forName="compChildNode" refType="h" fact="0.65"/>
          <dgm:constr type="t" for="ch" forName="compChildNode" refType="h" fact="0.3"/>
          <dgm:constr type="ctrX" for="ch" forName="compChildNode" refType="w" fact="0.5"/>
        </dgm:constrLst>
        <dgm:ruleLst/>
        <dgm:layoutNode name="aNode" styleLbl="bgShp">
          <dgm:alg type="sp"/>
          <dgm:shape xmlns:r="http://schemas.openxmlformats.org/officeDocument/2006/relationships" type="roundRect" r:blip="">
            <dgm:adjLst>
              <dgm:adj idx="1" val="0.1"/>
            </dgm:adjLst>
          </dgm:shape>
          <dgm:presOf axis="self"/>
          <dgm:constrLst/>
          <dgm:ruleLst/>
        </dgm:layoutNode>
        <dgm:layoutNode name="textNode" styleLbl="bgShp">
          <dgm:alg type="tx"/>
          <dgm:shape xmlns:r="http://schemas.openxmlformats.org/officeDocument/2006/relationships" type="rect" r:blip="" hideGeom="1">
            <dgm:adjLst>
              <dgm:adj idx="1" val="0.1"/>
            </dgm:adjLst>
          </dgm:shape>
          <dgm:presOf axis="self"/>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compChildNode">
          <dgm:alg type="composite"/>
          <dgm:shape xmlns:r="http://schemas.openxmlformats.org/officeDocument/2006/relationships" r:blip="">
            <dgm:adjLst/>
          </dgm:shape>
          <dgm:presOf/>
          <dgm:constrLst>
            <dgm:constr type="w" for="des" forName="childNode" refType="w"/>
            <dgm:constr type="h" for="des" forName="childNode" refType="h"/>
          </dgm:constrLst>
          <dgm:ruleLst/>
          <dgm:layoutNode name="theInnerList">
            <dgm:alg type="lin">
              <dgm:param type="linDir" val="fromT"/>
            </dgm:alg>
            <dgm:shape xmlns:r="http://schemas.openxmlformats.org/officeDocument/2006/relationships" r:blip="">
              <dgm:adjLst/>
            </dgm:shape>
            <dgm:presOf/>
            <dgm:constrLst/>
            <dgm:ruleLst/>
            <dgm:forEach name="childNodeForEach" axis="ch" ptType="node">
              <dgm:layoutNode name="child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tMarg" refType="primFontSz" fact="0.15"/>
                  <dgm:constr type="bMarg" refType="primFontSz" fact="0.15"/>
                  <dgm:constr type="lMarg" refType="primFontSz" fact="0.2"/>
                  <dgm:constr type="rMarg" refType="primFontSz" fact="0.2"/>
                </dgm:constrLst>
                <dgm:ruleLst>
                  <dgm:rule type="primFontSz" val="5" fact="NaN" max="NaN"/>
                </dgm:ruleLst>
              </dgm:layoutNode>
              <dgm:choose name="Name3">
                <dgm:if name="Name4" axis="self" ptType="node" func="revPos" op="equ" val="1"/>
                <dgm:else name="Name5">
                  <dgm:layoutNode name="aSpace2">
                    <dgm:alg type="sp"/>
                    <dgm:shape xmlns:r="http://schemas.openxmlformats.org/officeDocument/2006/relationships" r:blip="">
                      <dgm:adjLst/>
                    </dgm:shape>
                    <dgm:presOf/>
                    <dgm:constrLst/>
                    <dgm:ruleLst/>
                  </dgm:layoutNode>
                </dgm:else>
              </dgm:choose>
            </dgm:forEach>
          </dgm:layoutNode>
        </dgm:layoutNode>
      </dgm:layoutNode>
      <dgm:choose name="Name6">
        <dgm:if name="Name7" axis="self" ptType="node" func="revPos" op="equ" val="1"/>
        <dgm:else name="Name8">
          <dgm:layoutNode name="aSpace">
            <dgm:alg type="sp"/>
            <dgm:shape xmlns:r="http://schemas.openxmlformats.org/officeDocument/2006/relationships" r:blip="">
              <dgm:adjLst/>
            </dgm:shape>
            <dgm:presOf/>
            <dgm:constrLst/>
            <dgm:ruleLst/>
          </dgm:layoutNode>
        </dgm:else>
      </dgm:choose>
    </dgm:forEach>
  </dgm:layoutNode>
</dgm:layoutDef>
</file>

<file path=ppt/diagrams/layout170.xml><?xml version="1.0" encoding="utf-8"?>
<dgm:layoutDef xmlns:dgm="http://schemas.openxmlformats.org/drawingml/2006/diagram" xmlns:a="http://schemas.openxmlformats.org/drawingml/2006/main" uniqueId="urn:microsoft.com/office/officeart/2005/8/layout/process4">
  <dgm:title val=""/>
  <dgm:desc val=""/>
  <dgm:catLst>
    <dgm:cat type="process" pri="16000"/>
    <dgm:cat type="list" pri="2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lin">
      <dgm:param type="linDir" val="fromB"/>
    </dgm:alg>
    <dgm:shape xmlns:r="http://schemas.openxmlformats.org/officeDocument/2006/relationships" r:blip="">
      <dgm:adjLst/>
    </dgm:shape>
    <dgm:presOf/>
    <dgm:constrLst>
      <dgm:constr type="h" for="ch" forName="boxAndChildren" refType="h"/>
      <dgm:constr type="h" for="ch" forName="arrowAndChildren" refType="h" refFor="ch" refForName="boxAndChildren" op="equ" fact="1.538"/>
      <dgm:constr type="w" for="ch" forName="arrowAndChildren" refType="w"/>
      <dgm:constr type="w" for="ch" forName="boxAndChildren" refType="w"/>
      <dgm:constr type="h" for="ch" forName="sp" refType="h" fact="-0.015"/>
      <dgm:constr type="primFontSz" for="des" forName="parentTextBox" val="65"/>
      <dgm:constr type="primFontSz" for="des" forName="parentTextArrow" refType="primFontSz" refFor="des" refForName="parentTextBox" op="equ"/>
      <dgm:constr type="primFontSz" for="des" forName="childTextArrow" val="65"/>
      <dgm:constr type="primFontSz" for="des" forName="childTextBox" refType="primFontSz" refFor="des" refForName="childTextArrow" op="equ"/>
    </dgm:constrLst>
    <dgm:ruleLst/>
    <dgm:forEach name="Name1" axis="ch" ptType="node" st="-1" step="-1">
      <dgm:choose name="Name2">
        <dgm:if name="Name3" axis="self" ptType="node" func="revPos" op="equ" val="1">
          <dgm:layoutNode name="boxAndChildren">
            <dgm:alg type="composite"/>
            <dgm:shape xmlns:r="http://schemas.openxmlformats.org/officeDocument/2006/relationships" r:blip="">
              <dgm:adjLst/>
            </dgm:shape>
            <dgm:presOf/>
            <dgm:choose name="Name4">
              <dgm:if name="Name5" axis="ch" ptType="node" func="cnt" op="gte" val="1">
                <dgm:constrLst>
                  <dgm:constr type="w" for="ch" forName="parentTextBox" refType="w"/>
                  <dgm:constr type="h" for="ch" forName="parentTextBox" refType="h" fact="0.54"/>
                  <dgm:constr type="t" for="ch" forName="parentTextBox"/>
                  <dgm:constr type="w" for="ch" forName="entireBox" refType="w"/>
                  <dgm:constr type="h" for="ch" forName="entireBox" refType="h"/>
                  <dgm:constr type="w" for="ch" forName="descendantBox" refType="w"/>
                  <dgm:constr type="b" for="ch" forName="descendantBox" refType="h" fact="0.98"/>
                  <dgm:constr type="h" for="ch" forName="descendantBox" refType="h" fact="0.46"/>
                </dgm:constrLst>
              </dgm:if>
              <dgm:else name="Name6">
                <dgm:constrLst>
                  <dgm:constr type="w" for="ch" forName="parentTextBox" refType="w"/>
                  <dgm:constr type="h" for="ch" forName="parentTextBox" refType="h"/>
                </dgm:constrLst>
              </dgm:else>
            </dgm:choose>
            <dgm:ruleLst/>
            <dgm:layoutNode name="parentTextBox">
              <dgm:alg type="tx"/>
              <dgm:choose name="Name7">
                <dgm:if name="Name8" axis="ch" ptType="node" func="cnt" op="gte" val="1">
                  <dgm:shape xmlns:r="http://schemas.openxmlformats.org/officeDocument/2006/relationships" type="rect" r:blip="" zOrderOff="1" hideGeom="1">
                    <dgm:adjLst/>
                  </dgm:shape>
                </dgm:if>
                <dgm:else name="Name9">
                  <dgm:shape xmlns:r="http://schemas.openxmlformats.org/officeDocument/2006/relationships" type="rect" r:blip="">
                    <dgm:adjLst/>
                  </dgm:shape>
                </dgm:else>
              </dgm:choose>
              <dgm:presOf axis="self"/>
              <dgm:constrLst/>
              <dgm:ruleLst>
                <dgm:rule type="primFontSz" val="5" fact="NaN" max="NaN"/>
              </dgm:ruleLst>
            </dgm:layoutNode>
            <dgm:choose name="Name10">
              <dgm:if name="Name11" axis="ch" ptType="node" func="cnt" op="gte" val="1">
                <dgm:layoutNode name="entireBox">
                  <dgm:alg type="sp"/>
                  <dgm:shape xmlns:r="http://schemas.openxmlformats.org/officeDocument/2006/relationships" type="rect" r:blip="">
                    <dgm:adjLst/>
                  </dgm:shape>
                  <dgm:presOf axis="self"/>
                  <dgm:constrLst/>
                  <dgm:ruleLst/>
                </dgm:layoutNode>
                <dgm:layoutNode name="descendantBox" styleLbl="fgAccFollowNode1">
                  <dgm:choose name="Name12">
                    <dgm:if name="Name13" func="var" arg="dir" op="equ" val="norm">
                      <dgm:alg type="lin"/>
                    </dgm:if>
                    <dgm:else name="Name14">
                      <dgm:alg type="lin">
                        <dgm:param type="linDir" val="fromR"/>
                      </dgm:alg>
                    </dgm:else>
                  </dgm:choose>
                  <dgm:shape xmlns:r="http://schemas.openxmlformats.org/officeDocument/2006/relationships" r:blip="">
                    <dgm:adjLst/>
                  </dgm:shape>
                  <dgm:presOf/>
                  <dgm:constrLst>
                    <dgm:constr type="w" for="ch" forName="childTextBox" refType="w"/>
                    <dgm:constr type="h" for="ch" forName="childTextBox" refType="h"/>
                  </dgm:constrLst>
                  <dgm:ruleLst/>
                  <dgm:forEach name="Name15" axis="ch" ptType="node">
                    <dgm:layoutNode name="childTextBox"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16"/>
            </dgm:choose>
          </dgm:layoutNode>
        </dgm:if>
        <dgm:else name="Name17">
          <dgm:layoutNode name="arrowAndChildren">
            <dgm:alg type="composite"/>
            <dgm:shape xmlns:r="http://schemas.openxmlformats.org/officeDocument/2006/relationships" r:blip="">
              <dgm:adjLst/>
            </dgm:shape>
            <dgm:presOf/>
            <dgm:choose name="Name18">
              <dgm:if name="Name19" axis="ch" ptType="node" func="cnt" op="gte" val="1">
                <dgm:constrLst>
                  <dgm:constr type="w" for="ch" forName="parentTextArrow" refType="w"/>
                  <dgm:constr type="t" for="ch" forName="parentTextArrow"/>
                  <dgm:constr type="h" for="ch" forName="parentTextArrow" refType="h" fact="0.351"/>
                  <dgm:constr type="w" for="ch" forName="arrow" refType="w"/>
                  <dgm:constr type="h" for="ch" forName="arrow" refType="h"/>
                  <dgm:constr type="w" for="ch" forName="descendantArrow" refType="w"/>
                  <dgm:constr type="b" for="ch" forName="descendantArrow" refType="h" fact="0.65"/>
                  <dgm:constr type="h" for="ch" forName="descendantArrow" refType="h" fact="0.299"/>
                </dgm:constrLst>
              </dgm:if>
              <dgm:else name="Name20">
                <dgm:constrLst>
                  <dgm:constr type="w" for="ch" forName="parentTextArrow" refType="w"/>
                  <dgm:constr type="h" for="ch" forName="parentTextArrow" refType="h"/>
                </dgm:constrLst>
              </dgm:else>
            </dgm:choose>
            <dgm:ruleLst/>
            <dgm:layoutNode name="parentTextArrow">
              <dgm:alg type="tx"/>
              <dgm:choose name="Name21">
                <dgm:if name="Name22" axis="ch" ptType="node" func="cnt" op="gte" val="1">
                  <dgm:shape xmlns:r="http://schemas.openxmlformats.org/officeDocument/2006/relationships" type="rect" r:blip="" zOrderOff="1" hideGeom="1">
                    <dgm:adjLst/>
                  </dgm:shape>
                </dgm:if>
                <dgm:else name="Name23">
                  <dgm:shape xmlns:r="http://schemas.openxmlformats.org/officeDocument/2006/relationships" rot="180" type="upArrowCallout" r:blip="">
                    <dgm:adjLst/>
                  </dgm:shape>
                </dgm:else>
              </dgm:choose>
              <dgm:presOf axis="self"/>
              <dgm:constrLst/>
              <dgm:ruleLst>
                <dgm:rule type="primFontSz" val="5" fact="NaN" max="NaN"/>
              </dgm:ruleLst>
            </dgm:layoutNode>
            <dgm:choose name="Name24">
              <dgm:if name="Name25" axis="ch" ptType="node" func="cnt" op="gte" val="1">
                <dgm:layoutNode name="arrow">
                  <dgm:alg type="sp"/>
                  <dgm:shape xmlns:r="http://schemas.openxmlformats.org/officeDocument/2006/relationships" rot="180" type="upArrowCallout" r:blip="">
                    <dgm:adjLst/>
                  </dgm:shape>
                  <dgm:presOf axis="self"/>
                  <dgm:constrLst/>
                  <dgm:ruleLst/>
                </dgm:layoutNode>
                <dgm:layoutNode name="descendantArrow">
                  <dgm:choose name="Name26">
                    <dgm:if name="Name27" func="var" arg="dir" op="equ" val="norm">
                      <dgm:alg type="lin"/>
                    </dgm:if>
                    <dgm:else name="Name28">
                      <dgm:alg type="lin">
                        <dgm:param type="linDir" val="fromR"/>
                      </dgm:alg>
                    </dgm:else>
                  </dgm:choose>
                  <dgm:shape xmlns:r="http://schemas.openxmlformats.org/officeDocument/2006/relationships" r:blip="">
                    <dgm:adjLst/>
                  </dgm:shape>
                  <dgm:presOf/>
                  <dgm:constrLst>
                    <dgm:constr type="w" for="ch" forName="childTextArrow" refType="w"/>
                    <dgm:constr type="h" for="ch" forName="childTextArrow" refType="h"/>
                  </dgm:constrLst>
                  <dgm:ruleLst/>
                  <dgm:forEach name="Name29" axis="ch" ptType="node">
                    <dgm:layoutNode name="childTextArrow"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30"/>
            </dgm:choose>
          </dgm:layoutNode>
        </dgm:else>
      </dgm:choose>
      <dgm:forEach name="Name31" axis="precedSib" ptType="sibTrans" st="-1" cnt="1">
        <dgm:layoutNode name="sp">
          <dgm:alg type="sp"/>
          <dgm:shape xmlns:r="http://schemas.openxmlformats.org/officeDocument/2006/relationships" r:blip="">
            <dgm:adjLst/>
          </dgm:shape>
          <dgm:presOf axis="self"/>
          <dgm:constrLst/>
          <dgm:ruleLst/>
        </dgm:layoutNode>
      </dgm:forEach>
    </dgm:forEach>
  </dgm:layoutNode>
</dgm:layoutDef>
</file>

<file path=ppt/diagrams/layout171.xml><?xml version="1.0" encoding="utf-8"?>
<dgm:layoutDef xmlns:dgm="http://schemas.openxmlformats.org/drawingml/2006/diagram" xmlns:a="http://schemas.openxmlformats.org/drawingml/2006/main" uniqueId="urn:microsoft.com/office/officeart/2005/8/layout/arrow4">
  <dgm:title val=""/>
  <dgm:desc val=""/>
  <dgm:catLst>
    <dgm:cat type="relationship" pri="8000"/>
    <dgm:cat type="process" pri="30000"/>
  </dgm:catLst>
  <dgm:samp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Lst>
      <dgm:cxnLst>
        <dgm:cxn modelId="3" srcId="0" destId="1" srcOrd="0" destOrd="0"/>
        <dgm:cxn modelId="4" srcId="0" destId="2" srcOrd="1" destOrd="0"/>
      </dgm:cxnLst>
      <dgm:bg/>
      <dgm:whole/>
    </dgm:dataModel>
  </dgm:clrData>
  <dgm:layoutNode name="compositeShape">
    <dgm:varLst>
      <dgm:chMax val="2"/>
      <dgm:dir/>
      <dgm:resizeHandles val="exact"/>
    </dgm:varLst>
    <dgm:alg type="composite"/>
    <dgm:shape xmlns:r="http://schemas.openxmlformats.org/officeDocument/2006/relationships" r:blip="">
      <dgm:adjLst/>
    </dgm:shape>
    <dgm:presOf/>
    <dgm:choose name="Name0">
      <dgm:if name="Name1" func="var" arg="dir" op="equ" val="norm">
        <dgm:choose name="Name2">
          <dgm:if name="Name3" axis="ch" ptType="node" func="cnt" op="lte" val="1">
            <dgm:constrLst>
              <dgm:constr type="primFontSz" for="des" ptType="node" op="equ" val="65"/>
              <dgm:constr type="w" for="ch" forName="upArrow" refType="w" fact="0.33"/>
              <dgm:constr type="h" for="ch" forName="upArrow" refType="h"/>
              <dgm:constr type="b" for="ch" forName="upArrow" refType="h" fact="0.48"/>
              <dgm:constr type="l" for="ch" forName="upArrow"/>
              <dgm:constr type="h" for="ch" forName="upArrow" refType="w" refFor="ch" refForName="upArrow" op="gte" fact="0.75"/>
              <dgm:constr type="w" for="ch" forName="upArrowText" refType="w" fact="0.56"/>
              <dgm:constr type="h" for="ch" forName="upArrowText" refType="h"/>
              <dgm:constr type="b" for="ch" forName="upArrowText" refType="h" fact="0.48"/>
              <dgm:constr type="l" for="ch" forName="upArrowText" refType="w" refFor="ch" refForName="upArrow" fact="1.03"/>
            </dgm:constrLst>
          </dgm:if>
          <dgm:else name="Name4">
            <dgm:constrLst>
              <dgm:constr type="primFontSz" for="des" ptType="node" op="equ" val="65"/>
              <dgm:constr type="w" for="ch" forName="upArrow" refType="w" fact="0.33"/>
              <dgm:constr type="h" for="ch" forName="upArrow" refType="h" fact="0.48"/>
              <dgm:constr type="b" for="ch" forName="upArrow" refType="h" fact="0.48"/>
              <dgm:constr type="l" for="ch" forName="upArrow"/>
              <dgm:constr type="h" for="ch" forName="upArrow" refType="w" refFor="ch" refForName="upArrow" op="gte" fact="0.75"/>
              <dgm:constr type="w" for="ch" forName="upArrowText" refType="w" fact="0.56"/>
              <dgm:constr type="h" for="ch" forName="upArrowText" refType="h" fact="0.48"/>
              <dgm:constr type="b" for="ch" forName="upArrowText" refType="h" fact="0.48"/>
              <dgm:constr type="l" for="ch" forName="upArrowText" refType="w" refFor="ch" refForName="upArrow" fact="1.03"/>
              <dgm:constr type="w" for="ch" forName="downArrow" refType="w" fact="0.33"/>
              <dgm:constr type="h" for="ch" forName="downArrow" refType="h" fact="0.48"/>
              <dgm:constr type="t" for="ch" forName="downArrow" refType="h" fact="0.52"/>
              <dgm:constr type="l" for="ch" forName="downArrow" refType="w" refFor="ch" refForName="downArrow" fact="0.3"/>
              <dgm:constr type="h" for="ch" forName="downArrow" refType="w" refFor="ch" refForName="downArrow" op="gte" fact="0.75"/>
              <dgm:constr type="w" for="ch" forName="downArrowText" refType="w" fact="0.56"/>
              <dgm:constr type="h" for="ch" forName="downArrowText" refType="h" fact="0.48"/>
              <dgm:constr type="t" for="ch" forName="downArrowText" refType="h" fact="0.52"/>
              <dgm:constr type="l" for="ch" forName="downArrowText" refType="w" refFor="ch" refForName="downArrow" fact="1.33"/>
            </dgm:constrLst>
          </dgm:else>
        </dgm:choose>
      </dgm:if>
      <dgm:else name="Name5">
        <dgm:choose name="Name6">
          <dgm:if name="Name7" axis="ch" ptType="node" func="cnt" op="lte" val="1">
            <dgm:constrLst>
              <dgm:constr type="primFontSz" for="des" ptType="node" op="equ" val="65"/>
              <dgm:constr type="w" for="ch" forName="upArrow" refType="w" fact="0.33"/>
              <dgm:constr type="h" for="ch" forName="upArrow" refType="h"/>
              <dgm:constr type="t" for="ch" forName="upArrow"/>
              <dgm:constr type="l" for="ch" forName="upArrow" refType="w" fact="0.67"/>
              <dgm:constr type="h" for="ch" forName="upArrow" refType="w" refFor="ch" refForName="upArrow" op="gte" fact="0.75"/>
              <dgm:constr type="w" for="ch" forName="upArrowText" refType="w" fact="0.56"/>
              <dgm:constr type="h" for="ch" forName="upArrowText" refType="h"/>
              <dgm:constr type="t" for="ch" forName="upArrowText"/>
              <dgm:constr type="l" for="ch" forName="upArrowText" refType="w" fact="0.1"/>
            </dgm:constrLst>
          </dgm:if>
          <dgm:else name="Name8">
            <dgm:constrLst>
              <dgm:constr type="primFontSz" for="des" ptType="node" op="equ" val="65"/>
              <dgm:constr type="w" for="ch" forName="upArrow" refType="w" fact="0.33"/>
              <dgm:constr type="h" for="ch" forName="upArrow" refType="h" fact="0.48"/>
              <dgm:constr type="t" for="ch" forName="upArrow"/>
              <dgm:constr type="l" for="ch" forName="upArrow" refType="w" fact="0.67"/>
              <dgm:constr type="h" for="ch" forName="upArrow" refType="w" refFor="ch" refForName="upArrow" op="gte" fact="0.75"/>
              <dgm:constr type="w" for="ch" forName="upArrowText" refType="w" fact="0.56"/>
              <dgm:constr type="h" for="ch" forName="upArrowText" refType="h" fact="0.48"/>
              <dgm:constr type="t" for="ch" forName="upArrowText"/>
              <dgm:constr type="l" for="ch" forName="upArrowText" refType="w" fact="0.1"/>
              <dgm:constr type="w" for="ch" forName="downArrow" refType="w" fact="0.33"/>
              <dgm:constr type="h" for="ch" forName="downArrow" refType="h" fact="0.48"/>
              <dgm:constr type="t" for="ch" forName="downArrow" refType="h" fact="0.52"/>
              <dgm:constr type="l" for="ch" forName="downArrow" refType="w" fact="0.57"/>
              <dgm:constr type="h" for="ch" forName="downArrow" refType="w" refFor="ch" refForName="downArrow" op="gte" fact="0.75"/>
              <dgm:constr type="w" for="ch" forName="downArrowText" refType="w" fact="0.56"/>
              <dgm:constr type="h" for="ch" forName="downArrowText" refType="h" fact="0.48"/>
              <dgm:constr type="t" for="ch" forName="downArrowText" refType="h" fact="0.52"/>
              <dgm:constr type="l" for="ch" forName="downArrowText"/>
            </dgm:constrLst>
          </dgm:else>
        </dgm:choose>
      </dgm:else>
    </dgm:choose>
    <dgm:ruleLst/>
    <dgm:forEach name="Name9" axis="ch" ptType="node" cnt="1">
      <dgm:layoutNode name="upArrow" styleLbl="node1">
        <dgm:alg type="sp"/>
        <dgm:shape xmlns:r="http://schemas.openxmlformats.org/officeDocument/2006/relationships" type="upArrow" r:blip="">
          <dgm:adjLst/>
        </dgm:shape>
        <dgm:presOf/>
        <dgm:constrLst/>
        <dgm:ruleLst/>
      </dgm:layoutNode>
      <dgm:layoutNode name="upArrowText" styleLbl="revTx">
        <dgm:varLst>
          <dgm:chMax val="0"/>
          <dgm:bulletEnabled val="1"/>
        </dgm:varLst>
        <dgm:choose name="Name10">
          <dgm:if name="Name11" axis="root des" ptType="all node" func="maxDepth" op="gt" val="1">
            <dgm:alg type="tx">
              <dgm:param type="parTxLTRAlign" val="l"/>
              <dgm:param type="parTxRTLAlign" val="r"/>
              <dgm:param type="txAnchorVertCh" val="mid"/>
            </dgm:alg>
          </dgm:if>
          <dgm:else name="Name12">
            <dgm:choose name="Name13">
              <dgm:if name="Name14" func="var" arg="dir" op="equ" val="norm">
                <dgm:alg type="tx">
                  <dgm:param type="parTxLTRAlign" val="l"/>
                  <dgm:param type="parTxRTLAlign" val="l"/>
                  <dgm:param type="txAnchorVertCh" val="mid"/>
                </dgm:alg>
              </dgm:if>
              <dgm:else name="Name15">
                <dgm:alg type="tx">
                  <dgm:param type="parTxLTRAlign" val="r"/>
                  <dgm:param type="parTxRTLAlign" val="r"/>
                  <dgm:param type="txAnchorVertCh" val="mid"/>
                </dgm:alg>
              </dgm:else>
            </dgm:choose>
          </dgm:else>
        </dgm:choose>
        <dgm:shape xmlns:r="http://schemas.openxmlformats.org/officeDocument/2006/relationships" type="rect" r:blip="">
          <dgm:adjLst/>
        </dgm:shape>
        <dgm:presOf axis="desOrSelf" ptType="node"/>
        <dgm:constrLst>
          <dgm:constr type="tMarg"/>
        </dgm:constrLst>
        <dgm:ruleLst>
          <dgm:rule type="primFontSz" val="5" fact="NaN" max="NaN"/>
        </dgm:ruleLst>
      </dgm:layoutNode>
    </dgm:forEach>
    <dgm:forEach name="Name16" axis="ch" ptType="node" st="2" cnt="1">
      <dgm:layoutNode name="downArrow" styleLbl="node1">
        <dgm:alg type="sp"/>
        <dgm:shape xmlns:r="http://schemas.openxmlformats.org/officeDocument/2006/relationships" type="downArrow" r:blip="">
          <dgm:adjLst/>
        </dgm:shape>
        <dgm:presOf/>
        <dgm:constrLst/>
        <dgm:ruleLst/>
      </dgm:layoutNode>
      <dgm:layoutNode name="downArrowText" styleLbl="revTx">
        <dgm:varLst>
          <dgm:chMax val="0"/>
          <dgm:bulletEnabled val="1"/>
        </dgm:varLst>
        <dgm:choose name="Name17">
          <dgm:if name="Name18" axis="root des" ptType="all node" func="maxDepth" op="gt" val="1">
            <dgm:alg type="tx">
              <dgm:param type="parTxLTRAlign" val="l"/>
              <dgm:param type="parTxRTLAlign" val="r"/>
              <dgm:param type="txAnchorVertCh" val="mid"/>
            </dgm:alg>
          </dgm:if>
          <dgm:else name="Name19">
            <dgm:choose name="Name20">
              <dgm:if name="Name21" func="var" arg="dir" op="equ" val="norm">
                <dgm:alg type="tx">
                  <dgm:param type="parTxLTRAlign" val="l"/>
                  <dgm:param type="parTxRTLAlign" val="l"/>
                  <dgm:param type="txAnchorVertCh" val="mid"/>
                </dgm:alg>
              </dgm:if>
              <dgm:else name="Name22">
                <dgm:alg type="tx">
                  <dgm:param type="parTxLTRAlign" val="r"/>
                  <dgm:param type="parTxRTLAlign" val="r"/>
                  <dgm:param type="txAnchorVertCh" val="mid"/>
                </dgm:alg>
              </dgm:else>
            </dgm:choose>
          </dgm:else>
        </dgm:choose>
        <dgm:shape xmlns:r="http://schemas.openxmlformats.org/officeDocument/2006/relationships" type="rect" r:blip="">
          <dgm:adjLst/>
        </dgm:shape>
        <dgm:presOf axis="desOrSelf" ptType="node"/>
        <dgm:constrLst>
          <dgm:constr type="tMarg"/>
        </dgm:constrLst>
        <dgm:ruleLst>
          <dgm:rule type="primFontSz" val="5" fact="NaN" max="NaN"/>
        </dgm:ruleLst>
      </dgm:layoutNode>
    </dgm:forEach>
  </dgm:layoutNode>
</dgm:layoutDef>
</file>

<file path=ppt/diagrams/layout172.xml><?xml version="1.0" encoding="utf-8"?>
<dgm:layoutDef xmlns:dgm="http://schemas.openxmlformats.org/drawingml/2006/diagram" xmlns:a="http://schemas.openxmlformats.org/drawingml/2006/main" uniqueId="urn:microsoft.com/office/officeart/2009/3/layout/HorizontalOrganizationChart">
  <dgm:title val=""/>
  <dgm:desc val=""/>
  <dgm:catLst>
    <dgm:cat type="hierarchy" pri="43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305"/>
      <dgm:constr type="w" for="des" forName="rootComposite" refType="w" fact="10"/>
      <dgm:constr type="h" for="des" forName="rootComposite" refType="w" refFor="des" refForName="rootComposite1" fact="0.305"/>
      <dgm:constr type="w" for="des" forName="rootComposite3" refType="w" fact="10"/>
      <dgm:constr type="h" for="des" forName="rootComposite3" refType="w" refFor="des" refForName="rootComposite1" fact="0.305"/>
      <dgm:constr type="primFontSz" for="des" ptType="node" op="equ"/>
      <dgm:constr type="sp" for="des" op="equ"/>
      <dgm:constr type="sp" for="des" forName="hierRoot1" refType="w" refFor="des" refForName="rootComposite1" fact="0.2"/>
      <dgm:constr type="sp" for="des" forName="hierRoot2" refType="sp" refFor="des" refForName="hierRoot1"/>
      <dgm:constr type="sp" for="des" forName="hierRoot3" refType="sp" refFor="des" refForName="hierRoot1"/>
      <dgm:constr type="sibSp" refType="w" refFor="des" refForName="rootComposite1" fact="0.125"/>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125"/>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func="var" arg="dir" op="equ" val="norm">
                  <dgm:alg type="hierRoot">
                    <dgm:param type="hierAlign" val="lT"/>
                  </dgm:alg>
                  <dgm:constrLst>
                    <dgm:constr type="alignOff" val="0.75"/>
                  </dgm:constrLst>
                </dgm:if>
                <dgm:else name="Name9">
                  <dgm:alg type="hierRoot">
                    <dgm:param type="hierAlign" val="rT"/>
                  </dgm:alg>
                  <dgm:constrLst>
                    <dgm:constr type="alignOff" val="0.75"/>
                  </dgm:constrLst>
                </dgm:else>
              </dgm:choose>
            </dgm:if>
            <dgm:if name="Name10" func="var" arg="hierBranch" op="equ" val="r">
              <dgm:choose name="Name11">
                <dgm:if name="Name12" func="var" arg="dir" op="equ" val="norm">
                  <dgm:alg type="hierRoot">
                    <dgm:param type="hierAlign" val="lB"/>
                  </dgm:alg>
                  <dgm:constrLst>
                    <dgm:constr type="alignOff" val="0.75"/>
                  </dgm:constrLst>
                </dgm:if>
                <dgm:else name="Name13">
                  <dgm:alg type="hierRoot">
                    <dgm:param type="hierAlign" val="rB"/>
                  </dgm:alg>
                  <dgm:constrLst>
                    <dgm:constr type="alignOff" val="0.75"/>
                  </dgm:constrLst>
                </dgm:else>
              </dgm:choose>
            </dgm:if>
            <dgm:if name="Name14" func="var" arg="hierBranch" op="equ" val="hang">
              <dgm:choose name="Name15">
                <dgm:if name="Name16" func="var" arg="dir" op="equ" val="norm">
                  <dgm:alg type="hierRoot">
                    <dgm:param type="hierAlign" val="lCtrCh"/>
                  </dgm:alg>
                  <dgm:constrLst>
                    <dgm:constr type="alignOff" val="0.65"/>
                  </dgm:constrLst>
                </dgm:if>
                <dgm:else name="Name17">
                  <dgm:alg type="hierRoot">
                    <dgm:param type="hierAlign" val="rCtrCh"/>
                  </dgm:alg>
                  <dgm:constrLst>
                    <dgm:constr type="alignOff" val="0.65"/>
                  </dgm:constrLst>
                </dgm:else>
              </dgm:choose>
            </dgm:if>
            <dgm:else name="Name18">
              <dgm:choose name="Name19">
                <dgm:if name="Name20" func="var" arg="dir" op="equ" val="norm">
                  <dgm:alg type="hierRoot">
                    <dgm:param type="hierAlign" val="lCtrCh"/>
                  </dgm:alg>
                  <dgm:constrLst>
                    <dgm:constr type="alignOff"/>
                    <dgm:constr type="bendDist" for="des" ptType="parTrans" refType="sp" fact="0.5"/>
                  </dgm:constrLst>
                </dgm:if>
                <dgm:else name="Name21">
                  <dgm:alg type="hierRoot">
                    <dgm:param type="hierAlign" val="rCtrCh"/>
                  </dgm:alg>
                  <dgm:constrLst>
                    <dgm:constr type="alignOff"/>
                    <dgm:constr type="bendDist" for="des" ptType="parTrans" refType="sp" fact="0.5"/>
                  </dgm:constrLst>
                </dgm:else>
              </dgm:choose>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22">
              <dgm:if name="Name23"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24"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25"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6">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7">
              <dgm:if name="Name28" func="var" arg="hierBranch" op="equ" val="l">
                <dgm:choose name="Name29">
                  <dgm:if name="Name30" func="var" arg="dir" op="equ" val="norm">
                    <dgm:alg type="hierChild">
                      <dgm:param type="chAlign" val="t"/>
                      <dgm:param type="linDir" val="fromL"/>
                    </dgm:alg>
                  </dgm:if>
                  <dgm:else name="Name31">
                    <dgm:alg type="hierChild">
                      <dgm:param type="chAlign" val="t"/>
                      <dgm:param type="linDir" val="fromR"/>
                    </dgm:alg>
                  </dgm:else>
                </dgm:choose>
              </dgm:if>
              <dgm:if name="Name32" func="var" arg="hierBranch" op="equ" val="r">
                <dgm:choose name="Name33">
                  <dgm:if name="Name34" func="var" arg="dir" op="equ" val="norm">
                    <dgm:alg type="hierChild">
                      <dgm:param type="chAlign" val="b"/>
                      <dgm:param type="linDir" val="fromL"/>
                    </dgm:alg>
                  </dgm:if>
                  <dgm:else name="Name35">
                    <dgm:alg type="hierChild">
                      <dgm:param type="chAlign" val="b"/>
                      <dgm:param type="linDir" val="fromR"/>
                    </dgm:alg>
                  </dgm:else>
                </dgm:choose>
              </dgm:if>
              <dgm:if name="Name36" func="var" arg="hierBranch" op="equ" val="hang">
                <dgm:choose name="Name37">
                  <dgm:if name="Name38" func="var" arg="dir" op="equ" val="norm">
                    <dgm:alg type="hierChild">
                      <dgm:param type="chAlign" val="l"/>
                      <dgm:param type="linDir" val="fromT"/>
                      <dgm:param type="secChAlign" val="t"/>
                      <dgm:param type="secLinDir" val="fromL"/>
                    </dgm:alg>
                  </dgm:if>
                  <dgm:else name="Name39">
                    <dgm:alg type="hierChild">
                      <dgm:param type="chAlign" val="r"/>
                      <dgm:param type="linDir" val="fromT"/>
                      <dgm:param type="secChAlign" val="t"/>
                      <dgm:param type="secLinDir" val="fromR"/>
                    </dgm:alg>
                  </dgm:else>
                </dgm:choose>
              </dgm:if>
              <dgm:else name="Name40">
                <dgm:choose name="Name41">
                  <dgm:if name="Name42" func="var" arg="dir" op="equ" val="norm">
                    <dgm:alg type="hierChild">
                      <dgm:param type="linDir" val="fromT"/>
                      <dgm:param type="chAlign" val="l"/>
                    </dgm:alg>
                  </dgm:if>
                  <dgm:else name="Name43">
                    <dgm:alg type="hierChild">
                      <dgm:param type="linDir" val="fromT"/>
                      <dgm:param type="chAlign" val="r"/>
                    </dgm:alg>
                  </dgm:else>
                </dgm:choose>
              </dgm:else>
            </dgm:choose>
            <dgm:shape xmlns:r="http://schemas.openxmlformats.org/officeDocument/2006/relationships" r:blip="">
              <dgm:adjLst/>
            </dgm:shape>
            <dgm:presOf/>
            <dgm:constrLst/>
            <dgm:ruleLst/>
            <dgm:forEach name="rep2a" axis="ch" ptType="nonAsst">
              <dgm:forEach name="Name44" axis="precedSib" ptType="parTrans" st="-1" cnt="1">
                <dgm:choose name="Name45">
                  <dgm:if name="Name46" func="var" arg="hierBranch" op="equ" val="hang">
                    <dgm:layoutNode name="Name47">
                      <dgm:choose name="Name48">
                        <dgm:if name="Name49" func="var" arg="dir" op="equ" val="norm">
                          <dgm:alg type="conn">
                            <dgm:param type="connRout" val="bend"/>
                            <dgm:param type="dim" val="1D"/>
                            <dgm:param type="endSty" val="noArr"/>
                            <dgm:param type="begPts" val="midR"/>
                            <dgm:param type="endPts" val="bCtr tCtr"/>
                          </dgm:alg>
                        </dgm:if>
                        <dgm:else name="Name50">
                          <dgm:alg type="conn">
                            <dgm:param type="connRout" val="bend"/>
                            <dgm:param type="dim" val="1D"/>
                            <dgm:param type="endSty" val="noArr"/>
                            <dgm:param type="begPts" val="midL"/>
                            <dgm:param type="endPts" val="bCtr tCtr"/>
                          </dgm:alg>
                        </dgm:else>
                      </dgm:choose>
                      <dgm:shape xmlns:r="http://schemas.openxmlformats.org/officeDocument/2006/relationships" type="conn" r:blip="" zOrderOff="-99999">
                        <dgm:adjLst/>
                      </dgm:shape>
                      <dgm:presOf axis="self"/>
                      <dgm:constrLst>
                        <dgm:constr type="begPad"/>
                        <dgm:constr type="endPad"/>
                      </dgm:constrLst>
                      <dgm:ruleLst/>
                    </dgm:layoutNode>
                  </dgm:if>
                  <dgm:if name="Name51" func="var" arg="hierBranch" op="equ" val="l">
                    <dgm:layoutNode name="Name52">
                      <dgm:choose name="Name53">
                        <dgm:if name="Name54" func="var" arg="dir" op="equ" val="norm">
                          <dgm:alg type="conn">
                            <dgm:param type="connRout" val="bend"/>
                            <dgm:param type="dim" val="1D"/>
                            <dgm:param type="endSty" val="noArr"/>
                            <dgm:param type="begPts" val="midR"/>
                            <dgm:param type="endPts" val="tCtr"/>
                          </dgm:alg>
                        </dgm:if>
                        <dgm:else name="Name55">
                          <dgm:alg type="conn">
                            <dgm:param type="connRout" val="bend"/>
                            <dgm:param type="dim" val="1D"/>
                            <dgm:param type="endSty" val="noArr"/>
                            <dgm:param type="begPts" val="midL"/>
                            <dgm:param type="endPts" val="tCtr"/>
                          </dgm:alg>
                        </dgm:else>
                      </dgm:choose>
                      <dgm:shape xmlns:r="http://schemas.openxmlformats.org/officeDocument/2006/relationships" type="conn" r:blip="" zOrderOff="-99999">
                        <dgm:adjLst/>
                      </dgm:shape>
                      <dgm:presOf axis="self"/>
                      <dgm:constrLst>
                        <dgm:constr type="begPad"/>
                        <dgm:constr type="endPad"/>
                      </dgm:constrLst>
                      <dgm:ruleLst/>
                    </dgm:layoutNode>
                  </dgm:if>
                  <dgm:if name="Name56" func="var" arg="hierBranch" op="equ" val="r">
                    <dgm:layoutNode name="Name57">
                      <dgm:choose name="Name58">
                        <dgm:if name="Name59" func="var" arg="dir" op="equ" val="norm">
                          <dgm:alg type="conn">
                            <dgm:param type="connRout" val="bend"/>
                            <dgm:param type="dim" val="1D"/>
                            <dgm:param type="endSty" val="noArr"/>
                            <dgm:param type="begPts" val="midR"/>
                            <dgm:param type="endPts" val="bCtr"/>
                          </dgm:alg>
                        </dgm:if>
                        <dgm:else name="Name60">
                          <dgm:alg type="conn">
                            <dgm:param type="connRout" val="bend"/>
                            <dgm:param type="dim" val="1D"/>
                            <dgm:param type="endSty" val="noArr"/>
                            <dgm:param type="begPts" val="midL"/>
                            <dgm:param type="endPts" val="bCtr"/>
                          </dgm:alg>
                        </dgm:else>
                      </dgm:choose>
                      <dgm:shape xmlns:r="http://schemas.openxmlformats.org/officeDocument/2006/relationships" type="conn" r:blip="" zOrderOff="-99999">
                        <dgm:adjLst/>
                      </dgm:shape>
                      <dgm:presOf axis="self"/>
                      <dgm:constrLst>
                        <dgm:constr type="begPad"/>
                        <dgm:constr type="endPad"/>
                      </dgm:constrLst>
                      <dgm:ruleLst/>
                    </dgm:layoutNode>
                  </dgm:if>
                  <dgm:else name="Name61">
                    <dgm:choose name="Name62">
                      <dgm:if name="Name63" func="var" arg="dir" op="equ" val="norm">
                        <dgm:layoutNode name="Name64">
                          <dgm:alg type="conn">
                            <dgm:param type="connRout" val="bend"/>
                            <dgm:param type="dim" val="1D"/>
                            <dgm:param type="endSty" val="noArr"/>
                            <dgm:param type="begPts" val="midR"/>
                            <dgm:param type="endPts" val="midL"/>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else name="Name65">
                        <dgm:layoutNode name="Name66">
                          <dgm:alg type="conn">
                            <dgm:param type="connRout" val="bend"/>
                            <dgm:param type="dim" val="1D"/>
                            <dgm:param type="endSty" val="noArr"/>
                            <dgm:param type="begPts" val="midL"/>
                            <dgm:param type="endPts" val="midR"/>
                            <dgm:param type="bendPt" val="end"/>
                          </dgm:alg>
                          <dgm:shape xmlns:r="http://schemas.openxmlformats.org/officeDocument/2006/relationships" type="conn" r:blip="" zOrderOff="-99999">
                            <dgm:adjLst/>
                          </dgm:shape>
                          <dgm:presOf axis="self"/>
                          <dgm:constrLst>
                            <dgm:constr type="begPad"/>
                            <dgm:constr type="endPad"/>
                          </dgm:constrLst>
                          <dgm:ruleLst/>
                        </dgm:layoutNode>
                      </dgm:else>
                    </dgm:choose>
                  </dgm:else>
                </dgm:choose>
              </dgm:forEach>
              <dgm:layoutNode name="hierRoot2">
                <dgm:varLst>
                  <dgm:hierBranch val="init"/>
                </dgm:varLst>
                <dgm:choose name="Name67">
                  <dgm:if name="Name68" func="var" arg="hierBranch" op="equ" val="l">
                    <dgm:choose name="Name69">
                      <dgm:if name="Name70" func="var" arg="dir" op="equ" val="norm">
                        <dgm:alg type="hierRoot">
                          <dgm:param type="hierAlign" val="lT"/>
                        </dgm:alg>
                        <dgm:constrLst>
                          <dgm:constr type="alignOff" val="0.75"/>
                        </dgm:constrLst>
                      </dgm:if>
                      <dgm:else name="Name71">
                        <dgm:alg type="hierRoot">
                          <dgm:param type="hierAlign" val="rT"/>
                        </dgm:alg>
                        <dgm:constrLst>
                          <dgm:constr type="alignOff" val="0.75"/>
                        </dgm:constrLst>
                      </dgm:else>
                    </dgm:choose>
                  </dgm:if>
                  <dgm:if name="Name72" func="var" arg="hierBranch" op="equ" val="r">
                    <dgm:choose name="Name73">
                      <dgm:if name="Name74" func="var" arg="dir" op="equ" val="norm">
                        <dgm:alg type="hierRoot">
                          <dgm:param type="hierAlign" val="lB"/>
                        </dgm:alg>
                        <dgm:constrLst>
                          <dgm:constr type="alignOff" val="0.75"/>
                        </dgm:constrLst>
                      </dgm:if>
                      <dgm:else name="Name75">
                        <dgm:alg type="hierRoot">
                          <dgm:param type="hierAlign" val="rB"/>
                        </dgm:alg>
                        <dgm:constrLst>
                          <dgm:constr type="alignOff" val="0.75"/>
                        </dgm:constrLst>
                      </dgm:else>
                    </dgm:choose>
                  </dgm:if>
                  <dgm:if name="Name76" func="var" arg="hierBranch" op="equ" val="hang">
                    <dgm:choose name="Name77">
                      <dgm:if name="Name78" func="var" arg="dir" op="equ" val="norm">
                        <dgm:alg type="hierRoot">
                          <dgm:param type="hierAlign" val="lCtrCh"/>
                        </dgm:alg>
                        <dgm:constrLst>
                          <dgm:constr type="alignOff" val="0.65"/>
                        </dgm:constrLst>
                      </dgm:if>
                      <dgm:else name="Name79">
                        <dgm:alg type="hierRoot">
                          <dgm:param type="hierAlign" val="rCtrCh"/>
                        </dgm:alg>
                        <dgm:constrLst>
                          <dgm:constr type="alignOff" val="0.65"/>
                        </dgm:constrLst>
                      </dgm:else>
                    </dgm:choose>
                  </dgm:if>
                  <dgm:else name="Name80">
                    <dgm:choose name="Name81">
                      <dgm:if name="Name82" func="var" arg="dir" op="equ" val="norm">
                        <dgm:alg type="hierRoot">
                          <dgm:param type="hierAlign" val="lCtrCh"/>
                        </dgm:alg>
                        <dgm:constrLst>
                          <dgm:constr type="alignOff"/>
                          <dgm:constr type="bendDist" for="des" ptType="parTrans" refType="sp" fact="0.5"/>
                        </dgm:constrLst>
                      </dgm:if>
                      <dgm:else name="Name83">
                        <dgm:alg type="hierRoot">
                          <dgm:param type="hierAlign" val="rCtrCh"/>
                        </dgm:alg>
                        <dgm:constrLst>
                          <dgm:constr type="alignOff"/>
                          <dgm:constr type="bendDist" for="des" ptType="parTrans" refType="sp" fact="0.5"/>
                        </dgm:constrLst>
                      </dgm:else>
                    </dgm:choose>
                  </dgm:else>
                </dgm:choose>
                <dgm:shape xmlns:r="http://schemas.openxmlformats.org/officeDocument/2006/relationships" r:blip="">
                  <dgm:adjLst/>
                </dgm:shape>
                <dgm:presOf/>
                <dgm:ruleLst/>
                <dgm:layoutNode name="rootComposite">
                  <dgm:alg type="composite"/>
                  <dgm:shape xmlns:r="http://schemas.openxmlformats.org/officeDocument/2006/relationships" r:blip="">
                    <dgm:adjLst/>
                  </dgm:shape>
                  <dgm:presOf axis="self" ptType="node" cnt="1"/>
                  <dgm:choose name="Name84">
                    <dgm:if name="Name85"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6"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7"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8">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9">
                    <dgm:if name="Name90" func="var" arg="hierBranch" op="equ" val="l">
                      <dgm:choose name="Name91">
                        <dgm:if name="Name92" func="var" arg="dir" op="equ" val="norm">
                          <dgm:alg type="hierChild">
                            <dgm:param type="chAlign" val="t"/>
                            <dgm:param type="linDir" val="fromL"/>
                          </dgm:alg>
                        </dgm:if>
                        <dgm:else name="Name93">
                          <dgm:alg type="hierChild">
                            <dgm:param type="chAlign" val="t"/>
                            <dgm:param type="linDir" val="fromR"/>
                          </dgm:alg>
                        </dgm:else>
                      </dgm:choose>
                    </dgm:if>
                    <dgm:if name="Name94" func="var" arg="hierBranch" op="equ" val="r">
                      <dgm:choose name="Name95">
                        <dgm:if name="Name96" func="var" arg="dir" op="equ" val="norm">
                          <dgm:alg type="hierChild">
                            <dgm:param type="chAlign" val="b"/>
                            <dgm:param type="linDir" val="fromL"/>
                          </dgm:alg>
                        </dgm:if>
                        <dgm:else name="Name97">
                          <dgm:alg type="hierChild">
                            <dgm:param type="chAlign" val="b"/>
                            <dgm:param type="linDir" val="fromR"/>
                          </dgm:alg>
                        </dgm:else>
                      </dgm:choose>
                    </dgm:if>
                    <dgm:if name="Name98" func="var" arg="hierBranch" op="equ" val="hang">
                      <dgm:choose name="Name99">
                        <dgm:if name="Name100" func="var" arg="dir" op="equ" val="norm">
                          <dgm:alg type="hierChild">
                            <dgm:param type="chAlign" val="l"/>
                            <dgm:param type="linDir" val="fromT"/>
                            <dgm:param type="secChAlign" val="t"/>
                            <dgm:param type="secLinDir" val="fromL"/>
                          </dgm:alg>
                        </dgm:if>
                        <dgm:else name="Name101">
                          <dgm:alg type="hierChild">
                            <dgm:param type="chAlign" val="r"/>
                            <dgm:param type="linDir" val="fromT"/>
                            <dgm:param type="secChAlign" val="t"/>
                            <dgm:param type="secLinDir" val="fromR"/>
                          </dgm:alg>
                        </dgm:else>
                      </dgm:choose>
                    </dgm:if>
                    <dgm:else name="Name102">
                      <dgm:choose name="Name103">
                        <dgm:if name="Name104" func="var" arg="dir" op="equ" val="norm">
                          <dgm:alg type="hierChild">
                            <dgm:param type="linDir" val="fromT"/>
                            <dgm:param type="chAlign" val="l"/>
                          </dgm:alg>
                        </dgm:if>
                        <dgm:else name="Name105">
                          <dgm:alg type="hierChild">
                            <dgm:param type="linDir" val="fromT"/>
                            <dgm:param type="chAlign" val="r"/>
                          </dgm:alg>
                        </dgm:else>
                      </dgm:choose>
                    </dgm:else>
                  </dgm:choose>
                  <dgm:shape xmlns:r="http://schemas.openxmlformats.org/officeDocument/2006/relationships" r:blip="">
                    <dgm:adjLst/>
                  </dgm:shape>
                  <dgm:presOf/>
                  <dgm:constrLst/>
                  <dgm:ruleLst/>
                  <dgm:forEach name="Name106" ref="rep2a"/>
                </dgm:layoutNode>
                <dgm:layoutNode name="hierChild5">
                  <dgm:choose name="Name107">
                    <dgm:if name="Name108" func="var" arg="dir" op="equ" val="norm">
                      <dgm:alg type="hierChild">
                        <dgm:param type="chAlign" val="l"/>
                        <dgm:param type="linDir" val="fromT"/>
                        <dgm:param type="secChAlign" val="t"/>
                        <dgm:param type="secLinDir" val="fromL"/>
                      </dgm:alg>
                    </dgm:if>
                    <dgm:else name="Name109">
                      <dgm:alg type="hierChild">
                        <dgm:param type="chAlign" val="r"/>
                        <dgm:param type="linDir" val="fromT"/>
                        <dgm:param type="secChAlign" val="t"/>
                        <dgm:param type="secLinDir" val="fromR"/>
                      </dgm:alg>
                    </dgm:else>
                  </dgm:choose>
                  <dgm:shape xmlns:r="http://schemas.openxmlformats.org/officeDocument/2006/relationships" r:blip="">
                    <dgm:adjLst/>
                  </dgm:shape>
                  <dgm:presOf/>
                  <dgm:constrLst/>
                  <dgm:ruleLst/>
                  <dgm:forEach name="Name110" ref="rep2b"/>
                </dgm:layoutNode>
              </dgm:layoutNode>
            </dgm:forEach>
          </dgm:layoutNode>
          <dgm:layoutNode name="hierChild3">
            <dgm:choose name="Name111">
              <dgm:if name="Name112" func="var" arg="dir" op="equ" val="norm">
                <dgm:alg type="hierChild">
                  <dgm:param type="chAlign" val="l"/>
                  <dgm:param type="linDir" val="fromT"/>
                  <dgm:param type="secChAlign" val="t"/>
                  <dgm:param type="secLinDir" val="fromL"/>
                </dgm:alg>
              </dgm:if>
              <dgm:else name="Name113">
                <dgm:alg type="hierChild">
                  <dgm:param type="chAlign" val="r"/>
                  <dgm:param type="linDir" val="fromT"/>
                  <dgm:param type="secChAlign" val="t"/>
                  <dgm:param type="secLinDir" val="fromR"/>
                </dgm:alg>
              </dgm:else>
            </dgm:choose>
            <dgm:shape xmlns:r="http://schemas.openxmlformats.org/officeDocument/2006/relationships" r:blip="">
              <dgm:adjLst/>
            </dgm:shape>
            <dgm:presOf/>
            <dgm:constrLst/>
            <dgm:ruleLst/>
            <dgm:forEach name="rep2b" axis="ch" ptType="asst">
              <dgm:forEach name="Name114" axis="precedSib" ptType="parTrans" st="-1" cnt="1">
                <dgm:layoutNode name="Name115">
                  <dgm:choose name="Name116">
                    <dgm:if name="Name117" func="var" arg="dir" op="equ" val="norm">
                      <dgm:alg type="conn">
                        <dgm:param type="connRout" val="bend"/>
                        <dgm:param type="dim" val="1D"/>
                        <dgm:param type="endSty" val="noArr"/>
                        <dgm:param type="begPts" val="midR"/>
                        <dgm:param type="endPts" val="bCtr tCtr"/>
                      </dgm:alg>
                    </dgm:if>
                    <dgm:else name="Name118">
                      <dgm:alg type="conn">
                        <dgm:param type="connRout" val="bend"/>
                        <dgm:param type="dim" val="1D"/>
                        <dgm:param type="endSty" val="noArr"/>
                        <dgm:param type="begPts" val="midL"/>
                        <dgm:param type="endPts" val="bCtr tCtr"/>
                      </dgm:alg>
                    </dgm:else>
                  </dgm:choose>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9">
                  <dgm:if name="Name120" func="var" arg="hierBranch" op="equ" val="l">
                    <dgm:choose name="Name121">
                      <dgm:if name="Name122" func="var" arg="dir" op="equ" val="norm">
                        <dgm:alg type="hierRoot">
                          <dgm:param type="hierAlign" val="lT"/>
                        </dgm:alg>
                        <dgm:constrLst>
                          <dgm:constr type="alignOff" val="0.75"/>
                        </dgm:constrLst>
                      </dgm:if>
                      <dgm:else name="Name123">
                        <dgm:alg type="hierRoot">
                          <dgm:param type="hierAlign" val="rT"/>
                        </dgm:alg>
                        <dgm:constrLst>
                          <dgm:constr type="alignOff" val="0.75"/>
                        </dgm:constrLst>
                      </dgm:else>
                    </dgm:choose>
                  </dgm:if>
                  <dgm:if name="Name124" func="var" arg="hierBranch" op="equ" val="r">
                    <dgm:choose name="Name125">
                      <dgm:if name="Name126" func="var" arg="dir" op="equ" val="norm">
                        <dgm:alg type="hierRoot">
                          <dgm:param type="hierAlign" val="lB"/>
                        </dgm:alg>
                        <dgm:constrLst>
                          <dgm:constr type="alignOff" val="0.75"/>
                        </dgm:constrLst>
                      </dgm:if>
                      <dgm:else name="Name127">
                        <dgm:alg type="hierRoot">
                          <dgm:param type="hierAlign" val="rB"/>
                        </dgm:alg>
                        <dgm:constrLst>
                          <dgm:constr type="alignOff" val="0.75"/>
                        </dgm:constrLst>
                      </dgm:else>
                    </dgm:choose>
                  </dgm:if>
                  <dgm:if name="Name128" func="var" arg="hierBranch" op="equ" val="hang">
                    <dgm:choose name="Name129">
                      <dgm:if name="Name130" func="var" arg="dir" op="equ" val="norm">
                        <dgm:alg type="hierRoot">
                          <dgm:param type="hierAlign" val="lCtrCh"/>
                        </dgm:alg>
                        <dgm:constrLst>
                          <dgm:constr type="alignOff" val="0.65"/>
                        </dgm:constrLst>
                      </dgm:if>
                      <dgm:else name="Name131">
                        <dgm:alg type="hierRoot">
                          <dgm:param type="hierAlign" val="rCtrCh"/>
                        </dgm:alg>
                        <dgm:constrLst>
                          <dgm:constr type="alignOff" val="0.65"/>
                        </dgm:constrLst>
                      </dgm:else>
                    </dgm:choose>
                  </dgm:if>
                  <dgm:else name="Name132">
                    <dgm:choose name="Name133">
                      <dgm:if name="Name134" func="var" arg="dir" op="equ" val="norm">
                        <dgm:alg type="hierRoot">
                          <dgm:param type="hierAlign" val="lCtrCh"/>
                        </dgm:alg>
                        <dgm:constrLst>
                          <dgm:constr type="alignOff"/>
                          <dgm:constr type="bendDist" for="des" ptType="parTrans" refType="sp" fact="0.5"/>
                        </dgm:constrLst>
                      </dgm:if>
                      <dgm:else name="Name135">
                        <dgm:alg type="hierRoot">
                          <dgm:param type="hierAlign" val="rCtrCh"/>
                        </dgm:alg>
                        <dgm:constrLst>
                          <dgm:constr type="alignOff"/>
                          <dgm:constr type="bendDist" for="des" ptType="parTrans" refType="sp" fact="0.5"/>
                        </dgm:constrLst>
                      </dgm:else>
                    </dgm:choose>
                  </dgm:else>
                </dgm:choose>
                <dgm:shape xmlns:r="http://schemas.openxmlformats.org/officeDocument/2006/relationships" r:blip="">
                  <dgm:adjLst/>
                </dgm:shape>
                <dgm:presOf/>
                <dgm:ruleLst/>
                <dgm:layoutNode name="rootComposite3">
                  <dgm:alg type="composite"/>
                  <dgm:shape xmlns:r="http://schemas.openxmlformats.org/officeDocument/2006/relationships" r:blip="">
                    <dgm:adjLst/>
                  </dgm:shape>
                  <dgm:presOf axis="self" ptType="node" cnt="1"/>
                  <dgm:choose name="Name136">
                    <dgm:if name="Name137"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38"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39"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40">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41">
                    <dgm:if name="Name142" func="var" arg="hierBranch" op="equ" val="l">
                      <dgm:choose name="Name143">
                        <dgm:if name="Name144" func="var" arg="dir" op="equ" val="norm">
                          <dgm:alg type="hierChild">
                            <dgm:param type="chAlign" val="t"/>
                            <dgm:param type="linDir" val="fromL"/>
                          </dgm:alg>
                        </dgm:if>
                        <dgm:else name="Name145">
                          <dgm:alg type="hierChild">
                            <dgm:param type="chAlign" val="t"/>
                            <dgm:param type="linDir" val="fromR"/>
                          </dgm:alg>
                        </dgm:else>
                      </dgm:choose>
                    </dgm:if>
                    <dgm:if name="Name146" func="var" arg="hierBranch" op="equ" val="r">
                      <dgm:choose name="Name147">
                        <dgm:if name="Name148" func="var" arg="dir" op="equ" val="norm">
                          <dgm:alg type="hierChild">
                            <dgm:param type="chAlign" val="b"/>
                            <dgm:param type="linDir" val="fromL"/>
                          </dgm:alg>
                        </dgm:if>
                        <dgm:else name="Name149">
                          <dgm:alg type="hierChild">
                            <dgm:param type="chAlign" val="b"/>
                            <dgm:param type="linDir" val="fromR"/>
                          </dgm:alg>
                        </dgm:else>
                      </dgm:choose>
                    </dgm:if>
                    <dgm:if name="Name150" func="var" arg="hierBranch" op="equ" val="hang">
                      <dgm:choose name="Name151">
                        <dgm:if name="Name152" func="var" arg="dir" op="equ" val="norm">
                          <dgm:alg type="hierChild">
                            <dgm:param type="chAlign" val="l"/>
                            <dgm:param type="linDir" val="fromT"/>
                            <dgm:param type="secChAlign" val="t"/>
                            <dgm:param type="secLinDir" val="fromL"/>
                          </dgm:alg>
                        </dgm:if>
                        <dgm:else name="Name153">
                          <dgm:alg type="hierChild">
                            <dgm:param type="chAlign" val="r"/>
                            <dgm:param type="linDir" val="fromT"/>
                            <dgm:param type="secChAlign" val="t"/>
                            <dgm:param type="secLinDir" val="fromR"/>
                          </dgm:alg>
                        </dgm:else>
                      </dgm:choose>
                    </dgm:if>
                    <dgm:else name="Name154">
                      <dgm:choose name="Name155">
                        <dgm:if name="Name156" func="var" arg="dir" op="equ" val="norm">
                          <dgm:alg type="hierChild">
                            <dgm:param type="linDir" val="fromT"/>
                            <dgm:param type="chAlign" val="l"/>
                          </dgm:alg>
                        </dgm:if>
                        <dgm:else name="Name157">
                          <dgm:alg type="hierChild">
                            <dgm:param type="linDir" val="fromT"/>
                            <dgm:param type="chAlign" val="r"/>
                          </dgm:alg>
                        </dgm:else>
                      </dgm:choose>
                    </dgm:else>
                  </dgm:choose>
                  <dgm:shape xmlns:r="http://schemas.openxmlformats.org/officeDocument/2006/relationships" r:blip="">
                    <dgm:adjLst/>
                  </dgm:shape>
                  <dgm:presOf/>
                  <dgm:constrLst/>
                  <dgm:ruleLst/>
                  <dgm:forEach name="Name158" ref="rep2a"/>
                </dgm:layoutNode>
                <dgm:layoutNode name="hierChild7">
                  <dgm:choose name="Name159">
                    <dgm:if name="Name160" func="var" arg="dir" op="equ" val="norm">
                      <dgm:alg type="hierChild">
                        <dgm:param type="chAlign" val="l"/>
                        <dgm:param type="linDir" val="fromT"/>
                        <dgm:param type="secChAlign" val="t"/>
                        <dgm:param type="secLinDir" val="fromL"/>
                      </dgm:alg>
                    </dgm:if>
                    <dgm:else name="Name161">
                      <dgm:alg type="hierChild">
                        <dgm:param type="chAlign" val="r"/>
                        <dgm:param type="linDir" val="fromT"/>
                        <dgm:param type="secChAlign" val="t"/>
                        <dgm:param type="secLinDir" val="fromR"/>
                      </dgm:alg>
                    </dgm:else>
                  </dgm:choose>
                  <dgm:shape xmlns:r="http://schemas.openxmlformats.org/officeDocument/2006/relationships" r:blip="">
                    <dgm:adjLst/>
                  </dgm:shape>
                  <dgm:presOf/>
                  <dgm:constrLst/>
                  <dgm:ruleLst/>
                  <dgm:forEach name="Name162" ref="rep2b"/>
                </dgm:layoutNode>
              </dgm:layoutNode>
            </dgm:forEach>
          </dgm:layoutNode>
        </dgm:layoutNode>
      </dgm:forEach>
    </dgm:forEach>
  </dgm:layoutNode>
</dgm:layoutDef>
</file>

<file path=ppt/diagrams/layout173.xml><?xml version="1.0" encoding="utf-8"?>
<dgm:layoutDef xmlns:dgm="http://schemas.openxmlformats.org/drawingml/2006/diagram" xmlns:a="http://schemas.openxmlformats.org/drawingml/2006/main" uniqueId="urn:microsoft.com/office/officeart/2005/8/layout/arrow2">
  <dgm:title val=""/>
  <dgm:desc val=""/>
  <dgm:catLst>
    <dgm:cat type="process" pri="2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arrowDiagram">
    <dgm:varLst>
      <dgm:chMax val="5"/>
      <dgm:dir/>
      <dgm:resizeHandles val="exact"/>
    </dgm:varLst>
    <dgm:alg type="composite">
      <dgm:param type="ar" val="1.6"/>
    </dgm:alg>
    <dgm:shape xmlns:r="http://schemas.openxmlformats.org/officeDocument/2006/relationships" r:blip="">
      <dgm:adjLst/>
    </dgm:shape>
    <dgm:presOf/>
    <dgm:constrLst>
      <dgm:constr type="l" for="ch" forName="arrow"/>
      <dgm:constr type="t" for="ch" forName="arrow"/>
      <dgm:constr type="w" for="ch" forName="arrow" refType="w"/>
      <dgm:constr type="h" for="ch" forName="arrow" refType="h"/>
      <dgm:constr type="ctrX" for="ch" forName="arrowDiagram1" refType="w" fact="0.5"/>
      <dgm:constr type="ctrY" for="ch" forName="arrowDiagram1" refType="h" fact="0.5"/>
      <dgm:constr type="w" for="ch" forName="arrowDiagram1" refType="w"/>
      <dgm:constr type="h" for="ch" forName="arrowDiagram1" refType="h"/>
      <dgm:constr type="ctrX" for="ch" forName="arrowDiagram2" refType="w" fact="0.5"/>
      <dgm:constr type="ctrY" for="ch" forName="arrowDiagram2" refType="h" fact="0.5"/>
      <dgm:constr type="w" for="ch" forName="arrowDiagram2" refType="w"/>
      <dgm:constr type="h" for="ch" forName="arrowDiagram2" refType="h"/>
      <dgm:constr type="ctrX" for="ch" forName="arrowDiagram3" refType="w" fact="0.5"/>
      <dgm:constr type="ctrY" for="ch" forName="arrowDiagram3" refType="h" fact="0.5"/>
      <dgm:constr type="w" for="ch" forName="arrowDiagram3" refType="w"/>
      <dgm:constr type="h" for="ch" forName="arrowDiagram3" refType="h"/>
      <dgm:constr type="ctrX" for="ch" forName="arrowDiagram4" refType="w" fact="0.5"/>
      <dgm:constr type="ctrY" for="ch" forName="arrowDiagram4" refType="h" fact="0.5"/>
      <dgm:constr type="w" for="ch" forName="arrowDiagram4" refType="w"/>
      <dgm:constr type="h" for="ch" forName="arrowDiagram4" refType="h"/>
      <dgm:constr type="ctrX" for="ch" forName="arrowDiagram5" refType="w" fact="0.5"/>
      <dgm:constr type="ctrY" for="ch" forName="arrowDiagram5" refType="h" fact="0.5"/>
      <dgm:constr type="w" for="ch" forName="arrowDiagram5" refType="w"/>
      <dgm:constr type="h" for="ch" forName="arrowDiagram5" refType="h"/>
    </dgm:constrLst>
    <dgm:ruleLst/>
    <dgm:choose name="Name0">
      <dgm:if name="Name1" axis="ch" ptType="node" func="cnt" op="gte" val="1">
        <dgm:layoutNode name="arrow" styleLbl="bgShp">
          <dgm:alg type="sp"/>
          <dgm:shape xmlns:r="http://schemas.openxmlformats.org/officeDocument/2006/relationships" type="swooshArrow" r:blip="">
            <dgm:adjLst>
              <dgm:adj idx="2" val="0.25"/>
            </dgm:adjLst>
          </dgm:shape>
          <dgm:presOf/>
          <dgm:constrLst/>
          <dgm:ruleLst/>
        </dgm:layoutNode>
        <dgm:choose name="Name2">
          <dgm:if name="Name3" axis="ch" ptType="node" func="cnt" op="lt" val="1"/>
          <dgm:if name="Name4" axis="ch" ptType="node" func="cnt" op="equ" val="1">
            <dgm:layoutNode name="arrowDiagram1">
              <dgm:varLst>
                <dgm:bulletEnabled val="1"/>
              </dgm:varLst>
              <dgm:alg type="composite">
                <dgm:param type="vertAlign" val="none"/>
                <dgm:param type="horzAlign" val="none"/>
              </dgm:alg>
              <dgm:shape xmlns:r="http://schemas.openxmlformats.org/officeDocument/2006/relationships" r:blip="">
                <dgm:adjLst/>
              </dgm:shape>
              <dgm:presOf/>
              <dgm:constrLst>
                <dgm:constr type="ctrX" for="ch" forName="bullet1" refType="w" fact="0.8"/>
                <dgm:constr type="ctrY" for="ch" forName="bullet1" refType="h" fact="0.262"/>
                <dgm:constr type="w" for="ch" forName="bullet1" refType="w" fact="0.074"/>
                <dgm:constr type="h" for="ch" forName="bullet1" refType="w" refFor="ch" refForName="bullet1"/>
                <dgm:constr type="r" for="ch" forName="textBox1" refType="ctrX" refFor="ch" refForName="bullet1"/>
                <dgm:constr type="t" for="ch" forName="textBox1" refType="ctrY" refFor="ch" refForName="bullet1"/>
                <dgm:constr type="w" for="ch" forName="textBox1" refType="w" fact="0.4"/>
                <dgm:constr type="h" for="ch" forName="textBox1" refType="h" fact="0.738"/>
                <dgm:constr type="userA" refType="h" refFor="ch" refForName="bullet1" fact="0.53"/>
                <dgm:constr type="rMarg" for="ch" forName="textBox1" refType="userA" fact="2.834"/>
                <dgm:constr type="primFontSz" for="ch" ptType="node" op="equ" val="65"/>
              </dgm:constrLst>
              <dgm:ruleLst/>
              <dgm:forEach name="Name5" axis="ch" ptType="node" cnt="1">
                <dgm:layoutNode name="bullet1" styleLbl="node1">
                  <dgm:alg type="sp"/>
                  <dgm:shape xmlns:r="http://schemas.openxmlformats.org/officeDocument/2006/relationships" type="ellipse" r:blip="">
                    <dgm:adjLst/>
                  </dgm:shape>
                  <dgm:presOf/>
                  <dgm:constrLst/>
                  <dgm:ruleLst/>
                </dgm:layoutNode>
                <dgm:layoutNode name="textBox1" styleLbl="revTx">
                  <dgm:varLst>
                    <dgm:bulletEnabled val="1"/>
                  </dgm:varLst>
                  <dgm:alg type="tx">
                    <dgm:param type="txAnchorVert" val="t"/>
                    <dgm:param type="parTxLTRAlign" val="r"/>
                    <dgm:param type="parTxRTLAlign" val="r"/>
                  </dgm:alg>
                  <dgm:shape xmlns:r="http://schemas.openxmlformats.org/officeDocument/2006/relationships" type="round2DiagRect" r:blip="">
                    <dgm:adjLst/>
                  </dgm:shape>
                  <dgm:presOf axis="desOrSelf" ptType="node"/>
                  <dgm:constrLst>
                    <dgm:constr type="lMarg"/>
                    <dgm:constr type="tMarg"/>
                    <dgm:constr type="bMarg"/>
                  </dgm:constrLst>
                  <dgm:ruleLst>
                    <dgm:rule type="primFontSz" val="5" fact="NaN" max="NaN"/>
                  </dgm:ruleLst>
                </dgm:layoutNode>
              </dgm:forEach>
            </dgm:layoutNode>
          </dgm:if>
          <dgm:if name="Name6" axis="ch" ptType="node" func="cnt" op="equ" val="2">
            <dgm:layoutNode name="arrowDiagram2">
              <dgm:alg type="composite">
                <dgm:param type="vertAlign" val="none"/>
                <dgm:param type="horzAlign" val="none"/>
              </dgm:alg>
              <dgm:shape xmlns:r="http://schemas.openxmlformats.org/officeDocument/2006/relationships" r:blip="">
                <dgm:adjLst/>
              </dgm:shape>
              <dgm:presOf/>
              <dgm:choose name="Name7">
                <dgm:if name="Name8" func="var" arg="dir" op="equ" val="norm">
                  <dgm:constrLst>
                    <dgm:constr type="ctrX" for="ch" forName="bullet2a" refType="w" fact="0.25"/>
                    <dgm:constr type="ctrY" for="ch" forName="bullet2a" refType="h" fact="0.573"/>
                    <dgm:constr type="w" for="ch" forName="bullet2a" refType="w" fact="0.035"/>
                    <dgm:constr type="h" for="ch" forName="bullet2a" refType="w" refFor="ch" refForName="bullet2a"/>
                    <dgm:constr type="l" for="ch" forName="textBox2a" refType="ctrX" refFor="ch" refForName="bullet2a"/>
                    <dgm:constr type="t" for="ch" forName="textBox2a" refType="ctrY" refFor="ch" refForName="bullet2a"/>
                    <dgm:constr type="w" for="ch" forName="textBox2a" refType="w" fact="0.325"/>
                    <dgm:constr type="h" for="ch" forName="textBox2a" refType="h" fact="0.427"/>
                    <dgm:constr type="userA" refType="h" refFor="ch" refForName="bullet2a" fact="0.53"/>
                    <dgm:constr type="lMarg" for="ch" forName="textBox2a" refType="userA" fact="2.834"/>
                    <dgm:constr type="ctrX" for="ch" forName="bullet2b" refType="w" fact="0.585"/>
                    <dgm:constr type="ctrY" for="ch" forName="bullet2b" refType="h" fact="0.338"/>
                    <dgm:constr type="w" for="ch" forName="bullet2b" refType="w" fact="0.06"/>
                    <dgm:constr type="h" for="ch" forName="bullet2b" refType="w" refFor="ch" refForName="bullet2b"/>
                    <dgm:constr type="l" for="ch" forName="textBox2b" refType="ctrX" refFor="ch" refForName="bullet2b"/>
                    <dgm:constr type="t" for="ch" forName="textBox2b" refType="ctrY" refFor="ch" refForName="bullet2b"/>
                    <dgm:constr type="w" for="ch" forName="textBox2b" refType="w" fact="0.325"/>
                    <dgm:constr type="h" for="ch" forName="textBox2b" refType="h" fact="0.662"/>
                    <dgm:constr type="userB" refType="h" refFor="ch" refForName="bullet2b" fact="0.53"/>
                    <dgm:constr type="lMarg" for="ch" forName="textBox2b" refType="userB" fact="2.834"/>
                    <dgm:constr type="primFontSz" for="ch" ptType="node" op="equ" val="65"/>
                  </dgm:constrLst>
                </dgm:if>
                <dgm:else name="Name9">
                  <dgm:constrLst>
                    <dgm:constr type="ctrX" for="ch" forName="bullet2a" refType="w" fact="0.25"/>
                    <dgm:constr type="ctrY" for="ch" forName="bullet2a" refType="h" fact="0.573"/>
                    <dgm:constr type="w" for="ch" forName="bullet2a" refType="w" fact="0.035"/>
                    <dgm:constr type="h" for="ch" forName="bullet2a" refType="w" refFor="ch" refForName="bullet2a"/>
                    <dgm:constr type="r" for="ch" forName="textBox2a" refType="ctrX" refFor="ch" refForName="bullet2a"/>
                    <dgm:constr type="b" for="ch" forName="textBox2a" refType="ctrY" refFor="ch" refForName="bullet2a"/>
                    <dgm:constr type="w" for="ch" forName="textBox2a" refType="w" fact="0.25"/>
                    <dgm:constr type="h" for="ch" forName="textBox2a" refType="h" fact="0.573"/>
                    <dgm:constr type="userA" refType="h" refFor="ch" refForName="bullet2a" fact="0.53"/>
                    <dgm:constr type="rMarg" for="ch" forName="textBox2a" refType="userA" fact="2.834"/>
                    <dgm:constr type="ctrX" for="ch" forName="bullet2b" refType="w" fact="0.585"/>
                    <dgm:constr type="ctrY" for="ch" forName="bullet2b" refType="h" fact="0.338"/>
                    <dgm:constr type="w" for="ch" forName="bullet2b" refType="w" fact="0.06"/>
                    <dgm:constr type="h" for="ch" forName="bullet2b" refType="w" refFor="ch" refForName="bullet2b"/>
                    <dgm:constr type="r" for="ch" forName="textBox2b" refType="ctrX" refFor="ch" refForName="bullet2b"/>
                    <dgm:constr type="b" for="ch" forName="textBox2b" refType="ctrY" refFor="ch" refForName="bullet2b"/>
                    <dgm:constr type="w" for="ch" forName="textBox2b" refType="w" fact="0.28"/>
                    <dgm:constr type="h" for="ch" forName="textBox2b" refType="h" fact="0.338"/>
                    <dgm:constr type="userB" refType="h" refFor="ch" refForName="bullet2b" fact="0.53"/>
                    <dgm:constr type="rMarg" for="ch" forName="textBox2b" refType="userB" fact="2.834"/>
                    <dgm:constr type="primFontSz" for="ch" ptType="node" op="equ" val="65"/>
                  </dgm:constrLst>
                </dgm:else>
              </dgm:choose>
              <dgm:ruleLst/>
              <dgm:forEach name="Name10" axis="ch" ptType="node" cnt="1">
                <dgm:layoutNode name="bullet2a" styleLbl="node1">
                  <dgm:alg type="sp"/>
                  <dgm:shape xmlns:r="http://schemas.openxmlformats.org/officeDocument/2006/relationships" type="ellipse" r:blip="">
                    <dgm:adjLst/>
                  </dgm:shape>
                  <dgm:presOf/>
                  <dgm:constrLst/>
                  <dgm:ruleLst/>
                </dgm:layoutNode>
                <dgm:layoutNode name="textBox2a" styleLbl="revTx">
                  <dgm:varLst>
                    <dgm:bulletEnabled val="1"/>
                  </dgm:varLst>
                  <dgm:choose name="Name11">
                    <dgm:if name="Name12" func="var" arg="dir" op="equ" val="norm">
                      <dgm:choose name="Name13">
                        <dgm:if name="Name14" axis="root des" ptType="all node" func="maxDepth" op="gt" val="1">
                          <dgm:alg type="tx">
                            <dgm:param type="txAnchorVert" val="t"/>
                            <dgm:param type="parTxLTRAlign" val="l"/>
                            <dgm:param type="parTxRTLAlign" val="r"/>
                          </dgm:alg>
                        </dgm:if>
                        <dgm:else name="Name15">
                          <dgm:alg type="tx">
                            <dgm:param type="txAnchorVert" val="t"/>
                            <dgm:param type="parTxLTRAlign" val="l"/>
                            <dgm:param type="parTxRTLAlign" val="l"/>
                          </dgm:alg>
                        </dgm:else>
                      </dgm:choose>
                    </dgm:if>
                    <dgm:else name="Name16">
                      <dgm:choose name="Name17">
                        <dgm:if name="Name18" axis="root des" ptType="all node" func="maxDepth" op="gt" val="1">
                          <dgm:alg type="tx">
                            <dgm:param type="txAnchorVert" val="b"/>
                            <dgm:param type="txAnchorVertCh" val="b"/>
                            <dgm:param type="parTxLTRAlign" val="l"/>
                            <dgm:param type="parTxRTLAlign" val="r"/>
                          </dgm:alg>
                        </dgm:if>
                        <dgm:else name="Name19">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20">
                    <dgm:if name="Name21" func="var" arg="dir" op="equ" val="norm">
                      <dgm:constrLst>
                        <dgm:constr type="rMarg"/>
                        <dgm:constr type="tMarg"/>
                        <dgm:constr type="bMarg"/>
                      </dgm:constrLst>
                    </dgm:if>
                    <dgm:else name="Name22">
                      <dgm:constrLst>
                        <dgm:constr type="lMarg"/>
                        <dgm:constr type="tMarg"/>
                        <dgm:constr type="bMarg"/>
                      </dgm:constrLst>
                    </dgm:else>
                  </dgm:choose>
                  <dgm:ruleLst>
                    <dgm:rule type="primFontSz" val="5" fact="NaN" max="NaN"/>
                  </dgm:ruleLst>
                </dgm:layoutNode>
              </dgm:forEach>
              <dgm:forEach name="Name23" axis="ch" ptType="node" st="2" cnt="1">
                <dgm:layoutNode name="bullet2b" styleLbl="node1">
                  <dgm:alg type="sp"/>
                  <dgm:shape xmlns:r="http://schemas.openxmlformats.org/officeDocument/2006/relationships" type="ellipse" r:blip="">
                    <dgm:adjLst/>
                  </dgm:shape>
                  <dgm:presOf/>
                  <dgm:constrLst/>
                  <dgm:ruleLst/>
                </dgm:layoutNode>
                <dgm:layoutNode name="textBox2b" styleLbl="revTx">
                  <dgm:varLst>
                    <dgm:bulletEnabled val="1"/>
                  </dgm:varLst>
                  <dgm:choose name="Name24">
                    <dgm:if name="Name25" func="var" arg="dir" op="equ" val="norm">
                      <dgm:choose name="Name26">
                        <dgm:if name="Name27" axis="root des" ptType="all node" func="maxDepth" op="gt" val="1">
                          <dgm:alg type="tx">
                            <dgm:param type="txAnchorVert" val="t"/>
                            <dgm:param type="parTxLTRAlign" val="l"/>
                            <dgm:param type="parTxRTLAlign" val="r"/>
                          </dgm:alg>
                        </dgm:if>
                        <dgm:else name="Name28">
                          <dgm:alg type="tx">
                            <dgm:param type="txAnchorVert" val="t"/>
                            <dgm:param type="parTxLTRAlign" val="l"/>
                            <dgm:param type="parTxRTLAlign" val="l"/>
                          </dgm:alg>
                        </dgm:else>
                      </dgm:choose>
                    </dgm:if>
                    <dgm:else name="Name29">
                      <dgm:choose name="Name30">
                        <dgm:if name="Name31" axis="root des" ptType="all node" func="maxDepth" op="gt" val="1">
                          <dgm:alg type="tx">
                            <dgm:param type="txAnchorVert" val="b"/>
                            <dgm:param type="txAnchorVertCh" val="b"/>
                            <dgm:param type="parTxLTRAlign" val="l"/>
                            <dgm:param type="parTxRTLAlign" val="r"/>
                          </dgm:alg>
                        </dgm:if>
                        <dgm:else name="Name32">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33">
                    <dgm:if name="Name34" func="var" arg="dir" op="equ" val="norm">
                      <dgm:constrLst>
                        <dgm:constr type="rMarg"/>
                        <dgm:constr type="tMarg"/>
                        <dgm:constr type="bMarg"/>
                      </dgm:constrLst>
                    </dgm:if>
                    <dgm:else name="Name35">
                      <dgm:constrLst>
                        <dgm:constr type="lMarg"/>
                        <dgm:constr type="tMarg"/>
                        <dgm:constr type="bMarg"/>
                      </dgm:constrLst>
                    </dgm:else>
                  </dgm:choose>
                  <dgm:ruleLst>
                    <dgm:rule type="primFontSz" val="5" fact="NaN" max="NaN"/>
                  </dgm:ruleLst>
                </dgm:layoutNode>
              </dgm:forEach>
            </dgm:layoutNode>
          </dgm:if>
          <dgm:if name="Name36" axis="ch" ptType="node" func="cnt" op="equ" val="3">
            <dgm:layoutNode name="arrowDiagram3">
              <dgm:alg type="composite">
                <dgm:param type="vertAlign" val="none"/>
                <dgm:param type="horzAlign" val="none"/>
              </dgm:alg>
              <dgm:shape xmlns:r="http://schemas.openxmlformats.org/officeDocument/2006/relationships" r:blip="">
                <dgm:adjLst/>
              </dgm:shape>
              <dgm:presOf/>
              <dgm:choose name="Name37">
                <dgm:if name="Name38" func="var" arg="dir" op="equ" val="norm">
                  <dgm:constrLst>
                    <dgm:constr type="ctrX" for="ch" forName="bullet3a" refType="w" fact="0.14"/>
                    <dgm:constr type="ctrY" for="ch" forName="bullet3a" refType="h" fact="0.711"/>
                    <dgm:constr type="w" for="ch" forName="bullet3a" refType="w" fact="0.026"/>
                    <dgm:constr type="h" for="ch" forName="bullet3a" refType="w" refFor="ch" refForName="bullet3a"/>
                    <dgm:constr type="l" for="ch" forName="textBox3a" refType="ctrX" refFor="ch" refForName="bullet3a"/>
                    <dgm:constr type="t" for="ch" forName="textBox3a" refType="ctrY" refFor="ch" refForName="bullet3a"/>
                    <dgm:constr type="w" for="ch" forName="textBox3a" refType="w" fact="0.233"/>
                    <dgm:constr type="h" for="ch" forName="textBox3a" refType="h" fact="0.289"/>
                    <dgm:constr type="userA" refType="h" refFor="ch" refForName="bullet3a" fact="0.53"/>
                    <dgm:constr type="lMarg" for="ch" forName="textBox3a" refType="userA" fact="2.834"/>
                    <dgm:constr type="ctrX" for="ch" forName="bullet3b" refType="w" fact="0.38"/>
                    <dgm:constr type="ctrY" for="ch" forName="bullet3b" refType="h" fact="0.456"/>
                    <dgm:constr type="w" for="ch" forName="bullet3b" refType="w" fact="0.047"/>
                    <dgm:constr type="h" for="ch" forName="bullet3b" refType="w" refFor="ch" refForName="bullet3b"/>
                    <dgm:constr type="l" for="ch" forName="textBox3b" refType="ctrX" refFor="ch" refForName="bullet3b"/>
                    <dgm:constr type="t" for="ch" forName="textBox3b" refType="ctrY" refFor="ch" refForName="bullet3b"/>
                    <dgm:constr type="w" for="ch" forName="textBox3b" refType="w" fact="0.24"/>
                    <dgm:constr type="h" for="ch" forName="textBox3b" refType="h" fact="0.544"/>
                    <dgm:constr type="userB" refType="h" refFor="ch" refForName="bullet3b" fact="0.53"/>
                    <dgm:constr type="lMarg" for="ch" forName="textBox3b" refType="userB" fact="2.834"/>
                    <dgm:constr type="ctrX" for="ch" forName="bullet3c" refType="w" fact="0.665"/>
                    <dgm:constr type="ctrY" for="ch" forName="bullet3c" refType="h" fact="0.305"/>
                    <dgm:constr type="w" for="ch" forName="bullet3c" refType="w" fact="0.065"/>
                    <dgm:constr type="h" for="ch" forName="bullet3c" refType="w" refFor="ch" refForName="bullet3c"/>
                    <dgm:constr type="l" for="ch" forName="textBox3c" refType="ctrX" refFor="ch" refForName="bullet3c"/>
                    <dgm:constr type="t" for="ch" forName="textBox3c" refType="ctrY" refFor="ch" refForName="bullet3c"/>
                    <dgm:constr type="w" for="ch" forName="textBox3c" refType="w" fact="0.24"/>
                    <dgm:constr type="h" for="ch" forName="textBox3c" refType="h" fact="0.695"/>
                    <dgm:constr type="userC" refType="h" refFor="ch" refForName="bullet3c" fact="0.53"/>
                    <dgm:constr type="lMarg" for="ch" forName="textBox3c" refType="userC" fact="2.834"/>
                    <dgm:constr type="primFontSz" for="ch" ptType="node" op="equ" val="65"/>
                  </dgm:constrLst>
                </dgm:if>
                <dgm:else name="Name39">
                  <dgm:constrLst>
                    <dgm:constr type="ctrX" for="ch" forName="bullet3a" refType="w" fact="0.14"/>
                    <dgm:constr type="ctrY" for="ch" forName="bullet3a" refType="h" fact="0.711"/>
                    <dgm:constr type="w" for="ch" forName="bullet3a" refType="w" fact="0.026"/>
                    <dgm:constr type="h" for="ch" forName="bullet3a" refType="w" refFor="ch" refForName="bullet3a"/>
                    <dgm:constr type="r" for="ch" forName="textBox3a" refType="ctrX" refFor="ch" refForName="bullet3a"/>
                    <dgm:constr type="b" for="ch" forName="textBox3a" refType="ctrY" refFor="ch" refForName="bullet3a"/>
                    <dgm:constr type="w" for="ch" forName="textBox3a" refType="w" fact="0.14"/>
                    <dgm:constr type="h" for="ch" forName="textBox3a" refType="h" fact="0.711"/>
                    <dgm:constr type="userA" refType="h" refFor="ch" refForName="bullet3a" fact="0.53"/>
                    <dgm:constr type="rMarg" for="ch" forName="textBox3a" refType="userA" fact="2.834"/>
                    <dgm:constr type="ctrX" for="ch" forName="bullet3b" refType="w" fact="0.38"/>
                    <dgm:constr type="ctrY" for="ch" forName="bullet3b" refType="h" fact="0.456"/>
                    <dgm:constr type="w" for="ch" forName="bullet3b" refType="w" fact="0.047"/>
                    <dgm:constr type="h" for="ch" forName="bullet3b" refType="w" refFor="ch" refForName="bullet3b"/>
                    <dgm:constr type="r" for="ch" forName="textBox3b" refType="ctrX" refFor="ch" refForName="bullet3b"/>
                    <dgm:constr type="b" for="ch" forName="textBox3b" refType="ctrY" refFor="ch" refForName="bullet3b"/>
                    <dgm:constr type="w" for="ch" forName="textBox3b" refType="w" fact="0.24"/>
                    <dgm:constr type="h" for="ch" forName="textBox3b" refType="h" fact="0.456"/>
                    <dgm:constr type="userB" refType="h" refFor="ch" refForName="bullet3b" fact="0.53"/>
                    <dgm:constr type="rMarg" for="ch" forName="textBox3b" refType="userB" fact="2.834"/>
                    <dgm:constr type="ctrX" for="ch" forName="bullet3c" refType="w" fact="0.665"/>
                    <dgm:constr type="ctrY" for="ch" forName="bullet3c" refType="h" fact="0.305"/>
                    <dgm:constr type="w" for="ch" forName="bullet3c" refType="w" fact="0.065"/>
                    <dgm:constr type="h" for="ch" forName="bullet3c" refType="w" refFor="ch" refForName="bullet3c"/>
                    <dgm:constr type="r" for="ch" forName="textBox3c" refType="ctrX" refFor="ch" refForName="bullet3c"/>
                    <dgm:constr type="b" for="ch" forName="textBox3c" refType="ctrY" refFor="ch" refForName="bullet3c"/>
                    <dgm:constr type="w" for="ch" forName="textBox3c" refType="w" fact="0.24"/>
                    <dgm:constr type="h" for="ch" forName="textBox3c" refType="h" fact="0.305"/>
                    <dgm:constr type="userC" refType="h" refFor="ch" refForName="bullet3c" fact="0.53"/>
                    <dgm:constr type="rMarg" for="ch" forName="textBox3c" refType="userC" fact="2.834"/>
                    <dgm:constr type="primFontSz" for="ch" ptType="node" op="equ" val="65"/>
                  </dgm:constrLst>
                </dgm:else>
              </dgm:choose>
              <dgm:ruleLst/>
              <dgm:forEach name="Name40" axis="ch" ptType="node" cnt="1">
                <dgm:layoutNode name="bullet3a" styleLbl="node1">
                  <dgm:alg type="sp"/>
                  <dgm:shape xmlns:r="http://schemas.openxmlformats.org/officeDocument/2006/relationships" type="ellipse" r:blip="">
                    <dgm:adjLst/>
                  </dgm:shape>
                  <dgm:presOf/>
                  <dgm:constrLst/>
                  <dgm:ruleLst/>
                </dgm:layoutNode>
                <dgm:layoutNode name="textBox3a" styleLbl="revTx">
                  <dgm:varLst>
                    <dgm:bulletEnabled val="1"/>
                  </dgm:varLst>
                  <dgm:choose name="Name41">
                    <dgm:if name="Name42" func="var" arg="dir" op="equ" val="norm">
                      <dgm:choose name="Name43">
                        <dgm:if name="Name44" axis="root des" ptType="all node" func="maxDepth" op="gt" val="1">
                          <dgm:alg type="tx">
                            <dgm:param type="txAnchorVert" val="t"/>
                            <dgm:param type="parTxLTRAlign" val="l"/>
                            <dgm:param type="parTxRTLAlign" val="r"/>
                          </dgm:alg>
                        </dgm:if>
                        <dgm:else name="Name45">
                          <dgm:alg type="tx">
                            <dgm:param type="txAnchorVert" val="t"/>
                            <dgm:param type="parTxLTRAlign" val="l"/>
                            <dgm:param type="parTxRTLAlign" val="l"/>
                          </dgm:alg>
                        </dgm:else>
                      </dgm:choose>
                    </dgm:if>
                    <dgm:else name="Name46">
                      <dgm:choose name="Name47">
                        <dgm:if name="Name48" axis="root des" ptType="all node" func="maxDepth" op="gt" val="1">
                          <dgm:alg type="tx">
                            <dgm:param type="txAnchorVert" val="b"/>
                            <dgm:param type="txAnchorVertCh" val="b"/>
                            <dgm:param type="parTxLTRAlign" val="l"/>
                            <dgm:param type="parTxRTLAlign" val="r"/>
                          </dgm:alg>
                        </dgm:if>
                        <dgm:else name="Name49">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50">
                    <dgm:if name="Name51" func="var" arg="dir" op="equ" val="norm">
                      <dgm:constrLst>
                        <dgm:constr type="rMarg"/>
                        <dgm:constr type="tMarg"/>
                        <dgm:constr type="bMarg"/>
                      </dgm:constrLst>
                    </dgm:if>
                    <dgm:else name="Name52">
                      <dgm:constrLst>
                        <dgm:constr type="lMarg"/>
                        <dgm:constr type="tMarg"/>
                        <dgm:constr type="bMarg"/>
                      </dgm:constrLst>
                    </dgm:else>
                  </dgm:choose>
                  <dgm:ruleLst>
                    <dgm:rule type="primFontSz" val="5" fact="NaN" max="NaN"/>
                  </dgm:ruleLst>
                </dgm:layoutNode>
              </dgm:forEach>
              <dgm:forEach name="Name53" axis="ch" ptType="node" st="2" cnt="1">
                <dgm:layoutNode name="bullet3b" styleLbl="node1">
                  <dgm:alg type="sp"/>
                  <dgm:shape xmlns:r="http://schemas.openxmlformats.org/officeDocument/2006/relationships" type="ellipse" r:blip="">
                    <dgm:adjLst/>
                  </dgm:shape>
                  <dgm:presOf/>
                  <dgm:constrLst/>
                  <dgm:ruleLst/>
                </dgm:layoutNode>
                <dgm:layoutNode name="textBox3b" styleLbl="revTx">
                  <dgm:varLst>
                    <dgm:bulletEnabled val="1"/>
                  </dgm:varLst>
                  <dgm:choose name="Name54">
                    <dgm:if name="Name55" func="var" arg="dir" op="equ" val="norm">
                      <dgm:choose name="Name56">
                        <dgm:if name="Name57" axis="root des" ptType="all node" func="maxDepth" op="gt" val="1">
                          <dgm:alg type="tx">
                            <dgm:param type="txAnchorVert" val="t"/>
                            <dgm:param type="parTxLTRAlign" val="l"/>
                            <dgm:param type="parTxRTLAlign" val="r"/>
                          </dgm:alg>
                        </dgm:if>
                        <dgm:else name="Name58">
                          <dgm:alg type="tx">
                            <dgm:param type="txAnchorVert" val="t"/>
                            <dgm:param type="parTxLTRAlign" val="l"/>
                            <dgm:param type="parTxRTLAlign" val="l"/>
                          </dgm:alg>
                        </dgm:else>
                      </dgm:choose>
                    </dgm:if>
                    <dgm:else name="Name59">
                      <dgm:choose name="Name60">
                        <dgm:if name="Name61" axis="root des" ptType="all node" func="maxDepth" op="gt" val="1">
                          <dgm:alg type="tx">
                            <dgm:param type="txAnchorVert" val="b"/>
                            <dgm:param type="txAnchorVertCh" val="b"/>
                            <dgm:param type="parTxLTRAlign" val="l"/>
                            <dgm:param type="parTxRTLAlign" val="r"/>
                          </dgm:alg>
                        </dgm:if>
                        <dgm:else name="Name62">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63">
                    <dgm:if name="Name64" func="var" arg="dir" op="equ" val="norm">
                      <dgm:constrLst>
                        <dgm:constr type="rMarg"/>
                        <dgm:constr type="tMarg"/>
                        <dgm:constr type="bMarg"/>
                      </dgm:constrLst>
                    </dgm:if>
                    <dgm:else name="Name65">
                      <dgm:constrLst>
                        <dgm:constr type="lMarg"/>
                        <dgm:constr type="tMarg"/>
                        <dgm:constr type="bMarg"/>
                      </dgm:constrLst>
                    </dgm:else>
                  </dgm:choose>
                  <dgm:ruleLst>
                    <dgm:rule type="primFontSz" val="5" fact="NaN" max="NaN"/>
                  </dgm:ruleLst>
                </dgm:layoutNode>
              </dgm:forEach>
              <dgm:forEach name="Name66" axis="ch" ptType="node" st="3" cnt="1">
                <dgm:layoutNode name="bullet3c" styleLbl="node1">
                  <dgm:alg type="sp"/>
                  <dgm:shape xmlns:r="http://schemas.openxmlformats.org/officeDocument/2006/relationships" type="ellipse" r:blip="">
                    <dgm:adjLst/>
                  </dgm:shape>
                  <dgm:presOf/>
                  <dgm:constrLst/>
                  <dgm:ruleLst/>
                </dgm:layoutNode>
                <dgm:layoutNode name="textBox3c" styleLbl="revTx">
                  <dgm:varLst>
                    <dgm:bulletEnabled val="1"/>
                  </dgm:varLst>
                  <dgm:choose name="Name67">
                    <dgm:if name="Name68" func="var" arg="dir" op="equ" val="norm">
                      <dgm:choose name="Name69">
                        <dgm:if name="Name70" axis="root des" ptType="all node" func="maxDepth" op="gt" val="1">
                          <dgm:alg type="tx">
                            <dgm:param type="txAnchorVert" val="t"/>
                            <dgm:param type="parTxLTRAlign" val="l"/>
                            <dgm:param type="parTxRTLAlign" val="r"/>
                          </dgm:alg>
                        </dgm:if>
                        <dgm:else name="Name71">
                          <dgm:alg type="tx">
                            <dgm:param type="txAnchorVert" val="t"/>
                            <dgm:param type="parTxLTRAlign" val="l"/>
                            <dgm:param type="parTxRTLAlign" val="l"/>
                          </dgm:alg>
                        </dgm:else>
                      </dgm:choose>
                    </dgm:if>
                    <dgm:else name="Name72">
                      <dgm:choose name="Name73">
                        <dgm:if name="Name74" axis="root des" ptType="all node" func="maxDepth" op="gt" val="1">
                          <dgm:alg type="tx">
                            <dgm:param type="txAnchorVert" val="b"/>
                            <dgm:param type="txAnchorVertCh" val="b"/>
                            <dgm:param type="parTxLTRAlign" val="l"/>
                            <dgm:param type="parTxRTLAlign" val="r"/>
                          </dgm:alg>
                        </dgm:if>
                        <dgm:else name="Name75">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76">
                    <dgm:if name="Name77" func="var" arg="dir" op="equ" val="norm">
                      <dgm:constrLst>
                        <dgm:constr type="rMarg"/>
                        <dgm:constr type="tMarg"/>
                        <dgm:constr type="bMarg"/>
                      </dgm:constrLst>
                    </dgm:if>
                    <dgm:else name="Name78">
                      <dgm:constrLst>
                        <dgm:constr type="lMarg"/>
                        <dgm:constr type="tMarg"/>
                        <dgm:constr type="bMarg"/>
                      </dgm:constrLst>
                    </dgm:else>
                  </dgm:choose>
                  <dgm:ruleLst>
                    <dgm:rule type="primFontSz" val="5" fact="NaN" max="NaN"/>
                  </dgm:ruleLst>
                </dgm:layoutNode>
              </dgm:forEach>
            </dgm:layoutNode>
          </dgm:if>
          <dgm:if name="Name79" axis="ch" ptType="node" func="cnt" op="equ" val="4">
            <dgm:layoutNode name="arrowDiagram4">
              <dgm:alg type="composite">
                <dgm:param type="vertAlign" val="none"/>
                <dgm:param type="horzAlign" val="none"/>
              </dgm:alg>
              <dgm:shape xmlns:r="http://schemas.openxmlformats.org/officeDocument/2006/relationships" r:blip="">
                <dgm:adjLst/>
              </dgm:shape>
              <dgm:presOf/>
              <dgm:choose name="Name80">
                <dgm:if name="Name81" func="var" arg="dir" op="equ" val="norm">
                  <dgm:constrLst>
                    <dgm:constr type="ctrX" for="ch" forName="bullet4a" refType="w" fact="0.11"/>
                    <dgm:constr type="ctrY" for="ch" forName="bullet4a" refType="h" fact="0.762"/>
                    <dgm:constr type="w" for="ch" forName="bullet4a" refType="w" fact="0.023"/>
                    <dgm:constr type="h" for="ch" forName="bullet4a" refType="w" refFor="ch" refForName="bullet4a"/>
                    <dgm:constr type="l" for="ch" forName="textBox4a" refType="ctrX" refFor="ch" refForName="bullet4a"/>
                    <dgm:constr type="t" for="ch" forName="textBox4a" refType="ctrY" refFor="ch" refForName="bullet4a"/>
                    <dgm:constr type="w" for="ch" forName="textBox4a" refType="w" fact="0.171"/>
                    <dgm:constr type="h" for="ch" forName="textBox4a" refType="h" fact="0.238"/>
                    <dgm:constr type="userA" refType="h" refFor="ch" refForName="bullet4a" fact="0.53"/>
                    <dgm:constr type="lMarg" for="ch" forName="textBox4a" refType="userA" fact="2.834"/>
                    <dgm:constr type="ctrX" for="ch" forName="bullet4b" refType="w" fact="0.281"/>
                    <dgm:constr type="ctrY" for="ch" forName="bullet4b" refType="h" fact="0.543"/>
                    <dgm:constr type="w" for="ch" forName="bullet4b" refType="w" fact="0.04"/>
                    <dgm:constr type="h" for="ch" forName="bullet4b" refType="w" refFor="ch" refForName="bullet4b"/>
                    <dgm:constr type="l" for="ch" forName="textBox4b" refType="ctrX" refFor="ch" refForName="bullet4b"/>
                    <dgm:constr type="t" for="ch" forName="textBox4b" refType="ctrY" refFor="ch" refForName="bullet4b"/>
                    <dgm:constr type="w" for="ch" forName="textBox4b" refType="w" fact="0.21"/>
                    <dgm:constr type="h" for="ch" forName="textBox4b" refType="h" fact="0.457"/>
                    <dgm:constr type="userB" refType="h" refFor="ch" refForName="bullet4b" fact="0.53"/>
                    <dgm:constr type="lMarg" for="ch" forName="textBox4b" refType="userB" fact="2.834"/>
                    <dgm:constr type="ctrX" for="ch" forName="bullet4c" refType="w" fact="0.495"/>
                    <dgm:constr type="ctrY" for="ch" forName="bullet4c" refType="h" fact="0.382"/>
                    <dgm:constr type="w" for="ch" forName="bullet4c" refType="w" fact="0.053"/>
                    <dgm:constr type="h" for="ch" forName="bullet4c" refType="w" refFor="ch" refForName="bullet4c"/>
                    <dgm:constr type="l" for="ch" forName="textBox4c" refType="ctrX" refFor="ch" refForName="bullet4c"/>
                    <dgm:constr type="t" for="ch" forName="textBox4c" refType="ctrY" refFor="ch" refForName="bullet4c"/>
                    <dgm:constr type="w" for="ch" forName="textBox4c" refType="w" fact="0.21"/>
                    <dgm:constr type="h" for="ch" forName="textBox4c" refType="h" fact="0.618"/>
                    <dgm:constr type="userC" refType="h" refFor="ch" refForName="bullet4c" fact="0.53"/>
                    <dgm:constr type="lMarg" for="ch" forName="textBox4c" refType="userC" fact="2.834"/>
                    <dgm:constr type="ctrX" for="ch" forName="bullet4d" refType="w" fact="0.73"/>
                    <dgm:constr type="ctrY" for="ch" forName="bullet4d" refType="h" fact="0.283"/>
                    <dgm:constr type="w" for="ch" forName="bullet4d" refType="w" fact="0.071"/>
                    <dgm:constr type="h" for="ch" forName="bullet4d" refType="w" refFor="ch" refForName="bullet4d"/>
                    <dgm:constr type="l" for="ch" forName="textBox4d" refType="ctrX" refFor="ch" refForName="bullet4d"/>
                    <dgm:constr type="t" for="ch" forName="textBox4d" refType="ctrY" refFor="ch" refForName="bullet4d"/>
                    <dgm:constr type="w" for="ch" forName="textBox4d" refType="w" fact="0.21"/>
                    <dgm:constr type="h" for="ch" forName="textBox4d" refType="h" fact="0.717"/>
                    <dgm:constr type="userD" refType="h" refFor="ch" refForName="bullet4d" fact="0.53"/>
                    <dgm:constr type="lMarg" for="ch" forName="textBox4d" refType="userD" fact="2.834"/>
                    <dgm:constr type="primFontSz" for="ch" ptType="node" op="equ" val="65"/>
                  </dgm:constrLst>
                </dgm:if>
                <dgm:else name="Name82">
                  <dgm:constrLst>
                    <dgm:constr type="ctrX" for="ch" forName="bullet4a" refType="w" fact="0.11"/>
                    <dgm:constr type="ctrY" for="ch" forName="bullet4a" refType="h" fact="0.762"/>
                    <dgm:constr type="w" for="ch" forName="bullet4a" refType="w" fact="0.023"/>
                    <dgm:constr type="h" for="ch" forName="bullet4a" refType="w" refFor="ch" refForName="bullet4a"/>
                    <dgm:constr type="r" for="ch" forName="textBox4a" refType="ctrX" refFor="ch" refForName="bullet4a"/>
                    <dgm:constr type="b" for="ch" forName="textBox4a" refType="ctrY" refFor="ch" refForName="bullet4a"/>
                    <dgm:constr type="w" for="ch" forName="textBox4a" refType="w" fact="0.11"/>
                    <dgm:constr type="h" for="ch" forName="textBox4a" refType="h" fact="0.762"/>
                    <dgm:constr type="userA" refType="h" refFor="ch" refForName="bullet4a" fact="0.53"/>
                    <dgm:constr type="rMarg" for="ch" forName="textBox4a" refType="userA" fact="2.834"/>
                    <dgm:constr type="ctrX" for="ch" forName="bullet4b" refType="w" fact="0.281"/>
                    <dgm:constr type="ctrY" for="ch" forName="bullet4b" refType="h" fact="0.543"/>
                    <dgm:constr type="w" for="ch" forName="bullet4b" refType="w" fact="0.04"/>
                    <dgm:constr type="h" for="ch" forName="bullet4b" refType="w" refFor="ch" refForName="bullet4b"/>
                    <dgm:constr type="r" for="ch" forName="textBox4b" refType="ctrX" refFor="ch" refForName="bullet4b"/>
                    <dgm:constr type="b" for="ch" forName="textBox4b" refType="ctrY" refFor="ch" refForName="bullet4b"/>
                    <dgm:constr type="w" for="ch" forName="textBox4b" refType="w" fact="0.171"/>
                    <dgm:constr type="h" for="ch" forName="textBox4b" refType="h" fact="0.543"/>
                    <dgm:constr type="userB" refType="h" refFor="ch" refForName="bullet4b" fact="0.53"/>
                    <dgm:constr type="rMarg" for="ch" forName="textBox4b" refType="userB" fact="2.834"/>
                    <dgm:constr type="ctrX" for="ch" forName="bullet4c" refType="w" fact="0.495"/>
                    <dgm:constr type="ctrY" for="ch" forName="bullet4c" refType="h" fact="0.382"/>
                    <dgm:constr type="w" for="ch" forName="bullet4c" refType="w" fact="0.053"/>
                    <dgm:constr type="h" for="ch" forName="bullet4c" refType="w" refFor="ch" refForName="bullet4c"/>
                    <dgm:constr type="r" for="ch" forName="textBox4c" refType="ctrX" refFor="ch" refForName="bullet4c"/>
                    <dgm:constr type="b" for="ch" forName="textBox4c" refType="ctrY" refFor="ch" refForName="bullet4c"/>
                    <dgm:constr type="w" for="ch" forName="textBox4c" refType="w" fact="0.21"/>
                    <dgm:constr type="h" for="ch" forName="textBox4c" refType="h" fact="0.382"/>
                    <dgm:constr type="userC" refType="h" refFor="ch" refForName="bullet4c" fact="0.53"/>
                    <dgm:constr type="rMarg" for="ch" forName="textBox4c" refType="userC" fact="2.834"/>
                    <dgm:constr type="ctrX" for="ch" forName="bullet4d" refType="w" fact="0.73"/>
                    <dgm:constr type="ctrY" for="ch" forName="bullet4d" refType="h" fact="0.283"/>
                    <dgm:constr type="w" for="ch" forName="bullet4d" refType="w" fact="0.071"/>
                    <dgm:constr type="h" for="ch" forName="bullet4d" refType="w" refFor="ch" refForName="bullet4d"/>
                    <dgm:constr type="r" for="ch" forName="textBox4d" refType="ctrX" refFor="ch" refForName="bullet4d"/>
                    <dgm:constr type="b" for="ch" forName="textBox4d" refType="ctrY" refFor="ch" refForName="bullet4d"/>
                    <dgm:constr type="w" for="ch" forName="textBox4d" refType="w" fact="0.21"/>
                    <dgm:constr type="h" for="ch" forName="textBox4d" refType="h" fact="0.283"/>
                    <dgm:constr type="userD" refType="h" refFor="ch" refForName="bullet4d" fact="0.53"/>
                    <dgm:constr type="rMarg" for="ch" forName="textBox4d" refType="userD" fact="2.834"/>
                    <dgm:constr type="primFontSz" for="ch" ptType="node" op="equ" val="65"/>
                  </dgm:constrLst>
                </dgm:else>
              </dgm:choose>
              <dgm:ruleLst/>
              <dgm:forEach name="Name83" axis="ch" ptType="node" cnt="1">
                <dgm:layoutNode name="bullet4a" styleLbl="node1">
                  <dgm:alg type="sp"/>
                  <dgm:shape xmlns:r="http://schemas.openxmlformats.org/officeDocument/2006/relationships" type="ellipse" r:blip="">
                    <dgm:adjLst/>
                  </dgm:shape>
                  <dgm:presOf/>
                  <dgm:constrLst/>
                  <dgm:ruleLst/>
                </dgm:layoutNode>
                <dgm:layoutNode name="textBox4a" styleLbl="revTx">
                  <dgm:varLst>
                    <dgm:bulletEnabled val="1"/>
                  </dgm:varLst>
                  <dgm:choose name="Name84">
                    <dgm:if name="Name85" func="var" arg="dir" op="equ" val="norm">
                      <dgm:choose name="Name86">
                        <dgm:if name="Name87" axis="root des" ptType="all node" func="maxDepth" op="gt" val="1">
                          <dgm:alg type="tx">
                            <dgm:param type="txAnchorVert" val="t"/>
                            <dgm:param type="parTxLTRAlign" val="l"/>
                            <dgm:param type="parTxRTLAlign" val="r"/>
                          </dgm:alg>
                        </dgm:if>
                        <dgm:else name="Name88">
                          <dgm:alg type="tx">
                            <dgm:param type="txAnchorVert" val="t"/>
                            <dgm:param type="parTxLTRAlign" val="l"/>
                            <dgm:param type="parTxRTLAlign" val="l"/>
                          </dgm:alg>
                        </dgm:else>
                      </dgm:choose>
                    </dgm:if>
                    <dgm:else name="Name89">
                      <dgm:choose name="Name90">
                        <dgm:if name="Name91" axis="root des" ptType="all node" func="maxDepth" op="gt" val="1">
                          <dgm:alg type="tx">
                            <dgm:param type="txAnchorVert" val="b"/>
                            <dgm:param type="txAnchorVertCh" val="b"/>
                            <dgm:param type="parTxLTRAlign" val="l"/>
                            <dgm:param type="parTxRTLAlign" val="r"/>
                          </dgm:alg>
                        </dgm:if>
                        <dgm:else name="Name92">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93">
                    <dgm:if name="Name94" func="var" arg="dir" op="equ" val="norm">
                      <dgm:constrLst>
                        <dgm:constr type="rMarg"/>
                        <dgm:constr type="tMarg"/>
                        <dgm:constr type="bMarg"/>
                      </dgm:constrLst>
                    </dgm:if>
                    <dgm:else name="Name95">
                      <dgm:constrLst>
                        <dgm:constr type="lMarg"/>
                        <dgm:constr type="tMarg"/>
                        <dgm:constr type="bMarg"/>
                      </dgm:constrLst>
                    </dgm:else>
                  </dgm:choose>
                  <dgm:ruleLst>
                    <dgm:rule type="primFontSz" val="5" fact="NaN" max="NaN"/>
                  </dgm:ruleLst>
                </dgm:layoutNode>
              </dgm:forEach>
              <dgm:forEach name="Name96" axis="ch" ptType="node" st="2" cnt="1">
                <dgm:layoutNode name="bullet4b" styleLbl="node1">
                  <dgm:alg type="sp"/>
                  <dgm:shape xmlns:r="http://schemas.openxmlformats.org/officeDocument/2006/relationships" type="ellipse" r:blip="">
                    <dgm:adjLst/>
                  </dgm:shape>
                  <dgm:presOf/>
                  <dgm:constrLst/>
                  <dgm:ruleLst/>
                </dgm:layoutNode>
                <dgm:layoutNode name="textBox4b" styleLbl="revTx">
                  <dgm:varLst>
                    <dgm:bulletEnabled val="1"/>
                  </dgm:varLst>
                  <dgm:choose name="Name97">
                    <dgm:if name="Name98" func="var" arg="dir" op="equ" val="norm">
                      <dgm:choose name="Name99">
                        <dgm:if name="Name100" axis="root des" ptType="all node" func="maxDepth" op="gt" val="1">
                          <dgm:alg type="tx">
                            <dgm:param type="txAnchorVert" val="t"/>
                            <dgm:param type="parTxLTRAlign" val="l"/>
                            <dgm:param type="parTxRTLAlign" val="r"/>
                          </dgm:alg>
                        </dgm:if>
                        <dgm:else name="Name101">
                          <dgm:alg type="tx">
                            <dgm:param type="txAnchorVert" val="t"/>
                            <dgm:param type="parTxLTRAlign" val="l"/>
                            <dgm:param type="parTxRTLAlign" val="l"/>
                          </dgm:alg>
                        </dgm:else>
                      </dgm:choose>
                    </dgm:if>
                    <dgm:else name="Name102">
                      <dgm:choose name="Name103">
                        <dgm:if name="Name104" axis="root des" ptType="all node" func="maxDepth" op="gt" val="1">
                          <dgm:alg type="tx">
                            <dgm:param type="txAnchorVert" val="b"/>
                            <dgm:param type="txAnchorVertCh" val="b"/>
                            <dgm:param type="parTxLTRAlign" val="l"/>
                            <dgm:param type="parTxRTLAlign" val="r"/>
                          </dgm:alg>
                        </dgm:if>
                        <dgm:else name="Name105">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06">
                    <dgm:if name="Name107" func="var" arg="dir" op="equ" val="norm">
                      <dgm:constrLst>
                        <dgm:constr type="rMarg"/>
                        <dgm:constr type="tMarg"/>
                        <dgm:constr type="bMarg"/>
                      </dgm:constrLst>
                    </dgm:if>
                    <dgm:else name="Name108">
                      <dgm:constrLst>
                        <dgm:constr type="lMarg"/>
                        <dgm:constr type="tMarg"/>
                        <dgm:constr type="bMarg"/>
                      </dgm:constrLst>
                    </dgm:else>
                  </dgm:choose>
                  <dgm:ruleLst>
                    <dgm:rule type="primFontSz" val="5" fact="NaN" max="NaN"/>
                  </dgm:ruleLst>
                </dgm:layoutNode>
              </dgm:forEach>
              <dgm:forEach name="Name109" axis="ch" ptType="node" st="3" cnt="1">
                <dgm:layoutNode name="bullet4c" styleLbl="node1">
                  <dgm:alg type="sp"/>
                  <dgm:shape xmlns:r="http://schemas.openxmlformats.org/officeDocument/2006/relationships" type="ellipse" r:blip="">
                    <dgm:adjLst/>
                  </dgm:shape>
                  <dgm:presOf/>
                  <dgm:constrLst/>
                  <dgm:ruleLst/>
                </dgm:layoutNode>
                <dgm:layoutNode name="textBox4c" styleLbl="revTx">
                  <dgm:varLst>
                    <dgm:bulletEnabled val="1"/>
                  </dgm:varLst>
                  <dgm:choose name="Name110">
                    <dgm:if name="Name111" func="var" arg="dir" op="equ" val="norm">
                      <dgm:choose name="Name112">
                        <dgm:if name="Name113" axis="root des" ptType="all node" func="maxDepth" op="gt" val="1">
                          <dgm:alg type="tx">
                            <dgm:param type="txAnchorVert" val="t"/>
                            <dgm:param type="parTxLTRAlign" val="l"/>
                            <dgm:param type="parTxRTLAlign" val="r"/>
                          </dgm:alg>
                        </dgm:if>
                        <dgm:else name="Name114">
                          <dgm:alg type="tx">
                            <dgm:param type="txAnchorVert" val="t"/>
                            <dgm:param type="parTxLTRAlign" val="l"/>
                            <dgm:param type="parTxRTLAlign" val="l"/>
                          </dgm:alg>
                        </dgm:else>
                      </dgm:choose>
                    </dgm:if>
                    <dgm:else name="Name115">
                      <dgm:choose name="Name116">
                        <dgm:if name="Name117" axis="root des" ptType="all node" func="maxDepth" op="gt" val="1">
                          <dgm:alg type="tx">
                            <dgm:param type="txAnchorVert" val="b"/>
                            <dgm:param type="txAnchorVertCh" val="b"/>
                            <dgm:param type="parTxLTRAlign" val="l"/>
                            <dgm:param type="parTxRTLAlign" val="r"/>
                          </dgm:alg>
                        </dgm:if>
                        <dgm:else name="Name118">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19">
                    <dgm:if name="Name120" func="var" arg="dir" op="equ" val="norm">
                      <dgm:constrLst>
                        <dgm:constr type="rMarg"/>
                        <dgm:constr type="tMarg"/>
                        <dgm:constr type="bMarg"/>
                      </dgm:constrLst>
                    </dgm:if>
                    <dgm:else name="Name121">
                      <dgm:constrLst>
                        <dgm:constr type="lMarg"/>
                        <dgm:constr type="tMarg"/>
                        <dgm:constr type="bMarg"/>
                      </dgm:constrLst>
                    </dgm:else>
                  </dgm:choose>
                  <dgm:ruleLst>
                    <dgm:rule type="primFontSz" val="5" fact="NaN" max="NaN"/>
                  </dgm:ruleLst>
                </dgm:layoutNode>
              </dgm:forEach>
              <dgm:forEach name="Name122" axis="ch" ptType="node" st="4" cnt="1">
                <dgm:layoutNode name="bullet4d" styleLbl="node1">
                  <dgm:alg type="sp"/>
                  <dgm:shape xmlns:r="http://schemas.openxmlformats.org/officeDocument/2006/relationships" type="ellipse" r:blip="">
                    <dgm:adjLst/>
                  </dgm:shape>
                  <dgm:presOf/>
                  <dgm:constrLst/>
                  <dgm:ruleLst/>
                </dgm:layoutNode>
                <dgm:layoutNode name="textBox4d" styleLbl="revTx">
                  <dgm:varLst>
                    <dgm:bulletEnabled val="1"/>
                  </dgm:varLst>
                  <dgm:choose name="Name123">
                    <dgm:if name="Name124" func="var" arg="dir" op="equ" val="norm">
                      <dgm:choose name="Name125">
                        <dgm:if name="Name126" axis="root des" ptType="all node" func="maxDepth" op="gt" val="1">
                          <dgm:alg type="tx">
                            <dgm:param type="txAnchorVert" val="t"/>
                            <dgm:param type="parTxLTRAlign" val="l"/>
                            <dgm:param type="parTxRTLAlign" val="r"/>
                          </dgm:alg>
                        </dgm:if>
                        <dgm:else name="Name127">
                          <dgm:alg type="tx">
                            <dgm:param type="txAnchorVert" val="t"/>
                            <dgm:param type="parTxLTRAlign" val="l"/>
                            <dgm:param type="parTxRTLAlign" val="l"/>
                          </dgm:alg>
                        </dgm:else>
                      </dgm:choose>
                    </dgm:if>
                    <dgm:else name="Name128">
                      <dgm:choose name="Name129">
                        <dgm:if name="Name130" axis="root des" ptType="all node" func="maxDepth" op="gt" val="1">
                          <dgm:alg type="tx">
                            <dgm:param type="txAnchorVert" val="b"/>
                            <dgm:param type="txAnchorVertCh" val="b"/>
                            <dgm:param type="parTxLTRAlign" val="l"/>
                            <dgm:param type="parTxRTLAlign" val="r"/>
                          </dgm:alg>
                        </dgm:if>
                        <dgm:else name="Name131">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32">
                    <dgm:if name="Name133" func="var" arg="dir" op="equ" val="norm">
                      <dgm:constrLst>
                        <dgm:constr type="rMarg"/>
                        <dgm:constr type="tMarg"/>
                        <dgm:constr type="bMarg"/>
                      </dgm:constrLst>
                    </dgm:if>
                    <dgm:else name="Name134">
                      <dgm:constrLst>
                        <dgm:constr type="lMarg"/>
                        <dgm:constr type="tMarg"/>
                        <dgm:constr type="bMarg"/>
                      </dgm:constrLst>
                    </dgm:else>
                  </dgm:choose>
                  <dgm:ruleLst>
                    <dgm:rule type="primFontSz" val="5" fact="NaN" max="NaN"/>
                  </dgm:ruleLst>
                </dgm:layoutNode>
              </dgm:forEach>
            </dgm:layoutNode>
          </dgm:if>
          <dgm:else name="Name135">
            <dgm:layoutNode name="arrowDiagram5">
              <dgm:alg type="composite">
                <dgm:param type="vertAlign" val="none"/>
                <dgm:param type="horzAlign" val="none"/>
              </dgm:alg>
              <dgm:shape xmlns:r="http://schemas.openxmlformats.org/officeDocument/2006/relationships" r:blip="">
                <dgm:adjLst/>
              </dgm:shape>
              <dgm:presOf/>
              <dgm:choose name="Name136">
                <dgm:if name="Name137" func="var" arg="dir" op="equ" val="norm">
                  <dgm:constrLst>
                    <dgm:constr type="ctrX" for="ch" forName="bullet5a" refType="w" fact="0.11"/>
                    <dgm:constr type="ctrY" for="ch" forName="bullet5a" refType="h" fact="0.762"/>
                    <dgm:constr type="w" for="ch" forName="bullet5a" refType="w" fact="0.023"/>
                    <dgm:constr type="h" for="ch" forName="bullet5a" refType="w" refFor="ch" refForName="bullet5a"/>
                    <dgm:constr type="l" for="ch" forName="textBox5a" refType="ctrX" refFor="ch" refForName="bullet5a"/>
                    <dgm:constr type="t" for="ch" forName="textBox5a" refType="ctrY" refFor="ch" refForName="bullet5a"/>
                    <dgm:constr type="w" for="ch" forName="textBox5a" refType="w" fact="0.131"/>
                    <dgm:constr type="h" for="ch" forName="textBox5a" refType="h" fact="0.238"/>
                    <dgm:constr type="userA" refType="h" refFor="ch" refForName="bullet5a" fact="0.53"/>
                    <dgm:constr type="lMarg" for="ch" forName="textBox5a" refType="userA" fact="2.834"/>
                    <dgm:constr type="ctrX" for="ch" forName="bullet5b" refType="w" fact="0.241"/>
                    <dgm:constr type="ctrY" for="ch" forName="bullet5b" refType="h" fact="0.581"/>
                    <dgm:constr type="w" for="ch" forName="bullet5b" refType="w" fact="0.036"/>
                    <dgm:constr type="h" for="ch" forName="bullet5b" refType="w" refFor="ch" refForName="bullet5b"/>
                    <dgm:constr type="l" for="ch" forName="textBox5b" refType="ctrX" refFor="ch" refForName="bullet5b"/>
                    <dgm:constr type="t" for="ch" forName="textBox5b" refType="ctrY" refFor="ch" refForName="bullet5b"/>
                    <dgm:constr type="w" for="ch" forName="textBox5b" refType="w" fact="0.166"/>
                    <dgm:constr type="h" for="ch" forName="textBox5b" refType="h" fact="0.419"/>
                    <dgm:constr type="userB" refType="h" refFor="ch" refForName="bullet5b" fact="0.53"/>
                    <dgm:constr type="lMarg" for="ch" forName="textBox5b" refType="userB" fact="2.834"/>
                    <dgm:constr type="ctrX" for="ch" forName="bullet5c" refType="w" fact="0.407"/>
                    <dgm:constr type="ctrY" for="ch" forName="bullet5c" refType="h" fact="0.438"/>
                    <dgm:constr type="w" for="ch" forName="bullet5c" refType="w" fact="0.048"/>
                    <dgm:constr type="h" for="ch" forName="bullet5c" refType="w" refFor="ch" refForName="bullet5c"/>
                    <dgm:constr type="l" for="ch" forName="textBox5c" refType="ctrX" refFor="ch" refForName="bullet5c"/>
                    <dgm:constr type="t" for="ch" forName="textBox5c" refType="ctrY" refFor="ch" refForName="bullet5c"/>
                    <dgm:constr type="w" for="ch" forName="textBox5c" refType="w" fact="0.193"/>
                    <dgm:constr type="h" for="ch" forName="textBox5c" refType="h" fact="0.562"/>
                    <dgm:constr type="userC" refType="h" refFor="ch" refForName="bullet5c" fact="0.53"/>
                    <dgm:constr type="lMarg" for="ch" forName="textBox5c" refType="userC" fact="2.834"/>
                    <dgm:constr type="ctrX" for="ch" forName="bullet5d" refType="w" fact="0.6"/>
                    <dgm:constr type="ctrY" for="ch" forName="bullet5d" refType="h" fact="0.33"/>
                    <dgm:constr type="w" for="ch" forName="bullet5d" refType="w" fact="0.062"/>
                    <dgm:constr type="h" for="ch" forName="bullet5d" refType="w" refFor="ch" refForName="bullet5d"/>
                    <dgm:constr type="l" for="ch" forName="textBox5d" refType="ctrX" refFor="ch" refForName="bullet5d"/>
                    <dgm:constr type="t" for="ch" forName="textBox5d" refType="ctrY" refFor="ch" refForName="bullet5d"/>
                    <dgm:constr type="w" for="ch" forName="textBox5d" refType="w" fact="0.2"/>
                    <dgm:constr type="h" for="ch" forName="textBox5d" refType="h" fact="0.67"/>
                    <dgm:constr type="userD" refType="h" refFor="ch" refForName="bullet5d" fact="0.53"/>
                    <dgm:constr type="lMarg" for="ch" forName="textBox5d" refType="userD" fact="2.834"/>
                    <dgm:constr type="ctrX" for="ch" forName="bullet5e" refType="w" fact="0.8"/>
                    <dgm:constr type="ctrY" for="ch" forName="bullet5e" refType="h" fact="0.264"/>
                    <dgm:constr type="w" for="ch" forName="bullet5e" refType="w" fact="0.079"/>
                    <dgm:constr type="h" for="ch" forName="bullet5e" refType="w" refFor="ch" refForName="bullet5e"/>
                    <dgm:constr type="l" for="ch" forName="textBox5e" refType="ctrX" refFor="ch" refForName="bullet5e"/>
                    <dgm:constr type="t" for="ch" forName="textBox5e" refType="ctrY" refFor="ch" refForName="bullet5e"/>
                    <dgm:constr type="w" for="ch" forName="textBox5e" refType="w" fact="0.2"/>
                    <dgm:constr type="h" for="ch" forName="textBox5e" refType="h" fact="0.736"/>
                    <dgm:constr type="userE" refType="h" refFor="ch" refForName="bullet5e" fact="0.53"/>
                    <dgm:constr type="lMarg" for="ch" forName="textBox5e" refType="userE" fact="2.834"/>
                    <dgm:constr type="primFontSz" for="ch" ptType="node" op="equ" val="65"/>
                  </dgm:constrLst>
                </dgm:if>
                <dgm:else name="Name138">
                  <dgm:constrLst>
                    <dgm:constr type="ctrX" for="ch" forName="bullet5a" refType="w" fact="0.11"/>
                    <dgm:constr type="ctrY" for="ch" forName="bullet5a" refType="h" fact="0.762"/>
                    <dgm:constr type="w" for="ch" forName="bullet5a" refType="w" fact="0.023"/>
                    <dgm:constr type="h" for="ch" forName="bullet5a" refType="w" refFor="ch" refForName="bullet5a"/>
                    <dgm:constr type="r" for="ch" forName="textBox5a" refType="ctrX" refFor="ch" refForName="bullet5a"/>
                    <dgm:constr type="b" for="ch" forName="textBox5a" refType="ctrY" refFor="ch" refForName="bullet5a"/>
                    <dgm:constr type="w" for="ch" forName="textBox5a" refType="w" fact="0.11"/>
                    <dgm:constr type="h" for="ch" forName="textBox5a" refType="h" fact="0.762"/>
                    <dgm:constr type="userA" refType="h" refFor="ch" refForName="bullet5a" fact="0.53"/>
                    <dgm:constr type="rMarg" for="ch" forName="textBox5a" refType="userA" fact="2.834"/>
                    <dgm:constr type="ctrX" for="ch" forName="bullet5b" refType="w" fact="0.241"/>
                    <dgm:constr type="ctrY" for="ch" forName="bullet5b" refType="h" fact="0.581"/>
                    <dgm:constr type="w" for="ch" forName="bullet5b" refType="w" fact="0.036"/>
                    <dgm:constr type="h" for="ch" forName="bullet5b" refType="w" refFor="ch" refForName="bullet5b"/>
                    <dgm:constr type="r" for="ch" forName="textBox5b" refType="ctrX" refFor="ch" refForName="bullet5b"/>
                    <dgm:constr type="b" for="ch" forName="textBox5b" refType="ctrY" refFor="ch" refForName="bullet5b"/>
                    <dgm:constr type="w" for="ch" forName="textBox5b" refType="w" fact="0.131"/>
                    <dgm:constr type="h" for="ch" forName="textBox5b" refType="h" fact="0.581"/>
                    <dgm:constr type="userB" refType="h" refFor="ch" refForName="bullet5b" fact="0.53"/>
                    <dgm:constr type="rMarg" for="ch" forName="textBox5b" refType="userB" fact="2.834"/>
                    <dgm:constr type="ctrX" for="ch" forName="bullet5c" refType="w" fact="0.407"/>
                    <dgm:constr type="ctrY" for="ch" forName="bullet5c" refType="h" fact="0.438"/>
                    <dgm:constr type="w" for="ch" forName="bullet5c" refType="w" fact="0.048"/>
                    <dgm:constr type="h" for="ch" forName="bullet5c" refType="w" refFor="ch" refForName="bullet5c"/>
                    <dgm:constr type="r" for="ch" forName="textBox5c" refType="ctrX" refFor="ch" refForName="bullet5c"/>
                    <dgm:constr type="b" for="ch" forName="textBox5c" refType="ctrY" refFor="ch" refForName="bullet5c"/>
                    <dgm:constr type="w" for="ch" forName="textBox5c" refType="w" fact="0.166"/>
                    <dgm:constr type="h" for="ch" forName="textBox5c" refType="h" fact="0.438"/>
                    <dgm:constr type="userC" refType="h" refFor="ch" refForName="bullet5c" fact="0.53"/>
                    <dgm:constr type="rMarg" for="ch" forName="textBox5c" refType="userC" fact="2.834"/>
                    <dgm:constr type="ctrX" for="ch" forName="bullet5d" refType="w" fact="0.6"/>
                    <dgm:constr type="ctrY" for="ch" forName="bullet5d" refType="h" fact="0.33"/>
                    <dgm:constr type="w" for="ch" forName="bullet5d" refType="w" fact="0.062"/>
                    <dgm:constr type="h" for="ch" forName="bullet5d" refType="w" refFor="ch" refForName="bullet5d"/>
                    <dgm:constr type="r" for="ch" forName="textBox5d" refType="ctrX" refFor="ch" refForName="bullet5d"/>
                    <dgm:constr type="b" for="ch" forName="textBox5d" refType="ctrY" refFor="ch" refForName="bullet5d"/>
                    <dgm:constr type="w" for="ch" forName="textBox5d" refType="w" fact="0.193"/>
                    <dgm:constr type="h" for="ch" forName="textBox5d" refType="h" fact="0.33"/>
                    <dgm:constr type="userD" refType="h" refFor="ch" refForName="bullet5d" fact="0.53"/>
                    <dgm:constr type="rMarg" for="ch" forName="textBox5d" refType="userD" fact="2.834"/>
                    <dgm:constr type="ctrX" for="ch" forName="bullet5e" refType="w" fact="0.8"/>
                    <dgm:constr type="ctrY" for="ch" forName="bullet5e" refType="h" fact="0.264"/>
                    <dgm:constr type="w" for="ch" forName="bullet5e" refType="w" fact="0.079"/>
                    <dgm:constr type="h" for="ch" forName="bullet5e" refType="w" refFor="ch" refForName="bullet5e"/>
                    <dgm:constr type="r" for="ch" forName="textBox5e" refType="ctrX" refFor="ch" refForName="bullet5e"/>
                    <dgm:constr type="b" for="ch" forName="textBox5e" refType="ctrY" refFor="ch" refForName="bullet5e"/>
                    <dgm:constr type="w" for="ch" forName="textBox5e" refType="w" fact="0.2"/>
                    <dgm:constr type="h" for="ch" forName="textBox5e" refType="h" fact="0.264"/>
                    <dgm:constr type="userE" refType="h" refFor="ch" refForName="bullet5e" fact="0.53"/>
                    <dgm:constr type="rMarg" for="ch" forName="textBox5e" refType="userE" fact="2.834"/>
                    <dgm:constr type="primFontSz" for="ch" ptType="node" op="equ" val="65"/>
                  </dgm:constrLst>
                </dgm:else>
              </dgm:choose>
              <dgm:ruleLst/>
              <dgm:forEach name="Name139" axis="ch" ptType="node" cnt="1">
                <dgm:layoutNode name="bullet5a" styleLbl="node1">
                  <dgm:alg type="sp"/>
                  <dgm:shape xmlns:r="http://schemas.openxmlformats.org/officeDocument/2006/relationships" type="ellipse" r:blip="">
                    <dgm:adjLst/>
                  </dgm:shape>
                  <dgm:presOf/>
                  <dgm:constrLst/>
                  <dgm:ruleLst/>
                </dgm:layoutNode>
                <dgm:layoutNode name="textBox5a" styleLbl="revTx">
                  <dgm:varLst>
                    <dgm:bulletEnabled val="1"/>
                  </dgm:varLst>
                  <dgm:choose name="Name140">
                    <dgm:if name="Name141" func="var" arg="dir" op="equ" val="norm">
                      <dgm:choose name="Name142">
                        <dgm:if name="Name143" axis="root des" ptType="all node" func="maxDepth" op="gt" val="1">
                          <dgm:alg type="tx">
                            <dgm:param type="txAnchorVert" val="t"/>
                            <dgm:param type="parTxLTRAlign" val="l"/>
                            <dgm:param type="parTxRTLAlign" val="r"/>
                          </dgm:alg>
                        </dgm:if>
                        <dgm:else name="Name144">
                          <dgm:alg type="tx">
                            <dgm:param type="txAnchorVert" val="t"/>
                            <dgm:param type="parTxLTRAlign" val="l"/>
                            <dgm:param type="parTxRTLAlign" val="l"/>
                          </dgm:alg>
                        </dgm:else>
                      </dgm:choose>
                    </dgm:if>
                    <dgm:else name="Name145">
                      <dgm:choose name="Name146">
                        <dgm:if name="Name147" axis="root des" ptType="all node" func="maxDepth" op="gt" val="1">
                          <dgm:alg type="tx">
                            <dgm:param type="txAnchorVert" val="b"/>
                            <dgm:param type="txAnchorVertCh" val="b"/>
                            <dgm:param type="parTxLTRAlign" val="l"/>
                            <dgm:param type="parTxRTLAlign" val="r"/>
                          </dgm:alg>
                        </dgm:if>
                        <dgm:else name="Name148">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49">
                    <dgm:if name="Name150" func="var" arg="dir" op="equ" val="norm">
                      <dgm:constrLst>
                        <dgm:constr type="rMarg"/>
                        <dgm:constr type="tMarg"/>
                        <dgm:constr type="bMarg"/>
                      </dgm:constrLst>
                    </dgm:if>
                    <dgm:else name="Name151">
                      <dgm:constrLst>
                        <dgm:constr type="lMarg"/>
                        <dgm:constr type="tMarg"/>
                        <dgm:constr type="bMarg"/>
                      </dgm:constrLst>
                    </dgm:else>
                  </dgm:choose>
                  <dgm:ruleLst>
                    <dgm:rule type="primFontSz" val="5" fact="NaN" max="NaN"/>
                  </dgm:ruleLst>
                </dgm:layoutNode>
              </dgm:forEach>
              <dgm:forEach name="Name152" axis="ch" ptType="node" st="2" cnt="1">
                <dgm:layoutNode name="bullet5b" styleLbl="node1">
                  <dgm:alg type="sp"/>
                  <dgm:shape xmlns:r="http://schemas.openxmlformats.org/officeDocument/2006/relationships" type="ellipse" r:blip="">
                    <dgm:adjLst/>
                  </dgm:shape>
                  <dgm:presOf/>
                  <dgm:constrLst/>
                  <dgm:ruleLst/>
                </dgm:layoutNode>
                <dgm:layoutNode name="textBox5b" styleLbl="revTx">
                  <dgm:varLst>
                    <dgm:bulletEnabled val="1"/>
                  </dgm:varLst>
                  <dgm:choose name="Name153">
                    <dgm:if name="Name154" func="var" arg="dir" op="equ" val="norm">
                      <dgm:choose name="Name155">
                        <dgm:if name="Name156" axis="root des" ptType="all node" func="maxDepth" op="gt" val="1">
                          <dgm:alg type="tx">
                            <dgm:param type="txAnchorVert" val="t"/>
                            <dgm:param type="parTxLTRAlign" val="l"/>
                            <dgm:param type="parTxRTLAlign" val="r"/>
                          </dgm:alg>
                        </dgm:if>
                        <dgm:else name="Name157">
                          <dgm:alg type="tx">
                            <dgm:param type="txAnchorVert" val="t"/>
                            <dgm:param type="parTxLTRAlign" val="l"/>
                            <dgm:param type="parTxRTLAlign" val="l"/>
                          </dgm:alg>
                        </dgm:else>
                      </dgm:choose>
                    </dgm:if>
                    <dgm:else name="Name158">
                      <dgm:choose name="Name159">
                        <dgm:if name="Name160" axis="root des" ptType="all node" func="maxDepth" op="gt" val="1">
                          <dgm:alg type="tx">
                            <dgm:param type="txAnchorVert" val="b"/>
                            <dgm:param type="txAnchorVertCh" val="b"/>
                            <dgm:param type="parTxLTRAlign" val="l"/>
                            <dgm:param type="parTxRTLAlign" val="r"/>
                          </dgm:alg>
                        </dgm:if>
                        <dgm:else name="Name161">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62">
                    <dgm:if name="Name163" func="var" arg="dir" op="equ" val="norm">
                      <dgm:constrLst>
                        <dgm:constr type="rMarg"/>
                        <dgm:constr type="tMarg"/>
                        <dgm:constr type="bMarg"/>
                      </dgm:constrLst>
                    </dgm:if>
                    <dgm:else name="Name164">
                      <dgm:constrLst>
                        <dgm:constr type="lMarg"/>
                        <dgm:constr type="tMarg"/>
                        <dgm:constr type="bMarg"/>
                      </dgm:constrLst>
                    </dgm:else>
                  </dgm:choose>
                  <dgm:ruleLst>
                    <dgm:rule type="primFontSz" val="5" fact="NaN" max="NaN"/>
                  </dgm:ruleLst>
                </dgm:layoutNode>
              </dgm:forEach>
              <dgm:forEach name="Name165" axis="ch" ptType="node" st="3" cnt="1">
                <dgm:layoutNode name="bullet5c" styleLbl="node1">
                  <dgm:alg type="sp"/>
                  <dgm:shape xmlns:r="http://schemas.openxmlformats.org/officeDocument/2006/relationships" type="ellipse" r:blip="">
                    <dgm:adjLst/>
                  </dgm:shape>
                  <dgm:presOf/>
                  <dgm:constrLst/>
                  <dgm:ruleLst/>
                </dgm:layoutNode>
                <dgm:layoutNode name="textBox5c" styleLbl="revTx">
                  <dgm:varLst>
                    <dgm:bulletEnabled val="1"/>
                  </dgm:varLst>
                  <dgm:choose name="Name166">
                    <dgm:if name="Name167" func="var" arg="dir" op="equ" val="norm">
                      <dgm:choose name="Name168">
                        <dgm:if name="Name169" axis="root des" ptType="all node" func="maxDepth" op="gt" val="1">
                          <dgm:alg type="tx">
                            <dgm:param type="txAnchorVert" val="t"/>
                            <dgm:param type="parTxLTRAlign" val="l"/>
                            <dgm:param type="parTxRTLAlign" val="r"/>
                          </dgm:alg>
                        </dgm:if>
                        <dgm:else name="Name170">
                          <dgm:alg type="tx">
                            <dgm:param type="txAnchorVert" val="t"/>
                            <dgm:param type="parTxLTRAlign" val="l"/>
                            <dgm:param type="parTxRTLAlign" val="l"/>
                          </dgm:alg>
                        </dgm:else>
                      </dgm:choose>
                    </dgm:if>
                    <dgm:else name="Name171">
                      <dgm:choose name="Name172">
                        <dgm:if name="Name173" axis="root des" ptType="all node" func="maxDepth" op="gt" val="1">
                          <dgm:alg type="tx">
                            <dgm:param type="txAnchorVert" val="b"/>
                            <dgm:param type="txAnchorVertCh" val="b"/>
                            <dgm:param type="parTxLTRAlign" val="l"/>
                            <dgm:param type="parTxRTLAlign" val="r"/>
                          </dgm:alg>
                        </dgm:if>
                        <dgm:else name="Name174">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75">
                    <dgm:if name="Name176" func="var" arg="dir" op="equ" val="norm">
                      <dgm:constrLst>
                        <dgm:constr type="rMarg"/>
                        <dgm:constr type="tMarg"/>
                        <dgm:constr type="bMarg"/>
                      </dgm:constrLst>
                    </dgm:if>
                    <dgm:else name="Name177">
                      <dgm:constrLst>
                        <dgm:constr type="lMarg"/>
                        <dgm:constr type="tMarg"/>
                        <dgm:constr type="bMarg"/>
                      </dgm:constrLst>
                    </dgm:else>
                  </dgm:choose>
                  <dgm:ruleLst>
                    <dgm:rule type="primFontSz" val="5" fact="NaN" max="NaN"/>
                  </dgm:ruleLst>
                </dgm:layoutNode>
              </dgm:forEach>
              <dgm:forEach name="Name178" axis="ch" ptType="node" st="4" cnt="1">
                <dgm:layoutNode name="bullet5d" styleLbl="node1">
                  <dgm:alg type="sp"/>
                  <dgm:shape xmlns:r="http://schemas.openxmlformats.org/officeDocument/2006/relationships" type="ellipse" r:blip="">
                    <dgm:adjLst/>
                  </dgm:shape>
                  <dgm:presOf/>
                  <dgm:constrLst/>
                  <dgm:ruleLst/>
                </dgm:layoutNode>
                <dgm:layoutNode name="textBox5d" styleLbl="revTx">
                  <dgm:varLst>
                    <dgm:bulletEnabled val="1"/>
                  </dgm:varLst>
                  <dgm:choose name="Name179">
                    <dgm:if name="Name180" func="var" arg="dir" op="equ" val="norm">
                      <dgm:choose name="Name181">
                        <dgm:if name="Name182" axis="root des" ptType="all node" func="maxDepth" op="gt" val="1">
                          <dgm:alg type="tx">
                            <dgm:param type="txAnchorVert" val="t"/>
                            <dgm:param type="parTxLTRAlign" val="l"/>
                            <dgm:param type="parTxRTLAlign" val="r"/>
                          </dgm:alg>
                        </dgm:if>
                        <dgm:else name="Name183">
                          <dgm:alg type="tx">
                            <dgm:param type="txAnchorVert" val="t"/>
                            <dgm:param type="parTxLTRAlign" val="l"/>
                            <dgm:param type="parTxRTLAlign" val="l"/>
                          </dgm:alg>
                        </dgm:else>
                      </dgm:choose>
                    </dgm:if>
                    <dgm:else name="Name184">
                      <dgm:choose name="Name185">
                        <dgm:if name="Name186" axis="root des" ptType="all node" func="maxDepth" op="gt" val="1">
                          <dgm:alg type="tx">
                            <dgm:param type="txAnchorVert" val="b"/>
                            <dgm:param type="txAnchorVertCh" val="b"/>
                            <dgm:param type="parTxLTRAlign" val="l"/>
                            <dgm:param type="parTxRTLAlign" val="r"/>
                          </dgm:alg>
                        </dgm:if>
                        <dgm:else name="Name187">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88">
                    <dgm:if name="Name189" func="var" arg="dir" op="equ" val="norm">
                      <dgm:constrLst>
                        <dgm:constr type="rMarg"/>
                        <dgm:constr type="tMarg"/>
                        <dgm:constr type="bMarg"/>
                      </dgm:constrLst>
                    </dgm:if>
                    <dgm:else name="Name190">
                      <dgm:constrLst>
                        <dgm:constr type="lMarg"/>
                        <dgm:constr type="tMarg"/>
                        <dgm:constr type="bMarg"/>
                      </dgm:constrLst>
                    </dgm:else>
                  </dgm:choose>
                  <dgm:ruleLst>
                    <dgm:rule type="primFontSz" val="5" fact="NaN" max="NaN"/>
                  </dgm:ruleLst>
                </dgm:layoutNode>
              </dgm:forEach>
              <dgm:forEach name="Name191" axis="ch" ptType="node" st="5" cnt="1">
                <dgm:layoutNode name="bullet5e" styleLbl="node1">
                  <dgm:alg type="sp"/>
                  <dgm:shape xmlns:r="http://schemas.openxmlformats.org/officeDocument/2006/relationships" type="ellipse" r:blip="">
                    <dgm:adjLst/>
                  </dgm:shape>
                  <dgm:presOf/>
                  <dgm:constrLst/>
                  <dgm:ruleLst/>
                </dgm:layoutNode>
                <dgm:layoutNode name="textBox5e" styleLbl="revTx">
                  <dgm:varLst>
                    <dgm:bulletEnabled val="1"/>
                  </dgm:varLst>
                  <dgm:choose name="Name192">
                    <dgm:if name="Name193" func="var" arg="dir" op="equ" val="norm">
                      <dgm:choose name="Name194">
                        <dgm:if name="Name195" axis="root des" ptType="all node" func="maxDepth" op="gt" val="1">
                          <dgm:alg type="tx">
                            <dgm:param type="txAnchorVert" val="t"/>
                            <dgm:param type="parTxLTRAlign" val="l"/>
                            <dgm:param type="parTxRTLAlign" val="r"/>
                          </dgm:alg>
                        </dgm:if>
                        <dgm:else name="Name196">
                          <dgm:alg type="tx">
                            <dgm:param type="txAnchorVert" val="t"/>
                            <dgm:param type="parTxLTRAlign" val="l"/>
                            <dgm:param type="parTxRTLAlign" val="l"/>
                          </dgm:alg>
                        </dgm:else>
                      </dgm:choose>
                    </dgm:if>
                    <dgm:else name="Name197">
                      <dgm:choose name="Name198">
                        <dgm:if name="Name199" axis="root des" ptType="all node" func="maxDepth" op="gt" val="1">
                          <dgm:alg type="tx">
                            <dgm:param type="txAnchorVert" val="b"/>
                            <dgm:param type="txAnchorVertCh" val="b"/>
                            <dgm:param type="parTxLTRAlign" val="l"/>
                            <dgm:param type="parTxRTLAlign" val="r"/>
                          </dgm:alg>
                        </dgm:if>
                        <dgm:else name="Name200">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201">
                    <dgm:if name="Name202" func="var" arg="dir" op="equ" val="norm">
                      <dgm:constrLst>
                        <dgm:constr type="rMarg"/>
                        <dgm:constr type="tMarg"/>
                        <dgm:constr type="bMarg"/>
                      </dgm:constrLst>
                    </dgm:if>
                    <dgm:else name="Name203">
                      <dgm:constrLst>
                        <dgm:constr type="lMarg"/>
                        <dgm:constr type="tMarg"/>
                        <dgm:constr type="bMarg"/>
                      </dgm:constrLst>
                    </dgm:else>
                  </dgm:choose>
                  <dgm:ruleLst>
                    <dgm:rule type="primFontSz" val="5" fact="NaN" max="NaN"/>
                  </dgm:ruleLst>
                </dgm:layoutNode>
              </dgm:forEach>
            </dgm:layoutNode>
          </dgm:else>
        </dgm:choose>
      </dgm:if>
      <dgm:else name="Name204"/>
    </dgm:choose>
  </dgm:layoutNode>
</dgm:layoutDef>
</file>

<file path=ppt/diagrams/layout174.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175.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176.xml><?xml version="1.0" encoding="utf-8"?>
<dgm:layoutDef xmlns:dgm="http://schemas.openxmlformats.org/drawingml/2006/diagram" xmlns:a="http://schemas.openxmlformats.org/drawingml/2006/main" uniqueId="urn:microsoft.com/office/officeart/2005/8/layout/StepDownProcess">
  <dgm:title val=""/>
  <dgm:desc val=""/>
  <dgm:catLst>
    <dgm:cat type="process" pri="16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60" srcId="0" destId="10" srcOrd="0" destOrd="0"/>
        <dgm:cxn modelId="12" srcId="10" destId="11" srcOrd="0" destOrd="0"/>
        <dgm:cxn modelId="70" srcId="0" destId="20" srcOrd="1" destOrd="0"/>
        <dgm:cxn modelId="22" srcId="20" destId="21" srcOrd="0" destOrd="0"/>
        <dgm:cxn modelId="80" srcId="0" destId="30" srcOrd="2" destOrd="0"/>
        <dgm:cxn modelId="32" srcId="30" destId="31" srcOrd="0"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rootnode">
    <dgm:varLst>
      <dgm:chMax/>
      <dgm:chPref/>
      <dgm:dir/>
      <dgm:animLvl val="lvl"/>
    </dgm:varLst>
    <dgm:choose name="Name0">
      <dgm:if name="Name1" func="var" arg="dir" op="equ" val="norm">
        <dgm:alg type="snake">
          <dgm:param type="grDir" val="tL"/>
          <dgm:param type="flowDir" val="row"/>
          <dgm:param type="off" val="off"/>
          <dgm:param type="bkpt" val="fixed"/>
          <dgm:param type="bkPtFixedVal" val="1"/>
        </dgm:alg>
      </dgm:if>
      <dgm:else name="Name2">
        <dgm:alg type="snake">
          <dgm:param type="grDir" val="tR"/>
          <dgm:param type="flowDir" val="row"/>
          <dgm:param type="off" val="off"/>
          <dgm:param type="bkpt" val="fixed"/>
          <dgm:param type="bkPtFixedVal" val="1"/>
        </dgm:alg>
      </dgm:else>
    </dgm:choose>
    <dgm:shape xmlns:r="http://schemas.openxmlformats.org/officeDocument/2006/relationships" r:blip="">
      <dgm:adjLst/>
    </dgm:shape>
    <dgm:choose name="Name3">
      <dgm:if name="Name4" func="var" arg="dir" op="equ" val="norm">
        <dgm:constrLst>
          <dgm:constr type="alignOff" forName="rootnode" val="0.48"/>
          <dgm:constr type="primFontSz" for="des" forName="ParentText" val="65"/>
          <dgm:constr type="primFontSz" for="des" forName="ChildText" refType="primFontSz" refFor="des" refForName="ParentText" op="lte"/>
          <dgm:constr type="w" for="ch" forName="composite" refType="w"/>
          <dgm:constr type="h" for="ch" forName="composite" refType="h"/>
          <dgm:constr type="sp" refType="h" refFor="ch" refForName="composite" op="equ" fact="-0.38"/>
        </dgm:constrLst>
      </dgm:if>
      <dgm:else name="Name5">
        <dgm:constrLst>
          <dgm:constr type="alignOff" forName="rootnode" val="0.48"/>
          <dgm:constr type="primFontSz" for="des" forName="ParentText" val="65"/>
          <dgm:constr type="primFontSz" for="des" forName="ChildText" refType="primFontSz" refFor="des" refForName="ParentText" op="lte"/>
          <dgm:constr type="w" for="ch" forName="composite" refType="w"/>
          <dgm:constr type="h" for="ch" forName="composite" refType="h"/>
          <dgm:constr type="sp" refType="h" refFor="ch" refForName="composite" op="equ" fact="-0.38"/>
        </dgm:constrLst>
      </dgm:else>
    </dgm:choose>
    <dgm:forEach name="nodesForEach" axis="ch" ptType="node">
      <dgm:layoutNode name="composite">
        <dgm:alg type="composite">
          <dgm:param type="ar" val="1.2439"/>
        </dgm:alg>
        <dgm:shape xmlns:r="http://schemas.openxmlformats.org/officeDocument/2006/relationships" r:blip="">
          <dgm:adjLst/>
        </dgm:shape>
        <dgm:choose name="Name6">
          <dgm:if name="Name7" func="var" arg="dir" op="equ" val="norm">
            <dgm:constrLst>
              <dgm:constr type="l" for="ch" forName="bentUpArrow1" refType="w" fact="0.07"/>
              <dgm:constr type="t" for="ch" forName="bentUpArrow1" refType="h" fact="0.524"/>
              <dgm:constr type="w" for="ch" forName="bentUpArrow1" refType="w" fact="0.3844"/>
              <dgm:constr type="h" for="ch" forName="bentUpArrow1" refType="h" fact="0.42"/>
              <dgm:constr type="l" for="ch" forName="ParentText" refType="w" fact="0"/>
              <dgm:constr type="t" for="ch" forName="ParentText" refType="h" fact="0"/>
              <dgm:constr type="w" for="ch" forName="ParentText" refType="w" fact="0.5684"/>
              <dgm:constr type="h" for="ch" forName="ParentText" refType="h" fact="0.4949"/>
              <dgm:constr type="l" for="ch" forName="ChildText" refType="w" refFor="ch" refForName="ParentText"/>
              <dgm:constr type="t" for="ch" forName="ChildText" refType="h" fact="0.05"/>
              <dgm:constr type="w" for="ch" forName="ChildText" refType="w" fact="0.4134"/>
              <dgm:constr type="h" for="ch" forName="ChildText" refType="h" fact="0.4"/>
              <dgm:constr type="l" for="ch" forName="FinalChildText" refType="w" refFor="ch" refForName="ParentText"/>
              <dgm:constr type="t" for="ch" forName="FinalChildText" refType="h" fact="0.05"/>
              <dgm:constr type="w" for="ch" forName="FinalChildText" refType="w" fact="0.4134"/>
              <dgm:constr type="h" for="ch" forName="FinalChildText" refType="h" fact="0.4"/>
            </dgm:constrLst>
          </dgm:if>
          <dgm:else name="Name8">
            <dgm:constrLst>
              <dgm:constr type="r" for="ch" forName="bentUpArrow1" refType="w" fact="0.97"/>
              <dgm:constr type="t" for="ch" forName="bentUpArrow1" refType="h" fact="0.524"/>
              <dgm:constr type="w" for="ch" forName="bentUpArrow1" refType="w" fact="0.3844"/>
              <dgm:constr type="h" for="ch" forName="bentUpArrow1" refType="h" fact="0.42"/>
              <dgm:constr type="l" for="ch" forName="ParentText" refType="w" fact="0.4316"/>
              <dgm:constr type="t" for="ch" forName="ParentText" refType="h" fact="0"/>
              <dgm:constr type="w" for="ch" forName="ParentText" refType="w" fact="0.5684"/>
              <dgm:constr type="h" for="ch" forName="ParentText" refType="h" fact="0.4949"/>
              <dgm:constr type="l" for="ch" forName="ChildText" refType="w" fact="0"/>
              <dgm:constr type="t" for="ch" forName="ChildText" refType="h" fact="0.05"/>
              <dgm:constr type="w" for="ch" forName="ChildText" refType="w" fact="0.4134"/>
              <dgm:constr type="h" for="ch" forName="ChildText" refType="h" fact="0.4"/>
              <dgm:constr type="l" for="ch" forName="FinalChildText" refType="w" fact="0"/>
              <dgm:constr type="t" for="ch" forName="FinalChildText" refType="h" fact="0.05"/>
              <dgm:constr type="w" for="ch" forName="FinalChildText" refType="w" fact="0.4134"/>
              <dgm:constr type="h" for="ch" forName="FinalChildText" refType="h" fact="0.4"/>
            </dgm:constrLst>
          </dgm:else>
        </dgm:choose>
        <dgm:choose name="Name9">
          <dgm:if name="Name10" axis="followSib" ptType="node" func="cnt" op="gte" val="1">
            <dgm:layoutNode name="bentUpArrow1" styleLbl="alignImgPlace1">
              <dgm:alg type="sp"/>
              <dgm:choose name="Name11">
                <dgm:if name="Name12" func="var" arg="dir" op="equ" val="norm">
                  <dgm:shape xmlns:r="http://schemas.openxmlformats.org/officeDocument/2006/relationships" rot="90" type="bentUpArrow" r:blip="">
                    <dgm:adjLst>
                      <dgm:adj idx="1" val="0.3284"/>
                      <dgm:adj idx="2" val="0.25"/>
                      <dgm:adj idx="3" val="0.3578"/>
                    </dgm:adjLst>
                  </dgm:shape>
                </dgm:if>
                <dgm:else name="Name13">
                  <dgm:shape xmlns:r="http://schemas.openxmlformats.org/officeDocument/2006/relationships" rot="180" type="bentArrow" r:blip="">
                    <dgm:adjLst>
                      <dgm:adj idx="1" val="0.3284"/>
                      <dgm:adj idx="2" val="0.25"/>
                      <dgm:adj idx="3" val="0.3578"/>
                      <dgm:adj idx="4" val="0"/>
                    </dgm:adjLst>
                  </dgm:shape>
                </dgm:else>
              </dgm:choose>
              <dgm:presOf/>
            </dgm:layoutNode>
          </dgm:if>
          <dgm:else name="Name14"/>
        </dgm:choose>
        <dgm:layoutNode name="ParentText" styleLbl="node1">
          <dgm:varLst>
            <dgm:chMax val="1"/>
            <dgm:chPref val="1"/>
            <dgm:bulletEnabled val="1"/>
          </dgm:varLst>
          <dgm:alg type="tx"/>
          <dgm:shape xmlns:r="http://schemas.openxmlformats.org/officeDocument/2006/relationships" type="roundRect" r:blip="">
            <dgm:adjLst>
              <dgm:adj idx="1" val="0.1667"/>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choose name="Name15">
          <dgm:if name="Name16" axis="followSib" ptType="node" func="cnt" op="equ" val="0">
            <dgm:choose name="Name17">
              <dgm:if name="Name18" axis="ch" ptType="node" func="cnt" op="gte" val="1">
                <dgm:layoutNode name="FinalChildText" styleLbl="revTx">
                  <dgm:varLst>
                    <dgm:chMax val="0"/>
                    <dgm:chPref val="0"/>
                    <dgm:bulletEnabled val="1"/>
                  </dgm:varLst>
                  <dgm:alg type="tx">
                    <dgm:param type="stBulletLvl" val="1"/>
                    <dgm:param type="txAnchorVertCh" val="mid"/>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9"/>
            </dgm:choose>
          </dgm:if>
          <dgm:else name="Name20">
            <dgm:layoutNode name="ChildText" styleLbl="revTx">
              <dgm:varLst>
                <dgm:chMax val="0"/>
                <dgm:chPref val="0"/>
                <dgm:bulletEnabled val="1"/>
              </dgm:varLst>
              <dgm:alg type="tx">
                <dgm:param type="stBulletLvl" val="1"/>
                <dgm:param type="txAnchorVertCh" val="mid"/>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77.xml><?xml version="1.0" encoding="utf-8"?>
<dgm:layoutDef xmlns:dgm="http://schemas.openxmlformats.org/drawingml/2006/diagram" xmlns:a="http://schemas.openxmlformats.org/drawingml/2006/main" uniqueId="urn:microsoft.com/office/officeart/2005/8/layout/hierarchy4">
  <dgm:title val=""/>
  <dgm:desc val=""/>
  <dgm:catLst>
    <dgm:cat type="hierarchy" pri="4000"/>
    <dgm:cat type="list" pri="24000"/>
    <dgm:cat type="relationship" pri="10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Name0">
    <dgm:varLst>
      <dgm:chPref val="1"/>
      <dgm:dir/>
      <dgm:animOne val="branch"/>
      <dgm:animLvl val="lvl"/>
      <dgm:resizeHandles/>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w" for="ch" forName="vertOne" refType="w"/>
      <dgm:constr type="w" for="des" forName="horzOne" refType="w"/>
      <dgm:constr type="w" for="des" forName="txOne" refType="w"/>
      <dgm:constr type="w" for="des" forName="vertTwo" refType="w"/>
      <dgm:constr type="w" for="des" forName="horzTwo" refType="w"/>
      <dgm:constr type="w" for="des" forName="txTwo" refType="w"/>
      <dgm:constr type="w" for="des" forName="vertThree" refType="w"/>
      <dgm:constr type="w" for="des" forName="horzThree" refType="w"/>
      <dgm:constr type="w" for="des" forName="txThree" refType="w"/>
      <dgm:constr type="w" for="des" forName="vertFour" refType="w"/>
      <dgm:constr type="w" for="des" forName="horzFour" refType="w"/>
      <dgm:constr type="w" for="des" forName="txFour" refType="w"/>
      <dgm:constr type="h" for="des" ptType="node" op="equ"/>
      <dgm:constr type="h" for="des" forName="txOne" refType="h"/>
      <dgm:constr type="userH" for="des" ptType="node" refType="h" refFor="des" refForName="txOne"/>
      <dgm:constr type="primFontSz" for="des" forName="txOne" val="65"/>
      <dgm:constr type="primFontSz" for="des" forName="txTwo" val="65"/>
      <dgm:constr type="primFontSz" for="des" forName="txTwo" refType="primFontSz" refFor="des" refForName="txOne" op="lte"/>
      <dgm:constr type="primFontSz" for="des" forName="txThree" val="65"/>
      <dgm:constr type="primFontSz" for="des" forName="txThree" refType="primFontSz" refFor="des" refForName="txOne" op="lte"/>
      <dgm:constr type="primFontSz" for="des" forName="txThree" refType="primFontSz" refFor="des" refForName="txTwo" op="lte"/>
      <dgm:constr type="primFontSz" for="des" forName="txFour" val="65"/>
      <dgm:constr type="primFontSz" for="des" forName="txFour" refType="primFontSz" refFor="des" refForName="txOne" op="lte"/>
      <dgm:constr type="primFontSz" for="des" forName="txFour" refType="primFontSz" refFor="des" refForName="txTwo" op="lte"/>
      <dgm:constr type="primFontSz" for="des" forName="txFour" refType="primFontSz" refFor="des" refForName="txThree" op="lte"/>
      <dgm:constr type="w" for="des" forName="sibSpaceOne" refType="w" fact="0.168"/>
      <dgm:constr type="w" for="des" forName="sibSpaceTwo" refType="w" refFor="des" refForName="sibSpaceOne" op="equ" fact="0.5"/>
      <dgm:constr type="w" for="des" forName="sibSpaceThree" refType="w" refFor="des" refForName="sibSpaceTwo" op="equ" fact="0.5"/>
      <dgm:constr type="w" for="des" forName="sibSpaceFour" refType="w" refFor="des" refForName="sibSpaceThree" op="equ" fact="0.5"/>
      <dgm:constr type="h" for="des" forName="parTransOne" refType="w" fact="0.056"/>
      <dgm:constr type="h" for="des" forName="parTransTwo" refType="h" refFor="des" refForName="parTransOne" op="equ"/>
      <dgm:constr type="h" for="des" forName="parTransThree" refType="h" refFor="des" refForName="parTransTwo" op="equ"/>
      <dgm:constr type="h" for="des" forName="parTransFour" refType="h" refFor="des" refForName="parTransThree" op="equ"/>
    </dgm:constrLst>
    <dgm:ruleLst/>
    <dgm:forEach name="Name4" axis="ch" ptType="node">
      <dgm:layoutNode name="vertOne">
        <dgm:alg type="lin">
          <dgm:param type="linDir" val="fromT"/>
        </dgm:alg>
        <dgm:shape xmlns:r="http://schemas.openxmlformats.org/officeDocument/2006/relationships" r:blip="">
          <dgm:adjLst/>
        </dgm:shape>
        <dgm:presOf/>
        <dgm:constrLst>
          <dgm:constr type="w" for="ch" forName="txOne" refType="w" refFor="ch" refForName="horzOne" op="gte"/>
        </dgm:constrLst>
        <dgm:ruleLst/>
        <dgm:layoutNode name="txOn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5">
          <dgm:if name="Name6" axis="des" ptType="node" func="cnt" op="gt" val="0">
            <dgm:layoutNode name="parTransOne">
              <dgm:alg type="sp"/>
              <dgm:shape xmlns:r="http://schemas.openxmlformats.org/officeDocument/2006/relationships" r:blip="">
                <dgm:adjLst/>
              </dgm:shape>
              <dgm:presOf/>
              <dgm:constrLst/>
              <dgm:ruleLst/>
            </dgm:layoutNode>
          </dgm:if>
          <dgm:else name="Name7"/>
        </dgm:choose>
        <dgm:layoutNode name="horzOne">
          <dgm:choose name="Name8">
            <dgm:if name="Name9" func="var" arg="dir" op="equ" val="norm">
              <dgm:alg type="lin">
                <dgm:param type="linDir" val="fromL"/>
                <dgm:param type="nodeVertAlign" val="t"/>
              </dgm:alg>
            </dgm:if>
            <dgm:else name="Name1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1" axis="ch" ptType="node">
            <dgm:layoutNode name="vertTwo">
              <dgm:alg type="lin">
                <dgm:param type="linDir" val="fromT"/>
              </dgm:alg>
              <dgm:shape xmlns:r="http://schemas.openxmlformats.org/officeDocument/2006/relationships" r:blip="">
                <dgm:adjLst/>
              </dgm:shape>
              <dgm:presOf/>
              <dgm:constrLst>
                <dgm:constr type="w" for="ch" forName="txTwo" refType="w" refFor="ch" refForName="horzTwo" op="gte"/>
              </dgm:constrLst>
              <dgm:ruleLst/>
              <dgm:layoutNode name="txTwo">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2">
                <dgm:if name="Name13" axis="des" ptType="node" func="cnt" op="gt" val="0">
                  <dgm:layoutNode name="parTransTwo">
                    <dgm:alg type="sp"/>
                    <dgm:shape xmlns:r="http://schemas.openxmlformats.org/officeDocument/2006/relationships" r:blip="">
                      <dgm:adjLst/>
                    </dgm:shape>
                    <dgm:presOf/>
                    <dgm:constrLst/>
                    <dgm:ruleLst/>
                  </dgm:layoutNode>
                </dgm:if>
                <dgm:else name="Name14"/>
              </dgm:choose>
              <dgm:layoutNode name="horzTwo">
                <dgm:choose name="Name15">
                  <dgm:if name="Name16" func="var" arg="dir" op="equ" val="norm">
                    <dgm:alg type="lin">
                      <dgm:param type="linDir" val="fromL"/>
                      <dgm:param type="nodeVertAlign" val="t"/>
                    </dgm:alg>
                  </dgm:if>
                  <dgm:else name="Name17">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8" axis="ch" ptType="node">
                  <dgm:layoutNode name="vertThree">
                    <dgm:alg type="lin">
                      <dgm:param type="linDir" val="fromT"/>
                    </dgm:alg>
                    <dgm:shape xmlns:r="http://schemas.openxmlformats.org/officeDocument/2006/relationships" r:blip="">
                      <dgm:adjLst/>
                    </dgm:shape>
                    <dgm:presOf/>
                    <dgm:constrLst>
                      <dgm:constr type="w" for="ch" forName="txThree" refType="w" refFor="ch" refForName="horzThree" op="gte"/>
                    </dgm:constrLst>
                    <dgm:ruleLst/>
                    <dgm:layoutNode name="txThree">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9">
                      <dgm:if name="Name20" axis="des" ptType="node" func="cnt" op="gt" val="0">
                        <dgm:layoutNode name="parTransThree">
                          <dgm:alg type="sp"/>
                          <dgm:shape xmlns:r="http://schemas.openxmlformats.org/officeDocument/2006/relationships" r:blip="">
                            <dgm:adjLst/>
                          </dgm:shape>
                          <dgm:presOf/>
                          <dgm:constrLst/>
                          <dgm:ruleLst/>
                        </dgm:layoutNode>
                      </dgm:if>
                      <dgm:else name="Name21"/>
                    </dgm:choose>
                    <dgm:layoutNode name="horzThree">
                      <dgm:choose name="Name22">
                        <dgm:if name="Name23" func="var" arg="dir" op="equ" val="norm">
                          <dgm:alg type="lin">
                            <dgm:param type="linDir" val="fromL"/>
                            <dgm:param type="nodeVertAlign" val="t"/>
                          </dgm:alg>
                        </dgm:if>
                        <dgm:else name="Name24">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repeat" axis="ch" ptType="node">
                        <dgm:layoutNode name="vertFour">
                          <dgm:varLst>
                            <dgm:chPref val="3"/>
                          </dgm:varLst>
                          <dgm:alg type="lin">
                            <dgm:param type="linDir" val="fromT"/>
                          </dgm:alg>
                          <dgm:shape xmlns:r="http://schemas.openxmlformats.org/officeDocument/2006/relationships" r:blip="">
                            <dgm:adjLst/>
                          </dgm:shape>
                          <dgm:presOf/>
                          <dgm:constrLst>
                            <dgm:constr type="w" for="ch" forName="txFour" refType="w" refFor="ch" refForName="horzFour" op="gte"/>
                          </dgm:constrLst>
                          <dgm:ruleLst/>
                          <dgm:layoutNode name="txFour">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25">
                            <dgm:if name="Name26" axis="des" ptType="node" func="cnt" op="gt" val="0">
                              <dgm:layoutNode name="parTransFour">
                                <dgm:alg type="sp"/>
                                <dgm:shape xmlns:r="http://schemas.openxmlformats.org/officeDocument/2006/relationships" r:blip="">
                                  <dgm:adjLst/>
                                </dgm:shape>
                                <dgm:presOf/>
                                <dgm:constrLst/>
                                <dgm:ruleLst/>
                              </dgm:layoutNode>
                            </dgm:if>
                            <dgm:else name="Name27"/>
                          </dgm:choose>
                          <dgm:layoutNode name="horzFour">
                            <dgm:choose name="Name28">
                              <dgm:if name="Name29" func="var" arg="dir" op="equ" val="norm">
                                <dgm:alg type="lin">
                                  <dgm:param type="linDir" val="fromL"/>
                                  <dgm:param type="nodeVertAlign" val="t"/>
                                </dgm:alg>
                              </dgm:if>
                              <dgm:else name="Name3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31" ref="repeat"/>
                          </dgm:layoutNode>
                        </dgm:layoutNode>
                        <dgm:choose name="Name32">
                          <dgm:if name="Name33" axis="self" ptType="node" func="revPos" op="gte" val="2">
                            <dgm:forEach name="Name34" axis="followSib" ptType="sibTrans" cnt="1">
                              <dgm:layoutNode name="sibSpaceFour">
                                <dgm:alg type="sp"/>
                                <dgm:shape xmlns:r="http://schemas.openxmlformats.org/officeDocument/2006/relationships" r:blip="">
                                  <dgm:adjLst/>
                                </dgm:shape>
                                <dgm:presOf/>
                                <dgm:constrLst/>
                                <dgm:ruleLst/>
                              </dgm:layoutNode>
                            </dgm:forEach>
                          </dgm:if>
                          <dgm:else name="Name35"/>
                        </dgm:choose>
                      </dgm:forEach>
                    </dgm:layoutNode>
                  </dgm:layoutNode>
                  <dgm:choose name="Name36">
                    <dgm:if name="Name37" axis="self" ptType="node" func="revPos" op="gte" val="2">
                      <dgm:forEach name="Name38" axis="followSib" ptType="sibTrans" cnt="1">
                        <dgm:layoutNode name="sibSpaceThree">
                          <dgm:alg type="sp"/>
                          <dgm:shape xmlns:r="http://schemas.openxmlformats.org/officeDocument/2006/relationships" r:blip="">
                            <dgm:adjLst/>
                          </dgm:shape>
                          <dgm:presOf/>
                          <dgm:constrLst/>
                          <dgm:ruleLst/>
                        </dgm:layoutNode>
                      </dgm:forEach>
                    </dgm:if>
                    <dgm:else name="Name39"/>
                  </dgm:choose>
                </dgm:forEach>
              </dgm:layoutNode>
            </dgm:layoutNode>
            <dgm:choose name="Name40">
              <dgm:if name="Name41" axis="self" ptType="node" func="revPos" op="gte" val="2">
                <dgm:forEach name="Name42" axis="followSib" ptType="sibTrans" cnt="1">
                  <dgm:layoutNode name="sibSpaceTwo">
                    <dgm:alg type="sp"/>
                    <dgm:shape xmlns:r="http://schemas.openxmlformats.org/officeDocument/2006/relationships" r:blip="">
                      <dgm:adjLst/>
                    </dgm:shape>
                    <dgm:presOf/>
                    <dgm:constrLst/>
                    <dgm:ruleLst/>
                  </dgm:layoutNode>
                </dgm:forEach>
              </dgm:if>
              <dgm:else name="Name43"/>
            </dgm:choose>
          </dgm:forEach>
        </dgm:layoutNode>
      </dgm:layoutNode>
      <dgm:choose name="Name44">
        <dgm:if name="Name45" axis="self" ptType="node" func="revPos" op="gte" val="2">
          <dgm:forEach name="Name46" axis="followSib" ptType="sibTrans" cnt="1">
            <dgm:layoutNode name="sibSpaceOne">
              <dgm:alg type="sp"/>
              <dgm:shape xmlns:r="http://schemas.openxmlformats.org/officeDocument/2006/relationships" r:blip="">
                <dgm:adjLst/>
              </dgm:shape>
              <dgm:presOf/>
              <dgm:constrLst/>
              <dgm:ruleLst/>
            </dgm:layoutNode>
          </dgm:forEach>
        </dgm:if>
        <dgm:else name="Name47"/>
      </dgm:choose>
    </dgm:forEach>
  </dgm:layoutNode>
</dgm:layoutDef>
</file>

<file path=ppt/diagrams/layout178.xml><?xml version="1.0" encoding="utf-8"?>
<dgm:layoutDef xmlns:dgm="http://schemas.openxmlformats.org/drawingml/2006/diagram" xmlns:a="http://schemas.openxmlformats.org/drawingml/2006/main" uniqueId="urn:microsoft.com/office/officeart/2005/8/layout/hierarchy2">
  <dgm:title val=""/>
  <dgm:desc val=""/>
  <dgm:catLst>
    <dgm:cat type="hierarchy" pri="5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diagram">
    <dgm:varLst>
      <dgm:chPref val="1"/>
      <dgm:dir/>
      <dgm:animOne val="branch"/>
      <dgm:animLvl val="lvl"/>
      <dgm:resizeHandles val="exact"/>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h" for="des" ptType="node" refType="h"/>
      <dgm:constr type="w" for="des" ptType="node" refType="h" refFor="des" refPtType="node" fact="2"/>
      <dgm:constr type="sibSp" refType="h" refFor="des" refPtType="node" op="equ" fact="0.15"/>
      <dgm:constr type="sibSp" for="des" forName="level2hierChild" refType="h" refFor="des" refPtType="node" op="equ" fact="0.15"/>
      <dgm:constr type="sibSp" for="des" forName="level3hierChild" refType="h" refFor="des" refPtType="node" op="equ" fact="0.15"/>
      <dgm:constr type="sp" for="des" forName="root1" refType="w" refFor="des" refPtType="node" fact="0.4"/>
      <dgm:constr type="sp" for="des" forName="root2" refType="sp" refFor="des" refForName="root1" op="equ"/>
      <dgm:constr type="primFontSz" for="des" ptType="node" op="equ" val="65"/>
      <dgm:constr type="primFontSz" for="des" forName="connTx" op="equ" val="55"/>
      <dgm:constr type="primFontSz" for="des" forName="connTx" refType="primFontSz" refFor="des" refPtType="node" op="lte" fact="0.8"/>
    </dgm:constrLst>
    <dgm:ruleLst/>
    <dgm:forEach name="Name3" axis="ch">
      <dgm:forEach name="Name4" axis="self" ptType="node">
        <dgm:layoutNode name="root1">
          <dgm:choose name="Name5">
            <dgm:if name="Name6" func="var" arg="dir" op="equ" val="norm">
              <dgm:alg type="hierRoot">
                <dgm:param type="hierAlign" val="lCtrCh"/>
              </dgm:alg>
            </dgm:if>
            <dgm:else name="Name7">
              <dgm:alg type="hierRoot">
                <dgm:param type="hierAlign" val="rCtrCh"/>
              </dgm:alg>
            </dgm:else>
          </dgm:choose>
          <dgm:shape xmlns:r="http://schemas.openxmlformats.org/officeDocument/2006/relationships" r:blip="">
            <dgm:adjLst/>
          </dgm:shape>
          <dgm:presOf/>
          <dgm:constrLst/>
          <dgm:ruleLst/>
          <dgm:layoutNode name="LevelOneTextNod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2hierChild">
            <dgm:choose name="Name8">
              <dgm:if name="Name9" func="var" arg="dir" op="equ" val="norm">
                <dgm:alg type="hierChild">
                  <dgm:param type="linDir" val="fromT"/>
                  <dgm:param type="chAlign" val="l"/>
                </dgm:alg>
              </dgm:if>
              <dgm:else name="Name10">
                <dgm:alg type="hierChild">
                  <dgm:param type="linDir" val="fromT"/>
                  <dgm:param type="chAlign" val="r"/>
                </dgm:alg>
              </dgm:else>
            </dgm:choose>
            <dgm:shape xmlns:r="http://schemas.openxmlformats.org/officeDocument/2006/relationships" r:blip="">
              <dgm:adjLst/>
            </dgm:shape>
            <dgm:presOf/>
            <dgm:constrLst/>
            <dgm:ruleLst/>
            <dgm:forEach name="repeat" axis="ch">
              <dgm:forEach name="Name11" axis="self" ptType="parTrans" cnt="1">
                <dgm:layoutNode name="conn2-1">
                  <dgm:choose name="Name12">
                    <dgm:if name="Name13" func="var" arg="dir" op="equ" val="norm">
                      <dgm:alg type="conn">
                        <dgm:param type="dim" val="1D"/>
                        <dgm:param type="begPts" val="midR"/>
                        <dgm:param type="endPts" val="midL"/>
                        <dgm:param type="endSty" val="noArr"/>
                      </dgm:alg>
                    </dgm:if>
                    <dgm:else name="Name14">
                      <dgm:alg type="conn">
                        <dgm:param type="dim" val="1D"/>
                        <dgm:param type="begPts" val="midL"/>
                        <dgm:param type="endPts" val="midR"/>
                        <dgm:param type="endSty" val="noArr"/>
                      </dgm:alg>
                    </dgm:else>
                  </dgm:choose>
                  <dgm:shape xmlns:r="http://schemas.openxmlformats.org/officeDocument/2006/relationships" type="conn" r:blip="">
                    <dgm:adjLst/>
                  </dgm:shape>
                  <dgm:presOf axis="self"/>
                  <dgm:constrLst>
                    <dgm:constr type="w" val="1"/>
                    <dgm:constr type="h" val="5"/>
                    <dgm:constr type="connDist"/>
                    <dgm:constr type="begPad"/>
                    <dgm:constr type="endPad"/>
                    <dgm:constr type="userA" for="ch" refType="connDist"/>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5" axis="self" ptType="node">
                <dgm:layoutNode name="root2">
                  <dgm:choose name="Name16">
                    <dgm:if name="Name17" func="var" arg="dir" op="equ" val="norm">
                      <dgm:alg type="hierRoot">
                        <dgm:param type="hierAlign" val="lCtrCh"/>
                      </dgm:alg>
                    </dgm:if>
                    <dgm:else name="Name18">
                      <dgm:alg type="hierRoot">
                        <dgm:param type="hierAlign" val="rCtrCh"/>
                      </dgm:alg>
                    </dgm:else>
                  </dgm:choose>
                  <dgm:shape xmlns:r="http://schemas.openxmlformats.org/officeDocument/2006/relationships" r:blip="">
                    <dgm:adjLst/>
                  </dgm:shape>
                  <dgm:presOf/>
                  <dgm:constrLst/>
                  <dgm:ruleLst/>
                  <dgm:layoutNode name="LevelTwoTextNode">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3hierChild">
                    <dgm:choose name="Name19">
                      <dgm:if name="Name20" func="var" arg="dir" op="equ" val="norm">
                        <dgm:alg type="hierChild">
                          <dgm:param type="linDir" val="fromT"/>
                          <dgm:param type="chAlign" val="l"/>
                        </dgm:alg>
                      </dgm:if>
                      <dgm:else name="Name21">
                        <dgm:alg type="hierChild">
                          <dgm:param type="linDir" val="fromT"/>
                          <dgm:param type="chAlign" val="r"/>
                        </dgm:alg>
                      </dgm:else>
                    </dgm:choose>
                    <dgm:shape xmlns:r="http://schemas.openxmlformats.org/officeDocument/2006/relationships" r:blip="">
                      <dgm:adjLst/>
                    </dgm:shape>
                    <dgm:presOf/>
                    <dgm:constrLst/>
                    <dgm:ruleLst/>
                    <dgm:forEach name="Name22" ref="repeat"/>
                  </dgm:layoutNode>
                </dgm:layoutNode>
              </dgm:forEach>
            </dgm:forEach>
          </dgm:layoutNode>
        </dgm:layoutNode>
      </dgm:forEach>
    </dgm:forEach>
  </dgm:layoutNode>
</dgm:layoutDef>
</file>

<file path=ppt/diagrams/layout179.xml><?xml version="1.0" encoding="utf-8"?>
<dgm:layoutDef xmlns:dgm="http://schemas.openxmlformats.org/drawingml/2006/diagram" xmlns:a="http://schemas.openxmlformats.org/drawingml/2006/main" uniqueId="urn:microsoft.com/office/officeart/2009/3/layout/HorizontalOrganizationChart">
  <dgm:title val=""/>
  <dgm:desc val=""/>
  <dgm:catLst>
    <dgm:cat type="hierarchy" pri="43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305"/>
      <dgm:constr type="w" for="des" forName="rootComposite" refType="w" fact="10"/>
      <dgm:constr type="h" for="des" forName="rootComposite" refType="w" refFor="des" refForName="rootComposite1" fact="0.305"/>
      <dgm:constr type="w" for="des" forName="rootComposite3" refType="w" fact="10"/>
      <dgm:constr type="h" for="des" forName="rootComposite3" refType="w" refFor="des" refForName="rootComposite1" fact="0.305"/>
      <dgm:constr type="primFontSz" for="des" ptType="node" op="equ"/>
      <dgm:constr type="sp" for="des" op="equ"/>
      <dgm:constr type="sp" for="des" forName="hierRoot1" refType="w" refFor="des" refForName="rootComposite1" fact="0.2"/>
      <dgm:constr type="sp" for="des" forName="hierRoot2" refType="sp" refFor="des" refForName="hierRoot1"/>
      <dgm:constr type="sp" for="des" forName="hierRoot3" refType="sp" refFor="des" refForName="hierRoot1"/>
      <dgm:constr type="sibSp" refType="w" refFor="des" refForName="rootComposite1" fact="0.125"/>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125"/>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func="var" arg="dir" op="equ" val="norm">
                  <dgm:alg type="hierRoot">
                    <dgm:param type="hierAlign" val="lT"/>
                  </dgm:alg>
                  <dgm:constrLst>
                    <dgm:constr type="alignOff" val="0.75"/>
                  </dgm:constrLst>
                </dgm:if>
                <dgm:else name="Name9">
                  <dgm:alg type="hierRoot">
                    <dgm:param type="hierAlign" val="rT"/>
                  </dgm:alg>
                  <dgm:constrLst>
                    <dgm:constr type="alignOff" val="0.75"/>
                  </dgm:constrLst>
                </dgm:else>
              </dgm:choose>
            </dgm:if>
            <dgm:if name="Name10" func="var" arg="hierBranch" op="equ" val="r">
              <dgm:choose name="Name11">
                <dgm:if name="Name12" func="var" arg="dir" op="equ" val="norm">
                  <dgm:alg type="hierRoot">
                    <dgm:param type="hierAlign" val="lB"/>
                  </dgm:alg>
                  <dgm:constrLst>
                    <dgm:constr type="alignOff" val="0.75"/>
                  </dgm:constrLst>
                </dgm:if>
                <dgm:else name="Name13">
                  <dgm:alg type="hierRoot">
                    <dgm:param type="hierAlign" val="rB"/>
                  </dgm:alg>
                  <dgm:constrLst>
                    <dgm:constr type="alignOff" val="0.75"/>
                  </dgm:constrLst>
                </dgm:else>
              </dgm:choose>
            </dgm:if>
            <dgm:if name="Name14" func="var" arg="hierBranch" op="equ" val="hang">
              <dgm:choose name="Name15">
                <dgm:if name="Name16" func="var" arg="dir" op="equ" val="norm">
                  <dgm:alg type="hierRoot">
                    <dgm:param type="hierAlign" val="lCtrCh"/>
                  </dgm:alg>
                  <dgm:constrLst>
                    <dgm:constr type="alignOff" val="0.65"/>
                  </dgm:constrLst>
                </dgm:if>
                <dgm:else name="Name17">
                  <dgm:alg type="hierRoot">
                    <dgm:param type="hierAlign" val="rCtrCh"/>
                  </dgm:alg>
                  <dgm:constrLst>
                    <dgm:constr type="alignOff" val="0.65"/>
                  </dgm:constrLst>
                </dgm:else>
              </dgm:choose>
            </dgm:if>
            <dgm:else name="Name18">
              <dgm:choose name="Name19">
                <dgm:if name="Name20" func="var" arg="dir" op="equ" val="norm">
                  <dgm:alg type="hierRoot">
                    <dgm:param type="hierAlign" val="lCtrCh"/>
                  </dgm:alg>
                  <dgm:constrLst>
                    <dgm:constr type="alignOff"/>
                    <dgm:constr type="bendDist" for="des" ptType="parTrans" refType="sp" fact="0.5"/>
                  </dgm:constrLst>
                </dgm:if>
                <dgm:else name="Name21">
                  <dgm:alg type="hierRoot">
                    <dgm:param type="hierAlign" val="rCtrCh"/>
                  </dgm:alg>
                  <dgm:constrLst>
                    <dgm:constr type="alignOff"/>
                    <dgm:constr type="bendDist" for="des" ptType="parTrans" refType="sp" fact="0.5"/>
                  </dgm:constrLst>
                </dgm:else>
              </dgm:choose>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22">
              <dgm:if name="Name23"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24"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25"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6">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7">
              <dgm:if name="Name28" func="var" arg="hierBranch" op="equ" val="l">
                <dgm:choose name="Name29">
                  <dgm:if name="Name30" func="var" arg="dir" op="equ" val="norm">
                    <dgm:alg type="hierChild">
                      <dgm:param type="chAlign" val="t"/>
                      <dgm:param type="linDir" val="fromL"/>
                    </dgm:alg>
                  </dgm:if>
                  <dgm:else name="Name31">
                    <dgm:alg type="hierChild">
                      <dgm:param type="chAlign" val="t"/>
                      <dgm:param type="linDir" val="fromR"/>
                    </dgm:alg>
                  </dgm:else>
                </dgm:choose>
              </dgm:if>
              <dgm:if name="Name32" func="var" arg="hierBranch" op="equ" val="r">
                <dgm:choose name="Name33">
                  <dgm:if name="Name34" func="var" arg="dir" op="equ" val="norm">
                    <dgm:alg type="hierChild">
                      <dgm:param type="chAlign" val="b"/>
                      <dgm:param type="linDir" val="fromL"/>
                    </dgm:alg>
                  </dgm:if>
                  <dgm:else name="Name35">
                    <dgm:alg type="hierChild">
                      <dgm:param type="chAlign" val="b"/>
                      <dgm:param type="linDir" val="fromR"/>
                    </dgm:alg>
                  </dgm:else>
                </dgm:choose>
              </dgm:if>
              <dgm:if name="Name36" func="var" arg="hierBranch" op="equ" val="hang">
                <dgm:choose name="Name37">
                  <dgm:if name="Name38" func="var" arg="dir" op="equ" val="norm">
                    <dgm:alg type="hierChild">
                      <dgm:param type="chAlign" val="l"/>
                      <dgm:param type="linDir" val="fromT"/>
                      <dgm:param type="secChAlign" val="t"/>
                      <dgm:param type="secLinDir" val="fromL"/>
                    </dgm:alg>
                  </dgm:if>
                  <dgm:else name="Name39">
                    <dgm:alg type="hierChild">
                      <dgm:param type="chAlign" val="r"/>
                      <dgm:param type="linDir" val="fromT"/>
                      <dgm:param type="secChAlign" val="t"/>
                      <dgm:param type="secLinDir" val="fromR"/>
                    </dgm:alg>
                  </dgm:else>
                </dgm:choose>
              </dgm:if>
              <dgm:else name="Name40">
                <dgm:choose name="Name41">
                  <dgm:if name="Name42" func="var" arg="dir" op="equ" val="norm">
                    <dgm:alg type="hierChild">
                      <dgm:param type="linDir" val="fromT"/>
                      <dgm:param type="chAlign" val="l"/>
                    </dgm:alg>
                  </dgm:if>
                  <dgm:else name="Name43">
                    <dgm:alg type="hierChild">
                      <dgm:param type="linDir" val="fromT"/>
                      <dgm:param type="chAlign" val="r"/>
                    </dgm:alg>
                  </dgm:else>
                </dgm:choose>
              </dgm:else>
            </dgm:choose>
            <dgm:shape xmlns:r="http://schemas.openxmlformats.org/officeDocument/2006/relationships" r:blip="">
              <dgm:adjLst/>
            </dgm:shape>
            <dgm:presOf/>
            <dgm:constrLst/>
            <dgm:ruleLst/>
            <dgm:forEach name="rep2a" axis="ch" ptType="nonAsst">
              <dgm:forEach name="Name44" axis="precedSib" ptType="parTrans" st="-1" cnt="1">
                <dgm:choose name="Name45">
                  <dgm:if name="Name46" func="var" arg="hierBranch" op="equ" val="hang">
                    <dgm:layoutNode name="Name47">
                      <dgm:choose name="Name48">
                        <dgm:if name="Name49" func="var" arg="dir" op="equ" val="norm">
                          <dgm:alg type="conn">
                            <dgm:param type="connRout" val="bend"/>
                            <dgm:param type="dim" val="1D"/>
                            <dgm:param type="endSty" val="noArr"/>
                            <dgm:param type="begPts" val="midR"/>
                            <dgm:param type="endPts" val="bCtr tCtr"/>
                          </dgm:alg>
                        </dgm:if>
                        <dgm:else name="Name50">
                          <dgm:alg type="conn">
                            <dgm:param type="connRout" val="bend"/>
                            <dgm:param type="dim" val="1D"/>
                            <dgm:param type="endSty" val="noArr"/>
                            <dgm:param type="begPts" val="midL"/>
                            <dgm:param type="endPts" val="bCtr tCtr"/>
                          </dgm:alg>
                        </dgm:else>
                      </dgm:choose>
                      <dgm:shape xmlns:r="http://schemas.openxmlformats.org/officeDocument/2006/relationships" type="conn" r:blip="" zOrderOff="-99999">
                        <dgm:adjLst/>
                      </dgm:shape>
                      <dgm:presOf axis="self"/>
                      <dgm:constrLst>
                        <dgm:constr type="begPad"/>
                        <dgm:constr type="endPad"/>
                      </dgm:constrLst>
                      <dgm:ruleLst/>
                    </dgm:layoutNode>
                  </dgm:if>
                  <dgm:if name="Name51" func="var" arg="hierBranch" op="equ" val="l">
                    <dgm:layoutNode name="Name52">
                      <dgm:choose name="Name53">
                        <dgm:if name="Name54" func="var" arg="dir" op="equ" val="norm">
                          <dgm:alg type="conn">
                            <dgm:param type="connRout" val="bend"/>
                            <dgm:param type="dim" val="1D"/>
                            <dgm:param type="endSty" val="noArr"/>
                            <dgm:param type="begPts" val="midR"/>
                            <dgm:param type="endPts" val="tCtr"/>
                          </dgm:alg>
                        </dgm:if>
                        <dgm:else name="Name55">
                          <dgm:alg type="conn">
                            <dgm:param type="connRout" val="bend"/>
                            <dgm:param type="dim" val="1D"/>
                            <dgm:param type="endSty" val="noArr"/>
                            <dgm:param type="begPts" val="midL"/>
                            <dgm:param type="endPts" val="tCtr"/>
                          </dgm:alg>
                        </dgm:else>
                      </dgm:choose>
                      <dgm:shape xmlns:r="http://schemas.openxmlformats.org/officeDocument/2006/relationships" type="conn" r:blip="" zOrderOff="-99999">
                        <dgm:adjLst/>
                      </dgm:shape>
                      <dgm:presOf axis="self"/>
                      <dgm:constrLst>
                        <dgm:constr type="begPad"/>
                        <dgm:constr type="endPad"/>
                      </dgm:constrLst>
                      <dgm:ruleLst/>
                    </dgm:layoutNode>
                  </dgm:if>
                  <dgm:if name="Name56" func="var" arg="hierBranch" op="equ" val="r">
                    <dgm:layoutNode name="Name57">
                      <dgm:choose name="Name58">
                        <dgm:if name="Name59" func="var" arg="dir" op="equ" val="norm">
                          <dgm:alg type="conn">
                            <dgm:param type="connRout" val="bend"/>
                            <dgm:param type="dim" val="1D"/>
                            <dgm:param type="endSty" val="noArr"/>
                            <dgm:param type="begPts" val="midR"/>
                            <dgm:param type="endPts" val="bCtr"/>
                          </dgm:alg>
                        </dgm:if>
                        <dgm:else name="Name60">
                          <dgm:alg type="conn">
                            <dgm:param type="connRout" val="bend"/>
                            <dgm:param type="dim" val="1D"/>
                            <dgm:param type="endSty" val="noArr"/>
                            <dgm:param type="begPts" val="midL"/>
                            <dgm:param type="endPts" val="bCtr"/>
                          </dgm:alg>
                        </dgm:else>
                      </dgm:choose>
                      <dgm:shape xmlns:r="http://schemas.openxmlformats.org/officeDocument/2006/relationships" type="conn" r:blip="" zOrderOff="-99999">
                        <dgm:adjLst/>
                      </dgm:shape>
                      <dgm:presOf axis="self"/>
                      <dgm:constrLst>
                        <dgm:constr type="begPad"/>
                        <dgm:constr type="endPad"/>
                      </dgm:constrLst>
                      <dgm:ruleLst/>
                    </dgm:layoutNode>
                  </dgm:if>
                  <dgm:else name="Name61">
                    <dgm:choose name="Name62">
                      <dgm:if name="Name63" func="var" arg="dir" op="equ" val="norm">
                        <dgm:layoutNode name="Name64">
                          <dgm:alg type="conn">
                            <dgm:param type="connRout" val="bend"/>
                            <dgm:param type="dim" val="1D"/>
                            <dgm:param type="endSty" val="noArr"/>
                            <dgm:param type="begPts" val="midR"/>
                            <dgm:param type="endPts" val="midL"/>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else name="Name65">
                        <dgm:layoutNode name="Name66">
                          <dgm:alg type="conn">
                            <dgm:param type="connRout" val="bend"/>
                            <dgm:param type="dim" val="1D"/>
                            <dgm:param type="endSty" val="noArr"/>
                            <dgm:param type="begPts" val="midL"/>
                            <dgm:param type="endPts" val="midR"/>
                            <dgm:param type="bendPt" val="end"/>
                          </dgm:alg>
                          <dgm:shape xmlns:r="http://schemas.openxmlformats.org/officeDocument/2006/relationships" type="conn" r:blip="" zOrderOff="-99999">
                            <dgm:adjLst/>
                          </dgm:shape>
                          <dgm:presOf axis="self"/>
                          <dgm:constrLst>
                            <dgm:constr type="begPad"/>
                            <dgm:constr type="endPad"/>
                          </dgm:constrLst>
                          <dgm:ruleLst/>
                        </dgm:layoutNode>
                      </dgm:else>
                    </dgm:choose>
                  </dgm:else>
                </dgm:choose>
              </dgm:forEach>
              <dgm:layoutNode name="hierRoot2">
                <dgm:varLst>
                  <dgm:hierBranch val="init"/>
                </dgm:varLst>
                <dgm:choose name="Name67">
                  <dgm:if name="Name68" func="var" arg="hierBranch" op="equ" val="l">
                    <dgm:choose name="Name69">
                      <dgm:if name="Name70" func="var" arg="dir" op="equ" val="norm">
                        <dgm:alg type="hierRoot">
                          <dgm:param type="hierAlign" val="lT"/>
                        </dgm:alg>
                        <dgm:constrLst>
                          <dgm:constr type="alignOff" val="0.75"/>
                        </dgm:constrLst>
                      </dgm:if>
                      <dgm:else name="Name71">
                        <dgm:alg type="hierRoot">
                          <dgm:param type="hierAlign" val="rT"/>
                        </dgm:alg>
                        <dgm:constrLst>
                          <dgm:constr type="alignOff" val="0.75"/>
                        </dgm:constrLst>
                      </dgm:else>
                    </dgm:choose>
                  </dgm:if>
                  <dgm:if name="Name72" func="var" arg="hierBranch" op="equ" val="r">
                    <dgm:choose name="Name73">
                      <dgm:if name="Name74" func="var" arg="dir" op="equ" val="norm">
                        <dgm:alg type="hierRoot">
                          <dgm:param type="hierAlign" val="lB"/>
                        </dgm:alg>
                        <dgm:constrLst>
                          <dgm:constr type="alignOff" val="0.75"/>
                        </dgm:constrLst>
                      </dgm:if>
                      <dgm:else name="Name75">
                        <dgm:alg type="hierRoot">
                          <dgm:param type="hierAlign" val="rB"/>
                        </dgm:alg>
                        <dgm:constrLst>
                          <dgm:constr type="alignOff" val="0.75"/>
                        </dgm:constrLst>
                      </dgm:else>
                    </dgm:choose>
                  </dgm:if>
                  <dgm:if name="Name76" func="var" arg="hierBranch" op="equ" val="hang">
                    <dgm:choose name="Name77">
                      <dgm:if name="Name78" func="var" arg="dir" op="equ" val="norm">
                        <dgm:alg type="hierRoot">
                          <dgm:param type="hierAlign" val="lCtrCh"/>
                        </dgm:alg>
                        <dgm:constrLst>
                          <dgm:constr type="alignOff" val="0.65"/>
                        </dgm:constrLst>
                      </dgm:if>
                      <dgm:else name="Name79">
                        <dgm:alg type="hierRoot">
                          <dgm:param type="hierAlign" val="rCtrCh"/>
                        </dgm:alg>
                        <dgm:constrLst>
                          <dgm:constr type="alignOff" val="0.65"/>
                        </dgm:constrLst>
                      </dgm:else>
                    </dgm:choose>
                  </dgm:if>
                  <dgm:else name="Name80">
                    <dgm:choose name="Name81">
                      <dgm:if name="Name82" func="var" arg="dir" op="equ" val="norm">
                        <dgm:alg type="hierRoot">
                          <dgm:param type="hierAlign" val="lCtrCh"/>
                        </dgm:alg>
                        <dgm:constrLst>
                          <dgm:constr type="alignOff"/>
                          <dgm:constr type="bendDist" for="des" ptType="parTrans" refType="sp" fact="0.5"/>
                        </dgm:constrLst>
                      </dgm:if>
                      <dgm:else name="Name83">
                        <dgm:alg type="hierRoot">
                          <dgm:param type="hierAlign" val="rCtrCh"/>
                        </dgm:alg>
                        <dgm:constrLst>
                          <dgm:constr type="alignOff"/>
                          <dgm:constr type="bendDist" for="des" ptType="parTrans" refType="sp" fact="0.5"/>
                        </dgm:constrLst>
                      </dgm:else>
                    </dgm:choose>
                  </dgm:else>
                </dgm:choose>
                <dgm:shape xmlns:r="http://schemas.openxmlformats.org/officeDocument/2006/relationships" r:blip="">
                  <dgm:adjLst/>
                </dgm:shape>
                <dgm:presOf/>
                <dgm:ruleLst/>
                <dgm:layoutNode name="rootComposite">
                  <dgm:alg type="composite"/>
                  <dgm:shape xmlns:r="http://schemas.openxmlformats.org/officeDocument/2006/relationships" r:blip="">
                    <dgm:adjLst/>
                  </dgm:shape>
                  <dgm:presOf axis="self" ptType="node" cnt="1"/>
                  <dgm:choose name="Name84">
                    <dgm:if name="Name85"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6"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7"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8">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9">
                    <dgm:if name="Name90" func="var" arg="hierBranch" op="equ" val="l">
                      <dgm:choose name="Name91">
                        <dgm:if name="Name92" func="var" arg="dir" op="equ" val="norm">
                          <dgm:alg type="hierChild">
                            <dgm:param type="chAlign" val="t"/>
                            <dgm:param type="linDir" val="fromL"/>
                          </dgm:alg>
                        </dgm:if>
                        <dgm:else name="Name93">
                          <dgm:alg type="hierChild">
                            <dgm:param type="chAlign" val="t"/>
                            <dgm:param type="linDir" val="fromR"/>
                          </dgm:alg>
                        </dgm:else>
                      </dgm:choose>
                    </dgm:if>
                    <dgm:if name="Name94" func="var" arg="hierBranch" op="equ" val="r">
                      <dgm:choose name="Name95">
                        <dgm:if name="Name96" func="var" arg="dir" op="equ" val="norm">
                          <dgm:alg type="hierChild">
                            <dgm:param type="chAlign" val="b"/>
                            <dgm:param type="linDir" val="fromL"/>
                          </dgm:alg>
                        </dgm:if>
                        <dgm:else name="Name97">
                          <dgm:alg type="hierChild">
                            <dgm:param type="chAlign" val="b"/>
                            <dgm:param type="linDir" val="fromR"/>
                          </dgm:alg>
                        </dgm:else>
                      </dgm:choose>
                    </dgm:if>
                    <dgm:if name="Name98" func="var" arg="hierBranch" op="equ" val="hang">
                      <dgm:choose name="Name99">
                        <dgm:if name="Name100" func="var" arg="dir" op="equ" val="norm">
                          <dgm:alg type="hierChild">
                            <dgm:param type="chAlign" val="l"/>
                            <dgm:param type="linDir" val="fromT"/>
                            <dgm:param type="secChAlign" val="t"/>
                            <dgm:param type="secLinDir" val="fromL"/>
                          </dgm:alg>
                        </dgm:if>
                        <dgm:else name="Name101">
                          <dgm:alg type="hierChild">
                            <dgm:param type="chAlign" val="r"/>
                            <dgm:param type="linDir" val="fromT"/>
                            <dgm:param type="secChAlign" val="t"/>
                            <dgm:param type="secLinDir" val="fromR"/>
                          </dgm:alg>
                        </dgm:else>
                      </dgm:choose>
                    </dgm:if>
                    <dgm:else name="Name102">
                      <dgm:choose name="Name103">
                        <dgm:if name="Name104" func="var" arg="dir" op="equ" val="norm">
                          <dgm:alg type="hierChild">
                            <dgm:param type="linDir" val="fromT"/>
                            <dgm:param type="chAlign" val="l"/>
                          </dgm:alg>
                        </dgm:if>
                        <dgm:else name="Name105">
                          <dgm:alg type="hierChild">
                            <dgm:param type="linDir" val="fromT"/>
                            <dgm:param type="chAlign" val="r"/>
                          </dgm:alg>
                        </dgm:else>
                      </dgm:choose>
                    </dgm:else>
                  </dgm:choose>
                  <dgm:shape xmlns:r="http://schemas.openxmlformats.org/officeDocument/2006/relationships" r:blip="">
                    <dgm:adjLst/>
                  </dgm:shape>
                  <dgm:presOf/>
                  <dgm:constrLst/>
                  <dgm:ruleLst/>
                  <dgm:forEach name="Name106" ref="rep2a"/>
                </dgm:layoutNode>
                <dgm:layoutNode name="hierChild5">
                  <dgm:choose name="Name107">
                    <dgm:if name="Name108" func="var" arg="dir" op="equ" val="norm">
                      <dgm:alg type="hierChild">
                        <dgm:param type="chAlign" val="l"/>
                        <dgm:param type="linDir" val="fromT"/>
                        <dgm:param type="secChAlign" val="t"/>
                        <dgm:param type="secLinDir" val="fromL"/>
                      </dgm:alg>
                    </dgm:if>
                    <dgm:else name="Name109">
                      <dgm:alg type="hierChild">
                        <dgm:param type="chAlign" val="r"/>
                        <dgm:param type="linDir" val="fromT"/>
                        <dgm:param type="secChAlign" val="t"/>
                        <dgm:param type="secLinDir" val="fromR"/>
                      </dgm:alg>
                    </dgm:else>
                  </dgm:choose>
                  <dgm:shape xmlns:r="http://schemas.openxmlformats.org/officeDocument/2006/relationships" r:blip="">
                    <dgm:adjLst/>
                  </dgm:shape>
                  <dgm:presOf/>
                  <dgm:constrLst/>
                  <dgm:ruleLst/>
                  <dgm:forEach name="Name110" ref="rep2b"/>
                </dgm:layoutNode>
              </dgm:layoutNode>
            </dgm:forEach>
          </dgm:layoutNode>
          <dgm:layoutNode name="hierChild3">
            <dgm:choose name="Name111">
              <dgm:if name="Name112" func="var" arg="dir" op="equ" val="norm">
                <dgm:alg type="hierChild">
                  <dgm:param type="chAlign" val="l"/>
                  <dgm:param type="linDir" val="fromT"/>
                  <dgm:param type="secChAlign" val="t"/>
                  <dgm:param type="secLinDir" val="fromL"/>
                </dgm:alg>
              </dgm:if>
              <dgm:else name="Name113">
                <dgm:alg type="hierChild">
                  <dgm:param type="chAlign" val="r"/>
                  <dgm:param type="linDir" val="fromT"/>
                  <dgm:param type="secChAlign" val="t"/>
                  <dgm:param type="secLinDir" val="fromR"/>
                </dgm:alg>
              </dgm:else>
            </dgm:choose>
            <dgm:shape xmlns:r="http://schemas.openxmlformats.org/officeDocument/2006/relationships" r:blip="">
              <dgm:adjLst/>
            </dgm:shape>
            <dgm:presOf/>
            <dgm:constrLst/>
            <dgm:ruleLst/>
            <dgm:forEach name="rep2b" axis="ch" ptType="asst">
              <dgm:forEach name="Name114" axis="precedSib" ptType="parTrans" st="-1" cnt="1">
                <dgm:layoutNode name="Name115">
                  <dgm:choose name="Name116">
                    <dgm:if name="Name117" func="var" arg="dir" op="equ" val="norm">
                      <dgm:alg type="conn">
                        <dgm:param type="connRout" val="bend"/>
                        <dgm:param type="dim" val="1D"/>
                        <dgm:param type="endSty" val="noArr"/>
                        <dgm:param type="begPts" val="midR"/>
                        <dgm:param type="endPts" val="bCtr tCtr"/>
                      </dgm:alg>
                    </dgm:if>
                    <dgm:else name="Name118">
                      <dgm:alg type="conn">
                        <dgm:param type="connRout" val="bend"/>
                        <dgm:param type="dim" val="1D"/>
                        <dgm:param type="endSty" val="noArr"/>
                        <dgm:param type="begPts" val="midL"/>
                        <dgm:param type="endPts" val="bCtr tCtr"/>
                      </dgm:alg>
                    </dgm:else>
                  </dgm:choose>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9">
                  <dgm:if name="Name120" func="var" arg="hierBranch" op="equ" val="l">
                    <dgm:choose name="Name121">
                      <dgm:if name="Name122" func="var" arg="dir" op="equ" val="norm">
                        <dgm:alg type="hierRoot">
                          <dgm:param type="hierAlign" val="lT"/>
                        </dgm:alg>
                        <dgm:constrLst>
                          <dgm:constr type="alignOff" val="0.75"/>
                        </dgm:constrLst>
                      </dgm:if>
                      <dgm:else name="Name123">
                        <dgm:alg type="hierRoot">
                          <dgm:param type="hierAlign" val="rT"/>
                        </dgm:alg>
                        <dgm:constrLst>
                          <dgm:constr type="alignOff" val="0.75"/>
                        </dgm:constrLst>
                      </dgm:else>
                    </dgm:choose>
                  </dgm:if>
                  <dgm:if name="Name124" func="var" arg="hierBranch" op="equ" val="r">
                    <dgm:choose name="Name125">
                      <dgm:if name="Name126" func="var" arg="dir" op="equ" val="norm">
                        <dgm:alg type="hierRoot">
                          <dgm:param type="hierAlign" val="lB"/>
                        </dgm:alg>
                        <dgm:constrLst>
                          <dgm:constr type="alignOff" val="0.75"/>
                        </dgm:constrLst>
                      </dgm:if>
                      <dgm:else name="Name127">
                        <dgm:alg type="hierRoot">
                          <dgm:param type="hierAlign" val="rB"/>
                        </dgm:alg>
                        <dgm:constrLst>
                          <dgm:constr type="alignOff" val="0.75"/>
                        </dgm:constrLst>
                      </dgm:else>
                    </dgm:choose>
                  </dgm:if>
                  <dgm:if name="Name128" func="var" arg="hierBranch" op="equ" val="hang">
                    <dgm:choose name="Name129">
                      <dgm:if name="Name130" func="var" arg="dir" op="equ" val="norm">
                        <dgm:alg type="hierRoot">
                          <dgm:param type="hierAlign" val="lCtrCh"/>
                        </dgm:alg>
                        <dgm:constrLst>
                          <dgm:constr type="alignOff" val="0.65"/>
                        </dgm:constrLst>
                      </dgm:if>
                      <dgm:else name="Name131">
                        <dgm:alg type="hierRoot">
                          <dgm:param type="hierAlign" val="rCtrCh"/>
                        </dgm:alg>
                        <dgm:constrLst>
                          <dgm:constr type="alignOff" val="0.65"/>
                        </dgm:constrLst>
                      </dgm:else>
                    </dgm:choose>
                  </dgm:if>
                  <dgm:else name="Name132">
                    <dgm:choose name="Name133">
                      <dgm:if name="Name134" func="var" arg="dir" op="equ" val="norm">
                        <dgm:alg type="hierRoot">
                          <dgm:param type="hierAlign" val="lCtrCh"/>
                        </dgm:alg>
                        <dgm:constrLst>
                          <dgm:constr type="alignOff"/>
                          <dgm:constr type="bendDist" for="des" ptType="parTrans" refType="sp" fact="0.5"/>
                        </dgm:constrLst>
                      </dgm:if>
                      <dgm:else name="Name135">
                        <dgm:alg type="hierRoot">
                          <dgm:param type="hierAlign" val="rCtrCh"/>
                        </dgm:alg>
                        <dgm:constrLst>
                          <dgm:constr type="alignOff"/>
                          <dgm:constr type="bendDist" for="des" ptType="parTrans" refType="sp" fact="0.5"/>
                        </dgm:constrLst>
                      </dgm:else>
                    </dgm:choose>
                  </dgm:else>
                </dgm:choose>
                <dgm:shape xmlns:r="http://schemas.openxmlformats.org/officeDocument/2006/relationships" r:blip="">
                  <dgm:adjLst/>
                </dgm:shape>
                <dgm:presOf/>
                <dgm:ruleLst/>
                <dgm:layoutNode name="rootComposite3">
                  <dgm:alg type="composite"/>
                  <dgm:shape xmlns:r="http://schemas.openxmlformats.org/officeDocument/2006/relationships" r:blip="">
                    <dgm:adjLst/>
                  </dgm:shape>
                  <dgm:presOf axis="self" ptType="node" cnt="1"/>
                  <dgm:choose name="Name136">
                    <dgm:if name="Name137"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38"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39"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40">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41">
                    <dgm:if name="Name142" func="var" arg="hierBranch" op="equ" val="l">
                      <dgm:choose name="Name143">
                        <dgm:if name="Name144" func="var" arg="dir" op="equ" val="norm">
                          <dgm:alg type="hierChild">
                            <dgm:param type="chAlign" val="t"/>
                            <dgm:param type="linDir" val="fromL"/>
                          </dgm:alg>
                        </dgm:if>
                        <dgm:else name="Name145">
                          <dgm:alg type="hierChild">
                            <dgm:param type="chAlign" val="t"/>
                            <dgm:param type="linDir" val="fromR"/>
                          </dgm:alg>
                        </dgm:else>
                      </dgm:choose>
                    </dgm:if>
                    <dgm:if name="Name146" func="var" arg="hierBranch" op="equ" val="r">
                      <dgm:choose name="Name147">
                        <dgm:if name="Name148" func="var" arg="dir" op="equ" val="norm">
                          <dgm:alg type="hierChild">
                            <dgm:param type="chAlign" val="b"/>
                            <dgm:param type="linDir" val="fromL"/>
                          </dgm:alg>
                        </dgm:if>
                        <dgm:else name="Name149">
                          <dgm:alg type="hierChild">
                            <dgm:param type="chAlign" val="b"/>
                            <dgm:param type="linDir" val="fromR"/>
                          </dgm:alg>
                        </dgm:else>
                      </dgm:choose>
                    </dgm:if>
                    <dgm:if name="Name150" func="var" arg="hierBranch" op="equ" val="hang">
                      <dgm:choose name="Name151">
                        <dgm:if name="Name152" func="var" arg="dir" op="equ" val="norm">
                          <dgm:alg type="hierChild">
                            <dgm:param type="chAlign" val="l"/>
                            <dgm:param type="linDir" val="fromT"/>
                            <dgm:param type="secChAlign" val="t"/>
                            <dgm:param type="secLinDir" val="fromL"/>
                          </dgm:alg>
                        </dgm:if>
                        <dgm:else name="Name153">
                          <dgm:alg type="hierChild">
                            <dgm:param type="chAlign" val="r"/>
                            <dgm:param type="linDir" val="fromT"/>
                            <dgm:param type="secChAlign" val="t"/>
                            <dgm:param type="secLinDir" val="fromR"/>
                          </dgm:alg>
                        </dgm:else>
                      </dgm:choose>
                    </dgm:if>
                    <dgm:else name="Name154">
                      <dgm:choose name="Name155">
                        <dgm:if name="Name156" func="var" arg="dir" op="equ" val="norm">
                          <dgm:alg type="hierChild">
                            <dgm:param type="linDir" val="fromT"/>
                            <dgm:param type="chAlign" val="l"/>
                          </dgm:alg>
                        </dgm:if>
                        <dgm:else name="Name157">
                          <dgm:alg type="hierChild">
                            <dgm:param type="linDir" val="fromT"/>
                            <dgm:param type="chAlign" val="r"/>
                          </dgm:alg>
                        </dgm:else>
                      </dgm:choose>
                    </dgm:else>
                  </dgm:choose>
                  <dgm:shape xmlns:r="http://schemas.openxmlformats.org/officeDocument/2006/relationships" r:blip="">
                    <dgm:adjLst/>
                  </dgm:shape>
                  <dgm:presOf/>
                  <dgm:constrLst/>
                  <dgm:ruleLst/>
                  <dgm:forEach name="Name158" ref="rep2a"/>
                </dgm:layoutNode>
                <dgm:layoutNode name="hierChild7">
                  <dgm:choose name="Name159">
                    <dgm:if name="Name160" func="var" arg="dir" op="equ" val="norm">
                      <dgm:alg type="hierChild">
                        <dgm:param type="chAlign" val="l"/>
                        <dgm:param type="linDir" val="fromT"/>
                        <dgm:param type="secChAlign" val="t"/>
                        <dgm:param type="secLinDir" val="fromL"/>
                      </dgm:alg>
                    </dgm:if>
                    <dgm:else name="Name161">
                      <dgm:alg type="hierChild">
                        <dgm:param type="chAlign" val="r"/>
                        <dgm:param type="linDir" val="fromT"/>
                        <dgm:param type="secChAlign" val="t"/>
                        <dgm:param type="secLinDir" val="fromR"/>
                      </dgm:alg>
                    </dgm:else>
                  </dgm:choose>
                  <dgm:shape xmlns:r="http://schemas.openxmlformats.org/officeDocument/2006/relationships" r:blip="">
                    <dgm:adjLst/>
                  </dgm:shape>
                  <dgm:presOf/>
                  <dgm:constrLst/>
                  <dgm:ruleLst/>
                  <dgm:forEach name="Name162" ref="rep2b"/>
                </dgm:layoutNode>
              </dgm:layoutNode>
            </dgm:forEach>
          </dgm:layoutNode>
        </dgm:layoutNode>
      </dgm:forEach>
    </dgm:forEach>
  </dgm:layoutNode>
</dgm:layoutDef>
</file>

<file path=ppt/diagrams/layout18.xml><?xml version="1.0" encoding="utf-8"?>
<dgm:layoutDef xmlns:dgm="http://schemas.openxmlformats.org/drawingml/2006/diagram" xmlns:a="http://schemas.openxmlformats.org/drawingml/2006/main" uniqueId="urn:microsoft.com/office/officeart/2005/8/layout/lProcess2">
  <dgm:title val=""/>
  <dgm:desc val=""/>
  <dgm:catLst>
    <dgm:cat type="list" pri="10000"/>
    <dgm:cat type="relationship" pri="13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useDef="1">
    <dgm:dataModel>
      <dgm:ptLst/>
      <dgm:bg/>
      <dgm:whole/>
    </dgm:dataModel>
  </dgm:styleData>
  <dgm:clrData useDef="1">
    <dgm:dataModel>
      <dgm:ptLst/>
      <dgm:bg/>
      <dgm:whole/>
    </dgm:dataModel>
  </dgm:clrData>
  <dgm:layoutNode name="theList">
    <dgm:varLst>
      <dgm:dir/>
      <dgm:animLvl val="lvl"/>
      <dgm:resizeHandles val="exact"/>
    </dgm:varLst>
    <dgm:choose name="Name0">
      <dgm:if name="Name1" func="var" arg="dir" op="equ" val="norm">
        <dgm:alg type="lin"/>
      </dgm:if>
      <dgm:else name="Name2">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forName="aSpace" refType="w" fact="0.075"/>
      <dgm:constr type="h" for="des" forName="aSpace2" refType="h" fact="0.1"/>
      <dgm:constr type="primFontSz" for="des" forName="textNode" op="equ"/>
      <dgm:constr type="primFontSz" for="des" forName="childNode" op="equ"/>
    </dgm:constrLst>
    <dgm:ruleLst/>
    <dgm:forEach name="aNodeForEach" axis="ch" ptType="node">
      <dgm:layoutNode name="compNode">
        <dgm:alg type="composite"/>
        <dgm:shape xmlns:r="http://schemas.openxmlformats.org/officeDocument/2006/relationships" r:blip="">
          <dgm:adjLst/>
        </dgm:shape>
        <dgm:presOf/>
        <dgm:constrLst>
          <dgm:constr type="w" for="ch" forName="aNode" refType="w"/>
          <dgm:constr type="h" for="ch" forName="aNode" refType="h"/>
          <dgm:constr type="w" for="ch" forName="textNode" refType="w"/>
          <dgm:constr type="h" for="ch" forName="textNode" refType="h" fact="0.3"/>
          <dgm:constr type="ctrX" for="ch" forName="textNode" refType="w" fact="0.5"/>
          <dgm:constr type="w" for="ch" forName="compChildNode" refType="w" fact="0.8"/>
          <dgm:constr type="h" for="ch" forName="compChildNode" refType="h" fact="0.65"/>
          <dgm:constr type="t" for="ch" forName="compChildNode" refType="h" fact="0.3"/>
          <dgm:constr type="ctrX" for="ch" forName="compChildNode" refType="w" fact="0.5"/>
        </dgm:constrLst>
        <dgm:ruleLst/>
        <dgm:layoutNode name="aNode" styleLbl="bgShp">
          <dgm:alg type="sp"/>
          <dgm:shape xmlns:r="http://schemas.openxmlformats.org/officeDocument/2006/relationships" type="roundRect" r:blip="">
            <dgm:adjLst>
              <dgm:adj idx="1" val="0.1"/>
            </dgm:adjLst>
          </dgm:shape>
          <dgm:presOf axis="self"/>
          <dgm:constrLst/>
          <dgm:ruleLst/>
        </dgm:layoutNode>
        <dgm:layoutNode name="textNode" styleLbl="bgShp">
          <dgm:alg type="tx"/>
          <dgm:shape xmlns:r="http://schemas.openxmlformats.org/officeDocument/2006/relationships" type="rect" r:blip="" hideGeom="1">
            <dgm:adjLst>
              <dgm:adj idx="1" val="0.1"/>
            </dgm:adjLst>
          </dgm:shape>
          <dgm:presOf axis="self"/>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compChildNode">
          <dgm:alg type="composite"/>
          <dgm:shape xmlns:r="http://schemas.openxmlformats.org/officeDocument/2006/relationships" r:blip="">
            <dgm:adjLst/>
          </dgm:shape>
          <dgm:presOf/>
          <dgm:constrLst>
            <dgm:constr type="w" for="des" forName="childNode" refType="w"/>
            <dgm:constr type="h" for="des" forName="childNode" refType="h"/>
          </dgm:constrLst>
          <dgm:ruleLst/>
          <dgm:layoutNode name="theInnerList">
            <dgm:alg type="lin">
              <dgm:param type="linDir" val="fromT"/>
            </dgm:alg>
            <dgm:shape xmlns:r="http://schemas.openxmlformats.org/officeDocument/2006/relationships" r:blip="">
              <dgm:adjLst/>
            </dgm:shape>
            <dgm:presOf/>
            <dgm:constrLst/>
            <dgm:ruleLst/>
            <dgm:forEach name="childNodeForEach" axis="ch" ptType="node">
              <dgm:layoutNode name="child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tMarg" refType="primFontSz" fact="0.15"/>
                  <dgm:constr type="bMarg" refType="primFontSz" fact="0.15"/>
                  <dgm:constr type="lMarg" refType="primFontSz" fact="0.2"/>
                  <dgm:constr type="rMarg" refType="primFontSz" fact="0.2"/>
                </dgm:constrLst>
                <dgm:ruleLst>
                  <dgm:rule type="primFontSz" val="5" fact="NaN" max="NaN"/>
                </dgm:ruleLst>
              </dgm:layoutNode>
              <dgm:choose name="Name3">
                <dgm:if name="Name4" axis="self" ptType="node" func="revPos" op="equ" val="1"/>
                <dgm:else name="Name5">
                  <dgm:layoutNode name="aSpace2">
                    <dgm:alg type="sp"/>
                    <dgm:shape xmlns:r="http://schemas.openxmlformats.org/officeDocument/2006/relationships" r:blip="">
                      <dgm:adjLst/>
                    </dgm:shape>
                    <dgm:presOf/>
                    <dgm:constrLst/>
                    <dgm:ruleLst/>
                  </dgm:layoutNode>
                </dgm:else>
              </dgm:choose>
            </dgm:forEach>
          </dgm:layoutNode>
        </dgm:layoutNode>
      </dgm:layoutNode>
      <dgm:choose name="Name6">
        <dgm:if name="Name7" axis="self" ptType="node" func="revPos" op="equ" val="1"/>
        <dgm:else name="Name8">
          <dgm:layoutNode name="aSpace">
            <dgm:alg type="sp"/>
            <dgm:shape xmlns:r="http://schemas.openxmlformats.org/officeDocument/2006/relationships" r:blip="">
              <dgm:adjLst/>
            </dgm:shape>
            <dgm:presOf/>
            <dgm:constrLst/>
            <dgm:ruleLst/>
          </dgm:layoutNode>
        </dgm:else>
      </dgm:choose>
    </dgm:forEach>
  </dgm:layoutNode>
</dgm:layoutDef>
</file>

<file path=ppt/diagrams/layout180.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181.xml><?xml version="1.0" encoding="utf-8"?>
<dgm:layoutDef xmlns:dgm="http://schemas.openxmlformats.org/drawingml/2006/diagram" xmlns:a="http://schemas.openxmlformats.org/drawingml/2006/main" uniqueId="urn:microsoft.com/office/officeart/2005/8/layout/target3">
  <dgm:title val=""/>
  <dgm:desc val=""/>
  <dgm:catLst>
    <dgm:cat type="relationship" pri="11000"/>
    <dgm:cat type="list" pri="22000"/>
    <dgm:cat type="convert" pri="4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11"/>
        <dgm:pt modelId="12"/>
        <dgm:pt modelId="2"/>
        <dgm:pt modelId="21"/>
        <dgm:pt modelId="22"/>
        <dgm:pt modelId="3"/>
        <dgm:pt modelId="31"/>
        <dgm:pt modelId="32"/>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tyleData>
  <dgm:clrData>
    <dgm:dataModel>
      <dgm:ptLst>
        <dgm:pt modelId="0" type="doc"/>
        <dgm:pt modelId="1"/>
        <dgm:pt modelId="11"/>
        <dgm:pt modelId="12"/>
        <dgm:pt modelId="2"/>
        <dgm:pt modelId="21"/>
        <dgm:pt modelId="22"/>
        <dgm:pt modelId="3"/>
        <dgm:pt modelId="31"/>
        <dgm:pt modelId="32"/>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clrData>
  <dgm:layoutNode name="Name0">
    <dgm:varLst>
      <dgm:chMax val="7"/>
      <dgm:dir/>
      <dgm:animLvl val="lvl"/>
      <dgm:resizeHandles val="exact"/>
    </dgm:varLst>
    <dgm:alg type="composite"/>
    <dgm:shape xmlns:r="http://schemas.openxmlformats.org/officeDocument/2006/relationships" r:blip="">
      <dgm:adjLst/>
    </dgm:shape>
    <dgm:presOf/>
    <dgm:choose name="Name1">
      <dgm:if name="Name2" func="var" arg="dir" op="equ" val="norm">
        <dgm:choose name="Name3">
          <dgm:if name="Name4" axis="ch" ptType="node" func="cnt" op="equ" val="1">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rect1ParTx" refType="r" refFor="ch" refForName="space"/>
              <dgm:constr type="w" for="ch" forName="rect1ParTx" refType="w" refFor="ch" refForName="rect1" fact="0.5"/>
              <dgm:constr type="t" for="ch" forName="rect1ParTx" refType="t" refFor="ch" refForName="rect1"/>
              <dgm:constr type="b" for="ch" forName="rect1ParTx" refType="b" refFor="ch" refForName="rect1"/>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b" refFor="ch" refForName="rect1"/>
              <dgm:constr type="primFontSz" for="ch" op="equ" val="65"/>
              <dgm:constr type="secFontSz" for="ch" op="equ" val="65"/>
            </dgm:constrLst>
          </dgm:if>
          <dgm:if name="Name5" axis="ch" ptType="node" func="cnt" op="equ" val="2">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5"/>
              <dgm:constr type="hOff" for="ch" forName="circle2" refType="h" refFor="ch" refForName="vertSpace2" fact="-0.5"/>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rect2ParTx" refType="r" refFor="ch" refForName="space"/>
              <dgm:constr type="w" for="ch" forName="rect2ParTx" refType="w" refFor="ch" refForName="rect2" fact="0.5"/>
              <dgm:constr type="t" for="ch" forName="rect2ParTx" refType="t" refFor="ch" refForName="rect2"/>
              <dgm:constr type="b" for="ch" forName="rect2ParTx" refType="b" refFor="ch" refForName="rect2"/>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b" refFor="ch" refForName="rect2"/>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primFontSz" for="ch" op="equ" val="65"/>
              <dgm:constr type="secFontSz" for="ch" op="equ" val="65"/>
            </dgm:constrLst>
          </dgm:if>
          <dgm:if name="Name6" axis="ch" ptType="node" func="cnt" op="equ" val="3">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66667"/>
              <dgm:constr type="hOff" for="ch" forName="circle2" refType="h" refFor="ch" refForName="vertSpace2" fact="-0.33333"/>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33333"/>
              <dgm:constr type="hOff" for="ch" forName="circle3" refType="h" refFor="ch" refForName="vertSpace2" fact="-0.66667"/>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rect3ParTx" refType="r" refFor="ch" refForName="space"/>
              <dgm:constr type="w" for="ch" forName="rect3ParTx" refType="w" refFor="ch" refForName="rect3" fact="0.5"/>
              <dgm:constr type="t" for="ch" forName="rect3ParTx" refType="t" refFor="ch" refForName="rect3"/>
              <dgm:constr type="b" for="ch" forName="rect3ParTx" refType="b" refFor="ch" refForName="rect3"/>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b" refFor="ch" refForName="rect3"/>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primFontSz" for="ch" op="equ" val="65"/>
              <dgm:constr type="secFontSz" for="ch" op="equ" val="65"/>
            </dgm:constrLst>
          </dgm:if>
          <dgm:if name="Name7" axis="ch" ptType="node" func="cnt" op="equ" val="4">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75"/>
              <dgm:constr type="hOff" for="ch" forName="circle2" refType="h" refFor="ch" refForName="vertSpace2" fact="-0.25"/>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5"/>
              <dgm:constr type="hOff" for="ch" forName="circle3" refType="h" refFor="ch" refForName="vertSpace2" fact="-0.5"/>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25"/>
              <dgm:constr type="hOff" for="ch" forName="circle4" refType="h" refFor="ch" refForName="vertSpace2" fact="-0.75"/>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rect4ParTx" refType="r" refFor="ch" refForName="space"/>
              <dgm:constr type="w" for="ch" forName="rect4ParTx" refType="w" refFor="ch" refForName="rect4" fact="0.5"/>
              <dgm:constr type="t" for="ch" forName="rect4ParTx" refType="t" refFor="ch" refForName="rect4"/>
              <dgm:constr type="b" for="ch" forName="rect4ParTx" refType="b" refFor="ch" refForName="rect4"/>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b" refFor="ch" refForName="rect4"/>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primFontSz" for="ch" op="equ" val="65"/>
              <dgm:constr type="secFontSz" for="ch" op="equ" val="65"/>
            </dgm:constrLst>
          </dgm:if>
          <dgm:if name="Name8" axis="ch" ptType="node" func="cnt" op="equ" val="5">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8"/>
              <dgm:constr type="hOff" for="ch" forName="circle2" refType="h" refFor="ch" refForName="vertSpace2" fact="-0.2"/>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6"/>
              <dgm:constr type="hOff" for="ch" forName="circle3" refType="h" refFor="ch" refForName="vertSpace2" fact="-0.4"/>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4"/>
              <dgm:constr type="hOff" for="ch" forName="circle4" refType="h" refFor="ch" refForName="vertSpace2" fact="-0.6"/>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l" refFor="ch" refForName="space"/>
              <dgm:constr type="h" for="ch" forName="circle5" refType="h" refFor="ch" refForName="circle1" fact="0.2"/>
              <dgm:constr type="hOff" for="ch" forName="circle5" refType="h" refFor="ch" refForName="vertSpace2" fact="-0.8"/>
              <dgm:constr type="w" for="ch" forName="circle5" refType="h" refFor="ch" refForName="circle5" op="equ"/>
              <dgm:constr type="wOff" for="ch" forName="circle5" refType="hOff" refFor="ch" refForName="circle5" op="equ"/>
              <dgm:constr type="b" for="ch" forName="circle5" refType="t" refFor="ch" refForName="vertSpace5"/>
              <dgm:constr type="l" for="ch" forName="rect5" refType="r" refFor="ch" refForName="space"/>
              <dgm:constr type="r" for="ch" forName="rect5" refType="w"/>
              <dgm:constr type="h" for="ch" forName="rect5" refType="h" refFor="ch" refForName="circle5"/>
              <dgm:constr type="hOff" for="ch" forName="rect5" refType="hOff" refFor="ch" refForName="circle5"/>
              <dgm:constr type="b" for="ch" forName="rect5" refType="b" refFor="ch" refForName="circle5"/>
              <dgm:constr type="l" for="ch" forName="rect5ParTx" refType="r" refFor="ch" refForName="space"/>
              <dgm:constr type="w" for="ch" forName="rect5ParTx" refType="w" refFor="ch" refForName="rect5" fact="0.5"/>
              <dgm:constr type="t" for="ch" forName="rect5ParTx" refType="t" refFor="ch" refForName="rect5"/>
              <dgm:constr type="b" for="ch" forName="rect5ParTx" refType="b" refFor="ch" refForName="rect5"/>
              <dgm:constr type="l" for="ch" forName="rect5ChTx" refType="r" refFor="ch" refForName="rect5ParTx"/>
              <dgm:constr type="w" for="ch" forName="rect5ChTx" refType="w" refFor="ch" refForName="rect5ParTx"/>
              <dgm:constr type="t" for="ch" forName="rect5ChTx" refType="t" refFor="ch" refForName="rect5ParTx"/>
              <dgm:constr type="b" for="ch" forName="rect5ChTx" refType="b" refFor="ch" refForName="rect5ParTx"/>
              <dgm:constr type="l" for="ch" forName="rect5ParTxNoCh" refType="r" refFor="ch" refForName="space"/>
              <dgm:constr type="w" for="ch" forName="rect5ParTxNoCh" refType="w" refFor="ch" refForName="rect5"/>
              <dgm:constr type="t" for="ch" forName="rect5ParTxNoCh" refType="t" refFor="ch" refForName="rect5"/>
              <dgm:constr type="b" for="ch" forName="rect5ParTxNoCh" refType="b" refFor="ch" refForName="rect5"/>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l" for="ch" forName="rect4ParTx" refType="r" refFor="ch" refForName="space"/>
              <dgm:constr type="w" for="ch" forName="rect4ParTx" refType="w" refFor="ch" refForName="rect4" fact="0.5"/>
              <dgm:constr type="t" for="ch" forName="rect4ParTx" refType="t" refFor="ch" refForName="rect4"/>
              <dgm:constr type="b" for="ch" forName="rect4ParTx" refType="t" refFor="ch" refForName="rect5"/>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t" refFor="ch" refForName="rect5"/>
              <dgm:constr type="primFontSz" for="ch" op="equ" val="65"/>
              <dgm:constr type="secFontSz" for="ch" op="equ" val="65"/>
            </dgm:constrLst>
          </dgm:if>
          <dgm:if name="Name9" axis="ch" ptType="node" func="cnt" op="equ" val="6">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83333"/>
              <dgm:constr type="hOff" for="ch" forName="circle2" refType="h" refFor="ch" refForName="vertSpace2" fact="-0.16667"/>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66667"/>
              <dgm:constr type="hOff" for="ch" forName="circle3" refType="h" refFor="ch" refForName="vertSpace2" fact="-0.33333"/>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5"/>
              <dgm:constr type="hOff" for="ch" forName="circle4" refType="h" refFor="ch" refForName="vertSpace2" fact="-0.5"/>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l" refFor="ch" refForName="space"/>
              <dgm:constr type="h" for="ch" forName="circle5" refType="h" refFor="ch" refForName="circle1" fact="0.33333"/>
              <dgm:constr type="hOff" for="ch" forName="circle5" refType="h" refFor="ch" refForName="vertSpace2" fact="-0.66667"/>
              <dgm:constr type="w" for="ch" forName="circle5" refType="h" refFor="ch" refForName="circle5" op="equ"/>
              <dgm:constr type="wOff" for="ch" forName="circle5" refType="hOff" refFor="ch" refForName="circle5" op="equ"/>
              <dgm:constr type="b" for="ch" forName="circle5" refType="t" refFor="ch" refForName="vertSpace5"/>
              <dgm:constr type="l" for="ch" forName="rect5" refType="r" refFor="ch" refForName="space"/>
              <dgm:constr type="r" for="ch" forName="rect5" refType="w"/>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l" refFor="ch" refForName="space"/>
              <dgm:constr type="h" for="ch" forName="circle6" refType="h" refFor="ch" refForName="circle1" fact="0.16667"/>
              <dgm:constr type="hOff" for="ch" forName="circle6" refType="h" refFor="ch" refForName="vertSpace2" fact="-0.83333"/>
              <dgm:constr type="w" for="ch" forName="circle6" refType="h" refFor="ch" refForName="circle6" op="equ"/>
              <dgm:constr type="wOff" for="ch" forName="circle6" refType="hOff" refFor="ch" refForName="circle6" op="equ"/>
              <dgm:constr type="b" for="ch" forName="circle6" refType="t" refFor="ch" refForName="vertSpace6"/>
              <dgm:constr type="l" for="ch" forName="rect6" refType="r" refFor="ch" refForName="space"/>
              <dgm:constr type="r" for="ch" forName="rect6" refType="w"/>
              <dgm:constr type="h" for="ch" forName="rect6" refType="h" refFor="ch" refForName="circle6"/>
              <dgm:constr type="hOff" for="ch" forName="rect6" refType="hOff" refFor="ch" refForName="circle6"/>
              <dgm:constr type="b" for="ch" forName="rect6" refType="b" refFor="ch" refForName="circle6"/>
              <dgm:constr type="l" for="ch" forName="rect6ParTx" refType="r" refFor="ch" refForName="space"/>
              <dgm:constr type="w" for="ch" forName="rect6ParTx" refType="w" refFor="ch" refForName="rect6" fact="0.5"/>
              <dgm:constr type="t" for="ch" forName="rect6ParTx" refType="t" refFor="ch" refForName="rect6"/>
              <dgm:constr type="b" for="ch" forName="rect6ParTx" refType="b" refFor="ch" refForName="rect6"/>
              <dgm:constr type="l" for="ch" forName="rect6ChTx" refType="r" refFor="ch" refForName="rect6ParTx"/>
              <dgm:constr type="w" for="ch" forName="rect6ChTx" refType="w" refFor="ch" refForName="rect6ParTx"/>
              <dgm:constr type="t" for="ch" forName="rect6ChTx" refType="t" refFor="ch" refForName="rect6ParTx"/>
              <dgm:constr type="b" for="ch" forName="rect6ChTx" refType="b" refFor="ch" refForName="rect6ParTx"/>
              <dgm:constr type="l" for="ch" forName="rect6ParTxNoCh" refType="r" refFor="ch" refForName="space"/>
              <dgm:constr type="w" for="ch" forName="rect6ParTxNoCh" refType="w" refFor="ch" refForName="rect6"/>
              <dgm:constr type="t" for="ch" forName="rect6ParTxNoCh" refType="t" refFor="ch" refForName="rect6"/>
              <dgm:constr type="b" for="ch" forName="rect6ParTxNoCh" refType="b" refFor="ch" refForName="rect6"/>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l" for="ch" forName="rect4ParTx" refType="r" refFor="ch" refForName="space"/>
              <dgm:constr type="w" for="ch" forName="rect4ParTx" refType="w" refFor="ch" refForName="rect4" fact="0.5"/>
              <dgm:constr type="t" for="ch" forName="rect4ParTx" refType="t" refFor="ch" refForName="rect4"/>
              <dgm:constr type="b" for="ch" forName="rect4ParTx" refType="t" refFor="ch" refForName="rect5"/>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t" refFor="ch" refForName="rect5"/>
              <dgm:constr type="l" for="ch" forName="rect5ParTx" refType="r" refFor="ch" refForName="space"/>
              <dgm:constr type="w" for="ch" forName="rect5ParTx" refType="w" refFor="ch" refForName="rect5" fact="0.5"/>
              <dgm:constr type="t" for="ch" forName="rect5ParTx" refType="t" refFor="ch" refForName="rect5"/>
              <dgm:constr type="b" for="ch" forName="rect5ParTx" refType="t" refFor="ch" refForName="rect6"/>
              <dgm:constr type="l" for="ch" forName="rect5ChTx" refType="r" refFor="ch" refForName="rect5ParTx"/>
              <dgm:constr type="w" for="ch" forName="rect5ChTx" refType="w" refFor="ch" refForName="rect5ParTx"/>
              <dgm:constr type="t" for="ch" forName="rect5ChTx" refType="t" refFor="ch" refForName="rect5ParTx"/>
              <dgm:constr type="b" for="ch" forName="rect5ChTx" refType="b" refFor="ch" refForName="rect5ParTx"/>
              <dgm:constr type="l" for="ch" forName="rect5ParTxNoCh" refType="r" refFor="ch" refForName="space"/>
              <dgm:constr type="w" for="ch" forName="rect5ParTxNoCh" refType="w" refFor="ch" refForName="rect5"/>
              <dgm:constr type="t" for="ch" forName="rect5ParTxNoCh" refType="t" refFor="ch" refForName="rect5"/>
              <dgm:constr type="b" for="ch" forName="rect5ParTxNoCh" refType="t" refFor="ch" refForName="rect6"/>
              <dgm:constr type="primFontSz" for="ch" op="equ" val="65"/>
              <dgm:constr type="secFontSz" for="ch" op="equ" val="65"/>
            </dgm:constrLst>
          </dgm:if>
          <dgm:if name="Name10" axis="ch" ptType="node" func="cnt" op="gte" val="7">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85714"/>
              <dgm:constr type="hOff" for="ch" forName="circle2" refType="h" refFor="ch" refForName="vertSpace2" fact="-0.14286"/>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71429"/>
              <dgm:constr type="hOff" for="ch" forName="circle3" refType="h" refFor="ch" refForName="vertSpace2" fact="-0.28571"/>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57143"/>
              <dgm:constr type="hOff" for="ch" forName="circle4" refType="h" refFor="ch" refForName="vertSpace2" fact="-0.42857"/>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l" refFor="ch" refForName="space"/>
              <dgm:constr type="h" for="ch" forName="circle5" refType="h" refFor="ch" refForName="circle1" fact="0.42857"/>
              <dgm:constr type="hOff" for="ch" forName="circle5" refType="h" refFor="ch" refForName="vertSpace2" fact="-0.57143"/>
              <dgm:constr type="w" for="ch" forName="circle5" refType="h" refFor="ch" refForName="circle5" op="equ"/>
              <dgm:constr type="wOff" for="ch" forName="circle5" refType="hOff" refFor="ch" refForName="circle5" op="equ"/>
              <dgm:constr type="b" for="ch" forName="circle5" refType="t" refFor="ch" refForName="vertSpace5"/>
              <dgm:constr type="l" for="ch" forName="rect5" refType="r" refFor="ch" refForName="space"/>
              <dgm:constr type="r" for="ch" forName="rect5" refType="w"/>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l" refFor="ch" refForName="space"/>
              <dgm:constr type="h" for="ch" forName="circle6" refType="h" refFor="ch" refForName="circle1" fact="0.28571"/>
              <dgm:constr type="hOff" for="ch" forName="circle6" refType="h" refFor="ch" refForName="vertSpace2" fact="-0.71429"/>
              <dgm:constr type="w" for="ch" forName="circle6" refType="h" refFor="ch" refForName="circle6" op="equ"/>
              <dgm:constr type="wOff" for="ch" forName="circle6" refType="hOff" refFor="ch" refForName="circle6" op="equ"/>
              <dgm:constr type="b" for="ch" forName="circle6" refType="t" refFor="ch" refForName="vertSpace6"/>
              <dgm:constr type="l" for="ch" forName="rect6" refType="r" refFor="ch" refForName="space"/>
              <dgm:constr type="r" for="ch" forName="rect6" refType="w"/>
              <dgm:constr type="h" for="ch" forName="rect6" refType="h" refFor="ch" refForName="circle6"/>
              <dgm:constr type="hOff" for="ch" forName="rect6" refType="hOff" refFor="ch" refForName="circle6"/>
              <dgm:constr type="b" for="ch" forName="rect6" refType="b" refFor="ch" refForName="circle6"/>
              <dgm:constr type="l" for="ch" forName="vertSpace7"/>
              <dgm:constr type="w" for="ch" forName="vertSpace7" refType="w"/>
              <dgm:constr type="h" for="ch" forName="vertSpace7" refType="h" refFor="ch" refForName="vertSpace6"/>
              <dgm:constr type="b" for="ch" forName="vertSpace7" refType="t" refFor="ch" refForName="vertSpace6"/>
              <dgm:constr type="ctrX" for="ch" forName="circle7" refType="l" refFor="ch" refForName="space"/>
              <dgm:constr type="h" for="ch" forName="circle7" refType="h" refFor="ch" refForName="circle1" fact="0.14286"/>
              <dgm:constr type="hOff" for="ch" forName="circle7" refType="h" refFor="ch" refForName="vertSpace2" fact="-0.85714"/>
              <dgm:constr type="w" for="ch" forName="circle7" refType="h" refFor="ch" refForName="circle7" op="equ"/>
              <dgm:constr type="wOff" for="ch" forName="circle7" refType="hOff" refFor="ch" refForName="circle7" op="equ"/>
              <dgm:constr type="b" for="ch" forName="circle7" refType="t" refFor="ch" refForName="vertSpace7"/>
              <dgm:constr type="l" for="ch" forName="rect7" refType="r" refFor="ch" refForName="space"/>
              <dgm:constr type="r" for="ch" forName="rect7" refType="w"/>
              <dgm:constr type="h" for="ch" forName="rect7" refType="h" refFor="ch" refForName="circle7"/>
              <dgm:constr type="hOff" for="ch" forName="rect7" refType="hOff" refFor="ch" refForName="circle7"/>
              <dgm:constr type="b" for="ch" forName="rect7" refType="b" refFor="ch" refForName="circle7"/>
              <dgm:constr type="l" for="ch" forName="rect7ParTx" refType="r" refFor="ch" refForName="space"/>
              <dgm:constr type="w" for="ch" forName="rect7ParTx" refType="w" refFor="ch" refForName="rect7" fact="0.5"/>
              <dgm:constr type="t" for="ch" forName="rect7ParTx" refType="t" refFor="ch" refForName="rect7"/>
              <dgm:constr type="b" for="ch" forName="rect7ParTx" refType="b" refFor="ch" refForName="rect7"/>
              <dgm:constr type="l" for="ch" forName="rect7ChTx" refType="r" refFor="ch" refForName="rect7ParTx"/>
              <dgm:constr type="w" for="ch" forName="rect7ChTx" refType="w" refFor="ch" refForName="rect7ParTx"/>
              <dgm:constr type="t" for="ch" forName="rect7ChTx" refType="t" refFor="ch" refForName="rect7ParTx"/>
              <dgm:constr type="b" for="ch" forName="rect7ChTx" refType="b" refFor="ch" refForName="rect7ParTx"/>
              <dgm:constr type="l" for="ch" forName="rect7ParTxNoCh" refType="r" refFor="ch" refForName="space"/>
              <dgm:constr type="w" for="ch" forName="rect7ParTxNoCh" refType="w" refFor="ch" refForName="rect7"/>
              <dgm:constr type="t" for="ch" forName="rect7ParTxNoCh" refType="t" refFor="ch" refForName="rect7"/>
              <dgm:constr type="b" for="ch" forName="rect7ParTxNoCh" refType="b" refFor="ch" refForName="rect7"/>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l" for="ch" forName="rect4ParTx" refType="r" refFor="ch" refForName="space"/>
              <dgm:constr type="w" for="ch" forName="rect4ParTx" refType="w" refFor="ch" refForName="rect4" fact="0.5"/>
              <dgm:constr type="t" for="ch" forName="rect4ParTx" refType="t" refFor="ch" refForName="rect4"/>
              <dgm:constr type="b" for="ch" forName="rect4ParTx" refType="t" refFor="ch" refForName="rect5"/>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t" refFor="ch" refForName="rect5"/>
              <dgm:constr type="l" for="ch" forName="rect5ParTx" refType="r" refFor="ch" refForName="space"/>
              <dgm:constr type="w" for="ch" forName="rect5ParTx" refType="w" refFor="ch" refForName="rect5" fact="0.5"/>
              <dgm:constr type="t" for="ch" forName="rect5ParTx" refType="t" refFor="ch" refForName="rect5"/>
              <dgm:constr type="b" for="ch" forName="rect5ParTx" refType="t" refFor="ch" refForName="rect6"/>
              <dgm:constr type="l" for="ch" forName="rect5ChTx" refType="r" refFor="ch" refForName="rect5ParTx"/>
              <dgm:constr type="w" for="ch" forName="rect5ChTx" refType="w" refFor="ch" refForName="rect5ParTx"/>
              <dgm:constr type="t" for="ch" forName="rect5ChTx" refType="t" refFor="ch" refForName="rect5ParTx"/>
              <dgm:constr type="b" for="ch" forName="rect5ChTx" refType="b" refFor="ch" refForName="rect5ParTx"/>
              <dgm:constr type="l" for="ch" forName="rect5ParTxNoCh" refType="r" refFor="ch" refForName="space"/>
              <dgm:constr type="w" for="ch" forName="rect5ParTxNoCh" refType="w" refFor="ch" refForName="rect5"/>
              <dgm:constr type="t" for="ch" forName="rect5ParTxNoCh" refType="t" refFor="ch" refForName="rect5"/>
              <dgm:constr type="b" for="ch" forName="rect5ParTxNoCh" refType="t" refFor="ch" refForName="rect6"/>
              <dgm:constr type="l" for="ch" forName="rect6ParTx" refType="r" refFor="ch" refForName="space"/>
              <dgm:constr type="w" for="ch" forName="rect6ParTx" refType="w" refFor="ch" refForName="rect6" fact="0.5"/>
              <dgm:constr type="t" for="ch" forName="rect6ParTx" refType="t" refFor="ch" refForName="rect6"/>
              <dgm:constr type="b" for="ch" forName="rect6ParTx" refType="t" refFor="ch" refForName="rect7"/>
              <dgm:constr type="l" for="ch" forName="rect6ChTx" refType="r" refFor="ch" refForName="rect6ParTx"/>
              <dgm:constr type="w" for="ch" forName="rect6ChTx" refType="w" refFor="ch" refForName="rect6ParTx"/>
              <dgm:constr type="t" for="ch" forName="rect6ChTx" refType="t" refFor="ch" refForName="rect6ParTx"/>
              <dgm:constr type="b" for="ch" forName="rect6ChTx" refType="b" refFor="ch" refForName="rect6ParTx"/>
              <dgm:constr type="l" for="ch" forName="rect6ParTxNoCh" refType="r" refFor="ch" refForName="space"/>
              <dgm:constr type="w" for="ch" forName="rect6ParTxNoCh" refType="w" refFor="ch" refForName="rect6"/>
              <dgm:constr type="t" for="ch" forName="rect6ParTxNoCh" refType="t" refFor="ch" refForName="rect6"/>
              <dgm:constr type="b" for="ch" forName="rect6ParTxNoCh" refType="t" refFor="ch" refForName="rect7"/>
              <dgm:constr type="primFontSz" for="ch" op="equ" val="65"/>
              <dgm:constr type="secFontSz" for="ch" op="equ" val="65"/>
            </dgm:constrLst>
          </dgm:if>
          <dgm:else name="Name11">
            <dgm:constrLst/>
          </dgm:else>
        </dgm:choose>
      </dgm:if>
      <dgm:else name="Name12">
        <dgm:choose name="Name13">
          <dgm:if name="Name14" axis="ch" ptType="node" func="cnt" op="equ" val="1">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r" for="ch" forName="rect1ParTx" refType="l" refFor="ch" refForName="space"/>
              <dgm:constr type="w" for="ch" forName="rect1ParTx" refType="w" refFor="ch" refForName="rect1" fact="0.5"/>
              <dgm:constr type="t" for="ch" forName="rect1ParTx" refType="t" refFor="ch" refForName="rect1"/>
              <dgm:constr type="b" for="ch" forName="rect1ParTx" refType="b" refFor="ch" refForName="rect1"/>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b" refFor="ch" refForName="rect1"/>
              <dgm:constr type="primFontSz" for="ch" op="equ" val="65"/>
              <dgm:constr type="secFontSz" for="ch" op="equ" val="65"/>
            </dgm:constrLst>
          </dgm:if>
          <dgm:if name="Name15" axis="ch" ptType="node" func="cnt" op="equ" val="2">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5"/>
              <dgm:constr type="hOff" for="ch" forName="circle2" refType="h" refFor="ch" refForName="vertSpace2" fact="-0.5"/>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r" for="ch" forName="rect2ParTx" refType="l" refFor="ch" refForName="space"/>
              <dgm:constr type="w" for="ch" forName="rect2ParTx" refType="w" refFor="ch" refForName="rect2" fact="0.5"/>
              <dgm:constr type="t" for="ch" forName="rect2ParTx" refType="t" refFor="ch" refForName="rect2"/>
              <dgm:constr type="b" for="ch" forName="rect2ParTx" refType="b" refFor="ch" refForName="rect2"/>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b" refFor="ch" refForName="rect2"/>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primFontSz" for="ch" op="equ" val="65"/>
              <dgm:constr type="secFontSz" for="ch" op="equ" val="65"/>
            </dgm:constrLst>
          </dgm:if>
          <dgm:if name="Name16" axis="ch" ptType="node" func="cnt" op="equ" val="3">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66667"/>
              <dgm:constr type="hOff" for="ch" forName="circle2" refType="h" refFor="ch" refForName="vertSpace2" fact="-0.33333"/>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33333"/>
              <dgm:constr type="hOff" for="ch" forName="circle3" refType="h" refFor="ch" refForName="vertSpace2" fact="-0.66667"/>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r" for="ch" forName="rect3ParTx" refType="l" refFor="ch" refForName="space"/>
              <dgm:constr type="w" for="ch" forName="rect3ParTx" refType="w" refFor="ch" refForName="rect3" fact="0.5"/>
              <dgm:constr type="t" for="ch" forName="rect3ParTx" refType="t" refFor="ch" refForName="rect3"/>
              <dgm:constr type="b" for="ch" forName="rect3ParTx" refType="b" refFor="ch" refForName="rect3"/>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b" refFor="ch" refForName="rect3"/>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primFontSz" for="ch" op="equ" val="65"/>
              <dgm:constr type="secFontSz" for="ch" op="equ" val="65"/>
            </dgm:constrLst>
          </dgm:if>
          <dgm:if name="Name17" axis="ch" ptType="node" func="cnt" op="equ" val="4">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75"/>
              <dgm:constr type="hOff" for="ch" forName="circle2" refType="h" refFor="ch" refForName="vertSpace2" fact="-0.25"/>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5"/>
              <dgm:constr type="hOff" for="ch" forName="circle3" refType="h" refFor="ch" refForName="vertSpace2" fact="-0.5"/>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25"/>
              <dgm:constr type="hOff" for="ch" forName="circle4" refType="h" refFor="ch" refForName="vertSpace2" fact="-0.75"/>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r" for="ch" forName="rect4ParTx" refType="l" refFor="ch" refForName="space"/>
              <dgm:constr type="w" for="ch" forName="rect4ParTx" refType="w" refFor="ch" refForName="rect4" fact="0.5"/>
              <dgm:constr type="t" for="ch" forName="rect4ParTx" refType="t" refFor="ch" refForName="rect4"/>
              <dgm:constr type="b" for="ch" forName="rect4ParTx" refType="b" refFor="ch" refForName="rect4"/>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b" refFor="ch" refForName="rect4"/>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primFontSz" for="ch" op="equ" val="65"/>
              <dgm:constr type="secFontSz" for="ch" op="equ" val="65"/>
            </dgm:constrLst>
          </dgm:if>
          <dgm:if name="Name18" axis="ch" ptType="node" func="cnt" op="equ" val="5">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8"/>
              <dgm:constr type="hOff" for="ch" forName="circle2" refType="h" refFor="ch" refForName="vertSpace2" fact="-0.2"/>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6"/>
              <dgm:constr type="hOff" for="ch" forName="circle3" refType="h" refFor="ch" refForName="vertSpace2" fact="-0.4"/>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4"/>
              <dgm:constr type="hOff" for="ch" forName="circle4" refType="h" refFor="ch" refForName="vertSpace2" fact="-0.6"/>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r" refFor="ch" refForName="space"/>
              <dgm:constr type="h" for="ch" forName="circle5" refType="h" refFor="ch" refForName="circle1" fact="0.2"/>
              <dgm:constr type="hOff" for="ch" forName="circle5" refType="h" refFor="ch" refForName="vertSpace2" fact="-0.8"/>
              <dgm:constr type="w" for="ch" forName="circle5" refType="h" refFor="ch" refForName="circle5" op="equ"/>
              <dgm:constr type="wOff" for="ch" forName="circle5" refType="hOff" refFor="ch" refForName="circle5" op="equ"/>
              <dgm:constr type="b" for="ch" forName="circle5" refType="t" refFor="ch" refForName="vertSpace5"/>
              <dgm:constr type="r" for="ch" forName="rect5" refType="l" refFor="ch" refForName="space"/>
              <dgm:constr type="l" for="ch" forName="rect5"/>
              <dgm:constr type="h" for="ch" forName="rect5" refType="h" refFor="ch" refForName="circle5"/>
              <dgm:constr type="hOff" for="ch" forName="rect5" refType="hOff" refFor="ch" refForName="circle5"/>
              <dgm:constr type="b" for="ch" forName="rect5" refType="b" refFor="ch" refForName="circle5"/>
              <dgm:constr type="r" for="ch" forName="rect5ParTx" refType="l" refFor="ch" refForName="space"/>
              <dgm:constr type="w" for="ch" forName="rect5ParTx" refType="w" refFor="ch" refForName="rect5" fact="0.5"/>
              <dgm:constr type="t" for="ch" forName="rect5ParTx" refType="t" refFor="ch" refForName="rect5"/>
              <dgm:constr type="b" for="ch" forName="rect5ParTx" refType="b" refFor="ch" refForName="rect5"/>
              <dgm:constr type="r" for="ch" forName="rect5ChTx" refType="l" refFor="ch" refForName="rect5ParTx"/>
              <dgm:constr type="w" for="ch" forName="rect5ChTx" refType="w" refFor="ch" refForName="rect5ParTx"/>
              <dgm:constr type="t" for="ch" forName="rect5ChTx" refType="t" refFor="ch" refForName="rect5ParTx"/>
              <dgm:constr type="b" for="ch" forName="rect5ChTx" refType="b" refFor="ch" refForName="rect5ParTx"/>
              <dgm:constr type="r" for="ch" forName="rect5ParTxNoCh" refType="l" refFor="ch" refForName="space"/>
              <dgm:constr type="w" for="ch" forName="rect5ParTxNoCh" refType="w" refFor="ch" refForName="rect5"/>
              <dgm:constr type="t" for="ch" forName="rect5ParTxNoCh" refType="t" refFor="ch" refForName="rect5"/>
              <dgm:constr type="b" for="ch" forName="rect5ParTxNoCh" refType="b" refFor="ch" refForName="rect5"/>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r" for="ch" forName="rect4ParTx" refType="l" refFor="ch" refForName="space"/>
              <dgm:constr type="w" for="ch" forName="rect4ParTx" refType="w" refFor="ch" refForName="rect4" fact="0.5"/>
              <dgm:constr type="t" for="ch" forName="rect4ParTx" refType="t" refFor="ch" refForName="rect4"/>
              <dgm:constr type="b" for="ch" forName="rect4ParTx" refType="t" refFor="ch" refForName="rect5"/>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t" refFor="ch" refForName="rect5"/>
              <dgm:constr type="primFontSz" for="ch" op="equ" val="65"/>
              <dgm:constr type="secFontSz" for="ch" op="equ" val="65"/>
            </dgm:constrLst>
          </dgm:if>
          <dgm:if name="Name19" axis="ch" ptType="node" func="cnt" op="equ" val="6">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83333"/>
              <dgm:constr type="hOff" for="ch" forName="circle2" refType="h" refFor="ch" refForName="vertSpace2" fact="-0.16667"/>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66667"/>
              <dgm:constr type="hOff" for="ch" forName="circle3" refType="h" refFor="ch" refForName="vertSpace2" fact="-0.33333"/>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5"/>
              <dgm:constr type="hOff" for="ch" forName="circle4" refType="h" refFor="ch" refForName="vertSpace2" fact="-0.5"/>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r" refFor="ch" refForName="space"/>
              <dgm:constr type="h" for="ch" forName="circle5" refType="h" refFor="ch" refForName="circle1" fact="0.33333"/>
              <dgm:constr type="hOff" for="ch" forName="circle5" refType="h" refFor="ch" refForName="vertSpace2" fact="-0.66667"/>
              <dgm:constr type="w" for="ch" forName="circle5" refType="h" refFor="ch" refForName="circle5" op="equ"/>
              <dgm:constr type="wOff" for="ch" forName="circle5" refType="hOff" refFor="ch" refForName="circle5" op="equ"/>
              <dgm:constr type="b" for="ch" forName="circle5" refType="t" refFor="ch" refForName="vertSpace5"/>
              <dgm:constr type="r" for="ch" forName="rect5" refType="l" refFor="ch" refForName="space"/>
              <dgm:constr type="l" for="ch" forName="rect5"/>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r" refFor="ch" refForName="space"/>
              <dgm:constr type="h" for="ch" forName="circle6" refType="h" refFor="ch" refForName="circle1" fact="0.16667"/>
              <dgm:constr type="hOff" for="ch" forName="circle6" refType="h" refFor="ch" refForName="vertSpace2" fact="-0.83333"/>
              <dgm:constr type="w" for="ch" forName="circle6" refType="h" refFor="ch" refForName="circle6" op="equ"/>
              <dgm:constr type="wOff" for="ch" forName="circle6" refType="hOff" refFor="ch" refForName="circle6" op="equ"/>
              <dgm:constr type="b" for="ch" forName="circle6" refType="t" refFor="ch" refForName="vertSpace6"/>
              <dgm:constr type="r" for="ch" forName="rect6" refType="l" refFor="ch" refForName="space"/>
              <dgm:constr type="l" for="ch" forName="rect6"/>
              <dgm:constr type="h" for="ch" forName="rect6" refType="h" refFor="ch" refForName="circle6"/>
              <dgm:constr type="hOff" for="ch" forName="rect6" refType="hOff" refFor="ch" refForName="circle6"/>
              <dgm:constr type="b" for="ch" forName="rect6" refType="b" refFor="ch" refForName="circle6"/>
              <dgm:constr type="r" for="ch" forName="rect6ParTx" refType="l" refFor="ch" refForName="space"/>
              <dgm:constr type="w" for="ch" forName="rect6ParTx" refType="w" refFor="ch" refForName="rect6" fact="0.5"/>
              <dgm:constr type="t" for="ch" forName="rect6ParTx" refType="t" refFor="ch" refForName="rect6"/>
              <dgm:constr type="b" for="ch" forName="rect6ParTx" refType="b" refFor="ch" refForName="rect6"/>
              <dgm:constr type="r" for="ch" forName="rect6ChTx" refType="l" refFor="ch" refForName="rect6ParTx"/>
              <dgm:constr type="w" for="ch" forName="rect6ChTx" refType="w" refFor="ch" refForName="rect6ParTx"/>
              <dgm:constr type="t" for="ch" forName="rect6ChTx" refType="t" refFor="ch" refForName="rect6ParTx"/>
              <dgm:constr type="b" for="ch" forName="rect6ChTx" refType="b" refFor="ch" refForName="rect6ParTx"/>
              <dgm:constr type="r" for="ch" forName="rect6ParTxNoCh" refType="l" refFor="ch" refForName="space"/>
              <dgm:constr type="w" for="ch" forName="rect6ParTxNoCh" refType="w" refFor="ch" refForName="rect6"/>
              <dgm:constr type="t" for="ch" forName="rect6ParTxNoCh" refType="t" refFor="ch" refForName="rect6"/>
              <dgm:constr type="b" for="ch" forName="rect6ParTxNoCh" refType="b" refFor="ch" refForName="rect6"/>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r" for="ch" forName="rect4ParTx" refType="l" refFor="ch" refForName="space"/>
              <dgm:constr type="w" for="ch" forName="rect4ParTx" refType="w" refFor="ch" refForName="rect4" fact="0.5"/>
              <dgm:constr type="t" for="ch" forName="rect4ParTx" refType="t" refFor="ch" refForName="rect4"/>
              <dgm:constr type="b" for="ch" forName="rect4ParTx" refType="t" refFor="ch" refForName="rect5"/>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t" refFor="ch" refForName="rect5"/>
              <dgm:constr type="r" for="ch" forName="rect5ParTx" refType="l" refFor="ch" refForName="space"/>
              <dgm:constr type="w" for="ch" forName="rect5ParTx" refType="w" refFor="ch" refForName="rect5" fact="0.5"/>
              <dgm:constr type="t" for="ch" forName="rect5ParTx" refType="t" refFor="ch" refForName="rect5"/>
              <dgm:constr type="b" for="ch" forName="rect5ParTx" refType="t" refFor="ch" refForName="rect6"/>
              <dgm:constr type="r" for="ch" forName="rect5ChTx" refType="l" refFor="ch" refForName="rect5ParTx"/>
              <dgm:constr type="w" for="ch" forName="rect5ChTx" refType="w" refFor="ch" refForName="rect5ParTx"/>
              <dgm:constr type="t" for="ch" forName="rect5ChTx" refType="t" refFor="ch" refForName="rect5ParTx"/>
              <dgm:constr type="b" for="ch" forName="rect5ChTx" refType="b" refFor="ch" refForName="rect5ParTx"/>
              <dgm:constr type="r" for="ch" forName="rect5ParTxNoCh" refType="l" refFor="ch" refForName="space"/>
              <dgm:constr type="w" for="ch" forName="rect5ParTxNoCh" refType="w" refFor="ch" refForName="rect5"/>
              <dgm:constr type="t" for="ch" forName="rect5ParTxNoCh" refType="t" refFor="ch" refForName="rect5"/>
              <dgm:constr type="b" for="ch" forName="rect5ParTxNoCh" refType="t" refFor="ch" refForName="rect6"/>
              <dgm:constr type="primFontSz" for="ch" op="equ" val="65"/>
              <dgm:constr type="secFontSz" for="ch" op="equ" val="65"/>
            </dgm:constrLst>
          </dgm:if>
          <dgm:if name="Name20" axis="ch" ptType="node" func="cnt" op="gte" val="7">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85714"/>
              <dgm:constr type="hOff" for="ch" forName="circle2" refType="h" refFor="ch" refForName="vertSpace2" fact="-0.14286"/>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71429"/>
              <dgm:constr type="hOff" for="ch" forName="circle3" refType="h" refFor="ch" refForName="vertSpace2" fact="-0.28571"/>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57143"/>
              <dgm:constr type="hOff" for="ch" forName="circle4" refType="h" refFor="ch" refForName="vertSpace2" fact="-0.42857"/>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r" refFor="ch" refForName="space"/>
              <dgm:constr type="h" for="ch" forName="circle5" refType="h" refFor="ch" refForName="circle1" fact="0.42857"/>
              <dgm:constr type="hOff" for="ch" forName="circle5" refType="h" refFor="ch" refForName="vertSpace2" fact="-0.57143"/>
              <dgm:constr type="w" for="ch" forName="circle5" refType="h" refFor="ch" refForName="circle5" op="equ"/>
              <dgm:constr type="wOff" for="ch" forName="circle5" refType="hOff" refFor="ch" refForName="circle5" op="equ"/>
              <dgm:constr type="b" for="ch" forName="circle5" refType="t" refFor="ch" refForName="vertSpace5"/>
              <dgm:constr type="r" for="ch" forName="rect5" refType="l" refFor="ch" refForName="space"/>
              <dgm:constr type="l" for="ch" forName="rect5"/>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r" refFor="ch" refForName="space"/>
              <dgm:constr type="h" for="ch" forName="circle6" refType="h" refFor="ch" refForName="circle1" fact="0.28571"/>
              <dgm:constr type="hOff" for="ch" forName="circle6" refType="h" refFor="ch" refForName="vertSpace2" fact="-0.71429"/>
              <dgm:constr type="w" for="ch" forName="circle6" refType="h" refFor="ch" refForName="circle6" op="equ"/>
              <dgm:constr type="wOff" for="ch" forName="circle6" refType="hOff" refFor="ch" refForName="circle6" op="equ"/>
              <dgm:constr type="b" for="ch" forName="circle6" refType="t" refFor="ch" refForName="vertSpace6"/>
              <dgm:constr type="r" for="ch" forName="rect6" refType="l" refFor="ch" refForName="space"/>
              <dgm:constr type="l" for="ch" forName="rect6"/>
              <dgm:constr type="h" for="ch" forName="rect6" refType="h" refFor="ch" refForName="circle6"/>
              <dgm:constr type="hOff" for="ch" forName="rect6" refType="hOff" refFor="ch" refForName="circle6"/>
              <dgm:constr type="b" for="ch" forName="rect6" refType="b" refFor="ch" refForName="circle6"/>
              <dgm:constr type="l" for="ch" forName="vertSpace7"/>
              <dgm:constr type="w" for="ch" forName="vertSpace7" refType="w"/>
              <dgm:constr type="h" for="ch" forName="vertSpace7" refType="h" refFor="ch" refForName="vertSpace6"/>
              <dgm:constr type="b" for="ch" forName="vertSpace7" refType="t" refFor="ch" refForName="vertSpace6"/>
              <dgm:constr type="ctrX" for="ch" forName="circle7" refType="r" refFor="ch" refForName="space"/>
              <dgm:constr type="h" for="ch" forName="circle7" refType="h" refFor="ch" refForName="circle1" fact="0.14286"/>
              <dgm:constr type="hOff" for="ch" forName="circle7" refType="h" refFor="ch" refForName="vertSpace2" fact="-0.85714"/>
              <dgm:constr type="w" for="ch" forName="circle7" refType="h" refFor="ch" refForName="circle7" op="equ"/>
              <dgm:constr type="wOff" for="ch" forName="circle7" refType="hOff" refFor="ch" refForName="circle7" op="equ"/>
              <dgm:constr type="b" for="ch" forName="circle7" refType="t" refFor="ch" refForName="vertSpace7"/>
              <dgm:constr type="r" for="ch" forName="rect7" refType="l" refFor="ch" refForName="space"/>
              <dgm:constr type="l" for="ch" forName="rect7"/>
              <dgm:constr type="h" for="ch" forName="rect7" refType="h" refFor="ch" refForName="circle7"/>
              <dgm:constr type="hOff" for="ch" forName="rect7" refType="hOff" refFor="ch" refForName="circle7"/>
              <dgm:constr type="b" for="ch" forName="rect7" refType="b" refFor="ch" refForName="circle7"/>
              <dgm:constr type="r" for="ch" forName="rect7ParTx" refType="l" refFor="ch" refForName="space"/>
              <dgm:constr type="w" for="ch" forName="rect7ParTx" refType="w" refFor="ch" refForName="rect7" fact="0.5"/>
              <dgm:constr type="t" for="ch" forName="rect7ParTx" refType="t" refFor="ch" refForName="rect7"/>
              <dgm:constr type="b" for="ch" forName="rect7ParTx" refType="b" refFor="ch" refForName="rect7"/>
              <dgm:constr type="r" for="ch" forName="rect7ChTx" refType="l" refFor="ch" refForName="rect7ParTx"/>
              <dgm:constr type="w" for="ch" forName="rect7ChTx" refType="w" refFor="ch" refForName="rect7ParTx"/>
              <dgm:constr type="t" for="ch" forName="rect7ChTx" refType="t" refFor="ch" refForName="rect7ParTx"/>
              <dgm:constr type="b" for="ch" forName="rect7ChTx" refType="b" refFor="ch" refForName="rect7ParTx"/>
              <dgm:constr type="r" for="ch" forName="rect7ParTxNoCh" refType="l" refFor="ch" refForName="space"/>
              <dgm:constr type="w" for="ch" forName="rect7ParTxNoCh" refType="w" refFor="ch" refForName="rect7"/>
              <dgm:constr type="t" for="ch" forName="rect7ParTxNoCh" refType="t" refFor="ch" refForName="rect7"/>
              <dgm:constr type="b" for="ch" forName="rect7ParTxNoCh" refType="b" refFor="ch" refForName="rect7"/>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r" for="ch" forName="rect4ParTx" refType="l" refFor="ch" refForName="space"/>
              <dgm:constr type="w" for="ch" forName="rect4ParTx" refType="w" refFor="ch" refForName="rect4" fact="0.5"/>
              <dgm:constr type="t" for="ch" forName="rect4ParTx" refType="t" refFor="ch" refForName="rect4"/>
              <dgm:constr type="b" for="ch" forName="rect4ParTx" refType="t" refFor="ch" refForName="rect5"/>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t" refFor="ch" refForName="rect5"/>
              <dgm:constr type="r" for="ch" forName="rect5ParTx" refType="l" refFor="ch" refForName="space"/>
              <dgm:constr type="w" for="ch" forName="rect5ParTx" refType="w" refFor="ch" refForName="rect5" fact="0.5"/>
              <dgm:constr type="t" for="ch" forName="rect5ParTx" refType="t" refFor="ch" refForName="rect5"/>
              <dgm:constr type="b" for="ch" forName="rect5ParTx" refType="t" refFor="ch" refForName="rect6"/>
              <dgm:constr type="r" for="ch" forName="rect5ChTx" refType="l" refFor="ch" refForName="rect5ParTx"/>
              <dgm:constr type="w" for="ch" forName="rect5ChTx" refType="w" refFor="ch" refForName="rect5ParTx"/>
              <dgm:constr type="t" for="ch" forName="rect5ChTx" refType="t" refFor="ch" refForName="rect5ParTx"/>
              <dgm:constr type="b" for="ch" forName="rect5ChTx" refType="b" refFor="ch" refForName="rect5ParTx"/>
              <dgm:constr type="r" for="ch" forName="rect5ParTxNoCh" refType="l" refFor="ch" refForName="space"/>
              <dgm:constr type="w" for="ch" forName="rect5ParTxNoCh" refType="w" refFor="ch" refForName="rect5"/>
              <dgm:constr type="t" for="ch" forName="rect5ParTxNoCh" refType="t" refFor="ch" refForName="rect5"/>
              <dgm:constr type="b" for="ch" forName="rect5ParTxNoCh" refType="t" refFor="ch" refForName="rect6"/>
              <dgm:constr type="r" for="ch" forName="rect6ParTx" refType="l" refFor="ch" refForName="space"/>
              <dgm:constr type="w" for="ch" forName="rect6ParTx" refType="w" refFor="ch" refForName="rect6" fact="0.5"/>
              <dgm:constr type="t" for="ch" forName="rect6ParTx" refType="t" refFor="ch" refForName="rect6"/>
              <dgm:constr type="b" for="ch" forName="rect6ParTx" refType="t" refFor="ch" refForName="rect7"/>
              <dgm:constr type="r" for="ch" forName="rect6ChTx" refType="l" refFor="ch" refForName="rect6ParTx"/>
              <dgm:constr type="w" for="ch" forName="rect6ChTx" refType="w" refFor="ch" refForName="rect6ParTx"/>
              <dgm:constr type="t" for="ch" forName="rect6ChTx" refType="t" refFor="ch" refForName="rect6ParTx"/>
              <dgm:constr type="b" for="ch" forName="rect6ChTx" refType="b" refFor="ch" refForName="rect6ParTx"/>
              <dgm:constr type="r" for="ch" forName="rect6ParTxNoCh" refType="l" refFor="ch" refForName="space"/>
              <dgm:constr type="w" for="ch" forName="rect6ParTxNoCh" refType="w" refFor="ch" refForName="rect6"/>
              <dgm:constr type="t" for="ch" forName="rect6ParTxNoCh" refType="t" refFor="ch" refForName="rect6"/>
              <dgm:constr type="b" for="ch" forName="rect6ParTxNoCh" refType="t" refFor="ch" refForName="rect7"/>
              <dgm:constr type="primFontSz" for="ch" op="equ" val="65"/>
              <dgm:constr type="secFontSz" for="ch" op="equ" val="65"/>
            </dgm:constrLst>
          </dgm:if>
          <dgm:else name="Name21">
            <dgm:constrLst/>
          </dgm:else>
        </dgm:choose>
      </dgm:else>
    </dgm:choose>
    <dgm:ruleLst/>
    <dgm:forEach name="Name22" axis="ch" ptType="node" cnt="1">
      <dgm:layoutNode name="circle1" styleLbl="node1">
        <dgm:alg type="sp"/>
        <dgm:choose name="Name23">
          <dgm:if name="Name24" func="var" arg="dir" op="equ" val="norm">
            <dgm:shape xmlns:r="http://schemas.openxmlformats.org/officeDocument/2006/relationships" type="pie" r:blip="">
              <dgm:adjLst>
                <dgm:adj idx="1" val="90"/>
                <dgm:adj idx="2" val="270"/>
              </dgm:adjLst>
            </dgm:shape>
          </dgm:if>
          <dgm:else name="Name25">
            <dgm:shape xmlns:r="http://schemas.openxmlformats.org/officeDocument/2006/relationships" type="pie" r:blip="">
              <dgm:adjLst>
                <dgm:adj idx="1" val="270"/>
                <dgm:adj idx="2" val="90"/>
              </dgm:adjLst>
            </dgm:shape>
          </dgm:else>
        </dgm:choose>
        <dgm:presOf/>
        <dgm:constrLst/>
        <dgm:ruleLst/>
      </dgm:layoutNode>
      <dgm:layoutNode name="space">
        <dgm:alg type="sp"/>
        <dgm:shape xmlns:r="http://schemas.openxmlformats.org/officeDocument/2006/relationships" r:blip="">
          <dgm:adjLst/>
        </dgm:shape>
        <dgm:presOf/>
        <dgm:constrLst/>
        <dgm:ruleLst/>
      </dgm:layoutNode>
      <dgm:layoutNode name="rect1" styleLbl="alignAcc1">
        <dgm:alg type="sp"/>
        <dgm:shape xmlns:r="http://schemas.openxmlformats.org/officeDocument/2006/relationships" type="rect" r:blip="">
          <dgm:adjLst/>
        </dgm:shape>
        <dgm:presOf axis="self"/>
        <dgm:constrLst/>
        <dgm:ruleLst/>
      </dgm:layoutNode>
    </dgm:forEach>
    <dgm:forEach name="Name26" axis="ch" ptType="node" st="2" cnt="1">
      <dgm:layoutNode name="vertSpace2">
        <dgm:alg type="sp"/>
        <dgm:shape xmlns:r="http://schemas.openxmlformats.org/officeDocument/2006/relationships" type="rect" r:blip="" hideGeom="1">
          <dgm:adjLst/>
        </dgm:shape>
        <dgm:presOf/>
        <dgm:constrLst/>
        <dgm:ruleLst/>
      </dgm:layoutNode>
      <dgm:layoutNode name="circle2" styleLbl="node1">
        <dgm:alg type="sp"/>
        <dgm:choose name="Name27">
          <dgm:if name="Name28" func="var" arg="dir" op="equ" val="norm">
            <dgm:shape xmlns:r="http://schemas.openxmlformats.org/officeDocument/2006/relationships" type="pie" r:blip="">
              <dgm:adjLst>
                <dgm:adj idx="1" val="90"/>
                <dgm:adj idx="2" val="270"/>
              </dgm:adjLst>
            </dgm:shape>
          </dgm:if>
          <dgm:else name="Name29">
            <dgm:shape xmlns:r="http://schemas.openxmlformats.org/officeDocument/2006/relationships" type="pie" r:blip="">
              <dgm:adjLst>
                <dgm:adj idx="1" val="270"/>
                <dgm:adj idx="2" val="90"/>
              </dgm:adjLst>
            </dgm:shape>
          </dgm:else>
        </dgm:choose>
        <dgm:presOf/>
        <dgm:constrLst/>
        <dgm:ruleLst/>
      </dgm:layoutNode>
      <dgm:layoutNode name="rect2" styleLbl="alignAcc1">
        <dgm:alg type="sp"/>
        <dgm:shape xmlns:r="http://schemas.openxmlformats.org/officeDocument/2006/relationships" type="rect" r:blip="">
          <dgm:adjLst/>
        </dgm:shape>
        <dgm:presOf axis="self"/>
        <dgm:constrLst/>
        <dgm:ruleLst/>
      </dgm:layoutNode>
    </dgm:forEach>
    <dgm:forEach name="Name30" axis="ch" ptType="node" st="3" cnt="1">
      <dgm:layoutNode name="vertSpace3">
        <dgm:alg type="sp"/>
        <dgm:shape xmlns:r="http://schemas.openxmlformats.org/officeDocument/2006/relationships" type="rect" r:blip="" hideGeom="1">
          <dgm:adjLst/>
        </dgm:shape>
        <dgm:presOf/>
        <dgm:constrLst/>
        <dgm:ruleLst/>
      </dgm:layoutNode>
      <dgm:layoutNode name="circle3" styleLbl="node1">
        <dgm:alg type="sp"/>
        <dgm:choose name="Name31">
          <dgm:if name="Name32" func="var" arg="dir" op="equ" val="norm">
            <dgm:shape xmlns:r="http://schemas.openxmlformats.org/officeDocument/2006/relationships" type="pie" r:blip="">
              <dgm:adjLst>
                <dgm:adj idx="1" val="90"/>
                <dgm:adj idx="2" val="270"/>
              </dgm:adjLst>
            </dgm:shape>
          </dgm:if>
          <dgm:else name="Name33">
            <dgm:shape xmlns:r="http://schemas.openxmlformats.org/officeDocument/2006/relationships" type="pie" r:blip="">
              <dgm:adjLst>
                <dgm:adj idx="1" val="270"/>
                <dgm:adj idx="2" val="90"/>
              </dgm:adjLst>
            </dgm:shape>
          </dgm:else>
        </dgm:choose>
        <dgm:presOf/>
        <dgm:constrLst/>
        <dgm:ruleLst/>
      </dgm:layoutNode>
      <dgm:layoutNode name="rect3" styleLbl="alignAcc1">
        <dgm:alg type="sp"/>
        <dgm:shape xmlns:r="http://schemas.openxmlformats.org/officeDocument/2006/relationships" type="rect" r:blip="">
          <dgm:adjLst/>
        </dgm:shape>
        <dgm:presOf axis="self"/>
        <dgm:constrLst/>
        <dgm:ruleLst/>
      </dgm:layoutNode>
    </dgm:forEach>
    <dgm:forEach name="Name34" axis="ch" ptType="node" st="4" cnt="1">
      <dgm:layoutNode name="vertSpace4">
        <dgm:alg type="sp"/>
        <dgm:shape xmlns:r="http://schemas.openxmlformats.org/officeDocument/2006/relationships" type="rect" r:blip="" hideGeom="1">
          <dgm:adjLst/>
        </dgm:shape>
        <dgm:presOf/>
        <dgm:constrLst/>
        <dgm:ruleLst/>
      </dgm:layoutNode>
      <dgm:layoutNode name="circle4" styleLbl="node1">
        <dgm:alg type="sp"/>
        <dgm:choose name="Name35">
          <dgm:if name="Name36" func="var" arg="dir" op="equ" val="norm">
            <dgm:shape xmlns:r="http://schemas.openxmlformats.org/officeDocument/2006/relationships" type="pie" r:blip="">
              <dgm:adjLst>
                <dgm:adj idx="1" val="90"/>
                <dgm:adj idx="2" val="270"/>
              </dgm:adjLst>
            </dgm:shape>
          </dgm:if>
          <dgm:else name="Name37">
            <dgm:shape xmlns:r="http://schemas.openxmlformats.org/officeDocument/2006/relationships" type="pie" r:blip="">
              <dgm:adjLst>
                <dgm:adj idx="1" val="270"/>
                <dgm:adj idx="2" val="90"/>
              </dgm:adjLst>
            </dgm:shape>
          </dgm:else>
        </dgm:choose>
        <dgm:presOf/>
        <dgm:constrLst/>
        <dgm:ruleLst/>
      </dgm:layoutNode>
      <dgm:layoutNode name="rect4" styleLbl="alignAcc1">
        <dgm:alg type="sp"/>
        <dgm:shape xmlns:r="http://schemas.openxmlformats.org/officeDocument/2006/relationships" type="rect" r:blip="">
          <dgm:adjLst/>
        </dgm:shape>
        <dgm:presOf axis="self"/>
        <dgm:constrLst/>
        <dgm:ruleLst/>
      </dgm:layoutNode>
    </dgm:forEach>
    <dgm:forEach name="Name38" axis="ch" ptType="node" st="5" cnt="1">
      <dgm:layoutNode name="vertSpace5">
        <dgm:alg type="sp"/>
        <dgm:shape xmlns:r="http://schemas.openxmlformats.org/officeDocument/2006/relationships" type="rect" r:blip="" hideGeom="1">
          <dgm:adjLst/>
        </dgm:shape>
        <dgm:presOf/>
        <dgm:constrLst/>
        <dgm:ruleLst/>
      </dgm:layoutNode>
      <dgm:layoutNode name="circle5" styleLbl="node1">
        <dgm:alg type="sp"/>
        <dgm:choose name="Name39">
          <dgm:if name="Name40" func="var" arg="dir" op="equ" val="norm">
            <dgm:shape xmlns:r="http://schemas.openxmlformats.org/officeDocument/2006/relationships" type="pie" r:blip="">
              <dgm:adjLst>
                <dgm:adj idx="1" val="90"/>
                <dgm:adj idx="2" val="270"/>
              </dgm:adjLst>
            </dgm:shape>
          </dgm:if>
          <dgm:else name="Name41">
            <dgm:shape xmlns:r="http://schemas.openxmlformats.org/officeDocument/2006/relationships" type="pie" r:blip="">
              <dgm:adjLst>
                <dgm:adj idx="1" val="270"/>
                <dgm:adj idx="2" val="90"/>
              </dgm:adjLst>
            </dgm:shape>
          </dgm:else>
        </dgm:choose>
        <dgm:presOf/>
        <dgm:constrLst/>
        <dgm:ruleLst/>
      </dgm:layoutNode>
      <dgm:layoutNode name="rect5" styleLbl="alignAcc1">
        <dgm:alg type="sp"/>
        <dgm:shape xmlns:r="http://schemas.openxmlformats.org/officeDocument/2006/relationships" type="rect" r:blip="">
          <dgm:adjLst/>
        </dgm:shape>
        <dgm:presOf axis="self"/>
        <dgm:constrLst/>
        <dgm:ruleLst/>
      </dgm:layoutNode>
    </dgm:forEach>
    <dgm:forEach name="Name42" axis="ch" ptType="node" st="6" cnt="1">
      <dgm:layoutNode name="vertSpace6">
        <dgm:alg type="sp"/>
        <dgm:shape xmlns:r="http://schemas.openxmlformats.org/officeDocument/2006/relationships" type="rect" r:blip="" hideGeom="1">
          <dgm:adjLst/>
        </dgm:shape>
        <dgm:presOf/>
        <dgm:constrLst/>
        <dgm:ruleLst/>
      </dgm:layoutNode>
      <dgm:layoutNode name="circle6" styleLbl="node1">
        <dgm:alg type="sp"/>
        <dgm:choose name="Name43">
          <dgm:if name="Name44" func="var" arg="dir" op="equ" val="norm">
            <dgm:shape xmlns:r="http://schemas.openxmlformats.org/officeDocument/2006/relationships" type="pie" r:blip="">
              <dgm:adjLst>
                <dgm:adj idx="1" val="90"/>
                <dgm:adj idx="2" val="270"/>
              </dgm:adjLst>
            </dgm:shape>
          </dgm:if>
          <dgm:else name="Name45">
            <dgm:shape xmlns:r="http://schemas.openxmlformats.org/officeDocument/2006/relationships" type="pie" r:blip="">
              <dgm:adjLst>
                <dgm:adj idx="1" val="270"/>
                <dgm:adj idx="2" val="90"/>
              </dgm:adjLst>
            </dgm:shape>
          </dgm:else>
        </dgm:choose>
        <dgm:presOf/>
        <dgm:constrLst/>
        <dgm:ruleLst/>
      </dgm:layoutNode>
      <dgm:layoutNode name="rect6" styleLbl="alignAcc1">
        <dgm:alg type="sp"/>
        <dgm:shape xmlns:r="http://schemas.openxmlformats.org/officeDocument/2006/relationships" type="rect" r:blip="">
          <dgm:adjLst/>
        </dgm:shape>
        <dgm:presOf axis="self"/>
        <dgm:constrLst/>
        <dgm:ruleLst/>
      </dgm:layoutNode>
    </dgm:forEach>
    <dgm:forEach name="Name46" axis="ch" ptType="node" st="7" cnt="1">
      <dgm:layoutNode name="vertSpace7">
        <dgm:alg type="sp"/>
        <dgm:shape xmlns:r="http://schemas.openxmlformats.org/officeDocument/2006/relationships" type="rect" r:blip="" hideGeom="1">
          <dgm:adjLst/>
        </dgm:shape>
        <dgm:presOf/>
        <dgm:constrLst/>
        <dgm:ruleLst/>
      </dgm:layoutNode>
      <dgm:layoutNode name="circle7" styleLbl="node1">
        <dgm:alg type="sp"/>
        <dgm:choose name="Name47">
          <dgm:if name="Name48" func="var" arg="dir" op="equ" val="norm">
            <dgm:shape xmlns:r="http://schemas.openxmlformats.org/officeDocument/2006/relationships" type="pie" r:blip="">
              <dgm:adjLst>
                <dgm:adj idx="1" val="90"/>
                <dgm:adj idx="2" val="270"/>
              </dgm:adjLst>
            </dgm:shape>
          </dgm:if>
          <dgm:else name="Name49">
            <dgm:shape xmlns:r="http://schemas.openxmlformats.org/officeDocument/2006/relationships" type="pie" r:blip="">
              <dgm:adjLst>
                <dgm:adj idx="1" val="270"/>
                <dgm:adj idx="2" val="90"/>
              </dgm:adjLst>
            </dgm:shape>
          </dgm:else>
        </dgm:choose>
        <dgm:presOf/>
        <dgm:constrLst/>
        <dgm:ruleLst/>
      </dgm:layoutNode>
      <dgm:layoutNode name="rect7" styleLbl="alignAcc1">
        <dgm:alg type="sp"/>
        <dgm:shape xmlns:r="http://schemas.openxmlformats.org/officeDocument/2006/relationships" type="rect" r:blip="">
          <dgm:adjLst/>
        </dgm:shape>
        <dgm:presOf axis="self"/>
        <dgm:constrLst/>
        <dgm:ruleLst/>
      </dgm:layoutNode>
    </dgm:forEach>
    <dgm:forEach name="Name50" axis="ch" ptType="node" cnt="1">
      <dgm:choose name="Name51">
        <dgm:if name="Name52" axis="root des" ptType="all node" func="maxDepth" op="gte" val="2">
          <dgm:layoutNode name="rect1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1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53">
          <dgm:layoutNode name="rect1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54" axis="ch" ptType="node" st="2" cnt="1">
      <dgm:choose name="Name55">
        <dgm:if name="Name56" axis="root des" ptType="all node" func="maxDepth" op="gte" val="2">
          <dgm:layoutNode name="rect2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2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57">
          <dgm:layoutNode name="rect2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58" axis="ch" ptType="node" st="3" cnt="1">
      <dgm:choose name="Name59">
        <dgm:if name="Name60" axis="root des" ptType="all node" func="maxDepth" op="gte" val="2">
          <dgm:layoutNode name="rect3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3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61">
          <dgm:layoutNode name="rect3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62" axis="ch" ptType="node" st="4" cnt="1">
      <dgm:choose name="Name63">
        <dgm:if name="Name64" axis="root des" ptType="all node" func="maxDepth" op="gte" val="2">
          <dgm:layoutNode name="rect4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4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65">
          <dgm:layoutNode name="rect4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66" axis="ch" ptType="node" st="5" cnt="1">
      <dgm:choose name="Name67">
        <dgm:if name="Name68" axis="root des" ptType="all node" func="maxDepth" op="gte" val="2">
          <dgm:layoutNode name="rect5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5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69">
          <dgm:layoutNode name="rect5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70" axis="ch" ptType="node" st="6" cnt="1">
      <dgm:choose name="Name71">
        <dgm:if name="Name72" axis="root des" ptType="all node" func="maxDepth" op="gte" val="2">
          <dgm:layoutNode name="rect6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6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73">
          <dgm:layoutNode name="rect6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74" axis="ch" ptType="node" st="7" cnt="1">
      <dgm:choose name="Name75">
        <dgm:if name="Name76" axis="root des" ptType="all node" func="maxDepth" op="gte" val="2">
          <dgm:layoutNode name="rect7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7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77">
          <dgm:layoutNode name="rect7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layoutNode>
</dgm:layoutDef>
</file>

<file path=ppt/diagrams/layout182.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183.xml><?xml version="1.0" encoding="utf-8"?>
<dgm:layoutDef xmlns:dgm="http://schemas.openxmlformats.org/drawingml/2006/diagram" xmlns:a="http://schemas.openxmlformats.org/drawingml/2006/main" uniqueId="urn:microsoft.com/office/officeart/2005/8/layout/process4">
  <dgm:title val=""/>
  <dgm:desc val=""/>
  <dgm:catLst>
    <dgm:cat type="process" pri="16000"/>
    <dgm:cat type="list" pri="2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lin">
      <dgm:param type="linDir" val="fromB"/>
    </dgm:alg>
    <dgm:shape xmlns:r="http://schemas.openxmlformats.org/officeDocument/2006/relationships" r:blip="">
      <dgm:adjLst/>
    </dgm:shape>
    <dgm:presOf/>
    <dgm:constrLst>
      <dgm:constr type="h" for="ch" forName="boxAndChildren" refType="h"/>
      <dgm:constr type="h" for="ch" forName="arrowAndChildren" refType="h" refFor="ch" refForName="boxAndChildren" op="equ" fact="1.538"/>
      <dgm:constr type="w" for="ch" forName="arrowAndChildren" refType="w"/>
      <dgm:constr type="w" for="ch" forName="boxAndChildren" refType="w"/>
      <dgm:constr type="h" for="ch" forName="sp" refType="h" fact="-0.015"/>
      <dgm:constr type="primFontSz" for="des" forName="parentTextBox" val="65"/>
      <dgm:constr type="primFontSz" for="des" forName="parentTextArrow" refType="primFontSz" refFor="des" refForName="parentTextBox" op="equ"/>
      <dgm:constr type="primFontSz" for="des" forName="childTextArrow" val="65"/>
      <dgm:constr type="primFontSz" for="des" forName="childTextBox" refType="primFontSz" refFor="des" refForName="childTextArrow" op="equ"/>
    </dgm:constrLst>
    <dgm:ruleLst/>
    <dgm:forEach name="Name1" axis="ch" ptType="node" st="-1" step="-1">
      <dgm:choose name="Name2">
        <dgm:if name="Name3" axis="self" ptType="node" func="revPos" op="equ" val="1">
          <dgm:layoutNode name="boxAndChildren">
            <dgm:alg type="composite"/>
            <dgm:shape xmlns:r="http://schemas.openxmlformats.org/officeDocument/2006/relationships" r:blip="">
              <dgm:adjLst/>
            </dgm:shape>
            <dgm:presOf/>
            <dgm:choose name="Name4">
              <dgm:if name="Name5" axis="ch" ptType="node" func="cnt" op="gte" val="1">
                <dgm:constrLst>
                  <dgm:constr type="w" for="ch" forName="parentTextBox" refType="w"/>
                  <dgm:constr type="h" for="ch" forName="parentTextBox" refType="h" fact="0.54"/>
                  <dgm:constr type="t" for="ch" forName="parentTextBox"/>
                  <dgm:constr type="w" for="ch" forName="entireBox" refType="w"/>
                  <dgm:constr type="h" for="ch" forName="entireBox" refType="h"/>
                  <dgm:constr type="w" for="ch" forName="descendantBox" refType="w"/>
                  <dgm:constr type="b" for="ch" forName="descendantBox" refType="h" fact="0.98"/>
                  <dgm:constr type="h" for="ch" forName="descendantBox" refType="h" fact="0.46"/>
                </dgm:constrLst>
              </dgm:if>
              <dgm:else name="Name6">
                <dgm:constrLst>
                  <dgm:constr type="w" for="ch" forName="parentTextBox" refType="w"/>
                  <dgm:constr type="h" for="ch" forName="parentTextBox" refType="h"/>
                </dgm:constrLst>
              </dgm:else>
            </dgm:choose>
            <dgm:ruleLst/>
            <dgm:layoutNode name="parentTextBox">
              <dgm:alg type="tx"/>
              <dgm:choose name="Name7">
                <dgm:if name="Name8" axis="ch" ptType="node" func="cnt" op="gte" val="1">
                  <dgm:shape xmlns:r="http://schemas.openxmlformats.org/officeDocument/2006/relationships" type="rect" r:blip="" zOrderOff="1" hideGeom="1">
                    <dgm:adjLst/>
                  </dgm:shape>
                </dgm:if>
                <dgm:else name="Name9">
                  <dgm:shape xmlns:r="http://schemas.openxmlformats.org/officeDocument/2006/relationships" type="rect" r:blip="">
                    <dgm:adjLst/>
                  </dgm:shape>
                </dgm:else>
              </dgm:choose>
              <dgm:presOf axis="self"/>
              <dgm:constrLst/>
              <dgm:ruleLst>
                <dgm:rule type="primFontSz" val="5" fact="NaN" max="NaN"/>
              </dgm:ruleLst>
            </dgm:layoutNode>
            <dgm:choose name="Name10">
              <dgm:if name="Name11" axis="ch" ptType="node" func="cnt" op="gte" val="1">
                <dgm:layoutNode name="entireBox">
                  <dgm:alg type="sp"/>
                  <dgm:shape xmlns:r="http://schemas.openxmlformats.org/officeDocument/2006/relationships" type="rect" r:blip="">
                    <dgm:adjLst/>
                  </dgm:shape>
                  <dgm:presOf axis="self"/>
                  <dgm:constrLst/>
                  <dgm:ruleLst/>
                </dgm:layoutNode>
                <dgm:layoutNode name="descendantBox" styleLbl="fgAccFollowNode1">
                  <dgm:choose name="Name12">
                    <dgm:if name="Name13" func="var" arg="dir" op="equ" val="norm">
                      <dgm:alg type="lin"/>
                    </dgm:if>
                    <dgm:else name="Name14">
                      <dgm:alg type="lin">
                        <dgm:param type="linDir" val="fromR"/>
                      </dgm:alg>
                    </dgm:else>
                  </dgm:choose>
                  <dgm:shape xmlns:r="http://schemas.openxmlformats.org/officeDocument/2006/relationships" r:blip="">
                    <dgm:adjLst/>
                  </dgm:shape>
                  <dgm:presOf/>
                  <dgm:constrLst>
                    <dgm:constr type="w" for="ch" forName="childTextBox" refType="w"/>
                    <dgm:constr type="h" for="ch" forName="childTextBox" refType="h"/>
                  </dgm:constrLst>
                  <dgm:ruleLst/>
                  <dgm:forEach name="Name15" axis="ch" ptType="node">
                    <dgm:layoutNode name="childTextBox"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16"/>
            </dgm:choose>
          </dgm:layoutNode>
        </dgm:if>
        <dgm:else name="Name17">
          <dgm:layoutNode name="arrowAndChildren">
            <dgm:alg type="composite"/>
            <dgm:shape xmlns:r="http://schemas.openxmlformats.org/officeDocument/2006/relationships" r:blip="">
              <dgm:adjLst/>
            </dgm:shape>
            <dgm:presOf/>
            <dgm:choose name="Name18">
              <dgm:if name="Name19" axis="ch" ptType="node" func="cnt" op="gte" val="1">
                <dgm:constrLst>
                  <dgm:constr type="w" for="ch" forName="parentTextArrow" refType="w"/>
                  <dgm:constr type="t" for="ch" forName="parentTextArrow"/>
                  <dgm:constr type="h" for="ch" forName="parentTextArrow" refType="h" fact="0.351"/>
                  <dgm:constr type="w" for="ch" forName="arrow" refType="w"/>
                  <dgm:constr type="h" for="ch" forName="arrow" refType="h"/>
                  <dgm:constr type="w" for="ch" forName="descendantArrow" refType="w"/>
                  <dgm:constr type="b" for="ch" forName="descendantArrow" refType="h" fact="0.65"/>
                  <dgm:constr type="h" for="ch" forName="descendantArrow" refType="h" fact="0.299"/>
                </dgm:constrLst>
              </dgm:if>
              <dgm:else name="Name20">
                <dgm:constrLst>
                  <dgm:constr type="w" for="ch" forName="parentTextArrow" refType="w"/>
                  <dgm:constr type="h" for="ch" forName="parentTextArrow" refType="h"/>
                </dgm:constrLst>
              </dgm:else>
            </dgm:choose>
            <dgm:ruleLst/>
            <dgm:layoutNode name="parentTextArrow">
              <dgm:alg type="tx"/>
              <dgm:choose name="Name21">
                <dgm:if name="Name22" axis="ch" ptType="node" func="cnt" op="gte" val="1">
                  <dgm:shape xmlns:r="http://schemas.openxmlformats.org/officeDocument/2006/relationships" type="rect" r:blip="" zOrderOff="1" hideGeom="1">
                    <dgm:adjLst/>
                  </dgm:shape>
                </dgm:if>
                <dgm:else name="Name23">
                  <dgm:shape xmlns:r="http://schemas.openxmlformats.org/officeDocument/2006/relationships" rot="180" type="upArrowCallout" r:blip="">
                    <dgm:adjLst/>
                  </dgm:shape>
                </dgm:else>
              </dgm:choose>
              <dgm:presOf axis="self"/>
              <dgm:constrLst/>
              <dgm:ruleLst>
                <dgm:rule type="primFontSz" val="5" fact="NaN" max="NaN"/>
              </dgm:ruleLst>
            </dgm:layoutNode>
            <dgm:choose name="Name24">
              <dgm:if name="Name25" axis="ch" ptType="node" func="cnt" op="gte" val="1">
                <dgm:layoutNode name="arrow">
                  <dgm:alg type="sp"/>
                  <dgm:shape xmlns:r="http://schemas.openxmlformats.org/officeDocument/2006/relationships" rot="180" type="upArrowCallout" r:blip="">
                    <dgm:adjLst/>
                  </dgm:shape>
                  <dgm:presOf axis="self"/>
                  <dgm:constrLst/>
                  <dgm:ruleLst/>
                </dgm:layoutNode>
                <dgm:layoutNode name="descendantArrow">
                  <dgm:choose name="Name26">
                    <dgm:if name="Name27" func="var" arg="dir" op="equ" val="norm">
                      <dgm:alg type="lin"/>
                    </dgm:if>
                    <dgm:else name="Name28">
                      <dgm:alg type="lin">
                        <dgm:param type="linDir" val="fromR"/>
                      </dgm:alg>
                    </dgm:else>
                  </dgm:choose>
                  <dgm:shape xmlns:r="http://schemas.openxmlformats.org/officeDocument/2006/relationships" r:blip="">
                    <dgm:adjLst/>
                  </dgm:shape>
                  <dgm:presOf/>
                  <dgm:constrLst>
                    <dgm:constr type="w" for="ch" forName="childTextArrow" refType="w"/>
                    <dgm:constr type="h" for="ch" forName="childTextArrow" refType="h"/>
                  </dgm:constrLst>
                  <dgm:ruleLst/>
                  <dgm:forEach name="Name29" axis="ch" ptType="node">
                    <dgm:layoutNode name="childTextArrow"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30"/>
            </dgm:choose>
          </dgm:layoutNode>
        </dgm:else>
      </dgm:choose>
      <dgm:forEach name="Name31" axis="precedSib" ptType="sibTrans" st="-1" cnt="1">
        <dgm:layoutNode name="sp">
          <dgm:alg type="sp"/>
          <dgm:shape xmlns:r="http://schemas.openxmlformats.org/officeDocument/2006/relationships" r:blip="">
            <dgm:adjLst/>
          </dgm:shape>
          <dgm:presOf axis="self"/>
          <dgm:constrLst/>
          <dgm:ruleLst/>
        </dgm:layoutNode>
      </dgm:forEach>
    </dgm:forEach>
  </dgm:layoutNode>
</dgm:layoutDef>
</file>

<file path=ppt/diagrams/layout184.xml><?xml version="1.0" encoding="utf-8"?>
<dgm:layoutDef xmlns:dgm="http://schemas.openxmlformats.org/drawingml/2006/diagram" xmlns:a="http://schemas.openxmlformats.org/drawingml/2006/main" uniqueId="urn:microsoft.com/office/officeart/2005/8/layout/lProcess2">
  <dgm:title val=""/>
  <dgm:desc val=""/>
  <dgm:catLst>
    <dgm:cat type="list" pri="10000"/>
    <dgm:cat type="relationship" pri="13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useDef="1">
    <dgm:dataModel>
      <dgm:ptLst/>
      <dgm:bg/>
      <dgm:whole/>
    </dgm:dataModel>
  </dgm:styleData>
  <dgm:clrData useDef="1">
    <dgm:dataModel>
      <dgm:ptLst/>
      <dgm:bg/>
      <dgm:whole/>
    </dgm:dataModel>
  </dgm:clrData>
  <dgm:layoutNode name="theList">
    <dgm:varLst>
      <dgm:dir/>
      <dgm:animLvl val="lvl"/>
      <dgm:resizeHandles val="exact"/>
    </dgm:varLst>
    <dgm:choose name="Name0">
      <dgm:if name="Name1" func="var" arg="dir" op="equ" val="norm">
        <dgm:alg type="lin"/>
      </dgm:if>
      <dgm:else name="Name2">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forName="aSpace" refType="w" fact="0.075"/>
      <dgm:constr type="h" for="des" forName="aSpace2" refType="h" fact="0.1"/>
      <dgm:constr type="primFontSz" for="des" forName="textNode" op="equ"/>
      <dgm:constr type="primFontSz" for="des" forName="childNode" op="equ"/>
    </dgm:constrLst>
    <dgm:ruleLst/>
    <dgm:forEach name="aNodeForEach" axis="ch" ptType="node">
      <dgm:layoutNode name="compNode">
        <dgm:alg type="composite"/>
        <dgm:shape xmlns:r="http://schemas.openxmlformats.org/officeDocument/2006/relationships" r:blip="">
          <dgm:adjLst/>
        </dgm:shape>
        <dgm:presOf/>
        <dgm:constrLst>
          <dgm:constr type="w" for="ch" forName="aNode" refType="w"/>
          <dgm:constr type="h" for="ch" forName="aNode" refType="h"/>
          <dgm:constr type="w" for="ch" forName="textNode" refType="w"/>
          <dgm:constr type="h" for="ch" forName="textNode" refType="h" fact="0.3"/>
          <dgm:constr type="ctrX" for="ch" forName="textNode" refType="w" fact="0.5"/>
          <dgm:constr type="w" for="ch" forName="compChildNode" refType="w" fact="0.8"/>
          <dgm:constr type="h" for="ch" forName="compChildNode" refType="h" fact="0.65"/>
          <dgm:constr type="t" for="ch" forName="compChildNode" refType="h" fact="0.3"/>
          <dgm:constr type="ctrX" for="ch" forName="compChildNode" refType="w" fact="0.5"/>
        </dgm:constrLst>
        <dgm:ruleLst/>
        <dgm:layoutNode name="aNode" styleLbl="bgShp">
          <dgm:alg type="sp"/>
          <dgm:shape xmlns:r="http://schemas.openxmlformats.org/officeDocument/2006/relationships" type="roundRect" r:blip="">
            <dgm:adjLst>
              <dgm:adj idx="1" val="0.1"/>
            </dgm:adjLst>
          </dgm:shape>
          <dgm:presOf axis="self"/>
          <dgm:constrLst/>
          <dgm:ruleLst/>
        </dgm:layoutNode>
        <dgm:layoutNode name="textNode" styleLbl="bgShp">
          <dgm:alg type="tx"/>
          <dgm:shape xmlns:r="http://schemas.openxmlformats.org/officeDocument/2006/relationships" type="rect" r:blip="" hideGeom="1">
            <dgm:adjLst>
              <dgm:adj idx="1" val="0.1"/>
            </dgm:adjLst>
          </dgm:shape>
          <dgm:presOf axis="self"/>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compChildNode">
          <dgm:alg type="composite"/>
          <dgm:shape xmlns:r="http://schemas.openxmlformats.org/officeDocument/2006/relationships" r:blip="">
            <dgm:adjLst/>
          </dgm:shape>
          <dgm:presOf/>
          <dgm:constrLst>
            <dgm:constr type="w" for="des" forName="childNode" refType="w"/>
            <dgm:constr type="h" for="des" forName="childNode" refType="h"/>
          </dgm:constrLst>
          <dgm:ruleLst/>
          <dgm:layoutNode name="theInnerList">
            <dgm:alg type="lin">
              <dgm:param type="linDir" val="fromT"/>
            </dgm:alg>
            <dgm:shape xmlns:r="http://schemas.openxmlformats.org/officeDocument/2006/relationships" r:blip="">
              <dgm:adjLst/>
            </dgm:shape>
            <dgm:presOf/>
            <dgm:constrLst/>
            <dgm:ruleLst/>
            <dgm:forEach name="childNodeForEach" axis="ch" ptType="node">
              <dgm:layoutNode name="child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tMarg" refType="primFontSz" fact="0.15"/>
                  <dgm:constr type="bMarg" refType="primFontSz" fact="0.15"/>
                  <dgm:constr type="lMarg" refType="primFontSz" fact="0.2"/>
                  <dgm:constr type="rMarg" refType="primFontSz" fact="0.2"/>
                </dgm:constrLst>
                <dgm:ruleLst>
                  <dgm:rule type="primFontSz" val="5" fact="NaN" max="NaN"/>
                </dgm:ruleLst>
              </dgm:layoutNode>
              <dgm:choose name="Name3">
                <dgm:if name="Name4" axis="self" ptType="node" func="revPos" op="equ" val="1"/>
                <dgm:else name="Name5">
                  <dgm:layoutNode name="aSpace2">
                    <dgm:alg type="sp"/>
                    <dgm:shape xmlns:r="http://schemas.openxmlformats.org/officeDocument/2006/relationships" r:blip="">
                      <dgm:adjLst/>
                    </dgm:shape>
                    <dgm:presOf/>
                    <dgm:constrLst/>
                    <dgm:ruleLst/>
                  </dgm:layoutNode>
                </dgm:else>
              </dgm:choose>
            </dgm:forEach>
          </dgm:layoutNode>
        </dgm:layoutNode>
      </dgm:layoutNode>
      <dgm:choose name="Name6">
        <dgm:if name="Name7" axis="self" ptType="node" func="revPos" op="equ" val="1"/>
        <dgm:else name="Name8">
          <dgm:layoutNode name="aSpace">
            <dgm:alg type="sp"/>
            <dgm:shape xmlns:r="http://schemas.openxmlformats.org/officeDocument/2006/relationships" r:blip="">
              <dgm:adjLst/>
            </dgm:shape>
            <dgm:presOf/>
            <dgm:constrLst/>
            <dgm:ruleLst/>
          </dgm:layoutNode>
        </dgm:else>
      </dgm:choose>
    </dgm:forEach>
  </dgm:layoutNode>
</dgm:layoutDef>
</file>

<file path=ppt/diagrams/layout185.xml><?xml version="1.0" encoding="utf-8"?>
<dgm:layoutDef xmlns:dgm="http://schemas.openxmlformats.org/drawingml/2006/diagram" xmlns:a="http://schemas.openxmlformats.org/drawingml/2006/main" uniqueId="urn:microsoft.com/office/officeart/2005/8/layout/hList3">
  <dgm:title val=""/>
  <dgm:desc val=""/>
  <dgm:catLst>
    <dgm:cat type="list" pri="1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1" destId="2" srcOrd="0" destOrd="0"/>
        <dgm:cxn modelId="7" srcId="1" destId="3" srcOrd="1" destOrd="0"/>
        <dgm:cxn modelId="8" srcId="1" destId="4" srcOrd="2" destOrd="0"/>
      </dgm:cxnLst>
      <dgm:bg/>
      <dgm:whole/>
    </dgm:dataModel>
  </dgm:sampData>
  <dgm:styleData>
    <dgm:dataModel>
      <dgm:ptLst>
        <dgm:pt modelId="0" type="doc"/>
        <dgm:pt modelId="1"/>
        <dgm:pt modelId="2"/>
        <dgm:pt modelId="3"/>
      </dgm:ptLst>
      <dgm:cxnLst>
        <dgm:cxn modelId="5" srcId="0" destId="1" srcOrd="0" destOrd="0"/>
        <dgm:cxn modelId="6" srcId="1" destId="2" srcOrd="0" destOrd="0"/>
        <dgm:cxn modelId="7" srcId="1" destId="3" srcOrd="1" destOrd="0"/>
      </dgm:cxnLst>
      <dgm:bg/>
      <dgm:whole/>
    </dgm:dataModel>
  </dgm:styleData>
  <dgm:clrData>
    <dgm:dataModel>
      <dgm:ptLst>
        <dgm:pt modelId="0" type="doc"/>
        <dgm:pt modelId="1"/>
        <dgm:pt modelId="2"/>
        <dgm:pt modelId="3"/>
        <dgm:pt modelId="4"/>
        <dgm:pt modelId="5"/>
      </dgm:ptLst>
      <dgm:cxnLst>
        <dgm:cxn modelId="6" srcId="0" destId="1" srcOrd="0" destOrd="0"/>
        <dgm:cxn modelId="7" srcId="1" destId="2" srcOrd="0" destOrd="0"/>
        <dgm:cxn modelId="8" srcId="1" destId="3" srcOrd="1" destOrd="0"/>
        <dgm:cxn modelId="9" srcId="1" destId="4" srcOrd="2" destOrd="0"/>
        <dgm:cxn modelId="10" srcId="1" destId="5" srcOrd="3" destOrd="0"/>
      </dgm:cxnLst>
      <dgm:bg/>
      <dgm:whole/>
    </dgm:dataModel>
  </dgm:clrData>
  <dgm:layoutNode name="composite">
    <dgm:varLst>
      <dgm:chMax val="1"/>
      <dgm:dir/>
      <dgm:resizeHandles val="exact"/>
    </dgm:varLst>
    <dgm:alg type="composite"/>
    <dgm:shape xmlns:r="http://schemas.openxmlformats.org/officeDocument/2006/relationships" r:blip="">
      <dgm:adjLst/>
    </dgm:shape>
    <dgm:presOf/>
    <dgm:constrLst>
      <dgm:constr type="w" for="ch" forName="roof" refType="w"/>
      <dgm:constr type="h" for="ch" forName="roof" refType="h" fact="0.3"/>
      <dgm:constr type="primFontSz" for="ch" forName="roof" val="65"/>
      <dgm:constr type="w" for="ch" forName="pillars" refType="w"/>
      <dgm:constr type="h" for="ch" forName="pillars" refType="h" fact="0.63"/>
      <dgm:constr type="t" for="ch" forName="pillars" refType="h" fact="0.3"/>
      <dgm:constr type="primFontSz" for="des" forName="pillar1" val="65"/>
      <dgm:constr type="primFontSz" for="des" forName="pillarX" refType="primFontSz" refFor="des" refForName="pillar1" op="equ"/>
      <dgm:constr type="w" for="ch" forName="base" refType="w"/>
      <dgm:constr type="h" for="ch" forName="base" refType="h" fact="0.07"/>
      <dgm:constr type="t" for="ch" forName="base" refType="h" fact="0.93"/>
    </dgm:constrLst>
    <dgm:ruleLst/>
    <dgm:forEach name="Name0" axis="ch" ptType="node" cnt="1">
      <dgm:layoutNode name="roof" styleLbl="dkBgShp">
        <dgm:alg type="tx"/>
        <dgm:shape xmlns:r="http://schemas.openxmlformats.org/officeDocument/2006/relationships" type="rect" r:blip="">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illars" styleLbl="node1">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pillar1" refType="w"/>
          <dgm:constr type="h" for="ch" forName="pillar1" refType="h"/>
          <dgm:constr type="w" for="ch" forName="pillarX" refType="w"/>
          <dgm:constr type="h" for="ch" forName="pillarX" refType="h"/>
        </dgm:constrLst>
        <dgm:ruleLst/>
        <dgm:layoutNode name="pillar1" styleLbl="node1">
          <dgm:varLst>
            <dgm:bulletEnabled val="1"/>
          </dgm:varLst>
          <dgm:alg type="tx"/>
          <dgm:shape xmlns:r="http://schemas.openxmlformats.org/officeDocument/2006/relationships" type="rect" r:blip="">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ch" ptType="node" st="2">
          <dgm:layoutNode name="pillarX" styleLbl="node1">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dgm:layoutNode>
      <dgm:layoutNode name="base" styleLbl="dkBgShp">
        <dgm:alg type="sp"/>
        <dgm:shape xmlns:r="http://schemas.openxmlformats.org/officeDocument/2006/relationships" type="rect" r:blip="">
          <dgm:adjLst/>
        </dgm:shape>
        <dgm:presOf/>
        <dgm:constrLst/>
        <dgm:ruleLst/>
      </dgm:layoutNode>
    </dgm:forEach>
  </dgm:layoutNode>
</dgm:layoutDef>
</file>

<file path=ppt/diagrams/layout186.xml><?xml version="1.0" encoding="utf-8"?>
<dgm:layoutDef xmlns:dgm="http://schemas.openxmlformats.org/drawingml/2006/diagram" xmlns:a="http://schemas.openxmlformats.org/drawingml/2006/main" uniqueId="urn:microsoft.com/office/officeart/2005/8/layout/hierarchy4">
  <dgm:title val=""/>
  <dgm:desc val=""/>
  <dgm:catLst>
    <dgm:cat type="hierarchy" pri="4000"/>
    <dgm:cat type="list" pri="24000"/>
    <dgm:cat type="relationship" pri="10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Name0">
    <dgm:varLst>
      <dgm:chPref val="1"/>
      <dgm:dir/>
      <dgm:animOne val="branch"/>
      <dgm:animLvl val="lvl"/>
      <dgm:resizeHandles/>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w" for="ch" forName="vertOne" refType="w"/>
      <dgm:constr type="w" for="des" forName="horzOne" refType="w"/>
      <dgm:constr type="w" for="des" forName="txOne" refType="w"/>
      <dgm:constr type="w" for="des" forName="vertTwo" refType="w"/>
      <dgm:constr type="w" for="des" forName="horzTwo" refType="w"/>
      <dgm:constr type="w" for="des" forName="txTwo" refType="w"/>
      <dgm:constr type="w" for="des" forName="vertThree" refType="w"/>
      <dgm:constr type="w" for="des" forName="horzThree" refType="w"/>
      <dgm:constr type="w" for="des" forName="txThree" refType="w"/>
      <dgm:constr type="w" for="des" forName="vertFour" refType="w"/>
      <dgm:constr type="w" for="des" forName="horzFour" refType="w"/>
      <dgm:constr type="w" for="des" forName="txFour" refType="w"/>
      <dgm:constr type="h" for="des" ptType="node" op="equ"/>
      <dgm:constr type="h" for="des" forName="txOne" refType="h"/>
      <dgm:constr type="userH" for="des" ptType="node" refType="h" refFor="des" refForName="txOne"/>
      <dgm:constr type="primFontSz" for="des" forName="txOne" val="65"/>
      <dgm:constr type="primFontSz" for="des" forName="txTwo" val="65"/>
      <dgm:constr type="primFontSz" for="des" forName="txTwo" refType="primFontSz" refFor="des" refForName="txOne" op="lte"/>
      <dgm:constr type="primFontSz" for="des" forName="txThree" val="65"/>
      <dgm:constr type="primFontSz" for="des" forName="txThree" refType="primFontSz" refFor="des" refForName="txOne" op="lte"/>
      <dgm:constr type="primFontSz" for="des" forName="txThree" refType="primFontSz" refFor="des" refForName="txTwo" op="lte"/>
      <dgm:constr type="primFontSz" for="des" forName="txFour" val="65"/>
      <dgm:constr type="primFontSz" for="des" forName="txFour" refType="primFontSz" refFor="des" refForName="txOne" op="lte"/>
      <dgm:constr type="primFontSz" for="des" forName="txFour" refType="primFontSz" refFor="des" refForName="txTwo" op="lte"/>
      <dgm:constr type="primFontSz" for="des" forName="txFour" refType="primFontSz" refFor="des" refForName="txThree" op="lte"/>
      <dgm:constr type="w" for="des" forName="sibSpaceOne" refType="w" fact="0.168"/>
      <dgm:constr type="w" for="des" forName="sibSpaceTwo" refType="w" refFor="des" refForName="sibSpaceOne" op="equ" fact="0.5"/>
      <dgm:constr type="w" for="des" forName="sibSpaceThree" refType="w" refFor="des" refForName="sibSpaceTwo" op="equ" fact="0.5"/>
      <dgm:constr type="w" for="des" forName="sibSpaceFour" refType="w" refFor="des" refForName="sibSpaceThree" op="equ" fact="0.5"/>
      <dgm:constr type="h" for="des" forName="parTransOne" refType="w" fact="0.056"/>
      <dgm:constr type="h" for="des" forName="parTransTwo" refType="h" refFor="des" refForName="parTransOne" op="equ"/>
      <dgm:constr type="h" for="des" forName="parTransThree" refType="h" refFor="des" refForName="parTransTwo" op="equ"/>
      <dgm:constr type="h" for="des" forName="parTransFour" refType="h" refFor="des" refForName="parTransThree" op="equ"/>
    </dgm:constrLst>
    <dgm:ruleLst/>
    <dgm:forEach name="Name4" axis="ch" ptType="node">
      <dgm:layoutNode name="vertOne">
        <dgm:alg type="lin">
          <dgm:param type="linDir" val="fromT"/>
        </dgm:alg>
        <dgm:shape xmlns:r="http://schemas.openxmlformats.org/officeDocument/2006/relationships" r:blip="">
          <dgm:adjLst/>
        </dgm:shape>
        <dgm:presOf/>
        <dgm:constrLst>
          <dgm:constr type="w" for="ch" forName="txOne" refType="w" refFor="ch" refForName="horzOne" op="gte"/>
        </dgm:constrLst>
        <dgm:ruleLst/>
        <dgm:layoutNode name="txOn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5">
          <dgm:if name="Name6" axis="des" ptType="node" func="cnt" op="gt" val="0">
            <dgm:layoutNode name="parTransOne">
              <dgm:alg type="sp"/>
              <dgm:shape xmlns:r="http://schemas.openxmlformats.org/officeDocument/2006/relationships" r:blip="">
                <dgm:adjLst/>
              </dgm:shape>
              <dgm:presOf/>
              <dgm:constrLst/>
              <dgm:ruleLst/>
            </dgm:layoutNode>
          </dgm:if>
          <dgm:else name="Name7"/>
        </dgm:choose>
        <dgm:layoutNode name="horzOne">
          <dgm:choose name="Name8">
            <dgm:if name="Name9" func="var" arg="dir" op="equ" val="norm">
              <dgm:alg type="lin">
                <dgm:param type="linDir" val="fromL"/>
                <dgm:param type="nodeVertAlign" val="t"/>
              </dgm:alg>
            </dgm:if>
            <dgm:else name="Name1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1" axis="ch" ptType="node">
            <dgm:layoutNode name="vertTwo">
              <dgm:alg type="lin">
                <dgm:param type="linDir" val="fromT"/>
              </dgm:alg>
              <dgm:shape xmlns:r="http://schemas.openxmlformats.org/officeDocument/2006/relationships" r:blip="">
                <dgm:adjLst/>
              </dgm:shape>
              <dgm:presOf/>
              <dgm:constrLst>
                <dgm:constr type="w" for="ch" forName="txTwo" refType="w" refFor="ch" refForName="horzTwo" op="gte"/>
              </dgm:constrLst>
              <dgm:ruleLst/>
              <dgm:layoutNode name="txTwo">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2">
                <dgm:if name="Name13" axis="des" ptType="node" func="cnt" op="gt" val="0">
                  <dgm:layoutNode name="parTransTwo">
                    <dgm:alg type="sp"/>
                    <dgm:shape xmlns:r="http://schemas.openxmlformats.org/officeDocument/2006/relationships" r:blip="">
                      <dgm:adjLst/>
                    </dgm:shape>
                    <dgm:presOf/>
                    <dgm:constrLst/>
                    <dgm:ruleLst/>
                  </dgm:layoutNode>
                </dgm:if>
                <dgm:else name="Name14"/>
              </dgm:choose>
              <dgm:layoutNode name="horzTwo">
                <dgm:choose name="Name15">
                  <dgm:if name="Name16" func="var" arg="dir" op="equ" val="norm">
                    <dgm:alg type="lin">
                      <dgm:param type="linDir" val="fromL"/>
                      <dgm:param type="nodeVertAlign" val="t"/>
                    </dgm:alg>
                  </dgm:if>
                  <dgm:else name="Name17">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8" axis="ch" ptType="node">
                  <dgm:layoutNode name="vertThree">
                    <dgm:alg type="lin">
                      <dgm:param type="linDir" val="fromT"/>
                    </dgm:alg>
                    <dgm:shape xmlns:r="http://schemas.openxmlformats.org/officeDocument/2006/relationships" r:blip="">
                      <dgm:adjLst/>
                    </dgm:shape>
                    <dgm:presOf/>
                    <dgm:constrLst>
                      <dgm:constr type="w" for="ch" forName="txThree" refType="w" refFor="ch" refForName="horzThree" op="gte"/>
                    </dgm:constrLst>
                    <dgm:ruleLst/>
                    <dgm:layoutNode name="txThree">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9">
                      <dgm:if name="Name20" axis="des" ptType="node" func="cnt" op="gt" val="0">
                        <dgm:layoutNode name="parTransThree">
                          <dgm:alg type="sp"/>
                          <dgm:shape xmlns:r="http://schemas.openxmlformats.org/officeDocument/2006/relationships" r:blip="">
                            <dgm:adjLst/>
                          </dgm:shape>
                          <dgm:presOf/>
                          <dgm:constrLst/>
                          <dgm:ruleLst/>
                        </dgm:layoutNode>
                      </dgm:if>
                      <dgm:else name="Name21"/>
                    </dgm:choose>
                    <dgm:layoutNode name="horzThree">
                      <dgm:choose name="Name22">
                        <dgm:if name="Name23" func="var" arg="dir" op="equ" val="norm">
                          <dgm:alg type="lin">
                            <dgm:param type="linDir" val="fromL"/>
                            <dgm:param type="nodeVertAlign" val="t"/>
                          </dgm:alg>
                        </dgm:if>
                        <dgm:else name="Name24">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repeat" axis="ch" ptType="node">
                        <dgm:layoutNode name="vertFour">
                          <dgm:varLst>
                            <dgm:chPref val="3"/>
                          </dgm:varLst>
                          <dgm:alg type="lin">
                            <dgm:param type="linDir" val="fromT"/>
                          </dgm:alg>
                          <dgm:shape xmlns:r="http://schemas.openxmlformats.org/officeDocument/2006/relationships" r:blip="">
                            <dgm:adjLst/>
                          </dgm:shape>
                          <dgm:presOf/>
                          <dgm:constrLst>
                            <dgm:constr type="w" for="ch" forName="txFour" refType="w" refFor="ch" refForName="horzFour" op="gte"/>
                          </dgm:constrLst>
                          <dgm:ruleLst/>
                          <dgm:layoutNode name="txFour">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25">
                            <dgm:if name="Name26" axis="des" ptType="node" func="cnt" op="gt" val="0">
                              <dgm:layoutNode name="parTransFour">
                                <dgm:alg type="sp"/>
                                <dgm:shape xmlns:r="http://schemas.openxmlformats.org/officeDocument/2006/relationships" r:blip="">
                                  <dgm:adjLst/>
                                </dgm:shape>
                                <dgm:presOf/>
                                <dgm:constrLst/>
                                <dgm:ruleLst/>
                              </dgm:layoutNode>
                            </dgm:if>
                            <dgm:else name="Name27"/>
                          </dgm:choose>
                          <dgm:layoutNode name="horzFour">
                            <dgm:choose name="Name28">
                              <dgm:if name="Name29" func="var" arg="dir" op="equ" val="norm">
                                <dgm:alg type="lin">
                                  <dgm:param type="linDir" val="fromL"/>
                                  <dgm:param type="nodeVertAlign" val="t"/>
                                </dgm:alg>
                              </dgm:if>
                              <dgm:else name="Name3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31" ref="repeat"/>
                          </dgm:layoutNode>
                        </dgm:layoutNode>
                        <dgm:choose name="Name32">
                          <dgm:if name="Name33" axis="self" ptType="node" func="revPos" op="gte" val="2">
                            <dgm:forEach name="Name34" axis="followSib" ptType="sibTrans" cnt="1">
                              <dgm:layoutNode name="sibSpaceFour">
                                <dgm:alg type="sp"/>
                                <dgm:shape xmlns:r="http://schemas.openxmlformats.org/officeDocument/2006/relationships" r:blip="">
                                  <dgm:adjLst/>
                                </dgm:shape>
                                <dgm:presOf/>
                                <dgm:constrLst/>
                                <dgm:ruleLst/>
                              </dgm:layoutNode>
                            </dgm:forEach>
                          </dgm:if>
                          <dgm:else name="Name35"/>
                        </dgm:choose>
                      </dgm:forEach>
                    </dgm:layoutNode>
                  </dgm:layoutNode>
                  <dgm:choose name="Name36">
                    <dgm:if name="Name37" axis="self" ptType="node" func="revPos" op="gte" val="2">
                      <dgm:forEach name="Name38" axis="followSib" ptType="sibTrans" cnt="1">
                        <dgm:layoutNode name="sibSpaceThree">
                          <dgm:alg type="sp"/>
                          <dgm:shape xmlns:r="http://schemas.openxmlformats.org/officeDocument/2006/relationships" r:blip="">
                            <dgm:adjLst/>
                          </dgm:shape>
                          <dgm:presOf/>
                          <dgm:constrLst/>
                          <dgm:ruleLst/>
                        </dgm:layoutNode>
                      </dgm:forEach>
                    </dgm:if>
                    <dgm:else name="Name39"/>
                  </dgm:choose>
                </dgm:forEach>
              </dgm:layoutNode>
            </dgm:layoutNode>
            <dgm:choose name="Name40">
              <dgm:if name="Name41" axis="self" ptType="node" func="revPos" op="gte" val="2">
                <dgm:forEach name="Name42" axis="followSib" ptType="sibTrans" cnt="1">
                  <dgm:layoutNode name="sibSpaceTwo">
                    <dgm:alg type="sp"/>
                    <dgm:shape xmlns:r="http://schemas.openxmlformats.org/officeDocument/2006/relationships" r:blip="">
                      <dgm:adjLst/>
                    </dgm:shape>
                    <dgm:presOf/>
                    <dgm:constrLst/>
                    <dgm:ruleLst/>
                  </dgm:layoutNode>
                </dgm:forEach>
              </dgm:if>
              <dgm:else name="Name43"/>
            </dgm:choose>
          </dgm:forEach>
        </dgm:layoutNode>
      </dgm:layoutNode>
      <dgm:choose name="Name44">
        <dgm:if name="Name45" axis="self" ptType="node" func="revPos" op="gte" val="2">
          <dgm:forEach name="Name46" axis="followSib" ptType="sibTrans" cnt="1">
            <dgm:layoutNode name="sibSpaceOne">
              <dgm:alg type="sp"/>
              <dgm:shape xmlns:r="http://schemas.openxmlformats.org/officeDocument/2006/relationships" r:blip="">
                <dgm:adjLst/>
              </dgm:shape>
              <dgm:presOf/>
              <dgm:constrLst/>
              <dgm:ruleLst/>
            </dgm:layoutNode>
          </dgm:forEach>
        </dgm:if>
        <dgm:else name="Name47"/>
      </dgm:choose>
    </dgm:forEach>
  </dgm:layoutNode>
</dgm:layoutDef>
</file>

<file path=ppt/diagrams/layout187.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188.xml><?xml version="1.0" encoding="utf-8"?>
<dgm:layoutDef xmlns:dgm="http://schemas.openxmlformats.org/drawingml/2006/diagram" xmlns:a="http://schemas.openxmlformats.org/drawingml/2006/main" uniqueId="urn:microsoft.com/office/officeart/2005/8/layout/hierarchy4">
  <dgm:title val=""/>
  <dgm:desc val=""/>
  <dgm:catLst>
    <dgm:cat type="hierarchy" pri="4000"/>
    <dgm:cat type="list" pri="24000"/>
    <dgm:cat type="relationship" pri="10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Name0">
    <dgm:varLst>
      <dgm:chPref val="1"/>
      <dgm:dir/>
      <dgm:animOne val="branch"/>
      <dgm:animLvl val="lvl"/>
      <dgm:resizeHandles/>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w" for="ch" forName="vertOne" refType="w"/>
      <dgm:constr type="w" for="des" forName="horzOne" refType="w"/>
      <dgm:constr type="w" for="des" forName="txOne" refType="w"/>
      <dgm:constr type="w" for="des" forName="vertTwo" refType="w"/>
      <dgm:constr type="w" for="des" forName="horzTwo" refType="w"/>
      <dgm:constr type="w" for="des" forName="txTwo" refType="w"/>
      <dgm:constr type="w" for="des" forName="vertThree" refType="w"/>
      <dgm:constr type="w" for="des" forName="horzThree" refType="w"/>
      <dgm:constr type="w" for="des" forName="txThree" refType="w"/>
      <dgm:constr type="w" for="des" forName="vertFour" refType="w"/>
      <dgm:constr type="w" for="des" forName="horzFour" refType="w"/>
      <dgm:constr type="w" for="des" forName="txFour" refType="w"/>
      <dgm:constr type="h" for="des" ptType="node" op="equ"/>
      <dgm:constr type="h" for="des" forName="txOne" refType="h"/>
      <dgm:constr type="userH" for="des" ptType="node" refType="h" refFor="des" refForName="txOne"/>
      <dgm:constr type="primFontSz" for="des" forName="txOne" val="65"/>
      <dgm:constr type="primFontSz" for="des" forName="txTwo" val="65"/>
      <dgm:constr type="primFontSz" for="des" forName="txTwo" refType="primFontSz" refFor="des" refForName="txOne" op="lte"/>
      <dgm:constr type="primFontSz" for="des" forName="txThree" val="65"/>
      <dgm:constr type="primFontSz" for="des" forName="txThree" refType="primFontSz" refFor="des" refForName="txOne" op="lte"/>
      <dgm:constr type="primFontSz" for="des" forName="txThree" refType="primFontSz" refFor="des" refForName="txTwo" op="lte"/>
      <dgm:constr type="primFontSz" for="des" forName="txFour" val="65"/>
      <dgm:constr type="primFontSz" for="des" forName="txFour" refType="primFontSz" refFor="des" refForName="txOne" op="lte"/>
      <dgm:constr type="primFontSz" for="des" forName="txFour" refType="primFontSz" refFor="des" refForName="txTwo" op="lte"/>
      <dgm:constr type="primFontSz" for="des" forName="txFour" refType="primFontSz" refFor="des" refForName="txThree" op="lte"/>
      <dgm:constr type="w" for="des" forName="sibSpaceOne" refType="w" fact="0.168"/>
      <dgm:constr type="w" for="des" forName="sibSpaceTwo" refType="w" refFor="des" refForName="sibSpaceOne" op="equ" fact="0.5"/>
      <dgm:constr type="w" for="des" forName="sibSpaceThree" refType="w" refFor="des" refForName="sibSpaceTwo" op="equ" fact="0.5"/>
      <dgm:constr type="w" for="des" forName="sibSpaceFour" refType="w" refFor="des" refForName="sibSpaceThree" op="equ" fact="0.5"/>
      <dgm:constr type="h" for="des" forName="parTransOne" refType="w" fact="0.056"/>
      <dgm:constr type="h" for="des" forName="parTransTwo" refType="h" refFor="des" refForName="parTransOne" op="equ"/>
      <dgm:constr type="h" for="des" forName="parTransThree" refType="h" refFor="des" refForName="parTransTwo" op="equ"/>
      <dgm:constr type="h" for="des" forName="parTransFour" refType="h" refFor="des" refForName="parTransThree" op="equ"/>
    </dgm:constrLst>
    <dgm:ruleLst/>
    <dgm:forEach name="Name4" axis="ch" ptType="node">
      <dgm:layoutNode name="vertOne">
        <dgm:alg type="lin">
          <dgm:param type="linDir" val="fromT"/>
        </dgm:alg>
        <dgm:shape xmlns:r="http://schemas.openxmlformats.org/officeDocument/2006/relationships" r:blip="">
          <dgm:adjLst/>
        </dgm:shape>
        <dgm:presOf/>
        <dgm:constrLst>
          <dgm:constr type="w" for="ch" forName="txOne" refType="w" refFor="ch" refForName="horzOne" op="gte"/>
        </dgm:constrLst>
        <dgm:ruleLst/>
        <dgm:layoutNode name="txOn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5">
          <dgm:if name="Name6" axis="des" ptType="node" func="cnt" op="gt" val="0">
            <dgm:layoutNode name="parTransOne">
              <dgm:alg type="sp"/>
              <dgm:shape xmlns:r="http://schemas.openxmlformats.org/officeDocument/2006/relationships" r:blip="">
                <dgm:adjLst/>
              </dgm:shape>
              <dgm:presOf/>
              <dgm:constrLst/>
              <dgm:ruleLst/>
            </dgm:layoutNode>
          </dgm:if>
          <dgm:else name="Name7"/>
        </dgm:choose>
        <dgm:layoutNode name="horzOne">
          <dgm:choose name="Name8">
            <dgm:if name="Name9" func="var" arg="dir" op="equ" val="norm">
              <dgm:alg type="lin">
                <dgm:param type="linDir" val="fromL"/>
                <dgm:param type="nodeVertAlign" val="t"/>
              </dgm:alg>
            </dgm:if>
            <dgm:else name="Name1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1" axis="ch" ptType="node">
            <dgm:layoutNode name="vertTwo">
              <dgm:alg type="lin">
                <dgm:param type="linDir" val="fromT"/>
              </dgm:alg>
              <dgm:shape xmlns:r="http://schemas.openxmlformats.org/officeDocument/2006/relationships" r:blip="">
                <dgm:adjLst/>
              </dgm:shape>
              <dgm:presOf/>
              <dgm:constrLst>
                <dgm:constr type="w" for="ch" forName="txTwo" refType="w" refFor="ch" refForName="horzTwo" op="gte"/>
              </dgm:constrLst>
              <dgm:ruleLst/>
              <dgm:layoutNode name="txTwo">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2">
                <dgm:if name="Name13" axis="des" ptType="node" func="cnt" op="gt" val="0">
                  <dgm:layoutNode name="parTransTwo">
                    <dgm:alg type="sp"/>
                    <dgm:shape xmlns:r="http://schemas.openxmlformats.org/officeDocument/2006/relationships" r:blip="">
                      <dgm:adjLst/>
                    </dgm:shape>
                    <dgm:presOf/>
                    <dgm:constrLst/>
                    <dgm:ruleLst/>
                  </dgm:layoutNode>
                </dgm:if>
                <dgm:else name="Name14"/>
              </dgm:choose>
              <dgm:layoutNode name="horzTwo">
                <dgm:choose name="Name15">
                  <dgm:if name="Name16" func="var" arg="dir" op="equ" val="norm">
                    <dgm:alg type="lin">
                      <dgm:param type="linDir" val="fromL"/>
                      <dgm:param type="nodeVertAlign" val="t"/>
                    </dgm:alg>
                  </dgm:if>
                  <dgm:else name="Name17">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8" axis="ch" ptType="node">
                  <dgm:layoutNode name="vertThree">
                    <dgm:alg type="lin">
                      <dgm:param type="linDir" val="fromT"/>
                    </dgm:alg>
                    <dgm:shape xmlns:r="http://schemas.openxmlformats.org/officeDocument/2006/relationships" r:blip="">
                      <dgm:adjLst/>
                    </dgm:shape>
                    <dgm:presOf/>
                    <dgm:constrLst>
                      <dgm:constr type="w" for="ch" forName="txThree" refType="w" refFor="ch" refForName="horzThree" op="gte"/>
                    </dgm:constrLst>
                    <dgm:ruleLst/>
                    <dgm:layoutNode name="txThree">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9">
                      <dgm:if name="Name20" axis="des" ptType="node" func="cnt" op="gt" val="0">
                        <dgm:layoutNode name="parTransThree">
                          <dgm:alg type="sp"/>
                          <dgm:shape xmlns:r="http://schemas.openxmlformats.org/officeDocument/2006/relationships" r:blip="">
                            <dgm:adjLst/>
                          </dgm:shape>
                          <dgm:presOf/>
                          <dgm:constrLst/>
                          <dgm:ruleLst/>
                        </dgm:layoutNode>
                      </dgm:if>
                      <dgm:else name="Name21"/>
                    </dgm:choose>
                    <dgm:layoutNode name="horzThree">
                      <dgm:choose name="Name22">
                        <dgm:if name="Name23" func="var" arg="dir" op="equ" val="norm">
                          <dgm:alg type="lin">
                            <dgm:param type="linDir" val="fromL"/>
                            <dgm:param type="nodeVertAlign" val="t"/>
                          </dgm:alg>
                        </dgm:if>
                        <dgm:else name="Name24">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repeat" axis="ch" ptType="node">
                        <dgm:layoutNode name="vertFour">
                          <dgm:varLst>
                            <dgm:chPref val="3"/>
                          </dgm:varLst>
                          <dgm:alg type="lin">
                            <dgm:param type="linDir" val="fromT"/>
                          </dgm:alg>
                          <dgm:shape xmlns:r="http://schemas.openxmlformats.org/officeDocument/2006/relationships" r:blip="">
                            <dgm:adjLst/>
                          </dgm:shape>
                          <dgm:presOf/>
                          <dgm:constrLst>
                            <dgm:constr type="w" for="ch" forName="txFour" refType="w" refFor="ch" refForName="horzFour" op="gte"/>
                          </dgm:constrLst>
                          <dgm:ruleLst/>
                          <dgm:layoutNode name="txFour">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25">
                            <dgm:if name="Name26" axis="des" ptType="node" func="cnt" op="gt" val="0">
                              <dgm:layoutNode name="parTransFour">
                                <dgm:alg type="sp"/>
                                <dgm:shape xmlns:r="http://schemas.openxmlformats.org/officeDocument/2006/relationships" r:blip="">
                                  <dgm:adjLst/>
                                </dgm:shape>
                                <dgm:presOf/>
                                <dgm:constrLst/>
                                <dgm:ruleLst/>
                              </dgm:layoutNode>
                            </dgm:if>
                            <dgm:else name="Name27"/>
                          </dgm:choose>
                          <dgm:layoutNode name="horzFour">
                            <dgm:choose name="Name28">
                              <dgm:if name="Name29" func="var" arg="dir" op="equ" val="norm">
                                <dgm:alg type="lin">
                                  <dgm:param type="linDir" val="fromL"/>
                                  <dgm:param type="nodeVertAlign" val="t"/>
                                </dgm:alg>
                              </dgm:if>
                              <dgm:else name="Name3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31" ref="repeat"/>
                          </dgm:layoutNode>
                        </dgm:layoutNode>
                        <dgm:choose name="Name32">
                          <dgm:if name="Name33" axis="self" ptType="node" func="revPos" op="gte" val="2">
                            <dgm:forEach name="Name34" axis="followSib" ptType="sibTrans" cnt="1">
                              <dgm:layoutNode name="sibSpaceFour">
                                <dgm:alg type="sp"/>
                                <dgm:shape xmlns:r="http://schemas.openxmlformats.org/officeDocument/2006/relationships" r:blip="">
                                  <dgm:adjLst/>
                                </dgm:shape>
                                <dgm:presOf/>
                                <dgm:constrLst/>
                                <dgm:ruleLst/>
                              </dgm:layoutNode>
                            </dgm:forEach>
                          </dgm:if>
                          <dgm:else name="Name35"/>
                        </dgm:choose>
                      </dgm:forEach>
                    </dgm:layoutNode>
                  </dgm:layoutNode>
                  <dgm:choose name="Name36">
                    <dgm:if name="Name37" axis="self" ptType="node" func="revPos" op="gte" val="2">
                      <dgm:forEach name="Name38" axis="followSib" ptType="sibTrans" cnt="1">
                        <dgm:layoutNode name="sibSpaceThree">
                          <dgm:alg type="sp"/>
                          <dgm:shape xmlns:r="http://schemas.openxmlformats.org/officeDocument/2006/relationships" r:blip="">
                            <dgm:adjLst/>
                          </dgm:shape>
                          <dgm:presOf/>
                          <dgm:constrLst/>
                          <dgm:ruleLst/>
                        </dgm:layoutNode>
                      </dgm:forEach>
                    </dgm:if>
                    <dgm:else name="Name39"/>
                  </dgm:choose>
                </dgm:forEach>
              </dgm:layoutNode>
            </dgm:layoutNode>
            <dgm:choose name="Name40">
              <dgm:if name="Name41" axis="self" ptType="node" func="revPos" op="gte" val="2">
                <dgm:forEach name="Name42" axis="followSib" ptType="sibTrans" cnt="1">
                  <dgm:layoutNode name="sibSpaceTwo">
                    <dgm:alg type="sp"/>
                    <dgm:shape xmlns:r="http://schemas.openxmlformats.org/officeDocument/2006/relationships" r:blip="">
                      <dgm:adjLst/>
                    </dgm:shape>
                    <dgm:presOf/>
                    <dgm:constrLst/>
                    <dgm:ruleLst/>
                  </dgm:layoutNode>
                </dgm:forEach>
              </dgm:if>
              <dgm:else name="Name43"/>
            </dgm:choose>
          </dgm:forEach>
        </dgm:layoutNode>
      </dgm:layoutNode>
      <dgm:choose name="Name44">
        <dgm:if name="Name45" axis="self" ptType="node" func="revPos" op="gte" val="2">
          <dgm:forEach name="Name46" axis="followSib" ptType="sibTrans" cnt="1">
            <dgm:layoutNode name="sibSpaceOne">
              <dgm:alg type="sp"/>
              <dgm:shape xmlns:r="http://schemas.openxmlformats.org/officeDocument/2006/relationships" r:blip="">
                <dgm:adjLst/>
              </dgm:shape>
              <dgm:presOf/>
              <dgm:constrLst/>
              <dgm:ruleLst/>
            </dgm:layoutNode>
          </dgm:forEach>
        </dgm:if>
        <dgm:else name="Name47"/>
      </dgm:choose>
    </dgm:forEach>
  </dgm:layoutNode>
</dgm:layoutDef>
</file>

<file path=ppt/diagrams/layout189.xml><?xml version="1.0" encoding="utf-8"?>
<dgm:layoutDef xmlns:dgm="http://schemas.openxmlformats.org/drawingml/2006/diagram" xmlns:a="http://schemas.openxmlformats.org/drawingml/2006/main" uniqueId="urn:microsoft.com/office/officeart/2005/8/layout/lProcess1">
  <dgm:title val=""/>
  <dgm:desc val=""/>
  <dgm:catLst>
    <dgm:cat type="process" pri="15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0" destId="2" srcOrd="0" destOrd="0"/>
        <dgm:cxn modelId="6" srcId="1" destId="3" srcOrd="1" destOrd="0"/>
        <dgm:cxn modelId="23" srcId="2" destId="21" srcOrd="0" destOrd="0"/>
        <dgm:cxn modelId="24" srcId="2" destId="22" srcOrd="1" destOrd="0"/>
        <dgm:cxn modelId="33" srcId="1" destId="31" srcOrd="0" destOrd="0"/>
      </dgm:cxnLst>
      <dgm:bg/>
      <dgm:whole/>
    </dgm:dataModel>
  </dgm:sampData>
  <dgm:styleData>
    <dgm:dataModel>
      <dgm:ptLst>
        <dgm:pt modelId="0" type="doc"/>
        <dgm:pt modelId="1"/>
        <dgm:pt modelId="11"/>
        <dgm:pt modelId="2"/>
        <dgm:pt modelId="22"/>
      </dgm:ptLst>
      <dgm:cxnLst>
        <dgm:cxn modelId="3" srcId="0" destId="1" srcOrd="0" destOrd="0"/>
        <dgm:cxn modelId="4" srcId="0" destId="2" srcOrd="0" destOrd="0"/>
        <dgm:cxn modelId="5" srcId="1" destId="11" srcOrd="0" destOrd="0"/>
        <dgm:cxn modelId="6" srcId="2" destId="22"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51" srcId="1" destId="11" srcOrd="0" destOrd="0"/>
        <dgm:cxn modelId="61" srcId="2" destId="21" srcOrd="0" destOrd="0"/>
        <dgm:cxn modelId="71" srcId="3" destId="31" srcOrd="0" destOrd="0"/>
        <dgm:cxn modelId="81"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L"/>
          <dgm:param type="vertAlign" val="mid"/>
          <dgm:param type="nodeHorzAlign" val="l"/>
          <dgm:param type="nodeVertAlign" val="t"/>
          <dgm:param type="fallback" val="2D"/>
        </dgm:alg>
      </dgm:if>
      <dgm:else name="Name3">
        <dgm:alg type="lin">
          <dgm:param type="linDir" val="fromR"/>
          <dgm:param type="vertAlign" val="mid"/>
          <dgm:param type="nodeHorzAlign" val="r"/>
          <dgm:param type="nodeVertAlign" val="t"/>
          <dgm:param type="fallback" val="2D"/>
        </dgm:alg>
      </dgm:else>
    </dgm:choose>
    <dgm:shape xmlns:r="http://schemas.openxmlformats.org/officeDocument/2006/relationships" r:blip="">
      <dgm:adjLst/>
    </dgm:shape>
    <dgm:presOf/>
    <dgm:constrLst>
      <dgm:constr type="h" for="des" forName="header" refType="h"/>
      <dgm:constr type="w" for="des" forName="header" refType="h" refFor="des" refForName="header" op="equ" fact="4"/>
      <dgm:constr type="h" for="des" forName="child" refType="h" refFor="des" refForName="header" op="equ"/>
      <dgm:constr type="w" for="des" forName="child" refType="w" refFor="des" refForName="header" op="equ"/>
      <dgm:constr type="w" for="ch" forName="hSp" refType="w" refFor="des" refForName="header" op="equ" fact="0.14"/>
      <dgm:constr type="h" for="des" forName="parTrans" refType="h" refFor="des" refForName="header" op="equ" fact="0.35"/>
      <dgm:constr type="h" for="des" forName="sibTrans" refType="h" refFor="des" refForName="parTrans" op="equ"/>
      <dgm:constr type="primFontSz" for="des" forName="child" op="equ" val="65"/>
      <dgm:constr type="primFontSz" for="des" forName="header" op="equ" val="65"/>
    </dgm:constrLst>
    <dgm:ruleLst/>
    <dgm:forEach name="Name4" axis="ch" ptType="node">
      <dgm:layoutNode name="vertFlow">
        <dgm:choose name="Name5">
          <dgm:if name="Name6" func="var" arg="dir" op="equ" val="norm">
            <dgm:alg type="lin">
              <dgm:param type="linDir" val="fromT"/>
              <dgm:param type="nodeHorzAlign" val="ctr"/>
              <dgm:param type="nodeVertAlign" val="t"/>
              <dgm:param type="fallback" val="2D"/>
            </dgm:alg>
          </dgm:if>
          <dgm:else name="Name7">
            <dgm:alg type="lin">
              <dgm:param type="linDir" val="fromT"/>
              <dgm:param type="nodeHorzAlign" val="ctr"/>
              <dgm:param type="nodeVertAlign" val="t"/>
              <dgm:param type="fallback" val="2D"/>
            </dgm:alg>
          </dgm:else>
        </dgm:choose>
        <dgm:shape xmlns:r="http://schemas.openxmlformats.org/officeDocument/2006/relationships" r:blip="">
          <dgm:adjLst/>
        </dgm:shape>
        <dgm:presOf/>
        <dgm:constrLst/>
        <dgm:ruleLst/>
        <dgm:layoutNode name="header" styleLbl="node1">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8" axis="ch" ptType="parTrans" cnt="1">
          <dgm:layoutNode name="parTrans" styleLbl="sibTrans2D1">
            <dgm:alg type="conn">
              <dgm:param type="begPts" val="auto"/>
              <dgm:param type="endPts" val="auto"/>
            </dgm:alg>
            <dgm:shape xmlns:r="http://schemas.openxmlformats.org/officeDocument/2006/relationships" type="conn" r:blip="">
              <dgm:adjLst/>
            </dgm:shape>
            <dgm:presOf axis="self"/>
            <dgm:constrLst>
              <dgm:constr type="w" refType="h"/>
              <dgm:constr type="connDist"/>
              <dgm:constr type="wArH" refType="h" fact="0.25"/>
              <dgm:constr type="hArH" refType="wArH" fact="2"/>
              <dgm:constr type="stemThick" refType="hArH" fact="0.667"/>
              <dgm:constr type="begPad" refType="connDist" fact="0.25"/>
              <dgm:constr type="endPad" refType="connDist" fact="0.25"/>
            </dgm:constrLst>
            <dgm:ruleLst/>
          </dgm:layoutNode>
        </dgm:forEach>
        <dgm:forEach name="Name9" axis="ch" ptType="node">
          <dgm:layoutNode name="child" styleLbl="alignAccFollowNode1">
            <dgm:varLst>
              <dgm:chMax val="0"/>
              <dgm:bulletEnabled val="1"/>
            </dgm:varLst>
            <dgm:alg type="tx"/>
            <dgm:shape xmlns:r="http://schemas.openxmlformats.org/officeDocument/2006/relationships" type="roundRect" r:blip="">
              <dgm:adjLst>
                <dgm:adj idx="1" val="0.1"/>
              </dgm:adjLst>
            </dgm:shape>
            <dgm:presOf axis="desOrSelf" ptType="node"/>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10" axis="followSib" ptType="sibTrans" cnt="1">
            <dgm:layoutNode name="sibTrans" styleLbl="sibTrans2D1">
              <dgm:alg type="conn">
                <dgm:param type="begPts" val="auto"/>
                <dgm:param type="endPts" val="auto"/>
              </dgm:alg>
              <dgm:shape xmlns:r="http://schemas.openxmlformats.org/officeDocument/2006/relationships" type="conn" r:blip="">
                <dgm:adjLst/>
              </dgm:shape>
              <dgm:presOf axis="self"/>
              <dgm:constrLst>
                <dgm:constr type="w" refType="h"/>
                <dgm:constr type="connDist"/>
                <dgm:constr type="wArH" refType="h" fact="0.25"/>
                <dgm:constr type="hArH" refType="wArH" fact="2"/>
                <dgm:constr type="stemThick" refType="hArH" fact="0.667"/>
                <dgm:constr type="begPad" refType="w" fact="0.25"/>
                <dgm:constr type="endPad" refType="w" fact="0.25"/>
              </dgm:constrLst>
              <dgm:ruleLst/>
            </dgm:layoutNode>
          </dgm:forEach>
        </dgm:forEach>
      </dgm:layoutNode>
      <dgm:choose name="Name11">
        <dgm:if name="Name12" axis="self" ptType="node" func="revPos" op="gte" val="2">
          <dgm:layoutNode name="hSp">
            <dgm:alg type="sp"/>
            <dgm:shape xmlns:r="http://schemas.openxmlformats.org/officeDocument/2006/relationships" r:blip="">
              <dgm:adjLst/>
            </dgm:shape>
            <dgm:presOf/>
            <dgm:constrLst/>
            <dgm:ruleLst/>
          </dgm:layoutNode>
        </dgm:if>
        <dgm:else name="Name13"/>
      </dgm:choose>
    </dgm:forEach>
  </dgm:layoutNode>
</dgm:layoutDef>
</file>

<file path=ppt/diagrams/layout19.xml><?xml version="1.0" encoding="utf-8"?>
<dgm:layoutDef xmlns:dgm="http://schemas.openxmlformats.org/drawingml/2006/diagram" xmlns:a="http://schemas.openxmlformats.org/drawingml/2006/main" uniqueId="urn:microsoft.com/office/officeart/2005/8/layout/lProcess2">
  <dgm:title val=""/>
  <dgm:desc val=""/>
  <dgm:catLst>
    <dgm:cat type="list" pri="10000"/>
    <dgm:cat type="relationship" pri="13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useDef="1">
    <dgm:dataModel>
      <dgm:ptLst/>
      <dgm:bg/>
      <dgm:whole/>
    </dgm:dataModel>
  </dgm:styleData>
  <dgm:clrData useDef="1">
    <dgm:dataModel>
      <dgm:ptLst/>
      <dgm:bg/>
      <dgm:whole/>
    </dgm:dataModel>
  </dgm:clrData>
  <dgm:layoutNode name="theList">
    <dgm:varLst>
      <dgm:dir/>
      <dgm:animLvl val="lvl"/>
      <dgm:resizeHandles val="exact"/>
    </dgm:varLst>
    <dgm:choose name="Name0">
      <dgm:if name="Name1" func="var" arg="dir" op="equ" val="norm">
        <dgm:alg type="lin"/>
      </dgm:if>
      <dgm:else name="Name2">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forName="aSpace" refType="w" fact="0.075"/>
      <dgm:constr type="h" for="des" forName="aSpace2" refType="h" fact="0.1"/>
      <dgm:constr type="primFontSz" for="des" forName="textNode" op="equ"/>
      <dgm:constr type="primFontSz" for="des" forName="childNode" op="equ"/>
    </dgm:constrLst>
    <dgm:ruleLst/>
    <dgm:forEach name="aNodeForEach" axis="ch" ptType="node">
      <dgm:layoutNode name="compNode">
        <dgm:alg type="composite"/>
        <dgm:shape xmlns:r="http://schemas.openxmlformats.org/officeDocument/2006/relationships" r:blip="">
          <dgm:adjLst/>
        </dgm:shape>
        <dgm:presOf/>
        <dgm:constrLst>
          <dgm:constr type="w" for="ch" forName="aNode" refType="w"/>
          <dgm:constr type="h" for="ch" forName="aNode" refType="h"/>
          <dgm:constr type="w" for="ch" forName="textNode" refType="w"/>
          <dgm:constr type="h" for="ch" forName="textNode" refType="h" fact="0.3"/>
          <dgm:constr type="ctrX" for="ch" forName="textNode" refType="w" fact="0.5"/>
          <dgm:constr type="w" for="ch" forName="compChildNode" refType="w" fact="0.8"/>
          <dgm:constr type="h" for="ch" forName="compChildNode" refType="h" fact="0.65"/>
          <dgm:constr type="t" for="ch" forName="compChildNode" refType="h" fact="0.3"/>
          <dgm:constr type="ctrX" for="ch" forName="compChildNode" refType="w" fact="0.5"/>
        </dgm:constrLst>
        <dgm:ruleLst/>
        <dgm:layoutNode name="aNode" styleLbl="bgShp">
          <dgm:alg type="sp"/>
          <dgm:shape xmlns:r="http://schemas.openxmlformats.org/officeDocument/2006/relationships" type="roundRect" r:blip="">
            <dgm:adjLst>
              <dgm:adj idx="1" val="0.1"/>
            </dgm:adjLst>
          </dgm:shape>
          <dgm:presOf axis="self"/>
          <dgm:constrLst/>
          <dgm:ruleLst/>
        </dgm:layoutNode>
        <dgm:layoutNode name="textNode" styleLbl="bgShp">
          <dgm:alg type="tx"/>
          <dgm:shape xmlns:r="http://schemas.openxmlformats.org/officeDocument/2006/relationships" type="rect" r:blip="" hideGeom="1">
            <dgm:adjLst>
              <dgm:adj idx="1" val="0.1"/>
            </dgm:adjLst>
          </dgm:shape>
          <dgm:presOf axis="self"/>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compChildNode">
          <dgm:alg type="composite"/>
          <dgm:shape xmlns:r="http://schemas.openxmlformats.org/officeDocument/2006/relationships" r:blip="">
            <dgm:adjLst/>
          </dgm:shape>
          <dgm:presOf/>
          <dgm:constrLst>
            <dgm:constr type="w" for="des" forName="childNode" refType="w"/>
            <dgm:constr type="h" for="des" forName="childNode" refType="h"/>
          </dgm:constrLst>
          <dgm:ruleLst/>
          <dgm:layoutNode name="theInnerList">
            <dgm:alg type="lin">
              <dgm:param type="linDir" val="fromT"/>
            </dgm:alg>
            <dgm:shape xmlns:r="http://schemas.openxmlformats.org/officeDocument/2006/relationships" r:blip="">
              <dgm:adjLst/>
            </dgm:shape>
            <dgm:presOf/>
            <dgm:constrLst/>
            <dgm:ruleLst/>
            <dgm:forEach name="childNodeForEach" axis="ch" ptType="node">
              <dgm:layoutNode name="child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tMarg" refType="primFontSz" fact="0.15"/>
                  <dgm:constr type="bMarg" refType="primFontSz" fact="0.15"/>
                  <dgm:constr type="lMarg" refType="primFontSz" fact="0.2"/>
                  <dgm:constr type="rMarg" refType="primFontSz" fact="0.2"/>
                </dgm:constrLst>
                <dgm:ruleLst>
                  <dgm:rule type="primFontSz" val="5" fact="NaN" max="NaN"/>
                </dgm:ruleLst>
              </dgm:layoutNode>
              <dgm:choose name="Name3">
                <dgm:if name="Name4" axis="self" ptType="node" func="revPos" op="equ" val="1"/>
                <dgm:else name="Name5">
                  <dgm:layoutNode name="aSpace2">
                    <dgm:alg type="sp"/>
                    <dgm:shape xmlns:r="http://schemas.openxmlformats.org/officeDocument/2006/relationships" r:blip="">
                      <dgm:adjLst/>
                    </dgm:shape>
                    <dgm:presOf/>
                    <dgm:constrLst/>
                    <dgm:ruleLst/>
                  </dgm:layoutNode>
                </dgm:else>
              </dgm:choose>
            </dgm:forEach>
          </dgm:layoutNode>
        </dgm:layoutNode>
      </dgm:layoutNode>
      <dgm:choose name="Name6">
        <dgm:if name="Name7" axis="self" ptType="node" func="revPos" op="equ" val="1"/>
        <dgm:else name="Name8">
          <dgm:layoutNode name="aSpace">
            <dgm:alg type="sp"/>
            <dgm:shape xmlns:r="http://schemas.openxmlformats.org/officeDocument/2006/relationships" r:blip="">
              <dgm:adjLst/>
            </dgm:shape>
            <dgm:presOf/>
            <dgm:constrLst/>
            <dgm:ruleLst/>
          </dgm:layoutNode>
        </dgm:else>
      </dgm:choose>
    </dgm:forEach>
  </dgm:layoutNode>
</dgm:layoutDef>
</file>

<file path=ppt/diagrams/layout190.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91.xml><?xml version="1.0" encoding="utf-8"?>
<dgm:layoutDef xmlns:dgm="http://schemas.openxmlformats.org/drawingml/2006/diagram" xmlns:a="http://schemas.openxmlformats.org/drawingml/2006/main" uniqueId="urn:microsoft.com/office/officeart/2005/8/layout/bProcess3">
  <dgm:title val=""/>
  <dgm:desc val=""/>
  <dgm:catLst>
    <dgm:cat type="process" pri="18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7" srcId="0" destId="1" srcOrd="0" destOrd="0"/>
        <dgm:cxn modelId="8" srcId="0" destId="2" srcOrd="1" destOrd="0"/>
        <dgm:cxn modelId="9" srcId="0" destId="3" srcOrd="2" destOrd="0"/>
        <dgm:cxn modelId="10" srcId="0" destId="4" srcOrd="3" destOrd="0"/>
        <dgm:cxn modelId="11"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axis="self" func="var" arg="dir" op="equ" val="norm">
        <dgm:alg type="snake">
          <dgm:param type="grDir" val="tL"/>
          <dgm:param type="flowDir" val="row"/>
          <dgm:param type="contDir" val="sameDir"/>
          <dgm:param type="bkpt" val="endCnv"/>
        </dgm:alg>
      </dgm:if>
      <dgm:else name="Name3">
        <dgm:alg type="snake">
          <dgm:param type="grDir" val="tR"/>
          <dgm:param type="flowDir" val="row"/>
          <dgm:param type="contDir" val="sameDir"/>
          <dgm:param type="bkpt" val="endCnv"/>
        </dgm:alg>
      </dgm:else>
    </dgm:choose>
    <dgm:shape xmlns:r="http://schemas.openxmlformats.org/officeDocument/2006/relationships" r:blip="">
      <dgm:adjLst/>
    </dgm:shape>
    <dgm:presOf/>
    <dgm:constrLst>
      <dgm:constr type="w" for="ch" ptType="node" refType="w"/>
      <dgm:constr type="w" for="ch" forName="sibTrans" refType="w" refFor="ch" refPtType="node" op="equ" fact="0.23"/>
      <dgm:constr type="sp" refType="w" refFor="ch" refForName="sibTrans" op="equ"/>
      <dgm:constr type="userB" for="des" forName="connectorText" refType="sp"/>
      <dgm:constr type="primFontSz" for="ch" ptType="node" op="equ" val="65"/>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ect" r:blip="">
          <dgm:adjLst/>
        </dgm:shape>
        <dgm:presOf axis="desOrSelf" ptType="node"/>
        <dgm:constrLst>
          <dgm:constr type="h" refType="w" fact="0.6"/>
        </dgm:constrLst>
        <dgm:ruleLst>
          <dgm:rule type="primFontSz" val="5" fact="NaN" max="NaN"/>
        </dgm:ruleLst>
      </dgm:layoutNode>
      <dgm:forEach name="sibTransForEach" axis="followSib" ptType="sibTrans" cnt="1">
        <dgm:layoutNode name="sibTrans">
          <dgm:choose name="Name4">
            <dgm:if name="Name5" axis="self" func="var" arg="dir" op="equ" val="norm">
              <dgm:alg type="conn">
                <dgm:param type="connRout" val="bend"/>
                <dgm:param type="dim" val="1D"/>
                <dgm:param type="begPts" val="midR bCtr"/>
                <dgm:param type="endPts" val="midL tCtr"/>
              </dgm:alg>
            </dgm:if>
            <dgm:else name="Name6">
              <dgm:alg type="conn">
                <dgm:param type="connRout" val="bend"/>
                <dgm:param type="dim" val="1D"/>
                <dgm:param type="begPts" val="midL bCtr"/>
                <dgm:param type="endPts" val="midR tCtr"/>
              </dgm:alg>
            </dgm:else>
          </dgm:choose>
          <dgm:shape xmlns:r="http://schemas.openxmlformats.org/officeDocument/2006/relationships" type="conn" r:blip="" zOrderOff="-2">
            <dgm:adjLst/>
          </dgm:shape>
          <dgm:presOf axis="self"/>
          <dgm:constrLst>
            <dgm:constr type="begPad" val="-0.05"/>
            <dgm:constr type="endPad" val="0.9"/>
            <dgm:constr type="userA" for="ch" refType="connDist"/>
          </dgm:constrLst>
          <dgm:ruleLst/>
          <dgm:layoutNode name="connectorText">
            <dgm:alg type="tx">
              <dgm:param type="autoTxRot" val="upr"/>
            </dgm:alg>
            <dgm:shape xmlns:r="http://schemas.openxmlformats.org/officeDocument/2006/relationships" type="rect" r:blip="" hideGeom="1">
              <dgm:adjLst/>
            </dgm:shape>
            <dgm:presOf axis="self"/>
            <dgm:constrLst>
              <dgm:constr type="userA"/>
              <dgm:constr type="userB"/>
              <dgm:constr type="w" refType="userA" fact="0.05"/>
              <dgm:constr type="h" refType="userB" fact="0.01"/>
              <dgm:constr type="lMarg" val="1"/>
              <dgm:constr type="rMarg" val="1"/>
              <dgm:constr type="tMarg"/>
              <dgm:constr type="bMarg"/>
            </dgm:constrLst>
            <dgm:ruleLst>
              <dgm:rule type="w" val="NaN" fact="0.6" max="NaN"/>
              <dgm:rule type="h" val="NaN" fact="0.6" max="NaN"/>
              <dgm:rule type="primFontSz" val="5" fact="NaN" max="NaN"/>
            </dgm:ruleLst>
          </dgm:layoutNode>
        </dgm:layoutNode>
      </dgm:forEach>
    </dgm:forEach>
  </dgm:layoutNode>
</dgm:layoutDef>
</file>

<file path=ppt/diagrams/layout192.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193.xml><?xml version="1.0" encoding="utf-8"?>
<dgm:layoutDef xmlns:dgm="http://schemas.openxmlformats.org/drawingml/2006/diagram" xmlns:a="http://schemas.openxmlformats.org/drawingml/2006/main" uniqueId="urn:microsoft.com/office/officeart/2005/8/layout/matrix1">
  <dgm:title val=""/>
  <dgm:desc val=""/>
  <dgm:catLst>
    <dgm:cat type="matrix" pri="2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3" destOrd="0"/>
      </dgm:cxnLst>
      <dgm:bg/>
      <dgm:whole/>
    </dgm:dataModel>
  </dgm:styleData>
  <dgm:clrData>
    <dgm:dataModel>
      <dgm:ptLst>
        <dgm:pt modelId="0" type="doc"/>
        <dgm:pt modelId="1"/>
        <dgm:pt modelId="11"/>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3" destOrd="0"/>
      </dgm:cxnLst>
      <dgm:bg/>
      <dgm:whole/>
    </dgm:dataModel>
  </dgm:clrData>
  <dgm:layoutNode name="diagram">
    <dgm:varLst>
      <dgm:chMax val="1"/>
      <dgm:dir/>
      <dgm:animLvl val="ctr"/>
      <dgm:resizeHandles val="exact"/>
    </dgm:varLst>
    <dgm:alg type="composite"/>
    <dgm:shape xmlns:r="http://schemas.openxmlformats.org/officeDocument/2006/relationships" r:blip="">
      <dgm:adjLst/>
    </dgm:shape>
    <dgm:presOf/>
    <dgm:constrLst>
      <dgm:constr type="ctrX" for="ch" forName="matrix" refType="w" fact="0.5"/>
      <dgm:constr type="ctrY" for="ch" forName="matrix" refType="h" fact="0.5"/>
      <dgm:constr type="w" for="ch" forName="matrix" refType="w"/>
      <dgm:constr type="h" for="ch" forName="matrix" refType="h"/>
      <dgm:constr type="ctrX" for="ch" forName="centerTile" refType="w" fact="0.5"/>
      <dgm:constr type="ctrY" for="ch" forName="centerTile" refType="h" fact="0.5"/>
      <dgm:constr type="w" for="ch" forName="centerTile" refType="w" fact="0.3"/>
      <dgm:constr type="h" for="ch" forName="centerTile" refType="h" fact="0.25"/>
      <dgm:constr type="primFontSz" for="des" ptType="node" op="equ" val="65"/>
    </dgm:constrLst>
    <dgm:ruleLst/>
    <dgm:choose name="Name0">
      <dgm:if name="Name1" axis="ch" ptType="node" func="cnt" op="gte" val="1">
        <dgm:layoutNode name="matrix">
          <dgm:alg type="composite"/>
          <dgm:shape xmlns:r="http://schemas.openxmlformats.org/officeDocument/2006/relationships" r:blip="">
            <dgm:adjLst/>
          </dgm:shape>
          <dgm:presOf/>
          <dgm:constrLst>
            <dgm:constr type="l" for="ch" forName="tile1"/>
            <dgm:constr type="t" for="ch" forName="tile1"/>
            <dgm:constr type="r" for="ch" forName="tile1" refType="w" fact="0.5"/>
            <dgm:constr type="b" for="ch" forName="tile1" refType="h" fact="0.5"/>
            <dgm:constr type="l" for="ch" forName="tile1text" refType="l" refFor="ch" refForName="tile1"/>
            <dgm:constr type="t" for="ch" forName="tile1text" refType="t" refFor="ch" refForName="tile1"/>
            <dgm:constr type="w" for="ch" forName="tile1text" refType="w" refFor="ch" refForName="tile1"/>
            <dgm:constr type="h" for="ch" forName="tile1text" refType="h" refFor="ch" refForName="tile1" fact="0.75"/>
            <dgm:constr type="r" for="ch" forName="tile2" refType="w"/>
            <dgm:constr type="t" for="ch" forName="tile2"/>
            <dgm:constr type="l" for="ch" forName="tile2" refType="w" fact="0.5"/>
            <dgm:constr type="b" for="ch" forName="tile2" refType="h" fact="0.5"/>
            <dgm:constr type="r" for="ch" forName="tile2text" refType="r" refFor="ch" refForName="tile2"/>
            <dgm:constr type="t" for="ch" forName="tile2text" refType="t" refFor="ch" refForName="tile2"/>
            <dgm:constr type="w" for="ch" forName="tile2text" refType="w" refFor="ch" refForName="tile2"/>
            <dgm:constr type="h" for="ch" forName="tile2text" refType="h" refFor="ch" refForName="tile2" fact="0.75"/>
            <dgm:constr type="l" for="ch" forName="tile3"/>
            <dgm:constr type="b" for="ch" forName="tile3" refType="h"/>
            <dgm:constr type="r" for="ch" forName="tile3" refType="w" fact="0.5"/>
            <dgm:constr type="t" for="ch" forName="tile3" refType="h" fact="0.5"/>
            <dgm:constr type="l" for="ch" forName="tile3text" refType="l" refFor="ch" refForName="tile3"/>
            <dgm:constr type="b" for="ch" forName="tile3text" refType="b" refFor="ch" refForName="tile3"/>
            <dgm:constr type="w" for="ch" forName="tile3text" refType="w" refFor="ch" refForName="tile3"/>
            <dgm:constr type="h" for="ch" forName="tile3text" refType="h" refFor="ch" refForName="tile3" fact="0.75"/>
            <dgm:constr type="r" for="ch" forName="tile4" refType="w"/>
            <dgm:constr type="b" for="ch" forName="tile4" refType="h"/>
            <dgm:constr type="l" for="ch" forName="tile4" refType="w" fact="0.5"/>
            <dgm:constr type="t" for="ch" forName="tile4" refType="h" fact="0.5"/>
            <dgm:constr type="r" for="ch" forName="tile4text" refType="r" refFor="ch" refForName="tile4"/>
            <dgm:constr type="b" for="ch" forName="tile4text" refType="b" refFor="ch" refForName="tile4"/>
            <dgm:constr type="w" for="ch" forName="tile4text" refType="w" refFor="ch" refForName="tile4"/>
            <dgm:constr type="h" for="ch" forName="tile4text" refType="h" refFor="ch" refForName="tile4" fact="0.75"/>
          </dgm:constrLst>
          <dgm:ruleLst/>
          <dgm:layoutNode name="tile1" styleLbl="node1">
            <dgm:alg type="sp"/>
            <dgm:shape xmlns:r="http://schemas.openxmlformats.org/officeDocument/2006/relationships" rot="270" type="round1Rect" r:blip="">
              <dgm:adjLst/>
            </dgm:shape>
            <dgm:choose name="Name2">
              <dgm:if name="Name3" func="var" arg="dir" op="equ" val="norm">
                <dgm:presOf axis="ch ch desOrSelf" ptType="node node node" st="1 1 1" cnt="1 1 0"/>
              </dgm:if>
              <dgm:else name="Name4">
                <dgm:presOf axis="ch ch desOrSelf" ptType="node node node" st="1 2 1" cnt="1 1 0"/>
              </dgm:else>
            </dgm:choose>
            <dgm:constrLst/>
            <dgm:ruleLst/>
          </dgm:layoutNode>
          <dgm:layoutNode name="tile1text" styleLbl="node1">
            <dgm:varLst>
              <dgm:chMax val="0"/>
              <dgm:chPref val="0"/>
              <dgm:bulletEnabled val="1"/>
            </dgm:varLst>
            <dgm:choose name="Name5">
              <dgm:if name="Name6" axis="root des" func="maxDepth" op="gte" val="3">
                <dgm:alg type="tx">
                  <dgm:param type="txAnchorVert" val="t"/>
                  <dgm:param type="parTxLTRAlign" val="l"/>
                  <dgm:param type="parTxRTLAlign" val="r"/>
                </dgm:alg>
              </dgm:if>
              <dgm:else name="Name7">
                <dgm:alg type="tx"/>
              </dgm:else>
            </dgm:choose>
            <dgm:shape xmlns:r="http://schemas.openxmlformats.org/officeDocument/2006/relationships" rot="270" type="rect" r:blip="" hideGeom="1">
              <dgm:adjLst>
                <dgm:adj idx="1" val="0.2"/>
              </dgm:adjLst>
            </dgm:shape>
            <dgm:choose name="Name8">
              <dgm:if name="Name9" func="var" arg="dir" op="equ" val="norm">
                <dgm:presOf axis="ch ch desOrSelf" ptType="node node node" st="1 1 1" cnt="1 1 0"/>
              </dgm:if>
              <dgm:else name="Name10">
                <dgm:presOf axis="ch ch desOrSelf" ptType="node node node" st="1 2 1" cnt="1 1 0"/>
              </dgm:else>
            </dgm:choose>
            <dgm:constrLst/>
            <dgm:ruleLst>
              <dgm:rule type="primFontSz" val="5" fact="NaN" max="NaN"/>
            </dgm:ruleLst>
          </dgm:layoutNode>
          <dgm:layoutNode name="tile2" styleLbl="node1">
            <dgm:alg type="sp"/>
            <dgm:shape xmlns:r="http://schemas.openxmlformats.org/officeDocument/2006/relationships" type="round1Rect" r:blip="">
              <dgm:adjLst/>
            </dgm:shape>
            <dgm:choose name="Name11">
              <dgm:if name="Name12" func="var" arg="dir" op="equ" val="norm">
                <dgm:presOf axis="ch ch desOrSelf" ptType="node node node" st="1 2 1" cnt="1 1 0"/>
              </dgm:if>
              <dgm:else name="Name13">
                <dgm:presOf axis="ch ch desOrSelf" ptType="node node node" st="1 1 1" cnt="1 1 0"/>
              </dgm:else>
            </dgm:choose>
            <dgm:constrLst/>
            <dgm:ruleLst/>
          </dgm:layoutNode>
          <dgm:layoutNode name="tile2text" styleLbl="node1">
            <dgm:varLst>
              <dgm:chMax val="0"/>
              <dgm:chPref val="0"/>
              <dgm:bulletEnabled val="1"/>
            </dgm:varLst>
            <dgm:choose name="Name14">
              <dgm:if name="Name15" axis="root des" func="maxDepth" op="gte" val="3">
                <dgm:alg type="tx">
                  <dgm:param type="txAnchorVert" val="t"/>
                  <dgm:param type="parTxLTRAlign" val="l"/>
                  <dgm:param type="parTxRTLAlign" val="r"/>
                </dgm:alg>
              </dgm:if>
              <dgm:else name="Name16">
                <dgm:alg type="tx"/>
              </dgm:else>
            </dgm:choose>
            <dgm:shape xmlns:r="http://schemas.openxmlformats.org/officeDocument/2006/relationships" type="rect" r:blip="" hideGeom="1">
              <dgm:adjLst/>
            </dgm:shape>
            <dgm:choose name="Name17">
              <dgm:if name="Name18" func="var" arg="dir" op="equ" val="norm">
                <dgm:presOf axis="ch ch desOrSelf" ptType="node node node" st="1 2 1" cnt="1 1 0"/>
              </dgm:if>
              <dgm:else name="Name19">
                <dgm:presOf axis="ch ch desOrSelf" ptType="node node node" st="1 1 1" cnt="1 1 0"/>
              </dgm:else>
            </dgm:choose>
            <dgm:constrLst/>
            <dgm:ruleLst>
              <dgm:rule type="primFontSz" val="5" fact="NaN" max="NaN"/>
            </dgm:ruleLst>
          </dgm:layoutNode>
          <dgm:layoutNode name="tile3" styleLbl="node1">
            <dgm:alg type="sp"/>
            <dgm:shape xmlns:r="http://schemas.openxmlformats.org/officeDocument/2006/relationships" rot="180" type="round1Rect" r:blip="">
              <dgm:adjLst/>
            </dgm:shape>
            <dgm:choose name="Name20">
              <dgm:if name="Name21" func="var" arg="dir" op="equ" val="norm">
                <dgm:presOf axis="ch ch desOrSelf" ptType="node node node" st="1 3 1" cnt="1 1 0"/>
              </dgm:if>
              <dgm:else name="Name22">
                <dgm:presOf axis="ch ch desOrSelf" ptType="node node node" st="1 4 1" cnt="1 1 0"/>
              </dgm:else>
            </dgm:choose>
            <dgm:constrLst/>
            <dgm:ruleLst/>
          </dgm:layoutNode>
          <dgm:layoutNode name="tile3text" styleLbl="node1">
            <dgm:varLst>
              <dgm:chMax val="0"/>
              <dgm:chPref val="0"/>
              <dgm:bulletEnabled val="1"/>
            </dgm:varLst>
            <dgm:choose name="Name23">
              <dgm:if name="Name24" axis="root des" func="maxDepth" op="gte" val="3">
                <dgm:alg type="tx">
                  <dgm:param type="txAnchorVert" val="t"/>
                  <dgm:param type="parTxLTRAlign" val="l"/>
                  <dgm:param type="parTxRTLAlign" val="r"/>
                </dgm:alg>
              </dgm:if>
              <dgm:else name="Name25">
                <dgm:alg type="tx"/>
              </dgm:else>
            </dgm:choose>
            <dgm:shape xmlns:r="http://schemas.openxmlformats.org/officeDocument/2006/relationships" rot="180" type="rect" r:blip="" hideGeom="1">
              <dgm:adjLst/>
            </dgm:shape>
            <dgm:choose name="Name26">
              <dgm:if name="Name27" func="var" arg="dir" op="equ" val="norm">
                <dgm:presOf axis="ch ch desOrSelf" ptType="node node node" st="1 3 1" cnt="1 1 0"/>
              </dgm:if>
              <dgm:else name="Name28">
                <dgm:presOf axis="ch ch desOrSelf" ptType="node node node" st="1 4 1" cnt="1 1 0"/>
              </dgm:else>
            </dgm:choose>
            <dgm:constrLst/>
            <dgm:ruleLst>
              <dgm:rule type="primFontSz" val="5" fact="NaN" max="NaN"/>
            </dgm:ruleLst>
          </dgm:layoutNode>
          <dgm:layoutNode name="tile4" styleLbl="node1">
            <dgm:alg type="sp"/>
            <dgm:shape xmlns:r="http://schemas.openxmlformats.org/officeDocument/2006/relationships" rot="90" type="round1Rect" r:blip="">
              <dgm:adjLst/>
            </dgm:shape>
            <dgm:choose name="Name29">
              <dgm:if name="Name30" func="var" arg="dir" op="equ" val="norm">
                <dgm:presOf axis="ch ch desOrSelf" ptType="node node node" st="1 4 1" cnt="1 1 0"/>
              </dgm:if>
              <dgm:else name="Name31">
                <dgm:presOf axis="ch ch desOrSelf" ptType="node node node" st="1 3 1" cnt="1 1 0"/>
              </dgm:else>
            </dgm:choose>
            <dgm:constrLst/>
            <dgm:ruleLst/>
          </dgm:layoutNode>
          <dgm:layoutNode name="tile4text" styleLbl="node1">
            <dgm:varLst>
              <dgm:chMax val="0"/>
              <dgm:chPref val="0"/>
              <dgm:bulletEnabled val="1"/>
            </dgm:varLst>
            <dgm:choose name="Name32">
              <dgm:if name="Name33" axis="root des" func="maxDepth" op="gte" val="3">
                <dgm:alg type="tx">
                  <dgm:param type="txAnchorVert" val="t"/>
                  <dgm:param type="parTxLTRAlign" val="l"/>
                  <dgm:param type="parTxRTLAlign" val="r"/>
                </dgm:alg>
              </dgm:if>
              <dgm:else name="Name34">
                <dgm:alg type="tx"/>
              </dgm:else>
            </dgm:choose>
            <dgm:shape xmlns:r="http://schemas.openxmlformats.org/officeDocument/2006/relationships" rot="90" type="rect" r:blip="" hideGeom="1">
              <dgm:adjLst/>
            </dgm:shape>
            <dgm:choose name="Name35">
              <dgm:if name="Name36" func="var" arg="dir" op="equ" val="norm">
                <dgm:presOf axis="ch ch desOrSelf" ptType="node node node" st="1 4 1" cnt="1 1 0"/>
              </dgm:if>
              <dgm:else name="Name37">
                <dgm:presOf axis="ch ch desOrSelf" ptType="node node node" st="1 3 1" cnt="1 1 0"/>
              </dgm:else>
            </dgm:choose>
            <dgm:constrLst/>
            <dgm:ruleLst>
              <dgm:rule type="primFontSz" val="5" fact="NaN" max="NaN"/>
            </dgm:ruleLst>
          </dgm:layoutNode>
        </dgm:layoutNode>
        <dgm:layoutNode name="centerTile" styleLbl="fgShp">
          <dgm:varLst>
            <dgm:chMax val="0"/>
            <dgm:chPref val="0"/>
          </dgm:varLst>
          <dgm:alg type="tx"/>
          <dgm:shape xmlns:r="http://schemas.openxmlformats.org/officeDocument/2006/relationships" type="roundRect" r:blip="">
            <dgm:adjLst/>
          </dgm:shape>
          <dgm:presOf axis="ch" ptType="node" cnt="1"/>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38"/>
    </dgm:choose>
  </dgm:layoutNode>
</dgm:layoutDef>
</file>

<file path=ppt/diagrams/layout194.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195.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layout196.xml><?xml version="1.0" encoding="utf-8"?>
<dgm:layoutDef xmlns:dgm="http://schemas.openxmlformats.org/drawingml/2006/diagram" xmlns:a="http://schemas.openxmlformats.org/drawingml/2006/main" uniqueId="urn:microsoft.com/office/officeart/2005/8/layout/hierarchy4">
  <dgm:title val=""/>
  <dgm:desc val=""/>
  <dgm:catLst>
    <dgm:cat type="hierarchy" pri="4000"/>
    <dgm:cat type="list" pri="24000"/>
    <dgm:cat type="relationship" pri="10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Name0">
    <dgm:varLst>
      <dgm:chPref val="1"/>
      <dgm:dir/>
      <dgm:animOne val="branch"/>
      <dgm:animLvl val="lvl"/>
      <dgm:resizeHandles/>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w" for="ch" forName="vertOne" refType="w"/>
      <dgm:constr type="w" for="des" forName="horzOne" refType="w"/>
      <dgm:constr type="w" for="des" forName="txOne" refType="w"/>
      <dgm:constr type="w" for="des" forName="vertTwo" refType="w"/>
      <dgm:constr type="w" for="des" forName="horzTwo" refType="w"/>
      <dgm:constr type="w" for="des" forName="txTwo" refType="w"/>
      <dgm:constr type="w" for="des" forName="vertThree" refType="w"/>
      <dgm:constr type="w" for="des" forName="horzThree" refType="w"/>
      <dgm:constr type="w" for="des" forName="txThree" refType="w"/>
      <dgm:constr type="w" for="des" forName="vertFour" refType="w"/>
      <dgm:constr type="w" for="des" forName="horzFour" refType="w"/>
      <dgm:constr type="w" for="des" forName="txFour" refType="w"/>
      <dgm:constr type="h" for="des" ptType="node" op="equ"/>
      <dgm:constr type="h" for="des" forName="txOne" refType="h"/>
      <dgm:constr type="userH" for="des" ptType="node" refType="h" refFor="des" refForName="txOne"/>
      <dgm:constr type="primFontSz" for="des" forName="txOne" val="65"/>
      <dgm:constr type="primFontSz" for="des" forName="txTwo" val="65"/>
      <dgm:constr type="primFontSz" for="des" forName="txTwo" refType="primFontSz" refFor="des" refForName="txOne" op="lte"/>
      <dgm:constr type="primFontSz" for="des" forName="txThree" val="65"/>
      <dgm:constr type="primFontSz" for="des" forName="txThree" refType="primFontSz" refFor="des" refForName="txOne" op="lte"/>
      <dgm:constr type="primFontSz" for="des" forName="txThree" refType="primFontSz" refFor="des" refForName="txTwo" op="lte"/>
      <dgm:constr type="primFontSz" for="des" forName="txFour" val="65"/>
      <dgm:constr type="primFontSz" for="des" forName="txFour" refType="primFontSz" refFor="des" refForName="txOne" op="lte"/>
      <dgm:constr type="primFontSz" for="des" forName="txFour" refType="primFontSz" refFor="des" refForName="txTwo" op="lte"/>
      <dgm:constr type="primFontSz" for="des" forName="txFour" refType="primFontSz" refFor="des" refForName="txThree" op="lte"/>
      <dgm:constr type="w" for="des" forName="sibSpaceOne" refType="w" fact="0.168"/>
      <dgm:constr type="w" for="des" forName="sibSpaceTwo" refType="w" refFor="des" refForName="sibSpaceOne" op="equ" fact="0.5"/>
      <dgm:constr type="w" for="des" forName="sibSpaceThree" refType="w" refFor="des" refForName="sibSpaceTwo" op="equ" fact="0.5"/>
      <dgm:constr type="w" for="des" forName="sibSpaceFour" refType="w" refFor="des" refForName="sibSpaceThree" op="equ" fact="0.5"/>
      <dgm:constr type="h" for="des" forName="parTransOne" refType="w" fact="0.056"/>
      <dgm:constr type="h" for="des" forName="parTransTwo" refType="h" refFor="des" refForName="parTransOne" op="equ"/>
      <dgm:constr type="h" for="des" forName="parTransThree" refType="h" refFor="des" refForName="parTransTwo" op="equ"/>
      <dgm:constr type="h" for="des" forName="parTransFour" refType="h" refFor="des" refForName="parTransThree" op="equ"/>
    </dgm:constrLst>
    <dgm:ruleLst/>
    <dgm:forEach name="Name4" axis="ch" ptType="node">
      <dgm:layoutNode name="vertOne">
        <dgm:alg type="lin">
          <dgm:param type="linDir" val="fromT"/>
        </dgm:alg>
        <dgm:shape xmlns:r="http://schemas.openxmlformats.org/officeDocument/2006/relationships" r:blip="">
          <dgm:adjLst/>
        </dgm:shape>
        <dgm:presOf/>
        <dgm:constrLst>
          <dgm:constr type="w" for="ch" forName="txOne" refType="w" refFor="ch" refForName="horzOne" op="gte"/>
        </dgm:constrLst>
        <dgm:ruleLst/>
        <dgm:layoutNode name="txOn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5">
          <dgm:if name="Name6" axis="des" ptType="node" func="cnt" op="gt" val="0">
            <dgm:layoutNode name="parTransOne">
              <dgm:alg type="sp"/>
              <dgm:shape xmlns:r="http://schemas.openxmlformats.org/officeDocument/2006/relationships" r:blip="">
                <dgm:adjLst/>
              </dgm:shape>
              <dgm:presOf/>
              <dgm:constrLst/>
              <dgm:ruleLst/>
            </dgm:layoutNode>
          </dgm:if>
          <dgm:else name="Name7"/>
        </dgm:choose>
        <dgm:layoutNode name="horzOne">
          <dgm:choose name="Name8">
            <dgm:if name="Name9" func="var" arg="dir" op="equ" val="norm">
              <dgm:alg type="lin">
                <dgm:param type="linDir" val="fromL"/>
                <dgm:param type="nodeVertAlign" val="t"/>
              </dgm:alg>
            </dgm:if>
            <dgm:else name="Name1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1" axis="ch" ptType="node">
            <dgm:layoutNode name="vertTwo">
              <dgm:alg type="lin">
                <dgm:param type="linDir" val="fromT"/>
              </dgm:alg>
              <dgm:shape xmlns:r="http://schemas.openxmlformats.org/officeDocument/2006/relationships" r:blip="">
                <dgm:adjLst/>
              </dgm:shape>
              <dgm:presOf/>
              <dgm:constrLst>
                <dgm:constr type="w" for="ch" forName="txTwo" refType="w" refFor="ch" refForName="horzTwo" op="gte"/>
              </dgm:constrLst>
              <dgm:ruleLst/>
              <dgm:layoutNode name="txTwo">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2">
                <dgm:if name="Name13" axis="des" ptType="node" func="cnt" op="gt" val="0">
                  <dgm:layoutNode name="parTransTwo">
                    <dgm:alg type="sp"/>
                    <dgm:shape xmlns:r="http://schemas.openxmlformats.org/officeDocument/2006/relationships" r:blip="">
                      <dgm:adjLst/>
                    </dgm:shape>
                    <dgm:presOf/>
                    <dgm:constrLst/>
                    <dgm:ruleLst/>
                  </dgm:layoutNode>
                </dgm:if>
                <dgm:else name="Name14"/>
              </dgm:choose>
              <dgm:layoutNode name="horzTwo">
                <dgm:choose name="Name15">
                  <dgm:if name="Name16" func="var" arg="dir" op="equ" val="norm">
                    <dgm:alg type="lin">
                      <dgm:param type="linDir" val="fromL"/>
                      <dgm:param type="nodeVertAlign" val="t"/>
                    </dgm:alg>
                  </dgm:if>
                  <dgm:else name="Name17">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8" axis="ch" ptType="node">
                  <dgm:layoutNode name="vertThree">
                    <dgm:alg type="lin">
                      <dgm:param type="linDir" val="fromT"/>
                    </dgm:alg>
                    <dgm:shape xmlns:r="http://schemas.openxmlformats.org/officeDocument/2006/relationships" r:blip="">
                      <dgm:adjLst/>
                    </dgm:shape>
                    <dgm:presOf/>
                    <dgm:constrLst>
                      <dgm:constr type="w" for="ch" forName="txThree" refType="w" refFor="ch" refForName="horzThree" op="gte"/>
                    </dgm:constrLst>
                    <dgm:ruleLst/>
                    <dgm:layoutNode name="txThree">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9">
                      <dgm:if name="Name20" axis="des" ptType="node" func="cnt" op="gt" val="0">
                        <dgm:layoutNode name="parTransThree">
                          <dgm:alg type="sp"/>
                          <dgm:shape xmlns:r="http://schemas.openxmlformats.org/officeDocument/2006/relationships" r:blip="">
                            <dgm:adjLst/>
                          </dgm:shape>
                          <dgm:presOf/>
                          <dgm:constrLst/>
                          <dgm:ruleLst/>
                        </dgm:layoutNode>
                      </dgm:if>
                      <dgm:else name="Name21"/>
                    </dgm:choose>
                    <dgm:layoutNode name="horzThree">
                      <dgm:choose name="Name22">
                        <dgm:if name="Name23" func="var" arg="dir" op="equ" val="norm">
                          <dgm:alg type="lin">
                            <dgm:param type="linDir" val="fromL"/>
                            <dgm:param type="nodeVertAlign" val="t"/>
                          </dgm:alg>
                        </dgm:if>
                        <dgm:else name="Name24">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repeat" axis="ch" ptType="node">
                        <dgm:layoutNode name="vertFour">
                          <dgm:varLst>
                            <dgm:chPref val="3"/>
                          </dgm:varLst>
                          <dgm:alg type="lin">
                            <dgm:param type="linDir" val="fromT"/>
                          </dgm:alg>
                          <dgm:shape xmlns:r="http://schemas.openxmlformats.org/officeDocument/2006/relationships" r:blip="">
                            <dgm:adjLst/>
                          </dgm:shape>
                          <dgm:presOf/>
                          <dgm:constrLst>
                            <dgm:constr type="w" for="ch" forName="txFour" refType="w" refFor="ch" refForName="horzFour" op="gte"/>
                          </dgm:constrLst>
                          <dgm:ruleLst/>
                          <dgm:layoutNode name="txFour">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25">
                            <dgm:if name="Name26" axis="des" ptType="node" func="cnt" op="gt" val="0">
                              <dgm:layoutNode name="parTransFour">
                                <dgm:alg type="sp"/>
                                <dgm:shape xmlns:r="http://schemas.openxmlformats.org/officeDocument/2006/relationships" r:blip="">
                                  <dgm:adjLst/>
                                </dgm:shape>
                                <dgm:presOf/>
                                <dgm:constrLst/>
                                <dgm:ruleLst/>
                              </dgm:layoutNode>
                            </dgm:if>
                            <dgm:else name="Name27"/>
                          </dgm:choose>
                          <dgm:layoutNode name="horzFour">
                            <dgm:choose name="Name28">
                              <dgm:if name="Name29" func="var" arg="dir" op="equ" val="norm">
                                <dgm:alg type="lin">
                                  <dgm:param type="linDir" val="fromL"/>
                                  <dgm:param type="nodeVertAlign" val="t"/>
                                </dgm:alg>
                              </dgm:if>
                              <dgm:else name="Name3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31" ref="repeat"/>
                          </dgm:layoutNode>
                        </dgm:layoutNode>
                        <dgm:choose name="Name32">
                          <dgm:if name="Name33" axis="self" ptType="node" func="revPos" op="gte" val="2">
                            <dgm:forEach name="Name34" axis="followSib" ptType="sibTrans" cnt="1">
                              <dgm:layoutNode name="sibSpaceFour">
                                <dgm:alg type="sp"/>
                                <dgm:shape xmlns:r="http://schemas.openxmlformats.org/officeDocument/2006/relationships" r:blip="">
                                  <dgm:adjLst/>
                                </dgm:shape>
                                <dgm:presOf/>
                                <dgm:constrLst/>
                                <dgm:ruleLst/>
                              </dgm:layoutNode>
                            </dgm:forEach>
                          </dgm:if>
                          <dgm:else name="Name35"/>
                        </dgm:choose>
                      </dgm:forEach>
                    </dgm:layoutNode>
                  </dgm:layoutNode>
                  <dgm:choose name="Name36">
                    <dgm:if name="Name37" axis="self" ptType="node" func="revPos" op="gte" val="2">
                      <dgm:forEach name="Name38" axis="followSib" ptType="sibTrans" cnt="1">
                        <dgm:layoutNode name="sibSpaceThree">
                          <dgm:alg type="sp"/>
                          <dgm:shape xmlns:r="http://schemas.openxmlformats.org/officeDocument/2006/relationships" r:blip="">
                            <dgm:adjLst/>
                          </dgm:shape>
                          <dgm:presOf/>
                          <dgm:constrLst/>
                          <dgm:ruleLst/>
                        </dgm:layoutNode>
                      </dgm:forEach>
                    </dgm:if>
                    <dgm:else name="Name39"/>
                  </dgm:choose>
                </dgm:forEach>
              </dgm:layoutNode>
            </dgm:layoutNode>
            <dgm:choose name="Name40">
              <dgm:if name="Name41" axis="self" ptType="node" func="revPos" op="gte" val="2">
                <dgm:forEach name="Name42" axis="followSib" ptType="sibTrans" cnt="1">
                  <dgm:layoutNode name="sibSpaceTwo">
                    <dgm:alg type="sp"/>
                    <dgm:shape xmlns:r="http://schemas.openxmlformats.org/officeDocument/2006/relationships" r:blip="">
                      <dgm:adjLst/>
                    </dgm:shape>
                    <dgm:presOf/>
                    <dgm:constrLst/>
                    <dgm:ruleLst/>
                  </dgm:layoutNode>
                </dgm:forEach>
              </dgm:if>
              <dgm:else name="Name43"/>
            </dgm:choose>
          </dgm:forEach>
        </dgm:layoutNode>
      </dgm:layoutNode>
      <dgm:choose name="Name44">
        <dgm:if name="Name45" axis="self" ptType="node" func="revPos" op="gte" val="2">
          <dgm:forEach name="Name46" axis="followSib" ptType="sibTrans" cnt="1">
            <dgm:layoutNode name="sibSpaceOne">
              <dgm:alg type="sp"/>
              <dgm:shape xmlns:r="http://schemas.openxmlformats.org/officeDocument/2006/relationships" r:blip="">
                <dgm:adjLst/>
              </dgm:shape>
              <dgm:presOf/>
              <dgm:constrLst/>
              <dgm:ruleLst/>
            </dgm:layoutNode>
          </dgm:forEach>
        </dgm:if>
        <dgm:else name="Name47"/>
      </dgm:choose>
    </dgm:forEach>
  </dgm:layoutNode>
</dgm:layoutDef>
</file>

<file path=ppt/diagrams/layout197.xml><?xml version="1.0" encoding="utf-8"?>
<dgm:layoutDef xmlns:dgm="http://schemas.openxmlformats.org/drawingml/2006/diagram" xmlns:a="http://schemas.openxmlformats.org/drawingml/2006/main" uniqueId="urn:microsoft.com/office/officeart/2005/8/layout/process4">
  <dgm:title val=""/>
  <dgm:desc val=""/>
  <dgm:catLst>
    <dgm:cat type="process" pri="16000"/>
    <dgm:cat type="list" pri="2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lin">
      <dgm:param type="linDir" val="fromB"/>
    </dgm:alg>
    <dgm:shape xmlns:r="http://schemas.openxmlformats.org/officeDocument/2006/relationships" r:blip="">
      <dgm:adjLst/>
    </dgm:shape>
    <dgm:presOf/>
    <dgm:constrLst>
      <dgm:constr type="h" for="ch" forName="boxAndChildren" refType="h"/>
      <dgm:constr type="h" for="ch" forName="arrowAndChildren" refType="h" refFor="ch" refForName="boxAndChildren" op="equ" fact="1.538"/>
      <dgm:constr type="w" for="ch" forName="arrowAndChildren" refType="w"/>
      <dgm:constr type="w" for="ch" forName="boxAndChildren" refType="w"/>
      <dgm:constr type="h" for="ch" forName="sp" refType="h" fact="-0.015"/>
      <dgm:constr type="primFontSz" for="des" forName="parentTextBox" val="65"/>
      <dgm:constr type="primFontSz" for="des" forName="parentTextArrow" refType="primFontSz" refFor="des" refForName="parentTextBox" op="equ"/>
      <dgm:constr type="primFontSz" for="des" forName="childTextArrow" val="65"/>
      <dgm:constr type="primFontSz" for="des" forName="childTextBox" refType="primFontSz" refFor="des" refForName="childTextArrow" op="equ"/>
    </dgm:constrLst>
    <dgm:ruleLst/>
    <dgm:forEach name="Name1" axis="ch" ptType="node" st="-1" step="-1">
      <dgm:choose name="Name2">
        <dgm:if name="Name3" axis="self" ptType="node" func="revPos" op="equ" val="1">
          <dgm:layoutNode name="boxAndChildren">
            <dgm:alg type="composite"/>
            <dgm:shape xmlns:r="http://schemas.openxmlformats.org/officeDocument/2006/relationships" r:blip="">
              <dgm:adjLst/>
            </dgm:shape>
            <dgm:presOf/>
            <dgm:choose name="Name4">
              <dgm:if name="Name5" axis="ch" ptType="node" func="cnt" op="gte" val="1">
                <dgm:constrLst>
                  <dgm:constr type="w" for="ch" forName="parentTextBox" refType="w"/>
                  <dgm:constr type="h" for="ch" forName="parentTextBox" refType="h" fact="0.54"/>
                  <dgm:constr type="t" for="ch" forName="parentTextBox"/>
                  <dgm:constr type="w" for="ch" forName="entireBox" refType="w"/>
                  <dgm:constr type="h" for="ch" forName="entireBox" refType="h"/>
                  <dgm:constr type="w" for="ch" forName="descendantBox" refType="w"/>
                  <dgm:constr type="b" for="ch" forName="descendantBox" refType="h" fact="0.98"/>
                  <dgm:constr type="h" for="ch" forName="descendantBox" refType="h" fact="0.46"/>
                </dgm:constrLst>
              </dgm:if>
              <dgm:else name="Name6">
                <dgm:constrLst>
                  <dgm:constr type="w" for="ch" forName="parentTextBox" refType="w"/>
                  <dgm:constr type="h" for="ch" forName="parentTextBox" refType="h"/>
                </dgm:constrLst>
              </dgm:else>
            </dgm:choose>
            <dgm:ruleLst/>
            <dgm:layoutNode name="parentTextBox">
              <dgm:alg type="tx"/>
              <dgm:choose name="Name7">
                <dgm:if name="Name8" axis="ch" ptType="node" func="cnt" op="gte" val="1">
                  <dgm:shape xmlns:r="http://schemas.openxmlformats.org/officeDocument/2006/relationships" type="rect" r:blip="" zOrderOff="1" hideGeom="1">
                    <dgm:adjLst/>
                  </dgm:shape>
                </dgm:if>
                <dgm:else name="Name9">
                  <dgm:shape xmlns:r="http://schemas.openxmlformats.org/officeDocument/2006/relationships" type="rect" r:blip="">
                    <dgm:adjLst/>
                  </dgm:shape>
                </dgm:else>
              </dgm:choose>
              <dgm:presOf axis="self"/>
              <dgm:constrLst/>
              <dgm:ruleLst>
                <dgm:rule type="primFontSz" val="5" fact="NaN" max="NaN"/>
              </dgm:ruleLst>
            </dgm:layoutNode>
            <dgm:choose name="Name10">
              <dgm:if name="Name11" axis="ch" ptType="node" func="cnt" op="gte" val="1">
                <dgm:layoutNode name="entireBox">
                  <dgm:alg type="sp"/>
                  <dgm:shape xmlns:r="http://schemas.openxmlformats.org/officeDocument/2006/relationships" type="rect" r:blip="">
                    <dgm:adjLst/>
                  </dgm:shape>
                  <dgm:presOf axis="self"/>
                  <dgm:constrLst/>
                  <dgm:ruleLst/>
                </dgm:layoutNode>
                <dgm:layoutNode name="descendantBox" styleLbl="fgAccFollowNode1">
                  <dgm:choose name="Name12">
                    <dgm:if name="Name13" func="var" arg="dir" op="equ" val="norm">
                      <dgm:alg type="lin"/>
                    </dgm:if>
                    <dgm:else name="Name14">
                      <dgm:alg type="lin">
                        <dgm:param type="linDir" val="fromR"/>
                      </dgm:alg>
                    </dgm:else>
                  </dgm:choose>
                  <dgm:shape xmlns:r="http://schemas.openxmlformats.org/officeDocument/2006/relationships" r:blip="">
                    <dgm:adjLst/>
                  </dgm:shape>
                  <dgm:presOf/>
                  <dgm:constrLst>
                    <dgm:constr type="w" for="ch" forName="childTextBox" refType="w"/>
                    <dgm:constr type="h" for="ch" forName="childTextBox" refType="h"/>
                  </dgm:constrLst>
                  <dgm:ruleLst/>
                  <dgm:forEach name="Name15" axis="ch" ptType="node">
                    <dgm:layoutNode name="childTextBox"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16"/>
            </dgm:choose>
          </dgm:layoutNode>
        </dgm:if>
        <dgm:else name="Name17">
          <dgm:layoutNode name="arrowAndChildren">
            <dgm:alg type="composite"/>
            <dgm:shape xmlns:r="http://schemas.openxmlformats.org/officeDocument/2006/relationships" r:blip="">
              <dgm:adjLst/>
            </dgm:shape>
            <dgm:presOf/>
            <dgm:choose name="Name18">
              <dgm:if name="Name19" axis="ch" ptType="node" func="cnt" op="gte" val="1">
                <dgm:constrLst>
                  <dgm:constr type="w" for="ch" forName="parentTextArrow" refType="w"/>
                  <dgm:constr type="t" for="ch" forName="parentTextArrow"/>
                  <dgm:constr type="h" for="ch" forName="parentTextArrow" refType="h" fact="0.351"/>
                  <dgm:constr type="w" for="ch" forName="arrow" refType="w"/>
                  <dgm:constr type="h" for="ch" forName="arrow" refType="h"/>
                  <dgm:constr type="w" for="ch" forName="descendantArrow" refType="w"/>
                  <dgm:constr type="b" for="ch" forName="descendantArrow" refType="h" fact="0.65"/>
                  <dgm:constr type="h" for="ch" forName="descendantArrow" refType="h" fact="0.299"/>
                </dgm:constrLst>
              </dgm:if>
              <dgm:else name="Name20">
                <dgm:constrLst>
                  <dgm:constr type="w" for="ch" forName="parentTextArrow" refType="w"/>
                  <dgm:constr type="h" for="ch" forName="parentTextArrow" refType="h"/>
                </dgm:constrLst>
              </dgm:else>
            </dgm:choose>
            <dgm:ruleLst/>
            <dgm:layoutNode name="parentTextArrow">
              <dgm:alg type="tx"/>
              <dgm:choose name="Name21">
                <dgm:if name="Name22" axis="ch" ptType="node" func="cnt" op="gte" val="1">
                  <dgm:shape xmlns:r="http://schemas.openxmlformats.org/officeDocument/2006/relationships" type="rect" r:blip="" zOrderOff="1" hideGeom="1">
                    <dgm:adjLst/>
                  </dgm:shape>
                </dgm:if>
                <dgm:else name="Name23">
                  <dgm:shape xmlns:r="http://schemas.openxmlformats.org/officeDocument/2006/relationships" rot="180" type="upArrowCallout" r:blip="">
                    <dgm:adjLst/>
                  </dgm:shape>
                </dgm:else>
              </dgm:choose>
              <dgm:presOf axis="self"/>
              <dgm:constrLst/>
              <dgm:ruleLst>
                <dgm:rule type="primFontSz" val="5" fact="NaN" max="NaN"/>
              </dgm:ruleLst>
            </dgm:layoutNode>
            <dgm:choose name="Name24">
              <dgm:if name="Name25" axis="ch" ptType="node" func="cnt" op="gte" val="1">
                <dgm:layoutNode name="arrow">
                  <dgm:alg type="sp"/>
                  <dgm:shape xmlns:r="http://schemas.openxmlformats.org/officeDocument/2006/relationships" rot="180" type="upArrowCallout" r:blip="">
                    <dgm:adjLst/>
                  </dgm:shape>
                  <dgm:presOf axis="self"/>
                  <dgm:constrLst/>
                  <dgm:ruleLst/>
                </dgm:layoutNode>
                <dgm:layoutNode name="descendantArrow">
                  <dgm:choose name="Name26">
                    <dgm:if name="Name27" func="var" arg="dir" op="equ" val="norm">
                      <dgm:alg type="lin"/>
                    </dgm:if>
                    <dgm:else name="Name28">
                      <dgm:alg type="lin">
                        <dgm:param type="linDir" val="fromR"/>
                      </dgm:alg>
                    </dgm:else>
                  </dgm:choose>
                  <dgm:shape xmlns:r="http://schemas.openxmlformats.org/officeDocument/2006/relationships" r:blip="">
                    <dgm:adjLst/>
                  </dgm:shape>
                  <dgm:presOf/>
                  <dgm:constrLst>
                    <dgm:constr type="w" for="ch" forName="childTextArrow" refType="w"/>
                    <dgm:constr type="h" for="ch" forName="childTextArrow" refType="h"/>
                  </dgm:constrLst>
                  <dgm:ruleLst/>
                  <dgm:forEach name="Name29" axis="ch" ptType="node">
                    <dgm:layoutNode name="childTextArrow"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30"/>
            </dgm:choose>
          </dgm:layoutNode>
        </dgm:else>
      </dgm:choose>
      <dgm:forEach name="Name31" axis="precedSib" ptType="sibTrans" st="-1" cnt="1">
        <dgm:layoutNode name="sp">
          <dgm:alg type="sp"/>
          <dgm:shape xmlns:r="http://schemas.openxmlformats.org/officeDocument/2006/relationships" r:blip="">
            <dgm:adjLst/>
          </dgm:shape>
          <dgm:presOf axis="self"/>
          <dgm:constrLst/>
          <dgm:ruleLst/>
        </dgm:layoutNode>
      </dgm:forEach>
    </dgm:forEach>
  </dgm:layoutNode>
</dgm:layoutDef>
</file>

<file path=ppt/diagrams/layout198.xml><?xml version="1.0" encoding="utf-8"?>
<dgm:layoutDef xmlns:dgm="http://schemas.openxmlformats.org/drawingml/2006/diagram" xmlns:a="http://schemas.openxmlformats.org/drawingml/2006/main" uniqueId="urn:microsoft.com/office/officeart/2005/8/layout/hierarchy6">
  <dgm:title val=""/>
  <dgm:desc val=""/>
  <dgm:catLst>
    <dgm:cat type="hierarchy" pri="3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 modelId="4">
          <dgm:prSet phldr="1"/>
        </dgm:pt>
        <dgm:pt modelId="5">
          <dgm:prSet phldr="1"/>
        </dgm:pt>
        <dgm:pt modelId="6">
          <dgm:prSet phldr="1"/>
        </dgm:pt>
      </dgm:ptLst>
      <dgm:cxnLst>
        <dgm:cxn modelId="7" srcId="0" destId="1" srcOrd="0" destOrd="0"/>
        <dgm:cxn modelId="8" srcId="1" destId="2" srcOrd="0" destOrd="0"/>
        <dgm:cxn modelId="9" srcId="1" destId="3" srcOrd="1" destOrd="0"/>
        <dgm:cxn modelId="23" srcId="2" destId="21" srcOrd="0" destOrd="0"/>
        <dgm:cxn modelId="24" srcId="2" destId="22" srcOrd="1" destOrd="0"/>
        <dgm:cxn modelId="33" srcId="3" destId="31" srcOrd="0" destOrd="0"/>
        <dgm:cxn modelId="10" srcId="0" destId="4" srcOrd="1" destOrd="0"/>
        <dgm:cxn modelId="11" srcId="0" destId="5" srcOrd="2" destOrd="0"/>
        <dgm:cxn modelId="12" srcId="0" destId="6" srcOrd="3" destOrd="0"/>
      </dgm:cxnLst>
      <dgm:bg/>
      <dgm:whole/>
    </dgm:dataModel>
  </dgm:sampData>
  <dgm:styleData>
    <dgm:dataModel>
      <dgm:ptLst>
        <dgm:pt modelId="0" type="doc"/>
        <dgm:pt modelId="1"/>
        <dgm:pt modelId="11"/>
        <dgm:pt modelId="12"/>
        <dgm:pt modelId="2"/>
        <dgm:pt modelId="3"/>
      </dgm:ptLst>
      <dgm:cxnLst>
        <dgm:cxn modelId="4" srcId="0" destId="1" srcOrd="0" destOrd="0"/>
        <dgm:cxn modelId="13" srcId="1" destId="11" srcOrd="0" destOrd="0"/>
        <dgm:cxn modelId="14" srcId="1" destId="12" srcOrd="1" destOrd="0"/>
        <dgm:cxn modelId="5" srcId="0" destId="2" srcOrd="1" destOrd="0"/>
        <dgm:cxn modelId="6" srcId="0" destId="3" srcOrd="2" destOrd="0"/>
      </dgm:cxnLst>
      <dgm:bg/>
      <dgm:whole/>
    </dgm:dataModel>
  </dgm:styleData>
  <dgm:clrData>
    <dgm:dataModel>
      <dgm:ptLst>
        <dgm:pt modelId="0" type="doc"/>
        <dgm:pt modelId="1"/>
        <dgm:pt modelId="2"/>
        <dgm:pt modelId="21"/>
        <dgm:pt modelId="211"/>
        <dgm:pt modelId="3"/>
        <dgm:pt modelId="31"/>
        <dgm:pt modelId="311"/>
        <dgm:pt modelId="4"/>
        <dgm:pt modelId="5"/>
        <dgm:pt modelId="6"/>
        <dgm:pt modelId="7"/>
      </dgm:ptLst>
      <dgm:cxnLst>
        <dgm:cxn modelId="8" srcId="0" destId="1" srcOrd="0" destOrd="0"/>
        <dgm:cxn modelId="9" srcId="1" destId="2" srcOrd="0" destOrd="0"/>
        <dgm:cxn modelId="10" srcId="1" destId="3" srcOrd="1" destOrd="0"/>
        <dgm:cxn modelId="23" srcId="2" destId="21" srcOrd="0" destOrd="0"/>
        <dgm:cxn modelId="24" srcId="21" destId="211" srcOrd="0" destOrd="0"/>
        <dgm:cxn modelId="33" srcId="3" destId="31" srcOrd="0" destOrd="0"/>
        <dgm:cxn modelId="34" srcId="31" destId="311" srcOrd="0" destOrd="0"/>
        <dgm:cxn modelId="11" srcId="0" destId="4" srcOrd="1" destOrd="0"/>
        <dgm:cxn modelId="12" srcId="0" destId="5" srcOrd="2" destOrd="0"/>
        <dgm:cxn modelId="13" srcId="0" destId="6" srcOrd="3" destOrd="0"/>
        <dgm:cxn modelId="14" srcId="0" destId="7" srcOrd="4" destOrd="0"/>
      </dgm:cxnLst>
      <dgm:bg/>
      <dgm:whole/>
    </dgm:dataModel>
  </dgm:clrData>
  <dgm:layoutNode name="mainComposite">
    <dgm:varLst>
      <dgm:chPref val="1"/>
      <dgm:dir/>
      <dgm:animOne val="branch"/>
      <dgm:animLvl val="lvl"/>
      <dgm:resizeHandles val="exact"/>
    </dgm:varLst>
    <dgm:alg type="composite">
      <dgm:param type="vertAlign" val="mid"/>
      <dgm:param type="horzAlign" val="ctr"/>
    </dgm:alg>
    <dgm:shape xmlns:r="http://schemas.openxmlformats.org/officeDocument/2006/relationships" r:blip="">
      <dgm:adjLst/>
    </dgm:shape>
    <dgm:presOf/>
    <dgm:choose name="Name0">
      <dgm:if name="Name1" axis="ch" ptType="node" func="cnt" op="gte" val="2">
        <dgm:choose name="Name2">
          <dgm:if name="Name3" func="var" arg="dir" op="equ" val="norm">
            <dgm:constrLst>
              <dgm:constr type="l" for="ch" forName="hierFlow" refType="w" fact="0.3"/>
              <dgm:constr type="t" for="ch" forName="hierFlow"/>
              <dgm:constr type="r" for="ch" forName="hierFlow" refType="w" fact="0.98"/>
              <dgm:constr type="b" for="ch" forName="hierFlow" refType="h" fact="0.98"/>
              <dgm:constr type="l" for="ch" forName="bgShapesFlow"/>
              <dgm:constr type="t" for="ch" forName="bgShapesFlow"/>
              <dgm:constr type="r" for="ch" forName="bgShapesFlow" refType="w"/>
              <dgm:constr type="b" for="ch" forName="bgShapesFlow" refType="h"/>
              <dgm:constr type="w" for="des" forName="level1Shape" refType="w"/>
              <dgm:constr type="h" for="des" forName="level1Shape" refType="w" refFor="des" refForName="level1Shape" fact="0.66667"/>
              <dgm:constr type="w" for="des" forName="level2Shape" refType="w" refFor="des" refForName="level1Shape" op="equ"/>
              <dgm:constr type="h" for="des" forName="level2Shape" refType="h" refFor="des" refForName="level1Shape" op="equ"/>
              <dgm:constr type="sp" for="des" refType="h" refFor="des" refForName="level1Shape" op="equ" fact="0.4"/>
              <dgm:constr type="sibSp" for="des" forName="hierChild1" refType="w" refFor="des" refForName="level1Shape" op="equ" fact="0.3"/>
              <dgm:constr type="sibSp" for="des" forName="hierChild2" refType="sibSp" refFor="des" refForName="hierChild1" op="equ"/>
              <dgm:constr type="sibSp" for="des" forName="hierChild3" refType="sibSp" refFor="des" refForName="hierChild1" op="equ"/>
              <dgm:constr type="userA" for="des" refType="h" refFor="des" refForName="level1Shape" op="equ"/>
              <dgm:constr type="userB" for="des" refType="sp" refFor="des" op="equ"/>
              <dgm:constr type="h" for="des" forName="firstBuf" refType="h" refFor="des" refForName="level1Shape" fact="0.1"/>
            </dgm:constrLst>
          </dgm:if>
          <dgm:else name="Name4">
            <dgm:constrLst>
              <dgm:constr type="l" for="ch" forName="hierFlow" refType="w" fact="0.02"/>
              <dgm:constr type="t" for="ch" forName="hierFlow"/>
              <dgm:constr type="r" for="ch" forName="hierFlow" refType="w" fact="0.7"/>
              <dgm:constr type="b" for="ch" forName="hierFlow" refType="h" fact="0.98"/>
              <dgm:constr type="l" for="ch" forName="bgShapesFlow"/>
              <dgm:constr type="t" for="ch" forName="bgShapesFlow"/>
              <dgm:constr type="r" for="ch" forName="bgShapesFlow" refType="w"/>
              <dgm:constr type="b" for="ch" forName="bgShapesFlow" refType="h"/>
              <dgm:constr type="w" for="des" forName="level1Shape" refType="w"/>
              <dgm:constr type="h" for="des" forName="level1Shape" refType="w" refFor="des" refForName="level1Shape" fact="0.66667"/>
              <dgm:constr type="w" for="des" forName="level2Shape" refType="w" refFor="des" refForName="level1Shape" op="equ"/>
              <dgm:constr type="h" for="des" forName="level2Shape" refType="h" refFor="des" refForName="level1Shape" op="equ"/>
              <dgm:constr type="sp" for="des" refType="h" refFor="des" refForName="level1Shape" op="equ" fact="0.4"/>
              <dgm:constr type="sibSp" for="des" forName="hierChild1" refType="w" refFor="des" refForName="level1Shape" op="equ" fact="0.3"/>
              <dgm:constr type="sibSp" for="des" forName="hierChild2" refType="sibSp" refFor="des" refForName="hierChild1" op="equ"/>
              <dgm:constr type="sibSp" for="des" forName="hierChild3" refType="sibSp" refFor="des" refForName="hierChild1" op="equ"/>
              <dgm:constr type="userA" for="des" refType="h" refFor="des" refForName="level1Shape" op="equ"/>
              <dgm:constr type="userB" for="des" refType="sp" refFor="des" op="equ"/>
              <dgm:constr type="h" for="des" forName="firstBuf" refType="h" refFor="des" refForName="level1Shape" fact="0.1"/>
            </dgm:constrLst>
          </dgm:else>
        </dgm:choose>
      </dgm:if>
      <dgm:else name="Name5">
        <dgm:constrLst>
          <dgm:constr type="l" for="ch" forName="hierFlow"/>
          <dgm:constr type="t" for="ch" forName="hierFlow"/>
          <dgm:constr type="r" for="ch" forName="hierFlow" refType="w"/>
          <dgm:constr type="b" for="ch" forName="hierFlow" refType="h"/>
          <dgm:constr type="l" for="ch" forName="bgShapesFlow"/>
          <dgm:constr type="t" for="ch" forName="bgShapesFlow"/>
          <dgm:constr type="r" for="ch" forName="bgShapesFlow" refType="w"/>
          <dgm:constr type="b" for="ch" forName="bgShapesFlow" refType="h"/>
          <dgm:constr type="w" for="des" forName="level1Shape" refType="w"/>
          <dgm:constr type="h" for="des" forName="level1Shape" refType="w" refFor="des" refForName="level1Shape" fact="0.66667"/>
          <dgm:constr type="w" for="des" forName="level2Shape" refType="w" refFor="des" refForName="level1Shape" op="equ"/>
          <dgm:constr type="h" for="des" forName="level2Shape" refType="h" refFor="des" refForName="level1Shape" op="equ"/>
          <dgm:constr type="sp" for="des" refType="h" refFor="des" refForName="level1Shape" op="equ" fact="0.4"/>
          <dgm:constr type="sibSp" for="des" forName="hierChild1" refType="w" refFor="des" refForName="level1Shape" op="equ" fact="0.3"/>
          <dgm:constr type="sibSp" for="des" forName="hierChild2" refType="sibSp" refFor="des" refForName="hierChild1" op="equ"/>
          <dgm:constr type="sibSp" for="des" forName="hierChild3" refType="sibSp" refFor="des" refForName="hierChild1" op="equ"/>
          <dgm:constr type="userA" for="des" refType="h" refFor="des" refForName="level1Shape" op="equ"/>
          <dgm:constr type="userB" for="des" refType="sp" refFor="des" op="equ"/>
          <dgm:constr type="h" for="des" forName="firstBuf" refType="h" refFor="des" refForName="level1Shape" fact="0.1"/>
        </dgm:constrLst>
      </dgm:else>
    </dgm:choose>
    <dgm:ruleLst/>
    <dgm:layoutNode name="hierFlow">
      <dgm:alg type="lin">
        <dgm:param type="linDir" val="fromT"/>
        <dgm:param type="nodeVertAlign" val="t"/>
        <dgm:param type="vertAlign" val="t"/>
        <dgm:param type="nodeHorzAlign" val="ctr"/>
        <dgm:param type="fallback" val="2D"/>
      </dgm:alg>
      <dgm:shape xmlns:r="http://schemas.openxmlformats.org/officeDocument/2006/relationships" r:blip="">
        <dgm:adjLst/>
      </dgm:shape>
      <dgm:presOf/>
      <dgm:constrLst/>
      <dgm:ruleLst/>
      <dgm:choose name="Name6">
        <dgm:if name="Name7" axis="ch" ptType="node" func="cnt" op="gte" val="2">
          <dgm:layoutNode name="firstBuf">
            <dgm:alg type="sp"/>
            <dgm:shape xmlns:r="http://schemas.openxmlformats.org/officeDocument/2006/relationships" r:blip="">
              <dgm:adjLst/>
            </dgm:shape>
            <dgm:presOf/>
            <dgm:constrLst/>
            <dgm:ruleLst/>
          </dgm:layoutNode>
        </dgm:if>
        <dgm:else name="Name8"/>
      </dgm:choose>
      <dgm:layoutNode name="hierChild1">
        <dgm:varLst>
          <dgm:chPref val="1"/>
          <dgm:animOne val="branch"/>
          <dgm:animLvl val="lvl"/>
        </dgm:varLst>
        <dgm:choose name="Name9">
          <dgm:if name="Name10" func="var" arg="dir" op="equ" val="norm">
            <dgm:alg type="hierChild">
              <dgm:param type="linDir" val="fromL"/>
              <dgm:param type="vertAlign" val="t"/>
            </dgm:alg>
          </dgm:if>
          <dgm:else name="Name11">
            <dgm:alg type="hierChild">
              <dgm:param type="linDir" val="fromR"/>
              <dgm:param type="vertAlign" val="t"/>
            </dgm:alg>
          </dgm:else>
        </dgm:choose>
        <dgm:shape xmlns:r="http://schemas.openxmlformats.org/officeDocument/2006/relationships" r:blip="">
          <dgm:adjLst/>
        </dgm:shape>
        <dgm:presOf/>
        <dgm:constrLst>
          <dgm:constr type="primFontSz" for="des" ptType="node" op="equ"/>
        </dgm:constrLst>
        <dgm:ruleLst/>
        <dgm:forEach name="Name12" axis="ch" cnt="3">
          <dgm:forEach name="Name13" axis="self" ptType="node">
            <dgm:layoutNode name="Name14">
              <dgm:alg type="hierRoot"/>
              <dgm:shape xmlns:r="http://schemas.openxmlformats.org/officeDocument/2006/relationships" r:blip="">
                <dgm:adjLst/>
              </dgm:shape>
              <dgm:presOf/>
              <dgm:constrLst/>
              <dgm:ruleLst/>
              <dgm:layoutNode name="level1Shape" styleLbl="node0">
                <dgm:varLst>
                  <dgm:chPref val="3"/>
                </dgm:varLst>
                <dgm:alg type="tx"/>
                <dgm:shape xmlns:r="http://schemas.openxmlformats.org/officeDocument/2006/relationships" type="roundRect" r:blip="">
                  <dgm:adjLst>
                    <dgm:adj idx="1" val="0.1"/>
                  </dgm:adjLst>
                </dgm:shape>
                <dgm:presOf axis="self"/>
                <dgm:constrLst>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hierChild2">
                <dgm:choose name="Name15">
                  <dgm:if name="Name16" func="var" arg="dir" op="equ" val="norm">
                    <dgm:alg type="hierChild">
                      <dgm:param type="linDir" val="fromL"/>
                    </dgm:alg>
                  </dgm:if>
                  <dgm:else name="Name17">
                    <dgm:alg type="hierChild">
                      <dgm:param type="linDir" val="fromR"/>
                    </dgm:alg>
                  </dgm:else>
                </dgm:choose>
                <dgm:shape xmlns:r="http://schemas.openxmlformats.org/officeDocument/2006/relationships" r:blip="">
                  <dgm:adjLst/>
                </dgm:shape>
                <dgm:presOf/>
                <dgm:constrLst/>
                <dgm:ruleLst/>
                <dgm:forEach name="repeat" axis="ch">
                  <dgm:forEach name="Name18" axis="self" ptType="parTrans" cnt="1">
                    <dgm:layoutNode name="Name19">
                      <dgm:alg type="conn">
                        <dgm:param type="dim" val="1D"/>
                        <dgm:param type="endSty" val="noArr"/>
                        <dgm:param type="connRout" val="bend"/>
                        <dgm:param type="begPts" val="bCtr"/>
                        <dgm:param type="endPts" val="tCtr"/>
                      </dgm:alg>
                      <dgm:shape xmlns:r="http://schemas.openxmlformats.org/officeDocument/2006/relationships" type="conn" r:blip="">
                        <dgm:adjLst/>
                      </dgm:shape>
                      <dgm:presOf axis="self"/>
                      <dgm:constrLst>
                        <dgm:constr type="w" val="1"/>
                        <dgm:constr type="h" val="1"/>
                        <dgm:constr type="begPad"/>
                        <dgm:constr type="endPad"/>
                      </dgm:constrLst>
                      <dgm:ruleLst/>
                    </dgm:layoutNode>
                  </dgm:forEach>
                  <dgm:forEach name="Name20" axis="self" ptType="node">
                    <dgm:layoutNode name="Name21">
                      <dgm:alg type="hierRoot"/>
                      <dgm:shape xmlns:r="http://schemas.openxmlformats.org/officeDocument/2006/relationships" r:blip="">
                        <dgm:adjLst/>
                      </dgm:shape>
                      <dgm:presOf/>
                      <dgm:constrLst/>
                      <dgm:ruleLst/>
                      <dgm:layoutNode name="level2Shape">
                        <dgm:alg type="tx"/>
                        <dgm:shape xmlns:r="http://schemas.openxmlformats.org/officeDocument/2006/relationships" type="roundRect" r:blip="">
                          <dgm:adjLst>
                            <dgm:adj idx="1" val="0.1"/>
                          </dgm:adjLst>
                        </dgm:shape>
                        <dgm:presOf axis="self"/>
                        <dgm:constrLst>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hierChild3">
                        <dgm:choose name="Name22">
                          <dgm:if name="Name23" func="var" arg="dir" op="equ" val="norm">
                            <dgm:alg type="hierChild">
                              <dgm:param type="linDir" val="fromL"/>
                            </dgm:alg>
                          </dgm:if>
                          <dgm:else name="Name24">
                            <dgm:alg type="hierChild">
                              <dgm:param type="linDir" val="fromR"/>
                            </dgm:alg>
                          </dgm:else>
                        </dgm:choose>
                        <dgm:shape xmlns:r="http://schemas.openxmlformats.org/officeDocument/2006/relationships" r:blip="">
                          <dgm:adjLst/>
                        </dgm:shape>
                        <dgm:presOf/>
                        <dgm:constrLst/>
                        <dgm:ruleLst/>
                        <dgm:forEach name="Name25" ref="repeat"/>
                      </dgm:layoutNode>
                    </dgm:layoutNode>
                  </dgm:forEach>
                </dgm:forEach>
              </dgm:layoutNode>
            </dgm:layoutNode>
          </dgm:forEach>
        </dgm:forEach>
      </dgm:layoutNode>
    </dgm:layoutNode>
    <dgm:layoutNode name="bgShapesFlow">
      <dgm:alg type="lin">
        <dgm:param type="linDir" val="fromT"/>
        <dgm:param type="nodeVertAlign" val="t"/>
        <dgm:param type="vertAlign" val="t"/>
        <dgm:param type="nodeHorzAlign" val="ctr"/>
      </dgm:alg>
      <dgm:shape xmlns:r="http://schemas.openxmlformats.org/officeDocument/2006/relationships" r:blip="">
        <dgm:adjLst/>
      </dgm:shape>
      <dgm:presOf/>
      <dgm:constrLst>
        <dgm:constr type="userB"/>
        <dgm:constr type="w" for="ch" forName="rectComp" refType="w"/>
        <dgm:constr type="h" for="ch" forName="rectComp" refType="h"/>
        <dgm:constr type="w" for="des" forName="bgRect" refType="w"/>
        <dgm:constr type="primFontSz" for="des" forName="bgRectTx" op="equ"/>
      </dgm:constrLst>
      <dgm:ruleLst/>
      <dgm:forEach name="Name26" axis="ch" ptType="node" st="2">
        <dgm:layoutNode name="rectComp">
          <dgm:alg type="composite">
            <dgm:param type="vertAlign" val="t"/>
            <dgm:param type="horzAlign" val="ctr"/>
          </dgm:alg>
          <dgm:shape xmlns:r="http://schemas.openxmlformats.org/officeDocument/2006/relationships" r:blip="">
            <dgm:adjLst/>
          </dgm:shape>
          <dgm:presOf/>
          <dgm:choose name="Name27">
            <dgm:if name="Name28" func="var" arg="dir" op="equ" val="norm">
              <dgm:constrLst>
                <dgm:constr type="userA"/>
                <dgm:constr type="l" for="ch" forName="bgRect"/>
                <dgm:constr type="t" for="ch" forName="bgRect"/>
                <dgm:constr type="h" for="ch" forName="bgRect" refType="userA" fact="1.2"/>
                <dgm:constr type="l" for="ch" forName="bgRectTx"/>
                <dgm:constr type="t" for="ch" forName="bgRectTx"/>
                <dgm:constr type="w" for="ch" forName="bgRectTx" refType="w" refFor="ch" refForName="bgRect" fact="0.3"/>
                <dgm:constr type="h" for="ch" forName="bgRectTx" refType="h" refFor="ch" refForName="bgRect" op="equ"/>
              </dgm:constrLst>
            </dgm:if>
            <dgm:else name="Name29">
              <dgm:constrLst>
                <dgm:constr type="userA"/>
                <dgm:constr type="l" for="ch" forName="bgRect"/>
                <dgm:constr type="t" for="ch" forName="bgRect"/>
                <dgm:constr type="h" for="ch" forName="bgRect" refType="userA" fact="1.2"/>
                <dgm:constr type="r" for="ch" forName="bgRectTx" refType="w"/>
                <dgm:constr type="t" for="ch" forName="bgRectTx"/>
                <dgm:constr type="w" for="ch" forName="bgRectTx" refType="w" refFor="ch" refForName="bgRect" fact="0.3"/>
                <dgm:constr type="h" for="ch" forName="bgRectTx" refType="h" refFor="ch" refForName="bgRect" op="equ"/>
              </dgm:constrLst>
            </dgm:else>
          </dgm:choose>
          <dgm:ruleLst/>
          <dgm:layoutNode name="bgRect" styleLbl="bgShp">
            <dgm:alg type="sp"/>
            <dgm:shape xmlns:r="http://schemas.openxmlformats.org/officeDocument/2006/relationships" type="roundRect" r:blip="" zOrderOff="-999">
              <dgm:adjLst>
                <dgm:adj idx="1" val="0.1"/>
              </dgm:adjLst>
            </dgm:shape>
            <dgm:presOf axis="desOrSelf" ptType="node"/>
            <dgm:constrLst/>
            <dgm:ruleLst/>
          </dgm:layoutNode>
          <dgm:layoutNode name="bgRectTx" styleLbl="bgShp">
            <dgm:varLst>
              <dgm:bulletEnabled val="1"/>
            </dgm:varLst>
            <dgm:alg type="tx"/>
            <dgm:presOf axis="desOrSelf" ptType="node"/>
            <dgm:shape xmlns:r="http://schemas.openxmlformats.org/officeDocument/2006/relationships" type="rect" r:blip="" zOrderOff="-999" hideGeom="1">
              <dgm:adjLst/>
            </dgm:shape>
            <dgm:constrLst>
              <dgm:constr type="primFontSz" val="65"/>
            </dgm:constrLst>
            <dgm:ruleLst>
              <dgm:rule type="primFontSz" val="5" fact="NaN" max="NaN"/>
            </dgm:ruleLst>
          </dgm:layoutNode>
        </dgm:layoutNode>
        <dgm:choose name="Name30">
          <dgm:if name="Name31" axis="self" ptType="node" func="revPos" op="gte" val="2">
            <dgm:layoutNode name="spComp">
              <dgm:alg type="composite">
                <dgm:param type="vertAlign" val="t"/>
                <dgm:param type="horzAlign" val="ctr"/>
              </dgm:alg>
              <dgm:shape xmlns:r="http://schemas.openxmlformats.org/officeDocument/2006/relationships" r:blip="">
                <dgm:adjLst/>
              </dgm:shape>
              <dgm:presOf/>
              <dgm:constrLst>
                <dgm:constr type="userA"/>
                <dgm:constr type="userB"/>
                <dgm:constr type="l" for="ch" forName="vSp"/>
                <dgm:constr type="t" for="ch" forName="vSp"/>
                <dgm:constr type="h" for="ch" forName="vSp" refType="userB"/>
                <dgm:constr type="hOff" for="ch" forName="vSp" refType="userA" fact="-0.2"/>
              </dgm:constrLst>
              <dgm:ruleLst/>
              <dgm:layoutNode name="vSp">
                <dgm:alg type="sp"/>
                <dgm:shape xmlns:r="http://schemas.openxmlformats.org/officeDocument/2006/relationships" r:blip="">
                  <dgm:adjLst/>
                </dgm:shape>
                <dgm:presOf/>
                <dgm:constrLst/>
                <dgm:ruleLst/>
              </dgm:layoutNode>
            </dgm:layoutNode>
          </dgm:if>
          <dgm:else name="Name32"/>
        </dgm:choose>
      </dgm:forEach>
    </dgm:layoutNode>
  </dgm:layoutNode>
</dgm:layoutDef>
</file>

<file path=ppt/diagrams/layout199.xml><?xml version="1.0" encoding="utf-8"?>
<dgm:layoutDef xmlns:dgm="http://schemas.openxmlformats.org/drawingml/2006/diagram" xmlns:a="http://schemas.openxmlformats.org/drawingml/2006/main" uniqueId="urn:microsoft.com/office/officeart/2005/8/layout/lProcess2">
  <dgm:title val=""/>
  <dgm:desc val=""/>
  <dgm:catLst>
    <dgm:cat type="list" pri="10000"/>
    <dgm:cat type="relationship" pri="13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useDef="1">
    <dgm:dataModel>
      <dgm:ptLst/>
      <dgm:bg/>
      <dgm:whole/>
    </dgm:dataModel>
  </dgm:styleData>
  <dgm:clrData useDef="1">
    <dgm:dataModel>
      <dgm:ptLst/>
      <dgm:bg/>
      <dgm:whole/>
    </dgm:dataModel>
  </dgm:clrData>
  <dgm:layoutNode name="theList">
    <dgm:varLst>
      <dgm:dir/>
      <dgm:animLvl val="lvl"/>
      <dgm:resizeHandles val="exact"/>
    </dgm:varLst>
    <dgm:choose name="Name0">
      <dgm:if name="Name1" func="var" arg="dir" op="equ" val="norm">
        <dgm:alg type="lin"/>
      </dgm:if>
      <dgm:else name="Name2">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forName="aSpace" refType="w" fact="0.075"/>
      <dgm:constr type="h" for="des" forName="aSpace2" refType="h" fact="0.1"/>
      <dgm:constr type="primFontSz" for="des" forName="textNode" op="equ"/>
      <dgm:constr type="primFontSz" for="des" forName="childNode" op="equ"/>
    </dgm:constrLst>
    <dgm:ruleLst/>
    <dgm:forEach name="aNodeForEach" axis="ch" ptType="node">
      <dgm:layoutNode name="compNode">
        <dgm:alg type="composite"/>
        <dgm:shape xmlns:r="http://schemas.openxmlformats.org/officeDocument/2006/relationships" r:blip="">
          <dgm:adjLst/>
        </dgm:shape>
        <dgm:presOf/>
        <dgm:constrLst>
          <dgm:constr type="w" for="ch" forName="aNode" refType="w"/>
          <dgm:constr type="h" for="ch" forName="aNode" refType="h"/>
          <dgm:constr type="w" for="ch" forName="textNode" refType="w"/>
          <dgm:constr type="h" for="ch" forName="textNode" refType="h" fact="0.3"/>
          <dgm:constr type="ctrX" for="ch" forName="textNode" refType="w" fact="0.5"/>
          <dgm:constr type="w" for="ch" forName="compChildNode" refType="w" fact="0.8"/>
          <dgm:constr type="h" for="ch" forName="compChildNode" refType="h" fact="0.65"/>
          <dgm:constr type="t" for="ch" forName="compChildNode" refType="h" fact="0.3"/>
          <dgm:constr type="ctrX" for="ch" forName="compChildNode" refType="w" fact="0.5"/>
        </dgm:constrLst>
        <dgm:ruleLst/>
        <dgm:layoutNode name="aNode" styleLbl="bgShp">
          <dgm:alg type="sp"/>
          <dgm:shape xmlns:r="http://schemas.openxmlformats.org/officeDocument/2006/relationships" type="roundRect" r:blip="">
            <dgm:adjLst>
              <dgm:adj idx="1" val="0.1"/>
            </dgm:adjLst>
          </dgm:shape>
          <dgm:presOf axis="self"/>
          <dgm:constrLst/>
          <dgm:ruleLst/>
        </dgm:layoutNode>
        <dgm:layoutNode name="textNode" styleLbl="bgShp">
          <dgm:alg type="tx"/>
          <dgm:shape xmlns:r="http://schemas.openxmlformats.org/officeDocument/2006/relationships" type="rect" r:blip="" hideGeom="1">
            <dgm:adjLst>
              <dgm:adj idx="1" val="0.1"/>
            </dgm:adjLst>
          </dgm:shape>
          <dgm:presOf axis="self"/>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compChildNode">
          <dgm:alg type="composite"/>
          <dgm:shape xmlns:r="http://schemas.openxmlformats.org/officeDocument/2006/relationships" r:blip="">
            <dgm:adjLst/>
          </dgm:shape>
          <dgm:presOf/>
          <dgm:constrLst>
            <dgm:constr type="w" for="des" forName="childNode" refType="w"/>
            <dgm:constr type="h" for="des" forName="childNode" refType="h"/>
          </dgm:constrLst>
          <dgm:ruleLst/>
          <dgm:layoutNode name="theInnerList">
            <dgm:alg type="lin">
              <dgm:param type="linDir" val="fromT"/>
            </dgm:alg>
            <dgm:shape xmlns:r="http://schemas.openxmlformats.org/officeDocument/2006/relationships" r:blip="">
              <dgm:adjLst/>
            </dgm:shape>
            <dgm:presOf/>
            <dgm:constrLst/>
            <dgm:ruleLst/>
            <dgm:forEach name="childNodeForEach" axis="ch" ptType="node">
              <dgm:layoutNode name="child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tMarg" refType="primFontSz" fact="0.15"/>
                  <dgm:constr type="bMarg" refType="primFontSz" fact="0.15"/>
                  <dgm:constr type="lMarg" refType="primFontSz" fact="0.2"/>
                  <dgm:constr type="rMarg" refType="primFontSz" fact="0.2"/>
                </dgm:constrLst>
                <dgm:ruleLst>
                  <dgm:rule type="primFontSz" val="5" fact="NaN" max="NaN"/>
                </dgm:ruleLst>
              </dgm:layoutNode>
              <dgm:choose name="Name3">
                <dgm:if name="Name4" axis="self" ptType="node" func="revPos" op="equ" val="1"/>
                <dgm:else name="Name5">
                  <dgm:layoutNode name="aSpace2">
                    <dgm:alg type="sp"/>
                    <dgm:shape xmlns:r="http://schemas.openxmlformats.org/officeDocument/2006/relationships" r:blip="">
                      <dgm:adjLst/>
                    </dgm:shape>
                    <dgm:presOf/>
                    <dgm:constrLst/>
                    <dgm:ruleLst/>
                  </dgm:layoutNode>
                </dgm:else>
              </dgm:choose>
            </dgm:forEach>
          </dgm:layoutNode>
        </dgm:layoutNode>
      </dgm:layoutNode>
      <dgm:choose name="Name6">
        <dgm:if name="Name7" axis="self" ptType="node" func="revPos" op="equ" val="1"/>
        <dgm:else name="Name8">
          <dgm:layoutNode name="aSpace">
            <dgm:alg type="sp"/>
            <dgm:shape xmlns:r="http://schemas.openxmlformats.org/officeDocument/2006/relationships" r:blip="">
              <dgm:adjLst/>
            </dgm:shape>
            <dgm:presOf/>
            <dgm:constrLst/>
            <dgm:ruleLst/>
          </dgm:layoutNode>
        </dgm:else>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20.xml><?xml version="1.0" encoding="utf-8"?>
<dgm:layoutDef xmlns:dgm="http://schemas.openxmlformats.org/drawingml/2006/diagram" xmlns:a="http://schemas.openxmlformats.org/drawingml/2006/main" uniqueId="urn:microsoft.com/office/officeart/2008/layout/VerticalAccentList">
  <dgm:title val=""/>
  <dgm:desc val=""/>
  <dgm:catLst>
    <dgm:cat type="list" pri="165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sampData>
  <dgm:style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styleData>
  <dgm:clr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clrData>
  <dgm:layoutNode name="Name0">
    <dgm:varLst>
      <dgm:chMax/>
      <dgm:chPref/>
      <dgm:dir/>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constrLst>
      <dgm:constr type="primFontSz" for="des" forName="parenttext" refType="primFontSz" refFor="des" refForName="childtext" op="gte"/>
      <dgm:constr type="w" for="ch" forName="composite" refType="w"/>
      <dgm:constr type="h" for="ch" forName="composite" refType="h"/>
      <dgm:constr type="w" for="ch" forName="parallelogramComposite" refType="w"/>
      <dgm:constr type="h" for="ch" forName="parallelogramComposite" refType="h"/>
      <dgm:constr type="w" for="ch" forName="parenttextcomposite" refType="w" fact="0.9"/>
      <dgm:constr type="h" for="ch" forName="parenttextcomposite" refType="h" fact="0.6"/>
      <dgm:constr type="h" for="ch" forName="sibTrans" refType="h" refFor="ch" refForName="composite" op="equ" fact="0.02"/>
      <dgm:constr type="h" for="ch" forName="sibTrans" op="equ"/>
    </dgm:constrLst>
    <dgm:forEach name="nodesForEach" axis="ch" ptType="node">
      <dgm:layoutNode name="parenttextcomposite">
        <dgm:alg type="composite">
          <dgm:param type="ar" val="11"/>
        </dgm:alg>
        <dgm:shape xmlns:r="http://schemas.openxmlformats.org/officeDocument/2006/relationships" r:blip="">
          <dgm:adjLst/>
        </dgm:shape>
        <dgm:constrLst>
          <dgm:constr type="h" for="ch" forName="parenttext" refType="h"/>
          <dgm:constr type="w" for="ch" forName="parenttext" refType="w"/>
        </dgm:constrLst>
        <dgm:layoutNode name="parenttext" styleLbl="revTx">
          <dgm:varLst>
            <dgm:chMax/>
            <dgm:chPref val="2"/>
            <dgm:bulletEnabled val="1"/>
          </dgm:varLst>
          <dgm:choose name="Name4">
            <dgm:if name="Name5" func="var" arg="dir" op="equ" val="norm">
              <dgm:alg type="tx">
                <dgm:param type="parTxLTRAlign" val="l"/>
                <dgm:param type="txAnchorVert" val="b"/>
              </dgm:alg>
            </dgm:if>
            <dgm:else name="Name6">
              <dgm:alg type="tx">
                <dgm:param type="parTxLTRAlign" val="r"/>
                <dgm:param type="txAnchorVert" val="b"/>
              </dgm:alg>
            </dgm:else>
          </dgm:choose>
          <dgm:shape xmlns:r="http://schemas.openxmlformats.org/officeDocument/2006/relationships" type="rect"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choose name="Name7">
        <dgm:if name="Name8" axis="ch" ptType="node" func="cnt" op="gte" val="1">
          <dgm:layoutNode name="composite">
            <dgm:alg type="composite">
              <dgm:param type="ar" val="6"/>
            </dgm:alg>
            <dgm:shape xmlns:r="http://schemas.openxmlformats.org/officeDocument/2006/relationships" r:blip="">
              <dgm:adjLst/>
            </dgm:shape>
            <dgm:choose name="Name9">
              <dgm:if name="Name10" func="var" arg="dir" op="equ" val="norm">
                <dgm:constrLst>
                  <dgm:constr type="l" for="ch" forName="chevron1" refType="w" fact="0.0301"/>
                  <dgm:constr type="t" for="ch" forName="chevron1" refType="h" fact="0"/>
                  <dgm:constr type="w" for="ch" forName="chevron1" refType="w" fact="0.2106"/>
                  <dgm:constr type="h" for="ch" forName="chevron1" refType="h"/>
                  <dgm:constr type="l" for="ch" forName="chevron2" refType="w" fact="0.1566"/>
                  <dgm:constr type="t" for="ch" forName="chevron2" refType="h" fact="0"/>
                  <dgm:constr type="w" for="ch" forName="chevron2" refType="w" fact="0.2106"/>
                  <dgm:constr type="h" for="ch" forName="chevron2" refType="h"/>
                  <dgm:constr type="l" for="ch" forName="chevron3" refType="w" fact="0.2832"/>
                  <dgm:constr type="t" for="ch" forName="chevron3" refType="h" fact="0"/>
                  <dgm:constr type="w" for="ch" forName="chevron3" refType="w" fact="0.2106"/>
                  <dgm:constr type="h" for="ch" forName="chevron3" refType="h"/>
                  <dgm:constr type="l" for="ch" forName="chevron4" refType="w" fact="0.4097"/>
                  <dgm:constr type="t" for="ch" forName="chevron4" refType="h" fact="0"/>
                  <dgm:constr type="w" for="ch" forName="chevron4" refType="w" fact="0.2106"/>
                  <dgm:constr type="h" for="ch" forName="chevron4" refType="h"/>
                  <dgm:constr type="l" for="ch" forName="chevron5" refType="w" fact="0.5363"/>
                  <dgm:constr type="t" for="ch" forName="chevron5" refType="h" fact="0"/>
                  <dgm:constr type="w" for="ch" forName="chevron5" refType="w" fact="0.2106"/>
                  <dgm:constr type="h" for="ch" forName="chevron5" refType="h"/>
                  <dgm:constr type="l" for="ch" forName="chevron6" refType="w" fact="0.6628"/>
                  <dgm:constr type="t" for="ch" forName="chevron6" refType="h" fact="0"/>
                  <dgm:constr type="w" for="ch" forName="chevron6" refType="w" fact="0.2106"/>
                  <dgm:constr type="h" for="ch" forName="chevron6" refType="h"/>
                  <dgm:constr type="l" for="ch" forName="chevron7" refType="w" fact="0.7894"/>
                  <dgm:constr type="t" for="ch" forName="chevron7" refType="h" fact="0"/>
                  <dgm:constr type="w" for="ch" forName="chevron7" refType="w" fact="0.2106"/>
                  <dgm:constr type="h" for="ch" forName="chevron7" refType="h"/>
                  <dgm:constr type="l" for="ch" forName="childtext" refType="w" fact="0.0301"/>
                  <dgm:constr type="t" for="ch" forName="childtext" refType="h" fact="0.1"/>
                  <dgm:constr type="w" for="ch" forName="childtext" refType="w" fact="0.9117"/>
                  <dgm:constr type="h" for="ch" forName="childtext" refType="h" fact="0.8"/>
                </dgm:constrLst>
              </dgm:if>
              <dgm:else name="Name11">
                <dgm:constrLst>
                  <dgm:constr type="l" for="ch" forName="chevron1" refType="w" fact="0.0301"/>
                  <dgm:constr type="t" for="ch" forName="chevron1" refType="h" fact="0"/>
                  <dgm:constr type="w" for="ch" forName="chevron1" refType="w" fact="0.2106"/>
                  <dgm:constr type="h" for="ch" forName="chevron1" refType="h"/>
                  <dgm:constr type="l" for="ch" forName="chevron2" refType="w" fact="0.1566"/>
                  <dgm:constr type="t" for="ch" forName="chevron2" refType="h" fact="0"/>
                  <dgm:constr type="w" for="ch" forName="chevron2" refType="w" fact="0.2106"/>
                  <dgm:constr type="h" for="ch" forName="chevron2" refType="h"/>
                  <dgm:constr type="l" for="ch" forName="chevron3" refType="w" fact="0.2832"/>
                  <dgm:constr type="t" for="ch" forName="chevron3" refType="h" fact="0"/>
                  <dgm:constr type="w" for="ch" forName="chevron3" refType="w" fact="0.2106"/>
                  <dgm:constr type="h" for="ch" forName="chevron3" refType="h"/>
                  <dgm:constr type="l" for="ch" forName="chevron4" refType="w" fact="0.4097"/>
                  <dgm:constr type="t" for="ch" forName="chevron4" refType="h" fact="0"/>
                  <dgm:constr type="w" for="ch" forName="chevron4" refType="w" fact="0.2106"/>
                  <dgm:constr type="h" for="ch" forName="chevron4" refType="h"/>
                  <dgm:constr type="l" for="ch" forName="chevron5" refType="w" fact="0.5363"/>
                  <dgm:constr type="t" for="ch" forName="chevron5" refType="h" fact="0"/>
                  <dgm:constr type="w" for="ch" forName="chevron5" refType="w" fact="0.2106"/>
                  <dgm:constr type="h" for="ch" forName="chevron5" refType="h"/>
                  <dgm:constr type="l" for="ch" forName="chevron6" refType="w" fact="0.6628"/>
                  <dgm:constr type="t" for="ch" forName="chevron6" refType="h" fact="0"/>
                  <dgm:constr type="w" for="ch" forName="chevron6" refType="w" fact="0.2106"/>
                  <dgm:constr type="h" for="ch" forName="chevron6" refType="h"/>
                  <dgm:constr type="l" for="ch" forName="chevron7" refType="w" fact="0.7894"/>
                  <dgm:constr type="t" for="ch" forName="chevron7" refType="h" fact="0"/>
                  <dgm:constr type="w" for="ch" forName="chevron7" refType="w" fact="0.2106"/>
                  <dgm:constr type="h" for="ch" forName="chevron7" refType="h"/>
                  <dgm:constr type="l" for="ch" forName="childtext" refType="w" fact="0.0883"/>
                  <dgm:constr type="t" for="ch" forName="childtext" refType="h" fact="0.1"/>
                  <dgm:constr type="w" for="ch" forName="childtext" refType="w" fact="0.9117"/>
                  <dgm:constr type="h" for="ch" forName="childtext" refType="h" fact="0.8"/>
                </dgm:constrLst>
              </dgm:else>
            </dgm:choose>
            <dgm:ruleLst/>
            <dgm:layoutNode name="chevron1" styleLbl="alignNode1">
              <dgm:alg type="sp"/>
              <dgm:choose name="Name12">
                <dgm:if name="Name13" func="var" arg="dir" op="equ" val="norm">
                  <dgm:shape xmlns:r="http://schemas.openxmlformats.org/officeDocument/2006/relationships" type="chevron" r:blip="">
                    <dgm:adjLst>
                      <dgm:adj idx="1" val="0.7061"/>
                    </dgm:adjLst>
                  </dgm:shape>
                </dgm:if>
                <dgm:else name="Name14">
                  <dgm:shape xmlns:r="http://schemas.openxmlformats.org/officeDocument/2006/relationships" rot="180" type="chevron" r:blip="">
                    <dgm:adjLst>
                      <dgm:adj idx="1" val="0.7061"/>
                    </dgm:adjLst>
                  </dgm:shape>
                </dgm:else>
              </dgm:choose>
              <dgm:presOf/>
            </dgm:layoutNode>
            <dgm:layoutNode name="chevron2" styleLbl="alignNode1">
              <dgm:alg type="sp"/>
              <dgm:choose name="Name15">
                <dgm:if name="Name16" func="var" arg="dir" op="equ" val="norm">
                  <dgm:shape xmlns:r="http://schemas.openxmlformats.org/officeDocument/2006/relationships" type="chevron" r:blip="">
                    <dgm:adjLst>
                      <dgm:adj idx="1" val="0.7061"/>
                    </dgm:adjLst>
                  </dgm:shape>
                </dgm:if>
                <dgm:else name="Name17">
                  <dgm:shape xmlns:r="http://schemas.openxmlformats.org/officeDocument/2006/relationships" rot="180" type="chevron" r:blip="">
                    <dgm:adjLst>
                      <dgm:adj idx="1" val="0.7061"/>
                    </dgm:adjLst>
                  </dgm:shape>
                </dgm:else>
              </dgm:choose>
              <dgm:presOf/>
            </dgm:layoutNode>
            <dgm:layoutNode name="chevron3" styleLbl="alignNode1">
              <dgm:alg type="sp"/>
              <dgm:choose name="Name18">
                <dgm:if name="Name19" func="var" arg="dir" op="equ" val="norm">
                  <dgm:shape xmlns:r="http://schemas.openxmlformats.org/officeDocument/2006/relationships" type="chevron" r:blip="">
                    <dgm:adjLst>
                      <dgm:adj idx="1" val="0.7061"/>
                    </dgm:adjLst>
                  </dgm:shape>
                </dgm:if>
                <dgm:else name="Name20">
                  <dgm:shape xmlns:r="http://schemas.openxmlformats.org/officeDocument/2006/relationships" rot="180" type="chevron" r:blip="">
                    <dgm:adjLst>
                      <dgm:adj idx="1" val="0.7061"/>
                    </dgm:adjLst>
                  </dgm:shape>
                </dgm:else>
              </dgm:choose>
              <dgm:presOf/>
            </dgm:layoutNode>
            <dgm:layoutNode name="chevron4" styleLbl="alignNode1">
              <dgm:alg type="sp"/>
              <dgm:choose name="Name21">
                <dgm:if name="Name22" func="var" arg="dir" op="equ" val="norm">
                  <dgm:shape xmlns:r="http://schemas.openxmlformats.org/officeDocument/2006/relationships" type="chevron" r:blip="">
                    <dgm:adjLst>
                      <dgm:adj idx="1" val="0.7061"/>
                    </dgm:adjLst>
                  </dgm:shape>
                </dgm:if>
                <dgm:else name="Name23">
                  <dgm:shape xmlns:r="http://schemas.openxmlformats.org/officeDocument/2006/relationships" rot="180" type="chevron" r:blip="">
                    <dgm:adjLst>
                      <dgm:adj idx="1" val="0.7061"/>
                    </dgm:adjLst>
                  </dgm:shape>
                </dgm:else>
              </dgm:choose>
              <dgm:presOf/>
            </dgm:layoutNode>
            <dgm:layoutNode name="chevron5" styleLbl="alignNode1">
              <dgm:alg type="sp"/>
              <dgm:choose name="Name24">
                <dgm:if name="Name25" func="var" arg="dir" op="equ" val="norm">
                  <dgm:shape xmlns:r="http://schemas.openxmlformats.org/officeDocument/2006/relationships" type="chevron" r:blip="">
                    <dgm:adjLst>
                      <dgm:adj idx="1" val="0.7061"/>
                    </dgm:adjLst>
                  </dgm:shape>
                </dgm:if>
                <dgm:else name="Name26">
                  <dgm:shape xmlns:r="http://schemas.openxmlformats.org/officeDocument/2006/relationships" rot="180" type="chevron" r:blip="">
                    <dgm:adjLst>
                      <dgm:adj idx="1" val="0.7061"/>
                    </dgm:adjLst>
                  </dgm:shape>
                </dgm:else>
              </dgm:choose>
              <dgm:presOf/>
            </dgm:layoutNode>
            <dgm:layoutNode name="chevron6" styleLbl="alignNode1">
              <dgm:alg type="sp"/>
              <dgm:choose name="Name27">
                <dgm:if name="Name28" func="var" arg="dir" op="equ" val="norm">
                  <dgm:shape xmlns:r="http://schemas.openxmlformats.org/officeDocument/2006/relationships" type="chevron" r:blip="">
                    <dgm:adjLst>
                      <dgm:adj idx="1" val="0.7061"/>
                    </dgm:adjLst>
                  </dgm:shape>
                </dgm:if>
                <dgm:else name="Name29">
                  <dgm:shape xmlns:r="http://schemas.openxmlformats.org/officeDocument/2006/relationships" rot="180" type="chevron" r:blip="">
                    <dgm:adjLst>
                      <dgm:adj idx="1" val="0.7061"/>
                    </dgm:adjLst>
                  </dgm:shape>
                </dgm:else>
              </dgm:choose>
              <dgm:presOf/>
            </dgm:layoutNode>
            <dgm:layoutNode name="chevron7" styleLbl="alignNode1">
              <dgm:alg type="sp"/>
              <dgm:choose name="Name30">
                <dgm:if name="Name31" func="var" arg="dir" op="equ" val="norm">
                  <dgm:shape xmlns:r="http://schemas.openxmlformats.org/officeDocument/2006/relationships" type="chevron" r:blip="">
                    <dgm:adjLst>
                      <dgm:adj idx="1" val="0.7061"/>
                    </dgm:adjLst>
                  </dgm:shape>
                </dgm:if>
                <dgm:else name="Name32">
                  <dgm:shape xmlns:r="http://schemas.openxmlformats.org/officeDocument/2006/relationships" rot="180" type="chevron" r:blip="">
                    <dgm:adjLst>
                      <dgm:adj idx="1" val="0.7061"/>
                    </dgm:adjLst>
                  </dgm:shape>
                </dgm:else>
              </dgm:choose>
              <dgm:presOf/>
            </dgm:layoutNode>
            <dgm:layoutNode name="childtext" styleLbl="solidFgAcc1">
              <dgm:varLst>
                <dgm:chMax/>
                <dgm:chPref val="0"/>
                <dgm:bulletEnabled val="1"/>
              </dgm:varLst>
              <dgm:choose name="Name33">
                <dgm:if name="Name34" func="var" arg="dir" op="equ" val="norm">
                  <dgm:alg type="tx">
                    <dgm:param type="parTxLTRAlign" val="l"/>
                    <dgm:param type="txAnchorVertCh" val="t"/>
                  </dgm:alg>
                </dgm:if>
                <dgm:else name="Name35">
                  <dgm:alg type="tx">
                    <dgm:param type="parTxLTRAlign" val="r"/>
                    <dgm:param type="shpTxLTRAlignCh" val="r"/>
                    <dgm:param type="txAnchorVertCh" val="t"/>
                  </dgm:alg>
                </dgm:else>
              </dgm:choose>
              <dgm:shape xmlns:r="http://schemas.openxmlformats.org/officeDocument/2006/relationships" type="rect" r:blip="">
                <dgm:adjLst/>
              </dgm:shape>
              <dgm:presOf axis="des" ptType="node"/>
              <dgm:constrLst>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dgm:if>
        <dgm:else name="Name36">
          <dgm:layoutNode name="parallelogramComposite">
            <dgm:alg type="composite">
              <dgm:param type="ar" val="50"/>
            </dgm:alg>
            <dgm:shape xmlns:r="http://schemas.openxmlformats.org/officeDocument/2006/relationships" r:blip="">
              <dgm:adjLst/>
            </dgm:shape>
            <dgm:constrLst>
              <dgm:constr type="l" for="ch" forName="parallelogram1" refType="w" fact="0"/>
              <dgm:constr type="t" for="ch" forName="parallelogram1" refType="h" fact="0"/>
              <dgm:constr type="w" for="ch" forName="parallelogram1" refType="w" fact="0.12"/>
              <dgm:constr type="h" for="ch" forName="parallelogram1" refType="h"/>
              <dgm:constr type="l" for="ch" forName="parallelogram2" refType="w" fact="0.127"/>
              <dgm:constr type="t" for="ch" forName="parallelogram2" refType="h" fact="0"/>
              <dgm:constr type="w" for="ch" forName="parallelogram2" refType="w" fact="0.12"/>
              <dgm:constr type="h" for="ch" forName="parallelogram2" refType="h"/>
              <dgm:constr type="l" for="ch" forName="parallelogram3" refType="w" fact="0.254"/>
              <dgm:constr type="t" for="ch" forName="parallelogram3" refType="h" fact="0"/>
              <dgm:constr type="w" for="ch" forName="parallelogram3" refType="w" fact="0.12"/>
              <dgm:constr type="h" for="ch" forName="parallelogram3" refType="h"/>
              <dgm:constr type="l" for="ch" forName="parallelogram4" refType="w" fact="0.381"/>
              <dgm:constr type="t" for="ch" forName="parallelogram4" refType="h" fact="0"/>
              <dgm:constr type="w" for="ch" forName="parallelogram4" refType="w" fact="0.12"/>
              <dgm:constr type="h" for="ch" forName="parallelogram4" refType="h"/>
              <dgm:constr type="l" for="ch" forName="parallelogram5" refType="w" fact="0.508"/>
              <dgm:constr type="t" for="ch" forName="parallelogram5" refType="h" fact="0"/>
              <dgm:constr type="w" for="ch" forName="parallelogram5" refType="w" fact="0.12"/>
              <dgm:constr type="h" for="ch" forName="parallelogram5" refType="h"/>
              <dgm:constr type="l" for="ch" forName="parallelogram6" refType="w" fact="0.635"/>
              <dgm:constr type="t" for="ch" forName="parallelogram6" refType="h" fact="0"/>
              <dgm:constr type="w" for="ch" forName="parallelogram6" refType="w" fact="0.12"/>
              <dgm:constr type="h" for="ch" forName="parallelogram6" refType="h"/>
              <dgm:constr type="l" for="ch" forName="parallelogram7" refType="w" fact="0.762"/>
              <dgm:constr type="t" for="ch" forName="parallelogram7" refType="h" fact="0"/>
              <dgm:constr type="w" for="ch" forName="parallelogram7" refType="w" fact="0.12"/>
              <dgm:constr type="h" for="ch" forName="parallelogram7" refType="h"/>
            </dgm:constrLst>
            <dgm:ruleLst/>
            <dgm:layoutNode name="parallelogram1" styleLbl="alignNode1">
              <dgm:alg type="sp"/>
              <dgm:shape xmlns:r="http://schemas.openxmlformats.org/officeDocument/2006/relationships" type="parallelogram" r:blip="">
                <dgm:adjLst>
                  <dgm:adj idx="1" val="1.4084"/>
                </dgm:adjLst>
              </dgm:shape>
              <dgm:presOf/>
            </dgm:layoutNode>
            <dgm:layoutNode name="parallelogram2" styleLbl="alignNode1">
              <dgm:alg type="sp"/>
              <dgm:shape xmlns:r="http://schemas.openxmlformats.org/officeDocument/2006/relationships" type="parallelogram" r:blip="">
                <dgm:adjLst>
                  <dgm:adj idx="1" val="1.4084"/>
                </dgm:adjLst>
              </dgm:shape>
              <dgm:presOf/>
            </dgm:layoutNode>
            <dgm:layoutNode name="parallelogram3" styleLbl="alignNode1">
              <dgm:alg type="sp"/>
              <dgm:shape xmlns:r="http://schemas.openxmlformats.org/officeDocument/2006/relationships" type="parallelogram" r:blip="">
                <dgm:adjLst>
                  <dgm:adj idx="1" val="1.4084"/>
                </dgm:adjLst>
              </dgm:shape>
              <dgm:presOf/>
            </dgm:layoutNode>
            <dgm:layoutNode name="parallelogram4" styleLbl="alignNode1">
              <dgm:alg type="sp"/>
              <dgm:shape xmlns:r="http://schemas.openxmlformats.org/officeDocument/2006/relationships" type="parallelogram" r:blip="">
                <dgm:adjLst>
                  <dgm:adj idx="1" val="1.4084"/>
                </dgm:adjLst>
              </dgm:shape>
              <dgm:presOf/>
            </dgm:layoutNode>
            <dgm:layoutNode name="parallelogram5" styleLbl="alignNode1">
              <dgm:alg type="sp"/>
              <dgm:shape xmlns:r="http://schemas.openxmlformats.org/officeDocument/2006/relationships" type="parallelogram" r:blip="">
                <dgm:adjLst>
                  <dgm:adj idx="1" val="1.4084"/>
                </dgm:adjLst>
              </dgm:shape>
              <dgm:presOf/>
            </dgm:layoutNode>
            <dgm:layoutNode name="parallelogram6" styleLbl="alignNode1">
              <dgm:alg type="sp"/>
              <dgm:shape xmlns:r="http://schemas.openxmlformats.org/officeDocument/2006/relationships" type="parallelogram" r:blip="">
                <dgm:adjLst>
                  <dgm:adj idx="1" val="1.4084"/>
                </dgm:adjLst>
              </dgm:shape>
              <dgm:presOf/>
            </dgm:layoutNode>
            <dgm:layoutNode name="parallelogram7" styleLbl="alignNode1">
              <dgm:alg type="sp"/>
              <dgm:shape xmlns:r="http://schemas.openxmlformats.org/officeDocument/2006/relationships" type="parallelogram" r:blip="">
                <dgm:adjLst>
                  <dgm:adj idx="1" val="1.4084"/>
                </dgm:adjLst>
              </dgm:shape>
              <dgm:presOf/>
            </dgm:layoutNode>
          </dgm:layoutNode>
        </dgm:else>
      </dgm:choos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200.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201.xml><?xml version="1.0" encoding="utf-8"?>
<dgm:layoutDef xmlns:dgm="http://schemas.openxmlformats.org/drawingml/2006/diagram" xmlns:a="http://schemas.openxmlformats.org/drawingml/2006/main" uniqueId="urn:microsoft.com/office/officeart/2009/3/layout/OpposingIdeas">
  <dgm:title val=""/>
  <dgm:desc val=""/>
  <dgm:catLst>
    <dgm:cat type="relationship" pri="3400"/>
  </dgm:catLst>
  <dgm:sampData>
    <dgm:dataModel>
      <dgm:ptLst>
        <dgm:pt modelId="0" type="doc"/>
        <dgm:pt modelId="10">
          <dgm:prSet phldr="1"/>
        </dgm:pt>
        <dgm:pt modelId="11">
          <dgm:prSet phldr="1"/>
        </dgm:pt>
        <dgm:pt modelId="20">
          <dgm:prSet phldr="1"/>
        </dgm:pt>
        <dgm:pt modelId="21">
          <dgm:prSet phldr="1"/>
        </dgm:pt>
      </dgm:ptLst>
      <dgm:cxnLst>
        <dgm:cxn modelId="30" srcId="0" destId="10" srcOrd="0" destOrd="0"/>
        <dgm:cxn modelId="12" srcId="10" destId="11" srcOrd="0" destOrd="0"/>
        <dgm:cxn modelId="40" srcId="0" destId="20" srcOrd="1" destOrd="0"/>
        <dgm:cxn modelId="22" srcId="20" destId="21" srcOrd="0" destOrd="0"/>
      </dgm:cxnLst>
      <dgm:bg/>
      <dgm:whole/>
    </dgm:dataModel>
  </dgm:sampData>
  <dgm:styleData>
    <dgm:dataModel>
      <dgm:ptLst>
        <dgm:pt modelId="0" type="doc"/>
        <dgm:pt modelId="10">
          <dgm:prSet phldr="1"/>
        </dgm:pt>
        <dgm:pt modelId="11">
          <dgm:prSet phldr="1"/>
        </dgm:pt>
        <dgm:pt modelId="20">
          <dgm:prSet phldr="1"/>
        </dgm:pt>
        <dgm:pt modelId="21">
          <dgm:prSet phldr="1"/>
        </dgm:pt>
      </dgm:ptLst>
      <dgm:cxnLst>
        <dgm:cxn modelId="30" srcId="0" destId="10" srcOrd="0" destOrd="0"/>
        <dgm:cxn modelId="12" srcId="10" destId="11" srcOrd="0" destOrd="0"/>
        <dgm:cxn modelId="40" srcId="0" destId="20" srcOrd="1" destOrd="0"/>
        <dgm:cxn modelId="22" srcId="20" destId="21" srcOrd="0" destOrd="0"/>
      </dgm:cxnLst>
      <dgm:bg/>
      <dgm:whole/>
    </dgm:dataModel>
  </dgm:styleData>
  <dgm:clrData>
    <dgm:dataModel>
      <dgm:ptLst>
        <dgm:pt modelId="0" type="doc"/>
        <dgm:pt modelId="10">
          <dgm:prSet phldr="1"/>
        </dgm:pt>
        <dgm:pt modelId="11">
          <dgm:prSet phldr="1"/>
        </dgm:pt>
        <dgm:pt modelId="20">
          <dgm:prSet phldr="1"/>
        </dgm:pt>
        <dgm:pt modelId="21">
          <dgm:prSet phldr="1"/>
        </dgm:pt>
      </dgm:ptLst>
      <dgm:cxnLst>
        <dgm:cxn modelId="30" srcId="0" destId="10" srcOrd="0" destOrd="0"/>
        <dgm:cxn modelId="12" srcId="10" destId="11" srcOrd="0" destOrd="0"/>
        <dgm:cxn modelId="40" srcId="0" destId="20" srcOrd="1" destOrd="0"/>
        <dgm:cxn modelId="22" srcId="20" destId="21" srcOrd="0" destOrd="0"/>
      </dgm:cxnLst>
      <dgm:bg/>
      <dgm:whole/>
    </dgm:dataModel>
  </dgm:clrData>
  <dgm:layoutNode name="Name0">
    <dgm:varLst>
      <dgm:chMax val="2"/>
      <dgm:dir/>
      <dgm:animOne val="branch"/>
      <dgm:animLvl val="lvl"/>
      <dgm:resizeHandles val="exact"/>
    </dgm:varLst>
    <dgm:choose name="Name1">
      <dgm:if name="Name2" axis="ch" ptType="node" func="cnt" op="lte" val="1">
        <dgm:alg type="composite">
          <dgm:param type="ar" val="0.9928"/>
        </dgm:alg>
      </dgm:if>
      <dgm:else name="Name3">
        <dgm:alg type="composite">
          <dgm:param type="ar" val="1.6364"/>
        </dgm:alg>
      </dgm:else>
    </dgm:choose>
    <dgm:shape xmlns:r="http://schemas.openxmlformats.org/officeDocument/2006/relationships" r:blip="">
      <dgm:adjLst/>
    </dgm:shape>
    <dgm:choose name="Name4">
      <dgm:if name="Name5" func="var" arg="dir" op="equ" val="norm">
        <dgm:choose name="Name6">
          <dgm:if name="Name7" axis="ch" ptType="node" func="cnt" op="lte" val="1">
            <dgm:constrLst>
              <dgm:constr type="primFontSz" for="des" forName="ParentText1" op="equ" val="65"/>
              <dgm:constr type="primFontSz" for="des" forName="ParentText2" refType="primFontSz" refFor="des" refForName="ParentText1" op="equ"/>
              <dgm:constr type="primFontSz" for="des" forName="ChildText1" op="equ" val="65"/>
              <dgm:constr type="primFontSz" for="des" forName="ChildText2" refType="primFontSz" refFor="des" refForName="ChildText1" op="equ"/>
              <dgm:constr type="l" for="ch" forName="ChildText1" refType="w" fact="0.2963"/>
              <dgm:constr type="t" for="ch" forName="ChildText1" refType="h" fact="0.2722"/>
              <dgm:constr type="w" for="ch" forName="ChildText1" refType="w" fact="0.6534"/>
              <dgm:constr type="h" for="ch" forName="ChildText1" refType="h" fact="0.6682"/>
              <dgm:constr type="l" for="ch" forName="Background" refType="w" fact="0.246"/>
              <dgm:constr type="t" for="ch" forName="Background" refType="h" fact="0.2125"/>
              <dgm:constr type="w" for="ch" forName="Background" refType="w" fact="0.754"/>
              <dgm:constr type="h" for="ch" forName="Background" refType="h" fact="0.7875"/>
              <dgm:constr type="l" for="ch" forName="ParentText1" refType="w" fact="0"/>
              <dgm:constr type="t" for="ch" forName="ParentText1" refType="h" fact="0"/>
              <dgm:constr type="w" for="ch" forName="ParentText1" refType="w" fact="0.234"/>
              <dgm:constr type="h" for="ch" forName="ParentText1" refType="h" fact="0.8713"/>
              <dgm:constr type="l" for="ch" forName="ParentShape1" refType="w" fact="0"/>
              <dgm:constr type="t" for="ch" forName="ParentShape1" refType="h" fact="0"/>
              <dgm:constr type="w" for="ch" forName="ParentShape1" refType="w" fact="0.234"/>
              <dgm:constr type="h" for="ch" forName="ParentShape1" refType="h" fact="0.8713"/>
            </dgm:constrLst>
          </dgm:if>
          <dgm:else name="Name8">
            <dgm:constrLst>
              <dgm:constr type="primFontSz" for="des" forName="ParentText1" op="equ" val="65"/>
              <dgm:constr type="primFontSz" for="des" forName="ParentText2" refType="primFontSz" refFor="des" refForName="ParentText1" op="equ"/>
              <dgm:constr type="primFontSz" for="des" forName="ChildText1" op="equ" val="65"/>
              <dgm:constr type="primFontSz" for="des" forName="ChildText2" refType="primFontSz" refFor="des" refForName="ChildText1" op="equ"/>
              <dgm:constr type="l" for="ch" forName="ChildText1" refType="w" fact="0.15"/>
              <dgm:constr type="t" for="ch" forName="ChildText1" refType="h" fact="0.22"/>
              <dgm:constr type="w" for="ch" forName="ChildText1" refType="w" fact="0.325"/>
              <dgm:constr type="h" for="ch" forName="ChildText1" refType="h" fact="0.56"/>
              <dgm:constr type="l" for="ch" forName="ChildText2" refType="w" fact="0.525"/>
              <dgm:constr type="t" for="ch" forName="ChildText2" refType="h" fact="0.22"/>
              <dgm:constr type="w" for="ch" forName="ChildText2" refType="w" fact="0.325"/>
              <dgm:constr type="h" for="ch" forName="ChildText2" refType="h" fact="0.56"/>
              <dgm:constr type="l" for="ch" forName="Background" refType="w" fact="0.125"/>
              <dgm:constr type="t" for="ch" forName="Background" refType="h" fact="0.17"/>
              <dgm:constr type="w" for="ch" forName="Background" refType="w" fact="0.75"/>
              <dgm:constr type="h" for="ch" forName="Background" refType="h" fact="0.66"/>
              <dgm:constr type="l" for="ch" forName="ParentText1" refType="w" fact="0"/>
              <dgm:constr type="t" for="ch" forName="ParentText1" refType="h" fact="0"/>
              <dgm:constr type="w" for="ch" forName="ParentText1" refType="w" fact="0.125"/>
              <dgm:constr type="h" for="ch" forName="ParentText1" refType="h" fact="0.72"/>
              <dgm:constr type="l" for="ch" forName="ParentShape1" refType="w" fact="0"/>
              <dgm:constr type="t" for="ch" forName="ParentShape1" refType="h" fact="0"/>
              <dgm:constr type="w" for="ch" forName="ParentShape1" refType="w" fact="0.125"/>
              <dgm:constr type="h" for="ch" forName="ParentShape1" refType="h" fact="0.72"/>
              <dgm:constr type="l" for="ch" forName="ParentText2" refType="w" fact="0.875"/>
              <dgm:constr type="t" for="ch" forName="ParentText2" refType="h" fact="0.28"/>
              <dgm:constr type="w" for="ch" forName="ParentText2" refType="w" fact="0.125"/>
              <dgm:constr type="h" for="ch" forName="ParentText2" refType="h" fact="0.72"/>
              <dgm:constr type="l" for="ch" forName="ParentShape2" refType="w" fact="0.875"/>
              <dgm:constr type="t" for="ch" forName="ParentShape2" refType="h" fact="0.28"/>
              <dgm:constr type="w" for="ch" forName="ParentShape2" refType="w" fact="0.125"/>
              <dgm:constr type="h" for="ch" forName="ParentShape2" refType="h" fact="0.72"/>
              <dgm:constr type="l" for="ch" forName="Divider" refType="w" fact="0.5"/>
              <dgm:constr type="t" for="ch" forName="Divider" refType="h" fact="0.24"/>
              <dgm:constr type="w" for="ch" forName="Divider" refType="w" fact="0.0001"/>
              <dgm:constr type="h" for="ch" forName="Divider" refType="h" fact="0.52"/>
            </dgm:constrLst>
          </dgm:else>
        </dgm:choose>
      </dgm:if>
      <dgm:else name="Name9">
        <dgm:choose name="Name10">
          <dgm:if name="Name11" axis="ch" ptType="node" func="cnt" op="lte" val="1">
            <dgm:constrLst>
              <dgm:constr type="primFontSz" for="des" forName="ParentText1" op="equ" val="65"/>
              <dgm:constr type="primFontSz" for="des" forName="ParentText2" refType="primFontSz" refFor="des" refForName="ParentText1" op="equ"/>
              <dgm:constr type="primFontSz" for="des" forName="ChildText1" op="equ" val="65"/>
              <dgm:constr type="primFontSz" for="des" forName="ChildText2" refType="primFontSz" refFor="des" refForName="ChildText1" op="equ"/>
              <dgm:constr type="r" for="ch" forName="ChildText1" refType="w" fact="-0.2455"/>
              <dgm:constr type="t" for="ch" forName="ChildText1" refType="h" fact="0.2651"/>
              <dgm:constr type="w" for="ch" forName="ChildText1" refType="w" fact="0.5351"/>
              <dgm:constr type="h" for="ch" forName="ChildText1" refType="h" fact="0.56"/>
              <dgm:constr type="r" for="ch" forName="Background" refType="w" fact="-0.246"/>
              <dgm:constr type="t" for="ch" forName="Background" refType="h" fact="0.2125"/>
              <dgm:constr type="w" for="ch" forName="Background" refType="w" fact="0.754"/>
              <dgm:constr type="h" for="ch" forName="Background" refType="h" fact="0.7875"/>
              <dgm:constr type="r" for="ch" forName="ParentText1" refType="w" fact="0"/>
              <dgm:constr type="t" for="ch" forName="ParentText1" refType="h" fact="0"/>
              <dgm:constr type="w" for="ch" forName="ParentText1" refType="w" fact="0.234"/>
              <dgm:constr type="h" for="ch" forName="ParentText1" refType="h" fact="0.8713"/>
              <dgm:constr type="r" for="ch" forName="ParentShape1" refType="w" fact="0"/>
              <dgm:constr type="t" for="ch" forName="ParentShape1" refType="h" fact="0"/>
              <dgm:constr type="w" for="ch" forName="ParentShape1" refType="w" fact="0.234"/>
              <dgm:constr type="h" for="ch" forName="ParentShape1" refType="h" fact="0.8713"/>
            </dgm:constrLst>
          </dgm:if>
          <dgm:else name="Name12">
            <dgm:constrLst>
              <dgm:constr type="primFontSz" for="des" forName="ParentText1" op="equ" val="65"/>
              <dgm:constr type="primFontSz" for="des" forName="ParentText2" refType="primFontSz" refFor="des" refForName="ParentText1" op="equ"/>
              <dgm:constr type="primFontSz" for="des" forName="ChildText1" op="equ" val="65"/>
              <dgm:constr type="primFontSz" for="des" forName="ChildText2" refType="primFontSz" refFor="des" refForName="ChildText1" op="equ"/>
              <dgm:constr type="r" for="ch" forName="ChildText1" refType="w" fact="-0.15"/>
              <dgm:constr type="t" for="ch" forName="ChildText1" refType="h" fact="0.22"/>
              <dgm:constr type="w" for="ch" forName="ChildText1" refType="w" fact="0.325"/>
              <dgm:constr type="h" for="ch" forName="ChildText1" refType="h" fact="0.56"/>
              <dgm:constr type="r" for="ch" forName="ChildText2" refType="w" fact="-0.525"/>
              <dgm:constr type="t" for="ch" forName="ChildText2" refType="h" fact="0.22"/>
              <dgm:constr type="w" for="ch" forName="ChildText2" refType="w" fact="0.325"/>
              <dgm:constr type="h" for="ch" forName="ChildText2" refType="h" fact="0.56"/>
              <dgm:constr type="r" for="ch" forName="Background" refType="w" fact="-0.125"/>
              <dgm:constr type="t" for="ch" forName="Background" refType="h" fact="0.17"/>
              <dgm:constr type="w" for="ch" forName="Background" refType="w" fact="0.75"/>
              <dgm:constr type="h" for="ch" forName="Background" refType="h" fact="0.66"/>
              <dgm:constr type="r" for="ch" forName="ParentText1" refType="w" fact="0"/>
              <dgm:constr type="t" for="ch" forName="ParentText1" refType="h" fact="0"/>
              <dgm:constr type="w" for="ch" forName="ParentText1" refType="w" fact="0.125"/>
              <dgm:constr type="h" for="ch" forName="ParentText1" refType="h" fact="0.72"/>
              <dgm:constr type="r" for="ch" forName="ParentShape1" refType="w" fact="0"/>
              <dgm:constr type="t" for="ch" forName="ParentShape1" refType="h" fact="0"/>
              <dgm:constr type="w" for="ch" forName="ParentShape1" refType="w" fact="0.125"/>
              <dgm:constr type="h" for="ch" forName="ParentShape1" refType="h" fact="0.72"/>
              <dgm:constr type="r" for="ch" forName="ParentText2" refType="w" fact="-0.875"/>
              <dgm:constr type="t" for="ch" forName="ParentText2" refType="h" fact="0.28"/>
              <dgm:constr type="w" for="ch" forName="ParentText2" refType="w" fact="0.125"/>
              <dgm:constr type="h" for="ch" forName="ParentText2" refType="h" fact="0.72"/>
              <dgm:constr type="r" for="ch" forName="ParentShape2" refType="w" fact="-0.875"/>
              <dgm:constr type="t" for="ch" forName="ParentShape2" refType="h" fact="0.28"/>
              <dgm:constr type="w" for="ch" forName="ParentShape2" refType="w" fact="0.125"/>
              <dgm:constr type="h" for="ch" forName="ParentShape2" refType="h" fact="0.72"/>
              <dgm:constr type="r" for="ch" forName="Divider" refType="w" fact="-0.5"/>
              <dgm:constr type="t" for="ch" forName="Divider" refType="h" fact="0.24"/>
              <dgm:constr type="w" for="ch" forName="Divider" refType="w" fact="0.0001"/>
              <dgm:constr type="h" for="ch" forName="Divider" refType="h" fact="0.52"/>
            </dgm:constrLst>
          </dgm:else>
        </dgm:choose>
      </dgm:else>
    </dgm:choose>
    <dgm:choose name="Name13">
      <dgm:if name="Name14" axis="ch" ptType="node" func="cnt" op="gte" val="1">
        <dgm:layoutNode name="Background" styleLbl="node1">
          <dgm:alg type="sp"/>
          <dgm:choose name="Name15">
            <dgm:if name="Name16" func="var" arg="dir" op="equ" val="norm">
              <dgm:shape xmlns:r="http://schemas.openxmlformats.org/officeDocument/2006/relationships" type="round2DiagRect" r:blip="">
                <dgm:adjLst>
                  <dgm:adj idx="1" val="0"/>
                  <dgm:adj idx="2" val="0.1667"/>
                </dgm:adjLst>
              </dgm:shape>
            </dgm:if>
            <dgm:else name="Name17">
              <dgm:shape xmlns:r="http://schemas.openxmlformats.org/officeDocument/2006/relationships" type="round2DiagRect" r:blip="">
                <dgm:adjLst>
                  <dgm:adj idx="1" val="0.1667"/>
                  <dgm:adj idx="2" val="0"/>
                </dgm:adjLst>
              </dgm:shape>
            </dgm:else>
          </dgm:choose>
          <dgm:presOf/>
        </dgm:layoutNode>
        <dgm:choose name="Name18">
          <dgm:if name="Name19" axis="ch" ptType="node" func="cnt" op="gte" val="2">
            <dgm:layoutNode name="Divider" styleLbl="callout">
              <dgm:alg type="sp"/>
              <dgm:shape xmlns:r="http://schemas.openxmlformats.org/officeDocument/2006/relationships" type="line" r:blip="">
                <dgm:adjLst/>
              </dgm:shape>
              <dgm:presOf/>
            </dgm:layoutNode>
          </dgm:if>
          <dgm:else name="Name20"/>
        </dgm:choose>
        <dgm:layoutNode name="ChildText1" styleLbl="revTx">
          <dgm:varLst>
            <dgm:chMax val="0"/>
            <dgm:chPref val="0"/>
            <dgm:bulletEnabled val="1"/>
          </dgm:varLst>
          <dgm:alg type="tx">
            <dgm:param type="parTxLTRAlign" val="l"/>
            <dgm:param type="txAnchorVert" val="t"/>
          </dgm:alg>
          <dgm:shape xmlns:r="http://schemas.openxmlformats.org/officeDocument/2006/relationships" type="rect" r:blip="" hideGeom="1">
            <dgm:adjLst/>
          </dgm:shape>
          <dgm:presOf axis="ch des"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choose name="Name21">
          <dgm:if name="Name22" axis="ch" ptType="node" func="cnt" op="gte" val="2">
            <dgm:layoutNode name="ChildText2" styleLbl="revTx">
              <dgm:varLst>
                <dgm:chMax val="0"/>
                <dgm:chPref val="0"/>
                <dgm:bulletEnabled val="1"/>
              </dgm:varLst>
              <dgm:alg type="tx">
                <dgm:param type="parTxLTRAlign" val="l"/>
                <dgm:param type="txAnchorVert" val="t"/>
              </dgm:alg>
              <dgm:shape xmlns:r="http://schemas.openxmlformats.org/officeDocument/2006/relationships" type="rect" r:blip="" hideGeom="1">
                <dgm:adjLst/>
              </dgm:shape>
              <dgm:presOf axis="ch des"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3"/>
        </dgm:choose>
        <dgm:layoutNode name="ParentText1" styleLbl="revTx">
          <dgm:varLst>
            <dgm:chMax val="1"/>
            <dgm:chPref val="1"/>
          </dgm:varLst>
          <dgm:choose name="Name24">
            <dgm:if name="Name25" func="var" arg="dir" op="equ" val="norm">
              <dgm:alg type="tx">
                <dgm:param type="parTxLTRAlign" val="r"/>
                <dgm:param type="shpTxLTRAlignCh" val="r"/>
                <dgm:param type="txAnchorVertCh" val="mid"/>
                <dgm:param type="autoTxRot" val="grav"/>
              </dgm:alg>
            </dgm:if>
            <dgm:else name="Name26">
              <dgm:alg type="tx">
                <dgm:param type="parTxLTRAlign" val="l"/>
                <dgm:param type="shpTxLTRAlignCh" val="r"/>
                <dgm:param type="txAnchorVertCh" val="mid"/>
                <dgm:param type="autoTxRot" val="grav"/>
              </dgm:alg>
            </dgm:else>
          </dgm:choose>
          <dgm:choose name="Name27">
            <dgm:if name="Name28" func="var" arg="dir" op="equ" val="norm">
              <dgm:shape xmlns:r="http://schemas.openxmlformats.org/officeDocument/2006/relationships" rot="-90" type="rightArrow" r:blip="" hideGeom="1">
                <dgm:adjLst>
                  <dgm:adj idx="1" val="0.4983"/>
                  <dgm:adj idx="2" val="0.6066"/>
                </dgm:adjLst>
              </dgm:shape>
            </dgm:if>
            <dgm:else name="Name29">
              <dgm:shape xmlns:r="http://schemas.openxmlformats.org/officeDocument/2006/relationships" rot="90" type="leftArrow" r:blip="" hideGeom="1">
                <dgm:adjLst>
                  <dgm:adj idx="1" val="0.4983"/>
                  <dgm:adj idx="2" val="0.6066"/>
                </dgm:adjLst>
              </dgm:shape>
            </dgm:else>
          </dgm:choose>
          <dgm:presOf axis="ch 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arentShape1" styleLbl="alignImgPlace1">
          <dgm:varLst/>
          <dgm:alg type="sp"/>
          <dgm:presOf axis="ch self" ptType="node node" st="1 1" cnt="1 0"/>
          <dgm:choose name="Name30">
            <dgm:if name="Name31" func="var" arg="dir" op="equ" val="norm">
              <dgm:shape xmlns:r="http://schemas.openxmlformats.org/officeDocument/2006/relationships" rot="-90" type="rightArrow" r:blip="">
                <dgm:adjLst>
                  <dgm:adj idx="1" val="0.4983"/>
                  <dgm:adj idx="2" val="0.6066"/>
                </dgm:adjLst>
              </dgm:shape>
            </dgm:if>
            <dgm:else name="Name32">
              <dgm:shape xmlns:r="http://schemas.openxmlformats.org/officeDocument/2006/relationships" rot="90" type="leftArrow" r:blip="">
                <dgm:adjLst>
                  <dgm:adj idx="1" val="0.4983"/>
                  <dgm:adj idx="2" val="0.6066"/>
                </dgm:adjLst>
              </dgm:shape>
            </dgm:else>
          </dgm:choose>
        </dgm:layoutNode>
        <dgm:choose name="Name33">
          <dgm:if name="Name34" axis="ch" ptType="node" func="cnt" op="gte" val="2">
            <dgm:layoutNode name="ParentText2" styleLbl="revTx">
              <dgm:varLst>
                <dgm:chMax val="1"/>
                <dgm:chPref val="1"/>
              </dgm:varLst>
              <dgm:choose name="Name35">
                <dgm:if name="Name36" func="var" arg="dir" op="equ" val="norm">
                  <dgm:alg type="tx">
                    <dgm:param type="parTxLTRAlign" val="r"/>
                    <dgm:param type="shpTxLTRAlignCh" val="r"/>
                    <dgm:param type="txAnchorVertCh" val="mid"/>
                    <dgm:param type="autoTxRot" val="grav"/>
                  </dgm:alg>
                </dgm:if>
                <dgm:else name="Name37">
                  <dgm:alg type="tx">
                    <dgm:param type="parTxLTRAlign" val="l"/>
                    <dgm:param type="shpTxLTRAlignCh" val="r"/>
                    <dgm:param type="txAnchorVertCh" val="mid"/>
                    <dgm:param type="autoTxRot" val="grav"/>
                  </dgm:alg>
                </dgm:else>
              </dgm:choose>
              <dgm:choose name="Name38">
                <dgm:if name="Name39" func="var" arg="dir" op="equ" val="norm">
                  <dgm:shape xmlns:r="http://schemas.openxmlformats.org/officeDocument/2006/relationships" rot="90" type="rightArrow" r:blip="" hideGeom="1">
                    <dgm:adjLst>
                      <dgm:adj idx="1" val="0.4983"/>
                      <dgm:adj idx="2" val="0.6066"/>
                    </dgm:adjLst>
                  </dgm:shape>
                </dgm:if>
                <dgm:else name="Name40">
                  <dgm:shape xmlns:r="http://schemas.openxmlformats.org/officeDocument/2006/relationships" rot="-90" type="leftArrow" r:blip="" hideGeom="1">
                    <dgm:adjLst>
                      <dgm:adj idx="1" val="0.4983"/>
                      <dgm:adj idx="2" val="0.6066"/>
                    </dgm:adjLst>
                  </dgm:shape>
                </dgm:else>
              </dgm:choose>
              <dgm:presOf axis="ch 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arentShape2" styleLbl="alignImgPlace1">
              <dgm:varLst/>
              <dgm:alg type="sp"/>
              <dgm:choose name="Name41">
                <dgm:if name="Name42" func="var" arg="dir" op="equ" val="norm">
                  <dgm:shape xmlns:r="http://schemas.openxmlformats.org/officeDocument/2006/relationships" rot="90" type="rightArrow" r:blip="">
                    <dgm:adjLst>
                      <dgm:adj idx="1" val="0.4983"/>
                      <dgm:adj idx="2" val="0.6066"/>
                    </dgm:adjLst>
                  </dgm:shape>
                </dgm:if>
                <dgm:else name="Name43">
                  <dgm:shape xmlns:r="http://schemas.openxmlformats.org/officeDocument/2006/relationships" rot="-90" type="leftArrow" r:blip="">
                    <dgm:adjLst>
                      <dgm:adj idx="1" val="0.4983"/>
                      <dgm:adj idx="2" val="0.6066"/>
                    </dgm:adjLst>
                  </dgm:shape>
                </dgm:else>
              </dgm:choose>
              <dgm:presOf axis="ch self" ptType="node node" st="2 1" cnt="1 0"/>
            </dgm:layoutNode>
          </dgm:if>
          <dgm:else name="Name44"/>
        </dgm:choose>
      </dgm:if>
      <dgm:else name="Name45"/>
    </dgm:choose>
  </dgm:layoutNode>
</dgm:layoutDef>
</file>

<file path=ppt/diagrams/layout202.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203.xml><?xml version="1.0" encoding="utf-8"?>
<dgm:layoutDef xmlns:dgm="http://schemas.openxmlformats.org/drawingml/2006/diagram" xmlns:a="http://schemas.openxmlformats.org/drawingml/2006/main" uniqueId="urn:microsoft.com/office/officeart/2005/8/layout/arrow5">
  <dgm:title val=""/>
  <dgm:desc val=""/>
  <dgm:catLst>
    <dgm:cat type="relationship" pri="6000"/>
    <dgm:cat type="process" pri="31000"/>
  </dgm:catLst>
  <dgm:sampData>
    <dgm:dataModel>
      <dgm:ptLst>
        <dgm:pt modelId="0" type="doc"/>
        <dgm:pt modelId="1">
          <dgm:prSet phldr="1"/>
        </dgm:pt>
        <dgm:pt modelId="2">
          <dgm:prSet phldr="1"/>
        </dgm:pt>
      </dgm:ptLst>
      <dgm:cxnLst>
        <dgm:cxn modelId="4" srcId="0" destId="1" srcOrd="0" destOrd="0"/>
        <dgm:cxn modelId="5" srcId="0" destId="2" srcOrd="1"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diagram">
    <dgm:varLst>
      <dgm:dir/>
      <dgm:resizeHandles val="exact"/>
    </dgm:varLst>
    <dgm:choose name="Name0">
      <dgm:if name="Name1" axis="ch" ptType="node" func="cnt" op="equ" val="2">
        <dgm:choose name="Name2">
          <dgm:if name="Name3" func="var" arg="dir" op="equ" val="norm">
            <dgm:alg type="cycle">
              <dgm:param type="rotPath" val="alongPath"/>
              <dgm:param type="stAng" val="270"/>
            </dgm:alg>
          </dgm:if>
          <dgm:else name="Name4">
            <dgm:alg type="cycle">
              <dgm:param type="rotPath" val="alongPath"/>
              <dgm:param type="stAng" val="90"/>
              <dgm:param type="spanAng" val="-360"/>
            </dgm:alg>
          </dgm:else>
        </dgm:choose>
      </dgm:if>
      <dgm:else name="Name5">
        <dgm:choose name="Name6">
          <dgm:if name="Name7" func="var" arg="dir" op="equ" val="norm">
            <dgm:alg type="cycle">
              <dgm:param type="rotPath" val="alongPath"/>
            </dgm:alg>
          </dgm:if>
          <dgm:else name="Name8">
            <dgm:alg type="cycle">
              <dgm:param type="rotPath" val="alongPath"/>
              <dgm:param type="spanAng" val="-360"/>
            </dgm:alg>
          </dgm:else>
        </dgm:choose>
      </dgm:else>
    </dgm:choose>
    <dgm:shape xmlns:r="http://schemas.openxmlformats.org/officeDocument/2006/relationships" r:blip="">
      <dgm:adjLst/>
    </dgm:shape>
    <dgm:presOf/>
    <dgm:choose name="Name9">
      <dgm:if name="Name10" axis="ch" ptType="node" func="cnt" op="lte" val="2">
        <dgm:constrLst>
          <dgm:constr type="primFontSz" for="ch" ptType="node" op="equ" val="65"/>
          <dgm:constr type="w" for="ch" ptType="node" refType="w"/>
          <dgm:constr type="h" for="ch" ptType="node" refType="w" refFor="ch" refPtType="node" op="equ"/>
          <dgm:constr type="sibSp" refType="w" refFor="ch" refPtType="node" fact="0.1"/>
          <dgm:constr type="sibSp" refType="h" op="lte" fact="0.1"/>
          <dgm:constr type="diam" refType="w" refFor="ch" refPtType="node" op="equ" fact="1.1"/>
        </dgm:constrLst>
      </dgm:if>
      <dgm:if name="Name11" axis="ch" ptType="node" func="cnt" op="equ" val="5">
        <dgm:constrLst>
          <dgm:constr type="primFontSz" for="ch" ptType="node" op="equ" val="65"/>
          <dgm:constr type="w" for="ch" ptType="node" refType="w"/>
          <dgm:constr type="h" for="ch" ptType="node" refType="w" refFor="ch" refPtType="node" op="equ"/>
          <dgm:constr type="sibSp" refType="w" refFor="ch" refPtType="node" fact="-0.2"/>
          <dgm:constr type="sibSp" refType="h" op="lte" fact="0.1"/>
        </dgm:constrLst>
      </dgm:if>
      <dgm:if name="Name12" axis="ch" ptType="node" func="cnt" op="equ" val="6">
        <dgm:constrLst>
          <dgm:constr type="primFontSz" for="ch" ptType="node" op="equ" val="65"/>
          <dgm:constr type="w" for="ch" ptType="node" refType="w"/>
          <dgm:constr type="h" for="ch" ptType="node" refType="w" refFor="ch" refPtType="node" op="equ"/>
          <dgm:constr type="sibSp" refType="w" refFor="ch" refPtType="node" fact="-0.1"/>
          <dgm:constr type="sibSp" refType="h" op="lte" fact="0.1"/>
        </dgm:constrLst>
      </dgm:if>
      <dgm:if name="Name13" axis="ch" ptType="node" func="cnt" op="equ" val="7">
        <dgm:constrLst>
          <dgm:constr type="primFontSz" for="ch" ptType="node" op="equ" val="65"/>
          <dgm:constr type="w" for="ch" ptType="node" refType="w"/>
          <dgm:constr type="h" for="ch" ptType="node" refType="w" refFor="ch" refPtType="node" op="equ"/>
          <dgm:constr type="sibSp" refType="w" refFor="ch" refPtType="node" fact="-0.1"/>
          <dgm:constr type="sibSp" refType="h" op="lte" fact="0.1"/>
        </dgm:constrLst>
      </dgm:if>
      <dgm:if name="Name14" axis="ch" ptType="node" func="cnt" op="equ" val="8">
        <dgm:constrLst>
          <dgm:constr type="primFontSz" for="ch" ptType="node" op="equ" val="65"/>
          <dgm:constr type="w" for="ch" ptType="node" refType="w"/>
          <dgm:constr type="h" for="ch" ptType="node" refType="w" refFor="ch" refPtType="node" op="equ"/>
          <dgm:constr type="sibSp"/>
          <dgm:constr type="sibSp" refType="h" op="lte" fact="0.1"/>
        </dgm:constrLst>
      </dgm:if>
      <dgm:if name="Name15" axis="ch" ptType="node" func="cnt" op="gte" val="9">
        <dgm:constrLst>
          <dgm:constr type="primFontSz" for="ch" ptType="node" op="equ" val="65"/>
          <dgm:constr type="w" for="ch" ptType="node" refType="w"/>
          <dgm:constr type="h" for="ch" ptType="node" refType="w" refFor="ch" refPtType="node" op="equ"/>
          <dgm:constr type="sibSp" refType="w" refFor="ch" refPtType="node" fact="-0.1"/>
          <dgm:constr type="sibSp" refType="h" op="lte" fact="0.1"/>
        </dgm:constrLst>
      </dgm:if>
      <dgm:else name="Name16">
        <dgm:constrLst>
          <dgm:constr type="primFontSz" for="ch" ptType="node" op="equ" val="65"/>
          <dgm:constr type="w" for="ch" ptType="node" refType="w"/>
          <dgm:constr type="h" for="ch" ptType="node" refType="w" refFor="ch" refPtType="node" op="equ"/>
          <dgm:constr type="sibSp" refType="w" refFor="ch" refPtType="node" fact="-0.35"/>
        </dgm:constrLst>
      </dgm:else>
    </dgm:choose>
    <dgm:ruleLst/>
    <dgm:forEach name="Name17" axis="ch" ptType="node">
      <dgm:layoutNode name="arrow">
        <dgm:varLst>
          <dgm:bulletEnabled val="1"/>
        </dgm:varLst>
        <dgm:alg type="tx"/>
        <dgm:shape xmlns:r="http://schemas.openxmlformats.org/officeDocument/2006/relationships" type="downArrow" r:blip="">
          <dgm:adjLst>
            <dgm:adj idx="2" val="0.35"/>
          </dgm:adjLst>
        </dgm:shape>
        <dgm:presOf axis="desOrSelf" ptType="node"/>
        <dgm:constrLst/>
        <dgm:ruleLst>
          <dgm:rule type="primFontSz" val="5" fact="NaN" max="NaN"/>
        </dgm:ruleLst>
      </dgm:layoutNode>
    </dgm:forEach>
  </dgm:layoutNode>
</dgm:layoutDef>
</file>

<file path=ppt/diagrams/layout204.xml><?xml version="1.0" encoding="utf-8"?>
<dgm:layoutDef xmlns:dgm="http://schemas.openxmlformats.org/drawingml/2006/diagram" xmlns:a="http://schemas.openxmlformats.org/drawingml/2006/main" uniqueId="urn:microsoft.com/office/officeart/2005/8/layout/arrow6">
  <dgm:title val=""/>
  <dgm:desc val=""/>
  <dgm:catLst>
    <dgm:cat type="relationship" pri="4000"/>
    <dgm:cat type="process" pri="29000"/>
  </dgm:catLst>
  <dgm:sampData>
    <dgm:dataModel>
      <dgm:ptLst>
        <dgm:pt modelId="0" type="doc"/>
        <dgm:pt modelId="1">
          <dgm:prSet phldr="1"/>
        </dgm:pt>
        <dgm:pt modelId="2">
          <dgm:prSet phldr="1"/>
        </dgm:pt>
      </dgm:ptLst>
      <dgm:cxnLst>
        <dgm:cxn modelId="4" srcId="0" destId="1" srcOrd="0" destOrd="0"/>
        <dgm:cxn modelId="5" srcId="0" destId="2" srcOrd="1"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Lst>
      <dgm:cxnLst>
        <dgm:cxn modelId="3" srcId="0" destId="1" srcOrd="0" destOrd="0"/>
        <dgm:cxn modelId="4" srcId="0" destId="2" srcOrd="1" destOrd="0"/>
      </dgm:cxnLst>
      <dgm:bg/>
      <dgm:whole/>
    </dgm:dataModel>
  </dgm:clrData>
  <dgm:layoutNode name="compositeShape">
    <dgm:varLst>
      <dgm:chMax val="2"/>
      <dgm:dir/>
      <dgm:resizeHandles val="exact"/>
    </dgm:varLst>
    <dgm:alg type="composite">
      <dgm:param type="horzAlign" val="ctr"/>
      <dgm:param type="vertAlign" val="mid"/>
      <dgm:param type="ar" val="2.5"/>
    </dgm:alg>
    <dgm:shape xmlns:r="http://schemas.openxmlformats.org/officeDocument/2006/relationships" r:blip="">
      <dgm:adjLst/>
    </dgm:shape>
    <dgm:presOf/>
    <dgm:constrLst>
      <dgm:constr type="primFontSz" for="des" ptType="node" op="equ"/>
      <dgm:constr type="w" for="ch" forName="ribbon" refType="h" refFor="ch" refForName="ribbon" fact="2.5"/>
      <dgm:constr type="h" for="ch" forName="leftArrowText" refType="h" fact="0.49"/>
      <dgm:constr type="ctrY" for="ch" forName="leftArrowText" refType="ctrY" refFor="ch" refForName="ribbon"/>
      <dgm:constr type="ctrYOff" for="ch" forName="leftArrowText" refType="h" refFor="ch" refForName="ribbon" fact="-0.08"/>
      <dgm:constr type="l" for="ch" forName="leftArrowText" refType="w" refFor="ch" refForName="ribbon" fact="0.12"/>
      <dgm:constr type="r" for="ch" forName="leftArrowText" refType="w" refFor="ch" refForName="ribbon" fact="0.45"/>
      <dgm:constr type="h" for="ch" forName="rightArrowText" refType="h" fact="0.49"/>
      <dgm:constr type="ctrY" for="ch" forName="rightArrowText" refType="ctrY" refFor="ch" refForName="ribbon"/>
      <dgm:constr type="ctrYOff" for="ch" forName="rightArrowText" refType="h" refFor="ch" refForName="ribbon" fact="0.08"/>
      <dgm:constr type="l" for="ch" forName="rightArrowText" refType="w" refFor="ch" refForName="ribbon" fact="0.5"/>
      <dgm:constr type="r" for="ch" forName="rightArrowText" refType="w" refFor="ch" refForName="ribbon" fact="0.89"/>
    </dgm:constrLst>
    <dgm:ruleLst/>
    <dgm:choose name="Name0">
      <dgm:if name="Name1" axis="ch" ptType="node" func="cnt" op="gte" val="1">
        <dgm:layoutNode name="ribbon" styleLbl="node1">
          <dgm:alg type="sp"/>
          <dgm:shape xmlns:r="http://schemas.openxmlformats.org/officeDocument/2006/relationships" type="leftRightRibbon" r:blip="">
            <dgm:adjLst/>
          </dgm:shape>
          <dgm:presOf/>
          <dgm:constrLst/>
          <dgm:ruleLst/>
        </dgm:layoutNode>
        <dgm:layoutNode name="leftArrowText" styleLbl="node1">
          <dgm:varLst>
            <dgm:chMax val="0"/>
            <dgm:bulletEnabled val="1"/>
          </dgm:varLst>
          <dgm:alg type="tx">
            <dgm:param type="txAnchorVertCh" val="mid"/>
          </dgm:alg>
          <dgm:shape xmlns:r="http://schemas.openxmlformats.org/officeDocument/2006/relationships" type="rect" r:blip="" hideGeom="1">
            <dgm:adjLst/>
          </dgm:shape>
          <dgm:choose name="Name2">
            <dgm:if name="Name3" func="var" arg="dir" op="equ" val="norm">
              <dgm:presOf axis="ch desOrSelf" ptType="node node" st="1 1" cnt="1 0"/>
            </dgm:if>
            <dgm:else name="Name4">
              <dgm:presOf axis="ch desOrSelf" ptType="node node" st="2 1" cnt="1 0"/>
            </dgm:else>
          </dgm:choose>
          <dgm:constrLst>
            <dgm:constr type="primFontSz" val="65"/>
            <dgm:constr type="tMarg" refType="primFontSz" fact="0.28"/>
            <dgm:constr type="lMarg"/>
            <dgm:constr type="bMarg" refType="primFontSz" fact="0.3"/>
            <dgm:constr type="rMarg"/>
          </dgm:constrLst>
          <dgm:ruleLst>
            <dgm:rule type="primFontSz" val="5" fact="NaN" max="NaN"/>
          </dgm:ruleLst>
        </dgm:layoutNode>
        <dgm:layoutNode name="rightArrowText" styleLbl="node1">
          <dgm:varLst>
            <dgm:chMax val="0"/>
            <dgm:bulletEnabled val="1"/>
          </dgm:varLst>
          <dgm:alg type="tx">
            <dgm:param type="txAnchorVertCh" val="mid"/>
          </dgm:alg>
          <dgm:shape xmlns:r="http://schemas.openxmlformats.org/officeDocument/2006/relationships" type="rect" r:blip="" hideGeom="1">
            <dgm:adjLst/>
          </dgm:shape>
          <dgm:choose name="Name5">
            <dgm:if name="Name6" func="var" arg="dir" op="equ" val="norm">
              <dgm:presOf axis="ch desOrSelf" ptType="node node" st="2 1" cnt="1 0"/>
            </dgm:if>
            <dgm:else name="Name7">
              <dgm:presOf axis="ch desOrSelf" ptType="node node" st="1 1" cnt="1 0"/>
            </dgm:else>
          </dgm:choose>
          <dgm:constrLst>
            <dgm:constr type="primFontSz" val="65"/>
            <dgm:constr type="tMarg" refType="primFontSz" fact="0.28"/>
            <dgm:constr type="lMarg"/>
            <dgm:constr type="bMarg" refType="primFontSz" fact="0.3"/>
            <dgm:constr type="rMarg"/>
          </dgm:constrLst>
          <dgm:ruleLst>
            <dgm:rule type="primFontSz" val="5" fact="NaN" max="NaN"/>
          </dgm:ruleLst>
        </dgm:layoutNode>
      </dgm:if>
      <dgm:else name="Name8"/>
    </dgm:choose>
  </dgm:layoutNode>
</dgm:layoutDef>
</file>

<file path=ppt/diagrams/layout205.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206.xml><?xml version="1.0" encoding="utf-8"?>
<dgm:layoutDef xmlns:dgm="http://schemas.openxmlformats.org/drawingml/2006/diagram" xmlns:a="http://schemas.openxmlformats.org/drawingml/2006/main" uniqueId="urn:microsoft.com/office/officeart/2009/3/layout/IncreasingArrowsProcess">
  <dgm:title val=""/>
  <dgm:desc val=""/>
  <dgm:catLst>
    <dgm:cat type="process" pri="55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sampData>
  <dgm:styleData>
    <dgm:dataModel>
      <dgm:ptLst>
        <dgm:pt modelId="0" type="doc"/>
        <dgm:pt modelId="10">
          <dgm:prSet phldr="1"/>
        </dgm:pt>
        <dgm:pt modelId="11">
          <dgm:prSet phldr="1"/>
        </dgm:pt>
        <dgm:pt modelId="20">
          <dgm:prSet phldr="1"/>
        </dgm:pt>
        <dgm:pt modelId="21">
          <dgm:prSet phldr="1"/>
        </dgm:pt>
      </dgm:ptLst>
      <dgm:cxnLst>
        <dgm:cxn modelId="40" srcId="0" destId="10" srcOrd="0" destOrd="0"/>
        <dgm:cxn modelId="12" srcId="10" destId="11" srcOrd="0" destOrd="0"/>
        <dgm:cxn modelId="50" srcId="0" destId="20" srcOrd="1" destOrd="0"/>
        <dgm:cxn modelId="22" srcId="20" destId="21" srcOrd="0" destOrd="0"/>
      </dgm:cxnLst>
      <dgm:bg/>
      <dgm:whole/>
    </dgm:dataModel>
  </dgm:styleData>
  <dgm:clr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clrData>
  <dgm:layoutNode name="Name0">
    <dgm:varLst>
      <dgm:chMax val="5"/>
      <dgm:chPref val="5"/>
      <dgm:dir/>
      <dgm:animLvl val="lvl"/>
    </dgm:varLst>
    <dgm:shape xmlns:r="http://schemas.openxmlformats.org/officeDocument/2006/relationships" r:blip="">
      <dgm:adjLst/>
    </dgm:shape>
    <dgm:choose name="Name1">
      <dgm:if name="Name2" axis="ch" ptType="node" func="cnt" op="equ" val="1">
        <dgm:choose name="Name3">
          <dgm:if name="Name4" axis="ch ch" ptType="node node" func="cnt" op="equ" val="0">
            <dgm:alg type="composite">
              <dgm:param type="ar" val="6.8662"/>
            </dgm:alg>
            <dgm:choose name="Name5">
              <dgm:if name="Name6" func="var" arg="dir" op="equ" val="norm">
                <dgm:constrLst>
                  <dgm:constr type="primFontSz" for="des" forName="parentText1" val="65"/>
                  <dgm:constr type="l" for="ch" forName="parentText1" refType="w" fact="0"/>
                  <dgm:constr type="t" for="ch" forName="parentText1" refType="h" fact="0"/>
                  <dgm:constr type="w" for="ch" forName="parentText1" refType="w"/>
                  <dgm:constr type="h" for="ch" forName="parentText1" refType="h"/>
                </dgm:constrLst>
              </dgm:if>
              <dgm:else name="Name7">
                <dgm:constrLst>
                  <dgm:constr type="primFontSz" for="des" forName="parentText1" val="65"/>
                  <dgm:constr type="l" for="ch" forName="parentText1" refType="w" fact="0"/>
                  <dgm:constr type="t" for="ch" forName="parentText1" refType="h" fact="0"/>
                  <dgm:constr type="w" for="ch" forName="parentText1" refType="w"/>
                  <dgm:constr type="h" for="ch" forName="parentText1" refType="h"/>
                </dgm:constrLst>
              </dgm:else>
            </dgm:choose>
          </dgm:if>
          <dgm:else name="Name8">
            <dgm:alg type="composite">
              <dgm:param type="ar" val="1.9864"/>
            </dgm:alg>
            <dgm:choose name="Name9">
              <dgm:if name="Name10" func="var" arg="dir" op="equ" val="norm">
                <dgm:constrLst>
                  <dgm:constr type="primFontSz" for="des" forName="childText1" val="65"/>
                  <dgm:constr type="primFontSz" for="des" forName="parentText1" val="65"/>
                  <dgm:constr type="primFontSz" for="des" forName="childText1" refType="primFontSz" refFor="des" refForName="parentText1" op="lte"/>
                  <dgm:constr type="l" for="ch" forName="parentText1" refType="w" fact="0"/>
                  <dgm:constr type="t" for="ch" forName="parentText1" refType="h" fact="0"/>
                  <dgm:constr type="w" for="ch" forName="parentText1" refType="w"/>
                  <dgm:constr type="h" for="ch" forName="parentText1" refType="h" fact="0.2893"/>
                  <dgm:constr type="l" for="ch" forName="childText1" refType="w" fact="0"/>
                  <dgm:constr type="t" for="ch" forName="childText1" refType="h" fact="0.224"/>
                  <dgm:constr type="w" for="ch" forName="childText1" refType="w" fact="0.9241"/>
                  <dgm:constr type="h" for="ch" forName="childText1" refType="h" fact="0.776"/>
                </dgm:constrLst>
              </dgm:if>
              <dgm:else name="Name11">
                <dgm:constrLst>
                  <dgm:constr type="primFontSz" for="des" forName="childText1" val="65"/>
                  <dgm:constr type="primFontSz" for="des" forName="parentText1" val="65"/>
                  <dgm:constr type="primFontSz" for="des" forName="childText1" refType="primFontSz" refFor="des" refForName="parentText1" op="lte"/>
                  <dgm:constr type="l" for="ch" forName="parentText1" refType="w" fact="0"/>
                  <dgm:constr type="t" for="ch" forName="parentText1" refType="h" fact="0"/>
                  <dgm:constr type="w" for="ch" forName="parentText1" refType="w"/>
                  <dgm:constr type="h" for="ch" forName="parentText1" refType="h" fact="0.2893"/>
                  <dgm:constr type="l" for="ch" forName="childText1" refType="w" fact="0.076"/>
                  <dgm:constr type="t" for="ch" forName="childText1" refType="h" fact="0.224"/>
                  <dgm:constr type="w" for="ch" forName="childText1" refType="w" fact="0.9241"/>
                  <dgm:constr type="h" for="ch" forName="childText1" refType="h" fact="0.776"/>
                </dgm:constrLst>
              </dgm:else>
            </dgm:choose>
          </dgm:else>
        </dgm:choose>
      </dgm:if>
      <dgm:if name="Name12" axis="ch" ptType="node" func="cnt" op="equ" val="2">
        <dgm:choose name="Name13">
          <dgm:if name="Name14" axis="ch ch" ptType="node node" func="cnt" op="equ" val="0">
            <dgm:alg type="composite">
              <dgm:param type="ar" val="5.1498"/>
            </dgm:alg>
            <dgm:choose name="Name15">
              <dgm:if name="Name16" func="var" arg="dir" op="equ" val="norm">
                <dgm:constrLst>
                  <dgm:constr type="primFontSz" for="des" forName="parentText1" val="65"/>
                  <dgm:constr type="primFontSz" for="des" forName="parentText2" refType="primFontSz" refFor="des" refForName="parentText1" op="equ"/>
                  <dgm:constr type="l" for="ch" forName="parentText1" refType="w" fact="0"/>
                  <dgm:constr type="t" for="ch" forName="parentText1" refType="h" fact="0"/>
                  <dgm:constr type="w" for="ch" forName="parentText1" refType="w"/>
                  <dgm:constr type="h" for="ch" forName="parentText1" refType="h" fact="0.7501"/>
                  <dgm:constr type="l" for="ch" forName="parentText2" refType="w" fact="0.462"/>
                  <dgm:constr type="t" for="ch" forName="parentText2" refType="h" fact="0.2499"/>
                  <dgm:constr type="w" for="ch" forName="parentText2" refType="w" fact="0.538"/>
                  <dgm:constr type="h" for="ch" forName="parentText2" refType="h" fact="0.7501"/>
                </dgm:constrLst>
              </dgm:if>
              <dgm:else name="Name17">
                <dgm:constrLst>
                  <dgm:constr type="primFontSz" for="des" forName="parentText1" val="65"/>
                  <dgm:constr type="primFontSz" for="des" forName="parentText2" refType="primFontSz" refFor="des" refForName="parentText1" op="equ"/>
                  <dgm:constr type="l" for="ch" forName="parentText1" refType="w" fact="0"/>
                  <dgm:constr type="t" for="ch" forName="parentText1" refType="h" fact="0"/>
                  <dgm:constr type="w" for="ch" forName="parentText1" refType="w"/>
                  <dgm:constr type="h" for="ch" forName="parentText1" refType="h" fact="0.7501"/>
                  <dgm:constr type="l" for="ch" forName="parentText2" refType="w" fact="0"/>
                  <dgm:constr type="t" for="ch" forName="parentText2" refType="h" fact="0.2499"/>
                  <dgm:constr type="w" for="ch" forName="parentText2" refType="w" fact="0.538"/>
                  <dgm:constr type="h" for="ch" forName="parentText2" refType="h" fact="0.7501"/>
                </dgm:constrLst>
              </dgm:else>
            </dgm:choose>
          </dgm:if>
          <dgm:else name="Name18">
            <dgm:alg type="composite">
              <dgm:param type="ar" val="2.0563"/>
            </dgm:alg>
            <dgm:choose name="Name19">
              <dgm:if name="Name2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parentText2" refType="primFontSz" refFor="des" refForName="parentText1" op="equ"/>
                  <dgm:constr type="primFontSz" for="des" forName="childText2" refType="primFontSz" refFor="des" refForName="childText1" op="equ"/>
                  <dgm:constr type="l" for="ch" forName="parentText1" refType="w" fact="0"/>
                  <dgm:constr type="t" for="ch" forName="parentText1" refType="h" fact="0"/>
                  <dgm:constr type="w" for="ch" forName="parentText1" refType="w"/>
                  <dgm:constr type="h" for="ch" forName="parentText1" refType="h" fact="0.2995"/>
                  <dgm:constr type="l" for="ch" forName="parentText2" refType="w" fact="0.462"/>
                  <dgm:constr type="t" for="ch" forName="parentText2" refType="h" fact="0.0998"/>
                  <dgm:constr type="w" for="ch" forName="parentText2" refType="w" fact="0.538"/>
                  <dgm:constr type="h" for="ch" forName="parentText2" refType="h" fact="0.2995"/>
                  <dgm:constr type="l" for="ch" forName="childText1" refType="w" fact="0"/>
                  <dgm:constr type="t" for="ch" forName="childText1" refType="h" fact="0.2317"/>
                  <dgm:constr type="w" for="ch" forName="childText1" refType="w" fact="0.462"/>
                  <dgm:constr type="h" for="ch" forName="childText1" refType="h" fact="0.6685"/>
                  <dgm:constr type="l" for="ch" forName="childText2" refType="w" fact="0.462"/>
                  <dgm:constr type="t" for="ch" forName="childText2" refType="h" fact="0.3315"/>
                  <dgm:constr type="w" for="ch" forName="childText2" refType="w" fact="0.462"/>
                  <dgm:constr type="h" for="ch" forName="childText2" refType="h" fact="0.6685"/>
                </dgm:constrLst>
              </dgm:if>
              <dgm:else name="Name2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parentText2" refType="primFontSz" refFor="des" refForName="parentText1" op="equ"/>
                  <dgm:constr type="primFontSz" for="des" forName="childText2" refType="primFontSz" refFor="des" refForName="childText1" op="equ"/>
                  <dgm:constr type="l" for="ch" forName="parentText1" refType="w" fact="0"/>
                  <dgm:constr type="t" for="ch" forName="parentText1" refType="h" fact="0"/>
                  <dgm:constr type="w" for="ch" forName="parentText1" refType="w"/>
                  <dgm:constr type="h" for="ch" forName="parentText1" refType="h" fact="0.2995"/>
                  <dgm:constr type="l" for="ch" forName="parentText2" refType="w" fact="0"/>
                  <dgm:constr type="t" for="ch" forName="parentText2" refType="h" fact="0.0998"/>
                  <dgm:constr type="w" for="ch" forName="parentText2" refType="w" fact="0.538"/>
                  <dgm:constr type="h" for="ch" forName="parentText2" refType="h" fact="0.2995"/>
                  <dgm:constr type="l" for="ch" forName="childText1" refType="w" fact="0.538"/>
                  <dgm:constr type="t" for="ch" forName="childText1" refType="h" fact="0.2317"/>
                  <dgm:constr type="w" for="ch" forName="childText1" refType="w" fact="0.462"/>
                  <dgm:constr type="h" for="ch" forName="childText1" refType="h" fact="0.6685"/>
                  <dgm:constr type="l" for="ch" forName="childText2" refType="w" fact="0.076"/>
                  <dgm:constr type="t" for="ch" forName="childText2" refType="h" fact="0.3315"/>
                  <dgm:constr type="w" for="ch" forName="childText2" refType="w" fact="0.462"/>
                  <dgm:constr type="h" for="ch" forName="childText2" refType="h" fact="0.6685"/>
                </dgm:constrLst>
              </dgm:else>
            </dgm:choose>
          </dgm:else>
        </dgm:choose>
      </dgm:if>
      <dgm:if name="Name22" axis="ch" ptType="node" func="cnt" op="equ" val="3">
        <dgm:choose name="Name23">
          <dgm:if name="Name24" axis="ch ch" ptType="node node" func="cnt" op="equ" val="0">
            <dgm:alg type="composite">
              <dgm:param type="ar" val="4.1198"/>
            </dgm:alg>
            <dgm:choose name="Name25">
              <dgm:if name="Name26" func="var" arg="dir" op="equ" val="norm">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l" for="ch" forName="parentText1" refType="w" fact="0"/>
                  <dgm:constr type="t" for="ch" forName="parentText1" refType="h" fact="0"/>
                  <dgm:constr type="w" for="ch" forName="parentText1" refType="w"/>
                  <dgm:constr type="h" for="ch" forName="parentText1" refType="h" fact="0.6"/>
                  <dgm:constr type="l" for="ch" forName="parentText2" refType="w" fact="0.308"/>
                  <dgm:constr type="t" for="ch" forName="parentText2" refType="h" fact="0.2"/>
                  <dgm:constr type="w" for="ch" forName="parentText2" refType="w" fact="0.692"/>
                  <dgm:constr type="h" for="ch" forName="parentText2" refType="h" fact="0.6"/>
                  <dgm:constr type="l" for="ch" forName="parentText3" refType="w" fact="0.616"/>
                  <dgm:constr type="t" for="ch" forName="parentText3" refType="h" fact="0.4"/>
                  <dgm:constr type="w" for="ch" forName="parentText3" refType="w" fact="0.384"/>
                  <dgm:constr type="h" for="ch" forName="parentText3" refType="h" fact="0.6"/>
                </dgm:constrLst>
              </dgm:if>
              <dgm:else name="Name27">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l" for="ch" forName="parentText1" refType="w" fact="0"/>
                  <dgm:constr type="t" for="ch" forName="parentText1" refType="h" fact="0"/>
                  <dgm:constr type="w" for="ch" forName="parentText1" refType="w"/>
                  <dgm:constr type="h" for="ch" forName="parentText1" refType="h" fact="0.6"/>
                  <dgm:constr type="l" for="ch" forName="parentText2" refType="w" fact="0"/>
                  <dgm:constr type="t" for="ch" forName="parentText2" refType="h" fact="0.2"/>
                  <dgm:constr type="w" for="ch" forName="parentText2" refType="w" fact="0.692"/>
                  <dgm:constr type="h" for="ch" forName="parentText2" refType="h" fact="0.6"/>
                  <dgm:constr type="l" for="ch" forName="parentText3" refType="w" fact="0"/>
                  <dgm:constr type="t" for="ch" forName="parentText3" refType="h" fact="0.4"/>
                  <dgm:constr type="w" for="ch" forName="parentText3" refType="w" fact="0.384"/>
                  <dgm:constr type="h" for="ch" forName="parentText3" refType="h" fact="0.6"/>
                </dgm:constrLst>
              </dgm:else>
            </dgm:choose>
          </dgm:if>
          <dgm:else name="Name28">
            <dgm:alg type="composite">
              <dgm:param type="ar" val="2.0702"/>
            </dgm:alg>
            <dgm:choose name="Name29">
              <dgm:if name="Name3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parentText2" refType="primFontSz" refFor="des" refForName="parentText1" op="equ"/>
                  <dgm:constr type="primFontSz" for="des" forName="parentText3"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l" for="ch" forName="childText1" refType="w" fact="0"/>
                  <dgm:constr type="t" for="ch" forName="childText1" refType="h" fact="0.2325"/>
                  <dgm:constr type="w" for="ch" forName="childText1" refType="w" fact="0.308"/>
                  <dgm:constr type="h" for="ch" forName="childText1" refType="h" fact="0.5808"/>
                  <dgm:constr type="l" for="ch" forName="childText2" refType="w" fact="0.308"/>
                  <dgm:constr type="t" for="ch" forName="childText2" refType="h" fact="0.333"/>
                  <dgm:constr type="w" for="ch" forName="childText2" refType="w" fact="0.308"/>
                  <dgm:constr type="h" for="ch" forName="childText2" refType="h" fact="0.5808"/>
                  <dgm:constr type="l" for="ch" forName="childText3" refType="w" fact="0.616"/>
                  <dgm:constr type="t" for="ch" forName="childText3" refType="h" fact="0.4335"/>
                  <dgm:constr type="w" for="ch" forName="childText3" refType="w" fact="0.308"/>
                  <dgm:constr type="h" for="ch" forName="childText3" refType="h" fact="0.5723"/>
                  <dgm:constr type="l" for="ch" forName="parentText1" refType="w" fact="0"/>
                  <dgm:constr type="t" for="ch" forName="parentText1" refType="h" fact="0"/>
                  <dgm:constr type="w" for="ch" forName="parentText1" refType="w"/>
                  <dgm:constr type="h" for="ch" forName="parentText1" refType="h" fact="0.3015"/>
                  <dgm:constr type="l" for="ch" forName="parentText2" refType="w" fact="0.308"/>
                  <dgm:constr type="t" for="ch" forName="parentText2" refType="h" fact="0.1005"/>
                  <dgm:constr type="w" for="ch" forName="parentText2" refType="w" fact="0.692"/>
                  <dgm:constr type="h" for="ch" forName="parentText2" refType="h" fact="0.3015"/>
                  <dgm:constr type="l" for="ch" forName="parentText3" refType="w" fact="0.616"/>
                  <dgm:constr type="t" for="ch" forName="parentText3" refType="h" fact="0.201"/>
                  <dgm:constr type="w" for="ch" forName="parentText3" refType="w" fact="0.384"/>
                  <dgm:constr type="h" for="ch" forName="parentText3" refType="h" fact="0.3015"/>
                </dgm:constrLst>
              </dgm:if>
              <dgm:else name="Name3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parentText2" refType="primFontSz" refFor="des" refForName="parentText1" op="equ"/>
                  <dgm:constr type="primFontSz" for="des" forName="parentText3"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l" for="ch" forName="childText1" refType="w" fact="0.692"/>
                  <dgm:constr type="t" for="ch" forName="childText1" refType="h" fact="0.2325"/>
                  <dgm:constr type="w" for="ch" forName="childText1" refType="w" fact="0.308"/>
                  <dgm:constr type="h" for="ch" forName="childText1" refType="h" fact="0.5808"/>
                  <dgm:constr type="l" for="ch" forName="childText2" refType="w" fact="0.384"/>
                  <dgm:constr type="t" for="ch" forName="childText2" refType="h" fact="0.333"/>
                  <dgm:constr type="w" for="ch" forName="childText2" refType="w" fact="0.308"/>
                  <dgm:constr type="h" for="ch" forName="childText2" refType="h" fact="0.5808"/>
                  <dgm:constr type="l" for="ch" forName="childText3" refType="w" fact="0.076"/>
                  <dgm:constr type="t" for="ch" forName="childText3" refType="h" fact="0.4335"/>
                  <dgm:constr type="w" for="ch" forName="childText3" refType="w" fact="0.308"/>
                  <dgm:constr type="h" for="ch" forName="childText3" refType="h" fact="0.5723"/>
                  <dgm:constr type="l" for="ch" forName="parentText1" refType="w" fact="0"/>
                  <dgm:constr type="t" for="ch" forName="parentText1" refType="h" fact="0"/>
                  <dgm:constr type="w" for="ch" forName="parentText1" refType="w"/>
                  <dgm:constr type="h" for="ch" forName="parentText1" refType="h" fact="0.3015"/>
                  <dgm:constr type="l" for="ch" forName="parentText2" refType="w" fact="0"/>
                  <dgm:constr type="t" for="ch" forName="parentText2" refType="h" fact="0.1005"/>
                  <dgm:constr type="w" for="ch" forName="parentText2" refType="w" fact="0.692"/>
                  <dgm:constr type="h" for="ch" forName="parentText2" refType="h" fact="0.3015"/>
                  <dgm:constr type="l" for="ch" forName="parentText3" refType="w" fact="0"/>
                  <dgm:constr type="t" for="ch" forName="parentText3" refType="h" fact="0.201"/>
                  <dgm:constr type="w" for="ch" forName="parentText3" refType="w" fact="0.384"/>
                  <dgm:constr type="h" for="ch" forName="parentText3" refType="h" fact="0.3015"/>
                </dgm:constrLst>
              </dgm:else>
            </dgm:choose>
          </dgm:else>
        </dgm:choose>
      </dgm:if>
      <dgm:if name="Name32" axis="ch" ptType="node" func="cnt" op="equ" val="4">
        <dgm:choose name="Name33">
          <dgm:if name="Name34" axis="ch ch" ptType="node node" func="cnt" op="equ" val="0">
            <dgm:alg type="composite">
              <dgm:param type="ar" val="3.435"/>
            </dgm:alg>
            <dgm:choose name="Name35">
              <dgm:if name="Name36" func="var" arg="dir" op="equ" val="norm">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l" for="ch" forName="parentText1" refType="w" fact="0"/>
                  <dgm:constr type="t" for="ch" forName="parentText1" refType="h" fact="0"/>
                  <dgm:constr type="w" for="ch" forName="parentText1" refType="w"/>
                  <dgm:constr type="h" for="ch" forName="parentText1" refType="h" fact="0.5001"/>
                  <dgm:constr type="l" for="ch" forName="parentText2" refType="w" fact="0.2305"/>
                  <dgm:constr type="t" for="ch" forName="parentText2" refType="h" fact="0.1666"/>
                  <dgm:constr type="w" for="ch" forName="parentText2" refType="w" fact="0.7695"/>
                  <dgm:constr type="h" for="ch" forName="parentText2" refType="h" fact="0.5001"/>
                  <dgm:constr type="l" for="ch" forName="parentText3" refType="w" fact="0.461"/>
                  <dgm:constr type="t" for="ch" forName="parentText3" refType="h" fact="0.3333"/>
                  <dgm:constr type="w" for="ch" forName="parentText3" refType="w" fact="0.539"/>
                  <dgm:constr type="h" for="ch" forName="parentText3" refType="h" fact="0.5001"/>
                  <dgm:constr type="l" for="ch" forName="parentText4" refType="w" fact="0.6915"/>
                  <dgm:constr type="t" for="ch" forName="parentText4" refType="h" fact="0.4999"/>
                  <dgm:constr type="w" for="ch" forName="parentText4" refType="w" fact="0.3085"/>
                  <dgm:constr type="h" for="ch" forName="parentText4" refType="h" fact="0.5001"/>
                </dgm:constrLst>
              </dgm:if>
              <dgm:else name="Name37">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l" for="ch" forName="parentText1" refType="w" fact="0"/>
                  <dgm:constr type="t" for="ch" forName="parentText1" refType="h" fact="0"/>
                  <dgm:constr type="w" for="ch" forName="parentText1" refType="w"/>
                  <dgm:constr type="h" for="ch" forName="parentText1" refType="h" fact="0.5001"/>
                  <dgm:constr type="l" for="ch" forName="parentText2" refType="w" fact="0"/>
                  <dgm:constr type="t" for="ch" forName="parentText2" refType="h" fact="0.1666"/>
                  <dgm:constr type="w" for="ch" forName="parentText2" refType="w" fact="0.7695"/>
                  <dgm:constr type="h" for="ch" forName="parentText2" refType="h" fact="0.5001"/>
                  <dgm:constr type="l" for="ch" forName="parentText3" refType="w" fact="0"/>
                  <dgm:constr type="t" for="ch" forName="parentText3" refType="h" fact="0.3333"/>
                  <dgm:constr type="w" for="ch" forName="parentText3" refType="w" fact="0.539"/>
                  <dgm:constr type="h" for="ch" forName="parentText3" refType="h" fact="0.5001"/>
                  <dgm:constr type="l" for="ch" forName="parentText4" refType="w" fact="0"/>
                  <dgm:constr type="t" for="ch" forName="parentText4" refType="h" fact="0.4999"/>
                  <dgm:constr type="w" for="ch" forName="parentText4" refType="w" fact="0.3085"/>
                  <dgm:constr type="h" for="ch" forName="parentText4" refType="h" fact="0.5001"/>
                </dgm:constrLst>
              </dgm:else>
            </dgm:choose>
          </dgm:if>
          <dgm:else name="Name38">
            <dgm:alg type="composite">
              <dgm:param type="ar" val="1.9377"/>
            </dgm:alg>
            <dgm:choose name="Name39">
              <dgm:if name="Name4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l" for="ch" forName="childText1" refType="w" fact="0"/>
                  <dgm:constr type="t" for="ch" forName="childText1" refType="h" fact="0.218"/>
                  <dgm:constr type="w" for="ch" forName="childText1" refType="w" fact="0.2305"/>
                  <dgm:constr type="h" for="ch" forName="childText1" refType="h" fact="0.5218"/>
                  <dgm:constr type="l" for="ch" forName="childText2" refType="w" fact="0.2305"/>
                  <dgm:constr type="t" for="ch" forName="childText2" refType="h" fact="0.312"/>
                  <dgm:constr type="w" for="ch" forName="childText2" refType="w" fact="0.2305"/>
                  <dgm:constr type="h" for="ch" forName="childText2" refType="h" fact="0.5085"/>
                  <dgm:constr type="l" for="ch" forName="childText3" refType="w" fact="0.461"/>
                  <dgm:constr type="t" for="ch" forName="childText3" refType="h" fact="0.406"/>
                  <dgm:constr type="w" for="ch" forName="childText3" refType="w" fact="0.2305"/>
                  <dgm:constr type="h" for="ch" forName="childText3" refType="h" fact="0.5119"/>
                  <dgm:constr type="l" for="ch" forName="childText4" refType="w" fact="0.6915"/>
                  <dgm:constr type="t" for="ch" forName="childText4" refType="h" fact="0.5"/>
                  <dgm:constr type="w" for="ch" forName="childText4" refType="w" fact="0.2326"/>
                  <dgm:constr type="h" for="ch" forName="childText4" refType="h" fact="0.5179"/>
                  <dgm:constr type="l" for="ch" forName="parentText1" refType="w" fact="0"/>
                  <dgm:constr type="t" for="ch" forName="parentText1" refType="h" fact="0"/>
                  <dgm:constr type="w" for="ch" forName="parentText1" refType="w"/>
                  <dgm:constr type="h" for="ch" forName="parentText1" refType="h" fact="0.2821"/>
                  <dgm:constr type="l" for="ch" forName="parentText2" refType="w" fact="0.2305"/>
                  <dgm:constr type="t" for="ch" forName="parentText2" refType="h" fact="0.094"/>
                  <dgm:constr type="w" for="ch" forName="parentText2" refType="w" fact="0.7695"/>
                  <dgm:constr type="h" for="ch" forName="parentText2" refType="h" fact="0.2821"/>
                  <dgm:constr type="l" for="ch" forName="parentText3" refType="w" fact="0.461"/>
                  <dgm:constr type="t" for="ch" forName="parentText3" refType="h" fact="0.188"/>
                  <dgm:constr type="w" for="ch" forName="parentText3" refType="w" fact="0.539"/>
                  <dgm:constr type="h" for="ch" forName="parentText3" refType="h" fact="0.2821"/>
                  <dgm:constr type="l" for="ch" forName="parentText4" refType="w" fact="0.6915"/>
                  <dgm:constr type="t" for="ch" forName="parentText4" refType="h" fact="0.282"/>
                  <dgm:constr type="w" for="ch" forName="parentText4" refType="w" fact="0.3085"/>
                  <dgm:constr type="h" for="ch" forName="parentText4" refType="h" fact="0.2821"/>
                </dgm:constrLst>
              </dgm:if>
              <dgm:else name="Name4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l" for="ch" forName="childText1" refType="w" fact="0.7695"/>
                  <dgm:constr type="t" for="ch" forName="childText1" refType="h" fact="0.218"/>
                  <dgm:constr type="w" for="ch" forName="childText1" refType="w" fact="0.2305"/>
                  <dgm:constr type="h" for="ch" forName="childText1" refType="h" fact="0.5218"/>
                  <dgm:constr type="l" for="ch" forName="childText2" refType="w" fact="0.539"/>
                  <dgm:constr type="t" for="ch" forName="childText2" refType="h" fact="0.312"/>
                  <dgm:constr type="w" for="ch" forName="childText2" refType="w" fact="0.2305"/>
                  <dgm:constr type="h" for="ch" forName="childText2" refType="h" fact="0.5085"/>
                  <dgm:constr type="l" for="ch" forName="childText3" refType="w" fact="0.3085"/>
                  <dgm:constr type="t" for="ch" forName="childText3" refType="h" fact="0.406"/>
                  <dgm:constr type="w" for="ch" forName="childText3" refType="w" fact="0.2305"/>
                  <dgm:constr type="h" for="ch" forName="childText3" refType="h" fact="0.5119"/>
                  <dgm:constr type="l" for="ch" forName="childText4" refType="w" fact="0.076"/>
                  <dgm:constr type="t" for="ch" forName="childText4" refType="h" fact="0.5"/>
                  <dgm:constr type="w" for="ch" forName="childText4" refType="w" fact="0.2346"/>
                  <dgm:constr type="h" for="ch" forName="childText4" refType="h" fact="0.5179"/>
                  <dgm:constr type="l" for="ch" forName="parentText1" refType="w" fact="0"/>
                  <dgm:constr type="t" for="ch" forName="parentText1" refType="h" fact="0"/>
                  <dgm:constr type="w" for="ch" forName="parentText1" refType="w"/>
                  <dgm:constr type="h" for="ch" forName="parentText1" refType="h" fact="0.2821"/>
                  <dgm:constr type="l" for="ch" forName="parentText2" refType="w" fact="0"/>
                  <dgm:constr type="t" for="ch" forName="parentText2" refType="h" fact="0.094"/>
                  <dgm:constr type="w" for="ch" forName="parentText2" refType="w" fact="0.7695"/>
                  <dgm:constr type="h" for="ch" forName="parentText2" refType="h" fact="0.2821"/>
                  <dgm:constr type="l" for="ch" forName="parentText3" refType="w" fact="0"/>
                  <dgm:constr type="t" for="ch" forName="parentText3" refType="h" fact="0.188"/>
                  <dgm:constr type="w" for="ch" forName="parentText3" refType="w" fact="0.539"/>
                  <dgm:constr type="h" for="ch" forName="parentText3" refType="h" fact="0.2821"/>
                  <dgm:constr type="l" for="ch" forName="parentText4" refType="w" fact="0"/>
                  <dgm:constr type="t" for="ch" forName="parentText4" refType="h" fact="0.282"/>
                  <dgm:constr type="w" for="ch" forName="parentText4" refType="w" fact="0.3085"/>
                  <dgm:constr type="h" for="ch" forName="parentText4" refType="h" fact="0.2821"/>
                </dgm:constrLst>
              </dgm:else>
            </dgm:choose>
          </dgm:else>
        </dgm:choose>
      </dgm:if>
      <dgm:else name="Name42">
        <dgm:choose name="Name43">
          <dgm:if name="Name44" axis="ch ch" ptType="node node" func="cnt" op="equ" val="0">
            <dgm:alg type="composite">
              <dgm:param type="ar" val="2.9463"/>
            </dgm:alg>
            <dgm:choose name="Name45">
              <dgm:if name="Name46" func="var" arg="dir" op="equ" val="norm">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l" for="ch" forName="parentText1" refType="w" fact="0"/>
                  <dgm:constr type="t" for="ch" forName="parentText1" refType="h" fact="0"/>
                  <dgm:constr type="w" for="ch" forName="parentText1" refType="w"/>
                  <dgm:constr type="h" for="ch" forName="parentText1" refType="h" fact="0.4285"/>
                  <dgm:constr type="l" for="ch" forName="parentText2" refType="w" fact="0.1848"/>
                  <dgm:constr type="t" for="ch" forName="parentText2" refType="h" fact="0.1429"/>
                  <dgm:constr type="w" for="ch" forName="parentText2" refType="w" fact="0.8152"/>
                  <dgm:constr type="h" for="ch" forName="parentText2" refType="h" fact="0.4285"/>
                  <dgm:constr type="l" for="ch" forName="parentText3" refType="w" fact="0.3696"/>
                  <dgm:constr type="t" for="ch" forName="parentText3" refType="h" fact="0.2858"/>
                  <dgm:constr type="w" for="ch" forName="parentText3" refType="w" fact="0.6304"/>
                  <dgm:constr type="h" for="ch" forName="parentText3" refType="h" fact="0.4285"/>
                  <dgm:constr type="l" for="ch" forName="parentText4" refType="w" fact="0.5545"/>
                  <dgm:constr type="t" for="ch" forName="parentText4" refType="h" fact="0.4286"/>
                  <dgm:constr type="w" for="ch" forName="parentText4" refType="w" fact="0.4455"/>
                  <dgm:constr type="h" for="ch" forName="parentText4" refType="h" fact="0.4285"/>
                  <dgm:constr type="l" for="ch" forName="parentText5" refType="w" fact="0.7393"/>
                  <dgm:constr type="t" for="ch" forName="parentText5" refType="h" fact="0.5715"/>
                  <dgm:constr type="w" for="ch" forName="parentText5" refType="w" fact="0.2607"/>
                  <dgm:constr type="h" for="ch" forName="parentText5" refType="h" fact="0.4285"/>
                </dgm:constrLst>
              </dgm:if>
              <dgm:else name="Name47">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l" for="ch" forName="parentText1" refType="w" fact="0"/>
                  <dgm:constr type="t" for="ch" forName="parentText1" refType="h" fact="0"/>
                  <dgm:constr type="w" for="ch" forName="parentText1" refType="w"/>
                  <dgm:constr type="h" for="ch" forName="parentText1" refType="h" fact="0.4285"/>
                  <dgm:constr type="l" for="ch" forName="parentText2" refType="w" fact="0"/>
                  <dgm:constr type="t" for="ch" forName="parentText2" refType="h" fact="0.1429"/>
                  <dgm:constr type="w" for="ch" forName="parentText2" refType="w" fact="0.8152"/>
                  <dgm:constr type="h" for="ch" forName="parentText2" refType="h" fact="0.4285"/>
                  <dgm:constr type="l" for="ch" forName="parentText3" refType="w" fact="0"/>
                  <dgm:constr type="t" for="ch" forName="parentText3" refType="h" fact="0.2858"/>
                  <dgm:constr type="w" for="ch" forName="parentText3" refType="w" fact="0.6304"/>
                  <dgm:constr type="h" for="ch" forName="parentText3" refType="h" fact="0.4285"/>
                  <dgm:constr type="l" for="ch" forName="parentText4" refType="w" fact="0"/>
                  <dgm:constr type="t" for="ch" forName="parentText4" refType="h" fact="0.4286"/>
                  <dgm:constr type="w" for="ch" forName="parentText4" refType="w" fact="0.4455"/>
                  <dgm:constr type="h" for="ch" forName="parentText4" refType="h" fact="0.4285"/>
                  <dgm:constr type="l" for="ch" forName="parentText5" refType="w" fact="0"/>
                  <dgm:constr type="t" for="ch" forName="parentText5" refType="h" fact="0.5715"/>
                  <dgm:constr type="w" for="ch" forName="parentText5" refType="w" fact="0.2607"/>
                  <dgm:constr type="h" for="ch" forName="parentText5" refType="h" fact="0.4285"/>
                </dgm:constrLst>
              </dgm:else>
            </dgm:choose>
          </dgm:if>
          <dgm:else name="Name48">
            <dgm:alg type="composite">
              <dgm:param type="ar" val="1.7837"/>
            </dgm:alg>
            <dgm:choose name="Name49">
              <dgm:if name="Name5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5"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5"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5"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childText5" refType="primFontSz" refFor="des" refForName="parentText4" op="lte"/>
                  <dgm:constr type="primFontSz" for="des" forName="childText1" refType="primFontSz" refFor="des" refForName="parentText5" op="lte"/>
                  <dgm:constr type="primFontSz" for="des" forName="childText2" refType="primFontSz" refFor="des" refForName="parentText5" op="lte"/>
                  <dgm:constr type="primFontSz" for="des" forName="childText3" refType="primFontSz" refFor="des" refForName="parentText5" op="lte"/>
                  <dgm:constr type="primFontSz" for="des" forName="childText4" refType="primFontSz" refFor="des" refForName="parentText5" op="lte"/>
                  <dgm:constr type="primFontSz" for="des" forName="childText5" refType="primFontSz" refFor="des" refForName="parentText5"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primFontSz" for="des" forName="childText5" refType="primFontSz" refFor="des" refForName="childText1" op="equ"/>
                  <dgm:constr type="l" for="ch" forName="childText1" refType="w" fact="0"/>
                  <dgm:constr type="t" for="ch" forName="childText1" refType="h" fact="0.1997"/>
                  <dgm:constr type="w" for="ch" forName="childText1" refType="w" fact="0.18482"/>
                  <dgm:constr type="h" for="ch" forName="childText1" refType="h" fact="0.4763"/>
                  <dgm:constr type="l" for="ch" forName="childText2" refType="w" fact="0.1848"/>
                  <dgm:constr type="t" for="ch" forName="childText2" refType="h" fact="0.2862"/>
                  <dgm:constr type="w" for="ch" forName="childText2" refType="w" fact="0.18482"/>
                  <dgm:constr type="h" for="ch" forName="childText2" refType="h" fact="0.4763"/>
                  <dgm:constr type="l" for="ch" forName="childText3" refType="w" fact="0.3696"/>
                  <dgm:constr type="t" for="ch" forName="childText3" refType="h" fact="0.3727"/>
                  <dgm:constr type="w" for="ch" forName="childText3" refType="w" fact="0.18482"/>
                  <dgm:constr type="h" for="ch" forName="childText3" refType="h" fact="0.4763"/>
                  <dgm:constr type="l" for="ch" forName="childText4" refType="w" fact="0.5545"/>
                  <dgm:constr type="t" for="ch" forName="childText4" refType="h" fact="0.4592"/>
                  <dgm:constr type="w" for="ch" forName="childText4" refType="w" fact="0.18482"/>
                  <dgm:constr type="h" for="ch" forName="childText4" refType="h" fact="0.4763"/>
                  <dgm:constr type="l" for="ch" forName="childText5" refType="w" fact="0.7393"/>
                  <dgm:constr type="t" for="ch" forName="childText5" refType="h" fact="0.5457"/>
                  <dgm:constr type="w" for="ch" forName="childText5" refType="w" fact="0.18482"/>
                  <dgm:constr type="h" for="ch" forName="childText5" refType="h" fact="0.4763"/>
                  <dgm:constr type="l" for="ch" forName="parentText1" refType="w" fact="0"/>
                  <dgm:constr type="t" for="ch" forName="parentText1" refType="h" fact="0"/>
                  <dgm:constr type="w" for="ch" forName="parentText1" refType="w"/>
                  <dgm:constr type="h" for="ch" forName="parentText1" refType="h" fact="0.2594"/>
                  <dgm:constr type="l" for="ch" forName="parentText2" refType="w" fact="0.1848"/>
                  <dgm:constr type="t" for="ch" forName="parentText2" refType="h" fact="0.0865"/>
                  <dgm:constr type="w" for="ch" forName="parentText2" refType="w" fact="0.8152"/>
                  <dgm:constr type="h" for="ch" forName="parentText2" refType="h" fact="0.2594"/>
                  <dgm:constr type="l" for="ch" forName="parentText3" refType="w" fact="0.3696"/>
                  <dgm:constr type="t" for="ch" forName="parentText3" refType="h" fact="0.173"/>
                  <dgm:constr type="w" for="ch" forName="parentText3" refType="w" fact="0.6304"/>
                  <dgm:constr type="h" for="ch" forName="parentText3" refType="h" fact="0.2594"/>
                  <dgm:constr type="l" for="ch" forName="parentText4" refType="w" fact="0.5545"/>
                  <dgm:constr type="t" for="ch" forName="parentText4" refType="h" fact="0.2595"/>
                  <dgm:constr type="w" for="ch" forName="parentText4" refType="w" fact="0.4455"/>
                  <dgm:constr type="h" for="ch" forName="parentText4" refType="h" fact="0.2594"/>
                  <dgm:constr type="l" for="ch" forName="parentText5" refType="w" fact="0.7393"/>
                  <dgm:constr type="t" for="ch" forName="parentText5" refType="h" fact="0.346"/>
                  <dgm:constr type="w" for="ch" forName="parentText5" refType="w" fact="0.2607"/>
                  <dgm:constr type="h" for="ch" forName="parentText5" refType="h" fact="0.2594"/>
                </dgm:constrLst>
              </dgm:if>
              <dgm:else name="Name5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5"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5"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5"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childText5" refType="primFontSz" refFor="des" refForName="parentText4" op="lte"/>
                  <dgm:constr type="primFontSz" for="des" forName="childText1" refType="primFontSz" refFor="des" refForName="parentText5" op="lte"/>
                  <dgm:constr type="primFontSz" for="des" forName="childText2" refType="primFontSz" refFor="des" refForName="parentText5" op="lte"/>
                  <dgm:constr type="primFontSz" for="des" forName="childText3" refType="primFontSz" refFor="des" refForName="parentText5" op="lte"/>
                  <dgm:constr type="primFontSz" for="des" forName="childText4" refType="primFontSz" refFor="des" refForName="parentText5" op="lte"/>
                  <dgm:constr type="primFontSz" for="des" forName="childText5" refType="primFontSz" refFor="des" refForName="parentText5"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primFontSz" for="des" forName="childText5" refType="primFontSz" refFor="des" refForName="childText1" op="equ"/>
                  <dgm:constr type="l" for="ch" forName="childText1" refType="w" fact="0.81518"/>
                  <dgm:constr type="t" for="ch" forName="childText1" refType="h" fact="0.1997"/>
                  <dgm:constr type="w" for="ch" forName="childText1" refType="w" fact="0.18482"/>
                  <dgm:constr type="h" for="ch" forName="childText1" refType="h" fact="0.4763"/>
                  <dgm:constr type="l" for="ch" forName="childText2" refType="w" fact="0.63036"/>
                  <dgm:constr type="t" for="ch" forName="childText2" refType="h" fact="0.2862"/>
                  <dgm:constr type="w" for="ch" forName="childText2" refType="w" fact="0.18482"/>
                  <dgm:constr type="h" for="ch" forName="childText2" refType="h" fact="0.4763"/>
                  <dgm:constr type="l" for="ch" forName="childText3" refType="w" fact="0.44554"/>
                  <dgm:constr type="t" for="ch" forName="childText3" refType="h" fact="0.3727"/>
                  <dgm:constr type="w" for="ch" forName="childText3" refType="w" fact="0.18482"/>
                  <dgm:constr type="h" for="ch" forName="childText3" refType="h" fact="0.4763"/>
                  <dgm:constr type="l" for="ch" forName="childText4" refType="w" fact="0.26072"/>
                  <dgm:constr type="t" for="ch" forName="childText4" refType="h" fact="0.4592"/>
                  <dgm:constr type="w" for="ch" forName="childText4" refType="w" fact="0.18482"/>
                  <dgm:constr type="h" for="ch" forName="childText4" refType="h" fact="0.4763"/>
                  <dgm:constr type="l" for="ch" forName="childText5" refType="w" fact="0.0759"/>
                  <dgm:constr type="t" for="ch" forName="childText5" refType="h" fact="0.5457"/>
                  <dgm:constr type="w" for="ch" forName="childText5" refType="w" fact="0.18482"/>
                  <dgm:constr type="h" for="ch" forName="childText5" refType="h" fact="0.4763"/>
                  <dgm:constr type="l" for="ch" forName="parentText1" refType="w" fact="0"/>
                  <dgm:constr type="t" for="ch" forName="parentText1" refType="h" fact="0"/>
                  <dgm:constr type="w" for="ch" forName="parentText1" refType="w"/>
                  <dgm:constr type="h" for="ch" forName="parentText1" refType="h" fact="0.2594"/>
                  <dgm:constr type="l" for="ch" forName="parentText2" refType="w" fact="0"/>
                  <dgm:constr type="t" for="ch" forName="parentText2" refType="h" fact="0.0865"/>
                  <dgm:constr type="w" for="ch" forName="parentText2" refType="w" fact="0.8152"/>
                  <dgm:constr type="h" for="ch" forName="parentText2" refType="h" fact="0.2594"/>
                  <dgm:constr type="l" for="ch" forName="parentText3" refType="w" fact="0"/>
                  <dgm:constr type="t" for="ch" forName="parentText3" refType="h" fact="0.173"/>
                  <dgm:constr type="w" for="ch" forName="parentText3" refType="w" fact="0.6304"/>
                  <dgm:constr type="h" for="ch" forName="parentText3" refType="h" fact="0.2594"/>
                  <dgm:constr type="l" for="ch" forName="parentText4" refType="w" fact="0"/>
                  <dgm:constr type="t" for="ch" forName="parentText4" refType="h" fact="0.2595"/>
                  <dgm:constr type="w" for="ch" forName="parentText4" refType="w" fact="0.4455"/>
                  <dgm:constr type="h" for="ch" forName="parentText4" refType="h" fact="0.2594"/>
                  <dgm:constr type="l" for="ch" forName="parentText5" refType="w" fact="0"/>
                  <dgm:constr type="t" for="ch" forName="parentText5" refType="h" fact="0.346"/>
                  <dgm:constr type="w" for="ch" forName="parentText5" refType="w" fact="0.2607"/>
                  <dgm:constr type="h" for="ch" forName="parentText5" refType="h" fact="0.2594"/>
                </dgm:constrLst>
              </dgm:else>
            </dgm:choose>
          </dgm:else>
        </dgm:choose>
      </dgm:else>
    </dgm:choose>
    <dgm:forEach name="Name52" axis="ch" ptType="node" cnt="1">
      <dgm:layoutNode name="parentText1" styleLbl="node1">
        <dgm:varLst>
          <dgm:chMax/>
          <dgm:chPref val="3"/>
          <dgm:bulletEnabled val="1"/>
        </dgm:varLst>
        <dgm:choose name="Name53">
          <dgm:if name="Name54"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55">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56">
        <dgm:if name="Name57" axis="ch" ptType="node" func="cnt" op="gte" val="1">
          <dgm:layoutNode name="childText1"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8"/>
      </dgm:choose>
    </dgm:forEach>
    <dgm:forEach name="Name59" axis="ch" ptType="node" st="2" cnt="1">
      <dgm:layoutNode name="parentText2" styleLbl="node1">
        <dgm:varLst>
          <dgm:chMax/>
          <dgm:chPref val="3"/>
          <dgm:bulletEnabled val="1"/>
        </dgm:varLst>
        <dgm:choose name="Name60">
          <dgm:if name="Name61"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62">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63">
        <dgm:if name="Name64" axis="ch" ptType="node" func="cnt" op="gte" val="1">
          <dgm:layoutNode name="childText2"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5"/>
      </dgm:choose>
    </dgm:forEach>
    <dgm:forEach name="Name66" axis="ch" ptType="node" st="3" cnt="1">
      <dgm:layoutNode name="parentText3" styleLbl="node1">
        <dgm:varLst>
          <dgm:chMax/>
          <dgm:chPref val="3"/>
          <dgm:bulletEnabled val="1"/>
        </dgm:varLst>
        <dgm:choose name="Name67">
          <dgm:if name="Name68"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69">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70">
        <dgm:if name="Name71" axis="ch" ptType="node" func="cnt" op="gte" val="1">
          <dgm:layoutNode name="childText3"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forEach>
    <dgm:forEach name="Name73" axis="ch" ptType="node" st="4" cnt="1">
      <dgm:layoutNode name="parentText4" styleLbl="node1">
        <dgm:varLst>
          <dgm:chMax/>
          <dgm:chPref val="3"/>
          <dgm:bulletEnabled val="1"/>
        </dgm:varLst>
        <dgm:choose name="Name74">
          <dgm:if name="Name75"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76">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77">
        <dgm:if name="Name78" axis="ch" ptType="node" func="cnt" op="gte" val="1">
          <dgm:layoutNode name="childText4"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9"/>
      </dgm:choose>
    </dgm:forEach>
    <dgm:forEach name="Name80" axis="ch" ptType="node" st="5" cnt="1">
      <dgm:layoutNode name="parentText5" styleLbl="node1">
        <dgm:varLst>
          <dgm:chMax/>
          <dgm:chPref val="3"/>
          <dgm:bulletEnabled val="1"/>
        </dgm:varLst>
        <dgm:choose name="Name81">
          <dgm:if name="Name82"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83">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84">
        <dgm:if name="Name85" axis="ch" ptType="node" func="cnt" op="gte" val="1">
          <dgm:layoutNode name="childText5"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6"/>
      </dgm:choose>
    </dgm:forEach>
  </dgm:layoutNode>
</dgm:layoutDef>
</file>

<file path=ppt/diagrams/layout207.xml><?xml version="1.0" encoding="utf-8"?>
<dgm:layoutDef xmlns:dgm="http://schemas.openxmlformats.org/drawingml/2006/diagram" xmlns:a="http://schemas.openxmlformats.org/drawingml/2006/main" uniqueId="urn:microsoft.com/office/officeart/2005/8/layout/vList6">
  <dgm:title val=""/>
  <dgm:desc val=""/>
  <dgm:catLst>
    <dgm:cat type="process" pri="22000"/>
    <dgm:cat type="list" pri="1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dgm:varLst>
    <dgm:alg type="lin">
      <dgm:param type="linDir" val="fromT"/>
    </dgm:alg>
    <dgm:shape xmlns:r="http://schemas.openxmlformats.org/officeDocument/2006/relationships" r:blip="">
      <dgm:adjLst/>
    </dgm:shape>
    <dgm:presOf/>
    <dgm:constrLst>
      <dgm:constr type="w" for="ch" forName="linNode" refType="w"/>
      <dgm:constr type="h" for="ch" forName="linNode" refType="h"/>
      <dgm:constr type="h" for="ch" forName="spacing" refType="h" refFor="ch" refForName="linNode" fact="0.1"/>
      <dgm:constr type="primFontSz" for="des" forName="parentShp" op="equ" val="65"/>
      <dgm:constr type="primFontSz" for="des" forName="childShp" op="equ" val="65"/>
    </dgm:constrLst>
    <dgm:ruleLst/>
    <dgm:forEach name="Name1" axis="ch" ptType="node">
      <dgm:layoutNode name="linNode">
        <dgm:choose name="Name2">
          <dgm:if name="Name3" func="var" arg="dir" op="equ" val="norm">
            <dgm:alg type="lin">
              <dgm:param type="linDir" val="fromL"/>
            </dgm:alg>
          </dgm:if>
          <dgm:else name="Name4">
            <dgm:alg type="lin">
              <dgm:param type="linDir" val="fromR"/>
            </dgm:alg>
          </dgm:else>
        </dgm:choose>
        <dgm:shape xmlns:r="http://schemas.openxmlformats.org/officeDocument/2006/relationships" r:blip="">
          <dgm:adjLst/>
        </dgm:shape>
        <dgm:presOf/>
        <dgm:choose name="Name5">
          <dgm:if name="Name6" func="var" arg="dir" op="equ" val="norm">
            <dgm:constrLst>
              <dgm:constr type="w" for="ch" forName="parentShp" refType="w" fact="0.4"/>
              <dgm:constr type="h" for="ch" forName="parentShp" refType="h"/>
              <dgm:constr type="w" for="ch" forName="childShp" refType="w" fact="0.6"/>
              <dgm:constr type="h" for="ch" forName="childShp" refType="h" refFor="ch" refForName="parentShp"/>
            </dgm:constrLst>
          </dgm:if>
          <dgm:else name="Name7">
            <dgm:constrLst>
              <dgm:constr type="w" for="ch" forName="parentShp" refType="w" fact="0.4"/>
              <dgm:constr type="h" for="ch" forName="parentShp" refType="h"/>
              <dgm:constr type="w" for="ch" forName="childShp" refType="w" fact="0.6"/>
              <dgm:constr type="h" for="ch" forName="childShp" refType="h" refFor="ch" refForName="parentShp"/>
            </dgm:constrLst>
          </dgm:else>
        </dgm:choose>
        <dgm:ruleLst/>
        <dgm:layoutNode name="parentShp" styleLbl="node1">
          <dgm:varLst>
            <dgm:bulletEnabled val="1"/>
          </dgm:varLst>
          <dgm:alg type="tx"/>
          <dgm:shape xmlns:r="http://schemas.openxmlformats.org/officeDocument/2006/relationships" type="roundRect" r:blip="">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layoutNode name="childShp" styleLbl="bgAccFollowNode1">
          <dgm:varLst>
            <dgm:bulletEnabled val="1"/>
          </dgm:varLst>
          <dgm:alg type="tx">
            <dgm:param type="stBulletLvl" val="1"/>
          </dgm:alg>
          <dgm:choose name="Name8">
            <dgm:if name="Name9" func="var" arg="dir" op="equ" val="norm">
              <dgm:shape xmlns:r="http://schemas.openxmlformats.org/officeDocument/2006/relationships" type="rightArrow" r:blip="" zOrderOff="-2">
                <dgm:adjLst>
                  <dgm:adj idx="1" val="0.75"/>
                </dgm:adjLst>
              </dgm:shape>
            </dgm:if>
            <dgm:else name="Name10">
              <dgm:shape xmlns:r="http://schemas.openxmlformats.org/officeDocument/2006/relationships" rot="180" type="rightArrow" r:blip="" zOrderOff="-2">
                <dgm:adjLst>
                  <dgm:adj idx="1" val="0.75"/>
                </dgm:adjLst>
              </dgm:shape>
            </dgm:else>
          </dgm:choose>
          <dgm:presOf axis="des" ptType="node"/>
          <dgm:constrLst>
            <dgm:constr type="secFontSz" refType="primFontSz"/>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dgm:forEach name="Name11" axis="followSib" ptType="sibTrans" cnt="1">
        <dgm:layoutNode name="spacing">
          <dgm:alg type="sp"/>
          <dgm:shape xmlns:r="http://schemas.openxmlformats.org/officeDocument/2006/relationships" r:blip="">
            <dgm:adjLst/>
          </dgm:shape>
          <dgm:presOf/>
          <dgm:constrLst/>
          <dgm:ruleLst/>
        </dgm:layoutNode>
      </dgm:forEach>
    </dgm:forEach>
  </dgm:layoutNode>
</dgm:layoutDef>
</file>

<file path=ppt/diagrams/layout208.xml><?xml version="1.0" encoding="utf-8"?>
<dgm:layoutDef xmlns:dgm="http://schemas.openxmlformats.org/drawingml/2006/diagram" xmlns:a="http://schemas.openxmlformats.org/drawingml/2006/main" uniqueId="urn:microsoft.com/office/officeart/2005/8/layout/lProcess2">
  <dgm:title val=""/>
  <dgm:desc val=""/>
  <dgm:catLst>
    <dgm:cat type="list" pri="10000"/>
    <dgm:cat type="relationship" pri="13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useDef="1">
    <dgm:dataModel>
      <dgm:ptLst/>
      <dgm:bg/>
      <dgm:whole/>
    </dgm:dataModel>
  </dgm:styleData>
  <dgm:clrData useDef="1">
    <dgm:dataModel>
      <dgm:ptLst/>
      <dgm:bg/>
      <dgm:whole/>
    </dgm:dataModel>
  </dgm:clrData>
  <dgm:layoutNode name="theList">
    <dgm:varLst>
      <dgm:dir/>
      <dgm:animLvl val="lvl"/>
      <dgm:resizeHandles val="exact"/>
    </dgm:varLst>
    <dgm:choose name="Name0">
      <dgm:if name="Name1" func="var" arg="dir" op="equ" val="norm">
        <dgm:alg type="lin"/>
      </dgm:if>
      <dgm:else name="Name2">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forName="aSpace" refType="w" fact="0.075"/>
      <dgm:constr type="h" for="des" forName="aSpace2" refType="h" fact="0.1"/>
      <dgm:constr type="primFontSz" for="des" forName="textNode" op="equ"/>
      <dgm:constr type="primFontSz" for="des" forName="childNode" op="equ"/>
    </dgm:constrLst>
    <dgm:ruleLst/>
    <dgm:forEach name="aNodeForEach" axis="ch" ptType="node">
      <dgm:layoutNode name="compNode">
        <dgm:alg type="composite"/>
        <dgm:shape xmlns:r="http://schemas.openxmlformats.org/officeDocument/2006/relationships" r:blip="">
          <dgm:adjLst/>
        </dgm:shape>
        <dgm:presOf/>
        <dgm:constrLst>
          <dgm:constr type="w" for="ch" forName="aNode" refType="w"/>
          <dgm:constr type="h" for="ch" forName="aNode" refType="h"/>
          <dgm:constr type="w" for="ch" forName="textNode" refType="w"/>
          <dgm:constr type="h" for="ch" forName="textNode" refType="h" fact="0.3"/>
          <dgm:constr type="ctrX" for="ch" forName="textNode" refType="w" fact="0.5"/>
          <dgm:constr type="w" for="ch" forName="compChildNode" refType="w" fact="0.8"/>
          <dgm:constr type="h" for="ch" forName="compChildNode" refType="h" fact="0.65"/>
          <dgm:constr type="t" for="ch" forName="compChildNode" refType="h" fact="0.3"/>
          <dgm:constr type="ctrX" for="ch" forName="compChildNode" refType="w" fact="0.5"/>
        </dgm:constrLst>
        <dgm:ruleLst/>
        <dgm:layoutNode name="aNode" styleLbl="bgShp">
          <dgm:alg type="sp"/>
          <dgm:shape xmlns:r="http://schemas.openxmlformats.org/officeDocument/2006/relationships" type="roundRect" r:blip="">
            <dgm:adjLst>
              <dgm:adj idx="1" val="0.1"/>
            </dgm:adjLst>
          </dgm:shape>
          <dgm:presOf axis="self"/>
          <dgm:constrLst/>
          <dgm:ruleLst/>
        </dgm:layoutNode>
        <dgm:layoutNode name="textNode" styleLbl="bgShp">
          <dgm:alg type="tx"/>
          <dgm:shape xmlns:r="http://schemas.openxmlformats.org/officeDocument/2006/relationships" type="rect" r:blip="" hideGeom="1">
            <dgm:adjLst>
              <dgm:adj idx="1" val="0.1"/>
            </dgm:adjLst>
          </dgm:shape>
          <dgm:presOf axis="self"/>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compChildNode">
          <dgm:alg type="composite"/>
          <dgm:shape xmlns:r="http://schemas.openxmlformats.org/officeDocument/2006/relationships" r:blip="">
            <dgm:adjLst/>
          </dgm:shape>
          <dgm:presOf/>
          <dgm:constrLst>
            <dgm:constr type="w" for="des" forName="childNode" refType="w"/>
            <dgm:constr type="h" for="des" forName="childNode" refType="h"/>
          </dgm:constrLst>
          <dgm:ruleLst/>
          <dgm:layoutNode name="theInnerList">
            <dgm:alg type="lin">
              <dgm:param type="linDir" val="fromT"/>
            </dgm:alg>
            <dgm:shape xmlns:r="http://schemas.openxmlformats.org/officeDocument/2006/relationships" r:blip="">
              <dgm:adjLst/>
            </dgm:shape>
            <dgm:presOf/>
            <dgm:constrLst/>
            <dgm:ruleLst/>
            <dgm:forEach name="childNodeForEach" axis="ch" ptType="node">
              <dgm:layoutNode name="child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tMarg" refType="primFontSz" fact="0.15"/>
                  <dgm:constr type="bMarg" refType="primFontSz" fact="0.15"/>
                  <dgm:constr type="lMarg" refType="primFontSz" fact="0.2"/>
                  <dgm:constr type="rMarg" refType="primFontSz" fact="0.2"/>
                </dgm:constrLst>
                <dgm:ruleLst>
                  <dgm:rule type="primFontSz" val="5" fact="NaN" max="NaN"/>
                </dgm:ruleLst>
              </dgm:layoutNode>
              <dgm:choose name="Name3">
                <dgm:if name="Name4" axis="self" ptType="node" func="revPos" op="equ" val="1"/>
                <dgm:else name="Name5">
                  <dgm:layoutNode name="aSpace2">
                    <dgm:alg type="sp"/>
                    <dgm:shape xmlns:r="http://schemas.openxmlformats.org/officeDocument/2006/relationships" r:blip="">
                      <dgm:adjLst/>
                    </dgm:shape>
                    <dgm:presOf/>
                    <dgm:constrLst/>
                    <dgm:ruleLst/>
                  </dgm:layoutNode>
                </dgm:else>
              </dgm:choose>
            </dgm:forEach>
          </dgm:layoutNode>
        </dgm:layoutNode>
      </dgm:layoutNode>
      <dgm:choose name="Name6">
        <dgm:if name="Name7" axis="self" ptType="node" func="revPos" op="equ" val="1"/>
        <dgm:else name="Name8">
          <dgm:layoutNode name="aSpace">
            <dgm:alg type="sp"/>
            <dgm:shape xmlns:r="http://schemas.openxmlformats.org/officeDocument/2006/relationships" r:blip="">
              <dgm:adjLst/>
            </dgm:shape>
            <dgm:presOf/>
            <dgm:constrLst/>
            <dgm:ruleLst/>
          </dgm:layoutNode>
        </dgm:else>
      </dgm:choose>
    </dgm:forEach>
  </dgm:layoutNode>
</dgm:layoutDef>
</file>

<file path=ppt/diagrams/layout209.xml><?xml version="1.0" encoding="utf-8"?>
<dgm:layoutDef xmlns:dgm="http://schemas.openxmlformats.org/drawingml/2006/diagram" xmlns:a="http://schemas.openxmlformats.org/drawingml/2006/main" uniqueId="urn:microsoft.com/office/officeart/2005/8/layout/hierarchy4">
  <dgm:title val=""/>
  <dgm:desc val=""/>
  <dgm:catLst>
    <dgm:cat type="hierarchy" pri="4000"/>
    <dgm:cat type="list" pri="24000"/>
    <dgm:cat type="relationship" pri="10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Name0">
    <dgm:varLst>
      <dgm:chPref val="1"/>
      <dgm:dir/>
      <dgm:animOne val="branch"/>
      <dgm:animLvl val="lvl"/>
      <dgm:resizeHandles/>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w" for="ch" forName="vertOne" refType="w"/>
      <dgm:constr type="w" for="des" forName="horzOne" refType="w"/>
      <dgm:constr type="w" for="des" forName="txOne" refType="w"/>
      <dgm:constr type="w" for="des" forName="vertTwo" refType="w"/>
      <dgm:constr type="w" for="des" forName="horzTwo" refType="w"/>
      <dgm:constr type="w" for="des" forName="txTwo" refType="w"/>
      <dgm:constr type="w" for="des" forName="vertThree" refType="w"/>
      <dgm:constr type="w" for="des" forName="horzThree" refType="w"/>
      <dgm:constr type="w" for="des" forName="txThree" refType="w"/>
      <dgm:constr type="w" for="des" forName="vertFour" refType="w"/>
      <dgm:constr type="w" for="des" forName="horzFour" refType="w"/>
      <dgm:constr type="w" for="des" forName="txFour" refType="w"/>
      <dgm:constr type="h" for="des" ptType="node" op="equ"/>
      <dgm:constr type="h" for="des" forName="txOne" refType="h"/>
      <dgm:constr type="userH" for="des" ptType="node" refType="h" refFor="des" refForName="txOne"/>
      <dgm:constr type="primFontSz" for="des" forName="txOne" val="65"/>
      <dgm:constr type="primFontSz" for="des" forName="txTwo" val="65"/>
      <dgm:constr type="primFontSz" for="des" forName="txTwo" refType="primFontSz" refFor="des" refForName="txOne" op="lte"/>
      <dgm:constr type="primFontSz" for="des" forName="txThree" val="65"/>
      <dgm:constr type="primFontSz" for="des" forName="txThree" refType="primFontSz" refFor="des" refForName="txOne" op="lte"/>
      <dgm:constr type="primFontSz" for="des" forName="txThree" refType="primFontSz" refFor="des" refForName="txTwo" op="lte"/>
      <dgm:constr type="primFontSz" for="des" forName="txFour" val="65"/>
      <dgm:constr type="primFontSz" for="des" forName="txFour" refType="primFontSz" refFor="des" refForName="txOne" op="lte"/>
      <dgm:constr type="primFontSz" for="des" forName="txFour" refType="primFontSz" refFor="des" refForName="txTwo" op="lte"/>
      <dgm:constr type="primFontSz" for="des" forName="txFour" refType="primFontSz" refFor="des" refForName="txThree" op="lte"/>
      <dgm:constr type="w" for="des" forName="sibSpaceOne" refType="w" fact="0.168"/>
      <dgm:constr type="w" for="des" forName="sibSpaceTwo" refType="w" refFor="des" refForName="sibSpaceOne" op="equ" fact="0.5"/>
      <dgm:constr type="w" for="des" forName="sibSpaceThree" refType="w" refFor="des" refForName="sibSpaceTwo" op="equ" fact="0.5"/>
      <dgm:constr type="w" for="des" forName="sibSpaceFour" refType="w" refFor="des" refForName="sibSpaceThree" op="equ" fact="0.5"/>
      <dgm:constr type="h" for="des" forName="parTransOne" refType="w" fact="0.056"/>
      <dgm:constr type="h" for="des" forName="parTransTwo" refType="h" refFor="des" refForName="parTransOne" op="equ"/>
      <dgm:constr type="h" for="des" forName="parTransThree" refType="h" refFor="des" refForName="parTransTwo" op="equ"/>
      <dgm:constr type="h" for="des" forName="parTransFour" refType="h" refFor="des" refForName="parTransThree" op="equ"/>
    </dgm:constrLst>
    <dgm:ruleLst/>
    <dgm:forEach name="Name4" axis="ch" ptType="node">
      <dgm:layoutNode name="vertOne">
        <dgm:alg type="lin">
          <dgm:param type="linDir" val="fromT"/>
        </dgm:alg>
        <dgm:shape xmlns:r="http://schemas.openxmlformats.org/officeDocument/2006/relationships" r:blip="">
          <dgm:adjLst/>
        </dgm:shape>
        <dgm:presOf/>
        <dgm:constrLst>
          <dgm:constr type="w" for="ch" forName="txOne" refType="w" refFor="ch" refForName="horzOne" op="gte"/>
        </dgm:constrLst>
        <dgm:ruleLst/>
        <dgm:layoutNode name="txOn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5">
          <dgm:if name="Name6" axis="des" ptType="node" func="cnt" op="gt" val="0">
            <dgm:layoutNode name="parTransOne">
              <dgm:alg type="sp"/>
              <dgm:shape xmlns:r="http://schemas.openxmlformats.org/officeDocument/2006/relationships" r:blip="">
                <dgm:adjLst/>
              </dgm:shape>
              <dgm:presOf/>
              <dgm:constrLst/>
              <dgm:ruleLst/>
            </dgm:layoutNode>
          </dgm:if>
          <dgm:else name="Name7"/>
        </dgm:choose>
        <dgm:layoutNode name="horzOne">
          <dgm:choose name="Name8">
            <dgm:if name="Name9" func="var" arg="dir" op="equ" val="norm">
              <dgm:alg type="lin">
                <dgm:param type="linDir" val="fromL"/>
                <dgm:param type="nodeVertAlign" val="t"/>
              </dgm:alg>
            </dgm:if>
            <dgm:else name="Name1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1" axis="ch" ptType="node">
            <dgm:layoutNode name="vertTwo">
              <dgm:alg type="lin">
                <dgm:param type="linDir" val="fromT"/>
              </dgm:alg>
              <dgm:shape xmlns:r="http://schemas.openxmlformats.org/officeDocument/2006/relationships" r:blip="">
                <dgm:adjLst/>
              </dgm:shape>
              <dgm:presOf/>
              <dgm:constrLst>
                <dgm:constr type="w" for="ch" forName="txTwo" refType="w" refFor="ch" refForName="horzTwo" op="gte"/>
              </dgm:constrLst>
              <dgm:ruleLst/>
              <dgm:layoutNode name="txTwo">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2">
                <dgm:if name="Name13" axis="des" ptType="node" func="cnt" op="gt" val="0">
                  <dgm:layoutNode name="parTransTwo">
                    <dgm:alg type="sp"/>
                    <dgm:shape xmlns:r="http://schemas.openxmlformats.org/officeDocument/2006/relationships" r:blip="">
                      <dgm:adjLst/>
                    </dgm:shape>
                    <dgm:presOf/>
                    <dgm:constrLst/>
                    <dgm:ruleLst/>
                  </dgm:layoutNode>
                </dgm:if>
                <dgm:else name="Name14"/>
              </dgm:choose>
              <dgm:layoutNode name="horzTwo">
                <dgm:choose name="Name15">
                  <dgm:if name="Name16" func="var" arg="dir" op="equ" val="norm">
                    <dgm:alg type="lin">
                      <dgm:param type="linDir" val="fromL"/>
                      <dgm:param type="nodeVertAlign" val="t"/>
                    </dgm:alg>
                  </dgm:if>
                  <dgm:else name="Name17">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8" axis="ch" ptType="node">
                  <dgm:layoutNode name="vertThree">
                    <dgm:alg type="lin">
                      <dgm:param type="linDir" val="fromT"/>
                    </dgm:alg>
                    <dgm:shape xmlns:r="http://schemas.openxmlformats.org/officeDocument/2006/relationships" r:blip="">
                      <dgm:adjLst/>
                    </dgm:shape>
                    <dgm:presOf/>
                    <dgm:constrLst>
                      <dgm:constr type="w" for="ch" forName="txThree" refType="w" refFor="ch" refForName="horzThree" op="gte"/>
                    </dgm:constrLst>
                    <dgm:ruleLst/>
                    <dgm:layoutNode name="txThree">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9">
                      <dgm:if name="Name20" axis="des" ptType="node" func="cnt" op="gt" val="0">
                        <dgm:layoutNode name="parTransThree">
                          <dgm:alg type="sp"/>
                          <dgm:shape xmlns:r="http://schemas.openxmlformats.org/officeDocument/2006/relationships" r:blip="">
                            <dgm:adjLst/>
                          </dgm:shape>
                          <dgm:presOf/>
                          <dgm:constrLst/>
                          <dgm:ruleLst/>
                        </dgm:layoutNode>
                      </dgm:if>
                      <dgm:else name="Name21"/>
                    </dgm:choose>
                    <dgm:layoutNode name="horzThree">
                      <dgm:choose name="Name22">
                        <dgm:if name="Name23" func="var" arg="dir" op="equ" val="norm">
                          <dgm:alg type="lin">
                            <dgm:param type="linDir" val="fromL"/>
                            <dgm:param type="nodeVertAlign" val="t"/>
                          </dgm:alg>
                        </dgm:if>
                        <dgm:else name="Name24">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repeat" axis="ch" ptType="node">
                        <dgm:layoutNode name="vertFour">
                          <dgm:varLst>
                            <dgm:chPref val="3"/>
                          </dgm:varLst>
                          <dgm:alg type="lin">
                            <dgm:param type="linDir" val="fromT"/>
                          </dgm:alg>
                          <dgm:shape xmlns:r="http://schemas.openxmlformats.org/officeDocument/2006/relationships" r:blip="">
                            <dgm:adjLst/>
                          </dgm:shape>
                          <dgm:presOf/>
                          <dgm:constrLst>
                            <dgm:constr type="w" for="ch" forName="txFour" refType="w" refFor="ch" refForName="horzFour" op="gte"/>
                          </dgm:constrLst>
                          <dgm:ruleLst/>
                          <dgm:layoutNode name="txFour">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25">
                            <dgm:if name="Name26" axis="des" ptType="node" func="cnt" op="gt" val="0">
                              <dgm:layoutNode name="parTransFour">
                                <dgm:alg type="sp"/>
                                <dgm:shape xmlns:r="http://schemas.openxmlformats.org/officeDocument/2006/relationships" r:blip="">
                                  <dgm:adjLst/>
                                </dgm:shape>
                                <dgm:presOf/>
                                <dgm:constrLst/>
                                <dgm:ruleLst/>
                              </dgm:layoutNode>
                            </dgm:if>
                            <dgm:else name="Name27"/>
                          </dgm:choose>
                          <dgm:layoutNode name="horzFour">
                            <dgm:choose name="Name28">
                              <dgm:if name="Name29" func="var" arg="dir" op="equ" val="norm">
                                <dgm:alg type="lin">
                                  <dgm:param type="linDir" val="fromL"/>
                                  <dgm:param type="nodeVertAlign" val="t"/>
                                </dgm:alg>
                              </dgm:if>
                              <dgm:else name="Name3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31" ref="repeat"/>
                          </dgm:layoutNode>
                        </dgm:layoutNode>
                        <dgm:choose name="Name32">
                          <dgm:if name="Name33" axis="self" ptType="node" func="revPos" op="gte" val="2">
                            <dgm:forEach name="Name34" axis="followSib" ptType="sibTrans" cnt="1">
                              <dgm:layoutNode name="sibSpaceFour">
                                <dgm:alg type="sp"/>
                                <dgm:shape xmlns:r="http://schemas.openxmlformats.org/officeDocument/2006/relationships" r:blip="">
                                  <dgm:adjLst/>
                                </dgm:shape>
                                <dgm:presOf/>
                                <dgm:constrLst/>
                                <dgm:ruleLst/>
                              </dgm:layoutNode>
                            </dgm:forEach>
                          </dgm:if>
                          <dgm:else name="Name35"/>
                        </dgm:choose>
                      </dgm:forEach>
                    </dgm:layoutNode>
                  </dgm:layoutNode>
                  <dgm:choose name="Name36">
                    <dgm:if name="Name37" axis="self" ptType="node" func="revPos" op="gte" val="2">
                      <dgm:forEach name="Name38" axis="followSib" ptType="sibTrans" cnt="1">
                        <dgm:layoutNode name="sibSpaceThree">
                          <dgm:alg type="sp"/>
                          <dgm:shape xmlns:r="http://schemas.openxmlformats.org/officeDocument/2006/relationships" r:blip="">
                            <dgm:adjLst/>
                          </dgm:shape>
                          <dgm:presOf/>
                          <dgm:constrLst/>
                          <dgm:ruleLst/>
                        </dgm:layoutNode>
                      </dgm:forEach>
                    </dgm:if>
                    <dgm:else name="Name39"/>
                  </dgm:choose>
                </dgm:forEach>
              </dgm:layoutNode>
            </dgm:layoutNode>
            <dgm:choose name="Name40">
              <dgm:if name="Name41" axis="self" ptType="node" func="revPos" op="gte" val="2">
                <dgm:forEach name="Name42" axis="followSib" ptType="sibTrans" cnt="1">
                  <dgm:layoutNode name="sibSpaceTwo">
                    <dgm:alg type="sp"/>
                    <dgm:shape xmlns:r="http://schemas.openxmlformats.org/officeDocument/2006/relationships" r:blip="">
                      <dgm:adjLst/>
                    </dgm:shape>
                    <dgm:presOf/>
                    <dgm:constrLst/>
                    <dgm:ruleLst/>
                  </dgm:layoutNode>
                </dgm:forEach>
              </dgm:if>
              <dgm:else name="Name43"/>
            </dgm:choose>
          </dgm:forEach>
        </dgm:layoutNode>
      </dgm:layoutNode>
      <dgm:choose name="Name44">
        <dgm:if name="Name45" axis="self" ptType="node" func="revPos" op="gte" val="2">
          <dgm:forEach name="Name46" axis="followSib" ptType="sibTrans" cnt="1">
            <dgm:layoutNode name="sibSpaceOne">
              <dgm:alg type="sp"/>
              <dgm:shape xmlns:r="http://schemas.openxmlformats.org/officeDocument/2006/relationships" r:blip="">
                <dgm:adjLst/>
              </dgm:shape>
              <dgm:presOf/>
              <dgm:constrLst/>
              <dgm:ruleLst/>
            </dgm:layoutNode>
          </dgm:forEach>
        </dgm:if>
        <dgm:else name="Name47"/>
      </dgm:choose>
    </dgm:forEach>
  </dgm:layoutNode>
</dgm:layoutDef>
</file>

<file path=ppt/diagrams/layout21.xml><?xml version="1.0" encoding="utf-8"?>
<dgm:layoutDef xmlns:dgm="http://schemas.openxmlformats.org/drawingml/2006/diagram" xmlns:a="http://schemas.openxmlformats.org/drawingml/2006/main" uniqueId="urn:microsoft.com/office/officeart/2009/3/layout/HorizontalOrganizationChart">
  <dgm:title val=""/>
  <dgm:desc val=""/>
  <dgm:catLst>
    <dgm:cat type="hierarchy" pri="43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305"/>
      <dgm:constr type="w" for="des" forName="rootComposite" refType="w" fact="10"/>
      <dgm:constr type="h" for="des" forName="rootComposite" refType="w" refFor="des" refForName="rootComposite1" fact="0.305"/>
      <dgm:constr type="w" for="des" forName="rootComposite3" refType="w" fact="10"/>
      <dgm:constr type="h" for="des" forName="rootComposite3" refType="w" refFor="des" refForName="rootComposite1" fact="0.305"/>
      <dgm:constr type="primFontSz" for="des" ptType="node" op="equ"/>
      <dgm:constr type="sp" for="des" op="equ"/>
      <dgm:constr type="sp" for="des" forName="hierRoot1" refType="w" refFor="des" refForName="rootComposite1" fact="0.2"/>
      <dgm:constr type="sp" for="des" forName="hierRoot2" refType="sp" refFor="des" refForName="hierRoot1"/>
      <dgm:constr type="sp" for="des" forName="hierRoot3" refType="sp" refFor="des" refForName="hierRoot1"/>
      <dgm:constr type="sibSp" refType="w" refFor="des" refForName="rootComposite1" fact="0.125"/>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125"/>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func="var" arg="dir" op="equ" val="norm">
                  <dgm:alg type="hierRoot">
                    <dgm:param type="hierAlign" val="lT"/>
                  </dgm:alg>
                  <dgm:constrLst>
                    <dgm:constr type="alignOff" val="0.75"/>
                  </dgm:constrLst>
                </dgm:if>
                <dgm:else name="Name9">
                  <dgm:alg type="hierRoot">
                    <dgm:param type="hierAlign" val="rT"/>
                  </dgm:alg>
                  <dgm:constrLst>
                    <dgm:constr type="alignOff" val="0.75"/>
                  </dgm:constrLst>
                </dgm:else>
              </dgm:choose>
            </dgm:if>
            <dgm:if name="Name10" func="var" arg="hierBranch" op="equ" val="r">
              <dgm:choose name="Name11">
                <dgm:if name="Name12" func="var" arg="dir" op="equ" val="norm">
                  <dgm:alg type="hierRoot">
                    <dgm:param type="hierAlign" val="lB"/>
                  </dgm:alg>
                  <dgm:constrLst>
                    <dgm:constr type="alignOff" val="0.75"/>
                  </dgm:constrLst>
                </dgm:if>
                <dgm:else name="Name13">
                  <dgm:alg type="hierRoot">
                    <dgm:param type="hierAlign" val="rB"/>
                  </dgm:alg>
                  <dgm:constrLst>
                    <dgm:constr type="alignOff" val="0.75"/>
                  </dgm:constrLst>
                </dgm:else>
              </dgm:choose>
            </dgm:if>
            <dgm:if name="Name14" func="var" arg="hierBranch" op="equ" val="hang">
              <dgm:choose name="Name15">
                <dgm:if name="Name16" func="var" arg="dir" op="equ" val="norm">
                  <dgm:alg type="hierRoot">
                    <dgm:param type="hierAlign" val="lCtrCh"/>
                  </dgm:alg>
                  <dgm:constrLst>
                    <dgm:constr type="alignOff" val="0.65"/>
                  </dgm:constrLst>
                </dgm:if>
                <dgm:else name="Name17">
                  <dgm:alg type="hierRoot">
                    <dgm:param type="hierAlign" val="rCtrCh"/>
                  </dgm:alg>
                  <dgm:constrLst>
                    <dgm:constr type="alignOff" val="0.65"/>
                  </dgm:constrLst>
                </dgm:else>
              </dgm:choose>
            </dgm:if>
            <dgm:else name="Name18">
              <dgm:choose name="Name19">
                <dgm:if name="Name20" func="var" arg="dir" op="equ" val="norm">
                  <dgm:alg type="hierRoot">
                    <dgm:param type="hierAlign" val="lCtrCh"/>
                  </dgm:alg>
                  <dgm:constrLst>
                    <dgm:constr type="alignOff"/>
                    <dgm:constr type="bendDist" for="des" ptType="parTrans" refType="sp" fact="0.5"/>
                  </dgm:constrLst>
                </dgm:if>
                <dgm:else name="Name21">
                  <dgm:alg type="hierRoot">
                    <dgm:param type="hierAlign" val="rCtrCh"/>
                  </dgm:alg>
                  <dgm:constrLst>
                    <dgm:constr type="alignOff"/>
                    <dgm:constr type="bendDist" for="des" ptType="parTrans" refType="sp" fact="0.5"/>
                  </dgm:constrLst>
                </dgm:else>
              </dgm:choose>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22">
              <dgm:if name="Name23"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24"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25"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6">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7">
              <dgm:if name="Name28" func="var" arg="hierBranch" op="equ" val="l">
                <dgm:choose name="Name29">
                  <dgm:if name="Name30" func="var" arg="dir" op="equ" val="norm">
                    <dgm:alg type="hierChild">
                      <dgm:param type="chAlign" val="t"/>
                      <dgm:param type="linDir" val="fromL"/>
                    </dgm:alg>
                  </dgm:if>
                  <dgm:else name="Name31">
                    <dgm:alg type="hierChild">
                      <dgm:param type="chAlign" val="t"/>
                      <dgm:param type="linDir" val="fromR"/>
                    </dgm:alg>
                  </dgm:else>
                </dgm:choose>
              </dgm:if>
              <dgm:if name="Name32" func="var" arg="hierBranch" op="equ" val="r">
                <dgm:choose name="Name33">
                  <dgm:if name="Name34" func="var" arg="dir" op="equ" val="norm">
                    <dgm:alg type="hierChild">
                      <dgm:param type="chAlign" val="b"/>
                      <dgm:param type="linDir" val="fromL"/>
                    </dgm:alg>
                  </dgm:if>
                  <dgm:else name="Name35">
                    <dgm:alg type="hierChild">
                      <dgm:param type="chAlign" val="b"/>
                      <dgm:param type="linDir" val="fromR"/>
                    </dgm:alg>
                  </dgm:else>
                </dgm:choose>
              </dgm:if>
              <dgm:if name="Name36" func="var" arg="hierBranch" op="equ" val="hang">
                <dgm:choose name="Name37">
                  <dgm:if name="Name38" func="var" arg="dir" op="equ" val="norm">
                    <dgm:alg type="hierChild">
                      <dgm:param type="chAlign" val="l"/>
                      <dgm:param type="linDir" val="fromT"/>
                      <dgm:param type="secChAlign" val="t"/>
                      <dgm:param type="secLinDir" val="fromL"/>
                    </dgm:alg>
                  </dgm:if>
                  <dgm:else name="Name39">
                    <dgm:alg type="hierChild">
                      <dgm:param type="chAlign" val="r"/>
                      <dgm:param type="linDir" val="fromT"/>
                      <dgm:param type="secChAlign" val="t"/>
                      <dgm:param type="secLinDir" val="fromR"/>
                    </dgm:alg>
                  </dgm:else>
                </dgm:choose>
              </dgm:if>
              <dgm:else name="Name40">
                <dgm:choose name="Name41">
                  <dgm:if name="Name42" func="var" arg="dir" op="equ" val="norm">
                    <dgm:alg type="hierChild">
                      <dgm:param type="linDir" val="fromT"/>
                      <dgm:param type="chAlign" val="l"/>
                    </dgm:alg>
                  </dgm:if>
                  <dgm:else name="Name43">
                    <dgm:alg type="hierChild">
                      <dgm:param type="linDir" val="fromT"/>
                      <dgm:param type="chAlign" val="r"/>
                    </dgm:alg>
                  </dgm:else>
                </dgm:choose>
              </dgm:else>
            </dgm:choose>
            <dgm:shape xmlns:r="http://schemas.openxmlformats.org/officeDocument/2006/relationships" r:blip="">
              <dgm:adjLst/>
            </dgm:shape>
            <dgm:presOf/>
            <dgm:constrLst/>
            <dgm:ruleLst/>
            <dgm:forEach name="rep2a" axis="ch" ptType="nonAsst">
              <dgm:forEach name="Name44" axis="precedSib" ptType="parTrans" st="-1" cnt="1">
                <dgm:choose name="Name45">
                  <dgm:if name="Name46" func="var" arg="hierBranch" op="equ" val="hang">
                    <dgm:layoutNode name="Name47">
                      <dgm:choose name="Name48">
                        <dgm:if name="Name49" func="var" arg="dir" op="equ" val="norm">
                          <dgm:alg type="conn">
                            <dgm:param type="connRout" val="bend"/>
                            <dgm:param type="dim" val="1D"/>
                            <dgm:param type="endSty" val="noArr"/>
                            <dgm:param type="begPts" val="midR"/>
                            <dgm:param type="endPts" val="bCtr tCtr"/>
                          </dgm:alg>
                        </dgm:if>
                        <dgm:else name="Name50">
                          <dgm:alg type="conn">
                            <dgm:param type="connRout" val="bend"/>
                            <dgm:param type="dim" val="1D"/>
                            <dgm:param type="endSty" val="noArr"/>
                            <dgm:param type="begPts" val="midL"/>
                            <dgm:param type="endPts" val="bCtr tCtr"/>
                          </dgm:alg>
                        </dgm:else>
                      </dgm:choose>
                      <dgm:shape xmlns:r="http://schemas.openxmlformats.org/officeDocument/2006/relationships" type="conn" r:blip="" zOrderOff="-99999">
                        <dgm:adjLst/>
                      </dgm:shape>
                      <dgm:presOf axis="self"/>
                      <dgm:constrLst>
                        <dgm:constr type="begPad"/>
                        <dgm:constr type="endPad"/>
                      </dgm:constrLst>
                      <dgm:ruleLst/>
                    </dgm:layoutNode>
                  </dgm:if>
                  <dgm:if name="Name51" func="var" arg="hierBranch" op="equ" val="l">
                    <dgm:layoutNode name="Name52">
                      <dgm:choose name="Name53">
                        <dgm:if name="Name54" func="var" arg="dir" op="equ" val="norm">
                          <dgm:alg type="conn">
                            <dgm:param type="connRout" val="bend"/>
                            <dgm:param type="dim" val="1D"/>
                            <dgm:param type="endSty" val="noArr"/>
                            <dgm:param type="begPts" val="midR"/>
                            <dgm:param type="endPts" val="tCtr"/>
                          </dgm:alg>
                        </dgm:if>
                        <dgm:else name="Name55">
                          <dgm:alg type="conn">
                            <dgm:param type="connRout" val="bend"/>
                            <dgm:param type="dim" val="1D"/>
                            <dgm:param type="endSty" val="noArr"/>
                            <dgm:param type="begPts" val="midL"/>
                            <dgm:param type="endPts" val="tCtr"/>
                          </dgm:alg>
                        </dgm:else>
                      </dgm:choose>
                      <dgm:shape xmlns:r="http://schemas.openxmlformats.org/officeDocument/2006/relationships" type="conn" r:blip="" zOrderOff="-99999">
                        <dgm:adjLst/>
                      </dgm:shape>
                      <dgm:presOf axis="self"/>
                      <dgm:constrLst>
                        <dgm:constr type="begPad"/>
                        <dgm:constr type="endPad"/>
                      </dgm:constrLst>
                      <dgm:ruleLst/>
                    </dgm:layoutNode>
                  </dgm:if>
                  <dgm:if name="Name56" func="var" arg="hierBranch" op="equ" val="r">
                    <dgm:layoutNode name="Name57">
                      <dgm:choose name="Name58">
                        <dgm:if name="Name59" func="var" arg="dir" op="equ" val="norm">
                          <dgm:alg type="conn">
                            <dgm:param type="connRout" val="bend"/>
                            <dgm:param type="dim" val="1D"/>
                            <dgm:param type="endSty" val="noArr"/>
                            <dgm:param type="begPts" val="midR"/>
                            <dgm:param type="endPts" val="bCtr"/>
                          </dgm:alg>
                        </dgm:if>
                        <dgm:else name="Name60">
                          <dgm:alg type="conn">
                            <dgm:param type="connRout" val="bend"/>
                            <dgm:param type="dim" val="1D"/>
                            <dgm:param type="endSty" val="noArr"/>
                            <dgm:param type="begPts" val="midL"/>
                            <dgm:param type="endPts" val="bCtr"/>
                          </dgm:alg>
                        </dgm:else>
                      </dgm:choose>
                      <dgm:shape xmlns:r="http://schemas.openxmlformats.org/officeDocument/2006/relationships" type="conn" r:blip="" zOrderOff="-99999">
                        <dgm:adjLst/>
                      </dgm:shape>
                      <dgm:presOf axis="self"/>
                      <dgm:constrLst>
                        <dgm:constr type="begPad"/>
                        <dgm:constr type="endPad"/>
                      </dgm:constrLst>
                      <dgm:ruleLst/>
                    </dgm:layoutNode>
                  </dgm:if>
                  <dgm:else name="Name61">
                    <dgm:choose name="Name62">
                      <dgm:if name="Name63" func="var" arg="dir" op="equ" val="norm">
                        <dgm:layoutNode name="Name64">
                          <dgm:alg type="conn">
                            <dgm:param type="connRout" val="bend"/>
                            <dgm:param type="dim" val="1D"/>
                            <dgm:param type="endSty" val="noArr"/>
                            <dgm:param type="begPts" val="midR"/>
                            <dgm:param type="endPts" val="midL"/>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else name="Name65">
                        <dgm:layoutNode name="Name66">
                          <dgm:alg type="conn">
                            <dgm:param type="connRout" val="bend"/>
                            <dgm:param type="dim" val="1D"/>
                            <dgm:param type="endSty" val="noArr"/>
                            <dgm:param type="begPts" val="midL"/>
                            <dgm:param type="endPts" val="midR"/>
                            <dgm:param type="bendPt" val="end"/>
                          </dgm:alg>
                          <dgm:shape xmlns:r="http://schemas.openxmlformats.org/officeDocument/2006/relationships" type="conn" r:blip="" zOrderOff="-99999">
                            <dgm:adjLst/>
                          </dgm:shape>
                          <dgm:presOf axis="self"/>
                          <dgm:constrLst>
                            <dgm:constr type="begPad"/>
                            <dgm:constr type="endPad"/>
                          </dgm:constrLst>
                          <dgm:ruleLst/>
                        </dgm:layoutNode>
                      </dgm:else>
                    </dgm:choose>
                  </dgm:else>
                </dgm:choose>
              </dgm:forEach>
              <dgm:layoutNode name="hierRoot2">
                <dgm:varLst>
                  <dgm:hierBranch val="init"/>
                </dgm:varLst>
                <dgm:choose name="Name67">
                  <dgm:if name="Name68" func="var" arg="hierBranch" op="equ" val="l">
                    <dgm:choose name="Name69">
                      <dgm:if name="Name70" func="var" arg="dir" op="equ" val="norm">
                        <dgm:alg type="hierRoot">
                          <dgm:param type="hierAlign" val="lT"/>
                        </dgm:alg>
                        <dgm:constrLst>
                          <dgm:constr type="alignOff" val="0.75"/>
                        </dgm:constrLst>
                      </dgm:if>
                      <dgm:else name="Name71">
                        <dgm:alg type="hierRoot">
                          <dgm:param type="hierAlign" val="rT"/>
                        </dgm:alg>
                        <dgm:constrLst>
                          <dgm:constr type="alignOff" val="0.75"/>
                        </dgm:constrLst>
                      </dgm:else>
                    </dgm:choose>
                  </dgm:if>
                  <dgm:if name="Name72" func="var" arg="hierBranch" op="equ" val="r">
                    <dgm:choose name="Name73">
                      <dgm:if name="Name74" func="var" arg="dir" op="equ" val="norm">
                        <dgm:alg type="hierRoot">
                          <dgm:param type="hierAlign" val="lB"/>
                        </dgm:alg>
                        <dgm:constrLst>
                          <dgm:constr type="alignOff" val="0.75"/>
                        </dgm:constrLst>
                      </dgm:if>
                      <dgm:else name="Name75">
                        <dgm:alg type="hierRoot">
                          <dgm:param type="hierAlign" val="rB"/>
                        </dgm:alg>
                        <dgm:constrLst>
                          <dgm:constr type="alignOff" val="0.75"/>
                        </dgm:constrLst>
                      </dgm:else>
                    </dgm:choose>
                  </dgm:if>
                  <dgm:if name="Name76" func="var" arg="hierBranch" op="equ" val="hang">
                    <dgm:choose name="Name77">
                      <dgm:if name="Name78" func="var" arg="dir" op="equ" val="norm">
                        <dgm:alg type="hierRoot">
                          <dgm:param type="hierAlign" val="lCtrCh"/>
                        </dgm:alg>
                        <dgm:constrLst>
                          <dgm:constr type="alignOff" val="0.65"/>
                        </dgm:constrLst>
                      </dgm:if>
                      <dgm:else name="Name79">
                        <dgm:alg type="hierRoot">
                          <dgm:param type="hierAlign" val="rCtrCh"/>
                        </dgm:alg>
                        <dgm:constrLst>
                          <dgm:constr type="alignOff" val="0.65"/>
                        </dgm:constrLst>
                      </dgm:else>
                    </dgm:choose>
                  </dgm:if>
                  <dgm:else name="Name80">
                    <dgm:choose name="Name81">
                      <dgm:if name="Name82" func="var" arg="dir" op="equ" val="norm">
                        <dgm:alg type="hierRoot">
                          <dgm:param type="hierAlign" val="lCtrCh"/>
                        </dgm:alg>
                        <dgm:constrLst>
                          <dgm:constr type="alignOff"/>
                          <dgm:constr type="bendDist" for="des" ptType="parTrans" refType="sp" fact="0.5"/>
                        </dgm:constrLst>
                      </dgm:if>
                      <dgm:else name="Name83">
                        <dgm:alg type="hierRoot">
                          <dgm:param type="hierAlign" val="rCtrCh"/>
                        </dgm:alg>
                        <dgm:constrLst>
                          <dgm:constr type="alignOff"/>
                          <dgm:constr type="bendDist" for="des" ptType="parTrans" refType="sp" fact="0.5"/>
                        </dgm:constrLst>
                      </dgm:else>
                    </dgm:choose>
                  </dgm:else>
                </dgm:choose>
                <dgm:shape xmlns:r="http://schemas.openxmlformats.org/officeDocument/2006/relationships" r:blip="">
                  <dgm:adjLst/>
                </dgm:shape>
                <dgm:presOf/>
                <dgm:ruleLst/>
                <dgm:layoutNode name="rootComposite">
                  <dgm:alg type="composite"/>
                  <dgm:shape xmlns:r="http://schemas.openxmlformats.org/officeDocument/2006/relationships" r:blip="">
                    <dgm:adjLst/>
                  </dgm:shape>
                  <dgm:presOf axis="self" ptType="node" cnt="1"/>
                  <dgm:choose name="Name84">
                    <dgm:if name="Name85"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6"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7"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8">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9">
                    <dgm:if name="Name90" func="var" arg="hierBranch" op="equ" val="l">
                      <dgm:choose name="Name91">
                        <dgm:if name="Name92" func="var" arg="dir" op="equ" val="norm">
                          <dgm:alg type="hierChild">
                            <dgm:param type="chAlign" val="t"/>
                            <dgm:param type="linDir" val="fromL"/>
                          </dgm:alg>
                        </dgm:if>
                        <dgm:else name="Name93">
                          <dgm:alg type="hierChild">
                            <dgm:param type="chAlign" val="t"/>
                            <dgm:param type="linDir" val="fromR"/>
                          </dgm:alg>
                        </dgm:else>
                      </dgm:choose>
                    </dgm:if>
                    <dgm:if name="Name94" func="var" arg="hierBranch" op="equ" val="r">
                      <dgm:choose name="Name95">
                        <dgm:if name="Name96" func="var" arg="dir" op="equ" val="norm">
                          <dgm:alg type="hierChild">
                            <dgm:param type="chAlign" val="b"/>
                            <dgm:param type="linDir" val="fromL"/>
                          </dgm:alg>
                        </dgm:if>
                        <dgm:else name="Name97">
                          <dgm:alg type="hierChild">
                            <dgm:param type="chAlign" val="b"/>
                            <dgm:param type="linDir" val="fromR"/>
                          </dgm:alg>
                        </dgm:else>
                      </dgm:choose>
                    </dgm:if>
                    <dgm:if name="Name98" func="var" arg="hierBranch" op="equ" val="hang">
                      <dgm:choose name="Name99">
                        <dgm:if name="Name100" func="var" arg="dir" op="equ" val="norm">
                          <dgm:alg type="hierChild">
                            <dgm:param type="chAlign" val="l"/>
                            <dgm:param type="linDir" val="fromT"/>
                            <dgm:param type="secChAlign" val="t"/>
                            <dgm:param type="secLinDir" val="fromL"/>
                          </dgm:alg>
                        </dgm:if>
                        <dgm:else name="Name101">
                          <dgm:alg type="hierChild">
                            <dgm:param type="chAlign" val="r"/>
                            <dgm:param type="linDir" val="fromT"/>
                            <dgm:param type="secChAlign" val="t"/>
                            <dgm:param type="secLinDir" val="fromR"/>
                          </dgm:alg>
                        </dgm:else>
                      </dgm:choose>
                    </dgm:if>
                    <dgm:else name="Name102">
                      <dgm:choose name="Name103">
                        <dgm:if name="Name104" func="var" arg="dir" op="equ" val="norm">
                          <dgm:alg type="hierChild">
                            <dgm:param type="linDir" val="fromT"/>
                            <dgm:param type="chAlign" val="l"/>
                          </dgm:alg>
                        </dgm:if>
                        <dgm:else name="Name105">
                          <dgm:alg type="hierChild">
                            <dgm:param type="linDir" val="fromT"/>
                            <dgm:param type="chAlign" val="r"/>
                          </dgm:alg>
                        </dgm:else>
                      </dgm:choose>
                    </dgm:else>
                  </dgm:choose>
                  <dgm:shape xmlns:r="http://schemas.openxmlformats.org/officeDocument/2006/relationships" r:blip="">
                    <dgm:adjLst/>
                  </dgm:shape>
                  <dgm:presOf/>
                  <dgm:constrLst/>
                  <dgm:ruleLst/>
                  <dgm:forEach name="Name106" ref="rep2a"/>
                </dgm:layoutNode>
                <dgm:layoutNode name="hierChild5">
                  <dgm:choose name="Name107">
                    <dgm:if name="Name108" func="var" arg="dir" op="equ" val="norm">
                      <dgm:alg type="hierChild">
                        <dgm:param type="chAlign" val="l"/>
                        <dgm:param type="linDir" val="fromT"/>
                        <dgm:param type="secChAlign" val="t"/>
                        <dgm:param type="secLinDir" val="fromL"/>
                      </dgm:alg>
                    </dgm:if>
                    <dgm:else name="Name109">
                      <dgm:alg type="hierChild">
                        <dgm:param type="chAlign" val="r"/>
                        <dgm:param type="linDir" val="fromT"/>
                        <dgm:param type="secChAlign" val="t"/>
                        <dgm:param type="secLinDir" val="fromR"/>
                      </dgm:alg>
                    </dgm:else>
                  </dgm:choose>
                  <dgm:shape xmlns:r="http://schemas.openxmlformats.org/officeDocument/2006/relationships" r:blip="">
                    <dgm:adjLst/>
                  </dgm:shape>
                  <dgm:presOf/>
                  <dgm:constrLst/>
                  <dgm:ruleLst/>
                  <dgm:forEach name="Name110" ref="rep2b"/>
                </dgm:layoutNode>
              </dgm:layoutNode>
            </dgm:forEach>
          </dgm:layoutNode>
          <dgm:layoutNode name="hierChild3">
            <dgm:choose name="Name111">
              <dgm:if name="Name112" func="var" arg="dir" op="equ" val="norm">
                <dgm:alg type="hierChild">
                  <dgm:param type="chAlign" val="l"/>
                  <dgm:param type="linDir" val="fromT"/>
                  <dgm:param type="secChAlign" val="t"/>
                  <dgm:param type="secLinDir" val="fromL"/>
                </dgm:alg>
              </dgm:if>
              <dgm:else name="Name113">
                <dgm:alg type="hierChild">
                  <dgm:param type="chAlign" val="r"/>
                  <dgm:param type="linDir" val="fromT"/>
                  <dgm:param type="secChAlign" val="t"/>
                  <dgm:param type="secLinDir" val="fromR"/>
                </dgm:alg>
              </dgm:else>
            </dgm:choose>
            <dgm:shape xmlns:r="http://schemas.openxmlformats.org/officeDocument/2006/relationships" r:blip="">
              <dgm:adjLst/>
            </dgm:shape>
            <dgm:presOf/>
            <dgm:constrLst/>
            <dgm:ruleLst/>
            <dgm:forEach name="rep2b" axis="ch" ptType="asst">
              <dgm:forEach name="Name114" axis="precedSib" ptType="parTrans" st="-1" cnt="1">
                <dgm:layoutNode name="Name115">
                  <dgm:choose name="Name116">
                    <dgm:if name="Name117" func="var" arg="dir" op="equ" val="norm">
                      <dgm:alg type="conn">
                        <dgm:param type="connRout" val="bend"/>
                        <dgm:param type="dim" val="1D"/>
                        <dgm:param type="endSty" val="noArr"/>
                        <dgm:param type="begPts" val="midR"/>
                        <dgm:param type="endPts" val="bCtr tCtr"/>
                      </dgm:alg>
                    </dgm:if>
                    <dgm:else name="Name118">
                      <dgm:alg type="conn">
                        <dgm:param type="connRout" val="bend"/>
                        <dgm:param type="dim" val="1D"/>
                        <dgm:param type="endSty" val="noArr"/>
                        <dgm:param type="begPts" val="midL"/>
                        <dgm:param type="endPts" val="bCtr tCtr"/>
                      </dgm:alg>
                    </dgm:else>
                  </dgm:choose>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9">
                  <dgm:if name="Name120" func="var" arg="hierBranch" op="equ" val="l">
                    <dgm:choose name="Name121">
                      <dgm:if name="Name122" func="var" arg="dir" op="equ" val="norm">
                        <dgm:alg type="hierRoot">
                          <dgm:param type="hierAlign" val="lT"/>
                        </dgm:alg>
                        <dgm:constrLst>
                          <dgm:constr type="alignOff" val="0.75"/>
                        </dgm:constrLst>
                      </dgm:if>
                      <dgm:else name="Name123">
                        <dgm:alg type="hierRoot">
                          <dgm:param type="hierAlign" val="rT"/>
                        </dgm:alg>
                        <dgm:constrLst>
                          <dgm:constr type="alignOff" val="0.75"/>
                        </dgm:constrLst>
                      </dgm:else>
                    </dgm:choose>
                  </dgm:if>
                  <dgm:if name="Name124" func="var" arg="hierBranch" op="equ" val="r">
                    <dgm:choose name="Name125">
                      <dgm:if name="Name126" func="var" arg="dir" op="equ" val="norm">
                        <dgm:alg type="hierRoot">
                          <dgm:param type="hierAlign" val="lB"/>
                        </dgm:alg>
                        <dgm:constrLst>
                          <dgm:constr type="alignOff" val="0.75"/>
                        </dgm:constrLst>
                      </dgm:if>
                      <dgm:else name="Name127">
                        <dgm:alg type="hierRoot">
                          <dgm:param type="hierAlign" val="rB"/>
                        </dgm:alg>
                        <dgm:constrLst>
                          <dgm:constr type="alignOff" val="0.75"/>
                        </dgm:constrLst>
                      </dgm:else>
                    </dgm:choose>
                  </dgm:if>
                  <dgm:if name="Name128" func="var" arg="hierBranch" op="equ" val="hang">
                    <dgm:choose name="Name129">
                      <dgm:if name="Name130" func="var" arg="dir" op="equ" val="norm">
                        <dgm:alg type="hierRoot">
                          <dgm:param type="hierAlign" val="lCtrCh"/>
                        </dgm:alg>
                        <dgm:constrLst>
                          <dgm:constr type="alignOff" val="0.65"/>
                        </dgm:constrLst>
                      </dgm:if>
                      <dgm:else name="Name131">
                        <dgm:alg type="hierRoot">
                          <dgm:param type="hierAlign" val="rCtrCh"/>
                        </dgm:alg>
                        <dgm:constrLst>
                          <dgm:constr type="alignOff" val="0.65"/>
                        </dgm:constrLst>
                      </dgm:else>
                    </dgm:choose>
                  </dgm:if>
                  <dgm:else name="Name132">
                    <dgm:choose name="Name133">
                      <dgm:if name="Name134" func="var" arg="dir" op="equ" val="norm">
                        <dgm:alg type="hierRoot">
                          <dgm:param type="hierAlign" val="lCtrCh"/>
                        </dgm:alg>
                        <dgm:constrLst>
                          <dgm:constr type="alignOff"/>
                          <dgm:constr type="bendDist" for="des" ptType="parTrans" refType="sp" fact="0.5"/>
                        </dgm:constrLst>
                      </dgm:if>
                      <dgm:else name="Name135">
                        <dgm:alg type="hierRoot">
                          <dgm:param type="hierAlign" val="rCtrCh"/>
                        </dgm:alg>
                        <dgm:constrLst>
                          <dgm:constr type="alignOff"/>
                          <dgm:constr type="bendDist" for="des" ptType="parTrans" refType="sp" fact="0.5"/>
                        </dgm:constrLst>
                      </dgm:else>
                    </dgm:choose>
                  </dgm:else>
                </dgm:choose>
                <dgm:shape xmlns:r="http://schemas.openxmlformats.org/officeDocument/2006/relationships" r:blip="">
                  <dgm:adjLst/>
                </dgm:shape>
                <dgm:presOf/>
                <dgm:ruleLst/>
                <dgm:layoutNode name="rootComposite3">
                  <dgm:alg type="composite"/>
                  <dgm:shape xmlns:r="http://schemas.openxmlformats.org/officeDocument/2006/relationships" r:blip="">
                    <dgm:adjLst/>
                  </dgm:shape>
                  <dgm:presOf axis="self" ptType="node" cnt="1"/>
                  <dgm:choose name="Name136">
                    <dgm:if name="Name137"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38"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39"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40">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41">
                    <dgm:if name="Name142" func="var" arg="hierBranch" op="equ" val="l">
                      <dgm:choose name="Name143">
                        <dgm:if name="Name144" func="var" arg="dir" op="equ" val="norm">
                          <dgm:alg type="hierChild">
                            <dgm:param type="chAlign" val="t"/>
                            <dgm:param type="linDir" val="fromL"/>
                          </dgm:alg>
                        </dgm:if>
                        <dgm:else name="Name145">
                          <dgm:alg type="hierChild">
                            <dgm:param type="chAlign" val="t"/>
                            <dgm:param type="linDir" val="fromR"/>
                          </dgm:alg>
                        </dgm:else>
                      </dgm:choose>
                    </dgm:if>
                    <dgm:if name="Name146" func="var" arg="hierBranch" op="equ" val="r">
                      <dgm:choose name="Name147">
                        <dgm:if name="Name148" func="var" arg="dir" op="equ" val="norm">
                          <dgm:alg type="hierChild">
                            <dgm:param type="chAlign" val="b"/>
                            <dgm:param type="linDir" val="fromL"/>
                          </dgm:alg>
                        </dgm:if>
                        <dgm:else name="Name149">
                          <dgm:alg type="hierChild">
                            <dgm:param type="chAlign" val="b"/>
                            <dgm:param type="linDir" val="fromR"/>
                          </dgm:alg>
                        </dgm:else>
                      </dgm:choose>
                    </dgm:if>
                    <dgm:if name="Name150" func="var" arg="hierBranch" op="equ" val="hang">
                      <dgm:choose name="Name151">
                        <dgm:if name="Name152" func="var" arg="dir" op="equ" val="norm">
                          <dgm:alg type="hierChild">
                            <dgm:param type="chAlign" val="l"/>
                            <dgm:param type="linDir" val="fromT"/>
                            <dgm:param type="secChAlign" val="t"/>
                            <dgm:param type="secLinDir" val="fromL"/>
                          </dgm:alg>
                        </dgm:if>
                        <dgm:else name="Name153">
                          <dgm:alg type="hierChild">
                            <dgm:param type="chAlign" val="r"/>
                            <dgm:param type="linDir" val="fromT"/>
                            <dgm:param type="secChAlign" val="t"/>
                            <dgm:param type="secLinDir" val="fromR"/>
                          </dgm:alg>
                        </dgm:else>
                      </dgm:choose>
                    </dgm:if>
                    <dgm:else name="Name154">
                      <dgm:choose name="Name155">
                        <dgm:if name="Name156" func="var" arg="dir" op="equ" val="norm">
                          <dgm:alg type="hierChild">
                            <dgm:param type="linDir" val="fromT"/>
                            <dgm:param type="chAlign" val="l"/>
                          </dgm:alg>
                        </dgm:if>
                        <dgm:else name="Name157">
                          <dgm:alg type="hierChild">
                            <dgm:param type="linDir" val="fromT"/>
                            <dgm:param type="chAlign" val="r"/>
                          </dgm:alg>
                        </dgm:else>
                      </dgm:choose>
                    </dgm:else>
                  </dgm:choose>
                  <dgm:shape xmlns:r="http://schemas.openxmlformats.org/officeDocument/2006/relationships" r:blip="">
                    <dgm:adjLst/>
                  </dgm:shape>
                  <dgm:presOf/>
                  <dgm:constrLst/>
                  <dgm:ruleLst/>
                  <dgm:forEach name="Name158" ref="rep2a"/>
                </dgm:layoutNode>
                <dgm:layoutNode name="hierChild7">
                  <dgm:choose name="Name159">
                    <dgm:if name="Name160" func="var" arg="dir" op="equ" val="norm">
                      <dgm:alg type="hierChild">
                        <dgm:param type="chAlign" val="l"/>
                        <dgm:param type="linDir" val="fromT"/>
                        <dgm:param type="secChAlign" val="t"/>
                        <dgm:param type="secLinDir" val="fromL"/>
                      </dgm:alg>
                    </dgm:if>
                    <dgm:else name="Name161">
                      <dgm:alg type="hierChild">
                        <dgm:param type="chAlign" val="r"/>
                        <dgm:param type="linDir" val="fromT"/>
                        <dgm:param type="secChAlign" val="t"/>
                        <dgm:param type="secLinDir" val="fromR"/>
                      </dgm:alg>
                    </dgm:else>
                  </dgm:choose>
                  <dgm:shape xmlns:r="http://schemas.openxmlformats.org/officeDocument/2006/relationships" r:blip="">
                    <dgm:adjLst/>
                  </dgm:shape>
                  <dgm:presOf/>
                  <dgm:constrLst/>
                  <dgm:ruleLst/>
                  <dgm:forEach name="Name162" ref="rep2b"/>
                </dgm:layoutNode>
              </dgm:layoutNode>
            </dgm:forEach>
          </dgm:layoutNode>
        </dgm:layoutNode>
      </dgm:forEach>
    </dgm:forEach>
  </dgm:layoutNode>
</dgm:layoutDef>
</file>

<file path=ppt/diagrams/layout210.xml><?xml version="1.0" encoding="utf-8"?>
<dgm:layoutDef xmlns:dgm="http://schemas.openxmlformats.org/drawingml/2006/diagram" xmlns:a="http://schemas.openxmlformats.org/drawingml/2006/main" uniqueId="urn:microsoft.com/office/officeart/2005/8/layout/pyramid2">
  <dgm:title val=""/>
  <dgm:desc val=""/>
  <dgm:catLst>
    <dgm:cat type="pyramid" pri="3000"/>
    <dgm:cat type="list" pri="21000"/>
    <dgm:cat type="convert" pri="17000"/>
  </dgm:catLst>
  <dgm:sampData useDef="1">
    <dgm:dataModel>
      <dgm:ptLst/>
      <dgm:bg/>
      <dgm:whole/>
    </dgm:dataModel>
  </dgm:sampData>
  <dgm:styleData useDef="1">
    <dgm:dataModel>
      <dgm:ptLst/>
      <dgm:bg/>
      <dgm:whole/>
    </dgm:dataModel>
  </dgm:styleData>
  <dgm:clrData useDef="1">
    <dgm:dataModel>
      <dgm:ptLst/>
      <dgm:bg/>
      <dgm:whole/>
    </dgm:dataModel>
  </dgm:clrData>
  <dgm:layoutNode name="compositeShape">
    <dgm:alg type="composite"/>
    <dgm:shape xmlns:r="http://schemas.openxmlformats.org/officeDocument/2006/relationships" r:blip="">
      <dgm:adjLst/>
    </dgm:shape>
    <dgm:presOf/>
    <dgm:varLst>
      <dgm:dir/>
      <dgm:resizeHandles/>
    </dgm:varLst>
    <dgm:choose name="Name0">
      <dgm:if name="Name1" func="var" arg="dir" op="equ" val="norm">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l" for="ch" forName="theList" refType="w" refFor="ch" refForName="pyramid" fact="0.5"/>
          <dgm:constr type="h" for="des" forName="aSpace" refType="h" fact="0.1"/>
        </dgm:constrLst>
      </dgm:if>
      <dgm:else name="Name2">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r" for="ch" forName="theList" refType="w" refFor="ch" refForName="pyramid" fact="0.5"/>
          <dgm:constr type="h" for="des" forName="aSpace" refType="h" fact="0.1"/>
        </dgm:constrLst>
      </dgm:else>
    </dgm:choose>
    <dgm:ruleLst/>
    <dgm:choose name="Name3">
      <dgm:if name="Name4" axis="ch" ptType="node" func="cnt" op="gte" val="1">
        <dgm:layoutNode name="pyramid" styleLbl="node1">
          <dgm:alg type="sp"/>
          <dgm:shape xmlns:r="http://schemas.openxmlformats.org/officeDocument/2006/relationships" type="triangle" r:blip="">
            <dgm:adjLst/>
          </dgm:shape>
          <dgm:presOf/>
          <dgm:constrLst/>
          <dgm:ruleLst/>
        </dgm:layoutNode>
        <dgm:layoutNode name="theList">
          <dgm:alg type="lin">
            <dgm:param type="linDir" val="fromT"/>
          </dgm:alg>
          <dgm:shape xmlns:r="http://schemas.openxmlformats.org/officeDocument/2006/relationships" r:blip="">
            <dgm:adjLst/>
          </dgm:shape>
          <dgm:presOf/>
          <dgm:constrLst>
            <dgm:constr type="w" for="ch" forName="aNode" refType="w"/>
            <dgm:constr type="h" for="ch" forName="aNode" refType="h"/>
            <dgm:constr type="primFontSz" for="ch" ptType="node" op="equ"/>
          </dgm:constrLst>
          <dgm:ruleLst/>
          <dgm:forEach name="aNodeForEach" axis="ch" ptType="node">
            <dgm:layoutNode name="aNode" styleLbl="fgAcc1">
              <dgm:varLst>
                <dgm:bulletEnabled val="1"/>
              </dgm:varLst>
              <dgm:alg type="tx"/>
              <dgm:shape xmlns:r="http://schemas.openxmlformats.org/officeDocument/2006/relationships" type="roundRect" r:blip="">
                <dgm:adjLst/>
              </dgm:shape>
              <dgm:presOf axis="desOrSelf" ptType="node"/>
              <dgm:constrLst>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aSpace">
              <dgm:alg type="sp"/>
              <dgm:shape xmlns:r="http://schemas.openxmlformats.org/officeDocument/2006/relationships" r:blip="">
                <dgm:adjLst/>
              </dgm:shape>
              <dgm:presOf/>
              <dgm:constrLst/>
              <dgm:ruleLst/>
            </dgm:layoutNode>
          </dgm:forEach>
        </dgm:layoutNode>
      </dgm:if>
      <dgm:else name="Name5"/>
    </dgm:choose>
  </dgm:layoutNode>
</dgm:layoutDef>
</file>

<file path=ppt/diagrams/layout211.xml><?xml version="1.0" encoding="utf-8"?>
<dgm:layoutDef xmlns:dgm="http://schemas.openxmlformats.org/drawingml/2006/diagram" xmlns:a="http://schemas.openxmlformats.org/drawingml/2006/main" uniqueId="urn:microsoft.com/office/officeart/2005/8/layout/vList6">
  <dgm:title val=""/>
  <dgm:desc val=""/>
  <dgm:catLst>
    <dgm:cat type="process" pri="22000"/>
    <dgm:cat type="list" pri="1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dgm:varLst>
    <dgm:alg type="lin">
      <dgm:param type="linDir" val="fromT"/>
    </dgm:alg>
    <dgm:shape xmlns:r="http://schemas.openxmlformats.org/officeDocument/2006/relationships" r:blip="">
      <dgm:adjLst/>
    </dgm:shape>
    <dgm:presOf/>
    <dgm:constrLst>
      <dgm:constr type="w" for="ch" forName="linNode" refType="w"/>
      <dgm:constr type="h" for="ch" forName="linNode" refType="h"/>
      <dgm:constr type="h" for="ch" forName="spacing" refType="h" refFor="ch" refForName="linNode" fact="0.1"/>
      <dgm:constr type="primFontSz" for="des" forName="parentShp" op="equ" val="65"/>
      <dgm:constr type="primFontSz" for="des" forName="childShp" op="equ" val="65"/>
    </dgm:constrLst>
    <dgm:ruleLst/>
    <dgm:forEach name="Name1" axis="ch" ptType="node">
      <dgm:layoutNode name="linNode">
        <dgm:choose name="Name2">
          <dgm:if name="Name3" func="var" arg="dir" op="equ" val="norm">
            <dgm:alg type="lin">
              <dgm:param type="linDir" val="fromL"/>
            </dgm:alg>
          </dgm:if>
          <dgm:else name="Name4">
            <dgm:alg type="lin">
              <dgm:param type="linDir" val="fromR"/>
            </dgm:alg>
          </dgm:else>
        </dgm:choose>
        <dgm:shape xmlns:r="http://schemas.openxmlformats.org/officeDocument/2006/relationships" r:blip="">
          <dgm:adjLst/>
        </dgm:shape>
        <dgm:presOf/>
        <dgm:choose name="Name5">
          <dgm:if name="Name6" func="var" arg="dir" op="equ" val="norm">
            <dgm:constrLst>
              <dgm:constr type="w" for="ch" forName="parentShp" refType="w" fact="0.4"/>
              <dgm:constr type="h" for="ch" forName="parentShp" refType="h"/>
              <dgm:constr type="w" for="ch" forName="childShp" refType="w" fact="0.6"/>
              <dgm:constr type="h" for="ch" forName="childShp" refType="h" refFor="ch" refForName="parentShp"/>
            </dgm:constrLst>
          </dgm:if>
          <dgm:else name="Name7">
            <dgm:constrLst>
              <dgm:constr type="w" for="ch" forName="parentShp" refType="w" fact="0.4"/>
              <dgm:constr type="h" for="ch" forName="parentShp" refType="h"/>
              <dgm:constr type="w" for="ch" forName="childShp" refType="w" fact="0.6"/>
              <dgm:constr type="h" for="ch" forName="childShp" refType="h" refFor="ch" refForName="parentShp"/>
            </dgm:constrLst>
          </dgm:else>
        </dgm:choose>
        <dgm:ruleLst/>
        <dgm:layoutNode name="parentShp" styleLbl="node1">
          <dgm:varLst>
            <dgm:bulletEnabled val="1"/>
          </dgm:varLst>
          <dgm:alg type="tx"/>
          <dgm:shape xmlns:r="http://schemas.openxmlformats.org/officeDocument/2006/relationships" type="roundRect" r:blip="">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layoutNode name="childShp" styleLbl="bgAccFollowNode1">
          <dgm:varLst>
            <dgm:bulletEnabled val="1"/>
          </dgm:varLst>
          <dgm:alg type="tx">
            <dgm:param type="stBulletLvl" val="1"/>
          </dgm:alg>
          <dgm:choose name="Name8">
            <dgm:if name="Name9" func="var" arg="dir" op="equ" val="norm">
              <dgm:shape xmlns:r="http://schemas.openxmlformats.org/officeDocument/2006/relationships" type="rightArrow" r:blip="" zOrderOff="-2">
                <dgm:adjLst>
                  <dgm:adj idx="1" val="0.75"/>
                </dgm:adjLst>
              </dgm:shape>
            </dgm:if>
            <dgm:else name="Name10">
              <dgm:shape xmlns:r="http://schemas.openxmlformats.org/officeDocument/2006/relationships" rot="180" type="rightArrow" r:blip="" zOrderOff="-2">
                <dgm:adjLst>
                  <dgm:adj idx="1" val="0.75"/>
                </dgm:adjLst>
              </dgm:shape>
            </dgm:else>
          </dgm:choose>
          <dgm:presOf axis="des" ptType="node"/>
          <dgm:constrLst>
            <dgm:constr type="secFontSz" refType="primFontSz"/>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dgm:forEach name="Name11" axis="followSib" ptType="sibTrans" cnt="1">
        <dgm:layoutNode name="spacing">
          <dgm:alg type="sp"/>
          <dgm:shape xmlns:r="http://schemas.openxmlformats.org/officeDocument/2006/relationships" r:blip="">
            <dgm:adjLst/>
          </dgm:shape>
          <dgm:presOf/>
          <dgm:constrLst/>
          <dgm:ruleLst/>
        </dgm:layoutNode>
      </dgm:forEach>
    </dgm:forEach>
  </dgm:layoutNode>
</dgm:layoutDef>
</file>

<file path=ppt/diagrams/layout212.xml><?xml version="1.0" encoding="utf-8"?>
<dgm:layoutDef xmlns:dgm="http://schemas.openxmlformats.org/drawingml/2006/diagram" xmlns:a="http://schemas.openxmlformats.org/drawingml/2006/main" uniqueId="urn:microsoft.com/office/officeart/2005/8/layout/process4">
  <dgm:title val=""/>
  <dgm:desc val=""/>
  <dgm:catLst>
    <dgm:cat type="process" pri="16000"/>
    <dgm:cat type="list" pri="2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lin">
      <dgm:param type="linDir" val="fromB"/>
    </dgm:alg>
    <dgm:shape xmlns:r="http://schemas.openxmlformats.org/officeDocument/2006/relationships" r:blip="">
      <dgm:adjLst/>
    </dgm:shape>
    <dgm:presOf/>
    <dgm:constrLst>
      <dgm:constr type="h" for="ch" forName="boxAndChildren" refType="h"/>
      <dgm:constr type="h" for="ch" forName="arrowAndChildren" refType="h" refFor="ch" refForName="boxAndChildren" op="equ" fact="1.538"/>
      <dgm:constr type="w" for="ch" forName="arrowAndChildren" refType="w"/>
      <dgm:constr type="w" for="ch" forName="boxAndChildren" refType="w"/>
      <dgm:constr type="h" for="ch" forName="sp" refType="h" fact="-0.015"/>
      <dgm:constr type="primFontSz" for="des" forName="parentTextBox" val="65"/>
      <dgm:constr type="primFontSz" for="des" forName="parentTextArrow" refType="primFontSz" refFor="des" refForName="parentTextBox" op="equ"/>
      <dgm:constr type="primFontSz" for="des" forName="childTextArrow" val="65"/>
      <dgm:constr type="primFontSz" for="des" forName="childTextBox" refType="primFontSz" refFor="des" refForName="childTextArrow" op="equ"/>
    </dgm:constrLst>
    <dgm:ruleLst/>
    <dgm:forEach name="Name1" axis="ch" ptType="node" st="-1" step="-1">
      <dgm:choose name="Name2">
        <dgm:if name="Name3" axis="self" ptType="node" func="revPos" op="equ" val="1">
          <dgm:layoutNode name="boxAndChildren">
            <dgm:alg type="composite"/>
            <dgm:shape xmlns:r="http://schemas.openxmlformats.org/officeDocument/2006/relationships" r:blip="">
              <dgm:adjLst/>
            </dgm:shape>
            <dgm:presOf/>
            <dgm:choose name="Name4">
              <dgm:if name="Name5" axis="ch" ptType="node" func="cnt" op="gte" val="1">
                <dgm:constrLst>
                  <dgm:constr type="w" for="ch" forName="parentTextBox" refType="w"/>
                  <dgm:constr type="h" for="ch" forName="parentTextBox" refType="h" fact="0.54"/>
                  <dgm:constr type="t" for="ch" forName="parentTextBox"/>
                  <dgm:constr type="w" for="ch" forName="entireBox" refType="w"/>
                  <dgm:constr type="h" for="ch" forName="entireBox" refType="h"/>
                  <dgm:constr type="w" for="ch" forName="descendantBox" refType="w"/>
                  <dgm:constr type="b" for="ch" forName="descendantBox" refType="h" fact="0.98"/>
                  <dgm:constr type="h" for="ch" forName="descendantBox" refType="h" fact="0.46"/>
                </dgm:constrLst>
              </dgm:if>
              <dgm:else name="Name6">
                <dgm:constrLst>
                  <dgm:constr type="w" for="ch" forName="parentTextBox" refType="w"/>
                  <dgm:constr type="h" for="ch" forName="parentTextBox" refType="h"/>
                </dgm:constrLst>
              </dgm:else>
            </dgm:choose>
            <dgm:ruleLst/>
            <dgm:layoutNode name="parentTextBox">
              <dgm:alg type="tx"/>
              <dgm:choose name="Name7">
                <dgm:if name="Name8" axis="ch" ptType="node" func="cnt" op="gte" val="1">
                  <dgm:shape xmlns:r="http://schemas.openxmlformats.org/officeDocument/2006/relationships" type="rect" r:blip="" zOrderOff="1" hideGeom="1">
                    <dgm:adjLst/>
                  </dgm:shape>
                </dgm:if>
                <dgm:else name="Name9">
                  <dgm:shape xmlns:r="http://schemas.openxmlformats.org/officeDocument/2006/relationships" type="rect" r:blip="">
                    <dgm:adjLst/>
                  </dgm:shape>
                </dgm:else>
              </dgm:choose>
              <dgm:presOf axis="self"/>
              <dgm:constrLst/>
              <dgm:ruleLst>
                <dgm:rule type="primFontSz" val="5" fact="NaN" max="NaN"/>
              </dgm:ruleLst>
            </dgm:layoutNode>
            <dgm:choose name="Name10">
              <dgm:if name="Name11" axis="ch" ptType="node" func="cnt" op="gte" val="1">
                <dgm:layoutNode name="entireBox">
                  <dgm:alg type="sp"/>
                  <dgm:shape xmlns:r="http://schemas.openxmlformats.org/officeDocument/2006/relationships" type="rect" r:blip="">
                    <dgm:adjLst/>
                  </dgm:shape>
                  <dgm:presOf axis="self"/>
                  <dgm:constrLst/>
                  <dgm:ruleLst/>
                </dgm:layoutNode>
                <dgm:layoutNode name="descendantBox" styleLbl="fgAccFollowNode1">
                  <dgm:choose name="Name12">
                    <dgm:if name="Name13" func="var" arg="dir" op="equ" val="norm">
                      <dgm:alg type="lin"/>
                    </dgm:if>
                    <dgm:else name="Name14">
                      <dgm:alg type="lin">
                        <dgm:param type="linDir" val="fromR"/>
                      </dgm:alg>
                    </dgm:else>
                  </dgm:choose>
                  <dgm:shape xmlns:r="http://schemas.openxmlformats.org/officeDocument/2006/relationships" r:blip="">
                    <dgm:adjLst/>
                  </dgm:shape>
                  <dgm:presOf/>
                  <dgm:constrLst>
                    <dgm:constr type="w" for="ch" forName="childTextBox" refType="w"/>
                    <dgm:constr type="h" for="ch" forName="childTextBox" refType="h"/>
                  </dgm:constrLst>
                  <dgm:ruleLst/>
                  <dgm:forEach name="Name15" axis="ch" ptType="node">
                    <dgm:layoutNode name="childTextBox"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16"/>
            </dgm:choose>
          </dgm:layoutNode>
        </dgm:if>
        <dgm:else name="Name17">
          <dgm:layoutNode name="arrowAndChildren">
            <dgm:alg type="composite"/>
            <dgm:shape xmlns:r="http://schemas.openxmlformats.org/officeDocument/2006/relationships" r:blip="">
              <dgm:adjLst/>
            </dgm:shape>
            <dgm:presOf/>
            <dgm:choose name="Name18">
              <dgm:if name="Name19" axis="ch" ptType="node" func="cnt" op="gte" val="1">
                <dgm:constrLst>
                  <dgm:constr type="w" for="ch" forName="parentTextArrow" refType="w"/>
                  <dgm:constr type="t" for="ch" forName="parentTextArrow"/>
                  <dgm:constr type="h" for="ch" forName="parentTextArrow" refType="h" fact="0.351"/>
                  <dgm:constr type="w" for="ch" forName="arrow" refType="w"/>
                  <dgm:constr type="h" for="ch" forName="arrow" refType="h"/>
                  <dgm:constr type="w" for="ch" forName="descendantArrow" refType="w"/>
                  <dgm:constr type="b" for="ch" forName="descendantArrow" refType="h" fact="0.65"/>
                  <dgm:constr type="h" for="ch" forName="descendantArrow" refType="h" fact="0.299"/>
                </dgm:constrLst>
              </dgm:if>
              <dgm:else name="Name20">
                <dgm:constrLst>
                  <dgm:constr type="w" for="ch" forName="parentTextArrow" refType="w"/>
                  <dgm:constr type="h" for="ch" forName="parentTextArrow" refType="h"/>
                </dgm:constrLst>
              </dgm:else>
            </dgm:choose>
            <dgm:ruleLst/>
            <dgm:layoutNode name="parentTextArrow">
              <dgm:alg type="tx"/>
              <dgm:choose name="Name21">
                <dgm:if name="Name22" axis="ch" ptType="node" func="cnt" op="gte" val="1">
                  <dgm:shape xmlns:r="http://schemas.openxmlformats.org/officeDocument/2006/relationships" type="rect" r:blip="" zOrderOff="1" hideGeom="1">
                    <dgm:adjLst/>
                  </dgm:shape>
                </dgm:if>
                <dgm:else name="Name23">
                  <dgm:shape xmlns:r="http://schemas.openxmlformats.org/officeDocument/2006/relationships" rot="180" type="upArrowCallout" r:blip="">
                    <dgm:adjLst/>
                  </dgm:shape>
                </dgm:else>
              </dgm:choose>
              <dgm:presOf axis="self"/>
              <dgm:constrLst/>
              <dgm:ruleLst>
                <dgm:rule type="primFontSz" val="5" fact="NaN" max="NaN"/>
              </dgm:ruleLst>
            </dgm:layoutNode>
            <dgm:choose name="Name24">
              <dgm:if name="Name25" axis="ch" ptType="node" func="cnt" op="gte" val="1">
                <dgm:layoutNode name="arrow">
                  <dgm:alg type="sp"/>
                  <dgm:shape xmlns:r="http://schemas.openxmlformats.org/officeDocument/2006/relationships" rot="180" type="upArrowCallout" r:blip="">
                    <dgm:adjLst/>
                  </dgm:shape>
                  <dgm:presOf axis="self"/>
                  <dgm:constrLst/>
                  <dgm:ruleLst/>
                </dgm:layoutNode>
                <dgm:layoutNode name="descendantArrow">
                  <dgm:choose name="Name26">
                    <dgm:if name="Name27" func="var" arg="dir" op="equ" val="norm">
                      <dgm:alg type="lin"/>
                    </dgm:if>
                    <dgm:else name="Name28">
                      <dgm:alg type="lin">
                        <dgm:param type="linDir" val="fromR"/>
                      </dgm:alg>
                    </dgm:else>
                  </dgm:choose>
                  <dgm:shape xmlns:r="http://schemas.openxmlformats.org/officeDocument/2006/relationships" r:blip="">
                    <dgm:adjLst/>
                  </dgm:shape>
                  <dgm:presOf/>
                  <dgm:constrLst>
                    <dgm:constr type="w" for="ch" forName="childTextArrow" refType="w"/>
                    <dgm:constr type="h" for="ch" forName="childTextArrow" refType="h"/>
                  </dgm:constrLst>
                  <dgm:ruleLst/>
                  <dgm:forEach name="Name29" axis="ch" ptType="node">
                    <dgm:layoutNode name="childTextArrow"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30"/>
            </dgm:choose>
          </dgm:layoutNode>
        </dgm:else>
      </dgm:choose>
      <dgm:forEach name="Name31" axis="precedSib" ptType="sibTrans" st="-1" cnt="1">
        <dgm:layoutNode name="sp">
          <dgm:alg type="sp"/>
          <dgm:shape xmlns:r="http://schemas.openxmlformats.org/officeDocument/2006/relationships" r:blip="">
            <dgm:adjLst/>
          </dgm:shape>
          <dgm:presOf axis="self"/>
          <dgm:constrLst/>
          <dgm:ruleLst/>
        </dgm:layoutNode>
      </dgm:forEach>
    </dgm:forEach>
  </dgm:layoutNode>
</dgm:layoutDef>
</file>

<file path=ppt/diagrams/layout213.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214.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215.xml><?xml version="1.0" encoding="utf-8"?>
<dgm:layoutDef xmlns:dgm="http://schemas.openxmlformats.org/drawingml/2006/diagram" xmlns:a="http://schemas.openxmlformats.org/drawingml/2006/main" uniqueId="urn:microsoft.com/office/officeart/2005/8/layout/process4">
  <dgm:title val=""/>
  <dgm:desc val=""/>
  <dgm:catLst>
    <dgm:cat type="process" pri="16000"/>
    <dgm:cat type="list" pri="2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lin">
      <dgm:param type="linDir" val="fromB"/>
    </dgm:alg>
    <dgm:shape xmlns:r="http://schemas.openxmlformats.org/officeDocument/2006/relationships" r:blip="">
      <dgm:adjLst/>
    </dgm:shape>
    <dgm:presOf/>
    <dgm:constrLst>
      <dgm:constr type="h" for="ch" forName="boxAndChildren" refType="h"/>
      <dgm:constr type="h" for="ch" forName="arrowAndChildren" refType="h" refFor="ch" refForName="boxAndChildren" op="equ" fact="1.538"/>
      <dgm:constr type="w" for="ch" forName="arrowAndChildren" refType="w"/>
      <dgm:constr type="w" for="ch" forName="boxAndChildren" refType="w"/>
      <dgm:constr type="h" for="ch" forName="sp" refType="h" fact="-0.015"/>
      <dgm:constr type="primFontSz" for="des" forName="parentTextBox" val="65"/>
      <dgm:constr type="primFontSz" for="des" forName="parentTextArrow" refType="primFontSz" refFor="des" refForName="parentTextBox" op="equ"/>
      <dgm:constr type="primFontSz" for="des" forName="childTextArrow" val="65"/>
      <dgm:constr type="primFontSz" for="des" forName="childTextBox" refType="primFontSz" refFor="des" refForName="childTextArrow" op="equ"/>
    </dgm:constrLst>
    <dgm:ruleLst/>
    <dgm:forEach name="Name1" axis="ch" ptType="node" st="-1" step="-1">
      <dgm:choose name="Name2">
        <dgm:if name="Name3" axis="self" ptType="node" func="revPos" op="equ" val="1">
          <dgm:layoutNode name="boxAndChildren">
            <dgm:alg type="composite"/>
            <dgm:shape xmlns:r="http://schemas.openxmlformats.org/officeDocument/2006/relationships" r:blip="">
              <dgm:adjLst/>
            </dgm:shape>
            <dgm:presOf/>
            <dgm:choose name="Name4">
              <dgm:if name="Name5" axis="ch" ptType="node" func="cnt" op="gte" val="1">
                <dgm:constrLst>
                  <dgm:constr type="w" for="ch" forName="parentTextBox" refType="w"/>
                  <dgm:constr type="h" for="ch" forName="parentTextBox" refType="h" fact="0.54"/>
                  <dgm:constr type="t" for="ch" forName="parentTextBox"/>
                  <dgm:constr type="w" for="ch" forName="entireBox" refType="w"/>
                  <dgm:constr type="h" for="ch" forName="entireBox" refType="h"/>
                  <dgm:constr type="w" for="ch" forName="descendantBox" refType="w"/>
                  <dgm:constr type="b" for="ch" forName="descendantBox" refType="h" fact="0.98"/>
                  <dgm:constr type="h" for="ch" forName="descendantBox" refType="h" fact="0.46"/>
                </dgm:constrLst>
              </dgm:if>
              <dgm:else name="Name6">
                <dgm:constrLst>
                  <dgm:constr type="w" for="ch" forName="parentTextBox" refType="w"/>
                  <dgm:constr type="h" for="ch" forName="parentTextBox" refType="h"/>
                </dgm:constrLst>
              </dgm:else>
            </dgm:choose>
            <dgm:ruleLst/>
            <dgm:layoutNode name="parentTextBox">
              <dgm:alg type="tx"/>
              <dgm:choose name="Name7">
                <dgm:if name="Name8" axis="ch" ptType="node" func="cnt" op="gte" val="1">
                  <dgm:shape xmlns:r="http://schemas.openxmlformats.org/officeDocument/2006/relationships" type="rect" r:blip="" zOrderOff="1" hideGeom="1">
                    <dgm:adjLst/>
                  </dgm:shape>
                </dgm:if>
                <dgm:else name="Name9">
                  <dgm:shape xmlns:r="http://schemas.openxmlformats.org/officeDocument/2006/relationships" type="rect" r:blip="">
                    <dgm:adjLst/>
                  </dgm:shape>
                </dgm:else>
              </dgm:choose>
              <dgm:presOf axis="self"/>
              <dgm:constrLst/>
              <dgm:ruleLst>
                <dgm:rule type="primFontSz" val="5" fact="NaN" max="NaN"/>
              </dgm:ruleLst>
            </dgm:layoutNode>
            <dgm:choose name="Name10">
              <dgm:if name="Name11" axis="ch" ptType="node" func="cnt" op="gte" val="1">
                <dgm:layoutNode name="entireBox">
                  <dgm:alg type="sp"/>
                  <dgm:shape xmlns:r="http://schemas.openxmlformats.org/officeDocument/2006/relationships" type="rect" r:blip="">
                    <dgm:adjLst/>
                  </dgm:shape>
                  <dgm:presOf axis="self"/>
                  <dgm:constrLst/>
                  <dgm:ruleLst/>
                </dgm:layoutNode>
                <dgm:layoutNode name="descendantBox" styleLbl="fgAccFollowNode1">
                  <dgm:choose name="Name12">
                    <dgm:if name="Name13" func="var" arg="dir" op="equ" val="norm">
                      <dgm:alg type="lin"/>
                    </dgm:if>
                    <dgm:else name="Name14">
                      <dgm:alg type="lin">
                        <dgm:param type="linDir" val="fromR"/>
                      </dgm:alg>
                    </dgm:else>
                  </dgm:choose>
                  <dgm:shape xmlns:r="http://schemas.openxmlformats.org/officeDocument/2006/relationships" r:blip="">
                    <dgm:adjLst/>
                  </dgm:shape>
                  <dgm:presOf/>
                  <dgm:constrLst>
                    <dgm:constr type="w" for="ch" forName="childTextBox" refType="w"/>
                    <dgm:constr type="h" for="ch" forName="childTextBox" refType="h"/>
                  </dgm:constrLst>
                  <dgm:ruleLst/>
                  <dgm:forEach name="Name15" axis="ch" ptType="node">
                    <dgm:layoutNode name="childTextBox"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16"/>
            </dgm:choose>
          </dgm:layoutNode>
        </dgm:if>
        <dgm:else name="Name17">
          <dgm:layoutNode name="arrowAndChildren">
            <dgm:alg type="composite"/>
            <dgm:shape xmlns:r="http://schemas.openxmlformats.org/officeDocument/2006/relationships" r:blip="">
              <dgm:adjLst/>
            </dgm:shape>
            <dgm:presOf/>
            <dgm:choose name="Name18">
              <dgm:if name="Name19" axis="ch" ptType="node" func="cnt" op="gte" val="1">
                <dgm:constrLst>
                  <dgm:constr type="w" for="ch" forName="parentTextArrow" refType="w"/>
                  <dgm:constr type="t" for="ch" forName="parentTextArrow"/>
                  <dgm:constr type="h" for="ch" forName="parentTextArrow" refType="h" fact="0.351"/>
                  <dgm:constr type="w" for="ch" forName="arrow" refType="w"/>
                  <dgm:constr type="h" for="ch" forName="arrow" refType="h"/>
                  <dgm:constr type="w" for="ch" forName="descendantArrow" refType="w"/>
                  <dgm:constr type="b" for="ch" forName="descendantArrow" refType="h" fact="0.65"/>
                  <dgm:constr type="h" for="ch" forName="descendantArrow" refType="h" fact="0.299"/>
                </dgm:constrLst>
              </dgm:if>
              <dgm:else name="Name20">
                <dgm:constrLst>
                  <dgm:constr type="w" for="ch" forName="parentTextArrow" refType="w"/>
                  <dgm:constr type="h" for="ch" forName="parentTextArrow" refType="h"/>
                </dgm:constrLst>
              </dgm:else>
            </dgm:choose>
            <dgm:ruleLst/>
            <dgm:layoutNode name="parentTextArrow">
              <dgm:alg type="tx"/>
              <dgm:choose name="Name21">
                <dgm:if name="Name22" axis="ch" ptType="node" func="cnt" op="gte" val="1">
                  <dgm:shape xmlns:r="http://schemas.openxmlformats.org/officeDocument/2006/relationships" type="rect" r:blip="" zOrderOff="1" hideGeom="1">
                    <dgm:adjLst/>
                  </dgm:shape>
                </dgm:if>
                <dgm:else name="Name23">
                  <dgm:shape xmlns:r="http://schemas.openxmlformats.org/officeDocument/2006/relationships" rot="180" type="upArrowCallout" r:blip="">
                    <dgm:adjLst/>
                  </dgm:shape>
                </dgm:else>
              </dgm:choose>
              <dgm:presOf axis="self"/>
              <dgm:constrLst/>
              <dgm:ruleLst>
                <dgm:rule type="primFontSz" val="5" fact="NaN" max="NaN"/>
              </dgm:ruleLst>
            </dgm:layoutNode>
            <dgm:choose name="Name24">
              <dgm:if name="Name25" axis="ch" ptType="node" func="cnt" op="gte" val="1">
                <dgm:layoutNode name="arrow">
                  <dgm:alg type="sp"/>
                  <dgm:shape xmlns:r="http://schemas.openxmlformats.org/officeDocument/2006/relationships" rot="180" type="upArrowCallout" r:blip="">
                    <dgm:adjLst/>
                  </dgm:shape>
                  <dgm:presOf axis="self"/>
                  <dgm:constrLst/>
                  <dgm:ruleLst/>
                </dgm:layoutNode>
                <dgm:layoutNode name="descendantArrow">
                  <dgm:choose name="Name26">
                    <dgm:if name="Name27" func="var" arg="dir" op="equ" val="norm">
                      <dgm:alg type="lin"/>
                    </dgm:if>
                    <dgm:else name="Name28">
                      <dgm:alg type="lin">
                        <dgm:param type="linDir" val="fromR"/>
                      </dgm:alg>
                    </dgm:else>
                  </dgm:choose>
                  <dgm:shape xmlns:r="http://schemas.openxmlformats.org/officeDocument/2006/relationships" r:blip="">
                    <dgm:adjLst/>
                  </dgm:shape>
                  <dgm:presOf/>
                  <dgm:constrLst>
                    <dgm:constr type="w" for="ch" forName="childTextArrow" refType="w"/>
                    <dgm:constr type="h" for="ch" forName="childTextArrow" refType="h"/>
                  </dgm:constrLst>
                  <dgm:ruleLst/>
                  <dgm:forEach name="Name29" axis="ch" ptType="node">
                    <dgm:layoutNode name="childTextArrow"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30"/>
            </dgm:choose>
          </dgm:layoutNode>
        </dgm:else>
      </dgm:choose>
      <dgm:forEach name="Name31" axis="precedSib" ptType="sibTrans" st="-1" cnt="1">
        <dgm:layoutNode name="sp">
          <dgm:alg type="sp"/>
          <dgm:shape xmlns:r="http://schemas.openxmlformats.org/officeDocument/2006/relationships" r:blip="">
            <dgm:adjLst/>
          </dgm:shape>
          <dgm:presOf axis="self"/>
          <dgm:constrLst/>
          <dgm:ruleLst/>
        </dgm:layoutNode>
      </dgm:forEach>
    </dgm:forEach>
  </dgm:layoutNode>
</dgm:layoutDef>
</file>

<file path=ppt/diagrams/layout216.xml><?xml version="1.0" encoding="utf-8"?>
<dgm:layoutDef xmlns:dgm="http://schemas.openxmlformats.org/drawingml/2006/diagram" xmlns:a="http://schemas.openxmlformats.org/drawingml/2006/main" uniqueId="urn:microsoft.com/office/officeart/2005/8/layout/process4">
  <dgm:title val=""/>
  <dgm:desc val=""/>
  <dgm:catLst>
    <dgm:cat type="process" pri="16000"/>
    <dgm:cat type="list" pri="2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lin">
      <dgm:param type="linDir" val="fromB"/>
    </dgm:alg>
    <dgm:shape xmlns:r="http://schemas.openxmlformats.org/officeDocument/2006/relationships" r:blip="">
      <dgm:adjLst/>
    </dgm:shape>
    <dgm:presOf/>
    <dgm:constrLst>
      <dgm:constr type="h" for="ch" forName="boxAndChildren" refType="h"/>
      <dgm:constr type="h" for="ch" forName="arrowAndChildren" refType="h" refFor="ch" refForName="boxAndChildren" op="equ" fact="1.538"/>
      <dgm:constr type="w" for="ch" forName="arrowAndChildren" refType="w"/>
      <dgm:constr type="w" for="ch" forName="boxAndChildren" refType="w"/>
      <dgm:constr type="h" for="ch" forName="sp" refType="h" fact="-0.015"/>
      <dgm:constr type="primFontSz" for="des" forName="parentTextBox" val="65"/>
      <dgm:constr type="primFontSz" for="des" forName="parentTextArrow" refType="primFontSz" refFor="des" refForName="parentTextBox" op="equ"/>
      <dgm:constr type="primFontSz" for="des" forName="childTextArrow" val="65"/>
      <dgm:constr type="primFontSz" for="des" forName="childTextBox" refType="primFontSz" refFor="des" refForName="childTextArrow" op="equ"/>
    </dgm:constrLst>
    <dgm:ruleLst/>
    <dgm:forEach name="Name1" axis="ch" ptType="node" st="-1" step="-1">
      <dgm:choose name="Name2">
        <dgm:if name="Name3" axis="self" ptType="node" func="revPos" op="equ" val="1">
          <dgm:layoutNode name="boxAndChildren">
            <dgm:alg type="composite"/>
            <dgm:shape xmlns:r="http://schemas.openxmlformats.org/officeDocument/2006/relationships" r:blip="">
              <dgm:adjLst/>
            </dgm:shape>
            <dgm:presOf/>
            <dgm:choose name="Name4">
              <dgm:if name="Name5" axis="ch" ptType="node" func="cnt" op="gte" val="1">
                <dgm:constrLst>
                  <dgm:constr type="w" for="ch" forName="parentTextBox" refType="w"/>
                  <dgm:constr type="h" for="ch" forName="parentTextBox" refType="h" fact="0.54"/>
                  <dgm:constr type="t" for="ch" forName="parentTextBox"/>
                  <dgm:constr type="w" for="ch" forName="entireBox" refType="w"/>
                  <dgm:constr type="h" for="ch" forName="entireBox" refType="h"/>
                  <dgm:constr type="w" for="ch" forName="descendantBox" refType="w"/>
                  <dgm:constr type="b" for="ch" forName="descendantBox" refType="h" fact="0.98"/>
                  <dgm:constr type="h" for="ch" forName="descendantBox" refType="h" fact="0.46"/>
                </dgm:constrLst>
              </dgm:if>
              <dgm:else name="Name6">
                <dgm:constrLst>
                  <dgm:constr type="w" for="ch" forName="parentTextBox" refType="w"/>
                  <dgm:constr type="h" for="ch" forName="parentTextBox" refType="h"/>
                </dgm:constrLst>
              </dgm:else>
            </dgm:choose>
            <dgm:ruleLst/>
            <dgm:layoutNode name="parentTextBox">
              <dgm:alg type="tx"/>
              <dgm:choose name="Name7">
                <dgm:if name="Name8" axis="ch" ptType="node" func="cnt" op="gte" val="1">
                  <dgm:shape xmlns:r="http://schemas.openxmlformats.org/officeDocument/2006/relationships" type="rect" r:blip="" zOrderOff="1" hideGeom="1">
                    <dgm:adjLst/>
                  </dgm:shape>
                </dgm:if>
                <dgm:else name="Name9">
                  <dgm:shape xmlns:r="http://schemas.openxmlformats.org/officeDocument/2006/relationships" type="rect" r:blip="">
                    <dgm:adjLst/>
                  </dgm:shape>
                </dgm:else>
              </dgm:choose>
              <dgm:presOf axis="self"/>
              <dgm:constrLst/>
              <dgm:ruleLst>
                <dgm:rule type="primFontSz" val="5" fact="NaN" max="NaN"/>
              </dgm:ruleLst>
            </dgm:layoutNode>
            <dgm:choose name="Name10">
              <dgm:if name="Name11" axis="ch" ptType="node" func="cnt" op="gte" val="1">
                <dgm:layoutNode name="entireBox">
                  <dgm:alg type="sp"/>
                  <dgm:shape xmlns:r="http://schemas.openxmlformats.org/officeDocument/2006/relationships" type="rect" r:blip="">
                    <dgm:adjLst/>
                  </dgm:shape>
                  <dgm:presOf axis="self"/>
                  <dgm:constrLst/>
                  <dgm:ruleLst/>
                </dgm:layoutNode>
                <dgm:layoutNode name="descendantBox" styleLbl="fgAccFollowNode1">
                  <dgm:choose name="Name12">
                    <dgm:if name="Name13" func="var" arg="dir" op="equ" val="norm">
                      <dgm:alg type="lin"/>
                    </dgm:if>
                    <dgm:else name="Name14">
                      <dgm:alg type="lin">
                        <dgm:param type="linDir" val="fromR"/>
                      </dgm:alg>
                    </dgm:else>
                  </dgm:choose>
                  <dgm:shape xmlns:r="http://schemas.openxmlformats.org/officeDocument/2006/relationships" r:blip="">
                    <dgm:adjLst/>
                  </dgm:shape>
                  <dgm:presOf/>
                  <dgm:constrLst>
                    <dgm:constr type="w" for="ch" forName="childTextBox" refType="w"/>
                    <dgm:constr type="h" for="ch" forName="childTextBox" refType="h"/>
                  </dgm:constrLst>
                  <dgm:ruleLst/>
                  <dgm:forEach name="Name15" axis="ch" ptType="node">
                    <dgm:layoutNode name="childTextBox"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16"/>
            </dgm:choose>
          </dgm:layoutNode>
        </dgm:if>
        <dgm:else name="Name17">
          <dgm:layoutNode name="arrowAndChildren">
            <dgm:alg type="composite"/>
            <dgm:shape xmlns:r="http://schemas.openxmlformats.org/officeDocument/2006/relationships" r:blip="">
              <dgm:adjLst/>
            </dgm:shape>
            <dgm:presOf/>
            <dgm:choose name="Name18">
              <dgm:if name="Name19" axis="ch" ptType="node" func="cnt" op="gte" val="1">
                <dgm:constrLst>
                  <dgm:constr type="w" for="ch" forName="parentTextArrow" refType="w"/>
                  <dgm:constr type="t" for="ch" forName="parentTextArrow"/>
                  <dgm:constr type="h" for="ch" forName="parentTextArrow" refType="h" fact="0.351"/>
                  <dgm:constr type="w" for="ch" forName="arrow" refType="w"/>
                  <dgm:constr type="h" for="ch" forName="arrow" refType="h"/>
                  <dgm:constr type="w" for="ch" forName="descendantArrow" refType="w"/>
                  <dgm:constr type="b" for="ch" forName="descendantArrow" refType="h" fact="0.65"/>
                  <dgm:constr type="h" for="ch" forName="descendantArrow" refType="h" fact="0.299"/>
                </dgm:constrLst>
              </dgm:if>
              <dgm:else name="Name20">
                <dgm:constrLst>
                  <dgm:constr type="w" for="ch" forName="parentTextArrow" refType="w"/>
                  <dgm:constr type="h" for="ch" forName="parentTextArrow" refType="h"/>
                </dgm:constrLst>
              </dgm:else>
            </dgm:choose>
            <dgm:ruleLst/>
            <dgm:layoutNode name="parentTextArrow">
              <dgm:alg type="tx"/>
              <dgm:choose name="Name21">
                <dgm:if name="Name22" axis="ch" ptType="node" func="cnt" op="gte" val="1">
                  <dgm:shape xmlns:r="http://schemas.openxmlformats.org/officeDocument/2006/relationships" type="rect" r:blip="" zOrderOff="1" hideGeom="1">
                    <dgm:adjLst/>
                  </dgm:shape>
                </dgm:if>
                <dgm:else name="Name23">
                  <dgm:shape xmlns:r="http://schemas.openxmlformats.org/officeDocument/2006/relationships" rot="180" type="upArrowCallout" r:blip="">
                    <dgm:adjLst/>
                  </dgm:shape>
                </dgm:else>
              </dgm:choose>
              <dgm:presOf axis="self"/>
              <dgm:constrLst/>
              <dgm:ruleLst>
                <dgm:rule type="primFontSz" val="5" fact="NaN" max="NaN"/>
              </dgm:ruleLst>
            </dgm:layoutNode>
            <dgm:choose name="Name24">
              <dgm:if name="Name25" axis="ch" ptType="node" func="cnt" op="gte" val="1">
                <dgm:layoutNode name="arrow">
                  <dgm:alg type="sp"/>
                  <dgm:shape xmlns:r="http://schemas.openxmlformats.org/officeDocument/2006/relationships" rot="180" type="upArrowCallout" r:blip="">
                    <dgm:adjLst/>
                  </dgm:shape>
                  <dgm:presOf axis="self"/>
                  <dgm:constrLst/>
                  <dgm:ruleLst/>
                </dgm:layoutNode>
                <dgm:layoutNode name="descendantArrow">
                  <dgm:choose name="Name26">
                    <dgm:if name="Name27" func="var" arg="dir" op="equ" val="norm">
                      <dgm:alg type="lin"/>
                    </dgm:if>
                    <dgm:else name="Name28">
                      <dgm:alg type="lin">
                        <dgm:param type="linDir" val="fromR"/>
                      </dgm:alg>
                    </dgm:else>
                  </dgm:choose>
                  <dgm:shape xmlns:r="http://schemas.openxmlformats.org/officeDocument/2006/relationships" r:blip="">
                    <dgm:adjLst/>
                  </dgm:shape>
                  <dgm:presOf/>
                  <dgm:constrLst>
                    <dgm:constr type="w" for="ch" forName="childTextArrow" refType="w"/>
                    <dgm:constr type="h" for="ch" forName="childTextArrow" refType="h"/>
                  </dgm:constrLst>
                  <dgm:ruleLst/>
                  <dgm:forEach name="Name29" axis="ch" ptType="node">
                    <dgm:layoutNode name="childTextArrow"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30"/>
            </dgm:choose>
          </dgm:layoutNode>
        </dgm:else>
      </dgm:choose>
      <dgm:forEach name="Name31" axis="precedSib" ptType="sibTrans" st="-1" cnt="1">
        <dgm:layoutNode name="sp">
          <dgm:alg type="sp"/>
          <dgm:shape xmlns:r="http://schemas.openxmlformats.org/officeDocument/2006/relationships" r:blip="">
            <dgm:adjLst/>
          </dgm:shape>
          <dgm:presOf axis="self"/>
          <dgm:constrLst/>
          <dgm:ruleLst/>
        </dgm:layoutNode>
      </dgm:forEach>
    </dgm:forEach>
  </dgm:layoutNode>
</dgm:layoutDef>
</file>

<file path=ppt/diagrams/layout217.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18.xml><?xml version="1.0" encoding="utf-8"?>
<dgm:layoutDef xmlns:dgm="http://schemas.openxmlformats.org/drawingml/2006/diagram" xmlns:a="http://schemas.openxmlformats.org/drawingml/2006/main" uniqueId="urn:microsoft.com/office/officeart/2009/3/layout/HorizontalOrganizationChart">
  <dgm:title val=""/>
  <dgm:desc val=""/>
  <dgm:catLst>
    <dgm:cat type="hierarchy" pri="43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305"/>
      <dgm:constr type="w" for="des" forName="rootComposite" refType="w" fact="10"/>
      <dgm:constr type="h" for="des" forName="rootComposite" refType="w" refFor="des" refForName="rootComposite1" fact="0.305"/>
      <dgm:constr type="w" for="des" forName="rootComposite3" refType="w" fact="10"/>
      <dgm:constr type="h" for="des" forName="rootComposite3" refType="w" refFor="des" refForName="rootComposite1" fact="0.305"/>
      <dgm:constr type="primFontSz" for="des" ptType="node" op="equ"/>
      <dgm:constr type="sp" for="des" op="equ"/>
      <dgm:constr type="sp" for="des" forName="hierRoot1" refType="w" refFor="des" refForName="rootComposite1" fact="0.2"/>
      <dgm:constr type="sp" for="des" forName="hierRoot2" refType="sp" refFor="des" refForName="hierRoot1"/>
      <dgm:constr type="sp" for="des" forName="hierRoot3" refType="sp" refFor="des" refForName="hierRoot1"/>
      <dgm:constr type="sibSp" refType="w" refFor="des" refForName="rootComposite1" fact="0.125"/>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125"/>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func="var" arg="dir" op="equ" val="norm">
                  <dgm:alg type="hierRoot">
                    <dgm:param type="hierAlign" val="lT"/>
                  </dgm:alg>
                  <dgm:constrLst>
                    <dgm:constr type="alignOff" val="0.75"/>
                  </dgm:constrLst>
                </dgm:if>
                <dgm:else name="Name9">
                  <dgm:alg type="hierRoot">
                    <dgm:param type="hierAlign" val="rT"/>
                  </dgm:alg>
                  <dgm:constrLst>
                    <dgm:constr type="alignOff" val="0.75"/>
                  </dgm:constrLst>
                </dgm:else>
              </dgm:choose>
            </dgm:if>
            <dgm:if name="Name10" func="var" arg="hierBranch" op="equ" val="r">
              <dgm:choose name="Name11">
                <dgm:if name="Name12" func="var" arg="dir" op="equ" val="norm">
                  <dgm:alg type="hierRoot">
                    <dgm:param type="hierAlign" val="lB"/>
                  </dgm:alg>
                  <dgm:constrLst>
                    <dgm:constr type="alignOff" val="0.75"/>
                  </dgm:constrLst>
                </dgm:if>
                <dgm:else name="Name13">
                  <dgm:alg type="hierRoot">
                    <dgm:param type="hierAlign" val="rB"/>
                  </dgm:alg>
                  <dgm:constrLst>
                    <dgm:constr type="alignOff" val="0.75"/>
                  </dgm:constrLst>
                </dgm:else>
              </dgm:choose>
            </dgm:if>
            <dgm:if name="Name14" func="var" arg="hierBranch" op="equ" val="hang">
              <dgm:choose name="Name15">
                <dgm:if name="Name16" func="var" arg="dir" op="equ" val="norm">
                  <dgm:alg type="hierRoot">
                    <dgm:param type="hierAlign" val="lCtrCh"/>
                  </dgm:alg>
                  <dgm:constrLst>
                    <dgm:constr type="alignOff" val="0.65"/>
                  </dgm:constrLst>
                </dgm:if>
                <dgm:else name="Name17">
                  <dgm:alg type="hierRoot">
                    <dgm:param type="hierAlign" val="rCtrCh"/>
                  </dgm:alg>
                  <dgm:constrLst>
                    <dgm:constr type="alignOff" val="0.65"/>
                  </dgm:constrLst>
                </dgm:else>
              </dgm:choose>
            </dgm:if>
            <dgm:else name="Name18">
              <dgm:choose name="Name19">
                <dgm:if name="Name20" func="var" arg="dir" op="equ" val="norm">
                  <dgm:alg type="hierRoot">
                    <dgm:param type="hierAlign" val="lCtrCh"/>
                  </dgm:alg>
                  <dgm:constrLst>
                    <dgm:constr type="alignOff"/>
                    <dgm:constr type="bendDist" for="des" ptType="parTrans" refType="sp" fact="0.5"/>
                  </dgm:constrLst>
                </dgm:if>
                <dgm:else name="Name21">
                  <dgm:alg type="hierRoot">
                    <dgm:param type="hierAlign" val="rCtrCh"/>
                  </dgm:alg>
                  <dgm:constrLst>
                    <dgm:constr type="alignOff"/>
                    <dgm:constr type="bendDist" for="des" ptType="parTrans" refType="sp" fact="0.5"/>
                  </dgm:constrLst>
                </dgm:else>
              </dgm:choose>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22">
              <dgm:if name="Name23"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24"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25"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6">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7">
              <dgm:if name="Name28" func="var" arg="hierBranch" op="equ" val="l">
                <dgm:choose name="Name29">
                  <dgm:if name="Name30" func="var" arg="dir" op="equ" val="norm">
                    <dgm:alg type="hierChild">
                      <dgm:param type="chAlign" val="t"/>
                      <dgm:param type="linDir" val="fromL"/>
                    </dgm:alg>
                  </dgm:if>
                  <dgm:else name="Name31">
                    <dgm:alg type="hierChild">
                      <dgm:param type="chAlign" val="t"/>
                      <dgm:param type="linDir" val="fromR"/>
                    </dgm:alg>
                  </dgm:else>
                </dgm:choose>
              </dgm:if>
              <dgm:if name="Name32" func="var" arg="hierBranch" op="equ" val="r">
                <dgm:choose name="Name33">
                  <dgm:if name="Name34" func="var" arg="dir" op="equ" val="norm">
                    <dgm:alg type="hierChild">
                      <dgm:param type="chAlign" val="b"/>
                      <dgm:param type="linDir" val="fromL"/>
                    </dgm:alg>
                  </dgm:if>
                  <dgm:else name="Name35">
                    <dgm:alg type="hierChild">
                      <dgm:param type="chAlign" val="b"/>
                      <dgm:param type="linDir" val="fromR"/>
                    </dgm:alg>
                  </dgm:else>
                </dgm:choose>
              </dgm:if>
              <dgm:if name="Name36" func="var" arg="hierBranch" op="equ" val="hang">
                <dgm:choose name="Name37">
                  <dgm:if name="Name38" func="var" arg="dir" op="equ" val="norm">
                    <dgm:alg type="hierChild">
                      <dgm:param type="chAlign" val="l"/>
                      <dgm:param type="linDir" val="fromT"/>
                      <dgm:param type="secChAlign" val="t"/>
                      <dgm:param type="secLinDir" val="fromL"/>
                    </dgm:alg>
                  </dgm:if>
                  <dgm:else name="Name39">
                    <dgm:alg type="hierChild">
                      <dgm:param type="chAlign" val="r"/>
                      <dgm:param type="linDir" val="fromT"/>
                      <dgm:param type="secChAlign" val="t"/>
                      <dgm:param type="secLinDir" val="fromR"/>
                    </dgm:alg>
                  </dgm:else>
                </dgm:choose>
              </dgm:if>
              <dgm:else name="Name40">
                <dgm:choose name="Name41">
                  <dgm:if name="Name42" func="var" arg="dir" op="equ" val="norm">
                    <dgm:alg type="hierChild">
                      <dgm:param type="linDir" val="fromT"/>
                      <dgm:param type="chAlign" val="l"/>
                    </dgm:alg>
                  </dgm:if>
                  <dgm:else name="Name43">
                    <dgm:alg type="hierChild">
                      <dgm:param type="linDir" val="fromT"/>
                      <dgm:param type="chAlign" val="r"/>
                    </dgm:alg>
                  </dgm:else>
                </dgm:choose>
              </dgm:else>
            </dgm:choose>
            <dgm:shape xmlns:r="http://schemas.openxmlformats.org/officeDocument/2006/relationships" r:blip="">
              <dgm:adjLst/>
            </dgm:shape>
            <dgm:presOf/>
            <dgm:constrLst/>
            <dgm:ruleLst/>
            <dgm:forEach name="rep2a" axis="ch" ptType="nonAsst">
              <dgm:forEach name="Name44" axis="precedSib" ptType="parTrans" st="-1" cnt="1">
                <dgm:choose name="Name45">
                  <dgm:if name="Name46" func="var" arg="hierBranch" op="equ" val="hang">
                    <dgm:layoutNode name="Name47">
                      <dgm:choose name="Name48">
                        <dgm:if name="Name49" func="var" arg="dir" op="equ" val="norm">
                          <dgm:alg type="conn">
                            <dgm:param type="connRout" val="bend"/>
                            <dgm:param type="dim" val="1D"/>
                            <dgm:param type="endSty" val="noArr"/>
                            <dgm:param type="begPts" val="midR"/>
                            <dgm:param type="endPts" val="bCtr tCtr"/>
                          </dgm:alg>
                        </dgm:if>
                        <dgm:else name="Name50">
                          <dgm:alg type="conn">
                            <dgm:param type="connRout" val="bend"/>
                            <dgm:param type="dim" val="1D"/>
                            <dgm:param type="endSty" val="noArr"/>
                            <dgm:param type="begPts" val="midL"/>
                            <dgm:param type="endPts" val="bCtr tCtr"/>
                          </dgm:alg>
                        </dgm:else>
                      </dgm:choose>
                      <dgm:shape xmlns:r="http://schemas.openxmlformats.org/officeDocument/2006/relationships" type="conn" r:blip="" zOrderOff="-99999">
                        <dgm:adjLst/>
                      </dgm:shape>
                      <dgm:presOf axis="self"/>
                      <dgm:constrLst>
                        <dgm:constr type="begPad"/>
                        <dgm:constr type="endPad"/>
                      </dgm:constrLst>
                      <dgm:ruleLst/>
                    </dgm:layoutNode>
                  </dgm:if>
                  <dgm:if name="Name51" func="var" arg="hierBranch" op="equ" val="l">
                    <dgm:layoutNode name="Name52">
                      <dgm:choose name="Name53">
                        <dgm:if name="Name54" func="var" arg="dir" op="equ" val="norm">
                          <dgm:alg type="conn">
                            <dgm:param type="connRout" val="bend"/>
                            <dgm:param type="dim" val="1D"/>
                            <dgm:param type="endSty" val="noArr"/>
                            <dgm:param type="begPts" val="midR"/>
                            <dgm:param type="endPts" val="tCtr"/>
                          </dgm:alg>
                        </dgm:if>
                        <dgm:else name="Name55">
                          <dgm:alg type="conn">
                            <dgm:param type="connRout" val="bend"/>
                            <dgm:param type="dim" val="1D"/>
                            <dgm:param type="endSty" val="noArr"/>
                            <dgm:param type="begPts" val="midL"/>
                            <dgm:param type="endPts" val="tCtr"/>
                          </dgm:alg>
                        </dgm:else>
                      </dgm:choose>
                      <dgm:shape xmlns:r="http://schemas.openxmlformats.org/officeDocument/2006/relationships" type="conn" r:blip="" zOrderOff="-99999">
                        <dgm:adjLst/>
                      </dgm:shape>
                      <dgm:presOf axis="self"/>
                      <dgm:constrLst>
                        <dgm:constr type="begPad"/>
                        <dgm:constr type="endPad"/>
                      </dgm:constrLst>
                      <dgm:ruleLst/>
                    </dgm:layoutNode>
                  </dgm:if>
                  <dgm:if name="Name56" func="var" arg="hierBranch" op="equ" val="r">
                    <dgm:layoutNode name="Name57">
                      <dgm:choose name="Name58">
                        <dgm:if name="Name59" func="var" arg="dir" op="equ" val="norm">
                          <dgm:alg type="conn">
                            <dgm:param type="connRout" val="bend"/>
                            <dgm:param type="dim" val="1D"/>
                            <dgm:param type="endSty" val="noArr"/>
                            <dgm:param type="begPts" val="midR"/>
                            <dgm:param type="endPts" val="bCtr"/>
                          </dgm:alg>
                        </dgm:if>
                        <dgm:else name="Name60">
                          <dgm:alg type="conn">
                            <dgm:param type="connRout" val="bend"/>
                            <dgm:param type="dim" val="1D"/>
                            <dgm:param type="endSty" val="noArr"/>
                            <dgm:param type="begPts" val="midL"/>
                            <dgm:param type="endPts" val="bCtr"/>
                          </dgm:alg>
                        </dgm:else>
                      </dgm:choose>
                      <dgm:shape xmlns:r="http://schemas.openxmlformats.org/officeDocument/2006/relationships" type="conn" r:blip="" zOrderOff="-99999">
                        <dgm:adjLst/>
                      </dgm:shape>
                      <dgm:presOf axis="self"/>
                      <dgm:constrLst>
                        <dgm:constr type="begPad"/>
                        <dgm:constr type="endPad"/>
                      </dgm:constrLst>
                      <dgm:ruleLst/>
                    </dgm:layoutNode>
                  </dgm:if>
                  <dgm:else name="Name61">
                    <dgm:choose name="Name62">
                      <dgm:if name="Name63" func="var" arg="dir" op="equ" val="norm">
                        <dgm:layoutNode name="Name64">
                          <dgm:alg type="conn">
                            <dgm:param type="connRout" val="bend"/>
                            <dgm:param type="dim" val="1D"/>
                            <dgm:param type="endSty" val="noArr"/>
                            <dgm:param type="begPts" val="midR"/>
                            <dgm:param type="endPts" val="midL"/>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else name="Name65">
                        <dgm:layoutNode name="Name66">
                          <dgm:alg type="conn">
                            <dgm:param type="connRout" val="bend"/>
                            <dgm:param type="dim" val="1D"/>
                            <dgm:param type="endSty" val="noArr"/>
                            <dgm:param type="begPts" val="midL"/>
                            <dgm:param type="endPts" val="midR"/>
                            <dgm:param type="bendPt" val="end"/>
                          </dgm:alg>
                          <dgm:shape xmlns:r="http://schemas.openxmlformats.org/officeDocument/2006/relationships" type="conn" r:blip="" zOrderOff="-99999">
                            <dgm:adjLst/>
                          </dgm:shape>
                          <dgm:presOf axis="self"/>
                          <dgm:constrLst>
                            <dgm:constr type="begPad"/>
                            <dgm:constr type="endPad"/>
                          </dgm:constrLst>
                          <dgm:ruleLst/>
                        </dgm:layoutNode>
                      </dgm:else>
                    </dgm:choose>
                  </dgm:else>
                </dgm:choose>
              </dgm:forEach>
              <dgm:layoutNode name="hierRoot2">
                <dgm:varLst>
                  <dgm:hierBranch val="init"/>
                </dgm:varLst>
                <dgm:choose name="Name67">
                  <dgm:if name="Name68" func="var" arg="hierBranch" op="equ" val="l">
                    <dgm:choose name="Name69">
                      <dgm:if name="Name70" func="var" arg="dir" op="equ" val="norm">
                        <dgm:alg type="hierRoot">
                          <dgm:param type="hierAlign" val="lT"/>
                        </dgm:alg>
                        <dgm:constrLst>
                          <dgm:constr type="alignOff" val="0.75"/>
                        </dgm:constrLst>
                      </dgm:if>
                      <dgm:else name="Name71">
                        <dgm:alg type="hierRoot">
                          <dgm:param type="hierAlign" val="rT"/>
                        </dgm:alg>
                        <dgm:constrLst>
                          <dgm:constr type="alignOff" val="0.75"/>
                        </dgm:constrLst>
                      </dgm:else>
                    </dgm:choose>
                  </dgm:if>
                  <dgm:if name="Name72" func="var" arg="hierBranch" op="equ" val="r">
                    <dgm:choose name="Name73">
                      <dgm:if name="Name74" func="var" arg="dir" op="equ" val="norm">
                        <dgm:alg type="hierRoot">
                          <dgm:param type="hierAlign" val="lB"/>
                        </dgm:alg>
                        <dgm:constrLst>
                          <dgm:constr type="alignOff" val="0.75"/>
                        </dgm:constrLst>
                      </dgm:if>
                      <dgm:else name="Name75">
                        <dgm:alg type="hierRoot">
                          <dgm:param type="hierAlign" val="rB"/>
                        </dgm:alg>
                        <dgm:constrLst>
                          <dgm:constr type="alignOff" val="0.75"/>
                        </dgm:constrLst>
                      </dgm:else>
                    </dgm:choose>
                  </dgm:if>
                  <dgm:if name="Name76" func="var" arg="hierBranch" op="equ" val="hang">
                    <dgm:choose name="Name77">
                      <dgm:if name="Name78" func="var" arg="dir" op="equ" val="norm">
                        <dgm:alg type="hierRoot">
                          <dgm:param type="hierAlign" val="lCtrCh"/>
                        </dgm:alg>
                        <dgm:constrLst>
                          <dgm:constr type="alignOff" val="0.65"/>
                        </dgm:constrLst>
                      </dgm:if>
                      <dgm:else name="Name79">
                        <dgm:alg type="hierRoot">
                          <dgm:param type="hierAlign" val="rCtrCh"/>
                        </dgm:alg>
                        <dgm:constrLst>
                          <dgm:constr type="alignOff" val="0.65"/>
                        </dgm:constrLst>
                      </dgm:else>
                    </dgm:choose>
                  </dgm:if>
                  <dgm:else name="Name80">
                    <dgm:choose name="Name81">
                      <dgm:if name="Name82" func="var" arg="dir" op="equ" val="norm">
                        <dgm:alg type="hierRoot">
                          <dgm:param type="hierAlign" val="lCtrCh"/>
                        </dgm:alg>
                        <dgm:constrLst>
                          <dgm:constr type="alignOff"/>
                          <dgm:constr type="bendDist" for="des" ptType="parTrans" refType="sp" fact="0.5"/>
                        </dgm:constrLst>
                      </dgm:if>
                      <dgm:else name="Name83">
                        <dgm:alg type="hierRoot">
                          <dgm:param type="hierAlign" val="rCtrCh"/>
                        </dgm:alg>
                        <dgm:constrLst>
                          <dgm:constr type="alignOff"/>
                          <dgm:constr type="bendDist" for="des" ptType="parTrans" refType="sp" fact="0.5"/>
                        </dgm:constrLst>
                      </dgm:else>
                    </dgm:choose>
                  </dgm:else>
                </dgm:choose>
                <dgm:shape xmlns:r="http://schemas.openxmlformats.org/officeDocument/2006/relationships" r:blip="">
                  <dgm:adjLst/>
                </dgm:shape>
                <dgm:presOf/>
                <dgm:ruleLst/>
                <dgm:layoutNode name="rootComposite">
                  <dgm:alg type="composite"/>
                  <dgm:shape xmlns:r="http://schemas.openxmlformats.org/officeDocument/2006/relationships" r:blip="">
                    <dgm:adjLst/>
                  </dgm:shape>
                  <dgm:presOf axis="self" ptType="node" cnt="1"/>
                  <dgm:choose name="Name84">
                    <dgm:if name="Name85"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6"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7"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8">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9">
                    <dgm:if name="Name90" func="var" arg="hierBranch" op="equ" val="l">
                      <dgm:choose name="Name91">
                        <dgm:if name="Name92" func="var" arg="dir" op="equ" val="norm">
                          <dgm:alg type="hierChild">
                            <dgm:param type="chAlign" val="t"/>
                            <dgm:param type="linDir" val="fromL"/>
                          </dgm:alg>
                        </dgm:if>
                        <dgm:else name="Name93">
                          <dgm:alg type="hierChild">
                            <dgm:param type="chAlign" val="t"/>
                            <dgm:param type="linDir" val="fromR"/>
                          </dgm:alg>
                        </dgm:else>
                      </dgm:choose>
                    </dgm:if>
                    <dgm:if name="Name94" func="var" arg="hierBranch" op="equ" val="r">
                      <dgm:choose name="Name95">
                        <dgm:if name="Name96" func="var" arg="dir" op="equ" val="norm">
                          <dgm:alg type="hierChild">
                            <dgm:param type="chAlign" val="b"/>
                            <dgm:param type="linDir" val="fromL"/>
                          </dgm:alg>
                        </dgm:if>
                        <dgm:else name="Name97">
                          <dgm:alg type="hierChild">
                            <dgm:param type="chAlign" val="b"/>
                            <dgm:param type="linDir" val="fromR"/>
                          </dgm:alg>
                        </dgm:else>
                      </dgm:choose>
                    </dgm:if>
                    <dgm:if name="Name98" func="var" arg="hierBranch" op="equ" val="hang">
                      <dgm:choose name="Name99">
                        <dgm:if name="Name100" func="var" arg="dir" op="equ" val="norm">
                          <dgm:alg type="hierChild">
                            <dgm:param type="chAlign" val="l"/>
                            <dgm:param type="linDir" val="fromT"/>
                            <dgm:param type="secChAlign" val="t"/>
                            <dgm:param type="secLinDir" val="fromL"/>
                          </dgm:alg>
                        </dgm:if>
                        <dgm:else name="Name101">
                          <dgm:alg type="hierChild">
                            <dgm:param type="chAlign" val="r"/>
                            <dgm:param type="linDir" val="fromT"/>
                            <dgm:param type="secChAlign" val="t"/>
                            <dgm:param type="secLinDir" val="fromR"/>
                          </dgm:alg>
                        </dgm:else>
                      </dgm:choose>
                    </dgm:if>
                    <dgm:else name="Name102">
                      <dgm:choose name="Name103">
                        <dgm:if name="Name104" func="var" arg="dir" op="equ" val="norm">
                          <dgm:alg type="hierChild">
                            <dgm:param type="linDir" val="fromT"/>
                            <dgm:param type="chAlign" val="l"/>
                          </dgm:alg>
                        </dgm:if>
                        <dgm:else name="Name105">
                          <dgm:alg type="hierChild">
                            <dgm:param type="linDir" val="fromT"/>
                            <dgm:param type="chAlign" val="r"/>
                          </dgm:alg>
                        </dgm:else>
                      </dgm:choose>
                    </dgm:else>
                  </dgm:choose>
                  <dgm:shape xmlns:r="http://schemas.openxmlformats.org/officeDocument/2006/relationships" r:blip="">
                    <dgm:adjLst/>
                  </dgm:shape>
                  <dgm:presOf/>
                  <dgm:constrLst/>
                  <dgm:ruleLst/>
                  <dgm:forEach name="Name106" ref="rep2a"/>
                </dgm:layoutNode>
                <dgm:layoutNode name="hierChild5">
                  <dgm:choose name="Name107">
                    <dgm:if name="Name108" func="var" arg="dir" op="equ" val="norm">
                      <dgm:alg type="hierChild">
                        <dgm:param type="chAlign" val="l"/>
                        <dgm:param type="linDir" val="fromT"/>
                        <dgm:param type="secChAlign" val="t"/>
                        <dgm:param type="secLinDir" val="fromL"/>
                      </dgm:alg>
                    </dgm:if>
                    <dgm:else name="Name109">
                      <dgm:alg type="hierChild">
                        <dgm:param type="chAlign" val="r"/>
                        <dgm:param type="linDir" val="fromT"/>
                        <dgm:param type="secChAlign" val="t"/>
                        <dgm:param type="secLinDir" val="fromR"/>
                      </dgm:alg>
                    </dgm:else>
                  </dgm:choose>
                  <dgm:shape xmlns:r="http://schemas.openxmlformats.org/officeDocument/2006/relationships" r:blip="">
                    <dgm:adjLst/>
                  </dgm:shape>
                  <dgm:presOf/>
                  <dgm:constrLst/>
                  <dgm:ruleLst/>
                  <dgm:forEach name="Name110" ref="rep2b"/>
                </dgm:layoutNode>
              </dgm:layoutNode>
            </dgm:forEach>
          </dgm:layoutNode>
          <dgm:layoutNode name="hierChild3">
            <dgm:choose name="Name111">
              <dgm:if name="Name112" func="var" arg="dir" op="equ" val="norm">
                <dgm:alg type="hierChild">
                  <dgm:param type="chAlign" val="l"/>
                  <dgm:param type="linDir" val="fromT"/>
                  <dgm:param type="secChAlign" val="t"/>
                  <dgm:param type="secLinDir" val="fromL"/>
                </dgm:alg>
              </dgm:if>
              <dgm:else name="Name113">
                <dgm:alg type="hierChild">
                  <dgm:param type="chAlign" val="r"/>
                  <dgm:param type="linDir" val="fromT"/>
                  <dgm:param type="secChAlign" val="t"/>
                  <dgm:param type="secLinDir" val="fromR"/>
                </dgm:alg>
              </dgm:else>
            </dgm:choose>
            <dgm:shape xmlns:r="http://schemas.openxmlformats.org/officeDocument/2006/relationships" r:blip="">
              <dgm:adjLst/>
            </dgm:shape>
            <dgm:presOf/>
            <dgm:constrLst/>
            <dgm:ruleLst/>
            <dgm:forEach name="rep2b" axis="ch" ptType="asst">
              <dgm:forEach name="Name114" axis="precedSib" ptType="parTrans" st="-1" cnt="1">
                <dgm:layoutNode name="Name115">
                  <dgm:choose name="Name116">
                    <dgm:if name="Name117" func="var" arg="dir" op="equ" val="norm">
                      <dgm:alg type="conn">
                        <dgm:param type="connRout" val="bend"/>
                        <dgm:param type="dim" val="1D"/>
                        <dgm:param type="endSty" val="noArr"/>
                        <dgm:param type="begPts" val="midR"/>
                        <dgm:param type="endPts" val="bCtr tCtr"/>
                      </dgm:alg>
                    </dgm:if>
                    <dgm:else name="Name118">
                      <dgm:alg type="conn">
                        <dgm:param type="connRout" val="bend"/>
                        <dgm:param type="dim" val="1D"/>
                        <dgm:param type="endSty" val="noArr"/>
                        <dgm:param type="begPts" val="midL"/>
                        <dgm:param type="endPts" val="bCtr tCtr"/>
                      </dgm:alg>
                    </dgm:else>
                  </dgm:choose>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9">
                  <dgm:if name="Name120" func="var" arg="hierBranch" op="equ" val="l">
                    <dgm:choose name="Name121">
                      <dgm:if name="Name122" func="var" arg="dir" op="equ" val="norm">
                        <dgm:alg type="hierRoot">
                          <dgm:param type="hierAlign" val="lT"/>
                        </dgm:alg>
                        <dgm:constrLst>
                          <dgm:constr type="alignOff" val="0.75"/>
                        </dgm:constrLst>
                      </dgm:if>
                      <dgm:else name="Name123">
                        <dgm:alg type="hierRoot">
                          <dgm:param type="hierAlign" val="rT"/>
                        </dgm:alg>
                        <dgm:constrLst>
                          <dgm:constr type="alignOff" val="0.75"/>
                        </dgm:constrLst>
                      </dgm:else>
                    </dgm:choose>
                  </dgm:if>
                  <dgm:if name="Name124" func="var" arg="hierBranch" op="equ" val="r">
                    <dgm:choose name="Name125">
                      <dgm:if name="Name126" func="var" arg="dir" op="equ" val="norm">
                        <dgm:alg type="hierRoot">
                          <dgm:param type="hierAlign" val="lB"/>
                        </dgm:alg>
                        <dgm:constrLst>
                          <dgm:constr type="alignOff" val="0.75"/>
                        </dgm:constrLst>
                      </dgm:if>
                      <dgm:else name="Name127">
                        <dgm:alg type="hierRoot">
                          <dgm:param type="hierAlign" val="rB"/>
                        </dgm:alg>
                        <dgm:constrLst>
                          <dgm:constr type="alignOff" val="0.75"/>
                        </dgm:constrLst>
                      </dgm:else>
                    </dgm:choose>
                  </dgm:if>
                  <dgm:if name="Name128" func="var" arg="hierBranch" op="equ" val="hang">
                    <dgm:choose name="Name129">
                      <dgm:if name="Name130" func="var" arg="dir" op="equ" val="norm">
                        <dgm:alg type="hierRoot">
                          <dgm:param type="hierAlign" val="lCtrCh"/>
                        </dgm:alg>
                        <dgm:constrLst>
                          <dgm:constr type="alignOff" val="0.65"/>
                        </dgm:constrLst>
                      </dgm:if>
                      <dgm:else name="Name131">
                        <dgm:alg type="hierRoot">
                          <dgm:param type="hierAlign" val="rCtrCh"/>
                        </dgm:alg>
                        <dgm:constrLst>
                          <dgm:constr type="alignOff" val="0.65"/>
                        </dgm:constrLst>
                      </dgm:else>
                    </dgm:choose>
                  </dgm:if>
                  <dgm:else name="Name132">
                    <dgm:choose name="Name133">
                      <dgm:if name="Name134" func="var" arg="dir" op="equ" val="norm">
                        <dgm:alg type="hierRoot">
                          <dgm:param type="hierAlign" val="lCtrCh"/>
                        </dgm:alg>
                        <dgm:constrLst>
                          <dgm:constr type="alignOff"/>
                          <dgm:constr type="bendDist" for="des" ptType="parTrans" refType="sp" fact="0.5"/>
                        </dgm:constrLst>
                      </dgm:if>
                      <dgm:else name="Name135">
                        <dgm:alg type="hierRoot">
                          <dgm:param type="hierAlign" val="rCtrCh"/>
                        </dgm:alg>
                        <dgm:constrLst>
                          <dgm:constr type="alignOff"/>
                          <dgm:constr type="bendDist" for="des" ptType="parTrans" refType="sp" fact="0.5"/>
                        </dgm:constrLst>
                      </dgm:else>
                    </dgm:choose>
                  </dgm:else>
                </dgm:choose>
                <dgm:shape xmlns:r="http://schemas.openxmlformats.org/officeDocument/2006/relationships" r:blip="">
                  <dgm:adjLst/>
                </dgm:shape>
                <dgm:presOf/>
                <dgm:ruleLst/>
                <dgm:layoutNode name="rootComposite3">
                  <dgm:alg type="composite"/>
                  <dgm:shape xmlns:r="http://schemas.openxmlformats.org/officeDocument/2006/relationships" r:blip="">
                    <dgm:adjLst/>
                  </dgm:shape>
                  <dgm:presOf axis="self" ptType="node" cnt="1"/>
                  <dgm:choose name="Name136">
                    <dgm:if name="Name137"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38"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39"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40">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41">
                    <dgm:if name="Name142" func="var" arg="hierBranch" op="equ" val="l">
                      <dgm:choose name="Name143">
                        <dgm:if name="Name144" func="var" arg="dir" op="equ" val="norm">
                          <dgm:alg type="hierChild">
                            <dgm:param type="chAlign" val="t"/>
                            <dgm:param type="linDir" val="fromL"/>
                          </dgm:alg>
                        </dgm:if>
                        <dgm:else name="Name145">
                          <dgm:alg type="hierChild">
                            <dgm:param type="chAlign" val="t"/>
                            <dgm:param type="linDir" val="fromR"/>
                          </dgm:alg>
                        </dgm:else>
                      </dgm:choose>
                    </dgm:if>
                    <dgm:if name="Name146" func="var" arg="hierBranch" op="equ" val="r">
                      <dgm:choose name="Name147">
                        <dgm:if name="Name148" func="var" arg="dir" op="equ" val="norm">
                          <dgm:alg type="hierChild">
                            <dgm:param type="chAlign" val="b"/>
                            <dgm:param type="linDir" val="fromL"/>
                          </dgm:alg>
                        </dgm:if>
                        <dgm:else name="Name149">
                          <dgm:alg type="hierChild">
                            <dgm:param type="chAlign" val="b"/>
                            <dgm:param type="linDir" val="fromR"/>
                          </dgm:alg>
                        </dgm:else>
                      </dgm:choose>
                    </dgm:if>
                    <dgm:if name="Name150" func="var" arg="hierBranch" op="equ" val="hang">
                      <dgm:choose name="Name151">
                        <dgm:if name="Name152" func="var" arg="dir" op="equ" val="norm">
                          <dgm:alg type="hierChild">
                            <dgm:param type="chAlign" val="l"/>
                            <dgm:param type="linDir" val="fromT"/>
                            <dgm:param type="secChAlign" val="t"/>
                            <dgm:param type="secLinDir" val="fromL"/>
                          </dgm:alg>
                        </dgm:if>
                        <dgm:else name="Name153">
                          <dgm:alg type="hierChild">
                            <dgm:param type="chAlign" val="r"/>
                            <dgm:param type="linDir" val="fromT"/>
                            <dgm:param type="secChAlign" val="t"/>
                            <dgm:param type="secLinDir" val="fromR"/>
                          </dgm:alg>
                        </dgm:else>
                      </dgm:choose>
                    </dgm:if>
                    <dgm:else name="Name154">
                      <dgm:choose name="Name155">
                        <dgm:if name="Name156" func="var" arg="dir" op="equ" val="norm">
                          <dgm:alg type="hierChild">
                            <dgm:param type="linDir" val="fromT"/>
                            <dgm:param type="chAlign" val="l"/>
                          </dgm:alg>
                        </dgm:if>
                        <dgm:else name="Name157">
                          <dgm:alg type="hierChild">
                            <dgm:param type="linDir" val="fromT"/>
                            <dgm:param type="chAlign" val="r"/>
                          </dgm:alg>
                        </dgm:else>
                      </dgm:choose>
                    </dgm:else>
                  </dgm:choose>
                  <dgm:shape xmlns:r="http://schemas.openxmlformats.org/officeDocument/2006/relationships" r:blip="">
                    <dgm:adjLst/>
                  </dgm:shape>
                  <dgm:presOf/>
                  <dgm:constrLst/>
                  <dgm:ruleLst/>
                  <dgm:forEach name="Name158" ref="rep2a"/>
                </dgm:layoutNode>
                <dgm:layoutNode name="hierChild7">
                  <dgm:choose name="Name159">
                    <dgm:if name="Name160" func="var" arg="dir" op="equ" val="norm">
                      <dgm:alg type="hierChild">
                        <dgm:param type="chAlign" val="l"/>
                        <dgm:param type="linDir" val="fromT"/>
                        <dgm:param type="secChAlign" val="t"/>
                        <dgm:param type="secLinDir" val="fromL"/>
                      </dgm:alg>
                    </dgm:if>
                    <dgm:else name="Name161">
                      <dgm:alg type="hierChild">
                        <dgm:param type="chAlign" val="r"/>
                        <dgm:param type="linDir" val="fromT"/>
                        <dgm:param type="secChAlign" val="t"/>
                        <dgm:param type="secLinDir" val="fromR"/>
                      </dgm:alg>
                    </dgm:else>
                  </dgm:choose>
                  <dgm:shape xmlns:r="http://schemas.openxmlformats.org/officeDocument/2006/relationships" r:blip="">
                    <dgm:adjLst/>
                  </dgm:shape>
                  <dgm:presOf/>
                  <dgm:constrLst/>
                  <dgm:ruleLst/>
                  <dgm:forEach name="Name162" ref="rep2b"/>
                </dgm:layoutNode>
              </dgm:layoutNode>
            </dgm:forEach>
          </dgm:layoutNode>
        </dgm:layoutNode>
      </dgm:forEach>
    </dgm:forEach>
  </dgm:layoutNode>
</dgm:layoutDef>
</file>

<file path=ppt/diagrams/layout219.xml><?xml version="1.0" encoding="utf-8"?>
<dgm:layoutDef xmlns:dgm="http://schemas.openxmlformats.org/drawingml/2006/diagram" xmlns:a="http://schemas.openxmlformats.org/drawingml/2006/main" uniqueId="urn:microsoft.com/office/officeart/2005/8/layout/hierarchy4">
  <dgm:title val=""/>
  <dgm:desc val=""/>
  <dgm:catLst>
    <dgm:cat type="hierarchy" pri="4000"/>
    <dgm:cat type="list" pri="24000"/>
    <dgm:cat type="relationship" pri="10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Name0">
    <dgm:varLst>
      <dgm:chPref val="1"/>
      <dgm:dir/>
      <dgm:animOne val="branch"/>
      <dgm:animLvl val="lvl"/>
      <dgm:resizeHandles/>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w" for="ch" forName="vertOne" refType="w"/>
      <dgm:constr type="w" for="des" forName="horzOne" refType="w"/>
      <dgm:constr type="w" for="des" forName="txOne" refType="w"/>
      <dgm:constr type="w" for="des" forName="vertTwo" refType="w"/>
      <dgm:constr type="w" for="des" forName="horzTwo" refType="w"/>
      <dgm:constr type="w" for="des" forName="txTwo" refType="w"/>
      <dgm:constr type="w" for="des" forName="vertThree" refType="w"/>
      <dgm:constr type="w" for="des" forName="horzThree" refType="w"/>
      <dgm:constr type="w" for="des" forName="txThree" refType="w"/>
      <dgm:constr type="w" for="des" forName="vertFour" refType="w"/>
      <dgm:constr type="w" for="des" forName="horzFour" refType="w"/>
      <dgm:constr type="w" for="des" forName="txFour" refType="w"/>
      <dgm:constr type="h" for="des" ptType="node" op="equ"/>
      <dgm:constr type="h" for="des" forName="txOne" refType="h"/>
      <dgm:constr type="userH" for="des" ptType="node" refType="h" refFor="des" refForName="txOne"/>
      <dgm:constr type="primFontSz" for="des" forName="txOne" val="65"/>
      <dgm:constr type="primFontSz" for="des" forName="txTwo" val="65"/>
      <dgm:constr type="primFontSz" for="des" forName="txTwo" refType="primFontSz" refFor="des" refForName="txOne" op="lte"/>
      <dgm:constr type="primFontSz" for="des" forName="txThree" val="65"/>
      <dgm:constr type="primFontSz" for="des" forName="txThree" refType="primFontSz" refFor="des" refForName="txOne" op="lte"/>
      <dgm:constr type="primFontSz" for="des" forName="txThree" refType="primFontSz" refFor="des" refForName="txTwo" op="lte"/>
      <dgm:constr type="primFontSz" for="des" forName="txFour" val="65"/>
      <dgm:constr type="primFontSz" for="des" forName="txFour" refType="primFontSz" refFor="des" refForName="txOne" op="lte"/>
      <dgm:constr type="primFontSz" for="des" forName="txFour" refType="primFontSz" refFor="des" refForName="txTwo" op="lte"/>
      <dgm:constr type="primFontSz" for="des" forName="txFour" refType="primFontSz" refFor="des" refForName="txThree" op="lte"/>
      <dgm:constr type="w" for="des" forName="sibSpaceOne" refType="w" fact="0.168"/>
      <dgm:constr type="w" for="des" forName="sibSpaceTwo" refType="w" refFor="des" refForName="sibSpaceOne" op="equ" fact="0.5"/>
      <dgm:constr type="w" for="des" forName="sibSpaceThree" refType="w" refFor="des" refForName="sibSpaceTwo" op="equ" fact="0.5"/>
      <dgm:constr type="w" for="des" forName="sibSpaceFour" refType="w" refFor="des" refForName="sibSpaceThree" op="equ" fact="0.5"/>
      <dgm:constr type="h" for="des" forName="parTransOne" refType="w" fact="0.056"/>
      <dgm:constr type="h" for="des" forName="parTransTwo" refType="h" refFor="des" refForName="parTransOne" op="equ"/>
      <dgm:constr type="h" for="des" forName="parTransThree" refType="h" refFor="des" refForName="parTransTwo" op="equ"/>
      <dgm:constr type="h" for="des" forName="parTransFour" refType="h" refFor="des" refForName="parTransThree" op="equ"/>
    </dgm:constrLst>
    <dgm:ruleLst/>
    <dgm:forEach name="Name4" axis="ch" ptType="node">
      <dgm:layoutNode name="vertOne">
        <dgm:alg type="lin">
          <dgm:param type="linDir" val="fromT"/>
        </dgm:alg>
        <dgm:shape xmlns:r="http://schemas.openxmlformats.org/officeDocument/2006/relationships" r:blip="">
          <dgm:adjLst/>
        </dgm:shape>
        <dgm:presOf/>
        <dgm:constrLst>
          <dgm:constr type="w" for="ch" forName="txOne" refType="w" refFor="ch" refForName="horzOne" op="gte"/>
        </dgm:constrLst>
        <dgm:ruleLst/>
        <dgm:layoutNode name="txOn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5">
          <dgm:if name="Name6" axis="des" ptType="node" func="cnt" op="gt" val="0">
            <dgm:layoutNode name="parTransOne">
              <dgm:alg type="sp"/>
              <dgm:shape xmlns:r="http://schemas.openxmlformats.org/officeDocument/2006/relationships" r:blip="">
                <dgm:adjLst/>
              </dgm:shape>
              <dgm:presOf/>
              <dgm:constrLst/>
              <dgm:ruleLst/>
            </dgm:layoutNode>
          </dgm:if>
          <dgm:else name="Name7"/>
        </dgm:choose>
        <dgm:layoutNode name="horzOne">
          <dgm:choose name="Name8">
            <dgm:if name="Name9" func="var" arg="dir" op="equ" val="norm">
              <dgm:alg type="lin">
                <dgm:param type="linDir" val="fromL"/>
                <dgm:param type="nodeVertAlign" val="t"/>
              </dgm:alg>
            </dgm:if>
            <dgm:else name="Name1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1" axis="ch" ptType="node">
            <dgm:layoutNode name="vertTwo">
              <dgm:alg type="lin">
                <dgm:param type="linDir" val="fromT"/>
              </dgm:alg>
              <dgm:shape xmlns:r="http://schemas.openxmlformats.org/officeDocument/2006/relationships" r:blip="">
                <dgm:adjLst/>
              </dgm:shape>
              <dgm:presOf/>
              <dgm:constrLst>
                <dgm:constr type="w" for="ch" forName="txTwo" refType="w" refFor="ch" refForName="horzTwo" op="gte"/>
              </dgm:constrLst>
              <dgm:ruleLst/>
              <dgm:layoutNode name="txTwo">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2">
                <dgm:if name="Name13" axis="des" ptType="node" func="cnt" op="gt" val="0">
                  <dgm:layoutNode name="parTransTwo">
                    <dgm:alg type="sp"/>
                    <dgm:shape xmlns:r="http://schemas.openxmlformats.org/officeDocument/2006/relationships" r:blip="">
                      <dgm:adjLst/>
                    </dgm:shape>
                    <dgm:presOf/>
                    <dgm:constrLst/>
                    <dgm:ruleLst/>
                  </dgm:layoutNode>
                </dgm:if>
                <dgm:else name="Name14"/>
              </dgm:choose>
              <dgm:layoutNode name="horzTwo">
                <dgm:choose name="Name15">
                  <dgm:if name="Name16" func="var" arg="dir" op="equ" val="norm">
                    <dgm:alg type="lin">
                      <dgm:param type="linDir" val="fromL"/>
                      <dgm:param type="nodeVertAlign" val="t"/>
                    </dgm:alg>
                  </dgm:if>
                  <dgm:else name="Name17">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8" axis="ch" ptType="node">
                  <dgm:layoutNode name="vertThree">
                    <dgm:alg type="lin">
                      <dgm:param type="linDir" val="fromT"/>
                    </dgm:alg>
                    <dgm:shape xmlns:r="http://schemas.openxmlformats.org/officeDocument/2006/relationships" r:blip="">
                      <dgm:adjLst/>
                    </dgm:shape>
                    <dgm:presOf/>
                    <dgm:constrLst>
                      <dgm:constr type="w" for="ch" forName="txThree" refType="w" refFor="ch" refForName="horzThree" op="gte"/>
                    </dgm:constrLst>
                    <dgm:ruleLst/>
                    <dgm:layoutNode name="txThree">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9">
                      <dgm:if name="Name20" axis="des" ptType="node" func="cnt" op="gt" val="0">
                        <dgm:layoutNode name="parTransThree">
                          <dgm:alg type="sp"/>
                          <dgm:shape xmlns:r="http://schemas.openxmlformats.org/officeDocument/2006/relationships" r:blip="">
                            <dgm:adjLst/>
                          </dgm:shape>
                          <dgm:presOf/>
                          <dgm:constrLst/>
                          <dgm:ruleLst/>
                        </dgm:layoutNode>
                      </dgm:if>
                      <dgm:else name="Name21"/>
                    </dgm:choose>
                    <dgm:layoutNode name="horzThree">
                      <dgm:choose name="Name22">
                        <dgm:if name="Name23" func="var" arg="dir" op="equ" val="norm">
                          <dgm:alg type="lin">
                            <dgm:param type="linDir" val="fromL"/>
                            <dgm:param type="nodeVertAlign" val="t"/>
                          </dgm:alg>
                        </dgm:if>
                        <dgm:else name="Name24">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repeat" axis="ch" ptType="node">
                        <dgm:layoutNode name="vertFour">
                          <dgm:varLst>
                            <dgm:chPref val="3"/>
                          </dgm:varLst>
                          <dgm:alg type="lin">
                            <dgm:param type="linDir" val="fromT"/>
                          </dgm:alg>
                          <dgm:shape xmlns:r="http://schemas.openxmlformats.org/officeDocument/2006/relationships" r:blip="">
                            <dgm:adjLst/>
                          </dgm:shape>
                          <dgm:presOf/>
                          <dgm:constrLst>
                            <dgm:constr type="w" for="ch" forName="txFour" refType="w" refFor="ch" refForName="horzFour" op="gte"/>
                          </dgm:constrLst>
                          <dgm:ruleLst/>
                          <dgm:layoutNode name="txFour">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25">
                            <dgm:if name="Name26" axis="des" ptType="node" func="cnt" op="gt" val="0">
                              <dgm:layoutNode name="parTransFour">
                                <dgm:alg type="sp"/>
                                <dgm:shape xmlns:r="http://schemas.openxmlformats.org/officeDocument/2006/relationships" r:blip="">
                                  <dgm:adjLst/>
                                </dgm:shape>
                                <dgm:presOf/>
                                <dgm:constrLst/>
                                <dgm:ruleLst/>
                              </dgm:layoutNode>
                            </dgm:if>
                            <dgm:else name="Name27"/>
                          </dgm:choose>
                          <dgm:layoutNode name="horzFour">
                            <dgm:choose name="Name28">
                              <dgm:if name="Name29" func="var" arg="dir" op="equ" val="norm">
                                <dgm:alg type="lin">
                                  <dgm:param type="linDir" val="fromL"/>
                                  <dgm:param type="nodeVertAlign" val="t"/>
                                </dgm:alg>
                              </dgm:if>
                              <dgm:else name="Name3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31" ref="repeat"/>
                          </dgm:layoutNode>
                        </dgm:layoutNode>
                        <dgm:choose name="Name32">
                          <dgm:if name="Name33" axis="self" ptType="node" func="revPos" op="gte" val="2">
                            <dgm:forEach name="Name34" axis="followSib" ptType="sibTrans" cnt="1">
                              <dgm:layoutNode name="sibSpaceFour">
                                <dgm:alg type="sp"/>
                                <dgm:shape xmlns:r="http://schemas.openxmlformats.org/officeDocument/2006/relationships" r:blip="">
                                  <dgm:adjLst/>
                                </dgm:shape>
                                <dgm:presOf/>
                                <dgm:constrLst/>
                                <dgm:ruleLst/>
                              </dgm:layoutNode>
                            </dgm:forEach>
                          </dgm:if>
                          <dgm:else name="Name35"/>
                        </dgm:choose>
                      </dgm:forEach>
                    </dgm:layoutNode>
                  </dgm:layoutNode>
                  <dgm:choose name="Name36">
                    <dgm:if name="Name37" axis="self" ptType="node" func="revPos" op="gte" val="2">
                      <dgm:forEach name="Name38" axis="followSib" ptType="sibTrans" cnt="1">
                        <dgm:layoutNode name="sibSpaceThree">
                          <dgm:alg type="sp"/>
                          <dgm:shape xmlns:r="http://schemas.openxmlformats.org/officeDocument/2006/relationships" r:blip="">
                            <dgm:adjLst/>
                          </dgm:shape>
                          <dgm:presOf/>
                          <dgm:constrLst/>
                          <dgm:ruleLst/>
                        </dgm:layoutNode>
                      </dgm:forEach>
                    </dgm:if>
                    <dgm:else name="Name39"/>
                  </dgm:choose>
                </dgm:forEach>
              </dgm:layoutNode>
            </dgm:layoutNode>
            <dgm:choose name="Name40">
              <dgm:if name="Name41" axis="self" ptType="node" func="revPos" op="gte" val="2">
                <dgm:forEach name="Name42" axis="followSib" ptType="sibTrans" cnt="1">
                  <dgm:layoutNode name="sibSpaceTwo">
                    <dgm:alg type="sp"/>
                    <dgm:shape xmlns:r="http://schemas.openxmlformats.org/officeDocument/2006/relationships" r:blip="">
                      <dgm:adjLst/>
                    </dgm:shape>
                    <dgm:presOf/>
                    <dgm:constrLst/>
                    <dgm:ruleLst/>
                  </dgm:layoutNode>
                </dgm:forEach>
              </dgm:if>
              <dgm:else name="Name43"/>
            </dgm:choose>
          </dgm:forEach>
        </dgm:layoutNode>
      </dgm:layoutNode>
      <dgm:choose name="Name44">
        <dgm:if name="Name45" axis="self" ptType="node" func="revPos" op="gte" val="2">
          <dgm:forEach name="Name46" axis="followSib" ptType="sibTrans" cnt="1">
            <dgm:layoutNode name="sibSpaceOne">
              <dgm:alg type="sp"/>
              <dgm:shape xmlns:r="http://schemas.openxmlformats.org/officeDocument/2006/relationships" r:blip="">
                <dgm:adjLst/>
              </dgm:shape>
              <dgm:presOf/>
              <dgm:constrLst/>
              <dgm:ruleLst/>
            </dgm:layoutNode>
          </dgm:forEach>
        </dgm:if>
        <dgm:else name="Name47"/>
      </dgm:choose>
    </dgm:forEach>
  </dgm:layoutNode>
</dgm:layoutDef>
</file>

<file path=ppt/diagrams/layout22.xml><?xml version="1.0" encoding="utf-8"?>
<dgm:layoutDef xmlns:dgm="http://schemas.openxmlformats.org/drawingml/2006/diagram" xmlns:a="http://schemas.openxmlformats.org/drawingml/2006/main" uniqueId="urn:microsoft.com/office/officeart/2005/8/layout/hProcess7">
  <dgm:title val=""/>
  <dgm:desc val=""/>
  <dgm:catLst>
    <dgm:cat type="process" pri="21000"/>
    <dgm:cat type="list" pri="9000"/>
  </dgm:catLst>
  <dgm:samp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Lst>
      <dgm:cxnLst>
        <dgm:cxn modelId="4" srcId="0" destId="1" srcOrd="0" destOrd="0"/>
        <dgm:cxn modelId="5" srcId="0" destId="2" srcOrd="1" destOrd="0"/>
        <dgm:cxn modelId="6" srcId="0" destId="3" srcOrd="2" destOrd="0"/>
        <dgm:cxn modelId="13" srcId="1" destId="11" srcOrd="0" destOrd="0"/>
        <dgm:cxn modelId="23" srcId="2" destId="21" srcOrd="0" destOrd="0"/>
        <dgm:cxn modelId="33" srcId="3" destId="31" srcOrd="0"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h" for="ch" forName="compositeNode" refType="h"/>
      <dgm:constr type="w" for="ch" forName="compositeNode" refType="w"/>
      <dgm:constr type="w" for="ch" forName="hSp" refType="w" refFor="ch" refForName="compositeNode" fact="-0.035"/>
      <dgm:constr type="w" for="des" forName="simulatedConn" refType="w" refFor="ch" refForName="compositeNode" fact="0.15"/>
      <dgm:constr type="h" for="des" forName="simulatedConn" refType="w" refFor="des" refForName="simulatedConn"/>
      <dgm:constr type="h" for="des" forName="vSp1" refType="w" refFor="ch" refForName="compositeNode" fact="0.8"/>
      <dgm:constr type="h" for="des" forName="vSp2" refType="w" refFor="ch" refForName="compositeNode" fact="0.07"/>
      <dgm:constr type="w" for="ch" forName="vProcSp" refType="w" refFor="des" refForName="simulatedConn" op="equ"/>
      <dgm:constr type="h" for="ch" forName="vProcSp" refType="h" refFor="ch" refForName="compositeNode" op="equ"/>
      <dgm:constr type="w" for="ch" forName="sibTrans" refType="w" refFor="ch" refForName="compositeNode" fact="-0.08"/>
      <dgm:constr type="primFontSz" for="des" forName="parentNode" op="equ"/>
      <dgm:constr type="primFontSz" for="des" forName="childNode" op="equ"/>
    </dgm:constrLst>
    <dgm:ruleLst/>
    <dgm:forEach name="Name4" axis="ch" ptType="node">
      <dgm:layoutNode name="compositeNode">
        <dgm:varLst>
          <dgm:bulletEnabled val="1"/>
        </dgm:varLst>
        <dgm:alg type="composite"/>
        <dgm:choose name="Name5">
          <dgm:if name="Name6" func="var" arg="dir" op="equ" val="norm">
            <dgm:constrLst>
              <dgm:constr type="h" refType="w" op="lte" fact="1.2"/>
              <dgm:constr type="w" for="ch" forName="bgRect" refType="w"/>
              <dgm:constr type="h" for="ch" forName="bgRect" refType="h"/>
              <dgm:constr type="t" for="ch" forName="bgRect"/>
              <dgm:constr type="l" for="ch" forName="bgRect"/>
              <dgm:constr type="w" for="ch" forName="parentNode" refType="w" refFor="ch" refForName="bgRect" fact="0.2"/>
              <dgm:constr type="h" for="ch" forName="parentNode" refType="h" fact="0.82"/>
              <dgm:constr type="t" for="ch" forName="parentNode"/>
              <dgm:constr type="l" for="ch" forName="parentNode"/>
              <dgm:constr type="r" for="ch" forName="childNode" refType="r" refFor="ch" refForName="bgRect" fact="0.945"/>
              <dgm:constr type="h" for="ch" forName="childNode" refType="h" refFor="ch" refForName="bgRect" op="equ"/>
              <dgm:constr type="t" for="ch" forName="childNode"/>
              <dgm:constr type="l" for="ch" forName="childNode" refType="r" refFor="ch" refForName="parentNode"/>
            </dgm:constrLst>
          </dgm:if>
          <dgm:else name="Name7">
            <dgm:constrLst>
              <dgm:constr type="h" refType="w" op="lte" fact="1.2"/>
              <dgm:constr type="w" for="ch" forName="bgRect" refType="w"/>
              <dgm:constr type="h" for="ch" forName="bgRect" refType="h"/>
              <dgm:constr type="t" for="ch" forName="bgRect"/>
              <dgm:constr type="r" for="ch" forName="bgRect" refType="w"/>
              <dgm:constr type="w" for="ch" forName="parentNode" refType="w" refFor="ch" refForName="bgRect" fact="0.2"/>
              <dgm:constr type="h" for="ch" forName="parentNode" refType="h" fact="0.82"/>
              <dgm:constr type="t" for="ch" forName="parentNode"/>
              <dgm:constr type="r" for="ch" forName="parentNode" refType="w"/>
              <dgm:constr type="h" for="ch" forName="childNode" refType="h" refFor="ch" refForName="bgRect"/>
              <dgm:constr type="t" for="ch" forName="childNode"/>
              <dgm:constr type="r" for="ch" forName="childNode" refType="l" refFor="ch" refForName="parentNode"/>
              <dgm:constr type="l" for="ch" forName="childNode" refType="w" refFor="ch" refForName="bgRect" fact="0.055"/>
            </dgm:constrLst>
          </dgm:else>
        </dgm:choose>
        <dgm:ruleLst>
          <dgm:rule type="w" for="ch" forName="childNode" val="NaN" fact="NaN" max="30"/>
        </dgm:ruleLst>
        <dgm:layoutNode name="bgRect" styleLbl="node1">
          <dgm:alg type="sp"/>
          <dgm:shape xmlns:r="http://schemas.openxmlformats.org/officeDocument/2006/relationships" type="roundRect" r:blip="" zOrderOff="-1">
            <dgm:adjLst>
              <dgm:adj idx="1" val="0.05"/>
            </dgm:adjLst>
          </dgm:shape>
          <dgm:presOf axis="self"/>
          <dgm:constrLst/>
          <dgm:ruleLst/>
        </dgm:layoutNode>
        <dgm:layoutNode name="parentNode" styleLbl="node1">
          <dgm:varLst>
            <dgm:chMax val="0"/>
            <dgm:bulletEnabled val="1"/>
          </dgm:varLst>
          <dgm:presOf axis="self"/>
          <dgm:choose name="Name8">
            <dgm:if name="Name9" func="var" arg="dir" op="equ" val="norm">
              <dgm:alg type="tx">
                <dgm:param type="autoTxRot" val="grav"/>
                <dgm:param type="txAnchorVert" val="t"/>
                <dgm:param type="parTxLTRAlign" val="r"/>
                <dgm:param type="parTxRTLAlign" val="r"/>
              </dgm:alg>
              <dgm:shape xmlns:r="http://schemas.openxmlformats.org/officeDocument/2006/relationships" rot="270" type="rect" r:blip="" hideGeom="1">
                <dgm:adjLst/>
              </dgm:shape>
              <dgm:constrLst>
                <dgm:constr type="primFontSz" val="65"/>
                <dgm:constr type="lMarg"/>
                <dgm:constr type="rMarg" refType="primFontSz" fact="0.35"/>
                <dgm:constr type="tMarg" refType="primFontSz" fact="0.27"/>
                <dgm:constr type="bMarg"/>
              </dgm:constrLst>
            </dgm:if>
            <dgm:else name="Name10">
              <dgm:alg type="tx">
                <dgm:param type="autoTxRot" val="grav"/>
                <dgm:param type="txAnchorVert" val="t"/>
                <dgm:param type="parTxLTRAlign" val="l"/>
                <dgm:param type="parTxRTLAlign" val="l"/>
              </dgm:alg>
              <dgm:shape xmlns:r="http://schemas.openxmlformats.org/officeDocument/2006/relationships" rot="90" type="rect" r:blip="" hideGeom="1">
                <dgm:adjLst/>
              </dgm:shape>
              <dgm:constrLst>
                <dgm:constr type="primFontSz" val="65"/>
                <dgm:constr type="lMarg" refType="primFontSz" fact="0.35"/>
                <dgm:constr type="rMarg"/>
                <dgm:constr type="tMarg" refType="primFontSz" fact="0.27"/>
                <dgm:constr type="bMarg"/>
              </dgm:constrLst>
            </dgm:else>
          </dgm:choose>
          <dgm:ruleLst>
            <dgm:rule type="primFontSz" val="5" fact="NaN" max="NaN"/>
          </dgm:ruleLst>
        </dgm:layoutNode>
        <dgm:choose name="Name11">
          <dgm:if name="Name12" axis="ch" ptType="node" func="cnt" op="gte" val="1">
            <dgm:layoutNode name="childNode" styleLbl="node1" moveWith="bgRect">
              <dgm:varLst>
                <dgm:bulletEnabled val="1"/>
              </dgm:varLst>
              <dgm:alg type="tx">
                <dgm:param type="parTxLTRAlign" val="l"/>
                <dgm:param type="parTxRTLAlign" val="r"/>
                <dgm:param type="txAnchorVert" val="t"/>
              </dgm:alg>
              <dgm:shape xmlns:r="http://schemas.openxmlformats.org/officeDocument/2006/relationships" type="rect" r:blip="" hideGeom="1">
                <dgm:adjLst/>
              </dgm:shape>
              <dgm:presOf axis="des" ptType="node"/>
              <dgm:constrLst>
                <dgm:constr type="primFontSz" val="65"/>
                <dgm:constr type="lMarg"/>
                <dgm:constr type="bMarg"/>
                <dgm:constr type="tMarg" refType="primFontSz" fact="0.27"/>
                <dgm:constr type="rMarg"/>
              </dgm:constrLst>
              <dgm:ruleLst>
                <dgm:rule type="primFontSz" val="5" fact="NaN" max="NaN"/>
              </dgm:ruleLst>
            </dgm:layoutNode>
          </dgm:if>
          <dgm:else name="Name13"/>
        </dgm:choose>
      </dgm:layoutNode>
      <dgm:forEach name="Name14" axis="followSib" ptType="sibTrans" cnt="1">
        <dgm:layoutNode name="hSp">
          <dgm:alg type="sp"/>
          <dgm:shape xmlns:r="http://schemas.openxmlformats.org/officeDocument/2006/relationships" r:blip="">
            <dgm:adjLst/>
          </dgm:shape>
          <dgm:presOf/>
          <dgm:constrLst/>
          <dgm:ruleLst/>
        </dgm:layoutNode>
        <dgm:layoutNode name="vProcSp" moveWith="bgRect">
          <dgm:alg type="lin">
            <dgm:param type="linDir" val="fromT"/>
          </dgm:alg>
          <dgm:shape xmlns:r="http://schemas.openxmlformats.org/officeDocument/2006/relationships" r:blip="">
            <dgm:adjLst/>
          </dgm:shape>
          <dgm:presOf/>
          <dgm:constrLst>
            <dgm:constr type="w" for="ch" forName="vSp1" refType="w"/>
            <dgm:constr type="w" for="ch" forName="simulatedConn" refType="w"/>
            <dgm:constr type="w" for="ch" forName="vSp2" refType="w"/>
          </dgm:constrLst>
          <dgm:ruleLst/>
          <dgm:layoutNode name="vSp1">
            <dgm:alg type="sp"/>
            <dgm:shape xmlns:r="http://schemas.openxmlformats.org/officeDocument/2006/relationships" r:blip="">
              <dgm:adjLst/>
            </dgm:shape>
            <dgm:presOf/>
            <dgm:constrLst/>
            <dgm:ruleLst/>
          </dgm:layoutNode>
          <dgm:layoutNode name="simulatedConn" styleLbl="solidFgAcc1">
            <dgm:alg type="sp"/>
            <dgm:choose name="Name15">
              <dgm:if name="Name16" func="var" arg="dir" op="equ" val="norm">
                <dgm:shape xmlns:r="http://schemas.openxmlformats.org/officeDocument/2006/relationships" rot="90" type="flowChartExtract" r:blip="">
                  <dgm:adjLst/>
                </dgm:shape>
              </dgm:if>
              <dgm:else name="Name17">
                <dgm:shape xmlns:r="http://schemas.openxmlformats.org/officeDocument/2006/relationships" rot="-90" type="flowChartExtract" r:blip="">
                  <dgm:adjLst/>
                </dgm:shape>
              </dgm:else>
            </dgm:choose>
            <dgm:presOf/>
            <dgm:constrLst/>
            <dgm:ruleLst/>
          </dgm:layoutNode>
          <dgm:layoutNode name="vSp2">
            <dgm:alg type="sp"/>
            <dgm:shape xmlns:r="http://schemas.openxmlformats.org/officeDocument/2006/relationships" r:blip="">
              <dgm:adjLst/>
            </dgm:shape>
            <dgm:presOf/>
            <dgm:constrLst/>
            <dgm:ruleLst/>
          </dgm:layoutNode>
        </dgm:layoutNode>
        <dgm:layoutNode name="sibTrans">
          <dgm:alg type="sp"/>
          <dgm:shape xmlns:r="http://schemas.openxmlformats.org/officeDocument/2006/relationships" r:blip="">
            <dgm:adjLst/>
          </dgm:shape>
          <dgm:presOf/>
          <dgm:constrLst/>
          <dgm:ruleLst/>
        </dgm:layoutNode>
      </dgm:forEach>
    </dgm:forEach>
  </dgm:layoutNode>
</dgm:layoutDef>
</file>

<file path=ppt/diagrams/layout220.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221.xml><?xml version="1.0" encoding="utf-8"?>
<dgm:layoutDef xmlns:dgm="http://schemas.openxmlformats.org/drawingml/2006/diagram" xmlns:a="http://schemas.openxmlformats.org/drawingml/2006/main" uniqueId="urn:microsoft.com/office/officeart/2005/8/layout/bProcess3">
  <dgm:title val=""/>
  <dgm:desc val=""/>
  <dgm:catLst>
    <dgm:cat type="process" pri="18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7" srcId="0" destId="1" srcOrd="0" destOrd="0"/>
        <dgm:cxn modelId="8" srcId="0" destId="2" srcOrd="1" destOrd="0"/>
        <dgm:cxn modelId="9" srcId="0" destId="3" srcOrd="2" destOrd="0"/>
        <dgm:cxn modelId="10" srcId="0" destId="4" srcOrd="3" destOrd="0"/>
        <dgm:cxn modelId="11"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axis="self" func="var" arg="dir" op="equ" val="norm">
        <dgm:alg type="snake">
          <dgm:param type="grDir" val="tL"/>
          <dgm:param type="flowDir" val="row"/>
          <dgm:param type="contDir" val="sameDir"/>
          <dgm:param type="bkpt" val="endCnv"/>
        </dgm:alg>
      </dgm:if>
      <dgm:else name="Name3">
        <dgm:alg type="snake">
          <dgm:param type="grDir" val="tR"/>
          <dgm:param type="flowDir" val="row"/>
          <dgm:param type="contDir" val="sameDir"/>
          <dgm:param type="bkpt" val="endCnv"/>
        </dgm:alg>
      </dgm:else>
    </dgm:choose>
    <dgm:shape xmlns:r="http://schemas.openxmlformats.org/officeDocument/2006/relationships" r:blip="">
      <dgm:adjLst/>
    </dgm:shape>
    <dgm:presOf/>
    <dgm:constrLst>
      <dgm:constr type="w" for="ch" ptType="node" refType="w"/>
      <dgm:constr type="w" for="ch" forName="sibTrans" refType="w" refFor="ch" refPtType="node" op="equ" fact="0.23"/>
      <dgm:constr type="sp" refType="w" refFor="ch" refForName="sibTrans" op="equ"/>
      <dgm:constr type="userB" for="des" forName="connectorText" refType="sp"/>
      <dgm:constr type="primFontSz" for="ch" ptType="node" op="equ" val="65"/>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ect" r:blip="">
          <dgm:adjLst/>
        </dgm:shape>
        <dgm:presOf axis="desOrSelf" ptType="node"/>
        <dgm:constrLst>
          <dgm:constr type="h" refType="w" fact="0.6"/>
        </dgm:constrLst>
        <dgm:ruleLst>
          <dgm:rule type="primFontSz" val="5" fact="NaN" max="NaN"/>
        </dgm:ruleLst>
      </dgm:layoutNode>
      <dgm:forEach name="sibTransForEach" axis="followSib" ptType="sibTrans" cnt="1">
        <dgm:layoutNode name="sibTrans">
          <dgm:choose name="Name4">
            <dgm:if name="Name5" axis="self" func="var" arg="dir" op="equ" val="norm">
              <dgm:alg type="conn">
                <dgm:param type="connRout" val="bend"/>
                <dgm:param type="dim" val="1D"/>
                <dgm:param type="begPts" val="midR bCtr"/>
                <dgm:param type="endPts" val="midL tCtr"/>
              </dgm:alg>
            </dgm:if>
            <dgm:else name="Name6">
              <dgm:alg type="conn">
                <dgm:param type="connRout" val="bend"/>
                <dgm:param type="dim" val="1D"/>
                <dgm:param type="begPts" val="midL bCtr"/>
                <dgm:param type="endPts" val="midR tCtr"/>
              </dgm:alg>
            </dgm:else>
          </dgm:choose>
          <dgm:shape xmlns:r="http://schemas.openxmlformats.org/officeDocument/2006/relationships" type="conn" r:blip="" zOrderOff="-2">
            <dgm:adjLst/>
          </dgm:shape>
          <dgm:presOf axis="self"/>
          <dgm:constrLst>
            <dgm:constr type="begPad" val="-0.05"/>
            <dgm:constr type="endPad" val="0.9"/>
            <dgm:constr type="userA" for="ch" refType="connDist"/>
          </dgm:constrLst>
          <dgm:ruleLst/>
          <dgm:layoutNode name="connectorText">
            <dgm:alg type="tx">
              <dgm:param type="autoTxRot" val="upr"/>
            </dgm:alg>
            <dgm:shape xmlns:r="http://schemas.openxmlformats.org/officeDocument/2006/relationships" type="rect" r:blip="" hideGeom="1">
              <dgm:adjLst/>
            </dgm:shape>
            <dgm:presOf axis="self"/>
            <dgm:constrLst>
              <dgm:constr type="userA"/>
              <dgm:constr type="userB"/>
              <dgm:constr type="w" refType="userA" fact="0.05"/>
              <dgm:constr type="h" refType="userB" fact="0.01"/>
              <dgm:constr type="lMarg" val="1"/>
              <dgm:constr type="rMarg" val="1"/>
              <dgm:constr type="tMarg"/>
              <dgm:constr type="bMarg"/>
            </dgm:constrLst>
            <dgm:ruleLst>
              <dgm:rule type="w" val="NaN" fact="0.6" max="NaN"/>
              <dgm:rule type="h" val="NaN" fact="0.6" max="NaN"/>
              <dgm:rule type="primFontSz" val="5" fact="NaN" max="NaN"/>
            </dgm:ruleLst>
          </dgm:layoutNode>
        </dgm:layoutNode>
      </dgm:forEach>
    </dgm:forEach>
  </dgm:layoutNode>
</dgm:layoutDef>
</file>

<file path=ppt/diagrams/layout222.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layout223.xml><?xml version="1.0" encoding="utf-8"?>
<dgm:layoutDef xmlns:dgm="http://schemas.openxmlformats.org/drawingml/2006/diagram" xmlns:a="http://schemas.openxmlformats.org/drawingml/2006/main" uniqueId="urn:microsoft.com/office/officeart/2009/3/layout/HorizontalOrganizationChart">
  <dgm:title val=""/>
  <dgm:desc val=""/>
  <dgm:catLst>
    <dgm:cat type="hierarchy" pri="43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305"/>
      <dgm:constr type="w" for="des" forName="rootComposite" refType="w" fact="10"/>
      <dgm:constr type="h" for="des" forName="rootComposite" refType="w" refFor="des" refForName="rootComposite1" fact="0.305"/>
      <dgm:constr type="w" for="des" forName="rootComposite3" refType="w" fact="10"/>
      <dgm:constr type="h" for="des" forName="rootComposite3" refType="w" refFor="des" refForName="rootComposite1" fact="0.305"/>
      <dgm:constr type="primFontSz" for="des" ptType="node" op="equ"/>
      <dgm:constr type="sp" for="des" op="equ"/>
      <dgm:constr type="sp" for="des" forName="hierRoot1" refType="w" refFor="des" refForName="rootComposite1" fact="0.2"/>
      <dgm:constr type="sp" for="des" forName="hierRoot2" refType="sp" refFor="des" refForName="hierRoot1"/>
      <dgm:constr type="sp" for="des" forName="hierRoot3" refType="sp" refFor="des" refForName="hierRoot1"/>
      <dgm:constr type="sibSp" refType="w" refFor="des" refForName="rootComposite1" fact="0.125"/>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125"/>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func="var" arg="dir" op="equ" val="norm">
                  <dgm:alg type="hierRoot">
                    <dgm:param type="hierAlign" val="lT"/>
                  </dgm:alg>
                  <dgm:constrLst>
                    <dgm:constr type="alignOff" val="0.75"/>
                  </dgm:constrLst>
                </dgm:if>
                <dgm:else name="Name9">
                  <dgm:alg type="hierRoot">
                    <dgm:param type="hierAlign" val="rT"/>
                  </dgm:alg>
                  <dgm:constrLst>
                    <dgm:constr type="alignOff" val="0.75"/>
                  </dgm:constrLst>
                </dgm:else>
              </dgm:choose>
            </dgm:if>
            <dgm:if name="Name10" func="var" arg="hierBranch" op="equ" val="r">
              <dgm:choose name="Name11">
                <dgm:if name="Name12" func="var" arg="dir" op="equ" val="norm">
                  <dgm:alg type="hierRoot">
                    <dgm:param type="hierAlign" val="lB"/>
                  </dgm:alg>
                  <dgm:constrLst>
                    <dgm:constr type="alignOff" val="0.75"/>
                  </dgm:constrLst>
                </dgm:if>
                <dgm:else name="Name13">
                  <dgm:alg type="hierRoot">
                    <dgm:param type="hierAlign" val="rB"/>
                  </dgm:alg>
                  <dgm:constrLst>
                    <dgm:constr type="alignOff" val="0.75"/>
                  </dgm:constrLst>
                </dgm:else>
              </dgm:choose>
            </dgm:if>
            <dgm:if name="Name14" func="var" arg="hierBranch" op="equ" val="hang">
              <dgm:choose name="Name15">
                <dgm:if name="Name16" func="var" arg="dir" op="equ" val="norm">
                  <dgm:alg type="hierRoot">
                    <dgm:param type="hierAlign" val="lCtrCh"/>
                  </dgm:alg>
                  <dgm:constrLst>
                    <dgm:constr type="alignOff" val="0.65"/>
                  </dgm:constrLst>
                </dgm:if>
                <dgm:else name="Name17">
                  <dgm:alg type="hierRoot">
                    <dgm:param type="hierAlign" val="rCtrCh"/>
                  </dgm:alg>
                  <dgm:constrLst>
                    <dgm:constr type="alignOff" val="0.65"/>
                  </dgm:constrLst>
                </dgm:else>
              </dgm:choose>
            </dgm:if>
            <dgm:else name="Name18">
              <dgm:choose name="Name19">
                <dgm:if name="Name20" func="var" arg="dir" op="equ" val="norm">
                  <dgm:alg type="hierRoot">
                    <dgm:param type="hierAlign" val="lCtrCh"/>
                  </dgm:alg>
                  <dgm:constrLst>
                    <dgm:constr type="alignOff"/>
                    <dgm:constr type="bendDist" for="des" ptType="parTrans" refType="sp" fact="0.5"/>
                  </dgm:constrLst>
                </dgm:if>
                <dgm:else name="Name21">
                  <dgm:alg type="hierRoot">
                    <dgm:param type="hierAlign" val="rCtrCh"/>
                  </dgm:alg>
                  <dgm:constrLst>
                    <dgm:constr type="alignOff"/>
                    <dgm:constr type="bendDist" for="des" ptType="parTrans" refType="sp" fact="0.5"/>
                  </dgm:constrLst>
                </dgm:else>
              </dgm:choose>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22">
              <dgm:if name="Name23"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24"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25"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6">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7">
              <dgm:if name="Name28" func="var" arg="hierBranch" op="equ" val="l">
                <dgm:choose name="Name29">
                  <dgm:if name="Name30" func="var" arg="dir" op="equ" val="norm">
                    <dgm:alg type="hierChild">
                      <dgm:param type="chAlign" val="t"/>
                      <dgm:param type="linDir" val="fromL"/>
                    </dgm:alg>
                  </dgm:if>
                  <dgm:else name="Name31">
                    <dgm:alg type="hierChild">
                      <dgm:param type="chAlign" val="t"/>
                      <dgm:param type="linDir" val="fromR"/>
                    </dgm:alg>
                  </dgm:else>
                </dgm:choose>
              </dgm:if>
              <dgm:if name="Name32" func="var" arg="hierBranch" op="equ" val="r">
                <dgm:choose name="Name33">
                  <dgm:if name="Name34" func="var" arg="dir" op="equ" val="norm">
                    <dgm:alg type="hierChild">
                      <dgm:param type="chAlign" val="b"/>
                      <dgm:param type="linDir" val="fromL"/>
                    </dgm:alg>
                  </dgm:if>
                  <dgm:else name="Name35">
                    <dgm:alg type="hierChild">
                      <dgm:param type="chAlign" val="b"/>
                      <dgm:param type="linDir" val="fromR"/>
                    </dgm:alg>
                  </dgm:else>
                </dgm:choose>
              </dgm:if>
              <dgm:if name="Name36" func="var" arg="hierBranch" op="equ" val="hang">
                <dgm:choose name="Name37">
                  <dgm:if name="Name38" func="var" arg="dir" op="equ" val="norm">
                    <dgm:alg type="hierChild">
                      <dgm:param type="chAlign" val="l"/>
                      <dgm:param type="linDir" val="fromT"/>
                      <dgm:param type="secChAlign" val="t"/>
                      <dgm:param type="secLinDir" val="fromL"/>
                    </dgm:alg>
                  </dgm:if>
                  <dgm:else name="Name39">
                    <dgm:alg type="hierChild">
                      <dgm:param type="chAlign" val="r"/>
                      <dgm:param type="linDir" val="fromT"/>
                      <dgm:param type="secChAlign" val="t"/>
                      <dgm:param type="secLinDir" val="fromR"/>
                    </dgm:alg>
                  </dgm:else>
                </dgm:choose>
              </dgm:if>
              <dgm:else name="Name40">
                <dgm:choose name="Name41">
                  <dgm:if name="Name42" func="var" arg="dir" op="equ" val="norm">
                    <dgm:alg type="hierChild">
                      <dgm:param type="linDir" val="fromT"/>
                      <dgm:param type="chAlign" val="l"/>
                    </dgm:alg>
                  </dgm:if>
                  <dgm:else name="Name43">
                    <dgm:alg type="hierChild">
                      <dgm:param type="linDir" val="fromT"/>
                      <dgm:param type="chAlign" val="r"/>
                    </dgm:alg>
                  </dgm:else>
                </dgm:choose>
              </dgm:else>
            </dgm:choose>
            <dgm:shape xmlns:r="http://schemas.openxmlformats.org/officeDocument/2006/relationships" r:blip="">
              <dgm:adjLst/>
            </dgm:shape>
            <dgm:presOf/>
            <dgm:constrLst/>
            <dgm:ruleLst/>
            <dgm:forEach name="rep2a" axis="ch" ptType="nonAsst">
              <dgm:forEach name="Name44" axis="precedSib" ptType="parTrans" st="-1" cnt="1">
                <dgm:choose name="Name45">
                  <dgm:if name="Name46" func="var" arg="hierBranch" op="equ" val="hang">
                    <dgm:layoutNode name="Name47">
                      <dgm:choose name="Name48">
                        <dgm:if name="Name49" func="var" arg="dir" op="equ" val="norm">
                          <dgm:alg type="conn">
                            <dgm:param type="connRout" val="bend"/>
                            <dgm:param type="dim" val="1D"/>
                            <dgm:param type="endSty" val="noArr"/>
                            <dgm:param type="begPts" val="midR"/>
                            <dgm:param type="endPts" val="bCtr tCtr"/>
                          </dgm:alg>
                        </dgm:if>
                        <dgm:else name="Name50">
                          <dgm:alg type="conn">
                            <dgm:param type="connRout" val="bend"/>
                            <dgm:param type="dim" val="1D"/>
                            <dgm:param type="endSty" val="noArr"/>
                            <dgm:param type="begPts" val="midL"/>
                            <dgm:param type="endPts" val="bCtr tCtr"/>
                          </dgm:alg>
                        </dgm:else>
                      </dgm:choose>
                      <dgm:shape xmlns:r="http://schemas.openxmlformats.org/officeDocument/2006/relationships" type="conn" r:blip="" zOrderOff="-99999">
                        <dgm:adjLst/>
                      </dgm:shape>
                      <dgm:presOf axis="self"/>
                      <dgm:constrLst>
                        <dgm:constr type="begPad"/>
                        <dgm:constr type="endPad"/>
                      </dgm:constrLst>
                      <dgm:ruleLst/>
                    </dgm:layoutNode>
                  </dgm:if>
                  <dgm:if name="Name51" func="var" arg="hierBranch" op="equ" val="l">
                    <dgm:layoutNode name="Name52">
                      <dgm:choose name="Name53">
                        <dgm:if name="Name54" func="var" arg="dir" op="equ" val="norm">
                          <dgm:alg type="conn">
                            <dgm:param type="connRout" val="bend"/>
                            <dgm:param type="dim" val="1D"/>
                            <dgm:param type="endSty" val="noArr"/>
                            <dgm:param type="begPts" val="midR"/>
                            <dgm:param type="endPts" val="tCtr"/>
                          </dgm:alg>
                        </dgm:if>
                        <dgm:else name="Name55">
                          <dgm:alg type="conn">
                            <dgm:param type="connRout" val="bend"/>
                            <dgm:param type="dim" val="1D"/>
                            <dgm:param type="endSty" val="noArr"/>
                            <dgm:param type="begPts" val="midL"/>
                            <dgm:param type="endPts" val="tCtr"/>
                          </dgm:alg>
                        </dgm:else>
                      </dgm:choose>
                      <dgm:shape xmlns:r="http://schemas.openxmlformats.org/officeDocument/2006/relationships" type="conn" r:blip="" zOrderOff="-99999">
                        <dgm:adjLst/>
                      </dgm:shape>
                      <dgm:presOf axis="self"/>
                      <dgm:constrLst>
                        <dgm:constr type="begPad"/>
                        <dgm:constr type="endPad"/>
                      </dgm:constrLst>
                      <dgm:ruleLst/>
                    </dgm:layoutNode>
                  </dgm:if>
                  <dgm:if name="Name56" func="var" arg="hierBranch" op="equ" val="r">
                    <dgm:layoutNode name="Name57">
                      <dgm:choose name="Name58">
                        <dgm:if name="Name59" func="var" arg="dir" op="equ" val="norm">
                          <dgm:alg type="conn">
                            <dgm:param type="connRout" val="bend"/>
                            <dgm:param type="dim" val="1D"/>
                            <dgm:param type="endSty" val="noArr"/>
                            <dgm:param type="begPts" val="midR"/>
                            <dgm:param type="endPts" val="bCtr"/>
                          </dgm:alg>
                        </dgm:if>
                        <dgm:else name="Name60">
                          <dgm:alg type="conn">
                            <dgm:param type="connRout" val="bend"/>
                            <dgm:param type="dim" val="1D"/>
                            <dgm:param type="endSty" val="noArr"/>
                            <dgm:param type="begPts" val="midL"/>
                            <dgm:param type="endPts" val="bCtr"/>
                          </dgm:alg>
                        </dgm:else>
                      </dgm:choose>
                      <dgm:shape xmlns:r="http://schemas.openxmlformats.org/officeDocument/2006/relationships" type="conn" r:blip="" zOrderOff="-99999">
                        <dgm:adjLst/>
                      </dgm:shape>
                      <dgm:presOf axis="self"/>
                      <dgm:constrLst>
                        <dgm:constr type="begPad"/>
                        <dgm:constr type="endPad"/>
                      </dgm:constrLst>
                      <dgm:ruleLst/>
                    </dgm:layoutNode>
                  </dgm:if>
                  <dgm:else name="Name61">
                    <dgm:choose name="Name62">
                      <dgm:if name="Name63" func="var" arg="dir" op="equ" val="norm">
                        <dgm:layoutNode name="Name64">
                          <dgm:alg type="conn">
                            <dgm:param type="connRout" val="bend"/>
                            <dgm:param type="dim" val="1D"/>
                            <dgm:param type="endSty" val="noArr"/>
                            <dgm:param type="begPts" val="midR"/>
                            <dgm:param type="endPts" val="midL"/>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else name="Name65">
                        <dgm:layoutNode name="Name66">
                          <dgm:alg type="conn">
                            <dgm:param type="connRout" val="bend"/>
                            <dgm:param type="dim" val="1D"/>
                            <dgm:param type="endSty" val="noArr"/>
                            <dgm:param type="begPts" val="midL"/>
                            <dgm:param type="endPts" val="midR"/>
                            <dgm:param type="bendPt" val="end"/>
                          </dgm:alg>
                          <dgm:shape xmlns:r="http://schemas.openxmlformats.org/officeDocument/2006/relationships" type="conn" r:blip="" zOrderOff="-99999">
                            <dgm:adjLst/>
                          </dgm:shape>
                          <dgm:presOf axis="self"/>
                          <dgm:constrLst>
                            <dgm:constr type="begPad"/>
                            <dgm:constr type="endPad"/>
                          </dgm:constrLst>
                          <dgm:ruleLst/>
                        </dgm:layoutNode>
                      </dgm:else>
                    </dgm:choose>
                  </dgm:else>
                </dgm:choose>
              </dgm:forEach>
              <dgm:layoutNode name="hierRoot2">
                <dgm:varLst>
                  <dgm:hierBranch val="init"/>
                </dgm:varLst>
                <dgm:choose name="Name67">
                  <dgm:if name="Name68" func="var" arg="hierBranch" op="equ" val="l">
                    <dgm:choose name="Name69">
                      <dgm:if name="Name70" func="var" arg="dir" op="equ" val="norm">
                        <dgm:alg type="hierRoot">
                          <dgm:param type="hierAlign" val="lT"/>
                        </dgm:alg>
                        <dgm:constrLst>
                          <dgm:constr type="alignOff" val="0.75"/>
                        </dgm:constrLst>
                      </dgm:if>
                      <dgm:else name="Name71">
                        <dgm:alg type="hierRoot">
                          <dgm:param type="hierAlign" val="rT"/>
                        </dgm:alg>
                        <dgm:constrLst>
                          <dgm:constr type="alignOff" val="0.75"/>
                        </dgm:constrLst>
                      </dgm:else>
                    </dgm:choose>
                  </dgm:if>
                  <dgm:if name="Name72" func="var" arg="hierBranch" op="equ" val="r">
                    <dgm:choose name="Name73">
                      <dgm:if name="Name74" func="var" arg="dir" op="equ" val="norm">
                        <dgm:alg type="hierRoot">
                          <dgm:param type="hierAlign" val="lB"/>
                        </dgm:alg>
                        <dgm:constrLst>
                          <dgm:constr type="alignOff" val="0.75"/>
                        </dgm:constrLst>
                      </dgm:if>
                      <dgm:else name="Name75">
                        <dgm:alg type="hierRoot">
                          <dgm:param type="hierAlign" val="rB"/>
                        </dgm:alg>
                        <dgm:constrLst>
                          <dgm:constr type="alignOff" val="0.75"/>
                        </dgm:constrLst>
                      </dgm:else>
                    </dgm:choose>
                  </dgm:if>
                  <dgm:if name="Name76" func="var" arg="hierBranch" op="equ" val="hang">
                    <dgm:choose name="Name77">
                      <dgm:if name="Name78" func="var" arg="dir" op="equ" val="norm">
                        <dgm:alg type="hierRoot">
                          <dgm:param type="hierAlign" val="lCtrCh"/>
                        </dgm:alg>
                        <dgm:constrLst>
                          <dgm:constr type="alignOff" val="0.65"/>
                        </dgm:constrLst>
                      </dgm:if>
                      <dgm:else name="Name79">
                        <dgm:alg type="hierRoot">
                          <dgm:param type="hierAlign" val="rCtrCh"/>
                        </dgm:alg>
                        <dgm:constrLst>
                          <dgm:constr type="alignOff" val="0.65"/>
                        </dgm:constrLst>
                      </dgm:else>
                    </dgm:choose>
                  </dgm:if>
                  <dgm:else name="Name80">
                    <dgm:choose name="Name81">
                      <dgm:if name="Name82" func="var" arg="dir" op="equ" val="norm">
                        <dgm:alg type="hierRoot">
                          <dgm:param type="hierAlign" val="lCtrCh"/>
                        </dgm:alg>
                        <dgm:constrLst>
                          <dgm:constr type="alignOff"/>
                          <dgm:constr type="bendDist" for="des" ptType="parTrans" refType="sp" fact="0.5"/>
                        </dgm:constrLst>
                      </dgm:if>
                      <dgm:else name="Name83">
                        <dgm:alg type="hierRoot">
                          <dgm:param type="hierAlign" val="rCtrCh"/>
                        </dgm:alg>
                        <dgm:constrLst>
                          <dgm:constr type="alignOff"/>
                          <dgm:constr type="bendDist" for="des" ptType="parTrans" refType="sp" fact="0.5"/>
                        </dgm:constrLst>
                      </dgm:else>
                    </dgm:choose>
                  </dgm:else>
                </dgm:choose>
                <dgm:shape xmlns:r="http://schemas.openxmlformats.org/officeDocument/2006/relationships" r:blip="">
                  <dgm:adjLst/>
                </dgm:shape>
                <dgm:presOf/>
                <dgm:ruleLst/>
                <dgm:layoutNode name="rootComposite">
                  <dgm:alg type="composite"/>
                  <dgm:shape xmlns:r="http://schemas.openxmlformats.org/officeDocument/2006/relationships" r:blip="">
                    <dgm:adjLst/>
                  </dgm:shape>
                  <dgm:presOf axis="self" ptType="node" cnt="1"/>
                  <dgm:choose name="Name84">
                    <dgm:if name="Name85"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6"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7"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8">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9">
                    <dgm:if name="Name90" func="var" arg="hierBranch" op="equ" val="l">
                      <dgm:choose name="Name91">
                        <dgm:if name="Name92" func="var" arg="dir" op="equ" val="norm">
                          <dgm:alg type="hierChild">
                            <dgm:param type="chAlign" val="t"/>
                            <dgm:param type="linDir" val="fromL"/>
                          </dgm:alg>
                        </dgm:if>
                        <dgm:else name="Name93">
                          <dgm:alg type="hierChild">
                            <dgm:param type="chAlign" val="t"/>
                            <dgm:param type="linDir" val="fromR"/>
                          </dgm:alg>
                        </dgm:else>
                      </dgm:choose>
                    </dgm:if>
                    <dgm:if name="Name94" func="var" arg="hierBranch" op="equ" val="r">
                      <dgm:choose name="Name95">
                        <dgm:if name="Name96" func="var" arg="dir" op="equ" val="norm">
                          <dgm:alg type="hierChild">
                            <dgm:param type="chAlign" val="b"/>
                            <dgm:param type="linDir" val="fromL"/>
                          </dgm:alg>
                        </dgm:if>
                        <dgm:else name="Name97">
                          <dgm:alg type="hierChild">
                            <dgm:param type="chAlign" val="b"/>
                            <dgm:param type="linDir" val="fromR"/>
                          </dgm:alg>
                        </dgm:else>
                      </dgm:choose>
                    </dgm:if>
                    <dgm:if name="Name98" func="var" arg="hierBranch" op="equ" val="hang">
                      <dgm:choose name="Name99">
                        <dgm:if name="Name100" func="var" arg="dir" op="equ" val="norm">
                          <dgm:alg type="hierChild">
                            <dgm:param type="chAlign" val="l"/>
                            <dgm:param type="linDir" val="fromT"/>
                            <dgm:param type="secChAlign" val="t"/>
                            <dgm:param type="secLinDir" val="fromL"/>
                          </dgm:alg>
                        </dgm:if>
                        <dgm:else name="Name101">
                          <dgm:alg type="hierChild">
                            <dgm:param type="chAlign" val="r"/>
                            <dgm:param type="linDir" val="fromT"/>
                            <dgm:param type="secChAlign" val="t"/>
                            <dgm:param type="secLinDir" val="fromR"/>
                          </dgm:alg>
                        </dgm:else>
                      </dgm:choose>
                    </dgm:if>
                    <dgm:else name="Name102">
                      <dgm:choose name="Name103">
                        <dgm:if name="Name104" func="var" arg="dir" op="equ" val="norm">
                          <dgm:alg type="hierChild">
                            <dgm:param type="linDir" val="fromT"/>
                            <dgm:param type="chAlign" val="l"/>
                          </dgm:alg>
                        </dgm:if>
                        <dgm:else name="Name105">
                          <dgm:alg type="hierChild">
                            <dgm:param type="linDir" val="fromT"/>
                            <dgm:param type="chAlign" val="r"/>
                          </dgm:alg>
                        </dgm:else>
                      </dgm:choose>
                    </dgm:else>
                  </dgm:choose>
                  <dgm:shape xmlns:r="http://schemas.openxmlformats.org/officeDocument/2006/relationships" r:blip="">
                    <dgm:adjLst/>
                  </dgm:shape>
                  <dgm:presOf/>
                  <dgm:constrLst/>
                  <dgm:ruleLst/>
                  <dgm:forEach name="Name106" ref="rep2a"/>
                </dgm:layoutNode>
                <dgm:layoutNode name="hierChild5">
                  <dgm:choose name="Name107">
                    <dgm:if name="Name108" func="var" arg="dir" op="equ" val="norm">
                      <dgm:alg type="hierChild">
                        <dgm:param type="chAlign" val="l"/>
                        <dgm:param type="linDir" val="fromT"/>
                        <dgm:param type="secChAlign" val="t"/>
                        <dgm:param type="secLinDir" val="fromL"/>
                      </dgm:alg>
                    </dgm:if>
                    <dgm:else name="Name109">
                      <dgm:alg type="hierChild">
                        <dgm:param type="chAlign" val="r"/>
                        <dgm:param type="linDir" val="fromT"/>
                        <dgm:param type="secChAlign" val="t"/>
                        <dgm:param type="secLinDir" val="fromR"/>
                      </dgm:alg>
                    </dgm:else>
                  </dgm:choose>
                  <dgm:shape xmlns:r="http://schemas.openxmlformats.org/officeDocument/2006/relationships" r:blip="">
                    <dgm:adjLst/>
                  </dgm:shape>
                  <dgm:presOf/>
                  <dgm:constrLst/>
                  <dgm:ruleLst/>
                  <dgm:forEach name="Name110" ref="rep2b"/>
                </dgm:layoutNode>
              </dgm:layoutNode>
            </dgm:forEach>
          </dgm:layoutNode>
          <dgm:layoutNode name="hierChild3">
            <dgm:choose name="Name111">
              <dgm:if name="Name112" func="var" arg="dir" op="equ" val="norm">
                <dgm:alg type="hierChild">
                  <dgm:param type="chAlign" val="l"/>
                  <dgm:param type="linDir" val="fromT"/>
                  <dgm:param type="secChAlign" val="t"/>
                  <dgm:param type="secLinDir" val="fromL"/>
                </dgm:alg>
              </dgm:if>
              <dgm:else name="Name113">
                <dgm:alg type="hierChild">
                  <dgm:param type="chAlign" val="r"/>
                  <dgm:param type="linDir" val="fromT"/>
                  <dgm:param type="secChAlign" val="t"/>
                  <dgm:param type="secLinDir" val="fromR"/>
                </dgm:alg>
              </dgm:else>
            </dgm:choose>
            <dgm:shape xmlns:r="http://schemas.openxmlformats.org/officeDocument/2006/relationships" r:blip="">
              <dgm:adjLst/>
            </dgm:shape>
            <dgm:presOf/>
            <dgm:constrLst/>
            <dgm:ruleLst/>
            <dgm:forEach name="rep2b" axis="ch" ptType="asst">
              <dgm:forEach name="Name114" axis="precedSib" ptType="parTrans" st="-1" cnt="1">
                <dgm:layoutNode name="Name115">
                  <dgm:choose name="Name116">
                    <dgm:if name="Name117" func="var" arg="dir" op="equ" val="norm">
                      <dgm:alg type="conn">
                        <dgm:param type="connRout" val="bend"/>
                        <dgm:param type="dim" val="1D"/>
                        <dgm:param type="endSty" val="noArr"/>
                        <dgm:param type="begPts" val="midR"/>
                        <dgm:param type="endPts" val="bCtr tCtr"/>
                      </dgm:alg>
                    </dgm:if>
                    <dgm:else name="Name118">
                      <dgm:alg type="conn">
                        <dgm:param type="connRout" val="bend"/>
                        <dgm:param type="dim" val="1D"/>
                        <dgm:param type="endSty" val="noArr"/>
                        <dgm:param type="begPts" val="midL"/>
                        <dgm:param type="endPts" val="bCtr tCtr"/>
                      </dgm:alg>
                    </dgm:else>
                  </dgm:choose>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9">
                  <dgm:if name="Name120" func="var" arg="hierBranch" op="equ" val="l">
                    <dgm:choose name="Name121">
                      <dgm:if name="Name122" func="var" arg="dir" op="equ" val="norm">
                        <dgm:alg type="hierRoot">
                          <dgm:param type="hierAlign" val="lT"/>
                        </dgm:alg>
                        <dgm:constrLst>
                          <dgm:constr type="alignOff" val="0.75"/>
                        </dgm:constrLst>
                      </dgm:if>
                      <dgm:else name="Name123">
                        <dgm:alg type="hierRoot">
                          <dgm:param type="hierAlign" val="rT"/>
                        </dgm:alg>
                        <dgm:constrLst>
                          <dgm:constr type="alignOff" val="0.75"/>
                        </dgm:constrLst>
                      </dgm:else>
                    </dgm:choose>
                  </dgm:if>
                  <dgm:if name="Name124" func="var" arg="hierBranch" op="equ" val="r">
                    <dgm:choose name="Name125">
                      <dgm:if name="Name126" func="var" arg="dir" op="equ" val="norm">
                        <dgm:alg type="hierRoot">
                          <dgm:param type="hierAlign" val="lB"/>
                        </dgm:alg>
                        <dgm:constrLst>
                          <dgm:constr type="alignOff" val="0.75"/>
                        </dgm:constrLst>
                      </dgm:if>
                      <dgm:else name="Name127">
                        <dgm:alg type="hierRoot">
                          <dgm:param type="hierAlign" val="rB"/>
                        </dgm:alg>
                        <dgm:constrLst>
                          <dgm:constr type="alignOff" val="0.75"/>
                        </dgm:constrLst>
                      </dgm:else>
                    </dgm:choose>
                  </dgm:if>
                  <dgm:if name="Name128" func="var" arg="hierBranch" op="equ" val="hang">
                    <dgm:choose name="Name129">
                      <dgm:if name="Name130" func="var" arg="dir" op="equ" val="norm">
                        <dgm:alg type="hierRoot">
                          <dgm:param type="hierAlign" val="lCtrCh"/>
                        </dgm:alg>
                        <dgm:constrLst>
                          <dgm:constr type="alignOff" val="0.65"/>
                        </dgm:constrLst>
                      </dgm:if>
                      <dgm:else name="Name131">
                        <dgm:alg type="hierRoot">
                          <dgm:param type="hierAlign" val="rCtrCh"/>
                        </dgm:alg>
                        <dgm:constrLst>
                          <dgm:constr type="alignOff" val="0.65"/>
                        </dgm:constrLst>
                      </dgm:else>
                    </dgm:choose>
                  </dgm:if>
                  <dgm:else name="Name132">
                    <dgm:choose name="Name133">
                      <dgm:if name="Name134" func="var" arg="dir" op="equ" val="norm">
                        <dgm:alg type="hierRoot">
                          <dgm:param type="hierAlign" val="lCtrCh"/>
                        </dgm:alg>
                        <dgm:constrLst>
                          <dgm:constr type="alignOff"/>
                          <dgm:constr type="bendDist" for="des" ptType="parTrans" refType="sp" fact="0.5"/>
                        </dgm:constrLst>
                      </dgm:if>
                      <dgm:else name="Name135">
                        <dgm:alg type="hierRoot">
                          <dgm:param type="hierAlign" val="rCtrCh"/>
                        </dgm:alg>
                        <dgm:constrLst>
                          <dgm:constr type="alignOff"/>
                          <dgm:constr type="bendDist" for="des" ptType="parTrans" refType="sp" fact="0.5"/>
                        </dgm:constrLst>
                      </dgm:else>
                    </dgm:choose>
                  </dgm:else>
                </dgm:choose>
                <dgm:shape xmlns:r="http://schemas.openxmlformats.org/officeDocument/2006/relationships" r:blip="">
                  <dgm:adjLst/>
                </dgm:shape>
                <dgm:presOf/>
                <dgm:ruleLst/>
                <dgm:layoutNode name="rootComposite3">
                  <dgm:alg type="composite"/>
                  <dgm:shape xmlns:r="http://schemas.openxmlformats.org/officeDocument/2006/relationships" r:blip="">
                    <dgm:adjLst/>
                  </dgm:shape>
                  <dgm:presOf axis="self" ptType="node" cnt="1"/>
                  <dgm:choose name="Name136">
                    <dgm:if name="Name137"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38"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39"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40">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41">
                    <dgm:if name="Name142" func="var" arg="hierBranch" op="equ" val="l">
                      <dgm:choose name="Name143">
                        <dgm:if name="Name144" func="var" arg="dir" op="equ" val="norm">
                          <dgm:alg type="hierChild">
                            <dgm:param type="chAlign" val="t"/>
                            <dgm:param type="linDir" val="fromL"/>
                          </dgm:alg>
                        </dgm:if>
                        <dgm:else name="Name145">
                          <dgm:alg type="hierChild">
                            <dgm:param type="chAlign" val="t"/>
                            <dgm:param type="linDir" val="fromR"/>
                          </dgm:alg>
                        </dgm:else>
                      </dgm:choose>
                    </dgm:if>
                    <dgm:if name="Name146" func="var" arg="hierBranch" op="equ" val="r">
                      <dgm:choose name="Name147">
                        <dgm:if name="Name148" func="var" arg="dir" op="equ" val="norm">
                          <dgm:alg type="hierChild">
                            <dgm:param type="chAlign" val="b"/>
                            <dgm:param type="linDir" val="fromL"/>
                          </dgm:alg>
                        </dgm:if>
                        <dgm:else name="Name149">
                          <dgm:alg type="hierChild">
                            <dgm:param type="chAlign" val="b"/>
                            <dgm:param type="linDir" val="fromR"/>
                          </dgm:alg>
                        </dgm:else>
                      </dgm:choose>
                    </dgm:if>
                    <dgm:if name="Name150" func="var" arg="hierBranch" op="equ" val="hang">
                      <dgm:choose name="Name151">
                        <dgm:if name="Name152" func="var" arg="dir" op="equ" val="norm">
                          <dgm:alg type="hierChild">
                            <dgm:param type="chAlign" val="l"/>
                            <dgm:param type="linDir" val="fromT"/>
                            <dgm:param type="secChAlign" val="t"/>
                            <dgm:param type="secLinDir" val="fromL"/>
                          </dgm:alg>
                        </dgm:if>
                        <dgm:else name="Name153">
                          <dgm:alg type="hierChild">
                            <dgm:param type="chAlign" val="r"/>
                            <dgm:param type="linDir" val="fromT"/>
                            <dgm:param type="secChAlign" val="t"/>
                            <dgm:param type="secLinDir" val="fromR"/>
                          </dgm:alg>
                        </dgm:else>
                      </dgm:choose>
                    </dgm:if>
                    <dgm:else name="Name154">
                      <dgm:choose name="Name155">
                        <dgm:if name="Name156" func="var" arg="dir" op="equ" val="norm">
                          <dgm:alg type="hierChild">
                            <dgm:param type="linDir" val="fromT"/>
                            <dgm:param type="chAlign" val="l"/>
                          </dgm:alg>
                        </dgm:if>
                        <dgm:else name="Name157">
                          <dgm:alg type="hierChild">
                            <dgm:param type="linDir" val="fromT"/>
                            <dgm:param type="chAlign" val="r"/>
                          </dgm:alg>
                        </dgm:else>
                      </dgm:choose>
                    </dgm:else>
                  </dgm:choose>
                  <dgm:shape xmlns:r="http://schemas.openxmlformats.org/officeDocument/2006/relationships" r:blip="">
                    <dgm:adjLst/>
                  </dgm:shape>
                  <dgm:presOf/>
                  <dgm:constrLst/>
                  <dgm:ruleLst/>
                  <dgm:forEach name="Name158" ref="rep2a"/>
                </dgm:layoutNode>
                <dgm:layoutNode name="hierChild7">
                  <dgm:choose name="Name159">
                    <dgm:if name="Name160" func="var" arg="dir" op="equ" val="norm">
                      <dgm:alg type="hierChild">
                        <dgm:param type="chAlign" val="l"/>
                        <dgm:param type="linDir" val="fromT"/>
                        <dgm:param type="secChAlign" val="t"/>
                        <dgm:param type="secLinDir" val="fromL"/>
                      </dgm:alg>
                    </dgm:if>
                    <dgm:else name="Name161">
                      <dgm:alg type="hierChild">
                        <dgm:param type="chAlign" val="r"/>
                        <dgm:param type="linDir" val="fromT"/>
                        <dgm:param type="secChAlign" val="t"/>
                        <dgm:param type="secLinDir" val="fromR"/>
                      </dgm:alg>
                    </dgm:else>
                  </dgm:choose>
                  <dgm:shape xmlns:r="http://schemas.openxmlformats.org/officeDocument/2006/relationships" r:blip="">
                    <dgm:adjLst/>
                  </dgm:shape>
                  <dgm:presOf/>
                  <dgm:constrLst/>
                  <dgm:ruleLst/>
                  <dgm:forEach name="Name162" ref="rep2b"/>
                </dgm:layoutNode>
              </dgm:layoutNode>
            </dgm:forEach>
          </dgm:layoutNode>
        </dgm:layoutNode>
      </dgm:forEach>
    </dgm:forEach>
  </dgm:layoutNode>
</dgm:layoutDef>
</file>

<file path=ppt/diagrams/layout224.xml><?xml version="1.0" encoding="utf-8"?>
<dgm:layoutDef xmlns:dgm="http://schemas.openxmlformats.org/drawingml/2006/diagram" xmlns:a="http://schemas.openxmlformats.org/drawingml/2006/main" uniqueId="urn:microsoft.com/office/officeart/2005/8/layout/hList3">
  <dgm:title val=""/>
  <dgm:desc val=""/>
  <dgm:catLst>
    <dgm:cat type="list" pri="1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1" destId="2" srcOrd="0" destOrd="0"/>
        <dgm:cxn modelId="7" srcId="1" destId="3" srcOrd="1" destOrd="0"/>
        <dgm:cxn modelId="8" srcId="1" destId="4" srcOrd="2" destOrd="0"/>
      </dgm:cxnLst>
      <dgm:bg/>
      <dgm:whole/>
    </dgm:dataModel>
  </dgm:sampData>
  <dgm:styleData>
    <dgm:dataModel>
      <dgm:ptLst>
        <dgm:pt modelId="0" type="doc"/>
        <dgm:pt modelId="1"/>
        <dgm:pt modelId="2"/>
        <dgm:pt modelId="3"/>
      </dgm:ptLst>
      <dgm:cxnLst>
        <dgm:cxn modelId="5" srcId="0" destId="1" srcOrd="0" destOrd="0"/>
        <dgm:cxn modelId="6" srcId="1" destId="2" srcOrd="0" destOrd="0"/>
        <dgm:cxn modelId="7" srcId="1" destId="3" srcOrd="1" destOrd="0"/>
      </dgm:cxnLst>
      <dgm:bg/>
      <dgm:whole/>
    </dgm:dataModel>
  </dgm:styleData>
  <dgm:clrData>
    <dgm:dataModel>
      <dgm:ptLst>
        <dgm:pt modelId="0" type="doc"/>
        <dgm:pt modelId="1"/>
        <dgm:pt modelId="2"/>
        <dgm:pt modelId="3"/>
        <dgm:pt modelId="4"/>
        <dgm:pt modelId="5"/>
      </dgm:ptLst>
      <dgm:cxnLst>
        <dgm:cxn modelId="6" srcId="0" destId="1" srcOrd="0" destOrd="0"/>
        <dgm:cxn modelId="7" srcId="1" destId="2" srcOrd="0" destOrd="0"/>
        <dgm:cxn modelId="8" srcId="1" destId="3" srcOrd="1" destOrd="0"/>
        <dgm:cxn modelId="9" srcId="1" destId="4" srcOrd="2" destOrd="0"/>
        <dgm:cxn modelId="10" srcId="1" destId="5" srcOrd="3" destOrd="0"/>
      </dgm:cxnLst>
      <dgm:bg/>
      <dgm:whole/>
    </dgm:dataModel>
  </dgm:clrData>
  <dgm:layoutNode name="composite">
    <dgm:varLst>
      <dgm:chMax val="1"/>
      <dgm:dir/>
      <dgm:resizeHandles val="exact"/>
    </dgm:varLst>
    <dgm:alg type="composite"/>
    <dgm:shape xmlns:r="http://schemas.openxmlformats.org/officeDocument/2006/relationships" r:blip="">
      <dgm:adjLst/>
    </dgm:shape>
    <dgm:presOf/>
    <dgm:constrLst>
      <dgm:constr type="w" for="ch" forName="roof" refType="w"/>
      <dgm:constr type="h" for="ch" forName="roof" refType="h" fact="0.3"/>
      <dgm:constr type="primFontSz" for="ch" forName="roof" val="65"/>
      <dgm:constr type="w" for="ch" forName="pillars" refType="w"/>
      <dgm:constr type="h" for="ch" forName="pillars" refType="h" fact="0.63"/>
      <dgm:constr type="t" for="ch" forName="pillars" refType="h" fact="0.3"/>
      <dgm:constr type="primFontSz" for="des" forName="pillar1" val="65"/>
      <dgm:constr type="primFontSz" for="des" forName="pillarX" refType="primFontSz" refFor="des" refForName="pillar1" op="equ"/>
      <dgm:constr type="w" for="ch" forName="base" refType="w"/>
      <dgm:constr type="h" for="ch" forName="base" refType="h" fact="0.07"/>
      <dgm:constr type="t" for="ch" forName="base" refType="h" fact="0.93"/>
    </dgm:constrLst>
    <dgm:ruleLst/>
    <dgm:forEach name="Name0" axis="ch" ptType="node" cnt="1">
      <dgm:layoutNode name="roof" styleLbl="dkBgShp">
        <dgm:alg type="tx"/>
        <dgm:shape xmlns:r="http://schemas.openxmlformats.org/officeDocument/2006/relationships" type="rect" r:blip="">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illars" styleLbl="node1">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pillar1" refType="w"/>
          <dgm:constr type="h" for="ch" forName="pillar1" refType="h"/>
          <dgm:constr type="w" for="ch" forName="pillarX" refType="w"/>
          <dgm:constr type="h" for="ch" forName="pillarX" refType="h"/>
        </dgm:constrLst>
        <dgm:ruleLst/>
        <dgm:layoutNode name="pillar1" styleLbl="node1">
          <dgm:varLst>
            <dgm:bulletEnabled val="1"/>
          </dgm:varLst>
          <dgm:alg type="tx"/>
          <dgm:shape xmlns:r="http://schemas.openxmlformats.org/officeDocument/2006/relationships" type="rect" r:blip="">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ch" ptType="node" st="2">
          <dgm:layoutNode name="pillarX" styleLbl="node1">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dgm:layoutNode>
      <dgm:layoutNode name="base" styleLbl="dkBgShp">
        <dgm:alg type="sp"/>
        <dgm:shape xmlns:r="http://schemas.openxmlformats.org/officeDocument/2006/relationships" type="rect" r:blip="">
          <dgm:adjLst/>
        </dgm:shape>
        <dgm:presOf/>
        <dgm:constrLst/>
        <dgm:ruleLst/>
      </dgm:layoutNode>
    </dgm:forEach>
  </dgm:layoutNode>
</dgm:layoutDef>
</file>

<file path=ppt/diagrams/layout22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26.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27.xml><?xml version="1.0" encoding="utf-8"?>
<dgm:layoutDef xmlns:dgm="http://schemas.openxmlformats.org/drawingml/2006/diagram" xmlns:a="http://schemas.openxmlformats.org/drawingml/2006/main" uniqueId="urn:microsoft.com/office/officeart/2005/8/layout/pyramid2">
  <dgm:title val=""/>
  <dgm:desc val=""/>
  <dgm:catLst>
    <dgm:cat type="pyramid" pri="3000"/>
    <dgm:cat type="list" pri="21000"/>
    <dgm:cat type="convert" pri="17000"/>
  </dgm:catLst>
  <dgm:sampData useDef="1">
    <dgm:dataModel>
      <dgm:ptLst/>
      <dgm:bg/>
      <dgm:whole/>
    </dgm:dataModel>
  </dgm:sampData>
  <dgm:styleData useDef="1">
    <dgm:dataModel>
      <dgm:ptLst/>
      <dgm:bg/>
      <dgm:whole/>
    </dgm:dataModel>
  </dgm:styleData>
  <dgm:clrData useDef="1">
    <dgm:dataModel>
      <dgm:ptLst/>
      <dgm:bg/>
      <dgm:whole/>
    </dgm:dataModel>
  </dgm:clrData>
  <dgm:layoutNode name="compositeShape">
    <dgm:alg type="composite"/>
    <dgm:shape xmlns:r="http://schemas.openxmlformats.org/officeDocument/2006/relationships" r:blip="">
      <dgm:adjLst/>
    </dgm:shape>
    <dgm:presOf/>
    <dgm:varLst>
      <dgm:dir/>
      <dgm:resizeHandles/>
    </dgm:varLst>
    <dgm:choose name="Name0">
      <dgm:if name="Name1" func="var" arg="dir" op="equ" val="norm">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l" for="ch" forName="theList" refType="w" refFor="ch" refForName="pyramid" fact="0.5"/>
          <dgm:constr type="h" for="des" forName="aSpace" refType="h" fact="0.1"/>
        </dgm:constrLst>
      </dgm:if>
      <dgm:else name="Name2">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r" for="ch" forName="theList" refType="w" refFor="ch" refForName="pyramid" fact="0.5"/>
          <dgm:constr type="h" for="des" forName="aSpace" refType="h" fact="0.1"/>
        </dgm:constrLst>
      </dgm:else>
    </dgm:choose>
    <dgm:ruleLst/>
    <dgm:choose name="Name3">
      <dgm:if name="Name4" axis="ch" ptType="node" func="cnt" op="gte" val="1">
        <dgm:layoutNode name="pyramid" styleLbl="node1">
          <dgm:alg type="sp"/>
          <dgm:shape xmlns:r="http://schemas.openxmlformats.org/officeDocument/2006/relationships" type="triangle" r:blip="">
            <dgm:adjLst/>
          </dgm:shape>
          <dgm:presOf/>
          <dgm:constrLst/>
          <dgm:ruleLst/>
        </dgm:layoutNode>
        <dgm:layoutNode name="theList">
          <dgm:alg type="lin">
            <dgm:param type="linDir" val="fromT"/>
          </dgm:alg>
          <dgm:shape xmlns:r="http://schemas.openxmlformats.org/officeDocument/2006/relationships" r:blip="">
            <dgm:adjLst/>
          </dgm:shape>
          <dgm:presOf/>
          <dgm:constrLst>
            <dgm:constr type="w" for="ch" forName="aNode" refType="w"/>
            <dgm:constr type="h" for="ch" forName="aNode" refType="h"/>
            <dgm:constr type="primFontSz" for="ch" ptType="node" op="equ"/>
          </dgm:constrLst>
          <dgm:ruleLst/>
          <dgm:forEach name="aNodeForEach" axis="ch" ptType="node">
            <dgm:layoutNode name="aNode" styleLbl="fgAcc1">
              <dgm:varLst>
                <dgm:bulletEnabled val="1"/>
              </dgm:varLst>
              <dgm:alg type="tx"/>
              <dgm:shape xmlns:r="http://schemas.openxmlformats.org/officeDocument/2006/relationships" type="roundRect" r:blip="">
                <dgm:adjLst/>
              </dgm:shape>
              <dgm:presOf axis="desOrSelf" ptType="node"/>
              <dgm:constrLst>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aSpace">
              <dgm:alg type="sp"/>
              <dgm:shape xmlns:r="http://schemas.openxmlformats.org/officeDocument/2006/relationships" r:blip="">
                <dgm:adjLst/>
              </dgm:shape>
              <dgm:presOf/>
              <dgm:constrLst/>
              <dgm:ruleLst/>
            </dgm:layoutNode>
          </dgm:forEach>
        </dgm:layoutNode>
      </dgm:if>
      <dgm:else name="Name5"/>
    </dgm:choose>
  </dgm:layoutNode>
</dgm:layoutDef>
</file>

<file path=ppt/diagrams/layout228.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229.xml><?xml version="1.0" encoding="utf-8"?>
<dgm:layoutDef xmlns:dgm="http://schemas.openxmlformats.org/drawingml/2006/diagram" xmlns:a="http://schemas.openxmlformats.org/drawingml/2006/main" uniqueId="urn:microsoft.com/office/officeart/2009/3/layout/StepUpProcess">
  <dgm:title val=""/>
  <dgm:desc val=""/>
  <dgm:catLst>
    <dgm:cat type="process" pri="13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rootnode">
    <dgm:varLst>
      <dgm:chMax/>
      <dgm:chPref/>
      <dgm:dir/>
      <dgm:animLvl val="lvl"/>
    </dgm:varLst>
    <dgm:choose name="Name0">
      <dgm:if name="Name1" func="var" arg="dir" op="equ" val="norm">
        <dgm:alg type="snake">
          <dgm:param type="grDir" val="bL"/>
          <dgm:param type="flowDir" val="row"/>
          <dgm:param type="off" val="off"/>
          <dgm:param type="bkpt" val="fixed"/>
          <dgm:param type="bkPtFixedVal" val="1"/>
        </dgm:alg>
      </dgm:if>
      <dgm:else name="Name2">
        <dgm:alg type="snake">
          <dgm:param type="grDir" val="bR"/>
          <dgm:param type="flowDir" val="row"/>
          <dgm:param type="off" val="off"/>
          <dgm:param type="bkpt" val="fixed"/>
          <dgm:param type="bkPtFixedVal" val="1"/>
        </dgm:alg>
      </dgm:else>
    </dgm:choose>
    <dgm:shape xmlns:r="http://schemas.openxmlformats.org/officeDocument/2006/relationships" r:blip="">
      <dgm:adjLst/>
    </dgm:shape>
    <dgm:constrLst>
      <dgm:constr type="alignOff" forName="rootnode" val="1"/>
      <dgm:constr type="primFontSz" for="des" ptType="node" op="equ" val="65"/>
      <dgm:constr type="w" for="ch" forName="composite" refType="w"/>
      <dgm:constr type="h" for="ch" forName="composite" refType="h"/>
      <dgm:constr type="sp" refType="h" refFor="ch" refForName="composite" op="equ" fact="-0.765"/>
      <dgm:constr type="w" for="ch" forName="sibTrans" refType="w" fact="0.103"/>
      <dgm:constr type="h" for="ch" forName="sibTrans" refType="h" fact="0.103"/>
    </dgm:constrLst>
    <dgm:forEach name="nodesForEach" axis="ch" ptType="node">
      <dgm:layoutNode name="composite">
        <dgm:alg type="composite">
          <dgm:param type="ar" val="0.861"/>
        </dgm:alg>
        <dgm:shape xmlns:r="http://schemas.openxmlformats.org/officeDocument/2006/relationships" r:blip="">
          <dgm:adjLst/>
        </dgm:shape>
        <dgm:choose name="Name3">
          <dgm:if name="Name4" func="var" arg="dir" op="equ" val="norm">
            <dgm:constrLst>
              <dgm:constr type="l" for="ch" forName="LShape" refType="w" fact="0"/>
              <dgm:constr type="t" for="ch" forName="LShape" refType="h" fact="0.2347"/>
              <dgm:constr type="w" for="ch" forName="LShape" refType="w" fact="0.998"/>
              <dgm:constr type="h" for="ch" forName="LShape" refType="h" fact="0.5164"/>
              <dgm:constr type="r" for="ch" forName="ParentText" refType="w"/>
              <dgm:constr type="t" for="ch" forName="ParentText" refType="h" fact="0.32"/>
              <dgm:constr type="w" for="ch" forName="ParentText" refType="w" fact="0.901"/>
              <dgm:constr type="h" for="ch" forName="ParentText" refType="h" fact="0.68"/>
              <dgm:constr type="l" for="ch" forName="Triangle" refType="w" fact="0.83"/>
              <dgm:constr type="t" for="ch" forName="Triangle" refType="h" fact="0"/>
              <dgm:constr type="w" for="ch" forName="Triangle" refType="w" fact="0.17"/>
              <dgm:constr type="h" for="ch" forName="Triangle" refType="w" refFor="ch" refForName="Triangle"/>
            </dgm:constrLst>
          </dgm:if>
          <dgm:else name="Name5">
            <dgm:constrLst>
              <dgm:constr type="l" for="ch" forName="LShape" refType="w" fact="0.002"/>
              <dgm:constr type="t" for="ch" forName="LShape" refType="h" fact="0.2347"/>
              <dgm:constr type="w" for="ch" forName="LShape" refType="w"/>
              <dgm:constr type="h" for="ch" forName="LShape" refType="h" fact="0.5164"/>
              <dgm:constr type="l" for="ch" forName="ParentText" refType="w" fact="0"/>
              <dgm:constr type="t" for="ch" forName="ParentText" refType="h" fact="0.32"/>
              <dgm:constr type="w" for="ch" forName="ParentText" refType="w" fact="0.902"/>
              <dgm:constr type="h" for="ch" forName="ParentText" refType="h" fact="0.68"/>
              <dgm:constr type="l" for="ch" forName="Triangle" refType="w" fact="0"/>
              <dgm:constr type="t" for="ch" forName="Triangle" refType="h" fact="0"/>
              <dgm:constr type="w" for="ch" forName="Triangle" refType="w" fact="0.17"/>
              <dgm:constr type="h" for="ch" forName="Triangle" refType="w" refFor="ch" refForName="Triangle"/>
            </dgm:constrLst>
          </dgm:else>
        </dgm:choose>
        <dgm:layoutNode name="LShape" styleLbl="alignNode1">
          <dgm:alg type="sp"/>
          <dgm:choose name="Name6">
            <dgm:if name="Name7" func="var" arg="dir" op="equ" val="norm">
              <dgm:shape xmlns:r="http://schemas.openxmlformats.org/officeDocument/2006/relationships" rot="90" type="corner" r:blip="">
                <dgm:adjLst>
                  <dgm:adj idx="1" val="0.1612"/>
                  <dgm:adj idx="2" val="0.1611"/>
                </dgm:adjLst>
              </dgm:shape>
            </dgm:if>
            <dgm:else name="Name8">
              <dgm:shape xmlns:r="http://schemas.openxmlformats.org/officeDocument/2006/relationships" rot="180" type="corner" r:blip="">
                <dgm:adjLst>
                  <dgm:adj idx="1" val="0.1612"/>
                  <dgm:adj idx="2" val="0.1611"/>
                </dgm:adjLst>
              </dgm:shape>
            </dgm:else>
          </dgm:choose>
          <dgm:presOf/>
        </dgm:layoutNode>
        <dgm:layoutNode name="ParentText" styleLbl="revTx">
          <dgm:varLst>
            <dgm:chMax val="0"/>
            <dgm:chPref val="0"/>
            <dgm:bulletEnabled val="1"/>
          </dgm:varLst>
          <dgm:alg type="tx">
            <dgm:param type="parTxLTRAlign" val="l"/>
            <dgm:param type="txAnchorVert" val="t"/>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choose name="Name9">
          <dgm:if name="Name10" axis="followSib" ptType="node" func="cnt" op="gte" val="1">
            <dgm:layoutNode name="Triangle" styleLbl="alignNode1">
              <dgm:alg type="sp"/>
              <dgm:choose name="Name11">
                <dgm:if name="Name12" func="var" arg="dir" op="equ" val="norm">
                  <dgm:shape xmlns:r="http://schemas.openxmlformats.org/officeDocument/2006/relationships" type="triangle" r:blip="">
                    <dgm:adjLst>
                      <dgm:adj idx="1" val="1"/>
                    </dgm:adjLst>
                  </dgm:shape>
                </dgm:if>
                <dgm:else name="Name13">
                  <dgm:shape xmlns:r="http://schemas.openxmlformats.org/officeDocument/2006/relationships" rot="90" type="triangle" r:blip="">
                    <dgm:adjLst>
                      <dgm:adj idx="1" val="1"/>
                    </dgm:adjLst>
                  </dgm:shape>
                </dgm:else>
              </dgm:choose>
              <dgm:presOf/>
            </dgm:layoutNode>
          </dgm:if>
          <dgm:else name="Name14"/>
        </dgm:choose>
      </dgm:layoutNode>
      <dgm:forEach name="sibTransForEach" axis="followSib" ptType="sibTrans" cnt="1">
        <dgm:layoutNode name="sibTrans">
          <dgm:alg type="composite">
            <dgm:param type="ar" val="0.861"/>
          </dgm:alg>
          <dgm:constrLst>
            <dgm:constr type="w" for="ch" forName="space" refType="w"/>
            <dgm:constr type="h" for="ch" forName="space" refType="w"/>
          </dgm:constrLst>
          <dgm:layoutNode name="space" styleLbl="alignNode1">
            <dgm:alg type="sp"/>
            <dgm:shape xmlns:r="http://schemas.openxmlformats.org/officeDocument/2006/relationships" r:blip="">
              <dgm:adjLst/>
            </dgm:shape>
            <dgm:presOf/>
          </dgm:layoutNode>
        </dgm:layoutNode>
      </dgm:forEach>
    </dgm:forEach>
  </dgm:layoutNode>
</dgm:layoutDef>
</file>

<file path=ppt/diagrams/layout23.xml><?xml version="1.0" encoding="utf-8"?>
<dgm:layoutDef xmlns:dgm="http://schemas.openxmlformats.org/drawingml/2006/diagram" xmlns:a="http://schemas.openxmlformats.org/drawingml/2006/main" uniqueId="urn:microsoft.com/office/officeart/2005/8/layout/hierarchy2">
  <dgm:title val=""/>
  <dgm:desc val=""/>
  <dgm:catLst>
    <dgm:cat type="hierarchy" pri="5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diagram">
    <dgm:varLst>
      <dgm:chPref val="1"/>
      <dgm:dir/>
      <dgm:animOne val="branch"/>
      <dgm:animLvl val="lvl"/>
      <dgm:resizeHandles val="exact"/>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h" for="des" ptType="node" refType="h"/>
      <dgm:constr type="w" for="des" ptType="node" refType="h" refFor="des" refPtType="node" fact="2"/>
      <dgm:constr type="sibSp" refType="h" refFor="des" refPtType="node" op="equ" fact="0.15"/>
      <dgm:constr type="sibSp" for="des" forName="level2hierChild" refType="h" refFor="des" refPtType="node" op="equ" fact="0.15"/>
      <dgm:constr type="sibSp" for="des" forName="level3hierChild" refType="h" refFor="des" refPtType="node" op="equ" fact="0.15"/>
      <dgm:constr type="sp" for="des" forName="root1" refType="w" refFor="des" refPtType="node" fact="0.4"/>
      <dgm:constr type="sp" for="des" forName="root2" refType="sp" refFor="des" refForName="root1" op="equ"/>
      <dgm:constr type="primFontSz" for="des" ptType="node" op="equ" val="65"/>
      <dgm:constr type="primFontSz" for="des" forName="connTx" op="equ" val="55"/>
      <dgm:constr type="primFontSz" for="des" forName="connTx" refType="primFontSz" refFor="des" refPtType="node" op="lte" fact="0.8"/>
    </dgm:constrLst>
    <dgm:ruleLst/>
    <dgm:forEach name="Name3" axis="ch">
      <dgm:forEach name="Name4" axis="self" ptType="node">
        <dgm:layoutNode name="root1">
          <dgm:choose name="Name5">
            <dgm:if name="Name6" func="var" arg="dir" op="equ" val="norm">
              <dgm:alg type="hierRoot">
                <dgm:param type="hierAlign" val="lCtrCh"/>
              </dgm:alg>
            </dgm:if>
            <dgm:else name="Name7">
              <dgm:alg type="hierRoot">
                <dgm:param type="hierAlign" val="rCtrCh"/>
              </dgm:alg>
            </dgm:else>
          </dgm:choose>
          <dgm:shape xmlns:r="http://schemas.openxmlformats.org/officeDocument/2006/relationships" r:blip="">
            <dgm:adjLst/>
          </dgm:shape>
          <dgm:presOf/>
          <dgm:constrLst/>
          <dgm:ruleLst/>
          <dgm:layoutNode name="LevelOneTextNod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2hierChild">
            <dgm:choose name="Name8">
              <dgm:if name="Name9" func="var" arg="dir" op="equ" val="norm">
                <dgm:alg type="hierChild">
                  <dgm:param type="linDir" val="fromT"/>
                  <dgm:param type="chAlign" val="l"/>
                </dgm:alg>
              </dgm:if>
              <dgm:else name="Name10">
                <dgm:alg type="hierChild">
                  <dgm:param type="linDir" val="fromT"/>
                  <dgm:param type="chAlign" val="r"/>
                </dgm:alg>
              </dgm:else>
            </dgm:choose>
            <dgm:shape xmlns:r="http://schemas.openxmlformats.org/officeDocument/2006/relationships" r:blip="">
              <dgm:adjLst/>
            </dgm:shape>
            <dgm:presOf/>
            <dgm:constrLst/>
            <dgm:ruleLst/>
            <dgm:forEach name="repeat" axis="ch">
              <dgm:forEach name="Name11" axis="self" ptType="parTrans" cnt="1">
                <dgm:layoutNode name="conn2-1">
                  <dgm:choose name="Name12">
                    <dgm:if name="Name13" func="var" arg="dir" op="equ" val="norm">
                      <dgm:alg type="conn">
                        <dgm:param type="dim" val="1D"/>
                        <dgm:param type="begPts" val="midR"/>
                        <dgm:param type="endPts" val="midL"/>
                        <dgm:param type="endSty" val="noArr"/>
                      </dgm:alg>
                    </dgm:if>
                    <dgm:else name="Name14">
                      <dgm:alg type="conn">
                        <dgm:param type="dim" val="1D"/>
                        <dgm:param type="begPts" val="midL"/>
                        <dgm:param type="endPts" val="midR"/>
                        <dgm:param type="endSty" val="noArr"/>
                      </dgm:alg>
                    </dgm:else>
                  </dgm:choose>
                  <dgm:shape xmlns:r="http://schemas.openxmlformats.org/officeDocument/2006/relationships" type="conn" r:blip="">
                    <dgm:adjLst/>
                  </dgm:shape>
                  <dgm:presOf axis="self"/>
                  <dgm:constrLst>
                    <dgm:constr type="w" val="1"/>
                    <dgm:constr type="h" val="5"/>
                    <dgm:constr type="connDist"/>
                    <dgm:constr type="begPad"/>
                    <dgm:constr type="endPad"/>
                    <dgm:constr type="userA" for="ch" refType="connDist"/>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5" axis="self" ptType="node">
                <dgm:layoutNode name="root2">
                  <dgm:choose name="Name16">
                    <dgm:if name="Name17" func="var" arg="dir" op="equ" val="norm">
                      <dgm:alg type="hierRoot">
                        <dgm:param type="hierAlign" val="lCtrCh"/>
                      </dgm:alg>
                    </dgm:if>
                    <dgm:else name="Name18">
                      <dgm:alg type="hierRoot">
                        <dgm:param type="hierAlign" val="rCtrCh"/>
                      </dgm:alg>
                    </dgm:else>
                  </dgm:choose>
                  <dgm:shape xmlns:r="http://schemas.openxmlformats.org/officeDocument/2006/relationships" r:blip="">
                    <dgm:adjLst/>
                  </dgm:shape>
                  <dgm:presOf/>
                  <dgm:constrLst/>
                  <dgm:ruleLst/>
                  <dgm:layoutNode name="LevelTwoTextNode">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3hierChild">
                    <dgm:choose name="Name19">
                      <dgm:if name="Name20" func="var" arg="dir" op="equ" val="norm">
                        <dgm:alg type="hierChild">
                          <dgm:param type="linDir" val="fromT"/>
                          <dgm:param type="chAlign" val="l"/>
                        </dgm:alg>
                      </dgm:if>
                      <dgm:else name="Name21">
                        <dgm:alg type="hierChild">
                          <dgm:param type="linDir" val="fromT"/>
                          <dgm:param type="chAlign" val="r"/>
                        </dgm:alg>
                      </dgm:else>
                    </dgm:choose>
                    <dgm:shape xmlns:r="http://schemas.openxmlformats.org/officeDocument/2006/relationships" r:blip="">
                      <dgm:adjLst/>
                    </dgm:shape>
                    <dgm:presOf/>
                    <dgm:constrLst/>
                    <dgm:ruleLst/>
                    <dgm:forEach name="Name22" ref="repeat"/>
                  </dgm:layoutNode>
                </dgm:layoutNode>
              </dgm:forEach>
            </dgm:forEach>
          </dgm:layoutNode>
        </dgm:layoutNode>
      </dgm:forEach>
    </dgm:forEach>
  </dgm:layoutNode>
</dgm:layoutDef>
</file>

<file path=ppt/diagrams/layout230.xml><?xml version="1.0" encoding="utf-8"?>
<dgm:layoutDef xmlns:dgm="http://schemas.openxmlformats.org/drawingml/2006/diagram" xmlns:a="http://schemas.openxmlformats.org/drawingml/2006/main" uniqueId="urn:microsoft.com/office/officeart/2009/3/layout/StepUpProcess">
  <dgm:title val=""/>
  <dgm:desc val=""/>
  <dgm:catLst>
    <dgm:cat type="process" pri="13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rootnode">
    <dgm:varLst>
      <dgm:chMax/>
      <dgm:chPref/>
      <dgm:dir/>
      <dgm:animLvl val="lvl"/>
    </dgm:varLst>
    <dgm:choose name="Name0">
      <dgm:if name="Name1" func="var" arg="dir" op="equ" val="norm">
        <dgm:alg type="snake">
          <dgm:param type="grDir" val="bL"/>
          <dgm:param type="flowDir" val="row"/>
          <dgm:param type="off" val="off"/>
          <dgm:param type="bkpt" val="fixed"/>
          <dgm:param type="bkPtFixedVal" val="1"/>
        </dgm:alg>
      </dgm:if>
      <dgm:else name="Name2">
        <dgm:alg type="snake">
          <dgm:param type="grDir" val="bR"/>
          <dgm:param type="flowDir" val="row"/>
          <dgm:param type="off" val="off"/>
          <dgm:param type="bkpt" val="fixed"/>
          <dgm:param type="bkPtFixedVal" val="1"/>
        </dgm:alg>
      </dgm:else>
    </dgm:choose>
    <dgm:shape xmlns:r="http://schemas.openxmlformats.org/officeDocument/2006/relationships" r:blip="">
      <dgm:adjLst/>
    </dgm:shape>
    <dgm:constrLst>
      <dgm:constr type="alignOff" forName="rootnode" val="1"/>
      <dgm:constr type="primFontSz" for="des" ptType="node" op="equ" val="65"/>
      <dgm:constr type="w" for="ch" forName="composite" refType="w"/>
      <dgm:constr type="h" for="ch" forName="composite" refType="h"/>
      <dgm:constr type="sp" refType="h" refFor="ch" refForName="composite" op="equ" fact="-0.765"/>
      <dgm:constr type="w" for="ch" forName="sibTrans" refType="w" fact="0.103"/>
      <dgm:constr type="h" for="ch" forName="sibTrans" refType="h" fact="0.103"/>
    </dgm:constrLst>
    <dgm:forEach name="nodesForEach" axis="ch" ptType="node">
      <dgm:layoutNode name="composite">
        <dgm:alg type="composite">
          <dgm:param type="ar" val="0.861"/>
        </dgm:alg>
        <dgm:shape xmlns:r="http://schemas.openxmlformats.org/officeDocument/2006/relationships" r:blip="">
          <dgm:adjLst/>
        </dgm:shape>
        <dgm:choose name="Name3">
          <dgm:if name="Name4" func="var" arg="dir" op="equ" val="norm">
            <dgm:constrLst>
              <dgm:constr type="l" for="ch" forName="LShape" refType="w" fact="0"/>
              <dgm:constr type="t" for="ch" forName="LShape" refType="h" fact="0.2347"/>
              <dgm:constr type="w" for="ch" forName="LShape" refType="w" fact="0.998"/>
              <dgm:constr type="h" for="ch" forName="LShape" refType="h" fact="0.5164"/>
              <dgm:constr type="r" for="ch" forName="ParentText" refType="w"/>
              <dgm:constr type="t" for="ch" forName="ParentText" refType="h" fact="0.32"/>
              <dgm:constr type="w" for="ch" forName="ParentText" refType="w" fact="0.901"/>
              <dgm:constr type="h" for="ch" forName="ParentText" refType="h" fact="0.68"/>
              <dgm:constr type="l" for="ch" forName="Triangle" refType="w" fact="0.83"/>
              <dgm:constr type="t" for="ch" forName="Triangle" refType="h" fact="0"/>
              <dgm:constr type="w" for="ch" forName="Triangle" refType="w" fact="0.17"/>
              <dgm:constr type="h" for="ch" forName="Triangle" refType="w" refFor="ch" refForName="Triangle"/>
            </dgm:constrLst>
          </dgm:if>
          <dgm:else name="Name5">
            <dgm:constrLst>
              <dgm:constr type="l" for="ch" forName="LShape" refType="w" fact="0.002"/>
              <dgm:constr type="t" for="ch" forName="LShape" refType="h" fact="0.2347"/>
              <dgm:constr type="w" for="ch" forName="LShape" refType="w"/>
              <dgm:constr type="h" for="ch" forName="LShape" refType="h" fact="0.5164"/>
              <dgm:constr type="l" for="ch" forName="ParentText" refType="w" fact="0"/>
              <dgm:constr type="t" for="ch" forName="ParentText" refType="h" fact="0.32"/>
              <dgm:constr type="w" for="ch" forName="ParentText" refType="w" fact="0.902"/>
              <dgm:constr type="h" for="ch" forName="ParentText" refType="h" fact="0.68"/>
              <dgm:constr type="l" for="ch" forName="Triangle" refType="w" fact="0"/>
              <dgm:constr type="t" for="ch" forName="Triangle" refType="h" fact="0"/>
              <dgm:constr type="w" for="ch" forName="Triangle" refType="w" fact="0.17"/>
              <dgm:constr type="h" for="ch" forName="Triangle" refType="w" refFor="ch" refForName="Triangle"/>
            </dgm:constrLst>
          </dgm:else>
        </dgm:choose>
        <dgm:layoutNode name="LShape" styleLbl="alignNode1">
          <dgm:alg type="sp"/>
          <dgm:choose name="Name6">
            <dgm:if name="Name7" func="var" arg="dir" op="equ" val="norm">
              <dgm:shape xmlns:r="http://schemas.openxmlformats.org/officeDocument/2006/relationships" rot="90" type="corner" r:blip="">
                <dgm:adjLst>
                  <dgm:adj idx="1" val="0.1612"/>
                  <dgm:adj idx="2" val="0.1611"/>
                </dgm:adjLst>
              </dgm:shape>
            </dgm:if>
            <dgm:else name="Name8">
              <dgm:shape xmlns:r="http://schemas.openxmlformats.org/officeDocument/2006/relationships" rot="180" type="corner" r:blip="">
                <dgm:adjLst>
                  <dgm:adj idx="1" val="0.1612"/>
                  <dgm:adj idx="2" val="0.1611"/>
                </dgm:adjLst>
              </dgm:shape>
            </dgm:else>
          </dgm:choose>
          <dgm:presOf/>
        </dgm:layoutNode>
        <dgm:layoutNode name="ParentText" styleLbl="revTx">
          <dgm:varLst>
            <dgm:chMax val="0"/>
            <dgm:chPref val="0"/>
            <dgm:bulletEnabled val="1"/>
          </dgm:varLst>
          <dgm:alg type="tx">
            <dgm:param type="parTxLTRAlign" val="l"/>
            <dgm:param type="txAnchorVert" val="t"/>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choose name="Name9">
          <dgm:if name="Name10" axis="followSib" ptType="node" func="cnt" op="gte" val="1">
            <dgm:layoutNode name="Triangle" styleLbl="alignNode1">
              <dgm:alg type="sp"/>
              <dgm:choose name="Name11">
                <dgm:if name="Name12" func="var" arg="dir" op="equ" val="norm">
                  <dgm:shape xmlns:r="http://schemas.openxmlformats.org/officeDocument/2006/relationships" type="triangle" r:blip="">
                    <dgm:adjLst>
                      <dgm:adj idx="1" val="1"/>
                    </dgm:adjLst>
                  </dgm:shape>
                </dgm:if>
                <dgm:else name="Name13">
                  <dgm:shape xmlns:r="http://schemas.openxmlformats.org/officeDocument/2006/relationships" rot="90" type="triangle" r:blip="">
                    <dgm:adjLst>
                      <dgm:adj idx="1" val="1"/>
                    </dgm:adjLst>
                  </dgm:shape>
                </dgm:else>
              </dgm:choose>
              <dgm:presOf/>
            </dgm:layoutNode>
          </dgm:if>
          <dgm:else name="Name14"/>
        </dgm:choose>
      </dgm:layoutNode>
      <dgm:forEach name="sibTransForEach" axis="followSib" ptType="sibTrans" cnt="1">
        <dgm:layoutNode name="sibTrans">
          <dgm:alg type="composite">
            <dgm:param type="ar" val="0.861"/>
          </dgm:alg>
          <dgm:constrLst>
            <dgm:constr type="w" for="ch" forName="space" refType="w"/>
            <dgm:constr type="h" for="ch" forName="space" refType="w"/>
          </dgm:constrLst>
          <dgm:layoutNode name="space" styleLbl="alignNode1">
            <dgm:alg type="sp"/>
            <dgm:shape xmlns:r="http://schemas.openxmlformats.org/officeDocument/2006/relationships" r:blip="">
              <dgm:adjLst/>
            </dgm:shape>
            <dgm:presOf/>
          </dgm:layoutNode>
        </dgm:layoutNode>
      </dgm:forEach>
    </dgm:forEach>
  </dgm:layoutNode>
</dgm:layoutDef>
</file>

<file path=ppt/diagrams/layout231.xml><?xml version="1.0" encoding="utf-8"?>
<dgm:layoutDef xmlns:dgm="http://schemas.openxmlformats.org/drawingml/2006/diagram" xmlns:a="http://schemas.openxmlformats.org/drawingml/2006/main" uniqueId="urn:microsoft.com/office/officeart/2005/8/layout/matrix1">
  <dgm:title val=""/>
  <dgm:desc val=""/>
  <dgm:catLst>
    <dgm:cat type="matrix" pri="2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3" destOrd="0"/>
      </dgm:cxnLst>
      <dgm:bg/>
      <dgm:whole/>
    </dgm:dataModel>
  </dgm:styleData>
  <dgm:clrData>
    <dgm:dataModel>
      <dgm:ptLst>
        <dgm:pt modelId="0" type="doc"/>
        <dgm:pt modelId="1"/>
        <dgm:pt modelId="11"/>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3" destOrd="0"/>
      </dgm:cxnLst>
      <dgm:bg/>
      <dgm:whole/>
    </dgm:dataModel>
  </dgm:clrData>
  <dgm:layoutNode name="diagram">
    <dgm:varLst>
      <dgm:chMax val="1"/>
      <dgm:dir/>
      <dgm:animLvl val="ctr"/>
      <dgm:resizeHandles val="exact"/>
    </dgm:varLst>
    <dgm:alg type="composite"/>
    <dgm:shape xmlns:r="http://schemas.openxmlformats.org/officeDocument/2006/relationships" r:blip="">
      <dgm:adjLst/>
    </dgm:shape>
    <dgm:presOf/>
    <dgm:constrLst>
      <dgm:constr type="ctrX" for="ch" forName="matrix" refType="w" fact="0.5"/>
      <dgm:constr type="ctrY" for="ch" forName="matrix" refType="h" fact="0.5"/>
      <dgm:constr type="w" for="ch" forName="matrix" refType="w"/>
      <dgm:constr type="h" for="ch" forName="matrix" refType="h"/>
      <dgm:constr type="ctrX" for="ch" forName="centerTile" refType="w" fact="0.5"/>
      <dgm:constr type="ctrY" for="ch" forName="centerTile" refType="h" fact="0.5"/>
      <dgm:constr type="w" for="ch" forName="centerTile" refType="w" fact="0.3"/>
      <dgm:constr type="h" for="ch" forName="centerTile" refType="h" fact="0.25"/>
      <dgm:constr type="primFontSz" for="des" ptType="node" op="equ" val="65"/>
    </dgm:constrLst>
    <dgm:ruleLst/>
    <dgm:choose name="Name0">
      <dgm:if name="Name1" axis="ch" ptType="node" func="cnt" op="gte" val="1">
        <dgm:layoutNode name="matrix">
          <dgm:alg type="composite"/>
          <dgm:shape xmlns:r="http://schemas.openxmlformats.org/officeDocument/2006/relationships" r:blip="">
            <dgm:adjLst/>
          </dgm:shape>
          <dgm:presOf/>
          <dgm:constrLst>
            <dgm:constr type="l" for="ch" forName="tile1"/>
            <dgm:constr type="t" for="ch" forName="tile1"/>
            <dgm:constr type="r" for="ch" forName="tile1" refType="w" fact="0.5"/>
            <dgm:constr type="b" for="ch" forName="tile1" refType="h" fact="0.5"/>
            <dgm:constr type="l" for="ch" forName="tile1text" refType="l" refFor="ch" refForName="tile1"/>
            <dgm:constr type="t" for="ch" forName="tile1text" refType="t" refFor="ch" refForName="tile1"/>
            <dgm:constr type="w" for="ch" forName="tile1text" refType="w" refFor="ch" refForName="tile1"/>
            <dgm:constr type="h" for="ch" forName="tile1text" refType="h" refFor="ch" refForName="tile1" fact="0.75"/>
            <dgm:constr type="r" for="ch" forName="tile2" refType="w"/>
            <dgm:constr type="t" for="ch" forName="tile2"/>
            <dgm:constr type="l" for="ch" forName="tile2" refType="w" fact="0.5"/>
            <dgm:constr type="b" for="ch" forName="tile2" refType="h" fact="0.5"/>
            <dgm:constr type="r" for="ch" forName="tile2text" refType="r" refFor="ch" refForName="tile2"/>
            <dgm:constr type="t" for="ch" forName="tile2text" refType="t" refFor="ch" refForName="tile2"/>
            <dgm:constr type="w" for="ch" forName="tile2text" refType="w" refFor="ch" refForName="tile2"/>
            <dgm:constr type="h" for="ch" forName="tile2text" refType="h" refFor="ch" refForName="tile2" fact="0.75"/>
            <dgm:constr type="l" for="ch" forName="tile3"/>
            <dgm:constr type="b" for="ch" forName="tile3" refType="h"/>
            <dgm:constr type="r" for="ch" forName="tile3" refType="w" fact="0.5"/>
            <dgm:constr type="t" for="ch" forName="tile3" refType="h" fact="0.5"/>
            <dgm:constr type="l" for="ch" forName="tile3text" refType="l" refFor="ch" refForName="tile3"/>
            <dgm:constr type="b" for="ch" forName="tile3text" refType="b" refFor="ch" refForName="tile3"/>
            <dgm:constr type="w" for="ch" forName="tile3text" refType="w" refFor="ch" refForName="tile3"/>
            <dgm:constr type="h" for="ch" forName="tile3text" refType="h" refFor="ch" refForName="tile3" fact="0.75"/>
            <dgm:constr type="r" for="ch" forName="tile4" refType="w"/>
            <dgm:constr type="b" for="ch" forName="tile4" refType="h"/>
            <dgm:constr type="l" for="ch" forName="tile4" refType="w" fact="0.5"/>
            <dgm:constr type="t" for="ch" forName="tile4" refType="h" fact="0.5"/>
            <dgm:constr type="r" for="ch" forName="tile4text" refType="r" refFor="ch" refForName="tile4"/>
            <dgm:constr type="b" for="ch" forName="tile4text" refType="b" refFor="ch" refForName="tile4"/>
            <dgm:constr type="w" for="ch" forName="tile4text" refType="w" refFor="ch" refForName="tile4"/>
            <dgm:constr type="h" for="ch" forName="tile4text" refType="h" refFor="ch" refForName="tile4" fact="0.75"/>
          </dgm:constrLst>
          <dgm:ruleLst/>
          <dgm:layoutNode name="tile1" styleLbl="node1">
            <dgm:alg type="sp"/>
            <dgm:shape xmlns:r="http://schemas.openxmlformats.org/officeDocument/2006/relationships" rot="270" type="round1Rect" r:blip="">
              <dgm:adjLst/>
            </dgm:shape>
            <dgm:choose name="Name2">
              <dgm:if name="Name3" func="var" arg="dir" op="equ" val="norm">
                <dgm:presOf axis="ch ch desOrSelf" ptType="node node node" st="1 1 1" cnt="1 1 0"/>
              </dgm:if>
              <dgm:else name="Name4">
                <dgm:presOf axis="ch ch desOrSelf" ptType="node node node" st="1 2 1" cnt="1 1 0"/>
              </dgm:else>
            </dgm:choose>
            <dgm:constrLst/>
            <dgm:ruleLst/>
          </dgm:layoutNode>
          <dgm:layoutNode name="tile1text" styleLbl="node1">
            <dgm:varLst>
              <dgm:chMax val="0"/>
              <dgm:chPref val="0"/>
              <dgm:bulletEnabled val="1"/>
            </dgm:varLst>
            <dgm:choose name="Name5">
              <dgm:if name="Name6" axis="root des" func="maxDepth" op="gte" val="3">
                <dgm:alg type="tx">
                  <dgm:param type="txAnchorVert" val="t"/>
                  <dgm:param type="parTxLTRAlign" val="l"/>
                  <dgm:param type="parTxRTLAlign" val="r"/>
                </dgm:alg>
              </dgm:if>
              <dgm:else name="Name7">
                <dgm:alg type="tx"/>
              </dgm:else>
            </dgm:choose>
            <dgm:shape xmlns:r="http://schemas.openxmlformats.org/officeDocument/2006/relationships" rot="270" type="rect" r:blip="" hideGeom="1">
              <dgm:adjLst>
                <dgm:adj idx="1" val="0.2"/>
              </dgm:adjLst>
            </dgm:shape>
            <dgm:choose name="Name8">
              <dgm:if name="Name9" func="var" arg="dir" op="equ" val="norm">
                <dgm:presOf axis="ch ch desOrSelf" ptType="node node node" st="1 1 1" cnt="1 1 0"/>
              </dgm:if>
              <dgm:else name="Name10">
                <dgm:presOf axis="ch ch desOrSelf" ptType="node node node" st="1 2 1" cnt="1 1 0"/>
              </dgm:else>
            </dgm:choose>
            <dgm:constrLst/>
            <dgm:ruleLst>
              <dgm:rule type="primFontSz" val="5" fact="NaN" max="NaN"/>
            </dgm:ruleLst>
          </dgm:layoutNode>
          <dgm:layoutNode name="tile2" styleLbl="node1">
            <dgm:alg type="sp"/>
            <dgm:shape xmlns:r="http://schemas.openxmlformats.org/officeDocument/2006/relationships" type="round1Rect" r:blip="">
              <dgm:adjLst/>
            </dgm:shape>
            <dgm:choose name="Name11">
              <dgm:if name="Name12" func="var" arg="dir" op="equ" val="norm">
                <dgm:presOf axis="ch ch desOrSelf" ptType="node node node" st="1 2 1" cnt="1 1 0"/>
              </dgm:if>
              <dgm:else name="Name13">
                <dgm:presOf axis="ch ch desOrSelf" ptType="node node node" st="1 1 1" cnt="1 1 0"/>
              </dgm:else>
            </dgm:choose>
            <dgm:constrLst/>
            <dgm:ruleLst/>
          </dgm:layoutNode>
          <dgm:layoutNode name="tile2text" styleLbl="node1">
            <dgm:varLst>
              <dgm:chMax val="0"/>
              <dgm:chPref val="0"/>
              <dgm:bulletEnabled val="1"/>
            </dgm:varLst>
            <dgm:choose name="Name14">
              <dgm:if name="Name15" axis="root des" func="maxDepth" op="gte" val="3">
                <dgm:alg type="tx">
                  <dgm:param type="txAnchorVert" val="t"/>
                  <dgm:param type="parTxLTRAlign" val="l"/>
                  <dgm:param type="parTxRTLAlign" val="r"/>
                </dgm:alg>
              </dgm:if>
              <dgm:else name="Name16">
                <dgm:alg type="tx"/>
              </dgm:else>
            </dgm:choose>
            <dgm:shape xmlns:r="http://schemas.openxmlformats.org/officeDocument/2006/relationships" type="rect" r:blip="" hideGeom="1">
              <dgm:adjLst/>
            </dgm:shape>
            <dgm:choose name="Name17">
              <dgm:if name="Name18" func="var" arg="dir" op="equ" val="norm">
                <dgm:presOf axis="ch ch desOrSelf" ptType="node node node" st="1 2 1" cnt="1 1 0"/>
              </dgm:if>
              <dgm:else name="Name19">
                <dgm:presOf axis="ch ch desOrSelf" ptType="node node node" st="1 1 1" cnt="1 1 0"/>
              </dgm:else>
            </dgm:choose>
            <dgm:constrLst/>
            <dgm:ruleLst>
              <dgm:rule type="primFontSz" val="5" fact="NaN" max="NaN"/>
            </dgm:ruleLst>
          </dgm:layoutNode>
          <dgm:layoutNode name="tile3" styleLbl="node1">
            <dgm:alg type="sp"/>
            <dgm:shape xmlns:r="http://schemas.openxmlformats.org/officeDocument/2006/relationships" rot="180" type="round1Rect" r:blip="">
              <dgm:adjLst/>
            </dgm:shape>
            <dgm:choose name="Name20">
              <dgm:if name="Name21" func="var" arg="dir" op="equ" val="norm">
                <dgm:presOf axis="ch ch desOrSelf" ptType="node node node" st="1 3 1" cnt="1 1 0"/>
              </dgm:if>
              <dgm:else name="Name22">
                <dgm:presOf axis="ch ch desOrSelf" ptType="node node node" st="1 4 1" cnt="1 1 0"/>
              </dgm:else>
            </dgm:choose>
            <dgm:constrLst/>
            <dgm:ruleLst/>
          </dgm:layoutNode>
          <dgm:layoutNode name="tile3text" styleLbl="node1">
            <dgm:varLst>
              <dgm:chMax val="0"/>
              <dgm:chPref val="0"/>
              <dgm:bulletEnabled val="1"/>
            </dgm:varLst>
            <dgm:choose name="Name23">
              <dgm:if name="Name24" axis="root des" func="maxDepth" op="gte" val="3">
                <dgm:alg type="tx">
                  <dgm:param type="txAnchorVert" val="t"/>
                  <dgm:param type="parTxLTRAlign" val="l"/>
                  <dgm:param type="parTxRTLAlign" val="r"/>
                </dgm:alg>
              </dgm:if>
              <dgm:else name="Name25">
                <dgm:alg type="tx"/>
              </dgm:else>
            </dgm:choose>
            <dgm:shape xmlns:r="http://schemas.openxmlformats.org/officeDocument/2006/relationships" rot="180" type="rect" r:blip="" hideGeom="1">
              <dgm:adjLst/>
            </dgm:shape>
            <dgm:choose name="Name26">
              <dgm:if name="Name27" func="var" arg="dir" op="equ" val="norm">
                <dgm:presOf axis="ch ch desOrSelf" ptType="node node node" st="1 3 1" cnt="1 1 0"/>
              </dgm:if>
              <dgm:else name="Name28">
                <dgm:presOf axis="ch ch desOrSelf" ptType="node node node" st="1 4 1" cnt="1 1 0"/>
              </dgm:else>
            </dgm:choose>
            <dgm:constrLst/>
            <dgm:ruleLst>
              <dgm:rule type="primFontSz" val="5" fact="NaN" max="NaN"/>
            </dgm:ruleLst>
          </dgm:layoutNode>
          <dgm:layoutNode name="tile4" styleLbl="node1">
            <dgm:alg type="sp"/>
            <dgm:shape xmlns:r="http://schemas.openxmlformats.org/officeDocument/2006/relationships" rot="90" type="round1Rect" r:blip="">
              <dgm:adjLst/>
            </dgm:shape>
            <dgm:choose name="Name29">
              <dgm:if name="Name30" func="var" arg="dir" op="equ" val="norm">
                <dgm:presOf axis="ch ch desOrSelf" ptType="node node node" st="1 4 1" cnt="1 1 0"/>
              </dgm:if>
              <dgm:else name="Name31">
                <dgm:presOf axis="ch ch desOrSelf" ptType="node node node" st="1 3 1" cnt="1 1 0"/>
              </dgm:else>
            </dgm:choose>
            <dgm:constrLst/>
            <dgm:ruleLst/>
          </dgm:layoutNode>
          <dgm:layoutNode name="tile4text" styleLbl="node1">
            <dgm:varLst>
              <dgm:chMax val="0"/>
              <dgm:chPref val="0"/>
              <dgm:bulletEnabled val="1"/>
            </dgm:varLst>
            <dgm:choose name="Name32">
              <dgm:if name="Name33" axis="root des" func="maxDepth" op="gte" val="3">
                <dgm:alg type="tx">
                  <dgm:param type="txAnchorVert" val="t"/>
                  <dgm:param type="parTxLTRAlign" val="l"/>
                  <dgm:param type="parTxRTLAlign" val="r"/>
                </dgm:alg>
              </dgm:if>
              <dgm:else name="Name34">
                <dgm:alg type="tx"/>
              </dgm:else>
            </dgm:choose>
            <dgm:shape xmlns:r="http://schemas.openxmlformats.org/officeDocument/2006/relationships" rot="90" type="rect" r:blip="" hideGeom="1">
              <dgm:adjLst/>
            </dgm:shape>
            <dgm:choose name="Name35">
              <dgm:if name="Name36" func="var" arg="dir" op="equ" val="norm">
                <dgm:presOf axis="ch ch desOrSelf" ptType="node node node" st="1 4 1" cnt="1 1 0"/>
              </dgm:if>
              <dgm:else name="Name37">
                <dgm:presOf axis="ch ch desOrSelf" ptType="node node node" st="1 3 1" cnt="1 1 0"/>
              </dgm:else>
            </dgm:choose>
            <dgm:constrLst/>
            <dgm:ruleLst>
              <dgm:rule type="primFontSz" val="5" fact="NaN" max="NaN"/>
            </dgm:ruleLst>
          </dgm:layoutNode>
        </dgm:layoutNode>
        <dgm:layoutNode name="centerTile" styleLbl="fgShp">
          <dgm:varLst>
            <dgm:chMax val="0"/>
            <dgm:chPref val="0"/>
          </dgm:varLst>
          <dgm:alg type="tx"/>
          <dgm:shape xmlns:r="http://schemas.openxmlformats.org/officeDocument/2006/relationships" type="roundRect" r:blip="">
            <dgm:adjLst/>
          </dgm:shape>
          <dgm:presOf axis="ch" ptType="node" cnt="1"/>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38"/>
    </dgm:choose>
  </dgm:layoutNode>
</dgm:layoutDef>
</file>

<file path=ppt/diagrams/layout232.xml><?xml version="1.0" encoding="utf-8"?>
<dgm:layoutDef xmlns:dgm="http://schemas.openxmlformats.org/drawingml/2006/diagram" xmlns:a="http://schemas.openxmlformats.org/drawingml/2006/main" uniqueId="urn:microsoft.com/office/officeart/2005/8/layout/process5">
  <dgm:title val=""/>
  <dgm:desc val=""/>
  <dgm:catLst>
    <dgm:cat type="process" pri="17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7" srcId="0" destId="1" srcOrd="0" destOrd="0"/>
        <dgm:cxn modelId="8" srcId="0" destId="2" srcOrd="1" destOrd="0"/>
        <dgm:cxn modelId="9" srcId="0" destId="3" srcOrd="2" destOrd="0"/>
        <dgm:cxn modelId="10" srcId="0" destId="4" srcOrd="3" destOrd="0"/>
        <dgm:cxn modelId="11"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diagram">
    <dgm:varLst>
      <dgm:dir/>
      <dgm:resizeHandles val="exact"/>
    </dgm:varLst>
    <dgm:choose name="Name0">
      <dgm:if name="Name1" axis="self" func="var" arg="dir" op="equ" val="norm">
        <dgm:alg type="snake">
          <dgm:param type="grDir" val="tL"/>
          <dgm:param type="flowDir" val="row"/>
          <dgm:param type="contDir" val="revDir"/>
          <dgm:param type="bkpt" val="endCnv"/>
        </dgm:alg>
      </dgm:if>
      <dgm:else name="Name2">
        <dgm:alg type="snake">
          <dgm:param type="grDir" val="tR"/>
          <dgm:param type="flowDir" val="row"/>
          <dgm:param type="contDir" val="revDir"/>
          <dgm:param type="bkpt" val="endCnv"/>
        </dgm:alg>
      </dgm:else>
    </dgm:choose>
    <dgm:shape xmlns:r="http://schemas.openxmlformats.org/officeDocument/2006/relationships" r:blip="">
      <dgm:adjLst/>
    </dgm:shape>
    <dgm:presOf/>
    <dgm:constrLst>
      <dgm:constr type="w" for="ch" ptType="node" refType="w"/>
      <dgm:constr type="w" for="ch" forName="sibTrans" refType="w" refFor="ch" refPtType="node" op="equ" fact="0.4"/>
      <dgm:constr type="sp" refType="w" refFor="ch" refForName="sibTrans" op="equ"/>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Lst>
          <dgm:ruleLst/>
          <dgm:layoutNode name="connectorText">
            <dgm:alg type="tx">
              <dgm:param type="autoTxRot" val="upr"/>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233.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234.xml><?xml version="1.0" encoding="utf-8"?>
<dgm:layoutDef xmlns:dgm="http://schemas.openxmlformats.org/drawingml/2006/diagram" xmlns:a="http://schemas.openxmlformats.org/drawingml/2006/main" uniqueId="urn:microsoft.com/office/officeart/2009/3/layout/OpposingIdeas">
  <dgm:title val=""/>
  <dgm:desc val=""/>
  <dgm:catLst>
    <dgm:cat type="relationship" pri="3400"/>
  </dgm:catLst>
  <dgm:sampData>
    <dgm:dataModel>
      <dgm:ptLst>
        <dgm:pt modelId="0" type="doc"/>
        <dgm:pt modelId="10">
          <dgm:prSet phldr="1"/>
        </dgm:pt>
        <dgm:pt modelId="11">
          <dgm:prSet phldr="1"/>
        </dgm:pt>
        <dgm:pt modelId="20">
          <dgm:prSet phldr="1"/>
        </dgm:pt>
        <dgm:pt modelId="21">
          <dgm:prSet phldr="1"/>
        </dgm:pt>
      </dgm:ptLst>
      <dgm:cxnLst>
        <dgm:cxn modelId="30" srcId="0" destId="10" srcOrd="0" destOrd="0"/>
        <dgm:cxn modelId="12" srcId="10" destId="11" srcOrd="0" destOrd="0"/>
        <dgm:cxn modelId="40" srcId="0" destId="20" srcOrd="1" destOrd="0"/>
        <dgm:cxn modelId="22" srcId="20" destId="21" srcOrd="0" destOrd="0"/>
      </dgm:cxnLst>
      <dgm:bg/>
      <dgm:whole/>
    </dgm:dataModel>
  </dgm:sampData>
  <dgm:styleData>
    <dgm:dataModel>
      <dgm:ptLst>
        <dgm:pt modelId="0" type="doc"/>
        <dgm:pt modelId="10">
          <dgm:prSet phldr="1"/>
        </dgm:pt>
        <dgm:pt modelId="11">
          <dgm:prSet phldr="1"/>
        </dgm:pt>
        <dgm:pt modelId="20">
          <dgm:prSet phldr="1"/>
        </dgm:pt>
        <dgm:pt modelId="21">
          <dgm:prSet phldr="1"/>
        </dgm:pt>
      </dgm:ptLst>
      <dgm:cxnLst>
        <dgm:cxn modelId="30" srcId="0" destId="10" srcOrd="0" destOrd="0"/>
        <dgm:cxn modelId="12" srcId="10" destId="11" srcOrd="0" destOrd="0"/>
        <dgm:cxn modelId="40" srcId="0" destId="20" srcOrd="1" destOrd="0"/>
        <dgm:cxn modelId="22" srcId="20" destId="21" srcOrd="0" destOrd="0"/>
      </dgm:cxnLst>
      <dgm:bg/>
      <dgm:whole/>
    </dgm:dataModel>
  </dgm:styleData>
  <dgm:clrData>
    <dgm:dataModel>
      <dgm:ptLst>
        <dgm:pt modelId="0" type="doc"/>
        <dgm:pt modelId="10">
          <dgm:prSet phldr="1"/>
        </dgm:pt>
        <dgm:pt modelId="11">
          <dgm:prSet phldr="1"/>
        </dgm:pt>
        <dgm:pt modelId="20">
          <dgm:prSet phldr="1"/>
        </dgm:pt>
        <dgm:pt modelId="21">
          <dgm:prSet phldr="1"/>
        </dgm:pt>
      </dgm:ptLst>
      <dgm:cxnLst>
        <dgm:cxn modelId="30" srcId="0" destId="10" srcOrd="0" destOrd="0"/>
        <dgm:cxn modelId="12" srcId="10" destId="11" srcOrd="0" destOrd="0"/>
        <dgm:cxn modelId="40" srcId="0" destId="20" srcOrd="1" destOrd="0"/>
        <dgm:cxn modelId="22" srcId="20" destId="21" srcOrd="0" destOrd="0"/>
      </dgm:cxnLst>
      <dgm:bg/>
      <dgm:whole/>
    </dgm:dataModel>
  </dgm:clrData>
  <dgm:layoutNode name="Name0">
    <dgm:varLst>
      <dgm:chMax val="2"/>
      <dgm:dir/>
      <dgm:animOne val="branch"/>
      <dgm:animLvl val="lvl"/>
      <dgm:resizeHandles val="exact"/>
    </dgm:varLst>
    <dgm:choose name="Name1">
      <dgm:if name="Name2" axis="ch" ptType="node" func="cnt" op="lte" val="1">
        <dgm:alg type="composite">
          <dgm:param type="ar" val="0.9928"/>
        </dgm:alg>
      </dgm:if>
      <dgm:else name="Name3">
        <dgm:alg type="composite">
          <dgm:param type="ar" val="1.6364"/>
        </dgm:alg>
      </dgm:else>
    </dgm:choose>
    <dgm:shape xmlns:r="http://schemas.openxmlformats.org/officeDocument/2006/relationships" r:blip="">
      <dgm:adjLst/>
    </dgm:shape>
    <dgm:choose name="Name4">
      <dgm:if name="Name5" func="var" arg="dir" op="equ" val="norm">
        <dgm:choose name="Name6">
          <dgm:if name="Name7" axis="ch" ptType="node" func="cnt" op="lte" val="1">
            <dgm:constrLst>
              <dgm:constr type="primFontSz" for="des" forName="ParentText1" op="equ" val="65"/>
              <dgm:constr type="primFontSz" for="des" forName="ParentText2" refType="primFontSz" refFor="des" refForName="ParentText1" op="equ"/>
              <dgm:constr type="primFontSz" for="des" forName="ChildText1" op="equ" val="65"/>
              <dgm:constr type="primFontSz" for="des" forName="ChildText2" refType="primFontSz" refFor="des" refForName="ChildText1" op="equ"/>
              <dgm:constr type="l" for="ch" forName="ChildText1" refType="w" fact="0.2963"/>
              <dgm:constr type="t" for="ch" forName="ChildText1" refType="h" fact="0.2722"/>
              <dgm:constr type="w" for="ch" forName="ChildText1" refType="w" fact="0.6534"/>
              <dgm:constr type="h" for="ch" forName="ChildText1" refType="h" fact="0.6682"/>
              <dgm:constr type="l" for="ch" forName="Background" refType="w" fact="0.246"/>
              <dgm:constr type="t" for="ch" forName="Background" refType="h" fact="0.2125"/>
              <dgm:constr type="w" for="ch" forName="Background" refType="w" fact="0.754"/>
              <dgm:constr type="h" for="ch" forName="Background" refType="h" fact="0.7875"/>
              <dgm:constr type="l" for="ch" forName="ParentText1" refType="w" fact="0"/>
              <dgm:constr type="t" for="ch" forName="ParentText1" refType="h" fact="0"/>
              <dgm:constr type="w" for="ch" forName="ParentText1" refType="w" fact="0.234"/>
              <dgm:constr type="h" for="ch" forName="ParentText1" refType="h" fact="0.8713"/>
              <dgm:constr type="l" for="ch" forName="ParentShape1" refType="w" fact="0"/>
              <dgm:constr type="t" for="ch" forName="ParentShape1" refType="h" fact="0"/>
              <dgm:constr type="w" for="ch" forName="ParentShape1" refType="w" fact="0.234"/>
              <dgm:constr type="h" for="ch" forName="ParentShape1" refType="h" fact="0.8713"/>
            </dgm:constrLst>
          </dgm:if>
          <dgm:else name="Name8">
            <dgm:constrLst>
              <dgm:constr type="primFontSz" for="des" forName="ParentText1" op="equ" val="65"/>
              <dgm:constr type="primFontSz" for="des" forName="ParentText2" refType="primFontSz" refFor="des" refForName="ParentText1" op="equ"/>
              <dgm:constr type="primFontSz" for="des" forName="ChildText1" op="equ" val="65"/>
              <dgm:constr type="primFontSz" for="des" forName="ChildText2" refType="primFontSz" refFor="des" refForName="ChildText1" op="equ"/>
              <dgm:constr type="l" for="ch" forName="ChildText1" refType="w" fact="0.15"/>
              <dgm:constr type="t" for="ch" forName="ChildText1" refType="h" fact="0.22"/>
              <dgm:constr type="w" for="ch" forName="ChildText1" refType="w" fact="0.325"/>
              <dgm:constr type="h" for="ch" forName="ChildText1" refType="h" fact="0.56"/>
              <dgm:constr type="l" for="ch" forName="ChildText2" refType="w" fact="0.525"/>
              <dgm:constr type="t" for="ch" forName="ChildText2" refType="h" fact="0.22"/>
              <dgm:constr type="w" for="ch" forName="ChildText2" refType="w" fact="0.325"/>
              <dgm:constr type="h" for="ch" forName="ChildText2" refType="h" fact="0.56"/>
              <dgm:constr type="l" for="ch" forName="Background" refType="w" fact="0.125"/>
              <dgm:constr type="t" for="ch" forName="Background" refType="h" fact="0.17"/>
              <dgm:constr type="w" for="ch" forName="Background" refType="w" fact="0.75"/>
              <dgm:constr type="h" for="ch" forName="Background" refType="h" fact="0.66"/>
              <dgm:constr type="l" for="ch" forName="ParentText1" refType="w" fact="0"/>
              <dgm:constr type="t" for="ch" forName="ParentText1" refType="h" fact="0"/>
              <dgm:constr type="w" for="ch" forName="ParentText1" refType="w" fact="0.125"/>
              <dgm:constr type="h" for="ch" forName="ParentText1" refType="h" fact="0.72"/>
              <dgm:constr type="l" for="ch" forName="ParentShape1" refType="w" fact="0"/>
              <dgm:constr type="t" for="ch" forName="ParentShape1" refType="h" fact="0"/>
              <dgm:constr type="w" for="ch" forName="ParentShape1" refType="w" fact="0.125"/>
              <dgm:constr type="h" for="ch" forName="ParentShape1" refType="h" fact="0.72"/>
              <dgm:constr type="l" for="ch" forName="ParentText2" refType="w" fact="0.875"/>
              <dgm:constr type="t" for="ch" forName="ParentText2" refType="h" fact="0.28"/>
              <dgm:constr type="w" for="ch" forName="ParentText2" refType="w" fact="0.125"/>
              <dgm:constr type="h" for="ch" forName="ParentText2" refType="h" fact="0.72"/>
              <dgm:constr type="l" for="ch" forName="ParentShape2" refType="w" fact="0.875"/>
              <dgm:constr type="t" for="ch" forName="ParentShape2" refType="h" fact="0.28"/>
              <dgm:constr type="w" for="ch" forName="ParentShape2" refType="w" fact="0.125"/>
              <dgm:constr type="h" for="ch" forName="ParentShape2" refType="h" fact="0.72"/>
              <dgm:constr type="l" for="ch" forName="Divider" refType="w" fact="0.5"/>
              <dgm:constr type="t" for="ch" forName="Divider" refType="h" fact="0.24"/>
              <dgm:constr type="w" for="ch" forName="Divider" refType="w" fact="0.0001"/>
              <dgm:constr type="h" for="ch" forName="Divider" refType="h" fact="0.52"/>
            </dgm:constrLst>
          </dgm:else>
        </dgm:choose>
      </dgm:if>
      <dgm:else name="Name9">
        <dgm:choose name="Name10">
          <dgm:if name="Name11" axis="ch" ptType="node" func="cnt" op="lte" val="1">
            <dgm:constrLst>
              <dgm:constr type="primFontSz" for="des" forName="ParentText1" op="equ" val="65"/>
              <dgm:constr type="primFontSz" for="des" forName="ParentText2" refType="primFontSz" refFor="des" refForName="ParentText1" op="equ"/>
              <dgm:constr type="primFontSz" for="des" forName="ChildText1" op="equ" val="65"/>
              <dgm:constr type="primFontSz" for="des" forName="ChildText2" refType="primFontSz" refFor="des" refForName="ChildText1" op="equ"/>
              <dgm:constr type="r" for="ch" forName="ChildText1" refType="w" fact="-0.2455"/>
              <dgm:constr type="t" for="ch" forName="ChildText1" refType="h" fact="0.2651"/>
              <dgm:constr type="w" for="ch" forName="ChildText1" refType="w" fact="0.5351"/>
              <dgm:constr type="h" for="ch" forName="ChildText1" refType="h" fact="0.56"/>
              <dgm:constr type="r" for="ch" forName="Background" refType="w" fact="-0.246"/>
              <dgm:constr type="t" for="ch" forName="Background" refType="h" fact="0.2125"/>
              <dgm:constr type="w" for="ch" forName="Background" refType="w" fact="0.754"/>
              <dgm:constr type="h" for="ch" forName="Background" refType="h" fact="0.7875"/>
              <dgm:constr type="r" for="ch" forName="ParentText1" refType="w" fact="0"/>
              <dgm:constr type="t" for="ch" forName="ParentText1" refType="h" fact="0"/>
              <dgm:constr type="w" for="ch" forName="ParentText1" refType="w" fact="0.234"/>
              <dgm:constr type="h" for="ch" forName="ParentText1" refType="h" fact="0.8713"/>
              <dgm:constr type="r" for="ch" forName="ParentShape1" refType="w" fact="0"/>
              <dgm:constr type="t" for="ch" forName="ParentShape1" refType="h" fact="0"/>
              <dgm:constr type="w" for="ch" forName="ParentShape1" refType="w" fact="0.234"/>
              <dgm:constr type="h" for="ch" forName="ParentShape1" refType="h" fact="0.8713"/>
            </dgm:constrLst>
          </dgm:if>
          <dgm:else name="Name12">
            <dgm:constrLst>
              <dgm:constr type="primFontSz" for="des" forName="ParentText1" op="equ" val="65"/>
              <dgm:constr type="primFontSz" for="des" forName="ParentText2" refType="primFontSz" refFor="des" refForName="ParentText1" op="equ"/>
              <dgm:constr type="primFontSz" for="des" forName="ChildText1" op="equ" val="65"/>
              <dgm:constr type="primFontSz" for="des" forName="ChildText2" refType="primFontSz" refFor="des" refForName="ChildText1" op="equ"/>
              <dgm:constr type="r" for="ch" forName="ChildText1" refType="w" fact="-0.15"/>
              <dgm:constr type="t" for="ch" forName="ChildText1" refType="h" fact="0.22"/>
              <dgm:constr type="w" for="ch" forName="ChildText1" refType="w" fact="0.325"/>
              <dgm:constr type="h" for="ch" forName="ChildText1" refType="h" fact="0.56"/>
              <dgm:constr type="r" for="ch" forName="ChildText2" refType="w" fact="-0.525"/>
              <dgm:constr type="t" for="ch" forName="ChildText2" refType="h" fact="0.22"/>
              <dgm:constr type="w" for="ch" forName="ChildText2" refType="w" fact="0.325"/>
              <dgm:constr type="h" for="ch" forName="ChildText2" refType="h" fact="0.56"/>
              <dgm:constr type="r" for="ch" forName="Background" refType="w" fact="-0.125"/>
              <dgm:constr type="t" for="ch" forName="Background" refType="h" fact="0.17"/>
              <dgm:constr type="w" for="ch" forName="Background" refType="w" fact="0.75"/>
              <dgm:constr type="h" for="ch" forName="Background" refType="h" fact="0.66"/>
              <dgm:constr type="r" for="ch" forName="ParentText1" refType="w" fact="0"/>
              <dgm:constr type="t" for="ch" forName="ParentText1" refType="h" fact="0"/>
              <dgm:constr type="w" for="ch" forName="ParentText1" refType="w" fact="0.125"/>
              <dgm:constr type="h" for="ch" forName="ParentText1" refType="h" fact="0.72"/>
              <dgm:constr type="r" for="ch" forName="ParentShape1" refType="w" fact="0"/>
              <dgm:constr type="t" for="ch" forName="ParentShape1" refType="h" fact="0"/>
              <dgm:constr type="w" for="ch" forName="ParentShape1" refType="w" fact="0.125"/>
              <dgm:constr type="h" for="ch" forName="ParentShape1" refType="h" fact="0.72"/>
              <dgm:constr type="r" for="ch" forName="ParentText2" refType="w" fact="-0.875"/>
              <dgm:constr type="t" for="ch" forName="ParentText2" refType="h" fact="0.28"/>
              <dgm:constr type="w" for="ch" forName="ParentText2" refType="w" fact="0.125"/>
              <dgm:constr type="h" for="ch" forName="ParentText2" refType="h" fact="0.72"/>
              <dgm:constr type="r" for="ch" forName="ParentShape2" refType="w" fact="-0.875"/>
              <dgm:constr type="t" for="ch" forName="ParentShape2" refType="h" fact="0.28"/>
              <dgm:constr type="w" for="ch" forName="ParentShape2" refType="w" fact="0.125"/>
              <dgm:constr type="h" for="ch" forName="ParentShape2" refType="h" fact="0.72"/>
              <dgm:constr type="r" for="ch" forName="Divider" refType="w" fact="-0.5"/>
              <dgm:constr type="t" for="ch" forName="Divider" refType="h" fact="0.24"/>
              <dgm:constr type="w" for="ch" forName="Divider" refType="w" fact="0.0001"/>
              <dgm:constr type="h" for="ch" forName="Divider" refType="h" fact="0.52"/>
            </dgm:constrLst>
          </dgm:else>
        </dgm:choose>
      </dgm:else>
    </dgm:choose>
    <dgm:choose name="Name13">
      <dgm:if name="Name14" axis="ch" ptType="node" func="cnt" op="gte" val="1">
        <dgm:layoutNode name="Background" styleLbl="node1">
          <dgm:alg type="sp"/>
          <dgm:choose name="Name15">
            <dgm:if name="Name16" func="var" arg="dir" op="equ" val="norm">
              <dgm:shape xmlns:r="http://schemas.openxmlformats.org/officeDocument/2006/relationships" type="round2DiagRect" r:blip="">
                <dgm:adjLst>
                  <dgm:adj idx="1" val="0"/>
                  <dgm:adj idx="2" val="0.1667"/>
                </dgm:adjLst>
              </dgm:shape>
            </dgm:if>
            <dgm:else name="Name17">
              <dgm:shape xmlns:r="http://schemas.openxmlformats.org/officeDocument/2006/relationships" type="round2DiagRect" r:blip="">
                <dgm:adjLst>
                  <dgm:adj idx="1" val="0.1667"/>
                  <dgm:adj idx="2" val="0"/>
                </dgm:adjLst>
              </dgm:shape>
            </dgm:else>
          </dgm:choose>
          <dgm:presOf/>
        </dgm:layoutNode>
        <dgm:choose name="Name18">
          <dgm:if name="Name19" axis="ch" ptType="node" func="cnt" op="gte" val="2">
            <dgm:layoutNode name="Divider" styleLbl="callout">
              <dgm:alg type="sp"/>
              <dgm:shape xmlns:r="http://schemas.openxmlformats.org/officeDocument/2006/relationships" type="line" r:blip="">
                <dgm:adjLst/>
              </dgm:shape>
              <dgm:presOf/>
            </dgm:layoutNode>
          </dgm:if>
          <dgm:else name="Name20"/>
        </dgm:choose>
        <dgm:layoutNode name="ChildText1" styleLbl="revTx">
          <dgm:varLst>
            <dgm:chMax val="0"/>
            <dgm:chPref val="0"/>
            <dgm:bulletEnabled val="1"/>
          </dgm:varLst>
          <dgm:alg type="tx">
            <dgm:param type="parTxLTRAlign" val="l"/>
            <dgm:param type="txAnchorVert" val="t"/>
          </dgm:alg>
          <dgm:shape xmlns:r="http://schemas.openxmlformats.org/officeDocument/2006/relationships" type="rect" r:blip="" hideGeom="1">
            <dgm:adjLst/>
          </dgm:shape>
          <dgm:presOf axis="ch des"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choose name="Name21">
          <dgm:if name="Name22" axis="ch" ptType="node" func="cnt" op="gte" val="2">
            <dgm:layoutNode name="ChildText2" styleLbl="revTx">
              <dgm:varLst>
                <dgm:chMax val="0"/>
                <dgm:chPref val="0"/>
                <dgm:bulletEnabled val="1"/>
              </dgm:varLst>
              <dgm:alg type="tx">
                <dgm:param type="parTxLTRAlign" val="l"/>
                <dgm:param type="txAnchorVert" val="t"/>
              </dgm:alg>
              <dgm:shape xmlns:r="http://schemas.openxmlformats.org/officeDocument/2006/relationships" type="rect" r:blip="" hideGeom="1">
                <dgm:adjLst/>
              </dgm:shape>
              <dgm:presOf axis="ch des"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3"/>
        </dgm:choose>
        <dgm:layoutNode name="ParentText1" styleLbl="revTx">
          <dgm:varLst>
            <dgm:chMax val="1"/>
            <dgm:chPref val="1"/>
          </dgm:varLst>
          <dgm:choose name="Name24">
            <dgm:if name="Name25" func="var" arg="dir" op="equ" val="norm">
              <dgm:alg type="tx">
                <dgm:param type="parTxLTRAlign" val="r"/>
                <dgm:param type="shpTxLTRAlignCh" val="r"/>
                <dgm:param type="txAnchorVertCh" val="mid"/>
                <dgm:param type="autoTxRot" val="grav"/>
              </dgm:alg>
            </dgm:if>
            <dgm:else name="Name26">
              <dgm:alg type="tx">
                <dgm:param type="parTxLTRAlign" val="l"/>
                <dgm:param type="shpTxLTRAlignCh" val="r"/>
                <dgm:param type="txAnchorVertCh" val="mid"/>
                <dgm:param type="autoTxRot" val="grav"/>
              </dgm:alg>
            </dgm:else>
          </dgm:choose>
          <dgm:choose name="Name27">
            <dgm:if name="Name28" func="var" arg="dir" op="equ" val="norm">
              <dgm:shape xmlns:r="http://schemas.openxmlformats.org/officeDocument/2006/relationships" rot="-90" type="rightArrow" r:blip="" hideGeom="1">
                <dgm:adjLst>
                  <dgm:adj idx="1" val="0.4983"/>
                  <dgm:adj idx="2" val="0.6066"/>
                </dgm:adjLst>
              </dgm:shape>
            </dgm:if>
            <dgm:else name="Name29">
              <dgm:shape xmlns:r="http://schemas.openxmlformats.org/officeDocument/2006/relationships" rot="90" type="leftArrow" r:blip="" hideGeom="1">
                <dgm:adjLst>
                  <dgm:adj idx="1" val="0.4983"/>
                  <dgm:adj idx="2" val="0.6066"/>
                </dgm:adjLst>
              </dgm:shape>
            </dgm:else>
          </dgm:choose>
          <dgm:presOf axis="ch 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arentShape1" styleLbl="alignImgPlace1">
          <dgm:varLst/>
          <dgm:alg type="sp"/>
          <dgm:presOf axis="ch self" ptType="node node" st="1 1" cnt="1 0"/>
          <dgm:choose name="Name30">
            <dgm:if name="Name31" func="var" arg="dir" op="equ" val="norm">
              <dgm:shape xmlns:r="http://schemas.openxmlformats.org/officeDocument/2006/relationships" rot="-90" type="rightArrow" r:blip="">
                <dgm:adjLst>
                  <dgm:adj idx="1" val="0.4983"/>
                  <dgm:adj idx="2" val="0.6066"/>
                </dgm:adjLst>
              </dgm:shape>
            </dgm:if>
            <dgm:else name="Name32">
              <dgm:shape xmlns:r="http://schemas.openxmlformats.org/officeDocument/2006/relationships" rot="90" type="leftArrow" r:blip="">
                <dgm:adjLst>
                  <dgm:adj idx="1" val="0.4983"/>
                  <dgm:adj idx="2" val="0.6066"/>
                </dgm:adjLst>
              </dgm:shape>
            </dgm:else>
          </dgm:choose>
        </dgm:layoutNode>
        <dgm:choose name="Name33">
          <dgm:if name="Name34" axis="ch" ptType="node" func="cnt" op="gte" val="2">
            <dgm:layoutNode name="ParentText2" styleLbl="revTx">
              <dgm:varLst>
                <dgm:chMax val="1"/>
                <dgm:chPref val="1"/>
              </dgm:varLst>
              <dgm:choose name="Name35">
                <dgm:if name="Name36" func="var" arg="dir" op="equ" val="norm">
                  <dgm:alg type="tx">
                    <dgm:param type="parTxLTRAlign" val="r"/>
                    <dgm:param type="shpTxLTRAlignCh" val="r"/>
                    <dgm:param type="txAnchorVertCh" val="mid"/>
                    <dgm:param type="autoTxRot" val="grav"/>
                  </dgm:alg>
                </dgm:if>
                <dgm:else name="Name37">
                  <dgm:alg type="tx">
                    <dgm:param type="parTxLTRAlign" val="l"/>
                    <dgm:param type="shpTxLTRAlignCh" val="r"/>
                    <dgm:param type="txAnchorVertCh" val="mid"/>
                    <dgm:param type="autoTxRot" val="grav"/>
                  </dgm:alg>
                </dgm:else>
              </dgm:choose>
              <dgm:choose name="Name38">
                <dgm:if name="Name39" func="var" arg="dir" op="equ" val="norm">
                  <dgm:shape xmlns:r="http://schemas.openxmlformats.org/officeDocument/2006/relationships" rot="90" type="rightArrow" r:blip="" hideGeom="1">
                    <dgm:adjLst>
                      <dgm:adj idx="1" val="0.4983"/>
                      <dgm:adj idx="2" val="0.6066"/>
                    </dgm:adjLst>
                  </dgm:shape>
                </dgm:if>
                <dgm:else name="Name40">
                  <dgm:shape xmlns:r="http://schemas.openxmlformats.org/officeDocument/2006/relationships" rot="-90" type="leftArrow" r:blip="" hideGeom="1">
                    <dgm:adjLst>
                      <dgm:adj idx="1" val="0.4983"/>
                      <dgm:adj idx="2" val="0.6066"/>
                    </dgm:adjLst>
                  </dgm:shape>
                </dgm:else>
              </dgm:choose>
              <dgm:presOf axis="ch 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arentShape2" styleLbl="alignImgPlace1">
              <dgm:varLst/>
              <dgm:alg type="sp"/>
              <dgm:choose name="Name41">
                <dgm:if name="Name42" func="var" arg="dir" op="equ" val="norm">
                  <dgm:shape xmlns:r="http://schemas.openxmlformats.org/officeDocument/2006/relationships" rot="90" type="rightArrow" r:blip="">
                    <dgm:adjLst>
                      <dgm:adj idx="1" val="0.4983"/>
                      <dgm:adj idx="2" val="0.6066"/>
                    </dgm:adjLst>
                  </dgm:shape>
                </dgm:if>
                <dgm:else name="Name43">
                  <dgm:shape xmlns:r="http://schemas.openxmlformats.org/officeDocument/2006/relationships" rot="-90" type="leftArrow" r:blip="">
                    <dgm:adjLst>
                      <dgm:adj idx="1" val="0.4983"/>
                      <dgm:adj idx="2" val="0.6066"/>
                    </dgm:adjLst>
                  </dgm:shape>
                </dgm:else>
              </dgm:choose>
              <dgm:presOf axis="ch self" ptType="node node" st="2 1" cnt="1 0"/>
            </dgm:layoutNode>
          </dgm:if>
          <dgm:else name="Name44"/>
        </dgm:choose>
      </dgm:if>
      <dgm:else name="Name45"/>
    </dgm:choose>
  </dgm:layoutNode>
</dgm:layoutDef>
</file>

<file path=ppt/diagrams/layout235.xml><?xml version="1.0" encoding="utf-8"?>
<dgm:layoutDef xmlns:dgm="http://schemas.openxmlformats.org/drawingml/2006/diagram" xmlns:a="http://schemas.openxmlformats.org/drawingml/2006/main" uniqueId="urn:microsoft.com/office/officeart/2005/8/layout/lProcess2">
  <dgm:title val=""/>
  <dgm:desc val=""/>
  <dgm:catLst>
    <dgm:cat type="list" pri="10000"/>
    <dgm:cat type="relationship" pri="13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useDef="1">
    <dgm:dataModel>
      <dgm:ptLst/>
      <dgm:bg/>
      <dgm:whole/>
    </dgm:dataModel>
  </dgm:styleData>
  <dgm:clrData useDef="1">
    <dgm:dataModel>
      <dgm:ptLst/>
      <dgm:bg/>
      <dgm:whole/>
    </dgm:dataModel>
  </dgm:clrData>
  <dgm:layoutNode name="theList">
    <dgm:varLst>
      <dgm:dir/>
      <dgm:animLvl val="lvl"/>
      <dgm:resizeHandles val="exact"/>
    </dgm:varLst>
    <dgm:choose name="Name0">
      <dgm:if name="Name1" func="var" arg="dir" op="equ" val="norm">
        <dgm:alg type="lin"/>
      </dgm:if>
      <dgm:else name="Name2">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forName="aSpace" refType="w" fact="0.075"/>
      <dgm:constr type="h" for="des" forName="aSpace2" refType="h" fact="0.1"/>
      <dgm:constr type="primFontSz" for="des" forName="textNode" op="equ"/>
      <dgm:constr type="primFontSz" for="des" forName="childNode" op="equ"/>
    </dgm:constrLst>
    <dgm:ruleLst/>
    <dgm:forEach name="aNodeForEach" axis="ch" ptType="node">
      <dgm:layoutNode name="compNode">
        <dgm:alg type="composite"/>
        <dgm:shape xmlns:r="http://schemas.openxmlformats.org/officeDocument/2006/relationships" r:blip="">
          <dgm:adjLst/>
        </dgm:shape>
        <dgm:presOf/>
        <dgm:constrLst>
          <dgm:constr type="w" for="ch" forName="aNode" refType="w"/>
          <dgm:constr type="h" for="ch" forName="aNode" refType="h"/>
          <dgm:constr type="w" for="ch" forName="textNode" refType="w"/>
          <dgm:constr type="h" for="ch" forName="textNode" refType="h" fact="0.3"/>
          <dgm:constr type="ctrX" for="ch" forName="textNode" refType="w" fact="0.5"/>
          <dgm:constr type="w" for="ch" forName="compChildNode" refType="w" fact="0.8"/>
          <dgm:constr type="h" for="ch" forName="compChildNode" refType="h" fact="0.65"/>
          <dgm:constr type="t" for="ch" forName="compChildNode" refType="h" fact="0.3"/>
          <dgm:constr type="ctrX" for="ch" forName="compChildNode" refType="w" fact="0.5"/>
        </dgm:constrLst>
        <dgm:ruleLst/>
        <dgm:layoutNode name="aNode" styleLbl="bgShp">
          <dgm:alg type="sp"/>
          <dgm:shape xmlns:r="http://schemas.openxmlformats.org/officeDocument/2006/relationships" type="roundRect" r:blip="">
            <dgm:adjLst>
              <dgm:adj idx="1" val="0.1"/>
            </dgm:adjLst>
          </dgm:shape>
          <dgm:presOf axis="self"/>
          <dgm:constrLst/>
          <dgm:ruleLst/>
        </dgm:layoutNode>
        <dgm:layoutNode name="textNode" styleLbl="bgShp">
          <dgm:alg type="tx"/>
          <dgm:shape xmlns:r="http://schemas.openxmlformats.org/officeDocument/2006/relationships" type="rect" r:blip="" hideGeom="1">
            <dgm:adjLst>
              <dgm:adj idx="1" val="0.1"/>
            </dgm:adjLst>
          </dgm:shape>
          <dgm:presOf axis="self"/>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compChildNode">
          <dgm:alg type="composite"/>
          <dgm:shape xmlns:r="http://schemas.openxmlformats.org/officeDocument/2006/relationships" r:blip="">
            <dgm:adjLst/>
          </dgm:shape>
          <dgm:presOf/>
          <dgm:constrLst>
            <dgm:constr type="w" for="des" forName="childNode" refType="w"/>
            <dgm:constr type="h" for="des" forName="childNode" refType="h"/>
          </dgm:constrLst>
          <dgm:ruleLst/>
          <dgm:layoutNode name="theInnerList">
            <dgm:alg type="lin">
              <dgm:param type="linDir" val="fromT"/>
            </dgm:alg>
            <dgm:shape xmlns:r="http://schemas.openxmlformats.org/officeDocument/2006/relationships" r:blip="">
              <dgm:adjLst/>
            </dgm:shape>
            <dgm:presOf/>
            <dgm:constrLst/>
            <dgm:ruleLst/>
            <dgm:forEach name="childNodeForEach" axis="ch" ptType="node">
              <dgm:layoutNode name="child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tMarg" refType="primFontSz" fact="0.15"/>
                  <dgm:constr type="bMarg" refType="primFontSz" fact="0.15"/>
                  <dgm:constr type="lMarg" refType="primFontSz" fact="0.2"/>
                  <dgm:constr type="rMarg" refType="primFontSz" fact="0.2"/>
                </dgm:constrLst>
                <dgm:ruleLst>
                  <dgm:rule type="primFontSz" val="5" fact="NaN" max="NaN"/>
                </dgm:ruleLst>
              </dgm:layoutNode>
              <dgm:choose name="Name3">
                <dgm:if name="Name4" axis="self" ptType="node" func="revPos" op="equ" val="1"/>
                <dgm:else name="Name5">
                  <dgm:layoutNode name="aSpace2">
                    <dgm:alg type="sp"/>
                    <dgm:shape xmlns:r="http://schemas.openxmlformats.org/officeDocument/2006/relationships" r:blip="">
                      <dgm:adjLst/>
                    </dgm:shape>
                    <dgm:presOf/>
                    <dgm:constrLst/>
                    <dgm:ruleLst/>
                  </dgm:layoutNode>
                </dgm:else>
              </dgm:choose>
            </dgm:forEach>
          </dgm:layoutNode>
        </dgm:layoutNode>
      </dgm:layoutNode>
      <dgm:choose name="Name6">
        <dgm:if name="Name7" axis="self" ptType="node" func="revPos" op="equ" val="1"/>
        <dgm:else name="Name8">
          <dgm:layoutNode name="aSpace">
            <dgm:alg type="sp"/>
            <dgm:shape xmlns:r="http://schemas.openxmlformats.org/officeDocument/2006/relationships" r:blip="">
              <dgm:adjLst/>
            </dgm:shape>
            <dgm:presOf/>
            <dgm:constrLst/>
            <dgm:ruleLst/>
          </dgm:layoutNode>
        </dgm:else>
      </dgm:choose>
    </dgm:forEach>
  </dgm:layoutNode>
</dgm:layoutDef>
</file>

<file path=ppt/diagrams/layout236.xml><?xml version="1.0" encoding="utf-8"?>
<dgm:layoutDef xmlns:dgm="http://schemas.openxmlformats.org/drawingml/2006/diagram" xmlns:a="http://schemas.openxmlformats.org/drawingml/2006/main" uniqueId="urn:microsoft.com/office/officeart/2005/8/layout/process4">
  <dgm:title val=""/>
  <dgm:desc val=""/>
  <dgm:catLst>
    <dgm:cat type="process" pri="16000"/>
    <dgm:cat type="list" pri="2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lin">
      <dgm:param type="linDir" val="fromB"/>
    </dgm:alg>
    <dgm:shape xmlns:r="http://schemas.openxmlformats.org/officeDocument/2006/relationships" r:blip="">
      <dgm:adjLst/>
    </dgm:shape>
    <dgm:presOf/>
    <dgm:constrLst>
      <dgm:constr type="h" for="ch" forName="boxAndChildren" refType="h"/>
      <dgm:constr type="h" for="ch" forName="arrowAndChildren" refType="h" refFor="ch" refForName="boxAndChildren" op="equ" fact="1.538"/>
      <dgm:constr type="w" for="ch" forName="arrowAndChildren" refType="w"/>
      <dgm:constr type="w" for="ch" forName="boxAndChildren" refType="w"/>
      <dgm:constr type="h" for="ch" forName="sp" refType="h" fact="-0.015"/>
      <dgm:constr type="primFontSz" for="des" forName="parentTextBox" val="65"/>
      <dgm:constr type="primFontSz" for="des" forName="parentTextArrow" refType="primFontSz" refFor="des" refForName="parentTextBox" op="equ"/>
      <dgm:constr type="primFontSz" for="des" forName="childTextArrow" val="65"/>
      <dgm:constr type="primFontSz" for="des" forName="childTextBox" refType="primFontSz" refFor="des" refForName="childTextArrow" op="equ"/>
    </dgm:constrLst>
    <dgm:ruleLst/>
    <dgm:forEach name="Name1" axis="ch" ptType="node" st="-1" step="-1">
      <dgm:choose name="Name2">
        <dgm:if name="Name3" axis="self" ptType="node" func="revPos" op="equ" val="1">
          <dgm:layoutNode name="boxAndChildren">
            <dgm:alg type="composite"/>
            <dgm:shape xmlns:r="http://schemas.openxmlformats.org/officeDocument/2006/relationships" r:blip="">
              <dgm:adjLst/>
            </dgm:shape>
            <dgm:presOf/>
            <dgm:choose name="Name4">
              <dgm:if name="Name5" axis="ch" ptType="node" func="cnt" op="gte" val="1">
                <dgm:constrLst>
                  <dgm:constr type="w" for="ch" forName="parentTextBox" refType="w"/>
                  <dgm:constr type="h" for="ch" forName="parentTextBox" refType="h" fact="0.54"/>
                  <dgm:constr type="t" for="ch" forName="parentTextBox"/>
                  <dgm:constr type="w" for="ch" forName="entireBox" refType="w"/>
                  <dgm:constr type="h" for="ch" forName="entireBox" refType="h"/>
                  <dgm:constr type="w" for="ch" forName="descendantBox" refType="w"/>
                  <dgm:constr type="b" for="ch" forName="descendantBox" refType="h" fact="0.98"/>
                  <dgm:constr type="h" for="ch" forName="descendantBox" refType="h" fact="0.46"/>
                </dgm:constrLst>
              </dgm:if>
              <dgm:else name="Name6">
                <dgm:constrLst>
                  <dgm:constr type="w" for="ch" forName="parentTextBox" refType="w"/>
                  <dgm:constr type="h" for="ch" forName="parentTextBox" refType="h"/>
                </dgm:constrLst>
              </dgm:else>
            </dgm:choose>
            <dgm:ruleLst/>
            <dgm:layoutNode name="parentTextBox">
              <dgm:alg type="tx"/>
              <dgm:choose name="Name7">
                <dgm:if name="Name8" axis="ch" ptType="node" func="cnt" op="gte" val="1">
                  <dgm:shape xmlns:r="http://schemas.openxmlformats.org/officeDocument/2006/relationships" type="rect" r:blip="" zOrderOff="1" hideGeom="1">
                    <dgm:adjLst/>
                  </dgm:shape>
                </dgm:if>
                <dgm:else name="Name9">
                  <dgm:shape xmlns:r="http://schemas.openxmlformats.org/officeDocument/2006/relationships" type="rect" r:blip="">
                    <dgm:adjLst/>
                  </dgm:shape>
                </dgm:else>
              </dgm:choose>
              <dgm:presOf axis="self"/>
              <dgm:constrLst/>
              <dgm:ruleLst>
                <dgm:rule type="primFontSz" val="5" fact="NaN" max="NaN"/>
              </dgm:ruleLst>
            </dgm:layoutNode>
            <dgm:choose name="Name10">
              <dgm:if name="Name11" axis="ch" ptType="node" func="cnt" op="gte" val="1">
                <dgm:layoutNode name="entireBox">
                  <dgm:alg type="sp"/>
                  <dgm:shape xmlns:r="http://schemas.openxmlformats.org/officeDocument/2006/relationships" type="rect" r:blip="">
                    <dgm:adjLst/>
                  </dgm:shape>
                  <dgm:presOf axis="self"/>
                  <dgm:constrLst/>
                  <dgm:ruleLst/>
                </dgm:layoutNode>
                <dgm:layoutNode name="descendantBox" styleLbl="fgAccFollowNode1">
                  <dgm:choose name="Name12">
                    <dgm:if name="Name13" func="var" arg="dir" op="equ" val="norm">
                      <dgm:alg type="lin"/>
                    </dgm:if>
                    <dgm:else name="Name14">
                      <dgm:alg type="lin">
                        <dgm:param type="linDir" val="fromR"/>
                      </dgm:alg>
                    </dgm:else>
                  </dgm:choose>
                  <dgm:shape xmlns:r="http://schemas.openxmlformats.org/officeDocument/2006/relationships" r:blip="">
                    <dgm:adjLst/>
                  </dgm:shape>
                  <dgm:presOf/>
                  <dgm:constrLst>
                    <dgm:constr type="w" for="ch" forName="childTextBox" refType="w"/>
                    <dgm:constr type="h" for="ch" forName="childTextBox" refType="h"/>
                  </dgm:constrLst>
                  <dgm:ruleLst/>
                  <dgm:forEach name="Name15" axis="ch" ptType="node">
                    <dgm:layoutNode name="childTextBox"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16"/>
            </dgm:choose>
          </dgm:layoutNode>
        </dgm:if>
        <dgm:else name="Name17">
          <dgm:layoutNode name="arrowAndChildren">
            <dgm:alg type="composite"/>
            <dgm:shape xmlns:r="http://schemas.openxmlformats.org/officeDocument/2006/relationships" r:blip="">
              <dgm:adjLst/>
            </dgm:shape>
            <dgm:presOf/>
            <dgm:choose name="Name18">
              <dgm:if name="Name19" axis="ch" ptType="node" func="cnt" op="gte" val="1">
                <dgm:constrLst>
                  <dgm:constr type="w" for="ch" forName="parentTextArrow" refType="w"/>
                  <dgm:constr type="t" for="ch" forName="parentTextArrow"/>
                  <dgm:constr type="h" for="ch" forName="parentTextArrow" refType="h" fact="0.351"/>
                  <dgm:constr type="w" for="ch" forName="arrow" refType="w"/>
                  <dgm:constr type="h" for="ch" forName="arrow" refType="h"/>
                  <dgm:constr type="w" for="ch" forName="descendantArrow" refType="w"/>
                  <dgm:constr type="b" for="ch" forName="descendantArrow" refType="h" fact="0.65"/>
                  <dgm:constr type="h" for="ch" forName="descendantArrow" refType="h" fact="0.299"/>
                </dgm:constrLst>
              </dgm:if>
              <dgm:else name="Name20">
                <dgm:constrLst>
                  <dgm:constr type="w" for="ch" forName="parentTextArrow" refType="w"/>
                  <dgm:constr type="h" for="ch" forName="parentTextArrow" refType="h"/>
                </dgm:constrLst>
              </dgm:else>
            </dgm:choose>
            <dgm:ruleLst/>
            <dgm:layoutNode name="parentTextArrow">
              <dgm:alg type="tx"/>
              <dgm:choose name="Name21">
                <dgm:if name="Name22" axis="ch" ptType="node" func="cnt" op="gte" val="1">
                  <dgm:shape xmlns:r="http://schemas.openxmlformats.org/officeDocument/2006/relationships" type="rect" r:blip="" zOrderOff="1" hideGeom="1">
                    <dgm:adjLst/>
                  </dgm:shape>
                </dgm:if>
                <dgm:else name="Name23">
                  <dgm:shape xmlns:r="http://schemas.openxmlformats.org/officeDocument/2006/relationships" rot="180" type="upArrowCallout" r:blip="">
                    <dgm:adjLst/>
                  </dgm:shape>
                </dgm:else>
              </dgm:choose>
              <dgm:presOf axis="self"/>
              <dgm:constrLst/>
              <dgm:ruleLst>
                <dgm:rule type="primFontSz" val="5" fact="NaN" max="NaN"/>
              </dgm:ruleLst>
            </dgm:layoutNode>
            <dgm:choose name="Name24">
              <dgm:if name="Name25" axis="ch" ptType="node" func="cnt" op="gte" val="1">
                <dgm:layoutNode name="arrow">
                  <dgm:alg type="sp"/>
                  <dgm:shape xmlns:r="http://schemas.openxmlformats.org/officeDocument/2006/relationships" rot="180" type="upArrowCallout" r:blip="">
                    <dgm:adjLst/>
                  </dgm:shape>
                  <dgm:presOf axis="self"/>
                  <dgm:constrLst/>
                  <dgm:ruleLst/>
                </dgm:layoutNode>
                <dgm:layoutNode name="descendantArrow">
                  <dgm:choose name="Name26">
                    <dgm:if name="Name27" func="var" arg="dir" op="equ" val="norm">
                      <dgm:alg type="lin"/>
                    </dgm:if>
                    <dgm:else name="Name28">
                      <dgm:alg type="lin">
                        <dgm:param type="linDir" val="fromR"/>
                      </dgm:alg>
                    </dgm:else>
                  </dgm:choose>
                  <dgm:shape xmlns:r="http://schemas.openxmlformats.org/officeDocument/2006/relationships" r:blip="">
                    <dgm:adjLst/>
                  </dgm:shape>
                  <dgm:presOf/>
                  <dgm:constrLst>
                    <dgm:constr type="w" for="ch" forName="childTextArrow" refType="w"/>
                    <dgm:constr type="h" for="ch" forName="childTextArrow" refType="h"/>
                  </dgm:constrLst>
                  <dgm:ruleLst/>
                  <dgm:forEach name="Name29" axis="ch" ptType="node">
                    <dgm:layoutNode name="childTextArrow"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30"/>
            </dgm:choose>
          </dgm:layoutNode>
        </dgm:else>
      </dgm:choose>
      <dgm:forEach name="Name31" axis="precedSib" ptType="sibTrans" st="-1" cnt="1">
        <dgm:layoutNode name="sp">
          <dgm:alg type="sp"/>
          <dgm:shape xmlns:r="http://schemas.openxmlformats.org/officeDocument/2006/relationships" r:blip="">
            <dgm:adjLst/>
          </dgm:shape>
          <dgm:presOf axis="self"/>
          <dgm:constrLst/>
          <dgm:ruleLst/>
        </dgm:layoutNode>
      </dgm:forEach>
    </dgm:forEach>
  </dgm:layoutNode>
</dgm:layoutDef>
</file>

<file path=ppt/diagrams/layout237.xml><?xml version="1.0" encoding="utf-8"?>
<dgm:layoutDef xmlns:dgm="http://schemas.openxmlformats.org/drawingml/2006/diagram" xmlns:a="http://schemas.openxmlformats.org/drawingml/2006/main" uniqueId="urn:microsoft.com/office/officeart/2005/8/layout/hList6">
  <dgm:title val=""/>
  <dgm:desc val=""/>
  <dgm:catLst>
    <dgm:cat type="list" pri="18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ptType="node" refType="h"/>
      <dgm:constr type="w" for="ch" ptType="node" refType="w"/>
      <dgm:constr type="primFontSz" for="ch" ptType="node" op="equ"/>
      <dgm:constr type="w" for="ch" forName="sibTrans" refType="w" fact="0.075"/>
    </dgm:constrLst>
    <dgm:ruleLst/>
    <dgm:forEach name="nodesForEach" axis="ch" ptType="node">
      <dgm:layoutNode name="node">
        <dgm:varLst>
          <dgm:bulletEnabled val="1"/>
        </dgm:varLst>
        <dgm:alg type="tx"/>
        <dgm:choose name="Name4">
          <dgm:if name="Name5" func="var" arg="dir" op="equ" val="norm">
            <dgm:shape xmlns:r="http://schemas.openxmlformats.org/officeDocument/2006/relationships" rot="-90" type="flowChartManualOperation" r:blip="">
              <dgm:adjLst/>
            </dgm:shape>
          </dgm:if>
          <dgm:else name="Name6">
            <dgm:shape xmlns:r="http://schemas.openxmlformats.org/officeDocument/2006/relationships" rot="90" type="flowChartManualOperation" r:blip="">
              <dgm:adjLst/>
            </dgm:shape>
          </dgm:else>
        </dgm:choose>
        <dgm:presOf axis="desOrSelf" ptType="node"/>
        <dgm:constrLst>
          <dgm:constr type="primFontSz" val="65"/>
          <dgm:constr type="tMarg"/>
          <dgm:constr type="bMarg"/>
          <dgm:constr type="lMarg" refType="primFontSz" fact="0.5"/>
          <dgm:constr type="rMarg" refType="lMarg"/>
        </dgm:constrLst>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38.xml><?xml version="1.0" encoding="utf-8"?>
<dgm:layoutDef xmlns:dgm="http://schemas.openxmlformats.org/drawingml/2006/diagram" xmlns:a="http://schemas.openxmlformats.org/drawingml/2006/main" uniqueId="urn:microsoft.com/office/officeart/2005/8/layout/target3">
  <dgm:title val=""/>
  <dgm:desc val=""/>
  <dgm:catLst>
    <dgm:cat type="relationship" pri="11000"/>
    <dgm:cat type="list" pri="22000"/>
    <dgm:cat type="convert" pri="4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11"/>
        <dgm:pt modelId="12"/>
        <dgm:pt modelId="2"/>
        <dgm:pt modelId="21"/>
        <dgm:pt modelId="22"/>
        <dgm:pt modelId="3"/>
        <dgm:pt modelId="31"/>
        <dgm:pt modelId="32"/>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tyleData>
  <dgm:clrData>
    <dgm:dataModel>
      <dgm:ptLst>
        <dgm:pt modelId="0" type="doc"/>
        <dgm:pt modelId="1"/>
        <dgm:pt modelId="11"/>
        <dgm:pt modelId="12"/>
        <dgm:pt modelId="2"/>
        <dgm:pt modelId="21"/>
        <dgm:pt modelId="22"/>
        <dgm:pt modelId="3"/>
        <dgm:pt modelId="31"/>
        <dgm:pt modelId="32"/>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clrData>
  <dgm:layoutNode name="Name0">
    <dgm:varLst>
      <dgm:chMax val="7"/>
      <dgm:dir/>
      <dgm:animLvl val="lvl"/>
      <dgm:resizeHandles val="exact"/>
    </dgm:varLst>
    <dgm:alg type="composite"/>
    <dgm:shape xmlns:r="http://schemas.openxmlformats.org/officeDocument/2006/relationships" r:blip="">
      <dgm:adjLst/>
    </dgm:shape>
    <dgm:presOf/>
    <dgm:choose name="Name1">
      <dgm:if name="Name2" func="var" arg="dir" op="equ" val="norm">
        <dgm:choose name="Name3">
          <dgm:if name="Name4" axis="ch" ptType="node" func="cnt" op="equ" val="1">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rect1ParTx" refType="r" refFor="ch" refForName="space"/>
              <dgm:constr type="w" for="ch" forName="rect1ParTx" refType="w" refFor="ch" refForName="rect1" fact="0.5"/>
              <dgm:constr type="t" for="ch" forName="rect1ParTx" refType="t" refFor="ch" refForName="rect1"/>
              <dgm:constr type="b" for="ch" forName="rect1ParTx" refType="b" refFor="ch" refForName="rect1"/>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b" refFor="ch" refForName="rect1"/>
              <dgm:constr type="primFontSz" for="ch" op="equ" val="65"/>
              <dgm:constr type="secFontSz" for="ch" op="equ" val="65"/>
            </dgm:constrLst>
          </dgm:if>
          <dgm:if name="Name5" axis="ch" ptType="node" func="cnt" op="equ" val="2">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5"/>
              <dgm:constr type="hOff" for="ch" forName="circle2" refType="h" refFor="ch" refForName="vertSpace2" fact="-0.5"/>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rect2ParTx" refType="r" refFor="ch" refForName="space"/>
              <dgm:constr type="w" for="ch" forName="rect2ParTx" refType="w" refFor="ch" refForName="rect2" fact="0.5"/>
              <dgm:constr type="t" for="ch" forName="rect2ParTx" refType="t" refFor="ch" refForName="rect2"/>
              <dgm:constr type="b" for="ch" forName="rect2ParTx" refType="b" refFor="ch" refForName="rect2"/>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b" refFor="ch" refForName="rect2"/>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primFontSz" for="ch" op="equ" val="65"/>
              <dgm:constr type="secFontSz" for="ch" op="equ" val="65"/>
            </dgm:constrLst>
          </dgm:if>
          <dgm:if name="Name6" axis="ch" ptType="node" func="cnt" op="equ" val="3">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66667"/>
              <dgm:constr type="hOff" for="ch" forName="circle2" refType="h" refFor="ch" refForName="vertSpace2" fact="-0.33333"/>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33333"/>
              <dgm:constr type="hOff" for="ch" forName="circle3" refType="h" refFor="ch" refForName="vertSpace2" fact="-0.66667"/>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rect3ParTx" refType="r" refFor="ch" refForName="space"/>
              <dgm:constr type="w" for="ch" forName="rect3ParTx" refType="w" refFor="ch" refForName="rect3" fact="0.5"/>
              <dgm:constr type="t" for="ch" forName="rect3ParTx" refType="t" refFor="ch" refForName="rect3"/>
              <dgm:constr type="b" for="ch" forName="rect3ParTx" refType="b" refFor="ch" refForName="rect3"/>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b" refFor="ch" refForName="rect3"/>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primFontSz" for="ch" op="equ" val="65"/>
              <dgm:constr type="secFontSz" for="ch" op="equ" val="65"/>
            </dgm:constrLst>
          </dgm:if>
          <dgm:if name="Name7" axis="ch" ptType="node" func="cnt" op="equ" val="4">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75"/>
              <dgm:constr type="hOff" for="ch" forName="circle2" refType="h" refFor="ch" refForName="vertSpace2" fact="-0.25"/>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5"/>
              <dgm:constr type="hOff" for="ch" forName="circle3" refType="h" refFor="ch" refForName="vertSpace2" fact="-0.5"/>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25"/>
              <dgm:constr type="hOff" for="ch" forName="circle4" refType="h" refFor="ch" refForName="vertSpace2" fact="-0.75"/>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rect4ParTx" refType="r" refFor="ch" refForName="space"/>
              <dgm:constr type="w" for="ch" forName="rect4ParTx" refType="w" refFor="ch" refForName="rect4" fact="0.5"/>
              <dgm:constr type="t" for="ch" forName="rect4ParTx" refType="t" refFor="ch" refForName="rect4"/>
              <dgm:constr type="b" for="ch" forName="rect4ParTx" refType="b" refFor="ch" refForName="rect4"/>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b" refFor="ch" refForName="rect4"/>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primFontSz" for="ch" op="equ" val="65"/>
              <dgm:constr type="secFontSz" for="ch" op="equ" val="65"/>
            </dgm:constrLst>
          </dgm:if>
          <dgm:if name="Name8" axis="ch" ptType="node" func="cnt" op="equ" val="5">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8"/>
              <dgm:constr type="hOff" for="ch" forName="circle2" refType="h" refFor="ch" refForName="vertSpace2" fact="-0.2"/>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6"/>
              <dgm:constr type="hOff" for="ch" forName="circle3" refType="h" refFor="ch" refForName="vertSpace2" fact="-0.4"/>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4"/>
              <dgm:constr type="hOff" for="ch" forName="circle4" refType="h" refFor="ch" refForName="vertSpace2" fact="-0.6"/>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l" refFor="ch" refForName="space"/>
              <dgm:constr type="h" for="ch" forName="circle5" refType="h" refFor="ch" refForName="circle1" fact="0.2"/>
              <dgm:constr type="hOff" for="ch" forName="circle5" refType="h" refFor="ch" refForName="vertSpace2" fact="-0.8"/>
              <dgm:constr type="w" for="ch" forName="circle5" refType="h" refFor="ch" refForName="circle5" op="equ"/>
              <dgm:constr type="wOff" for="ch" forName="circle5" refType="hOff" refFor="ch" refForName="circle5" op="equ"/>
              <dgm:constr type="b" for="ch" forName="circle5" refType="t" refFor="ch" refForName="vertSpace5"/>
              <dgm:constr type="l" for="ch" forName="rect5" refType="r" refFor="ch" refForName="space"/>
              <dgm:constr type="r" for="ch" forName="rect5" refType="w"/>
              <dgm:constr type="h" for="ch" forName="rect5" refType="h" refFor="ch" refForName="circle5"/>
              <dgm:constr type="hOff" for="ch" forName="rect5" refType="hOff" refFor="ch" refForName="circle5"/>
              <dgm:constr type="b" for="ch" forName="rect5" refType="b" refFor="ch" refForName="circle5"/>
              <dgm:constr type="l" for="ch" forName="rect5ParTx" refType="r" refFor="ch" refForName="space"/>
              <dgm:constr type="w" for="ch" forName="rect5ParTx" refType="w" refFor="ch" refForName="rect5" fact="0.5"/>
              <dgm:constr type="t" for="ch" forName="rect5ParTx" refType="t" refFor="ch" refForName="rect5"/>
              <dgm:constr type="b" for="ch" forName="rect5ParTx" refType="b" refFor="ch" refForName="rect5"/>
              <dgm:constr type="l" for="ch" forName="rect5ChTx" refType="r" refFor="ch" refForName="rect5ParTx"/>
              <dgm:constr type="w" for="ch" forName="rect5ChTx" refType="w" refFor="ch" refForName="rect5ParTx"/>
              <dgm:constr type="t" for="ch" forName="rect5ChTx" refType="t" refFor="ch" refForName="rect5ParTx"/>
              <dgm:constr type="b" for="ch" forName="rect5ChTx" refType="b" refFor="ch" refForName="rect5ParTx"/>
              <dgm:constr type="l" for="ch" forName="rect5ParTxNoCh" refType="r" refFor="ch" refForName="space"/>
              <dgm:constr type="w" for="ch" forName="rect5ParTxNoCh" refType="w" refFor="ch" refForName="rect5"/>
              <dgm:constr type="t" for="ch" forName="rect5ParTxNoCh" refType="t" refFor="ch" refForName="rect5"/>
              <dgm:constr type="b" for="ch" forName="rect5ParTxNoCh" refType="b" refFor="ch" refForName="rect5"/>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l" for="ch" forName="rect4ParTx" refType="r" refFor="ch" refForName="space"/>
              <dgm:constr type="w" for="ch" forName="rect4ParTx" refType="w" refFor="ch" refForName="rect4" fact="0.5"/>
              <dgm:constr type="t" for="ch" forName="rect4ParTx" refType="t" refFor="ch" refForName="rect4"/>
              <dgm:constr type="b" for="ch" forName="rect4ParTx" refType="t" refFor="ch" refForName="rect5"/>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t" refFor="ch" refForName="rect5"/>
              <dgm:constr type="primFontSz" for="ch" op="equ" val="65"/>
              <dgm:constr type="secFontSz" for="ch" op="equ" val="65"/>
            </dgm:constrLst>
          </dgm:if>
          <dgm:if name="Name9" axis="ch" ptType="node" func="cnt" op="equ" val="6">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83333"/>
              <dgm:constr type="hOff" for="ch" forName="circle2" refType="h" refFor="ch" refForName="vertSpace2" fact="-0.16667"/>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66667"/>
              <dgm:constr type="hOff" for="ch" forName="circle3" refType="h" refFor="ch" refForName="vertSpace2" fact="-0.33333"/>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5"/>
              <dgm:constr type="hOff" for="ch" forName="circle4" refType="h" refFor="ch" refForName="vertSpace2" fact="-0.5"/>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l" refFor="ch" refForName="space"/>
              <dgm:constr type="h" for="ch" forName="circle5" refType="h" refFor="ch" refForName="circle1" fact="0.33333"/>
              <dgm:constr type="hOff" for="ch" forName="circle5" refType="h" refFor="ch" refForName="vertSpace2" fact="-0.66667"/>
              <dgm:constr type="w" for="ch" forName="circle5" refType="h" refFor="ch" refForName="circle5" op="equ"/>
              <dgm:constr type="wOff" for="ch" forName="circle5" refType="hOff" refFor="ch" refForName="circle5" op="equ"/>
              <dgm:constr type="b" for="ch" forName="circle5" refType="t" refFor="ch" refForName="vertSpace5"/>
              <dgm:constr type="l" for="ch" forName="rect5" refType="r" refFor="ch" refForName="space"/>
              <dgm:constr type="r" for="ch" forName="rect5" refType="w"/>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l" refFor="ch" refForName="space"/>
              <dgm:constr type="h" for="ch" forName="circle6" refType="h" refFor="ch" refForName="circle1" fact="0.16667"/>
              <dgm:constr type="hOff" for="ch" forName="circle6" refType="h" refFor="ch" refForName="vertSpace2" fact="-0.83333"/>
              <dgm:constr type="w" for="ch" forName="circle6" refType="h" refFor="ch" refForName="circle6" op="equ"/>
              <dgm:constr type="wOff" for="ch" forName="circle6" refType="hOff" refFor="ch" refForName="circle6" op="equ"/>
              <dgm:constr type="b" for="ch" forName="circle6" refType="t" refFor="ch" refForName="vertSpace6"/>
              <dgm:constr type="l" for="ch" forName="rect6" refType="r" refFor="ch" refForName="space"/>
              <dgm:constr type="r" for="ch" forName="rect6" refType="w"/>
              <dgm:constr type="h" for="ch" forName="rect6" refType="h" refFor="ch" refForName="circle6"/>
              <dgm:constr type="hOff" for="ch" forName="rect6" refType="hOff" refFor="ch" refForName="circle6"/>
              <dgm:constr type="b" for="ch" forName="rect6" refType="b" refFor="ch" refForName="circle6"/>
              <dgm:constr type="l" for="ch" forName="rect6ParTx" refType="r" refFor="ch" refForName="space"/>
              <dgm:constr type="w" for="ch" forName="rect6ParTx" refType="w" refFor="ch" refForName="rect6" fact="0.5"/>
              <dgm:constr type="t" for="ch" forName="rect6ParTx" refType="t" refFor="ch" refForName="rect6"/>
              <dgm:constr type="b" for="ch" forName="rect6ParTx" refType="b" refFor="ch" refForName="rect6"/>
              <dgm:constr type="l" for="ch" forName="rect6ChTx" refType="r" refFor="ch" refForName="rect6ParTx"/>
              <dgm:constr type="w" for="ch" forName="rect6ChTx" refType="w" refFor="ch" refForName="rect6ParTx"/>
              <dgm:constr type="t" for="ch" forName="rect6ChTx" refType="t" refFor="ch" refForName="rect6ParTx"/>
              <dgm:constr type="b" for="ch" forName="rect6ChTx" refType="b" refFor="ch" refForName="rect6ParTx"/>
              <dgm:constr type="l" for="ch" forName="rect6ParTxNoCh" refType="r" refFor="ch" refForName="space"/>
              <dgm:constr type="w" for="ch" forName="rect6ParTxNoCh" refType="w" refFor="ch" refForName="rect6"/>
              <dgm:constr type="t" for="ch" forName="rect6ParTxNoCh" refType="t" refFor="ch" refForName="rect6"/>
              <dgm:constr type="b" for="ch" forName="rect6ParTxNoCh" refType="b" refFor="ch" refForName="rect6"/>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l" for="ch" forName="rect4ParTx" refType="r" refFor="ch" refForName="space"/>
              <dgm:constr type="w" for="ch" forName="rect4ParTx" refType="w" refFor="ch" refForName="rect4" fact="0.5"/>
              <dgm:constr type="t" for="ch" forName="rect4ParTx" refType="t" refFor="ch" refForName="rect4"/>
              <dgm:constr type="b" for="ch" forName="rect4ParTx" refType="t" refFor="ch" refForName="rect5"/>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t" refFor="ch" refForName="rect5"/>
              <dgm:constr type="l" for="ch" forName="rect5ParTx" refType="r" refFor="ch" refForName="space"/>
              <dgm:constr type="w" for="ch" forName="rect5ParTx" refType="w" refFor="ch" refForName="rect5" fact="0.5"/>
              <dgm:constr type="t" for="ch" forName="rect5ParTx" refType="t" refFor="ch" refForName="rect5"/>
              <dgm:constr type="b" for="ch" forName="rect5ParTx" refType="t" refFor="ch" refForName="rect6"/>
              <dgm:constr type="l" for="ch" forName="rect5ChTx" refType="r" refFor="ch" refForName="rect5ParTx"/>
              <dgm:constr type="w" for="ch" forName="rect5ChTx" refType="w" refFor="ch" refForName="rect5ParTx"/>
              <dgm:constr type="t" for="ch" forName="rect5ChTx" refType="t" refFor="ch" refForName="rect5ParTx"/>
              <dgm:constr type="b" for="ch" forName="rect5ChTx" refType="b" refFor="ch" refForName="rect5ParTx"/>
              <dgm:constr type="l" for="ch" forName="rect5ParTxNoCh" refType="r" refFor="ch" refForName="space"/>
              <dgm:constr type="w" for="ch" forName="rect5ParTxNoCh" refType="w" refFor="ch" refForName="rect5"/>
              <dgm:constr type="t" for="ch" forName="rect5ParTxNoCh" refType="t" refFor="ch" refForName="rect5"/>
              <dgm:constr type="b" for="ch" forName="rect5ParTxNoCh" refType="t" refFor="ch" refForName="rect6"/>
              <dgm:constr type="primFontSz" for="ch" op="equ" val="65"/>
              <dgm:constr type="secFontSz" for="ch" op="equ" val="65"/>
            </dgm:constrLst>
          </dgm:if>
          <dgm:if name="Name10" axis="ch" ptType="node" func="cnt" op="gte" val="7">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85714"/>
              <dgm:constr type="hOff" for="ch" forName="circle2" refType="h" refFor="ch" refForName="vertSpace2" fact="-0.14286"/>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71429"/>
              <dgm:constr type="hOff" for="ch" forName="circle3" refType="h" refFor="ch" refForName="vertSpace2" fact="-0.28571"/>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57143"/>
              <dgm:constr type="hOff" for="ch" forName="circle4" refType="h" refFor="ch" refForName="vertSpace2" fact="-0.42857"/>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l" refFor="ch" refForName="space"/>
              <dgm:constr type="h" for="ch" forName="circle5" refType="h" refFor="ch" refForName="circle1" fact="0.42857"/>
              <dgm:constr type="hOff" for="ch" forName="circle5" refType="h" refFor="ch" refForName="vertSpace2" fact="-0.57143"/>
              <dgm:constr type="w" for="ch" forName="circle5" refType="h" refFor="ch" refForName="circle5" op="equ"/>
              <dgm:constr type="wOff" for="ch" forName="circle5" refType="hOff" refFor="ch" refForName="circle5" op="equ"/>
              <dgm:constr type="b" for="ch" forName="circle5" refType="t" refFor="ch" refForName="vertSpace5"/>
              <dgm:constr type="l" for="ch" forName="rect5" refType="r" refFor="ch" refForName="space"/>
              <dgm:constr type="r" for="ch" forName="rect5" refType="w"/>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l" refFor="ch" refForName="space"/>
              <dgm:constr type="h" for="ch" forName="circle6" refType="h" refFor="ch" refForName="circle1" fact="0.28571"/>
              <dgm:constr type="hOff" for="ch" forName="circle6" refType="h" refFor="ch" refForName="vertSpace2" fact="-0.71429"/>
              <dgm:constr type="w" for="ch" forName="circle6" refType="h" refFor="ch" refForName="circle6" op="equ"/>
              <dgm:constr type="wOff" for="ch" forName="circle6" refType="hOff" refFor="ch" refForName="circle6" op="equ"/>
              <dgm:constr type="b" for="ch" forName="circle6" refType="t" refFor="ch" refForName="vertSpace6"/>
              <dgm:constr type="l" for="ch" forName="rect6" refType="r" refFor="ch" refForName="space"/>
              <dgm:constr type="r" for="ch" forName="rect6" refType="w"/>
              <dgm:constr type="h" for="ch" forName="rect6" refType="h" refFor="ch" refForName="circle6"/>
              <dgm:constr type="hOff" for="ch" forName="rect6" refType="hOff" refFor="ch" refForName="circle6"/>
              <dgm:constr type="b" for="ch" forName="rect6" refType="b" refFor="ch" refForName="circle6"/>
              <dgm:constr type="l" for="ch" forName="vertSpace7"/>
              <dgm:constr type="w" for="ch" forName="vertSpace7" refType="w"/>
              <dgm:constr type="h" for="ch" forName="vertSpace7" refType="h" refFor="ch" refForName="vertSpace6"/>
              <dgm:constr type="b" for="ch" forName="vertSpace7" refType="t" refFor="ch" refForName="vertSpace6"/>
              <dgm:constr type="ctrX" for="ch" forName="circle7" refType="l" refFor="ch" refForName="space"/>
              <dgm:constr type="h" for="ch" forName="circle7" refType="h" refFor="ch" refForName="circle1" fact="0.14286"/>
              <dgm:constr type="hOff" for="ch" forName="circle7" refType="h" refFor="ch" refForName="vertSpace2" fact="-0.85714"/>
              <dgm:constr type="w" for="ch" forName="circle7" refType="h" refFor="ch" refForName="circle7" op="equ"/>
              <dgm:constr type="wOff" for="ch" forName="circle7" refType="hOff" refFor="ch" refForName="circle7" op="equ"/>
              <dgm:constr type="b" for="ch" forName="circle7" refType="t" refFor="ch" refForName="vertSpace7"/>
              <dgm:constr type="l" for="ch" forName="rect7" refType="r" refFor="ch" refForName="space"/>
              <dgm:constr type="r" for="ch" forName="rect7" refType="w"/>
              <dgm:constr type="h" for="ch" forName="rect7" refType="h" refFor="ch" refForName="circle7"/>
              <dgm:constr type="hOff" for="ch" forName="rect7" refType="hOff" refFor="ch" refForName="circle7"/>
              <dgm:constr type="b" for="ch" forName="rect7" refType="b" refFor="ch" refForName="circle7"/>
              <dgm:constr type="l" for="ch" forName="rect7ParTx" refType="r" refFor="ch" refForName="space"/>
              <dgm:constr type="w" for="ch" forName="rect7ParTx" refType="w" refFor="ch" refForName="rect7" fact="0.5"/>
              <dgm:constr type="t" for="ch" forName="rect7ParTx" refType="t" refFor="ch" refForName="rect7"/>
              <dgm:constr type="b" for="ch" forName="rect7ParTx" refType="b" refFor="ch" refForName="rect7"/>
              <dgm:constr type="l" for="ch" forName="rect7ChTx" refType="r" refFor="ch" refForName="rect7ParTx"/>
              <dgm:constr type="w" for="ch" forName="rect7ChTx" refType="w" refFor="ch" refForName="rect7ParTx"/>
              <dgm:constr type="t" for="ch" forName="rect7ChTx" refType="t" refFor="ch" refForName="rect7ParTx"/>
              <dgm:constr type="b" for="ch" forName="rect7ChTx" refType="b" refFor="ch" refForName="rect7ParTx"/>
              <dgm:constr type="l" for="ch" forName="rect7ParTxNoCh" refType="r" refFor="ch" refForName="space"/>
              <dgm:constr type="w" for="ch" forName="rect7ParTxNoCh" refType="w" refFor="ch" refForName="rect7"/>
              <dgm:constr type="t" for="ch" forName="rect7ParTxNoCh" refType="t" refFor="ch" refForName="rect7"/>
              <dgm:constr type="b" for="ch" forName="rect7ParTxNoCh" refType="b" refFor="ch" refForName="rect7"/>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l" for="ch" forName="rect4ParTx" refType="r" refFor="ch" refForName="space"/>
              <dgm:constr type="w" for="ch" forName="rect4ParTx" refType="w" refFor="ch" refForName="rect4" fact="0.5"/>
              <dgm:constr type="t" for="ch" forName="rect4ParTx" refType="t" refFor="ch" refForName="rect4"/>
              <dgm:constr type="b" for="ch" forName="rect4ParTx" refType="t" refFor="ch" refForName="rect5"/>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t" refFor="ch" refForName="rect5"/>
              <dgm:constr type="l" for="ch" forName="rect5ParTx" refType="r" refFor="ch" refForName="space"/>
              <dgm:constr type="w" for="ch" forName="rect5ParTx" refType="w" refFor="ch" refForName="rect5" fact="0.5"/>
              <dgm:constr type="t" for="ch" forName="rect5ParTx" refType="t" refFor="ch" refForName="rect5"/>
              <dgm:constr type="b" for="ch" forName="rect5ParTx" refType="t" refFor="ch" refForName="rect6"/>
              <dgm:constr type="l" for="ch" forName="rect5ChTx" refType="r" refFor="ch" refForName="rect5ParTx"/>
              <dgm:constr type="w" for="ch" forName="rect5ChTx" refType="w" refFor="ch" refForName="rect5ParTx"/>
              <dgm:constr type="t" for="ch" forName="rect5ChTx" refType="t" refFor="ch" refForName="rect5ParTx"/>
              <dgm:constr type="b" for="ch" forName="rect5ChTx" refType="b" refFor="ch" refForName="rect5ParTx"/>
              <dgm:constr type="l" for="ch" forName="rect5ParTxNoCh" refType="r" refFor="ch" refForName="space"/>
              <dgm:constr type="w" for="ch" forName="rect5ParTxNoCh" refType="w" refFor="ch" refForName="rect5"/>
              <dgm:constr type="t" for="ch" forName="rect5ParTxNoCh" refType="t" refFor="ch" refForName="rect5"/>
              <dgm:constr type="b" for="ch" forName="rect5ParTxNoCh" refType="t" refFor="ch" refForName="rect6"/>
              <dgm:constr type="l" for="ch" forName="rect6ParTx" refType="r" refFor="ch" refForName="space"/>
              <dgm:constr type="w" for="ch" forName="rect6ParTx" refType="w" refFor="ch" refForName="rect6" fact="0.5"/>
              <dgm:constr type="t" for="ch" forName="rect6ParTx" refType="t" refFor="ch" refForName="rect6"/>
              <dgm:constr type="b" for="ch" forName="rect6ParTx" refType="t" refFor="ch" refForName="rect7"/>
              <dgm:constr type="l" for="ch" forName="rect6ChTx" refType="r" refFor="ch" refForName="rect6ParTx"/>
              <dgm:constr type="w" for="ch" forName="rect6ChTx" refType="w" refFor="ch" refForName="rect6ParTx"/>
              <dgm:constr type="t" for="ch" forName="rect6ChTx" refType="t" refFor="ch" refForName="rect6ParTx"/>
              <dgm:constr type="b" for="ch" forName="rect6ChTx" refType="b" refFor="ch" refForName="rect6ParTx"/>
              <dgm:constr type="l" for="ch" forName="rect6ParTxNoCh" refType="r" refFor="ch" refForName="space"/>
              <dgm:constr type="w" for="ch" forName="rect6ParTxNoCh" refType="w" refFor="ch" refForName="rect6"/>
              <dgm:constr type="t" for="ch" forName="rect6ParTxNoCh" refType="t" refFor="ch" refForName="rect6"/>
              <dgm:constr type="b" for="ch" forName="rect6ParTxNoCh" refType="t" refFor="ch" refForName="rect7"/>
              <dgm:constr type="primFontSz" for="ch" op="equ" val="65"/>
              <dgm:constr type="secFontSz" for="ch" op="equ" val="65"/>
            </dgm:constrLst>
          </dgm:if>
          <dgm:else name="Name11">
            <dgm:constrLst/>
          </dgm:else>
        </dgm:choose>
      </dgm:if>
      <dgm:else name="Name12">
        <dgm:choose name="Name13">
          <dgm:if name="Name14" axis="ch" ptType="node" func="cnt" op="equ" val="1">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r" for="ch" forName="rect1ParTx" refType="l" refFor="ch" refForName="space"/>
              <dgm:constr type="w" for="ch" forName="rect1ParTx" refType="w" refFor="ch" refForName="rect1" fact="0.5"/>
              <dgm:constr type="t" for="ch" forName="rect1ParTx" refType="t" refFor="ch" refForName="rect1"/>
              <dgm:constr type="b" for="ch" forName="rect1ParTx" refType="b" refFor="ch" refForName="rect1"/>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b" refFor="ch" refForName="rect1"/>
              <dgm:constr type="primFontSz" for="ch" op="equ" val="65"/>
              <dgm:constr type="secFontSz" for="ch" op="equ" val="65"/>
            </dgm:constrLst>
          </dgm:if>
          <dgm:if name="Name15" axis="ch" ptType="node" func="cnt" op="equ" val="2">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5"/>
              <dgm:constr type="hOff" for="ch" forName="circle2" refType="h" refFor="ch" refForName="vertSpace2" fact="-0.5"/>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r" for="ch" forName="rect2ParTx" refType="l" refFor="ch" refForName="space"/>
              <dgm:constr type="w" for="ch" forName="rect2ParTx" refType="w" refFor="ch" refForName="rect2" fact="0.5"/>
              <dgm:constr type="t" for="ch" forName="rect2ParTx" refType="t" refFor="ch" refForName="rect2"/>
              <dgm:constr type="b" for="ch" forName="rect2ParTx" refType="b" refFor="ch" refForName="rect2"/>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b" refFor="ch" refForName="rect2"/>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primFontSz" for="ch" op="equ" val="65"/>
              <dgm:constr type="secFontSz" for="ch" op="equ" val="65"/>
            </dgm:constrLst>
          </dgm:if>
          <dgm:if name="Name16" axis="ch" ptType="node" func="cnt" op="equ" val="3">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66667"/>
              <dgm:constr type="hOff" for="ch" forName="circle2" refType="h" refFor="ch" refForName="vertSpace2" fact="-0.33333"/>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33333"/>
              <dgm:constr type="hOff" for="ch" forName="circle3" refType="h" refFor="ch" refForName="vertSpace2" fact="-0.66667"/>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r" for="ch" forName="rect3ParTx" refType="l" refFor="ch" refForName="space"/>
              <dgm:constr type="w" for="ch" forName="rect3ParTx" refType="w" refFor="ch" refForName="rect3" fact="0.5"/>
              <dgm:constr type="t" for="ch" forName="rect3ParTx" refType="t" refFor="ch" refForName="rect3"/>
              <dgm:constr type="b" for="ch" forName="rect3ParTx" refType="b" refFor="ch" refForName="rect3"/>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b" refFor="ch" refForName="rect3"/>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primFontSz" for="ch" op="equ" val="65"/>
              <dgm:constr type="secFontSz" for="ch" op="equ" val="65"/>
            </dgm:constrLst>
          </dgm:if>
          <dgm:if name="Name17" axis="ch" ptType="node" func="cnt" op="equ" val="4">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75"/>
              <dgm:constr type="hOff" for="ch" forName="circle2" refType="h" refFor="ch" refForName="vertSpace2" fact="-0.25"/>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5"/>
              <dgm:constr type="hOff" for="ch" forName="circle3" refType="h" refFor="ch" refForName="vertSpace2" fact="-0.5"/>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25"/>
              <dgm:constr type="hOff" for="ch" forName="circle4" refType="h" refFor="ch" refForName="vertSpace2" fact="-0.75"/>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r" for="ch" forName="rect4ParTx" refType="l" refFor="ch" refForName="space"/>
              <dgm:constr type="w" for="ch" forName="rect4ParTx" refType="w" refFor="ch" refForName="rect4" fact="0.5"/>
              <dgm:constr type="t" for="ch" forName="rect4ParTx" refType="t" refFor="ch" refForName="rect4"/>
              <dgm:constr type="b" for="ch" forName="rect4ParTx" refType="b" refFor="ch" refForName="rect4"/>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b" refFor="ch" refForName="rect4"/>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primFontSz" for="ch" op="equ" val="65"/>
              <dgm:constr type="secFontSz" for="ch" op="equ" val="65"/>
            </dgm:constrLst>
          </dgm:if>
          <dgm:if name="Name18" axis="ch" ptType="node" func="cnt" op="equ" val="5">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8"/>
              <dgm:constr type="hOff" for="ch" forName="circle2" refType="h" refFor="ch" refForName="vertSpace2" fact="-0.2"/>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6"/>
              <dgm:constr type="hOff" for="ch" forName="circle3" refType="h" refFor="ch" refForName="vertSpace2" fact="-0.4"/>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4"/>
              <dgm:constr type="hOff" for="ch" forName="circle4" refType="h" refFor="ch" refForName="vertSpace2" fact="-0.6"/>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r" refFor="ch" refForName="space"/>
              <dgm:constr type="h" for="ch" forName="circle5" refType="h" refFor="ch" refForName="circle1" fact="0.2"/>
              <dgm:constr type="hOff" for="ch" forName="circle5" refType="h" refFor="ch" refForName="vertSpace2" fact="-0.8"/>
              <dgm:constr type="w" for="ch" forName="circle5" refType="h" refFor="ch" refForName="circle5" op="equ"/>
              <dgm:constr type="wOff" for="ch" forName="circle5" refType="hOff" refFor="ch" refForName="circle5" op="equ"/>
              <dgm:constr type="b" for="ch" forName="circle5" refType="t" refFor="ch" refForName="vertSpace5"/>
              <dgm:constr type="r" for="ch" forName="rect5" refType="l" refFor="ch" refForName="space"/>
              <dgm:constr type="l" for="ch" forName="rect5"/>
              <dgm:constr type="h" for="ch" forName="rect5" refType="h" refFor="ch" refForName="circle5"/>
              <dgm:constr type="hOff" for="ch" forName="rect5" refType="hOff" refFor="ch" refForName="circle5"/>
              <dgm:constr type="b" for="ch" forName="rect5" refType="b" refFor="ch" refForName="circle5"/>
              <dgm:constr type="r" for="ch" forName="rect5ParTx" refType="l" refFor="ch" refForName="space"/>
              <dgm:constr type="w" for="ch" forName="rect5ParTx" refType="w" refFor="ch" refForName="rect5" fact="0.5"/>
              <dgm:constr type="t" for="ch" forName="rect5ParTx" refType="t" refFor="ch" refForName="rect5"/>
              <dgm:constr type="b" for="ch" forName="rect5ParTx" refType="b" refFor="ch" refForName="rect5"/>
              <dgm:constr type="r" for="ch" forName="rect5ChTx" refType="l" refFor="ch" refForName="rect5ParTx"/>
              <dgm:constr type="w" for="ch" forName="rect5ChTx" refType="w" refFor="ch" refForName="rect5ParTx"/>
              <dgm:constr type="t" for="ch" forName="rect5ChTx" refType="t" refFor="ch" refForName="rect5ParTx"/>
              <dgm:constr type="b" for="ch" forName="rect5ChTx" refType="b" refFor="ch" refForName="rect5ParTx"/>
              <dgm:constr type="r" for="ch" forName="rect5ParTxNoCh" refType="l" refFor="ch" refForName="space"/>
              <dgm:constr type="w" for="ch" forName="rect5ParTxNoCh" refType="w" refFor="ch" refForName="rect5"/>
              <dgm:constr type="t" for="ch" forName="rect5ParTxNoCh" refType="t" refFor="ch" refForName="rect5"/>
              <dgm:constr type="b" for="ch" forName="rect5ParTxNoCh" refType="b" refFor="ch" refForName="rect5"/>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r" for="ch" forName="rect4ParTx" refType="l" refFor="ch" refForName="space"/>
              <dgm:constr type="w" for="ch" forName="rect4ParTx" refType="w" refFor="ch" refForName="rect4" fact="0.5"/>
              <dgm:constr type="t" for="ch" forName="rect4ParTx" refType="t" refFor="ch" refForName="rect4"/>
              <dgm:constr type="b" for="ch" forName="rect4ParTx" refType="t" refFor="ch" refForName="rect5"/>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t" refFor="ch" refForName="rect5"/>
              <dgm:constr type="primFontSz" for="ch" op="equ" val="65"/>
              <dgm:constr type="secFontSz" for="ch" op="equ" val="65"/>
            </dgm:constrLst>
          </dgm:if>
          <dgm:if name="Name19" axis="ch" ptType="node" func="cnt" op="equ" val="6">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83333"/>
              <dgm:constr type="hOff" for="ch" forName="circle2" refType="h" refFor="ch" refForName="vertSpace2" fact="-0.16667"/>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66667"/>
              <dgm:constr type="hOff" for="ch" forName="circle3" refType="h" refFor="ch" refForName="vertSpace2" fact="-0.33333"/>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5"/>
              <dgm:constr type="hOff" for="ch" forName="circle4" refType="h" refFor="ch" refForName="vertSpace2" fact="-0.5"/>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r" refFor="ch" refForName="space"/>
              <dgm:constr type="h" for="ch" forName="circle5" refType="h" refFor="ch" refForName="circle1" fact="0.33333"/>
              <dgm:constr type="hOff" for="ch" forName="circle5" refType="h" refFor="ch" refForName="vertSpace2" fact="-0.66667"/>
              <dgm:constr type="w" for="ch" forName="circle5" refType="h" refFor="ch" refForName="circle5" op="equ"/>
              <dgm:constr type="wOff" for="ch" forName="circle5" refType="hOff" refFor="ch" refForName="circle5" op="equ"/>
              <dgm:constr type="b" for="ch" forName="circle5" refType="t" refFor="ch" refForName="vertSpace5"/>
              <dgm:constr type="r" for="ch" forName="rect5" refType="l" refFor="ch" refForName="space"/>
              <dgm:constr type="l" for="ch" forName="rect5"/>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r" refFor="ch" refForName="space"/>
              <dgm:constr type="h" for="ch" forName="circle6" refType="h" refFor="ch" refForName="circle1" fact="0.16667"/>
              <dgm:constr type="hOff" for="ch" forName="circle6" refType="h" refFor="ch" refForName="vertSpace2" fact="-0.83333"/>
              <dgm:constr type="w" for="ch" forName="circle6" refType="h" refFor="ch" refForName="circle6" op="equ"/>
              <dgm:constr type="wOff" for="ch" forName="circle6" refType="hOff" refFor="ch" refForName="circle6" op="equ"/>
              <dgm:constr type="b" for="ch" forName="circle6" refType="t" refFor="ch" refForName="vertSpace6"/>
              <dgm:constr type="r" for="ch" forName="rect6" refType="l" refFor="ch" refForName="space"/>
              <dgm:constr type="l" for="ch" forName="rect6"/>
              <dgm:constr type="h" for="ch" forName="rect6" refType="h" refFor="ch" refForName="circle6"/>
              <dgm:constr type="hOff" for="ch" forName="rect6" refType="hOff" refFor="ch" refForName="circle6"/>
              <dgm:constr type="b" for="ch" forName="rect6" refType="b" refFor="ch" refForName="circle6"/>
              <dgm:constr type="r" for="ch" forName="rect6ParTx" refType="l" refFor="ch" refForName="space"/>
              <dgm:constr type="w" for="ch" forName="rect6ParTx" refType="w" refFor="ch" refForName="rect6" fact="0.5"/>
              <dgm:constr type="t" for="ch" forName="rect6ParTx" refType="t" refFor="ch" refForName="rect6"/>
              <dgm:constr type="b" for="ch" forName="rect6ParTx" refType="b" refFor="ch" refForName="rect6"/>
              <dgm:constr type="r" for="ch" forName="rect6ChTx" refType="l" refFor="ch" refForName="rect6ParTx"/>
              <dgm:constr type="w" for="ch" forName="rect6ChTx" refType="w" refFor="ch" refForName="rect6ParTx"/>
              <dgm:constr type="t" for="ch" forName="rect6ChTx" refType="t" refFor="ch" refForName="rect6ParTx"/>
              <dgm:constr type="b" for="ch" forName="rect6ChTx" refType="b" refFor="ch" refForName="rect6ParTx"/>
              <dgm:constr type="r" for="ch" forName="rect6ParTxNoCh" refType="l" refFor="ch" refForName="space"/>
              <dgm:constr type="w" for="ch" forName="rect6ParTxNoCh" refType="w" refFor="ch" refForName="rect6"/>
              <dgm:constr type="t" for="ch" forName="rect6ParTxNoCh" refType="t" refFor="ch" refForName="rect6"/>
              <dgm:constr type="b" for="ch" forName="rect6ParTxNoCh" refType="b" refFor="ch" refForName="rect6"/>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r" for="ch" forName="rect4ParTx" refType="l" refFor="ch" refForName="space"/>
              <dgm:constr type="w" for="ch" forName="rect4ParTx" refType="w" refFor="ch" refForName="rect4" fact="0.5"/>
              <dgm:constr type="t" for="ch" forName="rect4ParTx" refType="t" refFor="ch" refForName="rect4"/>
              <dgm:constr type="b" for="ch" forName="rect4ParTx" refType="t" refFor="ch" refForName="rect5"/>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t" refFor="ch" refForName="rect5"/>
              <dgm:constr type="r" for="ch" forName="rect5ParTx" refType="l" refFor="ch" refForName="space"/>
              <dgm:constr type="w" for="ch" forName="rect5ParTx" refType="w" refFor="ch" refForName="rect5" fact="0.5"/>
              <dgm:constr type="t" for="ch" forName="rect5ParTx" refType="t" refFor="ch" refForName="rect5"/>
              <dgm:constr type="b" for="ch" forName="rect5ParTx" refType="t" refFor="ch" refForName="rect6"/>
              <dgm:constr type="r" for="ch" forName="rect5ChTx" refType="l" refFor="ch" refForName="rect5ParTx"/>
              <dgm:constr type="w" for="ch" forName="rect5ChTx" refType="w" refFor="ch" refForName="rect5ParTx"/>
              <dgm:constr type="t" for="ch" forName="rect5ChTx" refType="t" refFor="ch" refForName="rect5ParTx"/>
              <dgm:constr type="b" for="ch" forName="rect5ChTx" refType="b" refFor="ch" refForName="rect5ParTx"/>
              <dgm:constr type="r" for="ch" forName="rect5ParTxNoCh" refType="l" refFor="ch" refForName="space"/>
              <dgm:constr type="w" for="ch" forName="rect5ParTxNoCh" refType="w" refFor="ch" refForName="rect5"/>
              <dgm:constr type="t" for="ch" forName="rect5ParTxNoCh" refType="t" refFor="ch" refForName="rect5"/>
              <dgm:constr type="b" for="ch" forName="rect5ParTxNoCh" refType="t" refFor="ch" refForName="rect6"/>
              <dgm:constr type="primFontSz" for="ch" op="equ" val="65"/>
              <dgm:constr type="secFontSz" for="ch" op="equ" val="65"/>
            </dgm:constrLst>
          </dgm:if>
          <dgm:if name="Name20" axis="ch" ptType="node" func="cnt" op="gte" val="7">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85714"/>
              <dgm:constr type="hOff" for="ch" forName="circle2" refType="h" refFor="ch" refForName="vertSpace2" fact="-0.14286"/>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71429"/>
              <dgm:constr type="hOff" for="ch" forName="circle3" refType="h" refFor="ch" refForName="vertSpace2" fact="-0.28571"/>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57143"/>
              <dgm:constr type="hOff" for="ch" forName="circle4" refType="h" refFor="ch" refForName="vertSpace2" fact="-0.42857"/>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r" refFor="ch" refForName="space"/>
              <dgm:constr type="h" for="ch" forName="circle5" refType="h" refFor="ch" refForName="circle1" fact="0.42857"/>
              <dgm:constr type="hOff" for="ch" forName="circle5" refType="h" refFor="ch" refForName="vertSpace2" fact="-0.57143"/>
              <dgm:constr type="w" for="ch" forName="circle5" refType="h" refFor="ch" refForName="circle5" op="equ"/>
              <dgm:constr type="wOff" for="ch" forName="circle5" refType="hOff" refFor="ch" refForName="circle5" op="equ"/>
              <dgm:constr type="b" for="ch" forName="circle5" refType="t" refFor="ch" refForName="vertSpace5"/>
              <dgm:constr type="r" for="ch" forName="rect5" refType="l" refFor="ch" refForName="space"/>
              <dgm:constr type="l" for="ch" forName="rect5"/>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r" refFor="ch" refForName="space"/>
              <dgm:constr type="h" for="ch" forName="circle6" refType="h" refFor="ch" refForName="circle1" fact="0.28571"/>
              <dgm:constr type="hOff" for="ch" forName="circle6" refType="h" refFor="ch" refForName="vertSpace2" fact="-0.71429"/>
              <dgm:constr type="w" for="ch" forName="circle6" refType="h" refFor="ch" refForName="circle6" op="equ"/>
              <dgm:constr type="wOff" for="ch" forName="circle6" refType="hOff" refFor="ch" refForName="circle6" op="equ"/>
              <dgm:constr type="b" for="ch" forName="circle6" refType="t" refFor="ch" refForName="vertSpace6"/>
              <dgm:constr type="r" for="ch" forName="rect6" refType="l" refFor="ch" refForName="space"/>
              <dgm:constr type="l" for="ch" forName="rect6"/>
              <dgm:constr type="h" for="ch" forName="rect6" refType="h" refFor="ch" refForName="circle6"/>
              <dgm:constr type="hOff" for="ch" forName="rect6" refType="hOff" refFor="ch" refForName="circle6"/>
              <dgm:constr type="b" for="ch" forName="rect6" refType="b" refFor="ch" refForName="circle6"/>
              <dgm:constr type="l" for="ch" forName="vertSpace7"/>
              <dgm:constr type="w" for="ch" forName="vertSpace7" refType="w"/>
              <dgm:constr type="h" for="ch" forName="vertSpace7" refType="h" refFor="ch" refForName="vertSpace6"/>
              <dgm:constr type="b" for="ch" forName="vertSpace7" refType="t" refFor="ch" refForName="vertSpace6"/>
              <dgm:constr type="ctrX" for="ch" forName="circle7" refType="r" refFor="ch" refForName="space"/>
              <dgm:constr type="h" for="ch" forName="circle7" refType="h" refFor="ch" refForName="circle1" fact="0.14286"/>
              <dgm:constr type="hOff" for="ch" forName="circle7" refType="h" refFor="ch" refForName="vertSpace2" fact="-0.85714"/>
              <dgm:constr type="w" for="ch" forName="circle7" refType="h" refFor="ch" refForName="circle7" op="equ"/>
              <dgm:constr type="wOff" for="ch" forName="circle7" refType="hOff" refFor="ch" refForName="circle7" op="equ"/>
              <dgm:constr type="b" for="ch" forName="circle7" refType="t" refFor="ch" refForName="vertSpace7"/>
              <dgm:constr type="r" for="ch" forName="rect7" refType="l" refFor="ch" refForName="space"/>
              <dgm:constr type="l" for="ch" forName="rect7"/>
              <dgm:constr type="h" for="ch" forName="rect7" refType="h" refFor="ch" refForName="circle7"/>
              <dgm:constr type="hOff" for="ch" forName="rect7" refType="hOff" refFor="ch" refForName="circle7"/>
              <dgm:constr type="b" for="ch" forName="rect7" refType="b" refFor="ch" refForName="circle7"/>
              <dgm:constr type="r" for="ch" forName="rect7ParTx" refType="l" refFor="ch" refForName="space"/>
              <dgm:constr type="w" for="ch" forName="rect7ParTx" refType="w" refFor="ch" refForName="rect7" fact="0.5"/>
              <dgm:constr type="t" for="ch" forName="rect7ParTx" refType="t" refFor="ch" refForName="rect7"/>
              <dgm:constr type="b" for="ch" forName="rect7ParTx" refType="b" refFor="ch" refForName="rect7"/>
              <dgm:constr type="r" for="ch" forName="rect7ChTx" refType="l" refFor="ch" refForName="rect7ParTx"/>
              <dgm:constr type="w" for="ch" forName="rect7ChTx" refType="w" refFor="ch" refForName="rect7ParTx"/>
              <dgm:constr type="t" for="ch" forName="rect7ChTx" refType="t" refFor="ch" refForName="rect7ParTx"/>
              <dgm:constr type="b" for="ch" forName="rect7ChTx" refType="b" refFor="ch" refForName="rect7ParTx"/>
              <dgm:constr type="r" for="ch" forName="rect7ParTxNoCh" refType="l" refFor="ch" refForName="space"/>
              <dgm:constr type="w" for="ch" forName="rect7ParTxNoCh" refType="w" refFor="ch" refForName="rect7"/>
              <dgm:constr type="t" for="ch" forName="rect7ParTxNoCh" refType="t" refFor="ch" refForName="rect7"/>
              <dgm:constr type="b" for="ch" forName="rect7ParTxNoCh" refType="b" refFor="ch" refForName="rect7"/>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r" for="ch" forName="rect4ParTx" refType="l" refFor="ch" refForName="space"/>
              <dgm:constr type="w" for="ch" forName="rect4ParTx" refType="w" refFor="ch" refForName="rect4" fact="0.5"/>
              <dgm:constr type="t" for="ch" forName="rect4ParTx" refType="t" refFor="ch" refForName="rect4"/>
              <dgm:constr type="b" for="ch" forName="rect4ParTx" refType="t" refFor="ch" refForName="rect5"/>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t" refFor="ch" refForName="rect5"/>
              <dgm:constr type="r" for="ch" forName="rect5ParTx" refType="l" refFor="ch" refForName="space"/>
              <dgm:constr type="w" for="ch" forName="rect5ParTx" refType="w" refFor="ch" refForName="rect5" fact="0.5"/>
              <dgm:constr type="t" for="ch" forName="rect5ParTx" refType="t" refFor="ch" refForName="rect5"/>
              <dgm:constr type="b" for="ch" forName="rect5ParTx" refType="t" refFor="ch" refForName="rect6"/>
              <dgm:constr type="r" for="ch" forName="rect5ChTx" refType="l" refFor="ch" refForName="rect5ParTx"/>
              <dgm:constr type="w" for="ch" forName="rect5ChTx" refType="w" refFor="ch" refForName="rect5ParTx"/>
              <dgm:constr type="t" for="ch" forName="rect5ChTx" refType="t" refFor="ch" refForName="rect5ParTx"/>
              <dgm:constr type="b" for="ch" forName="rect5ChTx" refType="b" refFor="ch" refForName="rect5ParTx"/>
              <dgm:constr type="r" for="ch" forName="rect5ParTxNoCh" refType="l" refFor="ch" refForName="space"/>
              <dgm:constr type="w" for="ch" forName="rect5ParTxNoCh" refType="w" refFor="ch" refForName="rect5"/>
              <dgm:constr type="t" for="ch" forName="rect5ParTxNoCh" refType="t" refFor="ch" refForName="rect5"/>
              <dgm:constr type="b" for="ch" forName="rect5ParTxNoCh" refType="t" refFor="ch" refForName="rect6"/>
              <dgm:constr type="r" for="ch" forName="rect6ParTx" refType="l" refFor="ch" refForName="space"/>
              <dgm:constr type="w" for="ch" forName="rect6ParTx" refType="w" refFor="ch" refForName="rect6" fact="0.5"/>
              <dgm:constr type="t" for="ch" forName="rect6ParTx" refType="t" refFor="ch" refForName="rect6"/>
              <dgm:constr type="b" for="ch" forName="rect6ParTx" refType="t" refFor="ch" refForName="rect7"/>
              <dgm:constr type="r" for="ch" forName="rect6ChTx" refType="l" refFor="ch" refForName="rect6ParTx"/>
              <dgm:constr type="w" for="ch" forName="rect6ChTx" refType="w" refFor="ch" refForName="rect6ParTx"/>
              <dgm:constr type="t" for="ch" forName="rect6ChTx" refType="t" refFor="ch" refForName="rect6ParTx"/>
              <dgm:constr type="b" for="ch" forName="rect6ChTx" refType="b" refFor="ch" refForName="rect6ParTx"/>
              <dgm:constr type="r" for="ch" forName="rect6ParTxNoCh" refType="l" refFor="ch" refForName="space"/>
              <dgm:constr type="w" for="ch" forName="rect6ParTxNoCh" refType="w" refFor="ch" refForName="rect6"/>
              <dgm:constr type="t" for="ch" forName="rect6ParTxNoCh" refType="t" refFor="ch" refForName="rect6"/>
              <dgm:constr type="b" for="ch" forName="rect6ParTxNoCh" refType="t" refFor="ch" refForName="rect7"/>
              <dgm:constr type="primFontSz" for="ch" op="equ" val="65"/>
              <dgm:constr type="secFontSz" for="ch" op="equ" val="65"/>
            </dgm:constrLst>
          </dgm:if>
          <dgm:else name="Name21">
            <dgm:constrLst/>
          </dgm:else>
        </dgm:choose>
      </dgm:else>
    </dgm:choose>
    <dgm:ruleLst/>
    <dgm:forEach name="Name22" axis="ch" ptType="node" cnt="1">
      <dgm:layoutNode name="circle1" styleLbl="node1">
        <dgm:alg type="sp"/>
        <dgm:choose name="Name23">
          <dgm:if name="Name24" func="var" arg="dir" op="equ" val="norm">
            <dgm:shape xmlns:r="http://schemas.openxmlformats.org/officeDocument/2006/relationships" type="pie" r:blip="">
              <dgm:adjLst>
                <dgm:adj idx="1" val="90"/>
                <dgm:adj idx="2" val="270"/>
              </dgm:adjLst>
            </dgm:shape>
          </dgm:if>
          <dgm:else name="Name25">
            <dgm:shape xmlns:r="http://schemas.openxmlformats.org/officeDocument/2006/relationships" type="pie" r:blip="">
              <dgm:adjLst>
                <dgm:adj idx="1" val="270"/>
                <dgm:adj idx="2" val="90"/>
              </dgm:adjLst>
            </dgm:shape>
          </dgm:else>
        </dgm:choose>
        <dgm:presOf/>
        <dgm:constrLst/>
        <dgm:ruleLst/>
      </dgm:layoutNode>
      <dgm:layoutNode name="space">
        <dgm:alg type="sp"/>
        <dgm:shape xmlns:r="http://schemas.openxmlformats.org/officeDocument/2006/relationships" r:blip="">
          <dgm:adjLst/>
        </dgm:shape>
        <dgm:presOf/>
        <dgm:constrLst/>
        <dgm:ruleLst/>
      </dgm:layoutNode>
      <dgm:layoutNode name="rect1" styleLbl="alignAcc1">
        <dgm:alg type="sp"/>
        <dgm:shape xmlns:r="http://schemas.openxmlformats.org/officeDocument/2006/relationships" type="rect" r:blip="">
          <dgm:adjLst/>
        </dgm:shape>
        <dgm:presOf axis="self"/>
        <dgm:constrLst/>
        <dgm:ruleLst/>
      </dgm:layoutNode>
    </dgm:forEach>
    <dgm:forEach name="Name26" axis="ch" ptType="node" st="2" cnt="1">
      <dgm:layoutNode name="vertSpace2">
        <dgm:alg type="sp"/>
        <dgm:shape xmlns:r="http://schemas.openxmlformats.org/officeDocument/2006/relationships" type="rect" r:blip="" hideGeom="1">
          <dgm:adjLst/>
        </dgm:shape>
        <dgm:presOf/>
        <dgm:constrLst/>
        <dgm:ruleLst/>
      </dgm:layoutNode>
      <dgm:layoutNode name="circle2" styleLbl="node1">
        <dgm:alg type="sp"/>
        <dgm:choose name="Name27">
          <dgm:if name="Name28" func="var" arg="dir" op="equ" val="norm">
            <dgm:shape xmlns:r="http://schemas.openxmlformats.org/officeDocument/2006/relationships" type="pie" r:blip="">
              <dgm:adjLst>
                <dgm:adj idx="1" val="90"/>
                <dgm:adj idx="2" val="270"/>
              </dgm:adjLst>
            </dgm:shape>
          </dgm:if>
          <dgm:else name="Name29">
            <dgm:shape xmlns:r="http://schemas.openxmlformats.org/officeDocument/2006/relationships" type="pie" r:blip="">
              <dgm:adjLst>
                <dgm:adj idx="1" val="270"/>
                <dgm:adj idx="2" val="90"/>
              </dgm:adjLst>
            </dgm:shape>
          </dgm:else>
        </dgm:choose>
        <dgm:presOf/>
        <dgm:constrLst/>
        <dgm:ruleLst/>
      </dgm:layoutNode>
      <dgm:layoutNode name="rect2" styleLbl="alignAcc1">
        <dgm:alg type="sp"/>
        <dgm:shape xmlns:r="http://schemas.openxmlformats.org/officeDocument/2006/relationships" type="rect" r:blip="">
          <dgm:adjLst/>
        </dgm:shape>
        <dgm:presOf axis="self"/>
        <dgm:constrLst/>
        <dgm:ruleLst/>
      </dgm:layoutNode>
    </dgm:forEach>
    <dgm:forEach name="Name30" axis="ch" ptType="node" st="3" cnt="1">
      <dgm:layoutNode name="vertSpace3">
        <dgm:alg type="sp"/>
        <dgm:shape xmlns:r="http://schemas.openxmlformats.org/officeDocument/2006/relationships" type="rect" r:blip="" hideGeom="1">
          <dgm:adjLst/>
        </dgm:shape>
        <dgm:presOf/>
        <dgm:constrLst/>
        <dgm:ruleLst/>
      </dgm:layoutNode>
      <dgm:layoutNode name="circle3" styleLbl="node1">
        <dgm:alg type="sp"/>
        <dgm:choose name="Name31">
          <dgm:if name="Name32" func="var" arg="dir" op="equ" val="norm">
            <dgm:shape xmlns:r="http://schemas.openxmlformats.org/officeDocument/2006/relationships" type="pie" r:blip="">
              <dgm:adjLst>
                <dgm:adj idx="1" val="90"/>
                <dgm:adj idx="2" val="270"/>
              </dgm:adjLst>
            </dgm:shape>
          </dgm:if>
          <dgm:else name="Name33">
            <dgm:shape xmlns:r="http://schemas.openxmlformats.org/officeDocument/2006/relationships" type="pie" r:blip="">
              <dgm:adjLst>
                <dgm:adj idx="1" val="270"/>
                <dgm:adj idx="2" val="90"/>
              </dgm:adjLst>
            </dgm:shape>
          </dgm:else>
        </dgm:choose>
        <dgm:presOf/>
        <dgm:constrLst/>
        <dgm:ruleLst/>
      </dgm:layoutNode>
      <dgm:layoutNode name="rect3" styleLbl="alignAcc1">
        <dgm:alg type="sp"/>
        <dgm:shape xmlns:r="http://schemas.openxmlformats.org/officeDocument/2006/relationships" type="rect" r:blip="">
          <dgm:adjLst/>
        </dgm:shape>
        <dgm:presOf axis="self"/>
        <dgm:constrLst/>
        <dgm:ruleLst/>
      </dgm:layoutNode>
    </dgm:forEach>
    <dgm:forEach name="Name34" axis="ch" ptType="node" st="4" cnt="1">
      <dgm:layoutNode name="vertSpace4">
        <dgm:alg type="sp"/>
        <dgm:shape xmlns:r="http://schemas.openxmlformats.org/officeDocument/2006/relationships" type="rect" r:blip="" hideGeom="1">
          <dgm:adjLst/>
        </dgm:shape>
        <dgm:presOf/>
        <dgm:constrLst/>
        <dgm:ruleLst/>
      </dgm:layoutNode>
      <dgm:layoutNode name="circle4" styleLbl="node1">
        <dgm:alg type="sp"/>
        <dgm:choose name="Name35">
          <dgm:if name="Name36" func="var" arg="dir" op="equ" val="norm">
            <dgm:shape xmlns:r="http://schemas.openxmlformats.org/officeDocument/2006/relationships" type="pie" r:blip="">
              <dgm:adjLst>
                <dgm:adj idx="1" val="90"/>
                <dgm:adj idx="2" val="270"/>
              </dgm:adjLst>
            </dgm:shape>
          </dgm:if>
          <dgm:else name="Name37">
            <dgm:shape xmlns:r="http://schemas.openxmlformats.org/officeDocument/2006/relationships" type="pie" r:blip="">
              <dgm:adjLst>
                <dgm:adj idx="1" val="270"/>
                <dgm:adj idx="2" val="90"/>
              </dgm:adjLst>
            </dgm:shape>
          </dgm:else>
        </dgm:choose>
        <dgm:presOf/>
        <dgm:constrLst/>
        <dgm:ruleLst/>
      </dgm:layoutNode>
      <dgm:layoutNode name="rect4" styleLbl="alignAcc1">
        <dgm:alg type="sp"/>
        <dgm:shape xmlns:r="http://schemas.openxmlformats.org/officeDocument/2006/relationships" type="rect" r:blip="">
          <dgm:adjLst/>
        </dgm:shape>
        <dgm:presOf axis="self"/>
        <dgm:constrLst/>
        <dgm:ruleLst/>
      </dgm:layoutNode>
    </dgm:forEach>
    <dgm:forEach name="Name38" axis="ch" ptType="node" st="5" cnt="1">
      <dgm:layoutNode name="vertSpace5">
        <dgm:alg type="sp"/>
        <dgm:shape xmlns:r="http://schemas.openxmlformats.org/officeDocument/2006/relationships" type="rect" r:blip="" hideGeom="1">
          <dgm:adjLst/>
        </dgm:shape>
        <dgm:presOf/>
        <dgm:constrLst/>
        <dgm:ruleLst/>
      </dgm:layoutNode>
      <dgm:layoutNode name="circle5" styleLbl="node1">
        <dgm:alg type="sp"/>
        <dgm:choose name="Name39">
          <dgm:if name="Name40" func="var" arg="dir" op="equ" val="norm">
            <dgm:shape xmlns:r="http://schemas.openxmlformats.org/officeDocument/2006/relationships" type="pie" r:blip="">
              <dgm:adjLst>
                <dgm:adj idx="1" val="90"/>
                <dgm:adj idx="2" val="270"/>
              </dgm:adjLst>
            </dgm:shape>
          </dgm:if>
          <dgm:else name="Name41">
            <dgm:shape xmlns:r="http://schemas.openxmlformats.org/officeDocument/2006/relationships" type="pie" r:blip="">
              <dgm:adjLst>
                <dgm:adj idx="1" val="270"/>
                <dgm:adj idx="2" val="90"/>
              </dgm:adjLst>
            </dgm:shape>
          </dgm:else>
        </dgm:choose>
        <dgm:presOf/>
        <dgm:constrLst/>
        <dgm:ruleLst/>
      </dgm:layoutNode>
      <dgm:layoutNode name="rect5" styleLbl="alignAcc1">
        <dgm:alg type="sp"/>
        <dgm:shape xmlns:r="http://schemas.openxmlformats.org/officeDocument/2006/relationships" type="rect" r:blip="">
          <dgm:adjLst/>
        </dgm:shape>
        <dgm:presOf axis="self"/>
        <dgm:constrLst/>
        <dgm:ruleLst/>
      </dgm:layoutNode>
    </dgm:forEach>
    <dgm:forEach name="Name42" axis="ch" ptType="node" st="6" cnt="1">
      <dgm:layoutNode name="vertSpace6">
        <dgm:alg type="sp"/>
        <dgm:shape xmlns:r="http://schemas.openxmlformats.org/officeDocument/2006/relationships" type="rect" r:blip="" hideGeom="1">
          <dgm:adjLst/>
        </dgm:shape>
        <dgm:presOf/>
        <dgm:constrLst/>
        <dgm:ruleLst/>
      </dgm:layoutNode>
      <dgm:layoutNode name="circle6" styleLbl="node1">
        <dgm:alg type="sp"/>
        <dgm:choose name="Name43">
          <dgm:if name="Name44" func="var" arg="dir" op="equ" val="norm">
            <dgm:shape xmlns:r="http://schemas.openxmlformats.org/officeDocument/2006/relationships" type="pie" r:blip="">
              <dgm:adjLst>
                <dgm:adj idx="1" val="90"/>
                <dgm:adj idx="2" val="270"/>
              </dgm:adjLst>
            </dgm:shape>
          </dgm:if>
          <dgm:else name="Name45">
            <dgm:shape xmlns:r="http://schemas.openxmlformats.org/officeDocument/2006/relationships" type="pie" r:blip="">
              <dgm:adjLst>
                <dgm:adj idx="1" val="270"/>
                <dgm:adj idx="2" val="90"/>
              </dgm:adjLst>
            </dgm:shape>
          </dgm:else>
        </dgm:choose>
        <dgm:presOf/>
        <dgm:constrLst/>
        <dgm:ruleLst/>
      </dgm:layoutNode>
      <dgm:layoutNode name="rect6" styleLbl="alignAcc1">
        <dgm:alg type="sp"/>
        <dgm:shape xmlns:r="http://schemas.openxmlformats.org/officeDocument/2006/relationships" type="rect" r:blip="">
          <dgm:adjLst/>
        </dgm:shape>
        <dgm:presOf axis="self"/>
        <dgm:constrLst/>
        <dgm:ruleLst/>
      </dgm:layoutNode>
    </dgm:forEach>
    <dgm:forEach name="Name46" axis="ch" ptType="node" st="7" cnt="1">
      <dgm:layoutNode name="vertSpace7">
        <dgm:alg type="sp"/>
        <dgm:shape xmlns:r="http://schemas.openxmlformats.org/officeDocument/2006/relationships" type="rect" r:blip="" hideGeom="1">
          <dgm:adjLst/>
        </dgm:shape>
        <dgm:presOf/>
        <dgm:constrLst/>
        <dgm:ruleLst/>
      </dgm:layoutNode>
      <dgm:layoutNode name="circle7" styleLbl="node1">
        <dgm:alg type="sp"/>
        <dgm:choose name="Name47">
          <dgm:if name="Name48" func="var" arg="dir" op="equ" val="norm">
            <dgm:shape xmlns:r="http://schemas.openxmlformats.org/officeDocument/2006/relationships" type="pie" r:blip="">
              <dgm:adjLst>
                <dgm:adj idx="1" val="90"/>
                <dgm:adj idx="2" val="270"/>
              </dgm:adjLst>
            </dgm:shape>
          </dgm:if>
          <dgm:else name="Name49">
            <dgm:shape xmlns:r="http://schemas.openxmlformats.org/officeDocument/2006/relationships" type="pie" r:blip="">
              <dgm:adjLst>
                <dgm:adj idx="1" val="270"/>
                <dgm:adj idx="2" val="90"/>
              </dgm:adjLst>
            </dgm:shape>
          </dgm:else>
        </dgm:choose>
        <dgm:presOf/>
        <dgm:constrLst/>
        <dgm:ruleLst/>
      </dgm:layoutNode>
      <dgm:layoutNode name="rect7" styleLbl="alignAcc1">
        <dgm:alg type="sp"/>
        <dgm:shape xmlns:r="http://schemas.openxmlformats.org/officeDocument/2006/relationships" type="rect" r:blip="">
          <dgm:adjLst/>
        </dgm:shape>
        <dgm:presOf axis="self"/>
        <dgm:constrLst/>
        <dgm:ruleLst/>
      </dgm:layoutNode>
    </dgm:forEach>
    <dgm:forEach name="Name50" axis="ch" ptType="node" cnt="1">
      <dgm:choose name="Name51">
        <dgm:if name="Name52" axis="root des" ptType="all node" func="maxDepth" op="gte" val="2">
          <dgm:layoutNode name="rect1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1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53">
          <dgm:layoutNode name="rect1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54" axis="ch" ptType="node" st="2" cnt="1">
      <dgm:choose name="Name55">
        <dgm:if name="Name56" axis="root des" ptType="all node" func="maxDepth" op="gte" val="2">
          <dgm:layoutNode name="rect2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2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57">
          <dgm:layoutNode name="rect2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58" axis="ch" ptType="node" st="3" cnt="1">
      <dgm:choose name="Name59">
        <dgm:if name="Name60" axis="root des" ptType="all node" func="maxDepth" op="gte" val="2">
          <dgm:layoutNode name="rect3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3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61">
          <dgm:layoutNode name="rect3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62" axis="ch" ptType="node" st="4" cnt="1">
      <dgm:choose name="Name63">
        <dgm:if name="Name64" axis="root des" ptType="all node" func="maxDepth" op="gte" val="2">
          <dgm:layoutNode name="rect4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4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65">
          <dgm:layoutNode name="rect4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66" axis="ch" ptType="node" st="5" cnt="1">
      <dgm:choose name="Name67">
        <dgm:if name="Name68" axis="root des" ptType="all node" func="maxDepth" op="gte" val="2">
          <dgm:layoutNode name="rect5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5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69">
          <dgm:layoutNode name="rect5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70" axis="ch" ptType="node" st="6" cnt="1">
      <dgm:choose name="Name71">
        <dgm:if name="Name72" axis="root des" ptType="all node" func="maxDepth" op="gte" val="2">
          <dgm:layoutNode name="rect6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6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73">
          <dgm:layoutNode name="rect6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74" axis="ch" ptType="node" st="7" cnt="1">
      <dgm:choose name="Name75">
        <dgm:if name="Name76" axis="root des" ptType="all node" func="maxDepth" op="gte" val="2">
          <dgm:layoutNode name="rect7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7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77">
          <dgm:layoutNode name="rect7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layoutNode>
</dgm:layoutDef>
</file>

<file path=ppt/diagrams/layout239.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24.xml><?xml version="1.0" encoding="utf-8"?>
<dgm:layoutDef xmlns:dgm="http://schemas.openxmlformats.org/drawingml/2006/diagram" xmlns:a="http://schemas.openxmlformats.org/drawingml/2006/main" uniqueId="urn:microsoft.com/office/officeart/2005/8/layout/process4">
  <dgm:title val=""/>
  <dgm:desc val=""/>
  <dgm:catLst>
    <dgm:cat type="process" pri="16000"/>
    <dgm:cat type="list" pri="2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lin">
      <dgm:param type="linDir" val="fromB"/>
    </dgm:alg>
    <dgm:shape xmlns:r="http://schemas.openxmlformats.org/officeDocument/2006/relationships" r:blip="">
      <dgm:adjLst/>
    </dgm:shape>
    <dgm:presOf/>
    <dgm:constrLst>
      <dgm:constr type="h" for="ch" forName="boxAndChildren" refType="h"/>
      <dgm:constr type="h" for="ch" forName="arrowAndChildren" refType="h" refFor="ch" refForName="boxAndChildren" op="equ" fact="1.538"/>
      <dgm:constr type="w" for="ch" forName="arrowAndChildren" refType="w"/>
      <dgm:constr type="w" for="ch" forName="boxAndChildren" refType="w"/>
      <dgm:constr type="h" for="ch" forName="sp" refType="h" fact="-0.015"/>
      <dgm:constr type="primFontSz" for="des" forName="parentTextBox" val="65"/>
      <dgm:constr type="primFontSz" for="des" forName="parentTextArrow" refType="primFontSz" refFor="des" refForName="parentTextBox" op="equ"/>
      <dgm:constr type="primFontSz" for="des" forName="childTextArrow" val="65"/>
      <dgm:constr type="primFontSz" for="des" forName="childTextBox" refType="primFontSz" refFor="des" refForName="childTextArrow" op="equ"/>
    </dgm:constrLst>
    <dgm:ruleLst/>
    <dgm:forEach name="Name1" axis="ch" ptType="node" st="-1" step="-1">
      <dgm:choose name="Name2">
        <dgm:if name="Name3" axis="self" ptType="node" func="revPos" op="equ" val="1">
          <dgm:layoutNode name="boxAndChildren">
            <dgm:alg type="composite"/>
            <dgm:shape xmlns:r="http://schemas.openxmlformats.org/officeDocument/2006/relationships" r:blip="">
              <dgm:adjLst/>
            </dgm:shape>
            <dgm:presOf/>
            <dgm:choose name="Name4">
              <dgm:if name="Name5" axis="ch" ptType="node" func="cnt" op="gte" val="1">
                <dgm:constrLst>
                  <dgm:constr type="w" for="ch" forName="parentTextBox" refType="w"/>
                  <dgm:constr type="h" for="ch" forName="parentTextBox" refType="h" fact="0.54"/>
                  <dgm:constr type="t" for="ch" forName="parentTextBox"/>
                  <dgm:constr type="w" for="ch" forName="entireBox" refType="w"/>
                  <dgm:constr type="h" for="ch" forName="entireBox" refType="h"/>
                  <dgm:constr type="w" for="ch" forName="descendantBox" refType="w"/>
                  <dgm:constr type="b" for="ch" forName="descendantBox" refType="h" fact="0.98"/>
                  <dgm:constr type="h" for="ch" forName="descendantBox" refType="h" fact="0.46"/>
                </dgm:constrLst>
              </dgm:if>
              <dgm:else name="Name6">
                <dgm:constrLst>
                  <dgm:constr type="w" for="ch" forName="parentTextBox" refType="w"/>
                  <dgm:constr type="h" for="ch" forName="parentTextBox" refType="h"/>
                </dgm:constrLst>
              </dgm:else>
            </dgm:choose>
            <dgm:ruleLst/>
            <dgm:layoutNode name="parentTextBox">
              <dgm:alg type="tx"/>
              <dgm:choose name="Name7">
                <dgm:if name="Name8" axis="ch" ptType="node" func="cnt" op="gte" val="1">
                  <dgm:shape xmlns:r="http://schemas.openxmlformats.org/officeDocument/2006/relationships" type="rect" r:blip="" zOrderOff="1" hideGeom="1">
                    <dgm:adjLst/>
                  </dgm:shape>
                </dgm:if>
                <dgm:else name="Name9">
                  <dgm:shape xmlns:r="http://schemas.openxmlformats.org/officeDocument/2006/relationships" type="rect" r:blip="">
                    <dgm:adjLst/>
                  </dgm:shape>
                </dgm:else>
              </dgm:choose>
              <dgm:presOf axis="self"/>
              <dgm:constrLst/>
              <dgm:ruleLst>
                <dgm:rule type="primFontSz" val="5" fact="NaN" max="NaN"/>
              </dgm:ruleLst>
            </dgm:layoutNode>
            <dgm:choose name="Name10">
              <dgm:if name="Name11" axis="ch" ptType="node" func="cnt" op="gte" val="1">
                <dgm:layoutNode name="entireBox">
                  <dgm:alg type="sp"/>
                  <dgm:shape xmlns:r="http://schemas.openxmlformats.org/officeDocument/2006/relationships" type="rect" r:blip="">
                    <dgm:adjLst/>
                  </dgm:shape>
                  <dgm:presOf axis="self"/>
                  <dgm:constrLst/>
                  <dgm:ruleLst/>
                </dgm:layoutNode>
                <dgm:layoutNode name="descendantBox" styleLbl="fgAccFollowNode1">
                  <dgm:choose name="Name12">
                    <dgm:if name="Name13" func="var" arg="dir" op="equ" val="norm">
                      <dgm:alg type="lin"/>
                    </dgm:if>
                    <dgm:else name="Name14">
                      <dgm:alg type="lin">
                        <dgm:param type="linDir" val="fromR"/>
                      </dgm:alg>
                    </dgm:else>
                  </dgm:choose>
                  <dgm:shape xmlns:r="http://schemas.openxmlformats.org/officeDocument/2006/relationships" r:blip="">
                    <dgm:adjLst/>
                  </dgm:shape>
                  <dgm:presOf/>
                  <dgm:constrLst>
                    <dgm:constr type="w" for="ch" forName="childTextBox" refType="w"/>
                    <dgm:constr type="h" for="ch" forName="childTextBox" refType="h"/>
                  </dgm:constrLst>
                  <dgm:ruleLst/>
                  <dgm:forEach name="Name15" axis="ch" ptType="node">
                    <dgm:layoutNode name="childTextBox"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16"/>
            </dgm:choose>
          </dgm:layoutNode>
        </dgm:if>
        <dgm:else name="Name17">
          <dgm:layoutNode name="arrowAndChildren">
            <dgm:alg type="composite"/>
            <dgm:shape xmlns:r="http://schemas.openxmlformats.org/officeDocument/2006/relationships" r:blip="">
              <dgm:adjLst/>
            </dgm:shape>
            <dgm:presOf/>
            <dgm:choose name="Name18">
              <dgm:if name="Name19" axis="ch" ptType="node" func="cnt" op="gte" val="1">
                <dgm:constrLst>
                  <dgm:constr type="w" for="ch" forName="parentTextArrow" refType="w"/>
                  <dgm:constr type="t" for="ch" forName="parentTextArrow"/>
                  <dgm:constr type="h" for="ch" forName="parentTextArrow" refType="h" fact="0.351"/>
                  <dgm:constr type="w" for="ch" forName="arrow" refType="w"/>
                  <dgm:constr type="h" for="ch" forName="arrow" refType="h"/>
                  <dgm:constr type="w" for="ch" forName="descendantArrow" refType="w"/>
                  <dgm:constr type="b" for="ch" forName="descendantArrow" refType="h" fact="0.65"/>
                  <dgm:constr type="h" for="ch" forName="descendantArrow" refType="h" fact="0.299"/>
                </dgm:constrLst>
              </dgm:if>
              <dgm:else name="Name20">
                <dgm:constrLst>
                  <dgm:constr type="w" for="ch" forName="parentTextArrow" refType="w"/>
                  <dgm:constr type="h" for="ch" forName="parentTextArrow" refType="h"/>
                </dgm:constrLst>
              </dgm:else>
            </dgm:choose>
            <dgm:ruleLst/>
            <dgm:layoutNode name="parentTextArrow">
              <dgm:alg type="tx"/>
              <dgm:choose name="Name21">
                <dgm:if name="Name22" axis="ch" ptType="node" func="cnt" op="gte" val="1">
                  <dgm:shape xmlns:r="http://schemas.openxmlformats.org/officeDocument/2006/relationships" type="rect" r:blip="" zOrderOff="1" hideGeom="1">
                    <dgm:adjLst/>
                  </dgm:shape>
                </dgm:if>
                <dgm:else name="Name23">
                  <dgm:shape xmlns:r="http://schemas.openxmlformats.org/officeDocument/2006/relationships" rot="180" type="upArrowCallout" r:blip="">
                    <dgm:adjLst/>
                  </dgm:shape>
                </dgm:else>
              </dgm:choose>
              <dgm:presOf axis="self"/>
              <dgm:constrLst/>
              <dgm:ruleLst>
                <dgm:rule type="primFontSz" val="5" fact="NaN" max="NaN"/>
              </dgm:ruleLst>
            </dgm:layoutNode>
            <dgm:choose name="Name24">
              <dgm:if name="Name25" axis="ch" ptType="node" func="cnt" op="gte" val="1">
                <dgm:layoutNode name="arrow">
                  <dgm:alg type="sp"/>
                  <dgm:shape xmlns:r="http://schemas.openxmlformats.org/officeDocument/2006/relationships" rot="180" type="upArrowCallout" r:blip="">
                    <dgm:adjLst/>
                  </dgm:shape>
                  <dgm:presOf axis="self"/>
                  <dgm:constrLst/>
                  <dgm:ruleLst/>
                </dgm:layoutNode>
                <dgm:layoutNode name="descendantArrow">
                  <dgm:choose name="Name26">
                    <dgm:if name="Name27" func="var" arg="dir" op="equ" val="norm">
                      <dgm:alg type="lin"/>
                    </dgm:if>
                    <dgm:else name="Name28">
                      <dgm:alg type="lin">
                        <dgm:param type="linDir" val="fromR"/>
                      </dgm:alg>
                    </dgm:else>
                  </dgm:choose>
                  <dgm:shape xmlns:r="http://schemas.openxmlformats.org/officeDocument/2006/relationships" r:blip="">
                    <dgm:adjLst/>
                  </dgm:shape>
                  <dgm:presOf/>
                  <dgm:constrLst>
                    <dgm:constr type="w" for="ch" forName="childTextArrow" refType="w"/>
                    <dgm:constr type="h" for="ch" forName="childTextArrow" refType="h"/>
                  </dgm:constrLst>
                  <dgm:ruleLst/>
                  <dgm:forEach name="Name29" axis="ch" ptType="node">
                    <dgm:layoutNode name="childTextArrow"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30"/>
            </dgm:choose>
          </dgm:layoutNode>
        </dgm:else>
      </dgm:choose>
      <dgm:forEach name="Name31" axis="precedSib" ptType="sibTrans" st="-1" cnt="1">
        <dgm:layoutNode name="sp">
          <dgm:alg type="sp"/>
          <dgm:shape xmlns:r="http://schemas.openxmlformats.org/officeDocument/2006/relationships" r:blip="">
            <dgm:adjLst/>
          </dgm:shape>
          <dgm:presOf axis="self"/>
          <dgm:constrLst/>
          <dgm:ruleLst/>
        </dgm:layoutNode>
      </dgm:forEach>
    </dgm:forEach>
  </dgm:layoutNode>
</dgm:layoutDef>
</file>

<file path=ppt/diagrams/layout240.xml><?xml version="1.0" encoding="utf-8"?>
<dgm:layoutDef xmlns:dgm="http://schemas.openxmlformats.org/drawingml/2006/diagram" xmlns:a="http://schemas.openxmlformats.org/drawingml/2006/main" uniqueId="urn:microsoft.com/office/officeart/2005/8/layout/hierarchy4">
  <dgm:title val=""/>
  <dgm:desc val=""/>
  <dgm:catLst>
    <dgm:cat type="hierarchy" pri="4000"/>
    <dgm:cat type="list" pri="24000"/>
    <dgm:cat type="relationship" pri="10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Name0">
    <dgm:varLst>
      <dgm:chPref val="1"/>
      <dgm:dir/>
      <dgm:animOne val="branch"/>
      <dgm:animLvl val="lvl"/>
      <dgm:resizeHandles/>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w" for="ch" forName="vertOne" refType="w"/>
      <dgm:constr type="w" for="des" forName="horzOne" refType="w"/>
      <dgm:constr type="w" for="des" forName="txOne" refType="w"/>
      <dgm:constr type="w" for="des" forName="vertTwo" refType="w"/>
      <dgm:constr type="w" for="des" forName="horzTwo" refType="w"/>
      <dgm:constr type="w" for="des" forName="txTwo" refType="w"/>
      <dgm:constr type="w" for="des" forName="vertThree" refType="w"/>
      <dgm:constr type="w" for="des" forName="horzThree" refType="w"/>
      <dgm:constr type="w" for="des" forName="txThree" refType="w"/>
      <dgm:constr type="w" for="des" forName="vertFour" refType="w"/>
      <dgm:constr type="w" for="des" forName="horzFour" refType="w"/>
      <dgm:constr type="w" for="des" forName="txFour" refType="w"/>
      <dgm:constr type="h" for="des" ptType="node" op="equ"/>
      <dgm:constr type="h" for="des" forName="txOne" refType="h"/>
      <dgm:constr type="userH" for="des" ptType="node" refType="h" refFor="des" refForName="txOne"/>
      <dgm:constr type="primFontSz" for="des" forName="txOne" val="65"/>
      <dgm:constr type="primFontSz" for="des" forName="txTwo" val="65"/>
      <dgm:constr type="primFontSz" for="des" forName="txTwo" refType="primFontSz" refFor="des" refForName="txOne" op="lte"/>
      <dgm:constr type="primFontSz" for="des" forName="txThree" val="65"/>
      <dgm:constr type="primFontSz" for="des" forName="txThree" refType="primFontSz" refFor="des" refForName="txOne" op="lte"/>
      <dgm:constr type="primFontSz" for="des" forName="txThree" refType="primFontSz" refFor="des" refForName="txTwo" op="lte"/>
      <dgm:constr type="primFontSz" for="des" forName="txFour" val="65"/>
      <dgm:constr type="primFontSz" for="des" forName="txFour" refType="primFontSz" refFor="des" refForName="txOne" op="lte"/>
      <dgm:constr type="primFontSz" for="des" forName="txFour" refType="primFontSz" refFor="des" refForName="txTwo" op="lte"/>
      <dgm:constr type="primFontSz" for="des" forName="txFour" refType="primFontSz" refFor="des" refForName="txThree" op="lte"/>
      <dgm:constr type="w" for="des" forName="sibSpaceOne" refType="w" fact="0.168"/>
      <dgm:constr type="w" for="des" forName="sibSpaceTwo" refType="w" refFor="des" refForName="sibSpaceOne" op="equ" fact="0.5"/>
      <dgm:constr type="w" for="des" forName="sibSpaceThree" refType="w" refFor="des" refForName="sibSpaceTwo" op="equ" fact="0.5"/>
      <dgm:constr type="w" for="des" forName="sibSpaceFour" refType="w" refFor="des" refForName="sibSpaceThree" op="equ" fact="0.5"/>
      <dgm:constr type="h" for="des" forName="parTransOne" refType="w" fact="0.056"/>
      <dgm:constr type="h" for="des" forName="parTransTwo" refType="h" refFor="des" refForName="parTransOne" op="equ"/>
      <dgm:constr type="h" for="des" forName="parTransThree" refType="h" refFor="des" refForName="parTransTwo" op="equ"/>
      <dgm:constr type="h" for="des" forName="parTransFour" refType="h" refFor="des" refForName="parTransThree" op="equ"/>
    </dgm:constrLst>
    <dgm:ruleLst/>
    <dgm:forEach name="Name4" axis="ch" ptType="node">
      <dgm:layoutNode name="vertOne">
        <dgm:alg type="lin">
          <dgm:param type="linDir" val="fromT"/>
        </dgm:alg>
        <dgm:shape xmlns:r="http://schemas.openxmlformats.org/officeDocument/2006/relationships" r:blip="">
          <dgm:adjLst/>
        </dgm:shape>
        <dgm:presOf/>
        <dgm:constrLst>
          <dgm:constr type="w" for="ch" forName="txOne" refType="w" refFor="ch" refForName="horzOne" op="gte"/>
        </dgm:constrLst>
        <dgm:ruleLst/>
        <dgm:layoutNode name="txOn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5">
          <dgm:if name="Name6" axis="des" ptType="node" func="cnt" op="gt" val="0">
            <dgm:layoutNode name="parTransOne">
              <dgm:alg type="sp"/>
              <dgm:shape xmlns:r="http://schemas.openxmlformats.org/officeDocument/2006/relationships" r:blip="">
                <dgm:adjLst/>
              </dgm:shape>
              <dgm:presOf/>
              <dgm:constrLst/>
              <dgm:ruleLst/>
            </dgm:layoutNode>
          </dgm:if>
          <dgm:else name="Name7"/>
        </dgm:choose>
        <dgm:layoutNode name="horzOne">
          <dgm:choose name="Name8">
            <dgm:if name="Name9" func="var" arg="dir" op="equ" val="norm">
              <dgm:alg type="lin">
                <dgm:param type="linDir" val="fromL"/>
                <dgm:param type="nodeVertAlign" val="t"/>
              </dgm:alg>
            </dgm:if>
            <dgm:else name="Name1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1" axis="ch" ptType="node">
            <dgm:layoutNode name="vertTwo">
              <dgm:alg type="lin">
                <dgm:param type="linDir" val="fromT"/>
              </dgm:alg>
              <dgm:shape xmlns:r="http://schemas.openxmlformats.org/officeDocument/2006/relationships" r:blip="">
                <dgm:adjLst/>
              </dgm:shape>
              <dgm:presOf/>
              <dgm:constrLst>
                <dgm:constr type="w" for="ch" forName="txTwo" refType="w" refFor="ch" refForName="horzTwo" op="gte"/>
              </dgm:constrLst>
              <dgm:ruleLst/>
              <dgm:layoutNode name="txTwo">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2">
                <dgm:if name="Name13" axis="des" ptType="node" func="cnt" op="gt" val="0">
                  <dgm:layoutNode name="parTransTwo">
                    <dgm:alg type="sp"/>
                    <dgm:shape xmlns:r="http://schemas.openxmlformats.org/officeDocument/2006/relationships" r:blip="">
                      <dgm:adjLst/>
                    </dgm:shape>
                    <dgm:presOf/>
                    <dgm:constrLst/>
                    <dgm:ruleLst/>
                  </dgm:layoutNode>
                </dgm:if>
                <dgm:else name="Name14"/>
              </dgm:choose>
              <dgm:layoutNode name="horzTwo">
                <dgm:choose name="Name15">
                  <dgm:if name="Name16" func="var" arg="dir" op="equ" val="norm">
                    <dgm:alg type="lin">
                      <dgm:param type="linDir" val="fromL"/>
                      <dgm:param type="nodeVertAlign" val="t"/>
                    </dgm:alg>
                  </dgm:if>
                  <dgm:else name="Name17">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8" axis="ch" ptType="node">
                  <dgm:layoutNode name="vertThree">
                    <dgm:alg type="lin">
                      <dgm:param type="linDir" val="fromT"/>
                    </dgm:alg>
                    <dgm:shape xmlns:r="http://schemas.openxmlformats.org/officeDocument/2006/relationships" r:blip="">
                      <dgm:adjLst/>
                    </dgm:shape>
                    <dgm:presOf/>
                    <dgm:constrLst>
                      <dgm:constr type="w" for="ch" forName="txThree" refType="w" refFor="ch" refForName="horzThree" op="gte"/>
                    </dgm:constrLst>
                    <dgm:ruleLst/>
                    <dgm:layoutNode name="txThree">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9">
                      <dgm:if name="Name20" axis="des" ptType="node" func="cnt" op="gt" val="0">
                        <dgm:layoutNode name="parTransThree">
                          <dgm:alg type="sp"/>
                          <dgm:shape xmlns:r="http://schemas.openxmlformats.org/officeDocument/2006/relationships" r:blip="">
                            <dgm:adjLst/>
                          </dgm:shape>
                          <dgm:presOf/>
                          <dgm:constrLst/>
                          <dgm:ruleLst/>
                        </dgm:layoutNode>
                      </dgm:if>
                      <dgm:else name="Name21"/>
                    </dgm:choose>
                    <dgm:layoutNode name="horzThree">
                      <dgm:choose name="Name22">
                        <dgm:if name="Name23" func="var" arg="dir" op="equ" val="norm">
                          <dgm:alg type="lin">
                            <dgm:param type="linDir" val="fromL"/>
                            <dgm:param type="nodeVertAlign" val="t"/>
                          </dgm:alg>
                        </dgm:if>
                        <dgm:else name="Name24">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repeat" axis="ch" ptType="node">
                        <dgm:layoutNode name="vertFour">
                          <dgm:varLst>
                            <dgm:chPref val="3"/>
                          </dgm:varLst>
                          <dgm:alg type="lin">
                            <dgm:param type="linDir" val="fromT"/>
                          </dgm:alg>
                          <dgm:shape xmlns:r="http://schemas.openxmlformats.org/officeDocument/2006/relationships" r:blip="">
                            <dgm:adjLst/>
                          </dgm:shape>
                          <dgm:presOf/>
                          <dgm:constrLst>
                            <dgm:constr type="w" for="ch" forName="txFour" refType="w" refFor="ch" refForName="horzFour" op="gte"/>
                          </dgm:constrLst>
                          <dgm:ruleLst/>
                          <dgm:layoutNode name="txFour">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25">
                            <dgm:if name="Name26" axis="des" ptType="node" func="cnt" op="gt" val="0">
                              <dgm:layoutNode name="parTransFour">
                                <dgm:alg type="sp"/>
                                <dgm:shape xmlns:r="http://schemas.openxmlformats.org/officeDocument/2006/relationships" r:blip="">
                                  <dgm:adjLst/>
                                </dgm:shape>
                                <dgm:presOf/>
                                <dgm:constrLst/>
                                <dgm:ruleLst/>
                              </dgm:layoutNode>
                            </dgm:if>
                            <dgm:else name="Name27"/>
                          </dgm:choose>
                          <dgm:layoutNode name="horzFour">
                            <dgm:choose name="Name28">
                              <dgm:if name="Name29" func="var" arg="dir" op="equ" val="norm">
                                <dgm:alg type="lin">
                                  <dgm:param type="linDir" val="fromL"/>
                                  <dgm:param type="nodeVertAlign" val="t"/>
                                </dgm:alg>
                              </dgm:if>
                              <dgm:else name="Name3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31" ref="repeat"/>
                          </dgm:layoutNode>
                        </dgm:layoutNode>
                        <dgm:choose name="Name32">
                          <dgm:if name="Name33" axis="self" ptType="node" func="revPos" op="gte" val="2">
                            <dgm:forEach name="Name34" axis="followSib" ptType="sibTrans" cnt="1">
                              <dgm:layoutNode name="sibSpaceFour">
                                <dgm:alg type="sp"/>
                                <dgm:shape xmlns:r="http://schemas.openxmlformats.org/officeDocument/2006/relationships" r:blip="">
                                  <dgm:adjLst/>
                                </dgm:shape>
                                <dgm:presOf/>
                                <dgm:constrLst/>
                                <dgm:ruleLst/>
                              </dgm:layoutNode>
                            </dgm:forEach>
                          </dgm:if>
                          <dgm:else name="Name35"/>
                        </dgm:choose>
                      </dgm:forEach>
                    </dgm:layoutNode>
                  </dgm:layoutNode>
                  <dgm:choose name="Name36">
                    <dgm:if name="Name37" axis="self" ptType="node" func="revPos" op="gte" val="2">
                      <dgm:forEach name="Name38" axis="followSib" ptType="sibTrans" cnt="1">
                        <dgm:layoutNode name="sibSpaceThree">
                          <dgm:alg type="sp"/>
                          <dgm:shape xmlns:r="http://schemas.openxmlformats.org/officeDocument/2006/relationships" r:blip="">
                            <dgm:adjLst/>
                          </dgm:shape>
                          <dgm:presOf/>
                          <dgm:constrLst/>
                          <dgm:ruleLst/>
                        </dgm:layoutNode>
                      </dgm:forEach>
                    </dgm:if>
                    <dgm:else name="Name39"/>
                  </dgm:choose>
                </dgm:forEach>
              </dgm:layoutNode>
            </dgm:layoutNode>
            <dgm:choose name="Name40">
              <dgm:if name="Name41" axis="self" ptType="node" func="revPos" op="gte" val="2">
                <dgm:forEach name="Name42" axis="followSib" ptType="sibTrans" cnt="1">
                  <dgm:layoutNode name="sibSpaceTwo">
                    <dgm:alg type="sp"/>
                    <dgm:shape xmlns:r="http://schemas.openxmlformats.org/officeDocument/2006/relationships" r:blip="">
                      <dgm:adjLst/>
                    </dgm:shape>
                    <dgm:presOf/>
                    <dgm:constrLst/>
                    <dgm:ruleLst/>
                  </dgm:layoutNode>
                </dgm:forEach>
              </dgm:if>
              <dgm:else name="Name43"/>
            </dgm:choose>
          </dgm:forEach>
        </dgm:layoutNode>
      </dgm:layoutNode>
      <dgm:choose name="Name44">
        <dgm:if name="Name45" axis="self" ptType="node" func="revPos" op="gte" val="2">
          <dgm:forEach name="Name46" axis="followSib" ptType="sibTrans" cnt="1">
            <dgm:layoutNode name="sibSpaceOne">
              <dgm:alg type="sp"/>
              <dgm:shape xmlns:r="http://schemas.openxmlformats.org/officeDocument/2006/relationships" r:blip="">
                <dgm:adjLst/>
              </dgm:shape>
              <dgm:presOf/>
              <dgm:constrLst/>
              <dgm:ruleLst/>
            </dgm:layoutNode>
          </dgm:forEach>
        </dgm:if>
        <dgm:else name="Name47"/>
      </dgm:choose>
    </dgm:forEach>
  </dgm:layoutNode>
</dgm:layoutDef>
</file>

<file path=ppt/diagrams/layout241.xml><?xml version="1.0" encoding="utf-8"?>
<dgm:layoutDef xmlns:dgm="http://schemas.openxmlformats.org/drawingml/2006/diagram" xmlns:a="http://schemas.openxmlformats.org/drawingml/2006/main" uniqueId="urn:microsoft.com/office/officeart/2005/8/layout/arrow4">
  <dgm:title val=""/>
  <dgm:desc val=""/>
  <dgm:catLst>
    <dgm:cat type="relationship" pri="8000"/>
    <dgm:cat type="process" pri="30000"/>
  </dgm:catLst>
  <dgm:samp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Lst>
      <dgm:cxnLst>
        <dgm:cxn modelId="3" srcId="0" destId="1" srcOrd="0" destOrd="0"/>
        <dgm:cxn modelId="4" srcId="0" destId="2" srcOrd="1" destOrd="0"/>
      </dgm:cxnLst>
      <dgm:bg/>
      <dgm:whole/>
    </dgm:dataModel>
  </dgm:clrData>
  <dgm:layoutNode name="compositeShape">
    <dgm:varLst>
      <dgm:chMax val="2"/>
      <dgm:dir/>
      <dgm:resizeHandles val="exact"/>
    </dgm:varLst>
    <dgm:alg type="composite"/>
    <dgm:shape xmlns:r="http://schemas.openxmlformats.org/officeDocument/2006/relationships" r:blip="">
      <dgm:adjLst/>
    </dgm:shape>
    <dgm:presOf/>
    <dgm:choose name="Name0">
      <dgm:if name="Name1" func="var" arg="dir" op="equ" val="norm">
        <dgm:choose name="Name2">
          <dgm:if name="Name3" axis="ch" ptType="node" func="cnt" op="lte" val="1">
            <dgm:constrLst>
              <dgm:constr type="primFontSz" for="des" ptType="node" op="equ" val="65"/>
              <dgm:constr type="w" for="ch" forName="upArrow" refType="w" fact="0.33"/>
              <dgm:constr type="h" for="ch" forName="upArrow" refType="h"/>
              <dgm:constr type="b" for="ch" forName="upArrow" refType="h" fact="0.48"/>
              <dgm:constr type="l" for="ch" forName="upArrow"/>
              <dgm:constr type="h" for="ch" forName="upArrow" refType="w" refFor="ch" refForName="upArrow" op="gte" fact="0.75"/>
              <dgm:constr type="w" for="ch" forName="upArrowText" refType="w" fact="0.56"/>
              <dgm:constr type="h" for="ch" forName="upArrowText" refType="h"/>
              <dgm:constr type="b" for="ch" forName="upArrowText" refType="h" fact="0.48"/>
              <dgm:constr type="l" for="ch" forName="upArrowText" refType="w" refFor="ch" refForName="upArrow" fact="1.03"/>
            </dgm:constrLst>
          </dgm:if>
          <dgm:else name="Name4">
            <dgm:constrLst>
              <dgm:constr type="primFontSz" for="des" ptType="node" op="equ" val="65"/>
              <dgm:constr type="w" for="ch" forName="upArrow" refType="w" fact="0.33"/>
              <dgm:constr type="h" for="ch" forName="upArrow" refType="h" fact="0.48"/>
              <dgm:constr type="b" for="ch" forName="upArrow" refType="h" fact="0.48"/>
              <dgm:constr type="l" for="ch" forName="upArrow"/>
              <dgm:constr type="h" for="ch" forName="upArrow" refType="w" refFor="ch" refForName="upArrow" op="gte" fact="0.75"/>
              <dgm:constr type="w" for="ch" forName="upArrowText" refType="w" fact="0.56"/>
              <dgm:constr type="h" for="ch" forName="upArrowText" refType="h" fact="0.48"/>
              <dgm:constr type="b" for="ch" forName="upArrowText" refType="h" fact="0.48"/>
              <dgm:constr type="l" for="ch" forName="upArrowText" refType="w" refFor="ch" refForName="upArrow" fact="1.03"/>
              <dgm:constr type="w" for="ch" forName="downArrow" refType="w" fact="0.33"/>
              <dgm:constr type="h" for="ch" forName="downArrow" refType="h" fact="0.48"/>
              <dgm:constr type="t" for="ch" forName="downArrow" refType="h" fact="0.52"/>
              <dgm:constr type="l" for="ch" forName="downArrow" refType="w" refFor="ch" refForName="downArrow" fact="0.3"/>
              <dgm:constr type="h" for="ch" forName="downArrow" refType="w" refFor="ch" refForName="downArrow" op="gte" fact="0.75"/>
              <dgm:constr type="w" for="ch" forName="downArrowText" refType="w" fact="0.56"/>
              <dgm:constr type="h" for="ch" forName="downArrowText" refType="h" fact="0.48"/>
              <dgm:constr type="t" for="ch" forName="downArrowText" refType="h" fact="0.52"/>
              <dgm:constr type="l" for="ch" forName="downArrowText" refType="w" refFor="ch" refForName="downArrow" fact="1.33"/>
            </dgm:constrLst>
          </dgm:else>
        </dgm:choose>
      </dgm:if>
      <dgm:else name="Name5">
        <dgm:choose name="Name6">
          <dgm:if name="Name7" axis="ch" ptType="node" func="cnt" op="lte" val="1">
            <dgm:constrLst>
              <dgm:constr type="primFontSz" for="des" ptType="node" op="equ" val="65"/>
              <dgm:constr type="w" for="ch" forName="upArrow" refType="w" fact="0.33"/>
              <dgm:constr type="h" for="ch" forName="upArrow" refType="h"/>
              <dgm:constr type="t" for="ch" forName="upArrow"/>
              <dgm:constr type="l" for="ch" forName="upArrow" refType="w" fact="0.67"/>
              <dgm:constr type="h" for="ch" forName="upArrow" refType="w" refFor="ch" refForName="upArrow" op="gte" fact="0.75"/>
              <dgm:constr type="w" for="ch" forName="upArrowText" refType="w" fact="0.56"/>
              <dgm:constr type="h" for="ch" forName="upArrowText" refType="h"/>
              <dgm:constr type="t" for="ch" forName="upArrowText"/>
              <dgm:constr type="l" for="ch" forName="upArrowText" refType="w" fact="0.1"/>
            </dgm:constrLst>
          </dgm:if>
          <dgm:else name="Name8">
            <dgm:constrLst>
              <dgm:constr type="primFontSz" for="des" ptType="node" op="equ" val="65"/>
              <dgm:constr type="w" for="ch" forName="upArrow" refType="w" fact="0.33"/>
              <dgm:constr type="h" for="ch" forName="upArrow" refType="h" fact="0.48"/>
              <dgm:constr type="t" for="ch" forName="upArrow"/>
              <dgm:constr type="l" for="ch" forName="upArrow" refType="w" fact="0.67"/>
              <dgm:constr type="h" for="ch" forName="upArrow" refType="w" refFor="ch" refForName="upArrow" op="gte" fact="0.75"/>
              <dgm:constr type="w" for="ch" forName="upArrowText" refType="w" fact="0.56"/>
              <dgm:constr type="h" for="ch" forName="upArrowText" refType="h" fact="0.48"/>
              <dgm:constr type="t" for="ch" forName="upArrowText"/>
              <dgm:constr type="l" for="ch" forName="upArrowText" refType="w" fact="0.1"/>
              <dgm:constr type="w" for="ch" forName="downArrow" refType="w" fact="0.33"/>
              <dgm:constr type="h" for="ch" forName="downArrow" refType="h" fact="0.48"/>
              <dgm:constr type="t" for="ch" forName="downArrow" refType="h" fact="0.52"/>
              <dgm:constr type="l" for="ch" forName="downArrow" refType="w" fact="0.57"/>
              <dgm:constr type="h" for="ch" forName="downArrow" refType="w" refFor="ch" refForName="downArrow" op="gte" fact="0.75"/>
              <dgm:constr type="w" for="ch" forName="downArrowText" refType="w" fact="0.56"/>
              <dgm:constr type="h" for="ch" forName="downArrowText" refType="h" fact="0.48"/>
              <dgm:constr type="t" for="ch" forName="downArrowText" refType="h" fact="0.52"/>
              <dgm:constr type="l" for="ch" forName="downArrowText"/>
            </dgm:constrLst>
          </dgm:else>
        </dgm:choose>
      </dgm:else>
    </dgm:choose>
    <dgm:ruleLst/>
    <dgm:forEach name="Name9" axis="ch" ptType="node" cnt="1">
      <dgm:layoutNode name="upArrow" styleLbl="node1">
        <dgm:alg type="sp"/>
        <dgm:shape xmlns:r="http://schemas.openxmlformats.org/officeDocument/2006/relationships" type="upArrow" r:blip="">
          <dgm:adjLst/>
        </dgm:shape>
        <dgm:presOf/>
        <dgm:constrLst/>
        <dgm:ruleLst/>
      </dgm:layoutNode>
      <dgm:layoutNode name="upArrowText" styleLbl="revTx">
        <dgm:varLst>
          <dgm:chMax val="0"/>
          <dgm:bulletEnabled val="1"/>
        </dgm:varLst>
        <dgm:choose name="Name10">
          <dgm:if name="Name11" axis="root des" ptType="all node" func="maxDepth" op="gt" val="1">
            <dgm:alg type="tx">
              <dgm:param type="parTxLTRAlign" val="l"/>
              <dgm:param type="parTxRTLAlign" val="r"/>
              <dgm:param type="txAnchorVertCh" val="mid"/>
            </dgm:alg>
          </dgm:if>
          <dgm:else name="Name12">
            <dgm:choose name="Name13">
              <dgm:if name="Name14" func="var" arg="dir" op="equ" val="norm">
                <dgm:alg type="tx">
                  <dgm:param type="parTxLTRAlign" val="l"/>
                  <dgm:param type="parTxRTLAlign" val="l"/>
                  <dgm:param type="txAnchorVertCh" val="mid"/>
                </dgm:alg>
              </dgm:if>
              <dgm:else name="Name15">
                <dgm:alg type="tx">
                  <dgm:param type="parTxLTRAlign" val="r"/>
                  <dgm:param type="parTxRTLAlign" val="r"/>
                  <dgm:param type="txAnchorVertCh" val="mid"/>
                </dgm:alg>
              </dgm:else>
            </dgm:choose>
          </dgm:else>
        </dgm:choose>
        <dgm:shape xmlns:r="http://schemas.openxmlformats.org/officeDocument/2006/relationships" type="rect" r:blip="">
          <dgm:adjLst/>
        </dgm:shape>
        <dgm:presOf axis="desOrSelf" ptType="node"/>
        <dgm:constrLst>
          <dgm:constr type="tMarg"/>
        </dgm:constrLst>
        <dgm:ruleLst>
          <dgm:rule type="primFontSz" val="5" fact="NaN" max="NaN"/>
        </dgm:ruleLst>
      </dgm:layoutNode>
    </dgm:forEach>
    <dgm:forEach name="Name16" axis="ch" ptType="node" st="2" cnt="1">
      <dgm:layoutNode name="downArrow" styleLbl="node1">
        <dgm:alg type="sp"/>
        <dgm:shape xmlns:r="http://schemas.openxmlformats.org/officeDocument/2006/relationships" type="downArrow" r:blip="">
          <dgm:adjLst/>
        </dgm:shape>
        <dgm:presOf/>
        <dgm:constrLst/>
        <dgm:ruleLst/>
      </dgm:layoutNode>
      <dgm:layoutNode name="downArrowText" styleLbl="revTx">
        <dgm:varLst>
          <dgm:chMax val="0"/>
          <dgm:bulletEnabled val="1"/>
        </dgm:varLst>
        <dgm:choose name="Name17">
          <dgm:if name="Name18" axis="root des" ptType="all node" func="maxDepth" op="gt" val="1">
            <dgm:alg type="tx">
              <dgm:param type="parTxLTRAlign" val="l"/>
              <dgm:param type="parTxRTLAlign" val="r"/>
              <dgm:param type="txAnchorVertCh" val="mid"/>
            </dgm:alg>
          </dgm:if>
          <dgm:else name="Name19">
            <dgm:choose name="Name20">
              <dgm:if name="Name21" func="var" arg="dir" op="equ" val="norm">
                <dgm:alg type="tx">
                  <dgm:param type="parTxLTRAlign" val="l"/>
                  <dgm:param type="parTxRTLAlign" val="l"/>
                  <dgm:param type="txAnchorVertCh" val="mid"/>
                </dgm:alg>
              </dgm:if>
              <dgm:else name="Name22">
                <dgm:alg type="tx">
                  <dgm:param type="parTxLTRAlign" val="r"/>
                  <dgm:param type="parTxRTLAlign" val="r"/>
                  <dgm:param type="txAnchorVertCh" val="mid"/>
                </dgm:alg>
              </dgm:else>
            </dgm:choose>
          </dgm:else>
        </dgm:choose>
        <dgm:shape xmlns:r="http://schemas.openxmlformats.org/officeDocument/2006/relationships" type="rect" r:blip="">
          <dgm:adjLst/>
        </dgm:shape>
        <dgm:presOf axis="desOrSelf" ptType="node"/>
        <dgm:constrLst>
          <dgm:constr type="tMarg"/>
        </dgm:constrLst>
        <dgm:ruleLst>
          <dgm:rule type="primFontSz" val="5" fact="NaN" max="NaN"/>
        </dgm:ruleLst>
      </dgm:layoutNode>
    </dgm:forEach>
  </dgm:layoutNode>
</dgm:layoutDef>
</file>

<file path=ppt/diagrams/layout242.xml><?xml version="1.0" encoding="utf-8"?>
<dgm:layoutDef xmlns:dgm="http://schemas.openxmlformats.org/drawingml/2006/diagram" xmlns:a="http://schemas.openxmlformats.org/drawingml/2006/main" uniqueId="urn:microsoft.com/office/officeart/2005/8/layout/arrow3">
  <dgm:title val=""/>
  <dgm:desc val=""/>
  <dgm:catLst>
    <dgm:cat type="relationship" pri="5000"/>
  </dgm:catLst>
  <dgm:sampData>
    <dgm:dataModel>
      <dgm:ptLst>
        <dgm:pt modelId="0" type="doc"/>
        <dgm:pt modelId="1">
          <dgm:prSet phldr="1"/>
        </dgm:pt>
        <dgm:pt modelId="2">
          <dgm:prSet phldr="1"/>
        </dgm:pt>
      </dgm:ptLst>
      <dgm:cxnLst>
        <dgm:cxn modelId="4" srcId="0" destId="1" srcOrd="0" destOrd="0"/>
        <dgm:cxn modelId="5" srcId="0" destId="2" srcOrd="1"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Lst>
      <dgm:cxnLst>
        <dgm:cxn modelId="3" srcId="0" destId="1" srcOrd="0" destOrd="0"/>
        <dgm:cxn modelId="4" srcId="0" destId="2" srcOrd="1" destOrd="0"/>
      </dgm:cxnLst>
      <dgm:bg/>
      <dgm:whole/>
    </dgm:dataModel>
  </dgm:clrData>
  <dgm:layoutNode name="compositeShape">
    <dgm:varLst>
      <dgm:chMax val="2"/>
      <dgm:dir/>
      <dgm:resizeHandles val="exact"/>
    </dgm:varLst>
    <dgm:alg type="composite">
      <dgm:param type="horzAlign" val="none"/>
      <dgm:param type="vertAlign" val="none"/>
    </dgm:alg>
    <dgm:shape xmlns:r="http://schemas.openxmlformats.org/officeDocument/2006/relationships" r:blip="">
      <dgm:adjLst/>
    </dgm:shape>
    <dgm:presOf/>
    <dgm:choose name="Name0">
      <dgm:if name="Name1" func="var" arg="dir" op="equ" val="norm">
        <dgm:choose name="Name2">
          <dgm:if name="Name3" axis="ch" ptType="node" func="cnt" op="gte" val="2">
            <dgm:constrLst>
              <dgm:constr type="w" for="ch" forName="divider" refType="w"/>
              <dgm:constr type="h" for="ch" forName="divider" refType="w" fact="0.2"/>
              <dgm:constr type="h" for="ch" forName="divider" refType="h" op="gte" fact="0.2"/>
              <dgm:constr type="h" for="ch" forName="divider" refType="h" op="lte" fact="0.4"/>
              <dgm:constr type="ctrX" for="ch" forName="divider" refType="w" fact="0.5"/>
              <dgm:constr type="ctrY" for="ch" forName="divider" refType="h" fact="0.5"/>
              <dgm:constr type="w" for="ch" forName="downArrow" refType="w" fact="0.3"/>
              <dgm:constr type="h" for="ch" forName="downArrow" refType="h" fact="0.4"/>
              <dgm:constr type="l" for="ch" forName="downArrow" refType="w" fact="0.1"/>
              <dgm:constr type="t" for="ch" forName="downArrow" refType="h" fact="0.05"/>
              <dgm:constr type="lOff" for="ch" forName="downArrow" refType="w" fact="0.02"/>
              <dgm:constr type="w" for="ch" forName="downArrowText" refType="w" fact="0.32"/>
              <dgm:constr type="h" for="ch" forName="downArrowText" refType="h" fact="0.42"/>
              <dgm:constr type="t" for="ch" forName="downArrowText"/>
              <dgm:constr type="r" for="ch" forName="downArrowText" refType="w" fact="0.85"/>
              <dgm:constr type="w" for="ch" forName="upArrow" refType="w" fact="0.3"/>
              <dgm:constr type="h" for="ch" forName="upArrow" refType="h" fact="0.4"/>
              <dgm:constr type="b" for="ch" forName="upArrow" refType="h" fact="0.95"/>
              <dgm:constr type="r" for="ch" forName="upArrow" refType="w" fact="0.9"/>
              <dgm:constr type="rOff" for="ch" forName="upArrow" refType="w" fact="-0.02"/>
              <dgm:constr type="w" for="ch" forName="upArrowText" refType="w" fact="0.32"/>
              <dgm:constr type="h" for="ch" forName="upArrowText" refType="h" fact="0.42"/>
              <dgm:constr type="b" for="ch" forName="upArrowText" refType="h"/>
              <dgm:constr type="l" for="ch" forName="upArrowText" refType="w" fact="0.15"/>
              <dgm:constr type="primFontSz" for="ch" ptType="node" op="equ" val="65"/>
            </dgm:constrLst>
          </dgm:if>
          <dgm:else name="Name4">
            <dgm:constrLst>
              <dgm:constr type="w" for="ch" forName="downArrow" refType="w" fact="0.4"/>
              <dgm:constr type="h" for="ch" forName="downArrow" refType="h" fact="0.8"/>
              <dgm:constr type="l" for="ch" forName="downArrow" refType="w" fact="0.02"/>
              <dgm:constr type="t" for="ch" forName="downArrow" refType="h" fact="0.05"/>
              <dgm:constr type="lOff" for="ch" forName="downArrow" refType="w" fact="0.02"/>
              <dgm:constr type="w" for="ch" forName="downArrowText" refType="w" fact="0.5"/>
              <dgm:constr type="h" for="ch" forName="downArrowText" refType="h"/>
              <dgm:constr type="t" for="ch" forName="downArrowText"/>
              <dgm:constr type="r" for="ch" forName="downArrowText" refType="w"/>
              <dgm:constr type="primFontSz" for="ch" ptType="node" op="equ" val="65"/>
            </dgm:constrLst>
          </dgm:else>
        </dgm:choose>
      </dgm:if>
      <dgm:else name="Name5">
        <dgm:choose name="Name6">
          <dgm:if name="Name7" axis="ch" ptType="node" func="cnt" op="gte" val="2">
            <dgm:constrLst>
              <dgm:constr type="w" for="ch" forName="divider" refType="w"/>
              <dgm:constr type="h" for="ch" forName="divider" refType="w" fact="0.2"/>
              <dgm:constr type="h" for="ch" forName="divider" refType="h" op="gte" fact="0.2"/>
              <dgm:constr type="h" for="ch" forName="divider" refType="h" op="lte" fact="0.4"/>
              <dgm:constr type="ctrX" for="ch" forName="divider" refType="w" fact="0.5"/>
              <dgm:constr type="ctrY" for="ch" forName="divider" refType="h" fact="0.5"/>
              <dgm:constr type="w" for="ch" forName="downArrow" refType="w" fact="0.3"/>
              <dgm:constr type="h" for="ch" forName="downArrow" refType="h" fact="0.4"/>
              <dgm:constr type="r" for="ch" forName="downArrow" refType="w" fact="0.9"/>
              <dgm:constr type="t" for="ch" forName="downArrow" refType="h" fact="0.05"/>
              <dgm:constr type="rOff" for="ch" forName="downArrow" refType="w" fact="-0.02"/>
              <dgm:constr type="w" for="ch" forName="downArrowText" refType="w" fact="0.32"/>
              <dgm:constr type="h" for="ch" forName="downArrowText" refType="h" fact="0.42"/>
              <dgm:constr type="t" for="ch" forName="downArrowText"/>
              <dgm:constr type="l" for="ch" forName="downArrowText" refType="w" fact="0.15"/>
              <dgm:constr type="w" for="ch" forName="upArrow" refType="w" fact="0.3"/>
              <dgm:constr type="h" for="ch" forName="upArrow" refType="h" fact="0.4"/>
              <dgm:constr type="b" for="ch" forName="upArrow" refType="h" fact="0.95"/>
              <dgm:constr type="l" for="ch" forName="upArrow" refType="w" fact="0.1"/>
              <dgm:constr type="lOff" for="ch" forName="upArrow" refType="w" fact="0.02"/>
              <dgm:constr type="w" for="ch" forName="upArrowText" refType="w" fact="0.32"/>
              <dgm:constr type="h" for="ch" forName="upArrowText" refType="h" fact="0.42"/>
              <dgm:constr type="b" for="ch" forName="upArrowText" refType="h"/>
              <dgm:constr type="r" for="ch" forName="upArrowText" refType="w" fact="0.85"/>
              <dgm:constr type="primFontSz" for="ch" ptType="node" op="equ" val="65"/>
            </dgm:constrLst>
          </dgm:if>
          <dgm:else name="Name8">
            <dgm:constrLst>
              <dgm:constr type="w" for="ch" forName="downArrow" refType="w" fact="0.4"/>
              <dgm:constr type="h" for="ch" forName="downArrow" refType="h" fact="0.8"/>
              <dgm:constr type="r" for="ch" forName="downArrow" refType="w" fact="0.98"/>
              <dgm:constr type="t" for="ch" forName="downArrow" refType="h" fact="0.05"/>
              <dgm:constr type="rOff" for="ch" forName="downArrow" refType="w" fact="-0.02"/>
              <dgm:constr type="w" for="ch" forName="downArrowText" refType="w" fact="0.5"/>
              <dgm:constr type="h" for="ch" forName="downArrowText" refType="h"/>
              <dgm:constr type="t" for="ch" forName="downArrowText"/>
              <dgm:constr type="l" for="ch" forName="downArrowText"/>
              <dgm:constr type="primFontSz" for="ch" ptType="node" op="equ" val="65"/>
            </dgm:constrLst>
          </dgm:else>
        </dgm:choose>
      </dgm:else>
    </dgm:choose>
    <dgm:ruleLst/>
    <dgm:choose name="Name9">
      <dgm:if name="Name10" axis="ch" ptType="node" func="cnt" op="gte" val="2">
        <dgm:layoutNode name="divider" styleLbl="fgShp">
          <dgm:alg type="sp"/>
          <dgm:choose name="Name11">
            <dgm:if name="Name12" func="var" arg="dir" op="equ" val="norm">
              <dgm:shape xmlns:r="http://schemas.openxmlformats.org/officeDocument/2006/relationships" rot="-5" type="mathMinus" r:blip="">
                <dgm:adjLst/>
              </dgm:shape>
            </dgm:if>
            <dgm:else name="Name13">
              <dgm:shape xmlns:r="http://schemas.openxmlformats.org/officeDocument/2006/relationships" rot="5" type="mathMinus" r:blip="">
                <dgm:adjLst/>
              </dgm:shape>
            </dgm:else>
          </dgm:choose>
          <dgm:presOf/>
          <dgm:constrLst/>
          <dgm:ruleLst/>
        </dgm:layoutNode>
      </dgm:if>
      <dgm:else name="Name14"/>
    </dgm:choose>
    <dgm:forEach name="Name15" axis="ch" ptType="node" cnt="1">
      <dgm:layoutNode name="downArrow" styleLbl="node1">
        <dgm:alg type="sp"/>
        <dgm:shape xmlns:r="http://schemas.openxmlformats.org/officeDocument/2006/relationships" type="downArrow" r:blip="">
          <dgm:adjLst/>
        </dgm:shape>
        <dgm:presOf/>
        <dgm:constrLst/>
        <dgm:ruleLst/>
      </dgm:layoutNode>
      <dgm:layoutNode name="downArrowText" styleLbl="revTx">
        <dgm:varLst>
          <dgm:bulletEnabled val="1"/>
        </dgm:varLst>
        <dgm:alg type="tx">
          <dgm:param type="txAnchorVertCh" val="mid"/>
        </dgm:alg>
        <dgm:shape xmlns:r="http://schemas.openxmlformats.org/officeDocument/2006/relationships" type="rect" r:blip="">
          <dgm:adjLst/>
        </dgm:shape>
        <dgm:presOf axis="desOrSelf" ptType="node"/>
        <dgm:constrLst/>
        <dgm:ruleLst>
          <dgm:rule type="primFontSz" val="5" fact="NaN" max="NaN"/>
        </dgm:ruleLst>
      </dgm:layoutNode>
    </dgm:forEach>
    <dgm:forEach name="Name16" axis="ch" ptType="node" st="2" cnt="1">
      <dgm:layoutNode name="upArrow" styleLbl="node1">
        <dgm:alg type="sp"/>
        <dgm:shape xmlns:r="http://schemas.openxmlformats.org/officeDocument/2006/relationships" type="upArrow" r:blip="">
          <dgm:adjLst/>
        </dgm:shape>
        <dgm:presOf/>
        <dgm:constrLst/>
        <dgm:ruleLst/>
      </dgm:layoutNode>
      <dgm:layoutNode name="upArrowText" styleLbl="revTx">
        <dgm:varLst>
          <dgm:bulletEnabled val="1"/>
        </dgm:varLst>
        <dgm:alg type="tx">
          <dgm:param type="txAnchorVertCh" val="mid"/>
        </dgm:alg>
        <dgm:shape xmlns:r="http://schemas.openxmlformats.org/officeDocument/2006/relationships" type="rect" r:blip="">
          <dgm:adjLst/>
        </dgm:shape>
        <dgm:presOf axis="desOrSelf" ptType="node"/>
        <dgm:constrLst/>
        <dgm:ruleLst>
          <dgm:rule type="primFontSz" val="5" fact="NaN" max="NaN"/>
        </dgm:ruleLst>
      </dgm:layoutNode>
    </dgm:forEach>
  </dgm:layoutNode>
</dgm:layoutDef>
</file>

<file path=ppt/diagrams/layout243.xml><?xml version="1.0" encoding="utf-8"?>
<dgm:layoutDef xmlns:dgm="http://schemas.openxmlformats.org/drawingml/2006/diagram" xmlns:a="http://schemas.openxmlformats.org/drawingml/2006/main" uniqueId="urn:microsoft.com/office/officeart/2005/8/layout/radial4">
  <dgm:title val=""/>
  <dgm:desc val=""/>
  <dgm:catLst>
    <dgm:cat type="relationship" pri="190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t modelId="11"/>
        <dgm:pt modelId="12"/>
      </dgm:ptLst>
      <dgm:cxnLst>
        <dgm:cxn modelId="2" srcId="0" destId="1" srcOrd="0" destOrd="0"/>
        <dgm:cxn modelId="15" srcId="1" destId="11" srcOrd="0" destOrd="0"/>
        <dgm:cxn modelId="16" srcId="1" destId="12" srcOrd="1"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cycle">
    <dgm:varLst>
      <dgm:chMax val="1"/>
      <dgm:dir/>
      <dgm:animLvl val="ctr"/>
      <dgm:resizeHandles val="exact"/>
    </dgm:varLst>
    <dgm:choose name="Name0">
      <dgm:if name="Name1" func="var" arg="dir" op="equ" val="norm">
        <dgm:choose name="Name2">
          <dgm:if name="Name3" axis="ch ch" ptType="node node" st="1 1" cnt="1 0" func="cnt" op="lte" val="1">
            <dgm:alg type="cycle">
              <dgm:param type="stAng" val="0"/>
              <dgm:param type="spanAng" val="360"/>
              <dgm:param type="ctrShpMap" val="fNode"/>
            </dgm:alg>
          </dgm:if>
          <dgm:else name="Name4">
            <dgm:choose name="Name5">
              <dgm:if name="Name6" axis="ch ch" ptType="node node" st="1 1" cnt="1 0" func="cnt" op="lte" val="3">
                <dgm:alg type="cycle">
                  <dgm:param type="stAng" val="-55"/>
                  <dgm:param type="spanAng" val="110"/>
                  <dgm:param type="ctrShpMap" val="fNode"/>
                </dgm:alg>
              </dgm:if>
              <dgm:else name="Name7">
                <dgm:choose name="Name8">
                  <dgm:if name="Name9" axis="ch ch" ptType="node node" st="1 1" cnt="1 0" func="cnt" op="equ" val="4">
                    <dgm:alg type="cycle">
                      <dgm:param type="stAng" val="-75"/>
                      <dgm:param type="spanAng" val="150"/>
                      <dgm:param type="ctrShpMap" val="fNode"/>
                    </dgm:alg>
                  </dgm:if>
                  <dgm:else name="Name10">
                    <dgm:alg type="cycle">
                      <dgm:param type="stAng" val="-90"/>
                      <dgm:param type="spanAng" val="180"/>
                      <dgm:param type="ctrShpMap" val="fNode"/>
                    </dgm:alg>
                  </dgm:else>
                </dgm:choose>
              </dgm:else>
            </dgm:choose>
          </dgm:else>
        </dgm:choose>
      </dgm:if>
      <dgm:else name="Name11">
        <dgm:choose name="Name12">
          <dgm:if name="Name13" axis="ch ch" ptType="node node" st="1 1" cnt="1 0" func="cnt" op="lte" val="1">
            <dgm:alg type="cycle">
              <dgm:param type="stAng" val="0"/>
              <dgm:param type="spanAng" val="-360"/>
              <dgm:param type="ctrShpMap" val="fNode"/>
            </dgm:alg>
          </dgm:if>
          <dgm:else name="Name14">
            <dgm:choose name="Name15">
              <dgm:if name="Name16" axis="ch ch" ptType="node node" st="1 1" cnt="1 0" func="cnt" op="lte" val="3">
                <dgm:alg type="cycle">
                  <dgm:param type="stAng" val="55"/>
                  <dgm:param type="spanAng" val="-110"/>
                  <dgm:param type="ctrShpMap" val="fNode"/>
                </dgm:alg>
              </dgm:if>
              <dgm:else name="Name17">
                <dgm:choose name="Name18">
                  <dgm:if name="Name19" axis="ch ch" ptType="node node" st="1 1" cnt="1 0" func="cnt" op="equ" val="4">
                    <dgm:alg type="cycle">
                      <dgm:param type="stAng" val="75"/>
                      <dgm:param type="spanAng" val="-150"/>
                      <dgm:param type="ctrShpMap" val="fNode"/>
                    </dgm:alg>
                  </dgm:if>
                  <dgm:else name="Name20">
                    <dgm:alg type="cycle">
                      <dgm:param type="stAng" val="90"/>
                      <dgm:param type="spanAng" val="-180"/>
                      <dgm:param type="ctrShpMap" val="fNode"/>
                    </dgm:alg>
                  </dgm:else>
                </dgm:choose>
              </dgm:else>
            </dgm:choose>
          </dgm:else>
        </dgm:choose>
      </dgm:else>
    </dgm:choose>
    <dgm:shape xmlns:r="http://schemas.openxmlformats.org/officeDocument/2006/relationships" r:blip="">
      <dgm:adjLst/>
    </dgm:shape>
    <dgm:presOf/>
    <dgm:constrLst>
      <dgm:constr type="w" for="ch" forName="centerShape" refType="w"/>
      <dgm:constr type="w" for="ch" forName="node" refType="w" refFor="ch" refForName="centerShape" fact="0.95"/>
      <dgm:constr type="h" for="ch" forName="parTrans" refType="w" refFor="ch" refForName="centerShape" fact="0.285"/>
      <dgm:constr type="sp" refType="w" refFor="ch" refForName="centerShape" op="equ" fact="0.23"/>
      <dgm:constr type="sibSp" refType="w" refFor="ch" refForName="node" fact="0.1"/>
      <dgm:constr type="primFontSz" for="ch" forName="node" op="equ"/>
    </dgm:constrLst>
    <dgm:choose name="Name21">
      <dgm:if name="Name22" axis="ch ch" ptType="node node" st="1 1" cnt="1 0" func="cnt" op="lte" val="5">
        <dgm:ruleLst>
          <dgm:rule type="w" for="ch" forName="centerShape" val="NaN" fact="0.27" max="NaN"/>
        </dgm:ruleLst>
      </dgm:if>
      <dgm:else name="Name23">
        <dgm:ruleLst>
          <dgm:rule type="w" for="ch" forName="centerShape" val="NaN" fact="0.27" max="NaN"/>
          <dgm:rule type="w" for="ch" forName="node" val="NaN" fact="0.7" max="NaN"/>
        </dgm:ruleLst>
      </dgm:else>
    </dgm:choose>
    <dgm:forEach name="Name24" axis="ch" ptType="node" cnt="1">
      <dgm:layoutNode name="centerShape" styleLbl="node0">
        <dgm:alg type="tx"/>
        <dgm:shape xmlns:r="http://schemas.openxmlformats.org/officeDocument/2006/relationships" type="ellipse" r:blip="">
          <dgm:adjLst/>
        </dgm:shape>
        <dgm:presOf axis="self"/>
        <dgm:constrLst>
          <dgm:constr type="tMarg" refType="primFontSz" fact="0.05"/>
          <dgm:constr type="bMarg" refType="primFontSz" fact="0.05"/>
          <dgm:constr type="lMarg" refType="primFontSz" fact="0.05"/>
          <dgm:constr type="rMarg" refType="primFontSz" fact="0.05"/>
          <dgm:constr type="primFontSz" val="65"/>
          <dgm:constr type="h" refType="w"/>
        </dgm:constrLst>
        <dgm:ruleLst>
          <dgm:rule type="primFontSz" val="5" fact="NaN" max="NaN"/>
        </dgm:ruleLst>
      </dgm:layoutNode>
      <dgm:forEach name="Name25" axis="ch">
        <dgm:forEach name="Name26" axis="self" ptType="parTrans">
          <dgm:layoutNode name="parTrans" styleLbl="bgSibTrans2D1">
            <dgm:alg type="conn">
              <dgm:param type="begPts" val="auto"/>
              <dgm:param type="endPts" val="ctr"/>
              <dgm:param type="endSty" val="noArr"/>
              <dgm:param type="begSty" val="arr"/>
            </dgm:alg>
            <dgm:shape xmlns:r="http://schemas.openxmlformats.org/officeDocument/2006/relationships" type="conn" r:blip="">
              <dgm:adjLst/>
            </dgm:shape>
            <dgm:presOf axis="self"/>
            <dgm:constrLst>
              <dgm:constr type="begPad" refType="connDist" fact="0.055"/>
              <dgm:constr type="endPad"/>
            </dgm:constrLst>
            <dgm:ruleLst/>
          </dgm:layoutNode>
        </dgm:forEach>
        <dgm:forEach name="Name27" axis="self" ptType="node">
          <dgm:layoutNode name="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h" refType="w" fact="0.8"/>
              <dgm:constr type="tMarg" refType="primFontSz" fact="0.15"/>
              <dgm:constr type="bMarg" refType="primFontSz" fact="0.15"/>
              <dgm:constr type="lMarg" refType="primFontSz" fact="0.15"/>
              <dgm:constr type="rMarg" refType="primFontSz" fact="0.15"/>
            </dgm:constrLst>
            <dgm:ruleLst>
              <dgm:rule type="primFontSz" val="5" fact="NaN" max="NaN"/>
            </dgm:ruleLst>
          </dgm:layoutNode>
        </dgm:forEach>
      </dgm:forEach>
    </dgm:forEach>
  </dgm:layoutNode>
</dgm:layoutDef>
</file>

<file path=ppt/diagrams/layout244.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45.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46.xml><?xml version="1.0" encoding="utf-8"?>
<dgm:layoutDef xmlns:dgm="http://schemas.openxmlformats.org/drawingml/2006/diagram" xmlns:a="http://schemas.openxmlformats.org/drawingml/2006/main" uniqueId="urn:microsoft.com/office/officeart/2005/8/layout/hierarchy4">
  <dgm:title val=""/>
  <dgm:desc val=""/>
  <dgm:catLst>
    <dgm:cat type="hierarchy" pri="4000"/>
    <dgm:cat type="list" pri="24000"/>
    <dgm:cat type="relationship" pri="10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Name0">
    <dgm:varLst>
      <dgm:chPref val="1"/>
      <dgm:dir/>
      <dgm:animOne val="branch"/>
      <dgm:animLvl val="lvl"/>
      <dgm:resizeHandles/>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w" for="ch" forName="vertOne" refType="w"/>
      <dgm:constr type="w" for="des" forName="horzOne" refType="w"/>
      <dgm:constr type="w" for="des" forName="txOne" refType="w"/>
      <dgm:constr type="w" for="des" forName="vertTwo" refType="w"/>
      <dgm:constr type="w" for="des" forName="horzTwo" refType="w"/>
      <dgm:constr type="w" for="des" forName="txTwo" refType="w"/>
      <dgm:constr type="w" for="des" forName="vertThree" refType="w"/>
      <dgm:constr type="w" for="des" forName="horzThree" refType="w"/>
      <dgm:constr type="w" for="des" forName="txThree" refType="w"/>
      <dgm:constr type="w" for="des" forName="vertFour" refType="w"/>
      <dgm:constr type="w" for="des" forName="horzFour" refType="w"/>
      <dgm:constr type="w" for="des" forName="txFour" refType="w"/>
      <dgm:constr type="h" for="des" ptType="node" op="equ"/>
      <dgm:constr type="h" for="des" forName="txOne" refType="h"/>
      <dgm:constr type="userH" for="des" ptType="node" refType="h" refFor="des" refForName="txOne"/>
      <dgm:constr type="primFontSz" for="des" forName="txOne" val="65"/>
      <dgm:constr type="primFontSz" for="des" forName="txTwo" val="65"/>
      <dgm:constr type="primFontSz" for="des" forName="txTwo" refType="primFontSz" refFor="des" refForName="txOne" op="lte"/>
      <dgm:constr type="primFontSz" for="des" forName="txThree" val="65"/>
      <dgm:constr type="primFontSz" for="des" forName="txThree" refType="primFontSz" refFor="des" refForName="txOne" op="lte"/>
      <dgm:constr type="primFontSz" for="des" forName="txThree" refType="primFontSz" refFor="des" refForName="txTwo" op="lte"/>
      <dgm:constr type="primFontSz" for="des" forName="txFour" val="65"/>
      <dgm:constr type="primFontSz" for="des" forName="txFour" refType="primFontSz" refFor="des" refForName="txOne" op="lte"/>
      <dgm:constr type="primFontSz" for="des" forName="txFour" refType="primFontSz" refFor="des" refForName="txTwo" op="lte"/>
      <dgm:constr type="primFontSz" for="des" forName="txFour" refType="primFontSz" refFor="des" refForName="txThree" op="lte"/>
      <dgm:constr type="w" for="des" forName="sibSpaceOne" refType="w" fact="0.168"/>
      <dgm:constr type="w" for="des" forName="sibSpaceTwo" refType="w" refFor="des" refForName="sibSpaceOne" op="equ" fact="0.5"/>
      <dgm:constr type="w" for="des" forName="sibSpaceThree" refType="w" refFor="des" refForName="sibSpaceTwo" op="equ" fact="0.5"/>
      <dgm:constr type="w" for="des" forName="sibSpaceFour" refType="w" refFor="des" refForName="sibSpaceThree" op="equ" fact="0.5"/>
      <dgm:constr type="h" for="des" forName="parTransOne" refType="w" fact="0.056"/>
      <dgm:constr type="h" for="des" forName="parTransTwo" refType="h" refFor="des" refForName="parTransOne" op="equ"/>
      <dgm:constr type="h" for="des" forName="parTransThree" refType="h" refFor="des" refForName="parTransTwo" op="equ"/>
      <dgm:constr type="h" for="des" forName="parTransFour" refType="h" refFor="des" refForName="parTransThree" op="equ"/>
    </dgm:constrLst>
    <dgm:ruleLst/>
    <dgm:forEach name="Name4" axis="ch" ptType="node">
      <dgm:layoutNode name="vertOne">
        <dgm:alg type="lin">
          <dgm:param type="linDir" val="fromT"/>
        </dgm:alg>
        <dgm:shape xmlns:r="http://schemas.openxmlformats.org/officeDocument/2006/relationships" r:blip="">
          <dgm:adjLst/>
        </dgm:shape>
        <dgm:presOf/>
        <dgm:constrLst>
          <dgm:constr type="w" for="ch" forName="txOne" refType="w" refFor="ch" refForName="horzOne" op="gte"/>
        </dgm:constrLst>
        <dgm:ruleLst/>
        <dgm:layoutNode name="txOn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5">
          <dgm:if name="Name6" axis="des" ptType="node" func="cnt" op="gt" val="0">
            <dgm:layoutNode name="parTransOne">
              <dgm:alg type="sp"/>
              <dgm:shape xmlns:r="http://schemas.openxmlformats.org/officeDocument/2006/relationships" r:blip="">
                <dgm:adjLst/>
              </dgm:shape>
              <dgm:presOf/>
              <dgm:constrLst/>
              <dgm:ruleLst/>
            </dgm:layoutNode>
          </dgm:if>
          <dgm:else name="Name7"/>
        </dgm:choose>
        <dgm:layoutNode name="horzOne">
          <dgm:choose name="Name8">
            <dgm:if name="Name9" func="var" arg="dir" op="equ" val="norm">
              <dgm:alg type="lin">
                <dgm:param type="linDir" val="fromL"/>
                <dgm:param type="nodeVertAlign" val="t"/>
              </dgm:alg>
            </dgm:if>
            <dgm:else name="Name1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1" axis="ch" ptType="node">
            <dgm:layoutNode name="vertTwo">
              <dgm:alg type="lin">
                <dgm:param type="linDir" val="fromT"/>
              </dgm:alg>
              <dgm:shape xmlns:r="http://schemas.openxmlformats.org/officeDocument/2006/relationships" r:blip="">
                <dgm:adjLst/>
              </dgm:shape>
              <dgm:presOf/>
              <dgm:constrLst>
                <dgm:constr type="w" for="ch" forName="txTwo" refType="w" refFor="ch" refForName="horzTwo" op="gte"/>
              </dgm:constrLst>
              <dgm:ruleLst/>
              <dgm:layoutNode name="txTwo">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2">
                <dgm:if name="Name13" axis="des" ptType="node" func="cnt" op="gt" val="0">
                  <dgm:layoutNode name="parTransTwo">
                    <dgm:alg type="sp"/>
                    <dgm:shape xmlns:r="http://schemas.openxmlformats.org/officeDocument/2006/relationships" r:blip="">
                      <dgm:adjLst/>
                    </dgm:shape>
                    <dgm:presOf/>
                    <dgm:constrLst/>
                    <dgm:ruleLst/>
                  </dgm:layoutNode>
                </dgm:if>
                <dgm:else name="Name14"/>
              </dgm:choose>
              <dgm:layoutNode name="horzTwo">
                <dgm:choose name="Name15">
                  <dgm:if name="Name16" func="var" arg="dir" op="equ" val="norm">
                    <dgm:alg type="lin">
                      <dgm:param type="linDir" val="fromL"/>
                      <dgm:param type="nodeVertAlign" val="t"/>
                    </dgm:alg>
                  </dgm:if>
                  <dgm:else name="Name17">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8" axis="ch" ptType="node">
                  <dgm:layoutNode name="vertThree">
                    <dgm:alg type="lin">
                      <dgm:param type="linDir" val="fromT"/>
                    </dgm:alg>
                    <dgm:shape xmlns:r="http://schemas.openxmlformats.org/officeDocument/2006/relationships" r:blip="">
                      <dgm:adjLst/>
                    </dgm:shape>
                    <dgm:presOf/>
                    <dgm:constrLst>
                      <dgm:constr type="w" for="ch" forName="txThree" refType="w" refFor="ch" refForName="horzThree" op="gte"/>
                    </dgm:constrLst>
                    <dgm:ruleLst/>
                    <dgm:layoutNode name="txThree">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9">
                      <dgm:if name="Name20" axis="des" ptType="node" func="cnt" op="gt" val="0">
                        <dgm:layoutNode name="parTransThree">
                          <dgm:alg type="sp"/>
                          <dgm:shape xmlns:r="http://schemas.openxmlformats.org/officeDocument/2006/relationships" r:blip="">
                            <dgm:adjLst/>
                          </dgm:shape>
                          <dgm:presOf/>
                          <dgm:constrLst/>
                          <dgm:ruleLst/>
                        </dgm:layoutNode>
                      </dgm:if>
                      <dgm:else name="Name21"/>
                    </dgm:choose>
                    <dgm:layoutNode name="horzThree">
                      <dgm:choose name="Name22">
                        <dgm:if name="Name23" func="var" arg="dir" op="equ" val="norm">
                          <dgm:alg type="lin">
                            <dgm:param type="linDir" val="fromL"/>
                            <dgm:param type="nodeVertAlign" val="t"/>
                          </dgm:alg>
                        </dgm:if>
                        <dgm:else name="Name24">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repeat" axis="ch" ptType="node">
                        <dgm:layoutNode name="vertFour">
                          <dgm:varLst>
                            <dgm:chPref val="3"/>
                          </dgm:varLst>
                          <dgm:alg type="lin">
                            <dgm:param type="linDir" val="fromT"/>
                          </dgm:alg>
                          <dgm:shape xmlns:r="http://schemas.openxmlformats.org/officeDocument/2006/relationships" r:blip="">
                            <dgm:adjLst/>
                          </dgm:shape>
                          <dgm:presOf/>
                          <dgm:constrLst>
                            <dgm:constr type="w" for="ch" forName="txFour" refType="w" refFor="ch" refForName="horzFour" op="gte"/>
                          </dgm:constrLst>
                          <dgm:ruleLst/>
                          <dgm:layoutNode name="txFour">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25">
                            <dgm:if name="Name26" axis="des" ptType="node" func="cnt" op="gt" val="0">
                              <dgm:layoutNode name="parTransFour">
                                <dgm:alg type="sp"/>
                                <dgm:shape xmlns:r="http://schemas.openxmlformats.org/officeDocument/2006/relationships" r:blip="">
                                  <dgm:adjLst/>
                                </dgm:shape>
                                <dgm:presOf/>
                                <dgm:constrLst/>
                                <dgm:ruleLst/>
                              </dgm:layoutNode>
                            </dgm:if>
                            <dgm:else name="Name27"/>
                          </dgm:choose>
                          <dgm:layoutNode name="horzFour">
                            <dgm:choose name="Name28">
                              <dgm:if name="Name29" func="var" arg="dir" op="equ" val="norm">
                                <dgm:alg type="lin">
                                  <dgm:param type="linDir" val="fromL"/>
                                  <dgm:param type="nodeVertAlign" val="t"/>
                                </dgm:alg>
                              </dgm:if>
                              <dgm:else name="Name3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31" ref="repeat"/>
                          </dgm:layoutNode>
                        </dgm:layoutNode>
                        <dgm:choose name="Name32">
                          <dgm:if name="Name33" axis="self" ptType="node" func="revPos" op="gte" val="2">
                            <dgm:forEach name="Name34" axis="followSib" ptType="sibTrans" cnt="1">
                              <dgm:layoutNode name="sibSpaceFour">
                                <dgm:alg type="sp"/>
                                <dgm:shape xmlns:r="http://schemas.openxmlformats.org/officeDocument/2006/relationships" r:blip="">
                                  <dgm:adjLst/>
                                </dgm:shape>
                                <dgm:presOf/>
                                <dgm:constrLst/>
                                <dgm:ruleLst/>
                              </dgm:layoutNode>
                            </dgm:forEach>
                          </dgm:if>
                          <dgm:else name="Name35"/>
                        </dgm:choose>
                      </dgm:forEach>
                    </dgm:layoutNode>
                  </dgm:layoutNode>
                  <dgm:choose name="Name36">
                    <dgm:if name="Name37" axis="self" ptType="node" func="revPos" op="gte" val="2">
                      <dgm:forEach name="Name38" axis="followSib" ptType="sibTrans" cnt="1">
                        <dgm:layoutNode name="sibSpaceThree">
                          <dgm:alg type="sp"/>
                          <dgm:shape xmlns:r="http://schemas.openxmlformats.org/officeDocument/2006/relationships" r:blip="">
                            <dgm:adjLst/>
                          </dgm:shape>
                          <dgm:presOf/>
                          <dgm:constrLst/>
                          <dgm:ruleLst/>
                        </dgm:layoutNode>
                      </dgm:forEach>
                    </dgm:if>
                    <dgm:else name="Name39"/>
                  </dgm:choose>
                </dgm:forEach>
              </dgm:layoutNode>
            </dgm:layoutNode>
            <dgm:choose name="Name40">
              <dgm:if name="Name41" axis="self" ptType="node" func="revPos" op="gte" val="2">
                <dgm:forEach name="Name42" axis="followSib" ptType="sibTrans" cnt="1">
                  <dgm:layoutNode name="sibSpaceTwo">
                    <dgm:alg type="sp"/>
                    <dgm:shape xmlns:r="http://schemas.openxmlformats.org/officeDocument/2006/relationships" r:blip="">
                      <dgm:adjLst/>
                    </dgm:shape>
                    <dgm:presOf/>
                    <dgm:constrLst/>
                    <dgm:ruleLst/>
                  </dgm:layoutNode>
                </dgm:forEach>
              </dgm:if>
              <dgm:else name="Name43"/>
            </dgm:choose>
          </dgm:forEach>
        </dgm:layoutNode>
      </dgm:layoutNode>
      <dgm:choose name="Name44">
        <dgm:if name="Name45" axis="self" ptType="node" func="revPos" op="gte" val="2">
          <dgm:forEach name="Name46" axis="followSib" ptType="sibTrans" cnt="1">
            <dgm:layoutNode name="sibSpaceOne">
              <dgm:alg type="sp"/>
              <dgm:shape xmlns:r="http://schemas.openxmlformats.org/officeDocument/2006/relationships" r:blip="">
                <dgm:adjLst/>
              </dgm:shape>
              <dgm:presOf/>
              <dgm:constrLst/>
              <dgm:ruleLst/>
            </dgm:layoutNode>
          </dgm:forEach>
        </dgm:if>
        <dgm:else name="Name47"/>
      </dgm:choose>
    </dgm:forEach>
  </dgm:layoutNode>
</dgm:layoutDef>
</file>

<file path=ppt/diagrams/layout247.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248.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249.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5.xml><?xml version="1.0" encoding="utf-8"?>
<dgm:layoutDef xmlns:dgm="http://schemas.openxmlformats.org/drawingml/2006/diagram" xmlns:a="http://schemas.openxmlformats.org/drawingml/2006/main" uniqueId="urn:microsoft.com/office/officeart/2005/8/layout/process4">
  <dgm:title val=""/>
  <dgm:desc val=""/>
  <dgm:catLst>
    <dgm:cat type="process" pri="16000"/>
    <dgm:cat type="list" pri="2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lin">
      <dgm:param type="linDir" val="fromB"/>
    </dgm:alg>
    <dgm:shape xmlns:r="http://schemas.openxmlformats.org/officeDocument/2006/relationships" r:blip="">
      <dgm:adjLst/>
    </dgm:shape>
    <dgm:presOf/>
    <dgm:constrLst>
      <dgm:constr type="h" for="ch" forName="boxAndChildren" refType="h"/>
      <dgm:constr type="h" for="ch" forName="arrowAndChildren" refType="h" refFor="ch" refForName="boxAndChildren" op="equ" fact="1.538"/>
      <dgm:constr type="w" for="ch" forName="arrowAndChildren" refType="w"/>
      <dgm:constr type="w" for="ch" forName="boxAndChildren" refType="w"/>
      <dgm:constr type="h" for="ch" forName="sp" refType="h" fact="-0.015"/>
      <dgm:constr type="primFontSz" for="des" forName="parentTextBox" val="65"/>
      <dgm:constr type="primFontSz" for="des" forName="parentTextArrow" refType="primFontSz" refFor="des" refForName="parentTextBox" op="equ"/>
      <dgm:constr type="primFontSz" for="des" forName="childTextArrow" val="65"/>
      <dgm:constr type="primFontSz" for="des" forName="childTextBox" refType="primFontSz" refFor="des" refForName="childTextArrow" op="equ"/>
    </dgm:constrLst>
    <dgm:ruleLst/>
    <dgm:forEach name="Name1" axis="ch" ptType="node" st="-1" step="-1">
      <dgm:choose name="Name2">
        <dgm:if name="Name3" axis="self" ptType="node" func="revPos" op="equ" val="1">
          <dgm:layoutNode name="boxAndChildren">
            <dgm:alg type="composite"/>
            <dgm:shape xmlns:r="http://schemas.openxmlformats.org/officeDocument/2006/relationships" r:blip="">
              <dgm:adjLst/>
            </dgm:shape>
            <dgm:presOf/>
            <dgm:choose name="Name4">
              <dgm:if name="Name5" axis="ch" ptType="node" func="cnt" op="gte" val="1">
                <dgm:constrLst>
                  <dgm:constr type="w" for="ch" forName="parentTextBox" refType="w"/>
                  <dgm:constr type="h" for="ch" forName="parentTextBox" refType="h" fact="0.54"/>
                  <dgm:constr type="t" for="ch" forName="parentTextBox"/>
                  <dgm:constr type="w" for="ch" forName="entireBox" refType="w"/>
                  <dgm:constr type="h" for="ch" forName="entireBox" refType="h"/>
                  <dgm:constr type="w" for="ch" forName="descendantBox" refType="w"/>
                  <dgm:constr type="b" for="ch" forName="descendantBox" refType="h" fact="0.98"/>
                  <dgm:constr type="h" for="ch" forName="descendantBox" refType="h" fact="0.46"/>
                </dgm:constrLst>
              </dgm:if>
              <dgm:else name="Name6">
                <dgm:constrLst>
                  <dgm:constr type="w" for="ch" forName="parentTextBox" refType="w"/>
                  <dgm:constr type="h" for="ch" forName="parentTextBox" refType="h"/>
                </dgm:constrLst>
              </dgm:else>
            </dgm:choose>
            <dgm:ruleLst/>
            <dgm:layoutNode name="parentTextBox">
              <dgm:alg type="tx"/>
              <dgm:choose name="Name7">
                <dgm:if name="Name8" axis="ch" ptType="node" func="cnt" op="gte" val="1">
                  <dgm:shape xmlns:r="http://schemas.openxmlformats.org/officeDocument/2006/relationships" type="rect" r:blip="" zOrderOff="1" hideGeom="1">
                    <dgm:adjLst/>
                  </dgm:shape>
                </dgm:if>
                <dgm:else name="Name9">
                  <dgm:shape xmlns:r="http://schemas.openxmlformats.org/officeDocument/2006/relationships" type="rect" r:blip="">
                    <dgm:adjLst/>
                  </dgm:shape>
                </dgm:else>
              </dgm:choose>
              <dgm:presOf axis="self"/>
              <dgm:constrLst/>
              <dgm:ruleLst>
                <dgm:rule type="primFontSz" val="5" fact="NaN" max="NaN"/>
              </dgm:ruleLst>
            </dgm:layoutNode>
            <dgm:choose name="Name10">
              <dgm:if name="Name11" axis="ch" ptType="node" func="cnt" op="gte" val="1">
                <dgm:layoutNode name="entireBox">
                  <dgm:alg type="sp"/>
                  <dgm:shape xmlns:r="http://schemas.openxmlformats.org/officeDocument/2006/relationships" type="rect" r:blip="">
                    <dgm:adjLst/>
                  </dgm:shape>
                  <dgm:presOf axis="self"/>
                  <dgm:constrLst/>
                  <dgm:ruleLst/>
                </dgm:layoutNode>
                <dgm:layoutNode name="descendantBox" styleLbl="fgAccFollowNode1">
                  <dgm:choose name="Name12">
                    <dgm:if name="Name13" func="var" arg="dir" op="equ" val="norm">
                      <dgm:alg type="lin"/>
                    </dgm:if>
                    <dgm:else name="Name14">
                      <dgm:alg type="lin">
                        <dgm:param type="linDir" val="fromR"/>
                      </dgm:alg>
                    </dgm:else>
                  </dgm:choose>
                  <dgm:shape xmlns:r="http://schemas.openxmlformats.org/officeDocument/2006/relationships" r:blip="">
                    <dgm:adjLst/>
                  </dgm:shape>
                  <dgm:presOf/>
                  <dgm:constrLst>
                    <dgm:constr type="w" for="ch" forName="childTextBox" refType="w"/>
                    <dgm:constr type="h" for="ch" forName="childTextBox" refType="h"/>
                  </dgm:constrLst>
                  <dgm:ruleLst/>
                  <dgm:forEach name="Name15" axis="ch" ptType="node">
                    <dgm:layoutNode name="childTextBox"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16"/>
            </dgm:choose>
          </dgm:layoutNode>
        </dgm:if>
        <dgm:else name="Name17">
          <dgm:layoutNode name="arrowAndChildren">
            <dgm:alg type="composite"/>
            <dgm:shape xmlns:r="http://schemas.openxmlformats.org/officeDocument/2006/relationships" r:blip="">
              <dgm:adjLst/>
            </dgm:shape>
            <dgm:presOf/>
            <dgm:choose name="Name18">
              <dgm:if name="Name19" axis="ch" ptType="node" func="cnt" op="gte" val="1">
                <dgm:constrLst>
                  <dgm:constr type="w" for="ch" forName="parentTextArrow" refType="w"/>
                  <dgm:constr type="t" for="ch" forName="parentTextArrow"/>
                  <dgm:constr type="h" for="ch" forName="parentTextArrow" refType="h" fact="0.351"/>
                  <dgm:constr type="w" for="ch" forName="arrow" refType="w"/>
                  <dgm:constr type="h" for="ch" forName="arrow" refType="h"/>
                  <dgm:constr type="w" for="ch" forName="descendantArrow" refType="w"/>
                  <dgm:constr type="b" for="ch" forName="descendantArrow" refType="h" fact="0.65"/>
                  <dgm:constr type="h" for="ch" forName="descendantArrow" refType="h" fact="0.299"/>
                </dgm:constrLst>
              </dgm:if>
              <dgm:else name="Name20">
                <dgm:constrLst>
                  <dgm:constr type="w" for="ch" forName="parentTextArrow" refType="w"/>
                  <dgm:constr type="h" for="ch" forName="parentTextArrow" refType="h"/>
                </dgm:constrLst>
              </dgm:else>
            </dgm:choose>
            <dgm:ruleLst/>
            <dgm:layoutNode name="parentTextArrow">
              <dgm:alg type="tx"/>
              <dgm:choose name="Name21">
                <dgm:if name="Name22" axis="ch" ptType="node" func="cnt" op="gte" val="1">
                  <dgm:shape xmlns:r="http://schemas.openxmlformats.org/officeDocument/2006/relationships" type="rect" r:blip="" zOrderOff="1" hideGeom="1">
                    <dgm:adjLst/>
                  </dgm:shape>
                </dgm:if>
                <dgm:else name="Name23">
                  <dgm:shape xmlns:r="http://schemas.openxmlformats.org/officeDocument/2006/relationships" rot="180" type="upArrowCallout" r:blip="">
                    <dgm:adjLst/>
                  </dgm:shape>
                </dgm:else>
              </dgm:choose>
              <dgm:presOf axis="self"/>
              <dgm:constrLst/>
              <dgm:ruleLst>
                <dgm:rule type="primFontSz" val="5" fact="NaN" max="NaN"/>
              </dgm:ruleLst>
            </dgm:layoutNode>
            <dgm:choose name="Name24">
              <dgm:if name="Name25" axis="ch" ptType="node" func="cnt" op="gte" val="1">
                <dgm:layoutNode name="arrow">
                  <dgm:alg type="sp"/>
                  <dgm:shape xmlns:r="http://schemas.openxmlformats.org/officeDocument/2006/relationships" rot="180" type="upArrowCallout" r:blip="">
                    <dgm:adjLst/>
                  </dgm:shape>
                  <dgm:presOf axis="self"/>
                  <dgm:constrLst/>
                  <dgm:ruleLst/>
                </dgm:layoutNode>
                <dgm:layoutNode name="descendantArrow">
                  <dgm:choose name="Name26">
                    <dgm:if name="Name27" func="var" arg="dir" op="equ" val="norm">
                      <dgm:alg type="lin"/>
                    </dgm:if>
                    <dgm:else name="Name28">
                      <dgm:alg type="lin">
                        <dgm:param type="linDir" val="fromR"/>
                      </dgm:alg>
                    </dgm:else>
                  </dgm:choose>
                  <dgm:shape xmlns:r="http://schemas.openxmlformats.org/officeDocument/2006/relationships" r:blip="">
                    <dgm:adjLst/>
                  </dgm:shape>
                  <dgm:presOf/>
                  <dgm:constrLst>
                    <dgm:constr type="w" for="ch" forName="childTextArrow" refType="w"/>
                    <dgm:constr type="h" for="ch" forName="childTextArrow" refType="h"/>
                  </dgm:constrLst>
                  <dgm:ruleLst/>
                  <dgm:forEach name="Name29" axis="ch" ptType="node">
                    <dgm:layoutNode name="childTextArrow"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30"/>
            </dgm:choose>
          </dgm:layoutNode>
        </dgm:else>
      </dgm:choose>
      <dgm:forEach name="Name31" axis="precedSib" ptType="sibTrans" st="-1" cnt="1">
        <dgm:layoutNode name="sp">
          <dgm:alg type="sp"/>
          <dgm:shape xmlns:r="http://schemas.openxmlformats.org/officeDocument/2006/relationships" r:blip="">
            <dgm:adjLst/>
          </dgm:shape>
          <dgm:presOf axis="self"/>
          <dgm:constrLst/>
          <dgm:ruleLst/>
        </dgm:layoutNode>
      </dgm:forEach>
    </dgm:forEach>
  </dgm:layoutNode>
</dgm:layoutDef>
</file>

<file path=ppt/diagrams/layout250.xml><?xml version="1.0" encoding="utf-8"?>
<dgm:layoutDef xmlns:dgm="http://schemas.openxmlformats.org/drawingml/2006/diagram" xmlns:a="http://schemas.openxmlformats.org/drawingml/2006/main" uniqueId="urn:microsoft.com/office/officeart/2005/8/layout/lProcess2">
  <dgm:title val=""/>
  <dgm:desc val=""/>
  <dgm:catLst>
    <dgm:cat type="list" pri="10000"/>
    <dgm:cat type="relationship" pri="13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useDef="1">
    <dgm:dataModel>
      <dgm:ptLst/>
      <dgm:bg/>
      <dgm:whole/>
    </dgm:dataModel>
  </dgm:styleData>
  <dgm:clrData useDef="1">
    <dgm:dataModel>
      <dgm:ptLst/>
      <dgm:bg/>
      <dgm:whole/>
    </dgm:dataModel>
  </dgm:clrData>
  <dgm:layoutNode name="theList">
    <dgm:varLst>
      <dgm:dir/>
      <dgm:animLvl val="lvl"/>
      <dgm:resizeHandles val="exact"/>
    </dgm:varLst>
    <dgm:choose name="Name0">
      <dgm:if name="Name1" func="var" arg="dir" op="equ" val="norm">
        <dgm:alg type="lin"/>
      </dgm:if>
      <dgm:else name="Name2">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forName="aSpace" refType="w" fact="0.075"/>
      <dgm:constr type="h" for="des" forName="aSpace2" refType="h" fact="0.1"/>
      <dgm:constr type="primFontSz" for="des" forName="textNode" op="equ"/>
      <dgm:constr type="primFontSz" for="des" forName="childNode" op="equ"/>
    </dgm:constrLst>
    <dgm:ruleLst/>
    <dgm:forEach name="aNodeForEach" axis="ch" ptType="node">
      <dgm:layoutNode name="compNode">
        <dgm:alg type="composite"/>
        <dgm:shape xmlns:r="http://schemas.openxmlformats.org/officeDocument/2006/relationships" r:blip="">
          <dgm:adjLst/>
        </dgm:shape>
        <dgm:presOf/>
        <dgm:constrLst>
          <dgm:constr type="w" for="ch" forName="aNode" refType="w"/>
          <dgm:constr type="h" for="ch" forName="aNode" refType="h"/>
          <dgm:constr type="w" for="ch" forName="textNode" refType="w"/>
          <dgm:constr type="h" for="ch" forName="textNode" refType="h" fact="0.3"/>
          <dgm:constr type="ctrX" for="ch" forName="textNode" refType="w" fact="0.5"/>
          <dgm:constr type="w" for="ch" forName="compChildNode" refType="w" fact="0.8"/>
          <dgm:constr type="h" for="ch" forName="compChildNode" refType="h" fact="0.65"/>
          <dgm:constr type="t" for="ch" forName="compChildNode" refType="h" fact="0.3"/>
          <dgm:constr type="ctrX" for="ch" forName="compChildNode" refType="w" fact="0.5"/>
        </dgm:constrLst>
        <dgm:ruleLst/>
        <dgm:layoutNode name="aNode" styleLbl="bgShp">
          <dgm:alg type="sp"/>
          <dgm:shape xmlns:r="http://schemas.openxmlformats.org/officeDocument/2006/relationships" type="roundRect" r:blip="">
            <dgm:adjLst>
              <dgm:adj idx="1" val="0.1"/>
            </dgm:adjLst>
          </dgm:shape>
          <dgm:presOf axis="self"/>
          <dgm:constrLst/>
          <dgm:ruleLst/>
        </dgm:layoutNode>
        <dgm:layoutNode name="textNode" styleLbl="bgShp">
          <dgm:alg type="tx"/>
          <dgm:shape xmlns:r="http://schemas.openxmlformats.org/officeDocument/2006/relationships" type="rect" r:blip="" hideGeom="1">
            <dgm:adjLst>
              <dgm:adj idx="1" val="0.1"/>
            </dgm:adjLst>
          </dgm:shape>
          <dgm:presOf axis="self"/>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compChildNode">
          <dgm:alg type="composite"/>
          <dgm:shape xmlns:r="http://schemas.openxmlformats.org/officeDocument/2006/relationships" r:blip="">
            <dgm:adjLst/>
          </dgm:shape>
          <dgm:presOf/>
          <dgm:constrLst>
            <dgm:constr type="w" for="des" forName="childNode" refType="w"/>
            <dgm:constr type="h" for="des" forName="childNode" refType="h"/>
          </dgm:constrLst>
          <dgm:ruleLst/>
          <dgm:layoutNode name="theInnerList">
            <dgm:alg type="lin">
              <dgm:param type="linDir" val="fromT"/>
            </dgm:alg>
            <dgm:shape xmlns:r="http://schemas.openxmlformats.org/officeDocument/2006/relationships" r:blip="">
              <dgm:adjLst/>
            </dgm:shape>
            <dgm:presOf/>
            <dgm:constrLst/>
            <dgm:ruleLst/>
            <dgm:forEach name="childNodeForEach" axis="ch" ptType="node">
              <dgm:layoutNode name="child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tMarg" refType="primFontSz" fact="0.15"/>
                  <dgm:constr type="bMarg" refType="primFontSz" fact="0.15"/>
                  <dgm:constr type="lMarg" refType="primFontSz" fact="0.2"/>
                  <dgm:constr type="rMarg" refType="primFontSz" fact="0.2"/>
                </dgm:constrLst>
                <dgm:ruleLst>
                  <dgm:rule type="primFontSz" val="5" fact="NaN" max="NaN"/>
                </dgm:ruleLst>
              </dgm:layoutNode>
              <dgm:choose name="Name3">
                <dgm:if name="Name4" axis="self" ptType="node" func="revPos" op="equ" val="1"/>
                <dgm:else name="Name5">
                  <dgm:layoutNode name="aSpace2">
                    <dgm:alg type="sp"/>
                    <dgm:shape xmlns:r="http://schemas.openxmlformats.org/officeDocument/2006/relationships" r:blip="">
                      <dgm:adjLst/>
                    </dgm:shape>
                    <dgm:presOf/>
                    <dgm:constrLst/>
                    <dgm:ruleLst/>
                  </dgm:layoutNode>
                </dgm:else>
              </dgm:choose>
            </dgm:forEach>
          </dgm:layoutNode>
        </dgm:layoutNode>
      </dgm:layoutNode>
      <dgm:choose name="Name6">
        <dgm:if name="Name7" axis="self" ptType="node" func="revPos" op="equ" val="1"/>
        <dgm:else name="Name8">
          <dgm:layoutNode name="aSpace">
            <dgm:alg type="sp"/>
            <dgm:shape xmlns:r="http://schemas.openxmlformats.org/officeDocument/2006/relationships" r:blip="">
              <dgm:adjLst/>
            </dgm:shape>
            <dgm:presOf/>
            <dgm:constrLst/>
            <dgm:ruleLst/>
          </dgm:layoutNode>
        </dgm:else>
      </dgm:choose>
    </dgm:forEach>
  </dgm:layoutNode>
</dgm:layoutDef>
</file>

<file path=ppt/diagrams/layout251.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25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53.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254.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55.xml><?xml version="1.0" encoding="utf-8"?>
<dgm:layoutDef xmlns:dgm="http://schemas.openxmlformats.org/drawingml/2006/diagram" xmlns:a="http://schemas.openxmlformats.org/drawingml/2006/main" uniqueId="urn:microsoft.com/office/officeart/2005/8/layout/hList1">
  <dgm:title val=""/>
  <dgm:desc val=""/>
  <dgm:catLst>
    <dgm:cat type="list" pri="5000"/>
    <dgm:cat type="convert" pri="5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0.8"/>
      <dgm:constr type="h" for="des" forName="desTx" refType="primFontSz" refFor="des" refForName="parTx" fact="1.22"/>
      <dgm:constr type="w" for="ch" forName="space" refType="w" refFor="ch" refForName="composite" op="equ" fact="0.14"/>
    </dgm:constrLst>
    <dgm:ruleLst>
      <dgm:rule type="w" for="ch" forName="composite" val="0" fact="NaN" max="NaN"/>
      <dgm:rule type="primFontSz" for="des" forName="parTx" val="5" fact="NaN" max="NaN"/>
    </dgm:ruleLst>
    <dgm:forEach name="Name4" axis="ch" ptType="node">
      <dgm:layoutNode name="composite">
        <dgm:alg type="composite"/>
        <dgm:shape xmlns:r="http://schemas.openxmlformats.org/officeDocument/2006/relationships" r:blip="">
          <dgm:adjLst/>
        </dgm:shape>
        <dgm:presOf/>
        <dgm:constrLst>
          <dgm:constr type="l" for="ch" forName="parTx"/>
          <dgm:constr type="w" for="ch" forName="parTx" refType="w"/>
          <dgm:constr type="t" for="ch" forName="parTx"/>
          <dgm:constr type="l" for="ch" forName="desTx"/>
          <dgm:constr type="w" for="ch" forName="desTx" refType="w" refFor="ch" refForName="parTx"/>
          <dgm:constr type="t" for="ch" forName="desTx" refType="h" refFor="ch" refForName="parTx"/>
        </dgm:constrLst>
        <dgm:ruleLst>
          <dgm:rule type="h" val="INF" fact="NaN" max="NaN"/>
        </dgm:ruleLst>
        <dgm:layoutNode name="parTx" styleLbl="alignNode1">
          <dgm:varLst>
            <dgm:chMax val="0"/>
            <dgm:chPref val="0"/>
            <dgm:bulletEnabled val="1"/>
          </dgm:varLst>
          <dgm:alg type="tx"/>
          <dgm:shape xmlns:r="http://schemas.openxmlformats.org/officeDocument/2006/relationships" type="rect" r:blip="">
            <dgm:adjLst/>
          </dgm:shape>
          <dgm:presOf axis="self" ptType="node"/>
          <dgm:constrLst>
            <dgm:constr type="h" refType="w" op="lte" fact="0.4"/>
            <dgm:constr type="h"/>
            <dgm:constr type="tMarg" refType="primFontSz" fact="0.32"/>
            <dgm:constr type="bMarg" refType="primFontSz" fact="0.32"/>
          </dgm:constrLst>
          <dgm:ruleLst>
            <dgm:rule type="h" val="INF" fact="NaN" max="NaN"/>
          </dgm:ruleLst>
        </dgm:layoutNode>
        <dgm:layoutNode name="desTx" styleLbl="alignAccFollowNode1">
          <dgm:varLst>
            <dgm:bulletEnabled val="1"/>
          </dgm:varLst>
          <dgm:alg type="tx">
            <dgm:param type="stBulletLvl" val="1"/>
          </dgm:alg>
          <dgm:shape xmlns:r="http://schemas.openxmlformats.org/officeDocument/2006/relationships" type="rect" r:blip="">
            <dgm:adjLst/>
          </dgm:shape>
          <dgm:presOf axis="des" ptType="node"/>
          <dgm:constrLst>
            <dgm:constr type="secFontSz" val="65"/>
            <dgm:constr type="primFontSz" refType="secFontSz"/>
            <dgm:constr type="h"/>
            <dgm:constr type="lMarg" refType="primFontSz" fact="0.42"/>
            <dgm:constr type="tMarg" refType="primFontSz" fact="0.42"/>
            <dgm:constr type="bMarg" refType="primFontSz" fact="0.63"/>
          </dgm:constrLst>
          <dgm:ruleLst>
            <dgm:rule type="h" val="INF" fact="NaN" max="NaN"/>
          </dgm:ruleLst>
        </dgm:layoutNode>
      </dgm:layoutNode>
      <dgm:forEach name="Name5"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256.xml><?xml version="1.0" encoding="utf-8"?>
<dgm:layoutDef xmlns:dgm="http://schemas.openxmlformats.org/drawingml/2006/diagram" xmlns:a="http://schemas.openxmlformats.org/drawingml/2006/main" uniqueId="urn:microsoft.com/office/officeart/2005/8/layout/arrow6">
  <dgm:title val=""/>
  <dgm:desc val=""/>
  <dgm:catLst>
    <dgm:cat type="relationship" pri="4000"/>
    <dgm:cat type="process" pri="29000"/>
  </dgm:catLst>
  <dgm:sampData>
    <dgm:dataModel>
      <dgm:ptLst>
        <dgm:pt modelId="0" type="doc"/>
        <dgm:pt modelId="1">
          <dgm:prSet phldr="1"/>
        </dgm:pt>
        <dgm:pt modelId="2">
          <dgm:prSet phldr="1"/>
        </dgm:pt>
      </dgm:ptLst>
      <dgm:cxnLst>
        <dgm:cxn modelId="4" srcId="0" destId="1" srcOrd="0" destOrd="0"/>
        <dgm:cxn modelId="5" srcId="0" destId="2" srcOrd="1"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Lst>
      <dgm:cxnLst>
        <dgm:cxn modelId="3" srcId="0" destId="1" srcOrd="0" destOrd="0"/>
        <dgm:cxn modelId="4" srcId="0" destId="2" srcOrd="1" destOrd="0"/>
      </dgm:cxnLst>
      <dgm:bg/>
      <dgm:whole/>
    </dgm:dataModel>
  </dgm:clrData>
  <dgm:layoutNode name="compositeShape">
    <dgm:varLst>
      <dgm:chMax val="2"/>
      <dgm:dir/>
      <dgm:resizeHandles val="exact"/>
    </dgm:varLst>
    <dgm:alg type="composite">
      <dgm:param type="horzAlign" val="ctr"/>
      <dgm:param type="vertAlign" val="mid"/>
      <dgm:param type="ar" val="2.5"/>
    </dgm:alg>
    <dgm:shape xmlns:r="http://schemas.openxmlformats.org/officeDocument/2006/relationships" r:blip="">
      <dgm:adjLst/>
    </dgm:shape>
    <dgm:presOf/>
    <dgm:constrLst>
      <dgm:constr type="primFontSz" for="des" ptType="node" op="equ"/>
      <dgm:constr type="w" for="ch" forName="ribbon" refType="h" refFor="ch" refForName="ribbon" fact="2.5"/>
      <dgm:constr type="h" for="ch" forName="leftArrowText" refType="h" fact="0.49"/>
      <dgm:constr type="ctrY" for="ch" forName="leftArrowText" refType="ctrY" refFor="ch" refForName="ribbon"/>
      <dgm:constr type="ctrYOff" for="ch" forName="leftArrowText" refType="h" refFor="ch" refForName="ribbon" fact="-0.08"/>
      <dgm:constr type="l" for="ch" forName="leftArrowText" refType="w" refFor="ch" refForName="ribbon" fact="0.12"/>
      <dgm:constr type="r" for="ch" forName="leftArrowText" refType="w" refFor="ch" refForName="ribbon" fact="0.45"/>
      <dgm:constr type="h" for="ch" forName="rightArrowText" refType="h" fact="0.49"/>
      <dgm:constr type="ctrY" for="ch" forName="rightArrowText" refType="ctrY" refFor="ch" refForName="ribbon"/>
      <dgm:constr type="ctrYOff" for="ch" forName="rightArrowText" refType="h" refFor="ch" refForName="ribbon" fact="0.08"/>
      <dgm:constr type="l" for="ch" forName="rightArrowText" refType="w" refFor="ch" refForName="ribbon" fact="0.5"/>
      <dgm:constr type="r" for="ch" forName="rightArrowText" refType="w" refFor="ch" refForName="ribbon" fact="0.89"/>
    </dgm:constrLst>
    <dgm:ruleLst/>
    <dgm:choose name="Name0">
      <dgm:if name="Name1" axis="ch" ptType="node" func="cnt" op="gte" val="1">
        <dgm:layoutNode name="ribbon" styleLbl="node1">
          <dgm:alg type="sp"/>
          <dgm:shape xmlns:r="http://schemas.openxmlformats.org/officeDocument/2006/relationships" type="leftRightRibbon" r:blip="">
            <dgm:adjLst/>
          </dgm:shape>
          <dgm:presOf/>
          <dgm:constrLst/>
          <dgm:ruleLst/>
        </dgm:layoutNode>
        <dgm:layoutNode name="leftArrowText" styleLbl="node1">
          <dgm:varLst>
            <dgm:chMax val="0"/>
            <dgm:bulletEnabled val="1"/>
          </dgm:varLst>
          <dgm:alg type="tx">
            <dgm:param type="txAnchorVertCh" val="mid"/>
          </dgm:alg>
          <dgm:shape xmlns:r="http://schemas.openxmlformats.org/officeDocument/2006/relationships" type="rect" r:blip="" hideGeom="1">
            <dgm:adjLst/>
          </dgm:shape>
          <dgm:choose name="Name2">
            <dgm:if name="Name3" func="var" arg="dir" op="equ" val="norm">
              <dgm:presOf axis="ch desOrSelf" ptType="node node" st="1 1" cnt="1 0"/>
            </dgm:if>
            <dgm:else name="Name4">
              <dgm:presOf axis="ch desOrSelf" ptType="node node" st="2 1" cnt="1 0"/>
            </dgm:else>
          </dgm:choose>
          <dgm:constrLst>
            <dgm:constr type="primFontSz" val="65"/>
            <dgm:constr type="tMarg" refType="primFontSz" fact="0.28"/>
            <dgm:constr type="lMarg"/>
            <dgm:constr type="bMarg" refType="primFontSz" fact="0.3"/>
            <dgm:constr type="rMarg"/>
          </dgm:constrLst>
          <dgm:ruleLst>
            <dgm:rule type="primFontSz" val="5" fact="NaN" max="NaN"/>
          </dgm:ruleLst>
        </dgm:layoutNode>
        <dgm:layoutNode name="rightArrowText" styleLbl="node1">
          <dgm:varLst>
            <dgm:chMax val="0"/>
            <dgm:bulletEnabled val="1"/>
          </dgm:varLst>
          <dgm:alg type="tx">
            <dgm:param type="txAnchorVertCh" val="mid"/>
          </dgm:alg>
          <dgm:shape xmlns:r="http://schemas.openxmlformats.org/officeDocument/2006/relationships" type="rect" r:blip="" hideGeom="1">
            <dgm:adjLst/>
          </dgm:shape>
          <dgm:choose name="Name5">
            <dgm:if name="Name6" func="var" arg="dir" op="equ" val="norm">
              <dgm:presOf axis="ch desOrSelf" ptType="node node" st="2 1" cnt="1 0"/>
            </dgm:if>
            <dgm:else name="Name7">
              <dgm:presOf axis="ch desOrSelf" ptType="node node" st="1 1" cnt="1 0"/>
            </dgm:else>
          </dgm:choose>
          <dgm:constrLst>
            <dgm:constr type="primFontSz" val="65"/>
            <dgm:constr type="tMarg" refType="primFontSz" fact="0.28"/>
            <dgm:constr type="lMarg"/>
            <dgm:constr type="bMarg" refType="primFontSz" fact="0.3"/>
            <dgm:constr type="rMarg"/>
          </dgm:constrLst>
          <dgm:ruleLst>
            <dgm:rule type="primFontSz" val="5" fact="NaN" max="NaN"/>
          </dgm:ruleLst>
        </dgm:layoutNode>
      </dgm:if>
      <dgm:else name="Name8"/>
    </dgm:choose>
  </dgm:layoutNode>
</dgm:layoutDef>
</file>

<file path=ppt/diagrams/layout257.xml><?xml version="1.0" encoding="utf-8"?>
<dgm:layoutDef xmlns:dgm="http://schemas.openxmlformats.org/drawingml/2006/diagram" xmlns:a="http://schemas.openxmlformats.org/drawingml/2006/main" uniqueId="urn:microsoft.com/office/officeart/2009/layout/ReverseList">
  <dgm:title val=""/>
  <dgm:desc val=""/>
  <dgm:catLst>
    <dgm:cat type="relationship" pri="3800"/>
  </dgm:catLst>
  <dgm:sampData>
    <dgm:dataModel>
      <dgm:ptLst>
        <dgm:pt modelId="0" type="doc"/>
        <dgm:pt modelId="10">
          <dgm:prSet phldr="1"/>
        </dgm:pt>
        <dgm:pt modelId="20">
          <dgm:prSet phldr="1"/>
        </dgm:pt>
      </dgm:ptLst>
      <dgm:cxnLst>
        <dgm:cxn modelId="40" srcId="0" destId="10" srcOrd="0" destOrd="0"/>
        <dgm:cxn modelId="50" srcId="0" destId="20" srcOrd="1" destOrd="0"/>
      </dgm:cxnLst>
      <dgm:bg/>
      <dgm:whole/>
    </dgm:dataModel>
  </dgm:sampData>
  <dgm:styleData>
    <dgm:dataModel>
      <dgm:ptLst>
        <dgm:pt modelId="0" type="doc"/>
        <dgm:pt modelId="10">
          <dgm:prSet phldr="1"/>
        </dgm:pt>
        <dgm:pt modelId="20">
          <dgm:prSet phldr="1"/>
        </dgm:pt>
      </dgm:ptLst>
      <dgm:cxnLst>
        <dgm:cxn modelId="40" srcId="0" destId="10" srcOrd="0" destOrd="0"/>
        <dgm:cxn modelId="50" srcId="0" destId="20" srcOrd="1" destOrd="0"/>
      </dgm:cxnLst>
      <dgm:bg/>
      <dgm:whole/>
    </dgm:dataModel>
  </dgm:styleData>
  <dgm:clrData>
    <dgm:dataModel>
      <dgm:ptLst>
        <dgm:pt modelId="0" type="doc"/>
        <dgm:pt modelId="10">
          <dgm:prSet phldr="1"/>
        </dgm:pt>
        <dgm:pt modelId="20">
          <dgm:prSet phldr="1"/>
        </dgm:pt>
      </dgm:ptLst>
      <dgm:cxnLst>
        <dgm:cxn modelId="40" srcId="0" destId="10" srcOrd="0" destOrd="0"/>
        <dgm:cxn modelId="50" srcId="0" destId="20" srcOrd="1" destOrd="0"/>
      </dgm:cxnLst>
      <dgm:bg/>
      <dgm:whole/>
    </dgm:dataModel>
  </dgm:clrData>
  <dgm:layoutNode name="Name0">
    <dgm:varLst>
      <dgm:chMax val="2"/>
      <dgm:chPref val="2"/>
      <dgm:animLvl val="lvl"/>
    </dgm:varLst>
    <dgm:choose name="Name1">
      <dgm:if name="Name2" axis="ch" ptType="node" func="cnt" op="lte" val="1">
        <dgm:alg type="composite">
          <dgm:param type="ar" val="0.9993"/>
        </dgm:alg>
      </dgm:if>
      <dgm:else name="Name3">
        <dgm:alg type="composite">
          <dgm:param type="ar" val="0.8036"/>
        </dgm:alg>
      </dgm:else>
    </dgm:choose>
    <dgm:shape xmlns:r="http://schemas.openxmlformats.org/officeDocument/2006/relationships" r:blip="">
      <dgm:adjLst/>
    </dgm:shape>
    <dgm:choose name="Name4">
      <dgm:if name="Name5" axis="ch" ptType="node" func="cnt" op="lte" val="1">
        <dgm:constrLst>
          <dgm:constr type="primFontSz" for="des" ptType="node" op="equ" val="65"/>
          <dgm:constr type="l" for="ch" forName="LeftNode" refType="w" fact="0"/>
          <dgm:constr type="t" for="ch" forName="LeftNode" refType="h" fact="0.25"/>
          <dgm:constr type="w" for="ch" forName="LeftNode" refType="w" fact="0.5"/>
          <dgm:constr type="h" for="ch" forName="LeftNode" refType="h"/>
          <dgm:constr type="l" for="ch" forName="LeftText" refType="w" fact="0"/>
          <dgm:constr type="t" for="ch" forName="LeftText" refType="h" fact="0.25"/>
          <dgm:constr type="w" for="ch" forName="LeftText" refType="w" fact="0.5"/>
          <dgm:constr type="h" for="ch" forName="LeftText" refType="h"/>
        </dgm:constrLst>
      </dgm:if>
      <dgm:else name="Name6">
        <dgm:constrLst>
          <dgm:constr type="primFontSz" for="des" ptType="node" op="equ" val="65"/>
          <dgm:constr type="l" for="ch" forName="LeftNode" refType="w" fact="0"/>
          <dgm:constr type="t" for="ch" forName="LeftNode" refType="h" fact="0.1786"/>
          <dgm:constr type="w" for="ch" forName="LeftNode" refType="w" fact="0.4889"/>
          <dgm:constr type="h" for="ch" forName="LeftNode" refType="h" fact="0.6429"/>
          <dgm:constr type="l" for="ch" forName="LeftText" refType="w" fact="0"/>
          <dgm:constr type="t" for="ch" forName="LeftText" refType="h" fact="0.1786"/>
          <dgm:constr type="w" for="ch" forName="LeftText" refType="w" fact="0.4889"/>
          <dgm:constr type="h" for="ch" forName="LeftText" refType="h" fact="0.6429"/>
          <dgm:constr type="l" for="ch" forName="RightNode" refType="w" fact="0.5111"/>
          <dgm:constr type="t" for="ch" forName="RightNode" refType="h" fact="0.1786"/>
          <dgm:constr type="w" for="ch" forName="RightNode" refType="w" fact="0.4889"/>
          <dgm:constr type="h" for="ch" forName="RightNode" refType="h" fact="0.6429"/>
          <dgm:constr type="l" for="ch" forName="RightText" refType="w" fact="0.5111"/>
          <dgm:constr type="t" for="ch" forName="RightText" refType="h" fact="0.1786"/>
          <dgm:constr type="w" for="ch" forName="RightText" refType="w" fact="0.4889"/>
          <dgm:constr type="h" for="ch" forName="RightText" refType="h" fact="0.6429"/>
          <dgm:constr type="l" for="ch" forName="TopArrow" refType="w" fact="0.2444"/>
          <dgm:constr type="t" for="ch" forName="TopArrow" refType="h" fact="0"/>
          <dgm:constr type="w" for="ch" forName="TopArrow" refType="w" fact="0.5111"/>
          <dgm:constr type="h" for="ch" forName="TopArrow" refType="h" fact="0.4107"/>
          <dgm:constr type="l" for="ch" forName="BottomArrow" refType="w" fact="0.2444"/>
          <dgm:constr type="t" for="ch" forName="BottomArrow" refType="h" fact="0.5893"/>
          <dgm:constr type="w" for="ch" forName="BottomArrow" refType="w" fact="0.5111"/>
          <dgm:constr type="h" for="ch" forName="BottomArrow" refType="h" fact="0.4107"/>
        </dgm:constrLst>
      </dgm:else>
    </dgm:choose>
    <dgm:choose name="Name7">
      <dgm:if name="Name8" axis="ch" ptType="node" func="cnt" op="gte" val="1">
        <dgm:layoutNode name="LeftText" styleLbl="revTx" moveWith="LeftNode">
          <dgm:varLst>
            <dgm:bulletEnabled val="1"/>
          </dgm:varLst>
          <dgm:alg type="tx">
            <dgm:param type="txAnchorVert" val="t"/>
            <dgm:param type="parTxLTRAlign" val="l"/>
          </dgm:alg>
          <dgm:choose name="Name9">
            <dgm:if name="Name10" axis="ch" ptType="node" func="cnt" op="lte" val="1">
              <dgm:shape xmlns:r="http://schemas.openxmlformats.org/officeDocument/2006/relationships" type="roundRect" r:blip="" hideGeom="1">
                <dgm:adjLst>
                  <dgm:adj idx="1" val="0.1667"/>
                  <dgm:adj idx="2" val="0"/>
                </dgm:adjLst>
              </dgm:shape>
              <dgm:presOf axis="ch desOrSelf" ptType="node node" st="1 1" cnt="1 0"/>
              <dgm:constrLst>
                <dgm:constr type="lMarg" refType="primFontSz" fact="0.3"/>
                <dgm:constr type="rMarg" refType="primFontSz" fact="0.3"/>
                <dgm:constr type="tMarg" refType="primFontSz" fact="0.5"/>
                <dgm:constr type="bMarg" refType="primFontSz" fact="0.5"/>
              </dgm:constrLst>
            </dgm:if>
            <dgm:else name="Name11">
              <dgm:shape xmlns:r="http://schemas.openxmlformats.org/officeDocument/2006/relationships" rot="270" type="round2SameRect" r:blip="" hideGeom="1">
                <dgm:adjLst>
                  <dgm:adj idx="1" val="0.1667"/>
                  <dgm:adj idx="2" val="0"/>
                </dgm:adjLst>
              </dgm:shape>
              <dgm:presOf axis="ch desOrSelf" ptType="node node" st="1 1" cnt="1 0"/>
              <dgm:constrLst>
                <dgm:constr type="lMarg" refType="primFontSz" fact="0.3"/>
                <dgm:constr type="rMarg" refType="primFontSz" fact="0.45"/>
                <dgm:constr type="tMarg" refType="primFontSz" fact="0.5"/>
                <dgm:constr type="bMarg" refType="primFontSz" fact="0.5"/>
              </dgm:constrLst>
            </dgm:else>
          </dgm:choose>
          <dgm:ruleLst>
            <dgm:rule type="primFontSz" val="5" fact="NaN" max="NaN"/>
          </dgm:ruleLst>
        </dgm:layoutNode>
        <dgm:layoutNode name="LeftNode" styleLbl="bgImgPlace1">
          <dgm:varLst>
            <dgm:chMax val="2"/>
            <dgm:chPref val="2"/>
          </dgm:varLst>
          <dgm:alg type="sp"/>
          <dgm:choose name="Name12">
            <dgm:if name="Name13" axis="ch" ptType="node" func="cnt" op="lte" val="1">
              <dgm:shape xmlns:r="http://schemas.openxmlformats.org/officeDocument/2006/relationships" type="roundRect" r:blip="">
                <dgm:adjLst>
                  <dgm:adj idx="1" val="0.1667"/>
                  <dgm:adj idx="2" val="0"/>
                </dgm:adjLst>
              </dgm:shape>
            </dgm:if>
            <dgm:else name="Name14">
              <dgm:shape xmlns:r="http://schemas.openxmlformats.org/officeDocument/2006/relationships" rot="270" type="round2SameRect" r:blip="">
                <dgm:adjLst>
                  <dgm:adj idx="1" val="0.1667"/>
                  <dgm:adj idx="2" val="0"/>
                </dgm:adjLst>
              </dgm:shape>
            </dgm:else>
          </dgm:choose>
          <dgm:presOf axis="ch desOrSelf" ptType="node node" st="1 1" cnt="1 0"/>
        </dgm:layoutNode>
        <dgm:choose name="Name15">
          <dgm:if name="Name16" axis="ch" ptType="node" func="cnt" op="gte" val="2">
            <dgm:layoutNode name="RightText" styleLbl="revTx" moveWith="RightNode">
              <dgm:varLst>
                <dgm:bulletEnabled val="1"/>
              </dgm:varLst>
              <dgm:alg type="tx">
                <dgm:param type="txAnchorVert" val="t"/>
                <dgm:param type="parTxLTRAlign" val="l"/>
              </dgm:alg>
              <dgm:shape xmlns:r="http://schemas.openxmlformats.org/officeDocument/2006/relationships" rot="90" type="round2SameRect" r:blip="" hideGeom="1">
                <dgm:adjLst>
                  <dgm:adj idx="1" val="0.1667"/>
                  <dgm:adj idx="2" val="0"/>
                </dgm:adjLst>
              </dgm:shape>
              <dgm:presOf axis="ch desOrSelf" ptType="node node" st="2 1" cnt="1 0"/>
              <dgm:constrLst>
                <dgm:constr type="lMarg" refType="primFontSz" fact="0.45"/>
                <dgm:constr type="rMarg" refType="primFontSz" fact="0.3"/>
                <dgm:constr type="tMarg" refType="primFontSz" fact="0.5"/>
                <dgm:constr type="bMarg" refType="primFontSz" fact="0.5"/>
              </dgm:constrLst>
              <dgm:ruleLst>
                <dgm:rule type="primFontSz" val="5" fact="NaN" max="NaN"/>
              </dgm:ruleLst>
            </dgm:layoutNode>
            <dgm:layoutNode name="RightNode" styleLbl="bgImgPlace1">
              <dgm:varLst>
                <dgm:chMax val="0"/>
                <dgm:chPref val="0"/>
              </dgm:varLst>
              <dgm:alg type="sp"/>
              <dgm:shape xmlns:r="http://schemas.openxmlformats.org/officeDocument/2006/relationships" rot="90" type="round2SameRect" r:blip="">
                <dgm:adjLst>
                  <dgm:adj idx="1" val="0.1667"/>
                  <dgm:adj idx="2" val="0"/>
                </dgm:adjLst>
              </dgm:shape>
              <dgm:presOf axis="ch desOrSelf" ptType="node node" st="2 1" cnt="1 0"/>
            </dgm:layoutNode>
            <dgm:layoutNode name="TopArrow">
              <dgm:alg type="sp"/>
              <dgm:shape xmlns:r="http://schemas.openxmlformats.org/officeDocument/2006/relationships" type="circularArrow" r:blip="">
                <dgm:adjLst>
                  <dgm:adj idx="1" val="0.125"/>
                  <dgm:adj idx="2" val="19.0387"/>
                  <dgm:adj idx="3" val="-19.0387"/>
                  <dgm:adj idx="4" val="180"/>
                  <dgm:adj idx="5" val="0.125"/>
                </dgm:adjLst>
              </dgm:shape>
              <dgm:presOf/>
            </dgm:layoutNode>
            <dgm:layoutNode name="BottomArrow">
              <dgm:alg type="sp"/>
              <dgm:shape xmlns:r="http://schemas.openxmlformats.org/officeDocument/2006/relationships" rot="180" type="circularArrow" r:blip="">
                <dgm:adjLst>
                  <dgm:adj idx="1" val="0.125"/>
                  <dgm:adj idx="2" val="19.0387"/>
                  <dgm:adj idx="3" val="-19.0387"/>
                  <dgm:adj idx="4" val="180"/>
                  <dgm:adj idx="5" val="0.125"/>
                </dgm:adjLst>
              </dgm:shape>
              <dgm:presOf/>
            </dgm:layoutNode>
          </dgm:if>
          <dgm:else name="Name17"/>
        </dgm:choose>
      </dgm:if>
      <dgm:else name="Name18"/>
    </dgm:choose>
  </dgm:layoutNode>
</dgm:layoutDef>
</file>

<file path=ppt/diagrams/layout258.xml><?xml version="1.0" encoding="utf-8"?>
<dgm:layoutDef xmlns:dgm="http://schemas.openxmlformats.org/drawingml/2006/diagram" xmlns:a="http://schemas.openxmlformats.org/drawingml/2006/main" uniqueId="urn:microsoft.com/office/officeart/2005/8/layout/StepDownProcess">
  <dgm:title val=""/>
  <dgm:desc val=""/>
  <dgm:catLst>
    <dgm:cat type="process" pri="16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60" srcId="0" destId="10" srcOrd="0" destOrd="0"/>
        <dgm:cxn modelId="12" srcId="10" destId="11" srcOrd="0" destOrd="0"/>
        <dgm:cxn modelId="70" srcId="0" destId="20" srcOrd="1" destOrd="0"/>
        <dgm:cxn modelId="22" srcId="20" destId="21" srcOrd="0" destOrd="0"/>
        <dgm:cxn modelId="80" srcId="0" destId="30" srcOrd="2" destOrd="0"/>
        <dgm:cxn modelId="32" srcId="30" destId="31" srcOrd="0"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rootnode">
    <dgm:varLst>
      <dgm:chMax/>
      <dgm:chPref/>
      <dgm:dir/>
      <dgm:animLvl val="lvl"/>
    </dgm:varLst>
    <dgm:choose name="Name0">
      <dgm:if name="Name1" func="var" arg="dir" op="equ" val="norm">
        <dgm:alg type="snake">
          <dgm:param type="grDir" val="tL"/>
          <dgm:param type="flowDir" val="row"/>
          <dgm:param type="off" val="off"/>
          <dgm:param type="bkpt" val="fixed"/>
          <dgm:param type="bkPtFixedVal" val="1"/>
        </dgm:alg>
      </dgm:if>
      <dgm:else name="Name2">
        <dgm:alg type="snake">
          <dgm:param type="grDir" val="tR"/>
          <dgm:param type="flowDir" val="row"/>
          <dgm:param type="off" val="off"/>
          <dgm:param type="bkpt" val="fixed"/>
          <dgm:param type="bkPtFixedVal" val="1"/>
        </dgm:alg>
      </dgm:else>
    </dgm:choose>
    <dgm:shape xmlns:r="http://schemas.openxmlformats.org/officeDocument/2006/relationships" r:blip="">
      <dgm:adjLst/>
    </dgm:shape>
    <dgm:choose name="Name3">
      <dgm:if name="Name4" func="var" arg="dir" op="equ" val="norm">
        <dgm:constrLst>
          <dgm:constr type="alignOff" forName="rootnode" val="0.48"/>
          <dgm:constr type="primFontSz" for="des" forName="ParentText" val="65"/>
          <dgm:constr type="primFontSz" for="des" forName="ChildText" refType="primFontSz" refFor="des" refForName="ParentText" op="lte"/>
          <dgm:constr type="w" for="ch" forName="composite" refType="w"/>
          <dgm:constr type="h" for="ch" forName="composite" refType="h"/>
          <dgm:constr type="sp" refType="h" refFor="ch" refForName="composite" op="equ" fact="-0.38"/>
        </dgm:constrLst>
      </dgm:if>
      <dgm:else name="Name5">
        <dgm:constrLst>
          <dgm:constr type="alignOff" forName="rootnode" val="0.48"/>
          <dgm:constr type="primFontSz" for="des" forName="ParentText" val="65"/>
          <dgm:constr type="primFontSz" for="des" forName="ChildText" refType="primFontSz" refFor="des" refForName="ParentText" op="lte"/>
          <dgm:constr type="w" for="ch" forName="composite" refType="w"/>
          <dgm:constr type="h" for="ch" forName="composite" refType="h"/>
          <dgm:constr type="sp" refType="h" refFor="ch" refForName="composite" op="equ" fact="-0.38"/>
        </dgm:constrLst>
      </dgm:else>
    </dgm:choose>
    <dgm:forEach name="nodesForEach" axis="ch" ptType="node">
      <dgm:layoutNode name="composite">
        <dgm:alg type="composite">
          <dgm:param type="ar" val="1.2439"/>
        </dgm:alg>
        <dgm:shape xmlns:r="http://schemas.openxmlformats.org/officeDocument/2006/relationships" r:blip="">
          <dgm:adjLst/>
        </dgm:shape>
        <dgm:choose name="Name6">
          <dgm:if name="Name7" func="var" arg="dir" op="equ" val="norm">
            <dgm:constrLst>
              <dgm:constr type="l" for="ch" forName="bentUpArrow1" refType="w" fact="0.07"/>
              <dgm:constr type="t" for="ch" forName="bentUpArrow1" refType="h" fact="0.524"/>
              <dgm:constr type="w" for="ch" forName="bentUpArrow1" refType="w" fact="0.3844"/>
              <dgm:constr type="h" for="ch" forName="bentUpArrow1" refType="h" fact="0.42"/>
              <dgm:constr type="l" for="ch" forName="ParentText" refType="w" fact="0"/>
              <dgm:constr type="t" for="ch" forName="ParentText" refType="h" fact="0"/>
              <dgm:constr type="w" for="ch" forName="ParentText" refType="w" fact="0.5684"/>
              <dgm:constr type="h" for="ch" forName="ParentText" refType="h" fact="0.4949"/>
              <dgm:constr type="l" for="ch" forName="ChildText" refType="w" refFor="ch" refForName="ParentText"/>
              <dgm:constr type="t" for="ch" forName="ChildText" refType="h" fact="0.05"/>
              <dgm:constr type="w" for="ch" forName="ChildText" refType="w" fact="0.4134"/>
              <dgm:constr type="h" for="ch" forName="ChildText" refType="h" fact="0.4"/>
              <dgm:constr type="l" for="ch" forName="FinalChildText" refType="w" refFor="ch" refForName="ParentText"/>
              <dgm:constr type="t" for="ch" forName="FinalChildText" refType="h" fact="0.05"/>
              <dgm:constr type="w" for="ch" forName="FinalChildText" refType="w" fact="0.4134"/>
              <dgm:constr type="h" for="ch" forName="FinalChildText" refType="h" fact="0.4"/>
            </dgm:constrLst>
          </dgm:if>
          <dgm:else name="Name8">
            <dgm:constrLst>
              <dgm:constr type="r" for="ch" forName="bentUpArrow1" refType="w" fact="0.97"/>
              <dgm:constr type="t" for="ch" forName="bentUpArrow1" refType="h" fact="0.524"/>
              <dgm:constr type="w" for="ch" forName="bentUpArrow1" refType="w" fact="0.3844"/>
              <dgm:constr type="h" for="ch" forName="bentUpArrow1" refType="h" fact="0.42"/>
              <dgm:constr type="l" for="ch" forName="ParentText" refType="w" fact="0.4316"/>
              <dgm:constr type="t" for="ch" forName="ParentText" refType="h" fact="0"/>
              <dgm:constr type="w" for="ch" forName="ParentText" refType="w" fact="0.5684"/>
              <dgm:constr type="h" for="ch" forName="ParentText" refType="h" fact="0.4949"/>
              <dgm:constr type="l" for="ch" forName="ChildText" refType="w" fact="0"/>
              <dgm:constr type="t" for="ch" forName="ChildText" refType="h" fact="0.05"/>
              <dgm:constr type="w" for="ch" forName="ChildText" refType="w" fact="0.4134"/>
              <dgm:constr type="h" for="ch" forName="ChildText" refType="h" fact="0.4"/>
              <dgm:constr type="l" for="ch" forName="FinalChildText" refType="w" fact="0"/>
              <dgm:constr type="t" for="ch" forName="FinalChildText" refType="h" fact="0.05"/>
              <dgm:constr type="w" for="ch" forName="FinalChildText" refType="w" fact="0.4134"/>
              <dgm:constr type="h" for="ch" forName="FinalChildText" refType="h" fact="0.4"/>
            </dgm:constrLst>
          </dgm:else>
        </dgm:choose>
        <dgm:choose name="Name9">
          <dgm:if name="Name10" axis="followSib" ptType="node" func="cnt" op="gte" val="1">
            <dgm:layoutNode name="bentUpArrow1" styleLbl="alignImgPlace1">
              <dgm:alg type="sp"/>
              <dgm:choose name="Name11">
                <dgm:if name="Name12" func="var" arg="dir" op="equ" val="norm">
                  <dgm:shape xmlns:r="http://schemas.openxmlformats.org/officeDocument/2006/relationships" rot="90" type="bentUpArrow" r:blip="">
                    <dgm:adjLst>
                      <dgm:adj idx="1" val="0.3284"/>
                      <dgm:adj idx="2" val="0.25"/>
                      <dgm:adj idx="3" val="0.3578"/>
                    </dgm:adjLst>
                  </dgm:shape>
                </dgm:if>
                <dgm:else name="Name13">
                  <dgm:shape xmlns:r="http://schemas.openxmlformats.org/officeDocument/2006/relationships" rot="180" type="bentArrow" r:blip="">
                    <dgm:adjLst>
                      <dgm:adj idx="1" val="0.3284"/>
                      <dgm:adj idx="2" val="0.25"/>
                      <dgm:adj idx="3" val="0.3578"/>
                      <dgm:adj idx="4" val="0"/>
                    </dgm:adjLst>
                  </dgm:shape>
                </dgm:else>
              </dgm:choose>
              <dgm:presOf/>
            </dgm:layoutNode>
          </dgm:if>
          <dgm:else name="Name14"/>
        </dgm:choose>
        <dgm:layoutNode name="ParentText" styleLbl="node1">
          <dgm:varLst>
            <dgm:chMax val="1"/>
            <dgm:chPref val="1"/>
            <dgm:bulletEnabled val="1"/>
          </dgm:varLst>
          <dgm:alg type="tx"/>
          <dgm:shape xmlns:r="http://schemas.openxmlformats.org/officeDocument/2006/relationships" type="roundRect" r:blip="">
            <dgm:adjLst>
              <dgm:adj idx="1" val="0.1667"/>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choose name="Name15">
          <dgm:if name="Name16" axis="followSib" ptType="node" func="cnt" op="equ" val="0">
            <dgm:choose name="Name17">
              <dgm:if name="Name18" axis="ch" ptType="node" func="cnt" op="gte" val="1">
                <dgm:layoutNode name="FinalChildText" styleLbl="revTx">
                  <dgm:varLst>
                    <dgm:chMax val="0"/>
                    <dgm:chPref val="0"/>
                    <dgm:bulletEnabled val="1"/>
                  </dgm:varLst>
                  <dgm:alg type="tx">
                    <dgm:param type="stBulletLvl" val="1"/>
                    <dgm:param type="txAnchorVertCh" val="mid"/>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9"/>
            </dgm:choose>
          </dgm:if>
          <dgm:else name="Name20">
            <dgm:layoutNode name="ChildText" styleLbl="revTx">
              <dgm:varLst>
                <dgm:chMax val="0"/>
                <dgm:chPref val="0"/>
                <dgm:bulletEnabled val="1"/>
              </dgm:varLst>
              <dgm:alg type="tx">
                <dgm:param type="stBulletLvl" val="1"/>
                <dgm:param type="txAnchorVertCh" val="mid"/>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259.xml><?xml version="1.0" encoding="utf-8"?>
<dgm:layoutDef xmlns:dgm="http://schemas.openxmlformats.org/drawingml/2006/diagram" xmlns:a="http://schemas.openxmlformats.org/drawingml/2006/main" uniqueId="urn:microsoft.com/office/officeart/2005/8/layout/process5">
  <dgm:title val=""/>
  <dgm:desc val=""/>
  <dgm:catLst>
    <dgm:cat type="process" pri="17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7" srcId="0" destId="1" srcOrd="0" destOrd="0"/>
        <dgm:cxn modelId="8" srcId="0" destId="2" srcOrd="1" destOrd="0"/>
        <dgm:cxn modelId="9" srcId="0" destId="3" srcOrd="2" destOrd="0"/>
        <dgm:cxn modelId="10" srcId="0" destId="4" srcOrd="3" destOrd="0"/>
        <dgm:cxn modelId="11"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diagram">
    <dgm:varLst>
      <dgm:dir/>
      <dgm:resizeHandles val="exact"/>
    </dgm:varLst>
    <dgm:choose name="Name0">
      <dgm:if name="Name1" axis="self" func="var" arg="dir" op="equ" val="norm">
        <dgm:alg type="snake">
          <dgm:param type="grDir" val="tL"/>
          <dgm:param type="flowDir" val="row"/>
          <dgm:param type="contDir" val="revDir"/>
          <dgm:param type="bkpt" val="endCnv"/>
        </dgm:alg>
      </dgm:if>
      <dgm:else name="Name2">
        <dgm:alg type="snake">
          <dgm:param type="grDir" val="tR"/>
          <dgm:param type="flowDir" val="row"/>
          <dgm:param type="contDir" val="revDir"/>
          <dgm:param type="bkpt" val="endCnv"/>
        </dgm:alg>
      </dgm:else>
    </dgm:choose>
    <dgm:shape xmlns:r="http://schemas.openxmlformats.org/officeDocument/2006/relationships" r:blip="">
      <dgm:adjLst/>
    </dgm:shape>
    <dgm:presOf/>
    <dgm:constrLst>
      <dgm:constr type="w" for="ch" ptType="node" refType="w"/>
      <dgm:constr type="w" for="ch" forName="sibTrans" refType="w" refFor="ch" refPtType="node" op="equ" fact="0.4"/>
      <dgm:constr type="sp" refType="w" refFor="ch" refForName="sibTrans" op="equ"/>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Lst>
          <dgm:ruleLst/>
          <dgm:layoutNode name="connectorText">
            <dgm:alg type="tx">
              <dgm:param type="autoTxRot" val="upr"/>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26.xml><?xml version="1.0" encoding="utf-8"?>
<dgm:layoutDef xmlns:dgm="http://schemas.openxmlformats.org/drawingml/2006/diagram" xmlns:a="http://schemas.openxmlformats.org/drawingml/2006/main" uniqueId="urn:microsoft.com/office/officeart/2005/8/layout/matrix1">
  <dgm:title val=""/>
  <dgm:desc val=""/>
  <dgm:catLst>
    <dgm:cat type="matrix" pri="2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3" destOrd="0"/>
      </dgm:cxnLst>
      <dgm:bg/>
      <dgm:whole/>
    </dgm:dataModel>
  </dgm:styleData>
  <dgm:clrData>
    <dgm:dataModel>
      <dgm:ptLst>
        <dgm:pt modelId="0" type="doc"/>
        <dgm:pt modelId="1"/>
        <dgm:pt modelId="11"/>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3" destOrd="0"/>
      </dgm:cxnLst>
      <dgm:bg/>
      <dgm:whole/>
    </dgm:dataModel>
  </dgm:clrData>
  <dgm:layoutNode name="diagram">
    <dgm:varLst>
      <dgm:chMax val="1"/>
      <dgm:dir/>
      <dgm:animLvl val="ctr"/>
      <dgm:resizeHandles val="exact"/>
    </dgm:varLst>
    <dgm:alg type="composite"/>
    <dgm:shape xmlns:r="http://schemas.openxmlformats.org/officeDocument/2006/relationships" r:blip="">
      <dgm:adjLst/>
    </dgm:shape>
    <dgm:presOf/>
    <dgm:constrLst>
      <dgm:constr type="ctrX" for="ch" forName="matrix" refType="w" fact="0.5"/>
      <dgm:constr type="ctrY" for="ch" forName="matrix" refType="h" fact="0.5"/>
      <dgm:constr type="w" for="ch" forName="matrix" refType="w"/>
      <dgm:constr type="h" for="ch" forName="matrix" refType="h"/>
      <dgm:constr type="ctrX" for="ch" forName="centerTile" refType="w" fact="0.5"/>
      <dgm:constr type="ctrY" for="ch" forName="centerTile" refType="h" fact="0.5"/>
      <dgm:constr type="w" for="ch" forName="centerTile" refType="w" fact="0.3"/>
      <dgm:constr type="h" for="ch" forName="centerTile" refType="h" fact="0.25"/>
      <dgm:constr type="primFontSz" for="des" ptType="node" op="equ" val="65"/>
    </dgm:constrLst>
    <dgm:ruleLst/>
    <dgm:choose name="Name0">
      <dgm:if name="Name1" axis="ch" ptType="node" func="cnt" op="gte" val="1">
        <dgm:layoutNode name="matrix">
          <dgm:alg type="composite"/>
          <dgm:shape xmlns:r="http://schemas.openxmlformats.org/officeDocument/2006/relationships" r:blip="">
            <dgm:adjLst/>
          </dgm:shape>
          <dgm:presOf/>
          <dgm:constrLst>
            <dgm:constr type="l" for="ch" forName="tile1"/>
            <dgm:constr type="t" for="ch" forName="tile1"/>
            <dgm:constr type="r" for="ch" forName="tile1" refType="w" fact="0.5"/>
            <dgm:constr type="b" for="ch" forName="tile1" refType="h" fact="0.5"/>
            <dgm:constr type="l" for="ch" forName="tile1text" refType="l" refFor="ch" refForName="tile1"/>
            <dgm:constr type="t" for="ch" forName="tile1text" refType="t" refFor="ch" refForName="tile1"/>
            <dgm:constr type="w" for="ch" forName="tile1text" refType="w" refFor="ch" refForName="tile1"/>
            <dgm:constr type="h" for="ch" forName="tile1text" refType="h" refFor="ch" refForName="tile1" fact="0.75"/>
            <dgm:constr type="r" for="ch" forName="tile2" refType="w"/>
            <dgm:constr type="t" for="ch" forName="tile2"/>
            <dgm:constr type="l" for="ch" forName="tile2" refType="w" fact="0.5"/>
            <dgm:constr type="b" for="ch" forName="tile2" refType="h" fact="0.5"/>
            <dgm:constr type="r" for="ch" forName="tile2text" refType="r" refFor="ch" refForName="tile2"/>
            <dgm:constr type="t" for="ch" forName="tile2text" refType="t" refFor="ch" refForName="tile2"/>
            <dgm:constr type="w" for="ch" forName="tile2text" refType="w" refFor="ch" refForName="tile2"/>
            <dgm:constr type="h" for="ch" forName="tile2text" refType="h" refFor="ch" refForName="tile2" fact="0.75"/>
            <dgm:constr type="l" for="ch" forName="tile3"/>
            <dgm:constr type="b" for="ch" forName="tile3" refType="h"/>
            <dgm:constr type="r" for="ch" forName="tile3" refType="w" fact="0.5"/>
            <dgm:constr type="t" for="ch" forName="tile3" refType="h" fact="0.5"/>
            <dgm:constr type="l" for="ch" forName="tile3text" refType="l" refFor="ch" refForName="tile3"/>
            <dgm:constr type="b" for="ch" forName="tile3text" refType="b" refFor="ch" refForName="tile3"/>
            <dgm:constr type="w" for="ch" forName="tile3text" refType="w" refFor="ch" refForName="tile3"/>
            <dgm:constr type="h" for="ch" forName="tile3text" refType="h" refFor="ch" refForName="tile3" fact="0.75"/>
            <dgm:constr type="r" for="ch" forName="tile4" refType="w"/>
            <dgm:constr type="b" for="ch" forName="tile4" refType="h"/>
            <dgm:constr type="l" for="ch" forName="tile4" refType="w" fact="0.5"/>
            <dgm:constr type="t" for="ch" forName="tile4" refType="h" fact="0.5"/>
            <dgm:constr type="r" for="ch" forName="tile4text" refType="r" refFor="ch" refForName="tile4"/>
            <dgm:constr type="b" for="ch" forName="tile4text" refType="b" refFor="ch" refForName="tile4"/>
            <dgm:constr type="w" for="ch" forName="tile4text" refType="w" refFor="ch" refForName="tile4"/>
            <dgm:constr type="h" for="ch" forName="tile4text" refType="h" refFor="ch" refForName="tile4" fact="0.75"/>
          </dgm:constrLst>
          <dgm:ruleLst/>
          <dgm:layoutNode name="tile1" styleLbl="node1">
            <dgm:alg type="sp"/>
            <dgm:shape xmlns:r="http://schemas.openxmlformats.org/officeDocument/2006/relationships" rot="270" type="round1Rect" r:blip="">
              <dgm:adjLst/>
            </dgm:shape>
            <dgm:choose name="Name2">
              <dgm:if name="Name3" func="var" arg="dir" op="equ" val="norm">
                <dgm:presOf axis="ch ch desOrSelf" ptType="node node node" st="1 1 1" cnt="1 1 0"/>
              </dgm:if>
              <dgm:else name="Name4">
                <dgm:presOf axis="ch ch desOrSelf" ptType="node node node" st="1 2 1" cnt="1 1 0"/>
              </dgm:else>
            </dgm:choose>
            <dgm:constrLst/>
            <dgm:ruleLst/>
          </dgm:layoutNode>
          <dgm:layoutNode name="tile1text" styleLbl="node1">
            <dgm:varLst>
              <dgm:chMax val="0"/>
              <dgm:chPref val="0"/>
              <dgm:bulletEnabled val="1"/>
            </dgm:varLst>
            <dgm:choose name="Name5">
              <dgm:if name="Name6" axis="root des" func="maxDepth" op="gte" val="3">
                <dgm:alg type="tx">
                  <dgm:param type="txAnchorVert" val="t"/>
                  <dgm:param type="parTxLTRAlign" val="l"/>
                  <dgm:param type="parTxRTLAlign" val="r"/>
                </dgm:alg>
              </dgm:if>
              <dgm:else name="Name7">
                <dgm:alg type="tx"/>
              </dgm:else>
            </dgm:choose>
            <dgm:shape xmlns:r="http://schemas.openxmlformats.org/officeDocument/2006/relationships" rot="270" type="rect" r:blip="" hideGeom="1">
              <dgm:adjLst>
                <dgm:adj idx="1" val="0.2"/>
              </dgm:adjLst>
            </dgm:shape>
            <dgm:choose name="Name8">
              <dgm:if name="Name9" func="var" arg="dir" op="equ" val="norm">
                <dgm:presOf axis="ch ch desOrSelf" ptType="node node node" st="1 1 1" cnt="1 1 0"/>
              </dgm:if>
              <dgm:else name="Name10">
                <dgm:presOf axis="ch ch desOrSelf" ptType="node node node" st="1 2 1" cnt="1 1 0"/>
              </dgm:else>
            </dgm:choose>
            <dgm:constrLst/>
            <dgm:ruleLst>
              <dgm:rule type="primFontSz" val="5" fact="NaN" max="NaN"/>
            </dgm:ruleLst>
          </dgm:layoutNode>
          <dgm:layoutNode name="tile2" styleLbl="node1">
            <dgm:alg type="sp"/>
            <dgm:shape xmlns:r="http://schemas.openxmlformats.org/officeDocument/2006/relationships" type="round1Rect" r:blip="">
              <dgm:adjLst/>
            </dgm:shape>
            <dgm:choose name="Name11">
              <dgm:if name="Name12" func="var" arg="dir" op="equ" val="norm">
                <dgm:presOf axis="ch ch desOrSelf" ptType="node node node" st="1 2 1" cnt="1 1 0"/>
              </dgm:if>
              <dgm:else name="Name13">
                <dgm:presOf axis="ch ch desOrSelf" ptType="node node node" st="1 1 1" cnt="1 1 0"/>
              </dgm:else>
            </dgm:choose>
            <dgm:constrLst/>
            <dgm:ruleLst/>
          </dgm:layoutNode>
          <dgm:layoutNode name="tile2text" styleLbl="node1">
            <dgm:varLst>
              <dgm:chMax val="0"/>
              <dgm:chPref val="0"/>
              <dgm:bulletEnabled val="1"/>
            </dgm:varLst>
            <dgm:choose name="Name14">
              <dgm:if name="Name15" axis="root des" func="maxDepth" op="gte" val="3">
                <dgm:alg type="tx">
                  <dgm:param type="txAnchorVert" val="t"/>
                  <dgm:param type="parTxLTRAlign" val="l"/>
                  <dgm:param type="parTxRTLAlign" val="r"/>
                </dgm:alg>
              </dgm:if>
              <dgm:else name="Name16">
                <dgm:alg type="tx"/>
              </dgm:else>
            </dgm:choose>
            <dgm:shape xmlns:r="http://schemas.openxmlformats.org/officeDocument/2006/relationships" type="rect" r:blip="" hideGeom="1">
              <dgm:adjLst/>
            </dgm:shape>
            <dgm:choose name="Name17">
              <dgm:if name="Name18" func="var" arg="dir" op="equ" val="norm">
                <dgm:presOf axis="ch ch desOrSelf" ptType="node node node" st="1 2 1" cnt="1 1 0"/>
              </dgm:if>
              <dgm:else name="Name19">
                <dgm:presOf axis="ch ch desOrSelf" ptType="node node node" st="1 1 1" cnt="1 1 0"/>
              </dgm:else>
            </dgm:choose>
            <dgm:constrLst/>
            <dgm:ruleLst>
              <dgm:rule type="primFontSz" val="5" fact="NaN" max="NaN"/>
            </dgm:ruleLst>
          </dgm:layoutNode>
          <dgm:layoutNode name="tile3" styleLbl="node1">
            <dgm:alg type="sp"/>
            <dgm:shape xmlns:r="http://schemas.openxmlformats.org/officeDocument/2006/relationships" rot="180" type="round1Rect" r:blip="">
              <dgm:adjLst/>
            </dgm:shape>
            <dgm:choose name="Name20">
              <dgm:if name="Name21" func="var" arg="dir" op="equ" val="norm">
                <dgm:presOf axis="ch ch desOrSelf" ptType="node node node" st="1 3 1" cnt="1 1 0"/>
              </dgm:if>
              <dgm:else name="Name22">
                <dgm:presOf axis="ch ch desOrSelf" ptType="node node node" st="1 4 1" cnt="1 1 0"/>
              </dgm:else>
            </dgm:choose>
            <dgm:constrLst/>
            <dgm:ruleLst/>
          </dgm:layoutNode>
          <dgm:layoutNode name="tile3text" styleLbl="node1">
            <dgm:varLst>
              <dgm:chMax val="0"/>
              <dgm:chPref val="0"/>
              <dgm:bulletEnabled val="1"/>
            </dgm:varLst>
            <dgm:choose name="Name23">
              <dgm:if name="Name24" axis="root des" func="maxDepth" op="gte" val="3">
                <dgm:alg type="tx">
                  <dgm:param type="txAnchorVert" val="t"/>
                  <dgm:param type="parTxLTRAlign" val="l"/>
                  <dgm:param type="parTxRTLAlign" val="r"/>
                </dgm:alg>
              </dgm:if>
              <dgm:else name="Name25">
                <dgm:alg type="tx"/>
              </dgm:else>
            </dgm:choose>
            <dgm:shape xmlns:r="http://schemas.openxmlformats.org/officeDocument/2006/relationships" rot="180" type="rect" r:blip="" hideGeom="1">
              <dgm:adjLst/>
            </dgm:shape>
            <dgm:choose name="Name26">
              <dgm:if name="Name27" func="var" arg="dir" op="equ" val="norm">
                <dgm:presOf axis="ch ch desOrSelf" ptType="node node node" st="1 3 1" cnt="1 1 0"/>
              </dgm:if>
              <dgm:else name="Name28">
                <dgm:presOf axis="ch ch desOrSelf" ptType="node node node" st="1 4 1" cnt="1 1 0"/>
              </dgm:else>
            </dgm:choose>
            <dgm:constrLst/>
            <dgm:ruleLst>
              <dgm:rule type="primFontSz" val="5" fact="NaN" max="NaN"/>
            </dgm:ruleLst>
          </dgm:layoutNode>
          <dgm:layoutNode name="tile4" styleLbl="node1">
            <dgm:alg type="sp"/>
            <dgm:shape xmlns:r="http://schemas.openxmlformats.org/officeDocument/2006/relationships" rot="90" type="round1Rect" r:blip="">
              <dgm:adjLst/>
            </dgm:shape>
            <dgm:choose name="Name29">
              <dgm:if name="Name30" func="var" arg="dir" op="equ" val="norm">
                <dgm:presOf axis="ch ch desOrSelf" ptType="node node node" st="1 4 1" cnt="1 1 0"/>
              </dgm:if>
              <dgm:else name="Name31">
                <dgm:presOf axis="ch ch desOrSelf" ptType="node node node" st="1 3 1" cnt="1 1 0"/>
              </dgm:else>
            </dgm:choose>
            <dgm:constrLst/>
            <dgm:ruleLst/>
          </dgm:layoutNode>
          <dgm:layoutNode name="tile4text" styleLbl="node1">
            <dgm:varLst>
              <dgm:chMax val="0"/>
              <dgm:chPref val="0"/>
              <dgm:bulletEnabled val="1"/>
            </dgm:varLst>
            <dgm:choose name="Name32">
              <dgm:if name="Name33" axis="root des" func="maxDepth" op="gte" val="3">
                <dgm:alg type="tx">
                  <dgm:param type="txAnchorVert" val="t"/>
                  <dgm:param type="parTxLTRAlign" val="l"/>
                  <dgm:param type="parTxRTLAlign" val="r"/>
                </dgm:alg>
              </dgm:if>
              <dgm:else name="Name34">
                <dgm:alg type="tx"/>
              </dgm:else>
            </dgm:choose>
            <dgm:shape xmlns:r="http://schemas.openxmlformats.org/officeDocument/2006/relationships" rot="90" type="rect" r:blip="" hideGeom="1">
              <dgm:adjLst/>
            </dgm:shape>
            <dgm:choose name="Name35">
              <dgm:if name="Name36" func="var" arg="dir" op="equ" val="norm">
                <dgm:presOf axis="ch ch desOrSelf" ptType="node node node" st="1 4 1" cnt="1 1 0"/>
              </dgm:if>
              <dgm:else name="Name37">
                <dgm:presOf axis="ch ch desOrSelf" ptType="node node node" st="1 3 1" cnt="1 1 0"/>
              </dgm:else>
            </dgm:choose>
            <dgm:constrLst/>
            <dgm:ruleLst>
              <dgm:rule type="primFontSz" val="5" fact="NaN" max="NaN"/>
            </dgm:ruleLst>
          </dgm:layoutNode>
        </dgm:layoutNode>
        <dgm:layoutNode name="centerTile" styleLbl="fgShp">
          <dgm:varLst>
            <dgm:chMax val="0"/>
            <dgm:chPref val="0"/>
          </dgm:varLst>
          <dgm:alg type="tx"/>
          <dgm:shape xmlns:r="http://schemas.openxmlformats.org/officeDocument/2006/relationships" type="roundRect" r:blip="">
            <dgm:adjLst/>
          </dgm:shape>
          <dgm:presOf axis="ch" ptType="node" cnt="1"/>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38"/>
    </dgm:choose>
  </dgm:layoutNode>
</dgm:layoutDef>
</file>

<file path=ppt/diagrams/layout260.xml><?xml version="1.0" encoding="utf-8"?>
<dgm:layoutDef xmlns:dgm="http://schemas.openxmlformats.org/drawingml/2006/diagram" xmlns:a="http://schemas.openxmlformats.org/drawingml/2006/main" uniqueId="urn:microsoft.com/office/officeart/2005/8/layout/process4">
  <dgm:title val=""/>
  <dgm:desc val=""/>
  <dgm:catLst>
    <dgm:cat type="process" pri="16000"/>
    <dgm:cat type="list" pri="2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lin">
      <dgm:param type="linDir" val="fromB"/>
    </dgm:alg>
    <dgm:shape xmlns:r="http://schemas.openxmlformats.org/officeDocument/2006/relationships" r:blip="">
      <dgm:adjLst/>
    </dgm:shape>
    <dgm:presOf/>
    <dgm:constrLst>
      <dgm:constr type="h" for="ch" forName="boxAndChildren" refType="h"/>
      <dgm:constr type="h" for="ch" forName="arrowAndChildren" refType="h" refFor="ch" refForName="boxAndChildren" op="equ" fact="1.538"/>
      <dgm:constr type="w" for="ch" forName="arrowAndChildren" refType="w"/>
      <dgm:constr type="w" for="ch" forName="boxAndChildren" refType="w"/>
      <dgm:constr type="h" for="ch" forName="sp" refType="h" fact="-0.015"/>
      <dgm:constr type="primFontSz" for="des" forName="parentTextBox" val="65"/>
      <dgm:constr type="primFontSz" for="des" forName="parentTextArrow" refType="primFontSz" refFor="des" refForName="parentTextBox" op="equ"/>
      <dgm:constr type="primFontSz" for="des" forName="childTextArrow" val="65"/>
      <dgm:constr type="primFontSz" for="des" forName="childTextBox" refType="primFontSz" refFor="des" refForName="childTextArrow" op="equ"/>
    </dgm:constrLst>
    <dgm:ruleLst/>
    <dgm:forEach name="Name1" axis="ch" ptType="node" st="-1" step="-1">
      <dgm:choose name="Name2">
        <dgm:if name="Name3" axis="self" ptType="node" func="revPos" op="equ" val="1">
          <dgm:layoutNode name="boxAndChildren">
            <dgm:alg type="composite"/>
            <dgm:shape xmlns:r="http://schemas.openxmlformats.org/officeDocument/2006/relationships" r:blip="">
              <dgm:adjLst/>
            </dgm:shape>
            <dgm:presOf/>
            <dgm:choose name="Name4">
              <dgm:if name="Name5" axis="ch" ptType="node" func="cnt" op="gte" val="1">
                <dgm:constrLst>
                  <dgm:constr type="w" for="ch" forName="parentTextBox" refType="w"/>
                  <dgm:constr type="h" for="ch" forName="parentTextBox" refType="h" fact="0.54"/>
                  <dgm:constr type="t" for="ch" forName="parentTextBox"/>
                  <dgm:constr type="w" for="ch" forName="entireBox" refType="w"/>
                  <dgm:constr type="h" for="ch" forName="entireBox" refType="h"/>
                  <dgm:constr type="w" for="ch" forName="descendantBox" refType="w"/>
                  <dgm:constr type="b" for="ch" forName="descendantBox" refType="h" fact="0.98"/>
                  <dgm:constr type="h" for="ch" forName="descendantBox" refType="h" fact="0.46"/>
                </dgm:constrLst>
              </dgm:if>
              <dgm:else name="Name6">
                <dgm:constrLst>
                  <dgm:constr type="w" for="ch" forName="parentTextBox" refType="w"/>
                  <dgm:constr type="h" for="ch" forName="parentTextBox" refType="h"/>
                </dgm:constrLst>
              </dgm:else>
            </dgm:choose>
            <dgm:ruleLst/>
            <dgm:layoutNode name="parentTextBox">
              <dgm:alg type="tx"/>
              <dgm:choose name="Name7">
                <dgm:if name="Name8" axis="ch" ptType="node" func="cnt" op="gte" val="1">
                  <dgm:shape xmlns:r="http://schemas.openxmlformats.org/officeDocument/2006/relationships" type="rect" r:blip="" zOrderOff="1" hideGeom="1">
                    <dgm:adjLst/>
                  </dgm:shape>
                </dgm:if>
                <dgm:else name="Name9">
                  <dgm:shape xmlns:r="http://schemas.openxmlformats.org/officeDocument/2006/relationships" type="rect" r:blip="">
                    <dgm:adjLst/>
                  </dgm:shape>
                </dgm:else>
              </dgm:choose>
              <dgm:presOf axis="self"/>
              <dgm:constrLst/>
              <dgm:ruleLst>
                <dgm:rule type="primFontSz" val="5" fact="NaN" max="NaN"/>
              </dgm:ruleLst>
            </dgm:layoutNode>
            <dgm:choose name="Name10">
              <dgm:if name="Name11" axis="ch" ptType="node" func="cnt" op="gte" val="1">
                <dgm:layoutNode name="entireBox">
                  <dgm:alg type="sp"/>
                  <dgm:shape xmlns:r="http://schemas.openxmlformats.org/officeDocument/2006/relationships" type="rect" r:blip="">
                    <dgm:adjLst/>
                  </dgm:shape>
                  <dgm:presOf axis="self"/>
                  <dgm:constrLst/>
                  <dgm:ruleLst/>
                </dgm:layoutNode>
                <dgm:layoutNode name="descendantBox" styleLbl="fgAccFollowNode1">
                  <dgm:choose name="Name12">
                    <dgm:if name="Name13" func="var" arg="dir" op="equ" val="norm">
                      <dgm:alg type="lin"/>
                    </dgm:if>
                    <dgm:else name="Name14">
                      <dgm:alg type="lin">
                        <dgm:param type="linDir" val="fromR"/>
                      </dgm:alg>
                    </dgm:else>
                  </dgm:choose>
                  <dgm:shape xmlns:r="http://schemas.openxmlformats.org/officeDocument/2006/relationships" r:blip="">
                    <dgm:adjLst/>
                  </dgm:shape>
                  <dgm:presOf/>
                  <dgm:constrLst>
                    <dgm:constr type="w" for="ch" forName="childTextBox" refType="w"/>
                    <dgm:constr type="h" for="ch" forName="childTextBox" refType="h"/>
                  </dgm:constrLst>
                  <dgm:ruleLst/>
                  <dgm:forEach name="Name15" axis="ch" ptType="node">
                    <dgm:layoutNode name="childTextBox"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16"/>
            </dgm:choose>
          </dgm:layoutNode>
        </dgm:if>
        <dgm:else name="Name17">
          <dgm:layoutNode name="arrowAndChildren">
            <dgm:alg type="composite"/>
            <dgm:shape xmlns:r="http://schemas.openxmlformats.org/officeDocument/2006/relationships" r:blip="">
              <dgm:adjLst/>
            </dgm:shape>
            <dgm:presOf/>
            <dgm:choose name="Name18">
              <dgm:if name="Name19" axis="ch" ptType="node" func="cnt" op="gte" val="1">
                <dgm:constrLst>
                  <dgm:constr type="w" for="ch" forName="parentTextArrow" refType="w"/>
                  <dgm:constr type="t" for="ch" forName="parentTextArrow"/>
                  <dgm:constr type="h" for="ch" forName="parentTextArrow" refType="h" fact="0.351"/>
                  <dgm:constr type="w" for="ch" forName="arrow" refType="w"/>
                  <dgm:constr type="h" for="ch" forName="arrow" refType="h"/>
                  <dgm:constr type="w" for="ch" forName="descendantArrow" refType="w"/>
                  <dgm:constr type="b" for="ch" forName="descendantArrow" refType="h" fact="0.65"/>
                  <dgm:constr type="h" for="ch" forName="descendantArrow" refType="h" fact="0.299"/>
                </dgm:constrLst>
              </dgm:if>
              <dgm:else name="Name20">
                <dgm:constrLst>
                  <dgm:constr type="w" for="ch" forName="parentTextArrow" refType="w"/>
                  <dgm:constr type="h" for="ch" forName="parentTextArrow" refType="h"/>
                </dgm:constrLst>
              </dgm:else>
            </dgm:choose>
            <dgm:ruleLst/>
            <dgm:layoutNode name="parentTextArrow">
              <dgm:alg type="tx"/>
              <dgm:choose name="Name21">
                <dgm:if name="Name22" axis="ch" ptType="node" func="cnt" op="gte" val="1">
                  <dgm:shape xmlns:r="http://schemas.openxmlformats.org/officeDocument/2006/relationships" type="rect" r:blip="" zOrderOff="1" hideGeom="1">
                    <dgm:adjLst/>
                  </dgm:shape>
                </dgm:if>
                <dgm:else name="Name23">
                  <dgm:shape xmlns:r="http://schemas.openxmlformats.org/officeDocument/2006/relationships" rot="180" type="upArrowCallout" r:blip="">
                    <dgm:adjLst/>
                  </dgm:shape>
                </dgm:else>
              </dgm:choose>
              <dgm:presOf axis="self"/>
              <dgm:constrLst/>
              <dgm:ruleLst>
                <dgm:rule type="primFontSz" val="5" fact="NaN" max="NaN"/>
              </dgm:ruleLst>
            </dgm:layoutNode>
            <dgm:choose name="Name24">
              <dgm:if name="Name25" axis="ch" ptType="node" func="cnt" op="gte" val="1">
                <dgm:layoutNode name="arrow">
                  <dgm:alg type="sp"/>
                  <dgm:shape xmlns:r="http://schemas.openxmlformats.org/officeDocument/2006/relationships" rot="180" type="upArrowCallout" r:blip="">
                    <dgm:adjLst/>
                  </dgm:shape>
                  <dgm:presOf axis="self"/>
                  <dgm:constrLst/>
                  <dgm:ruleLst/>
                </dgm:layoutNode>
                <dgm:layoutNode name="descendantArrow">
                  <dgm:choose name="Name26">
                    <dgm:if name="Name27" func="var" arg="dir" op="equ" val="norm">
                      <dgm:alg type="lin"/>
                    </dgm:if>
                    <dgm:else name="Name28">
                      <dgm:alg type="lin">
                        <dgm:param type="linDir" val="fromR"/>
                      </dgm:alg>
                    </dgm:else>
                  </dgm:choose>
                  <dgm:shape xmlns:r="http://schemas.openxmlformats.org/officeDocument/2006/relationships" r:blip="">
                    <dgm:adjLst/>
                  </dgm:shape>
                  <dgm:presOf/>
                  <dgm:constrLst>
                    <dgm:constr type="w" for="ch" forName="childTextArrow" refType="w"/>
                    <dgm:constr type="h" for="ch" forName="childTextArrow" refType="h"/>
                  </dgm:constrLst>
                  <dgm:ruleLst/>
                  <dgm:forEach name="Name29" axis="ch" ptType="node">
                    <dgm:layoutNode name="childTextArrow"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30"/>
            </dgm:choose>
          </dgm:layoutNode>
        </dgm:else>
      </dgm:choose>
      <dgm:forEach name="Name31" axis="precedSib" ptType="sibTrans" st="-1" cnt="1">
        <dgm:layoutNode name="sp">
          <dgm:alg type="sp"/>
          <dgm:shape xmlns:r="http://schemas.openxmlformats.org/officeDocument/2006/relationships" r:blip="">
            <dgm:adjLst/>
          </dgm:shape>
          <dgm:presOf axis="self"/>
          <dgm:constrLst/>
          <dgm:ruleLst/>
        </dgm:layoutNode>
      </dgm:forEach>
    </dgm:forEach>
  </dgm:layoutNode>
</dgm:layoutDef>
</file>

<file path=ppt/diagrams/layout261.xml><?xml version="1.0" encoding="utf-8"?>
<dgm:layoutDef xmlns:dgm="http://schemas.openxmlformats.org/drawingml/2006/diagram" xmlns:a="http://schemas.openxmlformats.org/drawingml/2006/main" uniqueId="urn:microsoft.com/office/officeart/2009/layout/CircleArrowProcess">
  <dgm:title val=""/>
  <dgm:desc val=""/>
  <dgm:catLst>
    <dgm:cat type="process" pri="16500"/>
    <dgm:cat type="cycle" pri="160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7"/>
      <dgm:chPref val="7"/>
      <dgm:dir/>
      <dgm:animLvl val="lvl"/>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1.5999"/>
            </dgm:alg>
            <dgm:constrLst>
              <dgm:constr type="primFontSz" for="des" forName="Child1" val="65"/>
              <dgm:constr type="primFontSz" for="des" forName="Parent1" val="65"/>
              <dgm:constr type="primFontSz" for="des" forName="Child1" refType="primFontSz" refFor="des" refForName="Parent1" op="lte"/>
              <dgm:constr type="l" for="ch" forName="Child1" refType="w" fact="0.625"/>
              <dgm:constr type="t" for="ch" forName="Child1" refType="h" fact="0.2981"/>
              <dgm:constr type="w" for="ch" forName="Child1" refType="w" fact="0.375"/>
              <dgm:constr type="h" for="ch" forName="Child1" refType="h" fact="0.4001"/>
              <dgm:constr type="l" for="ch" forName="Accent1" refType="w" fact="0"/>
              <dgm:constr type="t" for="ch" forName="Accent1" refType="h" fact="0"/>
              <dgm:constr type="w" for="ch" forName="Accent1" refType="w" fact="0.6249"/>
              <dgm:constr type="h" for="ch" forName="Accent1" refType="h"/>
              <dgm:constr type="l" for="ch" forName="Parent1" refType="w" fact="0.138"/>
              <dgm:constr type="t" for="ch" forName="Parent1" refType="h" fact="0.362"/>
              <dgm:constr type="w" for="ch" forName="Parent1" refType="w" fact="0.3487"/>
              <dgm:constr type="h" for="ch" forName="Parent1" refType="h" fact="0.2789"/>
            </dgm:constrLst>
          </dgm:if>
          <dgm:if name="Name5" axis="ch" ptType="node" func="cnt" op="equ" val="2">
            <dgm:alg type="composite">
              <dgm:param type="ar" val="1.2026"/>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Accent1" refType="w" fact="0.1144"/>
              <dgm:constr type="t" for="ch" forName="Accent1" refType="h" fact="0"/>
              <dgm:constr type="w" for="ch" forName="Accent1" refType="w" fact="0.5542"/>
              <dgm:constr type="h" for="ch" forName="Accent1" refType="h" fact="0.6665"/>
              <dgm:constr type="l" for="ch" forName="Parent1" refType="w" fact="0.2368"/>
              <dgm:constr type="t" for="ch" forName="Parent1" refType="h" fact="0.2413"/>
              <dgm:constr type="w" for="ch" forName="Parent1" refType="w" fact="0.3092"/>
              <dgm:constr type="h" for="ch" forName="Parent1" refType="h" fact="0.1859"/>
              <dgm:constr type="l" for="ch" forName="Parent2" refType="w" fact="0.0822"/>
              <dgm:constr type="t" for="ch" forName="Parent2" refType="h" fact="0.625"/>
              <dgm:constr type="w" for="ch" forName="Parent2" refType="w" fact="0.3092"/>
              <dgm:constr type="h" for="ch" forName="Parent2" refType="h" fact="0.1859"/>
              <dgm:constr type="l" for="ch" forName="Child1" refType="w" fact="0.6678"/>
              <dgm:constr type="t" for="ch" forName="Child1" refType="h" fact="0.1978"/>
              <dgm:constr type="w" for="ch" forName="Child1" refType="w" fact="0.3322"/>
              <dgm:constr type="h" for="ch" forName="Child1" refType="h" fact="0.265"/>
              <dgm:constr type="l" for="ch" forName="Child2" refType="w" fact="0.5164"/>
              <dgm:constr type="t" for="ch" forName="Child2" refType="h" fact="0.5855"/>
              <dgm:constr type="w" for="ch" forName="Child2" refType="w" fact="0.3322"/>
              <dgm:constr type="h" for="ch" forName="Child2" refType="h" fact="0.265"/>
              <dgm:constr type="l" for="ch" forName="Accent2" refType="w" fact="0"/>
              <dgm:constr type="t" for="ch" forName="Accent2" refType="h" fact="0.4272"/>
              <dgm:constr type="w" for="ch" forName="Accent2" refType="w" fact="0.4761"/>
              <dgm:constr type="h" for="ch" forName="Accent2" refType="h" fact="0.5728"/>
            </dgm:constrLst>
          </dgm:if>
          <dgm:if name="Name6" axis="ch" ptType="node" func="cnt" op="equ" val="3">
            <dgm:alg type="composite">
              <dgm:param type="ar" val="0.9039"/>
            </dgm:alg>
            <dgm:shape xmlns:r="http://schemas.openxmlformats.org/officeDocument/2006/relationships" r:blip="">
              <dgm:adjLst/>
            </dgm:shape>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Accent1" refType="w" fact="0.1479"/>
              <dgm:constr type="t" for="ch" forName="Accent1" refType="h" fact="0"/>
              <dgm:constr type="w" for="ch" forName="Accent1" refType="w" fact="0.5325"/>
              <dgm:constr type="h" for="ch" forName="Accent1" refType="h" fact="0.4814"/>
              <dgm:constr type="l" for="ch" forName="Accent2" refType="w" fact="0"/>
              <dgm:constr type="t" for="ch" forName="Accent2" refType="h" fact="0.2766"/>
              <dgm:constr type="w" for="ch" forName="Accent2" refType="w" fact="0.5325"/>
              <dgm:constr type="h" for="ch" forName="Accent2" refType="h" fact="0.4814"/>
              <dgm:constr type="l" for="ch" forName="Parent1" refType="w" fact="0.2656"/>
              <dgm:constr type="t" for="ch" forName="Parent1" refType="h" fact="0.1738"/>
              <dgm:constr type="w" for="ch" forName="Parent1" refType="w" fact="0.2959"/>
              <dgm:constr type="h" for="ch" forName="Parent1" refType="h" fact="0.1337"/>
              <dgm:constr type="l" for="ch" forName="Accent3" refType="w" fact="0.1858"/>
              <dgm:constr type="t" for="ch" forName="Accent3" refType="h" fact="0.5863"/>
              <dgm:constr type="w" for="ch" forName="Accent3" refType="w" fact="0.4575"/>
              <dgm:constr type="h" for="ch" forName="Accent3" refType="h" fact="0.4137"/>
              <dgm:constr type="l" for="ch" forName="Parent2" refType="w" fact="0.1183"/>
              <dgm:constr type="t" for="ch" forName="Parent2" refType="h" fact="0.452"/>
              <dgm:constr type="w" for="ch" forName="Parent2" refType="w" fact="0.2959"/>
              <dgm:constr type="h" for="ch" forName="Parent2" refType="h" fact="0.1337"/>
              <dgm:constr type="l" for="ch" forName="Parent3" refType="w" fact="0.2663"/>
              <dgm:constr type="t" for="ch" forName="Parent3" refType="h" fact="0.7306"/>
              <dgm:constr type="w" for="ch" forName="Parent3" refType="w" fact="0.2959"/>
              <dgm:constr type="h" for="ch" forName="Parent3" refType="h" fact="0.1337"/>
              <dgm:constr type="l" for="ch" forName="Child2" refType="w" fact="0.5325"/>
              <dgm:constr type="t" for="ch" forName="Child2" refType="h" fact="0.4217"/>
              <dgm:constr type="w" for="ch" forName="Child2" refType="w" fact="0.3195"/>
              <dgm:constr type="h" for="ch" forName="Child2" refType="h" fact="0.1926"/>
              <dgm:constr type="l" for="ch" forName="Child1" refType="w" fact="0.6805"/>
              <dgm:constr type="t" for="ch" forName="Child1" refType="h" fact="0.1435"/>
              <dgm:constr type="w" for="ch" forName="Child1" refType="w" fact="0.3195"/>
              <dgm:constr type="h" for="ch" forName="Child1" refType="h" fact="0.1926"/>
              <dgm:constr type="l" for="ch" forName="Child3" refType="w" fact="0.6805"/>
              <dgm:constr type="t" for="ch" forName="Child3" refType="h" fact="0.6998"/>
              <dgm:constr type="w" for="ch" forName="Child3" refType="w" fact="0.3195"/>
              <dgm:constr type="h" for="ch" forName="Child3" refType="h" fact="0.1926"/>
            </dgm:constrLst>
          </dgm:if>
          <dgm:if name="Name7" axis="ch" ptType="node" func="cnt" op="equ" val="4">
            <dgm:alg type="composite">
              <dgm:param type="ar" val="0.707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1" refType="w" fact="0.1481"/>
              <dgm:constr type="t" for="ch" forName="Accent1" refType="h" fact="0"/>
              <dgm:constr type="w" for="ch" forName="Accent1" refType="w" fact="0.5331"/>
              <dgm:constr type="h" for="ch" forName="Accent1" refType="h" fact="0.3771"/>
              <dgm:constr type="l" for="ch" forName="Accent2" refType="w" fact="0"/>
              <dgm:constr type="t" for="ch" forName="Accent2" refType="h" fact="0.2167"/>
              <dgm:constr type="w" for="ch" forName="Accent2" refType="w" fact="0.5331"/>
              <dgm:constr type="h" for="ch" forName="Accent2" refType="h" fact="0.3771"/>
              <dgm:constr type="l" for="ch" forName="Accent3" refType="w" fact="0.1481"/>
              <dgm:constr type="t" for="ch" forName="Accent3" refType="h" fact="0.4342"/>
              <dgm:constr type="w" for="ch" forName="Accent3" refType="w" fact="0.5331"/>
              <dgm:constr type="h" for="ch" forName="Accent3" refType="h" fact="0.3771"/>
              <dgm:constr type="l" for="ch" forName="Parent1" refType="w" fact="0.2658"/>
              <dgm:constr type="t" for="ch" forName="Parent1" refType="h" fact="0.1365"/>
              <dgm:constr type="w" for="ch" forName="Parent1" refType="w" fact="0.2975"/>
              <dgm:constr type="h" for="ch" forName="Parent1" refType="h" fact="0.1052"/>
              <dgm:constr type="l" for="ch" forName="Parent2" refType="w" fact="0.1171"/>
              <dgm:constr type="t" for="ch" forName="Parent2" refType="h" fact="0.3536"/>
              <dgm:constr type="w" for="ch" forName="Parent2" refType="w" fact="0.2975"/>
              <dgm:constr type="h" for="ch" forName="Parent2" refType="h" fact="0.1052"/>
              <dgm:constr type="l" for="ch" forName="Parent3" refType="w" fact="0.2658"/>
              <dgm:constr type="t" for="ch" forName="Parent3" refType="h" fact="0.5707"/>
              <dgm:constr type="w" for="ch" forName="Parent3" refType="w" fact="0.2975"/>
              <dgm:constr type="h" for="ch" forName="Parent3" refType="h" fact="0.1052"/>
              <dgm:constr type="l" for="ch" forName="Parent4" refType="w" fact="0.1171"/>
              <dgm:constr type="t" for="ch" forName="Parent4" refType="h" fact="0.7878"/>
              <dgm:constr type="w" for="ch" forName="Parent4" refType="w" fact="0.2975"/>
              <dgm:constr type="h" for="ch" forName="Parent4" refType="h" fact="0.1052"/>
              <dgm:constr type="l" for="ch" forName="Child1" refType="w" fact="0.6804"/>
              <dgm:constr type="t" for="ch" forName="Child1" refType="h" fact="0.1119"/>
              <dgm:constr type="w" for="ch" forName="Child1" refType="w" fact="0.3196"/>
              <dgm:constr type="h" for="ch" forName="Child1" refType="h" fact="0.15"/>
              <dgm:constr type="l" for="ch" forName="Child2" refType="w" fact="0.5348"/>
              <dgm:constr type="t" for="ch" forName="Child2" refType="h" fact="0.3312"/>
              <dgm:constr type="w" for="ch" forName="Child2" refType="w" fact="0.3196"/>
              <dgm:constr type="h" for="ch" forName="Child2" refType="h" fact="0.15"/>
              <dgm:constr type="l" for="ch" forName="Child3" refType="w" fact="0.6804"/>
              <dgm:constr type="t" for="ch" forName="Child3" refType="h" fact="0.5461"/>
              <dgm:constr type="w" for="ch" forName="Child3" refType="w" fact="0.3196"/>
              <dgm:constr type="h" for="ch" forName="Child3" refType="h" fact="0.15"/>
              <dgm:constr type="l" for="ch" forName="Child4" refType="w" fact="0.5348"/>
              <dgm:constr type="t" for="ch" forName="Child4" refType="h" fact="0.7632"/>
              <dgm:constr type="w" for="ch" forName="Child4" refType="w" fact="0.3196"/>
              <dgm:constr type="h" for="ch" forName="Child4" refType="h" fact="0.15"/>
              <dgm:constr type="l" for="ch" forName="Accent4" refType="w" fact="0.038"/>
              <dgm:constr type="t" for="ch" forName="Accent4" refType="h" fact="0.6759"/>
              <dgm:constr type="w" for="ch" forName="Accent4" refType="w" fact="0.458"/>
              <dgm:constr type="h" for="ch" forName="Accent4" refType="h" fact="0.3241"/>
            </dgm:constrLst>
          </dgm:if>
          <dgm:if name="Name8" axis="ch" ptType="node" func="cnt" op="equ" val="5">
            <dgm:alg type="composite">
              <dgm:param type="ar" val="0.581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1" refType="w" fact="0.1481"/>
              <dgm:constr type="t" for="ch" forName="Accent1" refType="h" fact="0"/>
              <dgm:constr type="w" for="ch" forName="Accent1" refType="w" fact="0.5331"/>
              <dgm:constr type="h" for="ch" forName="Accent1" refType="h" fact="0.3098"/>
              <dgm:constr type="l" for="ch" forName="Accent2" refType="w" fact="0"/>
              <dgm:constr type="t" for="ch" forName="Accent2" refType="h" fact="0.178"/>
              <dgm:constr type="w" for="ch" forName="Accent2" refType="w" fact="0.5331"/>
              <dgm:constr type="h" for="ch" forName="Accent2" refType="h" fact="0.3098"/>
              <dgm:constr type="l" for="ch" forName="Accent3" refType="w" fact="0.1481"/>
              <dgm:constr type="t" for="ch" forName="Accent3" refType="h" fact="0.3568"/>
              <dgm:constr type="w" for="ch" forName="Accent3" refType="w" fact="0.5331"/>
              <dgm:constr type="h" for="ch" forName="Accent3" refType="h" fact="0.3098"/>
              <dgm:constr type="l" for="ch" forName="Accent4" refType="w" fact="0"/>
              <dgm:constr type="t" for="ch" forName="Accent4" refType="h" fact="0.5351"/>
              <dgm:constr type="w" for="ch" forName="Accent4" refType="w" fact="0.5331"/>
              <dgm:constr type="h" for="ch" forName="Accent4" refType="h" fact="0.3098"/>
              <dgm:constr type="l" for="ch" forName="Accent5" refType="w" fact="0.186"/>
              <dgm:constr type="t" for="ch" forName="Accent5" refType="h" fact="0.7337"/>
              <dgm:constr type="w" for="ch" forName="Accent5" refType="w" fact="0.458"/>
              <dgm:constr type="h" for="ch" forName="Accent5" refType="h" fact="0.2663"/>
              <dgm:constr type="l" for="ch" forName="Parent1" refType="w" fact="0.2658"/>
              <dgm:constr type="t" for="ch" forName="Parent1" refType="h" fact="0.1122"/>
              <dgm:constr type="w" for="ch" forName="Parent1" refType="w" fact="0.2975"/>
              <dgm:constr type="h" for="ch" forName="Parent1" refType="h" fact="0.0864"/>
              <dgm:constr type="l" for="ch" forName="Parent2" refType="w" fact="0.1171"/>
              <dgm:constr type="t" for="ch" forName="Parent2" refType="h" fact="0.2906"/>
              <dgm:constr type="w" for="ch" forName="Parent2" refType="w" fact="0.2975"/>
              <dgm:constr type="h" for="ch" forName="Parent2" refType="h" fact="0.0864"/>
              <dgm:constr type="l" for="ch" forName="Parent3" refType="w" fact="0.2658"/>
              <dgm:constr type="t" for="ch" forName="Parent3" refType="h" fact="0.4689"/>
              <dgm:constr type="w" for="ch" forName="Parent3" refType="w" fact="0.2975"/>
              <dgm:constr type="h" for="ch" forName="Parent3" refType="h" fact="0.0864"/>
              <dgm:constr type="l" for="ch" forName="Parent4" refType="w" fact="0.1171"/>
              <dgm:constr type="t" for="ch" forName="Parent4" refType="h" fact="0.6473"/>
              <dgm:constr type="w" for="ch" forName="Parent4" refType="w" fact="0.2975"/>
              <dgm:constr type="h" for="ch" forName="Parent4" refType="h" fact="0.0864"/>
              <dgm:constr type="l" for="ch" forName="Parent5" refType="w" fact="0.2658"/>
              <dgm:constr type="t" for="ch" forName="Parent5" refType="h" fact="0.8257"/>
              <dgm:constr type="w" for="ch" forName="Parent5" refType="w" fact="0.2975"/>
              <dgm:constr type="h" for="ch" forName="Parent5" refType="h" fact="0.0864"/>
              <dgm:constr type="l" for="ch" forName="Child1" refType="w" fact="0.6804"/>
              <dgm:constr type="t" for="ch" forName="Child1" refType="h" fact="0.0919"/>
              <dgm:constr type="w" for="ch" forName="Child1" refType="w" fact="0.3196"/>
              <dgm:constr type="h" for="ch" forName="Child1" refType="h" fact="0.1232"/>
              <dgm:constr type="l" for="ch" forName="Child2" refType="w" fact="0.5348"/>
              <dgm:constr type="t" for="ch" forName="Child2" refType="h" fact="0.2722"/>
              <dgm:constr type="w" for="ch" forName="Child2" refType="w" fact="0.3196"/>
              <dgm:constr type="h" for="ch" forName="Child2" refType="h" fact="0.1232"/>
              <dgm:constr type="l" for="ch" forName="Child3" refType="w" fact="0.6804"/>
              <dgm:constr type="t" for="ch" forName="Child3" refType="h" fact="0.4487"/>
              <dgm:constr type="w" for="ch" forName="Child3" refType="w" fact="0.3196"/>
              <dgm:constr type="h" for="ch" forName="Child3" refType="h" fact="0.1232"/>
              <dgm:constr type="l" for="ch" forName="Child4" refType="w" fact="0.5348"/>
              <dgm:constr type="t" for="ch" forName="Child4" refType="h" fact="0.6271"/>
              <dgm:constr type="w" for="ch" forName="Child4" refType="w" fact="0.3196"/>
              <dgm:constr type="h" for="ch" forName="Child4" refType="h" fact="0.1232"/>
              <dgm:constr type="l" for="ch" forName="Child5" refType="w" fact="0.6804"/>
              <dgm:constr type="t" for="ch" forName="Child5" refType="h" fact="0.8073"/>
              <dgm:constr type="w" for="ch" forName="Child5" refType="w" fact="0.3196"/>
              <dgm:constr type="h" for="ch" forName="Child5" refType="h" fact="0.1232"/>
            </dgm:constrLst>
          </dgm:if>
          <dgm:if name="Name9" axis="ch" ptType="node" func="cnt" op="equ" val="6">
            <dgm:alg type="composite">
              <dgm:param type="ar" val="0.493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Accent1" refType="w" fact="0.1481"/>
              <dgm:constr type="t" for="ch" forName="Accent1" refType="h" fact="0"/>
              <dgm:constr type="w" for="ch" forName="Accent1" refType="w" fact="0.5331"/>
              <dgm:constr type="h" for="ch" forName="Accent1" refType="h" fact="0.2629"/>
              <dgm:constr type="l" for="ch" forName="Accent2" refType="w" fact="0"/>
              <dgm:constr type="t" for="ch" forName="Accent2" refType="h" fact="0.1511"/>
              <dgm:constr type="w" for="ch" forName="Accent2" refType="w" fact="0.5331"/>
              <dgm:constr type="h" for="ch" forName="Accent2" refType="h" fact="0.2629"/>
              <dgm:constr type="l" for="ch" forName="Accent3" refType="w" fact="0.1481"/>
              <dgm:constr type="t" for="ch" forName="Accent3" refType="h" fact="0.3027"/>
              <dgm:constr type="w" for="ch" forName="Accent3" refType="w" fact="0.5331"/>
              <dgm:constr type="h" for="ch" forName="Accent3" refType="h" fact="0.2629"/>
              <dgm:constr type="l" for="ch" forName="Accent4" refType="w" fact="0"/>
              <dgm:constr type="t" for="ch" forName="Accent4" refType="h" fact="0.4541"/>
              <dgm:constr type="w" for="ch" forName="Accent4" refType="w" fact="0.5331"/>
              <dgm:constr type="h" for="ch" forName="Accent4" refType="h" fact="0.2629"/>
              <dgm:constr type="l" for="ch" forName="Parent1" refType="w" fact="0.2658"/>
              <dgm:constr type="t" for="ch" forName="Parent1" refType="h" fact="0.0952"/>
              <dgm:constr type="w" for="ch" forName="Parent1" refType="w" fact="0.2975"/>
              <dgm:constr type="h" for="ch" forName="Parent1" refType="h" fact="0.0733"/>
              <dgm:constr type="l" for="ch" forName="Parent2" refType="w" fact="0.1171"/>
              <dgm:constr type="t" for="ch" forName="Parent2" refType="h" fact="0.2466"/>
              <dgm:constr type="w" for="ch" forName="Parent2" refType="w" fact="0.2975"/>
              <dgm:constr type="h" for="ch" forName="Parent2" refType="h" fact="0.0733"/>
              <dgm:constr type="l" for="ch" forName="Parent3" refType="w" fact="0.2658"/>
              <dgm:constr type="t" for="ch" forName="Parent3" refType="h" fact="0.3979"/>
              <dgm:constr type="w" for="ch" forName="Parent3" refType="w" fact="0.2975"/>
              <dgm:constr type="h" for="ch" forName="Parent3" refType="h" fact="0.0733"/>
              <dgm:constr type="l" for="ch" forName="Parent4" refType="w" fact="0.1171"/>
              <dgm:constr type="t" for="ch" forName="Parent4" refType="h" fact="0.5493"/>
              <dgm:constr type="w" for="ch" forName="Parent4" refType="w" fact="0.2975"/>
              <dgm:constr type="h" for="ch" forName="Parent4" refType="h" fact="0.0733"/>
              <dgm:constr type="l" for="ch" forName="Child1" refType="w" fact="0.6804"/>
              <dgm:constr type="t" for="ch" forName="Child1" refType="h" fact="0.078"/>
              <dgm:constr type="w" for="ch" forName="Child1" refType="w" fact="0.3196"/>
              <dgm:constr type="h" for="ch" forName="Child1" refType="h" fact="0.1046"/>
              <dgm:constr type="l" for="ch" forName="Child2" refType="w" fact="0.5348"/>
              <dgm:constr type="t" for="ch" forName="Child2" refType="h" fact="0.231"/>
              <dgm:constr type="w" for="ch" forName="Child2" refType="w" fact="0.3196"/>
              <dgm:constr type="h" for="ch" forName="Child2" refType="h" fact="0.1046"/>
              <dgm:constr type="l" for="ch" forName="Child3" refType="w" fact="0.6804"/>
              <dgm:constr type="t" for="ch" forName="Child3" refType="h" fact="0.3808"/>
              <dgm:constr type="w" for="ch" forName="Child3" refType="w" fact="0.3196"/>
              <dgm:constr type="h" for="ch" forName="Child3" refType="h" fact="0.1046"/>
              <dgm:constr type="l" for="ch" forName="Child4" refType="w" fact="0.5348"/>
              <dgm:constr type="t" for="ch" forName="Child4" refType="h" fact="0.5322"/>
              <dgm:constr type="w" for="ch" forName="Child4" refType="w" fact="0.3196"/>
              <dgm:constr type="h" for="ch" forName="Child4" refType="h" fact="0.1046"/>
              <dgm:constr type="l" for="ch" forName="Accent5" refType="w" fact="0.1481"/>
              <dgm:constr type="t" for="ch" forName="Accent5" refType="h" fact="0.6053"/>
              <dgm:constr type="w" for="ch" forName="Accent5" refType="w" fact="0.5331"/>
              <dgm:constr type="h" for="ch" forName="Accent5" refType="h" fact="0.2629"/>
              <dgm:constr type="l" for="ch" forName="Accent6" refType="w" fact="0.038"/>
              <dgm:constr type="t" for="ch" forName="Accent6" refType="h" fact="0.774"/>
              <dgm:constr type="w" for="ch" forName="Accent6" refType="w" fact="0.458"/>
              <dgm:constr type="h" for="ch" forName="Accent6" refType="h" fact="0.226"/>
              <dgm:constr type="l" for="ch" forName="Parent5" refType="w" fact="0.2658"/>
              <dgm:constr type="t" for="ch" forName="Parent5" refType="h" fact="0.7005"/>
              <dgm:constr type="w" for="ch" forName="Parent5" refType="w" fact="0.2975"/>
              <dgm:constr type="h" for="ch" forName="Parent5" refType="h" fact="0.0733"/>
              <dgm:constr type="l" for="ch" forName="Parent6" refType="w" fact="0.1171"/>
              <dgm:constr type="t" for="ch" forName="Parent6" refType="h" fact="0.8519"/>
              <dgm:constr type="w" for="ch" forName="Parent6" refType="w" fact="0.2975"/>
              <dgm:constr type="h" for="ch" forName="Parent6" refType="h" fact="0.0733"/>
              <dgm:constr type="l" for="ch" forName="Child5" refType="w" fact="0.6804"/>
              <dgm:constr type="t" for="ch" forName="Child5" refType="h" fact="0.6833"/>
              <dgm:constr type="w" for="ch" forName="Child5" refType="w" fact="0.3196"/>
              <dgm:constr type="h" for="ch" forName="Child5" refType="h" fact="0.1046"/>
              <dgm:constr type="l" for="ch" forName="Child6" refType="w" fact="0.5348"/>
              <dgm:constr type="t" for="ch" forName="Child6" refType="h" fact="0.8347"/>
              <dgm:constr type="w" for="ch" forName="Child6" refType="w" fact="0.3196"/>
              <dgm:constr type="h" for="ch" forName="Child6" refType="h" fact="0.1046"/>
            </dgm:constrLst>
          </dgm:if>
          <dgm:else name="Name10">
            <dgm:alg type="composite">
              <dgm:param type="ar" val="0.428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Accent1" refType="w" fact="0.1481"/>
              <dgm:constr type="t" for="ch" forName="Accent1" refType="h" fact="0"/>
              <dgm:constr type="w" for="ch" forName="Accent1" refType="w" fact="0.5331"/>
              <dgm:constr type="h" for="ch" forName="Accent1" refType="h" fact="0.2284"/>
              <dgm:constr type="l" for="ch" forName="Accent2" refType="w" fact="0"/>
              <dgm:constr type="t" for="ch" forName="Accent2" refType="h" fact="0.1312"/>
              <dgm:constr type="w" for="ch" forName="Accent2" refType="w" fact="0.5331"/>
              <dgm:constr type="h" for="ch" forName="Accent2" refType="h" fact="0.2284"/>
              <dgm:constr type="l" for="ch" forName="Accent3" refType="w" fact="0.1481"/>
              <dgm:constr type="t" for="ch" forName="Accent3" refType="h" fact="0.263"/>
              <dgm:constr type="w" for="ch" forName="Accent3" refType="w" fact="0.5331"/>
              <dgm:constr type="h" for="ch" forName="Accent3" refType="h" fact="0.2284"/>
              <dgm:constr type="l" for="ch" forName="Accent4" refType="w" fact="0"/>
              <dgm:constr type="t" for="ch" forName="Accent4" refType="h" fact="0.3945"/>
              <dgm:constr type="w" for="ch" forName="Accent4" refType="w" fact="0.5331"/>
              <dgm:constr type="h" for="ch" forName="Accent4" refType="h" fact="0.2284"/>
              <dgm:constr type="l" for="ch" forName="Parent1" refType="w" fact="0.2658"/>
              <dgm:constr type="t" for="ch" forName="Parent1" refType="h" fact="0.0827"/>
              <dgm:constr type="w" for="ch" forName="Parent1" refType="w" fact="0.2975"/>
              <dgm:constr type="h" for="ch" forName="Parent1" refType="h" fact="0.0637"/>
              <dgm:constr type="l" for="ch" forName="Parent2" refType="w" fact="0.1171"/>
              <dgm:constr type="t" for="ch" forName="Parent2" refType="h" fact="0.2142"/>
              <dgm:constr type="w" for="ch" forName="Parent2" refType="w" fact="0.2975"/>
              <dgm:constr type="h" for="ch" forName="Parent2" refType="h" fact="0.0637"/>
              <dgm:constr type="l" for="ch" forName="Parent3" refType="w" fact="0.2658"/>
              <dgm:constr type="t" for="ch" forName="Parent3" refType="h" fact="0.3457"/>
              <dgm:constr type="w" for="ch" forName="Parent3" refType="w" fact="0.2975"/>
              <dgm:constr type="h" for="ch" forName="Parent3" refType="h" fact="0.0637"/>
              <dgm:constr type="l" for="ch" forName="Parent4" refType="w" fact="0.1171"/>
              <dgm:constr type="t" for="ch" forName="Parent4" refType="h" fact="0.4772"/>
              <dgm:constr type="w" for="ch" forName="Parent4" refType="w" fact="0.2975"/>
              <dgm:constr type="h" for="ch" forName="Parent4" refType="h" fact="0.0637"/>
              <dgm:constr type="l" for="ch" forName="Child1" refType="w" fact="0.6804"/>
              <dgm:constr type="t" for="ch" forName="Child1" refType="h" fact="0.0678"/>
              <dgm:constr type="w" for="ch" forName="Child1" refType="w" fact="0.3196"/>
              <dgm:constr type="h" for="ch" forName="Child1" refType="h" fact="0.0908"/>
              <dgm:constr type="l" for="ch" forName="Child2" refType="w" fact="0.5348"/>
              <dgm:constr type="t" for="ch" forName="Child2" refType="h" fact="0.2006"/>
              <dgm:constr type="w" for="ch" forName="Child2" refType="w" fact="0.3196"/>
              <dgm:constr type="h" for="ch" forName="Child2" refType="h" fact="0.0908"/>
              <dgm:constr type="l" for="ch" forName="Child3" refType="w" fact="0.6804"/>
              <dgm:constr type="t" for="ch" forName="Child3" refType="h" fact="0.3308"/>
              <dgm:constr type="w" for="ch" forName="Child3" refType="w" fact="0.3196"/>
              <dgm:constr type="h" for="ch" forName="Child3" refType="h" fact="0.0908"/>
              <dgm:constr type="l" for="ch" forName="Child4" refType="w" fact="0.5348"/>
              <dgm:constr type="t" for="ch" forName="Child4" refType="h" fact="0.4623"/>
              <dgm:constr type="w" for="ch" forName="Child4" refType="w" fact="0.3196"/>
              <dgm:constr type="h" for="ch" forName="Child4" refType="h" fact="0.0908"/>
              <dgm:constr type="l" for="ch" forName="Accent5" refType="w" fact="0.1481"/>
              <dgm:constr type="t" for="ch" forName="Accent5" refType="h" fact="0.5258"/>
              <dgm:constr type="w" for="ch" forName="Accent5" refType="w" fact="0.5331"/>
              <dgm:constr type="h" for="ch" forName="Accent5" refType="h" fact="0.2284"/>
              <dgm:constr type="l" for="ch" forName="Accent6" refType="w" fact="0"/>
              <dgm:constr type="t" for="ch" forName="Accent6" refType="h" fact="0.6573"/>
              <dgm:constr type="w" for="ch" forName="Accent6" refType="w" fact="0.5331"/>
              <dgm:constr type="h" for="ch" forName="Accent6" refType="h" fact="0.2284"/>
              <dgm:constr type="l" for="ch" forName="Accent7" refType="w" fact="0.186"/>
              <dgm:constr type="t" for="ch" forName="Accent7" refType="h" fact="0.8037"/>
              <dgm:constr type="w" for="ch" forName="Accent7" refType="w" fact="0.458"/>
              <dgm:constr type="h" for="ch" forName="Accent7" refType="h" fact="0.1963"/>
              <dgm:constr type="l" for="ch" forName="Parent5" refType="w" fact="0.2658"/>
              <dgm:constr type="t" for="ch" forName="Parent5" refType="h" fact="0.6085"/>
              <dgm:constr type="w" for="ch" forName="Parent5" refType="w" fact="0.2975"/>
              <dgm:constr type="h" for="ch" forName="Parent5" refType="h" fact="0.0637"/>
              <dgm:constr type="l" for="ch" forName="Parent6" refType="w" fact="0.1171"/>
              <dgm:constr type="t" for="ch" forName="Parent6" refType="h" fact="0.74"/>
              <dgm:constr type="w" for="ch" forName="Parent6" refType="w" fact="0.2975"/>
              <dgm:constr type="h" for="ch" forName="Parent6" refType="h" fact="0.0637"/>
              <dgm:constr type="l" for="ch" forName="Parent7" refType="w" fact="0.2658"/>
              <dgm:constr type="t" for="ch" forName="Parent7" refType="h" fact="0.8715"/>
              <dgm:constr type="w" for="ch" forName="Parent7" refType="w" fact="0.2975"/>
              <dgm:constr type="h" for="ch" forName="Parent7" refType="h" fact="0.0637"/>
              <dgm:constr type="l" for="ch" forName="Child5" refType="w" fact="0.6804"/>
              <dgm:constr type="t" for="ch" forName="Child5" refType="h" fact="0.5936"/>
              <dgm:constr type="w" for="ch" forName="Child5" refType="w" fact="0.3196"/>
              <dgm:constr type="h" for="ch" forName="Child5" refType="h" fact="0.0908"/>
              <dgm:constr type="l" for="ch" forName="Child6" refType="w" fact="0.5348"/>
              <dgm:constr type="t" for="ch" forName="Child6" refType="h" fact="0.7251"/>
              <dgm:constr type="w" for="ch" forName="Child6" refType="w" fact="0.3196"/>
              <dgm:constr type="h" for="ch" forName="Child6" refType="h" fact="0.0908"/>
              <dgm:constr type="l" for="ch" forName="Child7" refType="w" fact="0.6804"/>
              <dgm:constr type="t" for="ch" forName="Child7" refType="h" fact="0.8579"/>
              <dgm:constr type="w" for="ch" forName="Child7" refType="w" fact="0.3196"/>
              <dgm:constr type="h" for="ch" forName="Child7" refType="h" fact="0.0908"/>
            </dgm:constrLst>
          </dgm:else>
        </dgm:choose>
      </dgm:if>
      <dgm:else name="Name11">
        <dgm:choose name="Name12">
          <dgm:if name="Name13" axis="ch" ptType="node" func="cnt" op="equ" val="1">
            <dgm:alg type="composite">
              <dgm:param type="ar" val="1.5999"/>
            </dgm:alg>
            <dgm:constrLst>
              <dgm:constr type="primFontSz" for="des" forName="Child1" val="65"/>
              <dgm:constr type="primFontSz" for="des" forName="Parent1" val="65"/>
              <dgm:constr type="primFontSz" for="des" forName="Child1" refType="primFontSz" refFor="des" refForName="Parent1" op="lte"/>
              <dgm:constr type="l" for="ch" forName="Child1" refType="w" fact="0.625"/>
              <dgm:constr type="t" for="ch" forName="Child1" refType="h" fact="0.2981"/>
              <dgm:constr type="w" for="ch" forName="Child1" refType="w" fact="0.375"/>
              <dgm:constr type="h" for="ch" forName="Child1" refType="h" fact="0.4001"/>
              <dgm:constr type="l" for="ch" forName="Accent1" refType="w" fact="0"/>
              <dgm:constr type="t" for="ch" forName="Accent1" refType="h" fact="0"/>
              <dgm:constr type="w" for="ch" forName="Accent1" refType="w" fact="0.6249"/>
              <dgm:constr type="h" for="ch" forName="Accent1" refType="h"/>
              <dgm:constr type="l" for="ch" forName="Parent1" refType="w" fact="0.138"/>
              <dgm:constr type="t" for="ch" forName="Parent1" refType="h" fact="0.362"/>
              <dgm:constr type="w" for="ch" forName="Parent1" refType="w" fact="0.3487"/>
              <dgm:constr type="h" for="ch" forName="Parent1" refType="h" fact="0.2789"/>
            </dgm:constrLst>
          </dgm:if>
          <dgm:if name="Name14" axis="ch" ptType="node" func="cnt" op="equ" val="2">
            <dgm:alg type="composite">
              <dgm:param type="ar" val="1.2026"/>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Accent1" refType="w" fact="-0.0407"/>
              <dgm:constr type="t" for="ch" forName="Accent1" refType="h" fact="0"/>
              <dgm:constr type="w" for="ch" forName="Accent1" refType="w" fact="0.5542"/>
              <dgm:constr type="h" for="ch" forName="Accent1" refType="h" fact="0.6665"/>
              <dgm:constr type="l" for="ch" forName="Accent2" refType="w" fact="0.1533"/>
              <dgm:constr type="t" for="ch" forName="Accent2" refType="h" fact="0.4272"/>
              <dgm:constr type="w" for="ch" forName="Accent2" refType="w" fact="0.4761"/>
              <dgm:constr type="h" for="ch" forName="Accent2" refType="h" fact="0.5728"/>
              <dgm:constr type="l" for="ch" forName="Parent1" refType="w" fact="0.0822"/>
              <dgm:constr type="t" for="ch" forName="Parent1" refType="h" fact="0.2413"/>
              <dgm:constr type="w" for="ch" forName="Parent1" refType="w" fact="0.3092"/>
              <dgm:constr type="h" for="ch" forName="Parent1" refType="h" fact="0.1859"/>
              <dgm:constr type="l" for="ch" forName="Parent2" refType="w" fact="0.2368"/>
              <dgm:constr type="t" for="ch" forName="Parent2" refType="h" fact="0.625"/>
              <dgm:constr type="w" for="ch" forName="Parent2" refType="w" fact="0.3092"/>
              <dgm:constr type="h" for="ch" forName="Parent2" refType="h" fact="0.1859"/>
              <dgm:constr type="l" for="ch" forName="Child1" refType="w" fact="0.5164"/>
              <dgm:constr type="t" for="ch" forName="Child1" refType="h" fact="0.1978"/>
              <dgm:constr type="w" for="ch" forName="Child1" refType="w" fact="0.3322"/>
              <dgm:constr type="h" for="ch" forName="Child1" refType="h" fact="0.265"/>
              <dgm:constr type="l" for="ch" forName="Child2" refType="w" fact="0.6678"/>
              <dgm:constr type="t" for="ch" forName="Child2" refType="h" fact="0.5855"/>
              <dgm:constr type="w" for="ch" forName="Child2" refType="w" fact="0.3322"/>
              <dgm:constr type="h" for="ch" forName="Child2" refType="h" fact="0.265"/>
            </dgm:constrLst>
          </dgm:if>
          <dgm:if name="Name15" axis="ch" ptType="node" func="cnt" op="equ" val="3">
            <dgm:alg type="composite">
              <dgm:param type="ar" val="0.9039"/>
            </dgm:alg>
            <dgm:shape xmlns:r="http://schemas.openxmlformats.org/officeDocument/2006/relationships" r:blip="">
              <dgm:adjLst/>
            </dgm:shape>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Accent1" refType="w" fact="0"/>
              <dgm:constr type="t" for="ch" forName="Accent1" refType="h" fact="0"/>
              <dgm:constr type="w" for="ch" forName="Accent1" refType="w" fact="0.5325"/>
              <dgm:constr type="h" for="ch" forName="Accent1" refType="h" fact="0.4814"/>
              <dgm:constr type="l" for="ch" forName="Accent2" refType="w" fact="0.1479"/>
              <dgm:constr type="t" for="ch" forName="Accent2" refType="h" fact="0.2766"/>
              <dgm:constr type="w" for="ch" forName="Accent2" refType="w" fact="0.5325"/>
              <dgm:constr type="h" for="ch" forName="Accent2" refType="h" fact="0.4814"/>
              <dgm:constr type="l" for="ch" forName="Accent3" refType="w" fact="0.0378"/>
              <dgm:constr type="t" for="ch" forName="Accent3" refType="h" fact="0.5863"/>
              <dgm:constr type="w" for="ch" forName="Accent3" refType="w" fact="0.4575"/>
              <dgm:constr type="h" for="ch" forName="Accent3" refType="h" fact="0.4137"/>
              <dgm:constr type="l" for="ch" forName="Parent1" refType="w" fact="0.1183"/>
              <dgm:constr type="t" for="ch" forName="Parent1" refType="h" fact="0.1738"/>
              <dgm:constr type="w" for="ch" forName="Parent1" refType="w" fact="0.2959"/>
              <dgm:constr type="h" for="ch" forName="Parent1" refType="h" fact="0.1337"/>
              <dgm:constr type="l" for="ch" forName="Parent2" refType="w" fact="0.2656"/>
              <dgm:constr type="t" for="ch" forName="Parent2" refType="h" fact="0.452"/>
              <dgm:constr type="w" for="ch" forName="Parent2" refType="w" fact="0.2959"/>
              <dgm:constr type="h" for="ch" forName="Parent2" refType="h" fact="0.1337"/>
              <dgm:constr type="l" for="ch" forName="Parent3" refType="w" fact="0.1183"/>
              <dgm:constr type="t" for="ch" forName="Parent3" refType="h" fact="0.7306"/>
              <dgm:constr type="w" for="ch" forName="Parent3" refType="w" fact="0.2959"/>
              <dgm:constr type="h" for="ch" forName="Parent3" refType="h" fact="0.1337"/>
              <dgm:constr type="l" for="ch" forName="Child1" refType="w" fact="0.5325"/>
              <dgm:constr type="t" for="ch" forName="Child1" refType="h" fact="0.1435"/>
              <dgm:constr type="w" for="ch" forName="Child1" refType="w" fact="0.3195"/>
              <dgm:constr type="h" for="ch" forName="Child1" refType="h" fact="0.1926"/>
              <dgm:constr type="l" for="ch" forName="Child2" refType="w" fact="0.6805"/>
              <dgm:constr type="t" for="ch" forName="Child2" refType="h" fact="0.4217"/>
              <dgm:constr type="w" for="ch" forName="Child2" refType="w" fact="0.3195"/>
              <dgm:constr type="h" for="ch" forName="Child2" refType="h" fact="0.1926"/>
              <dgm:constr type="l" for="ch" forName="Child3" refType="w" fact="0.5325"/>
              <dgm:constr type="t" for="ch" forName="Child3" refType="h" fact="0.6998"/>
              <dgm:constr type="w" for="ch" forName="Child3" refType="w" fact="0.3195"/>
              <dgm:constr type="h" for="ch" forName="Child3" refType="h" fact="0.1926"/>
            </dgm:constrLst>
          </dgm:if>
          <dgm:if name="Name16" axis="ch" ptType="node" func="cnt" op="equ" val="4">
            <dgm:alg type="composite">
              <dgm:param type="ar" val="0.707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1" refType="w" fact="0"/>
              <dgm:constr type="t" for="ch" forName="Accent1" refType="h" fact="0"/>
              <dgm:constr type="w" for="ch" forName="Accent1" refType="w" fact="0.5331"/>
              <dgm:constr type="h" for="ch" forName="Accent1" refType="h" fact="0.3771"/>
              <dgm:constr type="l" for="ch" forName="Accent2" refType="w" fact="0.1481"/>
              <dgm:constr type="t" for="ch" forName="Accent2" refType="h" fact="0.2167"/>
              <dgm:constr type="w" for="ch" forName="Accent2" refType="w" fact="0.5331"/>
              <dgm:constr type="h" for="ch" forName="Accent2" refType="h" fact="0.3771"/>
              <dgm:constr type="l" for="ch" forName="Accent3" refType="w" fact="0"/>
              <dgm:constr type="t" for="ch" forName="Accent3" refType="h" fact="0.4342"/>
              <dgm:constr type="w" for="ch" forName="Accent3" refType="w" fact="0.5331"/>
              <dgm:constr type="h" for="ch" forName="Accent3" refType="h" fact="0.3771"/>
              <dgm:constr type="l" for="ch" forName="Accent4" refType="w" fact="0.186"/>
              <dgm:constr type="t" for="ch" forName="Accent4" refType="h" fact="0.6759"/>
              <dgm:constr type="w" for="ch" forName="Accent4" refType="w" fact="0.458"/>
              <dgm:constr type="h" for="ch" forName="Accent4" refType="h" fact="0.3241"/>
              <dgm:constr type="l" for="ch" forName="Parent1" refType="w" fact="0.1171"/>
              <dgm:constr type="t" for="ch" forName="Parent1" refType="h" fact="0.1365"/>
              <dgm:constr type="w" for="ch" forName="Parent1" refType="w" fact="0.2975"/>
              <dgm:constr type="h" for="ch" forName="Parent1" refType="h" fact="0.1052"/>
              <dgm:constr type="l" for="ch" forName="Parent2" refType="w" fact="0.2658"/>
              <dgm:constr type="t" for="ch" forName="Parent2" refType="h" fact="0.3536"/>
              <dgm:constr type="w" for="ch" forName="Parent2" refType="w" fact="0.2975"/>
              <dgm:constr type="h" for="ch" forName="Parent2" refType="h" fact="0.1052"/>
              <dgm:constr type="l" for="ch" forName="Parent3" refType="w" fact="0.1171"/>
              <dgm:constr type="t" for="ch" forName="Parent3" refType="h" fact="0.5707"/>
              <dgm:constr type="w" for="ch" forName="Parent3" refType="w" fact="0.2975"/>
              <dgm:constr type="h" for="ch" forName="Parent3" refType="h" fact="0.1052"/>
              <dgm:constr type="l" for="ch" forName="Parent4" refType="w" fact="0.2658"/>
              <dgm:constr type="t" for="ch" forName="Parent4" refType="h" fact="0.7878"/>
              <dgm:constr type="w" for="ch" forName="Parent4" refType="w" fact="0.2975"/>
              <dgm:constr type="h" for="ch" forName="Parent4" refType="h" fact="0.1052"/>
              <dgm:constr type="l" for="ch" forName="Child1" refType="w" fact="0.5348"/>
              <dgm:constr type="t" for="ch" forName="Child1" refType="h" fact="0.1119"/>
              <dgm:constr type="w" for="ch" forName="Child1" refType="w" fact="0.3196"/>
              <dgm:constr type="h" for="ch" forName="Child1" refType="h" fact="0.15"/>
              <dgm:constr type="l" for="ch" forName="Child2" refType="w" fact="0.6804"/>
              <dgm:constr type="t" for="ch" forName="Child2" refType="h" fact="0.3312"/>
              <dgm:constr type="w" for="ch" forName="Child2" refType="w" fact="0.3196"/>
              <dgm:constr type="h" for="ch" forName="Child2" refType="h" fact="0.15"/>
              <dgm:constr type="l" for="ch" forName="Child3" refType="w" fact="0.5348"/>
              <dgm:constr type="t" for="ch" forName="Child3" refType="h" fact="0.5461"/>
              <dgm:constr type="w" for="ch" forName="Child3" refType="w" fact="0.3196"/>
              <dgm:constr type="h" for="ch" forName="Child3" refType="h" fact="0.15"/>
              <dgm:constr type="l" for="ch" forName="Child4" refType="w" fact="0.6804"/>
              <dgm:constr type="t" for="ch" forName="Child4" refType="h" fact="0.7632"/>
              <dgm:constr type="w" for="ch" forName="Child4" refType="w" fact="0.3196"/>
              <dgm:constr type="h" for="ch" forName="Child4" refType="h" fact="0.15"/>
            </dgm:constrLst>
          </dgm:if>
          <dgm:if name="Name17" axis="ch" ptType="node" func="cnt" op="equ" val="5">
            <dgm:alg type="composite">
              <dgm:param type="ar" val="0.581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1" refType="w" fact="0"/>
              <dgm:constr type="t" for="ch" forName="Accent1" refType="h" fact="0"/>
              <dgm:constr type="w" for="ch" forName="Accent1" refType="w" fact="0.5331"/>
              <dgm:constr type="h" for="ch" forName="Accent1" refType="h" fact="0.3098"/>
              <dgm:constr type="l" for="ch" forName="Accent2" refType="w" fact="0.1481"/>
              <dgm:constr type="t" for="ch" forName="Accent2" refType="h" fact="0.178"/>
              <dgm:constr type="w" for="ch" forName="Accent2" refType="w" fact="0.5331"/>
              <dgm:constr type="h" for="ch" forName="Accent2" refType="h" fact="0.3098"/>
              <dgm:constr type="l" for="ch" forName="Accent3" refType="w" fact="0"/>
              <dgm:constr type="t" for="ch" forName="Accent3" refType="h" fact="0.3568"/>
              <dgm:constr type="w" for="ch" forName="Accent3" refType="w" fact="0.5331"/>
              <dgm:constr type="h" for="ch" forName="Accent3" refType="h" fact="0.3098"/>
              <dgm:constr type="l" for="ch" forName="Accent4" refType="w" fact="0.1481"/>
              <dgm:constr type="t" for="ch" forName="Accent4" refType="h" fact="0.5351"/>
              <dgm:constr type="w" for="ch" forName="Accent4" refType="w" fact="0.5331"/>
              <dgm:constr type="h" for="ch" forName="Accent4" refType="h" fact="0.3098"/>
              <dgm:constr type="l" for="ch" forName="Accent5" refType="w" fact="0.0378"/>
              <dgm:constr type="t" for="ch" forName="Accent5" refType="h" fact="0.7337"/>
              <dgm:constr type="w" for="ch" forName="Accent5" refType="w" fact="0.458"/>
              <dgm:constr type="h" for="ch" forName="Accent5" refType="h" fact="0.2663"/>
              <dgm:constr type="l" for="ch" forName="Parent1" refType="w" fact="0.1171"/>
              <dgm:constr type="t" for="ch" forName="Parent1" refType="h" fact="0.1122"/>
              <dgm:constr type="w" for="ch" forName="Parent1" refType="w" fact="0.2975"/>
              <dgm:constr type="h" for="ch" forName="Parent1" refType="h" fact="0.0864"/>
              <dgm:constr type="l" for="ch" forName="Parent2" refType="w" fact="0.2658"/>
              <dgm:constr type="t" for="ch" forName="Parent2" refType="h" fact="0.2906"/>
              <dgm:constr type="w" for="ch" forName="Parent2" refType="w" fact="0.2975"/>
              <dgm:constr type="h" for="ch" forName="Parent2" refType="h" fact="0.0864"/>
              <dgm:constr type="l" for="ch" forName="Parent3" refType="w" fact="0.1171"/>
              <dgm:constr type="t" for="ch" forName="Parent3" refType="h" fact="0.4689"/>
              <dgm:constr type="w" for="ch" forName="Parent3" refType="w" fact="0.2975"/>
              <dgm:constr type="h" for="ch" forName="Parent3" refType="h" fact="0.0864"/>
              <dgm:constr type="l" for="ch" forName="Parent4" refType="w" fact="0.2658"/>
              <dgm:constr type="t" for="ch" forName="Parent4" refType="h" fact="0.6473"/>
              <dgm:constr type="w" for="ch" forName="Parent4" refType="w" fact="0.2975"/>
              <dgm:constr type="h" for="ch" forName="Parent4" refType="h" fact="0.0864"/>
              <dgm:constr type="l" for="ch" forName="Parent5" refType="w" fact="0.1171"/>
              <dgm:constr type="t" for="ch" forName="Parent5" refType="h" fact="0.8257"/>
              <dgm:constr type="w" for="ch" forName="Parent5" refType="w" fact="0.2975"/>
              <dgm:constr type="h" for="ch" forName="Parent5" refType="h" fact="0.0864"/>
              <dgm:constr type="l" for="ch" forName="Child1" refType="w" fact="0.5348"/>
              <dgm:constr type="t" for="ch" forName="Child1" refType="h" fact="0.0919"/>
              <dgm:constr type="w" for="ch" forName="Child1" refType="w" fact="0.3196"/>
              <dgm:constr type="h" for="ch" forName="Child1" refType="h" fact="0.1232"/>
              <dgm:constr type="l" for="ch" forName="Child2" refType="w" fact="0.6804"/>
              <dgm:constr type="t" for="ch" forName="Child2" refType="h" fact="0.2722"/>
              <dgm:constr type="w" for="ch" forName="Child2" refType="w" fact="0.3196"/>
              <dgm:constr type="h" for="ch" forName="Child2" refType="h" fact="0.1232"/>
              <dgm:constr type="l" for="ch" forName="Child3" refType="w" fact="0.5348"/>
              <dgm:constr type="t" for="ch" forName="Child3" refType="h" fact="0.4487"/>
              <dgm:constr type="w" for="ch" forName="Child3" refType="w" fact="0.3196"/>
              <dgm:constr type="h" for="ch" forName="Child3" refType="h" fact="0.1232"/>
              <dgm:constr type="l" for="ch" forName="Child4" refType="w" fact="0.6804"/>
              <dgm:constr type="t" for="ch" forName="Child4" refType="h" fact="0.6271"/>
              <dgm:constr type="w" for="ch" forName="Child4" refType="w" fact="0.3196"/>
              <dgm:constr type="h" for="ch" forName="Child4" refType="h" fact="0.1232"/>
              <dgm:constr type="l" for="ch" forName="Child5" refType="w" fact="0.5348"/>
              <dgm:constr type="t" for="ch" forName="Child5" refType="h" fact="0.8073"/>
              <dgm:constr type="w" for="ch" forName="Child5" refType="w" fact="0.3196"/>
              <dgm:constr type="h" for="ch" forName="Child5" refType="h" fact="0.1232"/>
            </dgm:constrLst>
          </dgm:if>
          <dgm:if name="Name18" axis="ch" ptType="node" func="cnt" op="equ" val="6">
            <dgm:alg type="composite">
              <dgm:param type="ar" val="0.493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Accent1" refType="w" fact="0"/>
              <dgm:constr type="t" for="ch" forName="Accent1" refType="h" fact="0"/>
              <dgm:constr type="w" for="ch" forName="Accent1" refType="w" fact="0.5331"/>
              <dgm:constr type="h" for="ch" forName="Accent1" refType="h" fact="0.2629"/>
              <dgm:constr type="l" for="ch" forName="Accent2" refType="w" fact="0.1481"/>
              <dgm:constr type="t" for="ch" forName="Accent2" refType="h" fact="0.1511"/>
              <dgm:constr type="w" for="ch" forName="Accent2" refType="w" fact="0.5331"/>
              <dgm:constr type="h" for="ch" forName="Accent2" refType="h" fact="0.2629"/>
              <dgm:constr type="l" for="ch" forName="Accent3" refType="w" fact="0"/>
              <dgm:constr type="t" for="ch" forName="Accent3" refType="h" fact="0.3027"/>
              <dgm:constr type="w" for="ch" forName="Accent3" refType="w" fact="0.5331"/>
              <dgm:constr type="h" for="ch" forName="Accent3" refType="h" fact="0.2629"/>
              <dgm:constr type="l" for="ch" forName="Accent4" refType="w" fact="0.1481"/>
              <dgm:constr type="t" for="ch" forName="Accent4" refType="h" fact="0.4541"/>
              <dgm:constr type="w" for="ch" forName="Accent4" refType="w" fact="0.5331"/>
              <dgm:constr type="h" for="ch" forName="Accent4" refType="h" fact="0.2629"/>
              <dgm:constr type="l" for="ch" forName="Accent5" refType="w" fact="0"/>
              <dgm:constr type="t" for="ch" forName="Accent5" refType="h" fact="0.6053"/>
              <dgm:constr type="w" for="ch" forName="Accent5" refType="w" fact="0.5331"/>
              <dgm:constr type="h" for="ch" forName="Accent5" refType="h" fact="0.2629"/>
              <dgm:constr type="l" for="ch" forName="Accent6" refType="w" fact="0.186"/>
              <dgm:constr type="t" for="ch" forName="Accent6" refType="h" fact="0.774"/>
              <dgm:constr type="w" for="ch" forName="Accent6" refType="w" fact="0.458"/>
              <dgm:constr type="h" for="ch" forName="Accent6" refType="h" fact="0.226"/>
              <dgm:constr type="l" for="ch" forName="Parent1" refType="w" fact="0.1171"/>
              <dgm:constr type="t" for="ch" forName="Parent1" refType="h" fact="0.0952"/>
              <dgm:constr type="w" for="ch" forName="Parent1" refType="w" fact="0.2975"/>
              <dgm:constr type="h" for="ch" forName="Parent1" refType="h" fact="0.0733"/>
              <dgm:constr type="l" for="ch" forName="Parent2" refType="w" fact="0.2658"/>
              <dgm:constr type="t" for="ch" forName="Parent2" refType="h" fact="0.2466"/>
              <dgm:constr type="w" for="ch" forName="Parent2" refType="w" fact="0.2975"/>
              <dgm:constr type="h" for="ch" forName="Parent2" refType="h" fact="0.0733"/>
              <dgm:constr type="l" for="ch" forName="Parent3" refType="w" fact="0.1171"/>
              <dgm:constr type="t" for="ch" forName="Parent3" refType="h" fact="0.3979"/>
              <dgm:constr type="w" for="ch" forName="Parent3" refType="w" fact="0.2975"/>
              <dgm:constr type="h" for="ch" forName="Parent3" refType="h" fact="0.0733"/>
              <dgm:constr type="l" for="ch" forName="Parent4" refType="w" fact="0.2658"/>
              <dgm:constr type="t" for="ch" forName="Parent4" refType="h" fact="0.5493"/>
              <dgm:constr type="w" for="ch" forName="Parent4" refType="w" fact="0.2975"/>
              <dgm:constr type="h" for="ch" forName="Parent4" refType="h" fact="0.0733"/>
              <dgm:constr type="l" for="ch" forName="Parent5" refType="w" fact="0.1171"/>
              <dgm:constr type="t" for="ch" forName="Parent5" refType="h" fact="0.7005"/>
              <dgm:constr type="w" for="ch" forName="Parent5" refType="w" fact="0.2975"/>
              <dgm:constr type="h" for="ch" forName="Parent5" refType="h" fact="0.0733"/>
              <dgm:constr type="l" for="ch" forName="Parent6" refType="w" fact="0.2658"/>
              <dgm:constr type="t" for="ch" forName="Parent6" refType="h" fact="0.8519"/>
              <dgm:constr type="w" for="ch" forName="Parent6" refType="w" fact="0.2975"/>
              <dgm:constr type="h" for="ch" forName="Parent6" refType="h" fact="0.0733"/>
              <dgm:constr type="l" for="ch" forName="Child1" refType="w" fact="0.5348"/>
              <dgm:constr type="t" for="ch" forName="Child1" refType="h" fact="0.078"/>
              <dgm:constr type="w" for="ch" forName="Child1" refType="w" fact="0.3196"/>
              <dgm:constr type="h" for="ch" forName="Child1" refType="h" fact="0.1046"/>
              <dgm:constr type="l" for="ch" forName="Child2" refType="w" fact="0.6804"/>
              <dgm:constr type="t" for="ch" forName="Child2" refType="h" fact="0.231"/>
              <dgm:constr type="w" for="ch" forName="Child2" refType="w" fact="0.3196"/>
              <dgm:constr type="h" for="ch" forName="Child2" refType="h" fact="0.1046"/>
              <dgm:constr type="l" for="ch" forName="Child3" refType="w" fact="0.5348"/>
              <dgm:constr type="t" for="ch" forName="Child3" refType="h" fact="0.3808"/>
              <dgm:constr type="w" for="ch" forName="Child3" refType="w" fact="0.3196"/>
              <dgm:constr type="h" for="ch" forName="Child3" refType="h" fact="0.1046"/>
              <dgm:constr type="l" for="ch" forName="Child4" refType="w" fact="0.6804"/>
              <dgm:constr type="t" for="ch" forName="Child4" refType="h" fact="0.5322"/>
              <dgm:constr type="w" for="ch" forName="Child4" refType="w" fact="0.3196"/>
              <dgm:constr type="h" for="ch" forName="Child4" refType="h" fact="0.1046"/>
              <dgm:constr type="l" for="ch" forName="Child5" refType="w" fact="0.5348"/>
              <dgm:constr type="t" for="ch" forName="Child5" refType="h" fact="0.6833"/>
              <dgm:constr type="w" for="ch" forName="Child5" refType="w" fact="0.3196"/>
              <dgm:constr type="h" for="ch" forName="Child5" refType="h" fact="0.1046"/>
              <dgm:constr type="l" for="ch" forName="Child6" refType="w" fact="0.6804"/>
              <dgm:constr type="t" for="ch" forName="Child6" refType="h" fact="0.8347"/>
              <dgm:constr type="w" for="ch" forName="Child6" refType="w" fact="0.3196"/>
              <dgm:constr type="h" for="ch" forName="Child6" refType="h" fact="0.1046"/>
            </dgm:constrLst>
          </dgm:if>
          <dgm:else name="Name19">
            <dgm:alg type="composite">
              <dgm:param type="ar" val="0.428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Accent1" refType="w" fact="0"/>
              <dgm:constr type="t" for="ch" forName="Accent1" refType="h" fact="0"/>
              <dgm:constr type="w" for="ch" forName="Accent1" refType="w" fact="0.5331"/>
              <dgm:constr type="h" for="ch" forName="Accent1" refType="h" fact="0.2284"/>
              <dgm:constr type="l" for="ch" forName="Accent2" refType="w" fact="0.1481"/>
              <dgm:constr type="t" for="ch" forName="Accent2" refType="h" fact="0.1312"/>
              <dgm:constr type="w" for="ch" forName="Accent2" refType="w" fact="0.5331"/>
              <dgm:constr type="h" for="ch" forName="Accent2" refType="h" fact="0.2284"/>
              <dgm:constr type="l" for="ch" forName="Accent3" refType="w" fact="0"/>
              <dgm:constr type="t" for="ch" forName="Accent3" refType="h" fact="0.263"/>
              <dgm:constr type="w" for="ch" forName="Accent3" refType="w" fact="0.5331"/>
              <dgm:constr type="h" for="ch" forName="Accent3" refType="h" fact="0.2284"/>
              <dgm:constr type="l" for="ch" forName="Accent4" refType="w" fact="0.1481"/>
              <dgm:constr type="t" for="ch" forName="Accent4" refType="h" fact="0.3945"/>
              <dgm:constr type="w" for="ch" forName="Accent4" refType="w" fact="0.5331"/>
              <dgm:constr type="h" for="ch" forName="Accent4" refType="h" fact="0.2284"/>
              <dgm:constr type="l" for="ch" forName="Accent5" refType="w" fact="0"/>
              <dgm:constr type="t" for="ch" forName="Accent5" refType="h" fact="0.5258"/>
              <dgm:constr type="w" for="ch" forName="Accent5" refType="w" fact="0.5331"/>
              <dgm:constr type="h" for="ch" forName="Accent5" refType="h" fact="0.2284"/>
              <dgm:constr type="l" for="ch" forName="Accent6" refType="w" fact="0.1481"/>
              <dgm:constr type="t" for="ch" forName="Accent6" refType="h" fact="0.6573"/>
              <dgm:constr type="w" for="ch" forName="Accent6" refType="w" fact="0.5331"/>
              <dgm:constr type="h" for="ch" forName="Accent6" refType="h" fact="0.2284"/>
              <dgm:constr type="l" for="ch" forName="Accent7" refType="w" fact="0.0378"/>
              <dgm:constr type="t" for="ch" forName="Accent7" refType="h" fact="0.8037"/>
              <dgm:constr type="w" for="ch" forName="Accent7" refType="w" fact="0.458"/>
              <dgm:constr type="h" for="ch" forName="Accent7" refType="h" fact="0.1963"/>
              <dgm:constr type="l" for="ch" forName="Parent1" refType="w" fact="0.1171"/>
              <dgm:constr type="t" for="ch" forName="Parent1" refType="h" fact="0.0827"/>
              <dgm:constr type="w" for="ch" forName="Parent1" refType="w" fact="0.2975"/>
              <dgm:constr type="h" for="ch" forName="Parent1" refType="h" fact="0.0637"/>
              <dgm:constr type="l" for="ch" forName="Parent2" refType="w" fact="0.2658"/>
              <dgm:constr type="t" for="ch" forName="Parent2" refType="h" fact="0.2142"/>
              <dgm:constr type="w" for="ch" forName="Parent2" refType="w" fact="0.2975"/>
              <dgm:constr type="h" for="ch" forName="Parent2" refType="h" fact="0.0637"/>
              <dgm:constr type="l" for="ch" forName="Parent3" refType="w" fact="0.1171"/>
              <dgm:constr type="t" for="ch" forName="Parent3" refType="h" fact="0.3457"/>
              <dgm:constr type="w" for="ch" forName="Parent3" refType="w" fact="0.2975"/>
              <dgm:constr type="h" for="ch" forName="Parent3" refType="h" fact="0.0637"/>
              <dgm:constr type="l" for="ch" forName="Parent4" refType="w" fact="0.2658"/>
              <dgm:constr type="t" for="ch" forName="Parent4" refType="h" fact="0.4772"/>
              <dgm:constr type="w" for="ch" forName="Parent4" refType="w" fact="0.2975"/>
              <dgm:constr type="h" for="ch" forName="Parent4" refType="h" fact="0.0637"/>
              <dgm:constr type="l" for="ch" forName="Parent5" refType="w" fact="0.1171"/>
              <dgm:constr type="t" for="ch" forName="Parent5" refType="h" fact="0.6085"/>
              <dgm:constr type="w" for="ch" forName="Parent5" refType="w" fact="0.2975"/>
              <dgm:constr type="h" for="ch" forName="Parent5" refType="h" fact="0.0637"/>
              <dgm:constr type="l" for="ch" forName="Parent6" refType="w" fact="0.2658"/>
              <dgm:constr type="t" for="ch" forName="Parent6" refType="h" fact="0.74"/>
              <dgm:constr type="w" for="ch" forName="Parent6" refType="w" fact="0.2975"/>
              <dgm:constr type="h" for="ch" forName="Parent6" refType="h" fact="0.0637"/>
              <dgm:constr type="l" for="ch" forName="Parent7" refType="w" fact="0.1171"/>
              <dgm:constr type="t" for="ch" forName="Parent7" refType="h" fact="0.8715"/>
              <dgm:constr type="w" for="ch" forName="Parent7" refType="w" fact="0.2975"/>
              <dgm:constr type="h" for="ch" forName="Parent7" refType="h" fact="0.0637"/>
              <dgm:constr type="l" for="ch" forName="Child1" refType="w" fact="0.5348"/>
              <dgm:constr type="t" for="ch" forName="Child1" refType="h" fact="0.0678"/>
              <dgm:constr type="w" for="ch" forName="Child1" refType="w" fact="0.3196"/>
              <dgm:constr type="h" for="ch" forName="Child1" refType="h" fact="0.0908"/>
              <dgm:constr type="l" for="ch" forName="Child2" refType="w" fact="0.6804"/>
              <dgm:constr type="t" for="ch" forName="Child2" refType="h" fact="0.2006"/>
              <dgm:constr type="w" for="ch" forName="Child2" refType="w" fact="0.3196"/>
              <dgm:constr type="h" for="ch" forName="Child2" refType="h" fact="0.0908"/>
              <dgm:constr type="l" for="ch" forName="Child3" refType="w" fact="0.5348"/>
              <dgm:constr type="t" for="ch" forName="Child3" refType="h" fact="0.3308"/>
              <dgm:constr type="w" for="ch" forName="Child3" refType="w" fact="0.3196"/>
              <dgm:constr type="h" for="ch" forName="Child3" refType="h" fact="0.0908"/>
              <dgm:constr type="l" for="ch" forName="Child4" refType="w" fact="0.6804"/>
              <dgm:constr type="t" for="ch" forName="Child4" refType="h" fact="0.4623"/>
              <dgm:constr type="w" for="ch" forName="Child4" refType="w" fact="0.3196"/>
              <dgm:constr type="h" for="ch" forName="Child4" refType="h" fact="0.0908"/>
              <dgm:constr type="l" for="ch" forName="Child5" refType="w" fact="0.5348"/>
              <dgm:constr type="t" for="ch" forName="Child5" refType="h" fact="0.5936"/>
              <dgm:constr type="w" for="ch" forName="Child5" refType="w" fact="0.3196"/>
              <dgm:constr type="h" for="ch" forName="Child5" refType="h" fact="0.0908"/>
              <dgm:constr type="l" for="ch" forName="Child6" refType="w" fact="0.6804"/>
              <dgm:constr type="t" for="ch" forName="Child6" refType="h" fact="0.7251"/>
              <dgm:constr type="w" for="ch" forName="Child6" refType="w" fact="0.3196"/>
              <dgm:constr type="h" for="ch" forName="Child6" refType="h" fact="0.0908"/>
              <dgm:constr type="l" for="ch" forName="Child7" refType="w" fact="0.5348"/>
              <dgm:constr type="t" for="ch" forName="Child7" refType="h" fact="0.8579"/>
              <dgm:constr type="w" for="ch" forName="Child7" refType="w" fact="0.3196"/>
              <dgm:constr type="h" for="ch" forName="Child7" refType="h" fact="0.0908"/>
            </dgm:constrLst>
          </dgm:else>
        </dgm:choose>
      </dgm:else>
    </dgm:choose>
    <dgm:forEach name="wrapper" axis="self" ptType="parTrans">
      <dgm:forEach name="accentRepeat" axis="self">
        <dgm:layoutNode name="Accent" styleLbl="node1">
          <dgm:alg type="sp"/>
          <dgm:choose name="Name20">
            <dgm:if name="Name21" func="var" arg="dir" op="equ" val="norm">
              <dgm:choose name="Name22">
                <dgm:if name="Name23" axis="precedSib" ptType="node" func="cnt" op="equ" val="0">
                  <dgm:choose name="Name24">
                    <dgm:if name="Name25" axis="followSib" ptType="node" func="cnt" op="equ" val="0">
                      <dgm:shape xmlns:r="http://schemas.openxmlformats.org/officeDocument/2006/relationships" type="circularArrow" r:blip="">
                        <dgm:adjLst>
                          <dgm:adj idx="1" val="0.1098"/>
                          <dgm:adj idx="2" val="19.0387"/>
                          <dgm:adj idx="3" val="150"/>
                          <dgm:adj idx="4" val="180"/>
                          <dgm:adj idx="5" val="0.125"/>
                        </dgm:adjLst>
                      </dgm:shape>
                    </dgm:if>
                    <dgm:else name="Name26">
                      <dgm:shape xmlns:r="http://schemas.openxmlformats.org/officeDocument/2006/relationships" type="circularArrow" r:blip="">
                        <dgm:adjLst>
                          <dgm:adj idx="1" val="0.1098"/>
                          <dgm:adj idx="2" val="19.0387"/>
                          <dgm:adj idx="3" val="75"/>
                          <dgm:adj idx="4" val="180"/>
                          <dgm:adj idx="5" val="0.125"/>
                        </dgm:adjLst>
                      </dgm:shape>
                    </dgm:else>
                  </dgm:choose>
                </dgm:if>
                <dgm:else name="Name27">
                  <dgm:choose name="Name28">
                    <dgm:if name="Name29" axis="followSib" ptType="node" func="cnt" op="equ" val="0">
                      <dgm:choose name="Name30">
                        <dgm:if name="Name31" axis="precedSib" ptType="node" func="cnt" op="equ" val="1">
                          <dgm:shape xmlns:r="http://schemas.openxmlformats.org/officeDocument/2006/relationships" type="blockArc" r:blip="">
                            <dgm:adjLst>
                              <dgm:adj idx="1" val="0"/>
                              <dgm:adj idx="2" val="-45"/>
                              <dgm:adj idx="3" val="0.1274"/>
                            </dgm:adjLst>
                          </dgm:shape>
                        </dgm:if>
                        <dgm:if name="Name32" axis="precedSib" ptType="node" func="cnt" op="equ" val="2">
                          <dgm:shape xmlns:r="http://schemas.openxmlformats.org/officeDocument/2006/relationships" type="blockArc" r:blip="">
                            <dgm:adjLst>
                              <dgm:adj idx="1" val="-135"/>
                              <dgm:adj idx="2" val="180"/>
                              <dgm:adj idx="3" val="0.1274"/>
                            </dgm:adjLst>
                          </dgm:shape>
                        </dgm:if>
                        <dgm:if name="Name33" axis="precedSib" ptType="node" func="cnt" op="equ" val="3">
                          <dgm:shape xmlns:r="http://schemas.openxmlformats.org/officeDocument/2006/relationships" type="blockArc" r:blip="">
                            <dgm:adjLst>
                              <dgm:adj idx="1" val="0"/>
                              <dgm:adj idx="2" val="-45"/>
                              <dgm:adj idx="3" val="0.1274"/>
                            </dgm:adjLst>
                          </dgm:shape>
                        </dgm:if>
                        <dgm:if name="Name34" axis="precedSib" ptType="node" func="cnt" op="equ" val="4">
                          <dgm:shape xmlns:r="http://schemas.openxmlformats.org/officeDocument/2006/relationships" type="blockArc" r:blip="">
                            <dgm:adjLst>
                              <dgm:adj idx="1" val="-135"/>
                              <dgm:adj idx="2" val="180"/>
                              <dgm:adj idx="3" val="0.1274"/>
                            </dgm:adjLst>
                          </dgm:shape>
                        </dgm:if>
                        <dgm:if name="Name35" axis="precedSib" ptType="node" func="cnt" op="equ" val="5">
                          <dgm:shape xmlns:r="http://schemas.openxmlformats.org/officeDocument/2006/relationships" type="blockArc" r:blip="">
                            <dgm:adjLst>
                              <dgm:adj idx="1" val="0"/>
                              <dgm:adj idx="2" val="-45"/>
                              <dgm:adj idx="3" val="0.1274"/>
                            </dgm:adjLst>
                          </dgm:shape>
                        </dgm:if>
                        <dgm:if name="Name36" axis="precedSib" ptType="node" func="cnt" op="equ" val="6">
                          <dgm:shape xmlns:r="http://schemas.openxmlformats.org/officeDocument/2006/relationships" type="blockArc" r:blip="">
                            <dgm:adjLst>
                              <dgm:adj idx="1" val="-135"/>
                              <dgm:adj idx="2" val="180"/>
                              <dgm:adj idx="3" val="0.1274"/>
                            </dgm:adjLst>
                          </dgm:shape>
                        </dgm:if>
                        <dgm:else name="Name37"/>
                      </dgm:choose>
                    </dgm:if>
                    <dgm:else name="Name38">
                      <dgm:choose name="Name39">
                        <dgm:if name="Name40" axis="precedSib" ptType="node" func="cnt" op="equ" val="0">
                          <dgm:shape xmlns:r="http://schemas.openxmlformats.org/officeDocument/2006/relationships" type="blockArc" r:blip="">
                            <dgm:adjLst>
                              <dgm:adj idx="1" val="-133.1632"/>
                              <dgm:adj idx="2" val="65"/>
                              <dgm:adj idx="3" val="0.13"/>
                            </dgm:adjLst>
                          </dgm:shape>
                        </dgm:if>
                        <dgm:if name="Name41" axis="precedSib" ptType="node" func="cnt" op="equ" val="1">
                          <dgm:shape xmlns:r="http://schemas.openxmlformats.org/officeDocument/2006/relationships" type="leftCircularArrow" r:blip="">
                            <dgm:adjLst>
                              <dgm:adj idx="1" val="0.1098"/>
                              <dgm:adj idx="2" val="19.0387"/>
                              <dgm:adj idx="3" val="105"/>
                              <dgm:adj idx="4" val="-45"/>
                              <dgm:adj idx="5" val="0.125"/>
                            </dgm:adjLst>
                          </dgm:shape>
                        </dgm:if>
                        <dgm:if name="Name42" axis="precedSib" ptType="node" func="cnt" op="equ" val="2">
                          <dgm:shape xmlns:r="http://schemas.openxmlformats.org/officeDocument/2006/relationships" type="circularArrow" r:blip="">
                            <dgm:adjLst>
                              <dgm:adj idx="1" val="0.1098"/>
                              <dgm:adj idx="2" val="19.0387"/>
                              <dgm:adj idx="3" val="75"/>
                              <dgm:adj idx="4" val="-135"/>
                              <dgm:adj idx="5" val="0.125"/>
                            </dgm:adjLst>
                          </dgm:shape>
                        </dgm:if>
                        <dgm:if name="Name43" axis="precedSib" ptType="node" func="cnt" op="equ" val="3">
                          <dgm:shape xmlns:r="http://schemas.openxmlformats.org/officeDocument/2006/relationships" type="leftCircularArrow" r:blip="">
                            <dgm:adjLst>
                              <dgm:adj idx="1" val="0.1098"/>
                              <dgm:adj idx="2" val="19.0387"/>
                              <dgm:adj idx="3" val="105"/>
                              <dgm:adj idx="4" val="-45"/>
                              <dgm:adj idx="5" val="0.125"/>
                            </dgm:adjLst>
                          </dgm:shape>
                        </dgm:if>
                        <dgm:if name="Name44" axis="precedSib" ptType="node" func="cnt" op="equ" val="4">
                          <dgm:shape xmlns:r="http://schemas.openxmlformats.org/officeDocument/2006/relationships" type="circularArrow" r:blip="">
                            <dgm:adjLst>
                              <dgm:adj idx="1" val="0.1098"/>
                              <dgm:adj idx="2" val="19.0387"/>
                              <dgm:adj idx="3" val="75"/>
                              <dgm:adj idx="4" val="-135"/>
                              <dgm:adj idx="5" val="0.125"/>
                            </dgm:adjLst>
                          </dgm:shape>
                        </dgm:if>
                        <dgm:if name="Name45" axis="precedSib" ptType="node" func="cnt" op="equ" val="5">
                          <dgm:shape xmlns:r="http://schemas.openxmlformats.org/officeDocument/2006/relationships" type="leftCircularArrow" r:blip="">
                            <dgm:adjLst>
                              <dgm:adj idx="1" val="0.1098"/>
                              <dgm:adj idx="2" val="19.0387"/>
                              <dgm:adj idx="3" val="105"/>
                              <dgm:adj idx="4" val="-45"/>
                              <dgm:adj idx="5" val="0.125"/>
                            </dgm:adjLst>
                          </dgm:shape>
                        </dgm:if>
                        <dgm:if name="Name46" axis="precedSib" ptType="node" func="cnt" op="equ" val="6">
                          <dgm:shape xmlns:r="http://schemas.openxmlformats.org/officeDocument/2006/relationships" type="blockArc" r:blip="">
                            <dgm:adjLst>
                              <dgm:adj idx="1" val="-135"/>
                              <dgm:adj idx="2" val="180"/>
                              <dgm:adj idx="3" val="0.1274"/>
                            </dgm:adjLst>
                          </dgm:shape>
                        </dgm:if>
                        <dgm:else name="Name47"/>
                      </dgm:choose>
                    </dgm:else>
                  </dgm:choose>
                </dgm:else>
              </dgm:choose>
            </dgm:if>
            <dgm:else name="Name48">
              <dgm:choose name="Name49">
                <dgm:if name="Name50" axis="precedSib" ptType="node" func="cnt" op="equ" val="0">
                  <dgm:choose name="Name51">
                    <dgm:if name="Name52" axis="followSib" ptType="node" func="cnt" op="equ" val="0">
                      <dgm:shape xmlns:r="http://schemas.openxmlformats.org/officeDocument/2006/relationships" type="leftCircularArrow" r:blip="">
                        <dgm:adjLst>
                          <dgm:adj idx="1" val="0.1098"/>
                          <dgm:adj idx="2" val="19.0387"/>
                          <dgm:adj idx="3" val="30"/>
                          <dgm:adj idx="4" val="0"/>
                          <dgm:adj idx="5" val="0.125"/>
                        </dgm:adjLst>
                      </dgm:shape>
                    </dgm:if>
                    <dgm:else name="Name53">
                      <dgm:shape xmlns:r="http://schemas.openxmlformats.org/officeDocument/2006/relationships" type="leftCircularArrow" r:blip="">
                        <dgm:adjLst>
                          <dgm:adj idx="1" val="0.1098"/>
                          <dgm:adj idx="2" val="19.0387"/>
                          <dgm:adj idx="3" val="105"/>
                          <dgm:adj idx="4" val="0"/>
                          <dgm:adj idx="5" val="0.125"/>
                        </dgm:adjLst>
                      </dgm:shape>
                    </dgm:else>
                  </dgm:choose>
                </dgm:if>
                <dgm:else name="Name54">
                  <dgm:choose name="Name55">
                    <dgm:if name="Name56" axis="followSib" ptType="node" func="cnt" op="equ" val="0">
                      <dgm:choose name="Name57">
                        <dgm:if name="Name58" axis="precedSib" ptType="node" func="cnt" op="equ" val="1">
                          <dgm:shape xmlns:r="http://schemas.openxmlformats.org/officeDocument/2006/relationships" type="blockArc" r:blip="">
                            <dgm:adjLst>
                              <dgm:adj idx="1" val="-135"/>
                              <dgm:adj idx="2" val="180"/>
                              <dgm:adj idx="3" val="0.1274"/>
                            </dgm:adjLst>
                          </dgm:shape>
                        </dgm:if>
                        <dgm:if name="Name59" axis="precedSib" ptType="node" func="cnt" op="equ" val="2">
                          <dgm:shape xmlns:r="http://schemas.openxmlformats.org/officeDocument/2006/relationships" type="blockArc" r:blip="">
                            <dgm:adjLst>
                              <dgm:adj idx="1" val="0"/>
                              <dgm:adj idx="2" val="-45"/>
                              <dgm:adj idx="3" val="0.1274"/>
                            </dgm:adjLst>
                          </dgm:shape>
                        </dgm:if>
                        <dgm:if name="Name60" axis="precedSib" ptType="node" func="cnt" op="equ" val="3">
                          <dgm:shape xmlns:r="http://schemas.openxmlformats.org/officeDocument/2006/relationships" type="blockArc" r:blip="">
                            <dgm:adjLst>
                              <dgm:adj idx="1" val="-135"/>
                              <dgm:adj idx="2" val="180"/>
                              <dgm:adj idx="3" val="0.1274"/>
                            </dgm:adjLst>
                          </dgm:shape>
                        </dgm:if>
                        <dgm:if name="Name61" axis="precedSib" ptType="node" func="cnt" op="equ" val="4">
                          <dgm:shape xmlns:r="http://schemas.openxmlformats.org/officeDocument/2006/relationships" type="blockArc" r:blip="">
                            <dgm:adjLst>
                              <dgm:adj idx="1" val="0"/>
                              <dgm:adj idx="2" val="-45"/>
                              <dgm:adj idx="3" val="0.1274"/>
                            </dgm:adjLst>
                          </dgm:shape>
                        </dgm:if>
                        <dgm:if name="Name62" axis="precedSib" ptType="node" func="cnt" op="equ" val="5">
                          <dgm:shape xmlns:r="http://schemas.openxmlformats.org/officeDocument/2006/relationships" type="blockArc" r:blip="">
                            <dgm:adjLst>
                              <dgm:adj idx="1" val="-135"/>
                              <dgm:adj idx="2" val="180"/>
                              <dgm:adj idx="3" val="0.1274"/>
                            </dgm:adjLst>
                          </dgm:shape>
                        </dgm:if>
                        <dgm:if name="Name63" axis="precedSib" ptType="node" func="cnt" op="equ" val="6">
                          <dgm:shape xmlns:r="http://schemas.openxmlformats.org/officeDocument/2006/relationships" type="blockArc" r:blip="">
                            <dgm:adjLst>
                              <dgm:adj idx="1" val="0"/>
                              <dgm:adj idx="2" val="-45"/>
                              <dgm:adj idx="3" val="0.1274"/>
                            </dgm:adjLst>
                          </dgm:shape>
                        </dgm:if>
                        <dgm:else name="Name64"/>
                      </dgm:choose>
                    </dgm:if>
                    <dgm:else name="Name65">
                      <dgm:choose name="Name66">
                        <dgm:if name="Name67" axis="precedSib" ptType="node" func="cnt" op="equ" val="0">
                          <dgm:shape xmlns:r="http://schemas.openxmlformats.org/officeDocument/2006/relationships" type="blockArc" r:blip="">
                            <dgm:adjLst>
                              <dgm:adj idx="1" val="-133.1632"/>
                              <dgm:adj idx="2" val="65"/>
                              <dgm:adj idx="3" val="0.13"/>
                            </dgm:adjLst>
                          </dgm:shape>
                        </dgm:if>
                        <dgm:if name="Name68" axis="precedSib" ptType="node" func="cnt" op="equ" val="1">
                          <dgm:shape xmlns:r="http://schemas.openxmlformats.org/officeDocument/2006/relationships" type="circularArrow" r:blip="">
                            <dgm:adjLst>
                              <dgm:adj idx="1" val="0.1098"/>
                              <dgm:adj idx="2" val="19.0387"/>
                              <dgm:adj idx="3" val="75"/>
                              <dgm:adj idx="4" val="-135"/>
                              <dgm:adj idx="5" val="0.125"/>
                            </dgm:adjLst>
                          </dgm:shape>
                        </dgm:if>
                        <dgm:if name="Name69" axis="precedSib" ptType="node" func="cnt" op="equ" val="2">
                          <dgm:shape xmlns:r="http://schemas.openxmlformats.org/officeDocument/2006/relationships" type="leftCircularArrow" r:blip="">
                            <dgm:adjLst>
                              <dgm:adj idx="1" val="0.1098"/>
                              <dgm:adj idx="2" val="19.0387"/>
                              <dgm:adj idx="3" val="105"/>
                              <dgm:adj idx="4" val="-45"/>
                              <dgm:adj idx="5" val="0.125"/>
                            </dgm:adjLst>
                          </dgm:shape>
                        </dgm:if>
                        <dgm:if name="Name70" axis="precedSib" ptType="node" func="cnt" op="equ" val="3">
                          <dgm:shape xmlns:r="http://schemas.openxmlformats.org/officeDocument/2006/relationships" type="circularArrow" r:blip="">
                            <dgm:adjLst>
                              <dgm:adj idx="1" val="0.1098"/>
                              <dgm:adj idx="2" val="19.0387"/>
                              <dgm:adj idx="3" val="75"/>
                              <dgm:adj idx="4" val="-135"/>
                              <dgm:adj idx="5" val="0.125"/>
                            </dgm:adjLst>
                          </dgm:shape>
                        </dgm:if>
                        <dgm:if name="Name71" axis="precedSib" ptType="node" func="cnt" op="equ" val="4">
                          <dgm:shape xmlns:r="http://schemas.openxmlformats.org/officeDocument/2006/relationships" type="leftCircularArrow" r:blip="">
                            <dgm:adjLst>
                              <dgm:adj idx="1" val="0.1098"/>
                              <dgm:adj idx="2" val="19.0387"/>
                              <dgm:adj idx="3" val="105"/>
                              <dgm:adj idx="4" val="-45"/>
                              <dgm:adj idx="5" val="0.125"/>
                            </dgm:adjLst>
                          </dgm:shape>
                        </dgm:if>
                        <dgm:if name="Name72" axis="precedSib" ptType="node" func="cnt" op="equ" val="5">
                          <dgm:shape xmlns:r="http://schemas.openxmlformats.org/officeDocument/2006/relationships" type="circularArrow" r:blip="">
                            <dgm:adjLst>
                              <dgm:adj idx="1" val="0.1098"/>
                              <dgm:adj idx="2" val="19.0387"/>
                              <dgm:adj idx="3" val="75"/>
                              <dgm:adj idx="4" val="-135"/>
                              <dgm:adj idx="5" val="0.125"/>
                            </dgm:adjLst>
                          </dgm:shape>
                        </dgm:if>
                        <dgm:if name="Name73" axis="precedSib" ptType="node" func="cnt" op="equ" val="6">
                          <dgm:shape xmlns:r="http://schemas.openxmlformats.org/officeDocument/2006/relationships" type="blockArc" r:blip="">
                            <dgm:adjLst>
                              <dgm:adj idx="1" val="0"/>
                              <dgm:adj idx="2" val="-45"/>
                              <dgm:adj idx="3" val="0.1274"/>
                            </dgm:adjLst>
                          </dgm:shape>
                        </dgm:if>
                        <dgm:else name="Name74"/>
                      </dgm:choose>
                    </dgm:else>
                  </dgm:choose>
                </dgm:else>
              </dgm:choose>
            </dgm:else>
          </dgm:choose>
          <dgm:presOf/>
        </dgm:layoutNode>
      </dgm:forEach>
    </dgm:forEach>
    <dgm:forEach name="Name75" axis="ch" ptType="node" cnt="1">
      <dgm:layoutNode name="Accent1">
        <dgm:alg type="sp"/>
        <dgm:shape xmlns:r="http://schemas.openxmlformats.org/officeDocument/2006/relationships" r:blip="">
          <dgm:adjLst/>
        </dgm:shape>
        <dgm:presOf/>
        <dgm:constrLst/>
        <dgm:forEach name="Name76" ref="accentRepeat"/>
      </dgm:layoutNode>
      <dgm:choose name="Name77">
        <dgm:if name="Name78" axis="ch" ptType="node" func="cnt" op="gte" val="1">
          <dgm:layoutNode name="Child1"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79"/>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80" axis="ch" ptType="node" st="2" cnt="1">
      <dgm:layoutNode name="Accent2">
        <dgm:alg type="sp"/>
        <dgm:shape xmlns:r="http://schemas.openxmlformats.org/officeDocument/2006/relationships" r:blip="">
          <dgm:adjLst/>
        </dgm:shape>
        <dgm:presOf/>
        <dgm:constrLst/>
        <dgm:forEach name="Name81" ref="accentRepeat"/>
      </dgm:layoutNode>
      <dgm:choose name="Name82">
        <dgm:if name="Name83" axis="ch" ptType="node" func="cnt" op="gte" val="1">
          <dgm:layoutNode name="Child2"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84"/>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choose name="Name87">
        <dgm:if name="Name88" axis="ch" ptType="node" func="cnt" op="gte" val="1">
          <dgm:layoutNode name="Child3"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89"/>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90" axis="ch" ptType="node" st="4" cnt="1">
      <dgm:layoutNode name="Accent4">
        <dgm:alg type="sp"/>
        <dgm:shape xmlns:r="http://schemas.openxmlformats.org/officeDocument/2006/relationships" r:blip="">
          <dgm:adjLst/>
        </dgm:shape>
        <dgm:presOf/>
        <dgm:constrLst/>
        <dgm:forEach name="Name91" ref="accentRepeat"/>
      </dgm:layoutNode>
      <dgm:choose name="Name92">
        <dgm:if name="Name93" axis="ch" ptType="node" func="cnt" op="gte" val="1">
          <dgm:layoutNode name="Child4"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9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95" axis="ch" ptType="node" st="5" cnt="1">
      <dgm:layoutNode name="Accent5">
        <dgm:alg type="sp"/>
        <dgm:shape xmlns:r="http://schemas.openxmlformats.org/officeDocument/2006/relationships" r:blip="">
          <dgm:adjLst/>
        </dgm:shape>
        <dgm:presOf/>
        <dgm:constrLst/>
        <dgm:forEach name="Name96" ref="accentRepeat"/>
      </dgm:layoutNode>
      <dgm:choose name="Name97">
        <dgm:if name="Name98" axis="ch" ptType="node" func="cnt" op="gte" val="1">
          <dgm:layoutNode name="Child5"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99"/>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100" axis="ch" ptType="node" st="6" cnt="1">
      <dgm:layoutNode name="Accent6">
        <dgm:alg type="sp"/>
        <dgm:shape xmlns:r="http://schemas.openxmlformats.org/officeDocument/2006/relationships" r:blip="">
          <dgm:adjLst/>
        </dgm:shape>
        <dgm:presOf/>
        <dgm:constrLst/>
        <dgm:forEach name="Name101" ref="accentRepeat"/>
      </dgm:layoutNode>
      <dgm:choose name="Name102">
        <dgm:if name="Name103" axis="ch" ptType="node" func="cnt" op="gte" val="1">
          <dgm:layoutNode name="Child6"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104"/>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105" axis="ch" ptType="node" st="7" cnt="1">
      <dgm:layoutNode name="Accent7">
        <dgm:alg type="sp"/>
        <dgm:shape xmlns:r="http://schemas.openxmlformats.org/officeDocument/2006/relationships" r:blip="">
          <dgm:adjLst/>
        </dgm:shape>
        <dgm:presOf/>
        <dgm:constrLst/>
        <dgm:forEach name="Name106" ref="accentRepeat"/>
      </dgm:layoutNode>
      <dgm:choose name="Name107">
        <dgm:if name="Name108" axis="ch" ptType="node" func="cnt" op="gte" val="1">
          <dgm:layoutNode name="Child7"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109"/>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layoutNode>
</dgm:layoutDef>
</file>

<file path=ppt/diagrams/layout262.xml><?xml version="1.0" encoding="utf-8"?>
<dgm:layoutDef xmlns:dgm="http://schemas.openxmlformats.org/drawingml/2006/diagram" xmlns:a="http://schemas.openxmlformats.org/drawingml/2006/main" uniqueId="urn:microsoft.com/office/officeart/2005/8/layout/matrix3">
  <dgm:title val=""/>
  <dgm:desc val=""/>
  <dgm:catLst>
    <dgm:cat type="matrix" pri="1000"/>
    <dgm:cat type="convert" pri="18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0" destOrd="0"/>
        <dgm:cxn modelId="8" srcId="0" destId="4" srcOrd="1" destOrd="0"/>
      </dgm:cxnLst>
      <dgm:bg/>
      <dgm:whole/>
    </dgm:dataModel>
  </dgm:sampData>
  <dgm:styleData useDef="1">
    <dgm:dataModel>
      <dgm:ptLst/>
      <dgm:bg/>
      <dgm:whole/>
    </dgm:dataModel>
  </dgm:styleData>
  <dgm:clrData useDef="1">
    <dgm:dataModel>
      <dgm:ptLst/>
      <dgm:bg/>
      <dgm:whole/>
    </dgm:dataModel>
  </dgm:clrData>
  <dgm:layoutNode name="matrix">
    <dgm:varLst>
      <dgm:chMax val="1"/>
      <dgm:dir/>
      <dgm:resizeHandles val="exact"/>
    </dgm:varLst>
    <dgm:alg type="composite">
      <dgm:param type="ar" val="1"/>
    </dgm:alg>
    <dgm:shape xmlns:r="http://schemas.openxmlformats.org/officeDocument/2006/relationships" r:blip="">
      <dgm:adjLst/>
    </dgm:shape>
    <dgm:presOf/>
    <dgm:choose name="Name0">
      <dgm:if name="Name1" func="var" arg="dir" op="equ" val="norm">
        <dgm:constrLst>
          <dgm:constr type="w" for="ch" forName="diamond" refType="w"/>
          <dgm:constr type="h" for="ch" forName="diamond" refType="h"/>
          <dgm:constr type="w" for="ch" forName="quad1" refType="w" fact="0.39"/>
          <dgm:constr type="h" for="ch" forName="quad1" refType="h" fact="0.39"/>
          <dgm:constr type="ctrX" for="ch" forName="quad1" refType="w" fact="0.29"/>
          <dgm:constr type="ctrY" for="ch" forName="quad1" refType="h" fact="0.29"/>
          <dgm:constr type="w" for="ch" forName="quad2" refType="w" fact="0.39"/>
          <dgm:constr type="h" for="ch" forName="quad2" refType="h" fact="0.39"/>
          <dgm:constr type="ctrX" for="ch" forName="quad2" refType="w" fact="0.71"/>
          <dgm:constr type="ctrY" for="ch" forName="quad2" refType="h" fact="0.29"/>
          <dgm:constr type="w" for="ch" forName="quad3" refType="w" fact="0.39"/>
          <dgm:constr type="h" for="ch" forName="quad3" refType="h" fact="0.39"/>
          <dgm:constr type="ctrX" for="ch" forName="quad3" refType="w" fact="0.29"/>
          <dgm:constr type="ctrY" for="ch" forName="quad3" refType="h" fact="0.71"/>
          <dgm:constr type="w" for="ch" forName="quad4" refType="w" fact="0.39"/>
          <dgm:constr type="h" for="ch" forName="quad4" refType="h" fact="0.39"/>
          <dgm:constr type="ctrX" for="ch" forName="quad4" refType="w" fact="0.71"/>
          <dgm:constr type="ctrY" for="ch" forName="quad4" refType="h" fact="0.71"/>
          <dgm:constr type="primFontSz" for="des" ptType="node" op="equ" val="65"/>
        </dgm:constrLst>
      </dgm:if>
      <dgm:else name="Name2">
        <dgm:constrLst>
          <dgm:constr type="w" for="ch" forName="diamond" refType="w"/>
          <dgm:constr type="h" for="ch" forName="diamond" refType="h"/>
          <dgm:constr type="w" for="ch" forName="quad1" refType="w" fact="0.39"/>
          <dgm:constr type="h" for="ch" forName="quad1" refType="h" fact="0.39"/>
          <dgm:constr type="ctrX" for="ch" forName="quad1" refType="w" fact="0.71"/>
          <dgm:constr type="ctrY" for="ch" forName="quad1" refType="h" fact="0.29"/>
          <dgm:constr type="w" for="ch" forName="quad2" refType="w" fact="0.39"/>
          <dgm:constr type="h" for="ch" forName="quad2" refType="h" fact="0.39"/>
          <dgm:constr type="ctrX" for="ch" forName="quad2" refType="w" fact="0.29"/>
          <dgm:constr type="ctrY" for="ch" forName="quad2" refType="h" fact="0.29"/>
          <dgm:constr type="w" for="ch" forName="quad3" refType="w" fact="0.39"/>
          <dgm:constr type="h" for="ch" forName="quad3" refType="h" fact="0.39"/>
          <dgm:constr type="ctrX" for="ch" forName="quad3" refType="w" fact="0.71"/>
          <dgm:constr type="ctrY" for="ch" forName="quad3" refType="h" fact="0.71"/>
          <dgm:constr type="w" for="ch" forName="quad4" refType="w" fact="0.39"/>
          <dgm:constr type="h" for="ch" forName="quad4" refType="h" fact="0.39"/>
          <dgm:constr type="ctrX" for="ch" forName="quad4" refType="w" fact="0.29"/>
          <dgm:constr type="ctrY" for="ch" forName="quad4" refType="h" fact="0.71"/>
          <dgm:constr type="primFontSz" for="des" ptType="node" op="equ" val="65"/>
        </dgm:constrLst>
      </dgm:else>
    </dgm:choose>
    <dgm:ruleLst/>
    <dgm:choose name="Name3">
      <dgm:if name="Name4" axis="ch" ptType="node" func="cnt" op="gte" val="1">
        <dgm:layoutNode name="diamond" styleLbl="bgShp">
          <dgm:alg type="sp"/>
          <dgm:shape xmlns:r="http://schemas.openxmlformats.org/officeDocument/2006/relationships" type="diamond" r:blip="">
            <dgm:adjLst/>
          </dgm:shape>
          <dgm:presOf/>
          <dgm:constrLst>
            <dgm:constr type="w" refType="h" op="equ"/>
          </dgm:constrLst>
          <dgm:ruleLst/>
        </dgm:layoutNode>
        <dgm:layoutNode name="quad1">
          <dgm:varLst>
            <dgm:chMax val="0"/>
            <dgm:chPref val="0"/>
            <dgm:bulletEnabled val="1"/>
          </dgm:varLst>
          <dgm:alg type="tx"/>
          <dgm:shape xmlns:r="http://schemas.openxmlformats.org/officeDocument/2006/relationships" type="roundRect" r:blip="">
            <dgm:adjLst/>
          </dgm:shape>
          <dgm:presOf axis="ch desOrSelf" ptType="node node" st="1 1" cnt="1 0"/>
          <dgm:constrLst>
            <dgm:constr type="w" refType="h" op="equ"/>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quad2">
          <dgm:varLst>
            <dgm:chMax val="0"/>
            <dgm:chPref val="0"/>
            <dgm:bulletEnabled val="1"/>
          </dgm:varLst>
          <dgm:alg type="tx"/>
          <dgm:shape xmlns:r="http://schemas.openxmlformats.org/officeDocument/2006/relationships" type="roundRect" r:blip="">
            <dgm:adjLst/>
          </dgm:shape>
          <dgm:presOf axis="ch desOrSelf" ptType="node node" st="2 1" cnt="1 0"/>
          <dgm:constrLst>
            <dgm:constr type="w" refType="h" op="equ"/>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quad3">
          <dgm:varLst>
            <dgm:chMax val="0"/>
            <dgm:chPref val="0"/>
            <dgm:bulletEnabled val="1"/>
          </dgm:varLst>
          <dgm:alg type="tx"/>
          <dgm:shape xmlns:r="http://schemas.openxmlformats.org/officeDocument/2006/relationships" type="roundRect" r:blip="">
            <dgm:adjLst/>
          </dgm:shape>
          <dgm:presOf axis="ch desOrSelf" ptType="node node" st="3 1" cnt="1 0"/>
          <dgm:constrLst>
            <dgm:constr type="w" refType="h" op="equ"/>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quad4">
          <dgm:varLst>
            <dgm:chMax val="0"/>
            <dgm:chPref val="0"/>
            <dgm:bulletEnabled val="1"/>
          </dgm:varLst>
          <dgm:alg type="tx"/>
          <dgm:shape xmlns:r="http://schemas.openxmlformats.org/officeDocument/2006/relationships" type="roundRect" r:blip="">
            <dgm:adjLst/>
          </dgm:shape>
          <dgm:presOf axis="ch desOrSelf" ptType="node node" st="4 1" cnt="1 0"/>
          <dgm:constrLst>
            <dgm:constr type="w" refType="h" op="equ"/>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5"/>
    </dgm:choose>
  </dgm:layoutNode>
</dgm:layoutDef>
</file>

<file path=ppt/diagrams/layout263.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264.xml><?xml version="1.0" encoding="utf-8"?>
<dgm:layoutDef xmlns:dgm="http://schemas.openxmlformats.org/drawingml/2006/diagram" xmlns:a="http://schemas.openxmlformats.org/drawingml/2006/main" uniqueId="urn:microsoft.com/office/officeart/2005/8/layout/arrow5">
  <dgm:title val=""/>
  <dgm:desc val=""/>
  <dgm:catLst>
    <dgm:cat type="relationship" pri="6000"/>
    <dgm:cat type="process" pri="31000"/>
  </dgm:catLst>
  <dgm:sampData>
    <dgm:dataModel>
      <dgm:ptLst>
        <dgm:pt modelId="0" type="doc"/>
        <dgm:pt modelId="1">
          <dgm:prSet phldr="1"/>
        </dgm:pt>
        <dgm:pt modelId="2">
          <dgm:prSet phldr="1"/>
        </dgm:pt>
      </dgm:ptLst>
      <dgm:cxnLst>
        <dgm:cxn modelId="4" srcId="0" destId="1" srcOrd="0" destOrd="0"/>
        <dgm:cxn modelId="5" srcId="0" destId="2" srcOrd="1"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diagram">
    <dgm:varLst>
      <dgm:dir/>
      <dgm:resizeHandles val="exact"/>
    </dgm:varLst>
    <dgm:choose name="Name0">
      <dgm:if name="Name1" axis="ch" ptType="node" func="cnt" op="equ" val="2">
        <dgm:choose name="Name2">
          <dgm:if name="Name3" func="var" arg="dir" op="equ" val="norm">
            <dgm:alg type="cycle">
              <dgm:param type="rotPath" val="alongPath"/>
              <dgm:param type="stAng" val="270"/>
            </dgm:alg>
          </dgm:if>
          <dgm:else name="Name4">
            <dgm:alg type="cycle">
              <dgm:param type="rotPath" val="alongPath"/>
              <dgm:param type="stAng" val="90"/>
              <dgm:param type="spanAng" val="-360"/>
            </dgm:alg>
          </dgm:else>
        </dgm:choose>
      </dgm:if>
      <dgm:else name="Name5">
        <dgm:choose name="Name6">
          <dgm:if name="Name7" func="var" arg="dir" op="equ" val="norm">
            <dgm:alg type="cycle">
              <dgm:param type="rotPath" val="alongPath"/>
            </dgm:alg>
          </dgm:if>
          <dgm:else name="Name8">
            <dgm:alg type="cycle">
              <dgm:param type="rotPath" val="alongPath"/>
              <dgm:param type="spanAng" val="-360"/>
            </dgm:alg>
          </dgm:else>
        </dgm:choose>
      </dgm:else>
    </dgm:choose>
    <dgm:shape xmlns:r="http://schemas.openxmlformats.org/officeDocument/2006/relationships" r:blip="">
      <dgm:adjLst/>
    </dgm:shape>
    <dgm:presOf/>
    <dgm:choose name="Name9">
      <dgm:if name="Name10" axis="ch" ptType="node" func="cnt" op="lte" val="2">
        <dgm:constrLst>
          <dgm:constr type="primFontSz" for="ch" ptType="node" op="equ" val="65"/>
          <dgm:constr type="w" for="ch" ptType="node" refType="w"/>
          <dgm:constr type="h" for="ch" ptType="node" refType="w" refFor="ch" refPtType="node" op="equ"/>
          <dgm:constr type="sibSp" refType="w" refFor="ch" refPtType="node" fact="0.1"/>
          <dgm:constr type="sibSp" refType="h" op="lte" fact="0.1"/>
          <dgm:constr type="diam" refType="w" refFor="ch" refPtType="node" op="equ" fact="1.1"/>
        </dgm:constrLst>
      </dgm:if>
      <dgm:if name="Name11" axis="ch" ptType="node" func="cnt" op="equ" val="5">
        <dgm:constrLst>
          <dgm:constr type="primFontSz" for="ch" ptType="node" op="equ" val="65"/>
          <dgm:constr type="w" for="ch" ptType="node" refType="w"/>
          <dgm:constr type="h" for="ch" ptType="node" refType="w" refFor="ch" refPtType="node" op="equ"/>
          <dgm:constr type="sibSp" refType="w" refFor="ch" refPtType="node" fact="-0.2"/>
          <dgm:constr type="sibSp" refType="h" op="lte" fact="0.1"/>
        </dgm:constrLst>
      </dgm:if>
      <dgm:if name="Name12" axis="ch" ptType="node" func="cnt" op="equ" val="6">
        <dgm:constrLst>
          <dgm:constr type="primFontSz" for="ch" ptType="node" op="equ" val="65"/>
          <dgm:constr type="w" for="ch" ptType="node" refType="w"/>
          <dgm:constr type="h" for="ch" ptType="node" refType="w" refFor="ch" refPtType="node" op="equ"/>
          <dgm:constr type="sibSp" refType="w" refFor="ch" refPtType="node" fact="-0.1"/>
          <dgm:constr type="sibSp" refType="h" op="lte" fact="0.1"/>
        </dgm:constrLst>
      </dgm:if>
      <dgm:if name="Name13" axis="ch" ptType="node" func="cnt" op="equ" val="7">
        <dgm:constrLst>
          <dgm:constr type="primFontSz" for="ch" ptType="node" op="equ" val="65"/>
          <dgm:constr type="w" for="ch" ptType="node" refType="w"/>
          <dgm:constr type="h" for="ch" ptType="node" refType="w" refFor="ch" refPtType="node" op="equ"/>
          <dgm:constr type="sibSp" refType="w" refFor="ch" refPtType="node" fact="-0.1"/>
          <dgm:constr type="sibSp" refType="h" op="lte" fact="0.1"/>
        </dgm:constrLst>
      </dgm:if>
      <dgm:if name="Name14" axis="ch" ptType="node" func="cnt" op="equ" val="8">
        <dgm:constrLst>
          <dgm:constr type="primFontSz" for="ch" ptType="node" op="equ" val="65"/>
          <dgm:constr type="w" for="ch" ptType="node" refType="w"/>
          <dgm:constr type="h" for="ch" ptType="node" refType="w" refFor="ch" refPtType="node" op="equ"/>
          <dgm:constr type="sibSp"/>
          <dgm:constr type="sibSp" refType="h" op="lte" fact="0.1"/>
        </dgm:constrLst>
      </dgm:if>
      <dgm:if name="Name15" axis="ch" ptType="node" func="cnt" op="gte" val="9">
        <dgm:constrLst>
          <dgm:constr type="primFontSz" for="ch" ptType="node" op="equ" val="65"/>
          <dgm:constr type="w" for="ch" ptType="node" refType="w"/>
          <dgm:constr type="h" for="ch" ptType="node" refType="w" refFor="ch" refPtType="node" op="equ"/>
          <dgm:constr type="sibSp" refType="w" refFor="ch" refPtType="node" fact="-0.1"/>
          <dgm:constr type="sibSp" refType="h" op="lte" fact="0.1"/>
        </dgm:constrLst>
      </dgm:if>
      <dgm:else name="Name16">
        <dgm:constrLst>
          <dgm:constr type="primFontSz" for="ch" ptType="node" op="equ" val="65"/>
          <dgm:constr type="w" for="ch" ptType="node" refType="w"/>
          <dgm:constr type="h" for="ch" ptType="node" refType="w" refFor="ch" refPtType="node" op="equ"/>
          <dgm:constr type="sibSp" refType="w" refFor="ch" refPtType="node" fact="-0.35"/>
        </dgm:constrLst>
      </dgm:else>
    </dgm:choose>
    <dgm:ruleLst/>
    <dgm:forEach name="Name17" axis="ch" ptType="node">
      <dgm:layoutNode name="arrow">
        <dgm:varLst>
          <dgm:bulletEnabled val="1"/>
        </dgm:varLst>
        <dgm:alg type="tx"/>
        <dgm:shape xmlns:r="http://schemas.openxmlformats.org/officeDocument/2006/relationships" type="downArrow" r:blip="">
          <dgm:adjLst>
            <dgm:adj idx="2" val="0.35"/>
          </dgm:adjLst>
        </dgm:shape>
        <dgm:presOf axis="desOrSelf" ptType="node"/>
        <dgm:constrLst/>
        <dgm:ruleLst>
          <dgm:rule type="primFontSz" val="5" fact="NaN" max="NaN"/>
        </dgm:ruleLst>
      </dgm:layoutNode>
    </dgm:forEach>
  </dgm:layoutNode>
</dgm:layoutDef>
</file>

<file path=ppt/diagrams/layout265.xml><?xml version="1.0" encoding="utf-8"?>
<dgm:layoutDef xmlns:dgm="http://schemas.openxmlformats.org/drawingml/2006/diagram" xmlns:a="http://schemas.openxmlformats.org/drawingml/2006/main" uniqueId="urn:microsoft.com/office/officeart/2005/8/layout/venn3">
  <dgm:title val=""/>
  <dgm:desc val=""/>
  <dgm:catLst>
    <dgm:cat type="relationship" pri="2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param type="fallback" val="2D"/>
        </dgm:alg>
      </dgm:if>
      <dgm:else name="Name3">
        <dgm:alg type="lin">
          <dgm:param type="fallback" val="2D"/>
          <dgm:param type="linDir" val="fromR"/>
        </dgm:alg>
      </dgm:else>
    </dgm:choose>
    <dgm:shape xmlns:r="http://schemas.openxmlformats.org/officeDocument/2006/relationships" r:blip="">
      <dgm:adjLst/>
    </dgm:shape>
    <dgm:presOf/>
    <dgm:constrLst>
      <dgm:constr type="w" for="ch" ptType="node" refType="w"/>
      <dgm:constr type="h" for="ch" ptType="node" refType="w" refFor="ch" refPtType="node"/>
      <dgm:constr type="w" for="ch" forName="space" refType="w" refFor="ch" refPtType="node" fact="-0.2"/>
      <dgm:constr type="primFontSz" for="ch" ptType="node" op="equ" val="65"/>
    </dgm:constrLst>
    <dgm:ruleLst/>
    <dgm:forEach name="Name4" axis="ch" ptType="node">
      <dgm:layoutNode name="Name5" styleLbl="vennNode1">
        <dgm:varLst>
          <dgm:bulletEnabled val="1"/>
        </dgm:varLst>
        <dgm:alg type="tx">
          <dgm:param type="txAnchorVertCh" val="mid"/>
          <dgm:param type="txAnchorHorzCh" val="ctr"/>
        </dgm:alg>
        <dgm:shape xmlns:r="http://schemas.openxmlformats.org/officeDocument/2006/relationships" type="ellipse" r:blip="">
          <dgm:adjLst/>
        </dgm:shape>
        <dgm:presOf axis="desOrSelf" ptType="node"/>
        <dgm:constrLst>
          <dgm:constr type="tMarg" refType="primFontSz" fact="0.1"/>
          <dgm:constr type="bMarg" refType="primFontSz" fact="0.1"/>
          <dgm:constr type="lMarg" refType="w" fact="0.156"/>
          <dgm:constr type="rMarg" refType="w" fact="0.156"/>
        </dgm:constrLst>
        <dgm:ruleLst>
          <dgm:rule type="primFontSz" val="5" fact="NaN" max="NaN"/>
        </dgm:ruleLst>
      </dgm:layoutNode>
      <dgm:forEach name="Name6"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266.xml><?xml version="1.0" encoding="utf-8"?>
<dgm:layoutDef xmlns:dgm="http://schemas.openxmlformats.org/drawingml/2006/diagram" xmlns:a="http://schemas.openxmlformats.org/drawingml/2006/main" uniqueId="urn:microsoft.com/office/officeart/2005/8/layout/cycle3">
  <dgm:title val=""/>
  <dgm:desc val=""/>
  <dgm:catLst>
    <dgm:cat type="cycle" pri="5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Name0">
    <dgm:varLst>
      <dgm:dir/>
      <dgm:resizeHandles val="exact"/>
    </dgm:varLst>
    <dgm:choose name="Name1">
      <dgm:if name="Name2" axis="ch" ptType="node" func="cnt" op="equ" val="2">
        <dgm:alg type="composite">
          <dgm:param type="ar" val="0.9"/>
        </dgm:alg>
        <dgm:shape xmlns:r="http://schemas.openxmlformats.org/officeDocument/2006/relationships" r:blip="">
          <dgm:adjLst/>
        </dgm:shape>
        <dgm:presOf/>
        <dgm:constrLst>
          <dgm:constr type="primFontSz" for="ch" ptType="node" op="equ" val="65"/>
          <dgm:constr type="ctrX" for="ch" forName="node1" refType="w" fact="0.5"/>
          <dgm:constr type="t" for="ch" forName="node1"/>
          <dgm:constr type="w" for="ch" forName="node1" refType="w" fact="0.8"/>
          <dgm:constr type="h" for="ch" forName="node1" refType="w" refFor="ch" refForName="node1" fact="0.5"/>
          <dgm:constr type="ctrX" for="ch" forName="sibTrans" refType="w" fact="0.5"/>
          <dgm:constr type="t" for="ch" forName="sibTrans"/>
          <dgm:constr type="w" for="ch" forName="sibTrans" refType="w" fact="0.8"/>
          <dgm:constr type="h" for="ch" forName="sibTrans" refType="w" refFor="ch" refForName="node1" fact="0.5"/>
          <dgm:constr type="userA" for="ch" forName="sibTrans" refType="w" fact="1.07"/>
          <dgm:constr type="ctrX" for="ch" forName="node2" refType="w" fact="0.5"/>
          <dgm:constr type="b" for="ch" forName="node2" refType="h"/>
          <dgm:constr type="w" for="ch" forName="node2" refType="w" fact="0.8"/>
          <dgm:constr type="h" for="ch" forName="node2" refType="w" refFor="ch" refForName="node1" fact="0.5"/>
          <dgm:constr type="l" for="ch" forName="sp1"/>
          <dgm:constr type="t" for="ch" forName="sp1" refType="h" fact="0.5"/>
          <dgm:constr type="w" for="ch" forName="sp1" val="1"/>
          <dgm:constr type="h" for="ch" forName="sp1" val="1"/>
          <dgm:constr type="r" for="ch" forName="sp2" refType="w"/>
          <dgm:constr type="t" for="ch" forName="sp2" refType="h" fact="0.5"/>
          <dgm:constr type="w" for="ch" forName="sp2" val="1"/>
          <dgm:constr type="h" for="ch" forName="sp2" val="1"/>
        </dgm:constrLst>
        <dgm:ruleLst/>
      </dgm:if>
      <dgm:else name="Name3">
        <dgm:alg type="composite"/>
        <dgm:shape xmlns:r="http://schemas.openxmlformats.org/officeDocument/2006/relationships" r:blip="">
          <dgm:adjLst/>
        </dgm:shape>
        <dgm:presOf/>
        <dgm:constrLst>
          <dgm:constr type="primFontSz" for="ch" ptType="node" op="equ" val="65"/>
        </dgm:constrLst>
        <dgm:ruleLst/>
      </dgm:else>
    </dgm:choose>
    <dgm:choose name="Name4">
      <dgm:if name="Name5" axis="ch" ptType="node" func="cnt" op="equ" val="2">
        <dgm:layoutNode name="node1">
          <dgm:varLst>
            <dgm:bulletEnabled val="1"/>
          </dgm:varLst>
          <dgm:alg type="tx"/>
          <dgm:shape xmlns:r="http://schemas.openxmlformats.org/officeDocument/2006/relationships" type="roundRect" r:blip="">
            <dgm:adjLst/>
          </dgm:shape>
          <dgm:presOf axis="ch desOrSelf"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sibTrans" styleLbl="bgShp">
          <dgm:choose name="Name6">
            <dgm:if name="Name7" func="var" arg="dir" op="equ" val="norm">
              <dgm:alg type="conn">
                <dgm:param type="connRout" val="longCurve"/>
                <dgm:param type="begPts" val="midR"/>
                <dgm:param type="endPts" val="midL"/>
                <dgm:param type="dstNode" val="node1"/>
              </dgm:alg>
              <dgm:shape xmlns:r="http://schemas.openxmlformats.org/officeDocument/2006/relationships" type="conn" r:blip="" zOrderOff="-2">
                <dgm:adjLst/>
              </dgm:shape>
              <dgm:presOf axis="ch" ptType="sibTrans"/>
              <dgm:constrLst>
                <dgm:constr type="userA"/>
                <dgm:constr type="diam" refType="userA" fact="-1"/>
                <dgm:constr type="wArH" refType="userA" fact="0.05"/>
                <dgm:constr type="hArH" refType="userA" fact="0.1"/>
                <dgm:constr type="stemThick" refType="userA" fact="0.06"/>
                <dgm:constr type="begPad" refType="connDist" fact="-0.2"/>
                <dgm:constr type="endPad" refType="connDist" fact="0.05"/>
              </dgm:constrLst>
            </dgm:if>
            <dgm:else name="Name8">
              <dgm:alg type="conn">
                <dgm:param type="connRout" val="longCurve"/>
                <dgm:param type="begPts" val="midL"/>
                <dgm:param type="endPts" val="midR"/>
                <dgm:param type="dstNode" val="node1"/>
              </dgm:alg>
              <dgm:shape xmlns:r="http://schemas.openxmlformats.org/officeDocument/2006/relationships" type="conn" r:blip="" zOrderOff="-2">
                <dgm:adjLst/>
              </dgm:shape>
              <dgm:presOf axis="ch" ptType="sibTrans"/>
              <dgm:constrLst>
                <dgm:constr type="userA"/>
                <dgm:constr type="diam" refType="userA"/>
                <dgm:constr type="wArH" refType="userA" fact="0.05"/>
                <dgm:constr type="hArH" refType="userA" fact="0.1"/>
                <dgm:constr type="stemThick" refType="userA" fact="0.06"/>
                <dgm:constr type="begPad" refType="connDist" fact="-0.2"/>
                <dgm:constr type="endPad" refType="connDist" fact="0.05"/>
              </dgm:constrLst>
            </dgm:else>
          </dgm:choose>
          <dgm:ruleLst/>
        </dgm:layoutNode>
        <dgm:layoutNode name="node2">
          <dgm:varLst>
            <dgm:bulletEnabled val="1"/>
          </dgm:varLst>
          <dgm:alg type="tx"/>
          <dgm:shape xmlns:r="http://schemas.openxmlformats.org/officeDocument/2006/relationships" type="roundRect" r:blip="">
            <dgm:adjLst/>
          </dgm:shape>
          <dgm:presOf axis="ch desOrSelf"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sp1">
          <dgm:alg type="sp"/>
          <dgm:shape xmlns:r="http://schemas.openxmlformats.org/officeDocument/2006/relationships" r:blip="">
            <dgm:adjLst/>
          </dgm:shape>
          <dgm:presOf/>
          <dgm:constrLst/>
          <dgm:ruleLst/>
        </dgm:layoutNode>
        <dgm:layoutNode name="sp2">
          <dgm:alg type="sp"/>
          <dgm:shape xmlns:r="http://schemas.openxmlformats.org/officeDocument/2006/relationships" r:blip="">
            <dgm:adjLst/>
          </dgm:shape>
          <dgm:presOf/>
          <dgm:constrLst/>
          <dgm:ruleLst/>
        </dgm:layoutNode>
      </dgm:if>
      <dgm:else name="Name9">
        <dgm:layoutNode name="cycle">
          <dgm:choose name="Name10">
            <dgm:if name="Name11" func="var" arg="dir" op="equ" val="norm">
              <dgm:alg type="cycle">
                <dgm:param type="stAng" val="0"/>
                <dgm:param type="spanAng" val="360"/>
              </dgm:alg>
              <dgm:shape xmlns:r="http://schemas.openxmlformats.org/officeDocument/2006/relationships" r:blip="">
                <dgm:adjLst/>
              </dgm:shape>
              <dgm:presOf/>
              <dgm:constrLst>
                <dgm:constr type="diam" refType="w"/>
                <dgm:constr type="w" for="ch" ptType="node" refType="w"/>
                <dgm:constr type="sibSp" val="15"/>
                <dgm:constr type="userA" for="ch" ptType="sibTrans" refType="diam" op="equ" fact="-1"/>
                <dgm:constr type="wArH" for="ch" ptType="sibTrans" refType="diam" op="equ" fact="0.05"/>
                <dgm:constr type="hArH" for="ch" ptType="sibTrans" refType="diam" op="equ" fact="0.1"/>
                <dgm:constr type="stemThick" for="ch" ptType="sibTrans" refType="diam" op="equ" fact="0.065"/>
                <dgm:constr type="primFontSz" for="ch" ptType="node" op="equ"/>
              </dgm:constrLst>
            </dgm:if>
            <dgm:else name="Name12">
              <dgm:alg type="cycle">
                <dgm:param type="stAng" val="0"/>
                <dgm:param type="spanAng" val="-360"/>
              </dgm:alg>
              <dgm:shape xmlns:r="http://schemas.openxmlformats.org/officeDocument/2006/relationships" r:blip="">
                <dgm:adjLst/>
              </dgm:shape>
              <dgm:presOf/>
              <dgm:constrLst>
                <dgm:constr type="diam" refType="w"/>
                <dgm:constr type="w" for="ch" ptType="node" refType="w"/>
                <dgm:constr type="sibSp" val="15"/>
                <dgm:constr type="userA" for="ch" ptType="sibTrans" refType="diam" op="equ"/>
                <dgm:constr type="wArH" for="ch" ptType="sibTrans" refType="diam" op="equ" fact="0.05"/>
                <dgm:constr type="hArH" for="ch" ptType="sibTrans" refType="diam" op="equ" fact="0.1"/>
                <dgm:constr type="stemThick" for="ch" ptType="sibTrans" refType="diam" op="equ" fact="0.065"/>
                <dgm:constr type="primFontSz" for="ch" ptType="node" op="equ"/>
              </dgm:constrLst>
            </dgm:else>
          </dgm:choose>
          <dgm:ruleLst/>
          <dgm:forEach name="nodesFirstNodeForEach" axis="ch" ptType="node" cnt="1">
            <dgm:layoutNode name="nodeFirstNode">
              <dgm:varLst>
                <dgm:bulletEnabled val="1"/>
              </dgm:varLst>
              <dgm:alg type="tx"/>
              <dgm:shape xmlns:r="http://schemas.openxmlformats.org/officeDocument/2006/relationships" type="roundRect" r:blip="">
                <dgm:adjLst/>
              </dgm:shape>
              <dgm:presOf axis="desOrSelf" ptType="node"/>
              <dgm:constrLst>
                <dgm:constr type="h" refType="w" fact="0.5"/>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name="sibTransForEach" axis="followSib" ptType="sibTrans" cnt="1">
              <dgm:layoutNode name="sibTransFirstNode" styleLbl="bgShp">
                <dgm:choose name="Name13">
                  <dgm:if name="Name14" func="var" arg="dir" op="equ" val="norm">
                    <dgm:alg type="conn">
                      <dgm:param type="connRout" val="longCurve"/>
                      <dgm:param type="begPts" val="midR"/>
                      <dgm:param type="endPts" val="midL"/>
                      <dgm:param type="dstNode" val="nodeFirstNode"/>
                    </dgm:alg>
                  </dgm:if>
                  <dgm:else name="Name15">
                    <dgm:alg type="conn">
                      <dgm:param type="connRout" val="longCurve"/>
                      <dgm:param type="begPts" val="midL"/>
                      <dgm:param type="endPts" val="midR"/>
                      <dgm:param type="dstNode" val="nodeFirstNode"/>
                    </dgm:alg>
                  </dgm:else>
                </dgm:choose>
                <dgm:shape xmlns:r="http://schemas.openxmlformats.org/officeDocument/2006/relationships" type="conn" r:blip="" zOrderOff="-2">
                  <dgm:adjLst/>
                </dgm:shape>
                <dgm:presOf axis="self"/>
                <dgm:choose name="Name16">
                  <dgm:if name="Name17" axis="par ch" ptType="doc node" func="cnt" op="equ" val="3">
                    <dgm:constrLst>
                      <dgm:constr type="userA"/>
                      <dgm:constr type="diam" refType="userA" fact="1.01"/>
                      <dgm:constr type="begPad" refType="connDist" fact="-0.2"/>
                      <dgm:constr type="endPad" refType="connDist" fact="0.05"/>
                    </dgm:constrLst>
                  </dgm:if>
                  <dgm:if name="Name18" axis="par ch" ptType="doc node" func="cnt" op="equ" val="4">
                    <dgm:constrLst>
                      <dgm:constr type="userA"/>
                      <dgm:constr type="diam" refType="userA" fact="1.26"/>
                      <dgm:constr type="begPad" refType="connDist" fact="-0.2"/>
                      <dgm:constr type="endPad" refType="connDist" fact="0.05"/>
                    </dgm:constrLst>
                  </dgm:if>
                  <dgm:if name="Name19" axis="par ch" ptType="doc node" func="cnt" op="equ" val="5">
                    <dgm:constrLst>
                      <dgm:constr type="userA"/>
                      <dgm:constr type="diam" refType="userA" fact="1.04"/>
                      <dgm:constr type="begPad" refType="connDist" fact="-0.2"/>
                      <dgm:constr type="endPad" refType="connDist" fact="0.05"/>
                    </dgm:constrLst>
                  </dgm:if>
                  <dgm:if name="Name20" axis="par ch" ptType="doc node" func="cnt" op="equ" val="6">
                    <dgm:constrLst>
                      <dgm:constr type="userA"/>
                      <dgm:constr type="diam" refType="userA" fact="1.1"/>
                      <dgm:constr type="begPad" refType="connDist" fact="-0.2"/>
                      <dgm:constr type="endPad" refType="connDist" fact="0.05"/>
                    </dgm:constrLst>
                  </dgm:if>
                  <dgm:else name="Name21">
                    <dgm:constrLst>
                      <dgm:constr type="userA"/>
                      <dgm:constr type="diam" refType="userA" fact="1.04"/>
                      <dgm:constr type="begPad" refType="connDist" fact="-0.2"/>
                      <dgm:constr type="endPad" refType="connDist" fact="0.05"/>
                    </dgm:constrLst>
                  </dgm:else>
                </dgm:choose>
                <dgm:ruleLst/>
              </dgm:layoutNode>
            </dgm:forEach>
          </dgm:forEach>
          <dgm:forEach name="followingNodesForEach" axis="ch" ptType="node" st="2">
            <dgm:layoutNode name="nodeFollowingNodes">
              <dgm:varLst>
                <dgm:bulletEnabled val="1"/>
              </dgm:varLst>
              <dgm:alg type="tx"/>
              <dgm:shape xmlns:r="http://schemas.openxmlformats.org/officeDocument/2006/relationships" type="roundRect" r:blip="">
                <dgm:adjLst/>
              </dgm:shape>
              <dgm:presOf axis="desOrSelf" ptType="node"/>
              <dgm:constrLst>
                <dgm:constr type="h" refType="w" fact="0.5"/>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dgm:layoutNode>
      </dgm:else>
    </dgm:choose>
  </dgm:layoutNode>
</dgm:layoutDef>
</file>

<file path=ppt/diagrams/layout267.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268.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269.xml><?xml version="1.0" encoding="utf-8"?>
<dgm:layoutDef xmlns:dgm="http://schemas.openxmlformats.org/drawingml/2006/diagram" xmlns:a="http://schemas.openxmlformats.org/drawingml/2006/main" uniqueId="urn:microsoft.com/office/officeart/2009/3/layout/IncreasingArrowsProcess">
  <dgm:title val=""/>
  <dgm:desc val=""/>
  <dgm:catLst>
    <dgm:cat type="process" pri="55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sampData>
  <dgm:styleData>
    <dgm:dataModel>
      <dgm:ptLst>
        <dgm:pt modelId="0" type="doc"/>
        <dgm:pt modelId="10">
          <dgm:prSet phldr="1"/>
        </dgm:pt>
        <dgm:pt modelId="11">
          <dgm:prSet phldr="1"/>
        </dgm:pt>
        <dgm:pt modelId="20">
          <dgm:prSet phldr="1"/>
        </dgm:pt>
        <dgm:pt modelId="21">
          <dgm:prSet phldr="1"/>
        </dgm:pt>
      </dgm:ptLst>
      <dgm:cxnLst>
        <dgm:cxn modelId="40" srcId="0" destId="10" srcOrd="0" destOrd="0"/>
        <dgm:cxn modelId="12" srcId="10" destId="11" srcOrd="0" destOrd="0"/>
        <dgm:cxn modelId="50" srcId="0" destId="20" srcOrd="1" destOrd="0"/>
        <dgm:cxn modelId="22" srcId="20" destId="21" srcOrd="0" destOrd="0"/>
      </dgm:cxnLst>
      <dgm:bg/>
      <dgm:whole/>
    </dgm:dataModel>
  </dgm:styleData>
  <dgm:clr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clrData>
  <dgm:layoutNode name="Name0">
    <dgm:varLst>
      <dgm:chMax val="5"/>
      <dgm:chPref val="5"/>
      <dgm:dir/>
      <dgm:animLvl val="lvl"/>
    </dgm:varLst>
    <dgm:shape xmlns:r="http://schemas.openxmlformats.org/officeDocument/2006/relationships" r:blip="">
      <dgm:adjLst/>
    </dgm:shape>
    <dgm:choose name="Name1">
      <dgm:if name="Name2" axis="ch" ptType="node" func="cnt" op="equ" val="1">
        <dgm:choose name="Name3">
          <dgm:if name="Name4" axis="ch ch" ptType="node node" func="cnt" op="equ" val="0">
            <dgm:alg type="composite">
              <dgm:param type="ar" val="6.8662"/>
            </dgm:alg>
            <dgm:choose name="Name5">
              <dgm:if name="Name6" func="var" arg="dir" op="equ" val="norm">
                <dgm:constrLst>
                  <dgm:constr type="primFontSz" for="des" forName="parentText1" val="65"/>
                  <dgm:constr type="l" for="ch" forName="parentText1" refType="w" fact="0"/>
                  <dgm:constr type="t" for="ch" forName="parentText1" refType="h" fact="0"/>
                  <dgm:constr type="w" for="ch" forName="parentText1" refType="w"/>
                  <dgm:constr type="h" for="ch" forName="parentText1" refType="h"/>
                </dgm:constrLst>
              </dgm:if>
              <dgm:else name="Name7">
                <dgm:constrLst>
                  <dgm:constr type="primFontSz" for="des" forName="parentText1" val="65"/>
                  <dgm:constr type="l" for="ch" forName="parentText1" refType="w" fact="0"/>
                  <dgm:constr type="t" for="ch" forName="parentText1" refType="h" fact="0"/>
                  <dgm:constr type="w" for="ch" forName="parentText1" refType="w"/>
                  <dgm:constr type="h" for="ch" forName="parentText1" refType="h"/>
                </dgm:constrLst>
              </dgm:else>
            </dgm:choose>
          </dgm:if>
          <dgm:else name="Name8">
            <dgm:alg type="composite">
              <dgm:param type="ar" val="1.9864"/>
            </dgm:alg>
            <dgm:choose name="Name9">
              <dgm:if name="Name10" func="var" arg="dir" op="equ" val="norm">
                <dgm:constrLst>
                  <dgm:constr type="primFontSz" for="des" forName="childText1" val="65"/>
                  <dgm:constr type="primFontSz" for="des" forName="parentText1" val="65"/>
                  <dgm:constr type="primFontSz" for="des" forName="childText1" refType="primFontSz" refFor="des" refForName="parentText1" op="lte"/>
                  <dgm:constr type="l" for="ch" forName="parentText1" refType="w" fact="0"/>
                  <dgm:constr type="t" for="ch" forName="parentText1" refType="h" fact="0"/>
                  <dgm:constr type="w" for="ch" forName="parentText1" refType="w"/>
                  <dgm:constr type="h" for="ch" forName="parentText1" refType="h" fact="0.2893"/>
                  <dgm:constr type="l" for="ch" forName="childText1" refType="w" fact="0"/>
                  <dgm:constr type="t" for="ch" forName="childText1" refType="h" fact="0.224"/>
                  <dgm:constr type="w" for="ch" forName="childText1" refType="w" fact="0.9241"/>
                  <dgm:constr type="h" for="ch" forName="childText1" refType="h" fact="0.776"/>
                </dgm:constrLst>
              </dgm:if>
              <dgm:else name="Name11">
                <dgm:constrLst>
                  <dgm:constr type="primFontSz" for="des" forName="childText1" val="65"/>
                  <dgm:constr type="primFontSz" for="des" forName="parentText1" val="65"/>
                  <dgm:constr type="primFontSz" for="des" forName="childText1" refType="primFontSz" refFor="des" refForName="parentText1" op="lte"/>
                  <dgm:constr type="l" for="ch" forName="parentText1" refType="w" fact="0"/>
                  <dgm:constr type="t" for="ch" forName="parentText1" refType="h" fact="0"/>
                  <dgm:constr type="w" for="ch" forName="parentText1" refType="w"/>
                  <dgm:constr type="h" for="ch" forName="parentText1" refType="h" fact="0.2893"/>
                  <dgm:constr type="l" for="ch" forName="childText1" refType="w" fact="0.076"/>
                  <dgm:constr type="t" for="ch" forName="childText1" refType="h" fact="0.224"/>
                  <dgm:constr type="w" for="ch" forName="childText1" refType="w" fact="0.9241"/>
                  <dgm:constr type="h" for="ch" forName="childText1" refType="h" fact="0.776"/>
                </dgm:constrLst>
              </dgm:else>
            </dgm:choose>
          </dgm:else>
        </dgm:choose>
      </dgm:if>
      <dgm:if name="Name12" axis="ch" ptType="node" func="cnt" op="equ" val="2">
        <dgm:choose name="Name13">
          <dgm:if name="Name14" axis="ch ch" ptType="node node" func="cnt" op="equ" val="0">
            <dgm:alg type="composite">
              <dgm:param type="ar" val="5.1498"/>
            </dgm:alg>
            <dgm:choose name="Name15">
              <dgm:if name="Name16" func="var" arg="dir" op="equ" val="norm">
                <dgm:constrLst>
                  <dgm:constr type="primFontSz" for="des" forName="parentText1" val="65"/>
                  <dgm:constr type="primFontSz" for="des" forName="parentText2" refType="primFontSz" refFor="des" refForName="parentText1" op="equ"/>
                  <dgm:constr type="l" for="ch" forName="parentText1" refType="w" fact="0"/>
                  <dgm:constr type="t" for="ch" forName="parentText1" refType="h" fact="0"/>
                  <dgm:constr type="w" for="ch" forName="parentText1" refType="w"/>
                  <dgm:constr type="h" for="ch" forName="parentText1" refType="h" fact="0.7501"/>
                  <dgm:constr type="l" for="ch" forName="parentText2" refType="w" fact="0.462"/>
                  <dgm:constr type="t" for="ch" forName="parentText2" refType="h" fact="0.2499"/>
                  <dgm:constr type="w" for="ch" forName="parentText2" refType="w" fact="0.538"/>
                  <dgm:constr type="h" for="ch" forName="parentText2" refType="h" fact="0.7501"/>
                </dgm:constrLst>
              </dgm:if>
              <dgm:else name="Name17">
                <dgm:constrLst>
                  <dgm:constr type="primFontSz" for="des" forName="parentText1" val="65"/>
                  <dgm:constr type="primFontSz" for="des" forName="parentText2" refType="primFontSz" refFor="des" refForName="parentText1" op="equ"/>
                  <dgm:constr type="l" for="ch" forName="parentText1" refType="w" fact="0"/>
                  <dgm:constr type="t" for="ch" forName="parentText1" refType="h" fact="0"/>
                  <dgm:constr type="w" for="ch" forName="parentText1" refType="w"/>
                  <dgm:constr type="h" for="ch" forName="parentText1" refType="h" fact="0.7501"/>
                  <dgm:constr type="l" for="ch" forName="parentText2" refType="w" fact="0"/>
                  <dgm:constr type="t" for="ch" forName="parentText2" refType="h" fact="0.2499"/>
                  <dgm:constr type="w" for="ch" forName="parentText2" refType="w" fact="0.538"/>
                  <dgm:constr type="h" for="ch" forName="parentText2" refType="h" fact="0.7501"/>
                </dgm:constrLst>
              </dgm:else>
            </dgm:choose>
          </dgm:if>
          <dgm:else name="Name18">
            <dgm:alg type="composite">
              <dgm:param type="ar" val="2.0563"/>
            </dgm:alg>
            <dgm:choose name="Name19">
              <dgm:if name="Name2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parentText2" refType="primFontSz" refFor="des" refForName="parentText1" op="equ"/>
                  <dgm:constr type="primFontSz" for="des" forName="childText2" refType="primFontSz" refFor="des" refForName="childText1" op="equ"/>
                  <dgm:constr type="l" for="ch" forName="parentText1" refType="w" fact="0"/>
                  <dgm:constr type="t" for="ch" forName="parentText1" refType="h" fact="0"/>
                  <dgm:constr type="w" for="ch" forName="parentText1" refType="w"/>
                  <dgm:constr type="h" for="ch" forName="parentText1" refType="h" fact="0.2995"/>
                  <dgm:constr type="l" for="ch" forName="parentText2" refType="w" fact="0.462"/>
                  <dgm:constr type="t" for="ch" forName="parentText2" refType="h" fact="0.0998"/>
                  <dgm:constr type="w" for="ch" forName="parentText2" refType="w" fact="0.538"/>
                  <dgm:constr type="h" for="ch" forName="parentText2" refType="h" fact="0.2995"/>
                  <dgm:constr type="l" for="ch" forName="childText1" refType="w" fact="0"/>
                  <dgm:constr type="t" for="ch" forName="childText1" refType="h" fact="0.2317"/>
                  <dgm:constr type="w" for="ch" forName="childText1" refType="w" fact="0.462"/>
                  <dgm:constr type="h" for="ch" forName="childText1" refType="h" fact="0.6685"/>
                  <dgm:constr type="l" for="ch" forName="childText2" refType="w" fact="0.462"/>
                  <dgm:constr type="t" for="ch" forName="childText2" refType="h" fact="0.3315"/>
                  <dgm:constr type="w" for="ch" forName="childText2" refType="w" fact="0.462"/>
                  <dgm:constr type="h" for="ch" forName="childText2" refType="h" fact="0.6685"/>
                </dgm:constrLst>
              </dgm:if>
              <dgm:else name="Name2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parentText2" refType="primFontSz" refFor="des" refForName="parentText1" op="equ"/>
                  <dgm:constr type="primFontSz" for="des" forName="childText2" refType="primFontSz" refFor="des" refForName="childText1" op="equ"/>
                  <dgm:constr type="l" for="ch" forName="parentText1" refType="w" fact="0"/>
                  <dgm:constr type="t" for="ch" forName="parentText1" refType="h" fact="0"/>
                  <dgm:constr type="w" for="ch" forName="parentText1" refType="w"/>
                  <dgm:constr type="h" for="ch" forName="parentText1" refType="h" fact="0.2995"/>
                  <dgm:constr type="l" for="ch" forName="parentText2" refType="w" fact="0"/>
                  <dgm:constr type="t" for="ch" forName="parentText2" refType="h" fact="0.0998"/>
                  <dgm:constr type="w" for="ch" forName="parentText2" refType="w" fact="0.538"/>
                  <dgm:constr type="h" for="ch" forName="parentText2" refType="h" fact="0.2995"/>
                  <dgm:constr type="l" for="ch" forName="childText1" refType="w" fact="0.538"/>
                  <dgm:constr type="t" for="ch" forName="childText1" refType="h" fact="0.2317"/>
                  <dgm:constr type="w" for="ch" forName="childText1" refType="w" fact="0.462"/>
                  <dgm:constr type="h" for="ch" forName="childText1" refType="h" fact="0.6685"/>
                  <dgm:constr type="l" for="ch" forName="childText2" refType="w" fact="0.076"/>
                  <dgm:constr type="t" for="ch" forName="childText2" refType="h" fact="0.3315"/>
                  <dgm:constr type="w" for="ch" forName="childText2" refType="w" fact="0.462"/>
                  <dgm:constr type="h" for="ch" forName="childText2" refType="h" fact="0.6685"/>
                </dgm:constrLst>
              </dgm:else>
            </dgm:choose>
          </dgm:else>
        </dgm:choose>
      </dgm:if>
      <dgm:if name="Name22" axis="ch" ptType="node" func="cnt" op="equ" val="3">
        <dgm:choose name="Name23">
          <dgm:if name="Name24" axis="ch ch" ptType="node node" func="cnt" op="equ" val="0">
            <dgm:alg type="composite">
              <dgm:param type="ar" val="4.1198"/>
            </dgm:alg>
            <dgm:choose name="Name25">
              <dgm:if name="Name26" func="var" arg="dir" op="equ" val="norm">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l" for="ch" forName="parentText1" refType="w" fact="0"/>
                  <dgm:constr type="t" for="ch" forName="parentText1" refType="h" fact="0"/>
                  <dgm:constr type="w" for="ch" forName="parentText1" refType="w"/>
                  <dgm:constr type="h" for="ch" forName="parentText1" refType="h" fact="0.6"/>
                  <dgm:constr type="l" for="ch" forName="parentText2" refType="w" fact="0.308"/>
                  <dgm:constr type="t" for="ch" forName="parentText2" refType="h" fact="0.2"/>
                  <dgm:constr type="w" for="ch" forName="parentText2" refType="w" fact="0.692"/>
                  <dgm:constr type="h" for="ch" forName="parentText2" refType="h" fact="0.6"/>
                  <dgm:constr type="l" for="ch" forName="parentText3" refType="w" fact="0.616"/>
                  <dgm:constr type="t" for="ch" forName="parentText3" refType="h" fact="0.4"/>
                  <dgm:constr type="w" for="ch" forName="parentText3" refType="w" fact="0.384"/>
                  <dgm:constr type="h" for="ch" forName="parentText3" refType="h" fact="0.6"/>
                </dgm:constrLst>
              </dgm:if>
              <dgm:else name="Name27">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l" for="ch" forName="parentText1" refType="w" fact="0"/>
                  <dgm:constr type="t" for="ch" forName="parentText1" refType="h" fact="0"/>
                  <dgm:constr type="w" for="ch" forName="parentText1" refType="w"/>
                  <dgm:constr type="h" for="ch" forName="parentText1" refType="h" fact="0.6"/>
                  <dgm:constr type="l" for="ch" forName="parentText2" refType="w" fact="0"/>
                  <dgm:constr type="t" for="ch" forName="parentText2" refType="h" fact="0.2"/>
                  <dgm:constr type="w" for="ch" forName="parentText2" refType="w" fact="0.692"/>
                  <dgm:constr type="h" for="ch" forName="parentText2" refType="h" fact="0.6"/>
                  <dgm:constr type="l" for="ch" forName="parentText3" refType="w" fact="0"/>
                  <dgm:constr type="t" for="ch" forName="parentText3" refType="h" fact="0.4"/>
                  <dgm:constr type="w" for="ch" forName="parentText3" refType="w" fact="0.384"/>
                  <dgm:constr type="h" for="ch" forName="parentText3" refType="h" fact="0.6"/>
                </dgm:constrLst>
              </dgm:else>
            </dgm:choose>
          </dgm:if>
          <dgm:else name="Name28">
            <dgm:alg type="composite">
              <dgm:param type="ar" val="2.0702"/>
            </dgm:alg>
            <dgm:choose name="Name29">
              <dgm:if name="Name3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parentText2" refType="primFontSz" refFor="des" refForName="parentText1" op="equ"/>
                  <dgm:constr type="primFontSz" for="des" forName="parentText3"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l" for="ch" forName="childText1" refType="w" fact="0"/>
                  <dgm:constr type="t" for="ch" forName="childText1" refType="h" fact="0.2325"/>
                  <dgm:constr type="w" for="ch" forName="childText1" refType="w" fact="0.308"/>
                  <dgm:constr type="h" for="ch" forName="childText1" refType="h" fact="0.5808"/>
                  <dgm:constr type="l" for="ch" forName="childText2" refType="w" fact="0.308"/>
                  <dgm:constr type="t" for="ch" forName="childText2" refType="h" fact="0.333"/>
                  <dgm:constr type="w" for="ch" forName="childText2" refType="w" fact="0.308"/>
                  <dgm:constr type="h" for="ch" forName="childText2" refType="h" fact="0.5808"/>
                  <dgm:constr type="l" for="ch" forName="childText3" refType="w" fact="0.616"/>
                  <dgm:constr type="t" for="ch" forName="childText3" refType="h" fact="0.4335"/>
                  <dgm:constr type="w" for="ch" forName="childText3" refType="w" fact="0.308"/>
                  <dgm:constr type="h" for="ch" forName="childText3" refType="h" fact="0.5723"/>
                  <dgm:constr type="l" for="ch" forName="parentText1" refType="w" fact="0"/>
                  <dgm:constr type="t" for="ch" forName="parentText1" refType="h" fact="0"/>
                  <dgm:constr type="w" for="ch" forName="parentText1" refType="w"/>
                  <dgm:constr type="h" for="ch" forName="parentText1" refType="h" fact="0.3015"/>
                  <dgm:constr type="l" for="ch" forName="parentText2" refType="w" fact="0.308"/>
                  <dgm:constr type="t" for="ch" forName="parentText2" refType="h" fact="0.1005"/>
                  <dgm:constr type="w" for="ch" forName="parentText2" refType="w" fact="0.692"/>
                  <dgm:constr type="h" for="ch" forName="parentText2" refType="h" fact="0.3015"/>
                  <dgm:constr type="l" for="ch" forName="parentText3" refType="w" fact="0.616"/>
                  <dgm:constr type="t" for="ch" forName="parentText3" refType="h" fact="0.201"/>
                  <dgm:constr type="w" for="ch" forName="parentText3" refType="w" fact="0.384"/>
                  <dgm:constr type="h" for="ch" forName="parentText3" refType="h" fact="0.3015"/>
                </dgm:constrLst>
              </dgm:if>
              <dgm:else name="Name3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parentText2" refType="primFontSz" refFor="des" refForName="parentText1" op="equ"/>
                  <dgm:constr type="primFontSz" for="des" forName="parentText3"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l" for="ch" forName="childText1" refType="w" fact="0.692"/>
                  <dgm:constr type="t" for="ch" forName="childText1" refType="h" fact="0.2325"/>
                  <dgm:constr type="w" for="ch" forName="childText1" refType="w" fact="0.308"/>
                  <dgm:constr type="h" for="ch" forName="childText1" refType="h" fact="0.5808"/>
                  <dgm:constr type="l" for="ch" forName="childText2" refType="w" fact="0.384"/>
                  <dgm:constr type="t" for="ch" forName="childText2" refType="h" fact="0.333"/>
                  <dgm:constr type="w" for="ch" forName="childText2" refType="w" fact="0.308"/>
                  <dgm:constr type="h" for="ch" forName="childText2" refType="h" fact="0.5808"/>
                  <dgm:constr type="l" for="ch" forName="childText3" refType="w" fact="0.076"/>
                  <dgm:constr type="t" for="ch" forName="childText3" refType="h" fact="0.4335"/>
                  <dgm:constr type="w" for="ch" forName="childText3" refType="w" fact="0.308"/>
                  <dgm:constr type="h" for="ch" forName="childText3" refType="h" fact="0.5723"/>
                  <dgm:constr type="l" for="ch" forName="parentText1" refType="w" fact="0"/>
                  <dgm:constr type="t" for="ch" forName="parentText1" refType="h" fact="0"/>
                  <dgm:constr type="w" for="ch" forName="parentText1" refType="w"/>
                  <dgm:constr type="h" for="ch" forName="parentText1" refType="h" fact="0.3015"/>
                  <dgm:constr type="l" for="ch" forName="parentText2" refType="w" fact="0"/>
                  <dgm:constr type="t" for="ch" forName="parentText2" refType="h" fact="0.1005"/>
                  <dgm:constr type="w" for="ch" forName="parentText2" refType="w" fact="0.692"/>
                  <dgm:constr type="h" for="ch" forName="parentText2" refType="h" fact="0.3015"/>
                  <dgm:constr type="l" for="ch" forName="parentText3" refType="w" fact="0"/>
                  <dgm:constr type="t" for="ch" forName="parentText3" refType="h" fact="0.201"/>
                  <dgm:constr type="w" for="ch" forName="parentText3" refType="w" fact="0.384"/>
                  <dgm:constr type="h" for="ch" forName="parentText3" refType="h" fact="0.3015"/>
                </dgm:constrLst>
              </dgm:else>
            </dgm:choose>
          </dgm:else>
        </dgm:choose>
      </dgm:if>
      <dgm:if name="Name32" axis="ch" ptType="node" func="cnt" op="equ" val="4">
        <dgm:choose name="Name33">
          <dgm:if name="Name34" axis="ch ch" ptType="node node" func="cnt" op="equ" val="0">
            <dgm:alg type="composite">
              <dgm:param type="ar" val="3.435"/>
            </dgm:alg>
            <dgm:choose name="Name35">
              <dgm:if name="Name36" func="var" arg="dir" op="equ" val="norm">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l" for="ch" forName="parentText1" refType="w" fact="0"/>
                  <dgm:constr type="t" for="ch" forName="parentText1" refType="h" fact="0"/>
                  <dgm:constr type="w" for="ch" forName="parentText1" refType="w"/>
                  <dgm:constr type="h" for="ch" forName="parentText1" refType="h" fact="0.5001"/>
                  <dgm:constr type="l" for="ch" forName="parentText2" refType="w" fact="0.2305"/>
                  <dgm:constr type="t" for="ch" forName="parentText2" refType="h" fact="0.1666"/>
                  <dgm:constr type="w" for="ch" forName="parentText2" refType="w" fact="0.7695"/>
                  <dgm:constr type="h" for="ch" forName="parentText2" refType="h" fact="0.5001"/>
                  <dgm:constr type="l" for="ch" forName="parentText3" refType="w" fact="0.461"/>
                  <dgm:constr type="t" for="ch" forName="parentText3" refType="h" fact="0.3333"/>
                  <dgm:constr type="w" for="ch" forName="parentText3" refType="w" fact="0.539"/>
                  <dgm:constr type="h" for="ch" forName="parentText3" refType="h" fact="0.5001"/>
                  <dgm:constr type="l" for="ch" forName="parentText4" refType="w" fact="0.6915"/>
                  <dgm:constr type="t" for="ch" forName="parentText4" refType="h" fact="0.4999"/>
                  <dgm:constr type="w" for="ch" forName="parentText4" refType="w" fact="0.3085"/>
                  <dgm:constr type="h" for="ch" forName="parentText4" refType="h" fact="0.5001"/>
                </dgm:constrLst>
              </dgm:if>
              <dgm:else name="Name37">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l" for="ch" forName="parentText1" refType="w" fact="0"/>
                  <dgm:constr type="t" for="ch" forName="parentText1" refType="h" fact="0"/>
                  <dgm:constr type="w" for="ch" forName="parentText1" refType="w"/>
                  <dgm:constr type="h" for="ch" forName="parentText1" refType="h" fact="0.5001"/>
                  <dgm:constr type="l" for="ch" forName="parentText2" refType="w" fact="0"/>
                  <dgm:constr type="t" for="ch" forName="parentText2" refType="h" fact="0.1666"/>
                  <dgm:constr type="w" for="ch" forName="parentText2" refType="w" fact="0.7695"/>
                  <dgm:constr type="h" for="ch" forName="parentText2" refType="h" fact="0.5001"/>
                  <dgm:constr type="l" for="ch" forName="parentText3" refType="w" fact="0"/>
                  <dgm:constr type="t" for="ch" forName="parentText3" refType="h" fact="0.3333"/>
                  <dgm:constr type="w" for="ch" forName="parentText3" refType="w" fact="0.539"/>
                  <dgm:constr type="h" for="ch" forName="parentText3" refType="h" fact="0.5001"/>
                  <dgm:constr type="l" for="ch" forName="parentText4" refType="w" fact="0"/>
                  <dgm:constr type="t" for="ch" forName="parentText4" refType="h" fact="0.4999"/>
                  <dgm:constr type="w" for="ch" forName="parentText4" refType="w" fact="0.3085"/>
                  <dgm:constr type="h" for="ch" forName="parentText4" refType="h" fact="0.5001"/>
                </dgm:constrLst>
              </dgm:else>
            </dgm:choose>
          </dgm:if>
          <dgm:else name="Name38">
            <dgm:alg type="composite">
              <dgm:param type="ar" val="1.9377"/>
            </dgm:alg>
            <dgm:choose name="Name39">
              <dgm:if name="Name4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l" for="ch" forName="childText1" refType="w" fact="0"/>
                  <dgm:constr type="t" for="ch" forName="childText1" refType="h" fact="0.218"/>
                  <dgm:constr type="w" for="ch" forName="childText1" refType="w" fact="0.2305"/>
                  <dgm:constr type="h" for="ch" forName="childText1" refType="h" fact="0.5218"/>
                  <dgm:constr type="l" for="ch" forName="childText2" refType="w" fact="0.2305"/>
                  <dgm:constr type="t" for="ch" forName="childText2" refType="h" fact="0.312"/>
                  <dgm:constr type="w" for="ch" forName="childText2" refType="w" fact="0.2305"/>
                  <dgm:constr type="h" for="ch" forName="childText2" refType="h" fact="0.5085"/>
                  <dgm:constr type="l" for="ch" forName="childText3" refType="w" fact="0.461"/>
                  <dgm:constr type="t" for="ch" forName="childText3" refType="h" fact="0.406"/>
                  <dgm:constr type="w" for="ch" forName="childText3" refType="w" fact="0.2305"/>
                  <dgm:constr type="h" for="ch" forName="childText3" refType="h" fact="0.5119"/>
                  <dgm:constr type="l" for="ch" forName="childText4" refType="w" fact="0.6915"/>
                  <dgm:constr type="t" for="ch" forName="childText4" refType="h" fact="0.5"/>
                  <dgm:constr type="w" for="ch" forName="childText4" refType="w" fact="0.2326"/>
                  <dgm:constr type="h" for="ch" forName="childText4" refType="h" fact="0.5179"/>
                  <dgm:constr type="l" for="ch" forName="parentText1" refType="w" fact="0"/>
                  <dgm:constr type="t" for="ch" forName="parentText1" refType="h" fact="0"/>
                  <dgm:constr type="w" for="ch" forName="parentText1" refType="w"/>
                  <dgm:constr type="h" for="ch" forName="parentText1" refType="h" fact="0.2821"/>
                  <dgm:constr type="l" for="ch" forName="parentText2" refType="w" fact="0.2305"/>
                  <dgm:constr type="t" for="ch" forName="parentText2" refType="h" fact="0.094"/>
                  <dgm:constr type="w" for="ch" forName="parentText2" refType="w" fact="0.7695"/>
                  <dgm:constr type="h" for="ch" forName="parentText2" refType="h" fact="0.2821"/>
                  <dgm:constr type="l" for="ch" forName="parentText3" refType="w" fact="0.461"/>
                  <dgm:constr type="t" for="ch" forName="parentText3" refType="h" fact="0.188"/>
                  <dgm:constr type="w" for="ch" forName="parentText3" refType="w" fact="0.539"/>
                  <dgm:constr type="h" for="ch" forName="parentText3" refType="h" fact="0.2821"/>
                  <dgm:constr type="l" for="ch" forName="parentText4" refType="w" fact="0.6915"/>
                  <dgm:constr type="t" for="ch" forName="parentText4" refType="h" fact="0.282"/>
                  <dgm:constr type="w" for="ch" forName="parentText4" refType="w" fact="0.3085"/>
                  <dgm:constr type="h" for="ch" forName="parentText4" refType="h" fact="0.2821"/>
                </dgm:constrLst>
              </dgm:if>
              <dgm:else name="Name4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l" for="ch" forName="childText1" refType="w" fact="0.7695"/>
                  <dgm:constr type="t" for="ch" forName="childText1" refType="h" fact="0.218"/>
                  <dgm:constr type="w" for="ch" forName="childText1" refType="w" fact="0.2305"/>
                  <dgm:constr type="h" for="ch" forName="childText1" refType="h" fact="0.5218"/>
                  <dgm:constr type="l" for="ch" forName="childText2" refType="w" fact="0.539"/>
                  <dgm:constr type="t" for="ch" forName="childText2" refType="h" fact="0.312"/>
                  <dgm:constr type="w" for="ch" forName="childText2" refType="w" fact="0.2305"/>
                  <dgm:constr type="h" for="ch" forName="childText2" refType="h" fact="0.5085"/>
                  <dgm:constr type="l" for="ch" forName="childText3" refType="w" fact="0.3085"/>
                  <dgm:constr type="t" for="ch" forName="childText3" refType="h" fact="0.406"/>
                  <dgm:constr type="w" for="ch" forName="childText3" refType="w" fact="0.2305"/>
                  <dgm:constr type="h" for="ch" forName="childText3" refType="h" fact="0.5119"/>
                  <dgm:constr type="l" for="ch" forName="childText4" refType="w" fact="0.076"/>
                  <dgm:constr type="t" for="ch" forName="childText4" refType="h" fact="0.5"/>
                  <dgm:constr type="w" for="ch" forName="childText4" refType="w" fact="0.2346"/>
                  <dgm:constr type="h" for="ch" forName="childText4" refType="h" fact="0.5179"/>
                  <dgm:constr type="l" for="ch" forName="parentText1" refType="w" fact="0"/>
                  <dgm:constr type="t" for="ch" forName="parentText1" refType="h" fact="0"/>
                  <dgm:constr type="w" for="ch" forName="parentText1" refType="w"/>
                  <dgm:constr type="h" for="ch" forName="parentText1" refType="h" fact="0.2821"/>
                  <dgm:constr type="l" for="ch" forName="parentText2" refType="w" fact="0"/>
                  <dgm:constr type="t" for="ch" forName="parentText2" refType="h" fact="0.094"/>
                  <dgm:constr type="w" for="ch" forName="parentText2" refType="w" fact="0.7695"/>
                  <dgm:constr type="h" for="ch" forName="parentText2" refType="h" fact="0.2821"/>
                  <dgm:constr type="l" for="ch" forName="parentText3" refType="w" fact="0"/>
                  <dgm:constr type="t" for="ch" forName="parentText3" refType="h" fact="0.188"/>
                  <dgm:constr type="w" for="ch" forName="parentText3" refType="w" fact="0.539"/>
                  <dgm:constr type="h" for="ch" forName="parentText3" refType="h" fact="0.2821"/>
                  <dgm:constr type="l" for="ch" forName="parentText4" refType="w" fact="0"/>
                  <dgm:constr type="t" for="ch" forName="parentText4" refType="h" fact="0.282"/>
                  <dgm:constr type="w" for="ch" forName="parentText4" refType="w" fact="0.3085"/>
                  <dgm:constr type="h" for="ch" forName="parentText4" refType="h" fact="0.2821"/>
                </dgm:constrLst>
              </dgm:else>
            </dgm:choose>
          </dgm:else>
        </dgm:choose>
      </dgm:if>
      <dgm:else name="Name42">
        <dgm:choose name="Name43">
          <dgm:if name="Name44" axis="ch ch" ptType="node node" func="cnt" op="equ" val="0">
            <dgm:alg type="composite">
              <dgm:param type="ar" val="2.9463"/>
            </dgm:alg>
            <dgm:choose name="Name45">
              <dgm:if name="Name46" func="var" arg="dir" op="equ" val="norm">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l" for="ch" forName="parentText1" refType="w" fact="0"/>
                  <dgm:constr type="t" for="ch" forName="parentText1" refType="h" fact="0"/>
                  <dgm:constr type="w" for="ch" forName="parentText1" refType="w"/>
                  <dgm:constr type="h" for="ch" forName="parentText1" refType="h" fact="0.4285"/>
                  <dgm:constr type="l" for="ch" forName="parentText2" refType="w" fact="0.1848"/>
                  <dgm:constr type="t" for="ch" forName="parentText2" refType="h" fact="0.1429"/>
                  <dgm:constr type="w" for="ch" forName="parentText2" refType="w" fact="0.8152"/>
                  <dgm:constr type="h" for="ch" forName="parentText2" refType="h" fact="0.4285"/>
                  <dgm:constr type="l" for="ch" forName="parentText3" refType="w" fact="0.3696"/>
                  <dgm:constr type="t" for="ch" forName="parentText3" refType="h" fact="0.2858"/>
                  <dgm:constr type="w" for="ch" forName="parentText3" refType="w" fact="0.6304"/>
                  <dgm:constr type="h" for="ch" forName="parentText3" refType="h" fact="0.4285"/>
                  <dgm:constr type="l" for="ch" forName="parentText4" refType="w" fact="0.5545"/>
                  <dgm:constr type="t" for="ch" forName="parentText4" refType="h" fact="0.4286"/>
                  <dgm:constr type="w" for="ch" forName="parentText4" refType="w" fact="0.4455"/>
                  <dgm:constr type="h" for="ch" forName="parentText4" refType="h" fact="0.4285"/>
                  <dgm:constr type="l" for="ch" forName="parentText5" refType="w" fact="0.7393"/>
                  <dgm:constr type="t" for="ch" forName="parentText5" refType="h" fact="0.5715"/>
                  <dgm:constr type="w" for="ch" forName="parentText5" refType="w" fact="0.2607"/>
                  <dgm:constr type="h" for="ch" forName="parentText5" refType="h" fact="0.4285"/>
                </dgm:constrLst>
              </dgm:if>
              <dgm:else name="Name47">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l" for="ch" forName="parentText1" refType="w" fact="0"/>
                  <dgm:constr type="t" for="ch" forName="parentText1" refType="h" fact="0"/>
                  <dgm:constr type="w" for="ch" forName="parentText1" refType="w"/>
                  <dgm:constr type="h" for="ch" forName="parentText1" refType="h" fact="0.4285"/>
                  <dgm:constr type="l" for="ch" forName="parentText2" refType="w" fact="0"/>
                  <dgm:constr type="t" for="ch" forName="parentText2" refType="h" fact="0.1429"/>
                  <dgm:constr type="w" for="ch" forName="parentText2" refType="w" fact="0.8152"/>
                  <dgm:constr type="h" for="ch" forName="parentText2" refType="h" fact="0.4285"/>
                  <dgm:constr type="l" for="ch" forName="parentText3" refType="w" fact="0"/>
                  <dgm:constr type="t" for="ch" forName="parentText3" refType="h" fact="0.2858"/>
                  <dgm:constr type="w" for="ch" forName="parentText3" refType="w" fact="0.6304"/>
                  <dgm:constr type="h" for="ch" forName="parentText3" refType="h" fact="0.4285"/>
                  <dgm:constr type="l" for="ch" forName="parentText4" refType="w" fact="0"/>
                  <dgm:constr type="t" for="ch" forName="parentText4" refType="h" fact="0.4286"/>
                  <dgm:constr type="w" for="ch" forName="parentText4" refType="w" fact="0.4455"/>
                  <dgm:constr type="h" for="ch" forName="parentText4" refType="h" fact="0.4285"/>
                  <dgm:constr type="l" for="ch" forName="parentText5" refType="w" fact="0"/>
                  <dgm:constr type="t" for="ch" forName="parentText5" refType="h" fact="0.5715"/>
                  <dgm:constr type="w" for="ch" forName="parentText5" refType="w" fact="0.2607"/>
                  <dgm:constr type="h" for="ch" forName="parentText5" refType="h" fact="0.4285"/>
                </dgm:constrLst>
              </dgm:else>
            </dgm:choose>
          </dgm:if>
          <dgm:else name="Name48">
            <dgm:alg type="composite">
              <dgm:param type="ar" val="1.7837"/>
            </dgm:alg>
            <dgm:choose name="Name49">
              <dgm:if name="Name5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5"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5"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5"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childText5" refType="primFontSz" refFor="des" refForName="parentText4" op="lte"/>
                  <dgm:constr type="primFontSz" for="des" forName="childText1" refType="primFontSz" refFor="des" refForName="parentText5" op="lte"/>
                  <dgm:constr type="primFontSz" for="des" forName="childText2" refType="primFontSz" refFor="des" refForName="parentText5" op="lte"/>
                  <dgm:constr type="primFontSz" for="des" forName="childText3" refType="primFontSz" refFor="des" refForName="parentText5" op="lte"/>
                  <dgm:constr type="primFontSz" for="des" forName="childText4" refType="primFontSz" refFor="des" refForName="parentText5" op="lte"/>
                  <dgm:constr type="primFontSz" for="des" forName="childText5" refType="primFontSz" refFor="des" refForName="parentText5"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primFontSz" for="des" forName="childText5" refType="primFontSz" refFor="des" refForName="childText1" op="equ"/>
                  <dgm:constr type="l" for="ch" forName="childText1" refType="w" fact="0"/>
                  <dgm:constr type="t" for="ch" forName="childText1" refType="h" fact="0.1997"/>
                  <dgm:constr type="w" for="ch" forName="childText1" refType="w" fact="0.18482"/>
                  <dgm:constr type="h" for="ch" forName="childText1" refType="h" fact="0.4763"/>
                  <dgm:constr type="l" for="ch" forName="childText2" refType="w" fact="0.1848"/>
                  <dgm:constr type="t" for="ch" forName="childText2" refType="h" fact="0.2862"/>
                  <dgm:constr type="w" for="ch" forName="childText2" refType="w" fact="0.18482"/>
                  <dgm:constr type="h" for="ch" forName="childText2" refType="h" fact="0.4763"/>
                  <dgm:constr type="l" for="ch" forName="childText3" refType="w" fact="0.3696"/>
                  <dgm:constr type="t" for="ch" forName="childText3" refType="h" fact="0.3727"/>
                  <dgm:constr type="w" for="ch" forName="childText3" refType="w" fact="0.18482"/>
                  <dgm:constr type="h" for="ch" forName="childText3" refType="h" fact="0.4763"/>
                  <dgm:constr type="l" for="ch" forName="childText4" refType="w" fact="0.5545"/>
                  <dgm:constr type="t" for="ch" forName="childText4" refType="h" fact="0.4592"/>
                  <dgm:constr type="w" for="ch" forName="childText4" refType="w" fact="0.18482"/>
                  <dgm:constr type="h" for="ch" forName="childText4" refType="h" fact="0.4763"/>
                  <dgm:constr type="l" for="ch" forName="childText5" refType="w" fact="0.7393"/>
                  <dgm:constr type="t" for="ch" forName="childText5" refType="h" fact="0.5457"/>
                  <dgm:constr type="w" for="ch" forName="childText5" refType="w" fact="0.18482"/>
                  <dgm:constr type="h" for="ch" forName="childText5" refType="h" fact="0.4763"/>
                  <dgm:constr type="l" for="ch" forName="parentText1" refType="w" fact="0"/>
                  <dgm:constr type="t" for="ch" forName="parentText1" refType="h" fact="0"/>
                  <dgm:constr type="w" for="ch" forName="parentText1" refType="w"/>
                  <dgm:constr type="h" for="ch" forName="parentText1" refType="h" fact="0.2594"/>
                  <dgm:constr type="l" for="ch" forName="parentText2" refType="w" fact="0.1848"/>
                  <dgm:constr type="t" for="ch" forName="parentText2" refType="h" fact="0.0865"/>
                  <dgm:constr type="w" for="ch" forName="parentText2" refType="w" fact="0.8152"/>
                  <dgm:constr type="h" for="ch" forName="parentText2" refType="h" fact="0.2594"/>
                  <dgm:constr type="l" for="ch" forName="parentText3" refType="w" fact="0.3696"/>
                  <dgm:constr type="t" for="ch" forName="parentText3" refType="h" fact="0.173"/>
                  <dgm:constr type="w" for="ch" forName="parentText3" refType="w" fact="0.6304"/>
                  <dgm:constr type="h" for="ch" forName="parentText3" refType="h" fact="0.2594"/>
                  <dgm:constr type="l" for="ch" forName="parentText4" refType="w" fact="0.5545"/>
                  <dgm:constr type="t" for="ch" forName="parentText4" refType="h" fact="0.2595"/>
                  <dgm:constr type="w" for="ch" forName="parentText4" refType="w" fact="0.4455"/>
                  <dgm:constr type="h" for="ch" forName="parentText4" refType="h" fact="0.2594"/>
                  <dgm:constr type="l" for="ch" forName="parentText5" refType="w" fact="0.7393"/>
                  <dgm:constr type="t" for="ch" forName="parentText5" refType="h" fact="0.346"/>
                  <dgm:constr type="w" for="ch" forName="parentText5" refType="w" fact="0.2607"/>
                  <dgm:constr type="h" for="ch" forName="parentText5" refType="h" fact="0.2594"/>
                </dgm:constrLst>
              </dgm:if>
              <dgm:else name="Name5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5"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5"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5"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childText5" refType="primFontSz" refFor="des" refForName="parentText4" op="lte"/>
                  <dgm:constr type="primFontSz" for="des" forName="childText1" refType="primFontSz" refFor="des" refForName="parentText5" op="lte"/>
                  <dgm:constr type="primFontSz" for="des" forName="childText2" refType="primFontSz" refFor="des" refForName="parentText5" op="lte"/>
                  <dgm:constr type="primFontSz" for="des" forName="childText3" refType="primFontSz" refFor="des" refForName="parentText5" op="lte"/>
                  <dgm:constr type="primFontSz" for="des" forName="childText4" refType="primFontSz" refFor="des" refForName="parentText5" op="lte"/>
                  <dgm:constr type="primFontSz" for="des" forName="childText5" refType="primFontSz" refFor="des" refForName="parentText5"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primFontSz" for="des" forName="childText5" refType="primFontSz" refFor="des" refForName="childText1" op="equ"/>
                  <dgm:constr type="l" for="ch" forName="childText1" refType="w" fact="0.81518"/>
                  <dgm:constr type="t" for="ch" forName="childText1" refType="h" fact="0.1997"/>
                  <dgm:constr type="w" for="ch" forName="childText1" refType="w" fact="0.18482"/>
                  <dgm:constr type="h" for="ch" forName="childText1" refType="h" fact="0.4763"/>
                  <dgm:constr type="l" for="ch" forName="childText2" refType="w" fact="0.63036"/>
                  <dgm:constr type="t" for="ch" forName="childText2" refType="h" fact="0.2862"/>
                  <dgm:constr type="w" for="ch" forName="childText2" refType="w" fact="0.18482"/>
                  <dgm:constr type="h" for="ch" forName="childText2" refType="h" fact="0.4763"/>
                  <dgm:constr type="l" for="ch" forName="childText3" refType="w" fact="0.44554"/>
                  <dgm:constr type="t" for="ch" forName="childText3" refType="h" fact="0.3727"/>
                  <dgm:constr type="w" for="ch" forName="childText3" refType="w" fact="0.18482"/>
                  <dgm:constr type="h" for="ch" forName="childText3" refType="h" fact="0.4763"/>
                  <dgm:constr type="l" for="ch" forName="childText4" refType="w" fact="0.26072"/>
                  <dgm:constr type="t" for="ch" forName="childText4" refType="h" fact="0.4592"/>
                  <dgm:constr type="w" for="ch" forName="childText4" refType="w" fact="0.18482"/>
                  <dgm:constr type="h" for="ch" forName="childText4" refType="h" fact="0.4763"/>
                  <dgm:constr type="l" for="ch" forName="childText5" refType="w" fact="0.0759"/>
                  <dgm:constr type="t" for="ch" forName="childText5" refType="h" fact="0.5457"/>
                  <dgm:constr type="w" for="ch" forName="childText5" refType="w" fact="0.18482"/>
                  <dgm:constr type="h" for="ch" forName="childText5" refType="h" fact="0.4763"/>
                  <dgm:constr type="l" for="ch" forName="parentText1" refType="w" fact="0"/>
                  <dgm:constr type="t" for="ch" forName="parentText1" refType="h" fact="0"/>
                  <dgm:constr type="w" for="ch" forName="parentText1" refType="w"/>
                  <dgm:constr type="h" for="ch" forName="parentText1" refType="h" fact="0.2594"/>
                  <dgm:constr type="l" for="ch" forName="parentText2" refType="w" fact="0"/>
                  <dgm:constr type="t" for="ch" forName="parentText2" refType="h" fact="0.0865"/>
                  <dgm:constr type="w" for="ch" forName="parentText2" refType="w" fact="0.8152"/>
                  <dgm:constr type="h" for="ch" forName="parentText2" refType="h" fact="0.2594"/>
                  <dgm:constr type="l" for="ch" forName="parentText3" refType="w" fact="0"/>
                  <dgm:constr type="t" for="ch" forName="parentText3" refType="h" fact="0.173"/>
                  <dgm:constr type="w" for="ch" forName="parentText3" refType="w" fact="0.6304"/>
                  <dgm:constr type="h" for="ch" forName="parentText3" refType="h" fact="0.2594"/>
                  <dgm:constr type="l" for="ch" forName="parentText4" refType="w" fact="0"/>
                  <dgm:constr type="t" for="ch" forName="parentText4" refType="h" fact="0.2595"/>
                  <dgm:constr type="w" for="ch" forName="parentText4" refType="w" fact="0.4455"/>
                  <dgm:constr type="h" for="ch" forName="parentText4" refType="h" fact="0.2594"/>
                  <dgm:constr type="l" for="ch" forName="parentText5" refType="w" fact="0"/>
                  <dgm:constr type="t" for="ch" forName="parentText5" refType="h" fact="0.346"/>
                  <dgm:constr type="w" for="ch" forName="parentText5" refType="w" fact="0.2607"/>
                  <dgm:constr type="h" for="ch" forName="parentText5" refType="h" fact="0.2594"/>
                </dgm:constrLst>
              </dgm:else>
            </dgm:choose>
          </dgm:else>
        </dgm:choose>
      </dgm:else>
    </dgm:choose>
    <dgm:forEach name="Name52" axis="ch" ptType="node" cnt="1">
      <dgm:layoutNode name="parentText1" styleLbl="node1">
        <dgm:varLst>
          <dgm:chMax/>
          <dgm:chPref val="3"/>
          <dgm:bulletEnabled val="1"/>
        </dgm:varLst>
        <dgm:choose name="Name53">
          <dgm:if name="Name54"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55">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56">
        <dgm:if name="Name57" axis="ch" ptType="node" func="cnt" op="gte" val="1">
          <dgm:layoutNode name="childText1"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8"/>
      </dgm:choose>
    </dgm:forEach>
    <dgm:forEach name="Name59" axis="ch" ptType="node" st="2" cnt="1">
      <dgm:layoutNode name="parentText2" styleLbl="node1">
        <dgm:varLst>
          <dgm:chMax/>
          <dgm:chPref val="3"/>
          <dgm:bulletEnabled val="1"/>
        </dgm:varLst>
        <dgm:choose name="Name60">
          <dgm:if name="Name61"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62">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63">
        <dgm:if name="Name64" axis="ch" ptType="node" func="cnt" op="gte" val="1">
          <dgm:layoutNode name="childText2"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5"/>
      </dgm:choose>
    </dgm:forEach>
    <dgm:forEach name="Name66" axis="ch" ptType="node" st="3" cnt="1">
      <dgm:layoutNode name="parentText3" styleLbl="node1">
        <dgm:varLst>
          <dgm:chMax/>
          <dgm:chPref val="3"/>
          <dgm:bulletEnabled val="1"/>
        </dgm:varLst>
        <dgm:choose name="Name67">
          <dgm:if name="Name68"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69">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70">
        <dgm:if name="Name71" axis="ch" ptType="node" func="cnt" op="gte" val="1">
          <dgm:layoutNode name="childText3"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forEach>
    <dgm:forEach name="Name73" axis="ch" ptType="node" st="4" cnt="1">
      <dgm:layoutNode name="parentText4" styleLbl="node1">
        <dgm:varLst>
          <dgm:chMax/>
          <dgm:chPref val="3"/>
          <dgm:bulletEnabled val="1"/>
        </dgm:varLst>
        <dgm:choose name="Name74">
          <dgm:if name="Name75"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76">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77">
        <dgm:if name="Name78" axis="ch" ptType="node" func="cnt" op="gte" val="1">
          <dgm:layoutNode name="childText4"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9"/>
      </dgm:choose>
    </dgm:forEach>
    <dgm:forEach name="Name80" axis="ch" ptType="node" st="5" cnt="1">
      <dgm:layoutNode name="parentText5" styleLbl="node1">
        <dgm:varLst>
          <dgm:chMax/>
          <dgm:chPref val="3"/>
          <dgm:bulletEnabled val="1"/>
        </dgm:varLst>
        <dgm:choose name="Name81">
          <dgm:if name="Name82"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83">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84">
        <dgm:if name="Name85" axis="ch" ptType="node" func="cnt" op="gte" val="1">
          <dgm:layoutNode name="childText5"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6"/>
      </dgm:choose>
    </dgm:forEach>
  </dgm:layoutNode>
</dgm:layoutDef>
</file>

<file path=ppt/diagrams/layout27.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270.xml><?xml version="1.0" encoding="utf-8"?>
<dgm:layoutDef xmlns:dgm="http://schemas.openxmlformats.org/drawingml/2006/diagram" xmlns:a="http://schemas.openxmlformats.org/drawingml/2006/main" uniqueId="urn:microsoft.com/office/officeart/2005/8/layout/process2">
  <dgm:title val=""/>
  <dgm:desc val=""/>
  <dgm:catLst>
    <dgm:cat type="process"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resizeHandles val="exact"/>
    </dgm:varLst>
    <dgm:alg type="lin">
      <dgm:param type="linDir" val="fromT"/>
    </dgm:alg>
    <dgm:shape xmlns:r="http://schemas.openxmlformats.org/officeDocument/2006/relationships" r:blip="">
      <dgm:adjLst/>
    </dgm:shape>
    <dgm:presOf/>
    <dgm:constrLst>
      <dgm:constr type="h" for="ch" ptType="node" refType="h"/>
      <dgm:constr type="h" for="ch" ptType="sibTrans" refType="h" refFor="ch" refPtType="node" fact="0.5"/>
      <dgm:constr type="w" for="ch" ptType="node" op="equ"/>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choose name="Name0">
          <dgm:if name="Name1" axis="root des" ptType="all node" func="maxDepth" op="gt" val="1">
            <dgm:alg type="tx">
              <dgm:param type="parTxLTRAlign" val="l"/>
              <dgm:param type="parTxRTLAlign" val="r"/>
              <dgm:param type="txAnchorVertCh" val="mid"/>
            </dgm:alg>
          </dgm:if>
          <dgm:else name="Name2">
            <dgm:alg type="tx"/>
          </dgm:else>
        </dgm:choose>
        <dgm:shape xmlns:r="http://schemas.openxmlformats.org/officeDocument/2006/relationships" type="roundRect" r:blip="">
          <dgm:adjLst>
            <dgm:adj idx="1" val="0.1"/>
          </dgm:adjLst>
        </dgm:shape>
        <dgm:presOf axis="desOrSelf" ptType="node"/>
        <dgm:constrLst>
          <dgm:constr type="w" refType="h" fact="1.8"/>
          <dgm:constr type="tMarg" refType="primFontSz" fact="0.3"/>
          <dgm:constr type="bMarg" refType="primFontSz" fact="0.3"/>
          <dgm:constr type="lMarg" refType="primFontSz" fact="0.3"/>
          <dgm:constr type="rMarg" refType="primFontSz" fact="0.3"/>
        </dgm:constrLst>
        <dgm:ruleLst>
          <dgm:rule type="primFontSz" val="18" fact="NaN" max="NaN"/>
          <dgm:rule type="w" val="NaN" fact="4" max="NaN"/>
          <dgm:rule type="primFontSz" val="5"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w" refType="h" fact="0.9"/>
            <dgm:constr type="connDist"/>
            <dgm:constr type="wArH" refType="w" fact="0.5"/>
            <dgm:constr type="hArH" refType="w"/>
            <dgm:constr type="stemThick" refType="w" fact="0.6"/>
            <dgm:constr type="begPad" refType="connDist" fact="0.125"/>
            <dgm:constr type="endPad" refType="connDist" fact="0.125"/>
          </dgm:constrLst>
          <dgm:ruleLst/>
          <dgm:layoutNode name="connectorText">
            <dgm:alg type="tx">
              <dgm:param type="autoTxRot" val="upr"/>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271.xml><?xml version="1.0" encoding="utf-8"?>
<dgm:layoutDef xmlns:dgm="http://schemas.openxmlformats.org/drawingml/2006/diagram" xmlns:a="http://schemas.openxmlformats.org/drawingml/2006/main" uniqueId="urn:microsoft.com/office/officeart/2008/layout/VerticalAccentList">
  <dgm:title val=""/>
  <dgm:desc val=""/>
  <dgm:catLst>
    <dgm:cat type="list" pri="165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sampData>
  <dgm:style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styleData>
  <dgm:clr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clrData>
  <dgm:layoutNode name="Name0">
    <dgm:varLst>
      <dgm:chMax/>
      <dgm:chPref/>
      <dgm:dir/>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constrLst>
      <dgm:constr type="primFontSz" for="des" forName="parenttext" refType="primFontSz" refFor="des" refForName="childtext" op="gte"/>
      <dgm:constr type="w" for="ch" forName="composite" refType="w"/>
      <dgm:constr type="h" for="ch" forName="composite" refType="h"/>
      <dgm:constr type="w" for="ch" forName="parallelogramComposite" refType="w"/>
      <dgm:constr type="h" for="ch" forName="parallelogramComposite" refType="h"/>
      <dgm:constr type="w" for="ch" forName="parenttextcomposite" refType="w" fact="0.9"/>
      <dgm:constr type="h" for="ch" forName="parenttextcomposite" refType="h" fact="0.6"/>
      <dgm:constr type="h" for="ch" forName="sibTrans" refType="h" refFor="ch" refForName="composite" op="equ" fact="0.02"/>
      <dgm:constr type="h" for="ch" forName="sibTrans" op="equ"/>
    </dgm:constrLst>
    <dgm:forEach name="nodesForEach" axis="ch" ptType="node">
      <dgm:layoutNode name="parenttextcomposite">
        <dgm:alg type="composite">
          <dgm:param type="ar" val="11"/>
        </dgm:alg>
        <dgm:shape xmlns:r="http://schemas.openxmlformats.org/officeDocument/2006/relationships" r:blip="">
          <dgm:adjLst/>
        </dgm:shape>
        <dgm:constrLst>
          <dgm:constr type="h" for="ch" forName="parenttext" refType="h"/>
          <dgm:constr type="w" for="ch" forName="parenttext" refType="w"/>
        </dgm:constrLst>
        <dgm:layoutNode name="parenttext" styleLbl="revTx">
          <dgm:varLst>
            <dgm:chMax/>
            <dgm:chPref val="2"/>
            <dgm:bulletEnabled val="1"/>
          </dgm:varLst>
          <dgm:choose name="Name4">
            <dgm:if name="Name5" func="var" arg="dir" op="equ" val="norm">
              <dgm:alg type="tx">
                <dgm:param type="parTxLTRAlign" val="l"/>
                <dgm:param type="txAnchorVert" val="b"/>
              </dgm:alg>
            </dgm:if>
            <dgm:else name="Name6">
              <dgm:alg type="tx">
                <dgm:param type="parTxLTRAlign" val="r"/>
                <dgm:param type="txAnchorVert" val="b"/>
              </dgm:alg>
            </dgm:else>
          </dgm:choose>
          <dgm:shape xmlns:r="http://schemas.openxmlformats.org/officeDocument/2006/relationships" type="rect"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choose name="Name7">
        <dgm:if name="Name8" axis="ch" ptType="node" func="cnt" op="gte" val="1">
          <dgm:layoutNode name="composite">
            <dgm:alg type="composite">
              <dgm:param type="ar" val="6"/>
            </dgm:alg>
            <dgm:shape xmlns:r="http://schemas.openxmlformats.org/officeDocument/2006/relationships" r:blip="">
              <dgm:adjLst/>
            </dgm:shape>
            <dgm:choose name="Name9">
              <dgm:if name="Name10" func="var" arg="dir" op="equ" val="norm">
                <dgm:constrLst>
                  <dgm:constr type="l" for="ch" forName="chevron1" refType="w" fact="0.0301"/>
                  <dgm:constr type="t" for="ch" forName="chevron1" refType="h" fact="0"/>
                  <dgm:constr type="w" for="ch" forName="chevron1" refType="w" fact="0.2106"/>
                  <dgm:constr type="h" for="ch" forName="chevron1" refType="h"/>
                  <dgm:constr type="l" for="ch" forName="chevron2" refType="w" fact="0.1566"/>
                  <dgm:constr type="t" for="ch" forName="chevron2" refType="h" fact="0"/>
                  <dgm:constr type="w" for="ch" forName="chevron2" refType="w" fact="0.2106"/>
                  <dgm:constr type="h" for="ch" forName="chevron2" refType="h"/>
                  <dgm:constr type="l" for="ch" forName="chevron3" refType="w" fact="0.2832"/>
                  <dgm:constr type="t" for="ch" forName="chevron3" refType="h" fact="0"/>
                  <dgm:constr type="w" for="ch" forName="chevron3" refType="w" fact="0.2106"/>
                  <dgm:constr type="h" for="ch" forName="chevron3" refType="h"/>
                  <dgm:constr type="l" for="ch" forName="chevron4" refType="w" fact="0.4097"/>
                  <dgm:constr type="t" for="ch" forName="chevron4" refType="h" fact="0"/>
                  <dgm:constr type="w" for="ch" forName="chevron4" refType="w" fact="0.2106"/>
                  <dgm:constr type="h" for="ch" forName="chevron4" refType="h"/>
                  <dgm:constr type="l" for="ch" forName="chevron5" refType="w" fact="0.5363"/>
                  <dgm:constr type="t" for="ch" forName="chevron5" refType="h" fact="0"/>
                  <dgm:constr type="w" for="ch" forName="chevron5" refType="w" fact="0.2106"/>
                  <dgm:constr type="h" for="ch" forName="chevron5" refType="h"/>
                  <dgm:constr type="l" for="ch" forName="chevron6" refType="w" fact="0.6628"/>
                  <dgm:constr type="t" for="ch" forName="chevron6" refType="h" fact="0"/>
                  <dgm:constr type="w" for="ch" forName="chevron6" refType="w" fact="0.2106"/>
                  <dgm:constr type="h" for="ch" forName="chevron6" refType="h"/>
                  <dgm:constr type="l" for="ch" forName="chevron7" refType="w" fact="0.7894"/>
                  <dgm:constr type="t" for="ch" forName="chevron7" refType="h" fact="0"/>
                  <dgm:constr type="w" for="ch" forName="chevron7" refType="w" fact="0.2106"/>
                  <dgm:constr type="h" for="ch" forName="chevron7" refType="h"/>
                  <dgm:constr type="l" for="ch" forName="childtext" refType="w" fact="0.0301"/>
                  <dgm:constr type="t" for="ch" forName="childtext" refType="h" fact="0.1"/>
                  <dgm:constr type="w" for="ch" forName="childtext" refType="w" fact="0.9117"/>
                  <dgm:constr type="h" for="ch" forName="childtext" refType="h" fact="0.8"/>
                </dgm:constrLst>
              </dgm:if>
              <dgm:else name="Name11">
                <dgm:constrLst>
                  <dgm:constr type="l" for="ch" forName="chevron1" refType="w" fact="0.0301"/>
                  <dgm:constr type="t" for="ch" forName="chevron1" refType="h" fact="0"/>
                  <dgm:constr type="w" for="ch" forName="chevron1" refType="w" fact="0.2106"/>
                  <dgm:constr type="h" for="ch" forName="chevron1" refType="h"/>
                  <dgm:constr type="l" for="ch" forName="chevron2" refType="w" fact="0.1566"/>
                  <dgm:constr type="t" for="ch" forName="chevron2" refType="h" fact="0"/>
                  <dgm:constr type="w" for="ch" forName="chevron2" refType="w" fact="0.2106"/>
                  <dgm:constr type="h" for="ch" forName="chevron2" refType="h"/>
                  <dgm:constr type="l" for="ch" forName="chevron3" refType="w" fact="0.2832"/>
                  <dgm:constr type="t" for="ch" forName="chevron3" refType="h" fact="0"/>
                  <dgm:constr type="w" for="ch" forName="chevron3" refType="w" fact="0.2106"/>
                  <dgm:constr type="h" for="ch" forName="chevron3" refType="h"/>
                  <dgm:constr type="l" for="ch" forName="chevron4" refType="w" fact="0.4097"/>
                  <dgm:constr type="t" for="ch" forName="chevron4" refType="h" fact="0"/>
                  <dgm:constr type="w" for="ch" forName="chevron4" refType="w" fact="0.2106"/>
                  <dgm:constr type="h" for="ch" forName="chevron4" refType="h"/>
                  <dgm:constr type="l" for="ch" forName="chevron5" refType="w" fact="0.5363"/>
                  <dgm:constr type="t" for="ch" forName="chevron5" refType="h" fact="0"/>
                  <dgm:constr type="w" for="ch" forName="chevron5" refType="w" fact="0.2106"/>
                  <dgm:constr type="h" for="ch" forName="chevron5" refType="h"/>
                  <dgm:constr type="l" for="ch" forName="chevron6" refType="w" fact="0.6628"/>
                  <dgm:constr type="t" for="ch" forName="chevron6" refType="h" fact="0"/>
                  <dgm:constr type="w" for="ch" forName="chevron6" refType="w" fact="0.2106"/>
                  <dgm:constr type="h" for="ch" forName="chevron6" refType="h"/>
                  <dgm:constr type="l" for="ch" forName="chevron7" refType="w" fact="0.7894"/>
                  <dgm:constr type="t" for="ch" forName="chevron7" refType="h" fact="0"/>
                  <dgm:constr type="w" for="ch" forName="chevron7" refType="w" fact="0.2106"/>
                  <dgm:constr type="h" for="ch" forName="chevron7" refType="h"/>
                  <dgm:constr type="l" for="ch" forName="childtext" refType="w" fact="0.0883"/>
                  <dgm:constr type="t" for="ch" forName="childtext" refType="h" fact="0.1"/>
                  <dgm:constr type="w" for="ch" forName="childtext" refType="w" fact="0.9117"/>
                  <dgm:constr type="h" for="ch" forName="childtext" refType="h" fact="0.8"/>
                </dgm:constrLst>
              </dgm:else>
            </dgm:choose>
            <dgm:ruleLst/>
            <dgm:layoutNode name="chevron1" styleLbl="alignNode1">
              <dgm:alg type="sp"/>
              <dgm:choose name="Name12">
                <dgm:if name="Name13" func="var" arg="dir" op="equ" val="norm">
                  <dgm:shape xmlns:r="http://schemas.openxmlformats.org/officeDocument/2006/relationships" type="chevron" r:blip="">
                    <dgm:adjLst>
                      <dgm:adj idx="1" val="0.7061"/>
                    </dgm:adjLst>
                  </dgm:shape>
                </dgm:if>
                <dgm:else name="Name14">
                  <dgm:shape xmlns:r="http://schemas.openxmlformats.org/officeDocument/2006/relationships" rot="180" type="chevron" r:blip="">
                    <dgm:adjLst>
                      <dgm:adj idx="1" val="0.7061"/>
                    </dgm:adjLst>
                  </dgm:shape>
                </dgm:else>
              </dgm:choose>
              <dgm:presOf/>
            </dgm:layoutNode>
            <dgm:layoutNode name="chevron2" styleLbl="alignNode1">
              <dgm:alg type="sp"/>
              <dgm:choose name="Name15">
                <dgm:if name="Name16" func="var" arg="dir" op="equ" val="norm">
                  <dgm:shape xmlns:r="http://schemas.openxmlformats.org/officeDocument/2006/relationships" type="chevron" r:blip="">
                    <dgm:adjLst>
                      <dgm:adj idx="1" val="0.7061"/>
                    </dgm:adjLst>
                  </dgm:shape>
                </dgm:if>
                <dgm:else name="Name17">
                  <dgm:shape xmlns:r="http://schemas.openxmlformats.org/officeDocument/2006/relationships" rot="180" type="chevron" r:blip="">
                    <dgm:adjLst>
                      <dgm:adj idx="1" val="0.7061"/>
                    </dgm:adjLst>
                  </dgm:shape>
                </dgm:else>
              </dgm:choose>
              <dgm:presOf/>
            </dgm:layoutNode>
            <dgm:layoutNode name="chevron3" styleLbl="alignNode1">
              <dgm:alg type="sp"/>
              <dgm:choose name="Name18">
                <dgm:if name="Name19" func="var" arg="dir" op="equ" val="norm">
                  <dgm:shape xmlns:r="http://schemas.openxmlformats.org/officeDocument/2006/relationships" type="chevron" r:blip="">
                    <dgm:adjLst>
                      <dgm:adj idx="1" val="0.7061"/>
                    </dgm:adjLst>
                  </dgm:shape>
                </dgm:if>
                <dgm:else name="Name20">
                  <dgm:shape xmlns:r="http://schemas.openxmlformats.org/officeDocument/2006/relationships" rot="180" type="chevron" r:blip="">
                    <dgm:adjLst>
                      <dgm:adj idx="1" val="0.7061"/>
                    </dgm:adjLst>
                  </dgm:shape>
                </dgm:else>
              </dgm:choose>
              <dgm:presOf/>
            </dgm:layoutNode>
            <dgm:layoutNode name="chevron4" styleLbl="alignNode1">
              <dgm:alg type="sp"/>
              <dgm:choose name="Name21">
                <dgm:if name="Name22" func="var" arg="dir" op="equ" val="norm">
                  <dgm:shape xmlns:r="http://schemas.openxmlformats.org/officeDocument/2006/relationships" type="chevron" r:blip="">
                    <dgm:adjLst>
                      <dgm:adj idx="1" val="0.7061"/>
                    </dgm:adjLst>
                  </dgm:shape>
                </dgm:if>
                <dgm:else name="Name23">
                  <dgm:shape xmlns:r="http://schemas.openxmlformats.org/officeDocument/2006/relationships" rot="180" type="chevron" r:blip="">
                    <dgm:adjLst>
                      <dgm:adj idx="1" val="0.7061"/>
                    </dgm:adjLst>
                  </dgm:shape>
                </dgm:else>
              </dgm:choose>
              <dgm:presOf/>
            </dgm:layoutNode>
            <dgm:layoutNode name="chevron5" styleLbl="alignNode1">
              <dgm:alg type="sp"/>
              <dgm:choose name="Name24">
                <dgm:if name="Name25" func="var" arg="dir" op="equ" val="norm">
                  <dgm:shape xmlns:r="http://schemas.openxmlformats.org/officeDocument/2006/relationships" type="chevron" r:blip="">
                    <dgm:adjLst>
                      <dgm:adj idx="1" val="0.7061"/>
                    </dgm:adjLst>
                  </dgm:shape>
                </dgm:if>
                <dgm:else name="Name26">
                  <dgm:shape xmlns:r="http://schemas.openxmlformats.org/officeDocument/2006/relationships" rot="180" type="chevron" r:blip="">
                    <dgm:adjLst>
                      <dgm:adj idx="1" val="0.7061"/>
                    </dgm:adjLst>
                  </dgm:shape>
                </dgm:else>
              </dgm:choose>
              <dgm:presOf/>
            </dgm:layoutNode>
            <dgm:layoutNode name="chevron6" styleLbl="alignNode1">
              <dgm:alg type="sp"/>
              <dgm:choose name="Name27">
                <dgm:if name="Name28" func="var" arg="dir" op="equ" val="norm">
                  <dgm:shape xmlns:r="http://schemas.openxmlformats.org/officeDocument/2006/relationships" type="chevron" r:blip="">
                    <dgm:adjLst>
                      <dgm:adj idx="1" val="0.7061"/>
                    </dgm:adjLst>
                  </dgm:shape>
                </dgm:if>
                <dgm:else name="Name29">
                  <dgm:shape xmlns:r="http://schemas.openxmlformats.org/officeDocument/2006/relationships" rot="180" type="chevron" r:blip="">
                    <dgm:adjLst>
                      <dgm:adj idx="1" val="0.7061"/>
                    </dgm:adjLst>
                  </dgm:shape>
                </dgm:else>
              </dgm:choose>
              <dgm:presOf/>
            </dgm:layoutNode>
            <dgm:layoutNode name="chevron7" styleLbl="alignNode1">
              <dgm:alg type="sp"/>
              <dgm:choose name="Name30">
                <dgm:if name="Name31" func="var" arg="dir" op="equ" val="norm">
                  <dgm:shape xmlns:r="http://schemas.openxmlformats.org/officeDocument/2006/relationships" type="chevron" r:blip="">
                    <dgm:adjLst>
                      <dgm:adj idx="1" val="0.7061"/>
                    </dgm:adjLst>
                  </dgm:shape>
                </dgm:if>
                <dgm:else name="Name32">
                  <dgm:shape xmlns:r="http://schemas.openxmlformats.org/officeDocument/2006/relationships" rot="180" type="chevron" r:blip="">
                    <dgm:adjLst>
                      <dgm:adj idx="1" val="0.7061"/>
                    </dgm:adjLst>
                  </dgm:shape>
                </dgm:else>
              </dgm:choose>
              <dgm:presOf/>
            </dgm:layoutNode>
            <dgm:layoutNode name="childtext" styleLbl="solidFgAcc1">
              <dgm:varLst>
                <dgm:chMax/>
                <dgm:chPref val="0"/>
                <dgm:bulletEnabled val="1"/>
              </dgm:varLst>
              <dgm:choose name="Name33">
                <dgm:if name="Name34" func="var" arg="dir" op="equ" val="norm">
                  <dgm:alg type="tx">
                    <dgm:param type="parTxLTRAlign" val="l"/>
                    <dgm:param type="txAnchorVertCh" val="t"/>
                  </dgm:alg>
                </dgm:if>
                <dgm:else name="Name35">
                  <dgm:alg type="tx">
                    <dgm:param type="parTxLTRAlign" val="r"/>
                    <dgm:param type="shpTxLTRAlignCh" val="r"/>
                    <dgm:param type="txAnchorVertCh" val="t"/>
                  </dgm:alg>
                </dgm:else>
              </dgm:choose>
              <dgm:shape xmlns:r="http://schemas.openxmlformats.org/officeDocument/2006/relationships" type="rect" r:blip="">
                <dgm:adjLst/>
              </dgm:shape>
              <dgm:presOf axis="des" ptType="node"/>
              <dgm:constrLst>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dgm:if>
        <dgm:else name="Name36">
          <dgm:layoutNode name="parallelogramComposite">
            <dgm:alg type="composite">
              <dgm:param type="ar" val="50"/>
            </dgm:alg>
            <dgm:shape xmlns:r="http://schemas.openxmlformats.org/officeDocument/2006/relationships" r:blip="">
              <dgm:adjLst/>
            </dgm:shape>
            <dgm:constrLst>
              <dgm:constr type="l" for="ch" forName="parallelogram1" refType="w" fact="0"/>
              <dgm:constr type="t" for="ch" forName="parallelogram1" refType="h" fact="0"/>
              <dgm:constr type="w" for="ch" forName="parallelogram1" refType="w" fact="0.12"/>
              <dgm:constr type="h" for="ch" forName="parallelogram1" refType="h"/>
              <dgm:constr type="l" for="ch" forName="parallelogram2" refType="w" fact="0.127"/>
              <dgm:constr type="t" for="ch" forName="parallelogram2" refType="h" fact="0"/>
              <dgm:constr type="w" for="ch" forName="parallelogram2" refType="w" fact="0.12"/>
              <dgm:constr type="h" for="ch" forName="parallelogram2" refType="h"/>
              <dgm:constr type="l" for="ch" forName="parallelogram3" refType="w" fact="0.254"/>
              <dgm:constr type="t" for="ch" forName="parallelogram3" refType="h" fact="0"/>
              <dgm:constr type="w" for="ch" forName="parallelogram3" refType="w" fact="0.12"/>
              <dgm:constr type="h" for="ch" forName="parallelogram3" refType="h"/>
              <dgm:constr type="l" for="ch" forName="parallelogram4" refType="w" fact="0.381"/>
              <dgm:constr type="t" for="ch" forName="parallelogram4" refType="h" fact="0"/>
              <dgm:constr type="w" for="ch" forName="parallelogram4" refType="w" fact="0.12"/>
              <dgm:constr type="h" for="ch" forName="parallelogram4" refType="h"/>
              <dgm:constr type="l" for="ch" forName="parallelogram5" refType="w" fact="0.508"/>
              <dgm:constr type="t" for="ch" forName="parallelogram5" refType="h" fact="0"/>
              <dgm:constr type="w" for="ch" forName="parallelogram5" refType="w" fact="0.12"/>
              <dgm:constr type="h" for="ch" forName="parallelogram5" refType="h"/>
              <dgm:constr type="l" for="ch" forName="parallelogram6" refType="w" fact="0.635"/>
              <dgm:constr type="t" for="ch" forName="parallelogram6" refType="h" fact="0"/>
              <dgm:constr type="w" for="ch" forName="parallelogram6" refType="w" fact="0.12"/>
              <dgm:constr type="h" for="ch" forName="parallelogram6" refType="h"/>
              <dgm:constr type="l" for="ch" forName="parallelogram7" refType="w" fact="0.762"/>
              <dgm:constr type="t" for="ch" forName="parallelogram7" refType="h" fact="0"/>
              <dgm:constr type="w" for="ch" forName="parallelogram7" refType="w" fact="0.12"/>
              <dgm:constr type="h" for="ch" forName="parallelogram7" refType="h"/>
            </dgm:constrLst>
            <dgm:ruleLst/>
            <dgm:layoutNode name="parallelogram1" styleLbl="alignNode1">
              <dgm:alg type="sp"/>
              <dgm:shape xmlns:r="http://schemas.openxmlformats.org/officeDocument/2006/relationships" type="parallelogram" r:blip="">
                <dgm:adjLst>
                  <dgm:adj idx="1" val="1.4084"/>
                </dgm:adjLst>
              </dgm:shape>
              <dgm:presOf/>
            </dgm:layoutNode>
            <dgm:layoutNode name="parallelogram2" styleLbl="alignNode1">
              <dgm:alg type="sp"/>
              <dgm:shape xmlns:r="http://schemas.openxmlformats.org/officeDocument/2006/relationships" type="parallelogram" r:blip="">
                <dgm:adjLst>
                  <dgm:adj idx="1" val="1.4084"/>
                </dgm:adjLst>
              </dgm:shape>
              <dgm:presOf/>
            </dgm:layoutNode>
            <dgm:layoutNode name="parallelogram3" styleLbl="alignNode1">
              <dgm:alg type="sp"/>
              <dgm:shape xmlns:r="http://schemas.openxmlformats.org/officeDocument/2006/relationships" type="parallelogram" r:blip="">
                <dgm:adjLst>
                  <dgm:adj idx="1" val="1.4084"/>
                </dgm:adjLst>
              </dgm:shape>
              <dgm:presOf/>
            </dgm:layoutNode>
            <dgm:layoutNode name="parallelogram4" styleLbl="alignNode1">
              <dgm:alg type="sp"/>
              <dgm:shape xmlns:r="http://schemas.openxmlformats.org/officeDocument/2006/relationships" type="parallelogram" r:blip="">
                <dgm:adjLst>
                  <dgm:adj idx="1" val="1.4084"/>
                </dgm:adjLst>
              </dgm:shape>
              <dgm:presOf/>
            </dgm:layoutNode>
            <dgm:layoutNode name="parallelogram5" styleLbl="alignNode1">
              <dgm:alg type="sp"/>
              <dgm:shape xmlns:r="http://schemas.openxmlformats.org/officeDocument/2006/relationships" type="parallelogram" r:blip="">
                <dgm:adjLst>
                  <dgm:adj idx="1" val="1.4084"/>
                </dgm:adjLst>
              </dgm:shape>
              <dgm:presOf/>
            </dgm:layoutNode>
            <dgm:layoutNode name="parallelogram6" styleLbl="alignNode1">
              <dgm:alg type="sp"/>
              <dgm:shape xmlns:r="http://schemas.openxmlformats.org/officeDocument/2006/relationships" type="parallelogram" r:blip="">
                <dgm:adjLst>
                  <dgm:adj idx="1" val="1.4084"/>
                </dgm:adjLst>
              </dgm:shape>
              <dgm:presOf/>
            </dgm:layoutNode>
            <dgm:layoutNode name="parallelogram7" styleLbl="alignNode1">
              <dgm:alg type="sp"/>
              <dgm:shape xmlns:r="http://schemas.openxmlformats.org/officeDocument/2006/relationships" type="parallelogram" r:blip="">
                <dgm:adjLst>
                  <dgm:adj idx="1" val="1.4084"/>
                </dgm:adjLst>
              </dgm:shape>
              <dgm:presOf/>
            </dgm:layoutNode>
          </dgm:layoutNode>
        </dgm:else>
      </dgm:choos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272.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273.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274.xml><?xml version="1.0" encoding="utf-8"?>
<dgm:layoutDef xmlns:dgm="http://schemas.openxmlformats.org/drawingml/2006/diagram" xmlns:a="http://schemas.openxmlformats.org/drawingml/2006/main" uniqueId="urn:microsoft.com/office/officeart/2005/8/layout/hList3">
  <dgm:title val=""/>
  <dgm:desc val=""/>
  <dgm:catLst>
    <dgm:cat type="list" pri="1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1" destId="2" srcOrd="0" destOrd="0"/>
        <dgm:cxn modelId="7" srcId="1" destId="3" srcOrd="1" destOrd="0"/>
        <dgm:cxn modelId="8" srcId="1" destId="4" srcOrd="2" destOrd="0"/>
      </dgm:cxnLst>
      <dgm:bg/>
      <dgm:whole/>
    </dgm:dataModel>
  </dgm:sampData>
  <dgm:styleData>
    <dgm:dataModel>
      <dgm:ptLst>
        <dgm:pt modelId="0" type="doc"/>
        <dgm:pt modelId="1"/>
        <dgm:pt modelId="2"/>
        <dgm:pt modelId="3"/>
      </dgm:ptLst>
      <dgm:cxnLst>
        <dgm:cxn modelId="5" srcId="0" destId="1" srcOrd="0" destOrd="0"/>
        <dgm:cxn modelId="6" srcId="1" destId="2" srcOrd="0" destOrd="0"/>
        <dgm:cxn modelId="7" srcId="1" destId="3" srcOrd="1" destOrd="0"/>
      </dgm:cxnLst>
      <dgm:bg/>
      <dgm:whole/>
    </dgm:dataModel>
  </dgm:styleData>
  <dgm:clrData>
    <dgm:dataModel>
      <dgm:ptLst>
        <dgm:pt modelId="0" type="doc"/>
        <dgm:pt modelId="1"/>
        <dgm:pt modelId="2"/>
        <dgm:pt modelId="3"/>
        <dgm:pt modelId="4"/>
        <dgm:pt modelId="5"/>
      </dgm:ptLst>
      <dgm:cxnLst>
        <dgm:cxn modelId="6" srcId="0" destId="1" srcOrd="0" destOrd="0"/>
        <dgm:cxn modelId="7" srcId="1" destId="2" srcOrd="0" destOrd="0"/>
        <dgm:cxn modelId="8" srcId="1" destId="3" srcOrd="1" destOrd="0"/>
        <dgm:cxn modelId="9" srcId="1" destId="4" srcOrd="2" destOrd="0"/>
        <dgm:cxn modelId="10" srcId="1" destId="5" srcOrd="3" destOrd="0"/>
      </dgm:cxnLst>
      <dgm:bg/>
      <dgm:whole/>
    </dgm:dataModel>
  </dgm:clrData>
  <dgm:layoutNode name="composite">
    <dgm:varLst>
      <dgm:chMax val="1"/>
      <dgm:dir/>
      <dgm:resizeHandles val="exact"/>
    </dgm:varLst>
    <dgm:alg type="composite"/>
    <dgm:shape xmlns:r="http://schemas.openxmlformats.org/officeDocument/2006/relationships" r:blip="">
      <dgm:adjLst/>
    </dgm:shape>
    <dgm:presOf/>
    <dgm:constrLst>
      <dgm:constr type="w" for="ch" forName="roof" refType="w"/>
      <dgm:constr type="h" for="ch" forName="roof" refType="h" fact="0.3"/>
      <dgm:constr type="primFontSz" for="ch" forName="roof" val="65"/>
      <dgm:constr type="w" for="ch" forName="pillars" refType="w"/>
      <dgm:constr type="h" for="ch" forName="pillars" refType="h" fact="0.63"/>
      <dgm:constr type="t" for="ch" forName="pillars" refType="h" fact="0.3"/>
      <dgm:constr type="primFontSz" for="des" forName="pillar1" val="65"/>
      <dgm:constr type="primFontSz" for="des" forName="pillarX" refType="primFontSz" refFor="des" refForName="pillar1" op="equ"/>
      <dgm:constr type="w" for="ch" forName="base" refType="w"/>
      <dgm:constr type="h" for="ch" forName="base" refType="h" fact="0.07"/>
      <dgm:constr type="t" for="ch" forName="base" refType="h" fact="0.93"/>
    </dgm:constrLst>
    <dgm:ruleLst/>
    <dgm:forEach name="Name0" axis="ch" ptType="node" cnt="1">
      <dgm:layoutNode name="roof" styleLbl="dkBgShp">
        <dgm:alg type="tx"/>
        <dgm:shape xmlns:r="http://schemas.openxmlformats.org/officeDocument/2006/relationships" type="rect" r:blip="">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illars" styleLbl="node1">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pillar1" refType="w"/>
          <dgm:constr type="h" for="ch" forName="pillar1" refType="h"/>
          <dgm:constr type="w" for="ch" forName="pillarX" refType="w"/>
          <dgm:constr type="h" for="ch" forName="pillarX" refType="h"/>
        </dgm:constrLst>
        <dgm:ruleLst/>
        <dgm:layoutNode name="pillar1" styleLbl="node1">
          <dgm:varLst>
            <dgm:bulletEnabled val="1"/>
          </dgm:varLst>
          <dgm:alg type="tx"/>
          <dgm:shape xmlns:r="http://schemas.openxmlformats.org/officeDocument/2006/relationships" type="rect" r:blip="">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ch" ptType="node" st="2">
          <dgm:layoutNode name="pillarX" styleLbl="node1">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dgm:layoutNode>
      <dgm:layoutNode name="base" styleLbl="dkBgShp">
        <dgm:alg type="sp"/>
        <dgm:shape xmlns:r="http://schemas.openxmlformats.org/officeDocument/2006/relationships" type="rect" r:blip="">
          <dgm:adjLst/>
        </dgm:shape>
        <dgm:presOf/>
        <dgm:constrLst/>
        <dgm:ruleLst/>
      </dgm:layoutNode>
    </dgm:forEach>
  </dgm:layoutNode>
</dgm:layoutDef>
</file>

<file path=ppt/diagrams/layout275.xml><?xml version="1.0" encoding="utf-8"?>
<dgm:layoutDef xmlns:dgm="http://schemas.openxmlformats.org/drawingml/2006/diagram" xmlns:a="http://schemas.openxmlformats.org/drawingml/2006/main" uniqueId="urn:microsoft.com/office/officeart/2005/8/layout/hierarchy4">
  <dgm:title val=""/>
  <dgm:desc val=""/>
  <dgm:catLst>
    <dgm:cat type="hierarchy" pri="4000"/>
    <dgm:cat type="list" pri="24000"/>
    <dgm:cat type="relationship" pri="10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Name0">
    <dgm:varLst>
      <dgm:chPref val="1"/>
      <dgm:dir/>
      <dgm:animOne val="branch"/>
      <dgm:animLvl val="lvl"/>
      <dgm:resizeHandles/>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w" for="ch" forName="vertOne" refType="w"/>
      <dgm:constr type="w" for="des" forName="horzOne" refType="w"/>
      <dgm:constr type="w" for="des" forName="txOne" refType="w"/>
      <dgm:constr type="w" for="des" forName="vertTwo" refType="w"/>
      <dgm:constr type="w" for="des" forName="horzTwo" refType="w"/>
      <dgm:constr type="w" for="des" forName="txTwo" refType="w"/>
      <dgm:constr type="w" for="des" forName="vertThree" refType="w"/>
      <dgm:constr type="w" for="des" forName="horzThree" refType="w"/>
      <dgm:constr type="w" for="des" forName="txThree" refType="w"/>
      <dgm:constr type="w" for="des" forName="vertFour" refType="w"/>
      <dgm:constr type="w" for="des" forName="horzFour" refType="w"/>
      <dgm:constr type="w" for="des" forName="txFour" refType="w"/>
      <dgm:constr type="h" for="des" ptType="node" op="equ"/>
      <dgm:constr type="h" for="des" forName="txOne" refType="h"/>
      <dgm:constr type="userH" for="des" ptType="node" refType="h" refFor="des" refForName="txOne"/>
      <dgm:constr type="primFontSz" for="des" forName="txOne" val="65"/>
      <dgm:constr type="primFontSz" for="des" forName="txTwo" val="65"/>
      <dgm:constr type="primFontSz" for="des" forName="txTwo" refType="primFontSz" refFor="des" refForName="txOne" op="lte"/>
      <dgm:constr type="primFontSz" for="des" forName="txThree" val="65"/>
      <dgm:constr type="primFontSz" for="des" forName="txThree" refType="primFontSz" refFor="des" refForName="txOne" op="lte"/>
      <dgm:constr type="primFontSz" for="des" forName="txThree" refType="primFontSz" refFor="des" refForName="txTwo" op="lte"/>
      <dgm:constr type="primFontSz" for="des" forName="txFour" val="65"/>
      <dgm:constr type="primFontSz" for="des" forName="txFour" refType="primFontSz" refFor="des" refForName="txOne" op="lte"/>
      <dgm:constr type="primFontSz" for="des" forName="txFour" refType="primFontSz" refFor="des" refForName="txTwo" op="lte"/>
      <dgm:constr type="primFontSz" for="des" forName="txFour" refType="primFontSz" refFor="des" refForName="txThree" op="lte"/>
      <dgm:constr type="w" for="des" forName="sibSpaceOne" refType="w" fact="0.168"/>
      <dgm:constr type="w" for="des" forName="sibSpaceTwo" refType="w" refFor="des" refForName="sibSpaceOne" op="equ" fact="0.5"/>
      <dgm:constr type="w" for="des" forName="sibSpaceThree" refType="w" refFor="des" refForName="sibSpaceTwo" op="equ" fact="0.5"/>
      <dgm:constr type="w" for="des" forName="sibSpaceFour" refType="w" refFor="des" refForName="sibSpaceThree" op="equ" fact="0.5"/>
      <dgm:constr type="h" for="des" forName="parTransOne" refType="w" fact="0.056"/>
      <dgm:constr type="h" for="des" forName="parTransTwo" refType="h" refFor="des" refForName="parTransOne" op="equ"/>
      <dgm:constr type="h" for="des" forName="parTransThree" refType="h" refFor="des" refForName="parTransTwo" op="equ"/>
      <dgm:constr type="h" for="des" forName="parTransFour" refType="h" refFor="des" refForName="parTransThree" op="equ"/>
    </dgm:constrLst>
    <dgm:ruleLst/>
    <dgm:forEach name="Name4" axis="ch" ptType="node">
      <dgm:layoutNode name="vertOne">
        <dgm:alg type="lin">
          <dgm:param type="linDir" val="fromT"/>
        </dgm:alg>
        <dgm:shape xmlns:r="http://schemas.openxmlformats.org/officeDocument/2006/relationships" r:blip="">
          <dgm:adjLst/>
        </dgm:shape>
        <dgm:presOf/>
        <dgm:constrLst>
          <dgm:constr type="w" for="ch" forName="txOne" refType="w" refFor="ch" refForName="horzOne" op="gte"/>
        </dgm:constrLst>
        <dgm:ruleLst/>
        <dgm:layoutNode name="txOn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5">
          <dgm:if name="Name6" axis="des" ptType="node" func="cnt" op="gt" val="0">
            <dgm:layoutNode name="parTransOne">
              <dgm:alg type="sp"/>
              <dgm:shape xmlns:r="http://schemas.openxmlformats.org/officeDocument/2006/relationships" r:blip="">
                <dgm:adjLst/>
              </dgm:shape>
              <dgm:presOf/>
              <dgm:constrLst/>
              <dgm:ruleLst/>
            </dgm:layoutNode>
          </dgm:if>
          <dgm:else name="Name7"/>
        </dgm:choose>
        <dgm:layoutNode name="horzOne">
          <dgm:choose name="Name8">
            <dgm:if name="Name9" func="var" arg="dir" op="equ" val="norm">
              <dgm:alg type="lin">
                <dgm:param type="linDir" val="fromL"/>
                <dgm:param type="nodeVertAlign" val="t"/>
              </dgm:alg>
            </dgm:if>
            <dgm:else name="Name1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1" axis="ch" ptType="node">
            <dgm:layoutNode name="vertTwo">
              <dgm:alg type="lin">
                <dgm:param type="linDir" val="fromT"/>
              </dgm:alg>
              <dgm:shape xmlns:r="http://schemas.openxmlformats.org/officeDocument/2006/relationships" r:blip="">
                <dgm:adjLst/>
              </dgm:shape>
              <dgm:presOf/>
              <dgm:constrLst>
                <dgm:constr type="w" for="ch" forName="txTwo" refType="w" refFor="ch" refForName="horzTwo" op="gte"/>
              </dgm:constrLst>
              <dgm:ruleLst/>
              <dgm:layoutNode name="txTwo">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2">
                <dgm:if name="Name13" axis="des" ptType="node" func="cnt" op="gt" val="0">
                  <dgm:layoutNode name="parTransTwo">
                    <dgm:alg type="sp"/>
                    <dgm:shape xmlns:r="http://schemas.openxmlformats.org/officeDocument/2006/relationships" r:blip="">
                      <dgm:adjLst/>
                    </dgm:shape>
                    <dgm:presOf/>
                    <dgm:constrLst/>
                    <dgm:ruleLst/>
                  </dgm:layoutNode>
                </dgm:if>
                <dgm:else name="Name14"/>
              </dgm:choose>
              <dgm:layoutNode name="horzTwo">
                <dgm:choose name="Name15">
                  <dgm:if name="Name16" func="var" arg="dir" op="equ" val="norm">
                    <dgm:alg type="lin">
                      <dgm:param type="linDir" val="fromL"/>
                      <dgm:param type="nodeVertAlign" val="t"/>
                    </dgm:alg>
                  </dgm:if>
                  <dgm:else name="Name17">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8" axis="ch" ptType="node">
                  <dgm:layoutNode name="vertThree">
                    <dgm:alg type="lin">
                      <dgm:param type="linDir" val="fromT"/>
                    </dgm:alg>
                    <dgm:shape xmlns:r="http://schemas.openxmlformats.org/officeDocument/2006/relationships" r:blip="">
                      <dgm:adjLst/>
                    </dgm:shape>
                    <dgm:presOf/>
                    <dgm:constrLst>
                      <dgm:constr type="w" for="ch" forName="txThree" refType="w" refFor="ch" refForName="horzThree" op="gte"/>
                    </dgm:constrLst>
                    <dgm:ruleLst/>
                    <dgm:layoutNode name="txThree">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9">
                      <dgm:if name="Name20" axis="des" ptType="node" func="cnt" op="gt" val="0">
                        <dgm:layoutNode name="parTransThree">
                          <dgm:alg type="sp"/>
                          <dgm:shape xmlns:r="http://schemas.openxmlformats.org/officeDocument/2006/relationships" r:blip="">
                            <dgm:adjLst/>
                          </dgm:shape>
                          <dgm:presOf/>
                          <dgm:constrLst/>
                          <dgm:ruleLst/>
                        </dgm:layoutNode>
                      </dgm:if>
                      <dgm:else name="Name21"/>
                    </dgm:choose>
                    <dgm:layoutNode name="horzThree">
                      <dgm:choose name="Name22">
                        <dgm:if name="Name23" func="var" arg="dir" op="equ" val="norm">
                          <dgm:alg type="lin">
                            <dgm:param type="linDir" val="fromL"/>
                            <dgm:param type="nodeVertAlign" val="t"/>
                          </dgm:alg>
                        </dgm:if>
                        <dgm:else name="Name24">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repeat" axis="ch" ptType="node">
                        <dgm:layoutNode name="vertFour">
                          <dgm:varLst>
                            <dgm:chPref val="3"/>
                          </dgm:varLst>
                          <dgm:alg type="lin">
                            <dgm:param type="linDir" val="fromT"/>
                          </dgm:alg>
                          <dgm:shape xmlns:r="http://schemas.openxmlformats.org/officeDocument/2006/relationships" r:blip="">
                            <dgm:adjLst/>
                          </dgm:shape>
                          <dgm:presOf/>
                          <dgm:constrLst>
                            <dgm:constr type="w" for="ch" forName="txFour" refType="w" refFor="ch" refForName="horzFour" op="gte"/>
                          </dgm:constrLst>
                          <dgm:ruleLst/>
                          <dgm:layoutNode name="txFour">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25">
                            <dgm:if name="Name26" axis="des" ptType="node" func="cnt" op="gt" val="0">
                              <dgm:layoutNode name="parTransFour">
                                <dgm:alg type="sp"/>
                                <dgm:shape xmlns:r="http://schemas.openxmlformats.org/officeDocument/2006/relationships" r:blip="">
                                  <dgm:adjLst/>
                                </dgm:shape>
                                <dgm:presOf/>
                                <dgm:constrLst/>
                                <dgm:ruleLst/>
                              </dgm:layoutNode>
                            </dgm:if>
                            <dgm:else name="Name27"/>
                          </dgm:choose>
                          <dgm:layoutNode name="horzFour">
                            <dgm:choose name="Name28">
                              <dgm:if name="Name29" func="var" arg="dir" op="equ" val="norm">
                                <dgm:alg type="lin">
                                  <dgm:param type="linDir" val="fromL"/>
                                  <dgm:param type="nodeVertAlign" val="t"/>
                                </dgm:alg>
                              </dgm:if>
                              <dgm:else name="Name3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31" ref="repeat"/>
                          </dgm:layoutNode>
                        </dgm:layoutNode>
                        <dgm:choose name="Name32">
                          <dgm:if name="Name33" axis="self" ptType="node" func="revPos" op="gte" val="2">
                            <dgm:forEach name="Name34" axis="followSib" ptType="sibTrans" cnt="1">
                              <dgm:layoutNode name="sibSpaceFour">
                                <dgm:alg type="sp"/>
                                <dgm:shape xmlns:r="http://schemas.openxmlformats.org/officeDocument/2006/relationships" r:blip="">
                                  <dgm:adjLst/>
                                </dgm:shape>
                                <dgm:presOf/>
                                <dgm:constrLst/>
                                <dgm:ruleLst/>
                              </dgm:layoutNode>
                            </dgm:forEach>
                          </dgm:if>
                          <dgm:else name="Name35"/>
                        </dgm:choose>
                      </dgm:forEach>
                    </dgm:layoutNode>
                  </dgm:layoutNode>
                  <dgm:choose name="Name36">
                    <dgm:if name="Name37" axis="self" ptType="node" func="revPos" op="gte" val="2">
                      <dgm:forEach name="Name38" axis="followSib" ptType="sibTrans" cnt="1">
                        <dgm:layoutNode name="sibSpaceThree">
                          <dgm:alg type="sp"/>
                          <dgm:shape xmlns:r="http://schemas.openxmlformats.org/officeDocument/2006/relationships" r:blip="">
                            <dgm:adjLst/>
                          </dgm:shape>
                          <dgm:presOf/>
                          <dgm:constrLst/>
                          <dgm:ruleLst/>
                        </dgm:layoutNode>
                      </dgm:forEach>
                    </dgm:if>
                    <dgm:else name="Name39"/>
                  </dgm:choose>
                </dgm:forEach>
              </dgm:layoutNode>
            </dgm:layoutNode>
            <dgm:choose name="Name40">
              <dgm:if name="Name41" axis="self" ptType="node" func="revPos" op="gte" val="2">
                <dgm:forEach name="Name42" axis="followSib" ptType="sibTrans" cnt="1">
                  <dgm:layoutNode name="sibSpaceTwo">
                    <dgm:alg type="sp"/>
                    <dgm:shape xmlns:r="http://schemas.openxmlformats.org/officeDocument/2006/relationships" r:blip="">
                      <dgm:adjLst/>
                    </dgm:shape>
                    <dgm:presOf/>
                    <dgm:constrLst/>
                    <dgm:ruleLst/>
                  </dgm:layoutNode>
                </dgm:forEach>
              </dgm:if>
              <dgm:else name="Name43"/>
            </dgm:choose>
          </dgm:forEach>
        </dgm:layoutNode>
      </dgm:layoutNode>
      <dgm:choose name="Name44">
        <dgm:if name="Name45" axis="self" ptType="node" func="revPos" op="gte" val="2">
          <dgm:forEach name="Name46" axis="followSib" ptType="sibTrans" cnt="1">
            <dgm:layoutNode name="sibSpaceOne">
              <dgm:alg type="sp"/>
              <dgm:shape xmlns:r="http://schemas.openxmlformats.org/officeDocument/2006/relationships" r:blip="">
                <dgm:adjLst/>
              </dgm:shape>
              <dgm:presOf/>
              <dgm:constrLst/>
              <dgm:ruleLst/>
            </dgm:layoutNode>
          </dgm:forEach>
        </dgm:if>
        <dgm:else name="Name47"/>
      </dgm:choose>
    </dgm:forEach>
  </dgm:layoutNode>
</dgm:layoutDef>
</file>

<file path=ppt/diagrams/layout276.xml><?xml version="1.0" encoding="utf-8"?>
<dgm:layoutDef xmlns:dgm="http://schemas.openxmlformats.org/drawingml/2006/diagram" xmlns:a="http://schemas.openxmlformats.org/drawingml/2006/main" uniqueId="urn:microsoft.com/office/officeart/2005/8/layout/matrix1">
  <dgm:title val=""/>
  <dgm:desc val=""/>
  <dgm:catLst>
    <dgm:cat type="matrix" pri="2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3" destOrd="0"/>
      </dgm:cxnLst>
      <dgm:bg/>
      <dgm:whole/>
    </dgm:dataModel>
  </dgm:styleData>
  <dgm:clrData>
    <dgm:dataModel>
      <dgm:ptLst>
        <dgm:pt modelId="0" type="doc"/>
        <dgm:pt modelId="1"/>
        <dgm:pt modelId="11"/>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3" destOrd="0"/>
      </dgm:cxnLst>
      <dgm:bg/>
      <dgm:whole/>
    </dgm:dataModel>
  </dgm:clrData>
  <dgm:layoutNode name="diagram">
    <dgm:varLst>
      <dgm:chMax val="1"/>
      <dgm:dir/>
      <dgm:animLvl val="ctr"/>
      <dgm:resizeHandles val="exact"/>
    </dgm:varLst>
    <dgm:alg type="composite"/>
    <dgm:shape xmlns:r="http://schemas.openxmlformats.org/officeDocument/2006/relationships" r:blip="">
      <dgm:adjLst/>
    </dgm:shape>
    <dgm:presOf/>
    <dgm:constrLst>
      <dgm:constr type="ctrX" for="ch" forName="matrix" refType="w" fact="0.5"/>
      <dgm:constr type="ctrY" for="ch" forName="matrix" refType="h" fact="0.5"/>
      <dgm:constr type="w" for="ch" forName="matrix" refType="w"/>
      <dgm:constr type="h" for="ch" forName="matrix" refType="h"/>
      <dgm:constr type="ctrX" for="ch" forName="centerTile" refType="w" fact="0.5"/>
      <dgm:constr type="ctrY" for="ch" forName="centerTile" refType="h" fact="0.5"/>
      <dgm:constr type="w" for="ch" forName="centerTile" refType="w" fact="0.3"/>
      <dgm:constr type="h" for="ch" forName="centerTile" refType="h" fact="0.25"/>
      <dgm:constr type="primFontSz" for="des" ptType="node" op="equ" val="65"/>
    </dgm:constrLst>
    <dgm:ruleLst/>
    <dgm:choose name="Name0">
      <dgm:if name="Name1" axis="ch" ptType="node" func="cnt" op="gte" val="1">
        <dgm:layoutNode name="matrix">
          <dgm:alg type="composite"/>
          <dgm:shape xmlns:r="http://schemas.openxmlformats.org/officeDocument/2006/relationships" r:blip="">
            <dgm:adjLst/>
          </dgm:shape>
          <dgm:presOf/>
          <dgm:constrLst>
            <dgm:constr type="l" for="ch" forName="tile1"/>
            <dgm:constr type="t" for="ch" forName="tile1"/>
            <dgm:constr type="r" for="ch" forName="tile1" refType="w" fact="0.5"/>
            <dgm:constr type="b" for="ch" forName="tile1" refType="h" fact="0.5"/>
            <dgm:constr type="l" for="ch" forName="tile1text" refType="l" refFor="ch" refForName="tile1"/>
            <dgm:constr type="t" for="ch" forName="tile1text" refType="t" refFor="ch" refForName="tile1"/>
            <dgm:constr type="w" for="ch" forName="tile1text" refType="w" refFor="ch" refForName="tile1"/>
            <dgm:constr type="h" for="ch" forName="tile1text" refType="h" refFor="ch" refForName="tile1" fact="0.75"/>
            <dgm:constr type="r" for="ch" forName="tile2" refType="w"/>
            <dgm:constr type="t" for="ch" forName="tile2"/>
            <dgm:constr type="l" for="ch" forName="tile2" refType="w" fact="0.5"/>
            <dgm:constr type="b" for="ch" forName="tile2" refType="h" fact="0.5"/>
            <dgm:constr type="r" for="ch" forName="tile2text" refType="r" refFor="ch" refForName="tile2"/>
            <dgm:constr type="t" for="ch" forName="tile2text" refType="t" refFor="ch" refForName="tile2"/>
            <dgm:constr type="w" for="ch" forName="tile2text" refType="w" refFor="ch" refForName="tile2"/>
            <dgm:constr type="h" for="ch" forName="tile2text" refType="h" refFor="ch" refForName="tile2" fact="0.75"/>
            <dgm:constr type="l" for="ch" forName="tile3"/>
            <dgm:constr type="b" for="ch" forName="tile3" refType="h"/>
            <dgm:constr type="r" for="ch" forName="tile3" refType="w" fact="0.5"/>
            <dgm:constr type="t" for="ch" forName="tile3" refType="h" fact="0.5"/>
            <dgm:constr type="l" for="ch" forName="tile3text" refType="l" refFor="ch" refForName="tile3"/>
            <dgm:constr type="b" for="ch" forName="tile3text" refType="b" refFor="ch" refForName="tile3"/>
            <dgm:constr type="w" for="ch" forName="tile3text" refType="w" refFor="ch" refForName="tile3"/>
            <dgm:constr type="h" for="ch" forName="tile3text" refType="h" refFor="ch" refForName="tile3" fact="0.75"/>
            <dgm:constr type="r" for="ch" forName="tile4" refType="w"/>
            <dgm:constr type="b" for="ch" forName="tile4" refType="h"/>
            <dgm:constr type="l" for="ch" forName="tile4" refType="w" fact="0.5"/>
            <dgm:constr type="t" for="ch" forName="tile4" refType="h" fact="0.5"/>
            <dgm:constr type="r" for="ch" forName="tile4text" refType="r" refFor="ch" refForName="tile4"/>
            <dgm:constr type="b" for="ch" forName="tile4text" refType="b" refFor="ch" refForName="tile4"/>
            <dgm:constr type="w" for="ch" forName="tile4text" refType="w" refFor="ch" refForName="tile4"/>
            <dgm:constr type="h" for="ch" forName="tile4text" refType="h" refFor="ch" refForName="tile4" fact="0.75"/>
          </dgm:constrLst>
          <dgm:ruleLst/>
          <dgm:layoutNode name="tile1" styleLbl="node1">
            <dgm:alg type="sp"/>
            <dgm:shape xmlns:r="http://schemas.openxmlformats.org/officeDocument/2006/relationships" rot="270" type="round1Rect" r:blip="">
              <dgm:adjLst/>
            </dgm:shape>
            <dgm:choose name="Name2">
              <dgm:if name="Name3" func="var" arg="dir" op="equ" val="norm">
                <dgm:presOf axis="ch ch desOrSelf" ptType="node node node" st="1 1 1" cnt="1 1 0"/>
              </dgm:if>
              <dgm:else name="Name4">
                <dgm:presOf axis="ch ch desOrSelf" ptType="node node node" st="1 2 1" cnt="1 1 0"/>
              </dgm:else>
            </dgm:choose>
            <dgm:constrLst/>
            <dgm:ruleLst/>
          </dgm:layoutNode>
          <dgm:layoutNode name="tile1text" styleLbl="node1">
            <dgm:varLst>
              <dgm:chMax val="0"/>
              <dgm:chPref val="0"/>
              <dgm:bulletEnabled val="1"/>
            </dgm:varLst>
            <dgm:choose name="Name5">
              <dgm:if name="Name6" axis="root des" func="maxDepth" op="gte" val="3">
                <dgm:alg type="tx">
                  <dgm:param type="txAnchorVert" val="t"/>
                  <dgm:param type="parTxLTRAlign" val="l"/>
                  <dgm:param type="parTxRTLAlign" val="r"/>
                </dgm:alg>
              </dgm:if>
              <dgm:else name="Name7">
                <dgm:alg type="tx"/>
              </dgm:else>
            </dgm:choose>
            <dgm:shape xmlns:r="http://schemas.openxmlformats.org/officeDocument/2006/relationships" rot="270" type="rect" r:blip="" hideGeom="1">
              <dgm:adjLst>
                <dgm:adj idx="1" val="0.2"/>
              </dgm:adjLst>
            </dgm:shape>
            <dgm:choose name="Name8">
              <dgm:if name="Name9" func="var" arg="dir" op="equ" val="norm">
                <dgm:presOf axis="ch ch desOrSelf" ptType="node node node" st="1 1 1" cnt="1 1 0"/>
              </dgm:if>
              <dgm:else name="Name10">
                <dgm:presOf axis="ch ch desOrSelf" ptType="node node node" st="1 2 1" cnt="1 1 0"/>
              </dgm:else>
            </dgm:choose>
            <dgm:constrLst/>
            <dgm:ruleLst>
              <dgm:rule type="primFontSz" val="5" fact="NaN" max="NaN"/>
            </dgm:ruleLst>
          </dgm:layoutNode>
          <dgm:layoutNode name="tile2" styleLbl="node1">
            <dgm:alg type="sp"/>
            <dgm:shape xmlns:r="http://schemas.openxmlformats.org/officeDocument/2006/relationships" type="round1Rect" r:blip="">
              <dgm:adjLst/>
            </dgm:shape>
            <dgm:choose name="Name11">
              <dgm:if name="Name12" func="var" arg="dir" op="equ" val="norm">
                <dgm:presOf axis="ch ch desOrSelf" ptType="node node node" st="1 2 1" cnt="1 1 0"/>
              </dgm:if>
              <dgm:else name="Name13">
                <dgm:presOf axis="ch ch desOrSelf" ptType="node node node" st="1 1 1" cnt="1 1 0"/>
              </dgm:else>
            </dgm:choose>
            <dgm:constrLst/>
            <dgm:ruleLst/>
          </dgm:layoutNode>
          <dgm:layoutNode name="tile2text" styleLbl="node1">
            <dgm:varLst>
              <dgm:chMax val="0"/>
              <dgm:chPref val="0"/>
              <dgm:bulletEnabled val="1"/>
            </dgm:varLst>
            <dgm:choose name="Name14">
              <dgm:if name="Name15" axis="root des" func="maxDepth" op="gte" val="3">
                <dgm:alg type="tx">
                  <dgm:param type="txAnchorVert" val="t"/>
                  <dgm:param type="parTxLTRAlign" val="l"/>
                  <dgm:param type="parTxRTLAlign" val="r"/>
                </dgm:alg>
              </dgm:if>
              <dgm:else name="Name16">
                <dgm:alg type="tx"/>
              </dgm:else>
            </dgm:choose>
            <dgm:shape xmlns:r="http://schemas.openxmlformats.org/officeDocument/2006/relationships" type="rect" r:blip="" hideGeom="1">
              <dgm:adjLst/>
            </dgm:shape>
            <dgm:choose name="Name17">
              <dgm:if name="Name18" func="var" arg="dir" op="equ" val="norm">
                <dgm:presOf axis="ch ch desOrSelf" ptType="node node node" st="1 2 1" cnt="1 1 0"/>
              </dgm:if>
              <dgm:else name="Name19">
                <dgm:presOf axis="ch ch desOrSelf" ptType="node node node" st="1 1 1" cnt="1 1 0"/>
              </dgm:else>
            </dgm:choose>
            <dgm:constrLst/>
            <dgm:ruleLst>
              <dgm:rule type="primFontSz" val="5" fact="NaN" max="NaN"/>
            </dgm:ruleLst>
          </dgm:layoutNode>
          <dgm:layoutNode name="tile3" styleLbl="node1">
            <dgm:alg type="sp"/>
            <dgm:shape xmlns:r="http://schemas.openxmlformats.org/officeDocument/2006/relationships" rot="180" type="round1Rect" r:blip="">
              <dgm:adjLst/>
            </dgm:shape>
            <dgm:choose name="Name20">
              <dgm:if name="Name21" func="var" arg="dir" op="equ" val="norm">
                <dgm:presOf axis="ch ch desOrSelf" ptType="node node node" st="1 3 1" cnt="1 1 0"/>
              </dgm:if>
              <dgm:else name="Name22">
                <dgm:presOf axis="ch ch desOrSelf" ptType="node node node" st="1 4 1" cnt="1 1 0"/>
              </dgm:else>
            </dgm:choose>
            <dgm:constrLst/>
            <dgm:ruleLst/>
          </dgm:layoutNode>
          <dgm:layoutNode name="tile3text" styleLbl="node1">
            <dgm:varLst>
              <dgm:chMax val="0"/>
              <dgm:chPref val="0"/>
              <dgm:bulletEnabled val="1"/>
            </dgm:varLst>
            <dgm:choose name="Name23">
              <dgm:if name="Name24" axis="root des" func="maxDepth" op="gte" val="3">
                <dgm:alg type="tx">
                  <dgm:param type="txAnchorVert" val="t"/>
                  <dgm:param type="parTxLTRAlign" val="l"/>
                  <dgm:param type="parTxRTLAlign" val="r"/>
                </dgm:alg>
              </dgm:if>
              <dgm:else name="Name25">
                <dgm:alg type="tx"/>
              </dgm:else>
            </dgm:choose>
            <dgm:shape xmlns:r="http://schemas.openxmlformats.org/officeDocument/2006/relationships" rot="180" type="rect" r:blip="" hideGeom="1">
              <dgm:adjLst/>
            </dgm:shape>
            <dgm:choose name="Name26">
              <dgm:if name="Name27" func="var" arg="dir" op="equ" val="norm">
                <dgm:presOf axis="ch ch desOrSelf" ptType="node node node" st="1 3 1" cnt="1 1 0"/>
              </dgm:if>
              <dgm:else name="Name28">
                <dgm:presOf axis="ch ch desOrSelf" ptType="node node node" st="1 4 1" cnt="1 1 0"/>
              </dgm:else>
            </dgm:choose>
            <dgm:constrLst/>
            <dgm:ruleLst>
              <dgm:rule type="primFontSz" val="5" fact="NaN" max="NaN"/>
            </dgm:ruleLst>
          </dgm:layoutNode>
          <dgm:layoutNode name="tile4" styleLbl="node1">
            <dgm:alg type="sp"/>
            <dgm:shape xmlns:r="http://schemas.openxmlformats.org/officeDocument/2006/relationships" rot="90" type="round1Rect" r:blip="">
              <dgm:adjLst/>
            </dgm:shape>
            <dgm:choose name="Name29">
              <dgm:if name="Name30" func="var" arg="dir" op="equ" val="norm">
                <dgm:presOf axis="ch ch desOrSelf" ptType="node node node" st="1 4 1" cnt="1 1 0"/>
              </dgm:if>
              <dgm:else name="Name31">
                <dgm:presOf axis="ch ch desOrSelf" ptType="node node node" st="1 3 1" cnt="1 1 0"/>
              </dgm:else>
            </dgm:choose>
            <dgm:constrLst/>
            <dgm:ruleLst/>
          </dgm:layoutNode>
          <dgm:layoutNode name="tile4text" styleLbl="node1">
            <dgm:varLst>
              <dgm:chMax val="0"/>
              <dgm:chPref val="0"/>
              <dgm:bulletEnabled val="1"/>
            </dgm:varLst>
            <dgm:choose name="Name32">
              <dgm:if name="Name33" axis="root des" func="maxDepth" op="gte" val="3">
                <dgm:alg type="tx">
                  <dgm:param type="txAnchorVert" val="t"/>
                  <dgm:param type="parTxLTRAlign" val="l"/>
                  <dgm:param type="parTxRTLAlign" val="r"/>
                </dgm:alg>
              </dgm:if>
              <dgm:else name="Name34">
                <dgm:alg type="tx"/>
              </dgm:else>
            </dgm:choose>
            <dgm:shape xmlns:r="http://schemas.openxmlformats.org/officeDocument/2006/relationships" rot="90" type="rect" r:blip="" hideGeom="1">
              <dgm:adjLst/>
            </dgm:shape>
            <dgm:choose name="Name35">
              <dgm:if name="Name36" func="var" arg="dir" op="equ" val="norm">
                <dgm:presOf axis="ch ch desOrSelf" ptType="node node node" st="1 4 1" cnt="1 1 0"/>
              </dgm:if>
              <dgm:else name="Name37">
                <dgm:presOf axis="ch ch desOrSelf" ptType="node node node" st="1 3 1" cnt="1 1 0"/>
              </dgm:else>
            </dgm:choose>
            <dgm:constrLst/>
            <dgm:ruleLst>
              <dgm:rule type="primFontSz" val="5" fact="NaN" max="NaN"/>
            </dgm:ruleLst>
          </dgm:layoutNode>
        </dgm:layoutNode>
        <dgm:layoutNode name="centerTile" styleLbl="fgShp">
          <dgm:varLst>
            <dgm:chMax val="0"/>
            <dgm:chPref val="0"/>
          </dgm:varLst>
          <dgm:alg type="tx"/>
          <dgm:shape xmlns:r="http://schemas.openxmlformats.org/officeDocument/2006/relationships" type="roundRect" r:blip="">
            <dgm:adjLst/>
          </dgm:shape>
          <dgm:presOf axis="ch" ptType="node" cnt="1"/>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38"/>
    </dgm:choose>
  </dgm:layoutNode>
</dgm:layoutDef>
</file>

<file path=ppt/diagrams/layout277.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layout28.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29.xml><?xml version="1.0" encoding="utf-8"?>
<dgm:layoutDef xmlns:dgm="http://schemas.openxmlformats.org/drawingml/2006/diagram" xmlns:a="http://schemas.openxmlformats.org/drawingml/2006/main" uniqueId="urn:microsoft.com/office/officeart/2005/8/layout/target3">
  <dgm:title val=""/>
  <dgm:desc val=""/>
  <dgm:catLst>
    <dgm:cat type="relationship" pri="11000"/>
    <dgm:cat type="list" pri="22000"/>
    <dgm:cat type="convert" pri="4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11"/>
        <dgm:pt modelId="12"/>
        <dgm:pt modelId="2"/>
        <dgm:pt modelId="21"/>
        <dgm:pt modelId="22"/>
        <dgm:pt modelId="3"/>
        <dgm:pt modelId="31"/>
        <dgm:pt modelId="32"/>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tyleData>
  <dgm:clrData>
    <dgm:dataModel>
      <dgm:ptLst>
        <dgm:pt modelId="0" type="doc"/>
        <dgm:pt modelId="1"/>
        <dgm:pt modelId="11"/>
        <dgm:pt modelId="12"/>
        <dgm:pt modelId="2"/>
        <dgm:pt modelId="21"/>
        <dgm:pt modelId="22"/>
        <dgm:pt modelId="3"/>
        <dgm:pt modelId="31"/>
        <dgm:pt modelId="32"/>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clrData>
  <dgm:layoutNode name="Name0">
    <dgm:varLst>
      <dgm:chMax val="7"/>
      <dgm:dir/>
      <dgm:animLvl val="lvl"/>
      <dgm:resizeHandles val="exact"/>
    </dgm:varLst>
    <dgm:alg type="composite"/>
    <dgm:shape xmlns:r="http://schemas.openxmlformats.org/officeDocument/2006/relationships" r:blip="">
      <dgm:adjLst/>
    </dgm:shape>
    <dgm:presOf/>
    <dgm:choose name="Name1">
      <dgm:if name="Name2" func="var" arg="dir" op="equ" val="norm">
        <dgm:choose name="Name3">
          <dgm:if name="Name4" axis="ch" ptType="node" func="cnt" op="equ" val="1">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rect1ParTx" refType="r" refFor="ch" refForName="space"/>
              <dgm:constr type="w" for="ch" forName="rect1ParTx" refType="w" refFor="ch" refForName="rect1" fact="0.5"/>
              <dgm:constr type="t" for="ch" forName="rect1ParTx" refType="t" refFor="ch" refForName="rect1"/>
              <dgm:constr type="b" for="ch" forName="rect1ParTx" refType="b" refFor="ch" refForName="rect1"/>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b" refFor="ch" refForName="rect1"/>
              <dgm:constr type="primFontSz" for="ch" op="equ" val="65"/>
              <dgm:constr type="secFontSz" for="ch" op="equ" val="65"/>
            </dgm:constrLst>
          </dgm:if>
          <dgm:if name="Name5" axis="ch" ptType="node" func="cnt" op="equ" val="2">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5"/>
              <dgm:constr type="hOff" for="ch" forName="circle2" refType="h" refFor="ch" refForName="vertSpace2" fact="-0.5"/>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rect2ParTx" refType="r" refFor="ch" refForName="space"/>
              <dgm:constr type="w" for="ch" forName="rect2ParTx" refType="w" refFor="ch" refForName="rect2" fact="0.5"/>
              <dgm:constr type="t" for="ch" forName="rect2ParTx" refType="t" refFor="ch" refForName="rect2"/>
              <dgm:constr type="b" for="ch" forName="rect2ParTx" refType="b" refFor="ch" refForName="rect2"/>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b" refFor="ch" refForName="rect2"/>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primFontSz" for="ch" op="equ" val="65"/>
              <dgm:constr type="secFontSz" for="ch" op="equ" val="65"/>
            </dgm:constrLst>
          </dgm:if>
          <dgm:if name="Name6" axis="ch" ptType="node" func="cnt" op="equ" val="3">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66667"/>
              <dgm:constr type="hOff" for="ch" forName="circle2" refType="h" refFor="ch" refForName="vertSpace2" fact="-0.33333"/>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33333"/>
              <dgm:constr type="hOff" for="ch" forName="circle3" refType="h" refFor="ch" refForName="vertSpace2" fact="-0.66667"/>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rect3ParTx" refType="r" refFor="ch" refForName="space"/>
              <dgm:constr type="w" for="ch" forName="rect3ParTx" refType="w" refFor="ch" refForName="rect3" fact="0.5"/>
              <dgm:constr type="t" for="ch" forName="rect3ParTx" refType="t" refFor="ch" refForName="rect3"/>
              <dgm:constr type="b" for="ch" forName="rect3ParTx" refType="b" refFor="ch" refForName="rect3"/>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b" refFor="ch" refForName="rect3"/>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primFontSz" for="ch" op="equ" val="65"/>
              <dgm:constr type="secFontSz" for="ch" op="equ" val="65"/>
            </dgm:constrLst>
          </dgm:if>
          <dgm:if name="Name7" axis="ch" ptType="node" func="cnt" op="equ" val="4">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75"/>
              <dgm:constr type="hOff" for="ch" forName="circle2" refType="h" refFor="ch" refForName="vertSpace2" fact="-0.25"/>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5"/>
              <dgm:constr type="hOff" for="ch" forName="circle3" refType="h" refFor="ch" refForName="vertSpace2" fact="-0.5"/>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25"/>
              <dgm:constr type="hOff" for="ch" forName="circle4" refType="h" refFor="ch" refForName="vertSpace2" fact="-0.75"/>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rect4ParTx" refType="r" refFor="ch" refForName="space"/>
              <dgm:constr type="w" for="ch" forName="rect4ParTx" refType="w" refFor="ch" refForName="rect4" fact="0.5"/>
              <dgm:constr type="t" for="ch" forName="rect4ParTx" refType="t" refFor="ch" refForName="rect4"/>
              <dgm:constr type="b" for="ch" forName="rect4ParTx" refType="b" refFor="ch" refForName="rect4"/>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b" refFor="ch" refForName="rect4"/>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primFontSz" for="ch" op="equ" val="65"/>
              <dgm:constr type="secFontSz" for="ch" op="equ" val="65"/>
            </dgm:constrLst>
          </dgm:if>
          <dgm:if name="Name8" axis="ch" ptType="node" func="cnt" op="equ" val="5">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8"/>
              <dgm:constr type="hOff" for="ch" forName="circle2" refType="h" refFor="ch" refForName="vertSpace2" fact="-0.2"/>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6"/>
              <dgm:constr type="hOff" for="ch" forName="circle3" refType="h" refFor="ch" refForName="vertSpace2" fact="-0.4"/>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4"/>
              <dgm:constr type="hOff" for="ch" forName="circle4" refType="h" refFor="ch" refForName="vertSpace2" fact="-0.6"/>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l" refFor="ch" refForName="space"/>
              <dgm:constr type="h" for="ch" forName="circle5" refType="h" refFor="ch" refForName="circle1" fact="0.2"/>
              <dgm:constr type="hOff" for="ch" forName="circle5" refType="h" refFor="ch" refForName="vertSpace2" fact="-0.8"/>
              <dgm:constr type="w" for="ch" forName="circle5" refType="h" refFor="ch" refForName="circle5" op="equ"/>
              <dgm:constr type="wOff" for="ch" forName="circle5" refType="hOff" refFor="ch" refForName="circle5" op="equ"/>
              <dgm:constr type="b" for="ch" forName="circle5" refType="t" refFor="ch" refForName="vertSpace5"/>
              <dgm:constr type="l" for="ch" forName="rect5" refType="r" refFor="ch" refForName="space"/>
              <dgm:constr type="r" for="ch" forName="rect5" refType="w"/>
              <dgm:constr type="h" for="ch" forName="rect5" refType="h" refFor="ch" refForName="circle5"/>
              <dgm:constr type="hOff" for="ch" forName="rect5" refType="hOff" refFor="ch" refForName="circle5"/>
              <dgm:constr type="b" for="ch" forName="rect5" refType="b" refFor="ch" refForName="circle5"/>
              <dgm:constr type="l" for="ch" forName="rect5ParTx" refType="r" refFor="ch" refForName="space"/>
              <dgm:constr type="w" for="ch" forName="rect5ParTx" refType="w" refFor="ch" refForName="rect5" fact="0.5"/>
              <dgm:constr type="t" for="ch" forName="rect5ParTx" refType="t" refFor="ch" refForName="rect5"/>
              <dgm:constr type="b" for="ch" forName="rect5ParTx" refType="b" refFor="ch" refForName="rect5"/>
              <dgm:constr type="l" for="ch" forName="rect5ChTx" refType="r" refFor="ch" refForName="rect5ParTx"/>
              <dgm:constr type="w" for="ch" forName="rect5ChTx" refType="w" refFor="ch" refForName="rect5ParTx"/>
              <dgm:constr type="t" for="ch" forName="rect5ChTx" refType="t" refFor="ch" refForName="rect5ParTx"/>
              <dgm:constr type="b" for="ch" forName="rect5ChTx" refType="b" refFor="ch" refForName="rect5ParTx"/>
              <dgm:constr type="l" for="ch" forName="rect5ParTxNoCh" refType="r" refFor="ch" refForName="space"/>
              <dgm:constr type="w" for="ch" forName="rect5ParTxNoCh" refType="w" refFor="ch" refForName="rect5"/>
              <dgm:constr type="t" for="ch" forName="rect5ParTxNoCh" refType="t" refFor="ch" refForName="rect5"/>
              <dgm:constr type="b" for="ch" forName="rect5ParTxNoCh" refType="b" refFor="ch" refForName="rect5"/>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l" for="ch" forName="rect4ParTx" refType="r" refFor="ch" refForName="space"/>
              <dgm:constr type="w" for="ch" forName="rect4ParTx" refType="w" refFor="ch" refForName="rect4" fact="0.5"/>
              <dgm:constr type="t" for="ch" forName="rect4ParTx" refType="t" refFor="ch" refForName="rect4"/>
              <dgm:constr type="b" for="ch" forName="rect4ParTx" refType="t" refFor="ch" refForName="rect5"/>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t" refFor="ch" refForName="rect5"/>
              <dgm:constr type="primFontSz" for="ch" op="equ" val="65"/>
              <dgm:constr type="secFontSz" for="ch" op="equ" val="65"/>
            </dgm:constrLst>
          </dgm:if>
          <dgm:if name="Name9" axis="ch" ptType="node" func="cnt" op="equ" val="6">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83333"/>
              <dgm:constr type="hOff" for="ch" forName="circle2" refType="h" refFor="ch" refForName="vertSpace2" fact="-0.16667"/>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66667"/>
              <dgm:constr type="hOff" for="ch" forName="circle3" refType="h" refFor="ch" refForName="vertSpace2" fact="-0.33333"/>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5"/>
              <dgm:constr type="hOff" for="ch" forName="circle4" refType="h" refFor="ch" refForName="vertSpace2" fact="-0.5"/>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l" refFor="ch" refForName="space"/>
              <dgm:constr type="h" for="ch" forName="circle5" refType="h" refFor="ch" refForName="circle1" fact="0.33333"/>
              <dgm:constr type="hOff" for="ch" forName="circle5" refType="h" refFor="ch" refForName="vertSpace2" fact="-0.66667"/>
              <dgm:constr type="w" for="ch" forName="circle5" refType="h" refFor="ch" refForName="circle5" op="equ"/>
              <dgm:constr type="wOff" for="ch" forName="circle5" refType="hOff" refFor="ch" refForName="circle5" op="equ"/>
              <dgm:constr type="b" for="ch" forName="circle5" refType="t" refFor="ch" refForName="vertSpace5"/>
              <dgm:constr type="l" for="ch" forName="rect5" refType="r" refFor="ch" refForName="space"/>
              <dgm:constr type="r" for="ch" forName="rect5" refType="w"/>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l" refFor="ch" refForName="space"/>
              <dgm:constr type="h" for="ch" forName="circle6" refType="h" refFor="ch" refForName="circle1" fact="0.16667"/>
              <dgm:constr type="hOff" for="ch" forName="circle6" refType="h" refFor="ch" refForName="vertSpace2" fact="-0.83333"/>
              <dgm:constr type="w" for="ch" forName="circle6" refType="h" refFor="ch" refForName="circle6" op="equ"/>
              <dgm:constr type="wOff" for="ch" forName="circle6" refType="hOff" refFor="ch" refForName="circle6" op="equ"/>
              <dgm:constr type="b" for="ch" forName="circle6" refType="t" refFor="ch" refForName="vertSpace6"/>
              <dgm:constr type="l" for="ch" forName="rect6" refType="r" refFor="ch" refForName="space"/>
              <dgm:constr type="r" for="ch" forName="rect6" refType="w"/>
              <dgm:constr type="h" for="ch" forName="rect6" refType="h" refFor="ch" refForName="circle6"/>
              <dgm:constr type="hOff" for="ch" forName="rect6" refType="hOff" refFor="ch" refForName="circle6"/>
              <dgm:constr type="b" for="ch" forName="rect6" refType="b" refFor="ch" refForName="circle6"/>
              <dgm:constr type="l" for="ch" forName="rect6ParTx" refType="r" refFor="ch" refForName="space"/>
              <dgm:constr type="w" for="ch" forName="rect6ParTx" refType="w" refFor="ch" refForName="rect6" fact="0.5"/>
              <dgm:constr type="t" for="ch" forName="rect6ParTx" refType="t" refFor="ch" refForName="rect6"/>
              <dgm:constr type="b" for="ch" forName="rect6ParTx" refType="b" refFor="ch" refForName="rect6"/>
              <dgm:constr type="l" for="ch" forName="rect6ChTx" refType="r" refFor="ch" refForName="rect6ParTx"/>
              <dgm:constr type="w" for="ch" forName="rect6ChTx" refType="w" refFor="ch" refForName="rect6ParTx"/>
              <dgm:constr type="t" for="ch" forName="rect6ChTx" refType="t" refFor="ch" refForName="rect6ParTx"/>
              <dgm:constr type="b" for="ch" forName="rect6ChTx" refType="b" refFor="ch" refForName="rect6ParTx"/>
              <dgm:constr type="l" for="ch" forName="rect6ParTxNoCh" refType="r" refFor="ch" refForName="space"/>
              <dgm:constr type="w" for="ch" forName="rect6ParTxNoCh" refType="w" refFor="ch" refForName="rect6"/>
              <dgm:constr type="t" for="ch" forName="rect6ParTxNoCh" refType="t" refFor="ch" refForName="rect6"/>
              <dgm:constr type="b" for="ch" forName="rect6ParTxNoCh" refType="b" refFor="ch" refForName="rect6"/>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l" for="ch" forName="rect4ParTx" refType="r" refFor="ch" refForName="space"/>
              <dgm:constr type="w" for="ch" forName="rect4ParTx" refType="w" refFor="ch" refForName="rect4" fact="0.5"/>
              <dgm:constr type="t" for="ch" forName="rect4ParTx" refType="t" refFor="ch" refForName="rect4"/>
              <dgm:constr type="b" for="ch" forName="rect4ParTx" refType="t" refFor="ch" refForName="rect5"/>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t" refFor="ch" refForName="rect5"/>
              <dgm:constr type="l" for="ch" forName="rect5ParTx" refType="r" refFor="ch" refForName="space"/>
              <dgm:constr type="w" for="ch" forName="rect5ParTx" refType="w" refFor="ch" refForName="rect5" fact="0.5"/>
              <dgm:constr type="t" for="ch" forName="rect5ParTx" refType="t" refFor="ch" refForName="rect5"/>
              <dgm:constr type="b" for="ch" forName="rect5ParTx" refType="t" refFor="ch" refForName="rect6"/>
              <dgm:constr type="l" for="ch" forName="rect5ChTx" refType="r" refFor="ch" refForName="rect5ParTx"/>
              <dgm:constr type="w" for="ch" forName="rect5ChTx" refType="w" refFor="ch" refForName="rect5ParTx"/>
              <dgm:constr type="t" for="ch" forName="rect5ChTx" refType="t" refFor="ch" refForName="rect5ParTx"/>
              <dgm:constr type="b" for="ch" forName="rect5ChTx" refType="b" refFor="ch" refForName="rect5ParTx"/>
              <dgm:constr type="l" for="ch" forName="rect5ParTxNoCh" refType="r" refFor="ch" refForName="space"/>
              <dgm:constr type="w" for="ch" forName="rect5ParTxNoCh" refType="w" refFor="ch" refForName="rect5"/>
              <dgm:constr type="t" for="ch" forName="rect5ParTxNoCh" refType="t" refFor="ch" refForName="rect5"/>
              <dgm:constr type="b" for="ch" forName="rect5ParTxNoCh" refType="t" refFor="ch" refForName="rect6"/>
              <dgm:constr type="primFontSz" for="ch" op="equ" val="65"/>
              <dgm:constr type="secFontSz" for="ch" op="equ" val="65"/>
            </dgm:constrLst>
          </dgm:if>
          <dgm:if name="Name10" axis="ch" ptType="node" func="cnt" op="gte" val="7">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85714"/>
              <dgm:constr type="hOff" for="ch" forName="circle2" refType="h" refFor="ch" refForName="vertSpace2" fact="-0.14286"/>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71429"/>
              <dgm:constr type="hOff" for="ch" forName="circle3" refType="h" refFor="ch" refForName="vertSpace2" fact="-0.28571"/>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57143"/>
              <dgm:constr type="hOff" for="ch" forName="circle4" refType="h" refFor="ch" refForName="vertSpace2" fact="-0.42857"/>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l" refFor="ch" refForName="space"/>
              <dgm:constr type="h" for="ch" forName="circle5" refType="h" refFor="ch" refForName="circle1" fact="0.42857"/>
              <dgm:constr type="hOff" for="ch" forName="circle5" refType="h" refFor="ch" refForName="vertSpace2" fact="-0.57143"/>
              <dgm:constr type="w" for="ch" forName="circle5" refType="h" refFor="ch" refForName="circle5" op="equ"/>
              <dgm:constr type="wOff" for="ch" forName="circle5" refType="hOff" refFor="ch" refForName="circle5" op="equ"/>
              <dgm:constr type="b" for="ch" forName="circle5" refType="t" refFor="ch" refForName="vertSpace5"/>
              <dgm:constr type="l" for="ch" forName="rect5" refType="r" refFor="ch" refForName="space"/>
              <dgm:constr type="r" for="ch" forName="rect5" refType="w"/>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l" refFor="ch" refForName="space"/>
              <dgm:constr type="h" for="ch" forName="circle6" refType="h" refFor="ch" refForName="circle1" fact="0.28571"/>
              <dgm:constr type="hOff" for="ch" forName="circle6" refType="h" refFor="ch" refForName="vertSpace2" fact="-0.71429"/>
              <dgm:constr type="w" for="ch" forName="circle6" refType="h" refFor="ch" refForName="circle6" op="equ"/>
              <dgm:constr type="wOff" for="ch" forName="circle6" refType="hOff" refFor="ch" refForName="circle6" op="equ"/>
              <dgm:constr type="b" for="ch" forName="circle6" refType="t" refFor="ch" refForName="vertSpace6"/>
              <dgm:constr type="l" for="ch" forName="rect6" refType="r" refFor="ch" refForName="space"/>
              <dgm:constr type="r" for="ch" forName="rect6" refType="w"/>
              <dgm:constr type="h" for="ch" forName="rect6" refType="h" refFor="ch" refForName="circle6"/>
              <dgm:constr type="hOff" for="ch" forName="rect6" refType="hOff" refFor="ch" refForName="circle6"/>
              <dgm:constr type="b" for="ch" forName="rect6" refType="b" refFor="ch" refForName="circle6"/>
              <dgm:constr type="l" for="ch" forName="vertSpace7"/>
              <dgm:constr type="w" for="ch" forName="vertSpace7" refType="w"/>
              <dgm:constr type="h" for="ch" forName="vertSpace7" refType="h" refFor="ch" refForName="vertSpace6"/>
              <dgm:constr type="b" for="ch" forName="vertSpace7" refType="t" refFor="ch" refForName="vertSpace6"/>
              <dgm:constr type="ctrX" for="ch" forName="circle7" refType="l" refFor="ch" refForName="space"/>
              <dgm:constr type="h" for="ch" forName="circle7" refType="h" refFor="ch" refForName="circle1" fact="0.14286"/>
              <dgm:constr type="hOff" for="ch" forName="circle7" refType="h" refFor="ch" refForName="vertSpace2" fact="-0.85714"/>
              <dgm:constr type="w" for="ch" forName="circle7" refType="h" refFor="ch" refForName="circle7" op="equ"/>
              <dgm:constr type="wOff" for="ch" forName="circle7" refType="hOff" refFor="ch" refForName="circle7" op="equ"/>
              <dgm:constr type="b" for="ch" forName="circle7" refType="t" refFor="ch" refForName="vertSpace7"/>
              <dgm:constr type="l" for="ch" forName="rect7" refType="r" refFor="ch" refForName="space"/>
              <dgm:constr type="r" for="ch" forName="rect7" refType="w"/>
              <dgm:constr type="h" for="ch" forName="rect7" refType="h" refFor="ch" refForName="circle7"/>
              <dgm:constr type="hOff" for="ch" forName="rect7" refType="hOff" refFor="ch" refForName="circle7"/>
              <dgm:constr type="b" for="ch" forName="rect7" refType="b" refFor="ch" refForName="circle7"/>
              <dgm:constr type="l" for="ch" forName="rect7ParTx" refType="r" refFor="ch" refForName="space"/>
              <dgm:constr type="w" for="ch" forName="rect7ParTx" refType="w" refFor="ch" refForName="rect7" fact="0.5"/>
              <dgm:constr type="t" for="ch" forName="rect7ParTx" refType="t" refFor="ch" refForName="rect7"/>
              <dgm:constr type="b" for="ch" forName="rect7ParTx" refType="b" refFor="ch" refForName="rect7"/>
              <dgm:constr type="l" for="ch" forName="rect7ChTx" refType="r" refFor="ch" refForName="rect7ParTx"/>
              <dgm:constr type="w" for="ch" forName="rect7ChTx" refType="w" refFor="ch" refForName="rect7ParTx"/>
              <dgm:constr type="t" for="ch" forName="rect7ChTx" refType="t" refFor="ch" refForName="rect7ParTx"/>
              <dgm:constr type="b" for="ch" forName="rect7ChTx" refType="b" refFor="ch" refForName="rect7ParTx"/>
              <dgm:constr type="l" for="ch" forName="rect7ParTxNoCh" refType="r" refFor="ch" refForName="space"/>
              <dgm:constr type="w" for="ch" forName="rect7ParTxNoCh" refType="w" refFor="ch" refForName="rect7"/>
              <dgm:constr type="t" for="ch" forName="rect7ParTxNoCh" refType="t" refFor="ch" refForName="rect7"/>
              <dgm:constr type="b" for="ch" forName="rect7ParTxNoCh" refType="b" refFor="ch" refForName="rect7"/>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l" for="ch" forName="rect4ParTx" refType="r" refFor="ch" refForName="space"/>
              <dgm:constr type="w" for="ch" forName="rect4ParTx" refType="w" refFor="ch" refForName="rect4" fact="0.5"/>
              <dgm:constr type="t" for="ch" forName="rect4ParTx" refType="t" refFor="ch" refForName="rect4"/>
              <dgm:constr type="b" for="ch" forName="rect4ParTx" refType="t" refFor="ch" refForName="rect5"/>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t" refFor="ch" refForName="rect5"/>
              <dgm:constr type="l" for="ch" forName="rect5ParTx" refType="r" refFor="ch" refForName="space"/>
              <dgm:constr type="w" for="ch" forName="rect5ParTx" refType="w" refFor="ch" refForName="rect5" fact="0.5"/>
              <dgm:constr type="t" for="ch" forName="rect5ParTx" refType="t" refFor="ch" refForName="rect5"/>
              <dgm:constr type="b" for="ch" forName="rect5ParTx" refType="t" refFor="ch" refForName="rect6"/>
              <dgm:constr type="l" for="ch" forName="rect5ChTx" refType="r" refFor="ch" refForName="rect5ParTx"/>
              <dgm:constr type="w" for="ch" forName="rect5ChTx" refType="w" refFor="ch" refForName="rect5ParTx"/>
              <dgm:constr type="t" for="ch" forName="rect5ChTx" refType="t" refFor="ch" refForName="rect5ParTx"/>
              <dgm:constr type="b" for="ch" forName="rect5ChTx" refType="b" refFor="ch" refForName="rect5ParTx"/>
              <dgm:constr type="l" for="ch" forName="rect5ParTxNoCh" refType="r" refFor="ch" refForName="space"/>
              <dgm:constr type="w" for="ch" forName="rect5ParTxNoCh" refType="w" refFor="ch" refForName="rect5"/>
              <dgm:constr type="t" for="ch" forName="rect5ParTxNoCh" refType="t" refFor="ch" refForName="rect5"/>
              <dgm:constr type="b" for="ch" forName="rect5ParTxNoCh" refType="t" refFor="ch" refForName="rect6"/>
              <dgm:constr type="l" for="ch" forName="rect6ParTx" refType="r" refFor="ch" refForName="space"/>
              <dgm:constr type="w" for="ch" forName="rect6ParTx" refType="w" refFor="ch" refForName="rect6" fact="0.5"/>
              <dgm:constr type="t" for="ch" forName="rect6ParTx" refType="t" refFor="ch" refForName="rect6"/>
              <dgm:constr type="b" for="ch" forName="rect6ParTx" refType="t" refFor="ch" refForName="rect7"/>
              <dgm:constr type="l" for="ch" forName="rect6ChTx" refType="r" refFor="ch" refForName="rect6ParTx"/>
              <dgm:constr type="w" for="ch" forName="rect6ChTx" refType="w" refFor="ch" refForName="rect6ParTx"/>
              <dgm:constr type="t" for="ch" forName="rect6ChTx" refType="t" refFor="ch" refForName="rect6ParTx"/>
              <dgm:constr type="b" for="ch" forName="rect6ChTx" refType="b" refFor="ch" refForName="rect6ParTx"/>
              <dgm:constr type="l" for="ch" forName="rect6ParTxNoCh" refType="r" refFor="ch" refForName="space"/>
              <dgm:constr type="w" for="ch" forName="rect6ParTxNoCh" refType="w" refFor="ch" refForName="rect6"/>
              <dgm:constr type="t" for="ch" forName="rect6ParTxNoCh" refType="t" refFor="ch" refForName="rect6"/>
              <dgm:constr type="b" for="ch" forName="rect6ParTxNoCh" refType="t" refFor="ch" refForName="rect7"/>
              <dgm:constr type="primFontSz" for="ch" op="equ" val="65"/>
              <dgm:constr type="secFontSz" for="ch" op="equ" val="65"/>
            </dgm:constrLst>
          </dgm:if>
          <dgm:else name="Name11">
            <dgm:constrLst/>
          </dgm:else>
        </dgm:choose>
      </dgm:if>
      <dgm:else name="Name12">
        <dgm:choose name="Name13">
          <dgm:if name="Name14" axis="ch" ptType="node" func="cnt" op="equ" val="1">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r" for="ch" forName="rect1ParTx" refType="l" refFor="ch" refForName="space"/>
              <dgm:constr type="w" for="ch" forName="rect1ParTx" refType="w" refFor="ch" refForName="rect1" fact="0.5"/>
              <dgm:constr type="t" for="ch" forName="rect1ParTx" refType="t" refFor="ch" refForName="rect1"/>
              <dgm:constr type="b" for="ch" forName="rect1ParTx" refType="b" refFor="ch" refForName="rect1"/>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b" refFor="ch" refForName="rect1"/>
              <dgm:constr type="primFontSz" for="ch" op="equ" val="65"/>
              <dgm:constr type="secFontSz" for="ch" op="equ" val="65"/>
            </dgm:constrLst>
          </dgm:if>
          <dgm:if name="Name15" axis="ch" ptType="node" func="cnt" op="equ" val="2">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5"/>
              <dgm:constr type="hOff" for="ch" forName="circle2" refType="h" refFor="ch" refForName="vertSpace2" fact="-0.5"/>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r" for="ch" forName="rect2ParTx" refType="l" refFor="ch" refForName="space"/>
              <dgm:constr type="w" for="ch" forName="rect2ParTx" refType="w" refFor="ch" refForName="rect2" fact="0.5"/>
              <dgm:constr type="t" for="ch" forName="rect2ParTx" refType="t" refFor="ch" refForName="rect2"/>
              <dgm:constr type="b" for="ch" forName="rect2ParTx" refType="b" refFor="ch" refForName="rect2"/>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b" refFor="ch" refForName="rect2"/>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primFontSz" for="ch" op="equ" val="65"/>
              <dgm:constr type="secFontSz" for="ch" op="equ" val="65"/>
            </dgm:constrLst>
          </dgm:if>
          <dgm:if name="Name16" axis="ch" ptType="node" func="cnt" op="equ" val="3">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66667"/>
              <dgm:constr type="hOff" for="ch" forName="circle2" refType="h" refFor="ch" refForName="vertSpace2" fact="-0.33333"/>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33333"/>
              <dgm:constr type="hOff" for="ch" forName="circle3" refType="h" refFor="ch" refForName="vertSpace2" fact="-0.66667"/>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r" for="ch" forName="rect3ParTx" refType="l" refFor="ch" refForName="space"/>
              <dgm:constr type="w" for="ch" forName="rect3ParTx" refType="w" refFor="ch" refForName="rect3" fact="0.5"/>
              <dgm:constr type="t" for="ch" forName="rect3ParTx" refType="t" refFor="ch" refForName="rect3"/>
              <dgm:constr type="b" for="ch" forName="rect3ParTx" refType="b" refFor="ch" refForName="rect3"/>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b" refFor="ch" refForName="rect3"/>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primFontSz" for="ch" op="equ" val="65"/>
              <dgm:constr type="secFontSz" for="ch" op="equ" val="65"/>
            </dgm:constrLst>
          </dgm:if>
          <dgm:if name="Name17" axis="ch" ptType="node" func="cnt" op="equ" val="4">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75"/>
              <dgm:constr type="hOff" for="ch" forName="circle2" refType="h" refFor="ch" refForName="vertSpace2" fact="-0.25"/>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5"/>
              <dgm:constr type="hOff" for="ch" forName="circle3" refType="h" refFor="ch" refForName="vertSpace2" fact="-0.5"/>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25"/>
              <dgm:constr type="hOff" for="ch" forName="circle4" refType="h" refFor="ch" refForName="vertSpace2" fact="-0.75"/>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r" for="ch" forName="rect4ParTx" refType="l" refFor="ch" refForName="space"/>
              <dgm:constr type="w" for="ch" forName="rect4ParTx" refType="w" refFor="ch" refForName="rect4" fact="0.5"/>
              <dgm:constr type="t" for="ch" forName="rect4ParTx" refType="t" refFor="ch" refForName="rect4"/>
              <dgm:constr type="b" for="ch" forName="rect4ParTx" refType="b" refFor="ch" refForName="rect4"/>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b" refFor="ch" refForName="rect4"/>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primFontSz" for="ch" op="equ" val="65"/>
              <dgm:constr type="secFontSz" for="ch" op="equ" val="65"/>
            </dgm:constrLst>
          </dgm:if>
          <dgm:if name="Name18" axis="ch" ptType="node" func="cnt" op="equ" val="5">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8"/>
              <dgm:constr type="hOff" for="ch" forName="circle2" refType="h" refFor="ch" refForName="vertSpace2" fact="-0.2"/>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6"/>
              <dgm:constr type="hOff" for="ch" forName="circle3" refType="h" refFor="ch" refForName="vertSpace2" fact="-0.4"/>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4"/>
              <dgm:constr type="hOff" for="ch" forName="circle4" refType="h" refFor="ch" refForName="vertSpace2" fact="-0.6"/>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r" refFor="ch" refForName="space"/>
              <dgm:constr type="h" for="ch" forName="circle5" refType="h" refFor="ch" refForName="circle1" fact="0.2"/>
              <dgm:constr type="hOff" for="ch" forName="circle5" refType="h" refFor="ch" refForName="vertSpace2" fact="-0.8"/>
              <dgm:constr type="w" for="ch" forName="circle5" refType="h" refFor="ch" refForName="circle5" op="equ"/>
              <dgm:constr type="wOff" for="ch" forName="circle5" refType="hOff" refFor="ch" refForName="circle5" op="equ"/>
              <dgm:constr type="b" for="ch" forName="circle5" refType="t" refFor="ch" refForName="vertSpace5"/>
              <dgm:constr type="r" for="ch" forName="rect5" refType="l" refFor="ch" refForName="space"/>
              <dgm:constr type="l" for="ch" forName="rect5"/>
              <dgm:constr type="h" for="ch" forName="rect5" refType="h" refFor="ch" refForName="circle5"/>
              <dgm:constr type="hOff" for="ch" forName="rect5" refType="hOff" refFor="ch" refForName="circle5"/>
              <dgm:constr type="b" for="ch" forName="rect5" refType="b" refFor="ch" refForName="circle5"/>
              <dgm:constr type="r" for="ch" forName="rect5ParTx" refType="l" refFor="ch" refForName="space"/>
              <dgm:constr type="w" for="ch" forName="rect5ParTx" refType="w" refFor="ch" refForName="rect5" fact="0.5"/>
              <dgm:constr type="t" for="ch" forName="rect5ParTx" refType="t" refFor="ch" refForName="rect5"/>
              <dgm:constr type="b" for="ch" forName="rect5ParTx" refType="b" refFor="ch" refForName="rect5"/>
              <dgm:constr type="r" for="ch" forName="rect5ChTx" refType="l" refFor="ch" refForName="rect5ParTx"/>
              <dgm:constr type="w" for="ch" forName="rect5ChTx" refType="w" refFor="ch" refForName="rect5ParTx"/>
              <dgm:constr type="t" for="ch" forName="rect5ChTx" refType="t" refFor="ch" refForName="rect5ParTx"/>
              <dgm:constr type="b" for="ch" forName="rect5ChTx" refType="b" refFor="ch" refForName="rect5ParTx"/>
              <dgm:constr type="r" for="ch" forName="rect5ParTxNoCh" refType="l" refFor="ch" refForName="space"/>
              <dgm:constr type="w" for="ch" forName="rect5ParTxNoCh" refType="w" refFor="ch" refForName="rect5"/>
              <dgm:constr type="t" for="ch" forName="rect5ParTxNoCh" refType="t" refFor="ch" refForName="rect5"/>
              <dgm:constr type="b" for="ch" forName="rect5ParTxNoCh" refType="b" refFor="ch" refForName="rect5"/>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r" for="ch" forName="rect4ParTx" refType="l" refFor="ch" refForName="space"/>
              <dgm:constr type="w" for="ch" forName="rect4ParTx" refType="w" refFor="ch" refForName="rect4" fact="0.5"/>
              <dgm:constr type="t" for="ch" forName="rect4ParTx" refType="t" refFor="ch" refForName="rect4"/>
              <dgm:constr type="b" for="ch" forName="rect4ParTx" refType="t" refFor="ch" refForName="rect5"/>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t" refFor="ch" refForName="rect5"/>
              <dgm:constr type="primFontSz" for="ch" op="equ" val="65"/>
              <dgm:constr type="secFontSz" for="ch" op="equ" val="65"/>
            </dgm:constrLst>
          </dgm:if>
          <dgm:if name="Name19" axis="ch" ptType="node" func="cnt" op="equ" val="6">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83333"/>
              <dgm:constr type="hOff" for="ch" forName="circle2" refType="h" refFor="ch" refForName="vertSpace2" fact="-0.16667"/>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66667"/>
              <dgm:constr type="hOff" for="ch" forName="circle3" refType="h" refFor="ch" refForName="vertSpace2" fact="-0.33333"/>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5"/>
              <dgm:constr type="hOff" for="ch" forName="circle4" refType="h" refFor="ch" refForName="vertSpace2" fact="-0.5"/>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r" refFor="ch" refForName="space"/>
              <dgm:constr type="h" for="ch" forName="circle5" refType="h" refFor="ch" refForName="circle1" fact="0.33333"/>
              <dgm:constr type="hOff" for="ch" forName="circle5" refType="h" refFor="ch" refForName="vertSpace2" fact="-0.66667"/>
              <dgm:constr type="w" for="ch" forName="circle5" refType="h" refFor="ch" refForName="circle5" op="equ"/>
              <dgm:constr type="wOff" for="ch" forName="circle5" refType="hOff" refFor="ch" refForName="circle5" op="equ"/>
              <dgm:constr type="b" for="ch" forName="circle5" refType="t" refFor="ch" refForName="vertSpace5"/>
              <dgm:constr type="r" for="ch" forName="rect5" refType="l" refFor="ch" refForName="space"/>
              <dgm:constr type="l" for="ch" forName="rect5"/>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r" refFor="ch" refForName="space"/>
              <dgm:constr type="h" for="ch" forName="circle6" refType="h" refFor="ch" refForName="circle1" fact="0.16667"/>
              <dgm:constr type="hOff" for="ch" forName="circle6" refType="h" refFor="ch" refForName="vertSpace2" fact="-0.83333"/>
              <dgm:constr type="w" for="ch" forName="circle6" refType="h" refFor="ch" refForName="circle6" op="equ"/>
              <dgm:constr type="wOff" for="ch" forName="circle6" refType="hOff" refFor="ch" refForName="circle6" op="equ"/>
              <dgm:constr type="b" for="ch" forName="circle6" refType="t" refFor="ch" refForName="vertSpace6"/>
              <dgm:constr type="r" for="ch" forName="rect6" refType="l" refFor="ch" refForName="space"/>
              <dgm:constr type="l" for="ch" forName="rect6"/>
              <dgm:constr type="h" for="ch" forName="rect6" refType="h" refFor="ch" refForName="circle6"/>
              <dgm:constr type="hOff" for="ch" forName="rect6" refType="hOff" refFor="ch" refForName="circle6"/>
              <dgm:constr type="b" for="ch" forName="rect6" refType="b" refFor="ch" refForName="circle6"/>
              <dgm:constr type="r" for="ch" forName="rect6ParTx" refType="l" refFor="ch" refForName="space"/>
              <dgm:constr type="w" for="ch" forName="rect6ParTx" refType="w" refFor="ch" refForName="rect6" fact="0.5"/>
              <dgm:constr type="t" for="ch" forName="rect6ParTx" refType="t" refFor="ch" refForName="rect6"/>
              <dgm:constr type="b" for="ch" forName="rect6ParTx" refType="b" refFor="ch" refForName="rect6"/>
              <dgm:constr type="r" for="ch" forName="rect6ChTx" refType="l" refFor="ch" refForName="rect6ParTx"/>
              <dgm:constr type="w" for="ch" forName="rect6ChTx" refType="w" refFor="ch" refForName="rect6ParTx"/>
              <dgm:constr type="t" for="ch" forName="rect6ChTx" refType="t" refFor="ch" refForName="rect6ParTx"/>
              <dgm:constr type="b" for="ch" forName="rect6ChTx" refType="b" refFor="ch" refForName="rect6ParTx"/>
              <dgm:constr type="r" for="ch" forName="rect6ParTxNoCh" refType="l" refFor="ch" refForName="space"/>
              <dgm:constr type="w" for="ch" forName="rect6ParTxNoCh" refType="w" refFor="ch" refForName="rect6"/>
              <dgm:constr type="t" for="ch" forName="rect6ParTxNoCh" refType="t" refFor="ch" refForName="rect6"/>
              <dgm:constr type="b" for="ch" forName="rect6ParTxNoCh" refType="b" refFor="ch" refForName="rect6"/>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r" for="ch" forName="rect4ParTx" refType="l" refFor="ch" refForName="space"/>
              <dgm:constr type="w" for="ch" forName="rect4ParTx" refType="w" refFor="ch" refForName="rect4" fact="0.5"/>
              <dgm:constr type="t" for="ch" forName="rect4ParTx" refType="t" refFor="ch" refForName="rect4"/>
              <dgm:constr type="b" for="ch" forName="rect4ParTx" refType="t" refFor="ch" refForName="rect5"/>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t" refFor="ch" refForName="rect5"/>
              <dgm:constr type="r" for="ch" forName="rect5ParTx" refType="l" refFor="ch" refForName="space"/>
              <dgm:constr type="w" for="ch" forName="rect5ParTx" refType="w" refFor="ch" refForName="rect5" fact="0.5"/>
              <dgm:constr type="t" for="ch" forName="rect5ParTx" refType="t" refFor="ch" refForName="rect5"/>
              <dgm:constr type="b" for="ch" forName="rect5ParTx" refType="t" refFor="ch" refForName="rect6"/>
              <dgm:constr type="r" for="ch" forName="rect5ChTx" refType="l" refFor="ch" refForName="rect5ParTx"/>
              <dgm:constr type="w" for="ch" forName="rect5ChTx" refType="w" refFor="ch" refForName="rect5ParTx"/>
              <dgm:constr type="t" for="ch" forName="rect5ChTx" refType="t" refFor="ch" refForName="rect5ParTx"/>
              <dgm:constr type="b" for="ch" forName="rect5ChTx" refType="b" refFor="ch" refForName="rect5ParTx"/>
              <dgm:constr type="r" for="ch" forName="rect5ParTxNoCh" refType="l" refFor="ch" refForName="space"/>
              <dgm:constr type="w" for="ch" forName="rect5ParTxNoCh" refType="w" refFor="ch" refForName="rect5"/>
              <dgm:constr type="t" for="ch" forName="rect5ParTxNoCh" refType="t" refFor="ch" refForName="rect5"/>
              <dgm:constr type="b" for="ch" forName="rect5ParTxNoCh" refType="t" refFor="ch" refForName="rect6"/>
              <dgm:constr type="primFontSz" for="ch" op="equ" val="65"/>
              <dgm:constr type="secFontSz" for="ch" op="equ" val="65"/>
            </dgm:constrLst>
          </dgm:if>
          <dgm:if name="Name20" axis="ch" ptType="node" func="cnt" op="gte" val="7">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85714"/>
              <dgm:constr type="hOff" for="ch" forName="circle2" refType="h" refFor="ch" refForName="vertSpace2" fact="-0.14286"/>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71429"/>
              <dgm:constr type="hOff" for="ch" forName="circle3" refType="h" refFor="ch" refForName="vertSpace2" fact="-0.28571"/>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57143"/>
              <dgm:constr type="hOff" for="ch" forName="circle4" refType="h" refFor="ch" refForName="vertSpace2" fact="-0.42857"/>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r" refFor="ch" refForName="space"/>
              <dgm:constr type="h" for="ch" forName="circle5" refType="h" refFor="ch" refForName="circle1" fact="0.42857"/>
              <dgm:constr type="hOff" for="ch" forName="circle5" refType="h" refFor="ch" refForName="vertSpace2" fact="-0.57143"/>
              <dgm:constr type="w" for="ch" forName="circle5" refType="h" refFor="ch" refForName="circle5" op="equ"/>
              <dgm:constr type="wOff" for="ch" forName="circle5" refType="hOff" refFor="ch" refForName="circle5" op="equ"/>
              <dgm:constr type="b" for="ch" forName="circle5" refType="t" refFor="ch" refForName="vertSpace5"/>
              <dgm:constr type="r" for="ch" forName="rect5" refType="l" refFor="ch" refForName="space"/>
              <dgm:constr type="l" for="ch" forName="rect5"/>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r" refFor="ch" refForName="space"/>
              <dgm:constr type="h" for="ch" forName="circle6" refType="h" refFor="ch" refForName="circle1" fact="0.28571"/>
              <dgm:constr type="hOff" for="ch" forName="circle6" refType="h" refFor="ch" refForName="vertSpace2" fact="-0.71429"/>
              <dgm:constr type="w" for="ch" forName="circle6" refType="h" refFor="ch" refForName="circle6" op="equ"/>
              <dgm:constr type="wOff" for="ch" forName="circle6" refType="hOff" refFor="ch" refForName="circle6" op="equ"/>
              <dgm:constr type="b" for="ch" forName="circle6" refType="t" refFor="ch" refForName="vertSpace6"/>
              <dgm:constr type="r" for="ch" forName="rect6" refType="l" refFor="ch" refForName="space"/>
              <dgm:constr type="l" for="ch" forName="rect6"/>
              <dgm:constr type="h" for="ch" forName="rect6" refType="h" refFor="ch" refForName="circle6"/>
              <dgm:constr type="hOff" for="ch" forName="rect6" refType="hOff" refFor="ch" refForName="circle6"/>
              <dgm:constr type="b" for="ch" forName="rect6" refType="b" refFor="ch" refForName="circle6"/>
              <dgm:constr type="l" for="ch" forName="vertSpace7"/>
              <dgm:constr type="w" for="ch" forName="vertSpace7" refType="w"/>
              <dgm:constr type="h" for="ch" forName="vertSpace7" refType="h" refFor="ch" refForName="vertSpace6"/>
              <dgm:constr type="b" for="ch" forName="vertSpace7" refType="t" refFor="ch" refForName="vertSpace6"/>
              <dgm:constr type="ctrX" for="ch" forName="circle7" refType="r" refFor="ch" refForName="space"/>
              <dgm:constr type="h" for="ch" forName="circle7" refType="h" refFor="ch" refForName="circle1" fact="0.14286"/>
              <dgm:constr type="hOff" for="ch" forName="circle7" refType="h" refFor="ch" refForName="vertSpace2" fact="-0.85714"/>
              <dgm:constr type="w" for="ch" forName="circle7" refType="h" refFor="ch" refForName="circle7" op="equ"/>
              <dgm:constr type="wOff" for="ch" forName="circle7" refType="hOff" refFor="ch" refForName="circle7" op="equ"/>
              <dgm:constr type="b" for="ch" forName="circle7" refType="t" refFor="ch" refForName="vertSpace7"/>
              <dgm:constr type="r" for="ch" forName="rect7" refType="l" refFor="ch" refForName="space"/>
              <dgm:constr type="l" for="ch" forName="rect7"/>
              <dgm:constr type="h" for="ch" forName="rect7" refType="h" refFor="ch" refForName="circle7"/>
              <dgm:constr type="hOff" for="ch" forName="rect7" refType="hOff" refFor="ch" refForName="circle7"/>
              <dgm:constr type="b" for="ch" forName="rect7" refType="b" refFor="ch" refForName="circle7"/>
              <dgm:constr type="r" for="ch" forName="rect7ParTx" refType="l" refFor="ch" refForName="space"/>
              <dgm:constr type="w" for="ch" forName="rect7ParTx" refType="w" refFor="ch" refForName="rect7" fact="0.5"/>
              <dgm:constr type="t" for="ch" forName="rect7ParTx" refType="t" refFor="ch" refForName="rect7"/>
              <dgm:constr type="b" for="ch" forName="rect7ParTx" refType="b" refFor="ch" refForName="rect7"/>
              <dgm:constr type="r" for="ch" forName="rect7ChTx" refType="l" refFor="ch" refForName="rect7ParTx"/>
              <dgm:constr type="w" for="ch" forName="rect7ChTx" refType="w" refFor="ch" refForName="rect7ParTx"/>
              <dgm:constr type="t" for="ch" forName="rect7ChTx" refType="t" refFor="ch" refForName="rect7ParTx"/>
              <dgm:constr type="b" for="ch" forName="rect7ChTx" refType="b" refFor="ch" refForName="rect7ParTx"/>
              <dgm:constr type="r" for="ch" forName="rect7ParTxNoCh" refType="l" refFor="ch" refForName="space"/>
              <dgm:constr type="w" for="ch" forName="rect7ParTxNoCh" refType="w" refFor="ch" refForName="rect7"/>
              <dgm:constr type="t" for="ch" forName="rect7ParTxNoCh" refType="t" refFor="ch" refForName="rect7"/>
              <dgm:constr type="b" for="ch" forName="rect7ParTxNoCh" refType="b" refFor="ch" refForName="rect7"/>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r" for="ch" forName="rect4ParTx" refType="l" refFor="ch" refForName="space"/>
              <dgm:constr type="w" for="ch" forName="rect4ParTx" refType="w" refFor="ch" refForName="rect4" fact="0.5"/>
              <dgm:constr type="t" for="ch" forName="rect4ParTx" refType="t" refFor="ch" refForName="rect4"/>
              <dgm:constr type="b" for="ch" forName="rect4ParTx" refType="t" refFor="ch" refForName="rect5"/>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t" refFor="ch" refForName="rect5"/>
              <dgm:constr type="r" for="ch" forName="rect5ParTx" refType="l" refFor="ch" refForName="space"/>
              <dgm:constr type="w" for="ch" forName="rect5ParTx" refType="w" refFor="ch" refForName="rect5" fact="0.5"/>
              <dgm:constr type="t" for="ch" forName="rect5ParTx" refType="t" refFor="ch" refForName="rect5"/>
              <dgm:constr type="b" for="ch" forName="rect5ParTx" refType="t" refFor="ch" refForName="rect6"/>
              <dgm:constr type="r" for="ch" forName="rect5ChTx" refType="l" refFor="ch" refForName="rect5ParTx"/>
              <dgm:constr type="w" for="ch" forName="rect5ChTx" refType="w" refFor="ch" refForName="rect5ParTx"/>
              <dgm:constr type="t" for="ch" forName="rect5ChTx" refType="t" refFor="ch" refForName="rect5ParTx"/>
              <dgm:constr type="b" for="ch" forName="rect5ChTx" refType="b" refFor="ch" refForName="rect5ParTx"/>
              <dgm:constr type="r" for="ch" forName="rect5ParTxNoCh" refType="l" refFor="ch" refForName="space"/>
              <dgm:constr type="w" for="ch" forName="rect5ParTxNoCh" refType="w" refFor="ch" refForName="rect5"/>
              <dgm:constr type="t" for="ch" forName="rect5ParTxNoCh" refType="t" refFor="ch" refForName="rect5"/>
              <dgm:constr type="b" for="ch" forName="rect5ParTxNoCh" refType="t" refFor="ch" refForName="rect6"/>
              <dgm:constr type="r" for="ch" forName="rect6ParTx" refType="l" refFor="ch" refForName="space"/>
              <dgm:constr type="w" for="ch" forName="rect6ParTx" refType="w" refFor="ch" refForName="rect6" fact="0.5"/>
              <dgm:constr type="t" for="ch" forName="rect6ParTx" refType="t" refFor="ch" refForName="rect6"/>
              <dgm:constr type="b" for="ch" forName="rect6ParTx" refType="t" refFor="ch" refForName="rect7"/>
              <dgm:constr type="r" for="ch" forName="rect6ChTx" refType="l" refFor="ch" refForName="rect6ParTx"/>
              <dgm:constr type="w" for="ch" forName="rect6ChTx" refType="w" refFor="ch" refForName="rect6ParTx"/>
              <dgm:constr type="t" for="ch" forName="rect6ChTx" refType="t" refFor="ch" refForName="rect6ParTx"/>
              <dgm:constr type="b" for="ch" forName="rect6ChTx" refType="b" refFor="ch" refForName="rect6ParTx"/>
              <dgm:constr type="r" for="ch" forName="rect6ParTxNoCh" refType="l" refFor="ch" refForName="space"/>
              <dgm:constr type="w" for="ch" forName="rect6ParTxNoCh" refType="w" refFor="ch" refForName="rect6"/>
              <dgm:constr type="t" for="ch" forName="rect6ParTxNoCh" refType="t" refFor="ch" refForName="rect6"/>
              <dgm:constr type="b" for="ch" forName="rect6ParTxNoCh" refType="t" refFor="ch" refForName="rect7"/>
              <dgm:constr type="primFontSz" for="ch" op="equ" val="65"/>
              <dgm:constr type="secFontSz" for="ch" op="equ" val="65"/>
            </dgm:constrLst>
          </dgm:if>
          <dgm:else name="Name21">
            <dgm:constrLst/>
          </dgm:else>
        </dgm:choose>
      </dgm:else>
    </dgm:choose>
    <dgm:ruleLst/>
    <dgm:forEach name="Name22" axis="ch" ptType="node" cnt="1">
      <dgm:layoutNode name="circle1" styleLbl="node1">
        <dgm:alg type="sp"/>
        <dgm:choose name="Name23">
          <dgm:if name="Name24" func="var" arg="dir" op="equ" val="norm">
            <dgm:shape xmlns:r="http://schemas.openxmlformats.org/officeDocument/2006/relationships" type="pie" r:blip="">
              <dgm:adjLst>
                <dgm:adj idx="1" val="90"/>
                <dgm:adj idx="2" val="270"/>
              </dgm:adjLst>
            </dgm:shape>
          </dgm:if>
          <dgm:else name="Name25">
            <dgm:shape xmlns:r="http://schemas.openxmlformats.org/officeDocument/2006/relationships" type="pie" r:blip="">
              <dgm:adjLst>
                <dgm:adj idx="1" val="270"/>
                <dgm:adj idx="2" val="90"/>
              </dgm:adjLst>
            </dgm:shape>
          </dgm:else>
        </dgm:choose>
        <dgm:presOf/>
        <dgm:constrLst/>
        <dgm:ruleLst/>
      </dgm:layoutNode>
      <dgm:layoutNode name="space">
        <dgm:alg type="sp"/>
        <dgm:shape xmlns:r="http://schemas.openxmlformats.org/officeDocument/2006/relationships" r:blip="">
          <dgm:adjLst/>
        </dgm:shape>
        <dgm:presOf/>
        <dgm:constrLst/>
        <dgm:ruleLst/>
      </dgm:layoutNode>
      <dgm:layoutNode name="rect1" styleLbl="alignAcc1">
        <dgm:alg type="sp"/>
        <dgm:shape xmlns:r="http://schemas.openxmlformats.org/officeDocument/2006/relationships" type="rect" r:blip="">
          <dgm:adjLst/>
        </dgm:shape>
        <dgm:presOf axis="self"/>
        <dgm:constrLst/>
        <dgm:ruleLst/>
      </dgm:layoutNode>
    </dgm:forEach>
    <dgm:forEach name="Name26" axis="ch" ptType="node" st="2" cnt="1">
      <dgm:layoutNode name="vertSpace2">
        <dgm:alg type="sp"/>
        <dgm:shape xmlns:r="http://schemas.openxmlformats.org/officeDocument/2006/relationships" type="rect" r:blip="" hideGeom="1">
          <dgm:adjLst/>
        </dgm:shape>
        <dgm:presOf/>
        <dgm:constrLst/>
        <dgm:ruleLst/>
      </dgm:layoutNode>
      <dgm:layoutNode name="circle2" styleLbl="node1">
        <dgm:alg type="sp"/>
        <dgm:choose name="Name27">
          <dgm:if name="Name28" func="var" arg="dir" op="equ" val="norm">
            <dgm:shape xmlns:r="http://schemas.openxmlformats.org/officeDocument/2006/relationships" type="pie" r:blip="">
              <dgm:adjLst>
                <dgm:adj idx="1" val="90"/>
                <dgm:adj idx="2" val="270"/>
              </dgm:adjLst>
            </dgm:shape>
          </dgm:if>
          <dgm:else name="Name29">
            <dgm:shape xmlns:r="http://schemas.openxmlformats.org/officeDocument/2006/relationships" type="pie" r:blip="">
              <dgm:adjLst>
                <dgm:adj idx="1" val="270"/>
                <dgm:adj idx="2" val="90"/>
              </dgm:adjLst>
            </dgm:shape>
          </dgm:else>
        </dgm:choose>
        <dgm:presOf/>
        <dgm:constrLst/>
        <dgm:ruleLst/>
      </dgm:layoutNode>
      <dgm:layoutNode name="rect2" styleLbl="alignAcc1">
        <dgm:alg type="sp"/>
        <dgm:shape xmlns:r="http://schemas.openxmlformats.org/officeDocument/2006/relationships" type="rect" r:blip="">
          <dgm:adjLst/>
        </dgm:shape>
        <dgm:presOf axis="self"/>
        <dgm:constrLst/>
        <dgm:ruleLst/>
      </dgm:layoutNode>
    </dgm:forEach>
    <dgm:forEach name="Name30" axis="ch" ptType="node" st="3" cnt="1">
      <dgm:layoutNode name="vertSpace3">
        <dgm:alg type="sp"/>
        <dgm:shape xmlns:r="http://schemas.openxmlformats.org/officeDocument/2006/relationships" type="rect" r:blip="" hideGeom="1">
          <dgm:adjLst/>
        </dgm:shape>
        <dgm:presOf/>
        <dgm:constrLst/>
        <dgm:ruleLst/>
      </dgm:layoutNode>
      <dgm:layoutNode name="circle3" styleLbl="node1">
        <dgm:alg type="sp"/>
        <dgm:choose name="Name31">
          <dgm:if name="Name32" func="var" arg="dir" op="equ" val="norm">
            <dgm:shape xmlns:r="http://schemas.openxmlformats.org/officeDocument/2006/relationships" type="pie" r:blip="">
              <dgm:adjLst>
                <dgm:adj idx="1" val="90"/>
                <dgm:adj idx="2" val="270"/>
              </dgm:adjLst>
            </dgm:shape>
          </dgm:if>
          <dgm:else name="Name33">
            <dgm:shape xmlns:r="http://schemas.openxmlformats.org/officeDocument/2006/relationships" type="pie" r:blip="">
              <dgm:adjLst>
                <dgm:adj idx="1" val="270"/>
                <dgm:adj idx="2" val="90"/>
              </dgm:adjLst>
            </dgm:shape>
          </dgm:else>
        </dgm:choose>
        <dgm:presOf/>
        <dgm:constrLst/>
        <dgm:ruleLst/>
      </dgm:layoutNode>
      <dgm:layoutNode name="rect3" styleLbl="alignAcc1">
        <dgm:alg type="sp"/>
        <dgm:shape xmlns:r="http://schemas.openxmlformats.org/officeDocument/2006/relationships" type="rect" r:blip="">
          <dgm:adjLst/>
        </dgm:shape>
        <dgm:presOf axis="self"/>
        <dgm:constrLst/>
        <dgm:ruleLst/>
      </dgm:layoutNode>
    </dgm:forEach>
    <dgm:forEach name="Name34" axis="ch" ptType="node" st="4" cnt="1">
      <dgm:layoutNode name="vertSpace4">
        <dgm:alg type="sp"/>
        <dgm:shape xmlns:r="http://schemas.openxmlformats.org/officeDocument/2006/relationships" type="rect" r:blip="" hideGeom="1">
          <dgm:adjLst/>
        </dgm:shape>
        <dgm:presOf/>
        <dgm:constrLst/>
        <dgm:ruleLst/>
      </dgm:layoutNode>
      <dgm:layoutNode name="circle4" styleLbl="node1">
        <dgm:alg type="sp"/>
        <dgm:choose name="Name35">
          <dgm:if name="Name36" func="var" arg="dir" op="equ" val="norm">
            <dgm:shape xmlns:r="http://schemas.openxmlformats.org/officeDocument/2006/relationships" type="pie" r:blip="">
              <dgm:adjLst>
                <dgm:adj idx="1" val="90"/>
                <dgm:adj idx="2" val="270"/>
              </dgm:adjLst>
            </dgm:shape>
          </dgm:if>
          <dgm:else name="Name37">
            <dgm:shape xmlns:r="http://schemas.openxmlformats.org/officeDocument/2006/relationships" type="pie" r:blip="">
              <dgm:adjLst>
                <dgm:adj idx="1" val="270"/>
                <dgm:adj idx="2" val="90"/>
              </dgm:adjLst>
            </dgm:shape>
          </dgm:else>
        </dgm:choose>
        <dgm:presOf/>
        <dgm:constrLst/>
        <dgm:ruleLst/>
      </dgm:layoutNode>
      <dgm:layoutNode name="rect4" styleLbl="alignAcc1">
        <dgm:alg type="sp"/>
        <dgm:shape xmlns:r="http://schemas.openxmlformats.org/officeDocument/2006/relationships" type="rect" r:blip="">
          <dgm:adjLst/>
        </dgm:shape>
        <dgm:presOf axis="self"/>
        <dgm:constrLst/>
        <dgm:ruleLst/>
      </dgm:layoutNode>
    </dgm:forEach>
    <dgm:forEach name="Name38" axis="ch" ptType="node" st="5" cnt="1">
      <dgm:layoutNode name="vertSpace5">
        <dgm:alg type="sp"/>
        <dgm:shape xmlns:r="http://schemas.openxmlformats.org/officeDocument/2006/relationships" type="rect" r:blip="" hideGeom="1">
          <dgm:adjLst/>
        </dgm:shape>
        <dgm:presOf/>
        <dgm:constrLst/>
        <dgm:ruleLst/>
      </dgm:layoutNode>
      <dgm:layoutNode name="circle5" styleLbl="node1">
        <dgm:alg type="sp"/>
        <dgm:choose name="Name39">
          <dgm:if name="Name40" func="var" arg="dir" op="equ" val="norm">
            <dgm:shape xmlns:r="http://schemas.openxmlformats.org/officeDocument/2006/relationships" type="pie" r:blip="">
              <dgm:adjLst>
                <dgm:adj idx="1" val="90"/>
                <dgm:adj idx="2" val="270"/>
              </dgm:adjLst>
            </dgm:shape>
          </dgm:if>
          <dgm:else name="Name41">
            <dgm:shape xmlns:r="http://schemas.openxmlformats.org/officeDocument/2006/relationships" type="pie" r:blip="">
              <dgm:adjLst>
                <dgm:adj idx="1" val="270"/>
                <dgm:adj idx="2" val="90"/>
              </dgm:adjLst>
            </dgm:shape>
          </dgm:else>
        </dgm:choose>
        <dgm:presOf/>
        <dgm:constrLst/>
        <dgm:ruleLst/>
      </dgm:layoutNode>
      <dgm:layoutNode name="rect5" styleLbl="alignAcc1">
        <dgm:alg type="sp"/>
        <dgm:shape xmlns:r="http://schemas.openxmlformats.org/officeDocument/2006/relationships" type="rect" r:blip="">
          <dgm:adjLst/>
        </dgm:shape>
        <dgm:presOf axis="self"/>
        <dgm:constrLst/>
        <dgm:ruleLst/>
      </dgm:layoutNode>
    </dgm:forEach>
    <dgm:forEach name="Name42" axis="ch" ptType="node" st="6" cnt="1">
      <dgm:layoutNode name="vertSpace6">
        <dgm:alg type="sp"/>
        <dgm:shape xmlns:r="http://schemas.openxmlformats.org/officeDocument/2006/relationships" type="rect" r:blip="" hideGeom="1">
          <dgm:adjLst/>
        </dgm:shape>
        <dgm:presOf/>
        <dgm:constrLst/>
        <dgm:ruleLst/>
      </dgm:layoutNode>
      <dgm:layoutNode name="circle6" styleLbl="node1">
        <dgm:alg type="sp"/>
        <dgm:choose name="Name43">
          <dgm:if name="Name44" func="var" arg="dir" op="equ" val="norm">
            <dgm:shape xmlns:r="http://schemas.openxmlformats.org/officeDocument/2006/relationships" type="pie" r:blip="">
              <dgm:adjLst>
                <dgm:adj idx="1" val="90"/>
                <dgm:adj idx="2" val="270"/>
              </dgm:adjLst>
            </dgm:shape>
          </dgm:if>
          <dgm:else name="Name45">
            <dgm:shape xmlns:r="http://schemas.openxmlformats.org/officeDocument/2006/relationships" type="pie" r:blip="">
              <dgm:adjLst>
                <dgm:adj idx="1" val="270"/>
                <dgm:adj idx="2" val="90"/>
              </dgm:adjLst>
            </dgm:shape>
          </dgm:else>
        </dgm:choose>
        <dgm:presOf/>
        <dgm:constrLst/>
        <dgm:ruleLst/>
      </dgm:layoutNode>
      <dgm:layoutNode name="rect6" styleLbl="alignAcc1">
        <dgm:alg type="sp"/>
        <dgm:shape xmlns:r="http://schemas.openxmlformats.org/officeDocument/2006/relationships" type="rect" r:blip="">
          <dgm:adjLst/>
        </dgm:shape>
        <dgm:presOf axis="self"/>
        <dgm:constrLst/>
        <dgm:ruleLst/>
      </dgm:layoutNode>
    </dgm:forEach>
    <dgm:forEach name="Name46" axis="ch" ptType="node" st="7" cnt="1">
      <dgm:layoutNode name="vertSpace7">
        <dgm:alg type="sp"/>
        <dgm:shape xmlns:r="http://schemas.openxmlformats.org/officeDocument/2006/relationships" type="rect" r:blip="" hideGeom="1">
          <dgm:adjLst/>
        </dgm:shape>
        <dgm:presOf/>
        <dgm:constrLst/>
        <dgm:ruleLst/>
      </dgm:layoutNode>
      <dgm:layoutNode name="circle7" styleLbl="node1">
        <dgm:alg type="sp"/>
        <dgm:choose name="Name47">
          <dgm:if name="Name48" func="var" arg="dir" op="equ" val="norm">
            <dgm:shape xmlns:r="http://schemas.openxmlformats.org/officeDocument/2006/relationships" type="pie" r:blip="">
              <dgm:adjLst>
                <dgm:adj idx="1" val="90"/>
                <dgm:adj idx="2" val="270"/>
              </dgm:adjLst>
            </dgm:shape>
          </dgm:if>
          <dgm:else name="Name49">
            <dgm:shape xmlns:r="http://schemas.openxmlformats.org/officeDocument/2006/relationships" type="pie" r:blip="">
              <dgm:adjLst>
                <dgm:adj idx="1" val="270"/>
                <dgm:adj idx="2" val="90"/>
              </dgm:adjLst>
            </dgm:shape>
          </dgm:else>
        </dgm:choose>
        <dgm:presOf/>
        <dgm:constrLst/>
        <dgm:ruleLst/>
      </dgm:layoutNode>
      <dgm:layoutNode name="rect7" styleLbl="alignAcc1">
        <dgm:alg type="sp"/>
        <dgm:shape xmlns:r="http://schemas.openxmlformats.org/officeDocument/2006/relationships" type="rect" r:blip="">
          <dgm:adjLst/>
        </dgm:shape>
        <dgm:presOf axis="self"/>
        <dgm:constrLst/>
        <dgm:ruleLst/>
      </dgm:layoutNode>
    </dgm:forEach>
    <dgm:forEach name="Name50" axis="ch" ptType="node" cnt="1">
      <dgm:choose name="Name51">
        <dgm:if name="Name52" axis="root des" ptType="all node" func="maxDepth" op="gte" val="2">
          <dgm:layoutNode name="rect1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1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53">
          <dgm:layoutNode name="rect1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54" axis="ch" ptType="node" st="2" cnt="1">
      <dgm:choose name="Name55">
        <dgm:if name="Name56" axis="root des" ptType="all node" func="maxDepth" op="gte" val="2">
          <dgm:layoutNode name="rect2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2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57">
          <dgm:layoutNode name="rect2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58" axis="ch" ptType="node" st="3" cnt="1">
      <dgm:choose name="Name59">
        <dgm:if name="Name60" axis="root des" ptType="all node" func="maxDepth" op="gte" val="2">
          <dgm:layoutNode name="rect3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3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61">
          <dgm:layoutNode name="rect3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62" axis="ch" ptType="node" st="4" cnt="1">
      <dgm:choose name="Name63">
        <dgm:if name="Name64" axis="root des" ptType="all node" func="maxDepth" op="gte" val="2">
          <dgm:layoutNode name="rect4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4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65">
          <dgm:layoutNode name="rect4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66" axis="ch" ptType="node" st="5" cnt="1">
      <dgm:choose name="Name67">
        <dgm:if name="Name68" axis="root des" ptType="all node" func="maxDepth" op="gte" val="2">
          <dgm:layoutNode name="rect5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5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69">
          <dgm:layoutNode name="rect5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70" axis="ch" ptType="node" st="6" cnt="1">
      <dgm:choose name="Name71">
        <dgm:if name="Name72" axis="root des" ptType="all node" func="maxDepth" op="gte" val="2">
          <dgm:layoutNode name="rect6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6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73">
          <dgm:layoutNode name="rect6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74" axis="ch" ptType="node" st="7" cnt="1">
      <dgm:choose name="Name75">
        <dgm:if name="Name76" axis="root des" ptType="all node" func="maxDepth" op="gte" val="2">
          <dgm:layoutNode name="rect7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7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77">
          <dgm:layoutNode name="rect7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lProcess2">
  <dgm:title val=""/>
  <dgm:desc val=""/>
  <dgm:catLst>
    <dgm:cat type="list" pri="10000"/>
    <dgm:cat type="relationship" pri="13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useDef="1">
    <dgm:dataModel>
      <dgm:ptLst/>
      <dgm:bg/>
      <dgm:whole/>
    </dgm:dataModel>
  </dgm:styleData>
  <dgm:clrData useDef="1">
    <dgm:dataModel>
      <dgm:ptLst/>
      <dgm:bg/>
      <dgm:whole/>
    </dgm:dataModel>
  </dgm:clrData>
  <dgm:layoutNode name="theList">
    <dgm:varLst>
      <dgm:dir/>
      <dgm:animLvl val="lvl"/>
      <dgm:resizeHandles val="exact"/>
    </dgm:varLst>
    <dgm:choose name="Name0">
      <dgm:if name="Name1" func="var" arg="dir" op="equ" val="norm">
        <dgm:alg type="lin"/>
      </dgm:if>
      <dgm:else name="Name2">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forName="aSpace" refType="w" fact="0.075"/>
      <dgm:constr type="h" for="des" forName="aSpace2" refType="h" fact="0.1"/>
      <dgm:constr type="primFontSz" for="des" forName="textNode" op="equ"/>
      <dgm:constr type="primFontSz" for="des" forName="childNode" op="equ"/>
    </dgm:constrLst>
    <dgm:ruleLst/>
    <dgm:forEach name="aNodeForEach" axis="ch" ptType="node">
      <dgm:layoutNode name="compNode">
        <dgm:alg type="composite"/>
        <dgm:shape xmlns:r="http://schemas.openxmlformats.org/officeDocument/2006/relationships" r:blip="">
          <dgm:adjLst/>
        </dgm:shape>
        <dgm:presOf/>
        <dgm:constrLst>
          <dgm:constr type="w" for="ch" forName="aNode" refType="w"/>
          <dgm:constr type="h" for="ch" forName="aNode" refType="h"/>
          <dgm:constr type="w" for="ch" forName="textNode" refType="w"/>
          <dgm:constr type="h" for="ch" forName="textNode" refType="h" fact="0.3"/>
          <dgm:constr type="ctrX" for="ch" forName="textNode" refType="w" fact="0.5"/>
          <dgm:constr type="w" for="ch" forName="compChildNode" refType="w" fact="0.8"/>
          <dgm:constr type="h" for="ch" forName="compChildNode" refType="h" fact="0.65"/>
          <dgm:constr type="t" for="ch" forName="compChildNode" refType="h" fact="0.3"/>
          <dgm:constr type="ctrX" for="ch" forName="compChildNode" refType="w" fact="0.5"/>
        </dgm:constrLst>
        <dgm:ruleLst/>
        <dgm:layoutNode name="aNode" styleLbl="bgShp">
          <dgm:alg type="sp"/>
          <dgm:shape xmlns:r="http://schemas.openxmlformats.org/officeDocument/2006/relationships" type="roundRect" r:blip="">
            <dgm:adjLst>
              <dgm:adj idx="1" val="0.1"/>
            </dgm:adjLst>
          </dgm:shape>
          <dgm:presOf axis="self"/>
          <dgm:constrLst/>
          <dgm:ruleLst/>
        </dgm:layoutNode>
        <dgm:layoutNode name="textNode" styleLbl="bgShp">
          <dgm:alg type="tx"/>
          <dgm:shape xmlns:r="http://schemas.openxmlformats.org/officeDocument/2006/relationships" type="rect" r:blip="" hideGeom="1">
            <dgm:adjLst>
              <dgm:adj idx="1" val="0.1"/>
            </dgm:adjLst>
          </dgm:shape>
          <dgm:presOf axis="self"/>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compChildNode">
          <dgm:alg type="composite"/>
          <dgm:shape xmlns:r="http://schemas.openxmlformats.org/officeDocument/2006/relationships" r:blip="">
            <dgm:adjLst/>
          </dgm:shape>
          <dgm:presOf/>
          <dgm:constrLst>
            <dgm:constr type="w" for="des" forName="childNode" refType="w"/>
            <dgm:constr type="h" for="des" forName="childNode" refType="h"/>
          </dgm:constrLst>
          <dgm:ruleLst/>
          <dgm:layoutNode name="theInnerList">
            <dgm:alg type="lin">
              <dgm:param type="linDir" val="fromT"/>
            </dgm:alg>
            <dgm:shape xmlns:r="http://schemas.openxmlformats.org/officeDocument/2006/relationships" r:blip="">
              <dgm:adjLst/>
            </dgm:shape>
            <dgm:presOf/>
            <dgm:constrLst/>
            <dgm:ruleLst/>
            <dgm:forEach name="childNodeForEach" axis="ch" ptType="node">
              <dgm:layoutNode name="child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tMarg" refType="primFontSz" fact="0.15"/>
                  <dgm:constr type="bMarg" refType="primFontSz" fact="0.15"/>
                  <dgm:constr type="lMarg" refType="primFontSz" fact="0.2"/>
                  <dgm:constr type="rMarg" refType="primFontSz" fact="0.2"/>
                </dgm:constrLst>
                <dgm:ruleLst>
                  <dgm:rule type="primFontSz" val="5" fact="NaN" max="NaN"/>
                </dgm:ruleLst>
              </dgm:layoutNode>
              <dgm:choose name="Name3">
                <dgm:if name="Name4" axis="self" ptType="node" func="revPos" op="equ" val="1"/>
                <dgm:else name="Name5">
                  <dgm:layoutNode name="aSpace2">
                    <dgm:alg type="sp"/>
                    <dgm:shape xmlns:r="http://schemas.openxmlformats.org/officeDocument/2006/relationships" r:blip="">
                      <dgm:adjLst/>
                    </dgm:shape>
                    <dgm:presOf/>
                    <dgm:constrLst/>
                    <dgm:ruleLst/>
                  </dgm:layoutNode>
                </dgm:else>
              </dgm:choose>
            </dgm:forEach>
          </dgm:layoutNode>
        </dgm:layoutNode>
      </dgm:layoutNode>
      <dgm:choose name="Name6">
        <dgm:if name="Name7" axis="self" ptType="node" func="revPos" op="equ" val="1"/>
        <dgm:else name="Name8">
          <dgm:layoutNode name="aSpace">
            <dgm:alg type="sp"/>
            <dgm:shape xmlns:r="http://schemas.openxmlformats.org/officeDocument/2006/relationships" r:blip="">
              <dgm:adjLst/>
            </dgm:shape>
            <dgm:presOf/>
            <dgm:constrLst/>
            <dgm:ruleLst/>
          </dgm:layoutNode>
        </dgm:else>
      </dgm:choose>
    </dgm:forEach>
  </dgm:layoutNode>
</dgm:layoutDef>
</file>

<file path=ppt/diagrams/layout30.xml><?xml version="1.0" encoding="utf-8"?>
<dgm:layoutDef xmlns:dgm="http://schemas.openxmlformats.org/drawingml/2006/diagram" xmlns:a="http://schemas.openxmlformats.org/drawingml/2006/main" uniqueId="urn:microsoft.com/office/officeart/2005/8/layout/hierarchy4">
  <dgm:title val=""/>
  <dgm:desc val=""/>
  <dgm:catLst>
    <dgm:cat type="hierarchy" pri="4000"/>
    <dgm:cat type="list" pri="24000"/>
    <dgm:cat type="relationship" pri="10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Name0">
    <dgm:varLst>
      <dgm:chPref val="1"/>
      <dgm:dir/>
      <dgm:animOne val="branch"/>
      <dgm:animLvl val="lvl"/>
      <dgm:resizeHandles/>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w" for="ch" forName="vertOne" refType="w"/>
      <dgm:constr type="w" for="des" forName="horzOne" refType="w"/>
      <dgm:constr type="w" for="des" forName="txOne" refType="w"/>
      <dgm:constr type="w" for="des" forName="vertTwo" refType="w"/>
      <dgm:constr type="w" for="des" forName="horzTwo" refType="w"/>
      <dgm:constr type="w" for="des" forName="txTwo" refType="w"/>
      <dgm:constr type="w" for="des" forName="vertThree" refType="w"/>
      <dgm:constr type="w" for="des" forName="horzThree" refType="w"/>
      <dgm:constr type="w" for="des" forName="txThree" refType="w"/>
      <dgm:constr type="w" for="des" forName="vertFour" refType="w"/>
      <dgm:constr type="w" for="des" forName="horzFour" refType="w"/>
      <dgm:constr type="w" for="des" forName="txFour" refType="w"/>
      <dgm:constr type="h" for="des" ptType="node" op="equ"/>
      <dgm:constr type="h" for="des" forName="txOne" refType="h"/>
      <dgm:constr type="userH" for="des" ptType="node" refType="h" refFor="des" refForName="txOne"/>
      <dgm:constr type="primFontSz" for="des" forName="txOne" val="65"/>
      <dgm:constr type="primFontSz" for="des" forName="txTwo" val="65"/>
      <dgm:constr type="primFontSz" for="des" forName="txTwo" refType="primFontSz" refFor="des" refForName="txOne" op="lte"/>
      <dgm:constr type="primFontSz" for="des" forName="txThree" val="65"/>
      <dgm:constr type="primFontSz" for="des" forName="txThree" refType="primFontSz" refFor="des" refForName="txOne" op="lte"/>
      <dgm:constr type="primFontSz" for="des" forName="txThree" refType="primFontSz" refFor="des" refForName="txTwo" op="lte"/>
      <dgm:constr type="primFontSz" for="des" forName="txFour" val="65"/>
      <dgm:constr type="primFontSz" for="des" forName="txFour" refType="primFontSz" refFor="des" refForName="txOne" op="lte"/>
      <dgm:constr type="primFontSz" for="des" forName="txFour" refType="primFontSz" refFor="des" refForName="txTwo" op="lte"/>
      <dgm:constr type="primFontSz" for="des" forName="txFour" refType="primFontSz" refFor="des" refForName="txThree" op="lte"/>
      <dgm:constr type="w" for="des" forName="sibSpaceOne" refType="w" fact="0.168"/>
      <dgm:constr type="w" for="des" forName="sibSpaceTwo" refType="w" refFor="des" refForName="sibSpaceOne" op="equ" fact="0.5"/>
      <dgm:constr type="w" for="des" forName="sibSpaceThree" refType="w" refFor="des" refForName="sibSpaceTwo" op="equ" fact="0.5"/>
      <dgm:constr type="w" for="des" forName="sibSpaceFour" refType="w" refFor="des" refForName="sibSpaceThree" op="equ" fact="0.5"/>
      <dgm:constr type="h" for="des" forName="parTransOne" refType="w" fact="0.056"/>
      <dgm:constr type="h" for="des" forName="parTransTwo" refType="h" refFor="des" refForName="parTransOne" op="equ"/>
      <dgm:constr type="h" for="des" forName="parTransThree" refType="h" refFor="des" refForName="parTransTwo" op="equ"/>
      <dgm:constr type="h" for="des" forName="parTransFour" refType="h" refFor="des" refForName="parTransThree" op="equ"/>
    </dgm:constrLst>
    <dgm:ruleLst/>
    <dgm:forEach name="Name4" axis="ch" ptType="node">
      <dgm:layoutNode name="vertOne">
        <dgm:alg type="lin">
          <dgm:param type="linDir" val="fromT"/>
        </dgm:alg>
        <dgm:shape xmlns:r="http://schemas.openxmlformats.org/officeDocument/2006/relationships" r:blip="">
          <dgm:adjLst/>
        </dgm:shape>
        <dgm:presOf/>
        <dgm:constrLst>
          <dgm:constr type="w" for="ch" forName="txOne" refType="w" refFor="ch" refForName="horzOne" op="gte"/>
        </dgm:constrLst>
        <dgm:ruleLst/>
        <dgm:layoutNode name="txOn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5">
          <dgm:if name="Name6" axis="des" ptType="node" func="cnt" op="gt" val="0">
            <dgm:layoutNode name="parTransOne">
              <dgm:alg type="sp"/>
              <dgm:shape xmlns:r="http://schemas.openxmlformats.org/officeDocument/2006/relationships" r:blip="">
                <dgm:adjLst/>
              </dgm:shape>
              <dgm:presOf/>
              <dgm:constrLst/>
              <dgm:ruleLst/>
            </dgm:layoutNode>
          </dgm:if>
          <dgm:else name="Name7"/>
        </dgm:choose>
        <dgm:layoutNode name="horzOne">
          <dgm:choose name="Name8">
            <dgm:if name="Name9" func="var" arg="dir" op="equ" val="norm">
              <dgm:alg type="lin">
                <dgm:param type="linDir" val="fromL"/>
                <dgm:param type="nodeVertAlign" val="t"/>
              </dgm:alg>
            </dgm:if>
            <dgm:else name="Name1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1" axis="ch" ptType="node">
            <dgm:layoutNode name="vertTwo">
              <dgm:alg type="lin">
                <dgm:param type="linDir" val="fromT"/>
              </dgm:alg>
              <dgm:shape xmlns:r="http://schemas.openxmlformats.org/officeDocument/2006/relationships" r:blip="">
                <dgm:adjLst/>
              </dgm:shape>
              <dgm:presOf/>
              <dgm:constrLst>
                <dgm:constr type="w" for="ch" forName="txTwo" refType="w" refFor="ch" refForName="horzTwo" op="gte"/>
              </dgm:constrLst>
              <dgm:ruleLst/>
              <dgm:layoutNode name="txTwo">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2">
                <dgm:if name="Name13" axis="des" ptType="node" func="cnt" op="gt" val="0">
                  <dgm:layoutNode name="parTransTwo">
                    <dgm:alg type="sp"/>
                    <dgm:shape xmlns:r="http://schemas.openxmlformats.org/officeDocument/2006/relationships" r:blip="">
                      <dgm:adjLst/>
                    </dgm:shape>
                    <dgm:presOf/>
                    <dgm:constrLst/>
                    <dgm:ruleLst/>
                  </dgm:layoutNode>
                </dgm:if>
                <dgm:else name="Name14"/>
              </dgm:choose>
              <dgm:layoutNode name="horzTwo">
                <dgm:choose name="Name15">
                  <dgm:if name="Name16" func="var" arg="dir" op="equ" val="norm">
                    <dgm:alg type="lin">
                      <dgm:param type="linDir" val="fromL"/>
                      <dgm:param type="nodeVertAlign" val="t"/>
                    </dgm:alg>
                  </dgm:if>
                  <dgm:else name="Name17">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8" axis="ch" ptType="node">
                  <dgm:layoutNode name="vertThree">
                    <dgm:alg type="lin">
                      <dgm:param type="linDir" val="fromT"/>
                    </dgm:alg>
                    <dgm:shape xmlns:r="http://schemas.openxmlformats.org/officeDocument/2006/relationships" r:blip="">
                      <dgm:adjLst/>
                    </dgm:shape>
                    <dgm:presOf/>
                    <dgm:constrLst>
                      <dgm:constr type="w" for="ch" forName="txThree" refType="w" refFor="ch" refForName="horzThree" op="gte"/>
                    </dgm:constrLst>
                    <dgm:ruleLst/>
                    <dgm:layoutNode name="txThree">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9">
                      <dgm:if name="Name20" axis="des" ptType="node" func="cnt" op="gt" val="0">
                        <dgm:layoutNode name="parTransThree">
                          <dgm:alg type="sp"/>
                          <dgm:shape xmlns:r="http://schemas.openxmlformats.org/officeDocument/2006/relationships" r:blip="">
                            <dgm:adjLst/>
                          </dgm:shape>
                          <dgm:presOf/>
                          <dgm:constrLst/>
                          <dgm:ruleLst/>
                        </dgm:layoutNode>
                      </dgm:if>
                      <dgm:else name="Name21"/>
                    </dgm:choose>
                    <dgm:layoutNode name="horzThree">
                      <dgm:choose name="Name22">
                        <dgm:if name="Name23" func="var" arg="dir" op="equ" val="norm">
                          <dgm:alg type="lin">
                            <dgm:param type="linDir" val="fromL"/>
                            <dgm:param type="nodeVertAlign" val="t"/>
                          </dgm:alg>
                        </dgm:if>
                        <dgm:else name="Name24">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repeat" axis="ch" ptType="node">
                        <dgm:layoutNode name="vertFour">
                          <dgm:varLst>
                            <dgm:chPref val="3"/>
                          </dgm:varLst>
                          <dgm:alg type="lin">
                            <dgm:param type="linDir" val="fromT"/>
                          </dgm:alg>
                          <dgm:shape xmlns:r="http://schemas.openxmlformats.org/officeDocument/2006/relationships" r:blip="">
                            <dgm:adjLst/>
                          </dgm:shape>
                          <dgm:presOf/>
                          <dgm:constrLst>
                            <dgm:constr type="w" for="ch" forName="txFour" refType="w" refFor="ch" refForName="horzFour" op="gte"/>
                          </dgm:constrLst>
                          <dgm:ruleLst/>
                          <dgm:layoutNode name="txFour">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25">
                            <dgm:if name="Name26" axis="des" ptType="node" func="cnt" op="gt" val="0">
                              <dgm:layoutNode name="parTransFour">
                                <dgm:alg type="sp"/>
                                <dgm:shape xmlns:r="http://schemas.openxmlformats.org/officeDocument/2006/relationships" r:blip="">
                                  <dgm:adjLst/>
                                </dgm:shape>
                                <dgm:presOf/>
                                <dgm:constrLst/>
                                <dgm:ruleLst/>
                              </dgm:layoutNode>
                            </dgm:if>
                            <dgm:else name="Name27"/>
                          </dgm:choose>
                          <dgm:layoutNode name="horzFour">
                            <dgm:choose name="Name28">
                              <dgm:if name="Name29" func="var" arg="dir" op="equ" val="norm">
                                <dgm:alg type="lin">
                                  <dgm:param type="linDir" val="fromL"/>
                                  <dgm:param type="nodeVertAlign" val="t"/>
                                </dgm:alg>
                              </dgm:if>
                              <dgm:else name="Name3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31" ref="repeat"/>
                          </dgm:layoutNode>
                        </dgm:layoutNode>
                        <dgm:choose name="Name32">
                          <dgm:if name="Name33" axis="self" ptType="node" func="revPos" op="gte" val="2">
                            <dgm:forEach name="Name34" axis="followSib" ptType="sibTrans" cnt="1">
                              <dgm:layoutNode name="sibSpaceFour">
                                <dgm:alg type="sp"/>
                                <dgm:shape xmlns:r="http://schemas.openxmlformats.org/officeDocument/2006/relationships" r:blip="">
                                  <dgm:adjLst/>
                                </dgm:shape>
                                <dgm:presOf/>
                                <dgm:constrLst/>
                                <dgm:ruleLst/>
                              </dgm:layoutNode>
                            </dgm:forEach>
                          </dgm:if>
                          <dgm:else name="Name35"/>
                        </dgm:choose>
                      </dgm:forEach>
                    </dgm:layoutNode>
                  </dgm:layoutNode>
                  <dgm:choose name="Name36">
                    <dgm:if name="Name37" axis="self" ptType="node" func="revPos" op="gte" val="2">
                      <dgm:forEach name="Name38" axis="followSib" ptType="sibTrans" cnt="1">
                        <dgm:layoutNode name="sibSpaceThree">
                          <dgm:alg type="sp"/>
                          <dgm:shape xmlns:r="http://schemas.openxmlformats.org/officeDocument/2006/relationships" r:blip="">
                            <dgm:adjLst/>
                          </dgm:shape>
                          <dgm:presOf/>
                          <dgm:constrLst/>
                          <dgm:ruleLst/>
                        </dgm:layoutNode>
                      </dgm:forEach>
                    </dgm:if>
                    <dgm:else name="Name39"/>
                  </dgm:choose>
                </dgm:forEach>
              </dgm:layoutNode>
            </dgm:layoutNode>
            <dgm:choose name="Name40">
              <dgm:if name="Name41" axis="self" ptType="node" func="revPos" op="gte" val="2">
                <dgm:forEach name="Name42" axis="followSib" ptType="sibTrans" cnt="1">
                  <dgm:layoutNode name="sibSpaceTwo">
                    <dgm:alg type="sp"/>
                    <dgm:shape xmlns:r="http://schemas.openxmlformats.org/officeDocument/2006/relationships" r:blip="">
                      <dgm:adjLst/>
                    </dgm:shape>
                    <dgm:presOf/>
                    <dgm:constrLst/>
                    <dgm:ruleLst/>
                  </dgm:layoutNode>
                </dgm:forEach>
              </dgm:if>
              <dgm:else name="Name43"/>
            </dgm:choose>
          </dgm:forEach>
        </dgm:layoutNode>
      </dgm:layoutNode>
      <dgm:choose name="Name44">
        <dgm:if name="Name45" axis="self" ptType="node" func="revPos" op="gte" val="2">
          <dgm:forEach name="Name46" axis="followSib" ptType="sibTrans" cnt="1">
            <dgm:layoutNode name="sibSpaceOne">
              <dgm:alg type="sp"/>
              <dgm:shape xmlns:r="http://schemas.openxmlformats.org/officeDocument/2006/relationships" r:blip="">
                <dgm:adjLst/>
              </dgm:shape>
              <dgm:presOf/>
              <dgm:constrLst/>
              <dgm:ruleLst/>
            </dgm:layoutNode>
          </dgm:forEach>
        </dgm:if>
        <dgm:else name="Name47"/>
      </dgm:choose>
    </dgm:forEach>
  </dgm:layoutNode>
</dgm:layoutDef>
</file>

<file path=ppt/diagrams/layout31.xml><?xml version="1.0" encoding="utf-8"?>
<dgm:layoutDef xmlns:dgm="http://schemas.openxmlformats.org/drawingml/2006/diagram" xmlns:a="http://schemas.openxmlformats.org/drawingml/2006/main" uniqueId="urn:microsoft.com/office/officeart/2005/8/layout/cycle6">
  <dgm:title val=""/>
  <dgm:desc val=""/>
  <dgm:catLst>
    <dgm:cat type="cycle" pri="4000"/>
    <dgm:cat type="relationship" pri="24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choose name="Name2">
          <dgm:if name="Name3" axis="ch" ptType="node" func="cnt" op="gt" val="2">
            <dgm:alg type="cycle">
              <dgm:param type="stAng" val="0"/>
              <dgm:param type="spanAng" val="360"/>
            </dgm:alg>
          </dgm:if>
          <dgm:else name="Name4">
            <dgm:alg type="cycle">
              <dgm:param type="stAng" val="-90"/>
              <dgm:param type="spanAng" val="360"/>
            </dgm:alg>
          </dgm:else>
        </dgm:choose>
      </dgm:if>
      <dgm:else name="Name5">
        <dgm:choose name="Name6">
          <dgm:if name="Name7" axis="ch" ptType="node" func="cnt" op="gt" val="2">
            <dgm:alg type="cycle">
              <dgm:param type="stAng" val="0"/>
              <dgm:param type="spanAng" val="-360"/>
            </dgm:alg>
          </dgm:if>
          <dgm:else name="Name8">
            <dgm:alg type="cycle">
              <dgm:param type="stAng" val="90"/>
              <dgm:param type="spanAng" val="-360"/>
            </dgm:alg>
          </dgm:else>
        </dgm:choose>
      </dgm:else>
    </dgm:choose>
    <dgm:shape xmlns:r="http://schemas.openxmlformats.org/officeDocument/2006/relationships" r:blip="">
      <dgm:adjLst/>
    </dgm:shape>
    <dgm:presOf/>
    <dgm:choose name="Name9">
      <dgm:if name="Name10" func="var" arg="dir" op="equ" val="norm">
        <dgm:constrLst>
          <dgm:constr type="w" for="ch" forName="node" refType="w"/>
          <dgm:constr type="w" for="ch" ptType="sibTrans" refType="w" refFor="ch" refForName="node" op="equ" fact="0.3"/>
          <dgm:constr type="diam" for="ch" ptType="sibTrans" refType="diam" op="equ"/>
          <dgm:constr type="sibSp" refType="w" refFor="ch" refForName="node" op="equ" fact="0.15"/>
          <dgm:constr type="w" for="ch" forName="spNode" refType="sibSp" fact="1.6"/>
          <dgm:constr type="primFontSz" for="ch" forName="node" op="equ" val="65"/>
        </dgm:constrLst>
      </dgm:if>
      <dgm:else name="Name11">
        <dgm:constrLst>
          <dgm:constr type="w" for="ch" forName="node" refType="w"/>
          <dgm:constr type="w" for="ch" ptType="sibTrans" refType="w" refFor="ch" refForName="node" op="equ" fact="0.3"/>
          <dgm:constr type="diam" for="ch" ptType="sibTrans" refType="diam" op="equ" fact="-1"/>
          <dgm:constr type="sibSp" refType="w" refFor="ch" refForName="node" op="equ" fact="0.15"/>
          <dgm:constr type="w" for="ch" forName="spNode" refType="sibSp" fact="1.6"/>
          <dgm:constr type="primFontSz" for="ch" forName="node" op="equ" val="65"/>
        </dgm:constrLst>
      </dgm:else>
    </dgm:choose>
    <dgm:ruleLst/>
    <dgm:forEach name="Name12" axis="ch" ptType="node">
      <dgm:layoutNode name="node">
        <dgm:varLst>
          <dgm:bulletEnabled val="1"/>
        </dgm:varLst>
        <dgm:alg type="tx"/>
        <dgm:shape xmlns:r="http://schemas.openxmlformats.org/officeDocument/2006/relationships" type="roundRect" r:blip="">
          <dgm:adjLst/>
        </dgm:shape>
        <dgm:presOf axis="desOrSelf" ptType="node"/>
        <dgm:constrLst>
          <dgm:constr type="h" refType="w" fact="0.65"/>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3">
        <dgm:if name="Name14" axis="par ch" ptType="doc node" func="cnt" op="gt" val="1">
          <dgm:layoutNode name="spNode">
            <dgm:alg type="sp"/>
            <dgm:shape xmlns:r="http://schemas.openxmlformats.org/officeDocument/2006/relationships" r:blip="">
              <dgm:adjLst/>
            </dgm:shape>
            <dgm:presOf/>
            <dgm:constrLst>
              <dgm:constr type="h" refType="w"/>
            </dgm:constrLst>
            <dgm:ruleLst/>
          </dgm:layoutNode>
          <dgm:forEach name="Name15" axis="followSib" ptType="sibTrans" hideLastTrans="0" cnt="1">
            <dgm:layoutNode name="sibTrans">
              <dgm:alg type="conn">
                <dgm:param type="dim" val="1D"/>
                <dgm:param type="connRout" val="curve"/>
                <dgm:param type="begPts" val="radial"/>
                <dgm:param type="endPts" val="radial"/>
                <dgm:param type="endSty" val="noArr"/>
              </dgm:alg>
              <dgm:shape xmlns:r="http://schemas.openxmlformats.org/officeDocument/2006/relationships" type="conn" r:blip="">
                <dgm:adjLst/>
              </dgm:shape>
              <dgm:presOf axis="self"/>
              <dgm:constrLst>
                <dgm:constr type="h" refType="w" fact="0.65"/>
                <dgm:constr type="connDist"/>
                <dgm:constr type="begPad" refType="connDist" fact="0.01"/>
                <dgm:constr type="endPad" refType="connDist" fact="0.01"/>
              </dgm:constrLst>
              <dgm:ruleLst/>
            </dgm:layoutNode>
          </dgm:forEach>
        </dgm:if>
        <dgm:else name="Name16"/>
      </dgm:choose>
    </dgm:forEach>
  </dgm:layoutNode>
</dgm:layoutDef>
</file>

<file path=ppt/diagrams/layout32.xml><?xml version="1.0" encoding="utf-8"?>
<dgm:layoutDef xmlns:dgm="http://schemas.openxmlformats.org/drawingml/2006/diagram" xmlns:a="http://schemas.openxmlformats.org/drawingml/2006/main" uniqueId="urn:microsoft.com/office/officeart/2005/8/layout/radial4">
  <dgm:title val=""/>
  <dgm:desc val=""/>
  <dgm:catLst>
    <dgm:cat type="relationship" pri="190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t modelId="11"/>
        <dgm:pt modelId="12"/>
      </dgm:ptLst>
      <dgm:cxnLst>
        <dgm:cxn modelId="2" srcId="0" destId="1" srcOrd="0" destOrd="0"/>
        <dgm:cxn modelId="15" srcId="1" destId="11" srcOrd="0" destOrd="0"/>
        <dgm:cxn modelId="16" srcId="1" destId="12" srcOrd="1"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cycle">
    <dgm:varLst>
      <dgm:chMax val="1"/>
      <dgm:dir/>
      <dgm:animLvl val="ctr"/>
      <dgm:resizeHandles val="exact"/>
    </dgm:varLst>
    <dgm:choose name="Name0">
      <dgm:if name="Name1" func="var" arg="dir" op="equ" val="norm">
        <dgm:choose name="Name2">
          <dgm:if name="Name3" axis="ch ch" ptType="node node" st="1 1" cnt="1 0" func="cnt" op="lte" val="1">
            <dgm:alg type="cycle">
              <dgm:param type="stAng" val="0"/>
              <dgm:param type="spanAng" val="360"/>
              <dgm:param type="ctrShpMap" val="fNode"/>
            </dgm:alg>
          </dgm:if>
          <dgm:else name="Name4">
            <dgm:choose name="Name5">
              <dgm:if name="Name6" axis="ch ch" ptType="node node" st="1 1" cnt="1 0" func="cnt" op="lte" val="3">
                <dgm:alg type="cycle">
                  <dgm:param type="stAng" val="-55"/>
                  <dgm:param type="spanAng" val="110"/>
                  <dgm:param type="ctrShpMap" val="fNode"/>
                </dgm:alg>
              </dgm:if>
              <dgm:else name="Name7">
                <dgm:choose name="Name8">
                  <dgm:if name="Name9" axis="ch ch" ptType="node node" st="1 1" cnt="1 0" func="cnt" op="equ" val="4">
                    <dgm:alg type="cycle">
                      <dgm:param type="stAng" val="-75"/>
                      <dgm:param type="spanAng" val="150"/>
                      <dgm:param type="ctrShpMap" val="fNode"/>
                    </dgm:alg>
                  </dgm:if>
                  <dgm:else name="Name10">
                    <dgm:alg type="cycle">
                      <dgm:param type="stAng" val="-90"/>
                      <dgm:param type="spanAng" val="180"/>
                      <dgm:param type="ctrShpMap" val="fNode"/>
                    </dgm:alg>
                  </dgm:else>
                </dgm:choose>
              </dgm:else>
            </dgm:choose>
          </dgm:else>
        </dgm:choose>
      </dgm:if>
      <dgm:else name="Name11">
        <dgm:choose name="Name12">
          <dgm:if name="Name13" axis="ch ch" ptType="node node" st="1 1" cnt="1 0" func="cnt" op="lte" val="1">
            <dgm:alg type="cycle">
              <dgm:param type="stAng" val="0"/>
              <dgm:param type="spanAng" val="-360"/>
              <dgm:param type="ctrShpMap" val="fNode"/>
            </dgm:alg>
          </dgm:if>
          <dgm:else name="Name14">
            <dgm:choose name="Name15">
              <dgm:if name="Name16" axis="ch ch" ptType="node node" st="1 1" cnt="1 0" func="cnt" op="lte" val="3">
                <dgm:alg type="cycle">
                  <dgm:param type="stAng" val="55"/>
                  <dgm:param type="spanAng" val="-110"/>
                  <dgm:param type="ctrShpMap" val="fNode"/>
                </dgm:alg>
              </dgm:if>
              <dgm:else name="Name17">
                <dgm:choose name="Name18">
                  <dgm:if name="Name19" axis="ch ch" ptType="node node" st="1 1" cnt="1 0" func="cnt" op="equ" val="4">
                    <dgm:alg type="cycle">
                      <dgm:param type="stAng" val="75"/>
                      <dgm:param type="spanAng" val="-150"/>
                      <dgm:param type="ctrShpMap" val="fNode"/>
                    </dgm:alg>
                  </dgm:if>
                  <dgm:else name="Name20">
                    <dgm:alg type="cycle">
                      <dgm:param type="stAng" val="90"/>
                      <dgm:param type="spanAng" val="-180"/>
                      <dgm:param type="ctrShpMap" val="fNode"/>
                    </dgm:alg>
                  </dgm:else>
                </dgm:choose>
              </dgm:else>
            </dgm:choose>
          </dgm:else>
        </dgm:choose>
      </dgm:else>
    </dgm:choose>
    <dgm:shape xmlns:r="http://schemas.openxmlformats.org/officeDocument/2006/relationships" r:blip="">
      <dgm:adjLst/>
    </dgm:shape>
    <dgm:presOf/>
    <dgm:constrLst>
      <dgm:constr type="w" for="ch" forName="centerShape" refType="w"/>
      <dgm:constr type="w" for="ch" forName="node" refType="w" refFor="ch" refForName="centerShape" fact="0.95"/>
      <dgm:constr type="h" for="ch" forName="parTrans" refType="w" refFor="ch" refForName="centerShape" fact="0.285"/>
      <dgm:constr type="sp" refType="w" refFor="ch" refForName="centerShape" op="equ" fact="0.23"/>
      <dgm:constr type="sibSp" refType="w" refFor="ch" refForName="node" fact="0.1"/>
      <dgm:constr type="primFontSz" for="ch" forName="node" op="equ"/>
    </dgm:constrLst>
    <dgm:choose name="Name21">
      <dgm:if name="Name22" axis="ch ch" ptType="node node" st="1 1" cnt="1 0" func="cnt" op="lte" val="5">
        <dgm:ruleLst>
          <dgm:rule type="w" for="ch" forName="centerShape" val="NaN" fact="0.27" max="NaN"/>
        </dgm:ruleLst>
      </dgm:if>
      <dgm:else name="Name23">
        <dgm:ruleLst>
          <dgm:rule type="w" for="ch" forName="centerShape" val="NaN" fact="0.27" max="NaN"/>
          <dgm:rule type="w" for="ch" forName="node" val="NaN" fact="0.7" max="NaN"/>
        </dgm:ruleLst>
      </dgm:else>
    </dgm:choose>
    <dgm:forEach name="Name24" axis="ch" ptType="node" cnt="1">
      <dgm:layoutNode name="centerShape" styleLbl="node0">
        <dgm:alg type="tx"/>
        <dgm:shape xmlns:r="http://schemas.openxmlformats.org/officeDocument/2006/relationships" type="ellipse" r:blip="">
          <dgm:adjLst/>
        </dgm:shape>
        <dgm:presOf axis="self"/>
        <dgm:constrLst>
          <dgm:constr type="tMarg" refType="primFontSz" fact="0.05"/>
          <dgm:constr type="bMarg" refType="primFontSz" fact="0.05"/>
          <dgm:constr type="lMarg" refType="primFontSz" fact="0.05"/>
          <dgm:constr type="rMarg" refType="primFontSz" fact="0.05"/>
          <dgm:constr type="primFontSz" val="65"/>
          <dgm:constr type="h" refType="w"/>
        </dgm:constrLst>
        <dgm:ruleLst>
          <dgm:rule type="primFontSz" val="5" fact="NaN" max="NaN"/>
        </dgm:ruleLst>
      </dgm:layoutNode>
      <dgm:forEach name="Name25" axis="ch">
        <dgm:forEach name="Name26" axis="self" ptType="parTrans">
          <dgm:layoutNode name="parTrans" styleLbl="bgSibTrans2D1">
            <dgm:alg type="conn">
              <dgm:param type="begPts" val="auto"/>
              <dgm:param type="endPts" val="ctr"/>
              <dgm:param type="endSty" val="noArr"/>
              <dgm:param type="begSty" val="arr"/>
            </dgm:alg>
            <dgm:shape xmlns:r="http://schemas.openxmlformats.org/officeDocument/2006/relationships" type="conn" r:blip="">
              <dgm:adjLst/>
            </dgm:shape>
            <dgm:presOf axis="self"/>
            <dgm:constrLst>
              <dgm:constr type="begPad" refType="connDist" fact="0.055"/>
              <dgm:constr type="endPad"/>
            </dgm:constrLst>
            <dgm:ruleLst/>
          </dgm:layoutNode>
        </dgm:forEach>
        <dgm:forEach name="Name27" axis="self" ptType="node">
          <dgm:layoutNode name="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h" refType="w" fact="0.8"/>
              <dgm:constr type="tMarg" refType="primFontSz" fact="0.15"/>
              <dgm:constr type="bMarg" refType="primFontSz" fact="0.15"/>
              <dgm:constr type="lMarg" refType="primFontSz" fact="0.15"/>
              <dgm:constr type="rMarg" refType="primFontSz" fact="0.15"/>
            </dgm:constrLst>
            <dgm:ruleLst>
              <dgm:rule type="primFontSz" val="5" fact="NaN" max="NaN"/>
            </dgm:ruleLst>
          </dgm:layoutNode>
        </dgm:forEach>
      </dgm:forEach>
    </dgm:forEach>
  </dgm:layoutNode>
</dgm:layoutDef>
</file>

<file path=ppt/diagrams/layout33.xml><?xml version="1.0" encoding="utf-8"?>
<dgm:layoutDef xmlns:dgm="http://schemas.openxmlformats.org/drawingml/2006/diagram" xmlns:a="http://schemas.openxmlformats.org/drawingml/2006/main" uniqueId="urn:microsoft.com/office/officeart/2008/layout/VerticalCircleList">
  <dgm:title val=""/>
  <dgm:desc val=""/>
  <dgm:catLst>
    <dgm:cat type="list" pri="235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41" srcId="1" destId="11" srcOrd="0" destOrd="0"/>
        <dgm:cxn modelId="42" srcId="1" destId="12" srcOrd="1" destOrd="0"/>
        <dgm:cxn modelId="5" srcId="0" destId="2" srcOrd="0" destOrd="0"/>
        <dgm:cxn modelId="51" srcId="2" destId="21" srcOrd="0" destOrd="0"/>
        <dgm:cxn modelId="52" srcId="2" destId="22" srcOrd="1" destOrd="0"/>
      </dgm:cxnLst>
      <dgm:bg/>
      <dgm:whole/>
    </dgm:dataModel>
  </dgm:sampData>
  <dgm:styleData useDef="1">
    <dgm:dataModel>
      <dgm:ptLst/>
      <dgm:bg/>
      <dgm:whole/>
    </dgm:dataModel>
  </dgm:styleData>
  <dgm:clrData useDef="1">
    <dgm:dataModel>
      <dgm:ptLst/>
      <dgm:bg/>
      <dgm:whole/>
    </dgm:dataModel>
  </dgm:clrData>
  <dgm:layoutNode name="Name0">
    <dgm:varLst>
      <dgm:dir/>
    </dgm:varLst>
    <dgm:alg type="lin">
      <dgm:param type="linDir" val="fromT"/>
      <dgm:param type="fallback" val="2D"/>
    </dgm:alg>
    <dgm:shape xmlns:r="http://schemas.openxmlformats.org/officeDocument/2006/relationships" r:blip="">
      <dgm:adjLst/>
    </dgm:shape>
    <dgm:presOf/>
    <dgm:constrLst>
      <dgm:constr type="w" for="ch" forName="withChildren" refType="w"/>
      <dgm:constr type="h" for="ch" forName="withChildren" refType="w" fact="0.909"/>
      <dgm:constr type="w" for="ch" forName="noChildren" refType="w"/>
      <dgm:constr type="h" for="ch" forName="noChildren" refType="w" fact="0.164"/>
      <dgm:constr type="w" for="ch" forName="overlap" val="1"/>
      <dgm:constr type="h" for="ch" forName="overlap" refType="w" refFor="ch" refForName="withChildren" fact="-0.089"/>
      <dgm:constr type="primFontSz" for="des" forName="txLvl1" op="equ" val="65"/>
      <dgm:constr type="primFontSz" for="des" forName="txLvlOnly1" refType="primFontSz" refFor="des" refForName="txLvl1" op="equ"/>
      <dgm:constr type="primFontSz" for="des" forName="txLvl2" refType="primFontSz" refFor="des" refForName="txLvl1" op="equ" fact="0.78"/>
      <dgm:constr type="primFontSz" for="des" forName="txLvl3" refType="primFontSz" refFor="des" refForName="txLvl1" op="equ" fact="0.78"/>
      <dgm:constr type="userF" for="des" forName="lin" refType="primFontSz" refFor="des" refForName="txLvl2" op="equ"/>
    </dgm:constrLst>
    <dgm:forEach name="Name1" axis="ch" ptType="node">
      <dgm:choose name="Name2">
        <dgm:if name="Name3" axis="ch" ptType="node" func="cnt" op="gte" val="1">
          <dgm:layoutNode name="withChildren">
            <dgm:alg type="composite"/>
            <dgm:choose name="Name4">
              <dgm:if name="Name5" func="var" arg="dir" op="equ" val="norm">
                <dgm:constrLst>
                  <dgm:constr type="l" for="ch" forName="bigCircle"/>
                  <dgm:constr type="w" for="ch" forName="bigCircle" refType="h" refFor="ch" refForName="bigCircle"/>
                  <dgm:constr type="t" for="ch" forName="bigCircle"/>
                  <dgm:constr type="h" for="ch" forName="bigCircle" refType="h"/>
                  <dgm:constr type="l" for="ch" forName="medCircle" refType="w" fact="0.043"/>
                  <dgm:constr type="w" for="ch" forName="medCircle" refType="h" refFor="ch" refForName="medCircle"/>
                  <dgm:constr type="t" for="ch" forName="medCircle" refType="h" fact="0.042"/>
                  <dgm:constr type="h" for="ch" forName="medCircle" refType="h" fact="0.18"/>
                  <dgm:constr type="l" for="ch" forName="txLvl1" refType="ctrX" refFor="ch" refForName="medCircle"/>
                  <dgm:constr type="r" for="ch" forName="txLvl1" refType="w"/>
                  <dgm:constr type="h" for="ch" forName="txLvl1" refType="h" refFor="ch" refForName="medCircle"/>
                  <dgm:constr type="t" for="ch" forName="txLvl1" refType="t" refFor="ch" refForName="medCircle"/>
                  <dgm:constr type="l" for="ch" forName="lin" refType="ctrX" refFor="ch" refForName="medCircle"/>
                  <dgm:constr type="r" for="ch" forName="lin" refType="w"/>
                  <dgm:constr type="t" for="ch" forName="lin" refType="h" fact="0.222"/>
                  <dgm:constr type="h" for="ch" forName="lin" refType="h" fact="0.68"/>
                </dgm:constrLst>
              </dgm:if>
              <dgm:else name="Name6">
                <dgm:constrLst>
                  <dgm:constr type="r" for="ch" forName="bigCircle" refType="w"/>
                  <dgm:constr type="w" for="ch" forName="bigCircle" refType="h" refFor="ch" refForName="bigCircle"/>
                  <dgm:constr type="t" for="ch" forName="bigCircle"/>
                  <dgm:constr type="h" for="ch" forName="bigCircle" refType="h"/>
                  <dgm:constr type="r" for="ch" forName="medCircle" refType="w" fact="0.957"/>
                  <dgm:constr type="w" for="ch" forName="medCircle" refType="h" refFor="ch" refForName="medCircle"/>
                  <dgm:constr type="t" for="ch" forName="medCircle" refType="h" fact="0.042"/>
                  <dgm:constr type="h" for="ch" forName="medCircle" refType="h" fact="0.18"/>
                  <dgm:constr type="l" for="ch" forName="txLvl1"/>
                  <dgm:constr type="r" for="ch" forName="txLvl1" refType="ctrX" refFor="ch" refForName="medCircle"/>
                  <dgm:constr type="h" for="ch" forName="txLvl1" refType="h" refFor="ch" refForName="medCircle"/>
                  <dgm:constr type="t" for="ch" forName="txLvl1" refType="t" refFor="ch" refForName="medCircle"/>
                  <dgm:constr type="l" for="ch" forName="lin"/>
                  <dgm:constr type="r" for="ch" forName="lin" refType="ctrX" refFor="ch" refForName="medCircle"/>
                  <dgm:constr type="t" for="ch" forName="lin" refType="h" fact="0.222"/>
                  <dgm:constr type="h" for="ch" forName="lin" refType="h" fact="0.68"/>
                </dgm:constrLst>
              </dgm:else>
            </dgm:choose>
            <dgm:layoutNode name="bigCircle" styleLbl="vennNode1">
              <dgm:alg type="sp"/>
              <dgm:shape xmlns:r="http://schemas.openxmlformats.org/officeDocument/2006/relationships" type="ellipse" r:blip="">
                <dgm:adjLst/>
              </dgm:shape>
              <dgm:presOf/>
              <dgm:constrLst>
                <dgm:constr type="w" refType="h"/>
              </dgm:constrLst>
            </dgm:layoutNode>
            <dgm:layoutNode name="medCircle" styleLbl="vennNode1">
              <dgm:alg type="sp"/>
              <dgm:shape xmlns:r="http://schemas.openxmlformats.org/officeDocument/2006/relationships" type="ellipse" r:blip="">
                <dgm:adjLst/>
              </dgm:shape>
              <dgm:presOf/>
              <dgm:constrLst>
                <dgm:constr type="w" refType="h"/>
              </dgm:constrLst>
            </dgm:layoutNode>
            <dgm:layoutNode name="txLvl1" styleLbl="revTx">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ect" r:blip="">
                <dgm:adjLst/>
              </dgm:shape>
              <dgm:presOf axis="self" ptType="node"/>
              <dgm:constrLst>
                <dgm:constr type="lMarg"/>
                <dgm:constr type="rMarg"/>
                <dgm:constr type="tMarg" refType="primFontSz" fact="0.1"/>
                <dgm:constr type="bMarg" refType="primFontSz" fact="0.1"/>
              </dgm:constrLst>
              <dgm:ruleLst>
                <dgm:rule type="primFontSz" val="5" fact="NaN" max="NaN"/>
              </dgm:ruleLst>
            </dgm:layoutNode>
            <dgm:layoutNode name="lin">
              <dgm:choose name="Name10">
                <dgm:if name="Name11" func="var" arg="dir" op="equ" val="norm">
                  <dgm:alg type="lin">
                    <dgm:param type="linDir" val="fromT"/>
                    <dgm:param type="vertAlign" val="t"/>
                    <dgm:param type="nodeHorzAlign" val="l"/>
                  </dgm:alg>
                </dgm:if>
                <dgm:else name="Name12">
                  <dgm:alg type="lin">
                    <dgm:param type="linDir" val="fromT"/>
                    <dgm:param type="vertAlign" val="t"/>
                    <dgm:param type="nodeHorzAlign" val="r"/>
                  </dgm:alg>
                </dgm:else>
              </dgm:choose>
              <dgm:shape xmlns:r="http://schemas.openxmlformats.org/officeDocument/2006/relationships" r:blip="">
                <dgm:adjLst/>
              </dgm:shape>
              <dgm:presOf/>
              <dgm:constrLst>
                <dgm:constr type="userF"/>
                <dgm:constr type="primFontSz" for="ch" forName="txLvl2" refType="userF"/>
                <dgm:constr type="w" for="ch" forName="txLvl2" refType="w"/>
                <dgm:constr type="h" for="ch" forName="txLvl2" refType="primFontSz" refFor="ch" refForName="txLvl2" fact="0.39"/>
                <dgm:constr type="w" for="ch" forName="txLvl3" refType="w"/>
                <dgm:constr type="h" for="ch" forName="txLvl3" refType="primFontSz" refFor="ch" refForName="txLvl2" fact="0.39"/>
                <dgm:constr type="h" for="ch" forName="smCircle" refType="primFontSz" refFor="ch" refForName="txLvl2" fact="0.14"/>
                <dgm:constr type="h" for="ch" forName="indentDot1" refType="primFontSz" refFor="ch" refForName="txLvl2" fact="0.14"/>
                <dgm:constr type="h" for="ch" forName="indentDot2" refType="primFontSz" refFor="ch" refForName="txLvl2" fact="0.14"/>
                <dgm:constr type="h" for="ch" forName="indentDot3" refType="primFontSz" refFor="ch" refForName="txLvl2" fact="0.14"/>
                <dgm:constr type="w" for="ch" forName="indentDot1" refType="w"/>
                <dgm:constr type="w" for="ch" forName="indentDot2" refType="w"/>
                <dgm:constr type="w" for="ch" forName="indentDot3" refType="w"/>
                <dgm:constr type="userI" for="ch" forName="txLvl3" refType="primFontSz" refFor="ch" refForName="txLvl2" fact="0.14"/>
                <dgm:constr type="userI" for="ch" forName="indentDot1" refType="primFontSz" refFor="ch" refForName="txLvl2" fact="0.14"/>
                <dgm:constr type="userI" for="ch" forName="indentDot2" refType="primFontSz" refFor="ch" refForName="txLvl2" fact="0.14"/>
                <dgm:constr type="userI" for="ch" forName="indentDot3" refType="primFontSz" refFor="ch" refForName="txLvl2" fact="0.14"/>
              </dgm:constrLst>
              <dgm:ruleLst>
                <dgm:rule type="primFontSz" for="ch" forName="txLvl2" val="5" fact="NaN" max="NaN"/>
              </dgm:ruleLst>
              <dgm:forEach name="Name13" axis="ch" ptType="node">
                <dgm:layoutNode name="txLvl2" styleLbl="revTx">
                  <dgm:choose name="Name14">
                    <dgm:if name="Name15" func="var" arg="dir" op="equ" val="norm">
                      <dgm:alg type="tx">
                        <dgm:param type="parTxLTRAlign" val="l"/>
                        <dgm:param type="parTxRTLAlign" val="l"/>
                      </dgm:alg>
                    </dgm:if>
                    <dgm:else name="Name16">
                      <dgm:alg type="tx">
                        <dgm:param type="parTxLTRAlign" val="r"/>
                        <dgm:param type="parTxRTLAlign" val="r"/>
                      </dgm:alg>
                    </dgm:else>
                  </dgm:choose>
                  <dgm:shape xmlns:r="http://schemas.openxmlformats.org/officeDocument/2006/relationships" type="rect" r:blip="">
                    <dgm:adjLst/>
                  </dgm:shape>
                  <dgm:presOf axis="self" ptType="node"/>
                  <dgm:constrLst>
                    <dgm:constr type="lMarg"/>
                    <dgm:constr type="rMarg"/>
                    <dgm:constr type="tMarg" refType="primFontSz" fact="0.1"/>
                    <dgm:constr type="bMarg" refType="primFontSz" fact="0.1"/>
                  </dgm:constrLst>
                  <dgm:ruleLst>
                    <dgm:rule type="h" val="INF" fact="NaN" max="NaN"/>
                  </dgm:ruleLst>
                </dgm:layoutNode>
                <dgm:forEach name="Name17" axis="ch" ptType="node" cnt="1">
                  <dgm:layoutNode name="indentDot1">
                    <dgm:alg type="composite"/>
                    <dgm:shape xmlns:r="http://schemas.openxmlformats.org/officeDocument/2006/relationships" r:blip="">
                      <dgm:adjLst/>
                    </dgm:shape>
                    <dgm:presOf/>
                    <dgm:choose name="Name18">
                      <dgm:if name="Name19" func="var" arg="dir" op="equ" val="norm">
                        <dgm:constrLst>
                          <dgm:constr type="userI"/>
                          <dgm:constr type="w" for="ch" forName="gap1" refType="userI" fact="3"/>
                          <dgm:constr type="w" for="ch" forName="smCircle1" refType="h"/>
                          <dgm:constr type="l" for="ch" forName="smCircle1" refType="r" refFor="ch" refForName="gap1"/>
                        </dgm:constrLst>
                      </dgm:if>
                      <dgm:else name="Name20">
                        <dgm:constrLst>
                          <dgm:constr type="userI"/>
                          <dgm:constr type="w" for="ch" forName="gap1" refType="userI" fact="3"/>
                          <dgm:constr type="w" for="ch" forName="smCircle1" refType="h"/>
                          <dgm:constr type="r" for="ch" forName="smCircle1" refType="l" refFor="ch" refForName="gap1"/>
                        </dgm:constrLst>
                      </dgm:else>
                    </dgm:choose>
                    <dgm:layoutNode name="gap1">
                      <dgm:alg type="sp"/>
                      <dgm:shape xmlns:r="http://schemas.openxmlformats.org/officeDocument/2006/relationships" type="rect" r:blip="" hideGeom="1">
                        <dgm:adjLst/>
                      </dgm:shape>
                      <dgm:presOf/>
                    </dgm:layoutNode>
                    <dgm:layoutNode name="smCircle1" styleLbl="vennNode1">
                      <dgm:alg type="sp"/>
                      <dgm:shape xmlns:r="http://schemas.openxmlformats.org/officeDocument/2006/relationships" type="ellipse" r:blip="">
                        <dgm:adjLst/>
                      </dgm:shape>
                      <dgm:presOf/>
                      <dgm:constrLst>
                        <dgm:constr type="w" refType="h"/>
                      </dgm:constrLst>
                    </dgm:layoutNode>
                  </dgm:layoutNode>
                </dgm:forEach>
                <dgm:forEach name="Name21" axis="ch" ptType="node">
                  <dgm:layoutNode name="txLvl3" styleLbl="revTx">
                    <dgm:varLst>
                      <dgm:bulletEnabled val="1"/>
                    </dgm:varLst>
                    <dgm:choose name="Name22">
                      <dgm:if name="Name23" func="var" arg="dir" op="equ" val="norm">
                        <dgm:alg type="tx">
                          <dgm:param type="parTxLTRAlign" val="l"/>
                          <dgm:param type="parTxRTLAlign" val="l"/>
                          <dgm:param type="shpTxLTRAlignCh" val="l"/>
                          <dgm:param type="shpTxRTLAlignCh" val="l"/>
                        </dgm:alg>
                      </dgm:if>
                      <dgm:else name="Name24">
                        <dgm:alg type="tx">
                          <dgm:param type="parTxLTRAlign" val="r"/>
                          <dgm:param type="parTxRTLAlign" val="r"/>
                          <dgm:param type="shpTxLTRAlignCh" val="r"/>
                          <dgm:param type="shpTxRTLAlignCh" val="r"/>
                        </dgm:alg>
                      </dgm:else>
                    </dgm:choose>
                    <dgm:shape xmlns:r="http://schemas.openxmlformats.org/officeDocument/2006/relationships" type="rect" r:blip="">
                      <dgm:adjLst/>
                    </dgm:shape>
                    <dgm:presOf axis="desOrSelf" ptType="node"/>
                    <dgm:choose name="Name25">
                      <dgm:if name="Name26" func="var" arg="dir" op="equ" val="norm">
                        <dgm:constrLst>
                          <dgm:constr type="userI"/>
                          <dgm:constr type="lMarg" refType="userI" fact="8.504"/>
                          <dgm:constr type="rMarg"/>
                          <dgm:constr type="tMarg" refType="primFontSz" fact="0.1"/>
                          <dgm:constr type="bMarg" refType="primFontSz" fact="0.1"/>
                        </dgm:constrLst>
                      </dgm:if>
                      <dgm:else name="Name27">
                        <dgm:constrLst>
                          <dgm:constr type="userI"/>
                          <dgm:constr type="lMarg"/>
                          <dgm:constr type="rMarg" refType="userI" fact="8.504"/>
                          <dgm:constr type="tMarg" refType="primFontSz" fact="0.1"/>
                          <dgm:constr type="bMarg" refType="primFontSz" fact="0.1"/>
                        </dgm:constrLst>
                      </dgm:else>
                    </dgm:choose>
                    <dgm:ruleLst>
                      <dgm:rule type="h" val="INF" fact="NaN" max="NaN"/>
                    </dgm:ruleLst>
                  </dgm:layoutNode>
                  <dgm:forEach name="Name28" axis="followSib" ptType="sibTrans" cnt="1">
                    <dgm:layoutNode name="indentDot2">
                      <dgm:alg type="composite"/>
                      <dgm:shape xmlns:r="http://schemas.openxmlformats.org/officeDocument/2006/relationships" r:blip="">
                        <dgm:adjLst/>
                      </dgm:shape>
                      <dgm:presOf/>
                      <dgm:choose name="Name29">
                        <dgm:if name="Name30" func="var" arg="dir" op="equ" val="norm">
                          <dgm:constrLst>
                            <dgm:constr type="userI"/>
                            <dgm:constr type="w" for="ch" forName="gap2" refType="userI" fact="3"/>
                            <dgm:constr type="w" for="ch" forName="smCircle2" refType="h"/>
                            <dgm:constr type="l" for="ch" forName="smCircle2" refType="r" refFor="ch" refForName="gap2"/>
                          </dgm:constrLst>
                        </dgm:if>
                        <dgm:else name="Name31">
                          <dgm:constrLst>
                            <dgm:constr type="userI"/>
                            <dgm:constr type="w" for="ch" forName="gap2" refType="userI" fact="3"/>
                            <dgm:constr type="w" for="ch" forName="smCircle2" refType="h"/>
                            <dgm:constr type="r" for="ch" forName="smCircle2" refType="l" refFor="ch" refForName="gap2"/>
                          </dgm:constrLst>
                        </dgm:else>
                      </dgm:choose>
                      <dgm:layoutNode name="gap2">
                        <dgm:alg type="sp"/>
                        <dgm:shape xmlns:r="http://schemas.openxmlformats.org/officeDocument/2006/relationships" type="rect" r:blip="" hideGeom="1">
                          <dgm:adjLst/>
                        </dgm:shape>
                        <dgm:presOf/>
                      </dgm:layoutNode>
                      <dgm:layoutNode name="smCircle2" styleLbl="vennNode1">
                        <dgm:alg type="sp"/>
                        <dgm:shape xmlns:r="http://schemas.openxmlformats.org/officeDocument/2006/relationships" type="ellipse" r:blip="">
                          <dgm:adjLst/>
                        </dgm:shape>
                        <dgm:presOf/>
                        <dgm:constrLst>
                          <dgm:constr type="w" refType="h"/>
                        </dgm:constrLst>
                      </dgm:layoutNode>
                    </dgm:layoutNode>
                  </dgm:forEach>
                </dgm:forEach>
                <dgm:choose name="Name32">
                  <dgm:if name="Name33" axis="ch" ptType="node" func="cnt" op="gte" val="1">
                    <dgm:forEach name="Name34" axis="followSib" ptType="sibTrans" cnt="1">
                      <dgm:layoutNode name="indentDot3">
                        <dgm:alg type="composite"/>
                        <dgm:shape xmlns:r="http://schemas.openxmlformats.org/officeDocument/2006/relationships" r:blip="">
                          <dgm:adjLst/>
                        </dgm:shape>
                        <dgm:presOf/>
                        <dgm:choose name="Name35">
                          <dgm:if name="Name36" func="var" arg="dir" op="equ" val="norm">
                            <dgm:constrLst>
                              <dgm:constr type="userI"/>
                              <dgm:constr type="w" for="ch" forName="gap3" refType="userI" fact="3"/>
                              <dgm:constr type="w" for="ch" forName="smCircle3" refType="h"/>
                              <dgm:constr type="l" for="ch" forName="smCircle3" refType="r" refFor="ch" refForName="gap3"/>
                            </dgm:constrLst>
                          </dgm:if>
                          <dgm:else name="Name37">
                            <dgm:constrLst>
                              <dgm:constr type="userI"/>
                              <dgm:constr type="w" for="ch" forName="gap3" refType="userI" fact="3"/>
                              <dgm:constr type="w" for="ch" forName="smCircle3" refType="h"/>
                              <dgm:constr type="r" for="ch" forName="smCircle3" refType="l" refFor="ch" refForName="gap3"/>
                            </dgm:constrLst>
                          </dgm:else>
                        </dgm:choose>
                        <dgm:layoutNode name="gap3">
                          <dgm:alg type="sp"/>
                          <dgm:shape xmlns:r="http://schemas.openxmlformats.org/officeDocument/2006/relationships" type="rect" r:blip="" hideGeom="1">
                            <dgm:adjLst/>
                          </dgm:shape>
                          <dgm:presOf/>
                        </dgm:layoutNode>
                        <dgm:layoutNode name="smCircle3" styleLbl="vennNode1">
                          <dgm:alg type="sp"/>
                          <dgm:shape xmlns:r="http://schemas.openxmlformats.org/officeDocument/2006/relationships" type="ellipse" r:blip="">
                            <dgm:adjLst/>
                          </dgm:shape>
                          <dgm:presOf/>
                          <dgm:constrLst>
                            <dgm:constr type="w" refType="h"/>
                          </dgm:constrLst>
                        </dgm:layoutNode>
                      </dgm:layoutNode>
                    </dgm:forEach>
                  </dgm:if>
                  <dgm:else name="Name38">
                    <dgm:forEach name="Name39" axis="followSib" ptType="sibTrans" cnt="1">
                      <dgm:layoutNode name="smCircle" styleLbl="vennNode1">
                        <dgm:alg type="sp"/>
                        <dgm:shape xmlns:r="http://schemas.openxmlformats.org/officeDocument/2006/relationships" type="ellipse" r:blip="">
                          <dgm:adjLst/>
                        </dgm:shape>
                        <dgm:presOf/>
                        <dgm:constrLst>
                          <dgm:constr type="w" refType="h"/>
                        </dgm:constrLst>
                      </dgm:layoutNode>
                    </dgm:forEach>
                  </dgm:else>
                </dgm:choose>
              </dgm:forEach>
            </dgm:layoutNode>
          </dgm:layoutNode>
          <dgm:choose name="Name40">
            <dgm:if name="Name41" axis="followSib ch" ptType="node node" cnt="1 0" func="cnt" op="gte" val="1">
              <dgm:layoutNode name="overlap">
                <dgm:alg type="sp"/>
                <dgm:shape xmlns:r="http://schemas.openxmlformats.org/officeDocument/2006/relationships" r:blip="">
                  <dgm:adjLst/>
                </dgm:shape>
                <dgm:presOf/>
              </dgm:layoutNode>
            </dgm:if>
            <dgm:else name="Name42"/>
          </dgm:choose>
        </dgm:if>
        <dgm:else name="Name43">
          <dgm:layoutNode name="noChildren">
            <dgm:alg type="composite"/>
            <dgm:choose name="Name44">
              <dgm:if name="Name45" func="var" arg="dir" op="equ" val="norm">
                <dgm:constrLst>
                  <dgm:constr type="l" for="ch" forName="gap"/>
                  <dgm:constr type="w" for="ch" forName="gap" refType="w" fact="0.043"/>
                  <dgm:constr type="h" for="ch" forName="gap" refType="h"/>
                  <dgm:constr type="t" for="ch" forName="gap"/>
                  <dgm:constr type="l" for="ch" forName="medCircle2" refType="r" refFor="ch" refForName="gap"/>
                  <dgm:constr type="w" for="ch" forName="medCircle2" refType="h" refFor="ch" refForName="medCircle2"/>
                  <dgm:constr type="t" for="ch" forName="medCircle2"/>
                  <dgm:constr type="h" for="ch" forName="medCircle2" refType="h"/>
                  <dgm:constr type="l" for="ch" forName="txLvlOnly1" refType="ctrX" refFor="ch" refForName="medCircle2"/>
                  <dgm:constr type="r" for="ch" forName="txLvlOnly1" refType="w"/>
                  <dgm:constr type="h" for="ch" forName="txLvlOnly1" refType="h"/>
                  <dgm:constr type="t" for="ch" forName="txLvlOnly1"/>
                </dgm:constrLst>
              </dgm:if>
              <dgm:else name="Name46">
                <dgm:constrLst>
                  <dgm:constr type="r" for="ch" forName="gap" refType="w"/>
                  <dgm:constr type="w" for="ch" forName="gap" refType="w" fact="0.043"/>
                  <dgm:constr type="h" for="ch" forName="gap" refType="h"/>
                  <dgm:constr type="t" for="ch" forName="gap"/>
                  <dgm:constr type="r" for="ch" forName="medCircle2" refType="l" refFor="ch" refForName="gap"/>
                  <dgm:constr type="w" for="ch" forName="medCircle2" refType="h" refFor="ch" refForName="medCircle2"/>
                  <dgm:constr type="t" for="ch" forName="medCircle2"/>
                  <dgm:constr type="h" for="ch" forName="medCircle2" refType="h"/>
                  <dgm:constr type="l" for="ch" forName="txLvlOnly1"/>
                  <dgm:constr type="r" for="ch" forName="txLvlOnly1" refType="ctrX" refFor="ch" refForName="medCircle2"/>
                  <dgm:constr type="h" for="ch" forName="txLvlOnly1" refType="h"/>
                  <dgm:constr type="t" for="ch" forName="txLvlOnly1"/>
                </dgm:constrLst>
              </dgm:else>
            </dgm:choose>
            <dgm:layoutNode name="gap">
              <dgm:alg type="sp"/>
              <dgm:shape xmlns:r="http://schemas.openxmlformats.org/officeDocument/2006/relationships" r:blip="">
                <dgm:adjLst/>
              </dgm:shape>
              <dgm:presOf/>
            </dgm:layoutNode>
            <dgm:layoutNode name="medCircle2" styleLbl="vennNode1">
              <dgm:alg type="sp"/>
              <dgm:shape xmlns:r="http://schemas.openxmlformats.org/officeDocument/2006/relationships" type="ellipse" r:blip="">
                <dgm:adjLst/>
              </dgm:shape>
              <dgm:presOf/>
              <dgm:constrLst>
                <dgm:constr type="w" refType="h"/>
              </dgm:constrLst>
            </dgm:layoutNode>
            <dgm:layoutNode name="txLvlOnly1" styleLbl="revTx">
              <dgm:choose name="Name47">
                <dgm:if name="Name48" func="var" arg="dir" op="equ" val="norm">
                  <dgm:alg type="tx">
                    <dgm:param type="parTxLTRAlign" val="l"/>
                    <dgm:param type="parTxRTLAlign" val="l"/>
                  </dgm:alg>
                </dgm:if>
                <dgm:else name="Name49">
                  <dgm:alg type="tx">
                    <dgm:param type="parTxLTRAlign" val="r"/>
                    <dgm:param type="parTxRTLAlign" val="r"/>
                  </dgm:alg>
                </dgm:else>
              </dgm:choose>
              <dgm:shape xmlns:r="http://schemas.openxmlformats.org/officeDocument/2006/relationships" type="rect" r:blip="">
                <dgm:adjLst/>
              </dgm:shape>
              <dgm:presOf axis="self" ptType="node"/>
              <dgm:constrLst>
                <dgm:constr type="lMarg"/>
                <dgm:constr type="rMarg"/>
                <dgm:constr type="tMarg" refType="primFontSz" fact="0.1"/>
                <dgm:constr type="bMarg" refType="primFontSz" fact="0.1"/>
              </dgm:constrLst>
              <dgm:ruleLst>
                <dgm:rule type="primFontSz" val="5" fact="NaN" max="NaN"/>
              </dgm:ruleLst>
            </dgm:layoutNode>
          </dgm:layoutNode>
        </dgm:else>
      </dgm:choose>
    </dgm:forEach>
  </dgm:layoutNode>
</dgm:layoutDef>
</file>

<file path=ppt/diagrams/layout34.xml><?xml version="1.0" encoding="utf-8"?>
<dgm:layoutDef xmlns:dgm="http://schemas.openxmlformats.org/drawingml/2006/diagram" xmlns:a="http://schemas.openxmlformats.org/drawingml/2006/main" uniqueId="urn:microsoft.com/office/officeart/2005/8/layout/cycle6">
  <dgm:title val=""/>
  <dgm:desc val=""/>
  <dgm:catLst>
    <dgm:cat type="cycle" pri="4000"/>
    <dgm:cat type="relationship" pri="24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choose name="Name2">
          <dgm:if name="Name3" axis="ch" ptType="node" func="cnt" op="gt" val="2">
            <dgm:alg type="cycle">
              <dgm:param type="stAng" val="0"/>
              <dgm:param type="spanAng" val="360"/>
            </dgm:alg>
          </dgm:if>
          <dgm:else name="Name4">
            <dgm:alg type="cycle">
              <dgm:param type="stAng" val="-90"/>
              <dgm:param type="spanAng" val="360"/>
            </dgm:alg>
          </dgm:else>
        </dgm:choose>
      </dgm:if>
      <dgm:else name="Name5">
        <dgm:choose name="Name6">
          <dgm:if name="Name7" axis="ch" ptType="node" func="cnt" op="gt" val="2">
            <dgm:alg type="cycle">
              <dgm:param type="stAng" val="0"/>
              <dgm:param type="spanAng" val="-360"/>
            </dgm:alg>
          </dgm:if>
          <dgm:else name="Name8">
            <dgm:alg type="cycle">
              <dgm:param type="stAng" val="90"/>
              <dgm:param type="spanAng" val="-360"/>
            </dgm:alg>
          </dgm:else>
        </dgm:choose>
      </dgm:else>
    </dgm:choose>
    <dgm:shape xmlns:r="http://schemas.openxmlformats.org/officeDocument/2006/relationships" r:blip="">
      <dgm:adjLst/>
    </dgm:shape>
    <dgm:presOf/>
    <dgm:choose name="Name9">
      <dgm:if name="Name10" func="var" arg="dir" op="equ" val="norm">
        <dgm:constrLst>
          <dgm:constr type="w" for="ch" forName="node" refType="w"/>
          <dgm:constr type="w" for="ch" ptType="sibTrans" refType="w" refFor="ch" refForName="node" op="equ" fact="0.3"/>
          <dgm:constr type="diam" for="ch" ptType="sibTrans" refType="diam" op="equ"/>
          <dgm:constr type="sibSp" refType="w" refFor="ch" refForName="node" op="equ" fact="0.15"/>
          <dgm:constr type="w" for="ch" forName="spNode" refType="sibSp" fact="1.6"/>
          <dgm:constr type="primFontSz" for="ch" forName="node" op="equ" val="65"/>
        </dgm:constrLst>
      </dgm:if>
      <dgm:else name="Name11">
        <dgm:constrLst>
          <dgm:constr type="w" for="ch" forName="node" refType="w"/>
          <dgm:constr type="w" for="ch" ptType="sibTrans" refType="w" refFor="ch" refForName="node" op="equ" fact="0.3"/>
          <dgm:constr type="diam" for="ch" ptType="sibTrans" refType="diam" op="equ" fact="-1"/>
          <dgm:constr type="sibSp" refType="w" refFor="ch" refForName="node" op="equ" fact="0.15"/>
          <dgm:constr type="w" for="ch" forName="spNode" refType="sibSp" fact="1.6"/>
          <dgm:constr type="primFontSz" for="ch" forName="node" op="equ" val="65"/>
        </dgm:constrLst>
      </dgm:else>
    </dgm:choose>
    <dgm:ruleLst/>
    <dgm:forEach name="Name12" axis="ch" ptType="node">
      <dgm:layoutNode name="node">
        <dgm:varLst>
          <dgm:bulletEnabled val="1"/>
        </dgm:varLst>
        <dgm:alg type="tx"/>
        <dgm:shape xmlns:r="http://schemas.openxmlformats.org/officeDocument/2006/relationships" type="roundRect" r:blip="">
          <dgm:adjLst/>
        </dgm:shape>
        <dgm:presOf axis="desOrSelf" ptType="node"/>
        <dgm:constrLst>
          <dgm:constr type="h" refType="w" fact="0.65"/>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3">
        <dgm:if name="Name14" axis="par ch" ptType="doc node" func="cnt" op="gt" val="1">
          <dgm:layoutNode name="spNode">
            <dgm:alg type="sp"/>
            <dgm:shape xmlns:r="http://schemas.openxmlformats.org/officeDocument/2006/relationships" r:blip="">
              <dgm:adjLst/>
            </dgm:shape>
            <dgm:presOf/>
            <dgm:constrLst>
              <dgm:constr type="h" refType="w"/>
            </dgm:constrLst>
            <dgm:ruleLst/>
          </dgm:layoutNode>
          <dgm:forEach name="Name15" axis="followSib" ptType="sibTrans" hideLastTrans="0" cnt="1">
            <dgm:layoutNode name="sibTrans">
              <dgm:alg type="conn">
                <dgm:param type="dim" val="1D"/>
                <dgm:param type="connRout" val="curve"/>
                <dgm:param type="begPts" val="radial"/>
                <dgm:param type="endPts" val="radial"/>
                <dgm:param type="endSty" val="noArr"/>
              </dgm:alg>
              <dgm:shape xmlns:r="http://schemas.openxmlformats.org/officeDocument/2006/relationships" type="conn" r:blip="">
                <dgm:adjLst/>
              </dgm:shape>
              <dgm:presOf axis="self"/>
              <dgm:constrLst>
                <dgm:constr type="h" refType="w" fact="0.65"/>
                <dgm:constr type="connDist"/>
                <dgm:constr type="begPad" refType="connDist" fact="0.01"/>
                <dgm:constr type="endPad" refType="connDist" fact="0.01"/>
              </dgm:constrLst>
              <dgm:ruleLst/>
            </dgm:layoutNode>
          </dgm:forEach>
        </dgm:if>
        <dgm:else name="Name16"/>
      </dgm:choose>
    </dgm:forEach>
  </dgm:layoutNode>
</dgm:layoutDef>
</file>

<file path=ppt/diagrams/layout35.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36.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37.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38.xml><?xml version="1.0" encoding="utf-8"?>
<dgm:layoutDef xmlns:dgm="http://schemas.openxmlformats.org/drawingml/2006/diagram" xmlns:a="http://schemas.openxmlformats.org/drawingml/2006/main" uniqueId="urn:microsoft.com/office/officeart/2005/8/layout/hList3">
  <dgm:title val=""/>
  <dgm:desc val=""/>
  <dgm:catLst>
    <dgm:cat type="list" pri="1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1" destId="2" srcOrd="0" destOrd="0"/>
        <dgm:cxn modelId="7" srcId="1" destId="3" srcOrd="1" destOrd="0"/>
        <dgm:cxn modelId="8" srcId="1" destId="4" srcOrd="2" destOrd="0"/>
      </dgm:cxnLst>
      <dgm:bg/>
      <dgm:whole/>
    </dgm:dataModel>
  </dgm:sampData>
  <dgm:styleData>
    <dgm:dataModel>
      <dgm:ptLst>
        <dgm:pt modelId="0" type="doc"/>
        <dgm:pt modelId="1"/>
        <dgm:pt modelId="2"/>
        <dgm:pt modelId="3"/>
      </dgm:ptLst>
      <dgm:cxnLst>
        <dgm:cxn modelId="5" srcId="0" destId="1" srcOrd="0" destOrd="0"/>
        <dgm:cxn modelId="6" srcId="1" destId="2" srcOrd="0" destOrd="0"/>
        <dgm:cxn modelId="7" srcId="1" destId="3" srcOrd="1" destOrd="0"/>
      </dgm:cxnLst>
      <dgm:bg/>
      <dgm:whole/>
    </dgm:dataModel>
  </dgm:styleData>
  <dgm:clrData>
    <dgm:dataModel>
      <dgm:ptLst>
        <dgm:pt modelId="0" type="doc"/>
        <dgm:pt modelId="1"/>
        <dgm:pt modelId="2"/>
        <dgm:pt modelId="3"/>
        <dgm:pt modelId="4"/>
        <dgm:pt modelId="5"/>
      </dgm:ptLst>
      <dgm:cxnLst>
        <dgm:cxn modelId="6" srcId="0" destId="1" srcOrd="0" destOrd="0"/>
        <dgm:cxn modelId="7" srcId="1" destId="2" srcOrd="0" destOrd="0"/>
        <dgm:cxn modelId="8" srcId="1" destId="3" srcOrd="1" destOrd="0"/>
        <dgm:cxn modelId="9" srcId="1" destId="4" srcOrd="2" destOrd="0"/>
        <dgm:cxn modelId="10" srcId="1" destId="5" srcOrd="3" destOrd="0"/>
      </dgm:cxnLst>
      <dgm:bg/>
      <dgm:whole/>
    </dgm:dataModel>
  </dgm:clrData>
  <dgm:layoutNode name="composite">
    <dgm:varLst>
      <dgm:chMax val="1"/>
      <dgm:dir/>
      <dgm:resizeHandles val="exact"/>
    </dgm:varLst>
    <dgm:alg type="composite"/>
    <dgm:shape xmlns:r="http://schemas.openxmlformats.org/officeDocument/2006/relationships" r:blip="">
      <dgm:adjLst/>
    </dgm:shape>
    <dgm:presOf/>
    <dgm:constrLst>
      <dgm:constr type="w" for="ch" forName="roof" refType="w"/>
      <dgm:constr type="h" for="ch" forName="roof" refType="h" fact="0.3"/>
      <dgm:constr type="primFontSz" for="ch" forName="roof" val="65"/>
      <dgm:constr type="w" for="ch" forName="pillars" refType="w"/>
      <dgm:constr type="h" for="ch" forName="pillars" refType="h" fact="0.63"/>
      <dgm:constr type="t" for="ch" forName="pillars" refType="h" fact="0.3"/>
      <dgm:constr type="primFontSz" for="des" forName="pillar1" val="65"/>
      <dgm:constr type="primFontSz" for="des" forName="pillarX" refType="primFontSz" refFor="des" refForName="pillar1" op="equ"/>
      <dgm:constr type="w" for="ch" forName="base" refType="w"/>
      <dgm:constr type="h" for="ch" forName="base" refType="h" fact="0.07"/>
      <dgm:constr type="t" for="ch" forName="base" refType="h" fact="0.93"/>
    </dgm:constrLst>
    <dgm:ruleLst/>
    <dgm:forEach name="Name0" axis="ch" ptType="node" cnt="1">
      <dgm:layoutNode name="roof" styleLbl="dkBgShp">
        <dgm:alg type="tx"/>
        <dgm:shape xmlns:r="http://schemas.openxmlformats.org/officeDocument/2006/relationships" type="rect" r:blip="">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illars" styleLbl="node1">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pillar1" refType="w"/>
          <dgm:constr type="h" for="ch" forName="pillar1" refType="h"/>
          <dgm:constr type="w" for="ch" forName="pillarX" refType="w"/>
          <dgm:constr type="h" for="ch" forName="pillarX" refType="h"/>
        </dgm:constrLst>
        <dgm:ruleLst/>
        <dgm:layoutNode name="pillar1" styleLbl="node1">
          <dgm:varLst>
            <dgm:bulletEnabled val="1"/>
          </dgm:varLst>
          <dgm:alg type="tx"/>
          <dgm:shape xmlns:r="http://schemas.openxmlformats.org/officeDocument/2006/relationships" type="rect" r:blip="">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ch" ptType="node" st="2">
          <dgm:layoutNode name="pillarX" styleLbl="node1">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dgm:layoutNode>
      <dgm:layoutNode name="base" styleLbl="dkBgShp">
        <dgm:alg type="sp"/>
        <dgm:shape xmlns:r="http://schemas.openxmlformats.org/officeDocument/2006/relationships" type="rect" r:blip="">
          <dgm:adjLst/>
        </dgm:shape>
        <dgm:presOf/>
        <dgm:constrLst/>
        <dgm:ruleLst/>
      </dgm:layoutNode>
    </dgm:forEach>
  </dgm:layoutNode>
</dgm:layoutDef>
</file>

<file path=ppt/diagrams/layout39.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40.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41.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42.xml><?xml version="1.0" encoding="utf-8"?>
<dgm:layoutDef xmlns:dgm="http://schemas.openxmlformats.org/drawingml/2006/diagram" xmlns:a="http://schemas.openxmlformats.org/drawingml/2006/main" uniqueId="urn:microsoft.com/office/officeart/2005/8/layout/process4">
  <dgm:title val=""/>
  <dgm:desc val=""/>
  <dgm:catLst>
    <dgm:cat type="process" pri="16000"/>
    <dgm:cat type="list" pri="2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lin">
      <dgm:param type="linDir" val="fromB"/>
    </dgm:alg>
    <dgm:shape xmlns:r="http://schemas.openxmlformats.org/officeDocument/2006/relationships" r:blip="">
      <dgm:adjLst/>
    </dgm:shape>
    <dgm:presOf/>
    <dgm:constrLst>
      <dgm:constr type="h" for="ch" forName="boxAndChildren" refType="h"/>
      <dgm:constr type="h" for="ch" forName="arrowAndChildren" refType="h" refFor="ch" refForName="boxAndChildren" op="equ" fact="1.538"/>
      <dgm:constr type="w" for="ch" forName="arrowAndChildren" refType="w"/>
      <dgm:constr type="w" for="ch" forName="boxAndChildren" refType="w"/>
      <dgm:constr type="h" for="ch" forName="sp" refType="h" fact="-0.015"/>
      <dgm:constr type="primFontSz" for="des" forName="parentTextBox" val="65"/>
      <dgm:constr type="primFontSz" for="des" forName="parentTextArrow" refType="primFontSz" refFor="des" refForName="parentTextBox" op="equ"/>
      <dgm:constr type="primFontSz" for="des" forName="childTextArrow" val="65"/>
      <dgm:constr type="primFontSz" for="des" forName="childTextBox" refType="primFontSz" refFor="des" refForName="childTextArrow" op="equ"/>
    </dgm:constrLst>
    <dgm:ruleLst/>
    <dgm:forEach name="Name1" axis="ch" ptType="node" st="-1" step="-1">
      <dgm:choose name="Name2">
        <dgm:if name="Name3" axis="self" ptType="node" func="revPos" op="equ" val="1">
          <dgm:layoutNode name="boxAndChildren">
            <dgm:alg type="composite"/>
            <dgm:shape xmlns:r="http://schemas.openxmlformats.org/officeDocument/2006/relationships" r:blip="">
              <dgm:adjLst/>
            </dgm:shape>
            <dgm:presOf/>
            <dgm:choose name="Name4">
              <dgm:if name="Name5" axis="ch" ptType="node" func="cnt" op="gte" val="1">
                <dgm:constrLst>
                  <dgm:constr type="w" for="ch" forName="parentTextBox" refType="w"/>
                  <dgm:constr type="h" for="ch" forName="parentTextBox" refType="h" fact="0.54"/>
                  <dgm:constr type="t" for="ch" forName="parentTextBox"/>
                  <dgm:constr type="w" for="ch" forName="entireBox" refType="w"/>
                  <dgm:constr type="h" for="ch" forName="entireBox" refType="h"/>
                  <dgm:constr type="w" for="ch" forName="descendantBox" refType="w"/>
                  <dgm:constr type="b" for="ch" forName="descendantBox" refType="h" fact="0.98"/>
                  <dgm:constr type="h" for="ch" forName="descendantBox" refType="h" fact="0.46"/>
                </dgm:constrLst>
              </dgm:if>
              <dgm:else name="Name6">
                <dgm:constrLst>
                  <dgm:constr type="w" for="ch" forName="parentTextBox" refType="w"/>
                  <dgm:constr type="h" for="ch" forName="parentTextBox" refType="h"/>
                </dgm:constrLst>
              </dgm:else>
            </dgm:choose>
            <dgm:ruleLst/>
            <dgm:layoutNode name="parentTextBox">
              <dgm:alg type="tx"/>
              <dgm:choose name="Name7">
                <dgm:if name="Name8" axis="ch" ptType="node" func="cnt" op="gte" val="1">
                  <dgm:shape xmlns:r="http://schemas.openxmlformats.org/officeDocument/2006/relationships" type="rect" r:blip="" zOrderOff="1" hideGeom="1">
                    <dgm:adjLst/>
                  </dgm:shape>
                </dgm:if>
                <dgm:else name="Name9">
                  <dgm:shape xmlns:r="http://schemas.openxmlformats.org/officeDocument/2006/relationships" type="rect" r:blip="">
                    <dgm:adjLst/>
                  </dgm:shape>
                </dgm:else>
              </dgm:choose>
              <dgm:presOf axis="self"/>
              <dgm:constrLst/>
              <dgm:ruleLst>
                <dgm:rule type="primFontSz" val="5" fact="NaN" max="NaN"/>
              </dgm:ruleLst>
            </dgm:layoutNode>
            <dgm:choose name="Name10">
              <dgm:if name="Name11" axis="ch" ptType="node" func="cnt" op="gte" val="1">
                <dgm:layoutNode name="entireBox">
                  <dgm:alg type="sp"/>
                  <dgm:shape xmlns:r="http://schemas.openxmlformats.org/officeDocument/2006/relationships" type="rect" r:blip="">
                    <dgm:adjLst/>
                  </dgm:shape>
                  <dgm:presOf axis="self"/>
                  <dgm:constrLst/>
                  <dgm:ruleLst/>
                </dgm:layoutNode>
                <dgm:layoutNode name="descendantBox" styleLbl="fgAccFollowNode1">
                  <dgm:choose name="Name12">
                    <dgm:if name="Name13" func="var" arg="dir" op="equ" val="norm">
                      <dgm:alg type="lin"/>
                    </dgm:if>
                    <dgm:else name="Name14">
                      <dgm:alg type="lin">
                        <dgm:param type="linDir" val="fromR"/>
                      </dgm:alg>
                    </dgm:else>
                  </dgm:choose>
                  <dgm:shape xmlns:r="http://schemas.openxmlformats.org/officeDocument/2006/relationships" r:blip="">
                    <dgm:adjLst/>
                  </dgm:shape>
                  <dgm:presOf/>
                  <dgm:constrLst>
                    <dgm:constr type="w" for="ch" forName="childTextBox" refType="w"/>
                    <dgm:constr type="h" for="ch" forName="childTextBox" refType="h"/>
                  </dgm:constrLst>
                  <dgm:ruleLst/>
                  <dgm:forEach name="Name15" axis="ch" ptType="node">
                    <dgm:layoutNode name="childTextBox"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16"/>
            </dgm:choose>
          </dgm:layoutNode>
        </dgm:if>
        <dgm:else name="Name17">
          <dgm:layoutNode name="arrowAndChildren">
            <dgm:alg type="composite"/>
            <dgm:shape xmlns:r="http://schemas.openxmlformats.org/officeDocument/2006/relationships" r:blip="">
              <dgm:adjLst/>
            </dgm:shape>
            <dgm:presOf/>
            <dgm:choose name="Name18">
              <dgm:if name="Name19" axis="ch" ptType="node" func="cnt" op="gte" val="1">
                <dgm:constrLst>
                  <dgm:constr type="w" for="ch" forName="parentTextArrow" refType="w"/>
                  <dgm:constr type="t" for="ch" forName="parentTextArrow"/>
                  <dgm:constr type="h" for="ch" forName="parentTextArrow" refType="h" fact="0.351"/>
                  <dgm:constr type="w" for="ch" forName="arrow" refType="w"/>
                  <dgm:constr type="h" for="ch" forName="arrow" refType="h"/>
                  <dgm:constr type="w" for="ch" forName="descendantArrow" refType="w"/>
                  <dgm:constr type="b" for="ch" forName="descendantArrow" refType="h" fact="0.65"/>
                  <dgm:constr type="h" for="ch" forName="descendantArrow" refType="h" fact="0.299"/>
                </dgm:constrLst>
              </dgm:if>
              <dgm:else name="Name20">
                <dgm:constrLst>
                  <dgm:constr type="w" for="ch" forName="parentTextArrow" refType="w"/>
                  <dgm:constr type="h" for="ch" forName="parentTextArrow" refType="h"/>
                </dgm:constrLst>
              </dgm:else>
            </dgm:choose>
            <dgm:ruleLst/>
            <dgm:layoutNode name="parentTextArrow">
              <dgm:alg type="tx"/>
              <dgm:choose name="Name21">
                <dgm:if name="Name22" axis="ch" ptType="node" func="cnt" op="gte" val="1">
                  <dgm:shape xmlns:r="http://schemas.openxmlformats.org/officeDocument/2006/relationships" type="rect" r:blip="" zOrderOff="1" hideGeom="1">
                    <dgm:adjLst/>
                  </dgm:shape>
                </dgm:if>
                <dgm:else name="Name23">
                  <dgm:shape xmlns:r="http://schemas.openxmlformats.org/officeDocument/2006/relationships" rot="180" type="upArrowCallout" r:blip="">
                    <dgm:adjLst/>
                  </dgm:shape>
                </dgm:else>
              </dgm:choose>
              <dgm:presOf axis="self"/>
              <dgm:constrLst/>
              <dgm:ruleLst>
                <dgm:rule type="primFontSz" val="5" fact="NaN" max="NaN"/>
              </dgm:ruleLst>
            </dgm:layoutNode>
            <dgm:choose name="Name24">
              <dgm:if name="Name25" axis="ch" ptType="node" func="cnt" op="gte" val="1">
                <dgm:layoutNode name="arrow">
                  <dgm:alg type="sp"/>
                  <dgm:shape xmlns:r="http://schemas.openxmlformats.org/officeDocument/2006/relationships" rot="180" type="upArrowCallout" r:blip="">
                    <dgm:adjLst/>
                  </dgm:shape>
                  <dgm:presOf axis="self"/>
                  <dgm:constrLst/>
                  <dgm:ruleLst/>
                </dgm:layoutNode>
                <dgm:layoutNode name="descendantArrow">
                  <dgm:choose name="Name26">
                    <dgm:if name="Name27" func="var" arg="dir" op="equ" val="norm">
                      <dgm:alg type="lin"/>
                    </dgm:if>
                    <dgm:else name="Name28">
                      <dgm:alg type="lin">
                        <dgm:param type="linDir" val="fromR"/>
                      </dgm:alg>
                    </dgm:else>
                  </dgm:choose>
                  <dgm:shape xmlns:r="http://schemas.openxmlformats.org/officeDocument/2006/relationships" r:blip="">
                    <dgm:adjLst/>
                  </dgm:shape>
                  <dgm:presOf/>
                  <dgm:constrLst>
                    <dgm:constr type="w" for="ch" forName="childTextArrow" refType="w"/>
                    <dgm:constr type="h" for="ch" forName="childTextArrow" refType="h"/>
                  </dgm:constrLst>
                  <dgm:ruleLst/>
                  <dgm:forEach name="Name29" axis="ch" ptType="node">
                    <dgm:layoutNode name="childTextArrow"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30"/>
            </dgm:choose>
          </dgm:layoutNode>
        </dgm:else>
      </dgm:choose>
      <dgm:forEach name="Name31" axis="precedSib" ptType="sibTrans" st="-1" cnt="1">
        <dgm:layoutNode name="sp">
          <dgm:alg type="sp"/>
          <dgm:shape xmlns:r="http://schemas.openxmlformats.org/officeDocument/2006/relationships" r:blip="">
            <dgm:adjLst/>
          </dgm:shape>
          <dgm:presOf axis="self"/>
          <dgm:constrLst/>
          <dgm:ruleLst/>
        </dgm:layoutNode>
      </dgm:forEach>
    </dgm:forEach>
  </dgm:layoutNode>
</dgm:layoutDef>
</file>

<file path=ppt/diagrams/layout43.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layout44.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45.xml><?xml version="1.0" encoding="utf-8"?>
<dgm:layoutDef xmlns:dgm="http://schemas.openxmlformats.org/drawingml/2006/diagram" xmlns:a="http://schemas.openxmlformats.org/drawingml/2006/main" uniqueId="urn:microsoft.com/office/officeart/2005/8/layout/matrix1">
  <dgm:title val=""/>
  <dgm:desc val=""/>
  <dgm:catLst>
    <dgm:cat type="matrix" pri="2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3" destOrd="0"/>
      </dgm:cxnLst>
      <dgm:bg/>
      <dgm:whole/>
    </dgm:dataModel>
  </dgm:styleData>
  <dgm:clrData>
    <dgm:dataModel>
      <dgm:ptLst>
        <dgm:pt modelId="0" type="doc"/>
        <dgm:pt modelId="1"/>
        <dgm:pt modelId="11"/>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3" destOrd="0"/>
      </dgm:cxnLst>
      <dgm:bg/>
      <dgm:whole/>
    </dgm:dataModel>
  </dgm:clrData>
  <dgm:layoutNode name="diagram">
    <dgm:varLst>
      <dgm:chMax val="1"/>
      <dgm:dir/>
      <dgm:animLvl val="ctr"/>
      <dgm:resizeHandles val="exact"/>
    </dgm:varLst>
    <dgm:alg type="composite"/>
    <dgm:shape xmlns:r="http://schemas.openxmlformats.org/officeDocument/2006/relationships" r:blip="">
      <dgm:adjLst/>
    </dgm:shape>
    <dgm:presOf/>
    <dgm:constrLst>
      <dgm:constr type="ctrX" for="ch" forName="matrix" refType="w" fact="0.5"/>
      <dgm:constr type="ctrY" for="ch" forName="matrix" refType="h" fact="0.5"/>
      <dgm:constr type="w" for="ch" forName="matrix" refType="w"/>
      <dgm:constr type="h" for="ch" forName="matrix" refType="h"/>
      <dgm:constr type="ctrX" for="ch" forName="centerTile" refType="w" fact="0.5"/>
      <dgm:constr type="ctrY" for="ch" forName="centerTile" refType="h" fact="0.5"/>
      <dgm:constr type="w" for="ch" forName="centerTile" refType="w" fact="0.3"/>
      <dgm:constr type="h" for="ch" forName="centerTile" refType="h" fact="0.25"/>
      <dgm:constr type="primFontSz" for="des" ptType="node" op="equ" val="65"/>
    </dgm:constrLst>
    <dgm:ruleLst/>
    <dgm:choose name="Name0">
      <dgm:if name="Name1" axis="ch" ptType="node" func="cnt" op="gte" val="1">
        <dgm:layoutNode name="matrix">
          <dgm:alg type="composite"/>
          <dgm:shape xmlns:r="http://schemas.openxmlformats.org/officeDocument/2006/relationships" r:blip="">
            <dgm:adjLst/>
          </dgm:shape>
          <dgm:presOf/>
          <dgm:constrLst>
            <dgm:constr type="l" for="ch" forName="tile1"/>
            <dgm:constr type="t" for="ch" forName="tile1"/>
            <dgm:constr type="r" for="ch" forName="tile1" refType="w" fact="0.5"/>
            <dgm:constr type="b" for="ch" forName="tile1" refType="h" fact="0.5"/>
            <dgm:constr type="l" for="ch" forName="tile1text" refType="l" refFor="ch" refForName="tile1"/>
            <dgm:constr type="t" for="ch" forName="tile1text" refType="t" refFor="ch" refForName="tile1"/>
            <dgm:constr type="w" for="ch" forName="tile1text" refType="w" refFor="ch" refForName="tile1"/>
            <dgm:constr type="h" for="ch" forName="tile1text" refType="h" refFor="ch" refForName="tile1" fact="0.75"/>
            <dgm:constr type="r" for="ch" forName="tile2" refType="w"/>
            <dgm:constr type="t" for="ch" forName="tile2"/>
            <dgm:constr type="l" for="ch" forName="tile2" refType="w" fact="0.5"/>
            <dgm:constr type="b" for="ch" forName="tile2" refType="h" fact="0.5"/>
            <dgm:constr type="r" for="ch" forName="tile2text" refType="r" refFor="ch" refForName="tile2"/>
            <dgm:constr type="t" for="ch" forName="tile2text" refType="t" refFor="ch" refForName="tile2"/>
            <dgm:constr type="w" for="ch" forName="tile2text" refType="w" refFor="ch" refForName="tile2"/>
            <dgm:constr type="h" for="ch" forName="tile2text" refType="h" refFor="ch" refForName="tile2" fact="0.75"/>
            <dgm:constr type="l" for="ch" forName="tile3"/>
            <dgm:constr type="b" for="ch" forName="tile3" refType="h"/>
            <dgm:constr type="r" for="ch" forName="tile3" refType="w" fact="0.5"/>
            <dgm:constr type="t" for="ch" forName="tile3" refType="h" fact="0.5"/>
            <dgm:constr type="l" for="ch" forName="tile3text" refType="l" refFor="ch" refForName="tile3"/>
            <dgm:constr type="b" for="ch" forName="tile3text" refType="b" refFor="ch" refForName="tile3"/>
            <dgm:constr type="w" for="ch" forName="tile3text" refType="w" refFor="ch" refForName="tile3"/>
            <dgm:constr type="h" for="ch" forName="tile3text" refType="h" refFor="ch" refForName="tile3" fact="0.75"/>
            <dgm:constr type="r" for="ch" forName="tile4" refType="w"/>
            <dgm:constr type="b" for="ch" forName="tile4" refType="h"/>
            <dgm:constr type="l" for="ch" forName="tile4" refType="w" fact="0.5"/>
            <dgm:constr type="t" for="ch" forName="tile4" refType="h" fact="0.5"/>
            <dgm:constr type="r" for="ch" forName="tile4text" refType="r" refFor="ch" refForName="tile4"/>
            <dgm:constr type="b" for="ch" forName="tile4text" refType="b" refFor="ch" refForName="tile4"/>
            <dgm:constr type="w" for="ch" forName="tile4text" refType="w" refFor="ch" refForName="tile4"/>
            <dgm:constr type="h" for="ch" forName="tile4text" refType="h" refFor="ch" refForName="tile4" fact="0.75"/>
          </dgm:constrLst>
          <dgm:ruleLst/>
          <dgm:layoutNode name="tile1" styleLbl="node1">
            <dgm:alg type="sp"/>
            <dgm:shape xmlns:r="http://schemas.openxmlformats.org/officeDocument/2006/relationships" rot="270" type="round1Rect" r:blip="">
              <dgm:adjLst/>
            </dgm:shape>
            <dgm:choose name="Name2">
              <dgm:if name="Name3" func="var" arg="dir" op="equ" val="norm">
                <dgm:presOf axis="ch ch desOrSelf" ptType="node node node" st="1 1 1" cnt="1 1 0"/>
              </dgm:if>
              <dgm:else name="Name4">
                <dgm:presOf axis="ch ch desOrSelf" ptType="node node node" st="1 2 1" cnt="1 1 0"/>
              </dgm:else>
            </dgm:choose>
            <dgm:constrLst/>
            <dgm:ruleLst/>
          </dgm:layoutNode>
          <dgm:layoutNode name="tile1text" styleLbl="node1">
            <dgm:varLst>
              <dgm:chMax val="0"/>
              <dgm:chPref val="0"/>
              <dgm:bulletEnabled val="1"/>
            </dgm:varLst>
            <dgm:choose name="Name5">
              <dgm:if name="Name6" axis="root des" func="maxDepth" op="gte" val="3">
                <dgm:alg type="tx">
                  <dgm:param type="txAnchorVert" val="t"/>
                  <dgm:param type="parTxLTRAlign" val="l"/>
                  <dgm:param type="parTxRTLAlign" val="r"/>
                </dgm:alg>
              </dgm:if>
              <dgm:else name="Name7">
                <dgm:alg type="tx"/>
              </dgm:else>
            </dgm:choose>
            <dgm:shape xmlns:r="http://schemas.openxmlformats.org/officeDocument/2006/relationships" rot="270" type="rect" r:blip="" hideGeom="1">
              <dgm:adjLst>
                <dgm:adj idx="1" val="0.2"/>
              </dgm:adjLst>
            </dgm:shape>
            <dgm:choose name="Name8">
              <dgm:if name="Name9" func="var" arg="dir" op="equ" val="norm">
                <dgm:presOf axis="ch ch desOrSelf" ptType="node node node" st="1 1 1" cnt="1 1 0"/>
              </dgm:if>
              <dgm:else name="Name10">
                <dgm:presOf axis="ch ch desOrSelf" ptType="node node node" st="1 2 1" cnt="1 1 0"/>
              </dgm:else>
            </dgm:choose>
            <dgm:constrLst/>
            <dgm:ruleLst>
              <dgm:rule type="primFontSz" val="5" fact="NaN" max="NaN"/>
            </dgm:ruleLst>
          </dgm:layoutNode>
          <dgm:layoutNode name="tile2" styleLbl="node1">
            <dgm:alg type="sp"/>
            <dgm:shape xmlns:r="http://schemas.openxmlformats.org/officeDocument/2006/relationships" type="round1Rect" r:blip="">
              <dgm:adjLst/>
            </dgm:shape>
            <dgm:choose name="Name11">
              <dgm:if name="Name12" func="var" arg="dir" op="equ" val="norm">
                <dgm:presOf axis="ch ch desOrSelf" ptType="node node node" st="1 2 1" cnt="1 1 0"/>
              </dgm:if>
              <dgm:else name="Name13">
                <dgm:presOf axis="ch ch desOrSelf" ptType="node node node" st="1 1 1" cnt="1 1 0"/>
              </dgm:else>
            </dgm:choose>
            <dgm:constrLst/>
            <dgm:ruleLst/>
          </dgm:layoutNode>
          <dgm:layoutNode name="tile2text" styleLbl="node1">
            <dgm:varLst>
              <dgm:chMax val="0"/>
              <dgm:chPref val="0"/>
              <dgm:bulletEnabled val="1"/>
            </dgm:varLst>
            <dgm:choose name="Name14">
              <dgm:if name="Name15" axis="root des" func="maxDepth" op="gte" val="3">
                <dgm:alg type="tx">
                  <dgm:param type="txAnchorVert" val="t"/>
                  <dgm:param type="parTxLTRAlign" val="l"/>
                  <dgm:param type="parTxRTLAlign" val="r"/>
                </dgm:alg>
              </dgm:if>
              <dgm:else name="Name16">
                <dgm:alg type="tx"/>
              </dgm:else>
            </dgm:choose>
            <dgm:shape xmlns:r="http://schemas.openxmlformats.org/officeDocument/2006/relationships" type="rect" r:blip="" hideGeom="1">
              <dgm:adjLst/>
            </dgm:shape>
            <dgm:choose name="Name17">
              <dgm:if name="Name18" func="var" arg="dir" op="equ" val="norm">
                <dgm:presOf axis="ch ch desOrSelf" ptType="node node node" st="1 2 1" cnt="1 1 0"/>
              </dgm:if>
              <dgm:else name="Name19">
                <dgm:presOf axis="ch ch desOrSelf" ptType="node node node" st="1 1 1" cnt="1 1 0"/>
              </dgm:else>
            </dgm:choose>
            <dgm:constrLst/>
            <dgm:ruleLst>
              <dgm:rule type="primFontSz" val="5" fact="NaN" max="NaN"/>
            </dgm:ruleLst>
          </dgm:layoutNode>
          <dgm:layoutNode name="tile3" styleLbl="node1">
            <dgm:alg type="sp"/>
            <dgm:shape xmlns:r="http://schemas.openxmlformats.org/officeDocument/2006/relationships" rot="180" type="round1Rect" r:blip="">
              <dgm:adjLst/>
            </dgm:shape>
            <dgm:choose name="Name20">
              <dgm:if name="Name21" func="var" arg="dir" op="equ" val="norm">
                <dgm:presOf axis="ch ch desOrSelf" ptType="node node node" st="1 3 1" cnt="1 1 0"/>
              </dgm:if>
              <dgm:else name="Name22">
                <dgm:presOf axis="ch ch desOrSelf" ptType="node node node" st="1 4 1" cnt="1 1 0"/>
              </dgm:else>
            </dgm:choose>
            <dgm:constrLst/>
            <dgm:ruleLst/>
          </dgm:layoutNode>
          <dgm:layoutNode name="tile3text" styleLbl="node1">
            <dgm:varLst>
              <dgm:chMax val="0"/>
              <dgm:chPref val="0"/>
              <dgm:bulletEnabled val="1"/>
            </dgm:varLst>
            <dgm:choose name="Name23">
              <dgm:if name="Name24" axis="root des" func="maxDepth" op="gte" val="3">
                <dgm:alg type="tx">
                  <dgm:param type="txAnchorVert" val="t"/>
                  <dgm:param type="parTxLTRAlign" val="l"/>
                  <dgm:param type="parTxRTLAlign" val="r"/>
                </dgm:alg>
              </dgm:if>
              <dgm:else name="Name25">
                <dgm:alg type="tx"/>
              </dgm:else>
            </dgm:choose>
            <dgm:shape xmlns:r="http://schemas.openxmlformats.org/officeDocument/2006/relationships" rot="180" type="rect" r:blip="" hideGeom="1">
              <dgm:adjLst/>
            </dgm:shape>
            <dgm:choose name="Name26">
              <dgm:if name="Name27" func="var" arg="dir" op="equ" val="norm">
                <dgm:presOf axis="ch ch desOrSelf" ptType="node node node" st="1 3 1" cnt="1 1 0"/>
              </dgm:if>
              <dgm:else name="Name28">
                <dgm:presOf axis="ch ch desOrSelf" ptType="node node node" st="1 4 1" cnt="1 1 0"/>
              </dgm:else>
            </dgm:choose>
            <dgm:constrLst/>
            <dgm:ruleLst>
              <dgm:rule type="primFontSz" val="5" fact="NaN" max="NaN"/>
            </dgm:ruleLst>
          </dgm:layoutNode>
          <dgm:layoutNode name="tile4" styleLbl="node1">
            <dgm:alg type="sp"/>
            <dgm:shape xmlns:r="http://schemas.openxmlformats.org/officeDocument/2006/relationships" rot="90" type="round1Rect" r:blip="">
              <dgm:adjLst/>
            </dgm:shape>
            <dgm:choose name="Name29">
              <dgm:if name="Name30" func="var" arg="dir" op="equ" val="norm">
                <dgm:presOf axis="ch ch desOrSelf" ptType="node node node" st="1 4 1" cnt="1 1 0"/>
              </dgm:if>
              <dgm:else name="Name31">
                <dgm:presOf axis="ch ch desOrSelf" ptType="node node node" st="1 3 1" cnt="1 1 0"/>
              </dgm:else>
            </dgm:choose>
            <dgm:constrLst/>
            <dgm:ruleLst/>
          </dgm:layoutNode>
          <dgm:layoutNode name="tile4text" styleLbl="node1">
            <dgm:varLst>
              <dgm:chMax val="0"/>
              <dgm:chPref val="0"/>
              <dgm:bulletEnabled val="1"/>
            </dgm:varLst>
            <dgm:choose name="Name32">
              <dgm:if name="Name33" axis="root des" func="maxDepth" op="gte" val="3">
                <dgm:alg type="tx">
                  <dgm:param type="txAnchorVert" val="t"/>
                  <dgm:param type="parTxLTRAlign" val="l"/>
                  <dgm:param type="parTxRTLAlign" val="r"/>
                </dgm:alg>
              </dgm:if>
              <dgm:else name="Name34">
                <dgm:alg type="tx"/>
              </dgm:else>
            </dgm:choose>
            <dgm:shape xmlns:r="http://schemas.openxmlformats.org/officeDocument/2006/relationships" rot="90" type="rect" r:blip="" hideGeom="1">
              <dgm:adjLst/>
            </dgm:shape>
            <dgm:choose name="Name35">
              <dgm:if name="Name36" func="var" arg="dir" op="equ" val="norm">
                <dgm:presOf axis="ch ch desOrSelf" ptType="node node node" st="1 4 1" cnt="1 1 0"/>
              </dgm:if>
              <dgm:else name="Name37">
                <dgm:presOf axis="ch ch desOrSelf" ptType="node node node" st="1 3 1" cnt="1 1 0"/>
              </dgm:else>
            </dgm:choose>
            <dgm:constrLst/>
            <dgm:ruleLst>
              <dgm:rule type="primFontSz" val="5" fact="NaN" max="NaN"/>
            </dgm:ruleLst>
          </dgm:layoutNode>
        </dgm:layoutNode>
        <dgm:layoutNode name="centerTile" styleLbl="fgShp">
          <dgm:varLst>
            <dgm:chMax val="0"/>
            <dgm:chPref val="0"/>
          </dgm:varLst>
          <dgm:alg type="tx"/>
          <dgm:shape xmlns:r="http://schemas.openxmlformats.org/officeDocument/2006/relationships" type="roundRect" r:blip="">
            <dgm:adjLst/>
          </dgm:shape>
          <dgm:presOf axis="ch" ptType="node" cnt="1"/>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38"/>
    </dgm:choose>
  </dgm:layoutNode>
</dgm:layoutDef>
</file>

<file path=ppt/diagrams/layout46.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47.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48.xml><?xml version="1.0" encoding="utf-8"?>
<dgm:layoutDef xmlns:dgm="http://schemas.openxmlformats.org/drawingml/2006/diagram" xmlns:a="http://schemas.openxmlformats.org/drawingml/2006/main" uniqueId="urn:microsoft.com/office/officeart/2009/3/layout/IncreasingArrowsProcess">
  <dgm:title val=""/>
  <dgm:desc val=""/>
  <dgm:catLst>
    <dgm:cat type="process" pri="55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sampData>
  <dgm:styleData>
    <dgm:dataModel>
      <dgm:ptLst>
        <dgm:pt modelId="0" type="doc"/>
        <dgm:pt modelId="10">
          <dgm:prSet phldr="1"/>
        </dgm:pt>
        <dgm:pt modelId="11">
          <dgm:prSet phldr="1"/>
        </dgm:pt>
        <dgm:pt modelId="20">
          <dgm:prSet phldr="1"/>
        </dgm:pt>
        <dgm:pt modelId="21">
          <dgm:prSet phldr="1"/>
        </dgm:pt>
      </dgm:ptLst>
      <dgm:cxnLst>
        <dgm:cxn modelId="40" srcId="0" destId="10" srcOrd="0" destOrd="0"/>
        <dgm:cxn modelId="12" srcId="10" destId="11" srcOrd="0" destOrd="0"/>
        <dgm:cxn modelId="50" srcId="0" destId="20" srcOrd="1" destOrd="0"/>
        <dgm:cxn modelId="22" srcId="20" destId="21" srcOrd="0" destOrd="0"/>
      </dgm:cxnLst>
      <dgm:bg/>
      <dgm:whole/>
    </dgm:dataModel>
  </dgm:styleData>
  <dgm:clr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clrData>
  <dgm:layoutNode name="Name0">
    <dgm:varLst>
      <dgm:chMax val="5"/>
      <dgm:chPref val="5"/>
      <dgm:dir/>
      <dgm:animLvl val="lvl"/>
    </dgm:varLst>
    <dgm:shape xmlns:r="http://schemas.openxmlformats.org/officeDocument/2006/relationships" r:blip="">
      <dgm:adjLst/>
    </dgm:shape>
    <dgm:choose name="Name1">
      <dgm:if name="Name2" axis="ch" ptType="node" func="cnt" op="equ" val="1">
        <dgm:choose name="Name3">
          <dgm:if name="Name4" axis="ch ch" ptType="node node" func="cnt" op="equ" val="0">
            <dgm:alg type="composite">
              <dgm:param type="ar" val="6.8662"/>
            </dgm:alg>
            <dgm:choose name="Name5">
              <dgm:if name="Name6" func="var" arg="dir" op="equ" val="norm">
                <dgm:constrLst>
                  <dgm:constr type="primFontSz" for="des" forName="parentText1" val="65"/>
                  <dgm:constr type="l" for="ch" forName="parentText1" refType="w" fact="0"/>
                  <dgm:constr type="t" for="ch" forName="parentText1" refType="h" fact="0"/>
                  <dgm:constr type="w" for="ch" forName="parentText1" refType="w"/>
                  <dgm:constr type="h" for="ch" forName="parentText1" refType="h"/>
                </dgm:constrLst>
              </dgm:if>
              <dgm:else name="Name7">
                <dgm:constrLst>
                  <dgm:constr type="primFontSz" for="des" forName="parentText1" val="65"/>
                  <dgm:constr type="l" for="ch" forName="parentText1" refType="w" fact="0"/>
                  <dgm:constr type="t" for="ch" forName="parentText1" refType="h" fact="0"/>
                  <dgm:constr type="w" for="ch" forName="parentText1" refType="w"/>
                  <dgm:constr type="h" for="ch" forName="parentText1" refType="h"/>
                </dgm:constrLst>
              </dgm:else>
            </dgm:choose>
          </dgm:if>
          <dgm:else name="Name8">
            <dgm:alg type="composite">
              <dgm:param type="ar" val="1.9864"/>
            </dgm:alg>
            <dgm:choose name="Name9">
              <dgm:if name="Name10" func="var" arg="dir" op="equ" val="norm">
                <dgm:constrLst>
                  <dgm:constr type="primFontSz" for="des" forName="childText1" val="65"/>
                  <dgm:constr type="primFontSz" for="des" forName="parentText1" val="65"/>
                  <dgm:constr type="primFontSz" for="des" forName="childText1" refType="primFontSz" refFor="des" refForName="parentText1" op="lte"/>
                  <dgm:constr type="l" for="ch" forName="parentText1" refType="w" fact="0"/>
                  <dgm:constr type="t" for="ch" forName="parentText1" refType="h" fact="0"/>
                  <dgm:constr type="w" for="ch" forName="parentText1" refType="w"/>
                  <dgm:constr type="h" for="ch" forName="parentText1" refType="h" fact="0.2893"/>
                  <dgm:constr type="l" for="ch" forName="childText1" refType="w" fact="0"/>
                  <dgm:constr type="t" for="ch" forName="childText1" refType="h" fact="0.224"/>
                  <dgm:constr type="w" for="ch" forName="childText1" refType="w" fact="0.9241"/>
                  <dgm:constr type="h" for="ch" forName="childText1" refType="h" fact="0.776"/>
                </dgm:constrLst>
              </dgm:if>
              <dgm:else name="Name11">
                <dgm:constrLst>
                  <dgm:constr type="primFontSz" for="des" forName="childText1" val="65"/>
                  <dgm:constr type="primFontSz" for="des" forName="parentText1" val="65"/>
                  <dgm:constr type="primFontSz" for="des" forName="childText1" refType="primFontSz" refFor="des" refForName="parentText1" op="lte"/>
                  <dgm:constr type="l" for="ch" forName="parentText1" refType="w" fact="0"/>
                  <dgm:constr type="t" for="ch" forName="parentText1" refType="h" fact="0"/>
                  <dgm:constr type="w" for="ch" forName="parentText1" refType="w"/>
                  <dgm:constr type="h" for="ch" forName="parentText1" refType="h" fact="0.2893"/>
                  <dgm:constr type="l" for="ch" forName="childText1" refType="w" fact="0.076"/>
                  <dgm:constr type="t" for="ch" forName="childText1" refType="h" fact="0.224"/>
                  <dgm:constr type="w" for="ch" forName="childText1" refType="w" fact="0.9241"/>
                  <dgm:constr type="h" for="ch" forName="childText1" refType="h" fact="0.776"/>
                </dgm:constrLst>
              </dgm:else>
            </dgm:choose>
          </dgm:else>
        </dgm:choose>
      </dgm:if>
      <dgm:if name="Name12" axis="ch" ptType="node" func="cnt" op="equ" val="2">
        <dgm:choose name="Name13">
          <dgm:if name="Name14" axis="ch ch" ptType="node node" func="cnt" op="equ" val="0">
            <dgm:alg type="composite">
              <dgm:param type="ar" val="5.1498"/>
            </dgm:alg>
            <dgm:choose name="Name15">
              <dgm:if name="Name16" func="var" arg="dir" op="equ" val="norm">
                <dgm:constrLst>
                  <dgm:constr type="primFontSz" for="des" forName="parentText1" val="65"/>
                  <dgm:constr type="primFontSz" for="des" forName="parentText2" refType="primFontSz" refFor="des" refForName="parentText1" op="equ"/>
                  <dgm:constr type="l" for="ch" forName="parentText1" refType="w" fact="0"/>
                  <dgm:constr type="t" for="ch" forName="parentText1" refType="h" fact="0"/>
                  <dgm:constr type="w" for="ch" forName="parentText1" refType="w"/>
                  <dgm:constr type="h" for="ch" forName="parentText1" refType="h" fact="0.7501"/>
                  <dgm:constr type="l" for="ch" forName="parentText2" refType="w" fact="0.462"/>
                  <dgm:constr type="t" for="ch" forName="parentText2" refType="h" fact="0.2499"/>
                  <dgm:constr type="w" for="ch" forName="parentText2" refType="w" fact="0.538"/>
                  <dgm:constr type="h" for="ch" forName="parentText2" refType="h" fact="0.7501"/>
                </dgm:constrLst>
              </dgm:if>
              <dgm:else name="Name17">
                <dgm:constrLst>
                  <dgm:constr type="primFontSz" for="des" forName="parentText1" val="65"/>
                  <dgm:constr type="primFontSz" for="des" forName="parentText2" refType="primFontSz" refFor="des" refForName="parentText1" op="equ"/>
                  <dgm:constr type="l" for="ch" forName="parentText1" refType="w" fact="0"/>
                  <dgm:constr type="t" for="ch" forName="parentText1" refType="h" fact="0"/>
                  <dgm:constr type="w" for="ch" forName="parentText1" refType="w"/>
                  <dgm:constr type="h" for="ch" forName="parentText1" refType="h" fact="0.7501"/>
                  <dgm:constr type="l" for="ch" forName="parentText2" refType="w" fact="0"/>
                  <dgm:constr type="t" for="ch" forName="parentText2" refType="h" fact="0.2499"/>
                  <dgm:constr type="w" for="ch" forName="parentText2" refType="w" fact="0.538"/>
                  <dgm:constr type="h" for="ch" forName="parentText2" refType="h" fact="0.7501"/>
                </dgm:constrLst>
              </dgm:else>
            </dgm:choose>
          </dgm:if>
          <dgm:else name="Name18">
            <dgm:alg type="composite">
              <dgm:param type="ar" val="2.0563"/>
            </dgm:alg>
            <dgm:choose name="Name19">
              <dgm:if name="Name2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parentText2" refType="primFontSz" refFor="des" refForName="parentText1" op="equ"/>
                  <dgm:constr type="primFontSz" for="des" forName="childText2" refType="primFontSz" refFor="des" refForName="childText1" op="equ"/>
                  <dgm:constr type="l" for="ch" forName="parentText1" refType="w" fact="0"/>
                  <dgm:constr type="t" for="ch" forName="parentText1" refType="h" fact="0"/>
                  <dgm:constr type="w" for="ch" forName="parentText1" refType="w"/>
                  <dgm:constr type="h" for="ch" forName="parentText1" refType="h" fact="0.2995"/>
                  <dgm:constr type="l" for="ch" forName="parentText2" refType="w" fact="0.462"/>
                  <dgm:constr type="t" for="ch" forName="parentText2" refType="h" fact="0.0998"/>
                  <dgm:constr type="w" for="ch" forName="parentText2" refType="w" fact="0.538"/>
                  <dgm:constr type="h" for="ch" forName="parentText2" refType="h" fact="0.2995"/>
                  <dgm:constr type="l" for="ch" forName="childText1" refType="w" fact="0"/>
                  <dgm:constr type="t" for="ch" forName="childText1" refType="h" fact="0.2317"/>
                  <dgm:constr type="w" for="ch" forName="childText1" refType="w" fact="0.462"/>
                  <dgm:constr type="h" for="ch" forName="childText1" refType="h" fact="0.6685"/>
                  <dgm:constr type="l" for="ch" forName="childText2" refType="w" fact="0.462"/>
                  <dgm:constr type="t" for="ch" forName="childText2" refType="h" fact="0.3315"/>
                  <dgm:constr type="w" for="ch" forName="childText2" refType="w" fact="0.462"/>
                  <dgm:constr type="h" for="ch" forName="childText2" refType="h" fact="0.6685"/>
                </dgm:constrLst>
              </dgm:if>
              <dgm:else name="Name2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parentText2" refType="primFontSz" refFor="des" refForName="parentText1" op="equ"/>
                  <dgm:constr type="primFontSz" for="des" forName="childText2" refType="primFontSz" refFor="des" refForName="childText1" op="equ"/>
                  <dgm:constr type="l" for="ch" forName="parentText1" refType="w" fact="0"/>
                  <dgm:constr type="t" for="ch" forName="parentText1" refType="h" fact="0"/>
                  <dgm:constr type="w" for="ch" forName="parentText1" refType="w"/>
                  <dgm:constr type="h" for="ch" forName="parentText1" refType="h" fact="0.2995"/>
                  <dgm:constr type="l" for="ch" forName="parentText2" refType="w" fact="0"/>
                  <dgm:constr type="t" for="ch" forName="parentText2" refType="h" fact="0.0998"/>
                  <dgm:constr type="w" for="ch" forName="parentText2" refType="w" fact="0.538"/>
                  <dgm:constr type="h" for="ch" forName="parentText2" refType="h" fact="0.2995"/>
                  <dgm:constr type="l" for="ch" forName="childText1" refType="w" fact="0.538"/>
                  <dgm:constr type="t" for="ch" forName="childText1" refType="h" fact="0.2317"/>
                  <dgm:constr type="w" for="ch" forName="childText1" refType="w" fact="0.462"/>
                  <dgm:constr type="h" for="ch" forName="childText1" refType="h" fact="0.6685"/>
                  <dgm:constr type="l" for="ch" forName="childText2" refType="w" fact="0.076"/>
                  <dgm:constr type="t" for="ch" forName="childText2" refType="h" fact="0.3315"/>
                  <dgm:constr type="w" for="ch" forName="childText2" refType="w" fact="0.462"/>
                  <dgm:constr type="h" for="ch" forName="childText2" refType="h" fact="0.6685"/>
                </dgm:constrLst>
              </dgm:else>
            </dgm:choose>
          </dgm:else>
        </dgm:choose>
      </dgm:if>
      <dgm:if name="Name22" axis="ch" ptType="node" func="cnt" op="equ" val="3">
        <dgm:choose name="Name23">
          <dgm:if name="Name24" axis="ch ch" ptType="node node" func="cnt" op="equ" val="0">
            <dgm:alg type="composite">
              <dgm:param type="ar" val="4.1198"/>
            </dgm:alg>
            <dgm:choose name="Name25">
              <dgm:if name="Name26" func="var" arg="dir" op="equ" val="norm">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l" for="ch" forName="parentText1" refType="w" fact="0"/>
                  <dgm:constr type="t" for="ch" forName="parentText1" refType="h" fact="0"/>
                  <dgm:constr type="w" for="ch" forName="parentText1" refType="w"/>
                  <dgm:constr type="h" for="ch" forName="parentText1" refType="h" fact="0.6"/>
                  <dgm:constr type="l" for="ch" forName="parentText2" refType="w" fact="0.308"/>
                  <dgm:constr type="t" for="ch" forName="parentText2" refType="h" fact="0.2"/>
                  <dgm:constr type="w" for="ch" forName="parentText2" refType="w" fact="0.692"/>
                  <dgm:constr type="h" for="ch" forName="parentText2" refType="h" fact="0.6"/>
                  <dgm:constr type="l" for="ch" forName="parentText3" refType="w" fact="0.616"/>
                  <dgm:constr type="t" for="ch" forName="parentText3" refType="h" fact="0.4"/>
                  <dgm:constr type="w" for="ch" forName="parentText3" refType="w" fact="0.384"/>
                  <dgm:constr type="h" for="ch" forName="parentText3" refType="h" fact="0.6"/>
                </dgm:constrLst>
              </dgm:if>
              <dgm:else name="Name27">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l" for="ch" forName="parentText1" refType="w" fact="0"/>
                  <dgm:constr type="t" for="ch" forName="parentText1" refType="h" fact="0"/>
                  <dgm:constr type="w" for="ch" forName="parentText1" refType="w"/>
                  <dgm:constr type="h" for="ch" forName="parentText1" refType="h" fact="0.6"/>
                  <dgm:constr type="l" for="ch" forName="parentText2" refType="w" fact="0"/>
                  <dgm:constr type="t" for="ch" forName="parentText2" refType="h" fact="0.2"/>
                  <dgm:constr type="w" for="ch" forName="parentText2" refType="w" fact="0.692"/>
                  <dgm:constr type="h" for="ch" forName="parentText2" refType="h" fact="0.6"/>
                  <dgm:constr type="l" for="ch" forName="parentText3" refType="w" fact="0"/>
                  <dgm:constr type="t" for="ch" forName="parentText3" refType="h" fact="0.4"/>
                  <dgm:constr type="w" for="ch" forName="parentText3" refType="w" fact="0.384"/>
                  <dgm:constr type="h" for="ch" forName="parentText3" refType="h" fact="0.6"/>
                </dgm:constrLst>
              </dgm:else>
            </dgm:choose>
          </dgm:if>
          <dgm:else name="Name28">
            <dgm:alg type="composite">
              <dgm:param type="ar" val="2.0702"/>
            </dgm:alg>
            <dgm:choose name="Name29">
              <dgm:if name="Name3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parentText2" refType="primFontSz" refFor="des" refForName="parentText1" op="equ"/>
                  <dgm:constr type="primFontSz" for="des" forName="parentText3"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l" for="ch" forName="childText1" refType="w" fact="0"/>
                  <dgm:constr type="t" for="ch" forName="childText1" refType="h" fact="0.2325"/>
                  <dgm:constr type="w" for="ch" forName="childText1" refType="w" fact="0.308"/>
                  <dgm:constr type="h" for="ch" forName="childText1" refType="h" fact="0.5808"/>
                  <dgm:constr type="l" for="ch" forName="childText2" refType="w" fact="0.308"/>
                  <dgm:constr type="t" for="ch" forName="childText2" refType="h" fact="0.333"/>
                  <dgm:constr type="w" for="ch" forName="childText2" refType="w" fact="0.308"/>
                  <dgm:constr type="h" for="ch" forName="childText2" refType="h" fact="0.5808"/>
                  <dgm:constr type="l" for="ch" forName="childText3" refType="w" fact="0.616"/>
                  <dgm:constr type="t" for="ch" forName="childText3" refType="h" fact="0.4335"/>
                  <dgm:constr type="w" for="ch" forName="childText3" refType="w" fact="0.308"/>
                  <dgm:constr type="h" for="ch" forName="childText3" refType="h" fact="0.5723"/>
                  <dgm:constr type="l" for="ch" forName="parentText1" refType="w" fact="0"/>
                  <dgm:constr type="t" for="ch" forName="parentText1" refType="h" fact="0"/>
                  <dgm:constr type="w" for="ch" forName="parentText1" refType="w"/>
                  <dgm:constr type="h" for="ch" forName="parentText1" refType="h" fact="0.3015"/>
                  <dgm:constr type="l" for="ch" forName="parentText2" refType="w" fact="0.308"/>
                  <dgm:constr type="t" for="ch" forName="parentText2" refType="h" fact="0.1005"/>
                  <dgm:constr type="w" for="ch" forName="parentText2" refType="w" fact="0.692"/>
                  <dgm:constr type="h" for="ch" forName="parentText2" refType="h" fact="0.3015"/>
                  <dgm:constr type="l" for="ch" forName="parentText3" refType="w" fact="0.616"/>
                  <dgm:constr type="t" for="ch" forName="parentText3" refType="h" fact="0.201"/>
                  <dgm:constr type="w" for="ch" forName="parentText3" refType="w" fact="0.384"/>
                  <dgm:constr type="h" for="ch" forName="parentText3" refType="h" fact="0.3015"/>
                </dgm:constrLst>
              </dgm:if>
              <dgm:else name="Name3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parentText2" refType="primFontSz" refFor="des" refForName="parentText1" op="equ"/>
                  <dgm:constr type="primFontSz" for="des" forName="parentText3"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l" for="ch" forName="childText1" refType="w" fact="0.692"/>
                  <dgm:constr type="t" for="ch" forName="childText1" refType="h" fact="0.2325"/>
                  <dgm:constr type="w" for="ch" forName="childText1" refType="w" fact="0.308"/>
                  <dgm:constr type="h" for="ch" forName="childText1" refType="h" fact="0.5808"/>
                  <dgm:constr type="l" for="ch" forName="childText2" refType="w" fact="0.384"/>
                  <dgm:constr type="t" for="ch" forName="childText2" refType="h" fact="0.333"/>
                  <dgm:constr type="w" for="ch" forName="childText2" refType="w" fact="0.308"/>
                  <dgm:constr type="h" for="ch" forName="childText2" refType="h" fact="0.5808"/>
                  <dgm:constr type="l" for="ch" forName="childText3" refType="w" fact="0.076"/>
                  <dgm:constr type="t" for="ch" forName="childText3" refType="h" fact="0.4335"/>
                  <dgm:constr type="w" for="ch" forName="childText3" refType="w" fact="0.308"/>
                  <dgm:constr type="h" for="ch" forName="childText3" refType="h" fact="0.5723"/>
                  <dgm:constr type="l" for="ch" forName="parentText1" refType="w" fact="0"/>
                  <dgm:constr type="t" for="ch" forName="parentText1" refType="h" fact="0"/>
                  <dgm:constr type="w" for="ch" forName="parentText1" refType="w"/>
                  <dgm:constr type="h" for="ch" forName="parentText1" refType="h" fact="0.3015"/>
                  <dgm:constr type="l" for="ch" forName="parentText2" refType="w" fact="0"/>
                  <dgm:constr type="t" for="ch" forName="parentText2" refType="h" fact="0.1005"/>
                  <dgm:constr type="w" for="ch" forName="parentText2" refType="w" fact="0.692"/>
                  <dgm:constr type="h" for="ch" forName="parentText2" refType="h" fact="0.3015"/>
                  <dgm:constr type="l" for="ch" forName="parentText3" refType="w" fact="0"/>
                  <dgm:constr type="t" for="ch" forName="parentText3" refType="h" fact="0.201"/>
                  <dgm:constr type="w" for="ch" forName="parentText3" refType="w" fact="0.384"/>
                  <dgm:constr type="h" for="ch" forName="parentText3" refType="h" fact="0.3015"/>
                </dgm:constrLst>
              </dgm:else>
            </dgm:choose>
          </dgm:else>
        </dgm:choose>
      </dgm:if>
      <dgm:if name="Name32" axis="ch" ptType="node" func="cnt" op="equ" val="4">
        <dgm:choose name="Name33">
          <dgm:if name="Name34" axis="ch ch" ptType="node node" func="cnt" op="equ" val="0">
            <dgm:alg type="composite">
              <dgm:param type="ar" val="3.435"/>
            </dgm:alg>
            <dgm:choose name="Name35">
              <dgm:if name="Name36" func="var" arg="dir" op="equ" val="norm">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l" for="ch" forName="parentText1" refType="w" fact="0"/>
                  <dgm:constr type="t" for="ch" forName="parentText1" refType="h" fact="0"/>
                  <dgm:constr type="w" for="ch" forName="parentText1" refType="w"/>
                  <dgm:constr type="h" for="ch" forName="parentText1" refType="h" fact="0.5001"/>
                  <dgm:constr type="l" for="ch" forName="parentText2" refType="w" fact="0.2305"/>
                  <dgm:constr type="t" for="ch" forName="parentText2" refType="h" fact="0.1666"/>
                  <dgm:constr type="w" for="ch" forName="parentText2" refType="w" fact="0.7695"/>
                  <dgm:constr type="h" for="ch" forName="parentText2" refType="h" fact="0.5001"/>
                  <dgm:constr type="l" for="ch" forName="parentText3" refType="w" fact="0.461"/>
                  <dgm:constr type="t" for="ch" forName="parentText3" refType="h" fact="0.3333"/>
                  <dgm:constr type="w" for="ch" forName="parentText3" refType="w" fact="0.539"/>
                  <dgm:constr type="h" for="ch" forName="parentText3" refType="h" fact="0.5001"/>
                  <dgm:constr type="l" for="ch" forName="parentText4" refType="w" fact="0.6915"/>
                  <dgm:constr type="t" for="ch" forName="parentText4" refType="h" fact="0.4999"/>
                  <dgm:constr type="w" for="ch" forName="parentText4" refType="w" fact="0.3085"/>
                  <dgm:constr type="h" for="ch" forName="parentText4" refType="h" fact="0.5001"/>
                </dgm:constrLst>
              </dgm:if>
              <dgm:else name="Name37">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l" for="ch" forName="parentText1" refType="w" fact="0"/>
                  <dgm:constr type="t" for="ch" forName="parentText1" refType="h" fact="0"/>
                  <dgm:constr type="w" for="ch" forName="parentText1" refType="w"/>
                  <dgm:constr type="h" for="ch" forName="parentText1" refType="h" fact="0.5001"/>
                  <dgm:constr type="l" for="ch" forName="parentText2" refType="w" fact="0"/>
                  <dgm:constr type="t" for="ch" forName="parentText2" refType="h" fact="0.1666"/>
                  <dgm:constr type="w" for="ch" forName="parentText2" refType="w" fact="0.7695"/>
                  <dgm:constr type="h" for="ch" forName="parentText2" refType="h" fact="0.5001"/>
                  <dgm:constr type="l" for="ch" forName="parentText3" refType="w" fact="0"/>
                  <dgm:constr type="t" for="ch" forName="parentText3" refType="h" fact="0.3333"/>
                  <dgm:constr type="w" for="ch" forName="parentText3" refType="w" fact="0.539"/>
                  <dgm:constr type="h" for="ch" forName="parentText3" refType="h" fact="0.5001"/>
                  <dgm:constr type="l" for="ch" forName="parentText4" refType="w" fact="0"/>
                  <dgm:constr type="t" for="ch" forName="parentText4" refType="h" fact="0.4999"/>
                  <dgm:constr type="w" for="ch" forName="parentText4" refType="w" fact="0.3085"/>
                  <dgm:constr type="h" for="ch" forName="parentText4" refType="h" fact="0.5001"/>
                </dgm:constrLst>
              </dgm:else>
            </dgm:choose>
          </dgm:if>
          <dgm:else name="Name38">
            <dgm:alg type="composite">
              <dgm:param type="ar" val="1.9377"/>
            </dgm:alg>
            <dgm:choose name="Name39">
              <dgm:if name="Name4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l" for="ch" forName="childText1" refType="w" fact="0"/>
                  <dgm:constr type="t" for="ch" forName="childText1" refType="h" fact="0.218"/>
                  <dgm:constr type="w" for="ch" forName="childText1" refType="w" fact="0.2305"/>
                  <dgm:constr type="h" for="ch" forName="childText1" refType="h" fact="0.5218"/>
                  <dgm:constr type="l" for="ch" forName="childText2" refType="w" fact="0.2305"/>
                  <dgm:constr type="t" for="ch" forName="childText2" refType="h" fact="0.312"/>
                  <dgm:constr type="w" for="ch" forName="childText2" refType="w" fact="0.2305"/>
                  <dgm:constr type="h" for="ch" forName="childText2" refType="h" fact="0.5085"/>
                  <dgm:constr type="l" for="ch" forName="childText3" refType="w" fact="0.461"/>
                  <dgm:constr type="t" for="ch" forName="childText3" refType="h" fact="0.406"/>
                  <dgm:constr type="w" for="ch" forName="childText3" refType="w" fact="0.2305"/>
                  <dgm:constr type="h" for="ch" forName="childText3" refType="h" fact="0.5119"/>
                  <dgm:constr type="l" for="ch" forName="childText4" refType="w" fact="0.6915"/>
                  <dgm:constr type="t" for="ch" forName="childText4" refType="h" fact="0.5"/>
                  <dgm:constr type="w" for="ch" forName="childText4" refType="w" fact="0.2326"/>
                  <dgm:constr type="h" for="ch" forName="childText4" refType="h" fact="0.5179"/>
                  <dgm:constr type="l" for="ch" forName="parentText1" refType="w" fact="0"/>
                  <dgm:constr type="t" for="ch" forName="parentText1" refType="h" fact="0"/>
                  <dgm:constr type="w" for="ch" forName="parentText1" refType="w"/>
                  <dgm:constr type="h" for="ch" forName="parentText1" refType="h" fact="0.2821"/>
                  <dgm:constr type="l" for="ch" forName="parentText2" refType="w" fact="0.2305"/>
                  <dgm:constr type="t" for="ch" forName="parentText2" refType="h" fact="0.094"/>
                  <dgm:constr type="w" for="ch" forName="parentText2" refType="w" fact="0.7695"/>
                  <dgm:constr type="h" for="ch" forName="parentText2" refType="h" fact="0.2821"/>
                  <dgm:constr type="l" for="ch" forName="parentText3" refType="w" fact="0.461"/>
                  <dgm:constr type="t" for="ch" forName="parentText3" refType="h" fact="0.188"/>
                  <dgm:constr type="w" for="ch" forName="parentText3" refType="w" fact="0.539"/>
                  <dgm:constr type="h" for="ch" forName="parentText3" refType="h" fact="0.2821"/>
                  <dgm:constr type="l" for="ch" forName="parentText4" refType="w" fact="0.6915"/>
                  <dgm:constr type="t" for="ch" forName="parentText4" refType="h" fact="0.282"/>
                  <dgm:constr type="w" for="ch" forName="parentText4" refType="w" fact="0.3085"/>
                  <dgm:constr type="h" for="ch" forName="parentText4" refType="h" fact="0.2821"/>
                </dgm:constrLst>
              </dgm:if>
              <dgm:else name="Name4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l" for="ch" forName="childText1" refType="w" fact="0.7695"/>
                  <dgm:constr type="t" for="ch" forName="childText1" refType="h" fact="0.218"/>
                  <dgm:constr type="w" for="ch" forName="childText1" refType="w" fact="0.2305"/>
                  <dgm:constr type="h" for="ch" forName="childText1" refType="h" fact="0.5218"/>
                  <dgm:constr type="l" for="ch" forName="childText2" refType="w" fact="0.539"/>
                  <dgm:constr type="t" for="ch" forName="childText2" refType="h" fact="0.312"/>
                  <dgm:constr type="w" for="ch" forName="childText2" refType="w" fact="0.2305"/>
                  <dgm:constr type="h" for="ch" forName="childText2" refType="h" fact="0.5085"/>
                  <dgm:constr type="l" for="ch" forName="childText3" refType="w" fact="0.3085"/>
                  <dgm:constr type="t" for="ch" forName="childText3" refType="h" fact="0.406"/>
                  <dgm:constr type="w" for="ch" forName="childText3" refType="w" fact="0.2305"/>
                  <dgm:constr type="h" for="ch" forName="childText3" refType="h" fact="0.5119"/>
                  <dgm:constr type="l" for="ch" forName="childText4" refType="w" fact="0.076"/>
                  <dgm:constr type="t" for="ch" forName="childText4" refType="h" fact="0.5"/>
                  <dgm:constr type="w" for="ch" forName="childText4" refType="w" fact="0.2346"/>
                  <dgm:constr type="h" for="ch" forName="childText4" refType="h" fact="0.5179"/>
                  <dgm:constr type="l" for="ch" forName="parentText1" refType="w" fact="0"/>
                  <dgm:constr type="t" for="ch" forName="parentText1" refType="h" fact="0"/>
                  <dgm:constr type="w" for="ch" forName="parentText1" refType="w"/>
                  <dgm:constr type="h" for="ch" forName="parentText1" refType="h" fact="0.2821"/>
                  <dgm:constr type="l" for="ch" forName="parentText2" refType="w" fact="0"/>
                  <dgm:constr type="t" for="ch" forName="parentText2" refType="h" fact="0.094"/>
                  <dgm:constr type="w" for="ch" forName="parentText2" refType="w" fact="0.7695"/>
                  <dgm:constr type="h" for="ch" forName="parentText2" refType="h" fact="0.2821"/>
                  <dgm:constr type="l" for="ch" forName="parentText3" refType="w" fact="0"/>
                  <dgm:constr type="t" for="ch" forName="parentText3" refType="h" fact="0.188"/>
                  <dgm:constr type="w" for="ch" forName="parentText3" refType="w" fact="0.539"/>
                  <dgm:constr type="h" for="ch" forName="parentText3" refType="h" fact="0.2821"/>
                  <dgm:constr type="l" for="ch" forName="parentText4" refType="w" fact="0"/>
                  <dgm:constr type="t" for="ch" forName="parentText4" refType="h" fact="0.282"/>
                  <dgm:constr type="w" for="ch" forName="parentText4" refType="w" fact="0.3085"/>
                  <dgm:constr type="h" for="ch" forName="parentText4" refType="h" fact="0.2821"/>
                </dgm:constrLst>
              </dgm:else>
            </dgm:choose>
          </dgm:else>
        </dgm:choose>
      </dgm:if>
      <dgm:else name="Name42">
        <dgm:choose name="Name43">
          <dgm:if name="Name44" axis="ch ch" ptType="node node" func="cnt" op="equ" val="0">
            <dgm:alg type="composite">
              <dgm:param type="ar" val="2.9463"/>
            </dgm:alg>
            <dgm:choose name="Name45">
              <dgm:if name="Name46" func="var" arg="dir" op="equ" val="norm">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l" for="ch" forName="parentText1" refType="w" fact="0"/>
                  <dgm:constr type="t" for="ch" forName="parentText1" refType="h" fact="0"/>
                  <dgm:constr type="w" for="ch" forName="parentText1" refType="w"/>
                  <dgm:constr type="h" for="ch" forName="parentText1" refType="h" fact="0.4285"/>
                  <dgm:constr type="l" for="ch" forName="parentText2" refType="w" fact="0.1848"/>
                  <dgm:constr type="t" for="ch" forName="parentText2" refType="h" fact="0.1429"/>
                  <dgm:constr type="w" for="ch" forName="parentText2" refType="w" fact="0.8152"/>
                  <dgm:constr type="h" for="ch" forName="parentText2" refType="h" fact="0.4285"/>
                  <dgm:constr type="l" for="ch" forName="parentText3" refType="w" fact="0.3696"/>
                  <dgm:constr type="t" for="ch" forName="parentText3" refType="h" fact="0.2858"/>
                  <dgm:constr type="w" for="ch" forName="parentText3" refType="w" fact="0.6304"/>
                  <dgm:constr type="h" for="ch" forName="parentText3" refType="h" fact="0.4285"/>
                  <dgm:constr type="l" for="ch" forName="parentText4" refType="w" fact="0.5545"/>
                  <dgm:constr type="t" for="ch" forName="parentText4" refType="h" fact="0.4286"/>
                  <dgm:constr type="w" for="ch" forName="parentText4" refType="w" fact="0.4455"/>
                  <dgm:constr type="h" for="ch" forName="parentText4" refType="h" fact="0.4285"/>
                  <dgm:constr type="l" for="ch" forName="parentText5" refType="w" fact="0.7393"/>
                  <dgm:constr type="t" for="ch" forName="parentText5" refType="h" fact="0.5715"/>
                  <dgm:constr type="w" for="ch" forName="parentText5" refType="w" fact="0.2607"/>
                  <dgm:constr type="h" for="ch" forName="parentText5" refType="h" fact="0.4285"/>
                </dgm:constrLst>
              </dgm:if>
              <dgm:else name="Name47">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l" for="ch" forName="parentText1" refType="w" fact="0"/>
                  <dgm:constr type="t" for="ch" forName="parentText1" refType="h" fact="0"/>
                  <dgm:constr type="w" for="ch" forName="parentText1" refType="w"/>
                  <dgm:constr type="h" for="ch" forName="parentText1" refType="h" fact="0.4285"/>
                  <dgm:constr type="l" for="ch" forName="parentText2" refType="w" fact="0"/>
                  <dgm:constr type="t" for="ch" forName="parentText2" refType="h" fact="0.1429"/>
                  <dgm:constr type="w" for="ch" forName="parentText2" refType="w" fact="0.8152"/>
                  <dgm:constr type="h" for="ch" forName="parentText2" refType="h" fact="0.4285"/>
                  <dgm:constr type="l" for="ch" forName="parentText3" refType="w" fact="0"/>
                  <dgm:constr type="t" for="ch" forName="parentText3" refType="h" fact="0.2858"/>
                  <dgm:constr type="w" for="ch" forName="parentText3" refType="w" fact="0.6304"/>
                  <dgm:constr type="h" for="ch" forName="parentText3" refType="h" fact="0.4285"/>
                  <dgm:constr type="l" for="ch" forName="parentText4" refType="w" fact="0"/>
                  <dgm:constr type="t" for="ch" forName="parentText4" refType="h" fact="0.4286"/>
                  <dgm:constr type="w" for="ch" forName="parentText4" refType="w" fact="0.4455"/>
                  <dgm:constr type="h" for="ch" forName="parentText4" refType="h" fact="0.4285"/>
                  <dgm:constr type="l" for="ch" forName="parentText5" refType="w" fact="0"/>
                  <dgm:constr type="t" for="ch" forName="parentText5" refType="h" fact="0.5715"/>
                  <dgm:constr type="w" for="ch" forName="parentText5" refType="w" fact="0.2607"/>
                  <dgm:constr type="h" for="ch" forName="parentText5" refType="h" fact="0.4285"/>
                </dgm:constrLst>
              </dgm:else>
            </dgm:choose>
          </dgm:if>
          <dgm:else name="Name48">
            <dgm:alg type="composite">
              <dgm:param type="ar" val="1.7837"/>
            </dgm:alg>
            <dgm:choose name="Name49">
              <dgm:if name="Name5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5"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5"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5"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childText5" refType="primFontSz" refFor="des" refForName="parentText4" op="lte"/>
                  <dgm:constr type="primFontSz" for="des" forName="childText1" refType="primFontSz" refFor="des" refForName="parentText5" op="lte"/>
                  <dgm:constr type="primFontSz" for="des" forName="childText2" refType="primFontSz" refFor="des" refForName="parentText5" op="lte"/>
                  <dgm:constr type="primFontSz" for="des" forName="childText3" refType="primFontSz" refFor="des" refForName="parentText5" op="lte"/>
                  <dgm:constr type="primFontSz" for="des" forName="childText4" refType="primFontSz" refFor="des" refForName="parentText5" op="lte"/>
                  <dgm:constr type="primFontSz" for="des" forName="childText5" refType="primFontSz" refFor="des" refForName="parentText5"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primFontSz" for="des" forName="childText5" refType="primFontSz" refFor="des" refForName="childText1" op="equ"/>
                  <dgm:constr type="l" for="ch" forName="childText1" refType="w" fact="0"/>
                  <dgm:constr type="t" for="ch" forName="childText1" refType="h" fact="0.1997"/>
                  <dgm:constr type="w" for="ch" forName="childText1" refType="w" fact="0.18482"/>
                  <dgm:constr type="h" for="ch" forName="childText1" refType="h" fact="0.4763"/>
                  <dgm:constr type="l" for="ch" forName="childText2" refType="w" fact="0.1848"/>
                  <dgm:constr type="t" for="ch" forName="childText2" refType="h" fact="0.2862"/>
                  <dgm:constr type="w" for="ch" forName="childText2" refType="w" fact="0.18482"/>
                  <dgm:constr type="h" for="ch" forName="childText2" refType="h" fact="0.4763"/>
                  <dgm:constr type="l" for="ch" forName="childText3" refType="w" fact="0.3696"/>
                  <dgm:constr type="t" for="ch" forName="childText3" refType="h" fact="0.3727"/>
                  <dgm:constr type="w" for="ch" forName="childText3" refType="w" fact="0.18482"/>
                  <dgm:constr type="h" for="ch" forName="childText3" refType="h" fact="0.4763"/>
                  <dgm:constr type="l" for="ch" forName="childText4" refType="w" fact="0.5545"/>
                  <dgm:constr type="t" for="ch" forName="childText4" refType="h" fact="0.4592"/>
                  <dgm:constr type="w" for="ch" forName="childText4" refType="w" fact="0.18482"/>
                  <dgm:constr type="h" for="ch" forName="childText4" refType="h" fact="0.4763"/>
                  <dgm:constr type="l" for="ch" forName="childText5" refType="w" fact="0.7393"/>
                  <dgm:constr type="t" for="ch" forName="childText5" refType="h" fact="0.5457"/>
                  <dgm:constr type="w" for="ch" forName="childText5" refType="w" fact="0.18482"/>
                  <dgm:constr type="h" for="ch" forName="childText5" refType="h" fact="0.4763"/>
                  <dgm:constr type="l" for="ch" forName="parentText1" refType="w" fact="0"/>
                  <dgm:constr type="t" for="ch" forName="parentText1" refType="h" fact="0"/>
                  <dgm:constr type="w" for="ch" forName="parentText1" refType="w"/>
                  <dgm:constr type="h" for="ch" forName="parentText1" refType="h" fact="0.2594"/>
                  <dgm:constr type="l" for="ch" forName="parentText2" refType="w" fact="0.1848"/>
                  <dgm:constr type="t" for="ch" forName="parentText2" refType="h" fact="0.0865"/>
                  <dgm:constr type="w" for="ch" forName="parentText2" refType="w" fact="0.8152"/>
                  <dgm:constr type="h" for="ch" forName="parentText2" refType="h" fact="0.2594"/>
                  <dgm:constr type="l" for="ch" forName="parentText3" refType="w" fact="0.3696"/>
                  <dgm:constr type="t" for="ch" forName="parentText3" refType="h" fact="0.173"/>
                  <dgm:constr type="w" for="ch" forName="parentText3" refType="w" fact="0.6304"/>
                  <dgm:constr type="h" for="ch" forName="parentText3" refType="h" fact="0.2594"/>
                  <dgm:constr type="l" for="ch" forName="parentText4" refType="w" fact="0.5545"/>
                  <dgm:constr type="t" for="ch" forName="parentText4" refType="h" fact="0.2595"/>
                  <dgm:constr type="w" for="ch" forName="parentText4" refType="w" fact="0.4455"/>
                  <dgm:constr type="h" for="ch" forName="parentText4" refType="h" fact="0.2594"/>
                  <dgm:constr type="l" for="ch" forName="parentText5" refType="w" fact="0.7393"/>
                  <dgm:constr type="t" for="ch" forName="parentText5" refType="h" fact="0.346"/>
                  <dgm:constr type="w" for="ch" forName="parentText5" refType="w" fact="0.2607"/>
                  <dgm:constr type="h" for="ch" forName="parentText5" refType="h" fact="0.2594"/>
                </dgm:constrLst>
              </dgm:if>
              <dgm:else name="Name5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5"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5"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5"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childText5" refType="primFontSz" refFor="des" refForName="parentText4" op="lte"/>
                  <dgm:constr type="primFontSz" for="des" forName="childText1" refType="primFontSz" refFor="des" refForName="parentText5" op="lte"/>
                  <dgm:constr type="primFontSz" for="des" forName="childText2" refType="primFontSz" refFor="des" refForName="parentText5" op="lte"/>
                  <dgm:constr type="primFontSz" for="des" forName="childText3" refType="primFontSz" refFor="des" refForName="parentText5" op="lte"/>
                  <dgm:constr type="primFontSz" for="des" forName="childText4" refType="primFontSz" refFor="des" refForName="parentText5" op="lte"/>
                  <dgm:constr type="primFontSz" for="des" forName="childText5" refType="primFontSz" refFor="des" refForName="parentText5"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primFontSz" for="des" forName="childText5" refType="primFontSz" refFor="des" refForName="childText1" op="equ"/>
                  <dgm:constr type="l" for="ch" forName="childText1" refType="w" fact="0.81518"/>
                  <dgm:constr type="t" for="ch" forName="childText1" refType="h" fact="0.1997"/>
                  <dgm:constr type="w" for="ch" forName="childText1" refType="w" fact="0.18482"/>
                  <dgm:constr type="h" for="ch" forName="childText1" refType="h" fact="0.4763"/>
                  <dgm:constr type="l" for="ch" forName="childText2" refType="w" fact="0.63036"/>
                  <dgm:constr type="t" for="ch" forName="childText2" refType="h" fact="0.2862"/>
                  <dgm:constr type="w" for="ch" forName="childText2" refType="w" fact="0.18482"/>
                  <dgm:constr type="h" for="ch" forName="childText2" refType="h" fact="0.4763"/>
                  <dgm:constr type="l" for="ch" forName="childText3" refType="w" fact="0.44554"/>
                  <dgm:constr type="t" for="ch" forName="childText3" refType="h" fact="0.3727"/>
                  <dgm:constr type="w" for="ch" forName="childText3" refType="w" fact="0.18482"/>
                  <dgm:constr type="h" for="ch" forName="childText3" refType="h" fact="0.4763"/>
                  <dgm:constr type="l" for="ch" forName="childText4" refType="w" fact="0.26072"/>
                  <dgm:constr type="t" for="ch" forName="childText4" refType="h" fact="0.4592"/>
                  <dgm:constr type="w" for="ch" forName="childText4" refType="w" fact="0.18482"/>
                  <dgm:constr type="h" for="ch" forName="childText4" refType="h" fact="0.4763"/>
                  <dgm:constr type="l" for="ch" forName="childText5" refType="w" fact="0.0759"/>
                  <dgm:constr type="t" for="ch" forName="childText5" refType="h" fact="0.5457"/>
                  <dgm:constr type="w" for="ch" forName="childText5" refType="w" fact="0.18482"/>
                  <dgm:constr type="h" for="ch" forName="childText5" refType="h" fact="0.4763"/>
                  <dgm:constr type="l" for="ch" forName="parentText1" refType="w" fact="0"/>
                  <dgm:constr type="t" for="ch" forName="parentText1" refType="h" fact="0"/>
                  <dgm:constr type="w" for="ch" forName="parentText1" refType="w"/>
                  <dgm:constr type="h" for="ch" forName="parentText1" refType="h" fact="0.2594"/>
                  <dgm:constr type="l" for="ch" forName="parentText2" refType="w" fact="0"/>
                  <dgm:constr type="t" for="ch" forName="parentText2" refType="h" fact="0.0865"/>
                  <dgm:constr type="w" for="ch" forName="parentText2" refType="w" fact="0.8152"/>
                  <dgm:constr type="h" for="ch" forName="parentText2" refType="h" fact="0.2594"/>
                  <dgm:constr type="l" for="ch" forName="parentText3" refType="w" fact="0"/>
                  <dgm:constr type="t" for="ch" forName="parentText3" refType="h" fact="0.173"/>
                  <dgm:constr type="w" for="ch" forName="parentText3" refType="w" fact="0.6304"/>
                  <dgm:constr type="h" for="ch" forName="parentText3" refType="h" fact="0.2594"/>
                  <dgm:constr type="l" for="ch" forName="parentText4" refType="w" fact="0"/>
                  <dgm:constr type="t" for="ch" forName="parentText4" refType="h" fact="0.2595"/>
                  <dgm:constr type="w" for="ch" forName="parentText4" refType="w" fact="0.4455"/>
                  <dgm:constr type="h" for="ch" forName="parentText4" refType="h" fact="0.2594"/>
                  <dgm:constr type="l" for="ch" forName="parentText5" refType="w" fact="0"/>
                  <dgm:constr type="t" for="ch" forName="parentText5" refType="h" fact="0.346"/>
                  <dgm:constr type="w" for="ch" forName="parentText5" refType="w" fact="0.2607"/>
                  <dgm:constr type="h" for="ch" forName="parentText5" refType="h" fact="0.2594"/>
                </dgm:constrLst>
              </dgm:else>
            </dgm:choose>
          </dgm:else>
        </dgm:choose>
      </dgm:else>
    </dgm:choose>
    <dgm:forEach name="Name52" axis="ch" ptType="node" cnt="1">
      <dgm:layoutNode name="parentText1" styleLbl="node1">
        <dgm:varLst>
          <dgm:chMax/>
          <dgm:chPref val="3"/>
          <dgm:bulletEnabled val="1"/>
        </dgm:varLst>
        <dgm:choose name="Name53">
          <dgm:if name="Name54"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55">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56">
        <dgm:if name="Name57" axis="ch" ptType="node" func="cnt" op="gte" val="1">
          <dgm:layoutNode name="childText1"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8"/>
      </dgm:choose>
    </dgm:forEach>
    <dgm:forEach name="Name59" axis="ch" ptType="node" st="2" cnt="1">
      <dgm:layoutNode name="parentText2" styleLbl="node1">
        <dgm:varLst>
          <dgm:chMax/>
          <dgm:chPref val="3"/>
          <dgm:bulletEnabled val="1"/>
        </dgm:varLst>
        <dgm:choose name="Name60">
          <dgm:if name="Name61"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62">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63">
        <dgm:if name="Name64" axis="ch" ptType="node" func="cnt" op="gte" val="1">
          <dgm:layoutNode name="childText2"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5"/>
      </dgm:choose>
    </dgm:forEach>
    <dgm:forEach name="Name66" axis="ch" ptType="node" st="3" cnt="1">
      <dgm:layoutNode name="parentText3" styleLbl="node1">
        <dgm:varLst>
          <dgm:chMax/>
          <dgm:chPref val="3"/>
          <dgm:bulletEnabled val="1"/>
        </dgm:varLst>
        <dgm:choose name="Name67">
          <dgm:if name="Name68"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69">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70">
        <dgm:if name="Name71" axis="ch" ptType="node" func="cnt" op="gte" val="1">
          <dgm:layoutNode name="childText3"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forEach>
    <dgm:forEach name="Name73" axis="ch" ptType="node" st="4" cnt="1">
      <dgm:layoutNode name="parentText4" styleLbl="node1">
        <dgm:varLst>
          <dgm:chMax/>
          <dgm:chPref val="3"/>
          <dgm:bulletEnabled val="1"/>
        </dgm:varLst>
        <dgm:choose name="Name74">
          <dgm:if name="Name75"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76">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77">
        <dgm:if name="Name78" axis="ch" ptType="node" func="cnt" op="gte" val="1">
          <dgm:layoutNode name="childText4"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9"/>
      </dgm:choose>
    </dgm:forEach>
    <dgm:forEach name="Name80" axis="ch" ptType="node" st="5" cnt="1">
      <dgm:layoutNode name="parentText5" styleLbl="node1">
        <dgm:varLst>
          <dgm:chMax/>
          <dgm:chPref val="3"/>
          <dgm:bulletEnabled val="1"/>
        </dgm:varLst>
        <dgm:choose name="Name81">
          <dgm:if name="Name82"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83">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84">
        <dgm:if name="Name85" axis="ch" ptType="node" func="cnt" op="gte" val="1">
          <dgm:layoutNode name="childText5"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6"/>
      </dgm:choose>
    </dgm:forEach>
  </dgm:layoutNode>
</dgm:layoutDef>
</file>

<file path=ppt/diagrams/layout49.xml><?xml version="1.0" encoding="utf-8"?>
<dgm:layoutDef xmlns:dgm="http://schemas.openxmlformats.org/drawingml/2006/diagram" xmlns:a="http://schemas.openxmlformats.org/drawingml/2006/main" uniqueId="urn:microsoft.com/office/officeart/2005/8/layout/matrix1">
  <dgm:title val=""/>
  <dgm:desc val=""/>
  <dgm:catLst>
    <dgm:cat type="matrix" pri="2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3" destOrd="0"/>
      </dgm:cxnLst>
      <dgm:bg/>
      <dgm:whole/>
    </dgm:dataModel>
  </dgm:styleData>
  <dgm:clrData>
    <dgm:dataModel>
      <dgm:ptLst>
        <dgm:pt modelId="0" type="doc"/>
        <dgm:pt modelId="1"/>
        <dgm:pt modelId="11"/>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3" destOrd="0"/>
      </dgm:cxnLst>
      <dgm:bg/>
      <dgm:whole/>
    </dgm:dataModel>
  </dgm:clrData>
  <dgm:layoutNode name="diagram">
    <dgm:varLst>
      <dgm:chMax val="1"/>
      <dgm:dir/>
      <dgm:animLvl val="ctr"/>
      <dgm:resizeHandles val="exact"/>
    </dgm:varLst>
    <dgm:alg type="composite"/>
    <dgm:shape xmlns:r="http://schemas.openxmlformats.org/officeDocument/2006/relationships" r:blip="">
      <dgm:adjLst/>
    </dgm:shape>
    <dgm:presOf/>
    <dgm:constrLst>
      <dgm:constr type="ctrX" for="ch" forName="matrix" refType="w" fact="0.5"/>
      <dgm:constr type="ctrY" for="ch" forName="matrix" refType="h" fact="0.5"/>
      <dgm:constr type="w" for="ch" forName="matrix" refType="w"/>
      <dgm:constr type="h" for="ch" forName="matrix" refType="h"/>
      <dgm:constr type="ctrX" for="ch" forName="centerTile" refType="w" fact="0.5"/>
      <dgm:constr type="ctrY" for="ch" forName="centerTile" refType="h" fact="0.5"/>
      <dgm:constr type="w" for="ch" forName="centerTile" refType="w" fact="0.3"/>
      <dgm:constr type="h" for="ch" forName="centerTile" refType="h" fact="0.25"/>
      <dgm:constr type="primFontSz" for="des" ptType="node" op="equ" val="65"/>
    </dgm:constrLst>
    <dgm:ruleLst/>
    <dgm:choose name="Name0">
      <dgm:if name="Name1" axis="ch" ptType="node" func="cnt" op="gte" val="1">
        <dgm:layoutNode name="matrix">
          <dgm:alg type="composite"/>
          <dgm:shape xmlns:r="http://schemas.openxmlformats.org/officeDocument/2006/relationships" r:blip="">
            <dgm:adjLst/>
          </dgm:shape>
          <dgm:presOf/>
          <dgm:constrLst>
            <dgm:constr type="l" for="ch" forName="tile1"/>
            <dgm:constr type="t" for="ch" forName="tile1"/>
            <dgm:constr type="r" for="ch" forName="tile1" refType="w" fact="0.5"/>
            <dgm:constr type="b" for="ch" forName="tile1" refType="h" fact="0.5"/>
            <dgm:constr type="l" for="ch" forName="tile1text" refType="l" refFor="ch" refForName="tile1"/>
            <dgm:constr type="t" for="ch" forName="tile1text" refType="t" refFor="ch" refForName="tile1"/>
            <dgm:constr type="w" for="ch" forName="tile1text" refType="w" refFor="ch" refForName="tile1"/>
            <dgm:constr type="h" for="ch" forName="tile1text" refType="h" refFor="ch" refForName="tile1" fact="0.75"/>
            <dgm:constr type="r" for="ch" forName="tile2" refType="w"/>
            <dgm:constr type="t" for="ch" forName="tile2"/>
            <dgm:constr type="l" for="ch" forName="tile2" refType="w" fact="0.5"/>
            <dgm:constr type="b" for="ch" forName="tile2" refType="h" fact="0.5"/>
            <dgm:constr type="r" for="ch" forName="tile2text" refType="r" refFor="ch" refForName="tile2"/>
            <dgm:constr type="t" for="ch" forName="tile2text" refType="t" refFor="ch" refForName="tile2"/>
            <dgm:constr type="w" for="ch" forName="tile2text" refType="w" refFor="ch" refForName="tile2"/>
            <dgm:constr type="h" for="ch" forName="tile2text" refType="h" refFor="ch" refForName="tile2" fact="0.75"/>
            <dgm:constr type="l" for="ch" forName="tile3"/>
            <dgm:constr type="b" for="ch" forName="tile3" refType="h"/>
            <dgm:constr type="r" for="ch" forName="tile3" refType="w" fact="0.5"/>
            <dgm:constr type="t" for="ch" forName="tile3" refType="h" fact="0.5"/>
            <dgm:constr type="l" for="ch" forName="tile3text" refType="l" refFor="ch" refForName="tile3"/>
            <dgm:constr type="b" for="ch" forName="tile3text" refType="b" refFor="ch" refForName="tile3"/>
            <dgm:constr type="w" for="ch" forName="tile3text" refType="w" refFor="ch" refForName="tile3"/>
            <dgm:constr type="h" for="ch" forName="tile3text" refType="h" refFor="ch" refForName="tile3" fact="0.75"/>
            <dgm:constr type="r" for="ch" forName="tile4" refType="w"/>
            <dgm:constr type="b" for="ch" forName="tile4" refType="h"/>
            <dgm:constr type="l" for="ch" forName="tile4" refType="w" fact="0.5"/>
            <dgm:constr type="t" for="ch" forName="tile4" refType="h" fact="0.5"/>
            <dgm:constr type="r" for="ch" forName="tile4text" refType="r" refFor="ch" refForName="tile4"/>
            <dgm:constr type="b" for="ch" forName="tile4text" refType="b" refFor="ch" refForName="tile4"/>
            <dgm:constr type="w" for="ch" forName="tile4text" refType="w" refFor="ch" refForName="tile4"/>
            <dgm:constr type="h" for="ch" forName="tile4text" refType="h" refFor="ch" refForName="tile4" fact="0.75"/>
          </dgm:constrLst>
          <dgm:ruleLst/>
          <dgm:layoutNode name="tile1" styleLbl="node1">
            <dgm:alg type="sp"/>
            <dgm:shape xmlns:r="http://schemas.openxmlformats.org/officeDocument/2006/relationships" rot="270" type="round1Rect" r:blip="">
              <dgm:adjLst/>
            </dgm:shape>
            <dgm:choose name="Name2">
              <dgm:if name="Name3" func="var" arg="dir" op="equ" val="norm">
                <dgm:presOf axis="ch ch desOrSelf" ptType="node node node" st="1 1 1" cnt="1 1 0"/>
              </dgm:if>
              <dgm:else name="Name4">
                <dgm:presOf axis="ch ch desOrSelf" ptType="node node node" st="1 2 1" cnt="1 1 0"/>
              </dgm:else>
            </dgm:choose>
            <dgm:constrLst/>
            <dgm:ruleLst/>
          </dgm:layoutNode>
          <dgm:layoutNode name="tile1text" styleLbl="node1">
            <dgm:varLst>
              <dgm:chMax val="0"/>
              <dgm:chPref val="0"/>
              <dgm:bulletEnabled val="1"/>
            </dgm:varLst>
            <dgm:choose name="Name5">
              <dgm:if name="Name6" axis="root des" func="maxDepth" op="gte" val="3">
                <dgm:alg type="tx">
                  <dgm:param type="txAnchorVert" val="t"/>
                  <dgm:param type="parTxLTRAlign" val="l"/>
                  <dgm:param type="parTxRTLAlign" val="r"/>
                </dgm:alg>
              </dgm:if>
              <dgm:else name="Name7">
                <dgm:alg type="tx"/>
              </dgm:else>
            </dgm:choose>
            <dgm:shape xmlns:r="http://schemas.openxmlformats.org/officeDocument/2006/relationships" rot="270" type="rect" r:blip="" hideGeom="1">
              <dgm:adjLst>
                <dgm:adj idx="1" val="0.2"/>
              </dgm:adjLst>
            </dgm:shape>
            <dgm:choose name="Name8">
              <dgm:if name="Name9" func="var" arg="dir" op="equ" val="norm">
                <dgm:presOf axis="ch ch desOrSelf" ptType="node node node" st="1 1 1" cnt="1 1 0"/>
              </dgm:if>
              <dgm:else name="Name10">
                <dgm:presOf axis="ch ch desOrSelf" ptType="node node node" st="1 2 1" cnt="1 1 0"/>
              </dgm:else>
            </dgm:choose>
            <dgm:constrLst/>
            <dgm:ruleLst>
              <dgm:rule type="primFontSz" val="5" fact="NaN" max="NaN"/>
            </dgm:ruleLst>
          </dgm:layoutNode>
          <dgm:layoutNode name="tile2" styleLbl="node1">
            <dgm:alg type="sp"/>
            <dgm:shape xmlns:r="http://schemas.openxmlformats.org/officeDocument/2006/relationships" type="round1Rect" r:blip="">
              <dgm:adjLst/>
            </dgm:shape>
            <dgm:choose name="Name11">
              <dgm:if name="Name12" func="var" arg="dir" op="equ" val="norm">
                <dgm:presOf axis="ch ch desOrSelf" ptType="node node node" st="1 2 1" cnt="1 1 0"/>
              </dgm:if>
              <dgm:else name="Name13">
                <dgm:presOf axis="ch ch desOrSelf" ptType="node node node" st="1 1 1" cnt="1 1 0"/>
              </dgm:else>
            </dgm:choose>
            <dgm:constrLst/>
            <dgm:ruleLst/>
          </dgm:layoutNode>
          <dgm:layoutNode name="tile2text" styleLbl="node1">
            <dgm:varLst>
              <dgm:chMax val="0"/>
              <dgm:chPref val="0"/>
              <dgm:bulletEnabled val="1"/>
            </dgm:varLst>
            <dgm:choose name="Name14">
              <dgm:if name="Name15" axis="root des" func="maxDepth" op="gte" val="3">
                <dgm:alg type="tx">
                  <dgm:param type="txAnchorVert" val="t"/>
                  <dgm:param type="parTxLTRAlign" val="l"/>
                  <dgm:param type="parTxRTLAlign" val="r"/>
                </dgm:alg>
              </dgm:if>
              <dgm:else name="Name16">
                <dgm:alg type="tx"/>
              </dgm:else>
            </dgm:choose>
            <dgm:shape xmlns:r="http://schemas.openxmlformats.org/officeDocument/2006/relationships" type="rect" r:blip="" hideGeom="1">
              <dgm:adjLst/>
            </dgm:shape>
            <dgm:choose name="Name17">
              <dgm:if name="Name18" func="var" arg="dir" op="equ" val="norm">
                <dgm:presOf axis="ch ch desOrSelf" ptType="node node node" st="1 2 1" cnt="1 1 0"/>
              </dgm:if>
              <dgm:else name="Name19">
                <dgm:presOf axis="ch ch desOrSelf" ptType="node node node" st="1 1 1" cnt="1 1 0"/>
              </dgm:else>
            </dgm:choose>
            <dgm:constrLst/>
            <dgm:ruleLst>
              <dgm:rule type="primFontSz" val="5" fact="NaN" max="NaN"/>
            </dgm:ruleLst>
          </dgm:layoutNode>
          <dgm:layoutNode name="tile3" styleLbl="node1">
            <dgm:alg type="sp"/>
            <dgm:shape xmlns:r="http://schemas.openxmlformats.org/officeDocument/2006/relationships" rot="180" type="round1Rect" r:blip="">
              <dgm:adjLst/>
            </dgm:shape>
            <dgm:choose name="Name20">
              <dgm:if name="Name21" func="var" arg="dir" op="equ" val="norm">
                <dgm:presOf axis="ch ch desOrSelf" ptType="node node node" st="1 3 1" cnt="1 1 0"/>
              </dgm:if>
              <dgm:else name="Name22">
                <dgm:presOf axis="ch ch desOrSelf" ptType="node node node" st="1 4 1" cnt="1 1 0"/>
              </dgm:else>
            </dgm:choose>
            <dgm:constrLst/>
            <dgm:ruleLst/>
          </dgm:layoutNode>
          <dgm:layoutNode name="tile3text" styleLbl="node1">
            <dgm:varLst>
              <dgm:chMax val="0"/>
              <dgm:chPref val="0"/>
              <dgm:bulletEnabled val="1"/>
            </dgm:varLst>
            <dgm:choose name="Name23">
              <dgm:if name="Name24" axis="root des" func="maxDepth" op="gte" val="3">
                <dgm:alg type="tx">
                  <dgm:param type="txAnchorVert" val="t"/>
                  <dgm:param type="parTxLTRAlign" val="l"/>
                  <dgm:param type="parTxRTLAlign" val="r"/>
                </dgm:alg>
              </dgm:if>
              <dgm:else name="Name25">
                <dgm:alg type="tx"/>
              </dgm:else>
            </dgm:choose>
            <dgm:shape xmlns:r="http://schemas.openxmlformats.org/officeDocument/2006/relationships" rot="180" type="rect" r:blip="" hideGeom="1">
              <dgm:adjLst/>
            </dgm:shape>
            <dgm:choose name="Name26">
              <dgm:if name="Name27" func="var" arg="dir" op="equ" val="norm">
                <dgm:presOf axis="ch ch desOrSelf" ptType="node node node" st="1 3 1" cnt="1 1 0"/>
              </dgm:if>
              <dgm:else name="Name28">
                <dgm:presOf axis="ch ch desOrSelf" ptType="node node node" st="1 4 1" cnt="1 1 0"/>
              </dgm:else>
            </dgm:choose>
            <dgm:constrLst/>
            <dgm:ruleLst>
              <dgm:rule type="primFontSz" val="5" fact="NaN" max="NaN"/>
            </dgm:ruleLst>
          </dgm:layoutNode>
          <dgm:layoutNode name="tile4" styleLbl="node1">
            <dgm:alg type="sp"/>
            <dgm:shape xmlns:r="http://schemas.openxmlformats.org/officeDocument/2006/relationships" rot="90" type="round1Rect" r:blip="">
              <dgm:adjLst/>
            </dgm:shape>
            <dgm:choose name="Name29">
              <dgm:if name="Name30" func="var" arg="dir" op="equ" val="norm">
                <dgm:presOf axis="ch ch desOrSelf" ptType="node node node" st="1 4 1" cnt="1 1 0"/>
              </dgm:if>
              <dgm:else name="Name31">
                <dgm:presOf axis="ch ch desOrSelf" ptType="node node node" st="1 3 1" cnt="1 1 0"/>
              </dgm:else>
            </dgm:choose>
            <dgm:constrLst/>
            <dgm:ruleLst/>
          </dgm:layoutNode>
          <dgm:layoutNode name="tile4text" styleLbl="node1">
            <dgm:varLst>
              <dgm:chMax val="0"/>
              <dgm:chPref val="0"/>
              <dgm:bulletEnabled val="1"/>
            </dgm:varLst>
            <dgm:choose name="Name32">
              <dgm:if name="Name33" axis="root des" func="maxDepth" op="gte" val="3">
                <dgm:alg type="tx">
                  <dgm:param type="txAnchorVert" val="t"/>
                  <dgm:param type="parTxLTRAlign" val="l"/>
                  <dgm:param type="parTxRTLAlign" val="r"/>
                </dgm:alg>
              </dgm:if>
              <dgm:else name="Name34">
                <dgm:alg type="tx"/>
              </dgm:else>
            </dgm:choose>
            <dgm:shape xmlns:r="http://schemas.openxmlformats.org/officeDocument/2006/relationships" rot="90" type="rect" r:blip="" hideGeom="1">
              <dgm:adjLst/>
            </dgm:shape>
            <dgm:choose name="Name35">
              <dgm:if name="Name36" func="var" arg="dir" op="equ" val="norm">
                <dgm:presOf axis="ch ch desOrSelf" ptType="node node node" st="1 4 1" cnt="1 1 0"/>
              </dgm:if>
              <dgm:else name="Name37">
                <dgm:presOf axis="ch ch desOrSelf" ptType="node node node" st="1 3 1" cnt="1 1 0"/>
              </dgm:else>
            </dgm:choose>
            <dgm:constrLst/>
            <dgm:ruleLst>
              <dgm:rule type="primFontSz" val="5" fact="NaN" max="NaN"/>
            </dgm:ruleLst>
          </dgm:layoutNode>
        </dgm:layoutNode>
        <dgm:layoutNode name="centerTile" styleLbl="fgShp">
          <dgm:varLst>
            <dgm:chMax val="0"/>
            <dgm:chPref val="0"/>
          </dgm:varLst>
          <dgm:alg type="tx"/>
          <dgm:shape xmlns:r="http://schemas.openxmlformats.org/officeDocument/2006/relationships" type="roundRect" r:blip="">
            <dgm:adjLst/>
          </dgm:shape>
          <dgm:presOf axis="ch" ptType="node" cnt="1"/>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38"/>
    </dgm:choose>
  </dgm:layoutNode>
</dgm:layoutDef>
</file>

<file path=ppt/diagrams/layout5.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50.xml><?xml version="1.0" encoding="utf-8"?>
<dgm:layoutDef xmlns:dgm="http://schemas.openxmlformats.org/drawingml/2006/diagram" xmlns:a="http://schemas.openxmlformats.org/drawingml/2006/main" uniqueId="urn:microsoft.com/office/officeart/2009/3/layout/PlusandMinus">
  <dgm:title val=""/>
  <dgm:desc val=""/>
  <dgm:catLst>
    <dgm:cat type="relationship" pri="3600"/>
  </dgm:catLst>
  <dgm:samp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clrData>
  <dgm:layoutNode name="Name0">
    <dgm:varLst>
      <dgm:chMax val="2"/>
      <dgm:chPref val="2"/>
      <dgm:dir/>
      <dgm:animOne/>
      <dgm:resizeHandles val="exact"/>
    </dgm:varLst>
    <dgm:alg type="composite">
      <dgm:param type="ar" val="1.8238"/>
    </dgm:alg>
    <dgm:shape xmlns:r="http://schemas.openxmlformats.org/officeDocument/2006/relationships" r:blip="">
      <dgm:adjLst/>
    </dgm:shape>
    <dgm:choose name="Name1">
      <dgm:if name="Name2" func="var" arg="dir" op="equ" val="norm">
        <dgm:constrLst>
          <dgm:constr type="primFontSz" for="des" ptType="node" op="equ" val="65"/>
          <dgm:constr type="l" for="ch" forName="Background" refType="w" fact="0.09"/>
          <dgm:constr type="t" for="ch" forName="Background" refType="h" fact="0.1641"/>
          <dgm:constr type="w" for="ch" forName="Background" refType="w" fact="0.87"/>
          <dgm:constr type="h" for="ch" forName="Background" refType="h" fact="0.82"/>
          <dgm:constr type="l" for="ch" forName="ParentText1" refType="w" fact="0.116"/>
          <dgm:constr type="t" for="ch" forName="ParentText1" refType="h" fact="0.26"/>
          <dgm:constr type="w" for="ch" forName="ParentText1" refType="w" fact="0.404"/>
          <dgm:constr type="h" for="ch" forName="ParentText1" refType="h" fact="0.7015"/>
          <dgm:constr type="l" for="ch" forName="ParentText2" refType="w" fact="0.529"/>
          <dgm:constr type="t" for="ch" forName="ParentText2" refType="h" fact="0.26"/>
          <dgm:constr type="w" for="ch" forName="ParentText2" refType="w" fact="0.404"/>
          <dgm:constr type="h" for="ch" forName="ParentText2" refType="h" fact="0.7015"/>
          <dgm:constr type="l" for="ch" forName="Plus" refType="w" fact="0"/>
          <dgm:constr type="t" for="ch" forName="Plus" refType="h" fact="0"/>
          <dgm:constr type="w" for="ch" forName="Plus" refType="w" fact="0.17"/>
          <dgm:constr type="h" for="ch" forName="Plus" refType="w" refFor="ch" refForName="Plus"/>
          <dgm:constr type="l" for="ch" forName="Minus" refType="w" fact="0.84"/>
          <dgm:constr type="t" for="ch" forName="Minus" refType="h" fact="0.1115"/>
          <dgm:constr type="w" for="ch" forName="Minus" refType="w" fact="0.16"/>
          <dgm:constr type="h" for="ch" forName="Minus" refType="h" fact="0.1"/>
          <dgm:constr type="l" for="ch" forName="Divider" refType="w" fact="0.525"/>
          <dgm:constr type="t" for="ch" forName="Divider" refType="h" fact="0.2615"/>
          <dgm:constr type="w" for="ch" forName="Divider" refType="w" fact="0.0001"/>
          <dgm:constr type="h" for="ch" forName="Divider" refType="h" fact="0.67"/>
        </dgm:constrLst>
      </dgm:if>
      <dgm:else name="Name3">
        <dgm:constrLst>
          <dgm:constr type="primFontSz" for="des" ptType="node" op="equ" val="65"/>
          <dgm:constr type="r" for="ch" forName="Background" refType="w" fact="-0.09"/>
          <dgm:constr type="t" for="ch" forName="Background" refType="h" fact="0.1641"/>
          <dgm:constr type="w" for="ch" forName="Background" refType="w" fact="0.87"/>
          <dgm:constr type="h" for="ch" forName="Background" refType="h" fact="0.82"/>
          <dgm:constr type="r" for="ch" forName="ParentText1" refType="w" fact="-0.116"/>
          <dgm:constr type="t" for="ch" forName="ParentText1" refType="h" fact="0.26"/>
          <dgm:constr type="w" for="ch" forName="ParentText1" refType="w" fact="0.404"/>
          <dgm:constr type="h" for="ch" forName="ParentText1" refType="h" fact="0.7015"/>
          <dgm:constr type="r" for="ch" forName="ParentText2" refType="w" fact="-0.529"/>
          <dgm:constr type="t" for="ch" forName="ParentText2" refType="h" fact="0.26"/>
          <dgm:constr type="w" for="ch" forName="ParentText2" refType="w" fact="0.404"/>
          <dgm:constr type="h" for="ch" forName="ParentText2" refType="h" fact="0.7015"/>
          <dgm:constr type="r" for="ch" forName="Plus" refType="w" fact="0"/>
          <dgm:constr type="t" for="ch" forName="Plus" refType="h" fact="0"/>
          <dgm:constr type="w" for="ch" forName="Plus" refType="w" fact="0.17"/>
          <dgm:constr type="h" for="ch" forName="Plus" refType="w" refFor="ch" refForName="Plus"/>
          <dgm:constr type="r" for="ch" forName="Minus" refType="w" fact="-0.84"/>
          <dgm:constr type="t" for="ch" forName="Minus" refType="h" fact="0.1115"/>
          <dgm:constr type="w" for="ch" forName="Minus" refType="w" fact="0.16"/>
          <dgm:constr type="h" for="ch" forName="Minus" refType="h" fact="0.1"/>
          <dgm:constr type="r" for="ch" forName="Divider" refType="w" fact="-0.525"/>
          <dgm:constr type="t" for="ch" forName="Divider" refType="h" fact="0.2615"/>
          <dgm:constr type="w" for="ch" forName="Divider" refType="w" fact="0.0001"/>
          <dgm:constr type="h" for="ch" forName="Divider" refType="h" fact="0.67"/>
        </dgm:constrLst>
      </dgm:else>
    </dgm:choose>
    <dgm:layoutNode name="Background" styleLbl="bgImgPlace1">
      <dgm:alg type="sp"/>
      <dgm:shape xmlns:r="http://schemas.openxmlformats.org/officeDocument/2006/relationships" type="rect" r:blip="">
        <dgm:adjLst/>
      </dgm:shape>
      <dgm:presOf/>
    </dgm:layoutNode>
    <dgm:layoutNode name="ParentText1" styleLbl="revTx">
      <dgm:varLst>
        <dgm:chMax val="0"/>
        <dgm:chPref val="0"/>
        <dgm:bulletEnabled val="1"/>
      </dgm:varLst>
      <dgm:alg type="tx">
        <dgm:param type="parTxLTRAlign" val="l"/>
        <dgm:param type="txAnchorVert" val="t"/>
      </dgm:alg>
      <dgm:shape xmlns:r="http://schemas.openxmlformats.org/officeDocument/2006/relationships" type="rect" r:blip="">
        <dgm:adjLst/>
      </dgm:shape>
      <dgm:presOf axis="ch desOrSelf" ptType="node node" st="1 1" cnt="1 0"/>
      <dgm:constrLst>
        <dgm:constr type="lMarg" refType="primFontSz" fact="0.15"/>
        <dgm:constr type="rMarg" refType="primFontSz" fact="0.15"/>
        <dgm:constr type="tMarg" refType="primFontSz" fact="0.15"/>
        <dgm:constr type="bMarg" refType="primFontSz" fact="0.15"/>
      </dgm:constrLst>
      <dgm:ruleLst>
        <dgm:rule type="primFontSz" val="5" fact="NaN" max="NaN"/>
      </dgm:ruleLst>
    </dgm:layoutNode>
    <dgm:layoutNode name="ParentText2" styleLbl="revTx">
      <dgm:varLst>
        <dgm:chMax val="0"/>
        <dgm:chPref val="0"/>
        <dgm:bulletEnabled val="1"/>
      </dgm:varLst>
      <dgm:alg type="tx">
        <dgm:param type="parTxLTRAlign" val="l"/>
        <dgm:param type="txAnchorVert" val="t"/>
      </dgm:alg>
      <dgm:shape xmlns:r="http://schemas.openxmlformats.org/officeDocument/2006/relationships" type="rect" r:blip="">
        <dgm:adjLst/>
      </dgm:shape>
      <dgm:presOf axis="ch desOrSelf" ptType="node node" st="2 1" cnt="1 0"/>
      <dgm:constrLst>
        <dgm:constr type="lMarg" refType="primFontSz" fact="0.15"/>
        <dgm:constr type="rMarg" refType="primFontSz" fact="0.15"/>
        <dgm:constr type="tMarg" refType="primFontSz" fact="0.15"/>
        <dgm:constr type="bMarg" refType="primFontSz" fact="0.15"/>
      </dgm:constrLst>
      <dgm:ruleLst>
        <dgm:rule type="primFontSz" val="5" fact="NaN" max="NaN"/>
      </dgm:ruleLst>
    </dgm:layoutNode>
    <dgm:layoutNode name="Plus" styleLbl="alignNode1">
      <dgm:alg type="sp"/>
      <dgm:shape xmlns:r="http://schemas.openxmlformats.org/officeDocument/2006/relationships" type="plus" r:blip="">
        <dgm:adjLst>
          <dgm:adj idx="1" val="0.3281"/>
        </dgm:adjLst>
      </dgm:shape>
      <dgm:presOf/>
    </dgm:layoutNode>
    <dgm:layoutNode name="Minus" styleLbl="alignNode1">
      <dgm:alg type="sp"/>
      <dgm:shape xmlns:r="http://schemas.openxmlformats.org/officeDocument/2006/relationships" type="rect" r:blip="">
        <dgm:adjLst/>
      </dgm:shape>
      <dgm:presOf/>
    </dgm:layoutNode>
    <dgm:layoutNode name="Divider" styleLbl="parChTrans1D1">
      <dgm:alg type="sp"/>
      <dgm:shape xmlns:r="http://schemas.openxmlformats.org/officeDocument/2006/relationships" type="line" r:blip="">
        <dgm:adjLst/>
      </dgm:shape>
      <dgm:presOf/>
    </dgm:layoutNode>
  </dgm:layoutNode>
</dgm:layoutDef>
</file>

<file path=ppt/diagrams/layout51.xml><?xml version="1.0" encoding="utf-8"?>
<dgm:layoutDef xmlns:dgm="http://schemas.openxmlformats.org/drawingml/2006/diagram" xmlns:a="http://schemas.openxmlformats.org/drawingml/2006/main" uniqueId="urn:microsoft.com/office/officeart/2005/8/layout/hProcess11">
  <dgm:title val=""/>
  <dgm:desc val=""/>
  <dgm:catLst>
    <dgm:cat type="process" pri="8000"/>
    <dgm:cat type="convert" pri="14000"/>
  </dgm:catLst>
  <dgm:sampData useDef="1">
    <dgm:dataModel>
      <dgm:pt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alg type="composite"/>
    <dgm:shape xmlns:r="http://schemas.openxmlformats.org/officeDocument/2006/relationships" r:blip="">
      <dgm:adjLst/>
    </dgm:shape>
    <dgm:presOf/>
    <dgm:choose name="Name1">
      <dgm:if name="Name2" func="var" arg="dir" op="equ" val="norm">
        <dgm:constrLst>
          <dgm:constr type="w" for="ch" forName="arrow" refType="w"/>
          <dgm:constr type="h" for="ch" forName="arrow" refType="h" fact="0.4"/>
          <dgm:constr type="ctrY" for="ch" forName="arrow" refType="h" fact="0.5"/>
          <dgm:constr type="l" for="ch" forName="arrow"/>
          <dgm:constr type="w" for="ch" forName="points" refType="w" fact="0.9"/>
          <dgm:constr type="h" for="ch" forName="points" refType="h"/>
          <dgm:constr type="t" for="ch" forName="points"/>
          <dgm:constr type="l" for="ch" forName="points"/>
        </dgm:constrLst>
      </dgm:if>
      <dgm:else name="Name3">
        <dgm:constrLst>
          <dgm:constr type="w" for="ch" forName="arrow" refType="w"/>
          <dgm:constr type="h" for="ch" forName="arrow" refType="h" fact="0.4"/>
          <dgm:constr type="ctrY" for="ch" forName="arrow" refType="h" fact="0.5"/>
          <dgm:constr type="r" for="ch" forName="arrow" refType="w"/>
          <dgm:constr type="w" for="ch" forName="points" refType="w" fact="0.9"/>
          <dgm:constr type="h" for="ch" forName="points" refType="h"/>
          <dgm:constr type="t" for="ch" forName="points"/>
          <dgm:constr type="r" for="ch" forName="points" refType="w"/>
        </dgm:constrLst>
      </dgm:else>
    </dgm:choose>
    <dgm:ruleLst/>
    <dgm:layoutNode name="arrow" styleLbl="bgShp">
      <dgm:alg type="sp"/>
      <dgm:choose name="Name4">
        <dgm:if name="Name5" func="var" arg="dir" op="equ" val="norm">
          <dgm:shape xmlns:r="http://schemas.openxmlformats.org/officeDocument/2006/relationships" type="notchedRightArrow" r:blip="">
            <dgm:adjLst/>
          </dgm:shape>
        </dgm:if>
        <dgm:else name="Name6">
          <dgm:shape xmlns:r="http://schemas.openxmlformats.org/officeDocument/2006/relationships" rot="180" type="notchedRightArrow" r:blip="">
            <dgm:adjLst/>
          </dgm:shape>
        </dgm:else>
      </dgm:choose>
      <dgm:presOf/>
      <dgm:constrLst/>
      <dgm:ruleLst/>
    </dgm:layoutNode>
    <dgm:layoutNode name="points">
      <dgm:choose name="Name7">
        <dgm:if name="Name8" func="var" arg="dir" op="equ" val="norm">
          <dgm:alg type="lin">
            <dgm:param type="linDir" val="fromL"/>
          </dgm:alg>
        </dgm:if>
        <dgm:else name="Name9">
          <dgm:alg type="lin">
            <dgm:param type="linDir" val="fromR"/>
          </dgm:alg>
        </dgm:else>
      </dgm:choose>
      <dgm:shape xmlns:r="http://schemas.openxmlformats.org/officeDocument/2006/relationships" r:blip="">
        <dgm:adjLst/>
      </dgm:shape>
      <dgm:presOf/>
      <dgm:constrLst>
        <dgm:constr type="w" for="ch" forName="compositeA" refType="w"/>
        <dgm:constr type="h" for="ch" forName="compositeA" refType="h"/>
        <dgm:constr type="w" for="ch" forName="compositeB" refType="w" refFor="ch" refForName="compositeA" op="equ"/>
        <dgm:constr type="h" for="ch" forName="compositeB" refType="h" refFor="ch" refForName="compositeA" op="equ"/>
        <dgm:constr type="primFontSz" for="des" ptType="node" op="equ" val="65"/>
        <dgm:constr type="w" for="ch" forName="space" refType="w" refFor="ch" refForName="compositeA" op="equ" fact="0.05"/>
      </dgm:constrLst>
      <dgm:ruleLst/>
      <dgm:forEach name="Name10" axis="ch" ptType="node">
        <dgm:choose name="Name11">
          <dgm:if name="Name12" axis="self" ptType="node" func="posOdd" op="equ" val="1">
            <dgm:layoutNode name="compositeA">
              <dgm:alg type="composite"/>
              <dgm:shape xmlns:r="http://schemas.openxmlformats.org/officeDocument/2006/relationships" r:blip="">
                <dgm:adjLst/>
              </dgm:shape>
              <dgm:presOf/>
              <dgm:constrLst>
                <dgm:constr type="w" for="ch" forName="textA" refType="w"/>
                <dgm:constr type="h" for="ch" forName="textA" refType="h" fact="0.4"/>
                <dgm:constr type="t" for="ch" forName="textA"/>
                <dgm:constr type="l" for="ch" forName="textA"/>
                <dgm:constr type="h" for="ch" forName="circleA" refType="h" fact="0.1"/>
                <dgm:constr type="h" for="ch" forName="circleA" refType="w" op="lte"/>
                <dgm:constr type="w" for="ch" forName="circleA" refType="h" refFor="ch" refForName="circleA" op="equ"/>
                <dgm:constr type="ctrY" for="ch" forName="circleA" refType="h" fact="0.5"/>
                <dgm:constr type="ctrX" for="ch" forName="circleA" refType="w" refFor="ch" refForName="textA" fact="0.5"/>
                <dgm:constr type="w" for="ch" forName="spaceA" refType="w"/>
                <dgm:constr type="h" for="ch" forName="spaceA" refType="h" fact="0.4"/>
                <dgm:constr type="b" for="ch" forName="spaceA" refType="h"/>
                <dgm:constr type="l" for="ch" forName="spaceA"/>
              </dgm:constrLst>
              <dgm:ruleLst/>
              <dgm:layoutNode name="textA" styleLbl="revTx">
                <dgm:varLst>
                  <dgm:bulletEnabled val="1"/>
                </dgm:varLst>
                <dgm:alg type="tx">
                  <dgm:param type="txAnchorVert" val="b"/>
                  <dgm:param type="txAnchorVertCh" val="b"/>
                  <dgm:param type="txAnchorHorzCh" val="ctr"/>
                </dgm:alg>
                <dgm:shape xmlns:r="http://schemas.openxmlformats.org/officeDocument/2006/relationships" type="rect" r:blip="">
                  <dgm:adjLst/>
                </dgm:shape>
                <dgm:presOf axis="desOrSelf" ptType="node"/>
                <dgm:constrLst/>
                <dgm:ruleLst>
                  <dgm:rule type="primFontSz" val="5" fact="NaN" max="NaN"/>
                </dgm:ruleLst>
              </dgm:layoutNode>
              <dgm:layoutNode name="circleA">
                <dgm:alg type="sp"/>
                <dgm:shape xmlns:r="http://schemas.openxmlformats.org/officeDocument/2006/relationships" type="ellipse" r:blip="">
                  <dgm:adjLst/>
                </dgm:shape>
                <dgm:presOf/>
                <dgm:constrLst/>
                <dgm:ruleLst/>
              </dgm:layoutNode>
              <dgm:layoutNode name="spaceA">
                <dgm:alg type="sp"/>
                <dgm:shape xmlns:r="http://schemas.openxmlformats.org/officeDocument/2006/relationships" r:blip="">
                  <dgm:adjLst/>
                </dgm:shape>
                <dgm:presOf/>
                <dgm:constrLst/>
                <dgm:ruleLst/>
              </dgm:layoutNode>
            </dgm:layoutNode>
          </dgm:if>
          <dgm:else name="Name13">
            <dgm:layoutNode name="compositeB">
              <dgm:alg type="composite"/>
              <dgm:shape xmlns:r="http://schemas.openxmlformats.org/officeDocument/2006/relationships" r:blip="">
                <dgm:adjLst/>
              </dgm:shape>
              <dgm:presOf/>
              <dgm:constrLst>
                <dgm:constr type="w" for="ch" forName="textB" refType="w"/>
                <dgm:constr type="h" for="ch" forName="textB" refType="h" fact="0.4"/>
                <dgm:constr type="b" for="ch" forName="textB" refType="h"/>
                <dgm:constr type="l" for="ch" forName="textB"/>
                <dgm:constr type="h" for="ch" forName="circleB" refType="h" fact="0.1"/>
                <dgm:constr type="w" for="ch" forName="circleB" refType="h" refFor="ch" refForName="circleB" op="equ"/>
                <dgm:constr type="h" for="ch" forName="circleB" refType="w" op="lte"/>
                <dgm:constr type="ctrY" for="ch" forName="circleB" refType="h" fact="0.5"/>
                <dgm:constr type="ctrX" for="ch" forName="circleB" refType="w" refFor="ch" refForName="textB" fact="0.5"/>
                <dgm:constr type="w" for="ch" forName="spaceB" refType="w"/>
                <dgm:constr type="h" for="ch" forName="spaceB" refType="h" fact="0.4"/>
                <dgm:constr type="t" for="ch" forName="spaceB"/>
                <dgm:constr type="l" for="ch" forName="spaceB"/>
              </dgm:constrLst>
              <dgm:ruleLst/>
              <dgm:layoutNode name="textB" styleLbl="revTx">
                <dgm:varLst>
                  <dgm:bulletEnabled val="1"/>
                </dgm:varLst>
                <dgm:alg type="tx">
                  <dgm:param type="txAnchorVert" val="t"/>
                  <dgm:param type="txAnchorVertCh" val="t"/>
                  <dgm:param type="txAnchorHorzCh" val="ctr"/>
                </dgm:alg>
                <dgm:shape xmlns:r="http://schemas.openxmlformats.org/officeDocument/2006/relationships" type="rect" r:blip="">
                  <dgm:adjLst/>
                </dgm:shape>
                <dgm:presOf axis="desOrSelf" ptType="node"/>
                <dgm:constrLst/>
                <dgm:ruleLst>
                  <dgm:rule type="primFontSz" val="5" fact="NaN" max="NaN"/>
                </dgm:ruleLst>
              </dgm:layoutNode>
              <dgm:layoutNode name="circleB">
                <dgm:alg type="sp"/>
                <dgm:shape xmlns:r="http://schemas.openxmlformats.org/officeDocument/2006/relationships" type="ellipse" r:blip="">
                  <dgm:adjLst/>
                </dgm:shape>
                <dgm:presOf/>
                <dgm:constrLst/>
                <dgm:ruleLst/>
              </dgm:layoutNode>
              <dgm:layoutNode name="spaceB">
                <dgm:alg type="sp"/>
                <dgm:shape xmlns:r="http://schemas.openxmlformats.org/officeDocument/2006/relationships" r:blip="">
                  <dgm:adjLst/>
                </dgm:shape>
                <dgm:presOf/>
                <dgm:constrLst/>
                <dgm:ruleLst/>
              </dgm:layoutNode>
            </dgm:layoutNode>
          </dgm:else>
        </dgm:choose>
        <dgm:forEach name="Name14" axis="followSib" ptType="sibTrans" cnt="1">
          <dgm:layoutNode name="space">
            <dgm:alg type="sp"/>
            <dgm:shape xmlns:r="http://schemas.openxmlformats.org/officeDocument/2006/relationships" r:blip="">
              <dgm:adjLst/>
            </dgm:shape>
            <dgm:presOf/>
            <dgm:constrLst/>
            <dgm:ruleLst/>
          </dgm:layoutNode>
        </dgm:forEach>
      </dgm:forEach>
    </dgm:layoutNode>
  </dgm:layoutNode>
</dgm:layoutDef>
</file>

<file path=ppt/diagrams/layout52.xml><?xml version="1.0" encoding="utf-8"?>
<dgm:layoutDef xmlns:dgm="http://schemas.openxmlformats.org/drawingml/2006/diagram" xmlns:a="http://schemas.openxmlformats.org/drawingml/2006/main" uniqueId="urn:microsoft.com/office/officeart/2009/3/layout/StepUpProcess">
  <dgm:title val=""/>
  <dgm:desc val=""/>
  <dgm:catLst>
    <dgm:cat type="process" pri="13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rootnode">
    <dgm:varLst>
      <dgm:chMax/>
      <dgm:chPref/>
      <dgm:dir/>
      <dgm:animLvl val="lvl"/>
    </dgm:varLst>
    <dgm:choose name="Name0">
      <dgm:if name="Name1" func="var" arg="dir" op="equ" val="norm">
        <dgm:alg type="snake">
          <dgm:param type="grDir" val="bL"/>
          <dgm:param type="flowDir" val="row"/>
          <dgm:param type="off" val="off"/>
          <dgm:param type="bkpt" val="fixed"/>
          <dgm:param type="bkPtFixedVal" val="1"/>
        </dgm:alg>
      </dgm:if>
      <dgm:else name="Name2">
        <dgm:alg type="snake">
          <dgm:param type="grDir" val="bR"/>
          <dgm:param type="flowDir" val="row"/>
          <dgm:param type="off" val="off"/>
          <dgm:param type="bkpt" val="fixed"/>
          <dgm:param type="bkPtFixedVal" val="1"/>
        </dgm:alg>
      </dgm:else>
    </dgm:choose>
    <dgm:shape xmlns:r="http://schemas.openxmlformats.org/officeDocument/2006/relationships" r:blip="">
      <dgm:adjLst/>
    </dgm:shape>
    <dgm:constrLst>
      <dgm:constr type="alignOff" forName="rootnode" val="1"/>
      <dgm:constr type="primFontSz" for="des" ptType="node" op="equ" val="65"/>
      <dgm:constr type="w" for="ch" forName="composite" refType="w"/>
      <dgm:constr type="h" for="ch" forName="composite" refType="h"/>
      <dgm:constr type="sp" refType="h" refFor="ch" refForName="composite" op="equ" fact="-0.765"/>
      <dgm:constr type="w" for="ch" forName="sibTrans" refType="w" fact="0.103"/>
      <dgm:constr type="h" for="ch" forName="sibTrans" refType="h" fact="0.103"/>
    </dgm:constrLst>
    <dgm:forEach name="nodesForEach" axis="ch" ptType="node">
      <dgm:layoutNode name="composite">
        <dgm:alg type="composite">
          <dgm:param type="ar" val="0.861"/>
        </dgm:alg>
        <dgm:shape xmlns:r="http://schemas.openxmlformats.org/officeDocument/2006/relationships" r:blip="">
          <dgm:adjLst/>
        </dgm:shape>
        <dgm:choose name="Name3">
          <dgm:if name="Name4" func="var" arg="dir" op="equ" val="norm">
            <dgm:constrLst>
              <dgm:constr type="l" for="ch" forName="LShape" refType="w" fact="0"/>
              <dgm:constr type="t" for="ch" forName="LShape" refType="h" fact="0.2347"/>
              <dgm:constr type="w" for="ch" forName="LShape" refType="w" fact="0.998"/>
              <dgm:constr type="h" for="ch" forName="LShape" refType="h" fact="0.5164"/>
              <dgm:constr type="r" for="ch" forName="ParentText" refType="w"/>
              <dgm:constr type="t" for="ch" forName="ParentText" refType="h" fact="0.32"/>
              <dgm:constr type="w" for="ch" forName="ParentText" refType="w" fact="0.901"/>
              <dgm:constr type="h" for="ch" forName="ParentText" refType="h" fact="0.68"/>
              <dgm:constr type="l" for="ch" forName="Triangle" refType="w" fact="0.83"/>
              <dgm:constr type="t" for="ch" forName="Triangle" refType="h" fact="0"/>
              <dgm:constr type="w" for="ch" forName="Triangle" refType="w" fact="0.17"/>
              <dgm:constr type="h" for="ch" forName="Triangle" refType="w" refFor="ch" refForName="Triangle"/>
            </dgm:constrLst>
          </dgm:if>
          <dgm:else name="Name5">
            <dgm:constrLst>
              <dgm:constr type="l" for="ch" forName="LShape" refType="w" fact="0.002"/>
              <dgm:constr type="t" for="ch" forName="LShape" refType="h" fact="0.2347"/>
              <dgm:constr type="w" for="ch" forName="LShape" refType="w"/>
              <dgm:constr type="h" for="ch" forName="LShape" refType="h" fact="0.5164"/>
              <dgm:constr type="l" for="ch" forName="ParentText" refType="w" fact="0"/>
              <dgm:constr type="t" for="ch" forName="ParentText" refType="h" fact="0.32"/>
              <dgm:constr type="w" for="ch" forName="ParentText" refType="w" fact="0.902"/>
              <dgm:constr type="h" for="ch" forName="ParentText" refType="h" fact="0.68"/>
              <dgm:constr type="l" for="ch" forName="Triangle" refType="w" fact="0"/>
              <dgm:constr type="t" for="ch" forName="Triangle" refType="h" fact="0"/>
              <dgm:constr type="w" for="ch" forName="Triangle" refType="w" fact="0.17"/>
              <dgm:constr type="h" for="ch" forName="Triangle" refType="w" refFor="ch" refForName="Triangle"/>
            </dgm:constrLst>
          </dgm:else>
        </dgm:choose>
        <dgm:layoutNode name="LShape" styleLbl="alignNode1">
          <dgm:alg type="sp"/>
          <dgm:choose name="Name6">
            <dgm:if name="Name7" func="var" arg="dir" op="equ" val="norm">
              <dgm:shape xmlns:r="http://schemas.openxmlformats.org/officeDocument/2006/relationships" rot="90" type="corner" r:blip="">
                <dgm:adjLst>
                  <dgm:adj idx="1" val="0.1612"/>
                  <dgm:adj idx="2" val="0.1611"/>
                </dgm:adjLst>
              </dgm:shape>
            </dgm:if>
            <dgm:else name="Name8">
              <dgm:shape xmlns:r="http://schemas.openxmlformats.org/officeDocument/2006/relationships" rot="180" type="corner" r:blip="">
                <dgm:adjLst>
                  <dgm:adj idx="1" val="0.1612"/>
                  <dgm:adj idx="2" val="0.1611"/>
                </dgm:adjLst>
              </dgm:shape>
            </dgm:else>
          </dgm:choose>
          <dgm:presOf/>
        </dgm:layoutNode>
        <dgm:layoutNode name="ParentText" styleLbl="revTx">
          <dgm:varLst>
            <dgm:chMax val="0"/>
            <dgm:chPref val="0"/>
            <dgm:bulletEnabled val="1"/>
          </dgm:varLst>
          <dgm:alg type="tx">
            <dgm:param type="parTxLTRAlign" val="l"/>
            <dgm:param type="txAnchorVert" val="t"/>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choose name="Name9">
          <dgm:if name="Name10" axis="followSib" ptType="node" func="cnt" op="gte" val="1">
            <dgm:layoutNode name="Triangle" styleLbl="alignNode1">
              <dgm:alg type="sp"/>
              <dgm:choose name="Name11">
                <dgm:if name="Name12" func="var" arg="dir" op="equ" val="norm">
                  <dgm:shape xmlns:r="http://schemas.openxmlformats.org/officeDocument/2006/relationships" type="triangle" r:blip="">
                    <dgm:adjLst>
                      <dgm:adj idx="1" val="1"/>
                    </dgm:adjLst>
                  </dgm:shape>
                </dgm:if>
                <dgm:else name="Name13">
                  <dgm:shape xmlns:r="http://schemas.openxmlformats.org/officeDocument/2006/relationships" rot="90" type="triangle" r:blip="">
                    <dgm:adjLst>
                      <dgm:adj idx="1" val="1"/>
                    </dgm:adjLst>
                  </dgm:shape>
                </dgm:else>
              </dgm:choose>
              <dgm:presOf/>
            </dgm:layoutNode>
          </dgm:if>
          <dgm:else name="Name14"/>
        </dgm:choose>
      </dgm:layoutNode>
      <dgm:forEach name="sibTransForEach" axis="followSib" ptType="sibTrans" cnt="1">
        <dgm:layoutNode name="sibTrans">
          <dgm:alg type="composite">
            <dgm:param type="ar" val="0.861"/>
          </dgm:alg>
          <dgm:constrLst>
            <dgm:constr type="w" for="ch" forName="space" refType="w"/>
            <dgm:constr type="h" for="ch" forName="space" refType="w"/>
          </dgm:constrLst>
          <dgm:layoutNode name="space" styleLbl="alignNode1">
            <dgm:alg type="sp"/>
            <dgm:shape xmlns:r="http://schemas.openxmlformats.org/officeDocument/2006/relationships" r:blip="">
              <dgm:adjLst/>
            </dgm:shape>
            <dgm:presOf/>
          </dgm:layoutNode>
        </dgm:layoutNode>
      </dgm:forEach>
    </dgm:forEach>
  </dgm:layoutNode>
</dgm:layoutDef>
</file>

<file path=ppt/diagrams/layout53.xml><?xml version="1.0" encoding="utf-8"?>
<dgm:layoutDef xmlns:dgm="http://schemas.openxmlformats.org/drawingml/2006/diagram" xmlns:a="http://schemas.openxmlformats.org/drawingml/2006/main" uniqueId="urn:microsoft.com/office/officeart/2005/8/layout/process3">
  <dgm:title val=""/>
  <dgm:desc val=""/>
  <dgm:catLst>
    <dgm:cat type="process" pri="2000"/>
  </dgm:catLst>
  <dgm:samp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Lst>
      <dgm:cxnLst>
        <dgm:cxn modelId="4" srcId="0" destId="1" srcOrd="0" destOrd="0"/>
        <dgm:cxn modelId="5" srcId="0" destId="2" srcOrd="1" destOrd="0"/>
        <dgm:cxn modelId="6" srcId="0" destId="3" srcOrd="3" destOrd="0"/>
        <dgm:cxn modelId="12" srcId="1" destId="11" srcOrd="0" destOrd="0"/>
        <dgm:cxn modelId="23" srcId="2" destId="21" srcOrd="0" destOrd="0"/>
        <dgm:cxn modelId="34" srcId="3" destId="31" srcOrd="0" destOrd="0"/>
      </dgm:cxnLst>
      <dgm:bg/>
      <dgm:whole/>
    </dgm:dataModel>
  </dgm:sampData>
  <dgm:style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 modelId="4">
          <dgm:prSet phldr="1"/>
        </dgm:pt>
        <dgm:pt modelId="41">
          <dgm:prSet phldr="1"/>
        </dgm:pt>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choose name="Name0">
      <dgm:if name="Name1" func="var" arg="dir" op="equ" val="norm">
        <dgm:alg type="lin"/>
      </dgm:if>
      <dgm:else name="Name2">
        <dgm:alg type="lin">
          <dgm:param type="linDir" val="fromR"/>
        </dgm:alg>
      </dgm:else>
    </dgm:choose>
    <dgm:shape xmlns:r="http://schemas.openxmlformats.org/officeDocument/2006/relationships" r:blip="">
      <dgm:adjLst/>
    </dgm:shape>
    <dgm:presOf/>
    <dgm:constrLst>
      <dgm:constr type="w" for="ch" forName="composite" refType="w"/>
      <dgm:constr type="w" for="ch" ptType="sibTrans" refType="w" refFor="ch" refForName="composite" fact="0.3333"/>
      <dgm:constr type="w" for="des" forName="parTx"/>
      <dgm:constr type="h" for="des" forName="parTx" op="equ"/>
      <dgm:constr type="h" for="des" forName="parSh" op="equ"/>
      <dgm:constr type="w" for="des" forName="desTx"/>
      <dgm:constr type="h" for="des" forName="desTx" op="equ"/>
      <dgm:constr type="w" for="des" forName="parSh"/>
      <dgm:constr type="primFontSz" for="des" forName="parTx" val="65"/>
      <dgm:constr type="secFontSz" for="des" forName="desTx" refType="primFontSz" refFor="des" refForName="parTx" op="equ"/>
      <dgm:constr type="primFontSz" for="des" forName="connTx" refType="primFontSz" refFor="des" refForName="parTx" fact="0.8"/>
      <dgm:constr type="primFontSz" for="des" forName="connTx" refType="primFontSz" refFor="des" refForName="parTx" op="lte" fact="0.8"/>
      <dgm:constr type="h" for="des" forName="parTx" refType="primFontSz" refFor="des" refForName="parTx" fact="0.8"/>
      <dgm:constr type="h" for="des" forName="parSh" refType="primFontSz" refFor="des" refForName="parTx" fact="1.2"/>
      <dgm:constr type="h" for="des" forName="desTx" refType="primFontSz" refFor="des" refForName="parTx" fact="1.6"/>
      <dgm:constr type="h" for="des" forName="parSh" refType="h" refFor="des" refForName="parTx" op="lte" fact="1.5"/>
      <dgm:constr type="h" for="des" forName="parSh" refType="h" refFor="des" refForName="parTx" op="gte" fact="1.5"/>
    </dgm:constrLst>
    <dgm:ruleLst>
      <dgm:rule type="w" for="ch" forName="composite" val="0" fact="NaN" max="NaN"/>
      <dgm:rule type="primFontSz" for="des" forName="parTx" val="5" fact="NaN" max="NaN"/>
    </dgm:ruleLst>
    <dgm:forEach name="Name3" axis="ch" ptType="node">
      <dgm:layoutNode name="composite">
        <dgm:alg type="composite"/>
        <dgm:shape xmlns:r="http://schemas.openxmlformats.org/officeDocument/2006/relationships" r:blip="">
          <dgm:adjLst/>
        </dgm:shape>
        <dgm:presOf/>
        <dgm:choose name="Name4">
          <dgm:if name="Name5" func="var" arg="dir" op="equ" val="norm">
            <dgm:constrLst>
              <dgm:constr type="h" refType="w" fact="1000"/>
              <dgm:constr type="l" for="ch" forName="parTx"/>
              <dgm:constr type="w" for="ch" forName="parTx" refType="w" fact="0.83"/>
              <dgm:constr type="t" for="ch" forName="parTx"/>
              <dgm:constr type="l" for="ch" forName="parSh"/>
              <dgm:constr type="w" for="ch" forName="parSh" refType="w" refFor="ch" refForName="parTx"/>
              <dgm:constr type="t" for="ch" forName="parSh"/>
              <dgm:constr type="l" for="ch" forName="desTx" refType="w" fact="0.17"/>
              <dgm:constr type="w" for="ch" forName="desTx" refType="w" refFor="ch" refForName="parTx"/>
              <dgm:constr type="t" for="ch" forName="desTx" refType="h" refFor="ch" refForName="parTx"/>
            </dgm:constrLst>
          </dgm:if>
          <dgm:else name="Name6">
            <dgm:constrLst>
              <dgm:constr type="h" refType="w" fact="1000"/>
              <dgm:constr type="l" for="ch" forName="parTx" refType="w" fact="0.17"/>
              <dgm:constr type="w" for="ch" forName="parTx" refType="w" fact="0.83"/>
              <dgm:constr type="t" for="ch" forName="parTx"/>
              <dgm:constr type="l" for="ch" forName="parSh" refType="w" fact="0.15"/>
              <dgm:constr type="w" for="ch" forName="parSh" refType="w" refFor="ch" refForName="parTx"/>
              <dgm:constr type="t" for="ch" forName="parSh"/>
              <dgm:constr type="l" for="ch" forName="desTx"/>
              <dgm:constr type="w" for="ch" forName="desTx" refType="w" refFor="ch" refForName="parTx"/>
              <dgm:constr type="t" for="ch" forName="desTx" refType="h" refFor="ch" refForName="parTx"/>
            </dgm:constrLst>
          </dgm:else>
        </dgm:choose>
        <dgm:ruleLst>
          <dgm:rule type="h" val="INF" fact="NaN" max="NaN"/>
        </dgm:ruleLst>
        <dgm:layoutNode name="parTx">
          <dgm:varLst>
            <dgm:chMax val="0"/>
            <dgm:chPref val="0"/>
            <dgm:bulletEnabled val="1"/>
          </dgm:varLst>
          <dgm:alg type="tx">
            <dgm:param type="parTxLTRAlign" val="l"/>
            <dgm:param type="parTxRTLAlign" val="r"/>
            <dgm:param type="txAnchorVert" val="t"/>
          </dgm:alg>
          <dgm:shape xmlns:r="http://schemas.openxmlformats.org/officeDocument/2006/relationships" type="rect" r:blip="" zOrderOff="1" hideGeom="1">
            <dgm:adjLst>
              <dgm:adj idx="1" val="0.1"/>
            </dgm:adjLst>
          </dgm:shape>
          <dgm:presOf axis="self" ptType="node"/>
          <dgm:constrLst>
            <dgm:constr type="h" refType="w" op="lte" fact="0.4"/>
            <dgm:constr type="bMarg" refType="primFontSz" fact="0.3"/>
            <dgm:constr type="h"/>
          </dgm:constrLst>
          <dgm:ruleLst>
            <dgm:rule type="h" val="INF" fact="NaN" max="NaN"/>
          </dgm:ruleLst>
        </dgm:layoutNode>
        <dgm:layoutNode name="parSh">
          <dgm:alg type="sp"/>
          <dgm:shape xmlns:r="http://schemas.openxmlformats.org/officeDocument/2006/relationships" type="roundRect" r:blip="">
            <dgm:adjLst>
              <dgm:adj idx="1" val="0.1"/>
            </dgm:adjLst>
          </dgm:shape>
          <dgm:presOf axis="self" ptType="node"/>
          <dgm:constrLst>
            <dgm:constr type="h"/>
          </dgm:constrLst>
          <dgm:ruleLst/>
        </dgm:layoutNode>
        <dgm:layoutNode name="desTx" styleLbl="fgAcc1">
          <dgm:varLst>
            <dgm:bulletEnabled val="1"/>
          </dgm:varLst>
          <dgm:alg type="tx">
            <dgm:param type="stBulletLvl" val="1"/>
          </dgm:alg>
          <dgm:shape xmlns:r="http://schemas.openxmlformats.org/officeDocument/2006/relationships" type="roundRect" r:blip="">
            <dgm:adjLst>
              <dgm:adj idx="1" val="0.1"/>
            </dgm:adjLst>
          </dgm:shape>
          <dgm:presOf axis="des" ptType="node"/>
          <dgm:constrLst>
            <dgm:constr type="secFontSz" val="65"/>
            <dgm:constr type="primFontSz" refType="secFontSz"/>
            <dgm:constr type="h"/>
          </dgm:constrLst>
          <dgm:ruleLst>
            <dgm:rule type="h" val="INF" fact="NaN" max="NaN"/>
          </dgm:ruleLst>
        </dgm:layoutNode>
      </dgm:layoutNode>
      <dgm:forEach name="sibTransForEach" axis="followSib" ptType="sibTrans" cnt="1">
        <dgm:layoutNode name="sibTrans">
          <dgm:alg type="conn">
            <dgm:param type="begPts" val="auto"/>
            <dgm:param type="endPts" val="auto"/>
            <dgm:param type="srcNode" val="parTx"/>
            <dgm:param type="dstNode" val="parTx"/>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Tx">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54.xml><?xml version="1.0" encoding="utf-8"?>
<dgm:layoutDef xmlns:dgm="http://schemas.openxmlformats.org/drawingml/2006/diagram" xmlns:a="http://schemas.openxmlformats.org/drawingml/2006/main" uniqueId="urn:microsoft.com/office/officeart/2005/8/layout/StepDownProcess">
  <dgm:title val=""/>
  <dgm:desc val=""/>
  <dgm:catLst>
    <dgm:cat type="process" pri="16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60" srcId="0" destId="10" srcOrd="0" destOrd="0"/>
        <dgm:cxn modelId="12" srcId="10" destId="11" srcOrd="0" destOrd="0"/>
        <dgm:cxn modelId="70" srcId="0" destId="20" srcOrd="1" destOrd="0"/>
        <dgm:cxn modelId="22" srcId="20" destId="21" srcOrd="0" destOrd="0"/>
        <dgm:cxn modelId="80" srcId="0" destId="30" srcOrd="2" destOrd="0"/>
        <dgm:cxn modelId="32" srcId="30" destId="31" srcOrd="0"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rootnode">
    <dgm:varLst>
      <dgm:chMax/>
      <dgm:chPref/>
      <dgm:dir/>
      <dgm:animLvl val="lvl"/>
    </dgm:varLst>
    <dgm:choose name="Name0">
      <dgm:if name="Name1" func="var" arg="dir" op="equ" val="norm">
        <dgm:alg type="snake">
          <dgm:param type="grDir" val="tL"/>
          <dgm:param type="flowDir" val="row"/>
          <dgm:param type="off" val="off"/>
          <dgm:param type="bkpt" val="fixed"/>
          <dgm:param type="bkPtFixedVal" val="1"/>
        </dgm:alg>
      </dgm:if>
      <dgm:else name="Name2">
        <dgm:alg type="snake">
          <dgm:param type="grDir" val="tR"/>
          <dgm:param type="flowDir" val="row"/>
          <dgm:param type="off" val="off"/>
          <dgm:param type="bkpt" val="fixed"/>
          <dgm:param type="bkPtFixedVal" val="1"/>
        </dgm:alg>
      </dgm:else>
    </dgm:choose>
    <dgm:shape xmlns:r="http://schemas.openxmlformats.org/officeDocument/2006/relationships" r:blip="">
      <dgm:adjLst/>
    </dgm:shape>
    <dgm:choose name="Name3">
      <dgm:if name="Name4" func="var" arg="dir" op="equ" val="norm">
        <dgm:constrLst>
          <dgm:constr type="alignOff" forName="rootnode" val="0.48"/>
          <dgm:constr type="primFontSz" for="des" forName="ParentText" val="65"/>
          <dgm:constr type="primFontSz" for="des" forName="ChildText" refType="primFontSz" refFor="des" refForName="ParentText" op="lte"/>
          <dgm:constr type="w" for="ch" forName="composite" refType="w"/>
          <dgm:constr type="h" for="ch" forName="composite" refType="h"/>
          <dgm:constr type="sp" refType="h" refFor="ch" refForName="composite" op="equ" fact="-0.38"/>
        </dgm:constrLst>
      </dgm:if>
      <dgm:else name="Name5">
        <dgm:constrLst>
          <dgm:constr type="alignOff" forName="rootnode" val="0.48"/>
          <dgm:constr type="primFontSz" for="des" forName="ParentText" val="65"/>
          <dgm:constr type="primFontSz" for="des" forName="ChildText" refType="primFontSz" refFor="des" refForName="ParentText" op="lte"/>
          <dgm:constr type="w" for="ch" forName="composite" refType="w"/>
          <dgm:constr type="h" for="ch" forName="composite" refType="h"/>
          <dgm:constr type="sp" refType="h" refFor="ch" refForName="composite" op="equ" fact="-0.38"/>
        </dgm:constrLst>
      </dgm:else>
    </dgm:choose>
    <dgm:forEach name="nodesForEach" axis="ch" ptType="node">
      <dgm:layoutNode name="composite">
        <dgm:alg type="composite">
          <dgm:param type="ar" val="1.2439"/>
        </dgm:alg>
        <dgm:shape xmlns:r="http://schemas.openxmlformats.org/officeDocument/2006/relationships" r:blip="">
          <dgm:adjLst/>
        </dgm:shape>
        <dgm:choose name="Name6">
          <dgm:if name="Name7" func="var" arg="dir" op="equ" val="norm">
            <dgm:constrLst>
              <dgm:constr type="l" for="ch" forName="bentUpArrow1" refType="w" fact="0.07"/>
              <dgm:constr type="t" for="ch" forName="bentUpArrow1" refType="h" fact="0.524"/>
              <dgm:constr type="w" for="ch" forName="bentUpArrow1" refType="w" fact="0.3844"/>
              <dgm:constr type="h" for="ch" forName="bentUpArrow1" refType="h" fact="0.42"/>
              <dgm:constr type="l" for="ch" forName="ParentText" refType="w" fact="0"/>
              <dgm:constr type="t" for="ch" forName="ParentText" refType="h" fact="0"/>
              <dgm:constr type="w" for="ch" forName="ParentText" refType="w" fact="0.5684"/>
              <dgm:constr type="h" for="ch" forName="ParentText" refType="h" fact="0.4949"/>
              <dgm:constr type="l" for="ch" forName="ChildText" refType="w" refFor="ch" refForName="ParentText"/>
              <dgm:constr type="t" for="ch" forName="ChildText" refType="h" fact="0.05"/>
              <dgm:constr type="w" for="ch" forName="ChildText" refType="w" fact="0.4134"/>
              <dgm:constr type="h" for="ch" forName="ChildText" refType="h" fact="0.4"/>
              <dgm:constr type="l" for="ch" forName="FinalChildText" refType="w" refFor="ch" refForName="ParentText"/>
              <dgm:constr type="t" for="ch" forName="FinalChildText" refType="h" fact="0.05"/>
              <dgm:constr type="w" for="ch" forName="FinalChildText" refType="w" fact="0.4134"/>
              <dgm:constr type="h" for="ch" forName="FinalChildText" refType="h" fact="0.4"/>
            </dgm:constrLst>
          </dgm:if>
          <dgm:else name="Name8">
            <dgm:constrLst>
              <dgm:constr type="r" for="ch" forName="bentUpArrow1" refType="w" fact="0.97"/>
              <dgm:constr type="t" for="ch" forName="bentUpArrow1" refType="h" fact="0.524"/>
              <dgm:constr type="w" for="ch" forName="bentUpArrow1" refType="w" fact="0.3844"/>
              <dgm:constr type="h" for="ch" forName="bentUpArrow1" refType="h" fact="0.42"/>
              <dgm:constr type="l" for="ch" forName="ParentText" refType="w" fact="0.4316"/>
              <dgm:constr type="t" for="ch" forName="ParentText" refType="h" fact="0"/>
              <dgm:constr type="w" for="ch" forName="ParentText" refType="w" fact="0.5684"/>
              <dgm:constr type="h" for="ch" forName="ParentText" refType="h" fact="0.4949"/>
              <dgm:constr type="l" for="ch" forName="ChildText" refType="w" fact="0"/>
              <dgm:constr type="t" for="ch" forName="ChildText" refType="h" fact="0.05"/>
              <dgm:constr type="w" for="ch" forName="ChildText" refType="w" fact="0.4134"/>
              <dgm:constr type="h" for="ch" forName="ChildText" refType="h" fact="0.4"/>
              <dgm:constr type="l" for="ch" forName="FinalChildText" refType="w" fact="0"/>
              <dgm:constr type="t" for="ch" forName="FinalChildText" refType="h" fact="0.05"/>
              <dgm:constr type="w" for="ch" forName="FinalChildText" refType="w" fact="0.4134"/>
              <dgm:constr type="h" for="ch" forName="FinalChildText" refType="h" fact="0.4"/>
            </dgm:constrLst>
          </dgm:else>
        </dgm:choose>
        <dgm:choose name="Name9">
          <dgm:if name="Name10" axis="followSib" ptType="node" func="cnt" op="gte" val="1">
            <dgm:layoutNode name="bentUpArrow1" styleLbl="alignImgPlace1">
              <dgm:alg type="sp"/>
              <dgm:choose name="Name11">
                <dgm:if name="Name12" func="var" arg="dir" op="equ" val="norm">
                  <dgm:shape xmlns:r="http://schemas.openxmlformats.org/officeDocument/2006/relationships" rot="90" type="bentUpArrow" r:blip="">
                    <dgm:adjLst>
                      <dgm:adj idx="1" val="0.3284"/>
                      <dgm:adj idx="2" val="0.25"/>
                      <dgm:adj idx="3" val="0.3578"/>
                    </dgm:adjLst>
                  </dgm:shape>
                </dgm:if>
                <dgm:else name="Name13">
                  <dgm:shape xmlns:r="http://schemas.openxmlformats.org/officeDocument/2006/relationships" rot="180" type="bentArrow" r:blip="">
                    <dgm:adjLst>
                      <dgm:adj idx="1" val="0.3284"/>
                      <dgm:adj idx="2" val="0.25"/>
                      <dgm:adj idx="3" val="0.3578"/>
                      <dgm:adj idx="4" val="0"/>
                    </dgm:adjLst>
                  </dgm:shape>
                </dgm:else>
              </dgm:choose>
              <dgm:presOf/>
            </dgm:layoutNode>
          </dgm:if>
          <dgm:else name="Name14"/>
        </dgm:choose>
        <dgm:layoutNode name="ParentText" styleLbl="node1">
          <dgm:varLst>
            <dgm:chMax val="1"/>
            <dgm:chPref val="1"/>
            <dgm:bulletEnabled val="1"/>
          </dgm:varLst>
          <dgm:alg type="tx"/>
          <dgm:shape xmlns:r="http://schemas.openxmlformats.org/officeDocument/2006/relationships" type="roundRect" r:blip="">
            <dgm:adjLst>
              <dgm:adj idx="1" val="0.1667"/>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choose name="Name15">
          <dgm:if name="Name16" axis="followSib" ptType="node" func="cnt" op="equ" val="0">
            <dgm:choose name="Name17">
              <dgm:if name="Name18" axis="ch" ptType="node" func="cnt" op="gte" val="1">
                <dgm:layoutNode name="FinalChildText" styleLbl="revTx">
                  <dgm:varLst>
                    <dgm:chMax val="0"/>
                    <dgm:chPref val="0"/>
                    <dgm:bulletEnabled val="1"/>
                  </dgm:varLst>
                  <dgm:alg type="tx">
                    <dgm:param type="stBulletLvl" val="1"/>
                    <dgm:param type="txAnchorVertCh" val="mid"/>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9"/>
            </dgm:choose>
          </dgm:if>
          <dgm:else name="Name20">
            <dgm:layoutNode name="ChildText" styleLbl="revTx">
              <dgm:varLst>
                <dgm:chMax val="0"/>
                <dgm:chPref val="0"/>
                <dgm:bulletEnabled val="1"/>
              </dgm:varLst>
              <dgm:alg type="tx">
                <dgm:param type="stBulletLvl" val="1"/>
                <dgm:param type="txAnchorVertCh" val="mid"/>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55.xml><?xml version="1.0" encoding="utf-8"?>
<dgm:layoutDef xmlns:dgm="http://schemas.openxmlformats.org/drawingml/2006/diagram" xmlns:a="http://schemas.openxmlformats.org/drawingml/2006/main" uniqueId="urn:microsoft.com/office/officeart/2009/layout/CircleArrowProcess">
  <dgm:title val=""/>
  <dgm:desc val=""/>
  <dgm:catLst>
    <dgm:cat type="process" pri="16500"/>
    <dgm:cat type="cycle" pri="160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7"/>
      <dgm:chPref val="7"/>
      <dgm:dir/>
      <dgm:animLvl val="lvl"/>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1.5999"/>
            </dgm:alg>
            <dgm:constrLst>
              <dgm:constr type="primFontSz" for="des" forName="Child1" val="65"/>
              <dgm:constr type="primFontSz" for="des" forName="Parent1" val="65"/>
              <dgm:constr type="primFontSz" for="des" forName="Child1" refType="primFontSz" refFor="des" refForName="Parent1" op="lte"/>
              <dgm:constr type="l" for="ch" forName="Child1" refType="w" fact="0.625"/>
              <dgm:constr type="t" for="ch" forName="Child1" refType="h" fact="0.2981"/>
              <dgm:constr type="w" for="ch" forName="Child1" refType="w" fact="0.375"/>
              <dgm:constr type="h" for="ch" forName="Child1" refType="h" fact="0.4001"/>
              <dgm:constr type="l" for="ch" forName="Accent1" refType="w" fact="0"/>
              <dgm:constr type="t" for="ch" forName="Accent1" refType="h" fact="0"/>
              <dgm:constr type="w" for="ch" forName="Accent1" refType="w" fact="0.6249"/>
              <dgm:constr type="h" for="ch" forName="Accent1" refType="h"/>
              <dgm:constr type="l" for="ch" forName="Parent1" refType="w" fact="0.138"/>
              <dgm:constr type="t" for="ch" forName="Parent1" refType="h" fact="0.362"/>
              <dgm:constr type="w" for="ch" forName="Parent1" refType="w" fact="0.3487"/>
              <dgm:constr type="h" for="ch" forName="Parent1" refType="h" fact="0.2789"/>
            </dgm:constrLst>
          </dgm:if>
          <dgm:if name="Name5" axis="ch" ptType="node" func="cnt" op="equ" val="2">
            <dgm:alg type="composite">
              <dgm:param type="ar" val="1.2026"/>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Accent1" refType="w" fact="0.1144"/>
              <dgm:constr type="t" for="ch" forName="Accent1" refType="h" fact="0"/>
              <dgm:constr type="w" for="ch" forName="Accent1" refType="w" fact="0.5542"/>
              <dgm:constr type="h" for="ch" forName="Accent1" refType="h" fact="0.6665"/>
              <dgm:constr type="l" for="ch" forName="Parent1" refType="w" fact="0.2368"/>
              <dgm:constr type="t" for="ch" forName="Parent1" refType="h" fact="0.2413"/>
              <dgm:constr type="w" for="ch" forName="Parent1" refType="w" fact="0.3092"/>
              <dgm:constr type="h" for="ch" forName="Parent1" refType="h" fact="0.1859"/>
              <dgm:constr type="l" for="ch" forName="Parent2" refType="w" fact="0.0822"/>
              <dgm:constr type="t" for="ch" forName="Parent2" refType="h" fact="0.625"/>
              <dgm:constr type="w" for="ch" forName="Parent2" refType="w" fact="0.3092"/>
              <dgm:constr type="h" for="ch" forName="Parent2" refType="h" fact="0.1859"/>
              <dgm:constr type="l" for="ch" forName="Child1" refType="w" fact="0.6678"/>
              <dgm:constr type="t" for="ch" forName="Child1" refType="h" fact="0.1978"/>
              <dgm:constr type="w" for="ch" forName="Child1" refType="w" fact="0.3322"/>
              <dgm:constr type="h" for="ch" forName="Child1" refType="h" fact="0.265"/>
              <dgm:constr type="l" for="ch" forName="Child2" refType="w" fact="0.5164"/>
              <dgm:constr type="t" for="ch" forName="Child2" refType="h" fact="0.5855"/>
              <dgm:constr type="w" for="ch" forName="Child2" refType="w" fact="0.3322"/>
              <dgm:constr type="h" for="ch" forName="Child2" refType="h" fact="0.265"/>
              <dgm:constr type="l" for="ch" forName="Accent2" refType="w" fact="0"/>
              <dgm:constr type="t" for="ch" forName="Accent2" refType="h" fact="0.4272"/>
              <dgm:constr type="w" for="ch" forName="Accent2" refType="w" fact="0.4761"/>
              <dgm:constr type="h" for="ch" forName="Accent2" refType="h" fact="0.5728"/>
            </dgm:constrLst>
          </dgm:if>
          <dgm:if name="Name6" axis="ch" ptType="node" func="cnt" op="equ" val="3">
            <dgm:alg type="composite">
              <dgm:param type="ar" val="0.9039"/>
            </dgm:alg>
            <dgm:shape xmlns:r="http://schemas.openxmlformats.org/officeDocument/2006/relationships" r:blip="">
              <dgm:adjLst/>
            </dgm:shape>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Accent1" refType="w" fact="0.1479"/>
              <dgm:constr type="t" for="ch" forName="Accent1" refType="h" fact="0"/>
              <dgm:constr type="w" for="ch" forName="Accent1" refType="w" fact="0.5325"/>
              <dgm:constr type="h" for="ch" forName="Accent1" refType="h" fact="0.4814"/>
              <dgm:constr type="l" for="ch" forName="Accent2" refType="w" fact="0"/>
              <dgm:constr type="t" for="ch" forName="Accent2" refType="h" fact="0.2766"/>
              <dgm:constr type="w" for="ch" forName="Accent2" refType="w" fact="0.5325"/>
              <dgm:constr type="h" for="ch" forName="Accent2" refType="h" fact="0.4814"/>
              <dgm:constr type="l" for="ch" forName="Parent1" refType="w" fact="0.2656"/>
              <dgm:constr type="t" for="ch" forName="Parent1" refType="h" fact="0.1738"/>
              <dgm:constr type="w" for="ch" forName="Parent1" refType="w" fact="0.2959"/>
              <dgm:constr type="h" for="ch" forName="Parent1" refType="h" fact="0.1337"/>
              <dgm:constr type="l" for="ch" forName="Accent3" refType="w" fact="0.1858"/>
              <dgm:constr type="t" for="ch" forName="Accent3" refType="h" fact="0.5863"/>
              <dgm:constr type="w" for="ch" forName="Accent3" refType="w" fact="0.4575"/>
              <dgm:constr type="h" for="ch" forName="Accent3" refType="h" fact="0.4137"/>
              <dgm:constr type="l" for="ch" forName="Parent2" refType="w" fact="0.1183"/>
              <dgm:constr type="t" for="ch" forName="Parent2" refType="h" fact="0.452"/>
              <dgm:constr type="w" for="ch" forName="Parent2" refType="w" fact="0.2959"/>
              <dgm:constr type="h" for="ch" forName="Parent2" refType="h" fact="0.1337"/>
              <dgm:constr type="l" for="ch" forName="Parent3" refType="w" fact="0.2663"/>
              <dgm:constr type="t" for="ch" forName="Parent3" refType="h" fact="0.7306"/>
              <dgm:constr type="w" for="ch" forName="Parent3" refType="w" fact="0.2959"/>
              <dgm:constr type="h" for="ch" forName="Parent3" refType="h" fact="0.1337"/>
              <dgm:constr type="l" for="ch" forName="Child2" refType="w" fact="0.5325"/>
              <dgm:constr type="t" for="ch" forName="Child2" refType="h" fact="0.4217"/>
              <dgm:constr type="w" for="ch" forName="Child2" refType="w" fact="0.3195"/>
              <dgm:constr type="h" for="ch" forName="Child2" refType="h" fact="0.1926"/>
              <dgm:constr type="l" for="ch" forName="Child1" refType="w" fact="0.6805"/>
              <dgm:constr type="t" for="ch" forName="Child1" refType="h" fact="0.1435"/>
              <dgm:constr type="w" for="ch" forName="Child1" refType="w" fact="0.3195"/>
              <dgm:constr type="h" for="ch" forName="Child1" refType="h" fact="0.1926"/>
              <dgm:constr type="l" for="ch" forName="Child3" refType="w" fact="0.6805"/>
              <dgm:constr type="t" for="ch" forName="Child3" refType="h" fact="0.6998"/>
              <dgm:constr type="w" for="ch" forName="Child3" refType="w" fact="0.3195"/>
              <dgm:constr type="h" for="ch" forName="Child3" refType="h" fact="0.1926"/>
            </dgm:constrLst>
          </dgm:if>
          <dgm:if name="Name7" axis="ch" ptType="node" func="cnt" op="equ" val="4">
            <dgm:alg type="composite">
              <dgm:param type="ar" val="0.707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1" refType="w" fact="0.1481"/>
              <dgm:constr type="t" for="ch" forName="Accent1" refType="h" fact="0"/>
              <dgm:constr type="w" for="ch" forName="Accent1" refType="w" fact="0.5331"/>
              <dgm:constr type="h" for="ch" forName="Accent1" refType="h" fact="0.3771"/>
              <dgm:constr type="l" for="ch" forName="Accent2" refType="w" fact="0"/>
              <dgm:constr type="t" for="ch" forName="Accent2" refType="h" fact="0.2167"/>
              <dgm:constr type="w" for="ch" forName="Accent2" refType="w" fact="0.5331"/>
              <dgm:constr type="h" for="ch" forName="Accent2" refType="h" fact="0.3771"/>
              <dgm:constr type="l" for="ch" forName="Accent3" refType="w" fact="0.1481"/>
              <dgm:constr type="t" for="ch" forName="Accent3" refType="h" fact="0.4342"/>
              <dgm:constr type="w" for="ch" forName="Accent3" refType="w" fact="0.5331"/>
              <dgm:constr type="h" for="ch" forName="Accent3" refType="h" fact="0.3771"/>
              <dgm:constr type="l" for="ch" forName="Parent1" refType="w" fact="0.2658"/>
              <dgm:constr type="t" for="ch" forName="Parent1" refType="h" fact="0.1365"/>
              <dgm:constr type="w" for="ch" forName="Parent1" refType="w" fact="0.2975"/>
              <dgm:constr type="h" for="ch" forName="Parent1" refType="h" fact="0.1052"/>
              <dgm:constr type="l" for="ch" forName="Parent2" refType="w" fact="0.1171"/>
              <dgm:constr type="t" for="ch" forName="Parent2" refType="h" fact="0.3536"/>
              <dgm:constr type="w" for="ch" forName="Parent2" refType="w" fact="0.2975"/>
              <dgm:constr type="h" for="ch" forName="Parent2" refType="h" fact="0.1052"/>
              <dgm:constr type="l" for="ch" forName="Parent3" refType="w" fact="0.2658"/>
              <dgm:constr type="t" for="ch" forName="Parent3" refType="h" fact="0.5707"/>
              <dgm:constr type="w" for="ch" forName="Parent3" refType="w" fact="0.2975"/>
              <dgm:constr type="h" for="ch" forName="Parent3" refType="h" fact="0.1052"/>
              <dgm:constr type="l" for="ch" forName="Parent4" refType="w" fact="0.1171"/>
              <dgm:constr type="t" for="ch" forName="Parent4" refType="h" fact="0.7878"/>
              <dgm:constr type="w" for="ch" forName="Parent4" refType="w" fact="0.2975"/>
              <dgm:constr type="h" for="ch" forName="Parent4" refType="h" fact="0.1052"/>
              <dgm:constr type="l" for="ch" forName="Child1" refType="w" fact="0.6804"/>
              <dgm:constr type="t" for="ch" forName="Child1" refType="h" fact="0.1119"/>
              <dgm:constr type="w" for="ch" forName="Child1" refType="w" fact="0.3196"/>
              <dgm:constr type="h" for="ch" forName="Child1" refType="h" fact="0.15"/>
              <dgm:constr type="l" for="ch" forName="Child2" refType="w" fact="0.5348"/>
              <dgm:constr type="t" for="ch" forName="Child2" refType="h" fact="0.3312"/>
              <dgm:constr type="w" for="ch" forName="Child2" refType="w" fact="0.3196"/>
              <dgm:constr type="h" for="ch" forName="Child2" refType="h" fact="0.15"/>
              <dgm:constr type="l" for="ch" forName="Child3" refType="w" fact="0.6804"/>
              <dgm:constr type="t" for="ch" forName="Child3" refType="h" fact="0.5461"/>
              <dgm:constr type="w" for="ch" forName="Child3" refType="w" fact="0.3196"/>
              <dgm:constr type="h" for="ch" forName="Child3" refType="h" fact="0.15"/>
              <dgm:constr type="l" for="ch" forName="Child4" refType="w" fact="0.5348"/>
              <dgm:constr type="t" for="ch" forName="Child4" refType="h" fact="0.7632"/>
              <dgm:constr type="w" for="ch" forName="Child4" refType="w" fact="0.3196"/>
              <dgm:constr type="h" for="ch" forName="Child4" refType="h" fact="0.15"/>
              <dgm:constr type="l" for="ch" forName="Accent4" refType="w" fact="0.038"/>
              <dgm:constr type="t" for="ch" forName="Accent4" refType="h" fact="0.6759"/>
              <dgm:constr type="w" for="ch" forName="Accent4" refType="w" fact="0.458"/>
              <dgm:constr type="h" for="ch" forName="Accent4" refType="h" fact="0.3241"/>
            </dgm:constrLst>
          </dgm:if>
          <dgm:if name="Name8" axis="ch" ptType="node" func="cnt" op="equ" val="5">
            <dgm:alg type="composite">
              <dgm:param type="ar" val="0.581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1" refType="w" fact="0.1481"/>
              <dgm:constr type="t" for="ch" forName="Accent1" refType="h" fact="0"/>
              <dgm:constr type="w" for="ch" forName="Accent1" refType="w" fact="0.5331"/>
              <dgm:constr type="h" for="ch" forName="Accent1" refType="h" fact="0.3098"/>
              <dgm:constr type="l" for="ch" forName="Accent2" refType="w" fact="0"/>
              <dgm:constr type="t" for="ch" forName="Accent2" refType="h" fact="0.178"/>
              <dgm:constr type="w" for="ch" forName="Accent2" refType="w" fact="0.5331"/>
              <dgm:constr type="h" for="ch" forName="Accent2" refType="h" fact="0.3098"/>
              <dgm:constr type="l" for="ch" forName="Accent3" refType="w" fact="0.1481"/>
              <dgm:constr type="t" for="ch" forName="Accent3" refType="h" fact="0.3568"/>
              <dgm:constr type="w" for="ch" forName="Accent3" refType="w" fact="0.5331"/>
              <dgm:constr type="h" for="ch" forName="Accent3" refType="h" fact="0.3098"/>
              <dgm:constr type="l" for="ch" forName="Accent4" refType="w" fact="0"/>
              <dgm:constr type="t" for="ch" forName="Accent4" refType="h" fact="0.5351"/>
              <dgm:constr type="w" for="ch" forName="Accent4" refType="w" fact="0.5331"/>
              <dgm:constr type="h" for="ch" forName="Accent4" refType="h" fact="0.3098"/>
              <dgm:constr type="l" for="ch" forName="Accent5" refType="w" fact="0.186"/>
              <dgm:constr type="t" for="ch" forName="Accent5" refType="h" fact="0.7337"/>
              <dgm:constr type="w" for="ch" forName="Accent5" refType="w" fact="0.458"/>
              <dgm:constr type="h" for="ch" forName="Accent5" refType="h" fact="0.2663"/>
              <dgm:constr type="l" for="ch" forName="Parent1" refType="w" fact="0.2658"/>
              <dgm:constr type="t" for="ch" forName="Parent1" refType="h" fact="0.1122"/>
              <dgm:constr type="w" for="ch" forName="Parent1" refType="w" fact="0.2975"/>
              <dgm:constr type="h" for="ch" forName="Parent1" refType="h" fact="0.0864"/>
              <dgm:constr type="l" for="ch" forName="Parent2" refType="w" fact="0.1171"/>
              <dgm:constr type="t" for="ch" forName="Parent2" refType="h" fact="0.2906"/>
              <dgm:constr type="w" for="ch" forName="Parent2" refType="w" fact="0.2975"/>
              <dgm:constr type="h" for="ch" forName="Parent2" refType="h" fact="0.0864"/>
              <dgm:constr type="l" for="ch" forName="Parent3" refType="w" fact="0.2658"/>
              <dgm:constr type="t" for="ch" forName="Parent3" refType="h" fact="0.4689"/>
              <dgm:constr type="w" for="ch" forName="Parent3" refType="w" fact="0.2975"/>
              <dgm:constr type="h" for="ch" forName="Parent3" refType="h" fact="0.0864"/>
              <dgm:constr type="l" for="ch" forName="Parent4" refType="w" fact="0.1171"/>
              <dgm:constr type="t" for="ch" forName="Parent4" refType="h" fact="0.6473"/>
              <dgm:constr type="w" for="ch" forName="Parent4" refType="w" fact="0.2975"/>
              <dgm:constr type="h" for="ch" forName="Parent4" refType="h" fact="0.0864"/>
              <dgm:constr type="l" for="ch" forName="Parent5" refType="w" fact="0.2658"/>
              <dgm:constr type="t" for="ch" forName="Parent5" refType="h" fact="0.8257"/>
              <dgm:constr type="w" for="ch" forName="Parent5" refType="w" fact="0.2975"/>
              <dgm:constr type="h" for="ch" forName="Parent5" refType="h" fact="0.0864"/>
              <dgm:constr type="l" for="ch" forName="Child1" refType="w" fact="0.6804"/>
              <dgm:constr type="t" for="ch" forName="Child1" refType="h" fact="0.0919"/>
              <dgm:constr type="w" for="ch" forName="Child1" refType="w" fact="0.3196"/>
              <dgm:constr type="h" for="ch" forName="Child1" refType="h" fact="0.1232"/>
              <dgm:constr type="l" for="ch" forName="Child2" refType="w" fact="0.5348"/>
              <dgm:constr type="t" for="ch" forName="Child2" refType="h" fact="0.2722"/>
              <dgm:constr type="w" for="ch" forName="Child2" refType="w" fact="0.3196"/>
              <dgm:constr type="h" for="ch" forName="Child2" refType="h" fact="0.1232"/>
              <dgm:constr type="l" for="ch" forName="Child3" refType="w" fact="0.6804"/>
              <dgm:constr type="t" for="ch" forName="Child3" refType="h" fact="0.4487"/>
              <dgm:constr type="w" for="ch" forName="Child3" refType="w" fact="0.3196"/>
              <dgm:constr type="h" for="ch" forName="Child3" refType="h" fact="0.1232"/>
              <dgm:constr type="l" for="ch" forName="Child4" refType="w" fact="0.5348"/>
              <dgm:constr type="t" for="ch" forName="Child4" refType="h" fact="0.6271"/>
              <dgm:constr type="w" for="ch" forName="Child4" refType="w" fact="0.3196"/>
              <dgm:constr type="h" for="ch" forName="Child4" refType="h" fact="0.1232"/>
              <dgm:constr type="l" for="ch" forName="Child5" refType="w" fact="0.6804"/>
              <dgm:constr type="t" for="ch" forName="Child5" refType="h" fact="0.8073"/>
              <dgm:constr type="w" for="ch" forName="Child5" refType="w" fact="0.3196"/>
              <dgm:constr type="h" for="ch" forName="Child5" refType="h" fact="0.1232"/>
            </dgm:constrLst>
          </dgm:if>
          <dgm:if name="Name9" axis="ch" ptType="node" func="cnt" op="equ" val="6">
            <dgm:alg type="composite">
              <dgm:param type="ar" val="0.493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Accent1" refType="w" fact="0.1481"/>
              <dgm:constr type="t" for="ch" forName="Accent1" refType="h" fact="0"/>
              <dgm:constr type="w" for="ch" forName="Accent1" refType="w" fact="0.5331"/>
              <dgm:constr type="h" for="ch" forName="Accent1" refType="h" fact="0.2629"/>
              <dgm:constr type="l" for="ch" forName="Accent2" refType="w" fact="0"/>
              <dgm:constr type="t" for="ch" forName="Accent2" refType="h" fact="0.1511"/>
              <dgm:constr type="w" for="ch" forName="Accent2" refType="w" fact="0.5331"/>
              <dgm:constr type="h" for="ch" forName="Accent2" refType="h" fact="0.2629"/>
              <dgm:constr type="l" for="ch" forName="Accent3" refType="w" fact="0.1481"/>
              <dgm:constr type="t" for="ch" forName="Accent3" refType="h" fact="0.3027"/>
              <dgm:constr type="w" for="ch" forName="Accent3" refType="w" fact="0.5331"/>
              <dgm:constr type="h" for="ch" forName="Accent3" refType="h" fact="0.2629"/>
              <dgm:constr type="l" for="ch" forName="Accent4" refType="w" fact="0"/>
              <dgm:constr type="t" for="ch" forName="Accent4" refType="h" fact="0.4541"/>
              <dgm:constr type="w" for="ch" forName="Accent4" refType="w" fact="0.5331"/>
              <dgm:constr type="h" for="ch" forName="Accent4" refType="h" fact="0.2629"/>
              <dgm:constr type="l" for="ch" forName="Parent1" refType="w" fact="0.2658"/>
              <dgm:constr type="t" for="ch" forName="Parent1" refType="h" fact="0.0952"/>
              <dgm:constr type="w" for="ch" forName="Parent1" refType="w" fact="0.2975"/>
              <dgm:constr type="h" for="ch" forName="Parent1" refType="h" fact="0.0733"/>
              <dgm:constr type="l" for="ch" forName="Parent2" refType="w" fact="0.1171"/>
              <dgm:constr type="t" for="ch" forName="Parent2" refType="h" fact="0.2466"/>
              <dgm:constr type="w" for="ch" forName="Parent2" refType="w" fact="0.2975"/>
              <dgm:constr type="h" for="ch" forName="Parent2" refType="h" fact="0.0733"/>
              <dgm:constr type="l" for="ch" forName="Parent3" refType="w" fact="0.2658"/>
              <dgm:constr type="t" for="ch" forName="Parent3" refType="h" fact="0.3979"/>
              <dgm:constr type="w" for="ch" forName="Parent3" refType="w" fact="0.2975"/>
              <dgm:constr type="h" for="ch" forName="Parent3" refType="h" fact="0.0733"/>
              <dgm:constr type="l" for="ch" forName="Parent4" refType="w" fact="0.1171"/>
              <dgm:constr type="t" for="ch" forName="Parent4" refType="h" fact="0.5493"/>
              <dgm:constr type="w" for="ch" forName="Parent4" refType="w" fact="0.2975"/>
              <dgm:constr type="h" for="ch" forName="Parent4" refType="h" fact="0.0733"/>
              <dgm:constr type="l" for="ch" forName="Child1" refType="w" fact="0.6804"/>
              <dgm:constr type="t" for="ch" forName="Child1" refType="h" fact="0.078"/>
              <dgm:constr type="w" for="ch" forName="Child1" refType="w" fact="0.3196"/>
              <dgm:constr type="h" for="ch" forName="Child1" refType="h" fact="0.1046"/>
              <dgm:constr type="l" for="ch" forName="Child2" refType="w" fact="0.5348"/>
              <dgm:constr type="t" for="ch" forName="Child2" refType="h" fact="0.231"/>
              <dgm:constr type="w" for="ch" forName="Child2" refType="w" fact="0.3196"/>
              <dgm:constr type="h" for="ch" forName="Child2" refType="h" fact="0.1046"/>
              <dgm:constr type="l" for="ch" forName="Child3" refType="w" fact="0.6804"/>
              <dgm:constr type="t" for="ch" forName="Child3" refType="h" fact="0.3808"/>
              <dgm:constr type="w" for="ch" forName="Child3" refType="w" fact="0.3196"/>
              <dgm:constr type="h" for="ch" forName="Child3" refType="h" fact="0.1046"/>
              <dgm:constr type="l" for="ch" forName="Child4" refType="w" fact="0.5348"/>
              <dgm:constr type="t" for="ch" forName="Child4" refType="h" fact="0.5322"/>
              <dgm:constr type="w" for="ch" forName="Child4" refType="w" fact="0.3196"/>
              <dgm:constr type="h" for="ch" forName="Child4" refType="h" fact="0.1046"/>
              <dgm:constr type="l" for="ch" forName="Accent5" refType="w" fact="0.1481"/>
              <dgm:constr type="t" for="ch" forName="Accent5" refType="h" fact="0.6053"/>
              <dgm:constr type="w" for="ch" forName="Accent5" refType="w" fact="0.5331"/>
              <dgm:constr type="h" for="ch" forName="Accent5" refType="h" fact="0.2629"/>
              <dgm:constr type="l" for="ch" forName="Accent6" refType="w" fact="0.038"/>
              <dgm:constr type="t" for="ch" forName="Accent6" refType="h" fact="0.774"/>
              <dgm:constr type="w" for="ch" forName="Accent6" refType="w" fact="0.458"/>
              <dgm:constr type="h" for="ch" forName="Accent6" refType="h" fact="0.226"/>
              <dgm:constr type="l" for="ch" forName="Parent5" refType="w" fact="0.2658"/>
              <dgm:constr type="t" for="ch" forName="Parent5" refType="h" fact="0.7005"/>
              <dgm:constr type="w" for="ch" forName="Parent5" refType="w" fact="0.2975"/>
              <dgm:constr type="h" for="ch" forName="Parent5" refType="h" fact="0.0733"/>
              <dgm:constr type="l" for="ch" forName="Parent6" refType="w" fact="0.1171"/>
              <dgm:constr type="t" for="ch" forName="Parent6" refType="h" fact="0.8519"/>
              <dgm:constr type="w" for="ch" forName="Parent6" refType="w" fact="0.2975"/>
              <dgm:constr type="h" for="ch" forName="Parent6" refType="h" fact="0.0733"/>
              <dgm:constr type="l" for="ch" forName="Child5" refType="w" fact="0.6804"/>
              <dgm:constr type="t" for="ch" forName="Child5" refType="h" fact="0.6833"/>
              <dgm:constr type="w" for="ch" forName="Child5" refType="w" fact="0.3196"/>
              <dgm:constr type="h" for="ch" forName="Child5" refType="h" fact="0.1046"/>
              <dgm:constr type="l" for="ch" forName="Child6" refType="w" fact="0.5348"/>
              <dgm:constr type="t" for="ch" forName="Child6" refType="h" fact="0.8347"/>
              <dgm:constr type="w" for="ch" forName="Child6" refType="w" fact="0.3196"/>
              <dgm:constr type="h" for="ch" forName="Child6" refType="h" fact="0.1046"/>
            </dgm:constrLst>
          </dgm:if>
          <dgm:else name="Name10">
            <dgm:alg type="composite">
              <dgm:param type="ar" val="0.428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Accent1" refType="w" fact="0.1481"/>
              <dgm:constr type="t" for="ch" forName="Accent1" refType="h" fact="0"/>
              <dgm:constr type="w" for="ch" forName="Accent1" refType="w" fact="0.5331"/>
              <dgm:constr type="h" for="ch" forName="Accent1" refType="h" fact="0.2284"/>
              <dgm:constr type="l" for="ch" forName="Accent2" refType="w" fact="0"/>
              <dgm:constr type="t" for="ch" forName="Accent2" refType="h" fact="0.1312"/>
              <dgm:constr type="w" for="ch" forName="Accent2" refType="w" fact="0.5331"/>
              <dgm:constr type="h" for="ch" forName="Accent2" refType="h" fact="0.2284"/>
              <dgm:constr type="l" for="ch" forName="Accent3" refType="w" fact="0.1481"/>
              <dgm:constr type="t" for="ch" forName="Accent3" refType="h" fact="0.263"/>
              <dgm:constr type="w" for="ch" forName="Accent3" refType="w" fact="0.5331"/>
              <dgm:constr type="h" for="ch" forName="Accent3" refType="h" fact="0.2284"/>
              <dgm:constr type="l" for="ch" forName="Accent4" refType="w" fact="0"/>
              <dgm:constr type="t" for="ch" forName="Accent4" refType="h" fact="0.3945"/>
              <dgm:constr type="w" for="ch" forName="Accent4" refType="w" fact="0.5331"/>
              <dgm:constr type="h" for="ch" forName="Accent4" refType="h" fact="0.2284"/>
              <dgm:constr type="l" for="ch" forName="Parent1" refType="w" fact="0.2658"/>
              <dgm:constr type="t" for="ch" forName="Parent1" refType="h" fact="0.0827"/>
              <dgm:constr type="w" for="ch" forName="Parent1" refType="w" fact="0.2975"/>
              <dgm:constr type="h" for="ch" forName="Parent1" refType="h" fact="0.0637"/>
              <dgm:constr type="l" for="ch" forName="Parent2" refType="w" fact="0.1171"/>
              <dgm:constr type="t" for="ch" forName="Parent2" refType="h" fact="0.2142"/>
              <dgm:constr type="w" for="ch" forName="Parent2" refType="w" fact="0.2975"/>
              <dgm:constr type="h" for="ch" forName="Parent2" refType="h" fact="0.0637"/>
              <dgm:constr type="l" for="ch" forName="Parent3" refType="w" fact="0.2658"/>
              <dgm:constr type="t" for="ch" forName="Parent3" refType="h" fact="0.3457"/>
              <dgm:constr type="w" for="ch" forName="Parent3" refType="w" fact="0.2975"/>
              <dgm:constr type="h" for="ch" forName="Parent3" refType="h" fact="0.0637"/>
              <dgm:constr type="l" for="ch" forName="Parent4" refType="w" fact="0.1171"/>
              <dgm:constr type="t" for="ch" forName="Parent4" refType="h" fact="0.4772"/>
              <dgm:constr type="w" for="ch" forName="Parent4" refType="w" fact="0.2975"/>
              <dgm:constr type="h" for="ch" forName="Parent4" refType="h" fact="0.0637"/>
              <dgm:constr type="l" for="ch" forName="Child1" refType="w" fact="0.6804"/>
              <dgm:constr type="t" for="ch" forName="Child1" refType="h" fact="0.0678"/>
              <dgm:constr type="w" for="ch" forName="Child1" refType="w" fact="0.3196"/>
              <dgm:constr type="h" for="ch" forName="Child1" refType="h" fact="0.0908"/>
              <dgm:constr type="l" for="ch" forName="Child2" refType="w" fact="0.5348"/>
              <dgm:constr type="t" for="ch" forName="Child2" refType="h" fact="0.2006"/>
              <dgm:constr type="w" for="ch" forName="Child2" refType="w" fact="0.3196"/>
              <dgm:constr type="h" for="ch" forName="Child2" refType="h" fact="0.0908"/>
              <dgm:constr type="l" for="ch" forName="Child3" refType="w" fact="0.6804"/>
              <dgm:constr type="t" for="ch" forName="Child3" refType="h" fact="0.3308"/>
              <dgm:constr type="w" for="ch" forName="Child3" refType="w" fact="0.3196"/>
              <dgm:constr type="h" for="ch" forName="Child3" refType="h" fact="0.0908"/>
              <dgm:constr type="l" for="ch" forName="Child4" refType="w" fact="0.5348"/>
              <dgm:constr type="t" for="ch" forName="Child4" refType="h" fact="0.4623"/>
              <dgm:constr type="w" for="ch" forName="Child4" refType="w" fact="0.3196"/>
              <dgm:constr type="h" for="ch" forName="Child4" refType="h" fact="0.0908"/>
              <dgm:constr type="l" for="ch" forName="Accent5" refType="w" fact="0.1481"/>
              <dgm:constr type="t" for="ch" forName="Accent5" refType="h" fact="0.5258"/>
              <dgm:constr type="w" for="ch" forName="Accent5" refType="w" fact="0.5331"/>
              <dgm:constr type="h" for="ch" forName="Accent5" refType="h" fact="0.2284"/>
              <dgm:constr type="l" for="ch" forName="Accent6" refType="w" fact="0"/>
              <dgm:constr type="t" for="ch" forName="Accent6" refType="h" fact="0.6573"/>
              <dgm:constr type="w" for="ch" forName="Accent6" refType="w" fact="0.5331"/>
              <dgm:constr type="h" for="ch" forName="Accent6" refType="h" fact="0.2284"/>
              <dgm:constr type="l" for="ch" forName="Accent7" refType="w" fact="0.186"/>
              <dgm:constr type="t" for="ch" forName="Accent7" refType="h" fact="0.8037"/>
              <dgm:constr type="w" for="ch" forName="Accent7" refType="w" fact="0.458"/>
              <dgm:constr type="h" for="ch" forName="Accent7" refType="h" fact="0.1963"/>
              <dgm:constr type="l" for="ch" forName="Parent5" refType="w" fact="0.2658"/>
              <dgm:constr type="t" for="ch" forName="Parent5" refType="h" fact="0.6085"/>
              <dgm:constr type="w" for="ch" forName="Parent5" refType="w" fact="0.2975"/>
              <dgm:constr type="h" for="ch" forName="Parent5" refType="h" fact="0.0637"/>
              <dgm:constr type="l" for="ch" forName="Parent6" refType="w" fact="0.1171"/>
              <dgm:constr type="t" for="ch" forName="Parent6" refType="h" fact="0.74"/>
              <dgm:constr type="w" for="ch" forName="Parent6" refType="w" fact="0.2975"/>
              <dgm:constr type="h" for="ch" forName="Parent6" refType="h" fact="0.0637"/>
              <dgm:constr type="l" for="ch" forName="Parent7" refType="w" fact="0.2658"/>
              <dgm:constr type="t" for="ch" forName="Parent7" refType="h" fact="0.8715"/>
              <dgm:constr type="w" for="ch" forName="Parent7" refType="w" fact="0.2975"/>
              <dgm:constr type="h" for="ch" forName="Parent7" refType="h" fact="0.0637"/>
              <dgm:constr type="l" for="ch" forName="Child5" refType="w" fact="0.6804"/>
              <dgm:constr type="t" for="ch" forName="Child5" refType="h" fact="0.5936"/>
              <dgm:constr type="w" for="ch" forName="Child5" refType="w" fact="0.3196"/>
              <dgm:constr type="h" for="ch" forName="Child5" refType="h" fact="0.0908"/>
              <dgm:constr type="l" for="ch" forName="Child6" refType="w" fact="0.5348"/>
              <dgm:constr type="t" for="ch" forName="Child6" refType="h" fact="0.7251"/>
              <dgm:constr type="w" for="ch" forName="Child6" refType="w" fact="0.3196"/>
              <dgm:constr type="h" for="ch" forName="Child6" refType="h" fact="0.0908"/>
              <dgm:constr type="l" for="ch" forName="Child7" refType="w" fact="0.6804"/>
              <dgm:constr type="t" for="ch" forName="Child7" refType="h" fact="0.8579"/>
              <dgm:constr type="w" for="ch" forName="Child7" refType="w" fact="0.3196"/>
              <dgm:constr type="h" for="ch" forName="Child7" refType="h" fact="0.0908"/>
            </dgm:constrLst>
          </dgm:else>
        </dgm:choose>
      </dgm:if>
      <dgm:else name="Name11">
        <dgm:choose name="Name12">
          <dgm:if name="Name13" axis="ch" ptType="node" func="cnt" op="equ" val="1">
            <dgm:alg type="composite">
              <dgm:param type="ar" val="1.5999"/>
            </dgm:alg>
            <dgm:constrLst>
              <dgm:constr type="primFontSz" for="des" forName="Child1" val="65"/>
              <dgm:constr type="primFontSz" for="des" forName="Parent1" val="65"/>
              <dgm:constr type="primFontSz" for="des" forName="Child1" refType="primFontSz" refFor="des" refForName="Parent1" op="lte"/>
              <dgm:constr type="l" for="ch" forName="Child1" refType="w" fact="0.625"/>
              <dgm:constr type="t" for="ch" forName="Child1" refType="h" fact="0.2981"/>
              <dgm:constr type="w" for="ch" forName="Child1" refType="w" fact="0.375"/>
              <dgm:constr type="h" for="ch" forName="Child1" refType="h" fact="0.4001"/>
              <dgm:constr type="l" for="ch" forName="Accent1" refType="w" fact="0"/>
              <dgm:constr type="t" for="ch" forName="Accent1" refType="h" fact="0"/>
              <dgm:constr type="w" for="ch" forName="Accent1" refType="w" fact="0.6249"/>
              <dgm:constr type="h" for="ch" forName="Accent1" refType="h"/>
              <dgm:constr type="l" for="ch" forName="Parent1" refType="w" fact="0.138"/>
              <dgm:constr type="t" for="ch" forName="Parent1" refType="h" fact="0.362"/>
              <dgm:constr type="w" for="ch" forName="Parent1" refType="w" fact="0.3487"/>
              <dgm:constr type="h" for="ch" forName="Parent1" refType="h" fact="0.2789"/>
            </dgm:constrLst>
          </dgm:if>
          <dgm:if name="Name14" axis="ch" ptType="node" func="cnt" op="equ" val="2">
            <dgm:alg type="composite">
              <dgm:param type="ar" val="1.2026"/>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Accent1" refType="w" fact="-0.0407"/>
              <dgm:constr type="t" for="ch" forName="Accent1" refType="h" fact="0"/>
              <dgm:constr type="w" for="ch" forName="Accent1" refType="w" fact="0.5542"/>
              <dgm:constr type="h" for="ch" forName="Accent1" refType="h" fact="0.6665"/>
              <dgm:constr type="l" for="ch" forName="Accent2" refType="w" fact="0.1533"/>
              <dgm:constr type="t" for="ch" forName="Accent2" refType="h" fact="0.4272"/>
              <dgm:constr type="w" for="ch" forName="Accent2" refType="w" fact="0.4761"/>
              <dgm:constr type="h" for="ch" forName="Accent2" refType="h" fact="0.5728"/>
              <dgm:constr type="l" for="ch" forName="Parent1" refType="w" fact="0.0822"/>
              <dgm:constr type="t" for="ch" forName="Parent1" refType="h" fact="0.2413"/>
              <dgm:constr type="w" for="ch" forName="Parent1" refType="w" fact="0.3092"/>
              <dgm:constr type="h" for="ch" forName="Parent1" refType="h" fact="0.1859"/>
              <dgm:constr type="l" for="ch" forName="Parent2" refType="w" fact="0.2368"/>
              <dgm:constr type="t" for="ch" forName="Parent2" refType="h" fact="0.625"/>
              <dgm:constr type="w" for="ch" forName="Parent2" refType="w" fact="0.3092"/>
              <dgm:constr type="h" for="ch" forName="Parent2" refType="h" fact="0.1859"/>
              <dgm:constr type="l" for="ch" forName="Child1" refType="w" fact="0.5164"/>
              <dgm:constr type="t" for="ch" forName="Child1" refType="h" fact="0.1978"/>
              <dgm:constr type="w" for="ch" forName="Child1" refType="w" fact="0.3322"/>
              <dgm:constr type="h" for="ch" forName="Child1" refType="h" fact="0.265"/>
              <dgm:constr type="l" for="ch" forName="Child2" refType="w" fact="0.6678"/>
              <dgm:constr type="t" for="ch" forName="Child2" refType="h" fact="0.5855"/>
              <dgm:constr type="w" for="ch" forName="Child2" refType="w" fact="0.3322"/>
              <dgm:constr type="h" for="ch" forName="Child2" refType="h" fact="0.265"/>
            </dgm:constrLst>
          </dgm:if>
          <dgm:if name="Name15" axis="ch" ptType="node" func="cnt" op="equ" val="3">
            <dgm:alg type="composite">
              <dgm:param type="ar" val="0.9039"/>
            </dgm:alg>
            <dgm:shape xmlns:r="http://schemas.openxmlformats.org/officeDocument/2006/relationships" r:blip="">
              <dgm:adjLst/>
            </dgm:shape>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Accent1" refType="w" fact="0"/>
              <dgm:constr type="t" for="ch" forName="Accent1" refType="h" fact="0"/>
              <dgm:constr type="w" for="ch" forName="Accent1" refType="w" fact="0.5325"/>
              <dgm:constr type="h" for="ch" forName="Accent1" refType="h" fact="0.4814"/>
              <dgm:constr type="l" for="ch" forName="Accent2" refType="w" fact="0.1479"/>
              <dgm:constr type="t" for="ch" forName="Accent2" refType="h" fact="0.2766"/>
              <dgm:constr type="w" for="ch" forName="Accent2" refType="w" fact="0.5325"/>
              <dgm:constr type="h" for="ch" forName="Accent2" refType="h" fact="0.4814"/>
              <dgm:constr type="l" for="ch" forName="Accent3" refType="w" fact="0.0378"/>
              <dgm:constr type="t" for="ch" forName="Accent3" refType="h" fact="0.5863"/>
              <dgm:constr type="w" for="ch" forName="Accent3" refType="w" fact="0.4575"/>
              <dgm:constr type="h" for="ch" forName="Accent3" refType="h" fact="0.4137"/>
              <dgm:constr type="l" for="ch" forName="Parent1" refType="w" fact="0.1183"/>
              <dgm:constr type="t" for="ch" forName="Parent1" refType="h" fact="0.1738"/>
              <dgm:constr type="w" for="ch" forName="Parent1" refType="w" fact="0.2959"/>
              <dgm:constr type="h" for="ch" forName="Parent1" refType="h" fact="0.1337"/>
              <dgm:constr type="l" for="ch" forName="Parent2" refType="w" fact="0.2656"/>
              <dgm:constr type="t" for="ch" forName="Parent2" refType="h" fact="0.452"/>
              <dgm:constr type="w" for="ch" forName="Parent2" refType="w" fact="0.2959"/>
              <dgm:constr type="h" for="ch" forName="Parent2" refType="h" fact="0.1337"/>
              <dgm:constr type="l" for="ch" forName="Parent3" refType="w" fact="0.1183"/>
              <dgm:constr type="t" for="ch" forName="Parent3" refType="h" fact="0.7306"/>
              <dgm:constr type="w" for="ch" forName="Parent3" refType="w" fact="0.2959"/>
              <dgm:constr type="h" for="ch" forName="Parent3" refType="h" fact="0.1337"/>
              <dgm:constr type="l" for="ch" forName="Child1" refType="w" fact="0.5325"/>
              <dgm:constr type="t" for="ch" forName="Child1" refType="h" fact="0.1435"/>
              <dgm:constr type="w" for="ch" forName="Child1" refType="w" fact="0.3195"/>
              <dgm:constr type="h" for="ch" forName="Child1" refType="h" fact="0.1926"/>
              <dgm:constr type="l" for="ch" forName="Child2" refType="w" fact="0.6805"/>
              <dgm:constr type="t" for="ch" forName="Child2" refType="h" fact="0.4217"/>
              <dgm:constr type="w" for="ch" forName="Child2" refType="w" fact="0.3195"/>
              <dgm:constr type="h" for="ch" forName="Child2" refType="h" fact="0.1926"/>
              <dgm:constr type="l" for="ch" forName="Child3" refType="w" fact="0.5325"/>
              <dgm:constr type="t" for="ch" forName="Child3" refType="h" fact="0.6998"/>
              <dgm:constr type="w" for="ch" forName="Child3" refType="w" fact="0.3195"/>
              <dgm:constr type="h" for="ch" forName="Child3" refType="h" fact="0.1926"/>
            </dgm:constrLst>
          </dgm:if>
          <dgm:if name="Name16" axis="ch" ptType="node" func="cnt" op="equ" val="4">
            <dgm:alg type="composite">
              <dgm:param type="ar" val="0.707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1" refType="w" fact="0"/>
              <dgm:constr type="t" for="ch" forName="Accent1" refType="h" fact="0"/>
              <dgm:constr type="w" for="ch" forName="Accent1" refType="w" fact="0.5331"/>
              <dgm:constr type="h" for="ch" forName="Accent1" refType="h" fact="0.3771"/>
              <dgm:constr type="l" for="ch" forName="Accent2" refType="w" fact="0.1481"/>
              <dgm:constr type="t" for="ch" forName="Accent2" refType="h" fact="0.2167"/>
              <dgm:constr type="w" for="ch" forName="Accent2" refType="w" fact="0.5331"/>
              <dgm:constr type="h" for="ch" forName="Accent2" refType="h" fact="0.3771"/>
              <dgm:constr type="l" for="ch" forName="Accent3" refType="w" fact="0"/>
              <dgm:constr type="t" for="ch" forName="Accent3" refType="h" fact="0.4342"/>
              <dgm:constr type="w" for="ch" forName="Accent3" refType="w" fact="0.5331"/>
              <dgm:constr type="h" for="ch" forName="Accent3" refType="h" fact="0.3771"/>
              <dgm:constr type="l" for="ch" forName="Accent4" refType="w" fact="0.186"/>
              <dgm:constr type="t" for="ch" forName="Accent4" refType="h" fact="0.6759"/>
              <dgm:constr type="w" for="ch" forName="Accent4" refType="w" fact="0.458"/>
              <dgm:constr type="h" for="ch" forName="Accent4" refType="h" fact="0.3241"/>
              <dgm:constr type="l" for="ch" forName="Parent1" refType="w" fact="0.1171"/>
              <dgm:constr type="t" for="ch" forName="Parent1" refType="h" fact="0.1365"/>
              <dgm:constr type="w" for="ch" forName="Parent1" refType="w" fact="0.2975"/>
              <dgm:constr type="h" for="ch" forName="Parent1" refType="h" fact="0.1052"/>
              <dgm:constr type="l" for="ch" forName="Parent2" refType="w" fact="0.2658"/>
              <dgm:constr type="t" for="ch" forName="Parent2" refType="h" fact="0.3536"/>
              <dgm:constr type="w" for="ch" forName="Parent2" refType="w" fact="0.2975"/>
              <dgm:constr type="h" for="ch" forName="Parent2" refType="h" fact="0.1052"/>
              <dgm:constr type="l" for="ch" forName="Parent3" refType="w" fact="0.1171"/>
              <dgm:constr type="t" for="ch" forName="Parent3" refType="h" fact="0.5707"/>
              <dgm:constr type="w" for="ch" forName="Parent3" refType="w" fact="0.2975"/>
              <dgm:constr type="h" for="ch" forName="Parent3" refType="h" fact="0.1052"/>
              <dgm:constr type="l" for="ch" forName="Parent4" refType="w" fact="0.2658"/>
              <dgm:constr type="t" for="ch" forName="Parent4" refType="h" fact="0.7878"/>
              <dgm:constr type="w" for="ch" forName="Parent4" refType="w" fact="0.2975"/>
              <dgm:constr type="h" for="ch" forName="Parent4" refType="h" fact="0.1052"/>
              <dgm:constr type="l" for="ch" forName="Child1" refType="w" fact="0.5348"/>
              <dgm:constr type="t" for="ch" forName="Child1" refType="h" fact="0.1119"/>
              <dgm:constr type="w" for="ch" forName="Child1" refType="w" fact="0.3196"/>
              <dgm:constr type="h" for="ch" forName="Child1" refType="h" fact="0.15"/>
              <dgm:constr type="l" for="ch" forName="Child2" refType="w" fact="0.6804"/>
              <dgm:constr type="t" for="ch" forName="Child2" refType="h" fact="0.3312"/>
              <dgm:constr type="w" for="ch" forName="Child2" refType="w" fact="0.3196"/>
              <dgm:constr type="h" for="ch" forName="Child2" refType="h" fact="0.15"/>
              <dgm:constr type="l" for="ch" forName="Child3" refType="w" fact="0.5348"/>
              <dgm:constr type="t" for="ch" forName="Child3" refType="h" fact="0.5461"/>
              <dgm:constr type="w" for="ch" forName="Child3" refType="w" fact="0.3196"/>
              <dgm:constr type="h" for="ch" forName="Child3" refType="h" fact="0.15"/>
              <dgm:constr type="l" for="ch" forName="Child4" refType="w" fact="0.6804"/>
              <dgm:constr type="t" for="ch" forName="Child4" refType="h" fact="0.7632"/>
              <dgm:constr type="w" for="ch" forName="Child4" refType="w" fact="0.3196"/>
              <dgm:constr type="h" for="ch" forName="Child4" refType="h" fact="0.15"/>
            </dgm:constrLst>
          </dgm:if>
          <dgm:if name="Name17" axis="ch" ptType="node" func="cnt" op="equ" val="5">
            <dgm:alg type="composite">
              <dgm:param type="ar" val="0.581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1" refType="w" fact="0"/>
              <dgm:constr type="t" for="ch" forName="Accent1" refType="h" fact="0"/>
              <dgm:constr type="w" for="ch" forName="Accent1" refType="w" fact="0.5331"/>
              <dgm:constr type="h" for="ch" forName="Accent1" refType="h" fact="0.3098"/>
              <dgm:constr type="l" for="ch" forName="Accent2" refType="w" fact="0.1481"/>
              <dgm:constr type="t" for="ch" forName="Accent2" refType="h" fact="0.178"/>
              <dgm:constr type="w" for="ch" forName="Accent2" refType="w" fact="0.5331"/>
              <dgm:constr type="h" for="ch" forName="Accent2" refType="h" fact="0.3098"/>
              <dgm:constr type="l" for="ch" forName="Accent3" refType="w" fact="0"/>
              <dgm:constr type="t" for="ch" forName="Accent3" refType="h" fact="0.3568"/>
              <dgm:constr type="w" for="ch" forName="Accent3" refType="w" fact="0.5331"/>
              <dgm:constr type="h" for="ch" forName="Accent3" refType="h" fact="0.3098"/>
              <dgm:constr type="l" for="ch" forName="Accent4" refType="w" fact="0.1481"/>
              <dgm:constr type="t" for="ch" forName="Accent4" refType="h" fact="0.5351"/>
              <dgm:constr type="w" for="ch" forName="Accent4" refType="w" fact="0.5331"/>
              <dgm:constr type="h" for="ch" forName="Accent4" refType="h" fact="0.3098"/>
              <dgm:constr type="l" for="ch" forName="Accent5" refType="w" fact="0.0378"/>
              <dgm:constr type="t" for="ch" forName="Accent5" refType="h" fact="0.7337"/>
              <dgm:constr type="w" for="ch" forName="Accent5" refType="w" fact="0.458"/>
              <dgm:constr type="h" for="ch" forName="Accent5" refType="h" fact="0.2663"/>
              <dgm:constr type="l" for="ch" forName="Parent1" refType="w" fact="0.1171"/>
              <dgm:constr type="t" for="ch" forName="Parent1" refType="h" fact="0.1122"/>
              <dgm:constr type="w" for="ch" forName="Parent1" refType="w" fact="0.2975"/>
              <dgm:constr type="h" for="ch" forName="Parent1" refType="h" fact="0.0864"/>
              <dgm:constr type="l" for="ch" forName="Parent2" refType="w" fact="0.2658"/>
              <dgm:constr type="t" for="ch" forName="Parent2" refType="h" fact="0.2906"/>
              <dgm:constr type="w" for="ch" forName="Parent2" refType="w" fact="0.2975"/>
              <dgm:constr type="h" for="ch" forName="Parent2" refType="h" fact="0.0864"/>
              <dgm:constr type="l" for="ch" forName="Parent3" refType="w" fact="0.1171"/>
              <dgm:constr type="t" for="ch" forName="Parent3" refType="h" fact="0.4689"/>
              <dgm:constr type="w" for="ch" forName="Parent3" refType="w" fact="0.2975"/>
              <dgm:constr type="h" for="ch" forName="Parent3" refType="h" fact="0.0864"/>
              <dgm:constr type="l" for="ch" forName="Parent4" refType="w" fact="0.2658"/>
              <dgm:constr type="t" for="ch" forName="Parent4" refType="h" fact="0.6473"/>
              <dgm:constr type="w" for="ch" forName="Parent4" refType="w" fact="0.2975"/>
              <dgm:constr type="h" for="ch" forName="Parent4" refType="h" fact="0.0864"/>
              <dgm:constr type="l" for="ch" forName="Parent5" refType="w" fact="0.1171"/>
              <dgm:constr type="t" for="ch" forName="Parent5" refType="h" fact="0.8257"/>
              <dgm:constr type="w" for="ch" forName="Parent5" refType="w" fact="0.2975"/>
              <dgm:constr type="h" for="ch" forName="Parent5" refType="h" fact="0.0864"/>
              <dgm:constr type="l" for="ch" forName="Child1" refType="w" fact="0.5348"/>
              <dgm:constr type="t" for="ch" forName="Child1" refType="h" fact="0.0919"/>
              <dgm:constr type="w" for="ch" forName="Child1" refType="w" fact="0.3196"/>
              <dgm:constr type="h" for="ch" forName="Child1" refType="h" fact="0.1232"/>
              <dgm:constr type="l" for="ch" forName="Child2" refType="w" fact="0.6804"/>
              <dgm:constr type="t" for="ch" forName="Child2" refType="h" fact="0.2722"/>
              <dgm:constr type="w" for="ch" forName="Child2" refType="w" fact="0.3196"/>
              <dgm:constr type="h" for="ch" forName="Child2" refType="h" fact="0.1232"/>
              <dgm:constr type="l" for="ch" forName="Child3" refType="w" fact="0.5348"/>
              <dgm:constr type="t" for="ch" forName="Child3" refType="h" fact="0.4487"/>
              <dgm:constr type="w" for="ch" forName="Child3" refType="w" fact="0.3196"/>
              <dgm:constr type="h" for="ch" forName="Child3" refType="h" fact="0.1232"/>
              <dgm:constr type="l" for="ch" forName="Child4" refType="w" fact="0.6804"/>
              <dgm:constr type="t" for="ch" forName="Child4" refType="h" fact="0.6271"/>
              <dgm:constr type="w" for="ch" forName="Child4" refType="w" fact="0.3196"/>
              <dgm:constr type="h" for="ch" forName="Child4" refType="h" fact="0.1232"/>
              <dgm:constr type="l" for="ch" forName="Child5" refType="w" fact="0.5348"/>
              <dgm:constr type="t" for="ch" forName="Child5" refType="h" fact="0.8073"/>
              <dgm:constr type="w" for="ch" forName="Child5" refType="w" fact="0.3196"/>
              <dgm:constr type="h" for="ch" forName="Child5" refType="h" fact="0.1232"/>
            </dgm:constrLst>
          </dgm:if>
          <dgm:if name="Name18" axis="ch" ptType="node" func="cnt" op="equ" val="6">
            <dgm:alg type="composite">
              <dgm:param type="ar" val="0.493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Accent1" refType="w" fact="0"/>
              <dgm:constr type="t" for="ch" forName="Accent1" refType="h" fact="0"/>
              <dgm:constr type="w" for="ch" forName="Accent1" refType="w" fact="0.5331"/>
              <dgm:constr type="h" for="ch" forName="Accent1" refType="h" fact="0.2629"/>
              <dgm:constr type="l" for="ch" forName="Accent2" refType="w" fact="0.1481"/>
              <dgm:constr type="t" for="ch" forName="Accent2" refType="h" fact="0.1511"/>
              <dgm:constr type="w" for="ch" forName="Accent2" refType="w" fact="0.5331"/>
              <dgm:constr type="h" for="ch" forName="Accent2" refType="h" fact="0.2629"/>
              <dgm:constr type="l" for="ch" forName="Accent3" refType="w" fact="0"/>
              <dgm:constr type="t" for="ch" forName="Accent3" refType="h" fact="0.3027"/>
              <dgm:constr type="w" for="ch" forName="Accent3" refType="w" fact="0.5331"/>
              <dgm:constr type="h" for="ch" forName="Accent3" refType="h" fact="0.2629"/>
              <dgm:constr type="l" for="ch" forName="Accent4" refType="w" fact="0.1481"/>
              <dgm:constr type="t" for="ch" forName="Accent4" refType="h" fact="0.4541"/>
              <dgm:constr type="w" for="ch" forName="Accent4" refType="w" fact="0.5331"/>
              <dgm:constr type="h" for="ch" forName="Accent4" refType="h" fact="0.2629"/>
              <dgm:constr type="l" for="ch" forName="Accent5" refType="w" fact="0"/>
              <dgm:constr type="t" for="ch" forName="Accent5" refType="h" fact="0.6053"/>
              <dgm:constr type="w" for="ch" forName="Accent5" refType="w" fact="0.5331"/>
              <dgm:constr type="h" for="ch" forName="Accent5" refType="h" fact="0.2629"/>
              <dgm:constr type="l" for="ch" forName="Accent6" refType="w" fact="0.186"/>
              <dgm:constr type="t" for="ch" forName="Accent6" refType="h" fact="0.774"/>
              <dgm:constr type="w" for="ch" forName="Accent6" refType="w" fact="0.458"/>
              <dgm:constr type="h" for="ch" forName="Accent6" refType="h" fact="0.226"/>
              <dgm:constr type="l" for="ch" forName="Parent1" refType="w" fact="0.1171"/>
              <dgm:constr type="t" for="ch" forName="Parent1" refType="h" fact="0.0952"/>
              <dgm:constr type="w" for="ch" forName="Parent1" refType="w" fact="0.2975"/>
              <dgm:constr type="h" for="ch" forName="Parent1" refType="h" fact="0.0733"/>
              <dgm:constr type="l" for="ch" forName="Parent2" refType="w" fact="0.2658"/>
              <dgm:constr type="t" for="ch" forName="Parent2" refType="h" fact="0.2466"/>
              <dgm:constr type="w" for="ch" forName="Parent2" refType="w" fact="0.2975"/>
              <dgm:constr type="h" for="ch" forName="Parent2" refType="h" fact="0.0733"/>
              <dgm:constr type="l" for="ch" forName="Parent3" refType="w" fact="0.1171"/>
              <dgm:constr type="t" for="ch" forName="Parent3" refType="h" fact="0.3979"/>
              <dgm:constr type="w" for="ch" forName="Parent3" refType="w" fact="0.2975"/>
              <dgm:constr type="h" for="ch" forName="Parent3" refType="h" fact="0.0733"/>
              <dgm:constr type="l" for="ch" forName="Parent4" refType="w" fact="0.2658"/>
              <dgm:constr type="t" for="ch" forName="Parent4" refType="h" fact="0.5493"/>
              <dgm:constr type="w" for="ch" forName="Parent4" refType="w" fact="0.2975"/>
              <dgm:constr type="h" for="ch" forName="Parent4" refType="h" fact="0.0733"/>
              <dgm:constr type="l" for="ch" forName="Parent5" refType="w" fact="0.1171"/>
              <dgm:constr type="t" for="ch" forName="Parent5" refType="h" fact="0.7005"/>
              <dgm:constr type="w" for="ch" forName="Parent5" refType="w" fact="0.2975"/>
              <dgm:constr type="h" for="ch" forName="Parent5" refType="h" fact="0.0733"/>
              <dgm:constr type="l" for="ch" forName="Parent6" refType="w" fact="0.2658"/>
              <dgm:constr type="t" for="ch" forName="Parent6" refType="h" fact="0.8519"/>
              <dgm:constr type="w" for="ch" forName="Parent6" refType="w" fact="0.2975"/>
              <dgm:constr type="h" for="ch" forName="Parent6" refType="h" fact="0.0733"/>
              <dgm:constr type="l" for="ch" forName="Child1" refType="w" fact="0.5348"/>
              <dgm:constr type="t" for="ch" forName="Child1" refType="h" fact="0.078"/>
              <dgm:constr type="w" for="ch" forName="Child1" refType="w" fact="0.3196"/>
              <dgm:constr type="h" for="ch" forName="Child1" refType="h" fact="0.1046"/>
              <dgm:constr type="l" for="ch" forName="Child2" refType="w" fact="0.6804"/>
              <dgm:constr type="t" for="ch" forName="Child2" refType="h" fact="0.231"/>
              <dgm:constr type="w" for="ch" forName="Child2" refType="w" fact="0.3196"/>
              <dgm:constr type="h" for="ch" forName="Child2" refType="h" fact="0.1046"/>
              <dgm:constr type="l" for="ch" forName="Child3" refType="w" fact="0.5348"/>
              <dgm:constr type="t" for="ch" forName="Child3" refType="h" fact="0.3808"/>
              <dgm:constr type="w" for="ch" forName="Child3" refType="w" fact="0.3196"/>
              <dgm:constr type="h" for="ch" forName="Child3" refType="h" fact="0.1046"/>
              <dgm:constr type="l" for="ch" forName="Child4" refType="w" fact="0.6804"/>
              <dgm:constr type="t" for="ch" forName="Child4" refType="h" fact="0.5322"/>
              <dgm:constr type="w" for="ch" forName="Child4" refType="w" fact="0.3196"/>
              <dgm:constr type="h" for="ch" forName="Child4" refType="h" fact="0.1046"/>
              <dgm:constr type="l" for="ch" forName="Child5" refType="w" fact="0.5348"/>
              <dgm:constr type="t" for="ch" forName="Child5" refType="h" fact="0.6833"/>
              <dgm:constr type="w" for="ch" forName="Child5" refType="w" fact="0.3196"/>
              <dgm:constr type="h" for="ch" forName="Child5" refType="h" fact="0.1046"/>
              <dgm:constr type="l" for="ch" forName="Child6" refType="w" fact="0.6804"/>
              <dgm:constr type="t" for="ch" forName="Child6" refType="h" fact="0.8347"/>
              <dgm:constr type="w" for="ch" forName="Child6" refType="w" fact="0.3196"/>
              <dgm:constr type="h" for="ch" forName="Child6" refType="h" fact="0.1046"/>
            </dgm:constrLst>
          </dgm:if>
          <dgm:else name="Name19">
            <dgm:alg type="composite">
              <dgm:param type="ar" val="0.428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Accent1" refType="w" fact="0"/>
              <dgm:constr type="t" for="ch" forName="Accent1" refType="h" fact="0"/>
              <dgm:constr type="w" for="ch" forName="Accent1" refType="w" fact="0.5331"/>
              <dgm:constr type="h" for="ch" forName="Accent1" refType="h" fact="0.2284"/>
              <dgm:constr type="l" for="ch" forName="Accent2" refType="w" fact="0.1481"/>
              <dgm:constr type="t" for="ch" forName="Accent2" refType="h" fact="0.1312"/>
              <dgm:constr type="w" for="ch" forName="Accent2" refType="w" fact="0.5331"/>
              <dgm:constr type="h" for="ch" forName="Accent2" refType="h" fact="0.2284"/>
              <dgm:constr type="l" for="ch" forName="Accent3" refType="w" fact="0"/>
              <dgm:constr type="t" for="ch" forName="Accent3" refType="h" fact="0.263"/>
              <dgm:constr type="w" for="ch" forName="Accent3" refType="w" fact="0.5331"/>
              <dgm:constr type="h" for="ch" forName="Accent3" refType="h" fact="0.2284"/>
              <dgm:constr type="l" for="ch" forName="Accent4" refType="w" fact="0.1481"/>
              <dgm:constr type="t" for="ch" forName="Accent4" refType="h" fact="0.3945"/>
              <dgm:constr type="w" for="ch" forName="Accent4" refType="w" fact="0.5331"/>
              <dgm:constr type="h" for="ch" forName="Accent4" refType="h" fact="0.2284"/>
              <dgm:constr type="l" for="ch" forName="Accent5" refType="w" fact="0"/>
              <dgm:constr type="t" for="ch" forName="Accent5" refType="h" fact="0.5258"/>
              <dgm:constr type="w" for="ch" forName="Accent5" refType="w" fact="0.5331"/>
              <dgm:constr type="h" for="ch" forName="Accent5" refType="h" fact="0.2284"/>
              <dgm:constr type="l" for="ch" forName="Accent6" refType="w" fact="0.1481"/>
              <dgm:constr type="t" for="ch" forName="Accent6" refType="h" fact="0.6573"/>
              <dgm:constr type="w" for="ch" forName="Accent6" refType="w" fact="0.5331"/>
              <dgm:constr type="h" for="ch" forName="Accent6" refType="h" fact="0.2284"/>
              <dgm:constr type="l" for="ch" forName="Accent7" refType="w" fact="0.0378"/>
              <dgm:constr type="t" for="ch" forName="Accent7" refType="h" fact="0.8037"/>
              <dgm:constr type="w" for="ch" forName="Accent7" refType="w" fact="0.458"/>
              <dgm:constr type="h" for="ch" forName="Accent7" refType="h" fact="0.1963"/>
              <dgm:constr type="l" for="ch" forName="Parent1" refType="w" fact="0.1171"/>
              <dgm:constr type="t" for="ch" forName="Parent1" refType="h" fact="0.0827"/>
              <dgm:constr type="w" for="ch" forName="Parent1" refType="w" fact="0.2975"/>
              <dgm:constr type="h" for="ch" forName="Parent1" refType="h" fact="0.0637"/>
              <dgm:constr type="l" for="ch" forName="Parent2" refType="w" fact="0.2658"/>
              <dgm:constr type="t" for="ch" forName="Parent2" refType="h" fact="0.2142"/>
              <dgm:constr type="w" for="ch" forName="Parent2" refType="w" fact="0.2975"/>
              <dgm:constr type="h" for="ch" forName="Parent2" refType="h" fact="0.0637"/>
              <dgm:constr type="l" for="ch" forName="Parent3" refType="w" fact="0.1171"/>
              <dgm:constr type="t" for="ch" forName="Parent3" refType="h" fact="0.3457"/>
              <dgm:constr type="w" for="ch" forName="Parent3" refType="w" fact="0.2975"/>
              <dgm:constr type="h" for="ch" forName="Parent3" refType="h" fact="0.0637"/>
              <dgm:constr type="l" for="ch" forName="Parent4" refType="w" fact="0.2658"/>
              <dgm:constr type="t" for="ch" forName="Parent4" refType="h" fact="0.4772"/>
              <dgm:constr type="w" for="ch" forName="Parent4" refType="w" fact="0.2975"/>
              <dgm:constr type="h" for="ch" forName="Parent4" refType="h" fact="0.0637"/>
              <dgm:constr type="l" for="ch" forName="Parent5" refType="w" fact="0.1171"/>
              <dgm:constr type="t" for="ch" forName="Parent5" refType="h" fact="0.6085"/>
              <dgm:constr type="w" for="ch" forName="Parent5" refType="w" fact="0.2975"/>
              <dgm:constr type="h" for="ch" forName="Parent5" refType="h" fact="0.0637"/>
              <dgm:constr type="l" for="ch" forName="Parent6" refType="w" fact="0.2658"/>
              <dgm:constr type="t" for="ch" forName="Parent6" refType="h" fact="0.74"/>
              <dgm:constr type="w" for="ch" forName="Parent6" refType="w" fact="0.2975"/>
              <dgm:constr type="h" for="ch" forName="Parent6" refType="h" fact="0.0637"/>
              <dgm:constr type="l" for="ch" forName="Parent7" refType="w" fact="0.1171"/>
              <dgm:constr type="t" for="ch" forName="Parent7" refType="h" fact="0.8715"/>
              <dgm:constr type="w" for="ch" forName="Parent7" refType="w" fact="0.2975"/>
              <dgm:constr type="h" for="ch" forName="Parent7" refType="h" fact="0.0637"/>
              <dgm:constr type="l" for="ch" forName="Child1" refType="w" fact="0.5348"/>
              <dgm:constr type="t" for="ch" forName="Child1" refType="h" fact="0.0678"/>
              <dgm:constr type="w" for="ch" forName="Child1" refType="w" fact="0.3196"/>
              <dgm:constr type="h" for="ch" forName="Child1" refType="h" fact="0.0908"/>
              <dgm:constr type="l" for="ch" forName="Child2" refType="w" fact="0.6804"/>
              <dgm:constr type="t" for="ch" forName="Child2" refType="h" fact="0.2006"/>
              <dgm:constr type="w" for="ch" forName="Child2" refType="w" fact="0.3196"/>
              <dgm:constr type="h" for="ch" forName="Child2" refType="h" fact="0.0908"/>
              <dgm:constr type="l" for="ch" forName="Child3" refType="w" fact="0.5348"/>
              <dgm:constr type="t" for="ch" forName="Child3" refType="h" fact="0.3308"/>
              <dgm:constr type="w" for="ch" forName="Child3" refType="w" fact="0.3196"/>
              <dgm:constr type="h" for="ch" forName="Child3" refType="h" fact="0.0908"/>
              <dgm:constr type="l" for="ch" forName="Child4" refType="w" fact="0.6804"/>
              <dgm:constr type="t" for="ch" forName="Child4" refType="h" fact="0.4623"/>
              <dgm:constr type="w" for="ch" forName="Child4" refType="w" fact="0.3196"/>
              <dgm:constr type="h" for="ch" forName="Child4" refType="h" fact="0.0908"/>
              <dgm:constr type="l" for="ch" forName="Child5" refType="w" fact="0.5348"/>
              <dgm:constr type="t" for="ch" forName="Child5" refType="h" fact="0.5936"/>
              <dgm:constr type="w" for="ch" forName="Child5" refType="w" fact="0.3196"/>
              <dgm:constr type="h" for="ch" forName="Child5" refType="h" fact="0.0908"/>
              <dgm:constr type="l" for="ch" forName="Child6" refType="w" fact="0.6804"/>
              <dgm:constr type="t" for="ch" forName="Child6" refType="h" fact="0.7251"/>
              <dgm:constr type="w" for="ch" forName="Child6" refType="w" fact="0.3196"/>
              <dgm:constr type="h" for="ch" forName="Child6" refType="h" fact="0.0908"/>
              <dgm:constr type="l" for="ch" forName="Child7" refType="w" fact="0.5348"/>
              <dgm:constr type="t" for="ch" forName="Child7" refType="h" fact="0.8579"/>
              <dgm:constr type="w" for="ch" forName="Child7" refType="w" fact="0.3196"/>
              <dgm:constr type="h" for="ch" forName="Child7" refType="h" fact="0.0908"/>
            </dgm:constrLst>
          </dgm:else>
        </dgm:choose>
      </dgm:else>
    </dgm:choose>
    <dgm:forEach name="wrapper" axis="self" ptType="parTrans">
      <dgm:forEach name="accentRepeat" axis="self">
        <dgm:layoutNode name="Accent" styleLbl="node1">
          <dgm:alg type="sp"/>
          <dgm:choose name="Name20">
            <dgm:if name="Name21" func="var" arg="dir" op="equ" val="norm">
              <dgm:choose name="Name22">
                <dgm:if name="Name23" axis="precedSib" ptType="node" func="cnt" op="equ" val="0">
                  <dgm:choose name="Name24">
                    <dgm:if name="Name25" axis="followSib" ptType="node" func="cnt" op="equ" val="0">
                      <dgm:shape xmlns:r="http://schemas.openxmlformats.org/officeDocument/2006/relationships" type="circularArrow" r:blip="">
                        <dgm:adjLst>
                          <dgm:adj idx="1" val="0.1098"/>
                          <dgm:adj idx="2" val="19.0387"/>
                          <dgm:adj idx="3" val="150"/>
                          <dgm:adj idx="4" val="180"/>
                          <dgm:adj idx="5" val="0.125"/>
                        </dgm:adjLst>
                      </dgm:shape>
                    </dgm:if>
                    <dgm:else name="Name26">
                      <dgm:shape xmlns:r="http://schemas.openxmlformats.org/officeDocument/2006/relationships" type="circularArrow" r:blip="">
                        <dgm:adjLst>
                          <dgm:adj idx="1" val="0.1098"/>
                          <dgm:adj idx="2" val="19.0387"/>
                          <dgm:adj idx="3" val="75"/>
                          <dgm:adj idx="4" val="180"/>
                          <dgm:adj idx="5" val="0.125"/>
                        </dgm:adjLst>
                      </dgm:shape>
                    </dgm:else>
                  </dgm:choose>
                </dgm:if>
                <dgm:else name="Name27">
                  <dgm:choose name="Name28">
                    <dgm:if name="Name29" axis="followSib" ptType="node" func="cnt" op="equ" val="0">
                      <dgm:choose name="Name30">
                        <dgm:if name="Name31" axis="precedSib" ptType="node" func="cnt" op="equ" val="1">
                          <dgm:shape xmlns:r="http://schemas.openxmlformats.org/officeDocument/2006/relationships" type="blockArc" r:blip="">
                            <dgm:adjLst>
                              <dgm:adj idx="1" val="0"/>
                              <dgm:adj idx="2" val="-45"/>
                              <dgm:adj idx="3" val="0.1274"/>
                            </dgm:adjLst>
                          </dgm:shape>
                        </dgm:if>
                        <dgm:if name="Name32" axis="precedSib" ptType="node" func="cnt" op="equ" val="2">
                          <dgm:shape xmlns:r="http://schemas.openxmlformats.org/officeDocument/2006/relationships" type="blockArc" r:blip="">
                            <dgm:adjLst>
                              <dgm:adj idx="1" val="-135"/>
                              <dgm:adj idx="2" val="180"/>
                              <dgm:adj idx="3" val="0.1274"/>
                            </dgm:adjLst>
                          </dgm:shape>
                        </dgm:if>
                        <dgm:if name="Name33" axis="precedSib" ptType="node" func="cnt" op="equ" val="3">
                          <dgm:shape xmlns:r="http://schemas.openxmlformats.org/officeDocument/2006/relationships" type="blockArc" r:blip="">
                            <dgm:adjLst>
                              <dgm:adj idx="1" val="0"/>
                              <dgm:adj idx="2" val="-45"/>
                              <dgm:adj idx="3" val="0.1274"/>
                            </dgm:adjLst>
                          </dgm:shape>
                        </dgm:if>
                        <dgm:if name="Name34" axis="precedSib" ptType="node" func="cnt" op="equ" val="4">
                          <dgm:shape xmlns:r="http://schemas.openxmlformats.org/officeDocument/2006/relationships" type="blockArc" r:blip="">
                            <dgm:adjLst>
                              <dgm:adj idx="1" val="-135"/>
                              <dgm:adj idx="2" val="180"/>
                              <dgm:adj idx="3" val="0.1274"/>
                            </dgm:adjLst>
                          </dgm:shape>
                        </dgm:if>
                        <dgm:if name="Name35" axis="precedSib" ptType="node" func="cnt" op="equ" val="5">
                          <dgm:shape xmlns:r="http://schemas.openxmlformats.org/officeDocument/2006/relationships" type="blockArc" r:blip="">
                            <dgm:adjLst>
                              <dgm:adj idx="1" val="0"/>
                              <dgm:adj idx="2" val="-45"/>
                              <dgm:adj idx="3" val="0.1274"/>
                            </dgm:adjLst>
                          </dgm:shape>
                        </dgm:if>
                        <dgm:if name="Name36" axis="precedSib" ptType="node" func="cnt" op="equ" val="6">
                          <dgm:shape xmlns:r="http://schemas.openxmlformats.org/officeDocument/2006/relationships" type="blockArc" r:blip="">
                            <dgm:adjLst>
                              <dgm:adj idx="1" val="-135"/>
                              <dgm:adj idx="2" val="180"/>
                              <dgm:adj idx="3" val="0.1274"/>
                            </dgm:adjLst>
                          </dgm:shape>
                        </dgm:if>
                        <dgm:else name="Name37"/>
                      </dgm:choose>
                    </dgm:if>
                    <dgm:else name="Name38">
                      <dgm:choose name="Name39">
                        <dgm:if name="Name40" axis="precedSib" ptType="node" func="cnt" op="equ" val="0">
                          <dgm:shape xmlns:r="http://schemas.openxmlformats.org/officeDocument/2006/relationships" type="blockArc" r:blip="">
                            <dgm:adjLst>
                              <dgm:adj idx="1" val="-133.1632"/>
                              <dgm:adj idx="2" val="65"/>
                              <dgm:adj idx="3" val="0.13"/>
                            </dgm:adjLst>
                          </dgm:shape>
                        </dgm:if>
                        <dgm:if name="Name41" axis="precedSib" ptType="node" func="cnt" op="equ" val="1">
                          <dgm:shape xmlns:r="http://schemas.openxmlformats.org/officeDocument/2006/relationships" type="leftCircularArrow" r:blip="">
                            <dgm:adjLst>
                              <dgm:adj idx="1" val="0.1098"/>
                              <dgm:adj idx="2" val="19.0387"/>
                              <dgm:adj idx="3" val="105"/>
                              <dgm:adj idx="4" val="-45"/>
                              <dgm:adj idx="5" val="0.125"/>
                            </dgm:adjLst>
                          </dgm:shape>
                        </dgm:if>
                        <dgm:if name="Name42" axis="precedSib" ptType="node" func="cnt" op="equ" val="2">
                          <dgm:shape xmlns:r="http://schemas.openxmlformats.org/officeDocument/2006/relationships" type="circularArrow" r:blip="">
                            <dgm:adjLst>
                              <dgm:adj idx="1" val="0.1098"/>
                              <dgm:adj idx="2" val="19.0387"/>
                              <dgm:adj idx="3" val="75"/>
                              <dgm:adj idx="4" val="-135"/>
                              <dgm:adj idx="5" val="0.125"/>
                            </dgm:adjLst>
                          </dgm:shape>
                        </dgm:if>
                        <dgm:if name="Name43" axis="precedSib" ptType="node" func="cnt" op="equ" val="3">
                          <dgm:shape xmlns:r="http://schemas.openxmlformats.org/officeDocument/2006/relationships" type="leftCircularArrow" r:blip="">
                            <dgm:adjLst>
                              <dgm:adj idx="1" val="0.1098"/>
                              <dgm:adj idx="2" val="19.0387"/>
                              <dgm:adj idx="3" val="105"/>
                              <dgm:adj idx="4" val="-45"/>
                              <dgm:adj idx="5" val="0.125"/>
                            </dgm:adjLst>
                          </dgm:shape>
                        </dgm:if>
                        <dgm:if name="Name44" axis="precedSib" ptType="node" func="cnt" op="equ" val="4">
                          <dgm:shape xmlns:r="http://schemas.openxmlformats.org/officeDocument/2006/relationships" type="circularArrow" r:blip="">
                            <dgm:adjLst>
                              <dgm:adj idx="1" val="0.1098"/>
                              <dgm:adj idx="2" val="19.0387"/>
                              <dgm:adj idx="3" val="75"/>
                              <dgm:adj idx="4" val="-135"/>
                              <dgm:adj idx="5" val="0.125"/>
                            </dgm:adjLst>
                          </dgm:shape>
                        </dgm:if>
                        <dgm:if name="Name45" axis="precedSib" ptType="node" func="cnt" op="equ" val="5">
                          <dgm:shape xmlns:r="http://schemas.openxmlformats.org/officeDocument/2006/relationships" type="leftCircularArrow" r:blip="">
                            <dgm:adjLst>
                              <dgm:adj idx="1" val="0.1098"/>
                              <dgm:adj idx="2" val="19.0387"/>
                              <dgm:adj idx="3" val="105"/>
                              <dgm:adj idx="4" val="-45"/>
                              <dgm:adj idx="5" val="0.125"/>
                            </dgm:adjLst>
                          </dgm:shape>
                        </dgm:if>
                        <dgm:if name="Name46" axis="precedSib" ptType="node" func="cnt" op="equ" val="6">
                          <dgm:shape xmlns:r="http://schemas.openxmlformats.org/officeDocument/2006/relationships" type="blockArc" r:blip="">
                            <dgm:adjLst>
                              <dgm:adj idx="1" val="-135"/>
                              <dgm:adj idx="2" val="180"/>
                              <dgm:adj idx="3" val="0.1274"/>
                            </dgm:adjLst>
                          </dgm:shape>
                        </dgm:if>
                        <dgm:else name="Name47"/>
                      </dgm:choose>
                    </dgm:else>
                  </dgm:choose>
                </dgm:else>
              </dgm:choose>
            </dgm:if>
            <dgm:else name="Name48">
              <dgm:choose name="Name49">
                <dgm:if name="Name50" axis="precedSib" ptType="node" func="cnt" op="equ" val="0">
                  <dgm:choose name="Name51">
                    <dgm:if name="Name52" axis="followSib" ptType="node" func="cnt" op="equ" val="0">
                      <dgm:shape xmlns:r="http://schemas.openxmlformats.org/officeDocument/2006/relationships" type="leftCircularArrow" r:blip="">
                        <dgm:adjLst>
                          <dgm:adj idx="1" val="0.1098"/>
                          <dgm:adj idx="2" val="19.0387"/>
                          <dgm:adj idx="3" val="30"/>
                          <dgm:adj idx="4" val="0"/>
                          <dgm:adj idx="5" val="0.125"/>
                        </dgm:adjLst>
                      </dgm:shape>
                    </dgm:if>
                    <dgm:else name="Name53">
                      <dgm:shape xmlns:r="http://schemas.openxmlformats.org/officeDocument/2006/relationships" type="leftCircularArrow" r:blip="">
                        <dgm:adjLst>
                          <dgm:adj idx="1" val="0.1098"/>
                          <dgm:adj idx="2" val="19.0387"/>
                          <dgm:adj idx="3" val="105"/>
                          <dgm:adj idx="4" val="0"/>
                          <dgm:adj idx="5" val="0.125"/>
                        </dgm:adjLst>
                      </dgm:shape>
                    </dgm:else>
                  </dgm:choose>
                </dgm:if>
                <dgm:else name="Name54">
                  <dgm:choose name="Name55">
                    <dgm:if name="Name56" axis="followSib" ptType="node" func="cnt" op="equ" val="0">
                      <dgm:choose name="Name57">
                        <dgm:if name="Name58" axis="precedSib" ptType="node" func="cnt" op="equ" val="1">
                          <dgm:shape xmlns:r="http://schemas.openxmlformats.org/officeDocument/2006/relationships" type="blockArc" r:blip="">
                            <dgm:adjLst>
                              <dgm:adj idx="1" val="-135"/>
                              <dgm:adj idx="2" val="180"/>
                              <dgm:adj idx="3" val="0.1274"/>
                            </dgm:adjLst>
                          </dgm:shape>
                        </dgm:if>
                        <dgm:if name="Name59" axis="precedSib" ptType="node" func="cnt" op="equ" val="2">
                          <dgm:shape xmlns:r="http://schemas.openxmlformats.org/officeDocument/2006/relationships" type="blockArc" r:blip="">
                            <dgm:adjLst>
                              <dgm:adj idx="1" val="0"/>
                              <dgm:adj idx="2" val="-45"/>
                              <dgm:adj idx="3" val="0.1274"/>
                            </dgm:adjLst>
                          </dgm:shape>
                        </dgm:if>
                        <dgm:if name="Name60" axis="precedSib" ptType="node" func="cnt" op="equ" val="3">
                          <dgm:shape xmlns:r="http://schemas.openxmlformats.org/officeDocument/2006/relationships" type="blockArc" r:blip="">
                            <dgm:adjLst>
                              <dgm:adj idx="1" val="-135"/>
                              <dgm:adj idx="2" val="180"/>
                              <dgm:adj idx="3" val="0.1274"/>
                            </dgm:adjLst>
                          </dgm:shape>
                        </dgm:if>
                        <dgm:if name="Name61" axis="precedSib" ptType="node" func="cnt" op="equ" val="4">
                          <dgm:shape xmlns:r="http://schemas.openxmlformats.org/officeDocument/2006/relationships" type="blockArc" r:blip="">
                            <dgm:adjLst>
                              <dgm:adj idx="1" val="0"/>
                              <dgm:adj idx="2" val="-45"/>
                              <dgm:adj idx="3" val="0.1274"/>
                            </dgm:adjLst>
                          </dgm:shape>
                        </dgm:if>
                        <dgm:if name="Name62" axis="precedSib" ptType="node" func="cnt" op="equ" val="5">
                          <dgm:shape xmlns:r="http://schemas.openxmlformats.org/officeDocument/2006/relationships" type="blockArc" r:blip="">
                            <dgm:adjLst>
                              <dgm:adj idx="1" val="-135"/>
                              <dgm:adj idx="2" val="180"/>
                              <dgm:adj idx="3" val="0.1274"/>
                            </dgm:adjLst>
                          </dgm:shape>
                        </dgm:if>
                        <dgm:if name="Name63" axis="precedSib" ptType="node" func="cnt" op="equ" val="6">
                          <dgm:shape xmlns:r="http://schemas.openxmlformats.org/officeDocument/2006/relationships" type="blockArc" r:blip="">
                            <dgm:adjLst>
                              <dgm:adj idx="1" val="0"/>
                              <dgm:adj idx="2" val="-45"/>
                              <dgm:adj idx="3" val="0.1274"/>
                            </dgm:adjLst>
                          </dgm:shape>
                        </dgm:if>
                        <dgm:else name="Name64"/>
                      </dgm:choose>
                    </dgm:if>
                    <dgm:else name="Name65">
                      <dgm:choose name="Name66">
                        <dgm:if name="Name67" axis="precedSib" ptType="node" func="cnt" op="equ" val="0">
                          <dgm:shape xmlns:r="http://schemas.openxmlformats.org/officeDocument/2006/relationships" type="blockArc" r:blip="">
                            <dgm:adjLst>
                              <dgm:adj idx="1" val="-133.1632"/>
                              <dgm:adj idx="2" val="65"/>
                              <dgm:adj idx="3" val="0.13"/>
                            </dgm:adjLst>
                          </dgm:shape>
                        </dgm:if>
                        <dgm:if name="Name68" axis="precedSib" ptType="node" func="cnt" op="equ" val="1">
                          <dgm:shape xmlns:r="http://schemas.openxmlformats.org/officeDocument/2006/relationships" type="circularArrow" r:blip="">
                            <dgm:adjLst>
                              <dgm:adj idx="1" val="0.1098"/>
                              <dgm:adj idx="2" val="19.0387"/>
                              <dgm:adj idx="3" val="75"/>
                              <dgm:adj idx="4" val="-135"/>
                              <dgm:adj idx="5" val="0.125"/>
                            </dgm:adjLst>
                          </dgm:shape>
                        </dgm:if>
                        <dgm:if name="Name69" axis="precedSib" ptType="node" func="cnt" op="equ" val="2">
                          <dgm:shape xmlns:r="http://schemas.openxmlformats.org/officeDocument/2006/relationships" type="leftCircularArrow" r:blip="">
                            <dgm:adjLst>
                              <dgm:adj idx="1" val="0.1098"/>
                              <dgm:adj idx="2" val="19.0387"/>
                              <dgm:adj idx="3" val="105"/>
                              <dgm:adj idx="4" val="-45"/>
                              <dgm:adj idx="5" val="0.125"/>
                            </dgm:adjLst>
                          </dgm:shape>
                        </dgm:if>
                        <dgm:if name="Name70" axis="precedSib" ptType="node" func="cnt" op="equ" val="3">
                          <dgm:shape xmlns:r="http://schemas.openxmlformats.org/officeDocument/2006/relationships" type="circularArrow" r:blip="">
                            <dgm:adjLst>
                              <dgm:adj idx="1" val="0.1098"/>
                              <dgm:adj idx="2" val="19.0387"/>
                              <dgm:adj idx="3" val="75"/>
                              <dgm:adj idx="4" val="-135"/>
                              <dgm:adj idx="5" val="0.125"/>
                            </dgm:adjLst>
                          </dgm:shape>
                        </dgm:if>
                        <dgm:if name="Name71" axis="precedSib" ptType="node" func="cnt" op="equ" val="4">
                          <dgm:shape xmlns:r="http://schemas.openxmlformats.org/officeDocument/2006/relationships" type="leftCircularArrow" r:blip="">
                            <dgm:adjLst>
                              <dgm:adj idx="1" val="0.1098"/>
                              <dgm:adj idx="2" val="19.0387"/>
                              <dgm:adj idx="3" val="105"/>
                              <dgm:adj idx="4" val="-45"/>
                              <dgm:adj idx="5" val="0.125"/>
                            </dgm:adjLst>
                          </dgm:shape>
                        </dgm:if>
                        <dgm:if name="Name72" axis="precedSib" ptType="node" func="cnt" op="equ" val="5">
                          <dgm:shape xmlns:r="http://schemas.openxmlformats.org/officeDocument/2006/relationships" type="circularArrow" r:blip="">
                            <dgm:adjLst>
                              <dgm:adj idx="1" val="0.1098"/>
                              <dgm:adj idx="2" val="19.0387"/>
                              <dgm:adj idx="3" val="75"/>
                              <dgm:adj idx="4" val="-135"/>
                              <dgm:adj idx="5" val="0.125"/>
                            </dgm:adjLst>
                          </dgm:shape>
                        </dgm:if>
                        <dgm:if name="Name73" axis="precedSib" ptType="node" func="cnt" op="equ" val="6">
                          <dgm:shape xmlns:r="http://schemas.openxmlformats.org/officeDocument/2006/relationships" type="blockArc" r:blip="">
                            <dgm:adjLst>
                              <dgm:adj idx="1" val="0"/>
                              <dgm:adj idx="2" val="-45"/>
                              <dgm:adj idx="3" val="0.1274"/>
                            </dgm:adjLst>
                          </dgm:shape>
                        </dgm:if>
                        <dgm:else name="Name74"/>
                      </dgm:choose>
                    </dgm:else>
                  </dgm:choose>
                </dgm:else>
              </dgm:choose>
            </dgm:else>
          </dgm:choose>
          <dgm:presOf/>
        </dgm:layoutNode>
      </dgm:forEach>
    </dgm:forEach>
    <dgm:forEach name="Name75" axis="ch" ptType="node" cnt="1">
      <dgm:layoutNode name="Accent1">
        <dgm:alg type="sp"/>
        <dgm:shape xmlns:r="http://schemas.openxmlformats.org/officeDocument/2006/relationships" r:blip="">
          <dgm:adjLst/>
        </dgm:shape>
        <dgm:presOf/>
        <dgm:constrLst/>
        <dgm:forEach name="Name76" ref="accentRepeat"/>
      </dgm:layoutNode>
      <dgm:choose name="Name77">
        <dgm:if name="Name78" axis="ch" ptType="node" func="cnt" op="gte" val="1">
          <dgm:layoutNode name="Child1"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79"/>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80" axis="ch" ptType="node" st="2" cnt="1">
      <dgm:layoutNode name="Accent2">
        <dgm:alg type="sp"/>
        <dgm:shape xmlns:r="http://schemas.openxmlformats.org/officeDocument/2006/relationships" r:blip="">
          <dgm:adjLst/>
        </dgm:shape>
        <dgm:presOf/>
        <dgm:constrLst/>
        <dgm:forEach name="Name81" ref="accentRepeat"/>
      </dgm:layoutNode>
      <dgm:choose name="Name82">
        <dgm:if name="Name83" axis="ch" ptType="node" func="cnt" op="gte" val="1">
          <dgm:layoutNode name="Child2"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84"/>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choose name="Name87">
        <dgm:if name="Name88" axis="ch" ptType="node" func="cnt" op="gte" val="1">
          <dgm:layoutNode name="Child3"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89"/>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90" axis="ch" ptType="node" st="4" cnt="1">
      <dgm:layoutNode name="Accent4">
        <dgm:alg type="sp"/>
        <dgm:shape xmlns:r="http://schemas.openxmlformats.org/officeDocument/2006/relationships" r:blip="">
          <dgm:adjLst/>
        </dgm:shape>
        <dgm:presOf/>
        <dgm:constrLst/>
        <dgm:forEach name="Name91" ref="accentRepeat"/>
      </dgm:layoutNode>
      <dgm:choose name="Name92">
        <dgm:if name="Name93" axis="ch" ptType="node" func="cnt" op="gte" val="1">
          <dgm:layoutNode name="Child4"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9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95" axis="ch" ptType="node" st="5" cnt="1">
      <dgm:layoutNode name="Accent5">
        <dgm:alg type="sp"/>
        <dgm:shape xmlns:r="http://schemas.openxmlformats.org/officeDocument/2006/relationships" r:blip="">
          <dgm:adjLst/>
        </dgm:shape>
        <dgm:presOf/>
        <dgm:constrLst/>
        <dgm:forEach name="Name96" ref="accentRepeat"/>
      </dgm:layoutNode>
      <dgm:choose name="Name97">
        <dgm:if name="Name98" axis="ch" ptType="node" func="cnt" op="gte" val="1">
          <dgm:layoutNode name="Child5"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99"/>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100" axis="ch" ptType="node" st="6" cnt="1">
      <dgm:layoutNode name="Accent6">
        <dgm:alg type="sp"/>
        <dgm:shape xmlns:r="http://schemas.openxmlformats.org/officeDocument/2006/relationships" r:blip="">
          <dgm:adjLst/>
        </dgm:shape>
        <dgm:presOf/>
        <dgm:constrLst/>
        <dgm:forEach name="Name101" ref="accentRepeat"/>
      </dgm:layoutNode>
      <dgm:choose name="Name102">
        <dgm:if name="Name103" axis="ch" ptType="node" func="cnt" op="gte" val="1">
          <dgm:layoutNode name="Child6"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104"/>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105" axis="ch" ptType="node" st="7" cnt="1">
      <dgm:layoutNode name="Accent7">
        <dgm:alg type="sp"/>
        <dgm:shape xmlns:r="http://schemas.openxmlformats.org/officeDocument/2006/relationships" r:blip="">
          <dgm:adjLst/>
        </dgm:shape>
        <dgm:presOf/>
        <dgm:constrLst/>
        <dgm:forEach name="Name106" ref="accentRepeat"/>
      </dgm:layoutNode>
      <dgm:choose name="Name107">
        <dgm:if name="Name108" axis="ch" ptType="node" func="cnt" op="gte" val="1">
          <dgm:layoutNode name="Child7"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109"/>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layoutNode>
</dgm:layoutDef>
</file>

<file path=ppt/diagrams/layout56.xml><?xml version="1.0" encoding="utf-8"?>
<dgm:layoutDef xmlns:dgm="http://schemas.openxmlformats.org/drawingml/2006/diagram" xmlns:a="http://schemas.openxmlformats.org/drawingml/2006/main" uniqueId="urn:microsoft.com/office/officeart/2005/8/layout/hProcess11">
  <dgm:title val=""/>
  <dgm:desc val=""/>
  <dgm:catLst>
    <dgm:cat type="process" pri="8000"/>
    <dgm:cat type="convert" pri="14000"/>
  </dgm:catLst>
  <dgm:sampData useDef="1">
    <dgm:dataModel>
      <dgm:pt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alg type="composite"/>
    <dgm:shape xmlns:r="http://schemas.openxmlformats.org/officeDocument/2006/relationships" r:blip="">
      <dgm:adjLst/>
    </dgm:shape>
    <dgm:presOf/>
    <dgm:choose name="Name1">
      <dgm:if name="Name2" func="var" arg="dir" op="equ" val="norm">
        <dgm:constrLst>
          <dgm:constr type="w" for="ch" forName="arrow" refType="w"/>
          <dgm:constr type="h" for="ch" forName="arrow" refType="h" fact="0.4"/>
          <dgm:constr type="ctrY" for="ch" forName="arrow" refType="h" fact="0.5"/>
          <dgm:constr type="l" for="ch" forName="arrow"/>
          <dgm:constr type="w" for="ch" forName="points" refType="w" fact="0.9"/>
          <dgm:constr type="h" for="ch" forName="points" refType="h"/>
          <dgm:constr type="t" for="ch" forName="points"/>
          <dgm:constr type="l" for="ch" forName="points"/>
        </dgm:constrLst>
      </dgm:if>
      <dgm:else name="Name3">
        <dgm:constrLst>
          <dgm:constr type="w" for="ch" forName="arrow" refType="w"/>
          <dgm:constr type="h" for="ch" forName="arrow" refType="h" fact="0.4"/>
          <dgm:constr type="ctrY" for="ch" forName="arrow" refType="h" fact="0.5"/>
          <dgm:constr type="r" for="ch" forName="arrow" refType="w"/>
          <dgm:constr type="w" for="ch" forName="points" refType="w" fact="0.9"/>
          <dgm:constr type="h" for="ch" forName="points" refType="h"/>
          <dgm:constr type="t" for="ch" forName="points"/>
          <dgm:constr type="r" for="ch" forName="points" refType="w"/>
        </dgm:constrLst>
      </dgm:else>
    </dgm:choose>
    <dgm:ruleLst/>
    <dgm:layoutNode name="arrow" styleLbl="bgShp">
      <dgm:alg type="sp"/>
      <dgm:choose name="Name4">
        <dgm:if name="Name5" func="var" arg="dir" op="equ" val="norm">
          <dgm:shape xmlns:r="http://schemas.openxmlformats.org/officeDocument/2006/relationships" type="notchedRightArrow" r:blip="">
            <dgm:adjLst/>
          </dgm:shape>
        </dgm:if>
        <dgm:else name="Name6">
          <dgm:shape xmlns:r="http://schemas.openxmlformats.org/officeDocument/2006/relationships" rot="180" type="notchedRightArrow" r:blip="">
            <dgm:adjLst/>
          </dgm:shape>
        </dgm:else>
      </dgm:choose>
      <dgm:presOf/>
      <dgm:constrLst/>
      <dgm:ruleLst/>
    </dgm:layoutNode>
    <dgm:layoutNode name="points">
      <dgm:choose name="Name7">
        <dgm:if name="Name8" func="var" arg="dir" op="equ" val="norm">
          <dgm:alg type="lin">
            <dgm:param type="linDir" val="fromL"/>
          </dgm:alg>
        </dgm:if>
        <dgm:else name="Name9">
          <dgm:alg type="lin">
            <dgm:param type="linDir" val="fromR"/>
          </dgm:alg>
        </dgm:else>
      </dgm:choose>
      <dgm:shape xmlns:r="http://schemas.openxmlformats.org/officeDocument/2006/relationships" r:blip="">
        <dgm:adjLst/>
      </dgm:shape>
      <dgm:presOf/>
      <dgm:constrLst>
        <dgm:constr type="w" for="ch" forName="compositeA" refType="w"/>
        <dgm:constr type="h" for="ch" forName="compositeA" refType="h"/>
        <dgm:constr type="w" for="ch" forName="compositeB" refType="w" refFor="ch" refForName="compositeA" op="equ"/>
        <dgm:constr type="h" for="ch" forName="compositeB" refType="h" refFor="ch" refForName="compositeA" op="equ"/>
        <dgm:constr type="primFontSz" for="des" ptType="node" op="equ" val="65"/>
        <dgm:constr type="w" for="ch" forName="space" refType="w" refFor="ch" refForName="compositeA" op="equ" fact="0.05"/>
      </dgm:constrLst>
      <dgm:ruleLst/>
      <dgm:forEach name="Name10" axis="ch" ptType="node">
        <dgm:choose name="Name11">
          <dgm:if name="Name12" axis="self" ptType="node" func="posOdd" op="equ" val="1">
            <dgm:layoutNode name="compositeA">
              <dgm:alg type="composite"/>
              <dgm:shape xmlns:r="http://schemas.openxmlformats.org/officeDocument/2006/relationships" r:blip="">
                <dgm:adjLst/>
              </dgm:shape>
              <dgm:presOf/>
              <dgm:constrLst>
                <dgm:constr type="w" for="ch" forName="textA" refType="w"/>
                <dgm:constr type="h" for="ch" forName="textA" refType="h" fact="0.4"/>
                <dgm:constr type="t" for="ch" forName="textA"/>
                <dgm:constr type="l" for="ch" forName="textA"/>
                <dgm:constr type="h" for="ch" forName="circleA" refType="h" fact="0.1"/>
                <dgm:constr type="h" for="ch" forName="circleA" refType="w" op="lte"/>
                <dgm:constr type="w" for="ch" forName="circleA" refType="h" refFor="ch" refForName="circleA" op="equ"/>
                <dgm:constr type="ctrY" for="ch" forName="circleA" refType="h" fact="0.5"/>
                <dgm:constr type="ctrX" for="ch" forName="circleA" refType="w" refFor="ch" refForName="textA" fact="0.5"/>
                <dgm:constr type="w" for="ch" forName="spaceA" refType="w"/>
                <dgm:constr type="h" for="ch" forName="spaceA" refType="h" fact="0.4"/>
                <dgm:constr type="b" for="ch" forName="spaceA" refType="h"/>
                <dgm:constr type="l" for="ch" forName="spaceA"/>
              </dgm:constrLst>
              <dgm:ruleLst/>
              <dgm:layoutNode name="textA" styleLbl="revTx">
                <dgm:varLst>
                  <dgm:bulletEnabled val="1"/>
                </dgm:varLst>
                <dgm:alg type="tx">
                  <dgm:param type="txAnchorVert" val="b"/>
                  <dgm:param type="txAnchorVertCh" val="b"/>
                  <dgm:param type="txAnchorHorzCh" val="ctr"/>
                </dgm:alg>
                <dgm:shape xmlns:r="http://schemas.openxmlformats.org/officeDocument/2006/relationships" type="rect" r:blip="">
                  <dgm:adjLst/>
                </dgm:shape>
                <dgm:presOf axis="desOrSelf" ptType="node"/>
                <dgm:constrLst/>
                <dgm:ruleLst>
                  <dgm:rule type="primFontSz" val="5" fact="NaN" max="NaN"/>
                </dgm:ruleLst>
              </dgm:layoutNode>
              <dgm:layoutNode name="circleA">
                <dgm:alg type="sp"/>
                <dgm:shape xmlns:r="http://schemas.openxmlformats.org/officeDocument/2006/relationships" type="ellipse" r:blip="">
                  <dgm:adjLst/>
                </dgm:shape>
                <dgm:presOf/>
                <dgm:constrLst/>
                <dgm:ruleLst/>
              </dgm:layoutNode>
              <dgm:layoutNode name="spaceA">
                <dgm:alg type="sp"/>
                <dgm:shape xmlns:r="http://schemas.openxmlformats.org/officeDocument/2006/relationships" r:blip="">
                  <dgm:adjLst/>
                </dgm:shape>
                <dgm:presOf/>
                <dgm:constrLst/>
                <dgm:ruleLst/>
              </dgm:layoutNode>
            </dgm:layoutNode>
          </dgm:if>
          <dgm:else name="Name13">
            <dgm:layoutNode name="compositeB">
              <dgm:alg type="composite"/>
              <dgm:shape xmlns:r="http://schemas.openxmlformats.org/officeDocument/2006/relationships" r:blip="">
                <dgm:adjLst/>
              </dgm:shape>
              <dgm:presOf/>
              <dgm:constrLst>
                <dgm:constr type="w" for="ch" forName="textB" refType="w"/>
                <dgm:constr type="h" for="ch" forName="textB" refType="h" fact="0.4"/>
                <dgm:constr type="b" for="ch" forName="textB" refType="h"/>
                <dgm:constr type="l" for="ch" forName="textB"/>
                <dgm:constr type="h" for="ch" forName="circleB" refType="h" fact="0.1"/>
                <dgm:constr type="w" for="ch" forName="circleB" refType="h" refFor="ch" refForName="circleB" op="equ"/>
                <dgm:constr type="h" for="ch" forName="circleB" refType="w" op="lte"/>
                <dgm:constr type="ctrY" for="ch" forName="circleB" refType="h" fact="0.5"/>
                <dgm:constr type="ctrX" for="ch" forName="circleB" refType="w" refFor="ch" refForName="textB" fact="0.5"/>
                <dgm:constr type="w" for="ch" forName="spaceB" refType="w"/>
                <dgm:constr type="h" for="ch" forName="spaceB" refType="h" fact="0.4"/>
                <dgm:constr type="t" for="ch" forName="spaceB"/>
                <dgm:constr type="l" for="ch" forName="spaceB"/>
              </dgm:constrLst>
              <dgm:ruleLst/>
              <dgm:layoutNode name="textB" styleLbl="revTx">
                <dgm:varLst>
                  <dgm:bulletEnabled val="1"/>
                </dgm:varLst>
                <dgm:alg type="tx">
                  <dgm:param type="txAnchorVert" val="t"/>
                  <dgm:param type="txAnchorVertCh" val="t"/>
                  <dgm:param type="txAnchorHorzCh" val="ctr"/>
                </dgm:alg>
                <dgm:shape xmlns:r="http://schemas.openxmlformats.org/officeDocument/2006/relationships" type="rect" r:blip="">
                  <dgm:adjLst/>
                </dgm:shape>
                <dgm:presOf axis="desOrSelf" ptType="node"/>
                <dgm:constrLst/>
                <dgm:ruleLst>
                  <dgm:rule type="primFontSz" val="5" fact="NaN" max="NaN"/>
                </dgm:ruleLst>
              </dgm:layoutNode>
              <dgm:layoutNode name="circleB">
                <dgm:alg type="sp"/>
                <dgm:shape xmlns:r="http://schemas.openxmlformats.org/officeDocument/2006/relationships" type="ellipse" r:blip="">
                  <dgm:adjLst/>
                </dgm:shape>
                <dgm:presOf/>
                <dgm:constrLst/>
                <dgm:ruleLst/>
              </dgm:layoutNode>
              <dgm:layoutNode name="spaceB">
                <dgm:alg type="sp"/>
                <dgm:shape xmlns:r="http://schemas.openxmlformats.org/officeDocument/2006/relationships" r:blip="">
                  <dgm:adjLst/>
                </dgm:shape>
                <dgm:presOf/>
                <dgm:constrLst/>
                <dgm:ruleLst/>
              </dgm:layoutNode>
            </dgm:layoutNode>
          </dgm:else>
        </dgm:choose>
        <dgm:forEach name="Name14" axis="followSib" ptType="sibTrans" cnt="1">
          <dgm:layoutNode name="space">
            <dgm:alg type="sp"/>
            <dgm:shape xmlns:r="http://schemas.openxmlformats.org/officeDocument/2006/relationships" r:blip="">
              <dgm:adjLst/>
            </dgm:shape>
            <dgm:presOf/>
            <dgm:constrLst/>
            <dgm:ruleLst/>
          </dgm:layoutNode>
        </dgm:forEach>
      </dgm:forEach>
    </dgm:layoutNode>
  </dgm:layoutNode>
</dgm:layoutDef>
</file>

<file path=ppt/diagrams/layout57.xml><?xml version="1.0" encoding="utf-8"?>
<dgm:layoutDef xmlns:dgm="http://schemas.openxmlformats.org/drawingml/2006/diagram" xmlns:a="http://schemas.openxmlformats.org/drawingml/2006/main" uniqueId="urn:microsoft.com/office/officeart/2005/8/layout/chevron1">
  <dgm:title val=""/>
  <dgm:desc val=""/>
  <dgm:catLst>
    <dgm:cat type="process" pri="9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des" func="maxDepth" op="gte" val="2">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1.5"/>
          <dgm:constr type="h" for="des" forName="desTx" refType="primFontSz" refFor="des" refForName="parTx" fact="0.5"/>
          <dgm:constr type="w" for="ch" forName="space" op="equ" val="-6"/>
        </dgm:constrLst>
        <dgm:ruleLst>
          <dgm:rule type="w" for="ch" forName="composite" val="0" fact="NaN" max="NaN"/>
          <dgm:rule type="primFontSz" for="des" forName="parTx" val="5" fact="NaN" max="NaN"/>
        </dgm:ruleLst>
        <dgm:forEach name="Name6" axis="ch" ptType="node">
          <dgm:layoutNode name="composite">
            <dgm:alg type="composite"/>
            <dgm:shape xmlns:r="http://schemas.openxmlformats.org/officeDocument/2006/relationships" r:blip="">
              <dgm:adjLst/>
            </dgm:shape>
            <dgm:presOf/>
            <dgm:choose name="Name7">
              <dgm:if name="Name8" func="var" arg="dir" op="equ" val="norm">
                <dgm:constrLst>
                  <dgm:constr type="l" for="ch" forName="parTx"/>
                  <dgm:constr type="w" for="ch" forName="parTx" refType="w"/>
                  <dgm:constr type="t" for="ch" forName="parTx"/>
                  <dgm:constr type="l" for="ch" forName="desTx"/>
                  <dgm:constr type="w" for="ch" forName="desTx" refType="w" refFor="ch" refForName="parTx" fact="0.8"/>
                  <dgm:constr type="t" for="ch" forName="desTx" refType="h" refFor="ch" refForName="parTx" fact="1.125"/>
                </dgm:constrLst>
              </dgm:if>
              <dgm:else name="Name9">
                <dgm:constrLst>
                  <dgm:constr type="l" for="ch" forName="parTx"/>
                  <dgm:constr type="w" for="ch" forName="parTx" refType="w"/>
                  <dgm:constr type="t" for="ch" forName="parTx"/>
                  <dgm:constr type="l" for="ch" forName="desTx" refType="w" fact="0.2"/>
                  <dgm:constr type="w" for="ch" forName="desTx" refType="w" refFor="ch" refForName="parTx" fact="0.8"/>
                  <dgm:constr type="t" for="ch" forName="desTx" refType="h" refFor="ch" refForName="parTx" fact="1.125"/>
                </dgm:constrLst>
              </dgm:else>
            </dgm:choose>
            <dgm:ruleLst>
              <dgm:rule type="h" val="INF" fact="NaN" max="NaN"/>
            </dgm:ruleLst>
            <dgm:layoutNode name="parTx">
              <dgm:varLst>
                <dgm:chMax val="0"/>
                <dgm:chPref val="0"/>
                <dgm:bulletEnabled val="1"/>
              </dgm:varLst>
              <dgm:alg type="tx"/>
              <dgm:choose name="Name10">
                <dgm:if name="Name11" func="var" arg="dir" op="equ" val="norm">
                  <dgm:shape xmlns:r="http://schemas.openxmlformats.org/officeDocument/2006/relationships" type="chevron" r:blip="">
                    <dgm:adjLst/>
                  </dgm:shape>
                </dgm:if>
                <dgm:else name="Name12">
                  <dgm:shape xmlns:r="http://schemas.openxmlformats.org/officeDocument/2006/relationships" rot="180" type="chevron" r:blip="">
                    <dgm:adjLst/>
                  </dgm:shape>
                </dgm:else>
              </dgm:choose>
              <dgm:presOf axis="self" ptType="node"/>
              <dgm:choose name="Name13">
                <dgm:if name="Name14" func="var" arg="dir" op="equ" val="norm">
                  <dgm:constrLst>
                    <dgm:constr type="h" refType="w" op="lte" fact="0.4"/>
                    <dgm:constr type="h"/>
                    <dgm:constr type="tMarg" refType="primFontSz" fact="0.105"/>
                    <dgm:constr type="bMarg" refType="primFontSz" fact="0.105"/>
                    <dgm:constr type="lMarg" refType="primFontSz" fact="0.315"/>
                    <dgm:constr type="rMarg" refType="primFontSz" fact="0.105"/>
                  </dgm:constrLst>
                </dgm:if>
                <dgm:else name="Name15">
                  <dgm:constrLst>
                    <dgm:constr type="h" refType="w" op="lte" fact="0.4"/>
                    <dgm:constr type="h"/>
                    <dgm:constr type="tMarg" refType="primFontSz" fact="0.105"/>
                    <dgm:constr type="bMarg" refType="primFontSz" fact="0.105"/>
                    <dgm:constr type="lMarg" refType="primFontSz" fact="0.105"/>
                    <dgm:constr type="rMarg" refType="primFontSz" fact="0.315"/>
                  </dgm:constrLst>
                </dgm:else>
              </dgm:choose>
              <dgm:ruleLst>
                <dgm:rule type="h" val="INF" fact="NaN" max="NaN"/>
              </dgm:ruleLst>
            </dgm:layoutNode>
            <dgm:layoutNode name="desTx" styleLbl="revTx">
              <dgm:varLst>
                <dgm:bulletEnabled val="1"/>
              </dgm:varLst>
              <dgm:alg type="tx">
                <dgm:param type="stBulletLvl" val="1"/>
              </dgm:alg>
              <dgm:choose name="Name16">
                <dgm:if name="Name17" axis="ch" ptType="node" func="cnt" op="gte" val="1">
                  <dgm:shape xmlns:r="http://schemas.openxmlformats.org/officeDocument/2006/relationships" type="rect" r:blip="">
                    <dgm:adjLst/>
                  </dgm:shape>
                </dgm:if>
                <dgm:else name="Name18">
                  <dgm:shape xmlns:r="http://schemas.openxmlformats.org/officeDocument/2006/relationships" type="rect" r:blip="" hideGeom="1">
                    <dgm:adjLst/>
                  </dgm:shape>
                </dgm:else>
              </dgm:choose>
              <dgm:presOf axis="des" ptType="node"/>
              <dgm:constrLst>
                <dgm:constr type="secFontSz" val="65"/>
                <dgm:constr type="primFontSz" refType="secFontSz"/>
                <dgm:constr type="h"/>
                <dgm:constr type="tMarg"/>
                <dgm:constr type="bMarg"/>
                <dgm:constr type="rMarg"/>
                <dgm:constr type="lMarg"/>
              </dgm:constrLst>
              <dgm:ruleLst>
                <dgm:rule type="h" val="INF" fact="NaN" max="NaN"/>
              </dgm:ruleLst>
            </dgm:layoutNode>
          </dgm:layoutNode>
          <dgm:forEach name="Name19" axis="followSib" ptType="sibTrans" cnt="1">
            <dgm:layoutNode name="space">
              <dgm:alg type="sp"/>
              <dgm:shape xmlns:r="http://schemas.openxmlformats.org/officeDocument/2006/relationships" r:blip="">
                <dgm:adjLst/>
              </dgm:shape>
              <dgm:presOf/>
              <dgm:constrLst/>
              <dgm:ruleLst/>
            </dgm:layoutNode>
          </dgm:forEach>
        </dgm:forEach>
      </dgm:if>
      <dgm:else name="Name20">
        <dgm:constrLst>
          <dgm:constr type="w" for="ch" forName="parTxOnly" refType="w"/>
          <dgm:constr type="h" for="des" forName="parTxOnly" op="equ"/>
          <dgm:constr type="primFontSz" for="des" forName="parTxOnly" op="equ" val="65"/>
          <dgm:constr type="w" for="ch" forName="parTxOnlySpace" refType="w" refFor="ch" refForName="parTxOnly" fact="-0.1"/>
        </dgm:constrLst>
        <dgm:ruleLst/>
        <dgm:forEach name="Name21" axis="ch" ptType="node">
          <dgm:layoutNode name="parTxOnly">
            <dgm:varLst>
              <dgm:chMax val="0"/>
              <dgm:chPref val="0"/>
              <dgm:bulletEnabled val="1"/>
            </dgm:varLst>
            <dgm:alg type="tx"/>
            <dgm:choose name="Name22">
              <dgm:if name="Name23" func="var" arg="dir" op="equ" val="norm">
                <dgm:shape xmlns:r="http://schemas.openxmlformats.org/officeDocument/2006/relationships" type="chevron" r:blip="">
                  <dgm:adjLst/>
                </dgm:shape>
              </dgm:if>
              <dgm:else name="Name24">
                <dgm:shape xmlns:r="http://schemas.openxmlformats.org/officeDocument/2006/relationships" rot="180" type="chevron" r:blip="">
                  <dgm:adjLst/>
                </dgm:shape>
              </dgm:else>
            </dgm:choose>
            <dgm:presOf axis="self" ptType="node"/>
            <dgm:choose name="Name25">
              <dgm:if name="Name26" func="var" arg="dir" op="equ" val="norm">
                <dgm:constrLst>
                  <dgm:constr type="h" refType="w" op="equ" fact="0.4"/>
                  <dgm:constr type="tMarg" refType="primFontSz" fact="0.105"/>
                  <dgm:constr type="bMarg" refType="primFontSz" fact="0.105"/>
                  <dgm:constr type="lMarg" refType="primFontSz" fact="0.315"/>
                  <dgm:constr type="rMarg" refType="primFontSz" fact="0.105"/>
                </dgm:constrLst>
              </dgm:if>
              <dgm:else name="Name27">
                <dgm:constrLst>
                  <dgm:constr type="h" refType="w" op="equ" fact="0.4"/>
                  <dgm:constr type="tMarg" refType="primFontSz" fact="0.105"/>
                  <dgm:constr type="bMarg" refType="primFontSz" fact="0.105"/>
                  <dgm:constr type="lMarg" refType="primFontSz" fact="0.105"/>
                  <dgm:constr type="rMarg" refType="primFontSz" fact="0.315"/>
                </dgm:constrLst>
              </dgm:else>
            </dgm:choose>
            <dgm:ruleLst>
              <dgm:rule type="primFontSz" val="5" fact="NaN" max="NaN"/>
            </dgm:ruleLst>
          </dgm:layoutNode>
          <dgm:forEach name="Name28" axis="followSib" ptType="sibTrans" cnt="1">
            <dgm:layoutNode name="parTxOnlySpace">
              <dgm:alg type="sp"/>
              <dgm:shape xmlns:r="http://schemas.openxmlformats.org/officeDocument/2006/relationships" r:blip="">
                <dgm:adjLst/>
              </dgm:shape>
              <dgm:presOf/>
              <dgm:constrLst/>
              <dgm:ruleLst/>
            </dgm:layoutNode>
          </dgm:forEach>
        </dgm:forEach>
      </dgm:else>
    </dgm:choose>
  </dgm:layoutNode>
</dgm:layoutDef>
</file>

<file path=ppt/diagrams/layout58.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59.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6.xml><?xml version="1.0" encoding="utf-8"?>
<dgm:layoutDef xmlns:dgm="http://schemas.openxmlformats.org/drawingml/2006/diagram" xmlns:a="http://schemas.openxmlformats.org/drawingml/2006/main" uniqueId="urn:diagrams.loki3.com/BracketList">
  <dgm:title val="Vertical Bracket List"/>
  <dgm:desc val="Use to show grouped blocks of information.  Works well with large amounts of Level 2 text."/>
  <dgm:catLst>
    <dgm:cat type="list" pri="4110"/>
    <dgm:cat type="officeonline" pri="3000"/>
  </dgm:catLst>
  <dgm:sampData>
    <dgm:dataModel>
      <dgm:ptLst>
        <dgm:pt modelId="0" type="doc"/>
        <dgm:pt modelId="1">
          <dgm:prSet phldr="1"/>
        </dgm:pt>
        <dgm:pt modelId="11">
          <dgm:prSet phldr="1"/>
        </dgm:pt>
        <dgm:pt modelId="2">
          <dgm:prSet phldr="1"/>
        </dgm:pt>
        <dgm:pt modelId="21">
          <dgm:prSet phldr="1"/>
        </dgm:pt>
      </dgm:ptLst>
      <dgm:cxnLst>
        <dgm:cxn modelId="3" srcId="0" destId="1" srcOrd="0" destOrd="0"/>
        <dgm:cxn modelId="4" srcId="1" destId="11" srcOrd="0" destOrd="0"/>
        <dgm:cxn modelId="5" srcId="0" destId="2" srcOrd="0" destOrd="0"/>
        <dgm:cxn modelId="6" srcId="2" destId="21" srcOrd="0" destOrd="0"/>
      </dgm:cxnLst>
      <dgm:bg/>
      <dgm:whole/>
    </dgm:dataModel>
  </dgm:sampData>
  <dgm:styleData useDef="1">
    <dgm:dataModel>
      <dgm:ptLst/>
      <dgm:bg/>
      <dgm:whole/>
    </dgm:dataModel>
  </dgm:styleData>
  <dgm:clrData useDef="1">
    <dgm:dataModel>
      <dgm:pt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V" refType="primFontSz" refFor="des" refForName="parTx" fact="0.1"/>
      <dgm:constr type="primFontSz" for="des" forName="parTx" val="65"/>
      <dgm:constr type="primFontSz" for="des" forName="desTx" refType="primFontSz" refFor="des" refForName="parTx"/>
      <dgm:constr type="h" for="des" forName="parTx" refType="primFontSz" refFor="des" refForName="parTx" fact="0.55"/>
      <dgm:constr type="h" for="des" forName="bracket" refType="primFontSz" refFor="des" refForName="parTx" fact="0.55"/>
      <dgm:constr type="h" for="des" forName="desTx" refType="primFontSz" refFor="des" refForName="parTx" fact="0.55"/>
    </dgm:constrLst>
    <dgm:ruleLst>
      <dgm:rule type="primFontSz" for="des" forName="parTx" val="5" fact="NaN" max="NaN"/>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Tx" refType="w" fact="0.25"/>
          <dgm:constr type="w" for="ch" forName="bracket" refType="w" fact="0.05"/>
          <dgm:constr type="w" for="ch" forName="spH" refType="w" fact="0.02"/>
          <dgm:constr type="w" for="ch" forName="desTx" refType="w" fact="0.68"/>
          <dgm:constr type="h" for="ch" forName="bracket" refType="h" refFor="ch" refForName="desTx" op="gte"/>
          <dgm:constr type="h" for="ch" forName="bracket" refType="h" refFor="ch" refForName="parTx" op="gte"/>
          <dgm:constr type="h" for="ch" forName="desTx" refType="h" refFor="ch" refForName="parTx" op="gte"/>
        </dgm:constrLst>
        <dgm:ruleLst/>
        <dgm:layoutNode name="parTx" styleLbl="revTx">
          <dgm:varLst>
            <dgm:chMax val="1"/>
            <dgm:bulletEnabled val="1"/>
          </dgm:varLst>
          <dgm:choose name="Name8">
            <dgm:if name="Name9" func="var" arg="dir" op="equ" val="norm">
              <dgm:alg type="tx">
                <dgm:param type="parTxLTRAlign" val="r"/>
              </dgm:alg>
            </dgm:if>
            <dgm:else name="Name10">
              <dgm:alg type="tx">
                <dgm:param type="parTxLTRAlign" val="l"/>
              </dgm:alg>
            </dgm:else>
          </dgm:choose>
          <dgm:shape xmlns:r="http://schemas.openxmlformats.org/officeDocument/2006/relationships" type="rect" r:blip="">
            <dgm:adjLst/>
          </dgm:shape>
          <dgm:presOf axis="self" ptType="node"/>
          <dgm:constrLst>
            <dgm:constr type="tMarg" refType="primFontSz" fact="0.2"/>
            <dgm:constr type="bMarg" refType="primFontSz" fact="0.2"/>
          </dgm:constrLst>
          <dgm:ruleLst>
            <dgm:rule type="h" val="INF" fact="NaN" max="NaN"/>
          </dgm:ruleLst>
        </dgm:layoutNode>
        <dgm:layoutNode name="bracket" styleLbl="parChTrans1D1">
          <dgm:alg type="sp"/>
          <dgm:choose name="Name11">
            <dgm:if name="Name12" func="var" arg="dir" op="equ" val="norm">
              <dgm:shape xmlns:r="http://schemas.openxmlformats.org/officeDocument/2006/relationships" type="leftBrace" r:blip="">
                <dgm:adjLst>
                  <dgm:adj idx="1" val="0.35"/>
                </dgm:adjLst>
              </dgm:shape>
            </dgm:if>
            <dgm:else name="Name13">
              <dgm:shape xmlns:r="http://schemas.openxmlformats.org/officeDocument/2006/relationships" rot="180" type="leftBrace" r:blip="">
                <dgm:adjLst>
                  <dgm:adj idx="1" val="0.35"/>
                </dgm:adjLst>
              </dgm:shape>
            </dgm:else>
          </dgm:choose>
          <dgm:presOf/>
        </dgm:layoutNode>
        <dgm:layoutNode name="spH">
          <dgm:alg type="sp"/>
        </dgm:layoutNode>
        <dgm:choose name="Name14">
          <dgm:if name="Name15" axis="ch" ptType="node" func="cnt" op="gte" val="1">
            <dgm:layoutNode name="desTx" styleLbl="node1">
              <dgm:varLst>
                <dgm:bulletEnabled val="1"/>
              </dgm:varLst>
              <dgm:alg type="tx">
                <dgm:param type="stBulletLvl" val="1"/>
                <dgm:param type="txAnchorVertCh" val="mid"/>
              </dgm:alg>
              <dgm:shape xmlns:r="http://schemas.openxmlformats.org/officeDocument/2006/relationships" type="rect" r:blip="">
                <dgm:adjLst/>
              </dgm:shape>
              <dgm:presOf axis="des" ptType="node"/>
              <dgm:constrLst>
                <dgm:constr type="secFontSz" refType="primFontSz"/>
                <dgm:constr type="tMarg" refType="primFontSz" fact="0.3"/>
                <dgm:constr type="bMarg" refType="primFontSz" fact="0.3"/>
                <dgm:constr type="lMarg" refType="primFontSz" fact="0.3"/>
                <dgm:constr type="rMarg" refType="primFontSz" fact="0.3"/>
              </dgm:constrLst>
              <dgm:ruleLst>
                <dgm:rule type="h" val="INF" fact="NaN" max="NaN"/>
              </dgm:ruleLst>
            </dgm:layoutNode>
          </dgm:if>
          <dgm:else name="Name16"/>
        </dgm:choose>
      </dgm:layoutNode>
      <dgm:forEach name="Name17" axis="followSib" ptType="sibTrans" cnt="1">
        <dgm:layoutNode name="spV">
          <dgm:alg type="sp"/>
        </dgm:layoutNode>
      </dgm:forEach>
    </dgm:forEach>
  </dgm:layoutNode>
</dgm:layoutDef>
</file>

<file path=ppt/diagrams/layout60.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61.xml><?xml version="1.0" encoding="utf-8"?>
<dgm:layoutDef xmlns:dgm="http://schemas.openxmlformats.org/drawingml/2006/diagram" xmlns:a="http://schemas.openxmlformats.org/drawingml/2006/main" uniqueId="urn:microsoft.com/office/officeart/2005/8/layout/process2">
  <dgm:title val=""/>
  <dgm:desc val=""/>
  <dgm:catLst>
    <dgm:cat type="process"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resizeHandles val="exact"/>
    </dgm:varLst>
    <dgm:alg type="lin">
      <dgm:param type="linDir" val="fromT"/>
    </dgm:alg>
    <dgm:shape xmlns:r="http://schemas.openxmlformats.org/officeDocument/2006/relationships" r:blip="">
      <dgm:adjLst/>
    </dgm:shape>
    <dgm:presOf/>
    <dgm:constrLst>
      <dgm:constr type="h" for="ch" ptType="node" refType="h"/>
      <dgm:constr type="h" for="ch" ptType="sibTrans" refType="h" refFor="ch" refPtType="node" fact="0.5"/>
      <dgm:constr type="w" for="ch" ptType="node" op="equ"/>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choose name="Name0">
          <dgm:if name="Name1" axis="root des" ptType="all node" func="maxDepth" op="gt" val="1">
            <dgm:alg type="tx">
              <dgm:param type="parTxLTRAlign" val="l"/>
              <dgm:param type="parTxRTLAlign" val="r"/>
              <dgm:param type="txAnchorVertCh" val="mid"/>
            </dgm:alg>
          </dgm:if>
          <dgm:else name="Name2">
            <dgm:alg type="tx"/>
          </dgm:else>
        </dgm:choose>
        <dgm:shape xmlns:r="http://schemas.openxmlformats.org/officeDocument/2006/relationships" type="roundRect" r:blip="">
          <dgm:adjLst>
            <dgm:adj idx="1" val="0.1"/>
          </dgm:adjLst>
        </dgm:shape>
        <dgm:presOf axis="desOrSelf" ptType="node"/>
        <dgm:constrLst>
          <dgm:constr type="w" refType="h" fact="1.8"/>
          <dgm:constr type="tMarg" refType="primFontSz" fact="0.3"/>
          <dgm:constr type="bMarg" refType="primFontSz" fact="0.3"/>
          <dgm:constr type="lMarg" refType="primFontSz" fact="0.3"/>
          <dgm:constr type="rMarg" refType="primFontSz" fact="0.3"/>
        </dgm:constrLst>
        <dgm:ruleLst>
          <dgm:rule type="primFontSz" val="18" fact="NaN" max="NaN"/>
          <dgm:rule type="w" val="NaN" fact="4" max="NaN"/>
          <dgm:rule type="primFontSz" val="5"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w" refType="h" fact="0.9"/>
            <dgm:constr type="connDist"/>
            <dgm:constr type="wArH" refType="w" fact="0.5"/>
            <dgm:constr type="hArH" refType="w"/>
            <dgm:constr type="stemThick" refType="w" fact="0.6"/>
            <dgm:constr type="begPad" refType="connDist" fact="0.125"/>
            <dgm:constr type="endPad" refType="connDist" fact="0.125"/>
          </dgm:constrLst>
          <dgm:ruleLst/>
          <dgm:layoutNode name="connectorText">
            <dgm:alg type="tx">
              <dgm:param type="autoTxRot" val="upr"/>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62.xml><?xml version="1.0" encoding="utf-8"?>
<dgm:layoutDef xmlns:dgm="http://schemas.openxmlformats.org/drawingml/2006/diagram" xmlns:a="http://schemas.openxmlformats.org/drawingml/2006/main" uniqueId="urn:microsoft.com/office/officeart/2005/8/layout/hList9">
  <dgm:title val=""/>
  <dgm:desc val=""/>
  <dgm:catLst>
    <dgm:cat type="list" pri="8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3" srcId="0" destId="1" srcOrd="0" destOrd="0"/>
        <dgm:cxn modelId="4" srcId="0" destId="2" srcOrd="1" destOrd="0"/>
        <dgm:cxn modelId="13" srcId="1" destId="11" srcOrd="0" destOrd="0"/>
        <dgm:cxn modelId="14" srcId="1" destId="12" srcOrd="0" destOrd="0"/>
        <dgm:cxn modelId="23" srcId="2" destId="21" srcOrd="0" destOrd="0"/>
        <dgm:cxn modelId="24" srcId="2" destId="22" srcOrd="0" destOrd="0"/>
      </dgm:cxnLst>
      <dgm:bg/>
      <dgm:whole/>
    </dgm:dataModel>
  </dgm:sampData>
  <dgm:styleData>
    <dgm:dataModel>
      <dgm:ptLst>
        <dgm:pt modelId="0" type="doc"/>
        <dgm:pt modelId="1"/>
        <dgm:pt modelId="2"/>
      </dgm:ptLst>
      <dgm:cxnLst>
        <dgm:cxn modelId="3" srcId="0" destId="1" srcOrd="0" destOrd="0"/>
        <dgm:cxn modelId="4" srcId="1" destId="2" srcOrd="0" destOrd="0"/>
      </dgm:cxnLst>
      <dgm:bg/>
      <dgm:whole/>
    </dgm:dataModel>
  </dgm:styleData>
  <dgm:clrData>
    <dgm:dataModel>
      <dgm:ptLst>
        <dgm:pt modelId="0" type="doc"/>
        <dgm:pt modelId="1"/>
        <dgm:pt modelId="11"/>
        <dgm:pt modelId="12"/>
        <dgm:pt modelId="13"/>
        <dgm:pt modelId="14"/>
        <dgm:pt modelId="2"/>
        <dgm:pt modelId="21"/>
        <dgm:pt modelId="22"/>
        <dgm:pt modelId="23"/>
        <dgm:pt modelId="24"/>
        <dgm:pt modelId="3"/>
        <dgm:pt modelId="31"/>
        <dgm:pt modelId="32"/>
        <dgm:pt modelId="33"/>
        <dgm:pt modelId="34"/>
      </dgm:ptLst>
      <dgm:cxnLst>
        <dgm:cxn modelId="4" srcId="0" destId="1" srcOrd="0" destOrd="0"/>
        <dgm:cxn modelId="5" srcId="0" destId="2" srcOrd="1" destOrd="0"/>
        <dgm:cxn modelId="6" srcId="0" destId="3" srcOrd="1" destOrd="0"/>
        <dgm:cxn modelId="15" srcId="1" destId="11" srcOrd="0" destOrd="0"/>
        <dgm:cxn modelId="16" srcId="1" destId="12" srcOrd="0" destOrd="0"/>
        <dgm:cxn modelId="17" srcId="1" destId="13" srcOrd="0" destOrd="0"/>
        <dgm:cxn modelId="18" srcId="1" destId="14" srcOrd="0" destOrd="0"/>
        <dgm:cxn modelId="25" srcId="2" destId="21" srcOrd="0" destOrd="0"/>
        <dgm:cxn modelId="26" srcId="2" destId="22" srcOrd="0" destOrd="0"/>
        <dgm:cxn modelId="27" srcId="2" destId="23" srcOrd="0" destOrd="0"/>
        <dgm:cxn modelId="28" srcId="2" destId="24" srcOrd="0" destOrd="0"/>
        <dgm:cxn modelId="35" srcId="3" destId="31" srcOrd="0" destOrd="0"/>
        <dgm:cxn modelId="36" srcId="3" destId="32" srcOrd="0" destOrd="0"/>
        <dgm:cxn modelId="37" srcId="3" destId="33" srcOrd="0" destOrd="0"/>
        <dgm:cxn modelId="38" srcId="3" destId="34" srcOrd="0" destOrd="0"/>
      </dgm:cxnLst>
      <dgm:bg/>
      <dgm:whole/>
    </dgm:dataModel>
  </dgm:clrData>
  <dgm:layoutNode name="list">
    <dgm:varLst>
      <dgm:dir/>
      <dgm:animLvl val="lvl"/>
    </dgm:varLst>
    <dgm:choose name="Name0">
      <dgm:if name="Name1" func="var" arg="dir" op="equ" val="norm">
        <dgm:alg type="lin">
          <dgm:param type="linDir" val="fromL"/>
          <dgm:param type="fallback" val="2D"/>
          <dgm:param type="nodeVertAlign" val="t"/>
        </dgm:alg>
      </dgm:if>
      <dgm:else name="Name2">
        <dgm:alg type="lin">
          <dgm:param type="linDir" val="fromR"/>
          <dgm:param type="fallback" val="2D"/>
          <dgm:param type="nodeVertAlign" val="t"/>
        </dgm:alg>
      </dgm:else>
    </dgm:choose>
    <dgm:shape xmlns:r="http://schemas.openxmlformats.org/officeDocument/2006/relationships" r:blip="">
      <dgm:adjLst/>
    </dgm:shape>
    <dgm:presOf/>
    <dgm:constrLst>
      <dgm:constr type="w" for="ch" forName="circle" refType="w" fact="0.5"/>
      <dgm:constr type="w" for="ch" forName="vertFlow" refType="w" fact="0.75"/>
      <dgm:constr type="h" for="des" forName="firstComp" refType="w" refFor="ch" refForName="vertFlow" fact="0.667"/>
      <dgm:constr type="h" for="des" forName="comp" refType="h" refFor="des" refForName="firstComp" op="equ"/>
      <dgm:constr type="h" for="des" forName="topSpace" refType="w" refFor="ch" refForName="circle" op="equ" fact="0.4"/>
      <dgm:constr type="w" for="ch" forName="posSpace" refType="w" fact="0.4"/>
      <dgm:constr type="w" for="ch" forName="negSpace" refType="w" fact="-1.15"/>
      <dgm:constr type="w" for="ch" forName="transSpace" refType="w" fact="0.75"/>
      <dgm:constr type="primFontSz" for="ch" forName="circle" op="equ" val="65"/>
      <dgm:constr type="primFontSz" for="des" forName="firstChildTx" val="65"/>
      <dgm:constr type="primFontSz" for="des" forName="childTx" refType="primFontSz" refFor="des" refForName="firstChildTx" op="equ"/>
    </dgm:constrLst>
    <dgm:ruleLst/>
    <dgm:forEach name="Name3" axis="ch" ptType="node">
      <dgm:layoutNode name="posSpace">
        <dgm:alg type="sp"/>
        <dgm:shape xmlns:r="http://schemas.openxmlformats.org/officeDocument/2006/relationships" r:blip="">
          <dgm:adjLst/>
        </dgm:shape>
        <dgm:presOf/>
        <dgm:constrLst/>
        <dgm:ruleLst/>
      </dgm:layoutNode>
      <dgm:layoutNode name="vertFlow">
        <dgm:alg type="lin">
          <dgm:param type="linDir" val="fromT"/>
        </dgm:alg>
        <dgm:shape xmlns:r="http://schemas.openxmlformats.org/officeDocument/2006/relationships" r:blip="">
          <dgm:adjLst/>
        </dgm:shape>
        <dgm:presOf/>
        <dgm:constrLst>
          <dgm:constr type="w" for="ch" forName="firstComp" refType="w"/>
          <dgm:constr type="w" for="ch" forName="comp" refType="w"/>
        </dgm:constrLst>
        <dgm:ruleLst/>
        <dgm:layoutNode name="topSpace">
          <dgm:alg type="sp"/>
          <dgm:shape xmlns:r="http://schemas.openxmlformats.org/officeDocument/2006/relationships" r:blip="">
            <dgm:adjLst/>
          </dgm:shape>
          <dgm:presOf/>
          <dgm:constrLst/>
          <dgm:ruleLst/>
        </dgm:layoutNode>
        <dgm:layoutNode name="firstComp">
          <dgm:alg type="composite"/>
          <dgm:shape xmlns:r="http://schemas.openxmlformats.org/officeDocument/2006/relationships" r:blip="">
            <dgm:adjLst/>
          </dgm:shape>
          <dgm:presOf/>
          <dgm:choose name="Name4">
            <dgm:if name="Name5" func="var" arg="dir" op="equ" val="norm">
              <dgm:constrLst>
                <dgm:constr type="l" for="ch" forName="firstChild"/>
                <dgm:constr type="t" for="ch" forName="firstChild"/>
                <dgm:constr type="w" for="ch" forName="firstChild" refType="w"/>
                <dgm:constr type="h" for="ch" forName="firstChild" refType="h"/>
                <dgm:constr type="l" for="ch" forName="firstChildTx" refType="w" fact="0.16"/>
                <dgm:constr type="r" for="ch" forName="firstChildTx" refType="w"/>
                <dgm:constr type="h" for="ch" forName="firstChildTx" refFor="ch" refForName="firstChild" op="equ"/>
              </dgm:constrLst>
            </dgm:if>
            <dgm:else name="Name6">
              <dgm:constrLst>
                <dgm:constr type="l" for="ch" forName="firstChild"/>
                <dgm:constr type="t" for="ch" forName="firstChild"/>
                <dgm:constr type="w" for="ch" forName="firstChild" refType="w"/>
                <dgm:constr type="h" for="ch" forName="firstChild" refType="h"/>
                <dgm:constr type="l" for="ch" forName="firstChildTx"/>
                <dgm:constr type="r" for="ch" forName="firstChildTx" refType="w" fact="0.825"/>
                <dgm:constr type="h" for="ch" forName="firstChildTx" refFor="ch" refForName="firstChild" op="equ"/>
              </dgm:constrLst>
            </dgm:else>
          </dgm:choose>
          <dgm:ruleLst/>
          <dgm:layoutNode name="firstChild" styleLbl="bgAccFollowNode1">
            <dgm:alg type="sp"/>
            <dgm:shape xmlns:r="http://schemas.openxmlformats.org/officeDocument/2006/relationships" type="rect" r:blip="">
              <dgm:adjLst/>
            </dgm:shape>
            <dgm:presOf axis="ch desOrSelf" ptType="node node" cnt="1 0"/>
            <dgm:constrLst/>
            <dgm:ruleLst/>
          </dgm:layoutNode>
          <dgm:layoutNode name="firstChildTx" styleLbl="bgAccFollowNode1">
            <dgm:varLst>
              <dgm:bulletEnabled val="1"/>
            </dgm:varLst>
            <dgm:alg type="tx">
              <dgm:param type="parTxLTRAlign" val="l"/>
            </dgm:alg>
            <dgm:shape xmlns:r="http://schemas.openxmlformats.org/officeDocument/2006/relationships" type="rect" r:blip="" hideGeom="1">
              <dgm:adjLst/>
            </dgm:shape>
            <dgm:presOf axis="ch desOrSelf" ptType="node node" cnt="1 0"/>
            <dgm:choose name="Name7">
              <dgm:if name="Name8" func="var" arg="dir" op="equ" val="norm">
                <dgm:constrLst>
                  <dgm:constr type="primFontSz" val="65"/>
                  <dgm:constr type="lMarg"/>
                </dgm:constrLst>
              </dgm:if>
              <dgm:else name="Name9">
                <dgm:constrLst>
                  <dgm:constr type="primFontSz" val="65"/>
                  <dgm:constr type="rMarg"/>
                </dgm:constrLst>
              </dgm:else>
            </dgm:choose>
            <dgm:ruleLst>
              <dgm:rule type="primFontSz" val="5" fact="NaN" max="NaN"/>
            </dgm:ruleLst>
          </dgm:layoutNode>
        </dgm:layoutNode>
        <dgm:forEach name="Name10" axis="ch" ptType="node" st="2">
          <dgm:layoutNode name="comp">
            <dgm:alg type="composite"/>
            <dgm:shape xmlns:r="http://schemas.openxmlformats.org/officeDocument/2006/relationships" r:blip="">
              <dgm:adjLst/>
            </dgm:shape>
            <dgm:presOf/>
            <dgm:choose name="Name11">
              <dgm:if name="Name12" func="var" arg="dir" op="equ" val="norm">
                <dgm:constrLst>
                  <dgm:constr type="l" for="ch" forName="child"/>
                  <dgm:constr type="t" for="ch" forName="child"/>
                  <dgm:constr type="w" for="ch" forName="child" refType="w"/>
                  <dgm:constr type="h" for="ch" forName="child" refType="h"/>
                  <dgm:constr type="l" for="ch" forName="childTx" refType="w" fact="0.16"/>
                  <dgm:constr type="r" for="ch" forName="childTx" refType="w"/>
                  <dgm:constr type="h" for="ch" forName="childTx" refFor="ch" refForName="child" op="equ"/>
                </dgm:constrLst>
              </dgm:if>
              <dgm:else name="Name13">
                <dgm:constrLst>
                  <dgm:constr type="l" for="ch" forName="child"/>
                  <dgm:constr type="t" for="ch" forName="child"/>
                  <dgm:constr type="w" for="ch" forName="child" refType="w"/>
                  <dgm:constr type="h" for="ch" forName="child" refType="h"/>
                  <dgm:constr type="l" for="ch" forName="childTx"/>
                  <dgm:constr type="r" for="ch" forName="childTx" refType="w" fact="0.825"/>
                  <dgm:constr type="h" for="ch" forName="childTx" refFor="ch" refForName="child" op="equ"/>
                </dgm:constrLst>
              </dgm:else>
            </dgm:choose>
            <dgm:ruleLst/>
            <dgm:layoutNode name="child" styleLbl="bgAccFollowNode1">
              <dgm:alg type="sp"/>
              <dgm:shape xmlns:r="http://schemas.openxmlformats.org/officeDocument/2006/relationships" type="rect" r:blip="">
                <dgm:adjLst/>
              </dgm:shape>
              <dgm:presOf axis="desOrSelf" ptType="node"/>
              <dgm:constrLst/>
              <dgm:ruleLst/>
            </dgm:layoutNode>
            <dgm:layoutNode name="childTx" styleLbl="bgAccFollowNode1">
              <dgm:varLst>
                <dgm:bulletEnabled val="1"/>
              </dgm:varLst>
              <dgm:alg type="tx">
                <dgm:param type="parTxLTRAlign" val="l"/>
              </dgm:alg>
              <dgm:shape xmlns:r="http://schemas.openxmlformats.org/officeDocument/2006/relationships" type="rect" r:blip="" hideGeom="1">
                <dgm:adjLst/>
              </dgm:shape>
              <dgm:presOf axis="desOrSelf" ptType="node"/>
              <dgm:choose name="Name14">
                <dgm:if name="Name15" func="var" arg="dir" op="equ" val="norm">
                  <dgm:constrLst>
                    <dgm:constr type="primFontSz" val="65"/>
                    <dgm:constr type="lMarg"/>
                  </dgm:constrLst>
                </dgm:if>
                <dgm:else name="Name16">
                  <dgm:constrLst>
                    <dgm:constr type="primFontSz" val="65"/>
                    <dgm:constr type="rMarg"/>
                  </dgm:constrLst>
                </dgm:else>
              </dgm:choose>
              <dgm:ruleLst>
                <dgm:rule type="primFontSz" val="5" fact="NaN" max="NaN"/>
              </dgm:ruleLst>
            </dgm:layoutNode>
          </dgm:layoutNode>
        </dgm:forEach>
      </dgm:layoutNode>
      <dgm:layoutNode name="negSpace">
        <dgm:alg type="sp"/>
        <dgm:shape xmlns:r="http://schemas.openxmlformats.org/officeDocument/2006/relationships" r:blip="">
          <dgm:adjLst/>
        </dgm:shape>
        <dgm:presOf/>
        <dgm:constrLst/>
        <dgm:ruleLst/>
      </dgm:layoutNode>
      <dgm:layoutNode name="circle" styleLbl="node1">
        <dgm:alg type="tx"/>
        <dgm:shape xmlns:r="http://schemas.openxmlformats.org/officeDocument/2006/relationships" type="ellipse" r:blip="">
          <dgm:adjLst/>
        </dgm:shape>
        <dgm:presOf axis="self"/>
        <dgm:constrLst>
          <dgm:constr type="lMarg"/>
          <dgm:constr type="rMarg"/>
          <dgm:constr type="tMarg"/>
          <dgm:constr type="bMarg"/>
          <dgm:constr type="h" refType="w"/>
        </dgm:constrLst>
        <dgm:ruleLst>
          <dgm:rule type="primFontSz" val="5" fact="NaN" max="NaN"/>
        </dgm:ruleLst>
      </dgm:layoutNode>
      <dgm:forEach name="Name17" axis="followSib" ptType="sibTrans" cnt="1">
        <dgm:layoutNode name="transSpace">
          <dgm:alg type="sp"/>
          <dgm:shape xmlns:r="http://schemas.openxmlformats.org/officeDocument/2006/relationships" r:blip="">
            <dgm:adjLst/>
          </dgm:shape>
          <dgm:presOf/>
          <dgm:constrLst/>
          <dgm:ruleLst/>
        </dgm:layoutNode>
      </dgm:forEach>
    </dgm:forEach>
  </dgm:layoutNode>
</dgm:layoutDef>
</file>

<file path=ppt/diagrams/layout63.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64.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65.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66.xml><?xml version="1.0" encoding="utf-8"?>
<dgm:layoutDef xmlns:dgm="http://schemas.openxmlformats.org/drawingml/2006/diagram" xmlns:a="http://schemas.openxmlformats.org/drawingml/2006/main" uniqueId="urn:microsoft.com/office/officeart/2005/8/layout/vList6">
  <dgm:title val=""/>
  <dgm:desc val=""/>
  <dgm:catLst>
    <dgm:cat type="process" pri="22000"/>
    <dgm:cat type="list" pri="1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dgm:varLst>
    <dgm:alg type="lin">
      <dgm:param type="linDir" val="fromT"/>
    </dgm:alg>
    <dgm:shape xmlns:r="http://schemas.openxmlformats.org/officeDocument/2006/relationships" r:blip="">
      <dgm:adjLst/>
    </dgm:shape>
    <dgm:presOf/>
    <dgm:constrLst>
      <dgm:constr type="w" for="ch" forName="linNode" refType="w"/>
      <dgm:constr type="h" for="ch" forName="linNode" refType="h"/>
      <dgm:constr type="h" for="ch" forName="spacing" refType="h" refFor="ch" refForName="linNode" fact="0.1"/>
      <dgm:constr type="primFontSz" for="des" forName="parentShp" op="equ" val="65"/>
      <dgm:constr type="primFontSz" for="des" forName="childShp" op="equ" val="65"/>
    </dgm:constrLst>
    <dgm:ruleLst/>
    <dgm:forEach name="Name1" axis="ch" ptType="node">
      <dgm:layoutNode name="linNode">
        <dgm:choose name="Name2">
          <dgm:if name="Name3" func="var" arg="dir" op="equ" val="norm">
            <dgm:alg type="lin">
              <dgm:param type="linDir" val="fromL"/>
            </dgm:alg>
          </dgm:if>
          <dgm:else name="Name4">
            <dgm:alg type="lin">
              <dgm:param type="linDir" val="fromR"/>
            </dgm:alg>
          </dgm:else>
        </dgm:choose>
        <dgm:shape xmlns:r="http://schemas.openxmlformats.org/officeDocument/2006/relationships" r:blip="">
          <dgm:adjLst/>
        </dgm:shape>
        <dgm:presOf/>
        <dgm:choose name="Name5">
          <dgm:if name="Name6" func="var" arg="dir" op="equ" val="norm">
            <dgm:constrLst>
              <dgm:constr type="w" for="ch" forName="parentShp" refType="w" fact="0.4"/>
              <dgm:constr type="h" for="ch" forName="parentShp" refType="h"/>
              <dgm:constr type="w" for="ch" forName="childShp" refType="w" fact="0.6"/>
              <dgm:constr type="h" for="ch" forName="childShp" refType="h" refFor="ch" refForName="parentShp"/>
            </dgm:constrLst>
          </dgm:if>
          <dgm:else name="Name7">
            <dgm:constrLst>
              <dgm:constr type="w" for="ch" forName="parentShp" refType="w" fact="0.4"/>
              <dgm:constr type="h" for="ch" forName="parentShp" refType="h"/>
              <dgm:constr type="w" for="ch" forName="childShp" refType="w" fact="0.6"/>
              <dgm:constr type="h" for="ch" forName="childShp" refType="h" refFor="ch" refForName="parentShp"/>
            </dgm:constrLst>
          </dgm:else>
        </dgm:choose>
        <dgm:ruleLst/>
        <dgm:layoutNode name="parentShp" styleLbl="node1">
          <dgm:varLst>
            <dgm:bulletEnabled val="1"/>
          </dgm:varLst>
          <dgm:alg type="tx"/>
          <dgm:shape xmlns:r="http://schemas.openxmlformats.org/officeDocument/2006/relationships" type="roundRect" r:blip="">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layoutNode name="childShp" styleLbl="bgAccFollowNode1">
          <dgm:varLst>
            <dgm:bulletEnabled val="1"/>
          </dgm:varLst>
          <dgm:alg type="tx">
            <dgm:param type="stBulletLvl" val="1"/>
          </dgm:alg>
          <dgm:choose name="Name8">
            <dgm:if name="Name9" func="var" arg="dir" op="equ" val="norm">
              <dgm:shape xmlns:r="http://schemas.openxmlformats.org/officeDocument/2006/relationships" type="rightArrow" r:blip="" zOrderOff="-2">
                <dgm:adjLst>
                  <dgm:adj idx="1" val="0.75"/>
                </dgm:adjLst>
              </dgm:shape>
            </dgm:if>
            <dgm:else name="Name10">
              <dgm:shape xmlns:r="http://schemas.openxmlformats.org/officeDocument/2006/relationships" rot="180" type="rightArrow" r:blip="" zOrderOff="-2">
                <dgm:adjLst>
                  <dgm:adj idx="1" val="0.75"/>
                </dgm:adjLst>
              </dgm:shape>
            </dgm:else>
          </dgm:choose>
          <dgm:presOf axis="des" ptType="node"/>
          <dgm:constrLst>
            <dgm:constr type="secFontSz" refType="primFontSz"/>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dgm:forEach name="Name11" axis="followSib" ptType="sibTrans" cnt="1">
        <dgm:layoutNode name="spacing">
          <dgm:alg type="sp"/>
          <dgm:shape xmlns:r="http://schemas.openxmlformats.org/officeDocument/2006/relationships" r:blip="">
            <dgm:adjLst/>
          </dgm:shape>
          <dgm:presOf/>
          <dgm:constrLst/>
          <dgm:ruleLst/>
        </dgm:layoutNode>
      </dgm:forEach>
    </dgm:forEach>
  </dgm:layoutNode>
</dgm:layoutDef>
</file>

<file path=ppt/diagrams/layout67.xml><?xml version="1.0" encoding="utf-8"?>
<dgm:layoutDef xmlns:dgm="http://schemas.openxmlformats.org/drawingml/2006/diagram" xmlns:a="http://schemas.openxmlformats.org/drawingml/2006/main" uniqueId="urn:microsoft.com/office/officeart/2005/8/layout/hList6">
  <dgm:title val=""/>
  <dgm:desc val=""/>
  <dgm:catLst>
    <dgm:cat type="list" pri="18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ptType="node" refType="h"/>
      <dgm:constr type="w" for="ch" ptType="node" refType="w"/>
      <dgm:constr type="primFontSz" for="ch" ptType="node" op="equ"/>
      <dgm:constr type="w" for="ch" forName="sibTrans" refType="w" fact="0.075"/>
    </dgm:constrLst>
    <dgm:ruleLst/>
    <dgm:forEach name="nodesForEach" axis="ch" ptType="node">
      <dgm:layoutNode name="node">
        <dgm:varLst>
          <dgm:bulletEnabled val="1"/>
        </dgm:varLst>
        <dgm:alg type="tx"/>
        <dgm:choose name="Name4">
          <dgm:if name="Name5" func="var" arg="dir" op="equ" val="norm">
            <dgm:shape xmlns:r="http://schemas.openxmlformats.org/officeDocument/2006/relationships" rot="-90" type="flowChartManualOperation" r:blip="">
              <dgm:adjLst/>
            </dgm:shape>
          </dgm:if>
          <dgm:else name="Name6">
            <dgm:shape xmlns:r="http://schemas.openxmlformats.org/officeDocument/2006/relationships" rot="90" type="flowChartManualOperation" r:blip="">
              <dgm:adjLst/>
            </dgm:shape>
          </dgm:else>
        </dgm:choose>
        <dgm:presOf axis="desOrSelf" ptType="node"/>
        <dgm:constrLst>
          <dgm:constr type="primFontSz" val="65"/>
          <dgm:constr type="tMarg"/>
          <dgm:constr type="bMarg"/>
          <dgm:constr type="lMarg" refType="primFontSz" fact="0.5"/>
          <dgm:constr type="rMarg" refType="lMarg"/>
        </dgm:constrLst>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6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69.xml><?xml version="1.0" encoding="utf-8"?>
<dgm:layoutDef xmlns:dgm="http://schemas.openxmlformats.org/drawingml/2006/diagram" xmlns:a="http://schemas.openxmlformats.org/drawingml/2006/main" uniqueId="urn:microsoft.com/office/officeart/2008/layout/VerticalCircleList">
  <dgm:title val=""/>
  <dgm:desc val=""/>
  <dgm:catLst>
    <dgm:cat type="list" pri="235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41" srcId="1" destId="11" srcOrd="0" destOrd="0"/>
        <dgm:cxn modelId="42" srcId="1" destId="12" srcOrd="1" destOrd="0"/>
        <dgm:cxn modelId="5" srcId="0" destId="2" srcOrd="0" destOrd="0"/>
        <dgm:cxn modelId="51" srcId="2" destId="21" srcOrd="0" destOrd="0"/>
        <dgm:cxn modelId="52" srcId="2" destId="22" srcOrd="1" destOrd="0"/>
      </dgm:cxnLst>
      <dgm:bg/>
      <dgm:whole/>
    </dgm:dataModel>
  </dgm:sampData>
  <dgm:styleData useDef="1">
    <dgm:dataModel>
      <dgm:ptLst/>
      <dgm:bg/>
      <dgm:whole/>
    </dgm:dataModel>
  </dgm:styleData>
  <dgm:clrData useDef="1">
    <dgm:dataModel>
      <dgm:ptLst/>
      <dgm:bg/>
      <dgm:whole/>
    </dgm:dataModel>
  </dgm:clrData>
  <dgm:layoutNode name="Name0">
    <dgm:varLst>
      <dgm:dir/>
    </dgm:varLst>
    <dgm:alg type="lin">
      <dgm:param type="linDir" val="fromT"/>
      <dgm:param type="fallback" val="2D"/>
    </dgm:alg>
    <dgm:shape xmlns:r="http://schemas.openxmlformats.org/officeDocument/2006/relationships" r:blip="">
      <dgm:adjLst/>
    </dgm:shape>
    <dgm:presOf/>
    <dgm:constrLst>
      <dgm:constr type="w" for="ch" forName="withChildren" refType="w"/>
      <dgm:constr type="h" for="ch" forName="withChildren" refType="w" fact="0.909"/>
      <dgm:constr type="w" for="ch" forName="noChildren" refType="w"/>
      <dgm:constr type="h" for="ch" forName="noChildren" refType="w" fact="0.164"/>
      <dgm:constr type="w" for="ch" forName="overlap" val="1"/>
      <dgm:constr type="h" for="ch" forName="overlap" refType="w" refFor="ch" refForName="withChildren" fact="-0.089"/>
      <dgm:constr type="primFontSz" for="des" forName="txLvl1" op="equ" val="65"/>
      <dgm:constr type="primFontSz" for="des" forName="txLvlOnly1" refType="primFontSz" refFor="des" refForName="txLvl1" op="equ"/>
      <dgm:constr type="primFontSz" for="des" forName="txLvl2" refType="primFontSz" refFor="des" refForName="txLvl1" op="equ" fact="0.78"/>
      <dgm:constr type="primFontSz" for="des" forName="txLvl3" refType="primFontSz" refFor="des" refForName="txLvl1" op="equ" fact="0.78"/>
      <dgm:constr type="userF" for="des" forName="lin" refType="primFontSz" refFor="des" refForName="txLvl2" op="equ"/>
    </dgm:constrLst>
    <dgm:forEach name="Name1" axis="ch" ptType="node">
      <dgm:choose name="Name2">
        <dgm:if name="Name3" axis="ch" ptType="node" func="cnt" op="gte" val="1">
          <dgm:layoutNode name="withChildren">
            <dgm:alg type="composite"/>
            <dgm:choose name="Name4">
              <dgm:if name="Name5" func="var" arg="dir" op="equ" val="norm">
                <dgm:constrLst>
                  <dgm:constr type="l" for="ch" forName="bigCircle"/>
                  <dgm:constr type="w" for="ch" forName="bigCircle" refType="h" refFor="ch" refForName="bigCircle"/>
                  <dgm:constr type="t" for="ch" forName="bigCircle"/>
                  <dgm:constr type="h" for="ch" forName="bigCircle" refType="h"/>
                  <dgm:constr type="l" for="ch" forName="medCircle" refType="w" fact="0.043"/>
                  <dgm:constr type="w" for="ch" forName="medCircle" refType="h" refFor="ch" refForName="medCircle"/>
                  <dgm:constr type="t" for="ch" forName="medCircle" refType="h" fact="0.042"/>
                  <dgm:constr type="h" for="ch" forName="medCircle" refType="h" fact="0.18"/>
                  <dgm:constr type="l" for="ch" forName="txLvl1" refType="ctrX" refFor="ch" refForName="medCircle"/>
                  <dgm:constr type="r" for="ch" forName="txLvl1" refType="w"/>
                  <dgm:constr type="h" for="ch" forName="txLvl1" refType="h" refFor="ch" refForName="medCircle"/>
                  <dgm:constr type="t" for="ch" forName="txLvl1" refType="t" refFor="ch" refForName="medCircle"/>
                  <dgm:constr type="l" for="ch" forName="lin" refType="ctrX" refFor="ch" refForName="medCircle"/>
                  <dgm:constr type="r" for="ch" forName="lin" refType="w"/>
                  <dgm:constr type="t" for="ch" forName="lin" refType="h" fact="0.222"/>
                  <dgm:constr type="h" for="ch" forName="lin" refType="h" fact="0.68"/>
                </dgm:constrLst>
              </dgm:if>
              <dgm:else name="Name6">
                <dgm:constrLst>
                  <dgm:constr type="r" for="ch" forName="bigCircle" refType="w"/>
                  <dgm:constr type="w" for="ch" forName="bigCircle" refType="h" refFor="ch" refForName="bigCircle"/>
                  <dgm:constr type="t" for="ch" forName="bigCircle"/>
                  <dgm:constr type="h" for="ch" forName="bigCircle" refType="h"/>
                  <dgm:constr type="r" for="ch" forName="medCircle" refType="w" fact="0.957"/>
                  <dgm:constr type="w" for="ch" forName="medCircle" refType="h" refFor="ch" refForName="medCircle"/>
                  <dgm:constr type="t" for="ch" forName="medCircle" refType="h" fact="0.042"/>
                  <dgm:constr type="h" for="ch" forName="medCircle" refType="h" fact="0.18"/>
                  <dgm:constr type="l" for="ch" forName="txLvl1"/>
                  <dgm:constr type="r" for="ch" forName="txLvl1" refType="ctrX" refFor="ch" refForName="medCircle"/>
                  <dgm:constr type="h" for="ch" forName="txLvl1" refType="h" refFor="ch" refForName="medCircle"/>
                  <dgm:constr type="t" for="ch" forName="txLvl1" refType="t" refFor="ch" refForName="medCircle"/>
                  <dgm:constr type="l" for="ch" forName="lin"/>
                  <dgm:constr type="r" for="ch" forName="lin" refType="ctrX" refFor="ch" refForName="medCircle"/>
                  <dgm:constr type="t" for="ch" forName="lin" refType="h" fact="0.222"/>
                  <dgm:constr type="h" for="ch" forName="lin" refType="h" fact="0.68"/>
                </dgm:constrLst>
              </dgm:else>
            </dgm:choose>
            <dgm:layoutNode name="bigCircle" styleLbl="vennNode1">
              <dgm:alg type="sp"/>
              <dgm:shape xmlns:r="http://schemas.openxmlformats.org/officeDocument/2006/relationships" type="ellipse" r:blip="">
                <dgm:adjLst/>
              </dgm:shape>
              <dgm:presOf/>
              <dgm:constrLst>
                <dgm:constr type="w" refType="h"/>
              </dgm:constrLst>
            </dgm:layoutNode>
            <dgm:layoutNode name="medCircle" styleLbl="vennNode1">
              <dgm:alg type="sp"/>
              <dgm:shape xmlns:r="http://schemas.openxmlformats.org/officeDocument/2006/relationships" type="ellipse" r:blip="">
                <dgm:adjLst/>
              </dgm:shape>
              <dgm:presOf/>
              <dgm:constrLst>
                <dgm:constr type="w" refType="h"/>
              </dgm:constrLst>
            </dgm:layoutNode>
            <dgm:layoutNode name="txLvl1" styleLbl="revTx">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ect" r:blip="">
                <dgm:adjLst/>
              </dgm:shape>
              <dgm:presOf axis="self" ptType="node"/>
              <dgm:constrLst>
                <dgm:constr type="lMarg"/>
                <dgm:constr type="rMarg"/>
                <dgm:constr type="tMarg" refType="primFontSz" fact="0.1"/>
                <dgm:constr type="bMarg" refType="primFontSz" fact="0.1"/>
              </dgm:constrLst>
              <dgm:ruleLst>
                <dgm:rule type="primFontSz" val="5" fact="NaN" max="NaN"/>
              </dgm:ruleLst>
            </dgm:layoutNode>
            <dgm:layoutNode name="lin">
              <dgm:choose name="Name10">
                <dgm:if name="Name11" func="var" arg="dir" op="equ" val="norm">
                  <dgm:alg type="lin">
                    <dgm:param type="linDir" val="fromT"/>
                    <dgm:param type="vertAlign" val="t"/>
                    <dgm:param type="nodeHorzAlign" val="l"/>
                  </dgm:alg>
                </dgm:if>
                <dgm:else name="Name12">
                  <dgm:alg type="lin">
                    <dgm:param type="linDir" val="fromT"/>
                    <dgm:param type="vertAlign" val="t"/>
                    <dgm:param type="nodeHorzAlign" val="r"/>
                  </dgm:alg>
                </dgm:else>
              </dgm:choose>
              <dgm:shape xmlns:r="http://schemas.openxmlformats.org/officeDocument/2006/relationships" r:blip="">
                <dgm:adjLst/>
              </dgm:shape>
              <dgm:presOf/>
              <dgm:constrLst>
                <dgm:constr type="userF"/>
                <dgm:constr type="primFontSz" for="ch" forName="txLvl2" refType="userF"/>
                <dgm:constr type="w" for="ch" forName="txLvl2" refType="w"/>
                <dgm:constr type="h" for="ch" forName="txLvl2" refType="primFontSz" refFor="ch" refForName="txLvl2" fact="0.39"/>
                <dgm:constr type="w" for="ch" forName="txLvl3" refType="w"/>
                <dgm:constr type="h" for="ch" forName="txLvl3" refType="primFontSz" refFor="ch" refForName="txLvl2" fact="0.39"/>
                <dgm:constr type="h" for="ch" forName="smCircle" refType="primFontSz" refFor="ch" refForName="txLvl2" fact="0.14"/>
                <dgm:constr type="h" for="ch" forName="indentDot1" refType="primFontSz" refFor="ch" refForName="txLvl2" fact="0.14"/>
                <dgm:constr type="h" for="ch" forName="indentDot2" refType="primFontSz" refFor="ch" refForName="txLvl2" fact="0.14"/>
                <dgm:constr type="h" for="ch" forName="indentDot3" refType="primFontSz" refFor="ch" refForName="txLvl2" fact="0.14"/>
                <dgm:constr type="w" for="ch" forName="indentDot1" refType="w"/>
                <dgm:constr type="w" for="ch" forName="indentDot2" refType="w"/>
                <dgm:constr type="w" for="ch" forName="indentDot3" refType="w"/>
                <dgm:constr type="userI" for="ch" forName="txLvl3" refType="primFontSz" refFor="ch" refForName="txLvl2" fact="0.14"/>
                <dgm:constr type="userI" for="ch" forName="indentDot1" refType="primFontSz" refFor="ch" refForName="txLvl2" fact="0.14"/>
                <dgm:constr type="userI" for="ch" forName="indentDot2" refType="primFontSz" refFor="ch" refForName="txLvl2" fact="0.14"/>
                <dgm:constr type="userI" for="ch" forName="indentDot3" refType="primFontSz" refFor="ch" refForName="txLvl2" fact="0.14"/>
              </dgm:constrLst>
              <dgm:ruleLst>
                <dgm:rule type="primFontSz" for="ch" forName="txLvl2" val="5" fact="NaN" max="NaN"/>
              </dgm:ruleLst>
              <dgm:forEach name="Name13" axis="ch" ptType="node">
                <dgm:layoutNode name="txLvl2" styleLbl="revTx">
                  <dgm:choose name="Name14">
                    <dgm:if name="Name15" func="var" arg="dir" op="equ" val="norm">
                      <dgm:alg type="tx">
                        <dgm:param type="parTxLTRAlign" val="l"/>
                        <dgm:param type="parTxRTLAlign" val="l"/>
                      </dgm:alg>
                    </dgm:if>
                    <dgm:else name="Name16">
                      <dgm:alg type="tx">
                        <dgm:param type="parTxLTRAlign" val="r"/>
                        <dgm:param type="parTxRTLAlign" val="r"/>
                      </dgm:alg>
                    </dgm:else>
                  </dgm:choose>
                  <dgm:shape xmlns:r="http://schemas.openxmlformats.org/officeDocument/2006/relationships" type="rect" r:blip="">
                    <dgm:adjLst/>
                  </dgm:shape>
                  <dgm:presOf axis="self" ptType="node"/>
                  <dgm:constrLst>
                    <dgm:constr type="lMarg"/>
                    <dgm:constr type="rMarg"/>
                    <dgm:constr type="tMarg" refType="primFontSz" fact="0.1"/>
                    <dgm:constr type="bMarg" refType="primFontSz" fact="0.1"/>
                  </dgm:constrLst>
                  <dgm:ruleLst>
                    <dgm:rule type="h" val="INF" fact="NaN" max="NaN"/>
                  </dgm:ruleLst>
                </dgm:layoutNode>
                <dgm:forEach name="Name17" axis="ch" ptType="node" cnt="1">
                  <dgm:layoutNode name="indentDot1">
                    <dgm:alg type="composite"/>
                    <dgm:shape xmlns:r="http://schemas.openxmlformats.org/officeDocument/2006/relationships" r:blip="">
                      <dgm:adjLst/>
                    </dgm:shape>
                    <dgm:presOf/>
                    <dgm:choose name="Name18">
                      <dgm:if name="Name19" func="var" arg="dir" op="equ" val="norm">
                        <dgm:constrLst>
                          <dgm:constr type="userI"/>
                          <dgm:constr type="w" for="ch" forName="gap1" refType="userI" fact="3"/>
                          <dgm:constr type="w" for="ch" forName="smCircle1" refType="h"/>
                          <dgm:constr type="l" for="ch" forName="smCircle1" refType="r" refFor="ch" refForName="gap1"/>
                        </dgm:constrLst>
                      </dgm:if>
                      <dgm:else name="Name20">
                        <dgm:constrLst>
                          <dgm:constr type="userI"/>
                          <dgm:constr type="w" for="ch" forName="gap1" refType="userI" fact="3"/>
                          <dgm:constr type="w" for="ch" forName="smCircle1" refType="h"/>
                          <dgm:constr type="r" for="ch" forName="smCircle1" refType="l" refFor="ch" refForName="gap1"/>
                        </dgm:constrLst>
                      </dgm:else>
                    </dgm:choose>
                    <dgm:layoutNode name="gap1">
                      <dgm:alg type="sp"/>
                      <dgm:shape xmlns:r="http://schemas.openxmlformats.org/officeDocument/2006/relationships" type="rect" r:blip="" hideGeom="1">
                        <dgm:adjLst/>
                      </dgm:shape>
                      <dgm:presOf/>
                    </dgm:layoutNode>
                    <dgm:layoutNode name="smCircle1" styleLbl="vennNode1">
                      <dgm:alg type="sp"/>
                      <dgm:shape xmlns:r="http://schemas.openxmlformats.org/officeDocument/2006/relationships" type="ellipse" r:blip="">
                        <dgm:adjLst/>
                      </dgm:shape>
                      <dgm:presOf/>
                      <dgm:constrLst>
                        <dgm:constr type="w" refType="h"/>
                      </dgm:constrLst>
                    </dgm:layoutNode>
                  </dgm:layoutNode>
                </dgm:forEach>
                <dgm:forEach name="Name21" axis="ch" ptType="node">
                  <dgm:layoutNode name="txLvl3" styleLbl="revTx">
                    <dgm:varLst>
                      <dgm:bulletEnabled val="1"/>
                    </dgm:varLst>
                    <dgm:choose name="Name22">
                      <dgm:if name="Name23" func="var" arg="dir" op="equ" val="norm">
                        <dgm:alg type="tx">
                          <dgm:param type="parTxLTRAlign" val="l"/>
                          <dgm:param type="parTxRTLAlign" val="l"/>
                          <dgm:param type="shpTxLTRAlignCh" val="l"/>
                          <dgm:param type="shpTxRTLAlignCh" val="l"/>
                        </dgm:alg>
                      </dgm:if>
                      <dgm:else name="Name24">
                        <dgm:alg type="tx">
                          <dgm:param type="parTxLTRAlign" val="r"/>
                          <dgm:param type="parTxRTLAlign" val="r"/>
                          <dgm:param type="shpTxLTRAlignCh" val="r"/>
                          <dgm:param type="shpTxRTLAlignCh" val="r"/>
                        </dgm:alg>
                      </dgm:else>
                    </dgm:choose>
                    <dgm:shape xmlns:r="http://schemas.openxmlformats.org/officeDocument/2006/relationships" type="rect" r:blip="">
                      <dgm:adjLst/>
                    </dgm:shape>
                    <dgm:presOf axis="desOrSelf" ptType="node"/>
                    <dgm:choose name="Name25">
                      <dgm:if name="Name26" func="var" arg="dir" op="equ" val="norm">
                        <dgm:constrLst>
                          <dgm:constr type="userI"/>
                          <dgm:constr type="lMarg" refType="userI" fact="8.504"/>
                          <dgm:constr type="rMarg"/>
                          <dgm:constr type="tMarg" refType="primFontSz" fact="0.1"/>
                          <dgm:constr type="bMarg" refType="primFontSz" fact="0.1"/>
                        </dgm:constrLst>
                      </dgm:if>
                      <dgm:else name="Name27">
                        <dgm:constrLst>
                          <dgm:constr type="userI"/>
                          <dgm:constr type="lMarg"/>
                          <dgm:constr type="rMarg" refType="userI" fact="8.504"/>
                          <dgm:constr type="tMarg" refType="primFontSz" fact="0.1"/>
                          <dgm:constr type="bMarg" refType="primFontSz" fact="0.1"/>
                        </dgm:constrLst>
                      </dgm:else>
                    </dgm:choose>
                    <dgm:ruleLst>
                      <dgm:rule type="h" val="INF" fact="NaN" max="NaN"/>
                    </dgm:ruleLst>
                  </dgm:layoutNode>
                  <dgm:forEach name="Name28" axis="followSib" ptType="sibTrans" cnt="1">
                    <dgm:layoutNode name="indentDot2">
                      <dgm:alg type="composite"/>
                      <dgm:shape xmlns:r="http://schemas.openxmlformats.org/officeDocument/2006/relationships" r:blip="">
                        <dgm:adjLst/>
                      </dgm:shape>
                      <dgm:presOf/>
                      <dgm:choose name="Name29">
                        <dgm:if name="Name30" func="var" arg="dir" op="equ" val="norm">
                          <dgm:constrLst>
                            <dgm:constr type="userI"/>
                            <dgm:constr type="w" for="ch" forName="gap2" refType="userI" fact="3"/>
                            <dgm:constr type="w" for="ch" forName="smCircle2" refType="h"/>
                            <dgm:constr type="l" for="ch" forName="smCircle2" refType="r" refFor="ch" refForName="gap2"/>
                          </dgm:constrLst>
                        </dgm:if>
                        <dgm:else name="Name31">
                          <dgm:constrLst>
                            <dgm:constr type="userI"/>
                            <dgm:constr type="w" for="ch" forName="gap2" refType="userI" fact="3"/>
                            <dgm:constr type="w" for="ch" forName="smCircle2" refType="h"/>
                            <dgm:constr type="r" for="ch" forName="smCircle2" refType="l" refFor="ch" refForName="gap2"/>
                          </dgm:constrLst>
                        </dgm:else>
                      </dgm:choose>
                      <dgm:layoutNode name="gap2">
                        <dgm:alg type="sp"/>
                        <dgm:shape xmlns:r="http://schemas.openxmlformats.org/officeDocument/2006/relationships" type="rect" r:blip="" hideGeom="1">
                          <dgm:adjLst/>
                        </dgm:shape>
                        <dgm:presOf/>
                      </dgm:layoutNode>
                      <dgm:layoutNode name="smCircle2" styleLbl="vennNode1">
                        <dgm:alg type="sp"/>
                        <dgm:shape xmlns:r="http://schemas.openxmlformats.org/officeDocument/2006/relationships" type="ellipse" r:blip="">
                          <dgm:adjLst/>
                        </dgm:shape>
                        <dgm:presOf/>
                        <dgm:constrLst>
                          <dgm:constr type="w" refType="h"/>
                        </dgm:constrLst>
                      </dgm:layoutNode>
                    </dgm:layoutNode>
                  </dgm:forEach>
                </dgm:forEach>
                <dgm:choose name="Name32">
                  <dgm:if name="Name33" axis="ch" ptType="node" func="cnt" op="gte" val="1">
                    <dgm:forEach name="Name34" axis="followSib" ptType="sibTrans" cnt="1">
                      <dgm:layoutNode name="indentDot3">
                        <dgm:alg type="composite"/>
                        <dgm:shape xmlns:r="http://schemas.openxmlformats.org/officeDocument/2006/relationships" r:blip="">
                          <dgm:adjLst/>
                        </dgm:shape>
                        <dgm:presOf/>
                        <dgm:choose name="Name35">
                          <dgm:if name="Name36" func="var" arg="dir" op="equ" val="norm">
                            <dgm:constrLst>
                              <dgm:constr type="userI"/>
                              <dgm:constr type="w" for="ch" forName="gap3" refType="userI" fact="3"/>
                              <dgm:constr type="w" for="ch" forName="smCircle3" refType="h"/>
                              <dgm:constr type="l" for="ch" forName="smCircle3" refType="r" refFor="ch" refForName="gap3"/>
                            </dgm:constrLst>
                          </dgm:if>
                          <dgm:else name="Name37">
                            <dgm:constrLst>
                              <dgm:constr type="userI"/>
                              <dgm:constr type="w" for="ch" forName="gap3" refType="userI" fact="3"/>
                              <dgm:constr type="w" for="ch" forName="smCircle3" refType="h"/>
                              <dgm:constr type="r" for="ch" forName="smCircle3" refType="l" refFor="ch" refForName="gap3"/>
                            </dgm:constrLst>
                          </dgm:else>
                        </dgm:choose>
                        <dgm:layoutNode name="gap3">
                          <dgm:alg type="sp"/>
                          <dgm:shape xmlns:r="http://schemas.openxmlformats.org/officeDocument/2006/relationships" type="rect" r:blip="" hideGeom="1">
                            <dgm:adjLst/>
                          </dgm:shape>
                          <dgm:presOf/>
                        </dgm:layoutNode>
                        <dgm:layoutNode name="smCircle3" styleLbl="vennNode1">
                          <dgm:alg type="sp"/>
                          <dgm:shape xmlns:r="http://schemas.openxmlformats.org/officeDocument/2006/relationships" type="ellipse" r:blip="">
                            <dgm:adjLst/>
                          </dgm:shape>
                          <dgm:presOf/>
                          <dgm:constrLst>
                            <dgm:constr type="w" refType="h"/>
                          </dgm:constrLst>
                        </dgm:layoutNode>
                      </dgm:layoutNode>
                    </dgm:forEach>
                  </dgm:if>
                  <dgm:else name="Name38">
                    <dgm:forEach name="Name39" axis="followSib" ptType="sibTrans" cnt="1">
                      <dgm:layoutNode name="smCircle" styleLbl="vennNode1">
                        <dgm:alg type="sp"/>
                        <dgm:shape xmlns:r="http://schemas.openxmlformats.org/officeDocument/2006/relationships" type="ellipse" r:blip="">
                          <dgm:adjLst/>
                        </dgm:shape>
                        <dgm:presOf/>
                        <dgm:constrLst>
                          <dgm:constr type="w" refType="h"/>
                        </dgm:constrLst>
                      </dgm:layoutNode>
                    </dgm:forEach>
                  </dgm:else>
                </dgm:choose>
              </dgm:forEach>
            </dgm:layoutNode>
          </dgm:layoutNode>
          <dgm:choose name="Name40">
            <dgm:if name="Name41" axis="followSib ch" ptType="node node" cnt="1 0" func="cnt" op="gte" val="1">
              <dgm:layoutNode name="overlap">
                <dgm:alg type="sp"/>
                <dgm:shape xmlns:r="http://schemas.openxmlformats.org/officeDocument/2006/relationships" r:blip="">
                  <dgm:adjLst/>
                </dgm:shape>
                <dgm:presOf/>
              </dgm:layoutNode>
            </dgm:if>
            <dgm:else name="Name42"/>
          </dgm:choose>
        </dgm:if>
        <dgm:else name="Name43">
          <dgm:layoutNode name="noChildren">
            <dgm:alg type="composite"/>
            <dgm:choose name="Name44">
              <dgm:if name="Name45" func="var" arg="dir" op="equ" val="norm">
                <dgm:constrLst>
                  <dgm:constr type="l" for="ch" forName="gap"/>
                  <dgm:constr type="w" for="ch" forName="gap" refType="w" fact="0.043"/>
                  <dgm:constr type="h" for="ch" forName="gap" refType="h"/>
                  <dgm:constr type="t" for="ch" forName="gap"/>
                  <dgm:constr type="l" for="ch" forName="medCircle2" refType="r" refFor="ch" refForName="gap"/>
                  <dgm:constr type="w" for="ch" forName="medCircle2" refType="h" refFor="ch" refForName="medCircle2"/>
                  <dgm:constr type="t" for="ch" forName="medCircle2"/>
                  <dgm:constr type="h" for="ch" forName="medCircle2" refType="h"/>
                  <dgm:constr type="l" for="ch" forName="txLvlOnly1" refType="ctrX" refFor="ch" refForName="medCircle2"/>
                  <dgm:constr type="r" for="ch" forName="txLvlOnly1" refType="w"/>
                  <dgm:constr type="h" for="ch" forName="txLvlOnly1" refType="h"/>
                  <dgm:constr type="t" for="ch" forName="txLvlOnly1"/>
                </dgm:constrLst>
              </dgm:if>
              <dgm:else name="Name46">
                <dgm:constrLst>
                  <dgm:constr type="r" for="ch" forName="gap" refType="w"/>
                  <dgm:constr type="w" for="ch" forName="gap" refType="w" fact="0.043"/>
                  <dgm:constr type="h" for="ch" forName="gap" refType="h"/>
                  <dgm:constr type="t" for="ch" forName="gap"/>
                  <dgm:constr type="r" for="ch" forName="medCircle2" refType="l" refFor="ch" refForName="gap"/>
                  <dgm:constr type="w" for="ch" forName="medCircle2" refType="h" refFor="ch" refForName="medCircle2"/>
                  <dgm:constr type="t" for="ch" forName="medCircle2"/>
                  <dgm:constr type="h" for="ch" forName="medCircle2" refType="h"/>
                  <dgm:constr type="l" for="ch" forName="txLvlOnly1"/>
                  <dgm:constr type="r" for="ch" forName="txLvlOnly1" refType="ctrX" refFor="ch" refForName="medCircle2"/>
                  <dgm:constr type="h" for="ch" forName="txLvlOnly1" refType="h"/>
                  <dgm:constr type="t" for="ch" forName="txLvlOnly1"/>
                </dgm:constrLst>
              </dgm:else>
            </dgm:choose>
            <dgm:layoutNode name="gap">
              <dgm:alg type="sp"/>
              <dgm:shape xmlns:r="http://schemas.openxmlformats.org/officeDocument/2006/relationships" r:blip="">
                <dgm:adjLst/>
              </dgm:shape>
              <dgm:presOf/>
            </dgm:layoutNode>
            <dgm:layoutNode name="medCircle2" styleLbl="vennNode1">
              <dgm:alg type="sp"/>
              <dgm:shape xmlns:r="http://schemas.openxmlformats.org/officeDocument/2006/relationships" type="ellipse" r:blip="">
                <dgm:adjLst/>
              </dgm:shape>
              <dgm:presOf/>
              <dgm:constrLst>
                <dgm:constr type="w" refType="h"/>
              </dgm:constrLst>
            </dgm:layoutNode>
            <dgm:layoutNode name="txLvlOnly1" styleLbl="revTx">
              <dgm:choose name="Name47">
                <dgm:if name="Name48" func="var" arg="dir" op="equ" val="norm">
                  <dgm:alg type="tx">
                    <dgm:param type="parTxLTRAlign" val="l"/>
                    <dgm:param type="parTxRTLAlign" val="l"/>
                  </dgm:alg>
                </dgm:if>
                <dgm:else name="Name49">
                  <dgm:alg type="tx">
                    <dgm:param type="parTxLTRAlign" val="r"/>
                    <dgm:param type="parTxRTLAlign" val="r"/>
                  </dgm:alg>
                </dgm:else>
              </dgm:choose>
              <dgm:shape xmlns:r="http://schemas.openxmlformats.org/officeDocument/2006/relationships" type="rect" r:blip="">
                <dgm:adjLst/>
              </dgm:shape>
              <dgm:presOf axis="self" ptType="node"/>
              <dgm:constrLst>
                <dgm:constr type="lMarg"/>
                <dgm:constr type="rMarg"/>
                <dgm:constr type="tMarg" refType="primFontSz" fact="0.1"/>
                <dgm:constr type="bMarg" refType="primFontSz" fact="0.1"/>
              </dgm:constrLst>
              <dgm:ruleLst>
                <dgm:rule type="primFontSz" val="5" fact="NaN" max="NaN"/>
              </dgm:ruleLst>
            </dgm:layoutNode>
          </dgm:layoutNode>
        </dgm:else>
      </dgm:choose>
    </dgm:forEach>
  </dgm:layoutNode>
</dgm:layoutDef>
</file>

<file path=ppt/diagrams/layout7.xml><?xml version="1.0" encoding="utf-8"?>
<dgm:layoutDef xmlns:dgm="http://schemas.openxmlformats.org/drawingml/2006/diagram" xmlns:a="http://schemas.openxmlformats.org/drawingml/2006/main" uniqueId="urn:microsoft.com/office/officeart/2005/8/layout/pyramid2">
  <dgm:title val=""/>
  <dgm:desc val=""/>
  <dgm:catLst>
    <dgm:cat type="pyramid" pri="3000"/>
    <dgm:cat type="list" pri="21000"/>
    <dgm:cat type="convert" pri="17000"/>
  </dgm:catLst>
  <dgm:sampData useDef="1">
    <dgm:dataModel>
      <dgm:ptLst/>
      <dgm:bg/>
      <dgm:whole/>
    </dgm:dataModel>
  </dgm:sampData>
  <dgm:styleData useDef="1">
    <dgm:dataModel>
      <dgm:ptLst/>
      <dgm:bg/>
      <dgm:whole/>
    </dgm:dataModel>
  </dgm:styleData>
  <dgm:clrData useDef="1">
    <dgm:dataModel>
      <dgm:ptLst/>
      <dgm:bg/>
      <dgm:whole/>
    </dgm:dataModel>
  </dgm:clrData>
  <dgm:layoutNode name="compositeShape">
    <dgm:alg type="composite"/>
    <dgm:shape xmlns:r="http://schemas.openxmlformats.org/officeDocument/2006/relationships" r:blip="">
      <dgm:adjLst/>
    </dgm:shape>
    <dgm:presOf/>
    <dgm:varLst>
      <dgm:dir/>
      <dgm:resizeHandles/>
    </dgm:varLst>
    <dgm:choose name="Name0">
      <dgm:if name="Name1" func="var" arg="dir" op="equ" val="norm">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l" for="ch" forName="theList" refType="w" refFor="ch" refForName="pyramid" fact="0.5"/>
          <dgm:constr type="h" for="des" forName="aSpace" refType="h" fact="0.1"/>
        </dgm:constrLst>
      </dgm:if>
      <dgm:else name="Name2">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r" for="ch" forName="theList" refType="w" refFor="ch" refForName="pyramid" fact="0.5"/>
          <dgm:constr type="h" for="des" forName="aSpace" refType="h" fact="0.1"/>
        </dgm:constrLst>
      </dgm:else>
    </dgm:choose>
    <dgm:ruleLst/>
    <dgm:choose name="Name3">
      <dgm:if name="Name4" axis="ch" ptType="node" func="cnt" op="gte" val="1">
        <dgm:layoutNode name="pyramid" styleLbl="node1">
          <dgm:alg type="sp"/>
          <dgm:shape xmlns:r="http://schemas.openxmlformats.org/officeDocument/2006/relationships" type="triangle" r:blip="">
            <dgm:adjLst/>
          </dgm:shape>
          <dgm:presOf/>
          <dgm:constrLst/>
          <dgm:ruleLst/>
        </dgm:layoutNode>
        <dgm:layoutNode name="theList">
          <dgm:alg type="lin">
            <dgm:param type="linDir" val="fromT"/>
          </dgm:alg>
          <dgm:shape xmlns:r="http://schemas.openxmlformats.org/officeDocument/2006/relationships" r:blip="">
            <dgm:adjLst/>
          </dgm:shape>
          <dgm:presOf/>
          <dgm:constrLst>
            <dgm:constr type="w" for="ch" forName="aNode" refType="w"/>
            <dgm:constr type="h" for="ch" forName="aNode" refType="h"/>
            <dgm:constr type="primFontSz" for="ch" ptType="node" op="equ"/>
          </dgm:constrLst>
          <dgm:ruleLst/>
          <dgm:forEach name="aNodeForEach" axis="ch" ptType="node">
            <dgm:layoutNode name="aNode" styleLbl="fgAcc1">
              <dgm:varLst>
                <dgm:bulletEnabled val="1"/>
              </dgm:varLst>
              <dgm:alg type="tx"/>
              <dgm:shape xmlns:r="http://schemas.openxmlformats.org/officeDocument/2006/relationships" type="roundRect" r:blip="">
                <dgm:adjLst/>
              </dgm:shape>
              <dgm:presOf axis="desOrSelf" ptType="node"/>
              <dgm:constrLst>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aSpace">
              <dgm:alg type="sp"/>
              <dgm:shape xmlns:r="http://schemas.openxmlformats.org/officeDocument/2006/relationships" r:blip="">
                <dgm:adjLst/>
              </dgm:shape>
              <dgm:presOf/>
              <dgm:constrLst/>
              <dgm:ruleLst/>
            </dgm:layoutNode>
          </dgm:forEach>
        </dgm:layoutNode>
      </dgm:if>
      <dgm:else name="Name5"/>
    </dgm:choose>
  </dgm:layoutNode>
</dgm:layoutDef>
</file>

<file path=ppt/diagrams/layout70.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71.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72.xml><?xml version="1.0" encoding="utf-8"?>
<dgm:layoutDef xmlns:dgm="http://schemas.openxmlformats.org/drawingml/2006/diagram" xmlns:a="http://schemas.openxmlformats.org/drawingml/2006/main" uniqueId="urn:microsoft.com/office/officeart/2005/8/layout/process2">
  <dgm:title val=""/>
  <dgm:desc val=""/>
  <dgm:catLst>
    <dgm:cat type="process"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resizeHandles val="exact"/>
    </dgm:varLst>
    <dgm:alg type="lin">
      <dgm:param type="linDir" val="fromT"/>
    </dgm:alg>
    <dgm:shape xmlns:r="http://schemas.openxmlformats.org/officeDocument/2006/relationships" r:blip="">
      <dgm:adjLst/>
    </dgm:shape>
    <dgm:presOf/>
    <dgm:constrLst>
      <dgm:constr type="h" for="ch" ptType="node" refType="h"/>
      <dgm:constr type="h" for="ch" ptType="sibTrans" refType="h" refFor="ch" refPtType="node" fact="0.5"/>
      <dgm:constr type="w" for="ch" ptType="node" op="equ"/>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choose name="Name0">
          <dgm:if name="Name1" axis="root des" ptType="all node" func="maxDepth" op="gt" val="1">
            <dgm:alg type="tx">
              <dgm:param type="parTxLTRAlign" val="l"/>
              <dgm:param type="parTxRTLAlign" val="r"/>
              <dgm:param type="txAnchorVertCh" val="mid"/>
            </dgm:alg>
          </dgm:if>
          <dgm:else name="Name2">
            <dgm:alg type="tx"/>
          </dgm:else>
        </dgm:choose>
        <dgm:shape xmlns:r="http://schemas.openxmlformats.org/officeDocument/2006/relationships" type="roundRect" r:blip="">
          <dgm:adjLst>
            <dgm:adj idx="1" val="0.1"/>
          </dgm:adjLst>
        </dgm:shape>
        <dgm:presOf axis="desOrSelf" ptType="node"/>
        <dgm:constrLst>
          <dgm:constr type="w" refType="h" fact="1.8"/>
          <dgm:constr type="tMarg" refType="primFontSz" fact="0.3"/>
          <dgm:constr type="bMarg" refType="primFontSz" fact="0.3"/>
          <dgm:constr type="lMarg" refType="primFontSz" fact="0.3"/>
          <dgm:constr type="rMarg" refType="primFontSz" fact="0.3"/>
        </dgm:constrLst>
        <dgm:ruleLst>
          <dgm:rule type="primFontSz" val="18" fact="NaN" max="NaN"/>
          <dgm:rule type="w" val="NaN" fact="4" max="NaN"/>
          <dgm:rule type="primFontSz" val="5"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w" refType="h" fact="0.9"/>
            <dgm:constr type="connDist"/>
            <dgm:constr type="wArH" refType="w" fact="0.5"/>
            <dgm:constr type="hArH" refType="w"/>
            <dgm:constr type="stemThick" refType="w" fact="0.6"/>
            <dgm:constr type="begPad" refType="connDist" fact="0.125"/>
            <dgm:constr type="endPad" refType="connDist" fact="0.125"/>
          </dgm:constrLst>
          <dgm:ruleLst/>
          <dgm:layoutNode name="connectorText">
            <dgm:alg type="tx">
              <dgm:param type="autoTxRot" val="upr"/>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73.xml><?xml version="1.0" encoding="utf-8"?>
<dgm:layoutDef xmlns:dgm="http://schemas.openxmlformats.org/drawingml/2006/diagram" xmlns:a="http://schemas.openxmlformats.org/drawingml/2006/main" uniqueId="urn:microsoft.com/office/officeart/2005/8/layout/process2">
  <dgm:title val=""/>
  <dgm:desc val=""/>
  <dgm:catLst>
    <dgm:cat type="process"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resizeHandles val="exact"/>
    </dgm:varLst>
    <dgm:alg type="lin">
      <dgm:param type="linDir" val="fromT"/>
    </dgm:alg>
    <dgm:shape xmlns:r="http://schemas.openxmlformats.org/officeDocument/2006/relationships" r:blip="">
      <dgm:adjLst/>
    </dgm:shape>
    <dgm:presOf/>
    <dgm:constrLst>
      <dgm:constr type="h" for="ch" ptType="node" refType="h"/>
      <dgm:constr type="h" for="ch" ptType="sibTrans" refType="h" refFor="ch" refPtType="node" fact="0.5"/>
      <dgm:constr type="w" for="ch" ptType="node" op="equ"/>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choose name="Name0">
          <dgm:if name="Name1" axis="root des" ptType="all node" func="maxDepth" op="gt" val="1">
            <dgm:alg type="tx">
              <dgm:param type="parTxLTRAlign" val="l"/>
              <dgm:param type="parTxRTLAlign" val="r"/>
              <dgm:param type="txAnchorVertCh" val="mid"/>
            </dgm:alg>
          </dgm:if>
          <dgm:else name="Name2">
            <dgm:alg type="tx"/>
          </dgm:else>
        </dgm:choose>
        <dgm:shape xmlns:r="http://schemas.openxmlformats.org/officeDocument/2006/relationships" type="roundRect" r:blip="">
          <dgm:adjLst>
            <dgm:adj idx="1" val="0.1"/>
          </dgm:adjLst>
        </dgm:shape>
        <dgm:presOf axis="desOrSelf" ptType="node"/>
        <dgm:constrLst>
          <dgm:constr type="w" refType="h" fact="1.8"/>
          <dgm:constr type="tMarg" refType="primFontSz" fact="0.3"/>
          <dgm:constr type="bMarg" refType="primFontSz" fact="0.3"/>
          <dgm:constr type="lMarg" refType="primFontSz" fact="0.3"/>
          <dgm:constr type="rMarg" refType="primFontSz" fact="0.3"/>
        </dgm:constrLst>
        <dgm:ruleLst>
          <dgm:rule type="primFontSz" val="18" fact="NaN" max="NaN"/>
          <dgm:rule type="w" val="NaN" fact="4" max="NaN"/>
          <dgm:rule type="primFontSz" val="5"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w" refType="h" fact="0.9"/>
            <dgm:constr type="connDist"/>
            <dgm:constr type="wArH" refType="w" fact="0.5"/>
            <dgm:constr type="hArH" refType="w"/>
            <dgm:constr type="stemThick" refType="w" fact="0.6"/>
            <dgm:constr type="begPad" refType="connDist" fact="0.125"/>
            <dgm:constr type="endPad" refType="connDist" fact="0.125"/>
          </dgm:constrLst>
          <dgm:ruleLst/>
          <dgm:layoutNode name="connectorText">
            <dgm:alg type="tx">
              <dgm:param type="autoTxRot" val="upr"/>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74.xml><?xml version="1.0" encoding="utf-8"?>
<dgm:layoutDef xmlns:dgm="http://schemas.openxmlformats.org/drawingml/2006/diagram" xmlns:a="http://schemas.openxmlformats.org/drawingml/2006/main" uniqueId="urn:microsoft.com/office/officeart/2005/8/layout/process2">
  <dgm:title val=""/>
  <dgm:desc val=""/>
  <dgm:catLst>
    <dgm:cat type="process"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resizeHandles val="exact"/>
    </dgm:varLst>
    <dgm:alg type="lin">
      <dgm:param type="linDir" val="fromT"/>
    </dgm:alg>
    <dgm:shape xmlns:r="http://schemas.openxmlformats.org/officeDocument/2006/relationships" r:blip="">
      <dgm:adjLst/>
    </dgm:shape>
    <dgm:presOf/>
    <dgm:constrLst>
      <dgm:constr type="h" for="ch" ptType="node" refType="h"/>
      <dgm:constr type="h" for="ch" ptType="sibTrans" refType="h" refFor="ch" refPtType="node" fact="0.5"/>
      <dgm:constr type="w" for="ch" ptType="node" op="equ"/>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choose name="Name0">
          <dgm:if name="Name1" axis="root des" ptType="all node" func="maxDepth" op="gt" val="1">
            <dgm:alg type="tx">
              <dgm:param type="parTxLTRAlign" val="l"/>
              <dgm:param type="parTxRTLAlign" val="r"/>
              <dgm:param type="txAnchorVertCh" val="mid"/>
            </dgm:alg>
          </dgm:if>
          <dgm:else name="Name2">
            <dgm:alg type="tx"/>
          </dgm:else>
        </dgm:choose>
        <dgm:shape xmlns:r="http://schemas.openxmlformats.org/officeDocument/2006/relationships" type="roundRect" r:blip="">
          <dgm:adjLst>
            <dgm:adj idx="1" val="0.1"/>
          </dgm:adjLst>
        </dgm:shape>
        <dgm:presOf axis="desOrSelf" ptType="node"/>
        <dgm:constrLst>
          <dgm:constr type="w" refType="h" fact="1.8"/>
          <dgm:constr type="tMarg" refType="primFontSz" fact="0.3"/>
          <dgm:constr type="bMarg" refType="primFontSz" fact="0.3"/>
          <dgm:constr type="lMarg" refType="primFontSz" fact="0.3"/>
          <dgm:constr type="rMarg" refType="primFontSz" fact="0.3"/>
        </dgm:constrLst>
        <dgm:ruleLst>
          <dgm:rule type="primFontSz" val="18" fact="NaN" max="NaN"/>
          <dgm:rule type="w" val="NaN" fact="4" max="NaN"/>
          <dgm:rule type="primFontSz" val="5"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w" refType="h" fact="0.9"/>
            <dgm:constr type="connDist"/>
            <dgm:constr type="wArH" refType="w" fact="0.5"/>
            <dgm:constr type="hArH" refType="w"/>
            <dgm:constr type="stemThick" refType="w" fact="0.6"/>
            <dgm:constr type="begPad" refType="connDist" fact="0.125"/>
            <dgm:constr type="endPad" refType="connDist" fact="0.125"/>
          </dgm:constrLst>
          <dgm:ruleLst/>
          <dgm:layoutNode name="connectorText">
            <dgm:alg type="tx">
              <dgm:param type="autoTxRot" val="upr"/>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75.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76.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77.xml><?xml version="1.0" encoding="utf-8"?>
<dgm:layoutDef xmlns:dgm="http://schemas.openxmlformats.org/drawingml/2006/diagram" xmlns:a="http://schemas.openxmlformats.org/drawingml/2006/main" uniqueId="urn:microsoft.com/office/officeart/2005/8/layout/lProcess2">
  <dgm:title val=""/>
  <dgm:desc val=""/>
  <dgm:catLst>
    <dgm:cat type="list" pri="10000"/>
    <dgm:cat type="relationship" pri="13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useDef="1">
    <dgm:dataModel>
      <dgm:ptLst/>
      <dgm:bg/>
      <dgm:whole/>
    </dgm:dataModel>
  </dgm:styleData>
  <dgm:clrData useDef="1">
    <dgm:dataModel>
      <dgm:ptLst/>
      <dgm:bg/>
      <dgm:whole/>
    </dgm:dataModel>
  </dgm:clrData>
  <dgm:layoutNode name="theList">
    <dgm:varLst>
      <dgm:dir/>
      <dgm:animLvl val="lvl"/>
      <dgm:resizeHandles val="exact"/>
    </dgm:varLst>
    <dgm:choose name="Name0">
      <dgm:if name="Name1" func="var" arg="dir" op="equ" val="norm">
        <dgm:alg type="lin"/>
      </dgm:if>
      <dgm:else name="Name2">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forName="aSpace" refType="w" fact="0.075"/>
      <dgm:constr type="h" for="des" forName="aSpace2" refType="h" fact="0.1"/>
      <dgm:constr type="primFontSz" for="des" forName="textNode" op="equ"/>
      <dgm:constr type="primFontSz" for="des" forName="childNode" op="equ"/>
    </dgm:constrLst>
    <dgm:ruleLst/>
    <dgm:forEach name="aNodeForEach" axis="ch" ptType="node">
      <dgm:layoutNode name="compNode">
        <dgm:alg type="composite"/>
        <dgm:shape xmlns:r="http://schemas.openxmlformats.org/officeDocument/2006/relationships" r:blip="">
          <dgm:adjLst/>
        </dgm:shape>
        <dgm:presOf/>
        <dgm:constrLst>
          <dgm:constr type="w" for="ch" forName="aNode" refType="w"/>
          <dgm:constr type="h" for="ch" forName="aNode" refType="h"/>
          <dgm:constr type="w" for="ch" forName="textNode" refType="w"/>
          <dgm:constr type="h" for="ch" forName="textNode" refType="h" fact="0.3"/>
          <dgm:constr type="ctrX" for="ch" forName="textNode" refType="w" fact="0.5"/>
          <dgm:constr type="w" for="ch" forName="compChildNode" refType="w" fact="0.8"/>
          <dgm:constr type="h" for="ch" forName="compChildNode" refType="h" fact="0.65"/>
          <dgm:constr type="t" for="ch" forName="compChildNode" refType="h" fact="0.3"/>
          <dgm:constr type="ctrX" for="ch" forName="compChildNode" refType="w" fact="0.5"/>
        </dgm:constrLst>
        <dgm:ruleLst/>
        <dgm:layoutNode name="aNode" styleLbl="bgShp">
          <dgm:alg type="sp"/>
          <dgm:shape xmlns:r="http://schemas.openxmlformats.org/officeDocument/2006/relationships" type="roundRect" r:blip="">
            <dgm:adjLst>
              <dgm:adj idx="1" val="0.1"/>
            </dgm:adjLst>
          </dgm:shape>
          <dgm:presOf axis="self"/>
          <dgm:constrLst/>
          <dgm:ruleLst/>
        </dgm:layoutNode>
        <dgm:layoutNode name="textNode" styleLbl="bgShp">
          <dgm:alg type="tx"/>
          <dgm:shape xmlns:r="http://schemas.openxmlformats.org/officeDocument/2006/relationships" type="rect" r:blip="" hideGeom="1">
            <dgm:adjLst>
              <dgm:adj idx="1" val="0.1"/>
            </dgm:adjLst>
          </dgm:shape>
          <dgm:presOf axis="self"/>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compChildNode">
          <dgm:alg type="composite"/>
          <dgm:shape xmlns:r="http://schemas.openxmlformats.org/officeDocument/2006/relationships" r:blip="">
            <dgm:adjLst/>
          </dgm:shape>
          <dgm:presOf/>
          <dgm:constrLst>
            <dgm:constr type="w" for="des" forName="childNode" refType="w"/>
            <dgm:constr type="h" for="des" forName="childNode" refType="h"/>
          </dgm:constrLst>
          <dgm:ruleLst/>
          <dgm:layoutNode name="theInnerList">
            <dgm:alg type="lin">
              <dgm:param type="linDir" val="fromT"/>
            </dgm:alg>
            <dgm:shape xmlns:r="http://schemas.openxmlformats.org/officeDocument/2006/relationships" r:blip="">
              <dgm:adjLst/>
            </dgm:shape>
            <dgm:presOf/>
            <dgm:constrLst/>
            <dgm:ruleLst/>
            <dgm:forEach name="childNodeForEach" axis="ch" ptType="node">
              <dgm:layoutNode name="child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tMarg" refType="primFontSz" fact="0.15"/>
                  <dgm:constr type="bMarg" refType="primFontSz" fact="0.15"/>
                  <dgm:constr type="lMarg" refType="primFontSz" fact="0.2"/>
                  <dgm:constr type="rMarg" refType="primFontSz" fact="0.2"/>
                </dgm:constrLst>
                <dgm:ruleLst>
                  <dgm:rule type="primFontSz" val="5" fact="NaN" max="NaN"/>
                </dgm:ruleLst>
              </dgm:layoutNode>
              <dgm:choose name="Name3">
                <dgm:if name="Name4" axis="self" ptType="node" func="revPos" op="equ" val="1"/>
                <dgm:else name="Name5">
                  <dgm:layoutNode name="aSpace2">
                    <dgm:alg type="sp"/>
                    <dgm:shape xmlns:r="http://schemas.openxmlformats.org/officeDocument/2006/relationships" r:blip="">
                      <dgm:adjLst/>
                    </dgm:shape>
                    <dgm:presOf/>
                    <dgm:constrLst/>
                    <dgm:ruleLst/>
                  </dgm:layoutNode>
                </dgm:else>
              </dgm:choose>
            </dgm:forEach>
          </dgm:layoutNode>
        </dgm:layoutNode>
      </dgm:layoutNode>
      <dgm:choose name="Name6">
        <dgm:if name="Name7" axis="self" ptType="node" func="revPos" op="equ" val="1"/>
        <dgm:else name="Name8">
          <dgm:layoutNode name="aSpace">
            <dgm:alg type="sp"/>
            <dgm:shape xmlns:r="http://schemas.openxmlformats.org/officeDocument/2006/relationships" r:blip="">
              <dgm:adjLst/>
            </dgm:shape>
            <dgm:presOf/>
            <dgm:constrLst/>
            <dgm:ruleLst/>
          </dgm:layoutNode>
        </dgm:else>
      </dgm:choose>
    </dgm:forEach>
  </dgm:layoutNode>
</dgm:layoutDef>
</file>

<file path=ppt/diagrams/layout78.xml><?xml version="1.0" encoding="utf-8"?>
<dgm:layoutDef xmlns:dgm="http://schemas.openxmlformats.org/drawingml/2006/diagram" xmlns:a="http://schemas.openxmlformats.org/drawingml/2006/main" uniqueId="urn:microsoft.com/office/officeart/2005/8/layout/lProcess1">
  <dgm:title val=""/>
  <dgm:desc val=""/>
  <dgm:catLst>
    <dgm:cat type="process" pri="15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0" destId="2" srcOrd="0" destOrd="0"/>
        <dgm:cxn modelId="6" srcId="1" destId="3" srcOrd="1" destOrd="0"/>
        <dgm:cxn modelId="23" srcId="2" destId="21" srcOrd="0" destOrd="0"/>
        <dgm:cxn modelId="24" srcId="2" destId="22" srcOrd="1" destOrd="0"/>
        <dgm:cxn modelId="33" srcId="1" destId="31" srcOrd="0" destOrd="0"/>
      </dgm:cxnLst>
      <dgm:bg/>
      <dgm:whole/>
    </dgm:dataModel>
  </dgm:sampData>
  <dgm:styleData>
    <dgm:dataModel>
      <dgm:ptLst>
        <dgm:pt modelId="0" type="doc"/>
        <dgm:pt modelId="1"/>
        <dgm:pt modelId="11"/>
        <dgm:pt modelId="2"/>
        <dgm:pt modelId="22"/>
      </dgm:ptLst>
      <dgm:cxnLst>
        <dgm:cxn modelId="3" srcId="0" destId="1" srcOrd="0" destOrd="0"/>
        <dgm:cxn modelId="4" srcId="0" destId="2" srcOrd="0" destOrd="0"/>
        <dgm:cxn modelId="5" srcId="1" destId="11" srcOrd="0" destOrd="0"/>
        <dgm:cxn modelId="6" srcId="2" destId="22"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51" srcId="1" destId="11" srcOrd="0" destOrd="0"/>
        <dgm:cxn modelId="61" srcId="2" destId="21" srcOrd="0" destOrd="0"/>
        <dgm:cxn modelId="71" srcId="3" destId="31" srcOrd="0" destOrd="0"/>
        <dgm:cxn modelId="81"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L"/>
          <dgm:param type="vertAlign" val="mid"/>
          <dgm:param type="nodeHorzAlign" val="l"/>
          <dgm:param type="nodeVertAlign" val="t"/>
          <dgm:param type="fallback" val="2D"/>
        </dgm:alg>
      </dgm:if>
      <dgm:else name="Name3">
        <dgm:alg type="lin">
          <dgm:param type="linDir" val="fromR"/>
          <dgm:param type="vertAlign" val="mid"/>
          <dgm:param type="nodeHorzAlign" val="r"/>
          <dgm:param type="nodeVertAlign" val="t"/>
          <dgm:param type="fallback" val="2D"/>
        </dgm:alg>
      </dgm:else>
    </dgm:choose>
    <dgm:shape xmlns:r="http://schemas.openxmlformats.org/officeDocument/2006/relationships" r:blip="">
      <dgm:adjLst/>
    </dgm:shape>
    <dgm:presOf/>
    <dgm:constrLst>
      <dgm:constr type="h" for="des" forName="header" refType="h"/>
      <dgm:constr type="w" for="des" forName="header" refType="h" refFor="des" refForName="header" op="equ" fact="4"/>
      <dgm:constr type="h" for="des" forName="child" refType="h" refFor="des" refForName="header" op="equ"/>
      <dgm:constr type="w" for="des" forName="child" refType="w" refFor="des" refForName="header" op="equ"/>
      <dgm:constr type="w" for="ch" forName="hSp" refType="w" refFor="des" refForName="header" op="equ" fact="0.14"/>
      <dgm:constr type="h" for="des" forName="parTrans" refType="h" refFor="des" refForName="header" op="equ" fact="0.35"/>
      <dgm:constr type="h" for="des" forName="sibTrans" refType="h" refFor="des" refForName="parTrans" op="equ"/>
      <dgm:constr type="primFontSz" for="des" forName="child" op="equ" val="65"/>
      <dgm:constr type="primFontSz" for="des" forName="header" op="equ" val="65"/>
    </dgm:constrLst>
    <dgm:ruleLst/>
    <dgm:forEach name="Name4" axis="ch" ptType="node">
      <dgm:layoutNode name="vertFlow">
        <dgm:choose name="Name5">
          <dgm:if name="Name6" func="var" arg="dir" op="equ" val="norm">
            <dgm:alg type="lin">
              <dgm:param type="linDir" val="fromT"/>
              <dgm:param type="nodeHorzAlign" val="ctr"/>
              <dgm:param type="nodeVertAlign" val="t"/>
              <dgm:param type="fallback" val="2D"/>
            </dgm:alg>
          </dgm:if>
          <dgm:else name="Name7">
            <dgm:alg type="lin">
              <dgm:param type="linDir" val="fromT"/>
              <dgm:param type="nodeHorzAlign" val="ctr"/>
              <dgm:param type="nodeVertAlign" val="t"/>
              <dgm:param type="fallback" val="2D"/>
            </dgm:alg>
          </dgm:else>
        </dgm:choose>
        <dgm:shape xmlns:r="http://schemas.openxmlformats.org/officeDocument/2006/relationships" r:blip="">
          <dgm:adjLst/>
        </dgm:shape>
        <dgm:presOf/>
        <dgm:constrLst/>
        <dgm:ruleLst/>
        <dgm:layoutNode name="header" styleLbl="node1">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8" axis="ch" ptType="parTrans" cnt="1">
          <dgm:layoutNode name="parTrans" styleLbl="sibTrans2D1">
            <dgm:alg type="conn">
              <dgm:param type="begPts" val="auto"/>
              <dgm:param type="endPts" val="auto"/>
            </dgm:alg>
            <dgm:shape xmlns:r="http://schemas.openxmlformats.org/officeDocument/2006/relationships" type="conn" r:blip="">
              <dgm:adjLst/>
            </dgm:shape>
            <dgm:presOf axis="self"/>
            <dgm:constrLst>
              <dgm:constr type="w" refType="h"/>
              <dgm:constr type="connDist"/>
              <dgm:constr type="wArH" refType="h" fact="0.25"/>
              <dgm:constr type="hArH" refType="wArH" fact="2"/>
              <dgm:constr type="stemThick" refType="hArH" fact="0.667"/>
              <dgm:constr type="begPad" refType="connDist" fact="0.25"/>
              <dgm:constr type="endPad" refType="connDist" fact="0.25"/>
            </dgm:constrLst>
            <dgm:ruleLst/>
          </dgm:layoutNode>
        </dgm:forEach>
        <dgm:forEach name="Name9" axis="ch" ptType="node">
          <dgm:layoutNode name="child" styleLbl="alignAccFollowNode1">
            <dgm:varLst>
              <dgm:chMax val="0"/>
              <dgm:bulletEnabled val="1"/>
            </dgm:varLst>
            <dgm:alg type="tx"/>
            <dgm:shape xmlns:r="http://schemas.openxmlformats.org/officeDocument/2006/relationships" type="roundRect" r:blip="">
              <dgm:adjLst>
                <dgm:adj idx="1" val="0.1"/>
              </dgm:adjLst>
            </dgm:shape>
            <dgm:presOf axis="desOrSelf" ptType="node"/>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10" axis="followSib" ptType="sibTrans" cnt="1">
            <dgm:layoutNode name="sibTrans" styleLbl="sibTrans2D1">
              <dgm:alg type="conn">
                <dgm:param type="begPts" val="auto"/>
                <dgm:param type="endPts" val="auto"/>
              </dgm:alg>
              <dgm:shape xmlns:r="http://schemas.openxmlformats.org/officeDocument/2006/relationships" type="conn" r:blip="">
                <dgm:adjLst/>
              </dgm:shape>
              <dgm:presOf axis="self"/>
              <dgm:constrLst>
                <dgm:constr type="w" refType="h"/>
                <dgm:constr type="connDist"/>
                <dgm:constr type="wArH" refType="h" fact="0.25"/>
                <dgm:constr type="hArH" refType="wArH" fact="2"/>
                <dgm:constr type="stemThick" refType="hArH" fact="0.667"/>
                <dgm:constr type="begPad" refType="w" fact="0.25"/>
                <dgm:constr type="endPad" refType="w" fact="0.25"/>
              </dgm:constrLst>
              <dgm:ruleLst/>
            </dgm:layoutNode>
          </dgm:forEach>
        </dgm:forEach>
      </dgm:layoutNode>
      <dgm:choose name="Name11">
        <dgm:if name="Name12" axis="self" ptType="node" func="revPos" op="gte" val="2">
          <dgm:layoutNode name="hSp">
            <dgm:alg type="sp"/>
            <dgm:shape xmlns:r="http://schemas.openxmlformats.org/officeDocument/2006/relationships" r:blip="">
              <dgm:adjLst/>
            </dgm:shape>
            <dgm:presOf/>
            <dgm:constrLst/>
            <dgm:ruleLst/>
          </dgm:layoutNode>
        </dgm:if>
        <dgm:else name="Name13"/>
      </dgm:choose>
    </dgm:forEach>
  </dgm:layoutNode>
</dgm:layoutDef>
</file>

<file path=ppt/diagrams/layout79.xml><?xml version="1.0" encoding="utf-8"?>
<dgm:layoutDef xmlns:dgm="http://schemas.openxmlformats.org/drawingml/2006/diagram" xmlns:a="http://schemas.openxmlformats.org/drawingml/2006/main" uniqueId="urn:microsoft.com/office/officeart/2005/8/layout/process4">
  <dgm:title val=""/>
  <dgm:desc val=""/>
  <dgm:catLst>
    <dgm:cat type="process" pri="16000"/>
    <dgm:cat type="list" pri="2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lin">
      <dgm:param type="linDir" val="fromB"/>
    </dgm:alg>
    <dgm:shape xmlns:r="http://schemas.openxmlformats.org/officeDocument/2006/relationships" r:blip="">
      <dgm:adjLst/>
    </dgm:shape>
    <dgm:presOf/>
    <dgm:constrLst>
      <dgm:constr type="h" for="ch" forName="boxAndChildren" refType="h"/>
      <dgm:constr type="h" for="ch" forName="arrowAndChildren" refType="h" refFor="ch" refForName="boxAndChildren" op="equ" fact="1.538"/>
      <dgm:constr type="w" for="ch" forName="arrowAndChildren" refType="w"/>
      <dgm:constr type="w" for="ch" forName="boxAndChildren" refType="w"/>
      <dgm:constr type="h" for="ch" forName="sp" refType="h" fact="-0.015"/>
      <dgm:constr type="primFontSz" for="des" forName="parentTextBox" val="65"/>
      <dgm:constr type="primFontSz" for="des" forName="parentTextArrow" refType="primFontSz" refFor="des" refForName="parentTextBox" op="equ"/>
      <dgm:constr type="primFontSz" for="des" forName="childTextArrow" val="65"/>
      <dgm:constr type="primFontSz" for="des" forName="childTextBox" refType="primFontSz" refFor="des" refForName="childTextArrow" op="equ"/>
    </dgm:constrLst>
    <dgm:ruleLst/>
    <dgm:forEach name="Name1" axis="ch" ptType="node" st="-1" step="-1">
      <dgm:choose name="Name2">
        <dgm:if name="Name3" axis="self" ptType="node" func="revPos" op="equ" val="1">
          <dgm:layoutNode name="boxAndChildren">
            <dgm:alg type="composite"/>
            <dgm:shape xmlns:r="http://schemas.openxmlformats.org/officeDocument/2006/relationships" r:blip="">
              <dgm:adjLst/>
            </dgm:shape>
            <dgm:presOf/>
            <dgm:choose name="Name4">
              <dgm:if name="Name5" axis="ch" ptType="node" func="cnt" op="gte" val="1">
                <dgm:constrLst>
                  <dgm:constr type="w" for="ch" forName="parentTextBox" refType="w"/>
                  <dgm:constr type="h" for="ch" forName="parentTextBox" refType="h" fact="0.54"/>
                  <dgm:constr type="t" for="ch" forName="parentTextBox"/>
                  <dgm:constr type="w" for="ch" forName="entireBox" refType="w"/>
                  <dgm:constr type="h" for="ch" forName="entireBox" refType="h"/>
                  <dgm:constr type="w" for="ch" forName="descendantBox" refType="w"/>
                  <dgm:constr type="b" for="ch" forName="descendantBox" refType="h" fact="0.98"/>
                  <dgm:constr type="h" for="ch" forName="descendantBox" refType="h" fact="0.46"/>
                </dgm:constrLst>
              </dgm:if>
              <dgm:else name="Name6">
                <dgm:constrLst>
                  <dgm:constr type="w" for="ch" forName="parentTextBox" refType="w"/>
                  <dgm:constr type="h" for="ch" forName="parentTextBox" refType="h"/>
                </dgm:constrLst>
              </dgm:else>
            </dgm:choose>
            <dgm:ruleLst/>
            <dgm:layoutNode name="parentTextBox">
              <dgm:alg type="tx"/>
              <dgm:choose name="Name7">
                <dgm:if name="Name8" axis="ch" ptType="node" func="cnt" op="gte" val="1">
                  <dgm:shape xmlns:r="http://schemas.openxmlformats.org/officeDocument/2006/relationships" type="rect" r:blip="" zOrderOff="1" hideGeom="1">
                    <dgm:adjLst/>
                  </dgm:shape>
                </dgm:if>
                <dgm:else name="Name9">
                  <dgm:shape xmlns:r="http://schemas.openxmlformats.org/officeDocument/2006/relationships" type="rect" r:blip="">
                    <dgm:adjLst/>
                  </dgm:shape>
                </dgm:else>
              </dgm:choose>
              <dgm:presOf axis="self"/>
              <dgm:constrLst/>
              <dgm:ruleLst>
                <dgm:rule type="primFontSz" val="5" fact="NaN" max="NaN"/>
              </dgm:ruleLst>
            </dgm:layoutNode>
            <dgm:choose name="Name10">
              <dgm:if name="Name11" axis="ch" ptType="node" func="cnt" op="gte" val="1">
                <dgm:layoutNode name="entireBox">
                  <dgm:alg type="sp"/>
                  <dgm:shape xmlns:r="http://schemas.openxmlformats.org/officeDocument/2006/relationships" type="rect" r:blip="">
                    <dgm:adjLst/>
                  </dgm:shape>
                  <dgm:presOf axis="self"/>
                  <dgm:constrLst/>
                  <dgm:ruleLst/>
                </dgm:layoutNode>
                <dgm:layoutNode name="descendantBox" styleLbl="fgAccFollowNode1">
                  <dgm:choose name="Name12">
                    <dgm:if name="Name13" func="var" arg="dir" op="equ" val="norm">
                      <dgm:alg type="lin"/>
                    </dgm:if>
                    <dgm:else name="Name14">
                      <dgm:alg type="lin">
                        <dgm:param type="linDir" val="fromR"/>
                      </dgm:alg>
                    </dgm:else>
                  </dgm:choose>
                  <dgm:shape xmlns:r="http://schemas.openxmlformats.org/officeDocument/2006/relationships" r:blip="">
                    <dgm:adjLst/>
                  </dgm:shape>
                  <dgm:presOf/>
                  <dgm:constrLst>
                    <dgm:constr type="w" for="ch" forName="childTextBox" refType="w"/>
                    <dgm:constr type="h" for="ch" forName="childTextBox" refType="h"/>
                  </dgm:constrLst>
                  <dgm:ruleLst/>
                  <dgm:forEach name="Name15" axis="ch" ptType="node">
                    <dgm:layoutNode name="childTextBox"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16"/>
            </dgm:choose>
          </dgm:layoutNode>
        </dgm:if>
        <dgm:else name="Name17">
          <dgm:layoutNode name="arrowAndChildren">
            <dgm:alg type="composite"/>
            <dgm:shape xmlns:r="http://schemas.openxmlformats.org/officeDocument/2006/relationships" r:blip="">
              <dgm:adjLst/>
            </dgm:shape>
            <dgm:presOf/>
            <dgm:choose name="Name18">
              <dgm:if name="Name19" axis="ch" ptType="node" func="cnt" op="gte" val="1">
                <dgm:constrLst>
                  <dgm:constr type="w" for="ch" forName="parentTextArrow" refType="w"/>
                  <dgm:constr type="t" for="ch" forName="parentTextArrow"/>
                  <dgm:constr type="h" for="ch" forName="parentTextArrow" refType="h" fact="0.351"/>
                  <dgm:constr type="w" for="ch" forName="arrow" refType="w"/>
                  <dgm:constr type="h" for="ch" forName="arrow" refType="h"/>
                  <dgm:constr type="w" for="ch" forName="descendantArrow" refType="w"/>
                  <dgm:constr type="b" for="ch" forName="descendantArrow" refType="h" fact="0.65"/>
                  <dgm:constr type="h" for="ch" forName="descendantArrow" refType="h" fact="0.299"/>
                </dgm:constrLst>
              </dgm:if>
              <dgm:else name="Name20">
                <dgm:constrLst>
                  <dgm:constr type="w" for="ch" forName="parentTextArrow" refType="w"/>
                  <dgm:constr type="h" for="ch" forName="parentTextArrow" refType="h"/>
                </dgm:constrLst>
              </dgm:else>
            </dgm:choose>
            <dgm:ruleLst/>
            <dgm:layoutNode name="parentTextArrow">
              <dgm:alg type="tx"/>
              <dgm:choose name="Name21">
                <dgm:if name="Name22" axis="ch" ptType="node" func="cnt" op="gte" val="1">
                  <dgm:shape xmlns:r="http://schemas.openxmlformats.org/officeDocument/2006/relationships" type="rect" r:blip="" zOrderOff="1" hideGeom="1">
                    <dgm:adjLst/>
                  </dgm:shape>
                </dgm:if>
                <dgm:else name="Name23">
                  <dgm:shape xmlns:r="http://schemas.openxmlformats.org/officeDocument/2006/relationships" rot="180" type="upArrowCallout" r:blip="">
                    <dgm:adjLst/>
                  </dgm:shape>
                </dgm:else>
              </dgm:choose>
              <dgm:presOf axis="self"/>
              <dgm:constrLst/>
              <dgm:ruleLst>
                <dgm:rule type="primFontSz" val="5" fact="NaN" max="NaN"/>
              </dgm:ruleLst>
            </dgm:layoutNode>
            <dgm:choose name="Name24">
              <dgm:if name="Name25" axis="ch" ptType="node" func="cnt" op="gte" val="1">
                <dgm:layoutNode name="arrow">
                  <dgm:alg type="sp"/>
                  <dgm:shape xmlns:r="http://schemas.openxmlformats.org/officeDocument/2006/relationships" rot="180" type="upArrowCallout" r:blip="">
                    <dgm:adjLst/>
                  </dgm:shape>
                  <dgm:presOf axis="self"/>
                  <dgm:constrLst/>
                  <dgm:ruleLst/>
                </dgm:layoutNode>
                <dgm:layoutNode name="descendantArrow">
                  <dgm:choose name="Name26">
                    <dgm:if name="Name27" func="var" arg="dir" op="equ" val="norm">
                      <dgm:alg type="lin"/>
                    </dgm:if>
                    <dgm:else name="Name28">
                      <dgm:alg type="lin">
                        <dgm:param type="linDir" val="fromR"/>
                      </dgm:alg>
                    </dgm:else>
                  </dgm:choose>
                  <dgm:shape xmlns:r="http://schemas.openxmlformats.org/officeDocument/2006/relationships" r:blip="">
                    <dgm:adjLst/>
                  </dgm:shape>
                  <dgm:presOf/>
                  <dgm:constrLst>
                    <dgm:constr type="w" for="ch" forName="childTextArrow" refType="w"/>
                    <dgm:constr type="h" for="ch" forName="childTextArrow" refType="h"/>
                  </dgm:constrLst>
                  <dgm:ruleLst/>
                  <dgm:forEach name="Name29" axis="ch" ptType="node">
                    <dgm:layoutNode name="childTextArrow"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30"/>
            </dgm:choose>
          </dgm:layoutNode>
        </dgm:else>
      </dgm:choose>
      <dgm:forEach name="Name31" axis="precedSib" ptType="sibTrans" st="-1" cnt="1">
        <dgm:layoutNode name="sp">
          <dgm:alg type="sp"/>
          <dgm:shape xmlns:r="http://schemas.openxmlformats.org/officeDocument/2006/relationships" r:blip="">
            <dgm:adjLst/>
          </dgm:shape>
          <dgm:presOf axis="self"/>
          <dgm:constrLst/>
          <dgm:ruleLst/>
        </dgm:layoutNode>
      </dgm:forEach>
    </dgm:forEach>
  </dgm:layoutNode>
</dgm:layoutDef>
</file>

<file path=ppt/diagrams/layout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80.xml><?xml version="1.0" encoding="utf-8"?>
<dgm:layoutDef xmlns:dgm="http://schemas.openxmlformats.org/drawingml/2006/diagram" xmlns:a="http://schemas.openxmlformats.org/drawingml/2006/main" uniqueId="urn:microsoft.com/office/officeart/2005/8/layout/hList3">
  <dgm:title val=""/>
  <dgm:desc val=""/>
  <dgm:catLst>
    <dgm:cat type="list" pri="1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1" destId="2" srcOrd="0" destOrd="0"/>
        <dgm:cxn modelId="7" srcId="1" destId="3" srcOrd="1" destOrd="0"/>
        <dgm:cxn modelId="8" srcId="1" destId="4" srcOrd="2" destOrd="0"/>
      </dgm:cxnLst>
      <dgm:bg/>
      <dgm:whole/>
    </dgm:dataModel>
  </dgm:sampData>
  <dgm:styleData>
    <dgm:dataModel>
      <dgm:ptLst>
        <dgm:pt modelId="0" type="doc"/>
        <dgm:pt modelId="1"/>
        <dgm:pt modelId="2"/>
        <dgm:pt modelId="3"/>
      </dgm:ptLst>
      <dgm:cxnLst>
        <dgm:cxn modelId="5" srcId="0" destId="1" srcOrd="0" destOrd="0"/>
        <dgm:cxn modelId="6" srcId="1" destId="2" srcOrd="0" destOrd="0"/>
        <dgm:cxn modelId="7" srcId="1" destId="3" srcOrd="1" destOrd="0"/>
      </dgm:cxnLst>
      <dgm:bg/>
      <dgm:whole/>
    </dgm:dataModel>
  </dgm:styleData>
  <dgm:clrData>
    <dgm:dataModel>
      <dgm:ptLst>
        <dgm:pt modelId="0" type="doc"/>
        <dgm:pt modelId="1"/>
        <dgm:pt modelId="2"/>
        <dgm:pt modelId="3"/>
        <dgm:pt modelId="4"/>
        <dgm:pt modelId="5"/>
      </dgm:ptLst>
      <dgm:cxnLst>
        <dgm:cxn modelId="6" srcId="0" destId="1" srcOrd="0" destOrd="0"/>
        <dgm:cxn modelId="7" srcId="1" destId="2" srcOrd="0" destOrd="0"/>
        <dgm:cxn modelId="8" srcId="1" destId="3" srcOrd="1" destOrd="0"/>
        <dgm:cxn modelId="9" srcId="1" destId="4" srcOrd="2" destOrd="0"/>
        <dgm:cxn modelId="10" srcId="1" destId="5" srcOrd="3" destOrd="0"/>
      </dgm:cxnLst>
      <dgm:bg/>
      <dgm:whole/>
    </dgm:dataModel>
  </dgm:clrData>
  <dgm:layoutNode name="composite">
    <dgm:varLst>
      <dgm:chMax val="1"/>
      <dgm:dir/>
      <dgm:resizeHandles val="exact"/>
    </dgm:varLst>
    <dgm:alg type="composite"/>
    <dgm:shape xmlns:r="http://schemas.openxmlformats.org/officeDocument/2006/relationships" r:blip="">
      <dgm:adjLst/>
    </dgm:shape>
    <dgm:presOf/>
    <dgm:constrLst>
      <dgm:constr type="w" for="ch" forName="roof" refType="w"/>
      <dgm:constr type="h" for="ch" forName="roof" refType="h" fact="0.3"/>
      <dgm:constr type="primFontSz" for="ch" forName="roof" val="65"/>
      <dgm:constr type="w" for="ch" forName="pillars" refType="w"/>
      <dgm:constr type="h" for="ch" forName="pillars" refType="h" fact="0.63"/>
      <dgm:constr type="t" for="ch" forName="pillars" refType="h" fact="0.3"/>
      <dgm:constr type="primFontSz" for="des" forName="pillar1" val="65"/>
      <dgm:constr type="primFontSz" for="des" forName="pillarX" refType="primFontSz" refFor="des" refForName="pillar1" op="equ"/>
      <dgm:constr type="w" for="ch" forName="base" refType="w"/>
      <dgm:constr type="h" for="ch" forName="base" refType="h" fact="0.07"/>
      <dgm:constr type="t" for="ch" forName="base" refType="h" fact="0.93"/>
    </dgm:constrLst>
    <dgm:ruleLst/>
    <dgm:forEach name="Name0" axis="ch" ptType="node" cnt="1">
      <dgm:layoutNode name="roof" styleLbl="dkBgShp">
        <dgm:alg type="tx"/>
        <dgm:shape xmlns:r="http://schemas.openxmlformats.org/officeDocument/2006/relationships" type="rect" r:blip="">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illars" styleLbl="node1">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pillar1" refType="w"/>
          <dgm:constr type="h" for="ch" forName="pillar1" refType="h"/>
          <dgm:constr type="w" for="ch" forName="pillarX" refType="w"/>
          <dgm:constr type="h" for="ch" forName="pillarX" refType="h"/>
        </dgm:constrLst>
        <dgm:ruleLst/>
        <dgm:layoutNode name="pillar1" styleLbl="node1">
          <dgm:varLst>
            <dgm:bulletEnabled val="1"/>
          </dgm:varLst>
          <dgm:alg type="tx"/>
          <dgm:shape xmlns:r="http://schemas.openxmlformats.org/officeDocument/2006/relationships" type="rect" r:blip="">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ch" ptType="node" st="2">
          <dgm:layoutNode name="pillarX" styleLbl="node1">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dgm:layoutNode>
      <dgm:layoutNode name="base" styleLbl="dkBgShp">
        <dgm:alg type="sp"/>
        <dgm:shape xmlns:r="http://schemas.openxmlformats.org/officeDocument/2006/relationships" type="rect" r:blip="">
          <dgm:adjLst/>
        </dgm:shape>
        <dgm:presOf/>
        <dgm:constrLst/>
        <dgm:ruleLst/>
      </dgm:layoutNode>
    </dgm:forEach>
  </dgm:layoutNode>
</dgm:layoutDef>
</file>

<file path=ppt/diagrams/layout81.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82.xml><?xml version="1.0" encoding="utf-8"?>
<dgm:layoutDef xmlns:dgm="http://schemas.openxmlformats.org/drawingml/2006/diagram" xmlns:a="http://schemas.openxmlformats.org/drawingml/2006/main" uniqueId="urn:microsoft.com/office/officeart/2005/8/layout/hierarchy4">
  <dgm:title val=""/>
  <dgm:desc val=""/>
  <dgm:catLst>
    <dgm:cat type="hierarchy" pri="4000"/>
    <dgm:cat type="list" pri="24000"/>
    <dgm:cat type="relationship" pri="10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Name0">
    <dgm:varLst>
      <dgm:chPref val="1"/>
      <dgm:dir/>
      <dgm:animOne val="branch"/>
      <dgm:animLvl val="lvl"/>
      <dgm:resizeHandles/>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w" for="ch" forName="vertOne" refType="w"/>
      <dgm:constr type="w" for="des" forName="horzOne" refType="w"/>
      <dgm:constr type="w" for="des" forName="txOne" refType="w"/>
      <dgm:constr type="w" for="des" forName="vertTwo" refType="w"/>
      <dgm:constr type="w" for="des" forName="horzTwo" refType="w"/>
      <dgm:constr type="w" for="des" forName="txTwo" refType="w"/>
      <dgm:constr type="w" for="des" forName="vertThree" refType="w"/>
      <dgm:constr type="w" for="des" forName="horzThree" refType="w"/>
      <dgm:constr type="w" for="des" forName="txThree" refType="w"/>
      <dgm:constr type="w" for="des" forName="vertFour" refType="w"/>
      <dgm:constr type="w" for="des" forName="horzFour" refType="w"/>
      <dgm:constr type="w" for="des" forName="txFour" refType="w"/>
      <dgm:constr type="h" for="des" ptType="node" op="equ"/>
      <dgm:constr type="h" for="des" forName="txOne" refType="h"/>
      <dgm:constr type="userH" for="des" ptType="node" refType="h" refFor="des" refForName="txOne"/>
      <dgm:constr type="primFontSz" for="des" forName="txOne" val="65"/>
      <dgm:constr type="primFontSz" for="des" forName="txTwo" val="65"/>
      <dgm:constr type="primFontSz" for="des" forName="txTwo" refType="primFontSz" refFor="des" refForName="txOne" op="lte"/>
      <dgm:constr type="primFontSz" for="des" forName="txThree" val="65"/>
      <dgm:constr type="primFontSz" for="des" forName="txThree" refType="primFontSz" refFor="des" refForName="txOne" op="lte"/>
      <dgm:constr type="primFontSz" for="des" forName="txThree" refType="primFontSz" refFor="des" refForName="txTwo" op="lte"/>
      <dgm:constr type="primFontSz" for="des" forName="txFour" val="65"/>
      <dgm:constr type="primFontSz" for="des" forName="txFour" refType="primFontSz" refFor="des" refForName="txOne" op="lte"/>
      <dgm:constr type="primFontSz" for="des" forName="txFour" refType="primFontSz" refFor="des" refForName="txTwo" op="lte"/>
      <dgm:constr type="primFontSz" for="des" forName="txFour" refType="primFontSz" refFor="des" refForName="txThree" op="lte"/>
      <dgm:constr type="w" for="des" forName="sibSpaceOne" refType="w" fact="0.168"/>
      <dgm:constr type="w" for="des" forName="sibSpaceTwo" refType="w" refFor="des" refForName="sibSpaceOne" op="equ" fact="0.5"/>
      <dgm:constr type="w" for="des" forName="sibSpaceThree" refType="w" refFor="des" refForName="sibSpaceTwo" op="equ" fact="0.5"/>
      <dgm:constr type="w" for="des" forName="sibSpaceFour" refType="w" refFor="des" refForName="sibSpaceThree" op="equ" fact="0.5"/>
      <dgm:constr type="h" for="des" forName="parTransOne" refType="w" fact="0.056"/>
      <dgm:constr type="h" for="des" forName="parTransTwo" refType="h" refFor="des" refForName="parTransOne" op="equ"/>
      <dgm:constr type="h" for="des" forName="parTransThree" refType="h" refFor="des" refForName="parTransTwo" op="equ"/>
      <dgm:constr type="h" for="des" forName="parTransFour" refType="h" refFor="des" refForName="parTransThree" op="equ"/>
    </dgm:constrLst>
    <dgm:ruleLst/>
    <dgm:forEach name="Name4" axis="ch" ptType="node">
      <dgm:layoutNode name="vertOne">
        <dgm:alg type="lin">
          <dgm:param type="linDir" val="fromT"/>
        </dgm:alg>
        <dgm:shape xmlns:r="http://schemas.openxmlformats.org/officeDocument/2006/relationships" r:blip="">
          <dgm:adjLst/>
        </dgm:shape>
        <dgm:presOf/>
        <dgm:constrLst>
          <dgm:constr type="w" for="ch" forName="txOne" refType="w" refFor="ch" refForName="horzOne" op="gte"/>
        </dgm:constrLst>
        <dgm:ruleLst/>
        <dgm:layoutNode name="txOn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5">
          <dgm:if name="Name6" axis="des" ptType="node" func="cnt" op="gt" val="0">
            <dgm:layoutNode name="parTransOne">
              <dgm:alg type="sp"/>
              <dgm:shape xmlns:r="http://schemas.openxmlformats.org/officeDocument/2006/relationships" r:blip="">
                <dgm:adjLst/>
              </dgm:shape>
              <dgm:presOf/>
              <dgm:constrLst/>
              <dgm:ruleLst/>
            </dgm:layoutNode>
          </dgm:if>
          <dgm:else name="Name7"/>
        </dgm:choose>
        <dgm:layoutNode name="horzOne">
          <dgm:choose name="Name8">
            <dgm:if name="Name9" func="var" arg="dir" op="equ" val="norm">
              <dgm:alg type="lin">
                <dgm:param type="linDir" val="fromL"/>
                <dgm:param type="nodeVertAlign" val="t"/>
              </dgm:alg>
            </dgm:if>
            <dgm:else name="Name1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1" axis="ch" ptType="node">
            <dgm:layoutNode name="vertTwo">
              <dgm:alg type="lin">
                <dgm:param type="linDir" val="fromT"/>
              </dgm:alg>
              <dgm:shape xmlns:r="http://schemas.openxmlformats.org/officeDocument/2006/relationships" r:blip="">
                <dgm:adjLst/>
              </dgm:shape>
              <dgm:presOf/>
              <dgm:constrLst>
                <dgm:constr type="w" for="ch" forName="txTwo" refType="w" refFor="ch" refForName="horzTwo" op="gte"/>
              </dgm:constrLst>
              <dgm:ruleLst/>
              <dgm:layoutNode name="txTwo">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2">
                <dgm:if name="Name13" axis="des" ptType="node" func="cnt" op="gt" val="0">
                  <dgm:layoutNode name="parTransTwo">
                    <dgm:alg type="sp"/>
                    <dgm:shape xmlns:r="http://schemas.openxmlformats.org/officeDocument/2006/relationships" r:blip="">
                      <dgm:adjLst/>
                    </dgm:shape>
                    <dgm:presOf/>
                    <dgm:constrLst/>
                    <dgm:ruleLst/>
                  </dgm:layoutNode>
                </dgm:if>
                <dgm:else name="Name14"/>
              </dgm:choose>
              <dgm:layoutNode name="horzTwo">
                <dgm:choose name="Name15">
                  <dgm:if name="Name16" func="var" arg="dir" op="equ" val="norm">
                    <dgm:alg type="lin">
                      <dgm:param type="linDir" val="fromL"/>
                      <dgm:param type="nodeVertAlign" val="t"/>
                    </dgm:alg>
                  </dgm:if>
                  <dgm:else name="Name17">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8" axis="ch" ptType="node">
                  <dgm:layoutNode name="vertThree">
                    <dgm:alg type="lin">
                      <dgm:param type="linDir" val="fromT"/>
                    </dgm:alg>
                    <dgm:shape xmlns:r="http://schemas.openxmlformats.org/officeDocument/2006/relationships" r:blip="">
                      <dgm:adjLst/>
                    </dgm:shape>
                    <dgm:presOf/>
                    <dgm:constrLst>
                      <dgm:constr type="w" for="ch" forName="txThree" refType="w" refFor="ch" refForName="horzThree" op="gte"/>
                    </dgm:constrLst>
                    <dgm:ruleLst/>
                    <dgm:layoutNode name="txThree">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9">
                      <dgm:if name="Name20" axis="des" ptType="node" func="cnt" op="gt" val="0">
                        <dgm:layoutNode name="parTransThree">
                          <dgm:alg type="sp"/>
                          <dgm:shape xmlns:r="http://schemas.openxmlformats.org/officeDocument/2006/relationships" r:blip="">
                            <dgm:adjLst/>
                          </dgm:shape>
                          <dgm:presOf/>
                          <dgm:constrLst/>
                          <dgm:ruleLst/>
                        </dgm:layoutNode>
                      </dgm:if>
                      <dgm:else name="Name21"/>
                    </dgm:choose>
                    <dgm:layoutNode name="horzThree">
                      <dgm:choose name="Name22">
                        <dgm:if name="Name23" func="var" arg="dir" op="equ" val="norm">
                          <dgm:alg type="lin">
                            <dgm:param type="linDir" val="fromL"/>
                            <dgm:param type="nodeVertAlign" val="t"/>
                          </dgm:alg>
                        </dgm:if>
                        <dgm:else name="Name24">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repeat" axis="ch" ptType="node">
                        <dgm:layoutNode name="vertFour">
                          <dgm:varLst>
                            <dgm:chPref val="3"/>
                          </dgm:varLst>
                          <dgm:alg type="lin">
                            <dgm:param type="linDir" val="fromT"/>
                          </dgm:alg>
                          <dgm:shape xmlns:r="http://schemas.openxmlformats.org/officeDocument/2006/relationships" r:blip="">
                            <dgm:adjLst/>
                          </dgm:shape>
                          <dgm:presOf/>
                          <dgm:constrLst>
                            <dgm:constr type="w" for="ch" forName="txFour" refType="w" refFor="ch" refForName="horzFour" op="gte"/>
                          </dgm:constrLst>
                          <dgm:ruleLst/>
                          <dgm:layoutNode name="txFour">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25">
                            <dgm:if name="Name26" axis="des" ptType="node" func="cnt" op="gt" val="0">
                              <dgm:layoutNode name="parTransFour">
                                <dgm:alg type="sp"/>
                                <dgm:shape xmlns:r="http://schemas.openxmlformats.org/officeDocument/2006/relationships" r:blip="">
                                  <dgm:adjLst/>
                                </dgm:shape>
                                <dgm:presOf/>
                                <dgm:constrLst/>
                                <dgm:ruleLst/>
                              </dgm:layoutNode>
                            </dgm:if>
                            <dgm:else name="Name27"/>
                          </dgm:choose>
                          <dgm:layoutNode name="horzFour">
                            <dgm:choose name="Name28">
                              <dgm:if name="Name29" func="var" arg="dir" op="equ" val="norm">
                                <dgm:alg type="lin">
                                  <dgm:param type="linDir" val="fromL"/>
                                  <dgm:param type="nodeVertAlign" val="t"/>
                                </dgm:alg>
                              </dgm:if>
                              <dgm:else name="Name3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31" ref="repeat"/>
                          </dgm:layoutNode>
                        </dgm:layoutNode>
                        <dgm:choose name="Name32">
                          <dgm:if name="Name33" axis="self" ptType="node" func="revPos" op="gte" val="2">
                            <dgm:forEach name="Name34" axis="followSib" ptType="sibTrans" cnt="1">
                              <dgm:layoutNode name="sibSpaceFour">
                                <dgm:alg type="sp"/>
                                <dgm:shape xmlns:r="http://schemas.openxmlformats.org/officeDocument/2006/relationships" r:blip="">
                                  <dgm:adjLst/>
                                </dgm:shape>
                                <dgm:presOf/>
                                <dgm:constrLst/>
                                <dgm:ruleLst/>
                              </dgm:layoutNode>
                            </dgm:forEach>
                          </dgm:if>
                          <dgm:else name="Name35"/>
                        </dgm:choose>
                      </dgm:forEach>
                    </dgm:layoutNode>
                  </dgm:layoutNode>
                  <dgm:choose name="Name36">
                    <dgm:if name="Name37" axis="self" ptType="node" func="revPos" op="gte" val="2">
                      <dgm:forEach name="Name38" axis="followSib" ptType="sibTrans" cnt="1">
                        <dgm:layoutNode name="sibSpaceThree">
                          <dgm:alg type="sp"/>
                          <dgm:shape xmlns:r="http://schemas.openxmlformats.org/officeDocument/2006/relationships" r:blip="">
                            <dgm:adjLst/>
                          </dgm:shape>
                          <dgm:presOf/>
                          <dgm:constrLst/>
                          <dgm:ruleLst/>
                        </dgm:layoutNode>
                      </dgm:forEach>
                    </dgm:if>
                    <dgm:else name="Name39"/>
                  </dgm:choose>
                </dgm:forEach>
              </dgm:layoutNode>
            </dgm:layoutNode>
            <dgm:choose name="Name40">
              <dgm:if name="Name41" axis="self" ptType="node" func="revPos" op="gte" val="2">
                <dgm:forEach name="Name42" axis="followSib" ptType="sibTrans" cnt="1">
                  <dgm:layoutNode name="sibSpaceTwo">
                    <dgm:alg type="sp"/>
                    <dgm:shape xmlns:r="http://schemas.openxmlformats.org/officeDocument/2006/relationships" r:blip="">
                      <dgm:adjLst/>
                    </dgm:shape>
                    <dgm:presOf/>
                    <dgm:constrLst/>
                    <dgm:ruleLst/>
                  </dgm:layoutNode>
                </dgm:forEach>
              </dgm:if>
              <dgm:else name="Name43"/>
            </dgm:choose>
          </dgm:forEach>
        </dgm:layoutNode>
      </dgm:layoutNode>
      <dgm:choose name="Name44">
        <dgm:if name="Name45" axis="self" ptType="node" func="revPos" op="gte" val="2">
          <dgm:forEach name="Name46" axis="followSib" ptType="sibTrans" cnt="1">
            <dgm:layoutNode name="sibSpaceOne">
              <dgm:alg type="sp"/>
              <dgm:shape xmlns:r="http://schemas.openxmlformats.org/officeDocument/2006/relationships" r:blip="">
                <dgm:adjLst/>
              </dgm:shape>
              <dgm:presOf/>
              <dgm:constrLst/>
              <dgm:ruleLst/>
            </dgm:layoutNode>
          </dgm:forEach>
        </dgm:if>
        <dgm:else name="Name47"/>
      </dgm:choose>
    </dgm:forEach>
  </dgm:layoutNode>
</dgm:layoutDef>
</file>

<file path=ppt/diagrams/layout83.xml><?xml version="1.0" encoding="utf-8"?>
<dgm:layoutDef xmlns:dgm="http://schemas.openxmlformats.org/drawingml/2006/diagram" xmlns:a="http://schemas.openxmlformats.org/drawingml/2006/main" uniqueId="urn:microsoft.com/office/officeart/2005/8/layout/hierarchy4">
  <dgm:title val=""/>
  <dgm:desc val=""/>
  <dgm:catLst>
    <dgm:cat type="hierarchy" pri="4000"/>
    <dgm:cat type="list" pri="24000"/>
    <dgm:cat type="relationship" pri="10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Name0">
    <dgm:varLst>
      <dgm:chPref val="1"/>
      <dgm:dir/>
      <dgm:animOne val="branch"/>
      <dgm:animLvl val="lvl"/>
      <dgm:resizeHandles/>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w" for="ch" forName="vertOne" refType="w"/>
      <dgm:constr type="w" for="des" forName="horzOne" refType="w"/>
      <dgm:constr type="w" for="des" forName="txOne" refType="w"/>
      <dgm:constr type="w" for="des" forName="vertTwo" refType="w"/>
      <dgm:constr type="w" for="des" forName="horzTwo" refType="w"/>
      <dgm:constr type="w" for="des" forName="txTwo" refType="w"/>
      <dgm:constr type="w" for="des" forName="vertThree" refType="w"/>
      <dgm:constr type="w" for="des" forName="horzThree" refType="w"/>
      <dgm:constr type="w" for="des" forName="txThree" refType="w"/>
      <dgm:constr type="w" for="des" forName="vertFour" refType="w"/>
      <dgm:constr type="w" for="des" forName="horzFour" refType="w"/>
      <dgm:constr type="w" for="des" forName="txFour" refType="w"/>
      <dgm:constr type="h" for="des" ptType="node" op="equ"/>
      <dgm:constr type="h" for="des" forName="txOne" refType="h"/>
      <dgm:constr type="userH" for="des" ptType="node" refType="h" refFor="des" refForName="txOne"/>
      <dgm:constr type="primFontSz" for="des" forName="txOne" val="65"/>
      <dgm:constr type="primFontSz" for="des" forName="txTwo" val="65"/>
      <dgm:constr type="primFontSz" for="des" forName="txTwo" refType="primFontSz" refFor="des" refForName="txOne" op="lte"/>
      <dgm:constr type="primFontSz" for="des" forName="txThree" val="65"/>
      <dgm:constr type="primFontSz" for="des" forName="txThree" refType="primFontSz" refFor="des" refForName="txOne" op="lte"/>
      <dgm:constr type="primFontSz" for="des" forName="txThree" refType="primFontSz" refFor="des" refForName="txTwo" op="lte"/>
      <dgm:constr type="primFontSz" for="des" forName="txFour" val="65"/>
      <dgm:constr type="primFontSz" for="des" forName="txFour" refType="primFontSz" refFor="des" refForName="txOne" op="lte"/>
      <dgm:constr type="primFontSz" for="des" forName="txFour" refType="primFontSz" refFor="des" refForName="txTwo" op="lte"/>
      <dgm:constr type="primFontSz" for="des" forName="txFour" refType="primFontSz" refFor="des" refForName="txThree" op="lte"/>
      <dgm:constr type="w" for="des" forName="sibSpaceOne" refType="w" fact="0.168"/>
      <dgm:constr type="w" for="des" forName="sibSpaceTwo" refType="w" refFor="des" refForName="sibSpaceOne" op="equ" fact="0.5"/>
      <dgm:constr type="w" for="des" forName="sibSpaceThree" refType="w" refFor="des" refForName="sibSpaceTwo" op="equ" fact="0.5"/>
      <dgm:constr type="w" for="des" forName="sibSpaceFour" refType="w" refFor="des" refForName="sibSpaceThree" op="equ" fact="0.5"/>
      <dgm:constr type="h" for="des" forName="parTransOne" refType="w" fact="0.056"/>
      <dgm:constr type="h" for="des" forName="parTransTwo" refType="h" refFor="des" refForName="parTransOne" op="equ"/>
      <dgm:constr type="h" for="des" forName="parTransThree" refType="h" refFor="des" refForName="parTransTwo" op="equ"/>
      <dgm:constr type="h" for="des" forName="parTransFour" refType="h" refFor="des" refForName="parTransThree" op="equ"/>
    </dgm:constrLst>
    <dgm:ruleLst/>
    <dgm:forEach name="Name4" axis="ch" ptType="node">
      <dgm:layoutNode name="vertOne">
        <dgm:alg type="lin">
          <dgm:param type="linDir" val="fromT"/>
        </dgm:alg>
        <dgm:shape xmlns:r="http://schemas.openxmlformats.org/officeDocument/2006/relationships" r:blip="">
          <dgm:adjLst/>
        </dgm:shape>
        <dgm:presOf/>
        <dgm:constrLst>
          <dgm:constr type="w" for="ch" forName="txOne" refType="w" refFor="ch" refForName="horzOne" op="gte"/>
        </dgm:constrLst>
        <dgm:ruleLst/>
        <dgm:layoutNode name="txOn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5">
          <dgm:if name="Name6" axis="des" ptType="node" func="cnt" op="gt" val="0">
            <dgm:layoutNode name="parTransOne">
              <dgm:alg type="sp"/>
              <dgm:shape xmlns:r="http://schemas.openxmlformats.org/officeDocument/2006/relationships" r:blip="">
                <dgm:adjLst/>
              </dgm:shape>
              <dgm:presOf/>
              <dgm:constrLst/>
              <dgm:ruleLst/>
            </dgm:layoutNode>
          </dgm:if>
          <dgm:else name="Name7"/>
        </dgm:choose>
        <dgm:layoutNode name="horzOne">
          <dgm:choose name="Name8">
            <dgm:if name="Name9" func="var" arg="dir" op="equ" val="norm">
              <dgm:alg type="lin">
                <dgm:param type="linDir" val="fromL"/>
                <dgm:param type="nodeVertAlign" val="t"/>
              </dgm:alg>
            </dgm:if>
            <dgm:else name="Name1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1" axis="ch" ptType="node">
            <dgm:layoutNode name="vertTwo">
              <dgm:alg type="lin">
                <dgm:param type="linDir" val="fromT"/>
              </dgm:alg>
              <dgm:shape xmlns:r="http://schemas.openxmlformats.org/officeDocument/2006/relationships" r:blip="">
                <dgm:adjLst/>
              </dgm:shape>
              <dgm:presOf/>
              <dgm:constrLst>
                <dgm:constr type="w" for="ch" forName="txTwo" refType="w" refFor="ch" refForName="horzTwo" op="gte"/>
              </dgm:constrLst>
              <dgm:ruleLst/>
              <dgm:layoutNode name="txTwo">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2">
                <dgm:if name="Name13" axis="des" ptType="node" func="cnt" op="gt" val="0">
                  <dgm:layoutNode name="parTransTwo">
                    <dgm:alg type="sp"/>
                    <dgm:shape xmlns:r="http://schemas.openxmlformats.org/officeDocument/2006/relationships" r:blip="">
                      <dgm:adjLst/>
                    </dgm:shape>
                    <dgm:presOf/>
                    <dgm:constrLst/>
                    <dgm:ruleLst/>
                  </dgm:layoutNode>
                </dgm:if>
                <dgm:else name="Name14"/>
              </dgm:choose>
              <dgm:layoutNode name="horzTwo">
                <dgm:choose name="Name15">
                  <dgm:if name="Name16" func="var" arg="dir" op="equ" val="norm">
                    <dgm:alg type="lin">
                      <dgm:param type="linDir" val="fromL"/>
                      <dgm:param type="nodeVertAlign" val="t"/>
                    </dgm:alg>
                  </dgm:if>
                  <dgm:else name="Name17">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8" axis="ch" ptType="node">
                  <dgm:layoutNode name="vertThree">
                    <dgm:alg type="lin">
                      <dgm:param type="linDir" val="fromT"/>
                    </dgm:alg>
                    <dgm:shape xmlns:r="http://schemas.openxmlformats.org/officeDocument/2006/relationships" r:blip="">
                      <dgm:adjLst/>
                    </dgm:shape>
                    <dgm:presOf/>
                    <dgm:constrLst>
                      <dgm:constr type="w" for="ch" forName="txThree" refType="w" refFor="ch" refForName="horzThree" op="gte"/>
                    </dgm:constrLst>
                    <dgm:ruleLst/>
                    <dgm:layoutNode name="txThree">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9">
                      <dgm:if name="Name20" axis="des" ptType="node" func="cnt" op="gt" val="0">
                        <dgm:layoutNode name="parTransThree">
                          <dgm:alg type="sp"/>
                          <dgm:shape xmlns:r="http://schemas.openxmlformats.org/officeDocument/2006/relationships" r:blip="">
                            <dgm:adjLst/>
                          </dgm:shape>
                          <dgm:presOf/>
                          <dgm:constrLst/>
                          <dgm:ruleLst/>
                        </dgm:layoutNode>
                      </dgm:if>
                      <dgm:else name="Name21"/>
                    </dgm:choose>
                    <dgm:layoutNode name="horzThree">
                      <dgm:choose name="Name22">
                        <dgm:if name="Name23" func="var" arg="dir" op="equ" val="norm">
                          <dgm:alg type="lin">
                            <dgm:param type="linDir" val="fromL"/>
                            <dgm:param type="nodeVertAlign" val="t"/>
                          </dgm:alg>
                        </dgm:if>
                        <dgm:else name="Name24">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repeat" axis="ch" ptType="node">
                        <dgm:layoutNode name="vertFour">
                          <dgm:varLst>
                            <dgm:chPref val="3"/>
                          </dgm:varLst>
                          <dgm:alg type="lin">
                            <dgm:param type="linDir" val="fromT"/>
                          </dgm:alg>
                          <dgm:shape xmlns:r="http://schemas.openxmlformats.org/officeDocument/2006/relationships" r:blip="">
                            <dgm:adjLst/>
                          </dgm:shape>
                          <dgm:presOf/>
                          <dgm:constrLst>
                            <dgm:constr type="w" for="ch" forName="txFour" refType="w" refFor="ch" refForName="horzFour" op="gte"/>
                          </dgm:constrLst>
                          <dgm:ruleLst/>
                          <dgm:layoutNode name="txFour">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25">
                            <dgm:if name="Name26" axis="des" ptType="node" func="cnt" op="gt" val="0">
                              <dgm:layoutNode name="parTransFour">
                                <dgm:alg type="sp"/>
                                <dgm:shape xmlns:r="http://schemas.openxmlformats.org/officeDocument/2006/relationships" r:blip="">
                                  <dgm:adjLst/>
                                </dgm:shape>
                                <dgm:presOf/>
                                <dgm:constrLst/>
                                <dgm:ruleLst/>
                              </dgm:layoutNode>
                            </dgm:if>
                            <dgm:else name="Name27"/>
                          </dgm:choose>
                          <dgm:layoutNode name="horzFour">
                            <dgm:choose name="Name28">
                              <dgm:if name="Name29" func="var" arg="dir" op="equ" val="norm">
                                <dgm:alg type="lin">
                                  <dgm:param type="linDir" val="fromL"/>
                                  <dgm:param type="nodeVertAlign" val="t"/>
                                </dgm:alg>
                              </dgm:if>
                              <dgm:else name="Name3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31" ref="repeat"/>
                          </dgm:layoutNode>
                        </dgm:layoutNode>
                        <dgm:choose name="Name32">
                          <dgm:if name="Name33" axis="self" ptType="node" func="revPos" op="gte" val="2">
                            <dgm:forEach name="Name34" axis="followSib" ptType="sibTrans" cnt="1">
                              <dgm:layoutNode name="sibSpaceFour">
                                <dgm:alg type="sp"/>
                                <dgm:shape xmlns:r="http://schemas.openxmlformats.org/officeDocument/2006/relationships" r:blip="">
                                  <dgm:adjLst/>
                                </dgm:shape>
                                <dgm:presOf/>
                                <dgm:constrLst/>
                                <dgm:ruleLst/>
                              </dgm:layoutNode>
                            </dgm:forEach>
                          </dgm:if>
                          <dgm:else name="Name35"/>
                        </dgm:choose>
                      </dgm:forEach>
                    </dgm:layoutNode>
                  </dgm:layoutNode>
                  <dgm:choose name="Name36">
                    <dgm:if name="Name37" axis="self" ptType="node" func="revPos" op="gte" val="2">
                      <dgm:forEach name="Name38" axis="followSib" ptType="sibTrans" cnt="1">
                        <dgm:layoutNode name="sibSpaceThree">
                          <dgm:alg type="sp"/>
                          <dgm:shape xmlns:r="http://schemas.openxmlformats.org/officeDocument/2006/relationships" r:blip="">
                            <dgm:adjLst/>
                          </dgm:shape>
                          <dgm:presOf/>
                          <dgm:constrLst/>
                          <dgm:ruleLst/>
                        </dgm:layoutNode>
                      </dgm:forEach>
                    </dgm:if>
                    <dgm:else name="Name39"/>
                  </dgm:choose>
                </dgm:forEach>
              </dgm:layoutNode>
            </dgm:layoutNode>
            <dgm:choose name="Name40">
              <dgm:if name="Name41" axis="self" ptType="node" func="revPos" op="gte" val="2">
                <dgm:forEach name="Name42" axis="followSib" ptType="sibTrans" cnt="1">
                  <dgm:layoutNode name="sibSpaceTwo">
                    <dgm:alg type="sp"/>
                    <dgm:shape xmlns:r="http://schemas.openxmlformats.org/officeDocument/2006/relationships" r:blip="">
                      <dgm:adjLst/>
                    </dgm:shape>
                    <dgm:presOf/>
                    <dgm:constrLst/>
                    <dgm:ruleLst/>
                  </dgm:layoutNode>
                </dgm:forEach>
              </dgm:if>
              <dgm:else name="Name43"/>
            </dgm:choose>
          </dgm:forEach>
        </dgm:layoutNode>
      </dgm:layoutNode>
      <dgm:choose name="Name44">
        <dgm:if name="Name45" axis="self" ptType="node" func="revPos" op="gte" val="2">
          <dgm:forEach name="Name46" axis="followSib" ptType="sibTrans" cnt="1">
            <dgm:layoutNode name="sibSpaceOne">
              <dgm:alg type="sp"/>
              <dgm:shape xmlns:r="http://schemas.openxmlformats.org/officeDocument/2006/relationships" r:blip="">
                <dgm:adjLst/>
              </dgm:shape>
              <dgm:presOf/>
              <dgm:constrLst/>
              <dgm:ruleLst/>
            </dgm:layoutNode>
          </dgm:forEach>
        </dgm:if>
        <dgm:else name="Name47"/>
      </dgm:choose>
    </dgm:forEach>
  </dgm:layoutNode>
</dgm:layoutDef>
</file>

<file path=ppt/diagrams/layout84.xml><?xml version="1.0" encoding="utf-8"?>
<dgm:layoutDef xmlns:dgm="http://schemas.openxmlformats.org/drawingml/2006/diagram" xmlns:a="http://schemas.openxmlformats.org/drawingml/2006/main" uniqueId="urn:microsoft.com/office/officeart/2005/8/layout/hierarchy4">
  <dgm:title val=""/>
  <dgm:desc val=""/>
  <dgm:catLst>
    <dgm:cat type="hierarchy" pri="4000"/>
    <dgm:cat type="list" pri="24000"/>
    <dgm:cat type="relationship" pri="10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Name0">
    <dgm:varLst>
      <dgm:chPref val="1"/>
      <dgm:dir/>
      <dgm:animOne val="branch"/>
      <dgm:animLvl val="lvl"/>
      <dgm:resizeHandles/>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w" for="ch" forName="vertOne" refType="w"/>
      <dgm:constr type="w" for="des" forName="horzOne" refType="w"/>
      <dgm:constr type="w" for="des" forName="txOne" refType="w"/>
      <dgm:constr type="w" for="des" forName="vertTwo" refType="w"/>
      <dgm:constr type="w" for="des" forName="horzTwo" refType="w"/>
      <dgm:constr type="w" for="des" forName="txTwo" refType="w"/>
      <dgm:constr type="w" for="des" forName="vertThree" refType="w"/>
      <dgm:constr type="w" for="des" forName="horzThree" refType="w"/>
      <dgm:constr type="w" for="des" forName="txThree" refType="w"/>
      <dgm:constr type="w" for="des" forName="vertFour" refType="w"/>
      <dgm:constr type="w" for="des" forName="horzFour" refType="w"/>
      <dgm:constr type="w" for="des" forName="txFour" refType="w"/>
      <dgm:constr type="h" for="des" ptType="node" op="equ"/>
      <dgm:constr type="h" for="des" forName="txOne" refType="h"/>
      <dgm:constr type="userH" for="des" ptType="node" refType="h" refFor="des" refForName="txOne"/>
      <dgm:constr type="primFontSz" for="des" forName="txOne" val="65"/>
      <dgm:constr type="primFontSz" for="des" forName="txTwo" val="65"/>
      <dgm:constr type="primFontSz" for="des" forName="txTwo" refType="primFontSz" refFor="des" refForName="txOne" op="lte"/>
      <dgm:constr type="primFontSz" for="des" forName="txThree" val="65"/>
      <dgm:constr type="primFontSz" for="des" forName="txThree" refType="primFontSz" refFor="des" refForName="txOne" op="lte"/>
      <dgm:constr type="primFontSz" for="des" forName="txThree" refType="primFontSz" refFor="des" refForName="txTwo" op="lte"/>
      <dgm:constr type="primFontSz" for="des" forName="txFour" val="65"/>
      <dgm:constr type="primFontSz" for="des" forName="txFour" refType="primFontSz" refFor="des" refForName="txOne" op="lte"/>
      <dgm:constr type="primFontSz" for="des" forName="txFour" refType="primFontSz" refFor="des" refForName="txTwo" op="lte"/>
      <dgm:constr type="primFontSz" for="des" forName="txFour" refType="primFontSz" refFor="des" refForName="txThree" op="lte"/>
      <dgm:constr type="w" for="des" forName="sibSpaceOne" refType="w" fact="0.168"/>
      <dgm:constr type="w" for="des" forName="sibSpaceTwo" refType="w" refFor="des" refForName="sibSpaceOne" op="equ" fact="0.5"/>
      <dgm:constr type="w" for="des" forName="sibSpaceThree" refType="w" refFor="des" refForName="sibSpaceTwo" op="equ" fact="0.5"/>
      <dgm:constr type="w" for="des" forName="sibSpaceFour" refType="w" refFor="des" refForName="sibSpaceThree" op="equ" fact="0.5"/>
      <dgm:constr type="h" for="des" forName="parTransOne" refType="w" fact="0.056"/>
      <dgm:constr type="h" for="des" forName="parTransTwo" refType="h" refFor="des" refForName="parTransOne" op="equ"/>
      <dgm:constr type="h" for="des" forName="parTransThree" refType="h" refFor="des" refForName="parTransTwo" op="equ"/>
      <dgm:constr type="h" for="des" forName="parTransFour" refType="h" refFor="des" refForName="parTransThree" op="equ"/>
    </dgm:constrLst>
    <dgm:ruleLst/>
    <dgm:forEach name="Name4" axis="ch" ptType="node">
      <dgm:layoutNode name="vertOne">
        <dgm:alg type="lin">
          <dgm:param type="linDir" val="fromT"/>
        </dgm:alg>
        <dgm:shape xmlns:r="http://schemas.openxmlformats.org/officeDocument/2006/relationships" r:blip="">
          <dgm:adjLst/>
        </dgm:shape>
        <dgm:presOf/>
        <dgm:constrLst>
          <dgm:constr type="w" for="ch" forName="txOne" refType="w" refFor="ch" refForName="horzOne" op="gte"/>
        </dgm:constrLst>
        <dgm:ruleLst/>
        <dgm:layoutNode name="txOn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5">
          <dgm:if name="Name6" axis="des" ptType="node" func="cnt" op="gt" val="0">
            <dgm:layoutNode name="parTransOne">
              <dgm:alg type="sp"/>
              <dgm:shape xmlns:r="http://schemas.openxmlformats.org/officeDocument/2006/relationships" r:blip="">
                <dgm:adjLst/>
              </dgm:shape>
              <dgm:presOf/>
              <dgm:constrLst/>
              <dgm:ruleLst/>
            </dgm:layoutNode>
          </dgm:if>
          <dgm:else name="Name7"/>
        </dgm:choose>
        <dgm:layoutNode name="horzOne">
          <dgm:choose name="Name8">
            <dgm:if name="Name9" func="var" arg="dir" op="equ" val="norm">
              <dgm:alg type="lin">
                <dgm:param type="linDir" val="fromL"/>
                <dgm:param type="nodeVertAlign" val="t"/>
              </dgm:alg>
            </dgm:if>
            <dgm:else name="Name1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1" axis="ch" ptType="node">
            <dgm:layoutNode name="vertTwo">
              <dgm:alg type="lin">
                <dgm:param type="linDir" val="fromT"/>
              </dgm:alg>
              <dgm:shape xmlns:r="http://schemas.openxmlformats.org/officeDocument/2006/relationships" r:blip="">
                <dgm:adjLst/>
              </dgm:shape>
              <dgm:presOf/>
              <dgm:constrLst>
                <dgm:constr type="w" for="ch" forName="txTwo" refType="w" refFor="ch" refForName="horzTwo" op="gte"/>
              </dgm:constrLst>
              <dgm:ruleLst/>
              <dgm:layoutNode name="txTwo">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2">
                <dgm:if name="Name13" axis="des" ptType="node" func="cnt" op="gt" val="0">
                  <dgm:layoutNode name="parTransTwo">
                    <dgm:alg type="sp"/>
                    <dgm:shape xmlns:r="http://schemas.openxmlformats.org/officeDocument/2006/relationships" r:blip="">
                      <dgm:adjLst/>
                    </dgm:shape>
                    <dgm:presOf/>
                    <dgm:constrLst/>
                    <dgm:ruleLst/>
                  </dgm:layoutNode>
                </dgm:if>
                <dgm:else name="Name14"/>
              </dgm:choose>
              <dgm:layoutNode name="horzTwo">
                <dgm:choose name="Name15">
                  <dgm:if name="Name16" func="var" arg="dir" op="equ" val="norm">
                    <dgm:alg type="lin">
                      <dgm:param type="linDir" val="fromL"/>
                      <dgm:param type="nodeVertAlign" val="t"/>
                    </dgm:alg>
                  </dgm:if>
                  <dgm:else name="Name17">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8" axis="ch" ptType="node">
                  <dgm:layoutNode name="vertThree">
                    <dgm:alg type="lin">
                      <dgm:param type="linDir" val="fromT"/>
                    </dgm:alg>
                    <dgm:shape xmlns:r="http://schemas.openxmlformats.org/officeDocument/2006/relationships" r:blip="">
                      <dgm:adjLst/>
                    </dgm:shape>
                    <dgm:presOf/>
                    <dgm:constrLst>
                      <dgm:constr type="w" for="ch" forName="txThree" refType="w" refFor="ch" refForName="horzThree" op="gte"/>
                    </dgm:constrLst>
                    <dgm:ruleLst/>
                    <dgm:layoutNode name="txThree">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9">
                      <dgm:if name="Name20" axis="des" ptType="node" func="cnt" op="gt" val="0">
                        <dgm:layoutNode name="parTransThree">
                          <dgm:alg type="sp"/>
                          <dgm:shape xmlns:r="http://schemas.openxmlformats.org/officeDocument/2006/relationships" r:blip="">
                            <dgm:adjLst/>
                          </dgm:shape>
                          <dgm:presOf/>
                          <dgm:constrLst/>
                          <dgm:ruleLst/>
                        </dgm:layoutNode>
                      </dgm:if>
                      <dgm:else name="Name21"/>
                    </dgm:choose>
                    <dgm:layoutNode name="horzThree">
                      <dgm:choose name="Name22">
                        <dgm:if name="Name23" func="var" arg="dir" op="equ" val="norm">
                          <dgm:alg type="lin">
                            <dgm:param type="linDir" val="fromL"/>
                            <dgm:param type="nodeVertAlign" val="t"/>
                          </dgm:alg>
                        </dgm:if>
                        <dgm:else name="Name24">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repeat" axis="ch" ptType="node">
                        <dgm:layoutNode name="vertFour">
                          <dgm:varLst>
                            <dgm:chPref val="3"/>
                          </dgm:varLst>
                          <dgm:alg type="lin">
                            <dgm:param type="linDir" val="fromT"/>
                          </dgm:alg>
                          <dgm:shape xmlns:r="http://schemas.openxmlformats.org/officeDocument/2006/relationships" r:blip="">
                            <dgm:adjLst/>
                          </dgm:shape>
                          <dgm:presOf/>
                          <dgm:constrLst>
                            <dgm:constr type="w" for="ch" forName="txFour" refType="w" refFor="ch" refForName="horzFour" op="gte"/>
                          </dgm:constrLst>
                          <dgm:ruleLst/>
                          <dgm:layoutNode name="txFour">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25">
                            <dgm:if name="Name26" axis="des" ptType="node" func="cnt" op="gt" val="0">
                              <dgm:layoutNode name="parTransFour">
                                <dgm:alg type="sp"/>
                                <dgm:shape xmlns:r="http://schemas.openxmlformats.org/officeDocument/2006/relationships" r:blip="">
                                  <dgm:adjLst/>
                                </dgm:shape>
                                <dgm:presOf/>
                                <dgm:constrLst/>
                                <dgm:ruleLst/>
                              </dgm:layoutNode>
                            </dgm:if>
                            <dgm:else name="Name27"/>
                          </dgm:choose>
                          <dgm:layoutNode name="horzFour">
                            <dgm:choose name="Name28">
                              <dgm:if name="Name29" func="var" arg="dir" op="equ" val="norm">
                                <dgm:alg type="lin">
                                  <dgm:param type="linDir" val="fromL"/>
                                  <dgm:param type="nodeVertAlign" val="t"/>
                                </dgm:alg>
                              </dgm:if>
                              <dgm:else name="Name3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31" ref="repeat"/>
                          </dgm:layoutNode>
                        </dgm:layoutNode>
                        <dgm:choose name="Name32">
                          <dgm:if name="Name33" axis="self" ptType="node" func="revPos" op="gte" val="2">
                            <dgm:forEach name="Name34" axis="followSib" ptType="sibTrans" cnt="1">
                              <dgm:layoutNode name="sibSpaceFour">
                                <dgm:alg type="sp"/>
                                <dgm:shape xmlns:r="http://schemas.openxmlformats.org/officeDocument/2006/relationships" r:blip="">
                                  <dgm:adjLst/>
                                </dgm:shape>
                                <dgm:presOf/>
                                <dgm:constrLst/>
                                <dgm:ruleLst/>
                              </dgm:layoutNode>
                            </dgm:forEach>
                          </dgm:if>
                          <dgm:else name="Name35"/>
                        </dgm:choose>
                      </dgm:forEach>
                    </dgm:layoutNode>
                  </dgm:layoutNode>
                  <dgm:choose name="Name36">
                    <dgm:if name="Name37" axis="self" ptType="node" func="revPos" op="gte" val="2">
                      <dgm:forEach name="Name38" axis="followSib" ptType="sibTrans" cnt="1">
                        <dgm:layoutNode name="sibSpaceThree">
                          <dgm:alg type="sp"/>
                          <dgm:shape xmlns:r="http://schemas.openxmlformats.org/officeDocument/2006/relationships" r:blip="">
                            <dgm:adjLst/>
                          </dgm:shape>
                          <dgm:presOf/>
                          <dgm:constrLst/>
                          <dgm:ruleLst/>
                        </dgm:layoutNode>
                      </dgm:forEach>
                    </dgm:if>
                    <dgm:else name="Name39"/>
                  </dgm:choose>
                </dgm:forEach>
              </dgm:layoutNode>
            </dgm:layoutNode>
            <dgm:choose name="Name40">
              <dgm:if name="Name41" axis="self" ptType="node" func="revPos" op="gte" val="2">
                <dgm:forEach name="Name42" axis="followSib" ptType="sibTrans" cnt="1">
                  <dgm:layoutNode name="sibSpaceTwo">
                    <dgm:alg type="sp"/>
                    <dgm:shape xmlns:r="http://schemas.openxmlformats.org/officeDocument/2006/relationships" r:blip="">
                      <dgm:adjLst/>
                    </dgm:shape>
                    <dgm:presOf/>
                    <dgm:constrLst/>
                    <dgm:ruleLst/>
                  </dgm:layoutNode>
                </dgm:forEach>
              </dgm:if>
              <dgm:else name="Name43"/>
            </dgm:choose>
          </dgm:forEach>
        </dgm:layoutNode>
      </dgm:layoutNode>
      <dgm:choose name="Name44">
        <dgm:if name="Name45" axis="self" ptType="node" func="revPos" op="gte" val="2">
          <dgm:forEach name="Name46" axis="followSib" ptType="sibTrans" cnt="1">
            <dgm:layoutNode name="sibSpaceOne">
              <dgm:alg type="sp"/>
              <dgm:shape xmlns:r="http://schemas.openxmlformats.org/officeDocument/2006/relationships" r:blip="">
                <dgm:adjLst/>
              </dgm:shape>
              <dgm:presOf/>
              <dgm:constrLst/>
              <dgm:ruleLst/>
            </dgm:layoutNode>
          </dgm:forEach>
        </dgm:if>
        <dgm:else name="Name47"/>
      </dgm:choose>
    </dgm:forEach>
  </dgm:layoutNode>
</dgm:layoutDef>
</file>

<file path=ppt/diagrams/layout85.xml><?xml version="1.0" encoding="utf-8"?>
<dgm:layoutDef xmlns:dgm="http://schemas.openxmlformats.org/drawingml/2006/diagram" xmlns:a="http://schemas.openxmlformats.org/drawingml/2006/main" uniqueId="urn:microsoft.com/office/officeart/2005/8/layout/cycle5">
  <dgm:title val=""/>
  <dgm:desc val=""/>
  <dgm:catLst>
    <dgm:cat type="cycle" pri="3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choose name="Name2">
          <dgm:if name="Name3" axis="ch" ptType="node" func="cnt" op="gt" val="2">
            <dgm:alg type="cycle">
              <dgm:param type="stAng" val="0"/>
              <dgm:param type="spanAng" val="360"/>
            </dgm:alg>
          </dgm:if>
          <dgm:else name="Name4">
            <dgm:alg type="cycle">
              <dgm:param type="stAng" val="-90"/>
              <dgm:param type="spanAng" val="360"/>
            </dgm:alg>
          </dgm:else>
        </dgm:choose>
      </dgm:if>
      <dgm:else name="Name5">
        <dgm:choose name="Name6">
          <dgm:if name="Name7" axis="ch" ptType="node" func="cnt" op="gt" val="2">
            <dgm:alg type="cycle">
              <dgm:param type="stAng" val="0"/>
              <dgm:param type="spanAng" val="-360"/>
            </dgm:alg>
          </dgm:if>
          <dgm:else name="Name8">
            <dgm:alg type="cycle">
              <dgm:param type="stAng" val="90"/>
              <dgm:param type="spanAng" val="-360"/>
            </dgm:alg>
          </dgm:else>
        </dgm:choose>
      </dgm:else>
    </dgm:choose>
    <dgm:shape xmlns:r="http://schemas.openxmlformats.org/officeDocument/2006/relationships" r:blip="">
      <dgm:adjLst/>
    </dgm:shape>
    <dgm:presOf/>
    <dgm:choose name="Name9">
      <dgm:if name="Name10" func="var" arg="dir" op="equ" val="norm">
        <dgm:constrLst>
          <dgm:constr type="w" for="ch" forName="node" refType="w"/>
          <dgm:constr type="w" for="ch" ptType="sibTrans" refType="w" refFor="ch" refForName="node" op="equ" fact="0.3"/>
          <dgm:constr type="diam" for="ch" ptType="sibTrans" refType="diam" op="equ"/>
          <dgm:constr type="sibSp" refType="w" refFor="ch" refForName="node" op="equ" fact="0.15"/>
          <dgm:constr type="w" for="ch" forName="spNode" refType="sibSp" fact="1.6"/>
          <dgm:constr type="primFontSz" for="ch" forName="node" op="equ" val="65"/>
        </dgm:constrLst>
      </dgm:if>
      <dgm:else name="Name11">
        <dgm:constrLst>
          <dgm:constr type="w" for="ch" forName="node" refType="w"/>
          <dgm:constr type="w" for="ch" ptType="sibTrans" refType="w" refFor="ch" refForName="node" op="equ" fact="0.3"/>
          <dgm:constr type="diam" for="ch" ptType="sibTrans" refType="diam" fact="-1"/>
          <dgm:constr type="diam" for="ch" refType="diam" op="equ" fact="-1"/>
          <dgm:constr type="sibSp" refType="w" refFor="ch" refForName="node" op="equ" fact="0.15"/>
          <dgm:constr type="w" for="ch" forName="spNode" refType="sibSp" fact="1.6"/>
          <dgm:constr type="primFontSz" for="ch" forName="node" op="equ" val="65"/>
        </dgm:constrLst>
      </dgm:else>
    </dgm:choose>
    <dgm:ruleLst/>
    <dgm:forEach name="Name12" axis="ch" ptType="node">
      <dgm:layoutNode name="node">
        <dgm:varLst>
          <dgm:bulletEnabled val="1"/>
        </dgm:varLst>
        <dgm:alg type="tx"/>
        <dgm:shape xmlns:r="http://schemas.openxmlformats.org/officeDocument/2006/relationships" type="roundRect" r:blip="">
          <dgm:adjLst/>
        </dgm:shape>
        <dgm:presOf axis="desOrSelf" ptType="node"/>
        <dgm:constrLst>
          <dgm:constr type="h" refType="w" fact="0.65"/>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3">
        <dgm:if name="Name14" axis="par ch" ptType="doc node" func="cnt" op="gt" val="1">
          <dgm:layoutNode name="spNode">
            <dgm:alg type="sp"/>
            <dgm:shape xmlns:r="http://schemas.openxmlformats.org/officeDocument/2006/relationships" r:blip="">
              <dgm:adjLst/>
            </dgm:shape>
            <dgm:presOf/>
            <dgm:constrLst>
              <dgm:constr type="h" refType="w"/>
            </dgm:constrLst>
            <dgm:ruleLst/>
          </dgm:layoutNode>
          <dgm:forEach name="Name15" axis="followSib" ptType="sibTrans" hideLastTrans="0" cnt="1">
            <dgm:layoutNode name="sibTrans">
              <dgm:alg type="conn">
                <dgm:param type="dim" val="1D"/>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connDist"/>
                <dgm:constr type="begPad" refType="connDist" fact="0.2"/>
                <dgm:constr type="endPad" refType="connDist" fact="0.2"/>
              </dgm:constrLst>
              <dgm:ruleLst/>
            </dgm:layoutNode>
          </dgm:forEach>
        </dgm:if>
        <dgm:else name="Name16"/>
      </dgm:choose>
    </dgm:forEach>
  </dgm:layoutNode>
</dgm:layoutDef>
</file>

<file path=ppt/diagrams/layout86.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87.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88.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89.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9.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90.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91.xml><?xml version="1.0" encoding="utf-8"?>
<dgm:layoutDef xmlns:dgm="http://schemas.openxmlformats.org/drawingml/2006/diagram" xmlns:a="http://schemas.openxmlformats.org/drawingml/2006/main" uniqueId="urn:microsoft.com/office/officeart/2005/8/layout/process4">
  <dgm:title val=""/>
  <dgm:desc val=""/>
  <dgm:catLst>
    <dgm:cat type="process" pri="16000"/>
    <dgm:cat type="list" pri="2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lin">
      <dgm:param type="linDir" val="fromB"/>
    </dgm:alg>
    <dgm:shape xmlns:r="http://schemas.openxmlformats.org/officeDocument/2006/relationships" r:blip="">
      <dgm:adjLst/>
    </dgm:shape>
    <dgm:presOf/>
    <dgm:constrLst>
      <dgm:constr type="h" for="ch" forName="boxAndChildren" refType="h"/>
      <dgm:constr type="h" for="ch" forName="arrowAndChildren" refType="h" refFor="ch" refForName="boxAndChildren" op="equ" fact="1.538"/>
      <dgm:constr type="w" for="ch" forName="arrowAndChildren" refType="w"/>
      <dgm:constr type="w" for="ch" forName="boxAndChildren" refType="w"/>
      <dgm:constr type="h" for="ch" forName="sp" refType="h" fact="-0.015"/>
      <dgm:constr type="primFontSz" for="des" forName="parentTextBox" val="65"/>
      <dgm:constr type="primFontSz" for="des" forName="parentTextArrow" refType="primFontSz" refFor="des" refForName="parentTextBox" op="equ"/>
      <dgm:constr type="primFontSz" for="des" forName="childTextArrow" val="65"/>
      <dgm:constr type="primFontSz" for="des" forName="childTextBox" refType="primFontSz" refFor="des" refForName="childTextArrow" op="equ"/>
    </dgm:constrLst>
    <dgm:ruleLst/>
    <dgm:forEach name="Name1" axis="ch" ptType="node" st="-1" step="-1">
      <dgm:choose name="Name2">
        <dgm:if name="Name3" axis="self" ptType="node" func="revPos" op="equ" val="1">
          <dgm:layoutNode name="boxAndChildren">
            <dgm:alg type="composite"/>
            <dgm:shape xmlns:r="http://schemas.openxmlformats.org/officeDocument/2006/relationships" r:blip="">
              <dgm:adjLst/>
            </dgm:shape>
            <dgm:presOf/>
            <dgm:choose name="Name4">
              <dgm:if name="Name5" axis="ch" ptType="node" func="cnt" op="gte" val="1">
                <dgm:constrLst>
                  <dgm:constr type="w" for="ch" forName="parentTextBox" refType="w"/>
                  <dgm:constr type="h" for="ch" forName="parentTextBox" refType="h" fact="0.54"/>
                  <dgm:constr type="t" for="ch" forName="parentTextBox"/>
                  <dgm:constr type="w" for="ch" forName="entireBox" refType="w"/>
                  <dgm:constr type="h" for="ch" forName="entireBox" refType="h"/>
                  <dgm:constr type="w" for="ch" forName="descendantBox" refType="w"/>
                  <dgm:constr type="b" for="ch" forName="descendantBox" refType="h" fact="0.98"/>
                  <dgm:constr type="h" for="ch" forName="descendantBox" refType="h" fact="0.46"/>
                </dgm:constrLst>
              </dgm:if>
              <dgm:else name="Name6">
                <dgm:constrLst>
                  <dgm:constr type="w" for="ch" forName="parentTextBox" refType="w"/>
                  <dgm:constr type="h" for="ch" forName="parentTextBox" refType="h"/>
                </dgm:constrLst>
              </dgm:else>
            </dgm:choose>
            <dgm:ruleLst/>
            <dgm:layoutNode name="parentTextBox">
              <dgm:alg type="tx"/>
              <dgm:choose name="Name7">
                <dgm:if name="Name8" axis="ch" ptType="node" func="cnt" op="gte" val="1">
                  <dgm:shape xmlns:r="http://schemas.openxmlformats.org/officeDocument/2006/relationships" type="rect" r:blip="" zOrderOff="1" hideGeom="1">
                    <dgm:adjLst/>
                  </dgm:shape>
                </dgm:if>
                <dgm:else name="Name9">
                  <dgm:shape xmlns:r="http://schemas.openxmlformats.org/officeDocument/2006/relationships" type="rect" r:blip="">
                    <dgm:adjLst/>
                  </dgm:shape>
                </dgm:else>
              </dgm:choose>
              <dgm:presOf axis="self"/>
              <dgm:constrLst/>
              <dgm:ruleLst>
                <dgm:rule type="primFontSz" val="5" fact="NaN" max="NaN"/>
              </dgm:ruleLst>
            </dgm:layoutNode>
            <dgm:choose name="Name10">
              <dgm:if name="Name11" axis="ch" ptType="node" func="cnt" op="gte" val="1">
                <dgm:layoutNode name="entireBox">
                  <dgm:alg type="sp"/>
                  <dgm:shape xmlns:r="http://schemas.openxmlformats.org/officeDocument/2006/relationships" type="rect" r:blip="">
                    <dgm:adjLst/>
                  </dgm:shape>
                  <dgm:presOf axis="self"/>
                  <dgm:constrLst/>
                  <dgm:ruleLst/>
                </dgm:layoutNode>
                <dgm:layoutNode name="descendantBox" styleLbl="fgAccFollowNode1">
                  <dgm:choose name="Name12">
                    <dgm:if name="Name13" func="var" arg="dir" op="equ" val="norm">
                      <dgm:alg type="lin"/>
                    </dgm:if>
                    <dgm:else name="Name14">
                      <dgm:alg type="lin">
                        <dgm:param type="linDir" val="fromR"/>
                      </dgm:alg>
                    </dgm:else>
                  </dgm:choose>
                  <dgm:shape xmlns:r="http://schemas.openxmlformats.org/officeDocument/2006/relationships" r:blip="">
                    <dgm:adjLst/>
                  </dgm:shape>
                  <dgm:presOf/>
                  <dgm:constrLst>
                    <dgm:constr type="w" for="ch" forName="childTextBox" refType="w"/>
                    <dgm:constr type="h" for="ch" forName="childTextBox" refType="h"/>
                  </dgm:constrLst>
                  <dgm:ruleLst/>
                  <dgm:forEach name="Name15" axis="ch" ptType="node">
                    <dgm:layoutNode name="childTextBox"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16"/>
            </dgm:choose>
          </dgm:layoutNode>
        </dgm:if>
        <dgm:else name="Name17">
          <dgm:layoutNode name="arrowAndChildren">
            <dgm:alg type="composite"/>
            <dgm:shape xmlns:r="http://schemas.openxmlformats.org/officeDocument/2006/relationships" r:blip="">
              <dgm:adjLst/>
            </dgm:shape>
            <dgm:presOf/>
            <dgm:choose name="Name18">
              <dgm:if name="Name19" axis="ch" ptType="node" func="cnt" op="gte" val="1">
                <dgm:constrLst>
                  <dgm:constr type="w" for="ch" forName="parentTextArrow" refType="w"/>
                  <dgm:constr type="t" for="ch" forName="parentTextArrow"/>
                  <dgm:constr type="h" for="ch" forName="parentTextArrow" refType="h" fact="0.351"/>
                  <dgm:constr type="w" for="ch" forName="arrow" refType="w"/>
                  <dgm:constr type="h" for="ch" forName="arrow" refType="h"/>
                  <dgm:constr type="w" for="ch" forName="descendantArrow" refType="w"/>
                  <dgm:constr type="b" for="ch" forName="descendantArrow" refType="h" fact="0.65"/>
                  <dgm:constr type="h" for="ch" forName="descendantArrow" refType="h" fact="0.299"/>
                </dgm:constrLst>
              </dgm:if>
              <dgm:else name="Name20">
                <dgm:constrLst>
                  <dgm:constr type="w" for="ch" forName="parentTextArrow" refType="w"/>
                  <dgm:constr type="h" for="ch" forName="parentTextArrow" refType="h"/>
                </dgm:constrLst>
              </dgm:else>
            </dgm:choose>
            <dgm:ruleLst/>
            <dgm:layoutNode name="parentTextArrow">
              <dgm:alg type="tx"/>
              <dgm:choose name="Name21">
                <dgm:if name="Name22" axis="ch" ptType="node" func="cnt" op="gte" val="1">
                  <dgm:shape xmlns:r="http://schemas.openxmlformats.org/officeDocument/2006/relationships" type="rect" r:blip="" zOrderOff="1" hideGeom="1">
                    <dgm:adjLst/>
                  </dgm:shape>
                </dgm:if>
                <dgm:else name="Name23">
                  <dgm:shape xmlns:r="http://schemas.openxmlformats.org/officeDocument/2006/relationships" rot="180" type="upArrowCallout" r:blip="">
                    <dgm:adjLst/>
                  </dgm:shape>
                </dgm:else>
              </dgm:choose>
              <dgm:presOf axis="self"/>
              <dgm:constrLst/>
              <dgm:ruleLst>
                <dgm:rule type="primFontSz" val="5" fact="NaN" max="NaN"/>
              </dgm:ruleLst>
            </dgm:layoutNode>
            <dgm:choose name="Name24">
              <dgm:if name="Name25" axis="ch" ptType="node" func="cnt" op="gte" val="1">
                <dgm:layoutNode name="arrow">
                  <dgm:alg type="sp"/>
                  <dgm:shape xmlns:r="http://schemas.openxmlformats.org/officeDocument/2006/relationships" rot="180" type="upArrowCallout" r:blip="">
                    <dgm:adjLst/>
                  </dgm:shape>
                  <dgm:presOf axis="self"/>
                  <dgm:constrLst/>
                  <dgm:ruleLst/>
                </dgm:layoutNode>
                <dgm:layoutNode name="descendantArrow">
                  <dgm:choose name="Name26">
                    <dgm:if name="Name27" func="var" arg="dir" op="equ" val="norm">
                      <dgm:alg type="lin"/>
                    </dgm:if>
                    <dgm:else name="Name28">
                      <dgm:alg type="lin">
                        <dgm:param type="linDir" val="fromR"/>
                      </dgm:alg>
                    </dgm:else>
                  </dgm:choose>
                  <dgm:shape xmlns:r="http://schemas.openxmlformats.org/officeDocument/2006/relationships" r:blip="">
                    <dgm:adjLst/>
                  </dgm:shape>
                  <dgm:presOf/>
                  <dgm:constrLst>
                    <dgm:constr type="w" for="ch" forName="childTextArrow" refType="w"/>
                    <dgm:constr type="h" for="ch" forName="childTextArrow" refType="h"/>
                  </dgm:constrLst>
                  <dgm:ruleLst/>
                  <dgm:forEach name="Name29" axis="ch" ptType="node">
                    <dgm:layoutNode name="childTextArrow"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30"/>
            </dgm:choose>
          </dgm:layoutNode>
        </dgm:else>
      </dgm:choose>
      <dgm:forEach name="Name31" axis="precedSib" ptType="sibTrans" st="-1" cnt="1">
        <dgm:layoutNode name="sp">
          <dgm:alg type="sp"/>
          <dgm:shape xmlns:r="http://schemas.openxmlformats.org/officeDocument/2006/relationships" r:blip="">
            <dgm:adjLst/>
          </dgm:shape>
          <dgm:presOf axis="self"/>
          <dgm:constrLst/>
          <dgm:ruleLst/>
        </dgm:layoutNode>
      </dgm:forEach>
    </dgm:forEach>
  </dgm:layoutNode>
</dgm:layoutDef>
</file>

<file path=ppt/diagrams/layout92.xml><?xml version="1.0" encoding="utf-8"?>
<dgm:layoutDef xmlns:dgm="http://schemas.openxmlformats.org/drawingml/2006/diagram" xmlns:a="http://schemas.openxmlformats.org/drawingml/2006/main" uniqueId="urn:microsoft.com/office/officeart/2005/8/layout/pyramid2">
  <dgm:title val=""/>
  <dgm:desc val=""/>
  <dgm:catLst>
    <dgm:cat type="pyramid" pri="3000"/>
    <dgm:cat type="list" pri="21000"/>
    <dgm:cat type="convert" pri="17000"/>
  </dgm:catLst>
  <dgm:sampData useDef="1">
    <dgm:dataModel>
      <dgm:ptLst/>
      <dgm:bg/>
      <dgm:whole/>
    </dgm:dataModel>
  </dgm:sampData>
  <dgm:styleData useDef="1">
    <dgm:dataModel>
      <dgm:ptLst/>
      <dgm:bg/>
      <dgm:whole/>
    </dgm:dataModel>
  </dgm:styleData>
  <dgm:clrData useDef="1">
    <dgm:dataModel>
      <dgm:ptLst/>
      <dgm:bg/>
      <dgm:whole/>
    </dgm:dataModel>
  </dgm:clrData>
  <dgm:layoutNode name="compositeShape">
    <dgm:alg type="composite"/>
    <dgm:shape xmlns:r="http://schemas.openxmlformats.org/officeDocument/2006/relationships" r:blip="">
      <dgm:adjLst/>
    </dgm:shape>
    <dgm:presOf/>
    <dgm:varLst>
      <dgm:dir/>
      <dgm:resizeHandles/>
    </dgm:varLst>
    <dgm:choose name="Name0">
      <dgm:if name="Name1" func="var" arg="dir" op="equ" val="norm">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l" for="ch" forName="theList" refType="w" refFor="ch" refForName="pyramid" fact="0.5"/>
          <dgm:constr type="h" for="des" forName="aSpace" refType="h" fact="0.1"/>
        </dgm:constrLst>
      </dgm:if>
      <dgm:else name="Name2">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r" for="ch" forName="theList" refType="w" refFor="ch" refForName="pyramid" fact="0.5"/>
          <dgm:constr type="h" for="des" forName="aSpace" refType="h" fact="0.1"/>
        </dgm:constrLst>
      </dgm:else>
    </dgm:choose>
    <dgm:ruleLst/>
    <dgm:choose name="Name3">
      <dgm:if name="Name4" axis="ch" ptType="node" func="cnt" op="gte" val="1">
        <dgm:layoutNode name="pyramid" styleLbl="node1">
          <dgm:alg type="sp"/>
          <dgm:shape xmlns:r="http://schemas.openxmlformats.org/officeDocument/2006/relationships" type="triangle" r:blip="">
            <dgm:adjLst/>
          </dgm:shape>
          <dgm:presOf/>
          <dgm:constrLst/>
          <dgm:ruleLst/>
        </dgm:layoutNode>
        <dgm:layoutNode name="theList">
          <dgm:alg type="lin">
            <dgm:param type="linDir" val="fromT"/>
          </dgm:alg>
          <dgm:shape xmlns:r="http://schemas.openxmlformats.org/officeDocument/2006/relationships" r:blip="">
            <dgm:adjLst/>
          </dgm:shape>
          <dgm:presOf/>
          <dgm:constrLst>
            <dgm:constr type="w" for="ch" forName="aNode" refType="w"/>
            <dgm:constr type="h" for="ch" forName="aNode" refType="h"/>
            <dgm:constr type="primFontSz" for="ch" ptType="node" op="equ"/>
          </dgm:constrLst>
          <dgm:ruleLst/>
          <dgm:forEach name="aNodeForEach" axis="ch" ptType="node">
            <dgm:layoutNode name="aNode" styleLbl="fgAcc1">
              <dgm:varLst>
                <dgm:bulletEnabled val="1"/>
              </dgm:varLst>
              <dgm:alg type="tx"/>
              <dgm:shape xmlns:r="http://schemas.openxmlformats.org/officeDocument/2006/relationships" type="roundRect" r:blip="">
                <dgm:adjLst/>
              </dgm:shape>
              <dgm:presOf axis="desOrSelf" ptType="node"/>
              <dgm:constrLst>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aSpace">
              <dgm:alg type="sp"/>
              <dgm:shape xmlns:r="http://schemas.openxmlformats.org/officeDocument/2006/relationships" r:blip="">
                <dgm:adjLst/>
              </dgm:shape>
              <dgm:presOf/>
              <dgm:constrLst/>
              <dgm:ruleLst/>
            </dgm:layoutNode>
          </dgm:forEach>
        </dgm:layoutNode>
      </dgm:if>
      <dgm:else name="Name5"/>
    </dgm:choose>
  </dgm:layoutNode>
</dgm:layoutDef>
</file>

<file path=ppt/diagrams/layout9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94.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95.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96.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97.xml><?xml version="1.0" encoding="utf-8"?>
<dgm:layoutDef xmlns:dgm="http://schemas.openxmlformats.org/drawingml/2006/diagram" xmlns:a="http://schemas.openxmlformats.org/drawingml/2006/main" uniqueId="urn:microsoft.com/office/officeart/2005/8/layout/hList1">
  <dgm:title val=""/>
  <dgm:desc val=""/>
  <dgm:catLst>
    <dgm:cat type="list" pri="5000"/>
    <dgm:cat type="convert" pri="5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0.8"/>
      <dgm:constr type="h" for="des" forName="desTx" refType="primFontSz" refFor="des" refForName="parTx" fact="1.22"/>
      <dgm:constr type="w" for="ch" forName="space" refType="w" refFor="ch" refForName="composite" op="equ" fact="0.14"/>
    </dgm:constrLst>
    <dgm:ruleLst>
      <dgm:rule type="w" for="ch" forName="composite" val="0" fact="NaN" max="NaN"/>
      <dgm:rule type="primFontSz" for="des" forName="parTx" val="5" fact="NaN" max="NaN"/>
    </dgm:ruleLst>
    <dgm:forEach name="Name4" axis="ch" ptType="node">
      <dgm:layoutNode name="composite">
        <dgm:alg type="composite"/>
        <dgm:shape xmlns:r="http://schemas.openxmlformats.org/officeDocument/2006/relationships" r:blip="">
          <dgm:adjLst/>
        </dgm:shape>
        <dgm:presOf/>
        <dgm:constrLst>
          <dgm:constr type="l" for="ch" forName="parTx"/>
          <dgm:constr type="w" for="ch" forName="parTx" refType="w"/>
          <dgm:constr type="t" for="ch" forName="parTx"/>
          <dgm:constr type="l" for="ch" forName="desTx"/>
          <dgm:constr type="w" for="ch" forName="desTx" refType="w" refFor="ch" refForName="parTx"/>
          <dgm:constr type="t" for="ch" forName="desTx" refType="h" refFor="ch" refForName="parTx"/>
        </dgm:constrLst>
        <dgm:ruleLst>
          <dgm:rule type="h" val="INF" fact="NaN" max="NaN"/>
        </dgm:ruleLst>
        <dgm:layoutNode name="parTx" styleLbl="alignNode1">
          <dgm:varLst>
            <dgm:chMax val="0"/>
            <dgm:chPref val="0"/>
            <dgm:bulletEnabled val="1"/>
          </dgm:varLst>
          <dgm:alg type="tx"/>
          <dgm:shape xmlns:r="http://schemas.openxmlformats.org/officeDocument/2006/relationships" type="rect" r:blip="">
            <dgm:adjLst/>
          </dgm:shape>
          <dgm:presOf axis="self" ptType="node"/>
          <dgm:constrLst>
            <dgm:constr type="h" refType="w" op="lte" fact="0.4"/>
            <dgm:constr type="h"/>
            <dgm:constr type="tMarg" refType="primFontSz" fact="0.32"/>
            <dgm:constr type="bMarg" refType="primFontSz" fact="0.32"/>
          </dgm:constrLst>
          <dgm:ruleLst>
            <dgm:rule type="h" val="INF" fact="NaN" max="NaN"/>
          </dgm:ruleLst>
        </dgm:layoutNode>
        <dgm:layoutNode name="desTx" styleLbl="alignAccFollowNode1">
          <dgm:varLst>
            <dgm:bulletEnabled val="1"/>
          </dgm:varLst>
          <dgm:alg type="tx">
            <dgm:param type="stBulletLvl" val="1"/>
          </dgm:alg>
          <dgm:shape xmlns:r="http://schemas.openxmlformats.org/officeDocument/2006/relationships" type="rect" r:blip="">
            <dgm:adjLst/>
          </dgm:shape>
          <dgm:presOf axis="des" ptType="node"/>
          <dgm:constrLst>
            <dgm:constr type="secFontSz" val="65"/>
            <dgm:constr type="primFontSz" refType="secFontSz"/>
            <dgm:constr type="h"/>
            <dgm:constr type="lMarg" refType="primFontSz" fact="0.42"/>
            <dgm:constr type="tMarg" refType="primFontSz" fact="0.42"/>
            <dgm:constr type="bMarg" refType="primFontSz" fact="0.63"/>
          </dgm:constrLst>
          <dgm:ruleLst>
            <dgm:rule type="h" val="INF" fact="NaN" max="NaN"/>
          </dgm:ruleLst>
        </dgm:layoutNode>
      </dgm:layoutNode>
      <dgm:forEach name="Name5"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98.xml><?xml version="1.0" encoding="utf-8"?>
<dgm:layoutDef xmlns:dgm="http://schemas.openxmlformats.org/drawingml/2006/diagram" xmlns:a="http://schemas.openxmlformats.org/drawingml/2006/main" uniqueId="urn:microsoft.com/office/officeart/2005/8/layout/process4">
  <dgm:title val=""/>
  <dgm:desc val=""/>
  <dgm:catLst>
    <dgm:cat type="process" pri="16000"/>
    <dgm:cat type="list" pri="2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lin">
      <dgm:param type="linDir" val="fromB"/>
    </dgm:alg>
    <dgm:shape xmlns:r="http://schemas.openxmlformats.org/officeDocument/2006/relationships" r:blip="">
      <dgm:adjLst/>
    </dgm:shape>
    <dgm:presOf/>
    <dgm:constrLst>
      <dgm:constr type="h" for="ch" forName="boxAndChildren" refType="h"/>
      <dgm:constr type="h" for="ch" forName="arrowAndChildren" refType="h" refFor="ch" refForName="boxAndChildren" op="equ" fact="1.538"/>
      <dgm:constr type="w" for="ch" forName="arrowAndChildren" refType="w"/>
      <dgm:constr type="w" for="ch" forName="boxAndChildren" refType="w"/>
      <dgm:constr type="h" for="ch" forName="sp" refType="h" fact="-0.015"/>
      <dgm:constr type="primFontSz" for="des" forName="parentTextBox" val="65"/>
      <dgm:constr type="primFontSz" for="des" forName="parentTextArrow" refType="primFontSz" refFor="des" refForName="parentTextBox" op="equ"/>
      <dgm:constr type="primFontSz" for="des" forName="childTextArrow" val="65"/>
      <dgm:constr type="primFontSz" for="des" forName="childTextBox" refType="primFontSz" refFor="des" refForName="childTextArrow" op="equ"/>
    </dgm:constrLst>
    <dgm:ruleLst/>
    <dgm:forEach name="Name1" axis="ch" ptType="node" st="-1" step="-1">
      <dgm:choose name="Name2">
        <dgm:if name="Name3" axis="self" ptType="node" func="revPos" op="equ" val="1">
          <dgm:layoutNode name="boxAndChildren">
            <dgm:alg type="composite"/>
            <dgm:shape xmlns:r="http://schemas.openxmlformats.org/officeDocument/2006/relationships" r:blip="">
              <dgm:adjLst/>
            </dgm:shape>
            <dgm:presOf/>
            <dgm:choose name="Name4">
              <dgm:if name="Name5" axis="ch" ptType="node" func="cnt" op="gte" val="1">
                <dgm:constrLst>
                  <dgm:constr type="w" for="ch" forName="parentTextBox" refType="w"/>
                  <dgm:constr type="h" for="ch" forName="parentTextBox" refType="h" fact="0.54"/>
                  <dgm:constr type="t" for="ch" forName="parentTextBox"/>
                  <dgm:constr type="w" for="ch" forName="entireBox" refType="w"/>
                  <dgm:constr type="h" for="ch" forName="entireBox" refType="h"/>
                  <dgm:constr type="w" for="ch" forName="descendantBox" refType="w"/>
                  <dgm:constr type="b" for="ch" forName="descendantBox" refType="h" fact="0.98"/>
                  <dgm:constr type="h" for="ch" forName="descendantBox" refType="h" fact="0.46"/>
                </dgm:constrLst>
              </dgm:if>
              <dgm:else name="Name6">
                <dgm:constrLst>
                  <dgm:constr type="w" for="ch" forName="parentTextBox" refType="w"/>
                  <dgm:constr type="h" for="ch" forName="parentTextBox" refType="h"/>
                </dgm:constrLst>
              </dgm:else>
            </dgm:choose>
            <dgm:ruleLst/>
            <dgm:layoutNode name="parentTextBox">
              <dgm:alg type="tx"/>
              <dgm:choose name="Name7">
                <dgm:if name="Name8" axis="ch" ptType="node" func="cnt" op="gte" val="1">
                  <dgm:shape xmlns:r="http://schemas.openxmlformats.org/officeDocument/2006/relationships" type="rect" r:blip="" zOrderOff="1" hideGeom="1">
                    <dgm:adjLst/>
                  </dgm:shape>
                </dgm:if>
                <dgm:else name="Name9">
                  <dgm:shape xmlns:r="http://schemas.openxmlformats.org/officeDocument/2006/relationships" type="rect" r:blip="">
                    <dgm:adjLst/>
                  </dgm:shape>
                </dgm:else>
              </dgm:choose>
              <dgm:presOf axis="self"/>
              <dgm:constrLst/>
              <dgm:ruleLst>
                <dgm:rule type="primFontSz" val="5" fact="NaN" max="NaN"/>
              </dgm:ruleLst>
            </dgm:layoutNode>
            <dgm:choose name="Name10">
              <dgm:if name="Name11" axis="ch" ptType="node" func="cnt" op="gte" val="1">
                <dgm:layoutNode name="entireBox">
                  <dgm:alg type="sp"/>
                  <dgm:shape xmlns:r="http://schemas.openxmlformats.org/officeDocument/2006/relationships" type="rect" r:blip="">
                    <dgm:adjLst/>
                  </dgm:shape>
                  <dgm:presOf axis="self"/>
                  <dgm:constrLst/>
                  <dgm:ruleLst/>
                </dgm:layoutNode>
                <dgm:layoutNode name="descendantBox" styleLbl="fgAccFollowNode1">
                  <dgm:choose name="Name12">
                    <dgm:if name="Name13" func="var" arg="dir" op="equ" val="norm">
                      <dgm:alg type="lin"/>
                    </dgm:if>
                    <dgm:else name="Name14">
                      <dgm:alg type="lin">
                        <dgm:param type="linDir" val="fromR"/>
                      </dgm:alg>
                    </dgm:else>
                  </dgm:choose>
                  <dgm:shape xmlns:r="http://schemas.openxmlformats.org/officeDocument/2006/relationships" r:blip="">
                    <dgm:adjLst/>
                  </dgm:shape>
                  <dgm:presOf/>
                  <dgm:constrLst>
                    <dgm:constr type="w" for="ch" forName="childTextBox" refType="w"/>
                    <dgm:constr type="h" for="ch" forName="childTextBox" refType="h"/>
                  </dgm:constrLst>
                  <dgm:ruleLst/>
                  <dgm:forEach name="Name15" axis="ch" ptType="node">
                    <dgm:layoutNode name="childTextBox"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16"/>
            </dgm:choose>
          </dgm:layoutNode>
        </dgm:if>
        <dgm:else name="Name17">
          <dgm:layoutNode name="arrowAndChildren">
            <dgm:alg type="composite"/>
            <dgm:shape xmlns:r="http://schemas.openxmlformats.org/officeDocument/2006/relationships" r:blip="">
              <dgm:adjLst/>
            </dgm:shape>
            <dgm:presOf/>
            <dgm:choose name="Name18">
              <dgm:if name="Name19" axis="ch" ptType="node" func="cnt" op="gte" val="1">
                <dgm:constrLst>
                  <dgm:constr type="w" for="ch" forName="parentTextArrow" refType="w"/>
                  <dgm:constr type="t" for="ch" forName="parentTextArrow"/>
                  <dgm:constr type="h" for="ch" forName="parentTextArrow" refType="h" fact="0.351"/>
                  <dgm:constr type="w" for="ch" forName="arrow" refType="w"/>
                  <dgm:constr type="h" for="ch" forName="arrow" refType="h"/>
                  <dgm:constr type="w" for="ch" forName="descendantArrow" refType="w"/>
                  <dgm:constr type="b" for="ch" forName="descendantArrow" refType="h" fact="0.65"/>
                  <dgm:constr type="h" for="ch" forName="descendantArrow" refType="h" fact="0.299"/>
                </dgm:constrLst>
              </dgm:if>
              <dgm:else name="Name20">
                <dgm:constrLst>
                  <dgm:constr type="w" for="ch" forName="parentTextArrow" refType="w"/>
                  <dgm:constr type="h" for="ch" forName="parentTextArrow" refType="h"/>
                </dgm:constrLst>
              </dgm:else>
            </dgm:choose>
            <dgm:ruleLst/>
            <dgm:layoutNode name="parentTextArrow">
              <dgm:alg type="tx"/>
              <dgm:choose name="Name21">
                <dgm:if name="Name22" axis="ch" ptType="node" func="cnt" op="gte" val="1">
                  <dgm:shape xmlns:r="http://schemas.openxmlformats.org/officeDocument/2006/relationships" type="rect" r:blip="" zOrderOff="1" hideGeom="1">
                    <dgm:adjLst/>
                  </dgm:shape>
                </dgm:if>
                <dgm:else name="Name23">
                  <dgm:shape xmlns:r="http://schemas.openxmlformats.org/officeDocument/2006/relationships" rot="180" type="upArrowCallout" r:blip="">
                    <dgm:adjLst/>
                  </dgm:shape>
                </dgm:else>
              </dgm:choose>
              <dgm:presOf axis="self"/>
              <dgm:constrLst/>
              <dgm:ruleLst>
                <dgm:rule type="primFontSz" val="5" fact="NaN" max="NaN"/>
              </dgm:ruleLst>
            </dgm:layoutNode>
            <dgm:choose name="Name24">
              <dgm:if name="Name25" axis="ch" ptType="node" func="cnt" op="gte" val="1">
                <dgm:layoutNode name="arrow">
                  <dgm:alg type="sp"/>
                  <dgm:shape xmlns:r="http://schemas.openxmlformats.org/officeDocument/2006/relationships" rot="180" type="upArrowCallout" r:blip="">
                    <dgm:adjLst/>
                  </dgm:shape>
                  <dgm:presOf axis="self"/>
                  <dgm:constrLst/>
                  <dgm:ruleLst/>
                </dgm:layoutNode>
                <dgm:layoutNode name="descendantArrow">
                  <dgm:choose name="Name26">
                    <dgm:if name="Name27" func="var" arg="dir" op="equ" val="norm">
                      <dgm:alg type="lin"/>
                    </dgm:if>
                    <dgm:else name="Name28">
                      <dgm:alg type="lin">
                        <dgm:param type="linDir" val="fromR"/>
                      </dgm:alg>
                    </dgm:else>
                  </dgm:choose>
                  <dgm:shape xmlns:r="http://schemas.openxmlformats.org/officeDocument/2006/relationships" r:blip="">
                    <dgm:adjLst/>
                  </dgm:shape>
                  <dgm:presOf/>
                  <dgm:constrLst>
                    <dgm:constr type="w" for="ch" forName="childTextArrow" refType="w"/>
                    <dgm:constr type="h" for="ch" forName="childTextArrow" refType="h"/>
                  </dgm:constrLst>
                  <dgm:ruleLst/>
                  <dgm:forEach name="Name29" axis="ch" ptType="node">
                    <dgm:layoutNode name="childTextArrow"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30"/>
            </dgm:choose>
          </dgm:layoutNode>
        </dgm:else>
      </dgm:choose>
      <dgm:forEach name="Name31" axis="precedSib" ptType="sibTrans" st="-1" cnt="1">
        <dgm:layoutNode name="sp">
          <dgm:alg type="sp"/>
          <dgm:shape xmlns:r="http://schemas.openxmlformats.org/officeDocument/2006/relationships" r:blip="">
            <dgm:adjLst/>
          </dgm:shape>
          <dgm:presOf axis="self"/>
          <dgm:constrLst/>
          <dgm:ruleLst/>
        </dgm:layoutNode>
      </dgm:forEach>
    </dgm:forEach>
  </dgm:layoutNode>
</dgm:layoutDef>
</file>

<file path=ppt/diagrams/layout99.xml><?xml version="1.0" encoding="utf-8"?>
<dgm:layoutDef xmlns:dgm="http://schemas.openxmlformats.org/drawingml/2006/diagram" xmlns:a="http://schemas.openxmlformats.org/drawingml/2006/main" uniqueId="urn:microsoft.com/office/officeart/2005/8/layout/process4">
  <dgm:title val=""/>
  <dgm:desc val=""/>
  <dgm:catLst>
    <dgm:cat type="process" pri="16000"/>
    <dgm:cat type="list" pri="2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lin">
      <dgm:param type="linDir" val="fromB"/>
    </dgm:alg>
    <dgm:shape xmlns:r="http://schemas.openxmlformats.org/officeDocument/2006/relationships" r:blip="">
      <dgm:adjLst/>
    </dgm:shape>
    <dgm:presOf/>
    <dgm:constrLst>
      <dgm:constr type="h" for="ch" forName="boxAndChildren" refType="h"/>
      <dgm:constr type="h" for="ch" forName="arrowAndChildren" refType="h" refFor="ch" refForName="boxAndChildren" op="equ" fact="1.538"/>
      <dgm:constr type="w" for="ch" forName="arrowAndChildren" refType="w"/>
      <dgm:constr type="w" for="ch" forName="boxAndChildren" refType="w"/>
      <dgm:constr type="h" for="ch" forName="sp" refType="h" fact="-0.015"/>
      <dgm:constr type="primFontSz" for="des" forName="parentTextBox" val="65"/>
      <dgm:constr type="primFontSz" for="des" forName="parentTextArrow" refType="primFontSz" refFor="des" refForName="parentTextBox" op="equ"/>
      <dgm:constr type="primFontSz" for="des" forName="childTextArrow" val="65"/>
      <dgm:constr type="primFontSz" for="des" forName="childTextBox" refType="primFontSz" refFor="des" refForName="childTextArrow" op="equ"/>
    </dgm:constrLst>
    <dgm:ruleLst/>
    <dgm:forEach name="Name1" axis="ch" ptType="node" st="-1" step="-1">
      <dgm:choose name="Name2">
        <dgm:if name="Name3" axis="self" ptType="node" func="revPos" op="equ" val="1">
          <dgm:layoutNode name="boxAndChildren">
            <dgm:alg type="composite"/>
            <dgm:shape xmlns:r="http://schemas.openxmlformats.org/officeDocument/2006/relationships" r:blip="">
              <dgm:adjLst/>
            </dgm:shape>
            <dgm:presOf/>
            <dgm:choose name="Name4">
              <dgm:if name="Name5" axis="ch" ptType="node" func="cnt" op="gte" val="1">
                <dgm:constrLst>
                  <dgm:constr type="w" for="ch" forName="parentTextBox" refType="w"/>
                  <dgm:constr type="h" for="ch" forName="parentTextBox" refType="h" fact="0.54"/>
                  <dgm:constr type="t" for="ch" forName="parentTextBox"/>
                  <dgm:constr type="w" for="ch" forName="entireBox" refType="w"/>
                  <dgm:constr type="h" for="ch" forName="entireBox" refType="h"/>
                  <dgm:constr type="w" for="ch" forName="descendantBox" refType="w"/>
                  <dgm:constr type="b" for="ch" forName="descendantBox" refType="h" fact="0.98"/>
                  <dgm:constr type="h" for="ch" forName="descendantBox" refType="h" fact="0.46"/>
                </dgm:constrLst>
              </dgm:if>
              <dgm:else name="Name6">
                <dgm:constrLst>
                  <dgm:constr type="w" for="ch" forName="parentTextBox" refType="w"/>
                  <dgm:constr type="h" for="ch" forName="parentTextBox" refType="h"/>
                </dgm:constrLst>
              </dgm:else>
            </dgm:choose>
            <dgm:ruleLst/>
            <dgm:layoutNode name="parentTextBox">
              <dgm:alg type="tx"/>
              <dgm:choose name="Name7">
                <dgm:if name="Name8" axis="ch" ptType="node" func="cnt" op="gte" val="1">
                  <dgm:shape xmlns:r="http://schemas.openxmlformats.org/officeDocument/2006/relationships" type="rect" r:blip="" zOrderOff="1" hideGeom="1">
                    <dgm:adjLst/>
                  </dgm:shape>
                </dgm:if>
                <dgm:else name="Name9">
                  <dgm:shape xmlns:r="http://schemas.openxmlformats.org/officeDocument/2006/relationships" type="rect" r:blip="">
                    <dgm:adjLst/>
                  </dgm:shape>
                </dgm:else>
              </dgm:choose>
              <dgm:presOf axis="self"/>
              <dgm:constrLst/>
              <dgm:ruleLst>
                <dgm:rule type="primFontSz" val="5" fact="NaN" max="NaN"/>
              </dgm:ruleLst>
            </dgm:layoutNode>
            <dgm:choose name="Name10">
              <dgm:if name="Name11" axis="ch" ptType="node" func="cnt" op="gte" val="1">
                <dgm:layoutNode name="entireBox">
                  <dgm:alg type="sp"/>
                  <dgm:shape xmlns:r="http://schemas.openxmlformats.org/officeDocument/2006/relationships" type="rect" r:blip="">
                    <dgm:adjLst/>
                  </dgm:shape>
                  <dgm:presOf axis="self"/>
                  <dgm:constrLst/>
                  <dgm:ruleLst/>
                </dgm:layoutNode>
                <dgm:layoutNode name="descendantBox" styleLbl="fgAccFollowNode1">
                  <dgm:choose name="Name12">
                    <dgm:if name="Name13" func="var" arg="dir" op="equ" val="norm">
                      <dgm:alg type="lin"/>
                    </dgm:if>
                    <dgm:else name="Name14">
                      <dgm:alg type="lin">
                        <dgm:param type="linDir" val="fromR"/>
                      </dgm:alg>
                    </dgm:else>
                  </dgm:choose>
                  <dgm:shape xmlns:r="http://schemas.openxmlformats.org/officeDocument/2006/relationships" r:blip="">
                    <dgm:adjLst/>
                  </dgm:shape>
                  <dgm:presOf/>
                  <dgm:constrLst>
                    <dgm:constr type="w" for="ch" forName="childTextBox" refType="w"/>
                    <dgm:constr type="h" for="ch" forName="childTextBox" refType="h"/>
                  </dgm:constrLst>
                  <dgm:ruleLst/>
                  <dgm:forEach name="Name15" axis="ch" ptType="node">
                    <dgm:layoutNode name="childTextBox"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16"/>
            </dgm:choose>
          </dgm:layoutNode>
        </dgm:if>
        <dgm:else name="Name17">
          <dgm:layoutNode name="arrowAndChildren">
            <dgm:alg type="composite"/>
            <dgm:shape xmlns:r="http://schemas.openxmlformats.org/officeDocument/2006/relationships" r:blip="">
              <dgm:adjLst/>
            </dgm:shape>
            <dgm:presOf/>
            <dgm:choose name="Name18">
              <dgm:if name="Name19" axis="ch" ptType="node" func="cnt" op="gte" val="1">
                <dgm:constrLst>
                  <dgm:constr type="w" for="ch" forName="parentTextArrow" refType="w"/>
                  <dgm:constr type="t" for="ch" forName="parentTextArrow"/>
                  <dgm:constr type="h" for="ch" forName="parentTextArrow" refType="h" fact="0.351"/>
                  <dgm:constr type="w" for="ch" forName="arrow" refType="w"/>
                  <dgm:constr type="h" for="ch" forName="arrow" refType="h"/>
                  <dgm:constr type="w" for="ch" forName="descendantArrow" refType="w"/>
                  <dgm:constr type="b" for="ch" forName="descendantArrow" refType="h" fact="0.65"/>
                  <dgm:constr type="h" for="ch" forName="descendantArrow" refType="h" fact="0.299"/>
                </dgm:constrLst>
              </dgm:if>
              <dgm:else name="Name20">
                <dgm:constrLst>
                  <dgm:constr type="w" for="ch" forName="parentTextArrow" refType="w"/>
                  <dgm:constr type="h" for="ch" forName="parentTextArrow" refType="h"/>
                </dgm:constrLst>
              </dgm:else>
            </dgm:choose>
            <dgm:ruleLst/>
            <dgm:layoutNode name="parentTextArrow">
              <dgm:alg type="tx"/>
              <dgm:choose name="Name21">
                <dgm:if name="Name22" axis="ch" ptType="node" func="cnt" op="gte" val="1">
                  <dgm:shape xmlns:r="http://schemas.openxmlformats.org/officeDocument/2006/relationships" type="rect" r:blip="" zOrderOff="1" hideGeom="1">
                    <dgm:adjLst/>
                  </dgm:shape>
                </dgm:if>
                <dgm:else name="Name23">
                  <dgm:shape xmlns:r="http://schemas.openxmlformats.org/officeDocument/2006/relationships" rot="180" type="upArrowCallout" r:blip="">
                    <dgm:adjLst/>
                  </dgm:shape>
                </dgm:else>
              </dgm:choose>
              <dgm:presOf axis="self"/>
              <dgm:constrLst/>
              <dgm:ruleLst>
                <dgm:rule type="primFontSz" val="5" fact="NaN" max="NaN"/>
              </dgm:ruleLst>
            </dgm:layoutNode>
            <dgm:choose name="Name24">
              <dgm:if name="Name25" axis="ch" ptType="node" func="cnt" op="gte" val="1">
                <dgm:layoutNode name="arrow">
                  <dgm:alg type="sp"/>
                  <dgm:shape xmlns:r="http://schemas.openxmlformats.org/officeDocument/2006/relationships" rot="180" type="upArrowCallout" r:blip="">
                    <dgm:adjLst/>
                  </dgm:shape>
                  <dgm:presOf axis="self"/>
                  <dgm:constrLst/>
                  <dgm:ruleLst/>
                </dgm:layoutNode>
                <dgm:layoutNode name="descendantArrow">
                  <dgm:choose name="Name26">
                    <dgm:if name="Name27" func="var" arg="dir" op="equ" val="norm">
                      <dgm:alg type="lin"/>
                    </dgm:if>
                    <dgm:else name="Name28">
                      <dgm:alg type="lin">
                        <dgm:param type="linDir" val="fromR"/>
                      </dgm:alg>
                    </dgm:else>
                  </dgm:choose>
                  <dgm:shape xmlns:r="http://schemas.openxmlformats.org/officeDocument/2006/relationships" r:blip="">
                    <dgm:adjLst/>
                  </dgm:shape>
                  <dgm:presOf/>
                  <dgm:constrLst>
                    <dgm:constr type="w" for="ch" forName="childTextArrow" refType="w"/>
                    <dgm:constr type="h" for="ch" forName="childTextArrow" refType="h"/>
                  </dgm:constrLst>
                  <dgm:ruleLst/>
                  <dgm:forEach name="Name29" axis="ch" ptType="node">
                    <dgm:layoutNode name="childTextArrow"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30"/>
            </dgm:choose>
          </dgm:layoutNode>
        </dgm:else>
      </dgm:choose>
      <dgm:forEach name="Name31" axis="precedSib" ptType="sibTrans" st="-1" cnt="1">
        <dgm:layoutNode name="sp">
          <dgm:alg type="sp"/>
          <dgm:shape xmlns:r="http://schemas.openxmlformats.org/officeDocument/2006/relationships" r:blip="">
            <dgm:adjLst/>
          </dgm:shape>
          <dgm:presOf axis="sel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3d2#1">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0.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1.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2.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3.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104.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5.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6.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7.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8.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9.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0.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1.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2.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3.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4.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5.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6.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7.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118.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119.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0.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121.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122.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123.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124.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125.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126.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7.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8.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9.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0.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1.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2.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4.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5.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6.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7.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8.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9.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0.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1.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2.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3.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4.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5.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6.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7.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8.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9.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0.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1.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2.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3.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4.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5.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6.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7.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8.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9.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0.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1.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2.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4.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5.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166.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7.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8.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169.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0.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171.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172.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173.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174.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5.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6.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7.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178.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179.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0.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1.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2.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3.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4.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5.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6.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7.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8.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9.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0.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1.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2.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3.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4.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5.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6.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7.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8.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9.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0.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1.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2.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3.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4.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5.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6.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7.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8.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9.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0.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1.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2.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3.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4.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5.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6.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7.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8.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9.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0.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1.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2.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3.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4.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5.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6.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7.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8.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9.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0.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1.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2.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3.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4.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5.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6.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7.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8.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9.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0.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1.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2.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3.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4.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5.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6.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7.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8.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9.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5.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50.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51.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52.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53.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54.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55.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56.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57.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58.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59.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6.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260.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61.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62.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63.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64.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65.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66.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67.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68.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69.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7.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270.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71.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72.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73.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74.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75.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76.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77.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8.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29.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0.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1.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2.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4.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5.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36.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37.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8.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9.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0.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1.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2.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4.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5.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6.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7.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8.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9.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0.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1.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2.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4.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5.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6.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7.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8.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9.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0.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1.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2.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4.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5.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6.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67.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68.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69.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0.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1.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2.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4.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5.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6.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8.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9.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0.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1.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2.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3.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4.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5.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6.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7.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8.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9.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90.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1.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2.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4.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5.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6.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7.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8.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9.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Θέση κεφαλίδας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l-GR"/>
          </a:p>
        </p:txBody>
      </p:sp>
      <p:sp>
        <p:nvSpPr>
          <p:cNvPr id="3" name="Θέση ημερομηνίας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6AC211B-F62E-45D7-AFD1-3E63473AB588}" type="datetimeFigureOut">
              <a:rPr lang="el-GR" smtClean="0"/>
              <a:pPr/>
              <a:t>28/4/2025</a:t>
            </a:fld>
            <a:endParaRPr lang="el-GR"/>
          </a:p>
        </p:txBody>
      </p:sp>
      <p:sp>
        <p:nvSpPr>
          <p:cNvPr id="4" name="Θέση υποσέλιδου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l-GR"/>
          </a:p>
        </p:txBody>
      </p:sp>
      <p:sp>
        <p:nvSpPr>
          <p:cNvPr id="5" name="Θέση αριθμού διαφάνειας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71EA3C80-AD4C-4B03-B937-345C31C27AB6}" type="slidenum">
              <a:rPr lang="el-GR" smtClean="0"/>
              <a:pPr/>
              <a:t>‹#›</a:t>
            </a:fld>
            <a:endParaRPr lang="el-GR"/>
          </a:p>
        </p:txBody>
      </p:sp>
    </p:spTree>
    <p:extLst>
      <p:ext uri="{BB962C8B-B14F-4D97-AF65-F5344CB8AC3E}">
        <p14:creationId xmlns:p14="http://schemas.microsoft.com/office/powerpoint/2010/main" val="616498559"/>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Θέση κεφαλίδας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l-GR"/>
          </a:p>
        </p:txBody>
      </p:sp>
      <p:sp>
        <p:nvSpPr>
          <p:cNvPr id="3" name="Θέση ημερομηνίας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7471F66-095E-4FEA-BB7D-711F10144B05}" type="datetimeFigureOut">
              <a:rPr lang="el-GR" smtClean="0"/>
              <a:pPr/>
              <a:t>28/4/2025</a:t>
            </a:fld>
            <a:endParaRPr lang="el-GR"/>
          </a:p>
        </p:txBody>
      </p:sp>
      <p:sp>
        <p:nvSpPr>
          <p:cNvPr id="4" name="Θέση εικόνας διαφάνειας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l-GR"/>
          </a:p>
        </p:txBody>
      </p:sp>
      <p:sp>
        <p:nvSpPr>
          <p:cNvPr id="5" name="Θέση σημειώσεων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l-GR"/>
              <a:t>Στυλ υποδείγματος κειμένου</a:t>
            </a:r>
          </a:p>
          <a:p>
            <a:pPr lvl="1"/>
            <a:r>
              <a:rPr lang="el-GR"/>
              <a:t>Δεύτερου επιπέδου</a:t>
            </a:r>
          </a:p>
          <a:p>
            <a:pPr lvl="2"/>
            <a:r>
              <a:rPr lang="el-GR"/>
              <a:t>Τρίτου επιπέδου</a:t>
            </a:r>
          </a:p>
          <a:p>
            <a:pPr lvl="3"/>
            <a:r>
              <a:rPr lang="el-GR"/>
              <a:t>Τέταρτου επιπέδου</a:t>
            </a:r>
          </a:p>
          <a:p>
            <a:pPr lvl="4"/>
            <a:r>
              <a:rPr lang="el-GR"/>
              <a:t>Πέμπτου επιπέδου</a:t>
            </a:r>
          </a:p>
        </p:txBody>
      </p:sp>
      <p:sp>
        <p:nvSpPr>
          <p:cNvPr id="6" name="Θέση υποσέλιδου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l-GR"/>
          </a:p>
        </p:txBody>
      </p:sp>
      <p:sp>
        <p:nvSpPr>
          <p:cNvPr id="7" name="Θέση αριθμού διαφάνειας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59F9302-EE59-4C01-ACD2-573F917212B6}" type="slidenum">
              <a:rPr lang="el-GR" smtClean="0"/>
              <a:pPr/>
              <a:t>‹#›</a:t>
            </a:fld>
            <a:endParaRPr lang="el-GR"/>
          </a:p>
        </p:txBody>
      </p:sp>
    </p:spTree>
    <p:extLst>
      <p:ext uri="{BB962C8B-B14F-4D97-AF65-F5344CB8AC3E}">
        <p14:creationId xmlns:p14="http://schemas.microsoft.com/office/powerpoint/2010/main" val="33277834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Θέση εικόνας διαφάνειας 1"/>
          <p:cNvSpPr>
            <a:spLocks noGrp="1" noRot="1" noChangeAspect="1"/>
          </p:cNvSpPr>
          <p:nvPr>
            <p:ph type="sldImg"/>
          </p:nvPr>
        </p:nvSpPr>
        <p:spPr/>
      </p:sp>
      <p:sp>
        <p:nvSpPr>
          <p:cNvPr id="3" name="Θέση σημειώσεων 2"/>
          <p:cNvSpPr>
            <a:spLocks noGrp="1"/>
          </p:cNvSpPr>
          <p:nvPr>
            <p:ph type="body" idx="1"/>
          </p:nvPr>
        </p:nvSpPr>
        <p:spPr/>
        <p:txBody>
          <a:bodyPr/>
          <a:lstStyle/>
          <a:p>
            <a:endParaRPr lang="el-GR" dirty="0"/>
          </a:p>
        </p:txBody>
      </p:sp>
      <p:sp>
        <p:nvSpPr>
          <p:cNvPr id="4" name="Θέση αριθμού διαφάνειας 3"/>
          <p:cNvSpPr>
            <a:spLocks noGrp="1"/>
          </p:cNvSpPr>
          <p:nvPr>
            <p:ph type="sldNum" sz="quarter" idx="10"/>
          </p:nvPr>
        </p:nvSpPr>
        <p:spPr/>
        <p:txBody>
          <a:bodyPr/>
          <a:lstStyle/>
          <a:p>
            <a:fld id="{759F9302-EE59-4C01-ACD2-573F917212B6}" type="slidenum">
              <a:rPr lang="el-GR" smtClean="0"/>
              <a:pPr/>
              <a:t>1</a:t>
            </a:fld>
            <a:endParaRPr lang="el-GR" dirty="0"/>
          </a:p>
        </p:txBody>
      </p:sp>
    </p:spTree>
    <p:extLst>
      <p:ext uri="{BB962C8B-B14F-4D97-AF65-F5344CB8AC3E}">
        <p14:creationId xmlns:p14="http://schemas.microsoft.com/office/powerpoint/2010/main" val="295400926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Θέση εικόνας διαφάνειας 1"/>
          <p:cNvSpPr>
            <a:spLocks noGrp="1" noRot="1" noChangeAspect="1"/>
          </p:cNvSpPr>
          <p:nvPr>
            <p:ph type="sldImg"/>
          </p:nvPr>
        </p:nvSpPr>
        <p:spPr/>
      </p:sp>
      <p:sp>
        <p:nvSpPr>
          <p:cNvPr id="3" name="Θέση σημειώσεων 2"/>
          <p:cNvSpPr>
            <a:spLocks noGrp="1"/>
          </p:cNvSpPr>
          <p:nvPr>
            <p:ph type="body" idx="1"/>
          </p:nvPr>
        </p:nvSpPr>
        <p:spPr/>
        <p:txBody>
          <a:bodyPr/>
          <a:lstStyle/>
          <a:p>
            <a:endParaRPr lang="el-GR" dirty="0"/>
          </a:p>
        </p:txBody>
      </p:sp>
      <p:sp>
        <p:nvSpPr>
          <p:cNvPr id="4" name="Θέση αριθμού διαφάνειας 3"/>
          <p:cNvSpPr>
            <a:spLocks noGrp="1"/>
          </p:cNvSpPr>
          <p:nvPr>
            <p:ph type="sldNum" sz="quarter" idx="10"/>
          </p:nvPr>
        </p:nvSpPr>
        <p:spPr/>
        <p:txBody>
          <a:bodyPr/>
          <a:lstStyle/>
          <a:p>
            <a:fld id="{759F9302-EE59-4C01-ACD2-573F917212B6}" type="slidenum">
              <a:rPr lang="el-GR" smtClean="0"/>
              <a:pPr/>
              <a:t>2</a:t>
            </a:fld>
            <a:endParaRPr lang="el-GR" dirty="0"/>
          </a:p>
        </p:txBody>
      </p:sp>
    </p:spTree>
    <p:extLst>
      <p:ext uri="{BB962C8B-B14F-4D97-AF65-F5344CB8AC3E}">
        <p14:creationId xmlns:p14="http://schemas.microsoft.com/office/powerpoint/2010/main" val="336296384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5913B93-DCF1-11FB-5B02-DF1A3F036E77}"/>
            </a:ext>
          </a:extLst>
        </p:cNvPr>
        <p:cNvGrpSpPr/>
        <p:nvPr/>
      </p:nvGrpSpPr>
      <p:grpSpPr>
        <a:xfrm>
          <a:off x="0" y="0"/>
          <a:ext cx="0" cy="0"/>
          <a:chOff x="0" y="0"/>
          <a:chExt cx="0" cy="0"/>
        </a:xfrm>
      </p:grpSpPr>
      <p:sp>
        <p:nvSpPr>
          <p:cNvPr id="2" name="Θέση εικόνας διαφάνειας 1">
            <a:extLst>
              <a:ext uri="{FF2B5EF4-FFF2-40B4-BE49-F238E27FC236}">
                <a16:creationId xmlns:a16="http://schemas.microsoft.com/office/drawing/2014/main" id="{FEBD78FA-86D4-74F0-5A48-D49C62BE5C14}"/>
              </a:ext>
            </a:extLst>
          </p:cNvPr>
          <p:cNvSpPr>
            <a:spLocks noGrp="1" noRot="1" noChangeAspect="1"/>
          </p:cNvSpPr>
          <p:nvPr>
            <p:ph type="sldImg"/>
          </p:nvPr>
        </p:nvSpPr>
        <p:spPr/>
      </p:sp>
      <p:sp>
        <p:nvSpPr>
          <p:cNvPr id="3" name="Θέση σημειώσεων 2">
            <a:extLst>
              <a:ext uri="{FF2B5EF4-FFF2-40B4-BE49-F238E27FC236}">
                <a16:creationId xmlns:a16="http://schemas.microsoft.com/office/drawing/2014/main" id="{F5A7A3EB-F2AB-EE89-9DFF-3353CEE772ED}"/>
              </a:ext>
            </a:extLst>
          </p:cNvPr>
          <p:cNvSpPr>
            <a:spLocks noGrp="1"/>
          </p:cNvSpPr>
          <p:nvPr>
            <p:ph type="body" idx="1"/>
          </p:nvPr>
        </p:nvSpPr>
        <p:spPr/>
        <p:txBody>
          <a:bodyPr/>
          <a:lstStyle/>
          <a:p>
            <a:endParaRPr lang="el-GR" dirty="0"/>
          </a:p>
        </p:txBody>
      </p:sp>
      <p:sp>
        <p:nvSpPr>
          <p:cNvPr id="4" name="Θέση αριθμού διαφάνειας 3">
            <a:extLst>
              <a:ext uri="{FF2B5EF4-FFF2-40B4-BE49-F238E27FC236}">
                <a16:creationId xmlns:a16="http://schemas.microsoft.com/office/drawing/2014/main" id="{E31D4ABA-8AF3-B02B-42FB-726E19ABEBCC}"/>
              </a:ext>
            </a:extLst>
          </p:cNvPr>
          <p:cNvSpPr>
            <a:spLocks noGrp="1"/>
          </p:cNvSpPr>
          <p:nvPr>
            <p:ph type="sldNum" sz="quarter" idx="10"/>
          </p:nvPr>
        </p:nvSpPr>
        <p:spPr/>
        <p:txBody>
          <a:bodyPr/>
          <a:lstStyle/>
          <a:p>
            <a:fld id="{759F9302-EE59-4C01-ACD2-573F917212B6}" type="slidenum">
              <a:rPr lang="el-GR" smtClean="0"/>
              <a:pPr/>
              <a:t>3</a:t>
            </a:fld>
            <a:endParaRPr lang="el-GR" dirty="0"/>
          </a:p>
        </p:txBody>
      </p:sp>
    </p:spTree>
    <p:extLst>
      <p:ext uri="{BB962C8B-B14F-4D97-AF65-F5344CB8AC3E}">
        <p14:creationId xmlns:p14="http://schemas.microsoft.com/office/powerpoint/2010/main" val="296163129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3932D88-8E07-8DD0-FAAE-C006B219FE15}"/>
            </a:ext>
          </a:extLst>
        </p:cNvPr>
        <p:cNvGrpSpPr/>
        <p:nvPr/>
      </p:nvGrpSpPr>
      <p:grpSpPr>
        <a:xfrm>
          <a:off x="0" y="0"/>
          <a:ext cx="0" cy="0"/>
          <a:chOff x="0" y="0"/>
          <a:chExt cx="0" cy="0"/>
        </a:xfrm>
      </p:grpSpPr>
      <p:sp>
        <p:nvSpPr>
          <p:cNvPr id="2" name="Θέση εικόνας διαφάνειας 1">
            <a:extLst>
              <a:ext uri="{FF2B5EF4-FFF2-40B4-BE49-F238E27FC236}">
                <a16:creationId xmlns:a16="http://schemas.microsoft.com/office/drawing/2014/main" id="{D2E75A6B-1066-DFC7-020E-19441DFC7AB6}"/>
              </a:ext>
            </a:extLst>
          </p:cNvPr>
          <p:cNvSpPr>
            <a:spLocks noGrp="1" noRot="1" noChangeAspect="1"/>
          </p:cNvSpPr>
          <p:nvPr>
            <p:ph type="sldImg"/>
          </p:nvPr>
        </p:nvSpPr>
        <p:spPr/>
      </p:sp>
      <p:sp>
        <p:nvSpPr>
          <p:cNvPr id="3" name="Θέση σημειώσεων 2">
            <a:extLst>
              <a:ext uri="{FF2B5EF4-FFF2-40B4-BE49-F238E27FC236}">
                <a16:creationId xmlns:a16="http://schemas.microsoft.com/office/drawing/2014/main" id="{67E8E506-2F92-3A6F-A3C7-6DD900BB5E1E}"/>
              </a:ext>
            </a:extLst>
          </p:cNvPr>
          <p:cNvSpPr>
            <a:spLocks noGrp="1"/>
          </p:cNvSpPr>
          <p:nvPr>
            <p:ph type="body" idx="1"/>
          </p:nvPr>
        </p:nvSpPr>
        <p:spPr/>
        <p:txBody>
          <a:bodyPr/>
          <a:lstStyle/>
          <a:p>
            <a:endParaRPr lang="el-GR" dirty="0"/>
          </a:p>
        </p:txBody>
      </p:sp>
      <p:sp>
        <p:nvSpPr>
          <p:cNvPr id="4" name="Θέση αριθμού διαφάνειας 3">
            <a:extLst>
              <a:ext uri="{FF2B5EF4-FFF2-40B4-BE49-F238E27FC236}">
                <a16:creationId xmlns:a16="http://schemas.microsoft.com/office/drawing/2014/main" id="{8B1F736C-F9C6-EBA9-9D65-C6AC6157D0C2}"/>
              </a:ext>
            </a:extLst>
          </p:cNvPr>
          <p:cNvSpPr>
            <a:spLocks noGrp="1"/>
          </p:cNvSpPr>
          <p:nvPr>
            <p:ph type="sldNum" sz="quarter" idx="10"/>
          </p:nvPr>
        </p:nvSpPr>
        <p:spPr/>
        <p:txBody>
          <a:bodyPr/>
          <a:lstStyle/>
          <a:p>
            <a:fld id="{759F9302-EE59-4C01-ACD2-573F917212B6}" type="slidenum">
              <a:rPr lang="el-GR" smtClean="0"/>
              <a:pPr/>
              <a:t>4</a:t>
            </a:fld>
            <a:endParaRPr lang="el-GR" dirty="0"/>
          </a:p>
        </p:txBody>
      </p:sp>
    </p:spTree>
    <p:extLst>
      <p:ext uri="{BB962C8B-B14F-4D97-AF65-F5344CB8AC3E}">
        <p14:creationId xmlns:p14="http://schemas.microsoft.com/office/powerpoint/2010/main" val="328513386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Θέση εικόνας διαφάνειας 1"/>
          <p:cNvSpPr>
            <a:spLocks noGrp="1" noRot="1" noChangeAspect="1"/>
          </p:cNvSpPr>
          <p:nvPr>
            <p:ph type="sldImg"/>
          </p:nvPr>
        </p:nvSpPr>
        <p:spPr/>
      </p:sp>
      <p:sp>
        <p:nvSpPr>
          <p:cNvPr id="3" name="Θέση σημειώσεων 2"/>
          <p:cNvSpPr>
            <a:spLocks noGrp="1"/>
          </p:cNvSpPr>
          <p:nvPr>
            <p:ph type="body" idx="1"/>
          </p:nvPr>
        </p:nvSpPr>
        <p:spPr/>
        <p:txBody>
          <a:bodyPr/>
          <a:lstStyle/>
          <a:p>
            <a:endParaRPr lang="el-GR" dirty="0"/>
          </a:p>
        </p:txBody>
      </p:sp>
      <p:sp>
        <p:nvSpPr>
          <p:cNvPr id="4" name="Θέση αριθμού διαφάνειας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59F9302-EE59-4C01-ACD2-573F917212B6}" type="slidenum">
              <a:rPr kumimoji="0" lang="el-G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el-GR"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7778401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CE6A634-A936-BA23-07BD-9D0D173DCF93}"/>
            </a:ext>
          </a:extLst>
        </p:cNvPr>
        <p:cNvGrpSpPr/>
        <p:nvPr/>
      </p:nvGrpSpPr>
      <p:grpSpPr>
        <a:xfrm>
          <a:off x="0" y="0"/>
          <a:ext cx="0" cy="0"/>
          <a:chOff x="0" y="0"/>
          <a:chExt cx="0" cy="0"/>
        </a:xfrm>
      </p:grpSpPr>
      <p:sp>
        <p:nvSpPr>
          <p:cNvPr id="2" name="Θέση εικόνας διαφάνειας 1">
            <a:extLst>
              <a:ext uri="{FF2B5EF4-FFF2-40B4-BE49-F238E27FC236}">
                <a16:creationId xmlns:a16="http://schemas.microsoft.com/office/drawing/2014/main" id="{22CAABD3-3222-E54C-30D8-0C7519384B74}"/>
              </a:ext>
            </a:extLst>
          </p:cNvPr>
          <p:cNvSpPr>
            <a:spLocks noGrp="1" noRot="1" noChangeAspect="1"/>
          </p:cNvSpPr>
          <p:nvPr>
            <p:ph type="sldImg"/>
          </p:nvPr>
        </p:nvSpPr>
        <p:spPr/>
      </p:sp>
      <p:sp>
        <p:nvSpPr>
          <p:cNvPr id="3" name="Θέση σημειώσεων 2">
            <a:extLst>
              <a:ext uri="{FF2B5EF4-FFF2-40B4-BE49-F238E27FC236}">
                <a16:creationId xmlns:a16="http://schemas.microsoft.com/office/drawing/2014/main" id="{10C7BB91-42AF-E9D2-0BE6-52564C48E8DD}"/>
              </a:ext>
            </a:extLst>
          </p:cNvPr>
          <p:cNvSpPr>
            <a:spLocks noGrp="1"/>
          </p:cNvSpPr>
          <p:nvPr>
            <p:ph type="body" idx="1"/>
          </p:nvPr>
        </p:nvSpPr>
        <p:spPr/>
        <p:txBody>
          <a:bodyPr/>
          <a:lstStyle/>
          <a:p>
            <a:endParaRPr lang="el-GR" dirty="0"/>
          </a:p>
        </p:txBody>
      </p:sp>
      <p:sp>
        <p:nvSpPr>
          <p:cNvPr id="4" name="Θέση αριθμού διαφάνειας 3">
            <a:extLst>
              <a:ext uri="{FF2B5EF4-FFF2-40B4-BE49-F238E27FC236}">
                <a16:creationId xmlns:a16="http://schemas.microsoft.com/office/drawing/2014/main" id="{E6D988A6-D449-08E7-0541-08B3812D4B8F}"/>
              </a:ext>
            </a:extLst>
          </p:cNvPr>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59F9302-EE59-4C01-ACD2-573F917212B6}" type="slidenum">
              <a:rPr kumimoji="0" lang="el-G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a:t>
            </a:fld>
            <a:endParaRPr kumimoji="0" lang="el-GR"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870795270"/>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8" Type="http://schemas.microsoft.com/office/2007/relationships/diagramDrawing" Target="../diagrams/drawing1.xml"/><Relationship Id="rId3" Type="http://schemas.openxmlformats.org/officeDocument/2006/relationships/image" Target="../media/image3.png"/><Relationship Id="rId7" Type="http://schemas.openxmlformats.org/officeDocument/2006/relationships/diagramColors" Target="../diagrams/colors1.xml"/><Relationship Id="rId2" Type="http://schemas.openxmlformats.org/officeDocument/2006/relationships/image" Target="../media/image2.png"/><Relationship Id="rId1" Type="http://schemas.openxmlformats.org/officeDocument/2006/relationships/slideMaster" Target="../slideMasters/slideMaster1.xml"/><Relationship Id="rId6" Type="http://schemas.openxmlformats.org/officeDocument/2006/relationships/diagramQuickStyle" Target="../diagrams/quickStyle1.xml"/><Relationship Id="rId5" Type="http://schemas.openxmlformats.org/officeDocument/2006/relationships/diagramLayout" Target="../diagrams/layout1.xml"/><Relationship Id="rId4" Type="http://schemas.openxmlformats.org/officeDocument/2006/relationships/diagramData" Target="../diagrams/data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Διαφάνεια τίτλου">
    <p:spTree>
      <p:nvGrpSpPr>
        <p:cNvPr id="1" name=""/>
        <p:cNvGrpSpPr/>
        <p:nvPr/>
      </p:nvGrpSpPr>
      <p:grpSpPr>
        <a:xfrm>
          <a:off x="0" y="0"/>
          <a:ext cx="0" cy="0"/>
          <a:chOff x="0" y="0"/>
          <a:chExt cx="0" cy="0"/>
        </a:xfrm>
      </p:grpSpPr>
      <p:pic>
        <p:nvPicPr>
          <p:cNvPr id="7" name="Picture 6" descr="HD-ShadowLong.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4242851"/>
            <a:ext cx="8968084" cy="275942"/>
          </a:xfrm>
          <a:prstGeom prst="rect">
            <a:avLst/>
          </a:prstGeom>
        </p:spPr>
      </p:pic>
      <p:pic>
        <p:nvPicPr>
          <p:cNvPr id="8" name="Picture 7" descr="HD-ShadowShort.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111716" y="4243845"/>
            <a:ext cx="3077108" cy="276940"/>
          </a:xfrm>
          <a:prstGeom prst="rect">
            <a:avLst/>
          </a:prstGeom>
        </p:spPr>
      </p:pic>
      <p:sp>
        <p:nvSpPr>
          <p:cNvPr id="9" name="Rectangle 8"/>
          <p:cNvSpPr/>
          <p:nvPr/>
        </p:nvSpPr>
        <p:spPr bwMode="ltGray">
          <a:xfrm>
            <a:off x="0" y="2590078"/>
            <a:ext cx="8968085" cy="1660332"/>
          </a:xfrm>
          <a:prstGeom prst="rect">
            <a:avLst/>
          </a:prstGeom>
          <a:solidFill>
            <a:schemeClr val="bg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0" name="Rectangle 9"/>
          <p:cNvSpPr/>
          <p:nvPr/>
        </p:nvSpPr>
        <p:spPr>
          <a:xfrm>
            <a:off x="9111715" y="2590078"/>
            <a:ext cx="3077109" cy="166033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680322" y="2733709"/>
            <a:ext cx="8144134" cy="1373070"/>
          </a:xfrm>
        </p:spPr>
        <p:txBody>
          <a:bodyPr anchor="b">
            <a:noAutofit/>
          </a:bodyPr>
          <a:lstStyle>
            <a:lvl1pPr algn="r">
              <a:defRPr sz="5400"/>
            </a:lvl1pPr>
          </a:lstStyle>
          <a:p>
            <a:r>
              <a:rPr lang="el-GR"/>
              <a:t>Κάντε κλικ για να επεξεργαστείτε τον τίτλο υποδείγματος</a:t>
            </a:r>
            <a:endParaRPr lang="en-US" dirty="0"/>
          </a:p>
        </p:txBody>
      </p:sp>
      <p:sp>
        <p:nvSpPr>
          <p:cNvPr id="3" name="Subtitle 2"/>
          <p:cNvSpPr>
            <a:spLocks noGrp="1"/>
          </p:cNvSpPr>
          <p:nvPr>
            <p:ph type="subTitle" idx="1"/>
          </p:nvPr>
        </p:nvSpPr>
        <p:spPr>
          <a:xfrm>
            <a:off x="680322" y="4394039"/>
            <a:ext cx="8144134" cy="1117687"/>
          </a:xfrm>
        </p:spPr>
        <p:txBody>
          <a:bodyPr>
            <a:normAutofit/>
          </a:bodyPr>
          <a:lstStyle>
            <a:lvl1pPr marL="0" indent="0" algn="r">
              <a:buNone/>
              <a:defRPr sz="20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l-GR"/>
              <a:t>Κάντε κλικ για να επεξεργαστείτε τον υπότιτλο του υποδείγματος</a:t>
            </a:r>
            <a:endParaRPr lang="en-US" dirty="0"/>
          </a:p>
        </p:txBody>
      </p:sp>
      <p:sp>
        <p:nvSpPr>
          <p:cNvPr id="4" name="Date Placeholder 3"/>
          <p:cNvSpPr>
            <a:spLocks noGrp="1"/>
          </p:cNvSpPr>
          <p:nvPr>
            <p:ph type="dt" sz="half" idx="10"/>
          </p:nvPr>
        </p:nvSpPr>
        <p:spPr/>
        <p:txBody>
          <a:bodyPr/>
          <a:lstStyle/>
          <a:p>
            <a:fld id="{50591281-B65D-4D78-82BC-838968CA1394}" type="datetime1">
              <a:rPr lang="en-US" smtClean="0"/>
              <a:pPr/>
              <a:t>4/28/2025</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a:xfrm>
            <a:off x="9255346" y="2750337"/>
            <a:ext cx="1171888" cy="1356442"/>
          </a:xfrm>
        </p:spPr>
        <p:txBody>
          <a:bodyPr/>
          <a:lstStyle/>
          <a:p>
            <a:fld id="{6D22F896-40B5-4ADD-8801-0D06FADFA095}" type="slidenum">
              <a:rPr lang="en-US" smtClean="0"/>
              <a:pPr/>
              <a:t>‹#›</a:t>
            </a:fld>
            <a:endParaRPr lang="en-US" dirty="0"/>
          </a:p>
        </p:txBody>
      </p:sp>
    </p:spTree>
    <p:extLst>
      <p:ext uri="{BB962C8B-B14F-4D97-AF65-F5344CB8AC3E}">
        <p14:creationId xmlns:p14="http://schemas.microsoft.com/office/powerpoint/2010/main" val="89756772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Πανοραμική εικόνα με λεζάντα">
    <p:spTree>
      <p:nvGrpSpPr>
        <p:cNvPr id="1" name=""/>
        <p:cNvGrpSpPr/>
        <p:nvPr/>
      </p:nvGrpSpPr>
      <p:grpSpPr>
        <a:xfrm>
          <a:off x="0" y="0"/>
          <a:ext cx="0" cy="0"/>
          <a:chOff x="0" y="0"/>
          <a:chExt cx="0" cy="0"/>
        </a:xfrm>
      </p:grpSpPr>
      <p:pic>
        <p:nvPicPr>
          <p:cNvPr id="8" name="Picture 7" descr="HD-ShadowLong.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5928628"/>
            <a:ext cx="10437812" cy="321164"/>
          </a:xfrm>
          <a:prstGeom prst="rect">
            <a:avLst/>
          </a:prstGeom>
        </p:spPr>
      </p:pic>
      <p:pic>
        <p:nvPicPr>
          <p:cNvPr id="9" name="Picture 8" descr="HD-ShadowShort.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585826" y="5929622"/>
            <a:ext cx="1602997" cy="144270"/>
          </a:xfrm>
          <a:prstGeom prst="rect">
            <a:avLst/>
          </a:prstGeom>
        </p:spPr>
      </p:pic>
      <p:sp>
        <p:nvSpPr>
          <p:cNvPr id="10" name="Rectangle 9"/>
          <p:cNvSpPr/>
          <p:nvPr/>
        </p:nvSpPr>
        <p:spPr bwMode="ltGray">
          <a:xfrm>
            <a:off x="0" y="4567988"/>
            <a:ext cx="10437812" cy="1368198"/>
          </a:xfrm>
          <a:prstGeom prst="rect">
            <a:avLst/>
          </a:prstGeom>
          <a:solidFill>
            <a:schemeClr val="bg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1" name="Rectangle 10"/>
          <p:cNvSpPr/>
          <p:nvPr/>
        </p:nvSpPr>
        <p:spPr>
          <a:xfrm>
            <a:off x="10585827" y="4567988"/>
            <a:ext cx="1602997" cy="13681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680322" y="4711616"/>
            <a:ext cx="9613859" cy="453051"/>
          </a:xfrm>
        </p:spPr>
        <p:txBody>
          <a:bodyPr anchor="b">
            <a:normAutofit/>
          </a:bodyPr>
          <a:lstStyle>
            <a:lvl1pPr>
              <a:defRPr sz="2400"/>
            </a:lvl1pPr>
          </a:lstStyle>
          <a:p>
            <a:r>
              <a:rPr lang="el-GR"/>
              <a:t>Κάντε κλικ για να επεξεργαστείτε τον τίτλο υποδείγματος</a:t>
            </a:r>
            <a:endParaRPr lang="en-US" dirty="0"/>
          </a:p>
        </p:txBody>
      </p:sp>
      <p:sp>
        <p:nvSpPr>
          <p:cNvPr id="3" name="Picture Placeholder 2"/>
          <p:cNvSpPr>
            <a:spLocks noGrp="1" noChangeAspect="1"/>
          </p:cNvSpPr>
          <p:nvPr>
            <p:ph type="pic" idx="1"/>
          </p:nvPr>
        </p:nvSpPr>
        <p:spPr>
          <a:xfrm>
            <a:off x="680322" y="609597"/>
            <a:ext cx="9613859" cy="3589575"/>
          </a:xfrm>
          <a:noFill/>
          <a:ln>
            <a:noFill/>
          </a:ln>
          <a:effectLst>
            <a:outerShdw blurRad="76200" dist="63500" dir="5040000" algn="tl" rotWithShape="0">
              <a:srgbClr val="000000">
                <a:alpha val="41000"/>
              </a:srgbClr>
            </a:outerShdw>
          </a:effectLst>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l-GR"/>
              <a:t>Κάντε κλικ στο εικονίδιο για να προσθέσετε εικόνα</a:t>
            </a:r>
            <a:endParaRPr lang="en-US" dirty="0"/>
          </a:p>
        </p:txBody>
      </p:sp>
      <p:sp>
        <p:nvSpPr>
          <p:cNvPr id="4" name="Text Placeholder 3"/>
          <p:cNvSpPr>
            <a:spLocks noGrp="1"/>
          </p:cNvSpPr>
          <p:nvPr>
            <p:ph type="body" sz="half" idx="2"/>
          </p:nvPr>
        </p:nvSpPr>
        <p:spPr>
          <a:xfrm>
            <a:off x="680319" y="5169583"/>
            <a:ext cx="9613862" cy="622971"/>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l-GR"/>
              <a:t>Στυλ κειμένου υποδείγματος</a:t>
            </a:r>
          </a:p>
        </p:txBody>
      </p:sp>
      <p:sp>
        <p:nvSpPr>
          <p:cNvPr id="5" name="Date Placeholder 4"/>
          <p:cNvSpPr>
            <a:spLocks noGrp="1"/>
          </p:cNvSpPr>
          <p:nvPr>
            <p:ph type="dt" sz="half" idx="10"/>
          </p:nvPr>
        </p:nvSpPr>
        <p:spPr/>
        <p:txBody>
          <a:bodyPr/>
          <a:lstStyle/>
          <a:p>
            <a:fld id="{6106F664-0268-42CD-8915-BD88069F9378}" type="datetime1">
              <a:rPr lang="en-US" smtClean="0"/>
              <a:pPr/>
              <a:t>4/28/2025</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a:xfrm>
            <a:off x="10729455" y="4711309"/>
            <a:ext cx="1154151" cy="1090789"/>
          </a:xfrm>
        </p:spPr>
        <p:txBody>
          <a:bodyPr/>
          <a:lstStyle/>
          <a:p>
            <a:fld id="{6D22F896-40B5-4ADD-8801-0D06FADFA095}" type="slidenum">
              <a:rPr lang="en-US" smtClean="0"/>
              <a:pPr/>
              <a:t>‹#›</a:t>
            </a:fld>
            <a:endParaRPr lang="en-US" dirty="0"/>
          </a:p>
        </p:txBody>
      </p:sp>
    </p:spTree>
    <p:extLst>
      <p:ext uri="{BB962C8B-B14F-4D97-AF65-F5344CB8AC3E}">
        <p14:creationId xmlns:p14="http://schemas.microsoft.com/office/powerpoint/2010/main" val="229064471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Τίτλος και λεζάντα">
    <p:spTree>
      <p:nvGrpSpPr>
        <p:cNvPr id="1" name=""/>
        <p:cNvGrpSpPr/>
        <p:nvPr/>
      </p:nvGrpSpPr>
      <p:grpSpPr>
        <a:xfrm>
          <a:off x="0" y="0"/>
          <a:ext cx="0" cy="0"/>
          <a:chOff x="0" y="0"/>
          <a:chExt cx="0" cy="0"/>
        </a:xfrm>
      </p:grpSpPr>
      <p:pic>
        <p:nvPicPr>
          <p:cNvPr id="8" name="Picture 7" descr="HD-ShadowLong.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5928628"/>
            <a:ext cx="10437812" cy="321164"/>
          </a:xfrm>
          <a:prstGeom prst="rect">
            <a:avLst/>
          </a:prstGeom>
        </p:spPr>
      </p:pic>
      <p:pic>
        <p:nvPicPr>
          <p:cNvPr id="9" name="Picture 8" descr="HD-ShadowShort.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585826" y="5929622"/>
            <a:ext cx="1602997" cy="144270"/>
          </a:xfrm>
          <a:prstGeom prst="rect">
            <a:avLst/>
          </a:prstGeom>
        </p:spPr>
      </p:pic>
      <p:sp>
        <p:nvSpPr>
          <p:cNvPr id="10" name="Rectangle 9"/>
          <p:cNvSpPr/>
          <p:nvPr/>
        </p:nvSpPr>
        <p:spPr bwMode="ltGray">
          <a:xfrm>
            <a:off x="0" y="4567988"/>
            <a:ext cx="10437812" cy="1368198"/>
          </a:xfrm>
          <a:prstGeom prst="rect">
            <a:avLst/>
          </a:prstGeom>
          <a:solidFill>
            <a:schemeClr val="bg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1" name="Rectangle 10"/>
          <p:cNvSpPr/>
          <p:nvPr/>
        </p:nvSpPr>
        <p:spPr>
          <a:xfrm>
            <a:off x="10585827" y="4567988"/>
            <a:ext cx="1602997" cy="13681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680322" y="609597"/>
            <a:ext cx="9613858" cy="3592750"/>
          </a:xfrm>
        </p:spPr>
        <p:txBody>
          <a:bodyPr anchor="ctr"/>
          <a:lstStyle>
            <a:lvl1pPr>
              <a:defRPr sz="3200"/>
            </a:lvl1pPr>
          </a:lstStyle>
          <a:p>
            <a:r>
              <a:rPr lang="el-GR"/>
              <a:t>Κάντε κλικ για να επεξεργαστείτε τον τίτλο υποδείγματος</a:t>
            </a:r>
            <a:endParaRPr lang="en-US" dirty="0"/>
          </a:p>
        </p:txBody>
      </p:sp>
      <p:sp>
        <p:nvSpPr>
          <p:cNvPr id="4" name="Text Placeholder 3"/>
          <p:cNvSpPr>
            <a:spLocks noGrp="1"/>
          </p:cNvSpPr>
          <p:nvPr>
            <p:ph type="body" sz="half" idx="2"/>
          </p:nvPr>
        </p:nvSpPr>
        <p:spPr>
          <a:xfrm>
            <a:off x="680322" y="4711615"/>
            <a:ext cx="9613859" cy="1090789"/>
          </a:xfrm>
        </p:spPr>
        <p:txBody>
          <a:bodyPr anchor="ct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l-GR"/>
              <a:t>Στυλ κειμένου υποδείγματος</a:t>
            </a:r>
          </a:p>
        </p:txBody>
      </p:sp>
      <p:sp>
        <p:nvSpPr>
          <p:cNvPr id="5" name="Date Placeholder 4"/>
          <p:cNvSpPr>
            <a:spLocks noGrp="1"/>
          </p:cNvSpPr>
          <p:nvPr>
            <p:ph type="dt" sz="half" idx="10"/>
          </p:nvPr>
        </p:nvSpPr>
        <p:spPr/>
        <p:txBody>
          <a:bodyPr/>
          <a:lstStyle/>
          <a:p>
            <a:fld id="{B8F8F051-8341-4703-B5D0-8AA8FA2B141F}" type="datetime1">
              <a:rPr lang="en-US" smtClean="0"/>
              <a:pPr/>
              <a:t>4/28/2025</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a:xfrm>
            <a:off x="10729455" y="4711615"/>
            <a:ext cx="1154151" cy="1090789"/>
          </a:xfrm>
        </p:spPr>
        <p:txBody>
          <a:bodyPr/>
          <a:lstStyle/>
          <a:p>
            <a:fld id="{6D22F896-40B5-4ADD-8801-0D06FADFA095}" type="slidenum">
              <a:rPr lang="en-US" smtClean="0"/>
              <a:pPr/>
              <a:t>‹#›</a:t>
            </a:fld>
            <a:endParaRPr lang="en-US" dirty="0"/>
          </a:p>
        </p:txBody>
      </p:sp>
    </p:spTree>
    <p:extLst>
      <p:ext uri="{BB962C8B-B14F-4D97-AF65-F5344CB8AC3E}">
        <p14:creationId xmlns:p14="http://schemas.microsoft.com/office/powerpoint/2010/main" val="198257538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Εισαγωγικά με λεζάντα">
    <p:spTree>
      <p:nvGrpSpPr>
        <p:cNvPr id="1" name=""/>
        <p:cNvGrpSpPr/>
        <p:nvPr/>
      </p:nvGrpSpPr>
      <p:grpSpPr>
        <a:xfrm>
          <a:off x="0" y="0"/>
          <a:ext cx="0" cy="0"/>
          <a:chOff x="0" y="0"/>
          <a:chExt cx="0" cy="0"/>
        </a:xfrm>
      </p:grpSpPr>
      <p:pic>
        <p:nvPicPr>
          <p:cNvPr id="11" name="Picture 10" descr="HD-ShadowLong.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5928628"/>
            <a:ext cx="10437812" cy="321164"/>
          </a:xfrm>
          <a:prstGeom prst="rect">
            <a:avLst/>
          </a:prstGeom>
        </p:spPr>
      </p:pic>
      <p:pic>
        <p:nvPicPr>
          <p:cNvPr id="13" name="Picture 12" descr="HD-ShadowShort.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585826" y="5929622"/>
            <a:ext cx="1602997" cy="144270"/>
          </a:xfrm>
          <a:prstGeom prst="rect">
            <a:avLst/>
          </a:prstGeom>
        </p:spPr>
      </p:pic>
      <p:sp>
        <p:nvSpPr>
          <p:cNvPr id="14" name="Rectangle 13"/>
          <p:cNvSpPr/>
          <p:nvPr/>
        </p:nvSpPr>
        <p:spPr bwMode="ltGray">
          <a:xfrm>
            <a:off x="0" y="4567988"/>
            <a:ext cx="10437812" cy="1368198"/>
          </a:xfrm>
          <a:prstGeom prst="rect">
            <a:avLst/>
          </a:prstGeom>
          <a:solidFill>
            <a:schemeClr val="bg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 name="Rectangle 14"/>
          <p:cNvSpPr/>
          <p:nvPr/>
        </p:nvSpPr>
        <p:spPr>
          <a:xfrm>
            <a:off x="10585827" y="4567988"/>
            <a:ext cx="1602997" cy="13681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1127856" y="609598"/>
            <a:ext cx="8718877" cy="3036061"/>
          </a:xfrm>
        </p:spPr>
        <p:txBody>
          <a:bodyPr anchor="ctr"/>
          <a:lstStyle>
            <a:lvl1pPr>
              <a:defRPr sz="3200"/>
            </a:lvl1pPr>
          </a:lstStyle>
          <a:p>
            <a:r>
              <a:rPr lang="el-GR"/>
              <a:t>Κάντε κλικ για να επεξεργαστείτε τον τίτλο υποδείγματος</a:t>
            </a:r>
            <a:endParaRPr lang="en-US" dirty="0"/>
          </a:p>
        </p:txBody>
      </p:sp>
      <p:sp>
        <p:nvSpPr>
          <p:cNvPr id="12" name="Text Placeholder 3"/>
          <p:cNvSpPr>
            <a:spLocks noGrp="1"/>
          </p:cNvSpPr>
          <p:nvPr>
            <p:ph type="body" sz="half" idx="13"/>
          </p:nvPr>
        </p:nvSpPr>
        <p:spPr>
          <a:xfrm>
            <a:off x="1402288" y="3653379"/>
            <a:ext cx="8156579" cy="548968"/>
          </a:xfrm>
        </p:spPr>
        <p:txBody>
          <a:bodyPr anchor="t">
            <a:normAutofit/>
          </a:bodyPr>
          <a:lstStyle>
            <a:lvl1pPr marL="0" indent="0">
              <a:buNone/>
              <a:defRPr sz="14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l-GR"/>
              <a:t>Στυλ κειμένου υποδείγματος</a:t>
            </a:r>
          </a:p>
        </p:txBody>
      </p:sp>
      <p:sp>
        <p:nvSpPr>
          <p:cNvPr id="4" name="Text Placeholder 3"/>
          <p:cNvSpPr>
            <a:spLocks noGrp="1"/>
          </p:cNvSpPr>
          <p:nvPr>
            <p:ph type="body" sz="half" idx="2"/>
          </p:nvPr>
        </p:nvSpPr>
        <p:spPr>
          <a:xfrm>
            <a:off x="680322" y="4711615"/>
            <a:ext cx="9613859" cy="1090789"/>
          </a:xfrm>
        </p:spPr>
        <p:txBody>
          <a:bodyPr anchor="ctr">
            <a:normAutofit/>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l-GR"/>
              <a:t>Στυλ κειμένου υποδείγματος</a:t>
            </a:r>
          </a:p>
        </p:txBody>
      </p:sp>
      <p:sp>
        <p:nvSpPr>
          <p:cNvPr id="5" name="Date Placeholder 4"/>
          <p:cNvSpPr>
            <a:spLocks noGrp="1"/>
          </p:cNvSpPr>
          <p:nvPr>
            <p:ph type="dt" sz="half" idx="10"/>
          </p:nvPr>
        </p:nvSpPr>
        <p:spPr/>
        <p:txBody>
          <a:bodyPr/>
          <a:lstStyle/>
          <a:p>
            <a:fld id="{B7B1B5CE-CC1A-432F-A91D-652C3F5769BA}" type="datetime1">
              <a:rPr lang="en-US" smtClean="0"/>
              <a:pPr/>
              <a:t>4/28/2025</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a:xfrm>
            <a:off x="10729455" y="4709925"/>
            <a:ext cx="1154151" cy="1090789"/>
          </a:xfrm>
        </p:spPr>
        <p:txBody>
          <a:bodyPr/>
          <a:lstStyle/>
          <a:p>
            <a:fld id="{6D22F896-40B5-4ADD-8801-0D06FADFA095}" type="slidenum">
              <a:rPr lang="en-US" smtClean="0"/>
              <a:pPr/>
              <a:t>‹#›</a:t>
            </a:fld>
            <a:endParaRPr lang="en-US" dirty="0"/>
          </a:p>
        </p:txBody>
      </p:sp>
      <p:sp>
        <p:nvSpPr>
          <p:cNvPr id="16" name="TextBox 15"/>
          <p:cNvSpPr txBox="1"/>
          <p:nvPr/>
        </p:nvSpPr>
        <p:spPr>
          <a:xfrm>
            <a:off x="583572" y="748116"/>
            <a:ext cx="6096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r>
              <a:rPr lang="en-US" sz="7200" dirty="0">
                <a:solidFill>
                  <a:schemeClr val="tx1"/>
                </a:solidFill>
                <a:effectLst/>
              </a:rPr>
              <a:t>“</a:t>
            </a:r>
          </a:p>
        </p:txBody>
      </p:sp>
      <p:sp>
        <p:nvSpPr>
          <p:cNvPr id="17" name="TextBox 16"/>
          <p:cNvSpPr txBox="1"/>
          <p:nvPr/>
        </p:nvSpPr>
        <p:spPr>
          <a:xfrm>
            <a:off x="9662809" y="3033524"/>
            <a:ext cx="6096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lgn="r"/>
            <a:r>
              <a:rPr lang="en-US" sz="7200" dirty="0">
                <a:solidFill>
                  <a:schemeClr val="tx1"/>
                </a:solidFill>
                <a:effectLst/>
              </a:rPr>
              <a:t>”</a:t>
            </a:r>
          </a:p>
        </p:txBody>
      </p:sp>
    </p:spTree>
    <p:extLst>
      <p:ext uri="{BB962C8B-B14F-4D97-AF65-F5344CB8AC3E}">
        <p14:creationId xmlns:p14="http://schemas.microsoft.com/office/powerpoint/2010/main" val="273285812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Κάρτα ονόματος">
    <p:spTree>
      <p:nvGrpSpPr>
        <p:cNvPr id="1" name=""/>
        <p:cNvGrpSpPr/>
        <p:nvPr/>
      </p:nvGrpSpPr>
      <p:grpSpPr>
        <a:xfrm>
          <a:off x="0" y="0"/>
          <a:ext cx="0" cy="0"/>
          <a:chOff x="0" y="0"/>
          <a:chExt cx="0" cy="0"/>
        </a:xfrm>
      </p:grpSpPr>
      <p:pic>
        <p:nvPicPr>
          <p:cNvPr id="9" name="Picture 8" descr="HD-ShadowLong.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5928628"/>
            <a:ext cx="10437812" cy="321164"/>
          </a:xfrm>
          <a:prstGeom prst="rect">
            <a:avLst/>
          </a:prstGeom>
        </p:spPr>
      </p:pic>
      <p:pic>
        <p:nvPicPr>
          <p:cNvPr id="10" name="Picture 9" descr="HD-ShadowShort.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585826" y="5929622"/>
            <a:ext cx="1602997" cy="144270"/>
          </a:xfrm>
          <a:prstGeom prst="rect">
            <a:avLst/>
          </a:prstGeom>
        </p:spPr>
      </p:pic>
      <p:sp>
        <p:nvSpPr>
          <p:cNvPr id="11" name="Rectangle 10"/>
          <p:cNvSpPr/>
          <p:nvPr/>
        </p:nvSpPr>
        <p:spPr bwMode="ltGray">
          <a:xfrm>
            <a:off x="0" y="4567988"/>
            <a:ext cx="10437812" cy="1368198"/>
          </a:xfrm>
          <a:prstGeom prst="rect">
            <a:avLst/>
          </a:prstGeom>
          <a:solidFill>
            <a:schemeClr val="bg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2" name="Rectangle 11"/>
          <p:cNvSpPr/>
          <p:nvPr/>
        </p:nvSpPr>
        <p:spPr>
          <a:xfrm>
            <a:off x="10585827" y="4567988"/>
            <a:ext cx="1602997" cy="13681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680319" y="4711615"/>
            <a:ext cx="9613862" cy="588535"/>
          </a:xfrm>
        </p:spPr>
        <p:txBody>
          <a:bodyPr anchor="b"/>
          <a:lstStyle>
            <a:lvl1pPr>
              <a:defRPr sz="3200"/>
            </a:lvl1pPr>
          </a:lstStyle>
          <a:p>
            <a:r>
              <a:rPr lang="el-GR"/>
              <a:t>Κάντε κλικ για να επεξεργαστείτε τον τίτλο υποδείγματος</a:t>
            </a:r>
            <a:endParaRPr lang="en-US" dirty="0"/>
          </a:p>
        </p:txBody>
      </p:sp>
      <p:sp>
        <p:nvSpPr>
          <p:cNvPr id="4" name="Text Placeholder 3"/>
          <p:cNvSpPr>
            <a:spLocks noGrp="1"/>
          </p:cNvSpPr>
          <p:nvPr>
            <p:ph type="body" sz="half" idx="2"/>
          </p:nvPr>
        </p:nvSpPr>
        <p:spPr>
          <a:xfrm>
            <a:off x="680320" y="5300149"/>
            <a:ext cx="9613862" cy="502255"/>
          </a:xfrm>
        </p:spPr>
        <p:txBody>
          <a:bodyPr anchor="t"/>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l-GR"/>
              <a:t>Στυλ κειμένου υποδείγματος</a:t>
            </a:r>
          </a:p>
        </p:txBody>
      </p:sp>
      <p:sp>
        <p:nvSpPr>
          <p:cNvPr id="5" name="Date Placeholder 4"/>
          <p:cNvSpPr>
            <a:spLocks noGrp="1"/>
          </p:cNvSpPr>
          <p:nvPr>
            <p:ph type="dt" sz="half" idx="10"/>
          </p:nvPr>
        </p:nvSpPr>
        <p:spPr/>
        <p:txBody>
          <a:bodyPr/>
          <a:lstStyle/>
          <a:p>
            <a:fld id="{989F8ADE-81BA-4828-B5C2-5B8CB8250B00}" type="datetime1">
              <a:rPr lang="en-US" smtClean="0"/>
              <a:pPr/>
              <a:t>4/28/2025</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a:xfrm>
            <a:off x="10729455" y="4709925"/>
            <a:ext cx="1154151" cy="1090789"/>
          </a:xfrm>
        </p:spPr>
        <p:txBody>
          <a:bodyPr/>
          <a:lstStyle/>
          <a:p>
            <a:fld id="{6D22F896-40B5-4ADD-8801-0D06FADFA095}" type="slidenum">
              <a:rPr lang="en-US" smtClean="0"/>
              <a:pPr/>
              <a:t>‹#›</a:t>
            </a:fld>
            <a:endParaRPr lang="en-US" dirty="0"/>
          </a:p>
        </p:txBody>
      </p:sp>
    </p:spTree>
    <p:extLst>
      <p:ext uri="{BB962C8B-B14F-4D97-AF65-F5344CB8AC3E}">
        <p14:creationId xmlns:p14="http://schemas.microsoft.com/office/powerpoint/2010/main" val="423807950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3 στήλες">
    <p:spTree>
      <p:nvGrpSpPr>
        <p:cNvPr id="1" name=""/>
        <p:cNvGrpSpPr/>
        <p:nvPr/>
      </p:nvGrpSpPr>
      <p:grpSpPr>
        <a:xfrm>
          <a:off x="0" y="0"/>
          <a:ext cx="0" cy="0"/>
          <a:chOff x="0" y="0"/>
          <a:chExt cx="0" cy="0"/>
        </a:xfrm>
      </p:grpSpPr>
      <p:pic>
        <p:nvPicPr>
          <p:cNvPr id="13" name="Picture 12" descr="HD-ShadowLong.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970240"/>
            <a:ext cx="10437812" cy="321164"/>
          </a:xfrm>
          <a:prstGeom prst="rect">
            <a:avLst/>
          </a:prstGeom>
        </p:spPr>
      </p:pic>
      <p:pic>
        <p:nvPicPr>
          <p:cNvPr id="14" name="Picture 13" descr="HD-ShadowShort.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585826" y="1971234"/>
            <a:ext cx="1602997" cy="144270"/>
          </a:xfrm>
          <a:prstGeom prst="rect">
            <a:avLst/>
          </a:prstGeom>
        </p:spPr>
      </p:pic>
      <p:sp>
        <p:nvSpPr>
          <p:cNvPr id="16" name="Rectangle 15"/>
          <p:cNvSpPr/>
          <p:nvPr/>
        </p:nvSpPr>
        <p:spPr bwMode="ltGray">
          <a:xfrm>
            <a:off x="0" y="609600"/>
            <a:ext cx="10437812" cy="1368198"/>
          </a:xfrm>
          <a:prstGeom prst="rect">
            <a:avLst/>
          </a:prstGeom>
          <a:solidFill>
            <a:schemeClr val="bg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 name="Rectangle 16"/>
          <p:cNvSpPr/>
          <p:nvPr/>
        </p:nvSpPr>
        <p:spPr>
          <a:xfrm>
            <a:off x="10585827" y="609600"/>
            <a:ext cx="1602997" cy="13681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 name="Title 1"/>
          <p:cNvSpPr>
            <a:spLocks noGrp="1"/>
          </p:cNvSpPr>
          <p:nvPr>
            <p:ph type="title"/>
          </p:nvPr>
        </p:nvSpPr>
        <p:spPr>
          <a:xfrm>
            <a:off x="669222" y="753228"/>
            <a:ext cx="9624960" cy="1080938"/>
          </a:xfrm>
        </p:spPr>
        <p:txBody>
          <a:bodyPr/>
          <a:lstStyle/>
          <a:p>
            <a:r>
              <a:rPr lang="el-GR"/>
              <a:t>Κάντε κλικ για να επεξεργαστείτε τον τίτλο υποδείγματος</a:t>
            </a:r>
            <a:endParaRPr lang="en-US" dirty="0"/>
          </a:p>
        </p:txBody>
      </p:sp>
      <p:sp>
        <p:nvSpPr>
          <p:cNvPr id="7" name="Text Placeholder 2"/>
          <p:cNvSpPr>
            <a:spLocks noGrp="1"/>
          </p:cNvSpPr>
          <p:nvPr>
            <p:ph type="body" idx="1"/>
          </p:nvPr>
        </p:nvSpPr>
        <p:spPr>
          <a:xfrm>
            <a:off x="660946" y="2336873"/>
            <a:ext cx="3070034" cy="576262"/>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l-GR"/>
              <a:t>Στυλ κειμένου υποδείγματος</a:t>
            </a:r>
          </a:p>
        </p:txBody>
      </p:sp>
      <p:sp>
        <p:nvSpPr>
          <p:cNvPr id="8" name="Text Placeholder 3"/>
          <p:cNvSpPr>
            <a:spLocks noGrp="1"/>
          </p:cNvSpPr>
          <p:nvPr>
            <p:ph type="body" sz="half" idx="15"/>
          </p:nvPr>
        </p:nvSpPr>
        <p:spPr>
          <a:xfrm>
            <a:off x="680322" y="3022673"/>
            <a:ext cx="3049702" cy="2913513"/>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l-GR"/>
              <a:t>Στυλ κειμένου υποδείγματος</a:t>
            </a:r>
          </a:p>
        </p:txBody>
      </p:sp>
      <p:sp>
        <p:nvSpPr>
          <p:cNvPr id="9" name="Text Placeholder 4"/>
          <p:cNvSpPr>
            <a:spLocks noGrp="1"/>
          </p:cNvSpPr>
          <p:nvPr>
            <p:ph type="body" sz="quarter" idx="3"/>
          </p:nvPr>
        </p:nvSpPr>
        <p:spPr>
          <a:xfrm>
            <a:off x="3956025" y="2336873"/>
            <a:ext cx="3063240" cy="576262"/>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l-GR"/>
              <a:t>Στυλ κειμένου υποδείγματος</a:t>
            </a:r>
          </a:p>
        </p:txBody>
      </p:sp>
      <p:sp>
        <p:nvSpPr>
          <p:cNvPr id="10" name="Text Placeholder 3"/>
          <p:cNvSpPr>
            <a:spLocks noGrp="1"/>
          </p:cNvSpPr>
          <p:nvPr>
            <p:ph type="body" sz="half" idx="16"/>
          </p:nvPr>
        </p:nvSpPr>
        <p:spPr>
          <a:xfrm>
            <a:off x="3945470" y="3022673"/>
            <a:ext cx="3063240" cy="2913513"/>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l-GR"/>
              <a:t>Στυλ κειμένου υποδείγματος</a:t>
            </a:r>
          </a:p>
        </p:txBody>
      </p:sp>
      <p:sp>
        <p:nvSpPr>
          <p:cNvPr id="11" name="Text Placeholder 4"/>
          <p:cNvSpPr>
            <a:spLocks noGrp="1"/>
          </p:cNvSpPr>
          <p:nvPr>
            <p:ph type="body" sz="quarter" idx="13"/>
          </p:nvPr>
        </p:nvSpPr>
        <p:spPr>
          <a:xfrm>
            <a:off x="7224156" y="2336873"/>
            <a:ext cx="3070025" cy="576262"/>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l-GR"/>
              <a:t>Στυλ κειμένου υποδείγματος</a:t>
            </a:r>
          </a:p>
        </p:txBody>
      </p:sp>
      <p:sp>
        <p:nvSpPr>
          <p:cNvPr id="12" name="Text Placeholder 3"/>
          <p:cNvSpPr>
            <a:spLocks noGrp="1"/>
          </p:cNvSpPr>
          <p:nvPr>
            <p:ph type="body" sz="half" idx="17"/>
          </p:nvPr>
        </p:nvSpPr>
        <p:spPr>
          <a:xfrm>
            <a:off x="7224156" y="3022673"/>
            <a:ext cx="3070025" cy="2913513"/>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l-GR"/>
              <a:t>Στυλ κειμένου υποδείγματος</a:t>
            </a:r>
          </a:p>
        </p:txBody>
      </p:sp>
      <p:sp>
        <p:nvSpPr>
          <p:cNvPr id="3" name="Date Placeholder 2"/>
          <p:cNvSpPr>
            <a:spLocks noGrp="1"/>
          </p:cNvSpPr>
          <p:nvPr>
            <p:ph type="dt" sz="half" idx="10"/>
          </p:nvPr>
        </p:nvSpPr>
        <p:spPr/>
        <p:txBody>
          <a:bodyPr/>
          <a:lstStyle/>
          <a:p>
            <a:fld id="{B5AD7E14-53BC-41C6-9378-EFE09C9547BE}" type="datetime1">
              <a:rPr lang="en-US" smtClean="0"/>
              <a:pPr/>
              <a:t>4/28/2025</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6D22F896-40B5-4ADD-8801-0D06FADFA095}" type="slidenum">
              <a:rPr lang="en-US" smtClean="0"/>
              <a:pPr/>
              <a:t>‹#›</a:t>
            </a:fld>
            <a:endParaRPr lang="en-US" dirty="0"/>
          </a:p>
        </p:txBody>
      </p:sp>
    </p:spTree>
    <p:extLst>
      <p:ext uri="{BB962C8B-B14F-4D97-AF65-F5344CB8AC3E}">
        <p14:creationId xmlns:p14="http://schemas.microsoft.com/office/powerpoint/2010/main" val="373179759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Στήλη 3 εικόνων">
    <p:spTree>
      <p:nvGrpSpPr>
        <p:cNvPr id="1" name=""/>
        <p:cNvGrpSpPr/>
        <p:nvPr/>
      </p:nvGrpSpPr>
      <p:grpSpPr>
        <a:xfrm>
          <a:off x="0" y="0"/>
          <a:ext cx="0" cy="0"/>
          <a:chOff x="0" y="0"/>
          <a:chExt cx="0" cy="0"/>
        </a:xfrm>
      </p:grpSpPr>
      <p:pic>
        <p:nvPicPr>
          <p:cNvPr id="15" name="Picture 14" descr="HD-ShadowLong.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970240"/>
            <a:ext cx="10437812" cy="321164"/>
          </a:xfrm>
          <a:prstGeom prst="rect">
            <a:avLst/>
          </a:prstGeom>
        </p:spPr>
      </p:pic>
      <p:pic>
        <p:nvPicPr>
          <p:cNvPr id="16" name="Picture 15" descr="HD-ShadowShort.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585826" y="1971234"/>
            <a:ext cx="1602997" cy="144270"/>
          </a:xfrm>
          <a:prstGeom prst="rect">
            <a:avLst/>
          </a:prstGeom>
        </p:spPr>
      </p:pic>
      <p:sp>
        <p:nvSpPr>
          <p:cNvPr id="17" name="Rectangle 16"/>
          <p:cNvSpPr/>
          <p:nvPr/>
        </p:nvSpPr>
        <p:spPr bwMode="ltGray">
          <a:xfrm>
            <a:off x="0" y="609600"/>
            <a:ext cx="10437812" cy="1368198"/>
          </a:xfrm>
          <a:prstGeom prst="rect">
            <a:avLst/>
          </a:prstGeom>
          <a:solidFill>
            <a:schemeClr val="bg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 name="Rectangle 17"/>
          <p:cNvSpPr/>
          <p:nvPr/>
        </p:nvSpPr>
        <p:spPr>
          <a:xfrm>
            <a:off x="10585827" y="609600"/>
            <a:ext cx="1602997" cy="13681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0" name="Title 1"/>
          <p:cNvSpPr>
            <a:spLocks noGrp="1"/>
          </p:cNvSpPr>
          <p:nvPr>
            <p:ph type="title"/>
          </p:nvPr>
        </p:nvSpPr>
        <p:spPr>
          <a:xfrm>
            <a:off x="680322" y="753228"/>
            <a:ext cx="9613860" cy="1080938"/>
          </a:xfrm>
        </p:spPr>
        <p:txBody>
          <a:bodyPr/>
          <a:lstStyle/>
          <a:p>
            <a:r>
              <a:rPr lang="el-GR"/>
              <a:t>Κάντε κλικ για να επεξεργαστείτε τον τίτλο υποδείγματος</a:t>
            </a:r>
            <a:endParaRPr lang="en-US" dirty="0"/>
          </a:p>
        </p:txBody>
      </p:sp>
      <p:sp>
        <p:nvSpPr>
          <p:cNvPr id="19" name="Text Placeholder 2"/>
          <p:cNvSpPr>
            <a:spLocks noGrp="1"/>
          </p:cNvSpPr>
          <p:nvPr>
            <p:ph type="body" idx="1"/>
          </p:nvPr>
        </p:nvSpPr>
        <p:spPr>
          <a:xfrm>
            <a:off x="680318" y="4297503"/>
            <a:ext cx="3049705" cy="576262"/>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l-GR"/>
              <a:t>Στυλ κειμένου υποδείγματος</a:t>
            </a:r>
          </a:p>
        </p:txBody>
      </p:sp>
      <p:sp>
        <p:nvSpPr>
          <p:cNvPr id="20" name="Picture Placeholder 2"/>
          <p:cNvSpPr>
            <a:spLocks noGrp="1" noChangeAspect="1"/>
          </p:cNvSpPr>
          <p:nvPr>
            <p:ph type="pic" idx="15"/>
          </p:nvPr>
        </p:nvSpPr>
        <p:spPr>
          <a:xfrm>
            <a:off x="680318" y="2336873"/>
            <a:ext cx="3049705" cy="1524000"/>
          </a:xfrm>
          <a:prstGeom prst="roundRect">
            <a:avLst>
              <a:gd name="adj" fmla="val 0"/>
            </a:avLst>
          </a:prstGeom>
          <a:effectLst>
            <a:outerShdw blurRad="50800" dist="50800" dir="5400000" algn="tl" rotWithShape="0">
              <a:srgbClr val="000000">
                <a:alpha val="43000"/>
              </a:srgbClr>
            </a:out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l-GR"/>
              <a:t>Κάντε κλικ στο εικονίδιο για να προσθέσετε εικόνα</a:t>
            </a:r>
            <a:endParaRPr lang="en-US" dirty="0"/>
          </a:p>
        </p:txBody>
      </p:sp>
      <p:sp>
        <p:nvSpPr>
          <p:cNvPr id="21" name="Text Placeholder 3"/>
          <p:cNvSpPr>
            <a:spLocks noGrp="1"/>
          </p:cNvSpPr>
          <p:nvPr>
            <p:ph type="body" sz="half" idx="18"/>
          </p:nvPr>
        </p:nvSpPr>
        <p:spPr>
          <a:xfrm>
            <a:off x="680318" y="4873765"/>
            <a:ext cx="3049705" cy="1062422"/>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l-GR"/>
              <a:t>Στυλ κειμένου υποδείγματος</a:t>
            </a:r>
          </a:p>
        </p:txBody>
      </p:sp>
      <p:sp>
        <p:nvSpPr>
          <p:cNvPr id="22" name="Text Placeholder 4"/>
          <p:cNvSpPr>
            <a:spLocks noGrp="1"/>
          </p:cNvSpPr>
          <p:nvPr>
            <p:ph type="body" sz="quarter" idx="3"/>
          </p:nvPr>
        </p:nvSpPr>
        <p:spPr>
          <a:xfrm>
            <a:off x="3945471" y="4297503"/>
            <a:ext cx="3063240" cy="576262"/>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l-GR"/>
              <a:t>Στυλ κειμένου υποδείγματος</a:t>
            </a:r>
          </a:p>
        </p:txBody>
      </p:sp>
      <p:sp>
        <p:nvSpPr>
          <p:cNvPr id="23" name="Picture Placeholder 2"/>
          <p:cNvSpPr>
            <a:spLocks noGrp="1" noChangeAspect="1"/>
          </p:cNvSpPr>
          <p:nvPr>
            <p:ph type="pic" idx="21"/>
          </p:nvPr>
        </p:nvSpPr>
        <p:spPr>
          <a:xfrm>
            <a:off x="3945470" y="2336873"/>
            <a:ext cx="3063240" cy="1524000"/>
          </a:xfrm>
          <a:prstGeom prst="roundRect">
            <a:avLst>
              <a:gd name="adj" fmla="val 0"/>
            </a:avLst>
          </a:prstGeom>
          <a:effectLst>
            <a:outerShdw blurRad="50800" dist="50800" dir="5400000" algn="tl" rotWithShape="0">
              <a:srgbClr val="000000">
                <a:alpha val="43000"/>
              </a:srgbClr>
            </a:out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l-GR"/>
              <a:t>Κάντε κλικ στο εικονίδιο για να προσθέσετε εικόνα</a:t>
            </a:r>
            <a:endParaRPr lang="en-US" dirty="0"/>
          </a:p>
        </p:txBody>
      </p:sp>
      <p:sp>
        <p:nvSpPr>
          <p:cNvPr id="24" name="Text Placeholder 3"/>
          <p:cNvSpPr>
            <a:spLocks noGrp="1"/>
          </p:cNvSpPr>
          <p:nvPr>
            <p:ph type="body" sz="half" idx="19"/>
          </p:nvPr>
        </p:nvSpPr>
        <p:spPr>
          <a:xfrm>
            <a:off x="3944117" y="4873764"/>
            <a:ext cx="3067297" cy="1062422"/>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l-GR"/>
              <a:t>Στυλ κειμένου υποδείγματος</a:t>
            </a:r>
          </a:p>
        </p:txBody>
      </p:sp>
      <p:sp>
        <p:nvSpPr>
          <p:cNvPr id="25" name="Text Placeholder 4"/>
          <p:cNvSpPr>
            <a:spLocks noGrp="1"/>
          </p:cNvSpPr>
          <p:nvPr>
            <p:ph type="body" sz="quarter" idx="13"/>
          </p:nvPr>
        </p:nvSpPr>
        <p:spPr>
          <a:xfrm>
            <a:off x="7230678" y="4297503"/>
            <a:ext cx="3063505" cy="576262"/>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l-GR"/>
              <a:t>Στυλ κειμένου υποδείγματος</a:t>
            </a:r>
          </a:p>
        </p:txBody>
      </p:sp>
      <p:sp>
        <p:nvSpPr>
          <p:cNvPr id="26" name="Picture Placeholder 2"/>
          <p:cNvSpPr>
            <a:spLocks noGrp="1" noChangeAspect="1"/>
          </p:cNvSpPr>
          <p:nvPr>
            <p:ph type="pic" idx="22"/>
          </p:nvPr>
        </p:nvSpPr>
        <p:spPr>
          <a:xfrm>
            <a:off x="7230677" y="2336873"/>
            <a:ext cx="3063505" cy="1524000"/>
          </a:xfrm>
          <a:prstGeom prst="roundRect">
            <a:avLst>
              <a:gd name="adj" fmla="val 0"/>
            </a:avLst>
          </a:prstGeom>
          <a:effectLst>
            <a:outerShdw blurRad="50800" dist="50800" dir="5400000" algn="tl" rotWithShape="0">
              <a:srgbClr val="000000">
                <a:alpha val="43000"/>
              </a:srgbClr>
            </a:out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l-GR"/>
              <a:t>Κάντε κλικ στο εικονίδιο για να προσθέσετε εικόνα</a:t>
            </a:r>
            <a:endParaRPr lang="en-US" dirty="0"/>
          </a:p>
        </p:txBody>
      </p:sp>
      <p:sp>
        <p:nvSpPr>
          <p:cNvPr id="27" name="Text Placeholder 3"/>
          <p:cNvSpPr>
            <a:spLocks noGrp="1"/>
          </p:cNvSpPr>
          <p:nvPr>
            <p:ph type="body" sz="half" idx="20"/>
          </p:nvPr>
        </p:nvSpPr>
        <p:spPr>
          <a:xfrm>
            <a:off x="7230553" y="4873762"/>
            <a:ext cx="3067563" cy="1062422"/>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l-GR"/>
              <a:t>Στυλ κειμένου υποδείγματος</a:t>
            </a:r>
          </a:p>
        </p:txBody>
      </p:sp>
      <p:sp>
        <p:nvSpPr>
          <p:cNvPr id="3" name="Date Placeholder 2"/>
          <p:cNvSpPr>
            <a:spLocks noGrp="1"/>
          </p:cNvSpPr>
          <p:nvPr>
            <p:ph type="dt" sz="half" idx="10"/>
          </p:nvPr>
        </p:nvSpPr>
        <p:spPr/>
        <p:txBody>
          <a:bodyPr/>
          <a:lstStyle/>
          <a:p>
            <a:fld id="{09982DFE-3C0A-4A5F-A03E-F5630E6CD799}" type="datetime1">
              <a:rPr lang="en-US" smtClean="0"/>
              <a:pPr/>
              <a:t>4/28/2025</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6D22F896-40B5-4ADD-8801-0D06FADFA095}" type="slidenum">
              <a:rPr lang="en-US" smtClean="0"/>
              <a:pPr/>
              <a:t>‹#›</a:t>
            </a:fld>
            <a:endParaRPr lang="en-US" dirty="0"/>
          </a:p>
        </p:txBody>
      </p:sp>
    </p:spTree>
    <p:extLst>
      <p:ext uri="{BB962C8B-B14F-4D97-AF65-F5344CB8AC3E}">
        <p14:creationId xmlns:p14="http://schemas.microsoft.com/office/powerpoint/2010/main" val="289641106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type="vertTx" preserve="1">
  <p:cSld name="Τίτλος και Κατακόρυφο κείμενο">
    <p:spTree>
      <p:nvGrpSpPr>
        <p:cNvPr id="1" name=""/>
        <p:cNvGrpSpPr/>
        <p:nvPr/>
      </p:nvGrpSpPr>
      <p:grpSpPr>
        <a:xfrm>
          <a:off x="0" y="0"/>
          <a:ext cx="0" cy="0"/>
          <a:chOff x="0" y="0"/>
          <a:chExt cx="0" cy="0"/>
        </a:xfrm>
      </p:grpSpPr>
      <p:pic>
        <p:nvPicPr>
          <p:cNvPr id="7" name="Picture 6" descr="HD-ShadowLong.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970240"/>
            <a:ext cx="10437812" cy="321164"/>
          </a:xfrm>
          <a:prstGeom prst="rect">
            <a:avLst/>
          </a:prstGeom>
        </p:spPr>
      </p:pic>
      <p:pic>
        <p:nvPicPr>
          <p:cNvPr id="8" name="Picture 7" descr="HD-ShadowShort.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585826" y="1971234"/>
            <a:ext cx="1602997" cy="144270"/>
          </a:xfrm>
          <a:prstGeom prst="rect">
            <a:avLst/>
          </a:prstGeom>
        </p:spPr>
      </p:pic>
      <p:sp>
        <p:nvSpPr>
          <p:cNvPr id="9" name="Rectangle 8"/>
          <p:cNvSpPr/>
          <p:nvPr/>
        </p:nvSpPr>
        <p:spPr bwMode="ltGray">
          <a:xfrm>
            <a:off x="0" y="609600"/>
            <a:ext cx="10437812" cy="1368198"/>
          </a:xfrm>
          <a:prstGeom prst="rect">
            <a:avLst/>
          </a:prstGeom>
          <a:solidFill>
            <a:schemeClr val="bg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0" name="Rectangle 9"/>
          <p:cNvSpPr/>
          <p:nvPr/>
        </p:nvSpPr>
        <p:spPr>
          <a:xfrm>
            <a:off x="10585827" y="609600"/>
            <a:ext cx="1602997" cy="13681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p:txBody>
          <a:bodyPr/>
          <a:lstStyle>
            <a:lvl1pPr algn="r">
              <a:defRPr/>
            </a:lvl1pPr>
          </a:lstStyle>
          <a:p>
            <a:r>
              <a:rPr lang="el-GR"/>
              <a:t>Κάντε κλικ για να επεξεργαστείτε τον τίτλο υποδείγματος</a:t>
            </a:r>
            <a:endParaRPr lang="en-US" dirty="0"/>
          </a:p>
        </p:txBody>
      </p:sp>
      <p:sp>
        <p:nvSpPr>
          <p:cNvPr id="3" name="Vertical Text Placeholder 2"/>
          <p:cNvSpPr>
            <a:spLocks noGrp="1"/>
          </p:cNvSpPr>
          <p:nvPr>
            <p:ph type="body" orient="vert" idx="1"/>
          </p:nvPr>
        </p:nvSpPr>
        <p:spPr/>
        <p:txBody>
          <a:bodyPr vert="eaVert"/>
          <a:lstStyle/>
          <a:p>
            <a:pPr lvl="0"/>
            <a:r>
              <a:rPr lang="el-GR"/>
              <a:t>Στυλ κειμένου υποδείγματος</a:t>
            </a:r>
          </a:p>
          <a:p>
            <a:pPr lvl="1"/>
            <a:r>
              <a:rPr lang="el-GR"/>
              <a:t>Δεύτερο επίπεδο</a:t>
            </a:r>
          </a:p>
          <a:p>
            <a:pPr lvl="2"/>
            <a:r>
              <a:rPr lang="el-GR"/>
              <a:t>Τρίτο επίπεδο</a:t>
            </a:r>
          </a:p>
          <a:p>
            <a:pPr lvl="3"/>
            <a:r>
              <a:rPr lang="el-GR"/>
              <a:t>Τέταρτο επίπεδο</a:t>
            </a:r>
          </a:p>
          <a:p>
            <a:pPr lvl="4"/>
            <a:r>
              <a:rPr lang="el-GR"/>
              <a:t>Πέμπτο επίπεδο</a:t>
            </a:r>
            <a:endParaRPr lang="en-US" dirty="0"/>
          </a:p>
        </p:txBody>
      </p:sp>
      <p:sp>
        <p:nvSpPr>
          <p:cNvPr id="4" name="Date Placeholder 3"/>
          <p:cNvSpPr>
            <a:spLocks noGrp="1"/>
          </p:cNvSpPr>
          <p:nvPr>
            <p:ph type="dt" sz="half" idx="10"/>
          </p:nvPr>
        </p:nvSpPr>
        <p:spPr/>
        <p:txBody>
          <a:bodyPr/>
          <a:lstStyle/>
          <a:p>
            <a:fld id="{A16043E7-B051-4486-B4A9-62BEE779C457}" type="datetime1">
              <a:rPr lang="en-US" smtClean="0"/>
              <a:pPr/>
              <a:t>4/28/2025</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6D22F896-40B5-4ADD-8801-0D06FADFA095}" type="slidenum">
              <a:rPr lang="en-US" smtClean="0"/>
              <a:pPr/>
              <a:t>‹#›</a:t>
            </a:fld>
            <a:endParaRPr lang="en-US" dirty="0"/>
          </a:p>
        </p:txBody>
      </p:sp>
    </p:spTree>
    <p:extLst>
      <p:ext uri="{BB962C8B-B14F-4D97-AF65-F5344CB8AC3E}">
        <p14:creationId xmlns:p14="http://schemas.microsoft.com/office/powerpoint/2010/main" val="375717730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type="vertTitleAndTx" preserve="1">
  <p:cSld name="Κατακόρυφος τίτλος και Κείμενο">
    <p:spTree>
      <p:nvGrpSpPr>
        <p:cNvPr id="1" name=""/>
        <p:cNvGrpSpPr/>
        <p:nvPr/>
      </p:nvGrpSpPr>
      <p:grpSpPr>
        <a:xfrm>
          <a:off x="0" y="0"/>
          <a:ext cx="0" cy="0"/>
          <a:chOff x="0" y="0"/>
          <a:chExt cx="0" cy="0"/>
        </a:xfrm>
      </p:grpSpPr>
      <p:sp>
        <p:nvSpPr>
          <p:cNvPr id="7" name="Rectangle 6"/>
          <p:cNvSpPr/>
          <p:nvPr/>
        </p:nvSpPr>
        <p:spPr bwMode="ltGray">
          <a:xfrm rot="5400000">
            <a:off x="8116207" y="1869395"/>
            <a:ext cx="5106988" cy="1368198"/>
          </a:xfrm>
          <a:prstGeom prst="rect">
            <a:avLst/>
          </a:prstGeom>
          <a:solidFill>
            <a:schemeClr val="bg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 name="Rectangle 7"/>
          <p:cNvSpPr/>
          <p:nvPr/>
        </p:nvSpPr>
        <p:spPr>
          <a:xfrm rot="5400000">
            <a:off x="9868202" y="5372403"/>
            <a:ext cx="1602997" cy="13681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Vertical Title 1"/>
          <p:cNvSpPr>
            <a:spLocks noGrp="1"/>
          </p:cNvSpPr>
          <p:nvPr>
            <p:ph type="title" orient="vert"/>
          </p:nvPr>
        </p:nvSpPr>
        <p:spPr>
          <a:xfrm>
            <a:off x="10129231" y="609597"/>
            <a:ext cx="1073802" cy="4353760"/>
          </a:xfrm>
        </p:spPr>
        <p:txBody>
          <a:bodyPr vert="eaVert"/>
          <a:lstStyle/>
          <a:p>
            <a:r>
              <a:rPr lang="el-GR"/>
              <a:t>Κάντε κλικ για να επεξεργαστείτε τον τίτλο υποδείγματος</a:t>
            </a:r>
            <a:endParaRPr lang="en-US" dirty="0"/>
          </a:p>
        </p:txBody>
      </p:sp>
      <p:sp>
        <p:nvSpPr>
          <p:cNvPr id="3" name="Vertical Text Placeholder 2"/>
          <p:cNvSpPr>
            <a:spLocks noGrp="1"/>
          </p:cNvSpPr>
          <p:nvPr>
            <p:ph type="body" orient="vert" idx="1"/>
          </p:nvPr>
        </p:nvSpPr>
        <p:spPr>
          <a:xfrm>
            <a:off x="680322" y="609597"/>
            <a:ext cx="8870004" cy="5326589"/>
          </a:xfrm>
        </p:spPr>
        <p:txBody>
          <a:bodyPr vert="eaVert"/>
          <a:lstStyle/>
          <a:p>
            <a:pPr lvl="0"/>
            <a:r>
              <a:rPr lang="el-GR"/>
              <a:t>Στυλ κειμένου υποδείγματος</a:t>
            </a:r>
          </a:p>
          <a:p>
            <a:pPr lvl="1"/>
            <a:r>
              <a:rPr lang="el-GR"/>
              <a:t>Δεύτερο επίπεδο</a:t>
            </a:r>
          </a:p>
          <a:p>
            <a:pPr lvl="2"/>
            <a:r>
              <a:rPr lang="el-GR"/>
              <a:t>Τρίτο επίπεδο</a:t>
            </a:r>
          </a:p>
          <a:p>
            <a:pPr lvl="3"/>
            <a:r>
              <a:rPr lang="el-GR"/>
              <a:t>Τέταρτο επίπεδο</a:t>
            </a:r>
          </a:p>
          <a:p>
            <a:pPr lvl="4"/>
            <a:r>
              <a:rPr lang="el-GR"/>
              <a:t>Πέμπτο επίπεδο</a:t>
            </a:r>
            <a:endParaRPr lang="en-US" dirty="0"/>
          </a:p>
        </p:txBody>
      </p:sp>
      <p:sp>
        <p:nvSpPr>
          <p:cNvPr id="4" name="Date Placeholder 3"/>
          <p:cNvSpPr>
            <a:spLocks noGrp="1"/>
          </p:cNvSpPr>
          <p:nvPr>
            <p:ph type="dt" sz="half" idx="10"/>
          </p:nvPr>
        </p:nvSpPr>
        <p:spPr>
          <a:xfrm>
            <a:off x="6807126" y="5936187"/>
            <a:ext cx="2743200" cy="365125"/>
          </a:xfrm>
        </p:spPr>
        <p:txBody>
          <a:bodyPr/>
          <a:lstStyle/>
          <a:p>
            <a:fld id="{35BC6F80-8887-44B4-8B5C-1A8866D19CFB}" type="datetime1">
              <a:rPr lang="en-US" smtClean="0"/>
              <a:pPr/>
              <a:t>4/28/2025</a:t>
            </a:fld>
            <a:endParaRPr lang="en-US" dirty="0"/>
          </a:p>
        </p:txBody>
      </p:sp>
      <p:sp>
        <p:nvSpPr>
          <p:cNvPr id="5" name="Footer Placeholder 4"/>
          <p:cNvSpPr>
            <a:spLocks noGrp="1"/>
          </p:cNvSpPr>
          <p:nvPr>
            <p:ph type="ftr" sz="quarter" idx="11"/>
          </p:nvPr>
        </p:nvSpPr>
        <p:spPr>
          <a:xfrm>
            <a:off x="680321" y="5936188"/>
            <a:ext cx="6126805" cy="365125"/>
          </a:xfrm>
        </p:spPr>
        <p:txBody>
          <a:bodyPr/>
          <a:lstStyle/>
          <a:p>
            <a:endParaRPr lang="en-US" dirty="0"/>
          </a:p>
        </p:txBody>
      </p:sp>
      <p:sp>
        <p:nvSpPr>
          <p:cNvPr id="6" name="Slide Number Placeholder 5"/>
          <p:cNvSpPr>
            <a:spLocks noGrp="1"/>
          </p:cNvSpPr>
          <p:nvPr>
            <p:ph type="sldNum" sz="quarter" idx="12"/>
          </p:nvPr>
        </p:nvSpPr>
        <p:spPr>
          <a:xfrm>
            <a:off x="10097550" y="5398633"/>
            <a:ext cx="1154151" cy="1090789"/>
          </a:xfrm>
        </p:spPr>
        <p:txBody>
          <a:bodyPr anchor="t"/>
          <a:lstStyle>
            <a:lvl1pPr algn="ctr">
              <a:defRPr/>
            </a:lvl1pPr>
          </a:lstStyle>
          <a:p>
            <a:fld id="{6D22F896-40B5-4ADD-8801-0D06FADFA095}" type="slidenum">
              <a:rPr lang="en-US" smtClean="0"/>
              <a:pPr/>
              <a:t>‹#›</a:t>
            </a:fld>
            <a:endParaRPr lang="en-US" dirty="0"/>
          </a:p>
        </p:txBody>
      </p:sp>
    </p:spTree>
    <p:extLst>
      <p:ext uri="{BB962C8B-B14F-4D97-AF65-F5344CB8AC3E}">
        <p14:creationId xmlns:p14="http://schemas.microsoft.com/office/powerpoint/2010/main" val="59033232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_Τίτλος και περιεχόμενο">
    <p:spTree>
      <p:nvGrpSpPr>
        <p:cNvPr id="1" name=""/>
        <p:cNvGrpSpPr/>
        <p:nvPr/>
      </p:nvGrpSpPr>
      <p:grpSpPr>
        <a:xfrm>
          <a:off x="0" y="0"/>
          <a:ext cx="0" cy="0"/>
          <a:chOff x="0" y="0"/>
          <a:chExt cx="0" cy="0"/>
        </a:xfrm>
      </p:grpSpPr>
      <p:pic>
        <p:nvPicPr>
          <p:cNvPr id="15" name="Picture 14" descr="HD-ShadowLong.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970240"/>
            <a:ext cx="10437812" cy="321164"/>
          </a:xfrm>
          <a:prstGeom prst="rect">
            <a:avLst/>
          </a:prstGeom>
        </p:spPr>
      </p:pic>
      <p:pic>
        <p:nvPicPr>
          <p:cNvPr id="16" name="Picture 15" descr="HD-ShadowShort.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585826" y="1971234"/>
            <a:ext cx="1602997" cy="144270"/>
          </a:xfrm>
          <a:prstGeom prst="rect">
            <a:avLst/>
          </a:prstGeom>
        </p:spPr>
      </p:pic>
      <p:sp>
        <p:nvSpPr>
          <p:cNvPr id="17" name="Rectangle 16"/>
          <p:cNvSpPr/>
          <p:nvPr/>
        </p:nvSpPr>
        <p:spPr bwMode="ltGray">
          <a:xfrm>
            <a:off x="0" y="609600"/>
            <a:ext cx="10437812" cy="1368198"/>
          </a:xfrm>
          <a:prstGeom prst="rect">
            <a:avLst/>
          </a:prstGeom>
          <a:solidFill>
            <a:schemeClr val="bg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 name="Rectangle 17"/>
          <p:cNvSpPr/>
          <p:nvPr/>
        </p:nvSpPr>
        <p:spPr>
          <a:xfrm>
            <a:off x="10585827" y="609600"/>
            <a:ext cx="1602997" cy="13681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hasCustomPrompt="1"/>
          </p:nvPr>
        </p:nvSpPr>
        <p:spPr/>
        <p:txBody>
          <a:bodyPr/>
          <a:lstStyle>
            <a:lvl1pPr>
              <a:defRPr/>
            </a:lvl1pPr>
          </a:lstStyle>
          <a:p>
            <a:r>
              <a:rPr lang="el-GR" dirty="0"/>
              <a:t>Στυλ με </a:t>
            </a:r>
            <a:r>
              <a:rPr lang="el-GR" dirty="0" err="1"/>
              <a:t>αναλυση</a:t>
            </a:r>
            <a:endParaRPr lang="en-US" dirty="0"/>
          </a:p>
        </p:txBody>
      </p:sp>
      <p:sp>
        <p:nvSpPr>
          <p:cNvPr id="4" name="Date Placeholder 3"/>
          <p:cNvSpPr>
            <a:spLocks noGrp="1"/>
          </p:cNvSpPr>
          <p:nvPr>
            <p:ph type="dt" sz="half" idx="10"/>
          </p:nvPr>
        </p:nvSpPr>
        <p:spPr/>
        <p:txBody>
          <a:bodyPr/>
          <a:lstStyle/>
          <a:p>
            <a:fld id="{1820E5BF-82C1-4607-856B-39A91F9CD559}" type="datetime1">
              <a:rPr lang="en-US" smtClean="0"/>
              <a:pPr/>
              <a:t>4/28/2025</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6D22F896-40B5-4ADD-8801-0D06FADFA095}" type="slidenum">
              <a:rPr lang="en-US" dirty="0"/>
              <a:pPr/>
              <a:t>‹#›</a:t>
            </a:fld>
            <a:endParaRPr lang="en-US" dirty="0"/>
          </a:p>
        </p:txBody>
      </p:sp>
      <p:graphicFrame>
        <p:nvGraphicFramePr>
          <p:cNvPr id="11" name="Content Placeholder 2">
            <a:extLst>
              <a:ext uri="{FF2B5EF4-FFF2-40B4-BE49-F238E27FC236}">
                <a16:creationId xmlns:a16="http://schemas.microsoft.com/office/drawing/2014/main" id="{D91B9945-8CF9-42A1-9D1B-BA17433E9362}"/>
              </a:ext>
            </a:extLst>
          </p:cNvPr>
          <p:cNvGraphicFramePr>
            <a:graphicFrameLocks/>
          </p:cNvGraphicFramePr>
          <p:nvPr userDrawn="1">
            <p:extLst>
              <p:ext uri="{D42A27DB-BD31-4B8C-83A1-F6EECF244321}">
                <p14:modId xmlns:p14="http://schemas.microsoft.com/office/powerpoint/2010/main" val="3656425908"/>
              </p:ext>
            </p:extLst>
          </p:nvPr>
        </p:nvGraphicFramePr>
        <p:xfrm>
          <a:off x="680321" y="2130822"/>
          <a:ext cx="9757491" cy="4250928"/>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88150637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Τίτλος και περιεχόμενο">
    <p:spTree>
      <p:nvGrpSpPr>
        <p:cNvPr id="1" name=""/>
        <p:cNvGrpSpPr/>
        <p:nvPr/>
      </p:nvGrpSpPr>
      <p:grpSpPr>
        <a:xfrm>
          <a:off x="0" y="0"/>
          <a:ext cx="0" cy="0"/>
          <a:chOff x="0" y="0"/>
          <a:chExt cx="0" cy="0"/>
        </a:xfrm>
      </p:grpSpPr>
      <p:pic>
        <p:nvPicPr>
          <p:cNvPr id="15" name="Picture 14" descr="HD-ShadowLong.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970240"/>
            <a:ext cx="10437812" cy="321164"/>
          </a:xfrm>
          <a:prstGeom prst="rect">
            <a:avLst/>
          </a:prstGeom>
        </p:spPr>
      </p:pic>
      <p:pic>
        <p:nvPicPr>
          <p:cNvPr id="16" name="Picture 15" descr="HD-ShadowShort.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585826" y="1971234"/>
            <a:ext cx="1602997" cy="144270"/>
          </a:xfrm>
          <a:prstGeom prst="rect">
            <a:avLst/>
          </a:prstGeom>
        </p:spPr>
      </p:pic>
      <p:sp>
        <p:nvSpPr>
          <p:cNvPr id="17" name="Rectangle 16"/>
          <p:cNvSpPr/>
          <p:nvPr/>
        </p:nvSpPr>
        <p:spPr bwMode="ltGray">
          <a:xfrm>
            <a:off x="0" y="609600"/>
            <a:ext cx="10437812" cy="1368198"/>
          </a:xfrm>
          <a:prstGeom prst="rect">
            <a:avLst/>
          </a:prstGeom>
          <a:solidFill>
            <a:schemeClr val="bg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 name="Rectangle 17"/>
          <p:cNvSpPr/>
          <p:nvPr/>
        </p:nvSpPr>
        <p:spPr>
          <a:xfrm>
            <a:off x="10585827" y="609600"/>
            <a:ext cx="1602997" cy="13681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p:txBody>
          <a:bodyPr/>
          <a:lstStyle/>
          <a:p>
            <a:r>
              <a:rPr lang="el-GR"/>
              <a:t>Κάντε κλικ για να επεξεργαστείτε τον τίτλο υποδείγματος</a:t>
            </a:r>
            <a:endParaRPr lang="en-US" dirty="0"/>
          </a:p>
        </p:txBody>
      </p:sp>
      <p:sp>
        <p:nvSpPr>
          <p:cNvPr id="3" name="Content Placeholder 2"/>
          <p:cNvSpPr>
            <a:spLocks noGrp="1"/>
          </p:cNvSpPr>
          <p:nvPr>
            <p:ph idx="1"/>
          </p:nvPr>
        </p:nvSpPr>
        <p:spPr/>
        <p:txBody>
          <a:bodyPr/>
          <a:lstStyle/>
          <a:p>
            <a:pPr lvl="0"/>
            <a:r>
              <a:rPr lang="el-GR"/>
              <a:t>Στυλ κειμένου υποδείγματος</a:t>
            </a:r>
          </a:p>
          <a:p>
            <a:pPr lvl="1"/>
            <a:r>
              <a:rPr lang="el-GR"/>
              <a:t>Δεύτερο επίπεδο</a:t>
            </a:r>
          </a:p>
          <a:p>
            <a:pPr lvl="2"/>
            <a:r>
              <a:rPr lang="el-GR"/>
              <a:t>Τρίτο επίπεδο</a:t>
            </a:r>
          </a:p>
          <a:p>
            <a:pPr lvl="3"/>
            <a:r>
              <a:rPr lang="el-GR"/>
              <a:t>Τέταρτο επίπεδο</a:t>
            </a:r>
          </a:p>
          <a:p>
            <a:pPr lvl="4"/>
            <a:r>
              <a:rPr lang="el-GR"/>
              <a:t>Πέμπτο επίπεδο</a:t>
            </a:r>
            <a:endParaRPr lang="en-US" dirty="0"/>
          </a:p>
        </p:txBody>
      </p:sp>
      <p:sp>
        <p:nvSpPr>
          <p:cNvPr id="4" name="Date Placeholder 3"/>
          <p:cNvSpPr>
            <a:spLocks noGrp="1"/>
          </p:cNvSpPr>
          <p:nvPr>
            <p:ph type="dt" sz="half" idx="10"/>
          </p:nvPr>
        </p:nvSpPr>
        <p:spPr/>
        <p:txBody>
          <a:bodyPr/>
          <a:lstStyle/>
          <a:p>
            <a:fld id="{1820E5BF-82C1-4607-856B-39A91F9CD559}" type="datetime1">
              <a:rPr lang="en-US" smtClean="0"/>
              <a:pPr/>
              <a:t>4/28/2025</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6D22F896-40B5-4ADD-8801-0D06FADFA095}" type="slidenum">
              <a:rPr lang="en-US" smtClean="0"/>
              <a:pPr/>
              <a:t>‹#›</a:t>
            </a:fld>
            <a:endParaRPr lang="en-US" dirty="0"/>
          </a:p>
        </p:txBody>
      </p:sp>
    </p:spTree>
    <p:extLst>
      <p:ext uri="{BB962C8B-B14F-4D97-AF65-F5344CB8AC3E}">
        <p14:creationId xmlns:p14="http://schemas.microsoft.com/office/powerpoint/2010/main" val="357267750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Κεφαλίδα ενότητας">
    <p:spTree>
      <p:nvGrpSpPr>
        <p:cNvPr id="1" name=""/>
        <p:cNvGrpSpPr/>
        <p:nvPr/>
      </p:nvGrpSpPr>
      <p:grpSpPr>
        <a:xfrm>
          <a:off x="0" y="0"/>
          <a:ext cx="0" cy="0"/>
          <a:chOff x="0" y="0"/>
          <a:chExt cx="0" cy="0"/>
        </a:xfrm>
      </p:grpSpPr>
      <p:pic>
        <p:nvPicPr>
          <p:cNvPr id="7" name="Picture 6" descr="HD-ShadowLong.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4086907"/>
            <a:ext cx="10437812" cy="321164"/>
          </a:xfrm>
          <a:prstGeom prst="rect">
            <a:avLst/>
          </a:prstGeom>
        </p:spPr>
      </p:pic>
      <p:pic>
        <p:nvPicPr>
          <p:cNvPr id="8" name="Picture 7" descr="HD-ShadowShort.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585824" y="4087901"/>
            <a:ext cx="1602997" cy="144270"/>
          </a:xfrm>
          <a:prstGeom prst="rect">
            <a:avLst/>
          </a:prstGeom>
        </p:spPr>
      </p:pic>
      <p:sp>
        <p:nvSpPr>
          <p:cNvPr id="9" name="Rectangle 8"/>
          <p:cNvSpPr/>
          <p:nvPr/>
        </p:nvSpPr>
        <p:spPr bwMode="ltGray">
          <a:xfrm>
            <a:off x="-2" y="2726267"/>
            <a:ext cx="10437812" cy="1368198"/>
          </a:xfrm>
          <a:prstGeom prst="rect">
            <a:avLst/>
          </a:prstGeom>
          <a:solidFill>
            <a:schemeClr val="bg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0" name="Rectangle 9"/>
          <p:cNvSpPr/>
          <p:nvPr/>
        </p:nvSpPr>
        <p:spPr>
          <a:xfrm>
            <a:off x="10585825" y="2726267"/>
            <a:ext cx="1602997" cy="13681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680322" y="2869895"/>
            <a:ext cx="9613860" cy="1090788"/>
          </a:xfrm>
        </p:spPr>
        <p:txBody>
          <a:bodyPr anchor="ctr">
            <a:normAutofit/>
          </a:bodyPr>
          <a:lstStyle>
            <a:lvl1pPr algn="r">
              <a:defRPr sz="3600"/>
            </a:lvl1pPr>
          </a:lstStyle>
          <a:p>
            <a:r>
              <a:rPr lang="el-GR"/>
              <a:t>Κάντε κλικ για να επεξεργαστείτε τον τίτλο υποδείγματος</a:t>
            </a:r>
            <a:endParaRPr lang="en-US" dirty="0"/>
          </a:p>
        </p:txBody>
      </p:sp>
      <p:sp>
        <p:nvSpPr>
          <p:cNvPr id="3" name="Text Placeholder 2"/>
          <p:cNvSpPr>
            <a:spLocks noGrp="1"/>
          </p:cNvSpPr>
          <p:nvPr>
            <p:ph type="body" idx="1"/>
          </p:nvPr>
        </p:nvSpPr>
        <p:spPr>
          <a:xfrm>
            <a:off x="680322" y="4232171"/>
            <a:ext cx="9613860" cy="1704017"/>
          </a:xfrm>
        </p:spPr>
        <p:txBody>
          <a:bodyPr>
            <a:normAutofit/>
          </a:bodyPr>
          <a:lstStyle>
            <a:lvl1pPr marL="0" indent="0" algn="r">
              <a:buNone/>
              <a:defRPr sz="20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l-GR"/>
              <a:t>Στυλ κειμένου υποδείγματος</a:t>
            </a:r>
          </a:p>
        </p:txBody>
      </p:sp>
      <p:sp>
        <p:nvSpPr>
          <p:cNvPr id="4" name="Date Placeholder 3"/>
          <p:cNvSpPr>
            <a:spLocks noGrp="1"/>
          </p:cNvSpPr>
          <p:nvPr>
            <p:ph type="dt" sz="half" idx="10"/>
          </p:nvPr>
        </p:nvSpPr>
        <p:spPr/>
        <p:txBody>
          <a:bodyPr/>
          <a:lstStyle/>
          <a:p>
            <a:fld id="{4ED5235D-029E-4D4F-BA7F-EB1A7E214C92}" type="datetime1">
              <a:rPr lang="en-US" smtClean="0"/>
              <a:pPr/>
              <a:t>4/28/2025</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a:xfrm>
            <a:off x="10729455" y="2869895"/>
            <a:ext cx="1154151" cy="1090789"/>
          </a:xfrm>
        </p:spPr>
        <p:txBody>
          <a:bodyPr/>
          <a:lstStyle/>
          <a:p>
            <a:fld id="{6D22F896-40B5-4ADD-8801-0D06FADFA095}" type="slidenum">
              <a:rPr lang="en-US" smtClean="0"/>
              <a:pPr/>
              <a:t>‹#›</a:t>
            </a:fld>
            <a:endParaRPr lang="en-US" dirty="0"/>
          </a:p>
        </p:txBody>
      </p:sp>
    </p:spTree>
    <p:extLst>
      <p:ext uri="{BB962C8B-B14F-4D97-AF65-F5344CB8AC3E}">
        <p14:creationId xmlns:p14="http://schemas.microsoft.com/office/powerpoint/2010/main" val="212186143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Δύο περιεχόμενα">
    <p:spTree>
      <p:nvGrpSpPr>
        <p:cNvPr id="1" name=""/>
        <p:cNvGrpSpPr/>
        <p:nvPr/>
      </p:nvGrpSpPr>
      <p:grpSpPr>
        <a:xfrm>
          <a:off x="0" y="0"/>
          <a:ext cx="0" cy="0"/>
          <a:chOff x="0" y="0"/>
          <a:chExt cx="0" cy="0"/>
        </a:xfrm>
      </p:grpSpPr>
      <p:pic>
        <p:nvPicPr>
          <p:cNvPr id="8" name="Picture 7" descr="HD-ShadowLong.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970240"/>
            <a:ext cx="10437812" cy="321164"/>
          </a:xfrm>
          <a:prstGeom prst="rect">
            <a:avLst/>
          </a:prstGeom>
        </p:spPr>
      </p:pic>
      <p:pic>
        <p:nvPicPr>
          <p:cNvPr id="9" name="Picture 8" descr="HD-ShadowShort.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585826" y="1971234"/>
            <a:ext cx="1602997" cy="144270"/>
          </a:xfrm>
          <a:prstGeom prst="rect">
            <a:avLst/>
          </a:prstGeom>
        </p:spPr>
      </p:pic>
      <p:sp>
        <p:nvSpPr>
          <p:cNvPr id="10" name="Rectangle 9"/>
          <p:cNvSpPr/>
          <p:nvPr/>
        </p:nvSpPr>
        <p:spPr bwMode="ltGray">
          <a:xfrm>
            <a:off x="0" y="609600"/>
            <a:ext cx="10437812" cy="1368198"/>
          </a:xfrm>
          <a:prstGeom prst="rect">
            <a:avLst/>
          </a:prstGeom>
          <a:solidFill>
            <a:schemeClr val="bg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1" name="Rectangle 10"/>
          <p:cNvSpPr/>
          <p:nvPr/>
        </p:nvSpPr>
        <p:spPr>
          <a:xfrm>
            <a:off x="10585827" y="609600"/>
            <a:ext cx="1602997" cy="13681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p:txBody>
          <a:bodyPr/>
          <a:lstStyle/>
          <a:p>
            <a:r>
              <a:rPr lang="el-GR"/>
              <a:t>Κάντε κλικ για να επεξεργαστείτε τον τίτλο υποδείγματος</a:t>
            </a:r>
            <a:endParaRPr lang="en-US" dirty="0"/>
          </a:p>
        </p:txBody>
      </p:sp>
      <p:sp>
        <p:nvSpPr>
          <p:cNvPr id="3" name="Content Placeholder 2"/>
          <p:cNvSpPr>
            <a:spLocks noGrp="1"/>
          </p:cNvSpPr>
          <p:nvPr>
            <p:ph sz="half" idx="1"/>
          </p:nvPr>
        </p:nvSpPr>
        <p:spPr>
          <a:xfrm>
            <a:off x="680320" y="2336873"/>
            <a:ext cx="4698358" cy="3599316"/>
          </a:xfrm>
        </p:spPr>
        <p:txBody>
          <a:bodyPr/>
          <a:lstStyle/>
          <a:p>
            <a:pPr lvl="0"/>
            <a:r>
              <a:rPr lang="el-GR"/>
              <a:t>Στυλ κειμένου υποδείγματος</a:t>
            </a:r>
          </a:p>
          <a:p>
            <a:pPr lvl="1"/>
            <a:r>
              <a:rPr lang="el-GR"/>
              <a:t>Δεύτερο επίπεδο</a:t>
            </a:r>
          </a:p>
          <a:p>
            <a:pPr lvl="2"/>
            <a:r>
              <a:rPr lang="el-GR"/>
              <a:t>Τρίτο επίπεδο</a:t>
            </a:r>
          </a:p>
          <a:p>
            <a:pPr lvl="3"/>
            <a:r>
              <a:rPr lang="el-GR"/>
              <a:t>Τέταρτο επίπεδο</a:t>
            </a:r>
          </a:p>
          <a:p>
            <a:pPr lvl="4"/>
            <a:r>
              <a:rPr lang="el-GR"/>
              <a:t>Πέμπτο επίπεδο</a:t>
            </a:r>
            <a:endParaRPr lang="en-US" dirty="0"/>
          </a:p>
        </p:txBody>
      </p:sp>
      <p:sp>
        <p:nvSpPr>
          <p:cNvPr id="4" name="Content Placeholder 3"/>
          <p:cNvSpPr>
            <a:spLocks noGrp="1"/>
          </p:cNvSpPr>
          <p:nvPr>
            <p:ph sz="half" idx="2"/>
          </p:nvPr>
        </p:nvSpPr>
        <p:spPr>
          <a:xfrm>
            <a:off x="5594123" y="2336873"/>
            <a:ext cx="4700058" cy="3599316"/>
          </a:xfrm>
        </p:spPr>
        <p:txBody>
          <a:bodyPr/>
          <a:lstStyle/>
          <a:p>
            <a:pPr lvl="0"/>
            <a:r>
              <a:rPr lang="el-GR"/>
              <a:t>Στυλ κειμένου υποδείγματος</a:t>
            </a:r>
          </a:p>
          <a:p>
            <a:pPr lvl="1"/>
            <a:r>
              <a:rPr lang="el-GR"/>
              <a:t>Δεύτερο επίπεδο</a:t>
            </a:r>
          </a:p>
          <a:p>
            <a:pPr lvl="2"/>
            <a:r>
              <a:rPr lang="el-GR"/>
              <a:t>Τρίτο επίπεδο</a:t>
            </a:r>
          </a:p>
          <a:p>
            <a:pPr lvl="3"/>
            <a:r>
              <a:rPr lang="el-GR"/>
              <a:t>Τέταρτο επίπεδο</a:t>
            </a:r>
          </a:p>
          <a:p>
            <a:pPr lvl="4"/>
            <a:r>
              <a:rPr lang="el-GR"/>
              <a:t>Πέμπτο επίπεδο</a:t>
            </a:r>
            <a:endParaRPr lang="en-US" dirty="0"/>
          </a:p>
        </p:txBody>
      </p:sp>
      <p:sp>
        <p:nvSpPr>
          <p:cNvPr id="5" name="Date Placeholder 4"/>
          <p:cNvSpPr>
            <a:spLocks noGrp="1"/>
          </p:cNvSpPr>
          <p:nvPr>
            <p:ph type="dt" sz="half" idx="10"/>
          </p:nvPr>
        </p:nvSpPr>
        <p:spPr/>
        <p:txBody>
          <a:bodyPr/>
          <a:lstStyle/>
          <a:p>
            <a:fld id="{A2576EC3-0888-410C-A1EB-CC87AFA2E301}" type="datetime1">
              <a:rPr lang="en-US" smtClean="0"/>
              <a:pPr/>
              <a:t>4/28/2025</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6D22F896-40B5-4ADD-8801-0D06FADFA095}" type="slidenum">
              <a:rPr lang="en-US" smtClean="0"/>
              <a:pPr/>
              <a:t>‹#›</a:t>
            </a:fld>
            <a:endParaRPr lang="en-US" dirty="0"/>
          </a:p>
        </p:txBody>
      </p:sp>
    </p:spTree>
    <p:extLst>
      <p:ext uri="{BB962C8B-B14F-4D97-AF65-F5344CB8AC3E}">
        <p14:creationId xmlns:p14="http://schemas.microsoft.com/office/powerpoint/2010/main" val="118769041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Σύγκριση">
    <p:spTree>
      <p:nvGrpSpPr>
        <p:cNvPr id="1" name=""/>
        <p:cNvGrpSpPr/>
        <p:nvPr/>
      </p:nvGrpSpPr>
      <p:grpSpPr>
        <a:xfrm>
          <a:off x="0" y="0"/>
          <a:ext cx="0" cy="0"/>
          <a:chOff x="0" y="0"/>
          <a:chExt cx="0" cy="0"/>
        </a:xfrm>
      </p:grpSpPr>
      <p:pic>
        <p:nvPicPr>
          <p:cNvPr id="10" name="Picture 9" descr="HD-ShadowLong.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970240"/>
            <a:ext cx="10437812" cy="321164"/>
          </a:xfrm>
          <a:prstGeom prst="rect">
            <a:avLst/>
          </a:prstGeom>
        </p:spPr>
      </p:pic>
      <p:pic>
        <p:nvPicPr>
          <p:cNvPr id="11" name="Picture 10" descr="HD-ShadowShort.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585826" y="1971234"/>
            <a:ext cx="1602997" cy="144270"/>
          </a:xfrm>
          <a:prstGeom prst="rect">
            <a:avLst/>
          </a:prstGeom>
        </p:spPr>
      </p:pic>
      <p:sp>
        <p:nvSpPr>
          <p:cNvPr id="12" name="Rectangle 11"/>
          <p:cNvSpPr/>
          <p:nvPr/>
        </p:nvSpPr>
        <p:spPr bwMode="ltGray">
          <a:xfrm>
            <a:off x="0" y="609600"/>
            <a:ext cx="10437812" cy="1368198"/>
          </a:xfrm>
          <a:prstGeom prst="rect">
            <a:avLst/>
          </a:prstGeom>
          <a:solidFill>
            <a:schemeClr val="bg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3" name="Rectangle 12"/>
          <p:cNvSpPr/>
          <p:nvPr/>
        </p:nvSpPr>
        <p:spPr>
          <a:xfrm>
            <a:off x="10585827" y="609600"/>
            <a:ext cx="1602997" cy="13681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680319" y="753229"/>
            <a:ext cx="9613863" cy="1080937"/>
          </a:xfrm>
        </p:spPr>
        <p:txBody>
          <a:bodyPr/>
          <a:lstStyle/>
          <a:p>
            <a:r>
              <a:rPr lang="el-GR"/>
              <a:t>Κάντε κλικ για να επεξεργαστείτε τον τίτλο υποδείγματος</a:t>
            </a:r>
            <a:endParaRPr lang="en-US" dirty="0"/>
          </a:p>
        </p:txBody>
      </p:sp>
      <p:sp>
        <p:nvSpPr>
          <p:cNvPr id="3" name="Text Placeholder 2"/>
          <p:cNvSpPr>
            <a:spLocks noGrp="1"/>
          </p:cNvSpPr>
          <p:nvPr>
            <p:ph type="body" idx="1"/>
          </p:nvPr>
        </p:nvSpPr>
        <p:spPr>
          <a:xfrm>
            <a:off x="906350" y="2336873"/>
            <a:ext cx="4472327" cy="693135"/>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l-GR"/>
              <a:t>Στυλ κειμένου υποδείγματος</a:t>
            </a:r>
          </a:p>
        </p:txBody>
      </p:sp>
      <p:sp>
        <p:nvSpPr>
          <p:cNvPr id="4" name="Content Placeholder 3"/>
          <p:cNvSpPr>
            <a:spLocks noGrp="1"/>
          </p:cNvSpPr>
          <p:nvPr>
            <p:ph sz="half" idx="2"/>
          </p:nvPr>
        </p:nvSpPr>
        <p:spPr>
          <a:xfrm>
            <a:off x="680322" y="3030008"/>
            <a:ext cx="4698355" cy="2906179"/>
          </a:xfrm>
        </p:spPr>
        <p:txBody>
          <a:bodyPr/>
          <a:lstStyle/>
          <a:p>
            <a:pPr lvl="0"/>
            <a:r>
              <a:rPr lang="el-GR"/>
              <a:t>Στυλ κειμένου υποδείγματος</a:t>
            </a:r>
          </a:p>
          <a:p>
            <a:pPr lvl="1"/>
            <a:r>
              <a:rPr lang="el-GR"/>
              <a:t>Δεύτερο επίπεδο</a:t>
            </a:r>
          </a:p>
          <a:p>
            <a:pPr lvl="2"/>
            <a:r>
              <a:rPr lang="el-GR"/>
              <a:t>Τρίτο επίπεδο</a:t>
            </a:r>
          </a:p>
          <a:p>
            <a:pPr lvl="3"/>
            <a:r>
              <a:rPr lang="el-GR"/>
              <a:t>Τέταρτο επίπεδο</a:t>
            </a:r>
          </a:p>
          <a:p>
            <a:pPr lvl="4"/>
            <a:r>
              <a:rPr lang="el-GR"/>
              <a:t>Πέμπτο επίπεδο</a:t>
            </a:r>
            <a:endParaRPr lang="en-US" dirty="0"/>
          </a:p>
        </p:txBody>
      </p:sp>
      <p:sp>
        <p:nvSpPr>
          <p:cNvPr id="5" name="Text Placeholder 4"/>
          <p:cNvSpPr>
            <a:spLocks noGrp="1"/>
          </p:cNvSpPr>
          <p:nvPr>
            <p:ph type="body" sz="quarter" idx="3"/>
          </p:nvPr>
        </p:nvSpPr>
        <p:spPr>
          <a:xfrm>
            <a:off x="5820154" y="2336873"/>
            <a:ext cx="4474028" cy="692076"/>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l-GR"/>
              <a:t>Στυλ κειμένου υποδείγματος</a:t>
            </a:r>
          </a:p>
        </p:txBody>
      </p:sp>
      <p:sp>
        <p:nvSpPr>
          <p:cNvPr id="6" name="Content Placeholder 5"/>
          <p:cNvSpPr>
            <a:spLocks noGrp="1"/>
          </p:cNvSpPr>
          <p:nvPr>
            <p:ph sz="quarter" idx="4"/>
          </p:nvPr>
        </p:nvSpPr>
        <p:spPr>
          <a:xfrm>
            <a:off x="5594123" y="3030008"/>
            <a:ext cx="4700059" cy="2906179"/>
          </a:xfrm>
        </p:spPr>
        <p:txBody>
          <a:bodyPr/>
          <a:lstStyle/>
          <a:p>
            <a:pPr lvl="0"/>
            <a:r>
              <a:rPr lang="el-GR"/>
              <a:t>Στυλ κειμένου υποδείγματος</a:t>
            </a:r>
          </a:p>
          <a:p>
            <a:pPr lvl="1"/>
            <a:r>
              <a:rPr lang="el-GR"/>
              <a:t>Δεύτερο επίπεδο</a:t>
            </a:r>
          </a:p>
          <a:p>
            <a:pPr lvl="2"/>
            <a:r>
              <a:rPr lang="el-GR"/>
              <a:t>Τρίτο επίπεδο</a:t>
            </a:r>
          </a:p>
          <a:p>
            <a:pPr lvl="3"/>
            <a:r>
              <a:rPr lang="el-GR"/>
              <a:t>Τέταρτο επίπεδο</a:t>
            </a:r>
          </a:p>
          <a:p>
            <a:pPr lvl="4"/>
            <a:r>
              <a:rPr lang="el-GR"/>
              <a:t>Πέμπτο επίπεδο</a:t>
            </a:r>
            <a:endParaRPr lang="en-US" dirty="0"/>
          </a:p>
        </p:txBody>
      </p:sp>
      <p:sp>
        <p:nvSpPr>
          <p:cNvPr id="7" name="Date Placeholder 6"/>
          <p:cNvSpPr>
            <a:spLocks noGrp="1"/>
          </p:cNvSpPr>
          <p:nvPr>
            <p:ph type="dt" sz="half" idx="10"/>
          </p:nvPr>
        </p:nvSpPr>
        <p:spPr/>
        <p:txBody>
          <a:bodyPr/>
          <a:lstStyle/>
          <a:p>
            <a:fld id="{DF2B0541-B885-43B1-99A2-02C7BFF1375A}" type="datetime1">
              <a:rPr lang="en-US" smtClean="0"/>
              <a:pPr/>
              <a:t>4/28/2025</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6D22F896-40B5-4ADD-8801-0D06FADFA095}" type="slidenum">
              <a:rPr lang="en-US" smtClean="0"/>
              <a:pPr/>
              <a:t>‹#›</a:t>
            </a:fld>
            <a:endParaRPr lang="en-US" dirty="0"/>
          </a:p>
        </p:txBody>
      </p:sp>
    </p:spTree>
    <p:extLst>
      <p:ext uri="{BB962C8B-B14F-4D97-AF65-F5344CB8AC3E}">
        <p14:creationId xmlns:p14="http://schemas.microsoft.com/office/powerpoint/2010/main" val="312578932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Μόνο τίτλος">
    <p:spTree>
      <p:nvGrpSpPr>
        <p:cNvPr id="1" name=""/>
        <p:cNvGrpSpPr/>
        <p:nvPr/>
      </p:nvGrpSpPr>
      <p:grpSpPr>
        <a:xfrm>
          <a:off x="0" y="0"/>
          <a:ext cx="0" cy="0"/>
          <a:chOff x="0" y="0"/>
          <a:chExt cx="0" cy="0"/>
        </a:xfrm>
      </p:grpSpPr>
      <p:pic>
        <p:nvPicPr>
          <p:cNvPr id="6" name="Picture 5" descr="HD-ShadowLong.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970240"/>
            <a:ext cx="10437812" cy="321164"/>
          </a:xfrm>
          <a:prstGeom prst="rect">
            <a:avLst/>
          </a:prstGeom>
        </p:spPr>
      </p:pic>
      <p:pic>
        <p:nvPicPr>
          <p:cNvPr id="7" name="Picture 6" descr="HD-ShadowShort.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585826" y="1971234"/>
            <a:ext cx="1602997" cy="144270"/>
          </a:xfrm>
          <a:prstGeom prst="rect">
            <a:avLst/>
          </a:prstGeom>
        </p:spPr>
      </p:pic>
      <p:sp>
        <p:nvSpPr>
          <p:cNvPr id="8" name="Rectangle 7"/>
          <p:cNvSpPr/>
          <p:nvPr/>
        </p:nvSpPr>
        <p:spPr bwMode="ltGray">
          <a:xfrm>
            <a:off x="0" y="609600"/>
            <a:ext cx="10437812" cy="1368198"/>
          </a:xfrm>
          <a:prstGeom prst="rect">
            <a:avLst/>
          </a:prstGeom>
          <a:solidFill>
            <a:schemeClr val="bg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 name="Rectangle 8"/>
          <p:cNvSpPr/>
          <p:nvPr/>
        </p:nvSpPr>
        <p:spPr>
          <a:xfrm>
            <a:off x="10585827" y="609600"/>
            <a:ext cx="1602997" cy="13681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p:txBody>
          <a:bodyPr/>
          <a:lstStyle/>
          <a:p>
            <a:r>
              <a:rPr lang="el-GR"/>
              <a:t>Κάντε κλικ για να επεξεργαστείτε τον τίτλο υποδείγματος</a:t>
            </a:r>
            <a:endParaRPr lang="en-US" dirty="0"/>
          </a:p>
        </p:txBody>
      </p:sp>
      <p:sp>
        <p:nvSpPr>
          <p:cNvPr id="3" name="Date Placeholder 2"/>
          <p:cNvSpPr>
            <a:spLocks noGrp="1"/>
          </p:cNvSpPr>
          <p:nvPr>
            <p:ph type="dt" sz="half" idx="10"/>
          </p:nvPr>
        </p:nvSpPr>
        <p:spPr/>
        <p:txBody>
          <a:bodyPr/>
          <a:lstStyle/>
          <a:p>
            <a:fld id="{90CE1365-2B8D-444D-8632-84B8803BF476}" type="datetime1">
              <a:rPr lang="en-US" smtClean="0"/>
              <a:pPr/>
              <a:t>4/28/2025</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6D22F896-40B5-4ADD-8801-0D06FADFA095}" type="slidenum">
              <a:rPr lang="en-US" smtClean="0"/>
              <a:pPr/>
              <a:t>‹#›</a:t>
            </a:fld>
            <a:endParaRPr lang="en-US" dirty="0"/>
          </a:p>
        </p:txBody>
      </p:sp>
    </p:spTree>
    <p:extLst>
      <p:ext uri="{BB962C8B-B14F-4D97-AF65-F5344CB8AC3E}">
        <p14:creationId xmlns:p14="http://schemas.microsoft.com/office/powerpoint/2010/main" val="234498848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Κενό">
    <p:spTree>
      <p:nvGrpSpPr>
        <p:cNvPr id="1" name=""/>
        <p:cNvGrpSpPr/>
        <p:nvPr/>
      </p:nvGrpSpPr>
      <p:grpSpPr>
        <a:xfrm>
          <a:off x="0" y="0"/>
          <a:ext cx="0" cy="0"/>
          <a:chOff x="0" y="0"/>
          <a:chExt cx="0" cy="0"/>
        </a:xfrm>
      </p:grpSpPr>
      <p:pic>
        <p:nvPicPr>
          <p:cNvPr id="5" name="Picture 4" descr="HD-ShadowShort.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585826" y="1971234"/>
            <a:ext cx="1602997" cy="144270"/>
          </a:xfrm>
          <a:prstGeom prst="rect">
            <a:avLst/>
          </a:prstGeom>
        </p:spPr>
      </p:pic>
      <p:sp>
        <p:nvSpPr>
          <p:cNvPr id="6" name="Rectangle 5"/>
          <p:cNvSpPr/>
          <p:nvPr/>
        </p:nvSpPr>
        <p:spPr>
          <a:xfrm>
            <a:off x="10585827" y="609600"/>
            <a:ext cx="1602997" cy="13681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Date Placeholder 1"/>
          <p:cNvSpPr>
            <a:spLocks noGrp="1"/>
          </p:cNvSpPr>
          <p:nvPr>
            <p:ph type="dt" sz="half" idx="10"/>
          </p:nvPr>
        </p:nvSpPr>
        <p:spPr/>
        <p:txBody>
          <a:bodyPr/>
          <a:lstStyle/>
          <a:p>
            <a:fld id="{043C2B95-DF81-407A-AE1D-810CFE53BF73}" type="datetime1">
              <a:rPr lang="en-US" smtClean="0"/>
              <a:pPr/>
              <a:t>4/28/2025</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6D22F896-40B5-4ADD-8801-0D06FADFA095}" type="slidenum">
              <a:rPr lang="en-US" smtClean="0"/>
              <a:pPr/>
              <a:t>‹#›</a:t>
            </a:fld>
            <a:endParaRPr lang="en-US" dirty="0"/>
          </a:p>
        </p:txBody>
      </p:sp>
    </p:spTree>
    <p:extLst>
      <p:ext uri="{BB962C8B-B14F-4D97-AF65-F5344CB8AC3E}">
        <p14:creationId xmlns:p14="http://schemas.microsoft.com/office/powerpoint/2010/main" val="108727418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hf hdr="0" ftr="0" dt="0"/>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Περιεχόμενο με λεζάντα">
    <p:spTree>
      <p:nvGrpSpPr>
        <p:cNvPr id="1" name=""/>
        <p:cNvGrpSpPr/>
        <p:nvPr/>
      </p:nvGrpSpPr>
      <p:grpSpPr>
        <a:xfrm>
          <a:off x="0" y="0"/>
          <a:ext cx="0" cy="0"/>
          <a:chOff x="0" y="0"/>
          <a:chExt cx="0" cy="0"/>
        </a:xfrm>
      </p:grpSpPr>
      <p:pic>
        <p:nvPicPr>
          <p:cNvPr id="8" name="Picture 7" descr="HD-ShadowLong.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970240"/>
            <a:ext cx="10437812" cy="321164"/>
          </a:xfrm>
          <a:prstGeom prst="rect">
            <a:avLst/>
          </a:prstGeom>
        </p:spPr>
      </p:pic>
      <p:pic>
        <p:nvPicPr>
          <p:cNvPr id="9" name="Picture 8" descr="HD-ShadowShort.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585826" y="1971234"/>
            <a:ext cx="1602997" cy="144270"/>
          </a:xfrm>
          <a:prstGeom prst="rect">
            <a:avLst/>
          </a:prstGeom>
        </p:spPr>
      </p:pic>
      <p:sp>
        <p:nvSpPr>
          <p:cNvPr id="10" name="Rectangle 9"/>
          <p:cNvSpPr/>
          <p:nvPr/>
        </p:nvSpPr>
        <p:spPr bwMode="ltGray">
          <a:xfrm>
            <a:off x="0" y="609600"/>
            <a:ext cx="10437812" cy="1368198"/>
          </a:xfrm>
          <a:prstGeom prst="rect">
            <a:avLst/>
          </a:prstGeom>
          <a:solidFill>
            <a:schemeClr val="bg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1" name="Rectangle 10"/>
          <p:cNvSpPr/>
          <p:nvPr/>
        </p:nvSpPr>
        <p:spPr>
          <a:xfrm>
            <a:off x="10585827" y="609600"/>
            <a:ext cx="1602997" cy="13681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680321" y="753227"/>
            <a:ext cx="9613859" cy="1080940"/>
          </a:xfrm>
        </p:spPr>
        <p:txBody>
          <a:bodyPr anchor="ctr">
            <a:normAutofit/>
          </a:bodyPr>
          <a:lstStyle>
            <a:lvl1pPr>
              <a:defRPr sz="3600"/>
            </a:lvl1pPr>
          </a:lstStyle>
          <a:p>
            <a:r>
              <a:rPr lang="el-GR"/>
              <a:t>Κάντε κλικ για να επεξεργαστείτε τον τίτλο υποδείγματος</a:t>
            </a:r>
            <a:endParaRPr lang="en-US" dirty="0"/>
          </a:p>
        </p:txBody>
      </p:sp>
      <p:sp>
        <p:nvSpPr>
          <p:cNvPr id="3" name="Content Placeholder 2"/>
          <p:cNvSpPr>
            <a:spLocks noGrp="1"/>
          </p:cNvSpPr>
          <p:nvPr>
            <p:ph idx="1"/>
          </p:nvPr>
        </p:nvSpPr>
        <p:spPr>
          <a:xfrm>
            <a:off x="4685846" y="2336873"/>
            <a:ext cx="5608336" cy="3599313"/>
          </a:xfrm>
        </p:spPr>
        <p:txBody>
          <a:bodyPr/>
          <a:lstStyle/>
          <a:p>
            <a:pPr lvl="0"/>
            <a:r>
              <a:rPr lang="el-GR"/>
              <a:t>Στυλ κειμένου υποδείγματος</a:t>
            </a:r>
          </a:p>
          <a:p>
            <a:pPr lvl="1"/>
            <a:r>
              <a:rPr lang="el-GR"/>
              <a:t>Δεύτερο επίπεδο</a:t>
            </a:r>
          </a:p>
          <a:p>
            <a:pPr lvl="2"/>
            <a:r>
              <a:rPr lang="el-GR"/>
              <a:t>Τρίτο επίπεδο</a:t>
            </a:r>
          </a:p>
          <a:p>
            <a:pPr lvl="3"/>
            <a:r>
              <a:rPr lang="el-GR"/>
              <a:t>Τέταρτο επίπεδο</a:t>
            </a:r>
          </a:p>
          <a:p>
            <a:pPr lvl="4"/>
            <a:r>
              <a:rPr lang="el-GR"/>
              <a:t>Πέμπτο επίπεδο</a:t>
            </a:r>
            <a:endParaRPr lang="en-US" dirty="0"/>
          </a:p>
        </p:txBody>
      </p:sp>
      <p:sp>
        <p:nvSpPr>
          <p:cNvPr id="4" name="Text Placeholder 3"/>
          <p:cNvSpPr>
            <a:spLocks noGrp="1"/>
          </p:cNvSpPr>
          <p:nvPr>
            <p:ph type="body" sz="half" idx="2"/>
          </p:nvPr>
        </p:nvSpPr>
        <p:spPr>
          <a:xfrm>
            <a:off x="680322" y="2336872"/>
            <a:ext cx="3790078" cy="3599317"/>
          </a:xfrm>
        </p:spPr>
        <p:txBody>
          <a:bodyPr anchor="ct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l-GR"/>
              <a:t>Στυλ κειμένου υποδείγματος</a:t>
            </a:r>
          </a:p>
        </p:txBody>
      </p:sp>
      <p:sp>
        <p:nvSpPr>
          <p:cNvPr id="5" name="Date Placeholder 4"/>
          <p:cNvSpPr>
            <a:spLocks noGrp="1"/>
          </p:cNvSpPr>
          <p:nvPr>
            <p:ph type="dt" sz="half" idx="10"/>
          </p:nvPr>
        </p:nvSpPr>
        <p:spPr/>
        <p:txBody>
          <a:bodyPr/>
          <a:lstStyle/>
          <a:p>
            <a:fld id="{04597E3D-FD63-487C-A69A-6D3358601CDB}" type="datetime1">
              <a:rPr lang="en-US" smtClean="0"/>
              <a:pPr/>
              <a:t>4/28/2025</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6D22F896-40B5-4ADD-8801-0D06FADFA095}" type="slidenum">
              <a:rPr lang="en-US" smtClean="0"/>
              <a:pPr/>
              <a:t>‹#›</a:t>
            </a:fld>
            <a:endParaRPr lang="en-US" dirty="0"/>
          </a:p>
        </p:txBody>
      </p:sp>
    </p:spTree>
    <p:extLst>
      <p:ext uri="{BB962C8B-B14F-4D97-AF65-F5344CB8AC3E}">
        <p14:creationId xmlns:p14="http://schemas.microsoft.com/office/powerpoint/2010/main" val="91601460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Εικόνα με λεζάντα">
    <p:spTree>
      <p:nvGrpSpPr>
        <p:cNvPr id="1" name=""/>
        <p:cNvGrpSpPr/>
        <p:nvPr/>
      </p:nvGrpSpPr>
      <p:grpSpPr>
        <a:xfrm>
          <a:off x="0" y="0"/>
          <a:ext cx="0" cy="0"/>
          <a:chOff x="0" y="0"/>
          <a:chExt cx="0" cy="0"/>
        </a:xfrm>
      </p:grpSpPr>
      <p:pic>
        <p:nvPicPr>
          <p:cNvPr id="8" name="Picture 7" descr="HD-ShadowLong.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970240"/>
            <a:ext cx="10437812" cy="321164"/>
          </a:xfrm>
          <a:prstGeom prst="rect">
            <a:avLst/>
          </a:prstGeom>
        </p:spPr>
      </p:pic>
      <p:pic>
        <p:nvPicPr>
          <p:cNvPr id="9" name="Picture 8" descr="HD-ShadowShort.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585826" y="1971234"/>
            <a:ext cx="1602997" cy="144270"/>
          </a:xfrm>
          <a:prstGeom prst="rect">
            <a:avLst/>
          </a:prstGeom>
        </p:spPr>
      </p:pic>
      <p:sp>
        <p:nvSpPr>
          <p:cNvPr id="10" name="Rectangle 9"/>
          <p:cNvSpPr/>
          <p:nvPr/>
        </p:nvSpPr>
        <p:spPr bwMode="ltGray">
          <a:xfrm>
            <a:off x="0" y="609600"/>
            <a:ext cx="10437812" cy="1368198"/>
          </a:xfrm>
          <a:prstGeom prst="rect">
            <a:avLst/>
          </a:prstGeom>
          <a:solidFill>
            <a:schemeClr val="bg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1" name="Rectangle 10"/>
          <p:cNvSpPr/>
          <p:nvPr/>
        </p:nvSpPr>
        <p:spPr>
          <a:xfrm>
            <a:off x="10585827" y="609600"/>
            <a:ext cx="1602997" cy="13681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680323" y="753228"/>
            <a:ext cx="9613857" cy="1080938"/>
          </a:xfrm>
        </p:spPr>
        <p:txBody>
          <a:bodyPr anchor="ctr">
            <a:normAutofit/>
          </a:bodyPr>
          <a:lstStyle>
            <a:lvl1pPr>
              <a:defRPr sz="3600"/>
            </a:lvl1pPr>
          </a:lstStyle>
          <a:p>
            <a:r>
              <a:rPr lang="el-GR"/>
              <a:t>Κάντε κλικ για να επεξεργαστείτε τον τίτλο υποδείγματος</a:t>
            </a:r>
            <a:endParaRPr lang="en-US" dirty="0"/>
          </a:p>
        </p:txBody>
      </p:sp>
      <p:sp>
        <p:nvSpPr>
          <p:cNvPr id="3" name="Picture Placeholder 2"/>
          <p:cNvSpPr>
            <a:spLocks noGrp="1" noChangeAspect="1"/>
          </p:cNvSpPr>
          <p:nvPr>
            <p:ph type="pic" idx="1"/>
          </p:nvPr>
        </p:nvSpPr>
        <p:spPr>
          <a:xfrm>
            <a:off x="4868333" y="2336874"/>
            <a:ext cx="5425849" cy="3599312"/>
          </a:xfrm>
          <a:noFill/>
          <a:ln>
            <a:noFill/>
          </a:ln>
          <a:effectLst>
            <a:outerShdw blurRad="76200" dist="63500" dir="5040000" algn="tl" rotWithShape="0">
              <a:srgbClr val="000000">
                <a:alpha val="41000"/>
              </a:srgbClr>
            </a:outerShdw>
          </a:effectLst>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l-GR"/>
              <a:t>Κάντε κλικ στο εικονίδιο για να προσθέσετε εικόνα</a:t>
            </a:r>
            <a:endParaRPr lang="en-US" dirty="0"/>
          </a:p>
        </p:txBody>
      </p:sp>
      <p:sp>
        <p:nvSpPr>
          <p:cNvPr id="4" name="Text Placeholder 3"/>
          <p:cNvSpPr>
            <a:spLocks noGrp="1"/>
          </p:cNvSpPr>
          <p:nvPr>
            <p:ph type="body" sz="half" idx="2"/>
          </p:nvPr>
        </p:nvSpPr>
        <p:spPr>
          <a:xfrm>
            <a:off x="680323" y="2336873"/>
            <a:ext cx="3876256" cy="3599315"/>
          </a:xfrm>
        </p:spPr>
        <p:txBody>
          <a:bodyPr anchor="ct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l-GR"/>
              <a:t>Στυλ κειμένου υποδείγματος</a:t>
            </a:r>
          </a:p>
        </p:txBody>
      </p:sp>
      <p:sp>
        <p:nvSpPr>
          <p:cNvPr id="5" name="Date Placeholder 4"/>
          <p:cNvSpPr>
            <a:spLocks noGrp="1"/>
          </p:cNvSpPr>
          <p:nvPr>
            <p:ph type="dt" sz="half" idx="10"/>
          </p:nvPr>
        </p:nvSpPr>
        <p:spPr/>
        <p:txBody>
          <a:bodyPr/>
          <a:lstStyle/>
          <a:p>
            <a:fld id="{A7042D8B-15A5-4881-869A-CED66962A1B2}" type="datetime1">
              <a:rPr lang="en-US" smtClean="0"/>
              <a:pPr/>
              <a:t>4/28/2025</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6D22F896-40B5-4ADD-8801-0D06FADFA095}" type="slidenum">
              <a:rPr lang="en-US" smtClean="0"/>
              <a:pPr/>
              <a:t>‹#›</a:t>
            </a:fld>
            <a:endParaRPr lang="en-US" dirty="0"/>
          </a:p>
        </p:txBody>
      </p:sp>
    </p:spTree>
    <p:extLst>
      <p:ext uri="{BB962C8B-B14F-4D97-AF65-F5344CB8AC3E}">
        <p14:creationId xmlns:p14="http://schemas.microsoft.com/office/powerpoint/2010/main" val="314789586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3">
        <a:schemeClr val="bg2"/>
      </p:bgRef>
    </p:bg>
    <p:spTree>
      <p:nvGrpSpPr>
        <p:cNvPr id="1" name=""/>
        <p:cNvGrpSpPr/>
        <p:nvPr/>
      </p:nvGrpSpPr>
      <p:grpSpPr>
        <a:xfrm>
          <a:off x="0" y="0"/>
          <a:ext cx="0" cy="0"/>
          <a:chOff x="0" y="0"/>
          <a:chExt cx="0" cy="0"/>
        </a:xfrm>
      </p:grpSpPr>
      <p:pic>
        <p:nvPicPr>
          <p:cNvPr id="7" name="Picture 6" descr="hashOverlay-FullResolve.png"/>
          <p:cNvPicPr>
            <a:picLocks noChangeAspect="1"/>
          </p:cNvPicPr>
          <p:nvPr/>
        </p:nvPicPr>
        <p:blipFill>
          <a:blip r:embed="rId20">
            <a:alphaModFix amt="10000"/>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2" name="Title Placeholder 1"/>
          <p:cNvSpPr>
            <a:spLocks noGrp="1"/>
          </p:cNvSpPr>
          <p:nvPr>
            <p:ph type="title"/>
          </p:nvPr>
        </p:nvSpPr>
        <p:spPr>
          <a:xfrm>
            <a:off x="680321" y="753228"/>
            <a:ext cx="9613861" cy="1080938"/>
          </a:xfrm>
          <a:prstGeom prst="rect">
            <a:avLst/>
          </a:prstGeom>
        </p:spPr>
        <p:txBody>
          <a:bodyPr vert="horz" lIns="91440" tIns="45720" rIns="91440" bIns="45720" rtlCol="0" anchor="ctr">
            <a:normAutofit/>
          </a:bodyPr>
          <a:lstStyle/>
          <a:p>
            <a:r>
              <a:rPr lang="el-GR"/>
              <a:t>Κάντε κλικ για να επεξεργαστείτε τον τίτλο υποδείγματος</a:t>
            </a:r>
            <a:endParaRPr lang="en-US" dirty="0"/>
          </a:p>
        </p:txBody>
      </p:sp>
      <p:sp>
        <p:nvSpPr>
          <p:cNvPr id="3" name="Text Placeholder 2"/>
          <p:cNvSpPr>
            <a:spLocks noGrp="1"/>
          </p:cNvSpPr>
          <p:nvPr>
            <p:ph type="body" idx="1"/>
          </p:nvPr>
        </p:nvSpPr>
        <p:spPr>
          <a:xfrm>
            <a:off x="680321" y="2336873"/>
            <a:ext cx="9613861" cy="3599316"/>
          </a:xfrm>
          <a:prstGeom prst="rect">
            <a:avLst/>
          </a:prstGeom>
        </p:spPr>
        <p:txBody>
          <a:bodyPr vert="horz" lIns="91440" tIns="45720" rIns="91440" bIns="45720" rtlCol="0">
            <a:normAutofit/>
          </a:bodyPr>
          <a:lstStyle/>
          <a:p>
            <a:pPr lvl="0"/>
            <a:r>
              <a:rPr lang="el-GR"/>
              <a:t>Στυλ κειμένου υποδείγματος</a:t>
            </a:r>
          </a:p>
          <a:p>
            <a:pPr lvl="1"/>
            <a:r>
              <a:rPr lang="el-GR"/>
              <a:t>Δεύτερο επίπεδο</a:t>
            </a:r>
          </a:p>
          <a:p>
            <a:pPr lvl="2"/>
            <a:r>
              <a:rPr lang="el-GR"/>
              <a:t>Τρίτο επίπεδο</a:t>
            </a:r>
          </a:p>
          <a:p>
            <a:pPr lvl="3"/>
            <a:r>
              <a:rPr lang="el-GR"/>
              <a:t>Τέταρτο επίπεδο</a:t>
            </a:r>
          </a:p>
          <a:p>
            <a:pPr lvl="4"/>
            <a:r>
              <a:rPr lang="el-GR"/>
              <a:t>Πέμπτο επίπεδο</a:t>
            </a:r>
            <a:endParaRPr lang="en-US" dirty="0"/>
          </a:p>
        </p:txBody>
      </p:sp>
      <p:sp>
        <p:nvSpPr>
          <p:cNvPr id="4" name="Date Placeholder 3"/>
          <p:cNvSpPr>
            <a:spLocks noGrp="1"/>
          </p:cNvSpPr>
          <p:nvPr>
            <p:ph type="dt" sz="half" idx="2"/>
          </p:nvPr>
        </p:nvSpPr>
        <p:spPr>
          <a:xfrm>
            <a:off x="7550981" y="5936187"/>
            <a:ext cx="2743200" cy="365125"/>
          </a:xfrm>
          <a:prstGeom prst="rect">
            <a:avLst/>
          </a:prstGeom>
        </p:spPr>
        <p:txBody>
          <a:bodyPr vert="horz" lIns="91440" tIns="45720" rIns="91440" bIns="45720" rtlCol="0" anchor="ctr"/>
          <a:lstStyle>
            <a:lvl1pPr algn="r">
              <a:defRPr sz="1050">
                <a:solidFill>
                  <a:schemeClr val="tx1">
                    <a:tint val="75000"/>
                  </a:schemeClr>
                </a:solidFill>
              </a:defRPr>
            </a:lvl1pPr>
          </a:lstStyle>
          <a:p>
            <a:fld id="{043C2B95-DF81-407A-AE1D-810CFE53BF73}" type="datetime1">
              <a:rPr lang="en-US" smtClean="0"/>
              <a:pPr/>
              <a:t>4/28/2025</a:t>
            </a:fld>
            <a:endParaRPr lang="en-US" dirty="0"/>
          </a:p>
        </p:txBody>
      </p:sp>
      <p:sp>
        <p:nvSpPr>
          <p:cNvPr id="5" name="Footer Placeholder 4"/>
          <p:cNvSpPr>
            <a:spLocks noGrp="1"/>
          </p:cNvSpPr>
          <p:nvPr>
            <p:ph type="ftr" sz="quarter" idx="3"/>
          </p:nvPr>
        </p:nvSpPr>
        <p:spPr>
          <a:xfrm>
            <a:off x="680321" y="5936188"/>
            <a:ext cx="6870660" cy="365125"/>
          </a:xfrm>
          <a:prstGeom prst="rect">
            <a:avLst/>
          </a:prstGeom>
        </p:spPr>
        <p:txBody>
          <a:bodyPr vert="horz" lIns="91440" tIns="45720" rIns="91440" bIns="45720" rtlCol="0" anchor="ctr"/>
          <a:lstStyle>
            <a:lvl1pPr algn="l">
              <a:defRPr sz="105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10729455" y="753227"/>
            <a:ext cx="1154151" cy="1090789"/>
          </a:xfrm>
          <a:prstGeom prst="rect">
            <a:avLst/>
          </a:prstGeom>
        </p:spPr>
        <p:txBody>
          <a:bodyPr vert="horz" lIns="91440" tIns="45720" rIns="91440" bIns="45720" rtlCol="0" anchor="ctr"/>
          <a:lstStyle>
            <a:lvl1pPr algn="l">
              <a:defRPr sz="3600">
                <a:solidFill>
                  <a:schemeClr val="tx1">
                    <a:tint val="75000"/>
                  </a:schemeClr>
                </a:solidFill>
              </a:defRPr>
            </a:lvl1pPr>
          </a:lstStyle>
          <a:p>
            <a:fld id="{6D22F896-40B5-4ADD-8801-0D06FADFA095}" type="slidenum">
              <a:rPr lang="en-US" smtClean="0"/>
              <a:pPr/>
              <a:t>‹#›</a:t>
            </a:fld>
            <a:endParaRPr lang="en-US" dirty="0"/>
          </a:p>
        </p:txBody>
      </p:sp>
    </p:spTree>
    <p:extLst>
      <p:ext uri="{BB962C8B-B14F-4D97-AF65-F5344CB8AC3E}">
        <p14:creationId xmlns:p14="http://schemas.microsoft.com/office/powerpoint/2010/main" val="3591332400"/>
      </p:ext>
    </p:extLst>
  </p:cSld>
  <p:clrMap bg1="dk1" tx1="lt1" bg2="dk2" tx2="lt2" accent1="accent1" accent2="accent2" accent3="accent3" accent4="accent4" accent5="accent5" accent6="accent6" hlink="hlink" folHlink="folHlink"/>
  <p:sldLayoutIdLst>
    <p:sldLayoutId id="2147483671" r:id="rId1"/>
    <p:sldLayoutId id="2147483672" r:id="rId2"/>
    <p:sldLayoutId id="2147483673" r:id="rId3"/>
    <p:sldLayoutId id="2147483674" r:id="rId4"/>
    <p:sldLayoutId id="2147483675" r:id="rId5"/>
    <p:sldLayoutId id="2147483676" r:id="rId6"/>
    <p:sldLayoutId id="2147483677" r:id="rId7"/>
    <p:sldLayoutId id="2147483678" r:id="rId8"/>
    <p:sldLayoutId id="2147483679" r:id="rId9"/>
    <p:sldLayoutId id="2147483680" r:id="rId10"/>
    <p:sldLayoutId id="2147483681" r:id="rId11"/>
    <p:sldLayoutId id="2147483682" r:id="rId12"/>
    <p:sldLayoutId id="2147483683" r:id="rId13"/>
    <p:sldLayoutId id="2147483684" r:id="rId14"/>
    <p:sldLayoutId id="2147483685" r:id="rId15"/>
    <p:sldLayoutId id="2147483686" r:id="rId16"/>
    <p:sldLayoutId id="2147483687" r:id="rId17"/>
    <p:sldLayoutId id="2147483669" r:id="rId18"/>
  </p:sldLayoutIdLst>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hf hdr="0" ftr="0" dt="0"/>
  <p:txStyles>
    <p:titleStyle>
      <a:lvl1pPr algn="l" defTabSz="914400" rtl="0" eaLnBrk="1" latinLnBrk="0" hangingPunct="1">
        <a:lnSpc>
          <a:spcPct val="90000"/>
        </a:lnSpc>
        <a:spcBef>
          <a:spcPct val="0"/>
        </a:spcBef>
        <a:buNone/>
        <a:defRPr sz="36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mailto:siradakismichalis@gmail.com" TargetMode="External"/><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hyperlink" Target="mailto:m.seiradakis@unipi.gr" TargetMode="External"/></Relationships>
</file>

<file path=ppt/slides/_rels/slide1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5.xml"/><Relationship Id="rId1" Type="http://schemas.openxmlformats.org/officeDocument/2006/relationships/slideLayout" Target="../slideLayouts/slideLayout2.xml"/><Relationship Id="rId4" Type="http://schemas.openxmlformats.org/officeDocument/2006/relationships/image" Target="../media/image2.png"/></Relationships>
</file>

<file path=ppt/slides/_rels/slide100.xml.rels><?xml version="1.0" encoding="UTF-8" standalone="yes"?>
<Relationships xmlns="http://schemas.openxmlformats.org/package/2006/relationships"><Relationship Id="rId3" Type="http://schemas.openxmlformats.org/officeDocument/2006/relationships/diagramLayout" Target="../diagrams/layout73.xml"/><Relationship Id="rId2" Type="http://schemas.openxmlformats.org/officeDocument/2006/relationships/diagramData" Target="../diagrams/data73.xml"/><Relationship Id="rId1" Type="http://schemas.openxmlformats.org/officeDocument/2006/relationships/slideLayout" Target="../slideLayouts/slideLayout2.xml"/><Relationship Id="rId6" Type="http://schemas.microsoft.com/office/2007/relationships/diagramDrawing" Target="../diagrams/drawing73.xml"/><Relationship Id="rId5" Type="http://schemas.openxmlformats.org/officeDocument/2006/relationships/diagramColors" Target="../diagrams/colors73.xml"/><Relationship Id="rId4" Type="http://schemas.openxmlformats.org/officeDocument/2006/relationships/diagramQuickStyle" Target="../diagrams/quickStyle73.xml"/></Relationships>
</file>

<file path=ppt/slides/_rels/slide101.xml.rels><?xml version="1.0" encoding="UTF-8" standalone="yes"?>
<Relationships xmlns="http://schemas.openxmlformats.org/package/2006/relationships"><Relationship Id="rId3" Type="http://schemas.openxmlformats.org/officeDocument/2006/relationships/diagramLayout" Target="../diagrams/layout74.xml"/><Relationship Id="rId2" Type="http://schemas.openxmlformats.org/officeDocument/2006/relationships/diagramData" Target="../diagrams/data74.xml"/><Relationship Id="rId1" Type="http://schemas.openxmlformats.org/officeDocument/2006/relationships/slideLayout" Target="../slideLayouts/slideLayout2.xml"/><Relationship Id="rId6" Type="http://schemas.microsoft.com/office/2007/relationships/diagramDrawing" Target="../diagrams/drawing74.xml"/><Relationship Id="rId5" Type="http://schemas.openxmlformats.org/officeDocument/2006/relationships/diagramColors" Target="../diagrams/colors74.xml"/><Relationship Id="rId4" Type="http://schemas.openxmlformats.org/officeDocument/2006/relationships/diagramQuickStyle" Target="../diagrams/quickStyle74.xml"/></Relationships>
</file>

<file path=ppt/slides/_rels/slide102.xml.rels><?xml version="1.0" encoding="UTF-8" standalone="yes"?>
<Relationships xmlns="http://schemas.openxmlformats.org/package/2006/relationships"><Relationship Id="rId3" Type="http://schemas.openxmlformats.org/officeDocument/2006/relationships/diagramLayout" Target="../diagrams/layout75.xml"/><Relationship Id="rId2" Type="http://schemas.openxmlformats.org/officeDocument/2006/relationships/diagramData" Target="../diagrams/data75.xml"/><Relationship Id="rId1" Type="http://schemas.openxmlformats.org/officeDocument/2006/relationships/slideLayout" Target="../slideLayouts/slideLayout2.xml"/><Relationship Id="rId6" Type="http://schemas.microsoft.com/office/2007/relationships/diagramDrawing" Target="../diagrams/drawing75.xml"/><Relationship Id="rId5" Type="http://schemas.openxmlformats.org/officeDocument/2006/relationships/diagramColors" Target="../diagrams/colors75.xml"/><Relationship Id="rId4" Type="http://schemas.openxmlformats.org/officeDocument/2006/relationships/diagramQuickStyle" Target="../diagrams/quickStyle75.xml"/></Relationships>
</file>

<file path=ppt/slides/_rels/slide103.xml.rels><?xml version="1.0" encoding="UTF-8" standalone="yes"?>
<Relationships xmlns="http://schemas.openxmlformats.org/package/2006/relationships"><Relationship Id="rId3" Type="http://schemas.openxmlformats.org/officeDocument/2006/relationships/diagramLayout" Target="../diagrams/layout76.xml"/><Relationship Id="rId2" Type="http://schemas.openxmlformats.org/officeDocument/2006/relationships/diagramData" Target="../diagrams/data76.xml"/><Relationship Id="rId1" Type="http://schemas.openxmlformats.org/officeDocument/2006/relationships/slideLayout" Target="../slideLayouts/slideLayout2.xml"/><Relationship Id="rId6" Type="http://schemas.microsoft.com/office/2007/relationships/diagramDrawing" Target="../diagrams/drawing76.xml"/><Relationship Id="rId5" Type="http://schemas.openxmlformats.org/officeDocument/2006/relationships/diagramColors" Target="../diagrams/colors76.xml"/><Relationship Id="rId4" Type="http://schemas.openxmlformats.org/officeDocument/2006/relationships/diagramQuickStyle" Target="../diagrams/quickStyle76.xml"/></Relationships>
</file>

<file path=ppt/slides/_rels/slide104.xml.rels><?xml version="1.0" encoding="UTF-8" standalone="yes"?>
<Relationships xmlns="http://schemas.openxmlformats.org/package/2006/relationships"><Relationship Id="rId3" Type="http://schemas.openxmlformats.org/officeDocument/2006/relationships/diagramLayout" Target="../diagrams/layout77.xml"/><Relationship Id="rId2" Type="http://schemas.openxmlformats.org/officeDocument/2006/relationships/diagramData" Target="../diagrams/data77.xml"/><Relationship Id="rId1" Type="http://schemas.openxmlformats.org/officeDocument/2006/relationships/slideLayout" Target="../slideLayouts/slideLayout2.xml"/><Relationship Id="rId6" Type="http://schemas.microsoft.com/office/2007/relationships/diagramDrawing" Target="../diagrams/drawing77.xml"/><Relationship Id="rId5" Type="http://schemas.openxmlformats.org/officeDocument/2006/relationships/diagramColors" Target="../diagrams/colors77.xml"/><Relationship Id="rId4" Type="http://schemas.openxmlformats.org/officeDocument/2006/relationships/diagramQuickStyle" Target="../diagrams/quickStyle77.xml"/></Relationships>
</file>

<file path=ppt/slides/_rels/slide105.xml.rels><?xml version="1.0" encoding="UTF-8" standalone="yes"?>
<Relationships xmlns="http://schemas.openxmlformats.org/package/2006/relationships"><Relationship Id="rId3" Type="http://schemas.openxmlformats.org/officeDocument/2006/relationships/diagramLayout" Target="../diagrams/layout78.xml"/><Relationship Id="rId2" Type="http://schemas.openxmlformats.org/officeDocument/2006/relationships/diagramData" Target="../diagrams/data78.xml"/><Relationship Id="rId1" Type="http://schemas.openxmlformats.org/officeDocument/2006/relationships/slideLayout" Target="../slideLayouts/slideLayout2.xml"/><Relationship Id="rId6" Type="http://schemas.microsoft.com/office/2007/relationships/diagramDrawing" Target="../diagrams/drawing78.xml"/><Relationship Id="rId5" Type="http://schemas.openxmlformats.org/officeDocument/2006/relationships/diagramColors" Target="../diagrams/colors78.xml"/><Relationship Id="rId4" Type="http://schemas.openxmlformats.org/officeDocument/2006/relationships/diagramQuickStyle" Target="../diagrams/quickStyle78.xml"/></Relationships>
</file>

<file path=ppt/slides/_rels/slide106.xml.rels><?xml version="1.0" encoding="UTF-8" standalone="yes"?>
<Relationships xmlns="http://schemas.openxmlformats.org/package/2006/relationships"><Relationship Id="rId3" Type="http://schemas.openxmlformats.org/officeDocument/2006/relationships/diagramLayout" Target="../diagrams/layout79.xml"/><Relationship Id="rId2" Type="http://schemas.openxmlformats.org/officeDocument/2006/relationships/diagramData" Target="../diagrams/data79.xml"/><Relationship Id="rId1" Type="http://schemas.openxmlformats.org/officeDocument/2006/relationships/slideLayout" Target="../slideLayouts/slideLayout2.xml"/><Relationship Id="rId6" Type="http://schemas.microsoft.com/office/2007/relationships/diagramDrawing" Target="../diagrams/drawing79.xml"/><Relationship Id="rId5" Type="http://schemas.openxmlformats.org/officeDocument/2006/relationships/diagramColors" Target="../diagrams/colors79.xml"/><Relationship Id="rId4" Type="http://schemas.openxmlformats.org/officeDocument/2006/relationships/diagramQuickStyle" Target="../diagrams/quickStyle79.xml"/></Relationships>
</file>

<file path=ppt/slides/_rels/slide107.xml.rels><?xml version="1.0" encoding="UTF-8" standalone="yes"?>
<Relationships xmlns="http://schemas.openxmlformats.org/package/2006/relationships"><Relationship Id="rId3" Type="http://schemas.openxmlformats.org/officeDocument/2006/relationships/diagramLayout" Target="../diagrams/layout80.xml"/><Relationship Id="rId2" Type="http://schemas.openxmlformats.org/officeDocument/2006/relationships/diagramData" Target="../diagrams/data80.xml"/><Relationship Id="rId1" Type="http://schemas.openxmlformats.org/officeDocument/2006/relationships/slideLayout" Target="../slideLayouts/slideLayout2.xml"/><Relationship Id="rId6" Type="http://schemas.microsoft.com/office/2007/relationships/diagramDrawing" Target="../diagrams/drawing80.xml"/><Relationship Id="rId5" Type="http://schemas.openxmlformats.org/officeDocument/2006/relationships/diagramColors" Target="../diagrams/colors80.xml"/><Relationship Id="rId4" Type="http://schemas.openxmlformats.org/officeDocument/2006/relationships/diagramQuickStyle" Target="../diagrams/quickStyle80.xml"/></Relationships>
</file>

<file path=ppt/slides/_rels/slide108.xml.rels><?xml version="1.0" encoding="UTF-8" standalone="yes"?>
<Relationships xmlns="http://schemas.openxmlformats.org/package/2006/relationships"><Relationship Id="rId3" Type="http://schemas.openxmlformats.org/officeDocument/2006/relationships/diagramLayout" Target="../diagrams/layout81.xml"/><Relationship Id="rId2" Type="http://schemas.openxmlformats.org/officeDocument/2006/relationships/diagramData" Target="../diagrams/data81.xml"/><Relationship Id="rId1" Type="http://schemas.openxmlformats.org/officeDocument/2006/relationships/slideLayout" Target="../slideLayouts/slideLayout2.xml"/><Relationship Id="rId6" Type="http://schemas.microsoft.com/office/2007/relationships/diagramDrawing" Target="../diagrams/drawing81.xml"/><Relationship Id="rId5" Type="http://schemas.openxmlformats.org/officeDocument/2006/relationships/diagramColors" Target="../diagrams/colors81.xml"/><Relationship Id="rId4" Type="http://schemas.openxmlformats.org/officeDocument/2006/relationships/diagramQuickStyle" Target="../diagrams/quickStyle81.xml"/></Relationships>
</file>

<file path=ppt/slides/_rels/slide109.xml.rels><?xml version="1.0" encoding="UTF-8" standalone="yes"?>
<Relationships xmlns="http://schemas.openxmlformats.org/package/2006/relationships"><Relationship Id="rId3" Type="http://schemas.openxmlformats.org/officeDocument/2006/relationships/diagramLayout" Target="../diagrams/layout82.xml"/><Relationship Id="rId2" Type="http://schemas.openxmlformats.org/officeDocument/2006/relationships/diagramData" Target="../diagrams/data82.xml"/><Relationship Id="rId1" Type="http://schemas.openxmlformats.org/officeDocument/2006/relationships/slideLayout" Target="../slideLayouts/slideLayout2.xml"/><Relationship Id="rId6" Type="http://schemas.microsoft.com/office/2007/relationships/diagramDrawing" Target="../diagrams/drawing82.xml"/><Relationship Id="rId5" Type="http://schemas.openxmlformats.org/officeDocument/2006/relationships/diagramColors" Target="../diagrams/colors82.xml"/><Relationship Id="rId4" Type="http://schemas.openxmlformats.org/officeDocument/2006/relationships/diagramQuickStyle" Target="../diagrams/quickStyle82.xml"/></Relationships>
</file>

<file path=ppt/slides/_rels/slide1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6.xml"/><Relationship Id="rId1" Type="http://schemas.openxmlformats.org/officeDocument/2006/relationships/slideLayout" Target="../slideLayouts/slideLayout2.xml"/><Relationship Id="rId4" Type="http://schemas.openxmlformats.org/officeDocument/2006/relationships/image" Target="../media/image2.png"/></Relationships>
</file>

<file path=ppt/slides/_rels/slide110.xml.rels><?xml version="1.0" encoding="UTF-8" standalone="yes"?>
<Relationships xmlns="http://schemas.openxmlformats.org/package/2006/relationships"><Relationship Id="rId3" Type="http://schemas.openxmlformats.org/officeDocument/2006/relationships/diagramLayout" Target="../diagrams/layout83.xml"/><Relationship Id="rId2" Type="http://schemas.openxmlformats.org/officeDocument/2006/relationships/diagramData" Target="../diagrams/data83.xml"/><Relationship Id="rId1" Type="http://schemas.openxmlformats.org/officeDocument/2006/relationships/slideLayout" Target="../slideLayouts/slideLayout2.xml"/><Relationship Id="rId6" Type="http://schemas.microsoft.com/office/2007/relationships/diagramDrawing" Target="../diagrams/drawing83.xml"/><Relationship Id="rId5" Type="http://schemas.openxmlformats.org/officeDocument/2006/relationships/diagramColors" Target="../diagrams/colors83.xml"/><Relationship Id="rId4" Type="http://schemas.openxmlformats.org/officeDocument/2006/relationships/diagramQuickStyle" Target="../diagrams/quickStyle83.xml"/></Relationships>
</file>

<file path=ppt/slides/_rels/slide111.xml.rels><?xml version="1.0" encoding="UTF-8" standalone="yes"?>
<Relationships xmlns="http://schemas.openxmlformats.org/package/2006/relationships"><Relationship Id="rId3" Type="http://schemas.openxmlformats.org/officeDocument/2006/relationships/diagramLayout" Target="../diagrams/layout84.xml"/><Relationship Id="rId2" Type="http://schemas.openxmlformats.org/officeDocument/2006/relationships/diagramData" Target="../diagrams/data84.xml"/><Relationship Id="rId1" Type="http://schemas.openxmlformats.org/officeDocument/2006/relationships/slideLayout" Target="../slideLayouts/slideLayout2.xml"/><Relationship Id="rId6" Type="http://schemas.microsoft.com/office/2007/relationships/diagramDrawing" Target="../diagrams/drawing84.xml"/><Relationship Id="rId5" Type="http://schemas.openxmlformats.org/officeDocument/2006/relationships/diagramColors" Target="../diagrams/colors84.xml"/><Relationship Id="rId4" Type="http://schemas.openxmlformats.org/officeDocument/2006/relationships/diagramQuickStyle" Target="../diagrams/quickStyle84.xml"/></Relationships>
</file>

<file path=ppt/slides/_rels/slide112.xml.rels><?xml version="1.0" encoding="UTF-8" standalone="yes"?>
<Relationships xmlns="http://schemas.openxmlformats.org/package/2006/relationships"><Relationship Id="rId3" Type="http://schemas.openxmlformats.org/officeDocument/2006/relationships/diagramLayout" Target="../diagrams/layout85.xml"/><Relationship Id="rId2" Type="http://schemas.openxmlformats.org/officeDocument/2006/relationships/diagramData" Target="../diagrams/data85.xml"/><Relationship Id="rId1" Type="http://schemas.openxmlformats.org/officeDocument/2006/relationships/slideLayout" Target="../slideLayouts/slideLayout2.xml"/><Relationship Id="rId6" Type="http://schemas.microsoft.com/office/2007/relationships/diagramDrawing" Target="../diagrams/drawing85.xml"/><Relationship Id="rId5" Type="http://schemas.openxmlformats.org/officeDocument/2006/relationships/diagramColors" Target="../diagrams/colors85.xml"/><Relationship Id="rId4" Type="http://schemas.openxmlformats.org/officeDocument/2006/relationships/diagramQuickStyle" Target="../diagrams/quickStyle85.xml"/></Relationships>
</file>

<file path=ppt/slides/_rels/slide113.xml.rels><?xml version="1.0" encoding="UTF-8" standalone="yes"?>
<Relationships xmlns="http://schemas.openxmlformats.org/package/2006/relationships"><Relationship Id="rId3" Type="http://schemas.openxmlformats.org/officeDocument/2006/relationships/diagramLayout" Target="../diagrams/layout86.xml"/><Relationship Id="rId2" Type="http://schemas.openxmlformats.org/officeDocument/2006/relationships/diagramData" Target="../diagrams/data86.xml"/><Relationship Id="rId1" Type="http://schemas.openxmlformats.org/officeDocument/2006/relationships/slideLayout" Target="../slideLayouts/slideLayout2.xml"/><Relationship Id="rId6" Type="http://schemas.microsoft.com/office/2007/relationships/diagramDrawing" Target="../diagrams/drawing86.xml"/><Relationship Id="rId5" Type="http://schemas.openxmlformats.org/officeDocument/2006/relationships/diagramColors" Target="../diagrams/colors86.xml"/><Relationship Id="rId4" Type="http://schemas.openxmlformats.org/officeDocument/2006/relationships/diagramQuickStyle" Target="../diagrams/quickStyle86.xml"/></Relationships>
</file>

<file path=ppt/slides/_rels/slide114.xml.rels><?xml version="1.0" encoding="UTF-8" standalone="yes"?>
<Relationships xmlns="http://schemas.openxmlformats.org/package/2006/relationships"><Relationship Id="rId3" Type="http://schemas.openxmlformats.org/officeDocument/2006/relationships/diagramLayout" Target="../diagrams/layout87.xml"/><Relationship Id="rId2" Type="http://schemas.openxmlformats.org/officeDocument/2006/relationships/diagramData" Target="../diagrams/data87.xml"/><Relationship Id="rId1" Type="http://schemas.openxmlformats.org/officeDocument/2006/relationships/slideLayout" Target="../slideLayouts/slideLayout2.xml"/><Relationship Id="rId6" Type="http://schemas.microsoft.com/office/2007/relationships/diagramDrawing" Target="../diagrams/drawing87.xml"/><Relationship Id="rId5" Type="http://schemas.openxmlformats.org/officeDocument/2006/relationships/diagramColors" Target="../diagrams/colors87.xml"/><Relationship Id="rId4" Type="http://schemas.openxmlformats.org/officeDocument/2006/relationships/diagramQuickStyle" Target="../diagrams/quickStyle87.xml"/></Relationships>
</file>

<file path=ppt/slides/_rels/slide115.xml.rels><?xml version="1.0" encoding="UTF-8" standalone="yes"?>
<Relationships xmlns="http://schemas.openxmlformats.org/package/2006/relationships"><Relationship Id="rId3" Type="http://schemas.openxmlformats.org/officeDocument/2006/relationships/diagramLayout" Target="../diagrams/layout88.xml"/><Relationship Id="rId2" Type="http://schemas.openxmlformats.org/officeDocument/2006/relationships/diagramData" Target="../diagrams/data88.xml"/><Relationship Id="rId1" Type="http://schemas.openxmlformats.org/officeDocument/2006/relationships/slideLayout" Target="../slideLayouts/slideLayout2.xml"/><Relationship Id="rId6" Type="http://schemas.microsoft.com/office/2007/relationships/diagramDrawing" Target="../diagrams/drawing88.xml"/><Relationship Id="rId5" Type="http://schemas.openxmlformats.org/officeDocument/2006/relationships/diagramColors" Target="../diagrams/colors88.xml"/><Relationship Id="rId4" Type="http://schemas.openxmlformats.org/officeDocument/2006/relationships/diagramQuickStyle" Target="../diagrams/quickStyle88.xml"/></Relationships>
</file>

<file path=ppt/slides/_rels/slide116.xml.rels><?xml version="1.0" encoding="UTF-8" standalone="yes"?>
<Relationships xmlns="http://schemas.openxmlformats.org/package/2006/relationships"><Relationship Id="rId3" Type="http://schemas.openxmlformats.org/officeDocument/2006/relationships/diagramLayout" Target="../diagrams/layout89.xml"/><Relationship Id="rId2" Type="http://schemas.openxmlformats.org/officeDocument/2006/relationships/diagramData" Target="../diagrams/data89.xml"/><Relationship Id="rId1" Type="http://schemas.openxmlformats.org/officeDocument/2006/relationships/slideLayout" Target="../slideLayouts/slideLayout2.xml"/><Relationship Id="rId6" Type="http://schemas.microsoft.com/office/2007/relationships/diagramDrawing" Target="../diagrams/drawing89.xml"/><Relationship Id="rId5" Type="http://schemas.openxmlformats.org/officeDocument/2006/relationships/diagramColors" Target="../diagrams/colors89.xml"/><Relationship Id="rId4" Type="http://schemas.openxmlformats.org/officeDocument/2006/relationships/diagramQuickStyle" Target="../diagrams/quickStyle89.xml"/></Relationships>
</file>

<file path=ppt/slides/_rels/slide117.xml.rels><?xml version="1.0" encoding="UTF-8" standalone="yes"?>
<Relationships xmlns="http://schemas.openxmlformats.org/package/2006/relationships"><Relationship Id="rId3" Type="http://schemas.openxmlformats.org/officeDocument/2006/relationships/diagramLayout" Target="../diagrams/layout90.xml"/><Relationship Id="rId2" Type="http://schemas.openxmlformats.org/officeDocument/2006/relationships/diagramData" Target="../diagrams/data90.xml"/><Relationship Id="rId1" Type="http://schemas.openxmlformats.org/officeDocument/2006/relationships/slideLayout" Target="../slideLayouts/slideLayout2.xml"/><Relationship Id="rId6" Type="http://schemas.microsoft.com/office/2007/relationships/diagramDrawing" Target="../diagrams/drawing90.xml"/><Relationship Id="rId5" Type="http://schemas.openxmlformats.org/officeDocument/2006/relationships/diagramColors" Target="../diagrams/colors90.xml"/><Relationship Id="rId4" Type="http://schemas.openxmlformats.org/officeDocument/2006/relationships/diagramQuickStyle" Target="../diagrams/quickStyle90.xml"/></Relationships>
</file>

<file path=ppt/slides/_rels/slide118.xml.rels><?xml version="1.0" encoding="UTF-8" standalone="yes"?>
<Relationships xmlns="http://schemas.openxmlformats.org/package/2006/relationships"><Relationship Id="rId3" Type="http://schemas.openxmlformats.org/officeDocument/2006/relationships/diagramLayout" Target="../diagrams/layout91.xml"/><Relationship Id="rId2" Type="http://schemas.openxmlformats.org/officeDocument/2006/relationships/diagramData" Target="../diagrams/data91.xml"/><Relationship Id="rId1" Type="http://schemas.openxmlformats.org/officeDocument/2006/relationships/slideLayout" Target="../slideLayouts/slideLayout2.xml"/><Relationship Id="rId6" Type="http://schemas.microsoft.com/office/2007/relationships/diagramDrawing" Target="../diagrams/drawing91.xml"/><Relationship Id="rId5" Type="http://schemas.openxmlformats.org/officeDocument/2006/relationships/diagramColors" Target="../diagrams/colors91.xml"/><Relationship Id="rId4" Type="http://schemas.openxmlformats.org/officeDocument/2006/relationships/diagramQuickStyle" Target="../diagrams/quickStyle91.xml"/></Relationships>
</file>

<file path=ppt/slides/_rels/slide119.xml.rels><?xml version="1.0" encoding="UTF-8" standalone="yes"?>
<Relationships xmlns="http://schemas.openxmlformats.org/package/2006/relationships"><Relationship Id="rId3" Type="http://schemas.openxmlformats.org/officeDocument/2006/relationships/diagramLayout" Target="../diagrams/layout92.xml"/><Relationship Id="rId2" Type="http://schemas.openxmlformats.org/officeDocument/2006/relationships/diagramData" Target="../diagrams/data92.xml"/><Relationship Id="rId1" Type="http://schemas.openxmlformats.org/officeDocument/2006/relationships/slideLayout" Target="../slideLayouts/slideLayout2.xml"/><Relationship Id="rId6" Type="http://schemas.microsoft.com/office/2007/relationships/diagramDrawing" Target="../diagrams/drawing92.xml"/><Relationship Id="rId5" Type="http://schemas.openxmlformats.org/officeDocument/2006/relationships/diagramColors" Target="../diagrams/colors92.xml"/><Relationship Id="rId4" Type="http://schemas.openxmlformats.org/officeDocument/2006/relationships/diagramQuickStyle" Target="../diagrams/quickStyle9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21.xml.rels><?xml version="1.0" encoding="UTF-8" standalone="yes"?>
<Relationships xmlns="http://schemas.openxmlformats.org/package/2006/relationships"><Relationship Id="rId3" Type="http://schemas.openxmlformats.org/officeDocument/2006/relationships/diagramLayout" Target="../diagrams/layout93.xml"/><Relationship Id="rId2" Type="http://schemas.openxmlformats.org/officeDocument/2006/relationships/diagramData" Target="../diagrams/data93.xml"/><Relationship Id="rId1" Type="http://schemas.openxmlformats.org/officeDocument/2006/relationships/slideLayout" Target="../slideLayouts/slideLayout2.xml"/><Relationship Id="rId6" Type="http://schemas.microsoft.com/office/2007/relationships/diagramDrawing" Target="../diagrams/drawing93.xml"/><Relationship Id="rId5" Type="http://schemas.openxmlformats.org/officeDocument/2006/relationships/diagramColors" Target="../diagrams/colors93.xml"/><Relationship Id="rId4" Type="http://schemas.openxmlformats.org/officeDocument/2006/relationships/diagramQuickStyle" Target="../diagrams/quickStyle93.xml"/></Relationships>
</file>

<file path=ppt/slides/_rels/slide122.xml.rels><?xml version="1.0" encoding="UTF-8" standalone="yes"?>
<Relationships xmlns="http://schemas.openxmlformats.org/package/2006/relationships"><Relationship Id="rId3" Type="http://schemas.openxmlformats.org/officeDocument/2006/relationships/diagramLayout" Target="../diagrams/layout94.xml"/><Relationship Id="rId2" Type="http://schemas.openxmlformats.org/officeDocument/2006/relationships/diagramData" Target="../diagrams/data94.xml"/><Relationship Id="rId1" Type="http://schemas.openxmlformats.org/officeDocument/2006/relationships/slideLayout" Target="../slideLayouts/slideLayout2.xml"/><Relationship Id="rId6" Type="http://schemas.microsoft.com/office/2007/relationships/diagramDrawing" Target="../diagrams/drawing94.xml"/><Relationship Id="rId5" Type="http://schemas.openxmlformats.org/officeDocument/2006/relationships/diagramColors" Target="../diagrams/colors94.xml"/><Relationship Id="rId4" Type="http://schemas.openxmlformats.org/officeDocument/2006/relationships/diagramQuickStyle" Target="../diagrams/quickStyle94.xml"/></Relationships>
</file>

<file path=ppt/slides/_rels/slide123.xml.rels><?xml version="1.0" encoding="UTF-8" standalone="yes"?>
<Relationships xmlns="http://schemas.openxmlformats.org/package/2006/relationships"><Relationship Id="rId3" Type="http://schemas.openxmlformats.org/officeDocument/2006/relationships/diagramLayout" Target="../diagrams/layout95.xml"/><Relationship Id="rId2" Type="http://schemas.openxmlformats.org/officeDocument/2006/relationships/diagramData" Target="../diagrams/data95.xml"/><Relationship Id="rId1" Type="http://schemas.openxmlformats.org/officeDocument/2006/relationships/slideLayout" Target="../slideLayouts/slideLayout2.xml"/><Relationship Id="rId6" Type="http://schemas.microsoft.com/office/2007/relationships/diagramDrawing" Target="../diagrams/drawing95.xml"/><Relationship Id="rId5" Type="http://schemas.openxmlformats.org/officeDocument/2006/relationships/diagramColors" Target="../diagrams/colors95.xml"/><Relationship Id="rId4" Type="http://schemas.openxmlformats.org/officeDocument/2006/relationships/diagramQuickStyle" Target="../diagrams/quickStyle95.xml"/></Relationships>
</file>

<file path=ppt/slides/_rels/slide124.xml.rels><?xml version="1.0" encoding="UTF-8" standalone="yes"?>
<Relationships xmlns="http://schemas.openxmlformats.org/package/2006/relationships"><Relationship Id="rId3" Type="http://schemas.openxmlformats.org/officeDocument/2006/relationships/diagramLayout" Target="../diagrams/layout96.xml"/><Relationship Id="rId2" Type="http://schemas.openxmlformats.org/officeDocument/2006/relationships/diagramData" Target="../diagrams/data96.xml"/><Relationship Id="rId1" Type="http://schemas.openxmlformats.org/officeDocument/2006/relationships/slideLayout" Target="../slideLayouts/slideLayout2.xml"/><Relationship Id="rId6" Type="http://schemas.microsoft.com/office/2007/relationships/diagramDrawing" Target="../diagrams/drawing96.xml"/><Relationship Id="rId5" Type="http://schemas.openxmlformats.org/officeDocument/2006/relationships/diagramColors" Target="../diagrams/colors96.xml"/><Relationship Id="rId4" Type="http://schemas.openxmlformats.org/officeDocument/2006/relationships/diagramQuickStyle" Target="../diagrams/quickStyle96.xml"/></Relationships>
</file>

<file path=ppt/slides/_rels/slide125.xml.rels><?xml version="1.0" encoding="UTF-8" standalone="yes"?>
<Relationships xmlns="http://schemas.openxmlformats.org/package/2006/relationships"><Relationship Id="rId3" Type="http://schemas.openxmlformats.org/officeDocument/2006/relationships/diagramLayout" Target="../diagrams/layout97.xml"/><Relationship Id="rId2" Type="http://schemas.openxmlformats.org/officeDocument/2006/relationships/diagramData" Target="../diagrams/data97.xml"/><Relationship Id="rId1" Type="http://schemas.openxmlformats.org/officeDocument/2006/relationships/slideLayout" Target="../slideLayouts/slideLayout2.xml"/><Relationship Id="rId6" Type="http://schemas.microsoft.com/office/2007/relationships/diagramDrawing" Target="../diagrams/drawing97.xml"/><Relationship Id="rId5" Type="http://schemas.openxmlformats.org/officeDocument/2006/relationships/diagramColors" Target="../diagrams/colors97.xml"/><Relationship Id="rId4" Type="http://schemas.openxmlformats.org/officeDocument/2006/relationships/diagramQuickStyle" Target="../diagrams/quickStyle97.xml"/></Relationships>
</file>

<file path=ppt/slides/_rels/slide126.xml.rels><?xml version="1.0" encoding="UTF-8" standalone="yes"?>
<Relationships xmlns="http://schemas.openxmlformats.org/package/2006/relationships"><Relationship Id="rId3" Type="http://schemas.openxmlformats.org/officeDocument/2006/relationships/diagramLayout" Target="../diagrams/layout98.xml"/><Relationship Id="rId2" Type="http://schemas.openxmlformats.org/officeDocument/2006/relationships/diagramData" Target="../diagrams/data98.xml"/><Relationship Id="rId1" Type="http://schemas.openxmlformats.org/officeDocument/2006/relationships/slideLayout" Target="../slideLayouts/slideLayout2.xml"/><Relationship Id="rId6" Type="http://schemas.microsoft.com/office/2007/relationships/diagramDrawing" Target="../diagrams/drawing98.xml"/><Relationship Id="rId5" Type="http://schemas.openxmlformats.org/officeDocument/2006/relationships/diagramColors" Target="../diagrams/colors98.xml"/><Relationship Id="rId4" Type="http://schemas.openxmlformats.org/officeDocument/2006/relationships/diagramQuickStyle" Target="../diagrams/quickStyle98.xml"/></Relationships>
</file>

<file path=ppt/slides/_rels/slide127.xml.rels><?xml version="1.0" encoding="UTF-8" standalone="yes"?>
<Relationships xmlns="http://schemas.openxmlformats.org/package/2006/relationships"><Relationship Id="rId3" Type="http://schemas.openxmlformats.org/officeDocument/2006/relationships/diagramLayout" Target="../diagrams/layout99.xml"/><Relationship Id="rId2" Type="http://schemas.openxmlformats.org/officeDocument/2006/relationships/diagramData" Target="../diagrams/data99.xml"/><Relationship Id="rId1" Type="http://schemas.openxmlformats.org/officeDocument/2006/relationships/slideLayout" Target="../slideLayouts/slideLayout2.xml"/><Relationship Id="rId6" Type="http://schemas.microsoft.com/office/2007/relationships/diagramDrawing" Target="../diagrams/drawing99.xml"/><Relationship Id="rId5" Type="http://schemas.openxmlformats.org/officeDocument/2006/relationships/diagramColors" Target="../diagrams/colors99.xml"/><Relationship Id="rId4" Type="http://schemas.openxmlformats.org/officeDocument/2006/relationships/diagramQuickStyle" Target="../diagrams/quickStyle99.xml"/></Relationships>
</file>

<file path=ppt/slides/_rels/slide128.xml.rels><?xml version="1.0" encoding="UTF-8" standalone="yes"?>
<Relationships xmlns="http://schemas.openxmlformats.org/package/2006/relationships"><Relationship Id="rId3" Type="http://schemas.openxmlformats.org/officeDocument/2006/relationships/diagramLayout" Target="../diagrams/layout100.xml"/><Relationship Id="rId2" Type="http://schemas.openxmlformats.org/officeDocument/2006/relationships/diagramData" Target="../diagrams/data100.xml"/><Relationship Id="rId1" Type="http://schemas.openxmlformats.org/officeDocument/2006/relationships/slideLayout" Target="../slideLayouts/slideLayout2.xml"/><Relationship Id="rId6" Type="http://schemas.microsoft.com/office/2007/relationships/diagramDrawing" Target="../diagrams/drawing100.xml"/><Relationship Id="rId5" Type="http://schemas.openxmlformats.org/officeDocument/2006/relationships/diagramColors" Target="../diagrams/colors100.xml"/><Relationship Id="rId4" Type="http://schemas.openxmlformats.org/officeDocument/2006/relationships/diagramQuickStyle" Target="../diagrams/quickStyle100.xml"/></Relationships>
</file>

<file path=ppt/slides/_rels/slide129.xml.rels><?xml version="1.0" encoding="UTF-8" standalone="yes"?>
<Relationships xmlns="http://schemas.openxmlformats.org/package/2006/relationships"><Relationship Id="rId3" Type="http://schemas.openxmlformats.org/officeDocument/2006/relationships/diagramLayout" Target="../diagrams/layout101.xml"/><Relationship Id="rId2" Type="http://schemas.openxmlformats.org/officeDocument/2006/relationships/diagramData" Target="../diagrams/data101.xml"/><Relationship Id="rId1" Type="http://schemas.openxmlformats.org/officeDocument/2006/relationships/slideLayout" Target="../slideLayouts/slideLayout2.xml"/><Relationship Id="rId6" Type="http://schemas.microsoft.com/office/2007/relationships/diagramDrawing" Target="../diagrams/drawing101.xml"/><Relationship Id="rId5" Type="http://schemas.openxmlformats.org/officeDocument/2006/relationships/diagramColors" Target="../diagrams/colors101.xml"/><Relationship Id="rId4" Type="http://schemas.openxmlformats.org/officeDocument/2006/relationships/diagramQuickStyle" Target="../diagrams/quickStyle101.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3" Type="http://schemas.openxmlformats.org/officeDocument/2006/relationships/diagramLayout" Target="../diagrams/layout102.xml"/><Relationship Id="rId2" Type="http://schemas.openxmlformats.org/officeDocument/2006/relationships/diagramData" Target="../diagrams/data102.xml"/><Relationship Id="rId1" Type="http://schemas.openxmlformats.org/officeDocument/2006/relationships/slideLayout" Target="../slideLayouts/slideLayout2.xml"/><Relationship Id="rId6" Type="http://schemas.microsoft.com/office/2007/relationships/diagramDrawing" Target="../diagrams/drawing102.xml"/><Relationship Id="rId5" Type="http://schemas.openxmlformats.org/officeDocument/2006/relationships/diagramColors" Target="../diagrams/colors102.xml"/><Relationship Id="rId4" Type="http://schemas.openxmlformats.org/officeDocument/2006/relationships/diagramQuickStyle" Target="../diagrams/quickStyle102.xml"/></Relationships>
</file>

<file path=ppt/slides/_rels/slide131.xml.rels><?xml version="1.0" encoding="UTF-8" standalone="yes"?>
<Relationships xmlns="http://schemas.openxmlformats.org/package/2006/relationships"><Relationship Id="rId3" Type="http://schemas.openxmlformats.org/officeDocument/2006/relationships/diagramLayout" Target="../diagrams/layout103.xml"/><Relationship Id="rId2" Type="http://schemas.openxmlformats.org/officeDocument/2006/relationships/diagramData" Target="../diagrams/data103.xml"/><Relationship Id="rId1" Type="http://schemas.openxmlformats.org/officeDocument/2006/relationships/slideLayout" Target="../slideLayouts/slideLayout2.xml"/><Relationship Id="rId6" Type="http://schemas.microsoft.com/office/2007/relationships/diagramDrawing" Target="../diagrams/drawing103.xml"/><Relationship Id="rId5" Type="http://schemas.openxmlformats.org/officeDocument/2006/relationships/diagramColors" Target="../diagrams/colors103.xml"/><Relationship Id="rId4" Type="http://schemas.openxmlformats.org/officeDocument/2006/relationships/diagramQuickStyle" Target="../diagrams/quickStyle103.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33.xml.rels><?xml version="1.0" encoding="UTF-8" standalone="yes"?>
<Relationships xmlns="http://schemas.openxmlformats.org/package/2006/relationships"><Relationship Id="rId3" Type="http://schemas.openxmlformats.org/officeDocument/2006/relationships/diagramLayout" Target="../diagrams/layout104.xml"/><Relationship Id="rId2" Type="http://schemas.openxmlformats.org/officeDocument/2006/relationships/diagramData" Target="../diagrams/data104.xml"/><Relationship Id="rId1" Type="http://schemas.openxmlformats.org/officeDocument/2006/relationships/slideLayout" Target="../slideLayouts/slideLayout2.xml"/><Relationship Id="rId6" Type="http://schemas.microsoft.com/office/2007/relationships/diagramDrawing" Target="../diagrams/drawing104.xml"/><Relationship Id="rId5" Type="http://schemas.openxmlformats.org/officeDocument/2006/relationships/diagramColors" Target="../diagrams/colors104.xml"/><Relationship Id="rId4" Type="http://schemas.openxmlformats.org/officeDocument/2006/relationships/diagramQuickStyle" Target="../diagrams/quickStyle104.xml"/></Relationships>
</file>

<file path=ppt/slides/_rels/slide134.xml.rels><?xml version="1.0" encoding="UTF-8" standalone="yes"?>
<Relationships xmlns="http://schemas.openxmlformats.org/package/2006/relationships"><Relationship Id="rId3" Type="http://schemas.openxmlformats.org/officeDocument/2006/relationships/diagramLayout" Target="../diagrams/layout105.xml"/><Relationship Id="rId2" Type="http://schemas.openxmlformats.org/officeDocument/2006/relationships/diagramData" Target="../diagrams/data105.xml"/><Relationship Id="rId1" Type="http://schemas.openxmlformats.org/officeDocument/2006/relationships/slideLayout" Target="../slideLayouts/slideLayout2.xml"/><Relationship Id="rId6" Type="http://schemas.microsoft.com/office/2007/relationships/diagramDrawing" Target="../diagrams/drawing105.xml"/><Relationship Id="rId5" Type="http://schemas.openxmlformats.org/officeDocument/2006/relationships/diagramColors" Target="../diagrams/colors105.xml"/><Relationship Id="rId4" Type="http://schemas.openxmlformats.org/officeDocument/2006/relationships/diagramQuickStyle" Target="../diagrams/quickStyle105.xml"/></Relationships>
</file>

<file path=ppt/slides/_rels/slide135.xml.rels><?xml version="1.0" encoding="UTF-8" standalone="yes"?>
<Relationships xmlns="http://schemas.openxmlformats.org/package/2006/relationships"><Relationship Id="rId3" Type="http://schemas.openxmlformats.org/officeDocument/2006/relationships/diagramLayout" Target="../diagrams/layout106.xml"/><Relationship Id="rId2" Type="http://schemas.openxmlformats.org/officeDocument/2006/relationships/diagramData" Target="../diagrams/data106.xml"/><Relationship Id="rId1" Type="http://schemas.openxmlformats.org/officeDocument/2006/relationships/slideLayout" Target="../slideLayouts/slideLayout2.xml"/><Relationship Id="rId6" Type="http://schemas.microsoft.com/office/2007/relationships/diagramDrawing" Target="../diagrams/drawing106.xml"/><Relationship Id="rId5" Type="http://schemas.openxmlformats.org/officeDocument/2006/relationships/diagramColors" Target="../diagrams/colors106.xml"/><Relationship Id="rId4" Type="http://schemas.openxmlformats.org/officeDocument/2006/relationships/diagramQuickStyle" Target="../diagrams/quickStyle106.xml"/></Relationships>
</file>

<file path=ppt/slides/_rels/slide136.xml.rels><?xml version="1.0" encoding="UTF-8" standalone="yes"?>
<Relationships xmlns="http://schemas.openxmlformats.org/package/2006/relationships"><Relationship Id="rId3" Type="http://schemas.openxmlformats.org/officeDocument/2006/relationships/diagramLayout" Target="../diagrams/layout107.xml"/><Relationship Id="rId2" Type="http://schemas.openxmlformats.org/officeDocument/2006/relationships/diagramData" Target="../diagrams/data107.xml"/><Relationship Id="rId1" Type="http://schemas.openxmlformats.org/officeDocument/2006/relationships/slideLayout" Target="../slideLayouts/slideLayout2.xml"/><Relationship Id="rId6" Type="http://schemas.microsoft.com/office/2007/relationships/diagramDrawing" Target="../diagrams/drawing107.xml"/><Relationship Id="rId5" Type="http://schemas.openxmlformats.org/officeDocument/2006/relationships/diagramColors" Target="../diagrams/colors107.xml"/><Relationship Id="rId4" Type="http://schemas.openxmlformats.org/officeDocument/2006/relationships/diagramQuickStyle" Target="../diagrams/quickStyle107.xml"/></Relationships>
</file>

<file path=ppt/slides/_rels/slide137.xml.rels><?xml version="1.0" encoding="UTF-8" standalone="yes"?>
<Relationships xmlns="http://schemas.openxmlformats.org/package/2006/relationships"><Relationship Id="rId3" Type="http://schemas.openxmlformats.org/officeDocument/2006/relationships/diagramLayout" Target="../diagrams/layout108.xml"/><Relationship Id="rId2" Type="http://schemas.openxmlformats.org/officeDocument/2006/relationships/diagramData" Target="../diagrams/data108.xml"/><Relationship Id="rId1" Type="http://schemas.openxmlformats.org/officeDocument/2006/relationships/slideLayout" Target="../slideLayouts/slideLayout2.xml"/><Relationship Id="rId6" Type="http://schemas.microsoft.com/office/2007/relationships/diagramDrawing" Target="../diagrams/drawing108.xml"/><Relationship Id="rId5" Type="http://schemas.openxmlformats.org/officeDocument/2006/relationships/diagramColors" Target="../diagrams/colors108.xml"/><Relationship Id="rId4" Type="http://schemas.openxmlformats.org/officeDocument/2006/relationships/diagramQuickStyle" Target="../diagrams/quickStyle108.xml"/></Relationships>
</file>

<file path=ppt/slides/_rels/slide138.xml.rels><?xml version="1.0" encoding="UTF-8" standalone="yes"?>
<Relationships xmlns="http://schemas.openxmlformats.org/package/2006/relationships"><Relationship Id="rId3" Type="http://schemas.openxmlformats.org/officeDocument/2006/relationships/diagramLayout" Target="../diagrams/layout109.xml"/><Relationship Id="rId2" Type="http://schemas.openxmlformats.org/officeDocument/2006/relationships/diagramData" Target="../diagrams/data109.xml"/><Relationship Id="rId1" Type="http://schemas.openxmlformats.org/officeDocument/2006/relationships/slideLayout" Target="../slideLayouts/slideLayout2.xml"/><Relationship Id="rId6" Type="http://schemas.microsoft.com/office/2007/relationships/diagramDrawing" Target="../diagrams/drawing109.xml"/><Relationship Id="rId5" Type="http://schemas.openxmlformats.org/officeDocument/2006/relationships/diagramColors" Target="../diagrams/colors109.xml"/><Relationship Id="rId4" Type="http://schemas.openxmlformats.org/officeDocument/2006/relationships/diagramQuickStyle" Target="../diagrams/quickStyle109.xml"/></Relationships>
</file>

<file path=ppt/slides/_rels/slide139.xml.rels><?xml version="1.0" encoding="UTF-8" standalone="yes"?>
<Relationships xmlns="http://schemas.openxmlformats.org/package/2006/relationships"><Relationship Id="rId3" Type="http://schemas.openxmlformats.org/officeDocument/2006/relationships/diagramLayout" Target="../diagrams/layout110.xml"/><Relationship Id="rId2" Type="http://schemas.openxmlformats.org/officeDocument/2006/relationships/diagramData" Target="../diagrams/data110.xml"/><Relationship Id="rId1" Type="http://schemas.openxmlformats.org/officeDocument/2006/relationships/slideLayout" Target="../slideLayouts/slideLayout2.xml"/><Relationship Id="rId6" Type="http://schemas.microsoft.com/office/2007/relationships/diagramDrawing" Target="../diagrams/drawing110.xml"/><Relationship Id="rId5" Type="http://schemas.openxmlformats.org/officeDocument/2006/relationships/diagramColors" Target="../diagrams/colors110.xml"/><Relationship Id="rId4" Type="http://schemas.openxmlformats.org/officeDocument/2006/relationships/diagramQuickStyle" Target="../diagrams/quickStyle110.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0.xml.rels><?xml version="1.0" encoding="UTF-8" standalone="yes"?>
<Relationships xmlns="http://schemas.openxmlformats.org/package/2006/relationships"><Relationship Id="rId3" Type="http://schemas.openxmlformats.org/officeDocument/2006/relationships/diagramLayout" Target="../diagrams/layout111.xml"/><Relationship Id="rId2" Type="http://schemas.openxmlformats.org/officeDocument/2006/relationships/diagramData" Target="../diagrams/data111.xml"/><Relationship Id="rId1" Type="http://schemas.openxmlformats.org/officeDocument/2006/relationships/slideLayout" Target="../slideLayouts/slideLayout2.xml"/><Relationship Id="rId6" Type="http://schemas.microsoft.com/office/2007/relationships/diagramDrawing" Target="../diagrams/drawing111.xml"/><Relationship Id="rId5" Type="http://schemas.openxmlformats.org/officeDocument/2006/relationships/diagramColors" Target="../diagrams/colors111.xml"/><Relationship Id="rId4" Type="http://schemas.openxmlformats.org/officeDocument/2006/relationships/diagramQuickStyle" Target="../diagrams/quickStyle111.xml"/></Relationships>
</file>

<file path=ppt/slides/_rels/slide141.xml.rels><?xml version="1.0" encoding="UTF-8" standalone="yes"?>
<Relationships xmlns="http://schemas.openxmlformats.org/package/2006/relationships"><Relationship Id="rId3" Type="http://schemas.openxmlformats.org/officeDocument/2006/relationships/diagramLayout" Target="../diagrams/layout112.xml"/><Relationship Id="rId2" Type="http://schemas.openxmlformats.org/officeDocument/2006/relationships/diagramData" Target="../diagrams/data112.xml"/><Relationship Id="rId1" Type="http://schemas.openxmlformats.org/officeDocument/2006/relationships/slideLayout" Target="../slideLayouts/slideLayout2.xml"/><Relationship Id="rId6" Type="http://schemas.microsoft.com/office/2007/relationships/diagramDrawing" Target="../diagrams/drawing112.xml"/><Relationship Id="rId5" Type="http://schemas.openxmlformats.org/officeDocument/2006/relationships/diagramColors" Target="../diagrams/colors112.xml"/><Relationship Id="rId4" Type="http://schemas.openxmlformats.org/officeDocument/2006/relationships/diagramQuickStyle" Target="../diagrams/quickStyle112.xml"/></Relationships>
</file>

<file path=ppt/slides/_rels/slide142.xml.rels><?xml version="1.0" encoding="UTF-8" standalone="yes"?>
<Relationships xmlns="http://schemas.openxmlformats.org/package/2006/relationships"><Relationship Id="rId3" Type="http://schemas.openxmlformats.org/officeDocument/2006/relationships/diagramLayout" Target="../diagrams/layout113.xml"/><Relationship Id="rId2" Type="http://schemas.openxmlformats.org/officeDocument/2006/relationships/diagramData" Target="../diagrams/data113.xml"/><Relationship Id="rId1" Type="http://schemas.openxmlformats.org/officeDocument/2006/relationships/slideLayout" Target="../slideLayouts/slideLayout2.xml"/><Relationship Id="rId6" Type="http://schemas.microsoft.com/office/2007/relationships/diagramDrawing" Target="../diagrams/drawing113.xml"/><Relationship Id="rId5" Type="http://schemas.openxmlformats.org/officeDocument/2006/relationships/diagramColors" Target="../diagrams/colors113.xml"/><Relationship Id="rId4" Type="http://schemas.openxmlformats.org/officeDocument/2006/relationships/diagramQuickStyle" Target="../diagrams/quickStyle113.xml"/></Relationships>
</file>

<file path=ppt/slides/_rels/slide143.xml.rels><?xml version="1.0" encoding="UTF-8" standalone="yes"?>
<Relationships xmlns="http://schemas.openxmlformats.org/package/2006/relationships"><Relationship Id="rId3" Type="http://schemas.openxmlformats.org/officeDocument/2006/relationships/diagramLayout" Target="../diagrams/layout114.xml"/><Relationship Id="rId2" Type="http://schemas.openxmlformats.org/officeDocument/2006/relationships/diagramData" Target="../diagrams/data114.xml"/><Relationship Id="rId1" Type="http://schemas.openxmlformats.org/officeDocument/2006/relationships/slideLayout" Target="../slideLayouts/slideLayout2.xml"/><Relationship Id="rId6" Type="http://schemas.microsoft.com/office/2007/relationships/diagramDrawing" Target="../diagrams/drawing114.xml"/><Relationship Id="rId5" Type="http://schemas.openxmlformats.org/officeDocument/2006/relationships/diagramColors" Target="../diagrams/colors114.xml"/><Relationship Id="rId4" Type="http://schemas.openxmlformats.org/officeDocument/2006/relationships/diagramQuickStyle" Target="../diagrams/quickStyle114.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45.xml.rels><?xml version="1.0" encoding="UTF-8" standalone="yes"?>
<Relationships xmlns="http://schemas.openxmlformats.org/package/2006/relationships"><Relationship Id="rId3" Type="http://schemas.openxmlformats.org/officeDocument/2006/relationships/diagramLayout" Target="../diagrams/layout115.xml"/><Relationship Id="rId2" Type="http://schemas.openxmlformats.org/officeDocument/2006/relationships/diagramData" Target="../diagrams/data115.xml"/><Relationship Id="rId1" Type="http://schemas.openxmlformats.org/officeDocument/2006/relationships/slideLayout" Target="../slideLayouts/slideLayout2.xml"/><Relationship Id="rId6" Type="http://schemas.microsoft.com/office/2007/relationships/diagramDrawing" Target="../diagrams/drawing115.xml"/><Relationship Id="rId5" Type="http://schemas.openxmlformats.org/officeDocument/2006/relationships/diagramColors" Target="../diagrams/colors115.xml"/><Relationship Id="rId4" Type="http://schemas.openxmlformats.org/officeDocument/2006/relationships/diagramQuickStyle" Target="../diagrams/quickStyle115.xml"/></Relationships>
</file>

<file path=ppt/slides/_rels/slide146.xml.rels><?xml version="1.0" encoding="UTF-8" standalone="yes"?>
<Relationships xmlns="http://schemas.openxmlformats.org/package/2006/relationships"><Relationship Id="rId3" Type="http://schemas.openxmlformats.org/officeDocument/2006/relationships/diagramLayout" Target="../diagrams/layout116.xml"/><Relationship Id="rId2" Type="http://schemas.openxmlformats.org/officeDocument/2006/relationships/diagramData" Target="../diagrams/data116.xml"/><Relationship Id="rId1" Type="http://schemas.openxmlformats.org/officeDocument/2006/relationships/slideLayout" Target="../slideLayouts/slideLayout2.xml"/><Relationship Id="rId6" Type="http://schemas.microsoft.com/office/2007/relationships/diagramDrawing" Target="../diagrams/drawing116.xml"/><Relationship Id="rId5" Type="http://schemas.openxmlformats.org/officeDocument/2006/relationships/diagramColors" Target="../diagrams/colors116.xml"/><Relationship Id="rId4" Type="http://schemas.openxmlformats.org/officeDocument/2006/relationships/diagramQuickStyle" Target="../diagrams/quickStyle116.xml"/></Relationships>
</file>

<file path=ppt/slides/_rels/slide147.xml.rels><?xml version="1.0" encoding="UTF-8" standalone="yes"?>
<Relationships xmlns="http://schemas.openxmlformats.org/package/2006/relationships"><Relationship Id="rId3" Type="http://schemas.openxmlformats.org/officeDocument/2006/relationships/diagramLayout" Target="../diagrams/layout117.xml"/><Relationship Id="rId2" Type="http://schemas.openxmlformats.org/officeDocument/2006/relationships/diagramData" Target="../diagrams/data117.xml"/><Relationship Id="rId1" Type="http://schemas.openxmlformats.org/officeDocument/2006/relationships/slideLayout" Target="../slideLayouts/slideLayout2.xml"/><Relationship Id="rId6" Type="http://schemas.microsoft.com/office/2007/relationships/diagramDrawing" Target="../diagrams/drawing117.xml"/><Relationship Id="rId5" Type="http://schemas.openxmlformats.org/officeDocument/2006/relationships/diagramColors" Target="../diagrams/colors117.xml"/><Relationship Id="rId4" Type="http://schemas.openxmlformats.org/officeDocument/2006/relationships/diagramQuickStyle" Target="../diagrams/quickStyle117.xml"/></Relationships>
</file>

<file path=ppt/slides/_rels/slide148.xml.rels><?xml version="1.0" encoding="UTF-8" standalone="yes"?>
<Relationships xmlns="http://schemas.openxmlformats.org/package/2006/relationships"><Relationship Id="rId3" Type="http://schemas.openxmlformats.org/officeDocument/2006/relationships/diagramLayout" Target="../diagrams/layout118.xml"/><Relationship Id="rId2" Type="http://schemas.openxmlformats.org/officeDocument/2006/relationships/diagramData" Target="../diagrams/data118.xml"/><Relationship Id="rId1" Type="http://schemas.openxmlformats.org/officeDocument/2006/relationships/slideLayout" Target="../slideLayouts/slideLayout2.xml"/><Relationship Id="rId6" Type="http://schemas.microsoft.com/office/2007/relationships/diagramDrawing" Target="../diagrams/drawing118.xml"/><Relationship Id="rId5" Type="http://schemas.openxmlformats.org/officeDocument/2006/relationships/diagramColors" Target="../diagrams/colors118.xml"/><Relationship Id="rId4" Type="http://schemas.openxmlformats.org/officeDocument/2006/relationships/diagramQuickStyle" Target="../diagrams/quickStyle118.xml"/></Relationships>
</file>

<file path=ppt/slides/_rels/slide149.xml.rels><?xml version="1.0" encoding="UTF-8" standalone="yes"?>
<Relationships xmlns="http://schemas.openxmlformats.org/package/2006/relationships"><Relationship Id="rId3" Type="http://schemas.openxmlformats.org/officeDocument/2006/relationships/diagramLayout" Target="../diagrams/layout119.xml"/><Relationship Id="rId2" Type="http://schemas.openxmlformats.org/officeDocument/2006/relationships/diagramData" Target="../diagrams/data119.xml"/><Relationship Id="rId1" Type="http://schemas.openxmlformats.org/officeDocument/2006/relationships/slideLayout" Target="../slideLayouts/slideLayout2.xml"/><Relationship Id="rId6" Type="http://schemas.microsoft.com/office/2007/relationships/diagramDrawing" Target="../diagrams/drawing119.xml"/><Relationship Id="rId5" Type="http://schemas.openxmlformats.org/officeDocument/2006/relationships/diagramColors" Target="../diagrams/colors119.xml"/><Relationship Id="rId4" Type="http://schemas.openxmlformats.org/officeDocument/2006/relationships/diagramQuickStyle" Target="../diagrams/quickStyle119.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0.xml.rels><?xml version="1.0" encoding="UTF-8" standalone="yes"?>
<Relationships xmlns="http://schemas.openxmlformats.org/package/2006/relationships"><Relationship Id="rId3" Type="http://schemas.openxmlformats.org/officeDocument/2006/relationships/diagramLayout" Target="../diagrams/layout120.xml"/><Relationship Id="rId2" Type="http://schemas.openxmlformats.org/officeDocument/2006/relationships/diagramData" Target="../diagrams/data120.xml"/><Relationship Id="rId1" Type="http://schemas.openxmlformats.org/officeDocument/2006/relationships/slideLayout" Target="../slideLayouts/slideLayout2.xml"/><Relationship Id="rId6" Type="http://schemas.microsoft.com/office/2007/relationships/diagramDrawing" Target="../diagrams/drawing120.xml"/><Relationship Id="rId5" Type="http://schemas.openxmlformats.org/officeDocument/2006/relationships/diagramColors" Target="../diagrams/colors120.xml"/><Relationship Id="rId4" Type="http://schemas.openxmlformats.org/officeDocument/2006/relationships/diagramQuickStyle" Target="../diagrams/quickStyle120.xml"/></Relationships>
</file>

<file path=ppt/slides/_rels/slide151.xml.rels><?xml version="1.0" encoding="UTF-8" standalone="yes"?>
<Relationships xmlns="http://schemas.openxmlformats.org/package/2006/relationships"><Relationship Id="rId3" Type="http://schemas.openxmlformats.org/officeDocument/2006/relationships/diagramLayout" Target="../diagrams/layout121.xml"/><Relationship Id="rId2" Type="http://schemas.openxmlformats.org/officeDocument/2006/relationships/diagramData" Target="../diagrams/data121.xml"/><Relationship Id="rId1" Type="http://schemas.openxmlformats.org/officeDocument/2006/relationships/slideLayout" Target="../slideLayouts/slideLayout2.xml"/><Relationship Id="rId6" Type="http://schemas.microsoft.com/office/2007/relationships/diagramDrawing" Target="../diagrams/drawing121.xml"/><Relationship Id="rId5" Type="http://schemas.openxmlformats.org/officeDocument/2006/relationships/diagramColors" Target="../diagrams/colors121.xml"/><Relationship Id="rId4" Type="http://schemas.openxmlformats.org/officeDocument/2006/relationships/diagramQuickStyle" Target="../diagrams/quickStyle121.xml"/></Relationships>
</file>

<file path=ppt/slides/_rels/slide152.xml.rels><?xml version="1.0" encoding="UTF-8" standalone="yes"?>
<Relationships xmlns="http://schemas.openxmlformats.org/package/2006/relationships"><Relationship Id="rId3" Type="http://schemas.openxmlformats.org/officeDocument/2006/relationships/diagramLayout" Target="../diagrams/layout122.xml"/><Relationship Id="rId2" Type="http://schemas.openxmlformats.org/officeDocument/2006/relationships/diagramData" Target="../diagrams/data122.xml"/><Relationship Id="rId1" Type="http://schemas.openxmlformats.org/officeDocument/2006/relationships/slideLayout" Target="../slideLayouts/slideLayout2.xml"/><Relationship Id="rId6" Type="http://schemas.microsoft.com/office/2007/relationships/diagramDrawing" Target="../diagrams/drawing122.xml"/><Relationship Id="rId5" Type="http://schemas.openxmlformats.org/officeDocument/2006/relationships/diagramColors" Target="../diagrams/colors122.xml"/><Relationship Id="rId4" Type="http://schemas.openxmlformats.org/officeDocument/2006/relationships/diagramQuickStyle" Target="../diagrams/quickStyle122.xml"/></Relationships>
</file>

<file path=ppt/slides/_rels/slide153.xml.rels><?xml version="1.0" encoding="UTF-8" standalone="yes"?>
<Relationships xmlns="http://schemas.openxmlformats.org/package/2006/relationships"><Relationship Id="rId3" Type="http://schemas.openxmlformats.org/officeDocument/2006/relationships/diagramLayout" Target="../diagrams/layout123.xml"/><Relationship Id="rId2" Type="http://schemas.openxmlformats.org/officeDocument/2006/relationships/diagramData" Target="../diagrams/data123.xml"/><Relationship Id="rId1" Type="http://schemas.openxmlformats.org/officeDocument/2006/relationships/slideLayout" Target="../slideLayouts/slideLayout2.xml"/><Relationship Id="rId6" Type="http://schemas.microsoft.com/office/2007/relationships/diagramDrawing" Target="../diagrams/drawing123.xml"/><Relationship Id="rId5" Type="http://schemas.openxmlformats.org/officeDocument/2006/relationships/diagramColors" Target="../diagrams/colors123.xml"/><Relationship Id="rId4" Type="http://schemas.openxmlformats.org/officeDocument/2006/relationships/diagramQuickStyle" Target="../diagrams/quickStyle123.xml"/></Relationships>
</file>

<file path=ppt/slides/_rels/slide154.xml.rels><?xml version="1.0" encoding="UTF-8" standalone="yes"?>
<Relationships xmlns="http://schemas.openxmlformats.org/package/2006/relationships"><Relationship Id="rId3" Type="http://schemas.openxmlformats.org/officeDocument/2006/relationships/diagramLayout" Target="../diagrams/layout124.xml"/><Relationship Id="rId2" Type="http://schemas.openxmlformats.org/officeDocument/2006/relationships/diagramData" Target="../diagrams/data124.xml"/><Relationship Id="rId1" Type="http://schemas.openxmlformats.org/officeDocument/2006/relationships/slideLayout" Target="../slideLayouts/slideLayout2.xml"/><Relationship Id="rId6" Type="http://schemas.microsoft.com/office/2007/relationships/diagramDrawing" Target="../diagrams/drawing124.xml"/><Relationship Id="rId5" Type="http://schemas.openxmlformats.org/officeDocument/2006/relationships/diagramColors" Target="../diagrams/colors124.xml"/><Relationship Id="rId4" Type="http://schemas.openxmlformats.org/officeDocument/2006/relationships/diagramQuickStyle" Target="../diagrams/quickStyle124.xml"/></Relationships>
</file>

<file path=ppt/slides/_rels/slide155.xml.rels><?xml version="1.0" encoding="UTF-8" standalone="yes"?>
<Relationships xmlns="http://schemas.openxmlformats.org/package/2006/relationships"><Relationship Id="rId3" Type="http://schemas.openxmlformats.org/officeDocument/2006/relationships/diagramLayout" Target="../diagrams/layout125.xml"/><Relationship Id="rId2" Type="http://schemas.openxmlformats.org/officeDocument/2006/relationships/diagramData" Target="../diagrams/data125.xml"/><Relationship Id="rId1" Type="http://schemas.openxmlformats.org/officeDocument/2006/relationships/slideLayout" Target="../slideLayouts/slideLayout2.xml"/><Relationship Id="rId6" Type="http://schemas.microsoft.com/office/2007/relationships/diagramDrawing" Target="../diagrams/drawing125.xml"/><Relationship Id="rId5" Type="http://schemas.openxmlformats.org/officeDocument/2006/relationships/diagramColors" Target="../diagrams/colors125.xml"/><Relationship Id="rId4" Type="http://schemas.openxmlformats.org/officeDocument/2006/relationships/diagramQuickStyle" Target="../diagrams/quickStyle125.xml"/></Relationships>
</file>

<file path=ppt/slides/_rels/slide156.xml.rels><?xml version="1.0" encoding="UTF-8" standalone="yes"?>
<Relationships xmlns="http://schemas.openxmlformats.org/package/2006/relationships"><Relationship Id="rId3" Type="http://schemas.openxmlformats.org/officeDocument/2006/relationships/diagramLayout" Target="../diagrams/layout126.xml"/><Relationship Id="rId2" Type="http://schemas.openxmlformats.org/officeDocument/2006/relationships/diagramData" Target="../diagrams/data126.xml"/><Relationship Id="rId1" Type="http://schemas.openxmlformats.org/officeDocument/2006/relationships/slideLayout" Target="../slideLayouts/slideLayout2.xml"/><Relationship Id="rId6" Type="http://schemas.microsoft.com/office/2007/relationships/diagramDrawing" Target="../diagrams/drawing126.xml"/><Relationship Id="rId5" Type="http://schemas.openxmlformats.org/officeDocument/2006/relationships/diagramColors" Target="../diagrams/colors126.xml"/><Relationship Id="rId4" Type="http://schemas.openxmlformats.org/officeDocument/2006/relationships/diagramQuickStyle" Target="../diagrams/quickStyle126.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58.xml.rels><?xml version="1.0" encoding="UTF-8" standalone="yes"?>
<Relationships xmlns="http://schemas.openxmlformats.org/package/2006/relationships"><Relationship Id="rId3" Type="http://schemas.openxmlformats.org/officeDocument/2006/relationships/diagramLayout" Target="../diagrams/layout127.xml"/><Relationship Id="rId2" Type="http://schemas.openxmlformats.org/officeDocument/2006/relationships/diagramData" Target="../diagrams/data127.xml"/><Relationship Id="rId1" Type="http://schemas.openxmlformats.org/officeDocument/2006/relationships/slideLayout" Target="../slideLayouts/slideLayout2.xml"/><Relationship Id="rId6" Type="http://schemas.microsoft.com/office/2007/relationships/diagramDrawing" Target="../diagrams/drawing127.xml"/><Relationship Id="rId5" Type="http://schemas.openxmlformats.org/officeDocument/2006/relationships/diagramColors" Target="../diagrams/colors127.xml"/><Relationship Id="rId4" Type="http://schemas.openxmlformats.org/officeDocument/2006/relationships/diagramQuickStyle" Target="../diagrams/quickStyle127.xml"/></Relationships>
</file>

<file path=ppt/slides/_rels/slide159.xml.rels><?xml version="1.0" encoding="UTF-8" standalone="yes"?>
<Relationships xmlns="http://schemas.openxmlformats.org/package/2006/relationships"><Relationship Id="rId3" Type="http://schemas.openxmlformats.org/officeDocument/2006/relationships/diagramLayout" Target="../diagrams/layout128.xml"/><Relationship Id="rId2" Type="http://schemas.openxmlformats.org/officeDocument/2006/relationships/diagramData" Target="../diagrams/data128.xml"/><Relationship Id="rId1" Type="http://schemas.openxmlformats.org/officeDocument/2006/relationships/slideLayout" Target="../slideLayouts/slideLayout2.xml"/><Relationship Id="rId6" Type="http://schemas.microsoft.com/office/2007/relationships/diagramDrawing" Target="../diagrams/drawing128.xml"/><Relationship Id="rId5" Type="http://schemas.openxmlformats.org/officeDocument/2006/relationships/diagramColors" Target="../diagrams/colors128.xml"/><Relationship Id="rId4" Type="http://schemas.openxmlformats.org/officeDocument/2006/relationships/diagramQuickStyle" Target="../diagrams/quickStyle128.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0.xml.rels><?xml version="1.0" encoding="UTF-8" standalone="yes"?>
<Relationships xmlns="http://schemas.openxmlformats.org/package/2006/relationships"><Relationship Id="rId3" Type="http://schemas.openxmlformats.org/officeDocument/2006/relationships/diagramLayout" Target="../diagrams/layout129.xml"/><Relationship Id="rId2" Type="http://schemas.openxmlformats.org/officeDocument/2006/relationships/diagramData" Target="../diagrams/data129.xml"/><Relationship Id="rId1" Type="http://schemas.openxmlformats.org/officeDocument/2006/relationships/slideLayout" Target="../slideLayouts/slideLayout2.xml"/><Relationship Id="rId6" Type="http://schemas.microsoft.com/office/2007/relationships/diagramDrawing" Target="../diagrams/drawing129.xml"/><Relationship Id="rId5" Type="http://schemas.openxmlformats.org/officeDocument/2006/relationships/diagramColors" Target="../diagrams/colors129.xml"/><Relationship Id="rId4" Type="http://schemas.openxmlformats.org/officeDocument/2006/relationships/diagramQuickStyle" Target="../diagrams/quickStyle129.xml"/></Relationships>
</file>

<file path=ppt/slides/_rels/slide161.xml.rels><?xml version="1.0" encoding="UTF-8" standalone="yes"?>
<Relationships xmlns="http://schemas.openxmlformats.org/package/2006/relationships"><Relationship Id="rId3" Type="http://schemas.openxmlformats.org/officeDocument/2006/relationships/diagramLayout" Target="../diagrams/layout130.xml"/><Relationship Id="rId2" Type="http://schemas.openxmlformats.org/officeDocument/2006/relationships/diagramData" Target="../diagrams/data130.xml"/><Relationship Id="rId1" Type="http://schemas.openxmlformats.org/officeDocument/2006/relationships/slideLayout" Target="../slideLayouts/slideLayout2.xml"/><Relationship Id="rId6" Type="http://schemas.microsoft.com/office/2007/relationships/diagramDrawing" Target="../diagrams/drawing130.xml"/><Relationship Id="rId5" Type="http://schemas.openxmlformats.org/officeDocument/2006/relationships/diagramColors" Target="../diagrams/colors130.xml"/><Relationship Id="rId4" Type="http://schemas.openxmlformats.org/officeDocument/2006/relationships/diagramQuickStyle" Target="../diagrams/quickStyle130.xml"/></Relationships>
</file>

<file path=ppt/slides/_rels/slide162.xml.rels><?xml version="1.0" encoding="UTF-8" standalone="yes"?>
<Relationships xmlns="http://schemas.openxmlformats.org/package/2006/relationships"><Relationship Id="rId3" Type="http://schemas.openxmlformats.org/officeDocument/2006/relationships/diagramLayout" Target="../diagrams/layout131.xml"/><Relationship Id="rId2" Type="http://schemas.openxmlformats.org/officeDocument/2006/relationships/diagramData" Target="../diagrams/data131.xml"/><Relationship Id="rId1" Type="http://schemas.openxmlformats.org/officeDocument/2006/relationships/slideLayout" Target="../slideLayouts/slideLayout2.xml"/><Relationship Id="rId6" Type="http://schemas.microsoft.com/office/2007/relationships/diagramDrawing" Target="../diagrams/drawing131.xml"/><Relationship Id="rId5" Type="http://schemas.openxmlformats.org/officeDocument/2006/relationships/diagramColors" Target="../diagrams/colors131.xml"/><Relationship Id="rId4" Type="http://schemas.openxmlformats.org/officeDocument/2006/relationships/diagramQuickStyle" Target="../diagrams/quickStyle131.xml"/></Relationships>
</file>

<file path=ppt/slides/_rels/slide163.xml.rels><?xml version="1.0" encoding="UTF-8" standalone="yes"?>
<Relationships xmlns="http://schemas.openxmlformats.org/package/2006/relationships"><Relationship Id="rId3" Type="http://schemas.openxmlformats.org/officeDocument/2006/relationships/diagramLayout" Target="../diagrams/layout132.xml"/><Relationship Id="rId2" Type="http://schemas.openxmlformats.org/officeDocument/2006/relationships/diagramData" Target="../diagrams/data132.xml"/><Relationship Id="rId1" Type="http://schemas.openxmlformats.org/officeDocument/2006/relationships/slideLayout" Target="../slideLayouts/slideLayout2.xml"/><Relationship Id="rId6" Type="http://schemas.microsoft.com/office/2007/relationships/diagramDrawing" Target="../diagrams/drawing132.xml"/><Relationship Id="rId5" Type="http://schemas.openxmlformats.org/officeDocument/2006/relationships/diagramColors" Target="../diagrams/colors132.xml"/><Relationship Id="rId4" Type="http://schemas.openxmlformats.org/officeDocument/2006/relationships/diagramQuickStyle" Target="../diagrams/quickStyle132.xml"/></Relationships>
</file>

<file path=ppt/slides/_rels/slide164.xml.rels><?xml version="1.0" encoding="UTF-8" standalone="yes"?>
<Relationships xmlns="http://schemas.openxmlformats.org/package/2006/relationships"><Relationship Id="rId3" Type="http://schemas.openxmlformats.org/officeDocument/2006/relationships/diagramLayout" Target="../diagrams/layout133.xml"/><Relationship Id="rId2" Type="http://schemas.openxmlformats.org/officeDocument/2006/relationships/diagramData" Target="../diagrams/data133.xml"/><Relationship Id="rId1" Type="http://schemas.openxmlformats.org/officeDocument/2006/relationships/slideLayout" Target="../slideLayouts/slideLayout2.xml"/><Relationship Id="rId6" Type="http://schemas.microsoft.com/office/2007/relationships/diagramDrawing" Target="../diagrams/drawing133.xml"/><Relationship Id="rId5" Type="http://schemas.openxmlformats.org/officeDocument/2006/relationships/diagramColors" Target="../diagrams/colors133.xml"/><Relationship Id="rId4" Type="http://schemas.openxmlformats.org/officeDocument/2006/relationships/diagramQuickStyle" Target="../diagrams/quickStyle133.xml"/></Relationships>
</file>

<file path=ppt/slides/_rels/slide165.xml.rels><?xml version="1.0" encoding="UTF-8" standalone="yes"?>
<Relationships xmlns="http://schemas.openxmlformats.org/package/2006/relationships"><Relationship Id="rId3" Type="http://schemas.openxmlformats.org/officeDocument/2006/relationships/diagramLayout" Target="../diagrams/layout134.xml"/><Relationship Id="rId2" Type="http://schemas.openxmlformats.org/officeDocument/2006/relationships/diagramData" Target="../diagrams/data134.xml"/><Relationship Id="rId1" Type="http://schemas.openxmlformats.org/officeDocument/2006/relationships/slideLayout" Target="../slideLayouts/slideLayout2.xml"/><Relationship Id="rId6" Type="http://schemas.microsoft.com/office/2007/relationships/diagramDrawing" Target="../diagrams/drawing134.xml"/><Relationship Id="rId5" Type="http://schemas.openxmlformats.org/officeDocument/2006/relationships/diagramColors" Target="../diagrams/colors134.xml"/><Relationship Id="rId4" Type="http://schemas.openxmlformats.org/officeDocument/2006/relationships/diagramQuickStyle" Target="../diagrams/quickStyle134.xml"/></Relationships>
</file>

<file path=ppt/slides/_rels/slide166.xml.rels><?xml version="1.0" encoding="UTF-8" standalone="yes"?>
<Relationships xmlns="http://schemas.openxmlformats.org/package/2006/relationships"><Relationship Id="rId3" Type="http://schemas.openxmlformats.org/officeDocument/2006/relationships/diagramLayout" Target="../diagrams/layout135.xml"/><Relationship Id="rId2" Type="http://schemas.openxmlformats.org/officeDocument/2006/relationships/diagramData" Target="../diagrams/data135.xml"/><Relationship Id="rId1" Type="http://schemas.openxmlformats.org/officeDocument/2006/relationships/slideLayout" Target="../slideLayouts/slideLayout2.xml"/><Relationship Id="rId6" Type="http://schemas.microsoft.com/office/2007/relationships/diagramDrawing" Target="../diagrams/drawing135.xml"/><Relationship Id="rId5" Type="http://schemas.openxmlformats.org/officeDocument/2006/relationships/diagramColors" Target="../diagrams/colors135.xml"/><Relationship Id="rId4" Type="http://schemas.openxmlformats.org/officeDocument/2006/relationships/diagramQuickStyle" Target="../diagrams/quickStyle135.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68.xml.rels><?xml version="1.0" encoding="UTF-8" standalone="yes"?>
<Relationships xmlns="http://schemas.openxmlformats.org/package/2006/relationships"><Relationship Id="rId3" Type="http://schemas.openxmlformats.org/officeDocument/2006/relationships/diagramLayout" Target="../diagrams/layout136.xml"/><Relationship Id="rId2" Type="http://schemas.openxmlformats.org/officeDocument/2006/relationships/diagramData" Target="../diagrams/data136.xml"/><Relationship Id="rId1" Type="http://schemas.openxmlformats.org/officeDocument/2006/relationships/slideLayout" Target="../slideLayouts/slideLayout2.xml"/><Relationship Id="rId6" Type="http://schemas.microsoft.com/office/2007/relationships/diagramDrawing" Target="../diagrams/drawing136.xml"/><Relationship Id="rId5" Type="http://schemas.openxmlformats.org/officeDocument/2006/relationships/diagramColors" Target="../diagrams/colors136.xml"/><Relationship Id="rId4" Type="http://schemas.openxmlformats.org/officeDocument/2006/relationships/diagramQuickStyle" Target="../diagrams/quickStyle136.xml"/></Relationships>
</file>

<file path=ppt/slides/_rels/slide169.xml.rels><?xml version="1.0" encoding="UTF-8" standalone="yes"?>
<Relationships xmlns="http://schemas.openxmlformats.org/package/2006/relationships"><Relationship Id="rId3" Type="http://schemas.openxmlformats.org/officeDocument/2006/relationships/diagramLayout" Target="../diagrams/layout137.xml"/><Relationship Id="rId2" Type="http://schemas.openxmlformats.org/officeDocument/2006/relationships/diagramData" Target="../diagrams/data137.xml"/><Relationship Id="rId1" Type="http://schemas.openxmlformats.org/officeDocument/2006/relationships/slideLayout" Target="../slideLayouts/slideLayout2.xml"/><Relationship Id="rId6" Type="http://schemas.microsoft.com/office/2007/relationships/diagramDrawing" Target="../diagrams/drawing137.xml"/><Relationship Id="rId5" Type="http://schemas.openxmlformats.org/officeDocument/2006/relationships/diagramColors" Target="../diagrams/colors137.xml"/><Relationship Id="rId4" Type="http://schemas.openxmlformats.org/officeDocument/2006/relationships/diagramQuickStyle" Target="../diagrams/quickStyle137.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0.xml.rels><?xml version="1.0" encoding="UTF-8" standalone="yes"?>
<Relationships xmlns="http://schemas.openxmlformats.org/package/2006/relationships"><Relationship Id="rId3" Type="http://schemas.openxmlformats.org/officeDocument/2006/relationships/diagramLayout" Target="../diagrams/layout138.xml"/><Relationship Id="rId2" Type="http://schemas.openxmlformats.org/officeDocument/2006/relationships/diagramData" Target="../diagrams/data138.xml"/><Relationship Id="rId1" Type="http://schemas.openxmlformats.org/officeDocument/2006/relationships/slideLayout" Target="../slideLayouts/slideLayout2.xml"/><Relationship Id="rId6" Type="http://schemas.microsoft.com/office/2007/relationships/diagramDrawing" Target="../diagrams/drawing138.xml"/><Relationship Id="rId5" Type="http://schemas.openxmlformats.org/officeDocument/2006/relationships/diagramColors" Target="../diagrams/colors138.xml"/><Relationship Id="rId4" Type="http://schemas.openxmlformats.org/officeDocument/2006/relationships/diagramQuickStyle" Target="../diagrams/quickStyle138.xml"/></Relationships>
</file>

<file path=ppt/slides/_rels/slide171.xml.rels><?xml version="1.0" encoding="UTF-8" standalone="yes"?>
<Relationships xmlns="http://schemas.openxmlformats.org/package/2006/relationships"><Relationship Id="rId3" Type="http://schemas.openxmlformats.org/officeDocument/2006/relationships/diagramLayout" Target="../diagrams/layout139.xml"/><Relationship Id="rId2" Type="http://schemas.openxmlformats.org/officeDocument/2006/relationships/diagramData" Target="../diagrams/data139.xml"/><Relationship Id="rId1" Type="http://schemas.openxmlformats.org/officeDocument/2006/relationships/slideLayout" Target="../slideLayouts/slideLayout2.xml"/><Relationship Id="rId6" Type="http://schemas.microsoft.com/office/2007/relationships/diagramDrawing" Target="../diagrams/drawing139.xml"/><Relationship Id="rId5" Type="http://schemas.openxmlformats.org/officeDocument/2006/relationships/diagramColors" Target="../diagrams/colors139.xml"/><Relationship Id="rId4" Type="http://schemas.openxmlformats.org/officeDocument/2006/relationships/diagramQuickStyle" Target="../diagrams/quickStyle139.xml"/></Relationships>
</file>

<file path=ppt/slides/_rels/slide172.xml.rels><?xml version="1.0" encoding="UTF-8" standalone="yes"?>
<Relationships xmlns="http://schemas.openxmlformats.org/package/2006/relationships"><Relationship Id="rId3" Type="http://schemas.openxmlformats.org/officeDocument/2006/relationships/diagramLayout" Target="../diagrams/layout140.xml"/><Relationship Id="rId2" Type="http://schemas.openxmlformats.org/officeDocument/2006/relationships/diagramData" Target="../diagrams/data140.xml"/><Relationship Id="rId1" Type="http://schemas.openxmlformats.org/officeDocument/2006/relationships/slideLayout" Target="../slideLayouts/slideLayout2.xml"/><Relationship Id="rId6" Type="http://schemas.microsoft.com/office/2007/relationships/diagramDrawing" Target="../diagrams/drawing140.xml"/><Relationship Id="rId5" Type="http://schemas.openxmlformats.org/officeDocument/2006/relationships/diagramColors" Target="../diagrams/colors140.xml"/><Relationship Id="rId4" Type="http://schemas.openxmlformats.org/officeDocument/2006/relationships/diagramQuickStyle" Target="../diagrams/quickStyle140.xml"/></Relationships>
</file>

<file path=ppt/slides/_rels/slide173.xml.rels><?xml version="1.0" encoding="UTF-8" standalone="yes"?>
<Relationships xmlns="http://schemas.openxmlformats.org/package/2006/relationships"><Relationship Id="rId3" Type="http://schemas.openxmlformats.org/officeDocument/2006/relationships/diagramLayout" Target="../diagrams/layout141.xml"/><Relationship Id="rId2" Type="http://schemas.openxmlformats.org/officeDocument/2006/relationships/diagramData" Target="../diagrams/data141.xml"/><Relationship Id="rId1" Type="http://schemas.openxmlformats.org/officeDocument/2006/relationships/slideLayout" Target="../slideLayouts/slideLayout2.xml"/><Relationship Id="rId6" Type="http://schemas.microsoft.com/office/2007/relationships/diagramDrawing" Target="../diagrams/drawing141.xml"/><Relationship Id="rId5" Type="http://schemas.openxmlformats.org/officeDocument/2006/relationships/diagramColors" Target="../diagrams/colors141.xml"/><Relationship Id="rId4" Type="http://schemas.openxmlformats.org/officeDocument/2006/relationships/diagramQuickStyle" Target="../diagrams/quickStyle141.xml"/></Relationships>
</file>

<file path=ppt/slides/_rels/slide174.xml.rels><?xml version="1.0" encoding="UTF-8" standalone="yes"?>
<Relationships xmlns="http://schemas.openxmlformats.org/package/2006/relationships"><Relationship Id="rId3" Type="http://schemas.openxmlformats.org/officeDocument/2006/relationships/diagramLayout" Target="../diagrams/layout142.xml"/><Relationship Id="rId2" Type="http://schemas.openxmlformats.org/officeDocument/2006/relationships/diagramData" Target="../diagrams/data142.xml"/><Relationship Id="rId1" Type="http://schemas.openxmlformats.org/officeDocument/2006/relationships/slideLayout" Target="../slideLayouts/slideLayout2.xml"/><Relationship Id="rId6" Type="http://schemas.microsoft.com/office/2007/relationships/diagramDrawing" Target="../diagrams/drawing142.xml"/><Relationship Id="rId5" Type="http://schemas.openxmlformats.org/officeDocument/2006/relationships/diagramColors" Target="../diagrams/colors142.xml"/><Relationship Id="rId4" Type="http://schemas.openxmlformats.org/officeDocument/2006/relationships/diagramQuickStyle" Target="../diagrams/quickStyle142.xml"/></Relationships>
</file>

<file path=ppt/slides/_rels/slide175.xml.rels><?xml version="1.0" encoding="UTF-8" standalone="yes"?>
<Relationships xmlns="http://schemas.openxmlformats.org/package/2006/relationships"><Relationship Id="rId3" Type="http://schemas.openxmlformats.org/officeDocument/2006/relationships/diagramLayout" Target="../diagrams/layout143.xml"/><Relationship Id="rId2" Type="http://schemas.openxmlformats.org/officeDocument/2006/relationships/diagramData" Target="../diagrams/data143.xml"/><Relationship Id="rId1" Type="http://schemas.openxmlformats.org/officeDocument/2006/relationships/slideLayout" Target="../slideLayouts/slideLayout2.xml"/><Relationship Id="rId6" Type="http://schemas.microsoft.com/office/2007/relationships/diagramDrawing" Target="../diagrams/drawing143.xml"/><Relationship Id="rId5" Type="http://schemas.openxmlformats.org/officeDocument/2006/relationships/diagramColors" Target="../diagrams/colors143.xml"/><Relationship Id="rId4" Type="http://schemas.openxmlformats.org/officeDocument/2006/relationships/diagramQuickStyle" Target="../diagrams/quickStyle143.xml"/></Relationships>
</file>

<file path=ppt/slides/_rels/slide176.xml.rels><?xml version="1.0" encoding="UTF-8" standalone="yes"?>
<Relationships xmlns="http://schemas.openxmlformats.org/package/2006/relationships"><Relationship Id="rId3" Type="http://schemas.openxmlformats.org/officeDocument/2006/relationships/diagramLayout" Target="../diagrams/layout144.xml"/><Relationship Id="rId2" Type="http://schemas.openxmlformats.org/officeDocument/2006/relationships/diagramData" Target="../diagrams/data144.xml"/><Relationship Id="rId1" Type="http://schemas.openxmlformats.org/officeDocument/2006/relationships/slideLayout" Target="../slideLayouts/slideLayout2.xml"/><Relationship Id="rId6" Type="http://schemas.microsoft.com/office/2007/relationships/diagramDrawing" Target="../diagrams/drawing144.xml"/><Relationship Id="rId5" Type="http://schemas.openxmlformats.org/officeDocument/2006/relationships/diagramColors" Target="../diagrams/colors144.xml"/><Relationship Id="rId4" Type="http://schemas.openxmlformats.org/officeDocument/2006/relationships/diagramQuickStyle" Target="../diagrams/quickStyle144.xml"/></Relationships>
</file>

<file path=ppt/slides/_rels/slide177.xml.rels><?xml version="1.0" encoding="UTF-8" standalone="yes"?>
<Relationships xmlns="http://schemas.openxmlformats.org/package/2006/relationships"><Relationship Id="rId3" Type="http://schemas.openxmlformats.org/officeDocument/2006/relationships/diagramLayout" Target="../diagrams/layout145.xml"/><Relationship Id="rId2" Type="http://schemas.openxmlformats.org/officeDocument/2006/relationships/diagramData" Target="../diagrams/data145.xml"/><Relationship Id="rId1" Type="http://schemas.openxmlformats.org/officeDocument/2006/relationships/slideLayout" Target="../slideLayouts/slideLayout2.xml"/><Relationship Id="rId6" Type="http://schemas.microsoft.com/office/2007/relationships/diagramDrawing" Target="../diagrams/drawing145.xml"/><Relationship Id="rId5" Type="http://schemas.openxmlformats.org/officeDocument/2006/relationships/diagramColors" Target="../diagrams/colors145.xml"/><Relationship Id="rId4" Type="http://schemas.openxmlformats.org/officeDocument/2006/relationships/diagramQuickStyle" Target="../diagrams/quickStyle145.xml"/></Relationships>
</file>

<file path=ppt/slides/_rels/slide178.xml.rels><?xml version="1.0" encoding="UTF-8" standalone="yes"?>
<Relationships xmlns="http://schemas.openxmlformats.org/package/2006/relationships"><Relationship Id="rId3" Type="http://schemas.openxmlformats.org/officeDocument/2006/relationships/diagramLayout" Target="../diagrams/layout146.xml"/><Relationship Id="rId2" Type="http://schemas.openxmlformats.org/officeDocument/2006/relationships/diagramData" Target="../diagrams/data146.xml"/><Relationship Id="rId1" Type="http://schemas.openxmlformats.org/officeDocument/2006/relationships/slideLayout" Target="../slideLayouts/slideLayout2.xml"/><Relationship Id="rId6" Type="http://schemas.microsoft.com/office/2007/relationships/diagramDrawing" Target="../diagrams/drawing146.xml"/><Relationship Id="rId5" Type="http://schemas.openxmlformats.org/officeDocument/2006/relationships/diagramColors" Target="../diagrams/colors146.xml"/><Relationship Id="rId4" Type="http://schemas.openxmlformats.org/officeDocument/2006/relationships/diagramQuickStyle" Target="../diagrams/quickStyle146.xml"/></Relationships>
</file>

<file path=ppt/slides/_rels/slide179.xml.rels><?xml version="1.0" encoding="UTF-8" standalone="yes"?>
<Relationships xmlns="http://schemas.openxmlformats.org/package/2006/relationships"><Relationship Id="rId3" Type="http://schemas.openxmlformats.org/officeDocument/2006/relationships/diagramLayout" Target="../diagrams/layout147.xml"/><Relationship Id="rId2" Type="http://schemas.openxmlformats.org/officeDocument/2006/relationships/diagramData" Target="../diagrams/data147.xml"/><Relationship Id="rId1" Type="http://schemas.openxmlformats.org/officeDocument/2006/relationships/slideLayout" Target="../slideLayouts/slideLayout2.xml"/><Relationship Id="rId6" Type="http://schemas.microsoft.com/office/2007/relationships/diagramDrawing" Target="../diagrams/drawing147.xml"/><Relationship Id="rId5" Type="http://schemas.openxmlformats.org/officeDocument/2006/relationships/diagramColors" Target="../diagrams/colors147.xml"/><Relationship Id="rId4" Type="http://schemas.openxmlformats.org/officeDocument/2006/relationships/diagramQuickStyle" Target="../diagrams/quickStyle14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0.xml.rels><?xml version="1.0" encoding="UTF-8" standalone="yes"?>
<Relationships xmlns="http://schemas.openxmlformats.org/package/2006/relationships"><Relationship Id="rId3" Type="http://schemas.openxmlformats.org/officeDocument/2006/relationships/diagramLayout" Target="../diagrams/layout148.xml"/><Relationship Id="rId2" Type="http://schemas.openxmlformats.org/officeDocument/2006/relationships/diagramData" Target="../diagrams/data148.xml"/><Relationship Id="rId1" Type="http://schemas.openxmlformats.org/officeDocument/2006/relationships/slideLayout" Target="../slideLayouts/slideLayout2.xml"/><Relationship Id="rId6" Type="http://schemas.microsoft.com/office/2007/relationships/diagramDrawing" Target="../diagrams/drawing148.xml"/><Relationship Id="rId5" Type="http://schemas.openxmlformats.org/officeDocument/2006/relationships/diagramColors" Target="../diagrams/colors148.xml"/><Relationship Id="rId4" Type="http://schemas.openxmlformats.org/officeDocument/2006/relationships/diagramQuickStyle" Target="../diagrams/quickStyle148.xml"/></Relationships>
</file>

<file path=ppt/slides/_rels/slide181.xml.rels><?xml version="1.0" encoding="UTF-8" standalone="yes"?>
<Relationships xmlns="http://schemas.openxmlformats.org/package/2006/relationships"><Relationship Id="rId3" Type="http://schemas.openxmlformats.org/officeDocument/2006/relationships/diagramLayout" Target="../diagrams/layout149.xml"/><Relationship Id="rId2" Type="http://schemas.openxmlformats.org/officeDocument/2006/relationships/diagramData" Target="../diagrams/data149.xml"/><Relationship Id="rId1" Type="http://schemas.openxmlformats.org/officeDocument/2006/relationships/slideLayout" Target="../slideLayouts/slideLayout2.xml"/><Relationship Id="rId6" Type="http://schemas.microsoft.com/office/2007/relationships/diagramDrawing" Target="../diagrams/drawing149.xml"/><Relationship Id="rId5" Type="http://schemas.openxmlformats.org/officeDocument/2006/relationships/diagramColors" Target="../diagrams/colors149.xml"/><Relationship Id="rId4" Type="http://schemas.openxmlformats.org/officeDocument/2006/relationships/diagramQuickStyle" Target="../diagrams/quickStyle149.xml"/></Relationships>
</file>

<file path=ppt/slides/_rels/slide182.xml.rels><?xml version="1.0" encoding="UTF-8" standalone="yes"?>
<Relationships xmlns="http://schemas.openxmlformats.org/package/2006/relationships"><Relationship Id="rId3" Type="http://schemas.openxmlformats.org/officeDocument/2006/relationships/diagramLayout" Target="../diagrams/layout150.xml"/><Relationship Id="rId2" Type="http://schemas.openxmlformats.org/officeDocument/2006/relationships/diagramData" Target="../diagrams/data150.xml"/><Relationship Id="rId1" Type="http://schemas.openxmlformats.org/officeDocument/2006/relationships/slideLayout" Target="../slideLayouts/slideLayout2.xml"/><Relationship Id="rId6" Type="http://schemas.microsoft.com/office/2007/relationships/diagramDrawing" Target="../diagrams/drawing150.xml"/><Relationship Id="rId5" Type="http://schemas.openxmlformats.org/officeDocument/2006/relationships/diagramColors" Target="../diagrams/colors150.xml"/><Relationship Id="rId4" Type="http://schemas.openxmlformats.org/officeDocument/2006/relationships/diagramQuickStyle" Target="../diagrams/quickStyle150.xml"/></Relationships>
</file>

<file path=ppt/slides/_rels/slide183.xml.rels><?xml version="1.0" encoding="UTF-8" standalone="yes"?>
<Relationships xmlns="http://schemas.openxmlformats.org/package/2006/relationships"><Relationship Id="rId3" Type="http://schemas.openxmlformats.org/officeDocument/2006/relationships/diagramLayout" Target="../diagrams/layout151.xml"/><Relationship Id="rId2" Type="http://schemas.openxmlformats.org/officeDocument/2006/relationships/diagramData" Target="../diagrams/data151.xml"/><Relationship Id="rId1" Type="http://schemas.openxmlformats.org/officeDocument/2006/relationships/slideLayout" Target="../slideLayouts/slideLayout2.xml"/><Relationship Id="rId6" Type="http://schemas.microsoft.com/office/2007/relationships/diagramDrawing" Target="../diagrams/drawing151.xml"/><Relationship Id="rId5" Type="http://schemas.openxmlformats.org/officeDocument/2006/relationships/diagramColors" Target="../diagrams/colors151.xml"/><Relationship Id="rId4" Type="http://schemas.openxmlformats.org/officeDocument/2006/relationships/diagramQuickStyle" Target="../diagrams/quickStyle151.xml"/></Relationships>
</file>

<file path=ppt/slides/_rels/slide184.xml.rels><?xml version="1.0" encoding="UTF-8" standalone="yes"?>
<Relationships xmlns="http://schemas.openxmlformats.org/package/2006/relationships"><Relationship Id="rId3" Type="http://schemas.openxmlformats.org/officeDocument/2006/relationships/diagramLayout" Target="../diagrams/layout152.xml"/><Relationship Id="rId2" Type="http://schemas.openxmlformats.org/officeDocument/2006/relationships/diagramData" Target="../diagrams/data152.xml"/><Relationship Id="rId1" Type="http://schemas.openxmlformats.org/officeDocument/2006/relationships/slideLayout" Target="../slideLayouts/slideLayout2.xml"/><Relationship Id="rId6" Type="http://schemas.microsoft.com/office/2007/relationships/diagramDrawing" Target="../diagrams/drawing152.xml"/><Relationship Id="rId5" Type="http://schemas.openxmlformats.org/officeDocument/2006/relationships/diagramColors" Target="../diagrams/colors152.xml"/><Relationship Id="rId4" Type="http://schemas.openxmlformats.org/officeDocument/2006/relationships/diagramQuickStyle" Target="../diagrams/quickStyle152.xml"/></Relationships>
</file>

<file path=ppt/slides/_rels/slide185.xml.rels><?xml version="1.0" encoding="UTF-8" standalone="yes"?>
<Relationships xmlns="http://schemas.openxmlformats.org/package/2006/relationships"><Relationship Id="rId3" Type="http://schemas.openxmlformats.org/officeDocument/2006/relationships/diagramLayout" Target="../diagrams/layout153.xml"/><Relationship Id="rId2" Type="http://schemas.openxmlformats.org/officeDocument/2006/relationships/diagramData" Target="../diagrams/data153.xml"/><Relationship Id="rId1" Type="http://schemas.openxmlformats.org/officeDocument/2006/relationships/slideLayout" Target="../slideLayouts/slideLayout2.xml"/><Relationship Id="rId6" Type="http://schemas.microsoft.com/office/2007/relationships/diagramDrawing" Target="../diagrams/drawing153.xml"/><Relationship Id="rId5" Type="http://schemas.openxmlformats.org/officeDocument/2006/relationships/diagramColors" Target="../diagrams/colors153.xml"/><Relationship Id="rId4" Type="http://schemas.openxmlformats.org/officeDocument/2006/relationships/diagramQuickStyle" Target="../diagrams/quickStyle153.xml"/></Relationships>
</file>

<file path=ppt/slides/_rels/slide186.xml.rels><?xml version="1.0" encoding="UTF-8" standalone="yes"?>
<Relationships xmlns="http://schemas.openxmlformats.org/package/2006/relationships"><Relationship Id="rId3" Type="http://schemas.openxmlformats.org/officeDocument/2006/relationships/diagramLayout" Target="../diagrams/layout154.xml"/><Relationship Id="rId2" Type="http://schemas.openxmlformats.org/officeDocument/2006/relationships/diagramData" Target="../diagrams/data154.xml"/><Relationship Id="rId1" Type="http://schemas.openxmlformats.org/officeDocument/2006/relationships/slideLayout" Target="../slideLayouts/slideLayout2.xml"/><Relationship Id="rId6" Type="http://schemas.microsoft.com/office/2007/relationships/diagramDrawing" Target="../diagrams/drawing154.xml"/><Relationship Id="rId5" Type="http://schemas.openxmlformats.org/officeDocument/2006/relationships/diagramColors" Target="../diagrams/colors154.xml"/><Relationship Id="rId4" Type="http://schemas.openxmlformats.org/officeDocument/2006/relationships/diagramQuickStyle" Target="../diagrams/quickStyle154.xml"/></Relationships>
</file>

<file path=ppt/slides/_rels/slide187.xml.rels><?xml version="1.0" encoding="UTF-8" standalone="yes"?>
<Relationships xmlns="http://schemas.openxmlformats.org/package/2006/relationships"><Relationship Id="rId3" Type="http://schemas.openxmlformats.org/officeDocument/2006/relationships/diagramLayout" Target="../diagrams/layout155.xml"/><Relationship Id="rId2" Type="http://schemas.openxmlformats.org/officeDocument/2006/relationships/diagramData" Target="../diagrams/data155.xml"/><Relationship Id="rId1" Type="http://schemas.openxmlformats.org/officeDocument/2006/relationships/slideLayout" Target="../slideLayouts/slideLayout2.xml"/><Relationship Id="rId6" Type="http://schemas.microsoft.com/office/2007/relationships/diagramDrawing" Target="../diagrams/drawing155.xml"/><Relationship Id="rId5" Type="http://schemas.openxmlformats.org/officeDocument/2006/relationships/diagramColors" Target="../diagrams/colors155.xml"/><Relationship Id="rId4" Type="http://schemas.openxmlformats.org/officeDocument/2006/relationships/diagramQuickStyle" Target="../diagrams/quickStyle155.xml"/></Relationships>
</file>

<file path=ppt/slides/_rels/slide188.xml.rels><?xml version="1.0" encoding="UTF-8" standalone="yes"?>
<Relationships xmlns="http://schemas.openxmlformats.org/package/2006/relationships"><Relationship Id="rId3" Type="http://schemas.openxmlformats.org/officeDocument/2006/relationships/diagramLayout" Target="../diagrams/layout156.xml"/><Relationship Id="rId2" Type="http://schemas.openxmlformats.org/officeDocument/2006/relationships/diagramData" Target="../diagrams/data156.xml"/><Relationship Id="rId1" Type="http://schemas.openxmlformats.org/officeDocument/2006/relationships/slideLayout" Target="../slideLayouts/slideLayout2.xml"/><Relationship Id="rId6" Type="http://schemas.microsoft.com/office/2007/relationships/diagramDrawing" Target="../diagrams/drawing156.xml"/><Relationship Id="rId5" Type="http://schemas.openxmlformats.org/officeDocument/2006/relationships/diagramColors" Target="../diagrams/colors156.xml"/><Relationship Id="rId4" Type="http://schemas.openxmlformats.org/officeDocument/2006/relationships/diagramQuickStyle" Target="../diagrams/quickStyle156.xml"/></Relationships>
</file>

<file path=ppt/slides/_rels/slide189.xml.rels><?xml version="1.0" encoding="UTF-8" standalone="yes"?>
<Relationships xmlns="http://schemas.openxmlformats.org/package/2006/relationships"><Relationship Id="rId3" Type="http://schemas.openxmlformats.org/officeDocument/2006/relationships/diagramLayout" Target="../diagrams/layout157.xml"/><Relationship Id="rId2" Type="http://schemas.openxmlformats.org/officeDocument/2006/relationships/diagramData" Target="../diagrams/data157.xml"/><Relationship Id="rId1" Type="http://schemas.openxmlformats.org/officeDocument/2006/relationships/slideLayout" Target="../slideLayouts/slideLayout2.xml"/><Relationship Id="rId6" Type="http://schemas.microsoft.com/office/2007/relationships/diagramDrawing" Target="../diagrams/drawing157.xml"/><Relationship Id="rId5" Type="http://schemas.openxmlformats.org/officeDocument/2006/relationships/diagramColors" Target="../diagrams/colors157.xml"/><Relationship Id="rId4" Type="http://schemas.openxmlformats.org/officeDocument/2006/relationships/diagramQuickStyle" Target="../diagrams/quickStyle15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0.xml.rels><?xml version="1.0" encoding="UTF-8" standalone="yes"?>
<Relationships xmlns="http://schemas.openxmlformats.org/package/2006/relationships"><Relationship Id="rId3" Type="http://schemas.openxmlformats.org/officeDocument/2006/relationships/diagramLayout" Target="../diagrams/layout158.xml"/><Relationship Id="rId2" Type="http://schemas.openxmlformats.org/officeDocument/2006/relationships/diagramData" Target="../diagrams/data158.xml"/><Relationship Id="rId1" Type="http://schemas.openxmlformats.org/officeDocument/2006/relationships/slideLayout" Target="../slideLayouts/slideLayout2.xml"/><Relationship Id="rId6" Type="http://schemas.microsoft.com/office/2007/relationships/diagramDrawing" Target="../diagrams/drawing158.xml"/><Relationship Id="rId5" Type="http://schemas.openxmlformats.org/officeDocument/2006/relationships/diagramColors" Target="../diagrams/colors158.xml"/><Relationship Id="rId4" Type="http://schemas.openxmlformats.org/officeDocument/2006/relationships/diagramQuickStyle" Target="../diagrams/quickStyle158.xml"/></Relationships>
</file>

<file path=ppt/slides/_rels/slide191.xml.rels><?xml version="1.0" encoding="UTF-8" standalone="yes"?>
<Relationships xmlns="http://schemas.openxmlformats.org/package/2006/relationships"><Relationship Id="rId3" Type="http://schemas.openxmlformats.org/officeDocument/2006/relationships/diagramLayout" Target="../diagrams/layout159.xml"/><Relationship Id="rId2" Type="http://schemas.openxmlformats.org/officeDocument/2006/relationships/diagramData" Target="../diagrams/data159.xml"/><Relationship Id="rId1" Type="http://schemas.openxmlformats.org/officeDocument/2006/relationships/slideLayout" Target="../slideLayouts/slideLayout2.xml"/><Relationship Id="rId6" Type="http://schemas.microsoft.com/office/2007/relationships/diagramDrawing" Target="../diagrams/drawing159.xml"/><Relationship Id="rId5" Type="http://schemas.openxmlformats.org/officeDocument/2006/relationships/diagramColors" Target="../diagrams/colors159.xml"/><Relationship Id="rId4" Type="http://schemas.openxmlformats.org/officeDocument/2006/relationships/diagramQuickStyle" Target="../diagrams/quickStyle159.xml"/></Relationships>
</file>

<file path=ppt/slides/_rels/slide192.xml.rels><?xml version="1.0" encoding="UTF-8" standalone="yes"?>
<Relationships xmlns="http://schemas.openxmlformats.org/package/2006/relationships"><Relationship Id="rId3" Type="http://schemas.openxmlformats.org/officeDocument/2006/relationships/diagramLayout" Target="../diagrams/layout160.xml"/><Relationship Id="rId2" Type="http://schemas.openxmlformats.org/officeDocument/2006/relationships/diagramData" Target="../diagrams/data160.xml"/><Relationship Id="rId1" Type="http://schemas.openxmlformats.org/officeDocument/2006/relationships/slideLayout" Target="../slideLayouts/slideLayout2.xml"/><Relationship Id="rId6" Type="http://schemas.microsoft.com/office/2007/relationships/diagramDrawing" Target="../diagrams/drawing160.xml"/><Relationship Id="rId5" Type="http://schemas.openxmlformats.org/officeDocument/2006/relationships/diagramColors" Target="../diagrams/colors160.xml"/><Relationship Id="rId4" Type="http://schemas.openxmlformats.org/officeDocument/2006/relationships/diagramQuickStyle" Target="../diagrams/quickStyle160.xml"/></Relationships>
</file>

<file path=ppt/slides/_rels/slide193.xml.rels><?xml version="1.0" encoding="UTF-8" standalone="yes"?>
<Relationships xmlns="http://schemas.openxmlformats.org/package/2006/relationships"><Relationship Id="rId3" Type="http://schemas.openxmlformats.org/officeDocument/2006/relationships/diagramLayout" Target="../diagrams/layout161.xml"/><Relationship Id="rId2" Type="http://schemas.openxmlformats.org/officeDocument/2006/relationships/diagramData" Target="../diagrams/data161.xml"/><Relationship Id="rId1" Type="http://schemas.openxmlformats.org/officeDocument/2006/relationships/slideLayout" Target="../slideLayouts/slideLayout2.xml"/><Relationship Id="rId6" Type="http://schemas.microsoft.com/office/2007/relationships/diagramDrawing" Target="../diagrams/drawing161.xml"/><Relationship Id="rId5" Type="http://schemas.openxmlformats.org/officeDocument/2006/relationships/diagramColors" Target="../diagrams/colors161.xml"/><Relationship Id="rId4" Type="http://schemas.openxmlformats.org/officeDocument/2006/relationships/diagramQuickStyle" Target="../diagrams/quickStyle161.xml"/></Relationships>
</file>

<file path=ppt/slides/_rels/slide194.xml.rels><?xml version="1.0" encoding="UTF-8" standalone="yes"?>
<Relationships xmlns="http://schemas.openxmlformats.org/package/2006/relationships"><Relationship Id="rId3" Type="http://schemas.openxmlformats.org/officeDocument/2006/relationships/diagramLayout" Target="../diagrams/layout162.xml"/><Relationship Id="rId2" Type="http://schemas.openxmlformats.org/officeDocument/2006/relationships/diagramData" Target="../diagrams/data162.xml"/><Relationship Id="rId1" Type="http://schemas.openxmlformats.org/officeDocument/2006/relationships/slideLayout" Target="../slideLayouts/slideLayout2.xml"/><Relationship Id="rId6" Type="http://schemas.microsoft.com/office/2007/relationships/diagramDrawing" Target="../diagrams/drawing162.xml"/><Relationship Id="rId5" Type="http://schemas.openxmlformats.org/officeDocument/2006/relationships/diagramColors" Target="../diagrams/colors162.xml"/><Relationship Id="rId4" Type="http://schemas.openxmlformats.org/officeDocument/2006/relationships/diagramQuickStyle" Target="../diagrams/quickStyle162.xml"/></Relationships>
</file>

<file path=ppt/slides/_rels/slide195.xml.rels><?xml version="1.0" encoding="UTF-8" standalone="yes"?>
<Relationships xmlns="http://schemas.openxmlformats.org/package/2006/relationships"><Relationship Id="rId3" Type="http://schemas.openxmlformats.org/officeDocument/2006/relationships/diagramLayout" Target="../diagrams/layout163.xml"/><Relationship Id="rId2" Type="http://schemas.openxmlformats.org/officeDocument/2006/relationships/diagramData" Target="../diagrams/data163.xml"/><Relationship Id="rId1" Type="http://schemas.openxmlformats.org/officeDocument/2006/relationships/slideLayout" Target="../slideLayouts/slideLayout2.xml"/><Relationship Id="rId6" Type="http://schemas.microsoft.com/office/2007/relationships/diagramDrawing" Target="../diagrams/drawing163.xml"/><Relationship Id="rId5" Type="http://schemas.openxmlformats.org/officeDocument/2006/relationships/diagramColors" Target="../diagrams/colors163.xml"/><Relationship Id="rId4" Type="http://schemas.openxmlformats.org/officeDocument/2006/relationships/diagramQuickStyle" Target="../diagrams/quickStyle163.xml"/></Relationships>
</file>

<file path=ppt/slides/_rels/slide196.xml.rels><?xml version="1.0" encoding="UTF-8" standalone="yes"?>
<Relationships xmlns="http://schemas.openxmlformats.org/package/2006/relationships"><Relationship Id="rId3" Type="http://schemas.openxmlformats.org/officeDocument/2006/relationships/diagramLayout" Target="../diagrams/layout164.xml"/><Relationship Id="rId2" Type="http://schemas.openxmlformats.org/officeDocument/2006/relationships/diagramData" Target="../diagrams/data164.xml"/><Relationship Id="rId1" Type="http://schemas.openxmlformats.org/officeDocument/2006/relationships/slideLayout" Target="../slideLayouts/slideLayout2.xml"/><Relationship Id="rId6" Type="http://schemas.microsoft.com/office/2007/relationships/diagramDrawing" Target="../diagrams/drawing164.xml"/><Relationship Id="rId5" Type="http://schemas.openxmlformats.org/officeDocument/2006/relationships/diagramColors" Target="../diagrams/colors164.xml"/><Relationship Id="rId4" Type="http://schemas.openxmlformats.org/officeDocument/2006/relationships/diagramQuickStyle" Target="../diagrams/quickStyle164.xml"/></Relationships>
</file>

<file path=ppt/slides/_rels/slide197.xml.rels><?xml version="1.0" encoding="UTF-8" standalone="yes"?>
<Relationships xmlns="http://schemas.openxmlformats.org/package/2006/relationships"><Relationship Id="rId3" Type="http://schemas.openxmlformats.org/officeDocument/2006/relationships/diagramLayout" Target="../diagrams/layout165.xml"/><Relationship Id="rId2" Type="http://schemas.openxmlformats.org/officeDocument/2006/relationships/diagramData" Target="../diagrams/data165.xml"/><Relationship Id="rId1" Type="http://schemas.openxmlformats.org/officeDocument/2006/relationships/slideLayout" Target="../slideLayouts/slideLayout2.xml"/><Relationship Id="rId6" Type="http://schemas.microsoft.com/office/2007/relationships/diagramDrawing" Target="../diagrams/drawing165.xml"/><Relationship Id="rId5" Type="http://schemas.openxmlformats.org/officeDocument/2006/relationships/diagramColors" Target="../diagrams/colors165.xml"/><Relationship Id="rId4" Type="http://schemas.openxmlformats.org/officeDocument/2006/relationships/diagramQuickStyle" Target="../diagrams/quickStyle165.xml"/></Relationships>
</file>

<file path=ppt/slides/_rels/slide198.xml.rels><?xml version="1.0" encoding="UTF-8" standalone="yes"?>
<Relationships xmlns="http://schemas.openxmlformats.org/package/2006/relationships"><Relationship Id="rId3" Type="http://schemas.openxmlformats.org/officeDocument/2006/relationships/diagramLayout" Target="../diagrams/layout166.xml"/><Relationship Id="rId2" Type="http://schemas.openxmlformats.org/officeDocument/2006/relationships/diagramData" Target="../diagrams/data166.xml"/><Relationship Id="rId1" Type="http://schemas.openxmlformats.org/officeDocument/2006/relationships/slideLayout" Target="../slideLayouts/slideLayout2.xml"/><Relationship Id="rId6" Type="http://schemas.microsoft.com/office/2007/relationships/diagramDrawing" Target="../diagrams/drawing166.xml"/><Relationship Id="rId5" Type="http://schemas.openxmlformats.org/officeDocument/2006/relationships/diagramColors" Target="../diagrams/colors166.xml"/><Relationship Id="rId4" Type="http://schemas.openxmlformats.org/officeDocument/2006/relationships/diagramQuickStyle" Target="../diagrams/quickStyle166.xml"/></Relationships>
</file>

<file path=ppt/slides/_rels/slide199.xml.rels><?xml version="1.0" encoding="UTF-8" standalone="yes"?>
<Relationships xmlns="http://schemas.openxmlformats.org/package/2006/relationships"><Relationship Id="rId3" Type="http://schemas.openxmlformats.org/officeDocument/2006/relationships/diagramLayout" Target="../diagrams/layout167.xml"/><Relationship Id="rId2" Type="http://schemas.openxmlformats.org/officeDocument/2006/relationships/diagramData" Target="../diagrams/data167.xml"/><Relationship Id="rId1" Type="http://schemas.openxmlformats.org/officeDocument/2006/relationships/slideLayout" Target="../slideLayouts/slideLayout2.xml"/><Relationship Id="rId6" Type="http://schemas.microsoft.com/office/2007/relationships/diagramDrawing" Target="../diagrams/drawing167.xml"/><Relationship Id="rId5" Type="http://schemas.openxmlformats.org/officeDocument/2006/relationships/diagramColors" Target="../diagrams/colors167.xml"/><Relationship Id="rId4" Type="http://schemas.openxmlformats.org/officeDocument/2006/relationships/diagramQuickStyle" Target="../diagrams/quickStyle167.xml"/></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2.xml"/><Relationship Id="rId4" Type="http://schemas.openxmlformats.org/officeDocument/2006/relationships/image" Target="../media/image2.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0.xml.rels><?xml version="1.0" encoding="UTF-8" standalone="yes"?>
<Relationships xmlns="http://schemas.openxmlformats.org/package/2006/relationships"><Relationship Id="rId3" Type="http://schemas.openxmlformats.org/officeDocument/2006/relationships/diagramLayout" Target="../diagrams/layout168.xml"/><Relationship Id="rId2" Type="http://schemas.openxmlformats.org/officeDocument/2006/relationships/diagramData" Target="../diagrams/data168.xml"/><Relationship Id="rId1" Type="http://schemas.openxmlformats.org/officeDocument/2006/relationships/slideLayout" Target="../slideLayouts/slideLayout2.xml"/><Relationship Id="rId6" Type="http://schemas.microsoft.com/office/2007/relationships/diagramDrawing" Target="../diagrams/drawing168.xml"/><Relationship Id="rId5" Type="http://schemas.openxmlformats.org/officeDocument/2006/relationships/diagramColors" Target="../diagrams/colors168.xml"/><Relationship Id="rId4" Type="http://schemas.openxmlformats.org/officeDocument/2006/relationships/diagramQuickStyle" Target="../diagrams/quickStyle168.xml"/></Relationships>
</file>

<file path=ppt/slides/_rels/slide201.xml.rels><?xml version="1.0" encoding="UTF-8" standalone="yes"?>
<Relationships xmlns="http://schemas.openxmlformats.org/package/2006/relationships"><Relationship Id="rId3" Type="http://schemas.openxmlformats.org/officeDocument/2006/relationships/diagramLayout" Target="../diagrams/layout169.xml"/><Relationship Id="rId2" Type="http://schemas.openxmlformats.org/officeDocument/2006/relationships/diagramData" Target="../diagrams/data169.xml"/><Relationship Id="rId1" Type="http://schemas.openxmlformats.org/officeDocument/2006/relationships/slideLayout" Target="../slideLayouts/slideLayout2.xml"/><Relationship Id="rId6" Type="http://schemas.microsoft.com/office/2007/relationships/diagramDrawing" Target="../diagrams/drawing169.xml"/><Relationship Id="rId5" Type="http://schemas.openxmlformats.org/officeDocument/2006/relationships/diagramColors" Target="../diagrams/colors169.xml"/><Relationship Id="rId4" Type="http://schemas.openxmlformats.org/officeDocument/2006/relationships/diagramQuickStyle" Target="../diagrams/quickStyle169.xml"/></Relationships>
</file>

<file path=ppt/slides/_rels/slide202.xml.rels><?xml version="1.0" encoding="UTF-8" standalone="yes"?>
<Relationships xmlns="http://schemas.openxmlformats.org/package/2006/relationships"><Relationship Id="rId3" Type="http://schemas.openxmlformats.org/officeDocument/2006/relationships/diagramLayout" Target="../diagrams/layout170.xml"/><Relationship Id="rId2" Type="http://schemas.openxmlformats.org/officeDocument/2006/relationships/diagramData" Target="../diagrams/data170.xml"/><Relationship Id="rId1" Type="http://schemas.openxmlformats.org/officeDocument/2006/relationships/slideLayout" Target="../slideLayouts/slideLayout2.xml"/><Relationship Id="rId6" Type="http://schemas.microsoft.com/office/2007/relationships/diagramDrawing" Target="../diagrams/drawing170.xml"/><Relationship Id="rId5" Type="http://schemas.openxmlformats.org/officeDocument/2006/relationships/diagramColors" Target="../diagrams/colors170.xml"/><Relationship Id="rId4" Type="http://schemas.openxmlformats.org/officeDocument/2006/relationships/diagramQuickStyle" Target="../diagrams/quickStyle170.xml"/></Relationships>
</file>

<file path=ppt/slides/_rels/slide203.xml.rels><?xml version="1.0" encoding="UTF-8" standalone="yes"?>
<Relationships xmlns="http://schemas.openxmlformats.org/package/2006/relationships"><Relationship Id="rId3" Type="http://schemas.openxmlformats.org/officeDocument/2006/relationships/diagramLayout" Target="../diagrams/layout171.xml"/><Relationship Id="rId2" Type="http://schemas.openxmlformats.org/officeDocument/2006/relationships/diagramData" Target="../diagrams/data171.xml"/><Relationship Id="rId1" Type="http://schemas.openxmlformats.org/officeDocument/2006/relationships/slideLayout" Target="../slideLayouts/slideLayout2.xml"/><Relationship Id="rId6" Type="http://schemas.microsoft.com/office/2007/relationships/diagramDrawing" Target="../diagrams/drawing171.xml"/><Relationship Id="rId5" Type="http://schemas.openxmlformats.org/officeDocument/2006/relationships/diagramColors" Target="../diagrams/colors171.xml"/><Relationship Id="rId4" Type="http://schemas.openxmlformats.org/officeDocument/2006/relationships/diagramQuickStyle" Target="../diagrams/quickStyle171.xml"/></Relationships>
</file>

<file path=ppt/slides/_rels/slide204.xml.rels><?xml version="1.0" encoding="UTF-8" standalone="yes"?>
<Relationships xmlns="http://schemas.openxmlformats.org/package/2006/relationships"><Relationship Id="rId3" Type="http://schemas.openxmlformats.org/officeDocument/2006/relationships/diagramLayout" Target="../diagrams/layout172.xml"/><Relationship Id="rId2" Type="http://schemas.openxmlformats.org/officeDocument/2006/relationships/diagramData" Target="../diagrams/data172.xml"/><Relationship Id="rId1" Type="http://schemas.openxmlformats.org/officeDocument/2006/relationships/slideLayout" Target="../slideLayouts/slideLayout2.xml"/><Relationship Id="rId6" Type="http://schemas.microsoft.com/office/2007/relationships/diagramDrawing" Target="../diagrams/drawing172.xml"/><Relationship Id="rId5" Type="http://schemas.openxmlformats.org/officeDocument/2006/relationships/diagramColors" Target="../diagrams/colors172.xml"/><Relationship Id="rId4" Type="http://schemas.openxmlformats.org/officeDocument/2006/relationships/diagramQuickStyle" Target="../diagrams/quickStyle172.xml"/></Relationships>
</file>

<file path=ppt/slides/_rels/slide205.xml.rels><?xml version="1.0" encoding="UTF-8" standalone="yes"?>
<Relationships xmlns="http://schemas.openxmlformats.org/package/2006/relationships"><Relationship Id="rId3" Type="http://schemas.openxmlformats.org/officeDocument/2006/relationships/diagramLayout" Target="../diagrams/layout173.xml"/><Relationship Id="rId2" Type="http://schemas.openxmlformats.org/officeDocument/2006/relationships/diagramData" Target="../diagrams/data173.xml"/><Relationship Id="rId1" Type="http://schemas.openxmlformats.org/officeDocument/2006/relationships/slideLayout" Target="../slideLayouts/slideLayout2.xml"/><Relationship Id="rId6" Type="http://schemas.microsoft.com/office/2007/relationships/diagramDrawing" Target="../diagrams/drawing173.xml"/><Relationship Id="rId5" Type="http://schemas.openxmlformats.org/officeDocument/2006/relationships/diagramColors" Target="../diagrams/colors173.xml"/><Relationship Id="rId4" Type="http://schemas.openxmlformats.org/officeDocument/2006/relationships/diagramQuickStyle" Target="../diagrams/quickStyle173.xml"/></Relationships>
</file>

<file path=ppt/slides/_rels/slide206.xml.rels><?xml version="1.0" encoding="UTF-8" standalone="yes"?>
<Relationships xmlns="http://schemas.openxmlformats.org/package/2006/relationships"><Relationship Id="rId3" Type="http://schemas.openxmlformats.org/officeDocument/2006/relationships/diagramLayout" Target="../diagrams/layout174.xml"/><Relationship Id="rId2" Type="http://schemas.openxmlformats.org/officeDocument/2006/relationships/diagramData" Target="../diagrams/data174.xml"/><Relationship Id="rId1" Type="http://schemas.openxmlformats.org/officeDocument/2006/relationships/slideLayout" Target="../slideLayouts/slideLayout2.xml"/><Relationship Id="rId6" Type="http://schemas.microsoft.com/office/2007/relationships/diagramDrawing" Target="../diagrams/drawing174.xml"/><Relationship Id="rId5" Type="http://schemas.openxmlformats.org/officeDocument/2006/relationships/diagramColors" Target="../diagrams/colors174.xml"/><Relationship Id="rId4" Type="http://schemas.openxmlformats.org/officeDocument/2006/relationships/diagramQuickStyle" Target="../diagrams/quickStyle174.xml"/></Relationships>
</file>

<file path=ppt/slides/_rels/slide207.xml.rels><?xml version="1.0" encoding="UTF-8" standalone="yes"?>
<Relationships xmlns="http://schemas.openxmlformats.org/package/2006/relationships"><Relationship Id="rId3" Type="http://schemas.openxmlformats.org/officeDocument/2006/relationships/diagramLayout" Target="../diagrams/layout175.xml"/><Relationship Id="rId2" Type="http://schemas.openxmlformats.org/officeDocument/2006/relationships/diagramData" Target="../diagrams/data175.xml"/><Relationship Id="rId1" Type="http://schemas.openxmlformats.org/officeDocument/2006/relationships/slideLayout" Target="../slideLayouts/slideLayout2.xml"/><Relationship Id="rId6" Type="http://schemas.microsoft.com/office/2007/relationships/diagramDrawing" Target="../diagrams/drawing175.xml"/><Relationship Id="rId5" Type="http://schemas.openxmlformats.org/officeDocument/2006/relationships/diagramColors" Target="../diagrams/colors175.xml"/><Relationship Id="rId4" Type="http://schemas.openxmlformats.org/officeDocument/2006/relationships/diagramQuickStyle" Target="../diagrams/quickStyle175.xml"/></Relationships>
</file>

<file path=ppt/slides/_rels/slide208.xml.rels><?xml version="1.0" encoding="UTF-8" standalone="yes"?>
<Relationships xmlns="http://schemas.openxmlformats.org/package/2006/relationships"><Relationship Id="rId3" Type="http://schemas.openxmlformats.org/officeDocument/2006/relationships/diagramLayout" Target="../diagrams/layout176.xml"/><Relationship Id="rId2" Type="http://schemas.openxmlformats.org/officeDocument/2006/relationships/diagramData" Target="../diagrams/data176.xml"/><Relationship Id="rId1" Type="http://schemas.openxmlformats.org/officeDocument/2006/relationships/slideLayout" Target="../slideLayouts/slideLayout2.xml"/><Relationship Id="rId6" Type="http://schemas.microsoft.com/office/2007/relationships/diagramDrawing" Target="../diagrams/drawing176.xml"/><Relationship Id="rId5" Type="http://schemas.openxmlformats.org/officeDocument/2006/relationships/diagramColors" Target="../diagrams/colors176.xml"/><Relationship Id="rId4" Type="http://schemas.openxmlformats.org/officeDocument/2006/relationships/diagramQuickStyle" Target="../diagrams/quickStyle176.xml"/></Relationships>
</file>

<file path=ppt/slides/_rels/slide209.xml.rels><?xml version="1.0" encoding="UTF-8" standalone="yes"?>
<Relationships xmlns="http://schemas.openxmlformats.org/package/2006/relationships"><Relationship Id="rId3" Type="http://schemas.openxmlformats.org/officeDocument/2006/relationships/diagramLayout" Target="../diagrams/layout177.xml"/><Relationship Id="rId2" Type="http://schemas.openxmlformats.org/officeDocument/2006/relationships/diagramData" Target="../diagrams/data177.xml"/><Relationship Id="rId1" Type="http://schemas.openxmlformats.org/officeDocument/2006/relationships/slideLayout" Target="../slideLayouts/slideLayout2.xml"/><Relationship Id="rId6" Type="http://schemas.microsoft.com/office/2007/relationships/diagramDrawing" Target="../diagrams/drawing177.xml"/><Relationship Id="rId5" Type="http://schemas.openxmlformats.org/officeDocument/2006/relationships/diagramColors" Target="../diagrams/colors177.xml"/><Relationship Id="rId4" Type="http://schemas.openxmlformats.org/officeDocument/2006/relationships/diagramQuickStyle" Target="../diagrams/quickStyle177.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0.xml.rels><?xml version="1.0" encoding="UTF-8" standalone="yes"?>
<Relationships xmlns="http://schemas.openxmlformats.org/package/2006/relationships"><Relationship Id="rId3" Type="http://schemas.openxmlformats.org/officeDocument/2006/relationships/diagramLayout" Target="../diagrams/layout178.xml"/><Relationship Id="rId2" Type="http://schemas.openxmlformats.org/officeDocument/2006/relationships/diagramData" Target="../diagrams/data178.xml"/><Relationship Id="rId1" Type="http://schemas.openxmlformats.org/officeDocument/2006/relationships/slideLayout" Target="../slideLayouts/slideLayout2.xml"/><Relationship Id="rId6" Type="http://schemas.microsoft.com/office/2007/relationships/diagramDrawing" Target="../diagrams/drawing178.xml"/><Relationship Id="rId5" Type="http://schemas.openxmlformats.org/officeDocument/2006/relationships/diagramColors" Target="../diagrams/colors178.xml"/><Relationship Id="rId4" Type="http://schemas.openxmlformats.org/officeDocument/2006/relationships/diagramQuickStyle" Target="../diagrams/quickStyle178.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12.xml.rels><?xml version="1.0" encoding="UTF-8" standalone="yes"?>
<Relationships xmlns="http://schemas.openxmlformats.org/package/2006/relationships"><Relationship Id="rId3" Type="http://schemas.openxmlformats.org/officeDocument/2006/relationships/diagramLayout" Target="../diagrams/layout179.xml"/><Relationship Id="rId2" Type="http://schemas.openxmlformats.org/officeDocument/2006/relationships/diagramData" Target="../diagrams/data179.xml"/><Relationship Id="rId1" Type="http://schemas.openxmlformats.org/officeDocument/2006/relationships/slideLayout" Target="../slideLayouts/slideLayout2.xml"/><Relationship Id="rId6" Type="http://schemas.microsoft.com/office/2007/relationships/diagramDrawing" Target="../diagrams/drawing179.xml"/><Relationship Id="rId5" Type="http://schemas.openxmlformats.org/officeDocument/2006/relationships/diagramColors" Target="../diagrams/colors179.xml"/><Relationship Id="rId4" Type="http://schemas.openxmlformats.org/officeDocument/2006/relationships/diagramQuickStyle" Target="../diagrams/quickStyle179.xml"/></Relationships>
</file>

<file path=ppt/slides/_rels/slide213.xml.rels><?xml version="1.0" encoding="UTF-8" standalone="yes"?>
<Relationships xmlns="http://schemas.openxmlformats.org/package/2006/relationships"><Relationship Id="rId3" Type="http://schemas.openxmlformats.org/officeDocument/2006/relationships/diagramLayout" Target="../diagrams/layout180.xml"/><Relationship Id="rId2" Type="http://schemas.openxmlformats.org/officeDocument/2006/relationships/diagramData" Target="../diagrams/data180.xml"/><Relationship Id="rId1" Type="http://schemas.openxmlformats.org/officeDocument/2006/relationships/slideLayout" Target="../slideLayouts/slideLayout2.xml"/><Relationship Id="rId6" Type="http://schemas.microsoft.com/office/2007/relationships/diagramDrawing" Target="../diagrams/drawing180.xml"/><Relationship Id="rId5" Type="http://schemas.openxmlformats.org/officeDocument/2006/relationships/diagramColors" Target="../diagrams/colors180.xml"/><Relationship Id="rId4" Type="http://schemas.openxmlformats.org/officeDocument/2006/relationships/diagramQuickStyle" Target="../diagrams/quickStyle180.xml"/></Relationships>
</file>

<file path=ppt/slides/_rels/slide214.xml.rels><?xml version="1.0" encoding="UTF-8" standalone="yes"?>
<Relationships xmlns="http://schemas.openxmlformats.org/package/2006/relationships"><Relationship Id="rId3" Type="http://schemas.openxmlformats.org/officeDocument/2006/relationships/diagramLayout" Target="../diagrams/layout181.xml"/><Relationship Id="rId2" Type="http://schemas.openxmlformats.org/officeDocument/2006/relationships/diagramData" Target="../diagrams/data181.xml"/><Relationship Id="rId1" Type="http://schemas.openxmlformats.org/officeDocument/2006/relationships/slideLayout" Target="../slideLayouts/slideLayout2.xml"/><Relationship Id="rId6" Type="http://schemas.microsoft.com/office/2007/relationships/diagramDrawing" Target="../diagrams/drawing181.xml"/><Relationship Id="rId5" Type="http://schemas.openxmlformats.org/officeDocument/2006/relationships/diagramColors" Target="../diagrams/colors181.xml"/><Relationship Id="rId4" Type="http://schemas.openxmlformats.org/officeDocument/2006/relationships/diagramQuickStyle" Target="../diagrams/quickStyle181.xml"/></Relationships>
</file>

<file path=ppt/slides/_rels/slide215.xml.rels><?xml version="1.0" encoding="UTF-8" standalone="yes"?>
<Relationships xmlns="http://schemas.openxmlformats.org/package/2006/relationships"><Relationship Id="rId3" Type="http://schemas.openxmlformats.org/officeDocument/2006/relationships/diagramLayout" Target="../diagrams/layout182.xml"/><Relationship Id="rId2" Type="http://schemas.openxmlformats.org/officeDocument/2006/relationships/diagramData" Target="../diagrams/data182.xml"/><Relationship Id="rId1" Type="http://schemas.openxmlformats.org/officeDocument/2006/relationships/slideLayout" Target="../slideLayouts/slideLayout2.xml"/><Relationship Id="rId6" Type="http://schemas.microsoft.com/office/2007/relationships/diagramDrawing" Target="../diagrams/drawing182.xml"/><Relationship Id="rId5" Type="http://schemas.openxmlformats.org/officeDocument/2006/relationships/diagramColors" Target="../diagrams/colors182.xml"/><Relationship Id="rId4" Type="http://schemas.openxmlformats.org/officeDocument/2006/relationships/diagramQuickStyle" Target="../diagrams/quickStyle182.xml"/></Relationships>
</file>

<file path=ppt/slides/_rels/slide216.xml.rels><?xml version="1.0" encoding="UTF-8" standalone="yes"?>
<Relationships xmlns="http://schemas.openxmlformats.org/package/2006/relationships"><Relationship Id="rId3" Type="http://schemas.openxmlformats.org/officeDocument/2006/relationships/diagramLayout" Target="../diagrams/layout183.xml"/><Relationship Id="rId2" Type="http://schemas.openxmlformats.org/officeDocument/2006/relationships/diagramData" Target="../diagrams/data183.xml"/><Relationship Id="rId1" Type="http://schemas.openxmlformats.org/officeDocument/2006/relationships/slideLayout" Target="../slideLayouts/slideLayout2.xml"/><Relationship Id="rId6" Type="http://schemas.microsoft.com/office/2007/relationships/diagramDrawing" Target="../diagrams/drawing183.xml"/><Relationship Id="rId5" Type="http://schemas.openxmlformats.org/officeDocument/2006/relationships/diagramColors" Target="../diagrams/colors183.xml"/><Relationship Id="rId4" Type="http://schemas.openxmlformats.org/officeDocument/2006/relationships/diagramQuickStyle" Target="../diagrams/quickStyle183.xml"/></Relationships>
</file>

<file path=ppt/slides/_rels/slide217.xml.rels><?xml version="1.0" encoding="UTF-8" standalone="yes"?>
<Relationships xmlns="http://schemas.openxmlformats.org/package/2006/relationships"><Relationship Id="rId3" Type="http://schemas.openxmlformats.org/officeDocument/2006/relationships/diagramLayout" Target="../diagrams/layout184.xml"/><Relationship Id="rId2" Type="http://schemas.openxmlformats.org/officeDocument/2006/relationships/diagramData" Target="../diagrams/data184.xml"/><Relationship Id="rId1" Type="http://schemas.openxmlformats.org/officeDocument/2006/relationships/slideLayout" Target="../slideLayouts/slideLayout2.xml"/><Relationship Id="rId6" Type="http://schemas.microsoft.com/office/2007/relationships/diagramDrawing" Target="../diagrams/drawing184.xml"/><Relationship Id="rId5" Type="http://schemas.openxmlformats.org/officeDocument/2006/relationships/diagramColors" Target="../diagrams/colors184.xml"/><Relationship Id="rId4" Type="http://schemas.openxmlformats.org/officeDocument/2006/relationships/diagramQuickStyle" Target="../diagrams/quickStyle184.xml"/></Relationships>
</file>

<file path=ppt/slides/_rels/slide218.xml.rels><?xml version="1.0" encoding="UTF-8" standalone="yes"?>
<Relationships xmlns="http://schemas.openxmlformats.org/package/2006/relationships"><Relationship Id="rId3" Type="http://schemas.openxmlformats.org/officeDocument/2006/relationships/diagramLayout" Target="../diagrams/layout185.xml"/><Relationship Id="rId2" Type="http://schemas.openxmlformats.org/officeDocument/2006/relationships/diagramData" Target="../diagrams/data185.xml"/><Relationship Id="rId1" Type="http://schemas.openxmlformats.org/officeDocument/2006/relationships/slideLayout" Target="../slideLayouts/slideLayout2.xml"/><Relationship Id="rId6" Type="http://schemas.microsoft.com/office/2007/relationships/diagramDrawing" Target="../diagrams/drawing185.xml"/><Relationship Id="rId5" Type="http://schemas.openxmlformats.org/officeDocument/2006/relationships/diagramColors" Target="../diagrams/colors185.xml"/><Relationship Id="rId4" Type="http://schemas.openxmlformats.org/officeDocument/2006/relationships/diagramQuickStyle" Target="../diagrams/quickStyle185.xml"/></Relationships>
</file>

<file path=ppt/slides/_rels/slide219.xml.rels><?xml version="1.0" encoding="UTF-8" standalone="yes"?>
<Relationships xmlns="http://schemas.openxmlformats.org/package/2006/relationships"><Relationship Id="rId3" Type="http://schemas.openxmlformats.org/officeDocument/2006/relationships/diagramLayout" Target="../diagrams/layout186.xml"/><Relationship Id="rId2" Type="http://schemas.openxmlformats.org/officeDocument/2006/relationships/diagramData" Target="../diagrams/data186.xml"/><Relationship Id="rId1" Type="http://schemas.openxmlformats.org/officeDocument/2006/relationships/slideLayout" Target="../slideLayouts/slideLayout2.xml"/><Relationship Id="rId6" Type="http://schemas.microsoft.com/office/2007/relationships/diagramDrawing" Target="../diagrams/drawing186.xml"/><Relationship Id="rId5" Type="http://schemas.openxmlformats.org/officeDocument/2006/relationships/diagramColors" Target="../diagrams/colors186.xml"/><Relationship Id="rId4" Type="http://schemas.openxmlformats.org/officeDocument/2006/relationships/diagramQuickStyle" Target="../diagrams/quickStyle186.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0.xml.rels><?xml version="1.0" encoding="UTF-8" standalone="yes"?>
<Relationships xmlns="http://schemas.openxmlformats.org/package/2006/relationships"><Relationship Id="rId3" Type="http://schemas.openxmlformats.org/officeDocument/2006/relationships/diagramLayout" Target="../diagrams/layout187.xml"/><Relationship Id="rId2" Type="http://schemas.openxmlformats.org/officeDocument/2006/relationships/diagramData" Target="../diagrams/data187.xml"/><Relationship Id="rId1" Type="http://schemas.openxmlformats.org/officeDocument/2006/relationships/slideLayout" Target="../slideLayouts/slideLayout2.xml"/><Relationship Id="rId6" Type="http://schemas.microsoft.com/office/2007/relationships/diagramDrawing" Target="../diagrams/drawing187.xml"/><Relationship Id="rId5" Type="http://schemas.openxmlformats.org/officeDocument/2006/relationships/diagramColors" Target="../diagrams/colors187.xml"/><Relationship Id="rId4" Type="http://schemas.openxmlformats.org/officeDocument/2006/relationships/diagramQuickStyle" Target="../diagrams/quickStyle187.xml"/></Relationships>
</file>

<file path=ppt/slides/_rels/slide221.xml.rels><?xml version="1.0" encoding="UTF-8" standalone="yes"?>
<Relationships xmlns="http://schemas.openxmlformats.org/package/2006/relationships"><Relationship Id="rId3" Type="http://schemas.openxmlformats.org/officeDocument/2006/relationships/diagramLayout" Target="../diagrams/layout188.xml"/><Relationship Id="rId2" Type="http://schemas.openxmlformats.org/officeDocument/2006/relationships/diagramData" Target="../diagrams/data188.xml"/><Relationship Id="rId1" Type="http://schemas.openxmlformats.org/officeDocument/2006/relationships/slideLayout" Target="../slideLayouts/slideLayout2.xml"/><Relationship Id="rId6" Type="http://schemas.microsoft.com/office/2007/relationships/diagramDrawing" Target="../diagrams/drawing188.xml"/><Relationship Id="rId5" Type="http://schemas.openxmlformats.org/officeDocument/2006/relationships/diagramColors" Target="../diagrams/colors188.xml"/><Relationship Id="rId4" Type="http://schemas.openxmlformats.org/officeDocument/2006/relationships/diagramQuickStyle" Target="../diagrams/quickStyle188.xml"/></Relationships>
</file>

<file path=ppt/slides/_rels/slide222.xml.rels><?xml version="1.0" encoding="UTF-8" standalone="yes"?>
<Relationships xmlns="http://schemas.openxmlformats.org/package/2006/relationships"><Relationship Id="rId3" Type="http://schemas.openxmlformats.org/officeDocument/2006/relationships/diagramLayout" Target="../diagrams/layout189.xml"/><Relationship Id="rId2" Type="http://schemas.openxmlformats.org/officeDocument/2006/relationships/diagramData" Target="../diagrams/data189.xml"/><Relationship Id="rId1" Type="http://schemas.openxmlformats.org/officeDocument/2006/relationships/slideLayout" Target="../slideLayouts/slideLayout2.xml"/><Relationship Id="rId6" Type="http://schemas.microsoft.com/office/2007/relationships/diagramDrawing" Target="../diagrams/drawing189.xml"/><Relationship Id="rId5" Type="http://schemas.openxmlformats.org/officeDocument/2006/relationships/diagramColors" Target="../diagrams/colors189.xml"/><Relationship Id="rId4" Type="http://schemas.openxmlformats.org/officeDocument/2006/relationships/diagramQuickStyle" Target="../diagrams/quickStyle189.xml"/></Relationships>
</file>

<file path=ppt/slides/_rels/slide223.xml.rels><?xml version="1.0" encoding="UTF-8" standalone="yes"?>
<Relationships xmlns="http://schemas.openxmlformats.org/package/2006/relationships"><Relationship Id="rId3" Type="http://schemas.openxmlformats.org/officeDocument/2006/relationships/diagramLayout" Target="../diagrams/layout190.xml"/><Relationship Id="rId2" Type="http://schemas.openxmlformats.org/officeDocument/2006/relationships/diagramData" Target="../diagrams/data190.xml"/><Relationship Id="rId1" Type="http://schemas.openxmlformats.org/officeDocument/2006/relationships/slideLayout" Target="../slideLayouts/slideLayout2.xml"/><Relationship Id="rId6" Type="http://schemas.microsoft.com/office/2007/relationships/diagramDrawing" Target="../diagrams/drawing190.xml"/><Relationship Id="rId5" Type="http://schemas.openxmlformats.org/officeDocument/2006/relationships/diagramColors" Target="../diagrams/colors190.xml"/><Relationship Id="rId4" Type="http://schemas.openxmlformats.org/officeDocument/2006/relationships/diagramQuickStyle" Target="../diagrams/quickStyle190.xml"/></Relationships>
</file>

<file path=ppt/slides/_rels/slide224.xml.rels><?xml version="1.0" encoding="UTF-8" standalone="yes"?>
<Relationships xmlns="http://schemas.openxmlformats.org/package/2006/relationships"><Relationship Id="rId3" Type="http://schemas.openxmlformats.org/officeDocument/2006/relationships/diagramLayout" Target="../diagrams/layout191.xml"/><Relationship Id="rId2" Type="http://schemas.openxmlformats.org/officeDocument/2006/relationships/diagramData" Target="../diagrams/data191.xml"/><Relationship Id="rId1" Type="http://schemas.openxmlformats.org/officeDocument/2006/relationships/slideLayout" Target="../slideLayouts/slideLayout2.xml"/><Relationship Id="rId6" Type="http://schemas.microsoft.com/office/2007/relationships/diagramDrawing" Target="../diagrams/drawing191.xml"/><Relationship Id="rId5" Type="http://schemas.openxmlformats.org/officeDocument/2006/relationships/diagramColors" Target="../diagrams/colors191.xml"/><Relationship Id="rId4" Type="http://schemas.openxmlformats.org/officeDocument/2006/relationships/diagramQuickStyle" Target="../diagrams/quickStyle191.xml"/></Relationships>
</file>

<file path=ppt/slides/_rels/slide225.xml.rels><?xml version="1.0" encoding="UTF-8" standalone="yes"?>
<Relationships xmlns="http://schemas.openxmlformats.org/package/2006/relationships"><Relationship Id="rId3" Type="http://schemas.openxmlformats.org/officeDocument/2006/relationships/diagramLayout" Target="../diagrams/layout192.xml"/><Relationship Id="rId2" Type="http://schemas.openxmlformats.org/officeDocument/2006/relationships/diagramData" Target="../diagrams/data192.xml"/><Relationship Id="rId1" Type="http://schemas.openxmlformats.org/officeDocument/2006/relationships/slideLayout" Target="../slideLayouts/slideLayout2.xml"/><Relationship Id="rId6" Type="http://schemas.microsoft.com/office/2007/relationships/diagramDrawing" Target="../diagrams/drawing192.xml"/><Relationship Id="rId5" Type="http://schemas.openxmlformats.org/officeDocument/2006/relationships/diagramColors" Target="../diagrams/colors192.xml"/><Relationship Id="rId4" Type="http://schemas.openxmlformats.org/officeDocument/2006/relationships/diagramQuickStyle" Target="../diagrams/quickStyle192.xml"/></Relationships>
</file>

<file path=ppt/slides/_rels/slide226.xml.rels><?xml version="1.0" encoding="UTF-8" standalone="yes"?>
<Relationships xmlns="http://schemas.openxmlformats.org/package/2006/relationships"><Relationship Id="rId3" Type="http://schemas.openxmlformats.org/officeDocument/2006/relationships/diagramLayout" Target="../diagrams/layout193.xml"/><Relationship Id="rId2" Type="http://schemas.openxmlformats.org/officeDocument/2006/relationships/diagramData" Target="../diagrams/data193.xml"/><Relationship Id="rId1" Type="http://schemas.openxmlformats.org/officeDocument/2006/relationships/slideLayout" Target="../slideLayouts/slideLayout2.xml"/><Relationship Id="rId6" Type="http://schemas.microsoft.com/office/2007/relationships/diagramDrawing" Target="../diagrams/drawing193.xml"/><Relationship Id="rId5" Type="http://schemas.openxmlformats.org/officeDocument/2006/relationships/diagramColors" Target="../diagrams/colors193.xml"/><Relationship Id="rId4" Type="http://schemas.openxmlformats.org/officeDocument/2006/relationships/diagramQuickStyle" Target="../diagrams/quickStyle193.xml"/></Relationships>
</file>

<file path=ppt/slides/_rels/slide227.xml.rels><?xml version="1.0" encoding="UTF-8" standalone="yes"?>
<Relationships xmlns="http://schemas.openxmlformats.org/package/2006/relationships"><Relationship Id="rId3" Type="http://schemas.openxmlformats.org/officeDocument/2006/relationships/diagramLayout" Target="../diagrams/layout194.xml"/><Relationship Id="rId2" Type="http://schemas.openxmlformats.org/officeDocument/2006/relationships/diagramData" Target="../diagrams/data194.xml"/><Relationship Id="rId1" Type="http://schemas.openxmlformats.org/officeDocument/2006/relationships/slideLayout" Target="../slideLayouts/slideLayout2.xml"/><Relationship Id="rId6" Type="http://schemas.microsoft.com/office/2007/relationships/diagramDrawing" Target="../diagrams/drawing194.xml"/><Relationship Id="rId5" Type="http://schemas.openxmlformats.org/officeDocument/2006/relationships/diagramColors" Target="../diagrams/colors194.xml"/><Relationship Id="rId4" Type="http://schemas.openxmlformats.org/officeDocument/2006/relationships/diagramQuickStyle" Target="../diagrams/quickStyle194.xml"/></Relationships>
</file>

<file path=ppt/slides/_rels/slide228.xml.rels><?xml version="1.0" encoding="UTF-8" standalone="yes"?>
<Relationships xmlns="http://schemas.openxmlformats.org/package/2006/relationships"><Relationship Id="rId3" Type="http://schemas.openxmlformats.org/officeDocument/2006/relationships/diagramLayout" Target="../diagrams/layout195.xml"/><Relationship Id="rId2" Type="http://schemas.openxmlformats.org/officeDocument/2006/relationships/diagramData" Target="../diagrams/data195.xml"/><Relationship Id="rId1" Type="http://schemas.openxmlformats.org/officeDocument/2006/relationships/slideLayout" Target="../slideLayouts/slideLayout2.xml"/><Relationship Id="rId6" Type="http://schemas.microsoft.com/office/2007/relationships/diagramDrawing" Target="../diagrams/drawing195.xml"/><Relationship Id="rId5" Type="http://schemas.openxmlformats.org/officeDocument/2006/relationships/diagramColors" Target="../diagrams/colors195.xml"/><Relationship Id="rId4" Type="http://schemas.openxmlformats.org/officeDocument/2006/relationships/diagramQuickStyle" Target="../diagrams/quickStyle195.xml"/></Relationships>
</file>

<file path=ppt/slides/_rels/slide229.xml.rels><?xml version="1.0" encoding="UTF-8" standalone="yes"?>
<Relationships xmlns="http://schemas.openxmlformats.org/package/2006/relationships"><Relationship Id="rId3" Type="http://schemas.openxmlformats.org/officeDocument/2006/relationships/diagramLayout" Target="../diagrams/layout196.xml"/><Relationship Id="rId2" Type="http://schemas.openxmlformats.org/officeDocument/2006/relationships/diagramData" Target="../diagrams/data196.xml"/><Relationship Id="rId1" Type="http://schemas.openxmlformats.org/officeDocument/2006/relationships/slideLayout" Target="../slideLayouts/slideLayout2.xml"/><Relationship Id="rId6" Type="http://schemas.microsoft.com/office/2007/relationships/diagramDrawing" Target="../diagrams/drawing196.xml"/><Relationship Id="rId5" Type="http://schemas.openxmlformats.org/officeDocument/2006/relationships/diagramColors" Target="../diagrams/colors196.xml"/><Relationship Id="rId4" Type="http://schemas.openxmlformats.org/officeDocument/2006/relationships/diagramQuickStyle" Target="../diagrams/quickStyle196.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30.xml.rels><?xml version="1.0" encoding="UTF-8" standalone="yes"?>
<Relationships xmlns="http://schemas.openxmlformats.org/package/2006/relationships"><Relationship Id="rId3" Type="http://schemas.openxmlformats.org/officeDocument/2006/relationships/diagramLayout" Target="../diagrams/layout197.xml"/><Relationship Id="rId2" Type="http://schemas.openxmlformats.org/officeDocument/2006/relationships/diagramData" Target="../diagrams/data197.xml"/><Relationship Id="rId1" Type="http://schemas.openxmlformats.org/officeDocument/2006/relationships/slideLayout" Target="../slideLayouts/slideLayout2.xml"/><Relationship Id="rId6" Type="http://schemas.microsoft.com/office/2007/relationships/diagramDrawing" Target="../diagrams/drawing197.xml"/><Relationship Id="rId5" Type="http://schemas.openxmlformats.org/officeDocument/2006/relationships/diagramColors" Target="../diagrams/colors197.xml"/><Relationship Id="rId4" Type="http://schemas.openxmlformats.org/officeDocument/2006/relationships/diagramQuickStyle" Target="../diagrams/quickStyle197.xml"/></Relationships>
</file>

<file path=ppt/slides/_rels/slide231.xml.rels><?xml version="1.0" encoding="UTF-8" standalone="yes"?>
<Relationships xmlns="http://schemas.openxmlformats.org/package/2006/relationships"><Relationship Id="rId3" Type="http://schemas.openxmlformats.org/officeDocument/2006/relationships/diagramLayout" Target="../diagrams/layout198.xml"/><Relationship Id="rId2" Type="http://schemas.openxmlformats.org/officeDocument/2006/relationships/diagramData" Target="../diagrams/data198.xml"/><Relationship Id="rId1" Type="http://schemas.openxmlformats.org/officeDocument/2006/relationships/slideLayout" Target="../slideLayouts/slideLayout2.xml"/><Relationship Id="rId6" Type="http://schemas.microsoft.com/office/2007/relationships/diagramDrawing" Target="../diagrams/drawing198.xml"/><Relationship Id="rId5" Type="http://schemas.openxmlformats.org/officeDocument/2006/relationships/diagramColors" Target="../diagrams/colors198.xml"/><Relationship Id="rId4" Type="http://schemas.openxmlformats.org/officeDocument/2006/relationships/diagramQuickStyle" Target="../diagrams/quickStyle198.xml"/></Relationships>
</file>

<file path=ppt/slides/_rels/slide232.xml.rels><?xml version="1.0" encoding="UTF-8" standalone="yes"?>
<Relationships xmlns="http://schemas.openxmlformats.org/package/2006/relationships"><Relationship Id="rId3" Type="http://schemas.openxmlformats.org/officeDocument/2006/relationships/diagramLayout" Target="../diagrams/layout199.xml"/><Relationship Id="rId2" Type="http://schemas.openxmlformats.org/officeDocument/2006/relationships/diagramData" Target="../diagrams/data199.xml"/><Relationship Id="rId1" Type="http://schemas.openxmlformats.org/officeDocument/2006/relationships/slideLayout" Target="../slideLayouts/slideLayout2.xml"/><Relationship Id="rId6" Type="http://schemas.microsoft.com/office/2007/relationships/diagramDrawing" Target="../diagrams/drawing199.xml"/><Relationship Id="rId5" Type="http://schemas.openxmlformats.org/officeDocument/2006/relationships/diagramColors" Target="../diagrams/colors199.xml"/><Relationship Id="rId4" Type="http://schemas.openxmlformats.org/officeDocument/2006/relationships/diagramQuickStyle" Target="../diagrams/quickStyle199.xml"/></Relationships>
</file>

<file path=ppt/slides/_rels/slide233.xml.rels><?xml version="1.0" encoding="UTF-8" standalone="yes"?>
<Relationships xmlns="http://schemas.openxmlformats.org/package/2006/relationships"><Relationship Id="rId3" Type="http://schemas.openxmlformats.org/officeDocument/2006/relationships/diagramLayout" Target="../diagrams/layout200.xml"/><Relationship Id="rId2" Type="http://schemas.openxmlformats.org/officeDocument/2006/relationships/diagramData" Target="../diagrams/data200.xml"/><Relationship Id="rId1" Type="http://schemas.openxmlformats.org/officeDocument/2006/relationships/slideLayout" Target="../slideLayouts/slideLayout2.xml"/><Relationship Id="rId6" Type="http://schemas.microsoft.com/office/2007/relationships/diagramDrawing" Target="../diagrams/drawing200.xml"/><Relationship Id="rId5" Type="http://schemas.openxmlformats.org/officeDocument/2006/relationships/diagramColors" Target="../diagrams/colors200.xml"/><Relationship Id="rId4" Type="http://schemas.openxmlformats.org/officeDocument/2006/relationships/diagramQuickStyle" Target="../diagrams/quickStyle200.xml"/></Relationships>
</file>

<file path=ppt/slides/_rels/slide234.xml.rels><?xml version="1.0" encoding="UTF-8" standalone="yes"?>
<Relationships xmlns="http://schemas.openxmlformats.org/package/2006/relationships"><Relationship Id="rId3" Type="http://schemas.openxmlformats.org/officeDocument/2006/relationships/diagramLayout" Target="../diagrams/layout201.xml"/><Relationship Id="rId2" Type="http://schemas.openxmlformats.org/officeDocument/2006/relationships/diagramData" Target="../diagrams/data201.xml"/><Relationship Id="rId1" Type="http://schemas.openxmlformats.org/officeDocument/2006/relationships/slideLayout" Target="../slideLayouts/slideLayout2.xml"/><Relationship Id="rId6" Type="http://schemas.microsoft.com/office/2007/relationships/diagramDrawing" Target="../diagrams/drawing201.xml"/><Relationship Id="rId5" Type="http://schemas.openxmlformats.org/officeDocument/2006/relationships/diagramColors" Target="../diagrams/colors201.xml"/><Relationship Id="rId4" Type="http://schemas.openxmlformats.org/officeDocument/2006/relationships/diagramQuickStyle" Target="../diagrams/quickStyle201.xml"/></Relationships>
</file>

<file path=ppt/slides/_rels/slide235.xml.rels><?xml version="1.0" encoding="UTF-8" standalone="yes"?>
<Relationships xmlns="http://schemas.openxmlformats.org/package/2006/relationships"><Relationship Id="rId3" Type="http://schemas.openxmlformats.org/officeDocument/2006/relationships/diagramLayout" Target="../diagrams/layout202.xml"/><Relationship Id="rId2" Type="http://schemas.openxmlformats.org/officeDocument/2006/relationships/diagramData" Target="../diagrams/data202.xml"/><Relationship Id="rId1" Type="http://schemas.openxmlformats.org/officeDocument/2006/relationships/slideLayout" Target="../slideLayouts/slideLayout2.xml"/><Relationship Id="rId6" Type="http://schemas.microsoft.com/office/2007/relationships/diagramDrawing" Target="../diagrams/drawing202.xml"/><Relationship Id="rId5" Type="http://schemas.openxmlformats.org/officeDocument/2006/relationships/diagramColors" Target="../diagrams/colors202.xml"/><Relationship Id="rId4" Type="http://schemas.openxmlformats.org/officeDocument/2006/relationships/diagramQuickStyle" Target="../diagrams/quickStyle202.xml"/></Relationships>
</file>

<file path=ppt/slides/_rels/slide236.xml.rels><?xml version="1.0" encoding="UTF-8" standalone="yes"?>
<Relationships xmlns="http://schemas.openxmlformats.org/package/2006/relationships"><Relationship Id="rId3" Type="http://schemas.openxmlformats.org/officeDocument/2006/relationships/diagramLayout" Target="../diagrams/layout203.xml"/><Relationship Id="rId2" Type="http://schemas.openxmlformats.org/officeDocument/2006/relationships/diagramData" Target="../diagrams/data203.xml"/><Relationship Id="rId1" Type="http://schemas.openxmlformats.org/officeDocument/2006/relationships/slideLayout" Target="../slideLayouts/slideLayout2.xml"/><Relationship Id="rId6" Type="http://schemas.microsoft.com/office/2007/relationships/diagramDrawing" Target="../diagrams/drawing203.xml"/><Relationship Id="rId5" Type="http://schemas.openxmlformats.org/officeDocument/2006/relationships/diagramColors" Target="../diagrams/colors203.xml"/><Relationship Id="rId4" Type="http://schemas.openxmlformats.org/officeDocument/2006/relationships/diagramQuickStyle" Target="../diagrams/quickStyle203.xml"/></Relationships>
</file>

<file path=ppt/slides/_rels/slide237.xml.rels><?xml version="1.0" encoding="UTF-8" standalone="yes"?>
<Relationships xmlns="http://schemas.openxmlformats.org/package/2006/relationships"><Relationship Id="rId3" Type="http://schemas.openxmlformats.org/officeDocument/2006/relationships/diagramLayout" Target="../diagrams/layout204.xml"/><Relationship Id="rId2" Type="http://schemas.openxmlformats.org/officeDocument/2006/relationships/diagramData" Target="../diagrams/data204.xml"/><Relationship Id="rId1" Type="http://schemas.openxmlformats.org/officeDocument/2006/relationships/slideLayout" Target="../slideLayouts/slideLayout2.xml"/><Relationship Id="rId6" Type="http://schemas.microsoft.com/office/2007/relationships/diagramDrawing" Target="../diagrams/drawing204.xml"/><Relationship Id="rId5" Type="http://schemas.openxmlformats.org/officeDocument/2006/relationships/diagramColors" Target="../diagrams/colors204.xml"/><Relationship Id="rId4" Type="http://schemas.openxmlformats.org/officeDocument/2006/relationships/diagramQuickStyle" Target="../diagrams/quickStyle204.xml"/></Relationships>
</file>

<file path=ppt/slides/_rels/slide238.xml.rels><?xml version="1.0" encoding="UTF-8" standalone="yes"?>
<Relationships xmlns="http://schemas.openxmlformats.org/package/2006/relationships"><Relationship Id="rId3" Type="http://schemas.openxmlformats.org/officeDocument/2006/relationships/diagramLayout" Target="../diagrams/layout205.xml"/><Relationship Id="rId2" Type="http://schemas.openxmlformats.org/officeDocument/2006/relationships/diagramData" Target="../diagrams/data205.xml"/><Relationship Id="rId1" Type="http://schemas.openxmlformats.org/officeDocument/2006/relationships/slideLayout" Target="../slideLayouts/slideLayout2.xml"/><Relationship Id="rId6" Type="http://schemas.microsoft.com/office/2007/relationships/diagramDrawing" Target="../diagrams/drawing205.xml"/><Relationship Id="rId5" Type="http://schemas.openxmlformats.org/officeDocument/2006/relationships/diagramColors" Target="../diagrams/colors205.xml"/><Relationship Id="rId4" Type="http://schemas.openxmlformats.org/officeDocument/2006/relationships/diagramQuickStyle" Target="../diagrams/quickStyle205.xml"/></Relationships>
</file>

<file path=ppt/slides/_rels/slide239.xml.rels><?xml version="1.0" encoding="UTF-8" standalone="yes"?>
<Relationships xmlns="http://schemas.openxmlformats.org/package/2006/relationships"><Relationship Id="rId3" Type="http://schemas.openxmlformats.org/officeDocument/2006/relationships/diagramLayout" Target="../diagrams/layout206.xml"/><Relationship Id="rId2" Type="http://schemas.openxmlformats.org/officeDocument/2006/relationships/diagramData" Target="../diagrams/data206.xml"/><Relationship Id="rId1" Type="http://schemas.openxmlformats.org/officeDocument/2006/relationships/slideLayout" Target="../slideLayouts/slideLayout2.xml"/><Relationship Id="rId6" Type="http://schemas.microsoft.com/office/2007/relationships/diagramDrawing" Target="../diagrams/drawing206.xml"/><Relationship Id="rId5" Type="http://schemas.openxmlformats.org/officeDocument/2006/relationships/diagramColors" Target="../diagrams/colors206.xml"/><Relationship Id="rId4" Type="http://schemas.openxmlformats.org/officeDocument/2006/relationships/diagramQuickStyle" Target="../diagrams/quickStyle206.xml"/></Relationships>
</file>

<file path=ppt/slides/_rels/slide24.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2.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240.xml.rels><?xml version="1.0" encoding="UTF-8" standalone="yes"?>
<Relationships xmlns="http://schemas.openxmlformats.org/package/2006/relationships"><Relationship Id="rId3" Type="http://schemas.openxmlformats.org/officeDocument/2006/relationships/diagramLayout" Target="../diagrams/layout207.xml"/><Relationship Id="rId2" Type="http://schemas.openxmlformats.org/officeDocument/2006/relationships/diagramData" Target="../diagrams/data207.xml"/><Relationship Id="rId1" Type="http://schemas.openxmlformats.org/officeDocument/2006/relationships/slideLayout" Target="../slideLayouts/slideLayout2.xml"/><Relationship Id="rId6" Type="http://schemas.microsoft.com/office/2007/relationships/diagramDrawing" Target="../diagrams/drawing207.xml"/><Relationship Id="rId5" Type="http://schemas.openxmlformats.org/officeDocument/2006/relationships/diagramColors" Target="../diagrams/colors207.xml"/><Relationship Id="rId4" Type="http://schemas.openxmlformats.org/officeDocument/2006/relationships/diagramQuickStyle" Target="../diagrams/quickStyle207.xml"/></Relationships>
</file>

<file path=ppt/slides/_rels/slide241.xml.rels><?xml version="1.0" encoding="UTF-8" standalone="yes"?>
<Relationships xmlns="http://schemas.openxmlformats.org/package/2006/relationships"><Relationship Id="rId3" Type="http://schemas.openxmlformats.org/officeDocument/2006/relationships/diagramLayout" Target="../diagrams/layout208.xml"/><Relationship Id="rId2" Type="http://schemas.openxmlformats.org/officeDocument/2006/relationships/diagramData" Target="../diagrams/data208.xml"/><Relationship Id="rId1" Type="http://schemas.openxmlformats.org/officeDocument/2006/relationships/slideLayout" Target="../slideLayouts/slideLayout2.xml"/><Relationship Id="rId6" Type="http://schemas.microsoft.com/office/2007/relationships/diagramDrawing" Target="../diagrams/drawing208.xml"/><Relationship Id="rId5" Type="http://schemas.openxmlformats.org/officeDocument/2006/relationships/diagramColors" Target="../diagrams/colors208.xml"/><Relationship Id="rId4" Type="http://schemas.openxmlformats.org/officeDocument/2006/relationships/diagramQuickStyle" Target="../diagrams/quickStyle208.xml"/></Relationships>
</file>

<file path=ppt/slides/_rels/slide242.xml.rels><?xml version="1.0" encoding="UTF-8" standalone="yes"?>
<Relationships xmlns="http://schemas.openxmlformats.org/package/2006/relationships"><Relationship Id="rId3" Type="http://schemas.openxmlformats.org/officeDocument/2006/relationships/diagramLayout" Target="../diagrams/layout209.xml"/><Relationship Id="rId2" Type="http://schemas.openxmlformats.org/officeDocument/2006/relationships/diagramData" Target="../diagrams/data209.xml"/><Relationship Id="rId1" Type="http://schemas.openxmlformats.org/officeDocument/2006/relationships/slideLayout" Target="../slideLayouts/slideLayout2.xml"/><Relationship Id="rId6" Type="http://schemas.microsoft.com/office/2007/relationships/diagramDrawing" Target="../diagrams/drawing209.xml"/><Relationship Id="rId5" Type="http://schemas.openxmlformats.org/officeDocument/2006/relationships/diagramColors" Target="../diagrams/colors209.xml"/><Relationship Id="rId4" Type="http://schemas.openxmlformats.org/officeDocument/2006/relationships/diagramQuickStyle" Target="../diagrams/quickStyle209.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44.xml.rels><?xml version="1.0" encoding="UTF-8" standalone="yes"?>
<Relationships xmlns="http://schemas.openxmlformats.org/package/2006/relationships"><Relationship Id="rId3" Type="http://schemas.openxmlformats.org/officeDocument/2006/relationships/diagramLayout" Target="../diagrams/layout210.xml"/><Relationship Id="rId2" Type="http://schemas.openxmlformats.org/officeDocument/2006/relationships/diagramData" Target="../diagrams/data210.xml"/><Relationship Id="rId1" Type="http://schemas.openxmlformats.org/officeDocument/2006/relationships/slideLayout" Target="../slideLayouts/slideLayout2.xml"/><Relationship Id="rId6" Type="http://schemas.microsoft.com/office/2007/relationships/diagramDrawing" Target="../diagrams/drawing210.xml"/><Relationship Id="rId5" Type="http://schemas.openxmlformats.org/officeDocument/2006/relationships/diagramColors" Target="../diagrams/colors210.xml"/><Relationship Id="rId4" Type="http://schemas.openxmlformats.org/officeDocument/2006/relationships/diagramQuickStyle" Target="../diagrams/quickStyle210.xml"/></Relationships>
</file>

<file path=ppt/slides/_rels/slide245.xml.rels><?xml version="1.0" encoding="UTF-8" standalone="yes"?>
<Relationships xmlns="http://schemas.openxmlformats.org/package/2006/relationships"><Relationship Id="rId3" Type="http://schemas.openxmlformats.org/officeDocument/2006/relationships/diagramLayout" Target="../diagrams/layout211.xml"/><Relationship Id="rId2" Type="http://schemas.openxmlformats.org/officeDocument/2006/relationships/diagramData" Target="../diagrams/data211.xml"/><Relationship Id="rId1" Type="http://schemas.openxmlformats.org/officeDocument/2006/relationships/slideLayout" Target="../slideLayouts/slideLayout2.xml"/><Relationship Id="rId6" Type="http://schemas.microsoft.com/office/2007/relationships/diagramDrawing" Target="../diagrams/drawing211.xml"/><Relationship Id="rId5" Type="http://schemas.openxmlformats.org/officeDocument/2006/relationships/diagramColors" Target="../diagrams/colors211.xml"/><Relationship Id="rId4" Type="http://schemas.openxmlformats.org/officeDocument/2006/relationships/diagramQuickStyle" Target="../diagrams/quickStyle211.xml"/></Relationships>
</file>

<file path=ppt/slides/_rels/slide246.xml.rels><?xml version="1.0" encoding="UTF-8" standalone="yes"?>
<Relationships xmlns="http://schemas.openxmlformats.org/package/2006/relationships"><Relationship Id="rId3" Type="http://schemas.openxmlformats.org/officeDocument/2006/relationships/diagramLayout" Target="../diagrams/layout212.xml"/><Relationship Id="rId2" Type="http://schemas.openxmlformats.org/officeDocument/2006/relationships/diagramData" Target="../diagrams/data212.xml"/><Relationship Id="rId1" Type="http://schemas.openxmlformats.org/officeDocument/2006/relationships/slideLayout" Target="../slideLayouts/slideLayout2.xml"/><Relationship Id="rId6" Type="http://schemas.microsoft.com/office/2007/relationships/diagramDrawing" Target="../diagrams/drawing212.xml"/><Relationship Id="rId5" Type="http://schemas.openxmlformats.org/officeDocument/2006/relationships/diagramColors" Target="../diagrams/colors212.xml"/><Relationship Id="rId4" Type="http://schemas.openxmlformats.org/officeDocument/2006/relationships/diagramQuickStyle" Target="../diagrams/quickStyle212.xml"/></Relationships>
</file>

<file path=ppt/slides/_rels/slide247.xml.rels><?xml version="1.0" encoding="UTF-8" standalone="yes"?>
<Relationships xmlns="http://schemas.openxmlformats.org/package/2006/relationships"><Relationship Id="rId3" Type="http://schemas.openxmlformats.org/officeDocument/2006/relationships/diagramLayout" Target="../diagrams/layout213.xml"/><Relationship Id="rId2" Type="http://schemas.openxmlformats.org/officeDocument/2006/relationships/diagramData" Target="../diagrams/data213.xml"/><Relationship Id="rId1" Type="http://schemas.openxmlformats.org/officeDocument/2006/relationships/slideLayout" Target="../slideLayouts/slideLayout2.xml"/><Relationship Id="rId6" Type="http://schemas.microsoft.com/office/2007/relationships/diagramDrawing" Target="../diagrams/drawing213.xml"/><Relationship Id="rId5" Type="http://schemas.openxmlformats.org/officeDocument/2006/relationships/diagramColors" Target="../diagrams/colors213.xml"/><Relationship Id="rId4" Type="http://schemas.openxmlformats.org/officeDocument/2006/relationships/diagramQuickStyle" Target="../diagrams/quickStyle213.xml"/></Relationships>
</file>

<file path=ppt/slides/_rels/slide248.xml.rels><?xml version="1.0" encoding="UTF-8" standalone="yes"?>
<Relationships xmlns="http://schemas.openxmlformats.org/package/2006/relationships"><Relationship Id="rId3" Type="http://schemas.openxmlformats.org/officeDocument/2006/relationships/diagramLayout" Target="../diagrams/layout214.xml"/><Relationship Id="rId2" Type="http://schemas.openxmlformats.org/officeDocument/2006/relationships/diagramData" Target="../diagrams/data214.xml"/><Relationship Id="rId1" Type="http://schemas.openxmlformats.org/officeDocument/2006/relationships/slideLayout" Target="../slideLayouts/slideLayout2.xml"/><Relationship Id="rId6" Type="http://schemas.microsoft.com/office/2007/relationships/diagramDrawing" Target="../diagrams/drawing214.xml"/><Relationship Id="rId5" Type="http://schemas.openxmlformats.org/officeDocument/2006/relationships/diagramColors" Target="../diagrams/colors214.xml"/><Relationship Id="rId4" Type="http://schemas.openxmlformats.org/officeDocument/2006/relationships/diagramQuickStyle" Target="../diagrams/quickStyle214.xml"/></Relationships>
</file>

<file path=ppt/slides/_rels/slide249.xml.rels><?xml version="1.0" encoding="UTF-8" standalone="yes"?>
<Relationships xmlns="http://schemas.openxmlformats.org/package/2006/relationships"><Relationship Id="rId3" Type="http://schemas.openxmlformats.org/officeDocument/2006/relationships/diagramLayout" Target="../diagrams/layout215.xml"/><Relationship Id="rId2" Type="http://schemas.openxmlformats.org/officeDocument/2006/relationships/diagramData" Target="../diagrams/data215.xml"/><Relationship Id="rId1" Type="http://schemas.openxmlformats.org/officeDocument/2006/relationships/slideLayout" Target="../slideLayouts/slideLayout2.xml"/><Relationship Id="rId6" Type="http://schemas.microsoft.com/office/2007/relationships/diagramDrawing" Target="../diagrams/drawing215.xml"/><Relationship Id="rId5" Type="http://schemas.openxmlformats.org/officeDocument/2006/relationships/diagramColors" Target="../diagrams/colors215.xml"/><Relationship Id="rId4" Type="http://schemas.openxmlformats.org/officeDocument/2006/relationships/diagramQuickStyle" Target="../diagrams/quickStyle215.xml"/></Relationships>
</file>

<file path=ppt/slides/_rels/slide25.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2.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250.xml.rels><?xml version="1.0" encoding="UTF-8" standalone="yes"?>
<Relationships xmlns="http://schemas.openxmlformats.org/package/2006/relationships"><Relationship Id="rId3" Type="http://schemas.openxmlformats.org/officeDocument/2006/relationships/diagramLayout" Target="../diagrams/layout216.xml"/><Relationship Id="rId2" Type="http://schemas.openxmlformats.org/officeDocument/2006/relationships/diagramData" Target="../diagrams/data216.xml"/><Relationship Id="rId1" Type="http://schemas.openxmlformats.org/officeDocument/2006/relationships/slideLayout" Target="../slideLayouts/slideLayout2.xml"/><Relationship Id="rId6" Type="http://schemas.microsoft.com/office/2007/relationships/diagramDrawing" Target="../diagrams/drawing216.xml"/><Relationship Id="rId5" Type="http://schemas.openxmlformats.org/officeDocument/2006/relationships/diagramColors" Target="../diagrams/colors216.xml"/><Relationship Id="rId4" Type="http://schemas.openxmlformats.org/officeDocument/2006/relationships/diagramQuickStyle" Target="../diagrams/quickStyle216.xml"/></Relationships>
</file>

<file path=ppt/slides/_rels/slide251.xml.rels><?xml version="1.0" encoding="UTF-8" standalone="yes"?>
<Relationships xmlns="http://schemas.openxmlformats.org/package/2006/relationships"><Relationship Id="rId3" Type="http://schemas.openxmlformats.org/officeDocument/2006/relationships/diagramLayout" Target="../diagrams/layout217.xml"/><Relationship Id="rId2" Type="http://schemas.openxmlformats.org/officeDocument/2006/relationships/diagramData" Target="../diagrams/data217.xml"/><Relationship Id="rId1" Type="http://schemas.openxmlformats.org/officeDocument/2006/relationships/slideLayout" Target="../slideLayouts/slideLayout2.xml"/><Relationship Id="rId6" Type="http://schemas.microsoft.com/office/2007/relationships/diagramDrawing" Target="../diagrams/drawing217.xml"/><Relationship Id="rId5" Type="http://schemas.openxmlformats.org/officeDocument/2006/relationships/diagramColors" Target="../diagrams/colors217.xml"/><Relationship Id="rId4" Type="http://schemas.openxmlformats.org/officeDocument/2006/relationships/diagramQuickStyle" Target="../diagrams/quickStyle217.xml"/></Relationships>
</file>

<file path=ppt/slides/_rels/slide252.xml.rels><?xml version="1.0" encoding="UTF-8" standalone="yes"?>
<Relationships xmlns="http://schemas.openxmlformats.org/package/2006/relationships"><Relationship Id="rId3" Type="http://schemas.openxmlformats.org/officeDocument/2006/relationships/diagramLayout" Target="../diagrams/layout218.xml"/><Relationship Id="rId2" Type="http://schemas.openxmlformats.org/officeDocument/2006/relationships/diagramData" Target="../diagrams/data218.xml"/><Relationship Id="rId1" Type="http://schemas.openxmlformats.org/officeDocument/2006/relationships/slideLayout" Target="../slideLayouts/slideLayout2.xml"/><Relationship Id="rId6" Type="http://schemas.microsoft.com/office/2007/relationships/diagramDrawing" Target="../diagrams/drawing218.xml"/><Relationship Id="rId5" Type="http://schemas.openxmlformats.org/officeDocument/2006/relationships/diagramColors" Target="../diagrams/colors218.xml"/><Relationship Id="rId4" Type="http://schemas.openxmlformats.org/officeDocument/2006/relationships/diagramQuickStyle" Target="../diagrams/quickStyle218.xml"/></Relationships>
</file>

<file path=ppt/slides/_rels/slide253.xml.rels><?xml version="1.0" encoding="UTF-8" standalone="yes"?>
<Relationships xmlns="http://schemas.openxmlformats.org/package/2006/relationships"><Relationship Id="rId3" Type="http://schemas.openxmlformats.org/officeDocument/2006/relationships/diagramLayout" Target="../diagrams/layout219.xml"/><Relationship Id="rId2" Type="http://schemas.openxmlformats.org/officeDocument/2006/relationships/diagramData" Target="../diagrams/data219.xml"/><Relationship Id="rId1" Type="http://schemas.openxmlformats.org/officeDocument/2006/relationships/slideLayout" Target="../slideLayouts/slideLayout2.xml"/><Relationship Id="rId6" Type="http://schemas.microsoft.com/office/2007/relationships/diagramDrawing" Target="../diagrams/drawing219.xml"/><Relationship Id="rId5" Type="http://schemas.openxmlformats.org/officeDocument/2006/relationships/diagramColors" Target="../diagrams/colors219.xml"/><Relationship Id="rId4" Type="http://schemas.openxmlformats.org/officeDocument/2006/relationships/diagramQuickStyle" Target="../diagrams/quickStyle219.xml"/></Relationships>
</file>

<file path=ppt/slides/_rels/slide254.xml.rels><?xml version="1.0" encoding="UTF-8" standalone="yes"?>
<Relationships xmlns="http://schemas.openxmlformats.org/package/2006/relationships"><Relationship Id="rId3" Type="http://schemas.openxmlformats.org/officeDocument/2006/relationships/diagramLayout" Target="../diagrams/layout220.xml"/><Relationship Id="rId2" Type="http://schemas.openxmlformats.org/officeDocument/2006/relationships/diagramData" Target="../diagrams/data220.xml"/><Relationship Id="rId1" Type="http://schemas.openxmlformats.org/officeDocument/2006/relationships/slideLayout" Target="../slideLayouts/slideLayout2.xml"/><Relationship Id="rId6" Type="http://schemas.microsoft.com/office/2007/relationships/diagramDrawing" Target="../diagrams/drawing220.xml"/><Relationship Id="rId5" Type="http://schemas.openxmlformats.org/officeDocument/2006/relationships/diagramColors" Target="../diagrams/colors220.xml"/><Relationship Id="rId4" Type="http://schemas.openxmlformats.org/officeDocument/2006/relationships/diagramQuickStyle" Target="../diagrams/quickStyle220.xml"/></Relationships>
</file>

<file path=ppt/slides/_rels/slide255.xml.rels><?xml version="1.0" encoding="UTF-8" standalone="yes"?>
<Relationships xmlns="http://schemas.openxmlformats.org/package/2006/relationships"><Relationship Id="rId3" Type="http://schemas.openxmlformats.org/officeDocument/2006/relationships/diagramLayout" Target="../diagrams/layout221.xml"/><Relationship Id="rId2" Type="http://schemas.openxmlformats.org/officeDocument/2006/relationships/diagramData" Target="../diagrams/data221.xml"/><Relationship Id="rId1" Type="http://schemas.openxmlformats.org/officeDocument/2006/relationships/slideLayout" Target="../slideLayouts/slideLayout2.xml"/><Relationship Id="rId6" Type="http://schemas.microsoft.com/office/2007/relationships/diagramDrawing" Target="../diagrams/drawing221.xml"/><Relationship Id="rId5" Type="http://schemas.openxmlformats.org/officeDocument/2006/relationships/diagramColors" Target="../diagrams/colors221.xml"/><Relationship Id="rId4" Type="http://schemas.openxmlformats.org/officeDocument/2006/relationships/diagramQuickStyle" Target="../diagrams/quickStyle221.xml"/></Relationships>
</file>

<file path=ppt/slides/_rels/slide256.xml.rels><?xml version="1.0" encoding="UTF-8" standalone="yes"?>
<Relationships xmlns="http://schemas.openxmlformats.org/package/2006/relationships"><Relationship Id="rId3" Type="http://schemas.openxmlformats.org/officeDocument/2006/relationships/diagramLayout" Target="../diagrams/layout222.xml"/><Relationship Id="rId2" Type="http://schemas.openxmlformats.org/officeDocument/2006/relationships/diagramData" Target="../diagrams/data222.xml"/><Relationship Id="rId1" Type="http://schemas.openxmlformats.org/officeDocument/2006/relationships/slideLayout" Target="../slideLayouts/slideLayout2.xml"/><Relationship Id="rId6" Type="http://schemas.microsoft.com/office/2007/relationships/diagramDrawing" Target="../diagrams/drawing222.xml"/><Relationship Id="rId5" Type="http://schemas.openxmlformats.org/officeDocument/2006/relationships/diagramColors" Target="../diagrams/colors222.xml"/><Relationship Id="rId4" Type="http://schemas.openxmlformats.org/officeDocument/2006/relationships/diagramQuickStyle" Target="../diagrams/quickStyle222.xml"/></Relationships>
</file>

<file path=ppt/slides/_rels/slide257.xml.rels><?xml version="1.0" encoding="UTF-8" standalone="yes"?>
<Relationships xmlns="http://schemas.openxmlformats.org/package/2006/relationships"><Relationship Id="rId3" Type="http://schemas.openxmlformats.org/officeDocument/2006/relationships/diagramLayout" Target="../diagrams/layout223.xml"/><Relationship Id="rId2" Type="http://schemas.openxmlformats.org/officeDocument/2006/relationships/diagramData" Target="../diagrams/data223.xml"/><Relationship Id="rId1" Type="http://schemas.openxmlformats.org/officeDocument/2006/relationships/slideLayout" Target="../slideLayouts/slideLayout2.xml"/><Relationship Id="rId6" Type="http://schemas.microsoft.com/office/2007/relationships/diagramDrawing" Target="../diagrams/drawing223.xml"/><Relationship Id="rId5" Type="http://schemas.openxmlformats.org/officeDocument/2006/relationships/diagramColors" Target="../diagrams/colors223.xml"/><Relationship Id="rId4" Type="http://schemas.openxmlformats.org/officeDocument/2006/relationships/diagramQuickStyle" Target="../diagrams/quickStyle223.xml"/></Relationships>
</file>

<file path=ppt/slides/_rels/slide258.xml.rels><?xml version="1.0" encoding="UTF-8" standalone="yes"?>
<Relationships xmlns="http://schemas.openxmlformats.org/package/2006/relationships"><Relationship Id="rId3" Type="http://schemas.openxmlformats.org/officeDocument/2006/relationships/diagramLayout" Target="../diagrams/layout224.xml"/><Relationship Id="rId2" Type="http://schemas.openxmlformats.org/officeDocument/2006/relationships/diagramData" Target="../diagrams/data224.xml"/><Relationship Id="rId1" Type="http://schemas.openxmlformats.org/officeDocument/2006/relationships/slideLayout" Target="../slideLayouts/slideLayout2.xml"/><Relationship Id="rId6" Type="http://schemas.microsoft.com/office/2007/relationships/diagramDrawing" Target="../diagrams/drawing224.xml"/><Relationship Id="rId5" Type="http://schemas.openxmlformats.org/officeDocument/2006/relationships/diagramColors" Target="../diagrams/colors224.xml"/><Relationship Id="rId4" Type="http://schemas.openxmlformats.org/officeDocument/2006/relationships/diagramQuickStyle" Target="../diagrams/quickStyle224.xml"/></Relationships>
</file>

<file path=ppt/slides/_rels/slide259.xml.rels><?xml version="1.0" encoding="UTF-8" standalone="yes"?>
<Relationships xmlns="http://schemas.openxmlformats.org/package/2006/relationships"><Relationship Id="rId3" Type="http://schemas.openxmlformats.org/officeDocument/2006/relationships/diagramLayout" Target="../diagrams/layout225.xml"/><Relationship Id="rId2" Type="http://schemas.openxmlformats.org/officeDocument/2006/relationships/diagramData" Target="../diagrams/data225.xml"/><Relationship Id="rId1" Type="http://schemas.openxmlformats.org/officeDocument/2006/relationships/slideLayout" Target="../slideLayouts/slideLayout2.xml"/><Relationship Id="rId6" Type="http://schemas.microsoft.com/office/2007/relationships/diagramDrawing" Target="../diagrams/drawing225.xml"/><Relationship Id="rId5" Type="http://schemas.openxmlformats.org/officeDocument/2006/relationships/diagramColors" Target="../diagrams/colors225.xml"/><Relationship Id="rId4" Type="http://schemas.openxmlformats.org/officeDocument/2006/relationships/diagramQuickStyle" Target="../diagrams/quickStyle225.xml"/></Relationships>
</file>

<file path=ppt/slides/_rels/slide26.xml.rels><?xml version="1.0" encoding="UTF-8" standalone="yes"?>
<Relationships xmlns="http://schemas.openxmlformats.org/package/2006/relationships"><Relationship Id="rId3" Type="http://schemas.openxmlformats.org/officeDocument/2006/relationships/diagramLayout" Target="../diagrams/layout4.xml"/><Relationship Id="rId2" Type="http://schemas.openxmlformats.org/officeDocument/2006/relationships/diagramData" Target="../diagrams/data4.xml"/><Relationship Id="rId1" Type="http://schemas.openxmlformats.org/officeDocument/2006/relationships/slideLayout" Target="../slideLayouts/slideLayout2.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_rels/slide260.xml.rels><?xml version="1.0" encoding="UTF-8" standalone="yes"?>
<Relationships xmlns="http://schemas.openxmlformats.org/package/2006/relationships"><Relationship Id="rId3" Type="http://schemas.openxmlformats.org/officeDocument/2006/relationships/diagramLayout" Target="../diagrams/layout226.xml"/><Relationship Id="rId2" Type="http://schemas.openxmlformats.org/officeDocument/2006/relationships/diagramData" Target="../diagrams/data226.xml"/><Relationship Id="rId1" Type="http://schemas.openxmlformats.org/officeDocument/2006/relationships/slideLayout" Target="../slideLayouts/slideLayout2.xml"/><Relationship Id="rId6" Type="http://schemas.microsoft.com/office/2007/relationships/diagramDrawing" Target="../diagrams/drawing226.xml"/><Relationship Id="rId5" Type="http://schemas.openxmlformats.org/officeDocument/2006/relationships/diagramColors" Target="../diagrams/colors226.xml"/><Relationship Id="rId4" Type="http://schemas.openxmlformats.org/officeDocument/2006/relationships/diagramQuickStyle" Target="../diagrams/quickStyle226.xml"/></Relationships>
</file>

<file path=ppt/slides/_rels/slide261.xml.rels><?xml version="1.0" encoding="UTF-8" standalone="yes"?>
<Relationships xmlns="http://schemas.openxmlformats.org/package/2006/relationships"><Relationship Id="rId3" Type="http://schemas.openxmlformats.org/officeDocument/2006/relationships/diagramLayout" Target="../diagrams/layout227.xml"/><Relationship Id="rId2" Type="http://schemas.openxmlformats.org/officeDocument/2006/relationships/diagramData" Target="../diagrams/data227.xml"/><Relationship Id="rId1" Type="http://schemas.openxmlformats.org/officeDocument/2006/relationships/slideLayout" Target="../slideLayouts/slideLayout2.xml"/><Relationship Id="rId6" Type="http://schemas.microsoft.com/office/2007/relationships/diagramDrawing" Target="../diagrams/drawing227.xml"/><Relationship Id="rId5" Type="http://schemas.openxmlformats.org/officeDocument/2006/relationships/diagramColors" Target="../diagrams/colors227.xml"/><Relationship Id="rId4" Type="http://schemas.openxmlformats.org/officeDocument/2006/relationships/diagramQuickStyle" Target="../diagrams/quickStyle227.xml"/></Relationships>
</file>

<file path=ppt/slides/_rels/slide262.xml.rels><?xml version="1.0" encoding="UTF-8" standalone="yes"?>
<Relationships xmlns="http://schemas.openxmlformats.org/package/2006/relationships"><Relationship Id="rId3" Type="http://schemas.openxmlformats.org/officeDocument/2006/relationships/diagramLayout" Target="../diagrams/layout228.xml"/><Relationship Id="rId2" Type="http://schemas.openxmlformats.org/officeDocument/2006/relationships/diagramData" Target="../diagrams/data228.xml"/><Relationship Id="rId1" Type="http://schemas.openxmlformats.org/officeDocument/2006/relationships/slideLayout" Target="../slideLayouts/slideLayout2.xml"/><Relationship Id="rId6" Type="http://schemas.microsoft.com/office/2007/relationships/diagramDrawing" Target="../diagrams/drawing228.xml"/><Relationship Id="rId5" Type="http://schemas.openxmlformats.org/officeDocument/2006/relationships/diagramColors" Target="../diagrams/colors228.xml"/><Relationship Id="rId4" Type="http://schemas.openxmlformats.org/officeDocument/2006/relationships/diagramQuickStyle" Target="../diagrams/quickStyle228.xml"/></Relationships>
</file>

<file path=ppt/slides/_rels/slide263.xml.rels><?xml version="1.0" encoding="UTF-8" standalone="yes"?>
<Relationships xmlns="http://schemas.openxmlformats.org/package/2006/relationships"><Relationship Id="rId3" Type="http://schemas.openxmlformats.org/officeDocument/2006/relationships/diagramLayout" Target="../diagrams/layout229.xml"/><Relationship Id="rId2" Type="http://schemas.openxmlformats.org/officeDocument/2006/relationships/diagramData" Target="../diagrams/data229.xml"/><Relationship Id="rId1" Type="http://schemas.openxmlformats.org/officeDocument/2006/relationships/slideLayout" Target="../slideLayouts/slideLayout2.xml"/><Relationship Id="rId6" Type="http://schemas.microsoft.com/office/2007/relationships/diagramDrawing" Target="../diagrams/drawing229.xml"/><Relationship Id="rId5" Type="http://schemas.openxmlformats.org/officeDocument/2006/relationships/diagramColors" Target="../diagrams/colors229.xml"/><Relationship Id="rId4" Type="http://schemas.openxmlformats.org/officeDocument/2006/relationships/diagramQuickStyle" Target="../diagrams/quickStyle229.xml"/></Relationships>
</file>

<file path=ppt/slides/_rels/slide264.xml.rels><?xml version="1.0" encoding="UTF-8" standalone="yes"?>
<Relationships xmlns="http://schemas.openxmlformats.org/package/2006/relationships"><Relationship Id="rId3" Type="http://schemas.openxmlformats.org/officeDocument/2006/relationships/diagramLayout" Target="../diagrams/layout230.xml"/><Relationship Id="rId2" Type="http://schemas.openxmlformats.org/officeDocument/2006/relationships/diagramData" Target="../diagrams/data230.xml"/><Relationship Id="rId1" Type="http://schemas.openxmlformats.org/officeDocument/2006/relationships/slideLayout" Target="../slideLayouts/slideLayout2.xml"/><Relationship Id="rId6" Type="http://schemas.microsoft.com/office/2007/relationships/diagramDrawing" Target="../diagrams/drawing230.xml"/><Relationship Id="rId5" Type="http://schemas.openxmlformats.org/officeDocument/2006/relationships/diagramColors" Target="../diagrams/colors230.xml"/><Relationship Id="rId4" Type="http://schemas.openxmlformats.org/officeDocument/2006/relationships/diagramQuickStyle" Target="../diagrams/quickStyle230.xml"/></Relationships>
</file>

<file path=ppt/slides/_rels/slide265.xml.rels><?xml version="1.0" encoding="UTF-8" standalone="yes"?>
<Relationships xmlns="http://schemas.openxmlformats.org/package/2006/relationships"><Relationship Id="rId3" Type="http://schemas.openxmlformats.org/officeDocument/2006/relationships/diagramLayout" Target="../diagrams/layout231.xml"/><Relationship Id="rId2" Type="http://schemas.openxmlformats.org/officeDocument/2006/relationships/diagramData" Target="../diagrams/data231.xml"/><Relationship Id="rId1" Type="http://schemas.openxmlformats.org/officeDocument/2006/relationships/slideLayout" Target="../slideLayouts/slideLayout2.xml"/><Relationship Id="rId6" Type="http://schemas.microsoft.com/office/2007/relationships/diagramDrawing" Target="../diagrams/drawing231.xml"/><Relationship Id="rId5" Type="http://schemas.openxmlformats.org/officeDocument/2006/relationships/diagramColors" Target="../diagrams/colors231.xml"/><Relationship Id="rId4" Type="http://schemas.openxmlformats.org/officeDocument/2006/relationships/diagramQuickStyle" Target="../diagrams/quickStyle231.xml"/></Relationships>
</file>

<file path=ppt/slides/_rels/slide266.xml.rels><?xml version="1.0" encoding="UTF-8" standalone="yes"?>
<Relationships xmlns="http://schemas.openxmlformats.org/package/2006/relationships"><Relationship Id="rId3" Type="http://schemas.openxmlformats.org/officeDocument/2006/relationships/diagramLayout" Target="../diagrams/layout232.xml"/><Relationship Id="rId2" Type="http://schemas.openxmlformats.org/officeDocument/2006/relationships/diagramData" Target="../diagrams/data232.xml"/><Relationship Id="rId1" Type="http://schemas.openxmlformats.org/officeDocument/2006/relationships/slideLayout" Target="../slideLayouts/slideLayout2.xml"/><Relationship Id="rId6" Type="http://schemas.microsoft.com/office/2007/relationships/diagramDrawing" Target="../diagrams/drawing232.xml"/><Relationship Id="rId5" Type="http://schemas.openxmlformats.org/officeDocument/2006/relationships/diagramColors" Target="../diagrams/colors232.xml"/><Relationship Id="rId4" Type="http://schemas.openxmlformats.org/officeDocument/2006/relationships/diagramQuickStyle" Target="../diagrams/quickStyle232.xml"/></Relationships>
</file>

<file path=ppt/slides/_rels/slide267.xml.rels><?xml version="1.0" encoding="UTF-8" standalone="yes"?>
<Relationships xmlns="http://schemas.openxmlformats.org/package/2006/relationships"><Relationship Id="rId3" Type="http://schemas.openxmlformats.org/officeDocument/2006/relationships/diagramLayout" Target="../diagrams/layout233.xml"/><Relationship Id="rId2" Type="http://schemas.openxmlformats.org/officeDocument/2006/relationships/diagramData" Target="../diagrams/data233.xml"/><Relationship Id="rId1" Type="http://schemas.openxmlformats.org/officeDocument/2006/relationships/slideLayout" Target="../slideLayouts/slideLayout2.xml"/><Relationship Id="rId6" Type="http://schemas.microsoft.com/office/2007/relationships/diagramDrawing" Target="../diagrams/drawing233.xml"/><Relationship Id="rId5" Type="http://schemas.openxmlformats.org/officeDocument/2006/relationships/diagramColors" Target="../diagrams/colors233.xml"/><Relationship Id="rId4" Type="http://schemas.openxmlformats.org/officeDocument/2006/relationships/diagramQuickStyle" Target="../diagrams/quickStyle233.xml"/></Relationships>
</file>

<file path=ppt/slides/_rels/slide268.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Layout" Target="../slideLayouts/slideLayout2.xml"/></Relationships>
</file>

<file path=ppt/slides/_rels/slide269.xml.rels><?xml version="1.0" encoding="UTF-8" standalone="yes"?>
<Relationships xmlns="http://schemas.openxmlformats.org/package/2006/relationships"><Relationship Id="rId3" Type="http://schemas.openxmlformats.org/officeDocument/2006/relationships/diagramLayout" Target="../diagrams/layout234.xml"/><Relationship Id="rId2" Type="http://schemas.openxmlformats.org/officeDocument/2006/relationships/diagramData" Target="../diagrams/data234.xml"/><Relationship Id="rId1" Type="http://schemas.openxmlformats.org/officeDocument/2006/relationships/slideLayout" Target="../slideLayouts/slideLayout2.xml"/><Relationship Id="rId6" Type="http://schemas.microsoft.com/office/2007/relationships/diagramDrawing" Target="../diagrams/drawing234.xml"/><Relationship Id="rId5" Type="http://schemas.openxmlformats.org/officeDocument/2006/relationships/diagramColors" Target="../diagrams/colors234.xml"/><Relationship Id="rId4" Type="http://schemas.openxmlformats.org/officeDocument/2006/relationships/diagramQuickStyle" Target="../diagrams/quickStyle234.xml"/></Relationships>
</file>

<file path=ppt/slides/_rels/slide27.xml.rels><?xml version="1.0" encoding="UTF-8" standalone="yes"?>
<Relationships xmlns="http://schemas.openxmlformats.org/package/2006/relationships"><Relationship Id="rId3" Type="http://schemas.openxmlformats.org/officeDocument/2006/relationships/diagramLayout" Target="../diagrams/layout5.xml"/><Relationship Id="rId2" Type="http://schemas.openxmlformats.org/officeDocument/2006/relationships/diagramData" Target="../diagrams/data5.xml"/><Relationship Id="rId1" Type="http://schemas.openxmlformats.org/officeDocument/2006/relationships/slideLayout" Target="../slideLayouts/slideLayout2.xml"/><Relationship Id="rId6" Type="http://schemas.microsoft.com/office/2007/relationships/diagramDrawing" Target="../diagrams/drawing5.xml"/><Relationship Id="rId5" Type="http://schemas.openxmlformats.org/officeDocument/2006/relationships/diagramColors" Target="../diagrams/colors5.xml"/><Relationship Id="rId4" Type="http://schemas.openxmlformats.org/officeDocument/2006/relationships/diagramQuickStyle" Target="../diagrams/quickStyle5.xml"/></Relationships>
</file>

<file path=ppt/slides/_rels/slide270.xml.rels><?xml version="1.0" encoding="UTF-8" standalone="yes"?>
<Relationships xmlns="http://schemas.openxmlformats.org/package/2006/relationships"><Relationship Id="rId3" Type="http://schemas.openxmlformats.org/officeDocument/2006/relationships/diagramLayout" Target="../diagrams/layout235.xml"/><Relationship Id="rId2" Type="http://schemas.openxmlformats.org/officeDocument/2006/relationships/diagramData" Target="../diagrams/data235.xml"/><Relationship Id="rId1" Type="http://schemas.openxmlformats.org/officeDocument/2006/relationships/slideLayout" Target="../slideLayouts/slideLayout2.xml"/><Relationship Id="rId6" Type="http://schemas.microsoft.com/office/2007/relationships/diagramDrawing" Target="../diagrams/drawing235.xml"/><Relationship Id="rId5" Type="http://schemas.openxmlformats.org/officeDocument/2006/relationships/diagramColors" Target="../diagrams/colors235.xml"/><Relationship Id="rId4" Type="http://schemas.openxmlformats.org/officeDocument/2006/relationships/diagramQuickStyle" Target="../diagrams/quickStyle235.xml"/></Relationships>
</file>

<file path=ppt/slides/_rels/slide27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272.xml.rels><?xml version="1.0" encoding="UTF-8" standalone="yes"?>
<Relationships xmlns="http://schemas.openxmlformats.org/package/2006/relationships"><Relationship Id="rId3" Type="http://schemas.openxmlformats.org/officeDocument/2006/relationships/diagramLayout" Target="../diagrams/layout236.xml"/><Relationship Id="rId2" Type="http://schemas.openxmlformats.org/officeDocument/2006/relationships/diagramData" Target="../diagrams/data236.xml"/><Relationship Id="rId1" Type="http://schemas.openxmlformats.org/officeDocument/2006/relationships/slideLayout" Target="../slideLayouts/slideLayout2.xml"/><Relationship Id="rId6" Type="http://schemas.microsoft.com/office/2007/relationships/diagramDrawing" Target="../diagrams/drawing236.xml"/><Relationship Id="rId5" Type="http://schemas.openxmlformats.org/officeDocument/2006/relationships/diagramColors" Target="../diagrams/colors236.xml"/><Relationship Id="rId4" Type="http://schemas.openxmlformats.org/officeDocument/2006/relationships/diagramQuickStyle" Target="../diagrams/quickStyle236.xml"/></Relationships>
</file>

<file path=ppt/slides/_rels/slide273.xml.rels><?xml version="1.0" encoding="UTF-8" standalone="yes"?>
<Relationships xmlns="http://schemas.openxmlformats.org/package/2006/relationships"><Relationship Id="rId3" Type="http://schemas.openxmlformats.org/officeDocument/2006/relationships/diagramLayout" Target="../diagrams/layout237.xml"/><Relationship Id="rId2" Type="http://schemas.openxmlformats.org/officeDocument/2006/relationships/diagramData" Target="../diagrams/data237.xml"/><Relationship Id="rId1" Type="http://schemas.openxmlformats.org/officeDocument/2006/relationships/slideLayout" Target="../slideLayouts/slideLayout2.xml"/><Relationship Id="rId6" Type="http://schemas.microsoft.com/office/2007/relationships/diagramDrawing" Target="../diagrams/drawing237.xml"/><Relationship Id="rId5" Type="http://schemas.openxmlformats.org/officeDocument/2006/relationships/diagramColors" Target="../diagrams/colors237.xml"/><Relationship Id="rId4" Type="http://schemas.openxmlformats.org/officeDocument/2006/relationships/diagramQuickStyle" Target="../diagrams/quickStyle237.xml"/></Relationships>
</file>

<file path=ppt/slides/_rels/slide274.xml.rels><?xml version="1.0" encoding="UTF-8" standalone="yes"?>
<Relationships xmlns="http://schemas.openxmlformats.org/package/2006/relationships"><Relationship Id="rId3" Type="http://schemas.openxmlformats.org/officeDocument/2006/relationships/diagramLayout" Target="../diagrams/layout238.xml"/><Relationship Id="rId2" Type="http://schemas.openxmlformats.org/officeDocument/2006/relationships/diagramData" Target="../diagrams/data238.xml"/><Relationship Id="rId1" Type="http://schemas.openxmlformats.org/officeDocument/2006/relationships/slideLayout" Target="../slideLayouts/slideLayout2.xml"/><Relationship Id="rId6" Type="http://schemas.microsoft.com/office/2007/relationships/diagramDrawing" Target="../diagrams/drawing238.xml"/><Relationship Id="rId5" Type="http://schemas.openxmlformats.org/officeDocument/2006/relationships/diagramColors" Target="../diagrams/colors238.xml"/><Relationship Id="rId4" Type="http://schemas.openxmlformats.org/officeDocument/2006/relationships/diagramQuickStyle" Target="../diagrams/quickStyle238.xml"/></Relationships>
</file>

<file path=ppt/slides/_rels/slide27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27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2.xml"/></Relationships>
</file>

<file path=ppt/slides/_rels/slide27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2.xml"/></Relationships>
</file>

<file path=ppt/slides/_rels/slide27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2.xml"/></Relationships>
</file>

<file path=ppt/slides/_rels/slide279.xml.rels><?xml version="1.0" encoding="UTF-8" standalone="yes"?>
<Relationships xmlns="http://schemas.openxmlformats.org/package/2006/relationships"><Relationship Id="rId3" Type="http://schemas.openxmlformats.org/officeDocument/2006/relationships/diagramLayout" Target="../diagrams/layout239.xml"/><Relationship Id="rId2" Type="http://schemas.openxmlformats.org/officeDocument/2006/relationships/diagramData" Target="../diagrams/data239.xml"/><Relationship Id="rId1" Type="http://schemas.openxmlformats.org/officeDocument/2006/relationships/slideLayout" Target="../slideLayouts/slideLayout2.xml"/><Relationship Id="rId6" Type="http://schemas.microsoft.com/office/2007/relationships/diagramDrawing" Target="../diagrams/drawing239.xml"/><Relationship Id="rId5" Type="http://schemas.openxmlformats.org/officeDocument/2006/relationships/diagramColors" Target="../diagrams/colors239.xml"/><Relationship Id="rId4" Type="http://schemas.openxmlformats.org/officeDocument/2006/relationships/diagramQuickStyle" Target="../diagrams/quickStyle239.xml"/></Relationships>
</file>

<file path=ppt/slides/_rels/slide28.xml.rels><?xml version="1.0" encoding="UTF-8" standalone="yes"?>
<Relationships xmlns="http://schemas.openxmlformats.org/package/2006/relationships"><Relationship Id="rId3" Type="http://schemas.openxmlformats.org/officeDocument/2006/relationships/diagramLayout" Target="../diagrams/layout6.xml"/><Relationship Id="rId2" Type="http://schemas.openxmlformats.org/officeDocument/2006/relationships/diagramData" Target="../diagrams/data6.xml"/><Relationship Id="rId1" Type="http://schemas.openxmlformats.org/officeDocument/2006/relationships/slideLayout" Target="../slideLayouts/slideLayout2.xml"/><Relationship Id="rId6" Type="http://schemas.microsoft.com/office/2007/relationships/diagramDrawing" Target="../diagrams/drawing6.xml"/><Relationship Id="rId5" Type="http://schemas.openxmlformats.org/officeDocument/2006/relationships/diagramColors" Target="../diagrams/colors6.xml"/><Relationship Id="rId4" Type="http://schemas.openxmlformats.org/officeDocument/2006/relationships/diagramQuickStyle" Target="../diagrams/quickStyle6.xml"/></Relationships>
</file>

<file path=ppt/slides/_rels/slide280.xml.rels><?xml version="1.0" encoding="UTF-8" standalone="yes"?>
<Relationships xmlns="http://schemas.openxmlformats.org/package/2006/relationships"><Relationship Id="rId3" Type="http://schemas.openxmlformats.org/officeDocument/2006/relationships/diagramLayout" Target="../diagrams/layout240.xml"/><Relationship Id="rId2" Type="http://schemas.openxmlformats.org/officeDocument/2006/relationships/diagramData" Target="../diagrams/data240.xml"/><Relationship Id="rId1" Type="http://schemas.openxmlformats.org/officeDocument/2006/relationships/slideLayout" Target="../slideLayouts/slideLayout2.xml"/><Relationship Id="rId6" Type="http://schemas.microsoft.com/office/2007/relationships/diagramDrawing" Target="../diagrams/drawing240.xml"/><Relationship Id="rId5" Type="http://schemas.openxmlformats.org/officeDocument/2006/relationships/diagramColors" Target="../diagrams/colors240.xml"/><Relationship Id="rId4" Type="http://schemas.openxmlformats.org/officeDocument/2006/relationships/diagramQuickStyle" Target="../diagrams/quickStyle240.xml"/></Relationships>
</file>

<file path=ppt/slides/_rels/slide28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282.xml.rels><?xml version="1.0" encoding="UTF-8" standalone="yes"?>
<Relationships xmlns="http://schemas.openxmlformats.org/package/2006/relationships"><Relationship Id="rId3" Type="http://schemas.openxmlformats.org/officeDocument/2006/relationships/diagramLayout" Target="../diagrams/layout241.xml"/><Relationship Id="rId2" Type="http://schemas.openxmlformats.org/officeDocument/2006/relationships/diagramData" Target="../diagrams/data241.xml"/><Relationship Id="rId1" Type="http://schemas.openxmlformats.org/officeDocument/2006/relationships/slideLayout" Target="../slideLayouts/slideLayout2.xml"/><Relationship Id="rId6" Type="http://schemas.microsoft.com/office/2007/relationships/diagramDrawing" Target="../diagrams/drawing241.xml"/><Relationship Id="rId5" Type="http://schemas.openxmlformats.org/officeDocument/2006/relationships/diagramColors" Target="../diagrams/colors241.xml"/><Relationship Id="rId4" Type="http://schemas.openxmlformats.org/officeDocument/2006/relationships/diagramQuickStyle" Target="../diagrams/quickStyle241.xml"/></Relationships>
</file>

<file path=ppt/slides/_rels/slide283.xml.rels><?xml version="1.0" encoding="UTF-8" standalone="yes"?>
<Relationships xmlns="http://schemas.openxmlformats.org/package/2006/relationships"><Relationship Id="rId3" Type="http://schemas.openxmlformats.org/officeDocument/2006/relationships/diagramLayout" Target="../diagrams/layout242.xml"/><Relationship Id="rId2" Type="http://schemas.openxmlformats.org/officeDocument/2006/relationships/diagramData" Target="../diagrams/data242.xml"/><Relationship Id="rId1" Type="http://schemas.openxmlformats.org/officeDocument/2006/relationships/slideLayout" Target="../slideLayouts/slideLayout2.xml"/><Relationship Id="rId6" Type="http://schemas.microsoft.com/office/2007/relationships/diagramDrawing" Target="../diagrams/drawing242.xml"/><Relationship Id="rId5" Type="http://schemas.openxmlformats.org/officeDocument/2006/relationships/diagramColors" Target="../diagrams/colors242.xml"/><Relationship Id="rId4" Type="http://schemas.openxmlformats.org/officeDocument/2006/relationships/diagramQuickStyle" Target="../diagrams/quickStyle242.xml"/></Relationships>
</file>

<file path=ppt/slides/_rels/slide28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2.xml"/></Relationships>
</file>

<file path=ppt/slides/_rels/slide285.xml.rels><?xml version="1.0" encoding="UTF-8" standalone="yes"?>
<Relationships xmlns="http://schemas.openxmlformats.org/package/2006/relationships"><Relationship Id="rId3" Type="http://schemas.openxmlformats.org/officeDocument/2006/relationships/diagramLayout" Target="../diagrams/layout243.xml"/><Relationship Id="rId2" Type="http://schemas.openxmlformats.org/officeDocument/2006/relationships/diagramData" Target="../diagrams/data243.xml"/><Relationship Id="rId1" Type="http://schemas.openxmlformats.org/officeDocument/2006/relationships/slideLayout" Target="../slideLayouts/slideLayout2.xml"/><Relationship Id="rId6" Type="http://schemas.microsoft.com/office/2007/relationships/diagramDrawing" Target="../diagrams/drawing243.xml"/><Relationship Id="rId5" Type="http://schemas.openxmlformats.org/officeDocument/2006/relationships/diagramColors" Target="../diagrams/colors243.xml"/><Relationship Id="rId4" Type="http://schemas.openxmlformats.org/officeDocument/2006/relationships/diagramQuickStyle" Target="../diagrams/quickStyle243.xml"/></Relationships>
</file>

<file path=ppt/slides/_rels/slide28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2.xml"/></Relationships>
</file>

<file path=ppt/slides/_rels/slide287.xml.rels><?xml version="1.0" encoding="UTF-8" standalone="yes"?>
<Relationships xmlns="http://schemas.openxmlformats.org/package/2006/relationships"><Relationship Id="rId3" Type="http://schemas.openxmlformats.org/officeDocument/2006/relationships/diagramLayout" Target="../diagrams/layout244.xml"/><Relationship Id="rId2" Type="http://schemas.openxmlformats.org/officeDocument/2006/relationships/diagramData" Target="../diagrams/data244.xml"/><Relationship Id="rId1" Type="http://schemas.openxmlformats.org/officeDocument/2006/relationships/slideLayout" Target="../slideLayouts/slideLayout2.xml"/><Relationship Id="rId6" Type="http://schemas.microsoft.com/office/2007/relationships/diagramDrawing" Target="../diagrams/drawing244.xml"/><Relationship Id="rId5" Type="http://schemas.openxmlformats.org/officeDocument/2006/relationships/diagramColors" Target="../diagrams/colors244.xml"/><Relationship Id="rId4" Type="http://schemas.openxmlformats.org/officeDocument/2006/relationships/diagramQuickStyle" Target="../diagrams/quickStyle244.xml"/></Relationships>
</file>

<file path=ppt/slides/_rels/slide288.xml.rels><?xml version="1.0" encoding="UTF-8" standalone="yes"?>
<Relationships xmlns="http://schemas.openxmlformats.org/package/2006/relationships"><Relationship Id="rId3" Type="http://schemas.openxmlformats.org/officeDocument/2006/relationships/diagramLayout" Target="../diagrams/layout245.xml"/><Relationship Id="rId2" Type="http://schemas.openxmlformats.org/officeDocument/2006/relationships/diagramData" Target="../diagrams/data245.xml"/><Relationship Id="rId1" Type="http://schemas.openxmlformats.org/officeDocument/2006/relationships/slideLayout" Target="../slideLayouts/slideLayout2.xml"/><Relationship Id="rId6" Type="http://schemas.microsoft.com/office/2007/relationships/diagramDrawing" Target="../diagrams/drawing245.xml"/><Relationship Id="rId5" Type="http://schemas.openxmlformats.org/officeDocument/2006/relationships/diagramColors" Target="../diagrams/colors245.xml"/><Relationship Id="rId4" Type="http://schemas.openxmlformats.org/officeDocument/2006/relationships/diagramQuickStyle" Target="../diagrams/quickStyle245.xml"/></Relationships>
</file>

<file path=ppt/slides/_rels/slide289.xml.rels><?xml version="1.0" encoding="UTF-8" standalone="yes"?>
<Relationships xmlns="http://schemas.openxmlformats.org/package/2006/relationships"><Relationship Id="rId3" Type="http://schemas.openxmlformats.org/officeDocument/2006/relationships/diagramLayout" Target="../diagrams/layout246.xml"/><Relationship Id="rId2" Type="http://schemas.openxmlformats.org/officeDocument/2006/relationships/diagramData" Target="../diagrams/data246.xml"/><Relationship Id="rId1" Type="http://schemas.openxmlformats.org/officeDocument/2006/relationships/slideLayout" Target="../slideLayouts/slideLayout2.xml"/><Relationship Id="rId6" Type="http://schemas.microsoft.com/office/2007/relationships/diagramDrawing" Target="../diagrams/drawing246.xml"/><Relationship Id="rId5" Type="http://schemas.openxmlformats.org/officeDocument/2006/relationships/diagramColors" Target="../diagrams/colors246.xml"/><Relationship Id="rId4" Type="http://schemas.openxmlformats.org/officeDocument/2006/relationships/diagramQuickStyle" Target="../diagrams/quickStyle246.xml"/></Relationships>
</file>

<file path=ppt/slides/_rels/slide29.xml.rels><?xml version="1.0" encoding="UTF-8" standalone="yes"?>
<Relationships xmlns="http://schemas.openxmlformats.org/package/2006/relationships"><Relationship Id="rId3" Type="http://schemas.openxmlformats.org/officeDocument/2006/relationships/diagramLayout" Target="../diagrams/layout7.xml"/><Relationship Id="rId2" Type="http://schemas.openxmlformats.org/officeDocument/2006/relationships/diagramData" Target="../diagrams/data7.xml"/><Relationship Id="rId1" Type="http://schemas.openxmlformats.org/officeDocument/2006/relationships/slideLayout" Target="../slideLayouts/slideLayout2.xml"/><Relationship Id="rId6" Type="http://schemas.microsoft.com/office/2007/relationships/diagramDrawing" Target="../diagrams/drawing7.xml"/><Relationship Id="rId5" Type="http://schemas.openxmlformats.org/officeDocument/2006/relationships/diagramColors" Target="../diagrams/colors7.xml"/><Relationship Id="rId4" Type="http://schemas.openxmlformats.org/officeDocument/2006/relationships/diagramQuickStyle" Target="../diagrams/quickStyle7.xml"/></Relationships>
</file>

<file path=ppt/slides/_rels/slide290.xml.rels><?xml version="1.0" encoding="UTF-8" standalone="yes"?>
<Relationships xmlns="http://schemas.openxmlformats.org/package/2006/relationships"><Relationship Id="rId3" Type="http://schemas.openxmlformats.org/officeDocument/2006/relationships/diagramLayout" Target="../diagrams/layout247.xml"/><Relationship Id="rId2" Type="http://schemas.openxmlformats.org/officeDocument/2006/relationships/diagramData" Target="../diagrams/data247.xml"/><Relationship Id="rId1" Type="http://schemas.openxmlformats.org/officeDocument/2006/relationships/slideLayout" Target="../slideLayouts/slideLayout2.xml"/><Relationship Id="rId6" Type="http://schemas.microsoft.com/office/2007/relationships/diagramDrawing" Target="../diagrams/drawing247.xml"/><Relationship Id="rId5" Type="http://schemas.openxmlformats.org/officeDocument/2006/relationships/diagramColors" Target="../diagrams/colors247.xml"/><Relationship Id="rId4" Type="http://schemas.openxmlformats.org/officeDocument/2006/relationships/diagramQuickStyle" Target="../diagrams/quickStyle247.xml"/></Relationships>
</file>

<file path=ppt/slides/_rels/slide291.xml.rels><?xml version="1.0" encoding="UTF-8" standalone="yes"?>
<Relationships xmlns="http://schemas.openxmlformats.org/package/2006/relationships"><Relationship Id="rId3" Type="http://schemas.openxmlformats.org/officeDocument/2006/relationships/diagramLayout" Target="../diagrams/layout248.xml"/><Relationship Id="rId2" Type="http://schemas.openxmlformats.org/officeDocument/2006/relationships/diagramData" Target="../diagrams/data248.xml"/><Relationship Id="rId1" Type="http://schemas.openxmlformats.org/officeDocument/2006/relationships/slideLayout" Target="../slideLayouts/slideLayout2.xml"/><Relationship Id="rId6" Type="http://schemas.microsoft.com/office/2007/relationships/diagramDrawing" Target="../diagrams/drawing248.xml"/><Relationship Id="rId5" Type="http://schemas.openxmlformats.org/officeDocument/2006/relationships/diagramColors" Target="../diagrams/colors248.xml"/><Relationship Id="rId4" Type="http://schemas.openxmlformats.org/officeDocument/2006/relationships/diagramQuickStyle" Target="../diagrams/quickStyle248.xml"/></Relationships>
</file>

<file path=ppt/slides/_rels/slide292.xml.rels><?xml version="1.0" encoding="UTF-8" standalone="yes"?>
<Relationships xmlns="http://schemas.openxmlformats.org/package/2006/relationships"><Relationship Id="rId3" Type="http://schemas.openxmlformats.org/officeDocument/2006/relationships/diagramLayout" Target="../diagrams/layout249.xml"/><Relationship Id="rId2" Type="http://schemas.openxmlformats.org/officeDocument/2006/relationships/diagramData" Target="../diagrams/data249.xml"/><Relationship Id="rId1" Type="http://schemas.openxmlformats.org/officeDocument/2006/relationships/slideLayout" Target="../slideLayouts/slideLayout2.xml"/><Relationship Id="rId6" Type="http://schemas.microsoft.com/office/2007/relationships/diagramDrawing" Target="../diagrams/drawing249.xml"/><Relationship Id="rId5" Type="http://schemas.openxmlformats.org/officeDocument/2006/relationships/diagramColors" Target="../diagrams/colors249.xml"/><Relationship Id="rId4" Type="http://schemas.openxmlformats.org/officeDocument/2006/relationships/diagramQuickStyle" Target="../diagrams/quickStyle249.xml"/></Relationships>
</file>

<file path=ppt/slides/_rels/slide293.xml.rels><?xml version="1.0" encoding="UTF-8" standalone="yes"?>
<Relationships xmlns="http://schemas.openxmlformats.org/package/2006/relationships"><Relationship Id="rId3" Type="http://schemas.openxmlformats.org/officeDocument/2006/relationships/diagramLayout" Target="../diagrams/layout250.xml"/><Relationship Id="rId2" Type="http://schemas.openxmlformats.org/officeDocument/2006/relationships/diagramData" Target="../diagrams/data250.xml"/><Relationship Id="rId1" Type="http://schemas.openxmlformats.org/officeDocument/2006/relationships/slideLayout" Target="../slideLayouts/slideLayout2.xml"/><Relationship Id="rId6" Type="http://schemas.microsoft.com/office/2007/relationships/diagramDrawing" Target="../diagrams/drawing250.xml"/><Relationship Id="rId5" Type="http://schemas.openxmlformats.org/officeDocument/2006/relationships/diagramColors" Target="../diagrams/colors250.xml"/><Relationship Id="rId4" Type="http://schemas.openxmlformats.org/officeDocument/2006/relationships/diagramQuickStyle" Target="../diagrams/quickStyle250.xml"/></Relationships>
</file>

<file path=ppt/slides/_rels/slide294.xml.rels><?xml version="1.0" encoding="UTF-8" standalone="yes"?>
<Relationships xmlns="http://schemas.openxmlformats.org/package/2006/relationships"><Relationship Id="rId3" Type="http://schemas.openxmlformats.org/officeDocument/2006/relationships/diagramLayout" Target="../diagrams/layout251.xml"/><Relationship Id="rId2" Type="http://schemas.openxmlformats.org/officeDocument/2006/relationships/diagramData" Target="../diagrams/data251.xml"/><Relationship Id="rId1" Type="http://schemas.openxmlformats.org/officeDocument/2006/relationships/slideLayout" Target="../slideLayouts/slideLayout2.xml"/><Relationship Id="rId6" Type="http://schemas.microsoft.com/office/2007/relationships/diagramDrawing" Target="../diagrams/drawing251.xml"/><Relationship Id="rId5" Type="http://schemas.openxmlformats.org/officeDocument/2006/relationships/diagramColors" Target="../diagrams/colors251.xml"/><Relationship Id="rId4" Type="http://schemas.openxmlformats.org/officeDocument/2006/relationships/diagramQuickStyle" Target="../diagrams/quickStyle251.xml"/></Relationships>
</file>

<file path=ppt/slides/_rels/slide295.xml.rels><?xml version="1.0" encoding="UTF-8" standalone="yes"?>
<Relationships xmlns="http://schemas.openxmlformats.org/package/2006/relationships"><Relationship Id="rId3" Type="http://schemas.openxmlformats.org/officeDocument/2006/relationships/diagramLayout" Target="../diagrams/layout252.xml"/><Relationship Id="rId2" Type="http://schemas.openxmlformats.org/officeDocument/2006/relationships/diagramData" Target="../diagrams/data252.xml"/><Relationship Id="rId1" Type="http://schemas.openxmlformats.org/officeDocument/2006/relationships/slideLayout" Target="../slideLayouts/slideLayout2.xml"/><Relationship Id="rId6" Type="http://schemas.microsoft.com/office/2007/relationships/diagramDrawing" Target="../diagrams/drawing252.xml"/><Relationship Id="rId5" Type="http://schemas.openxmlformats.org/officeDocument/2006/relationships/diagramColors" Target="../diagrams/colors252.xml"/><Relationship Id="rId4" Type="http://schemas.openxmlformats.org/officeDocument/2006/relationships/diagramQuickStyle" Target="../diagrams/quickStyle252.xml"/></Relationships>
</file>

<file path=ppt/slides/_rels/slide296.xml.rels><?xml version="1.0" encoding="UTF-8" standalone="yes"?>
<Relationships xmlns="http://schemas.openxmlformats.org/package/2006/relationships"><Relationship Id="rId3" Type="http://schemas.openxmlformats.org/officeDocument/2006/relationships/diagramLayout" Target="../diagrams/layout253.xml"/><Relationship Id="rId2" Type="http://schemas.openxmlformats.org/officeDocument/2006/relationships/diagramData" Target="../diagrams/data253.xml"/><Relationship Id="rId1" Type="http://schemas.openxmlformats.org/officeDocument/2006/relationships/slideLayout" Target="../slideLayouts/slideLayout2.xml"/><Relationship Id="rId6" Type="http://schemas.microsoft.com/office/2007/relationships/diagramDrawing" Target="../diagrams/drawing253.xml"/><Relationship Id="rId5" Type="http://schemas.openxmlformats.org/officeDocument/2006/relationships/diagramColors" Target="../diagrams/colors253.xml"/><Relationship Id="rId4" Type="http://schemas.openxmlformats.org/officeDocument/2006/relationships/diagramQuickStyle" Target="../diagrams/quickStyle253.xml"/></Relationships>
</file>

<file path=ppt/slides/_rels/slide297.xml.rels><?xml version="1.0" encoding="UTF-8" standalone="yes"?>
<Relationships xmlns="http://schemas.openxmlformats.org/package/2006/relationships"><Relationship Id="rId3" Type="http://schemas.openxmlformats.org/officeDocument/2006/relationships/diagramLayout" Target="../diagrams/layout254.xml"/><Relationship Id="rId2" Type="http://schemas.openxmlformats.org/officeDocument/2006/relationships/diagramData" Target="../diagrams/data254.xml"/><Relationship Id="rId1" Type="http://schemas.openxmlformats.org/officeDocument/2006/relationships/slideLayout" Target="../slideLayouts/slideLayout2.xml"/><Relationship Id="rId6" Type="http://schemas.microsoft.com/office/2007/relationships/diagramDrawing" Target="../diagrams/drawing254.xml"/><Relationship Id="rId5" Type="http://schemas.openxmlformats.org/officeDocument/2006/relationships/diagramColors" Target="../diagrams/colors254.xml"/><Relationship Id="rId4" Type="http://schemas.openxmlformats.org/officeDocument/2006/relationships/diagramQuickStyle" Target="../diagrams/quickStyle254.xml"/></Relationships>
</file>

<file path=ppt/slides/_rels/slide298.xml.rels><?xml version="1.0" encoding="UTF-8" standalone="yes"?>
<Relationships xmlns="http://schemas.openxmlformats.org/package/2006/relationships"><Relationship Id="rId3" Type="http://schemas.openxmlformats.org/officeDocument/2006/relationships/diagramLayout" Target="../diagrams/layout255.xml"/><Relationship Id="rId2" Type="http://schemas.openxmlformats.org/officeDocument/2006/relationships/diagramData" Target="../diagrams/data255.xml"/><Relationship Id="rId1" Type="http://schemas.openxmlformats.org/officeDocument/2006/relationships/slideLayout" Target="../slideLayouts/slideLayout2.xml"/><Relationship Id="rId6" Type="http://schemas.microsoft.com/office/2007/relationships/diagramDrawing" Target="../diagrams/drawing255.xml"/><Relationship Id="rId5" Type="http://schemas.openxmlformats.org/officeDocument/2006/relationships/diagramColors" Target="../diagrams/colors255.xml"/><Relationship Id="rId4" Type="http://schemas.openxmlformats.org/officeDocument/2006/relationships/diagramQuickStyle" Target="../diagrams/quickStyle255.xml"/></Relationships>
</file>

<file path=ppt/slides/_rels/slide299.xml.rels><?xml version="1.0" encoding="UTF-8" standalone="yes"?>
<Relationships xmlns="http://schemas.openxmlformats.org/package/2006/relationships"><Relationship Id="rId3" Type="http://schemas.openxmlformats.org/officeDocument/2006/relationships/diagramLayout" Target="../diagrams/layout256.xml"/><Relationship Id="rId2" Type="http://schemas.openxmlformats.org/officeDocument/2006/relationships/diagramData" Target="../diagrams/data256.xml"/><Relationship Id="rId1" Type="http://schemas.openxmlformats.org/officeDocument/2006/relationships/slideLayout" Target="../slideLayouts/slideLayout2.xml"/><Relationship Id="rId6" Type="http://schemas.microsoft.com/office/2007/relationships/diagramDrawing" Target="../diagrams/drawing256.xml"/><Relationship Id="rId5" Type="http://schemas.openxmlformats.org/officeDocument/2006/relationships/diagramColors" Target="../diagrams/colors256.xml"/><Relationship Id="rId4" Type="http://schemas.openxmlformats.org/officeDocument/2006/relationships/diagramQuickStyle" Target="../diagrams/quickStyle256.xml"/></Relationships>
</file>

<file path=ppt/slides/_rels/slide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xml"/><Relationship Id="rId1" Type="http://schemas.openxmlformats.org/officeDocument/2006/relationships/slideLayout" Target="../slideLayouts/slideLayout2.xml"/><Relationship Id="rId4" Type="http://schemas.openxmlformats.org/officeDocument/2006/relationships/image" Target="../media/image2.png"/></Relationships>
</file>

<file path=ppt/slides/_rels/slide30.xml.rels><?xml version="1.0" encoding="UTF-8" standalone="yes"?>
<Relationships xmlns="http://schemas.openxmlformats.org/package/2006/relationships"><Relationship Id="rId3" Type="http://schemas.openxmlformats.org/officeDocument/2006/relationships/diagramLayout" Target="../diagrams/layout8.xml"/><Relationship Id="rId2" Type="http://schemas.openxmlformats.org/officeDocument/2006/relationships/diagramData" Target="../diagrams/data8.xml"/><Relationship Id="rId1" Type="http://schemas.openxmlformats.org/officeDocument/2006/relationships/slideLayout" Target="../slideLayouts/slideLayout2.xml"/><Relationship Id="rId6" Type="http://schemas.microsoft.com/office/2007/relationships/diagramDrawing" Target="../diagrams/drawing8.xml"/><Relationship Id="rId5" Type="http://schemas.openxmlformats.org/officeDocument/2006/relationships/diagramColors" Target="../diagrams/colors8.xml"/><Relationship Id="rId4" Type="http://schemas.openxmlformats.org/officeDocument/2006/relationships/diagramQuickStyle" Target="../diagrams/quickStyle8.xml"/></Relationships>
</file>

<file path=ppt/slides/_rels/slide300.xml.rels><?xml version="1.0" encoding="UTF-8" standalone="yes"?>
<Relationships xmlns="http://schemas.openxmlformats.org/package/2006/relationships"><Relationship Id="rId3" Type="http://schemas.openxmlformats.org/officeDocument/2006/relationships/diagramLayout" Target="../diagrams/layout257.xml"/><Relationship Id="rId2" Type="http://schemas.openxmlformats.org/officeDocument/2006/relationships/diagramData" Target="../diagrams/data257.xml"/><Relationship Id="rId1" Type="http://schemas.openxmlformats.org/officeDocument/2006/relationships/slideLayout" Target="../slideLayouts/slideLayout2.xml"/><Relationship Id="rId6" Type="http://schemas.microsoft.com/office/2007/relationships/diagramDrawing" Target="../diagrams/drawing257.xml"/><Relationship Id="rId5" Type="http://schemas.openxmlformats.org/officeDocument/2006/relationships/diagramColors" Target="../diagrams/colors257.xml"/><Relationship Id="rId4" Type="http://schemas.openxmlformats.org/officeDocument/2006/relationships/diagramQuickStyle" Target="../diagrams/quickStyle257.xml"/></Relationships>
</file>

<file path=ppt/slides/_rels/slide301.xml.rels><?xml version="1.0" encoding="UTF-8" standalone="yes"?>
<Relationships xmlns="http://schemas.openxmlformats.org/package/2006/relationships"><Relationship Id="rId3" Type="http://schemas.openxmlformats.org/officeDocument/2006/relationships/diagramLayout" Target="../diagrams/layout258.xml"/><Relationship Id="rId2" Type="http://schemas.openxmlformats.org/officeDocument/2006/relationships/diagramData" Target="../diagrams/data258.xml"/><Relationship Id="rId1" Type="http://schemas.openxmlformats.org/officeDocument/2006/relationships/slideLayout" Target="../slideLayouts/slideLayout2.xml"/><Relationship Id="rId6" Type="http://schemas.microsoft.com/office/2007/relationships/diagramDrawing" Target="../diagrams/drawing258.xml"/><Relationship Id="rId5" Type="http://schemas.openxmlformats.org/officeDocument/2006/relationships/diagramColors" Target="../diagrams/colors258.xml"/><Relationship Id="rId4" Type="http://schemas.openxmlformats.org/officeDocument/2006/relationships/diagramQuickStyle" Target="../diagrams/quickStyle258.xml"/></Relationships>
</file>

<file path=ppt/slides/_rels/slide302.xml.rels><?xml version="1.0" encoding="UTF-8" standalone="yes"?>
<Relationships xmlns="http://schemas.openxmlformats.org/package/2006/relationships"><Relationship Id="rId3" Type="http://schemas.openxmlformats.org/officeDocument/2006/relationships/diagramLayout" Target="../diagrams/layout259.xml"/><Relationship Id="rId2" Type="http://schemas.openxmlformats.org/officeDocument/2006/relationships/diagramData" Target="../diagrams/data259.xml"/><Relationship Id="rId1" Type="http://schemas.openxmlformats.org/officeDocument/2006/relationships/slideLayout" Target="../slideLayouts/slideLayout2.xml"/><Relationship Id="rId6" Type="http://schemas.microsoft.com/office/2007/relationships/diagramDrawing" Target="../diagrams/drawing259.xml"/><Relationship Id="rId5" Type="http://schemas.openxmlformats.org/officeDocument/2006/relationships/diagramColors" Target="../diagrams/colors259.xml"/><Relationship Id="rId4" Type="http://schemas.openxmlformats.org/officeDocument/2006/relationships/diagramQuickStyle" Target="../diagrams/quickStyle259.xml"/></Relationships>
</file>

<file path=ppt/slides/_rels/slide303.xml.rels><?xml version="1.0" encoding="UTF-8" standalone="yes"?>
<Relationships xmlns="http://schemas.openxmlformats.org/package/2006/relationships"><Relationship Id="rId3" Type="http://schemas.openxmlformats.org/officeDocument/2006/relationships/diagramLayout" Target="../diagrams/layout260.xml"/><Relationship Id="rId2" Type="http://schemas.openxmlformats.org/officeDocument/2006/relationships/diagramData" Target="../diagrams/data260.xml"/><Relationship Id="rId1" Type="http://schemas.openxmlformats.org/officeDocument/2006/relationships/slideLayout" Target="../slideLayouts/slideLayout2.xml"/><Relationship Id="rId6" Type="http://schemas.microsoft.com/office/2007/relationships/diagramDrawing" Target="../diagrams/drawing260.xml"/><Relationship Id="rId5" Type="http://schemas.openxmlformats.org/officeDocument/2006/relationships/diagramColors" Target="../diagrams/colors260.xml"/><Relationship Id="rId4" Type="http://schemas.openxmlformats.org/officeDocument/2006/relationships/diagramQuickStyle" Target="../diagrams/quickStyle260.xml"/></Relationships>
</file>

<file path=ppt/slides/_rels/slide304.xml.rels><?xml version="1.0" encoding="UTF-8" standalone="yes"?>
<Relationships xmlns="http://schemas.openxmlformats.org/package/2006/relationships"><Relationship Id="rId3" Type="http://schemas.openxmlformats.org/officeDocument/2006/relationships/diagramLayout" Target="../diagrams/layout261.xml"/><Relationship Id="rId2" Type="http://schemas.openxmlformats.org/officeDocument/2006/relationships/diagramData" Target="../diagrams/data261.xml"/><Relationship Id="rId1" Type="http://schemas.openxmlformats.org/officeDocument/2006/relationships/slideLayout" Target="../slideLayouts/slideLayout2.xml"/><Relationship Id="rId6" Type="http://schemas.microsoft.com/office/2007/relationships/diagramDrawing" Target="../diagrams/drawing261.xml"/><Relationship Id="rId5" Type="http://schemas.openxmlformats.org/officeDocument/2006/relationships/diagramColors" Target="../diagrams/colors261.xml"/><Relationship Id="rId4" Type="http://schemas.openxmlformats.org/officeDocument/2006/relationships/diagramQuickStyle" Target="../diagrams/quickStyle261.xml"/></Relationships>
</file>

<file path=ppt/slides/_rels/slide305.xml.rels><?xml version="1.0" encoding="UTF-8" standalone="yes"?>
<Relationships xmlns="http://schemas.openxmlformats.org/package/2006/relationships"><Relationship Id="rId3" Type="http://schemas.openxmlformats.org/officeDocument/2006/relationships/diagramLayout" Target="../diagrams/layout262.xml"/><Relationship Id="rId2" Type="http://schemas.openxmlformats.org/officeDocument/2006/relationships/diagramData" Target="../diagrams/data262.xml"/><Relationship Id="rId1" Type="http://schemas.openxmlformats.org/officeDocument/2006/relationships/slideLayout" Target="../slideLayouts/slideLayout2.xml"/><Relationship Id="rId6" Type="http://schemas.microsoft.com/office/2007/relationships/diagramDrawing" Target="../diagrams/drawing262.xml"/><Relationship Id="rId5" Type="http://schemas.openxmlformats.org/officeDocument/2006/relationships/diagramColors" Target="../diagrams/colors262.xml"/><Relationship Id="rId4" Type="http://schemas.openxmlformats.org/officeDocument/2006/relationships/diagramQuickStyle" Target="../diagrams/quickStyle262.xml"/></Relationships>
</file>

<file path=ppt/slides/_rels/slide306.xml.rels><?xml version="1.0" encoding="UTF-8" standalone="yes"?>
<Relationships xmlns="http://schemas.openxmlformats.org/package/2006/relationships"><Relationship Id="rId3" Type="http://schemas.openxmlformats.org/officeDocument/2006/relationships/diagramLayout" Target="../diagrams/layout263.xml"/><Relationship Id="rId2" Type="http://schemas.openxmlformats.org/officeDocument/2006/relationships/diagramData" Target="../diagrams/data263.xml"/><Relationship Id="rId1" Type="http://schemas.openxmlformats.org/officeDocument/2006/relationships/slideLayout" Target="../slideLayouts/slideLayout2.xml"/><Relationship Id="rId6" Type="http://schemas.microsoft.com/office/2007/relationships/diagramDrawing" Target="../diagrams/drawing263.xml"/><Relationship Id="rId5" Type="http://schemas.openxmlformats.org/officeDocument/2006/relationships/diagramColors" Target="../diagrams/colors263.xml"/><Relationship Id="rId4" Type="http://schemas.openxmlformats.org/officeDocument/2006/relationships/diagramQuickStyle" Target="../diagrams/quickStyle263.xml"/></Relationships>
</file>

<file path=ppt/slides/_rels/slide307.xml.rels><?xml version="1.0" encoding="UTF-8" standalone="yes"?>
<Relationships xmlns="http://schemas.openxmlformats.org/package/2006/relationships"><Relationship Id="rId3" Type="http://schemas.openxmlformats.org/officeDocument/2006/relationships/diagramLayout" Target="../diagrams/layout264.xml"/><Relationship Id="rId2" Type="http://schemas.openxmlformats.org/officeDocument/2006/relationships/diagramData" Target="../diagrams/data264.xml"/><Relationship Id="rId1" Type="http://schemas.openxmlformats.org/officeDocument/2006/relationships/slideLayout" Target="../slideLayouts/slideLayout2.xml"/><Relationship Id="rId6" Type="http://schemas.microsoft.com/office/2007/relationships/diagramDrawing" Target="../diagrams/drawing264.xml"/><Relationship Id="rId5" Type="http://schemas.openxmlformats.org/officeDocument/2006/relationships/diagramColors" Target="../diagrams/colors264.xml"/><Relationship Id="rId4" Type="http://schemas.openxmlformats.org/officeDocument/2006/relationships/diagramQuickStyle" Target="../diagrams/quickStyle264.xml"/></Relationships>
</file>

<file path=ppt/slides/_rels/slide308.xml.rels><?xml version="1.0" encoding="UTF-8" standalone="yes"?>
<Relationships xmlns="http://schemas.openxmlformats.org/package/2006/relationships"><Relationship Id="rId3" Type="http://schemas.openxmlformats.org/officeDocument/2006/relationships/diagramLayout" Target="../diagrams/layout265.xml"/><Relationship Id="rId2" Type="http://schemas.openxmlformats.org/officeDocument/2006/relationships/diagramData" Target="../diagrams/data265.xml"/><Relationship Id="rId1" Type="http://schemas.openxmlformats.org/officeDocument/2006/relationships/slideLayout" Target="../slideLayouts/slideLayout2.xml"/><Relationship Id="rId6" Type="http://schemas.microsoft.com/office/2007/relationships/diagramDrawing" Target="../diagrams/drawing265.xml"/><Relationship Id="rId5" Type="http://schemas.openxmlformats.org/officeDocument/2006/relationships/diagramColors" Target="../diagrams/colors265.xml"/><Relationship Id="rId4" Type="http://schemas.openxmlformats.org/officeDocument/2006/relationships/diagramQuickStyle" Target="../diagrams/quickStyle265.xml"/></Relationships>
</file>

<file path=ppt/slides/_rels/slide309.xml.rels><?xml version="1.0" encoding="UTF-8" standalone="yes"?>
<Relationships xmlns="http://schemas.openxmlformats.org/package/2006/relationships"><Relationship Id="rId3" Type="http://schemas.openxmlformats.org/officeDocument/2006/relationships/diagramLayout" Target="../diagrams/layout266.xml"/><Relationship Id="rId2" Type="http://schemas.openxmlformats.org/officeDocument/2006/relationships/diagramData" Target="../diagrams/data266.xml"/><Relationship Id="rId1" Type="http://schemas.openxmlformats.org/officeDocument/2006/relationships/slideLayout" Target="../slideLayouts/slideLayout2.xml"/><Relationship Id="rId6" Type="http://schemas.microsoft.com/office/2007/relationships/diagramDrawing" Target="../diagrams/drawing266.xml"/><Relationship Id="rId5" Type="http://schemas.openxmlformats.org/officeDocument/2006/relationships/diagramColors" Target="../diagrams/colors266.xml"/><Relationship Id="rId4" Type="http://schemas.openxmlformats.org/officeDocument/2006/relationships/diagramQuickStyle" Target="../diagrams/quickStyle266.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10.xml.rels><?xml version="1.0" encoding="UTF-8" standalone="yes"?>
<Relationships xmlns="http://schemas.openxmlformats.org/package/2006/relationships"><Relationship Id="rId3" Type="http://schemas.openxmlformats.org/officeDocument/2006/relationships/diagramLayout" Target="../diagrams/layout267.xml"/><Relationship Id="rId2" Type="http://schemas.openxmlformats.org/officeDocument/2006/relationships/diagramData" Target="../diagrams/data267.xml"/><Relationship Id="rId1" Type="http://schemas.openxmlformats.org/officeDocument/2006/relationships/slideLayout" Target="../slideLayouts/slideLayout2.xml"/><Relationship Id="rId6" Type="http://schemas.microsoft.com/office/2007/relationships/diagramDrawing" Target="../diagrams/drawing267.xml"/><Relationship Id="rId5" Type="http://schemas.openxmlformats.org/officeDocument/2006/relationships/diagramColors" Target="../diagrams/colors267.xml"/><Relationship Id="rId4" Type="http://schemas.openxmlformats.org/officeDocument/2006/relationships/diagramQuickStyle" Target="../diagrams/quickStyle267.xml"/></Relationships>
</file>

<file path=ppt/slides/_rels/slide311.xml.rels><?xml version="1.0" encoding="UTF-8" standalone="yes"?>
<Relationships xmlns="http://schemas.openxmlformats.org/package/2006/relationships"><Relationship Id="rId3" Type="http://schemas.openxmlformats.org/officeDocument/2006/relationships/diagramLayout" Target="../diagrams/layout268.xml"/><Relationship Id="rId2" Type="http://schemas.openxmlformats.org/officeDocument/2006/relationships/diagramData" Target="../diagrams/data268.xml"/><Relationship Id="rId1" Type="http://schemas.openxmlformats.org/officeDocument/2006/relationships/slideLayout" Target="../slideLayouts/slideLayout2.xml"/><Relationship Id="rId6" Type="http://schemas.microsoft.com/office/2007/relationships/diagramDrawing" Target="../diagrams/drawing268.xml"/><Relationship Id="rId5" Type="http://schemas.openxmlformats.org/officeDocument/2006/relationships/diagramColors" Target="../diagrams/colors268.xml"/><Relationship Id="rId4" Type="http://schemas.openxmlformats.org/officeDocument/2006/relationships/diagramQuickStyle" Target="../diagrams/quickStyle268.xml"/></Relationships>
</file>

<file path=ppt/slides/_rels/slide312.xml.rels><?xml version="1.0" encoding="UTF-8" standalone="yes"?>
<Relationships xmlns="http://schemas.openxmlformats.org/package/2006/relationships"><Relationship Id="rId3" Type="http://schemas.openxmlformats.org/officeDocument/2006/relationships/diagramLayout" Target="../diagrams/layout269.xml"/><Relationship Id="rId2" Type="http://schemas.openxmlformats.org/officeDocument/2006/relationships/diagramData" Target="../diagrams/data269.xml"/><Relationship Id="rId1" Type="http://schemas.openxmlformats.org/officeDocument/2006/relationships/slideLayout" Target="../slideLayouts/slideLayout2.xml"/><Relationship Id="rId6" Type="http://schemas.microsoft.com/office/2007/relationships/diagramDrawing" Target="../diagrams/drawing269.xml"/><Relationship Id="rId5" Type="http://schemas.openxmlformats.org/officeDocument/2006/relationships/diagramColors" Target="../diagrams/colors269.xml"/><Relationship Id="rId4" Type="http://schemas.openxmlformats.org/officeDocument/2006/relationships/diagramQuickStyle" Target="../diagrams/quickStyle269.xml"/></Relationships>
</file>

<file path=ppt/slides/_rels/slide313.xml.rels><?xml version="1.0" encoding="UTF-8" standalone="yes"?>
<Relationships xmlns="http://schemas.openxmlformats.org/package/2006/relationships"><Relationship Id="rId3" Type="http://schemas.openxmlformats.org/officeDocument/2006/relationships/diagramLayout" Target="../diagrams/layout270.xml"/><Relationship Id="rId2" Type="http://schemas.openxmlformats.org/officeDocument/2006/relationships/diagramData" Target="../diagrams/data270.xml"/><Relationship Id="rId1" Type="http://schemas.openxmlformats.org/officeDocument/2006/relationships/slideLayout" Target="../slideLayouts/slideLayout2.xml"/><Relationship Id="rId6" Type="http://schemas.microsoft.com/office/2007/relationships/diagramDrawing" Target="../diagrams/drawing270.xml"/><Relationship Id="rId5" Type="http://schemas.openxmlformats.org/officeDocument/2006/relationships/diagramColors" Target="../diagrams/colors270.xml"/><Relationship Id="rId4" Type="http://schemas.openxmlformats.org/officeDocument/2006/relationships/diagramQuickStyle" Target="../diagrams/quickStyle270.xml"/></Relationships>
</file>

<file path=ppt/slides/_rels/slide314.xml.rels><?xml version="1.0" encoding="UTF-8" standalone="yes"?>
<Relationships xmlns="http://schemas.openxmlformats.org/package/2006/relationships"><Relationship Id="rId3" Type="http://schemas.openxmlformats.org/officeDocument/2006/relationships/diagramLayout" Target="../diagrams/layout271.xml"/><Relationship Id="rId2" Type="http://schemas.openxmlformats.org/officeDocument/2006/relationships/diagramData" Target="../diagrams/data271.xml"/><Relationship Id="rId1" Type="http://schemas.openxmlformats.org/officeDocument/2006/relationships/slideLayout" Target="../slideLayouts/slideLayout2.xml"/><Relationship Id="rId6" Type="http://schemas.microsoft.com/office/2007/relationships/diagramDrawing" Target="../diagrams/drawing271.xml"/><Relationship Id="rId5" Type="http://schemas.openxmlformats.org/officeDocument/2006/relationships/diagramColors" Target="../diagrams/colors271.xml"/><Relationship Id="rId4" Type="http://schemas.openxmlformats.org/officeDocument/2006/relationships/diagramQuickStyle" Target="../diagrams/quickStyle271.xml"/></Relationships>
</file>

<file path=ppt/slides/_rels/slide31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16.xml.rels><?xml version="1.0" encoding="UTF-8" standalone="yes"?>
<Relationships xmlns="http://schemas.openxmlformats.org/package/2006/relationships"><Relationship Id="rId3" Type="http://schemas.openxmlformats.org/officeDocument/2006/relationships/diagramLayout" Target="../diagrams/layout272.xml"/><Relationship Id="rId2" Type="http://schemas.openxmlformats.org/officeDocument/2006/relationships/diagramData" Target="../diagrams/data272.xml"/><Relationship Id="rId1" Type="http://schemas.openxmlformats.org/officeDocument/2006/relationships/slideLayout" Target="../slideLayouts/slideLayout2.xml"/><Relationship Id="rId6" Type="http://schemas.microsoft.com/office/2007/relationships/diagramDrawing" Target="../diagrams/drawing272.xml"/><Relationship Id="rId5" Type="http://schemas.openxmlformats.org/officeDocument/2006/relationships/diagramColors" Target="../diagrams/colors272.xml"/><Relationship Id="rId4" Type="http://schemas.openxmlformats.org/officeDocument/2006/relationships/diagramQuickStyle" Target="../diagrams/quickStyle272.xml"/></Relationships>
</file>

<file path=ppt/slides/_rels/slide317.xml.rels><?xml version="1.0" encoding="UTF-8" standalone="yes"?>
<Relationships xmlns="http://schemas.openxmlformats.org/package/2006/relationships"><Relationship Id="rId3" Type="http://schemas.openxmlformats.org/officeDocument/2006/relationships/diagramLayout" Target="../diagrams/layout273.xml"/><Relationship Id="rId2" Type="http://schemas.openxmlformats.org/officeDocument/2006/relationships/diagramData" Target="../diagrams/data273.xml"/><Relationship Id="rId1" Type="http://schemas.openxmlformats.org/officeDocument/2006/relationships/slideLayout" Target="../slideLayouts/slideLayout2.xml"/><Relationship Id="rId6" Type="http://schemas.microsoft.com/office/2007/relationships/diagramDrawing" Target="../diagrams/drawing273.xml"/><Relationship Id="rId5" Type="http://schemas.openxmlformats.org/officeDocument/2006/relationships/diagramColors" Target="../diagrams/colors273.xml"/><Relationship Id="rId4" Type="http://schemas.openxmlformats.org/officeDocument/2006/relationships/diagramQuickStyle" Target="../diagrams/quickStyle273.xml"/></Relationships>
</file>

<file path=ppt/slides/_rels/slide318.xml.rels><?xml version="1.0" encoding="UTF-8" standalone="yes"?>
<Relationships xmlns="http://schemas.openxmlformats.org/package/2006/relationships"><Relationship Id="rId3" Type="http://schemas.openxmlformats.org/officeDocument/2006/relationships/diagramLayout" Target="../diagrams/layout274.xml"/><Relationship Id="rId2" Type="http://schemas.openxmlformats.org/officeDocument/2006/relationships/diagramData" Target="../diagrams/data274.xml"/><Relationship Id="rId1" Type="http://schemas.openxmlformats.org/officeDocument/2006/relationships/slideLayout" Target="../slideLayouts/slideLayout2.xml"/><Relationship Id="rId6" Type="http://schemas.microsoft.com/office/2007/relationships/diagramDrawing" Target="../diagrams/drawing274.xml"/><Relationship Id="rId5" Type="http://schemas.openxmlformats.org/officeDocument/2006/relationships/diagramColors" Target="../diagrams/colors274.xml"/><Relationship Id="rId4" Type="http://schemas.openxmlformats.org/officeDocument/2006/relationships/diagramQuickStyle" Target="../diagrams/quickStyle274.xml"/></Relationships>
</file>

<file path=ppt/slides/_rels/slide319.xml.rels><?xml version="1.0" encoding="UTF-8" standalone="yes"?>
<Relationships xmlns="http://schemas.openxmlformats.org/package/2006/relationships"><Relationship Id="rId3" Type="http://schemas.openxmlformats.org/officeDocument/2006/relationships/diagramLayout" Target="../diagrams/layout275.xml"/><Relationship Id="rId2" Type="http://schemas.openxmlformats.org/officeDocument/2006/relationships/diagramData" Target="../diagrams/data275.xml"/><Relationship Id="rId1" Type="http://schemas.openxmlformats.org/officeDocument/2006/relationships/slideLayout" Target="../slideLayouts/slideLayout2.xml"/><Relationship Id="rId6" Type="http://schemas.microsoft.com/office/2007/relationships/diagramDrawing" Target="../diagrams/drawing275.xml"/><Relationship Id="rId5" Type="http://schemas.openxmlformats.org/officeDocument/2006/relationships/diagramColors" Target="../diagrams/colors275.xml"/><Relationship Id="rId4" Type="http://schemas.openxmlformats.org/officeDocument/2006/relationships/diagramQuickStyle" Target="../diagrams/quickStyle275.xml"/></Relationships>
</file>

<file path=ppt/slides/_rels/slide32.xml.rels><?xml version="1.0" encoding="UTF-8" standalone="yes"?>
<Relationships xmlns="http://schemas.openxmlformats.org/package/2006/relationships"><Relationship Id="rId3" Type="http://schemas.openxmlformats.org/officeDocument/2006/relationships/diagramLayout" Target="../diagrams/layout9.xml"/><Relationship Id="rId2" Type="http://schemas.openxmlformats.org/officeDocument/2006/relationships/diagramData" Target="../diagrams/data9.xml"/><Relationship Id="rId1" Type="http://schemas.openxmlformats.org/officeDocument/2006/relationships/slideLayout" Target="../slideLayouts/slideLayout2.xml"/><Relationship Id="rId6" Type="http://schemas.microsoft.com/office/2007/relationships/diagramDrawing" Target="../diagrams/drawing9.xml"/><Relationship Id="rId5" Type="http://schemas.openxmlformats.org/officeDocument/2006/relationships/diagramColors" Target="../diagrams/colors9.xml"/><Relationship Id="rId4" Type="http://schemas.openxmlformats.org/officeDocument/2006/relationships/diagramQuickStyle" Target="../diagrams/quickStyle9.xml"/></Relationships>
</file>

<file path=ppt/slides/_rels/slide320.xml.rels><?xml version="1.0" encoding="UTF-8" standalone="yes"?>
<Relationships xmlns="http://schemas.openxmlformats.org/package/2006/relationships"><Relationship Id="rId3" Type="http://schemas.openxmlformats.org/officeDocument/2006/relationships/diagramLayout" Target="../diagrams/layout276.xml"/><Relationship Id="rId2" Type="http://schemas.openxmlformats.org/officeDocument/2006/relationships/diagramData" Target="../diagrams/data276.xml"/><Relationship Id="rId1" Type="http://schemas.openxmlformats.org/officeDocument/2006/relationships/slideLayout" Target="../slideLayouts/slideLayout2.xml"/><Relationship Id="rId6" Type="http://schemas.microsoft.com/office/2007/relationships/diagramDrawing" Target="../diagrams/drawing276.xml"/><Relationship Id="rId5" Type="http://schemas.openxmlformats.org/officeDocument/2006/relationships/diagramColors" Target="../diagrams/colors276.xml"/><Relationship Id="rId4" Type="http://schemas.openxmlformats.org/officeDocument/2006/relationships/diagramQuickStyle" Target="../diagrams/quickStyle276.xml"/></Relationships>
</file>

<file path=ppt/slides/_rels/slide321.xml.rels><?xml version="1.0" encoding="UTF-8" standalone="yes"?>
<Relationships xmlns="http://schemas.openxmlformats.org/package/2006/relationships"><Relationship Id="rId3" Type="http://schemas.openxmlformats.org/officeDocument/2006/relationships/diagramLayout" Target="../diagrams/layout277.xml"/><Relationship Id="rId2" Type="http://schemas.openxmlformats.org/officeDocument/2006/relationships/diagramData" Target="../diagrams/data277.xml"/><Relationship Id="rId1" Type="http://schemas.openxmlformats.org/officeDocument/2006/relationships/slideLayout" Target="../slideLayouts/slideLayout2.xml"/><Relationship Id="rId6" Type="http://schemas.microsoft.com/office/2007/relationships/diagramDrawing" Target="../diagrams/drawing277.xml"/><Relationship Id="rId5" Type="http://schemas.openxmlformats.org/officeDocument/2006/relationships/diagramColors" Target="../diagrams/colors277.xml"/><Relationship Id="rId4" Type="http://schemas.openxmlformats.org/officeDocument/2006/relationships/diagramQuickStyle" Target="../diagrams/quickStyle277.xml"/></Relationships>
</file>

<file path=ppt/slides/_rels/slide32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3.xml.rels><?xml version="1.0" encoding="UTF-8" standalone="yes"?>
<Relationships xmlns="http://schemas.openxmlformats.org/package/2006/relationships"><Relationship Id="rId3" Type="http://schemas.openxmlformats.org/officeDocument/2006/relationships/diagramLayout" Target="../diagrams/layout10.xml"/><Relationship Id="rId2" Type="http://schemas.openxmlformats.org/officeDocument/2006/relationships/diagramData" Target="../diagrams/data10.xml"/><Relationship Id="rId1" Type="http://schemas.openxmlformats.org/officeDocument/2006/relationships/slideLayout" Target="../slideLayouts/slideLayout2.xml"/><Relationship Id="rId6" Type="http://schemas.microsoft.com/office/2007/relationships/diagramDrawing" Target="../diagrams/drawing10.xml"/><Relationship Id="rId5" Type="http://schemas.openxmlformats.org/officeDocument/2006/relationships/diagramColors" Target="../diagrams/colors10.xml"/><Relationship Id="rId4" Type="http://schemas.openxmlformats.org/officeDocument/2006/relationships/diagramQuickStyle" Target="../diagrams/quickStyle10.xml"/></Relationships>
</file>

<file path=ppt/slides/_rels/slide34.xml.rels><?xml version="1.0" encoding="UTF-8" standalone="yes"?>
<Relationships xmlns="http://schemas.openxmlformats.org/package/2006/relationships"><Relationship Id="rId3" Type="http://schemas.openxmlformats.org/officeDocument/2006/relationships/diagramLayout" Target="../diagrams/layout11.xml"/><Relationship Id="rId2" Type="http://schemas.openxmlformats.org/officeDocument/2006/relationships/diagramData" Target="../diagrams/data11.xml"/><Relationship Id="rId1" Type="http://schemas.openxmlformats.org/officeDocument/2006/relationships/slideLayout" Target="../slideLayouts/slideLayout2.xml"/><Relationship Id="rId6" Type="http://schemas.microsoft.com/office/2007/relationships/diagramDrawing" Target="../diagrams/drawing11.xml"/><Relationship Id="rId5" Type="http://schemas.openxmlformats.org/officeDocument/2006/relationships/diagramColors" Target="../diagrams/colors11.xml"/><Relationship Id="rId4" Type="http://schemas.openxmlformats.org/officeDocument/2006/relationships/diagramQuickStyle" Target="../diagrams/quickStyle11.xml"/></Relationships>
</file>

<file path=ppt/slides/_rels/slide35.xml.rels><?xml version="1.0" encoding="UTF-8" standalone="yes"?>
<Relationships xmlns="http://schemas.openxmlformats.org/package/2006/relationships"><Relationship Id="rId3" Type="http://schemas.openxmlformats.org/officeDocument/2006/relationships/diagramLayout" Target="../diagrams/layout12.xml"/><Relationship Id="rId2" Type="http://schemas.openxmlformats.org/officeDocument/2006/relationships/diagramData" Target="../diagrams/data12.xml"/><Relationship Id="rId1" Type="http://schemas.openxmlformats.org/officeDocument/2006/relationships/slideLayout" Target="../slideLayouts/slideLayout2.xml"/><Relationship Id="rId6" Type="http://schemas.microsoft.com/office/2007/relationships/diagramDrawing" Target="../diagrams/drawing12.xml"/><Relationship Id="rId5" Type="http://schemas.openxmlformats.org/officeDocument/2006/relationships/diagramColors" Target="../diagrams/colors12.xml"/><Relationship Id="rId4" Type="http://schemas.openxmlformats.org/officeDocument/2006/relationships/diagramQuickStyle" Target="../diagrams/quickStyle12.xml"/></Relationships>
</file>

<file path=ppt/slides/_rels/slide36.xml.rels><?xml version="1.0" encoding="UTF-8" standalone="yes"?>
<Relationships xmlns="http://schemas.openxmlformats.org/package/2006/relationships"><Relationship Id="rId3" Type="http://schemas.openxmlformats.org/officeDocument/2006/relationships/diagramLayout" Target="../diagrams/layout13.xml"/><Relationship Id="rId2" Type="http://schemas.openxmlformats.org/officeDocument/2006/relationships/diagramData" Target="../diagrams/data13.xml"/><Relationship Id="rId1" Type="http://schemas.openxmlformats.org/officeDocument/2006/relationships/slideLayout" Target="../slideLayouts/slideLayout2.xml"/><Relationship Id="rId6" Type="http://schemas.microsoft.com/office/2007/relationships/diagramDrawing" Target="../diagrams/drawing13.xml"/><Relationship Id="rId5" Type="http://schemas.openxmlformats.org/officeDocument/2006/relationships/diagramColors" Target="../diagrams/colors13.xml"/><Relationship Id="rId4" Type="http://schemas.openxmlformats.org/officeDocument/2006/relationships/diagramQuickStyle" Target="../diagrams/quickStyle13.xml"/></Relationships>
</file>

<file path=ppt/slides/_rels/slide37.xml.rels><?xml version="1.0" encoding="UTF-8" standalone="yes"?>
<Relationships xmlns="http://schemas.openxmlformats.org/package/2006/relationships"><Relationship Id="rId3" Type="http://schemas.openxmlformats.org/officeDocument/2006/relationships/diagramLayout" Target="../diagrams/layout14.xml"/><Relationship Id="rId2" Type="http://schemas.openxmlformats.org/officeDocument/2006/relationships/diagramData" Target="../diagrams/data14.xml"/><Relationship Id="rId1" Type="http://schemas.openxmlformats.org/officeDocument/2006/relationships/slideLayout" Target="../slideLayouts/slideLayout2.xml"/><Relationship Id="rId6" Type="http://schemas.microsoft.com/office/2007/relationships/diagramDrawing" Target="../diagrams/drawing14.xml"/><Relationship Id="rId5" Type="http://schemas.openxmlformats.org/officeDocument/2006/relationships/diagramColors" Target="../diagrams/colors14.xml"/><Relationship Id="rId4" Type="http://schemas.openxmlformats.org/officeDocument/2006/relationships/diagramQuickStyle" Target="../diagrams/quickStyle14.xml"/></Relationships>
</file>

<file path=ppt/slides/_rels/slide38.xml.rels><?xml version="1.0" encoding="UTF-8" standalone="yes"?>
<Relationships xmlns="http://schemas.openxmlformats.org/package/2006/relationships"><Relationship Id="rId3" Type="http://schemas.openxmlformats.org/officeDocument/2006/relationships/diagramLayout" Target="../diagrams/layout15.xml"/><Relationship Id="rId2" Type="http://schemas.openxmlformats.org/officeDocument/2006/relationships/diagramData" Target="../diagrams/data15.xml"/><Relationship Id="rId1" Type="http://schemas.openxmlformats.org/officeDocument/2006/relationships/slideLayout" Target="../slideLayouts/slideLayout2.xml"/><Relationship Id="rId6" Type="http://schemas.microsoft.com/office/2007/relationships/diagramDrawing" Target="../diagrams/drawing15.xml"/><Relationship Id="rId5" Type="http://schemas.openxmlformats.org/officeDocument/2006/relationships/diagramColors" Target="../diagrams/colors15.xml"/><Relationship Id="rId4" Type="http://schemas.openxmlformats.org/officeDocument/2006/relationships/diagramQuickStyle" Target="../diagrams/quickStyle15.xml"/></Relationships>
</file>

<file path=ppt/slides/_rels/slide39.xml.rels><?xml version="1.0" encoding="UTF-8" standalone="yes"?>
<Relationships xmlns="http://schemas.openxmlformats.org/package/2006/relationships"><Relationship Id="rId3" Type="http://schemas.openxmlformats.org/officeDocument/2006/relationships/diagramLayout" Target="../diagrams/layout16.xml"/><Relationship Id="rId2" Type="http://schemas.openxmlformats.org/officeDocument/2006/relationships/diagramData" Target="../diagrams/data16.xml"/><Relationship Id="rId1" Type="http://schemas.openxmlformats.org/officeDocument/2006/relationships/slideLayout" Target="../slideLayouts/slideLayout2.xml"/><Relationship Id="rId6" Type="http://schemas.microsoft.com/office/2007/relationships/diagramDrawing" Target="../diagrams/drawing16.xml"/><Relationship Id="rId5" Type="http://schemas.openxmlformats.org/officeDocument/2006/relationships/diagramColors" Target="../diagrams/colors16.xml"/><Relationship Id="rId4" Type="http://schemas.openxmlformats.org/officeDocument/2006/relationships/diagramQuickStyle" Target="../diagrams/quickStyle16.xml"/></Relationships>
</file>

<file path=ppt/slides/_rels/slide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4.xml"/><Relationship Id="rId1" Type="http://schemas.openxmlformats.org/officeDocument/2006/relationships/slideLayout" Target="../slideLayouts/slideLayout2.xml"/><Relationship Id="rId4" Type="http://schemas.openxmlformats.org/officeDocument/2006/relationships/image" Target="../media/image2.png"/></Relationships>
</file>

<file path=ppt/slides/_rels/slide40.xml.rels><?xml version="1.0" encoding="UTF-8" standalone="yes"?>
<Relationships xmlns="http://schemas.openxmlformats.org/package/2006/relationships"><Relationship Id="rId3" Type="http://schemas.openxmlformats.org/officeDocument/2006/relationships/diagramLayout" Target="../diagrams/layout17.xml"/><Relationship Id="rId2" Type="http://schemas.openxmlformats.org/officeDocument/2006/relationships/diagramData" Target="../diagrams/data17.xml"/><Relationship Id="rId1" Type="http://schemas.openxmlformats.org/officeDocument/2006/relationships/slideLayout" Target="../slideLayouts/slideLayout2.xml"/><Relationship Id="rId6" Type="http://schemas.microsoft.com/office/2007/relationships/diagramDrawing" Target="../diagrams/drawing17.xml"/><Relationship Id="rId5" Type="http://schemas.openxmlformats.org/officeDocument/2006/relationships/diagramColors" Target="../diagrams/colors17.xml"/><Relationship Id="rId4" Type="http://schemas.openxmlformats.org/officeDocument/2006/relationships/diagramQuickStyle" Target="../diagrams/quickStyle17.xml"/></Relationships>
</file>

<file path=ppt/slides/_rels/slide41.xml.rels><?xml version="1.0" encoding="UTF-8" standalone="yes"?>
<Relationships xmlns="http://schemas.openxmlformats.org/package/2006/relationships"><Relationship Id="rId3" Type="http://schemas.openxmlformats.org/officeDocument/2006/relationships/diagramLayout" Target="../diagrams/layout18.xml"/><Relationship Id="rId2" Type="http://schemas.openxmlformats.org/officeDocument/2006/relationships/diagramData" Target="../diagrams/data18.xml"/><Relationship Id="rId1" Type="http://schemas.openxmlformats.org/officeDocument/2006/relationships/slideLayout" Target="../slideLayouts/slideLayout2.xml"/><Relationship Id="rId6" Type="http://schemas.microsoft.com/office/2007/relationships/diagramDrawing" Target="../diagrams/drawing18.xml"/><Relationship Id="rId5" Type="http://schemas.openxmlformats.org/officeDocument/2006/relationships/diagramColors" Target="../diagrams/colors18.xml"/><Relationship Id="rId4" Type="http://schemas.openxmlformats.org/officeDocument/2006/relationships/diagramQuickStyle" Target="../diagrams/quickStyle18.xml"/></Relationships>
</file>

<file path=ppt/slides/_rels/slide42.xml.rels><?xml version="1.0" encoding="UTF-8" standalone="yes"?>
<Relationships xmlns="http://schemas.openxmlformats.org/package/2006/relationships"><Relationship Id="rId3" Type="http://schemas.openxmlformats.org/officeDocument/2006/relationships/diagramLayout" Target="../diagrams/layout19.xml"/><Relationship Id="rId2" Type="http://schemas.openxmlformats.org/officeDocument/2006/relationships/diagramData" Target="../diagrams/data19.xml"/><Relationship Id="rId1" Type="http://schemas.openxmlformats.org/officeDocument/2006/relationships/slideLayout" Target="../slideLayouts/slideLayout2.xml"/><Relationship Id="rId6" Type="http://schemas.microsoft.com/office/2007/relationships/diagramDrawing" Target="../diagrams/drawing19.xml"/><Relationship Id="rId5" Type="http://schemas.openxmlformats.org/officeDocument/2006/relationships/diagramColors" Target="../diagrams/colors19.xml"/><Relationship Id="rId4" Type="http://schemas.openxmlformats.org/officeDocument/2006/relationships/diagramQuickStyle" Target="../diagrams/quickStyle19.xml"/></Relationships>
</file>

<file path=ppt/slides/_rels/slide43.xml.rels><?xml version="1.0" encoding="UTF-8" standalone="yes"?>
<Relationships xmlns="http://schemas.openxmlformats.org/package/2006/relationships"><Relationship Id="rId3" Type="http://schemas.openxmlformats.org/officeDocument/2006/relationships/diagramLayout" Target="../diagrams/layout20.xml"/><Relationship Id="rId2" Type="http://schemas.openxmlformats.org/officeDocument/2006/relationships/diagramData" Target="../diagrams/data20.xml"/><Relationship Id="rId1" Type="http://schemas.openxmlformats.org/officeDocument/2006/relationships/slideLayout" Target="../slideLayouts/slideLayout2.xml"/><Relationship Id="rId6" Type="http://schemas.microsoft.com/office/2007/relationships/diagramDrawing" Target="../diagrams/drawing20.xml"/><Relationship Id="rId5" Type="http://schemas.openxmlformats.org/officeDocument/2006/relationships/diagramColors" Target="../diagrams/colors20.xml"/><Relationship Id="rId4" Type="http://schemas.openxmlformats.org/officeDocument/2006/relationships/diagramQuickStyle" Target="../diagrams/quickStyle20.xml"/></Relationships>
</file>

<file path=ppt/slides/_rels/slide44.xml.rels><?xml version="1.0" encoding="UTF-8" standalone="yes"?>
<Relationships xmlns="http://schemas.openxmlformats.org/package/2006/relationships"><Relationship Id="rId3" Type="http://schemas.openxmlformats.org/officeDocument/2006/relationships/diagramLayout" Target="../diagrams/layout21.xml"/><Relationship Id="rId2" Type="http://schemas.openxmlformats.org/officeDocument/2006/relationships/diagramData" Target="../diagrams/data21.xml"/><Relationship Id="rId1" Type="http://schemas.openxmlformats.org/officeDocument/2006/relationships/slideLayout" Target="../slideLayouts/slideLayout2.xml"/><Relationship Id="rId6" Type="http://schemas.microsoft.com/office/2007/relationships/diagramDrawing" Target="../diagrams/drawing21.xml"/><Relationship Id="rId5" Type="http://schemas.openxmlformats.org/officeDocument/2006/relationships/diagramColors" Target="../diagrams/colors21.xml"/><Relationship Id="rId4" Type="http://schemas.openxmlformats.org/officeDocument/2006/relationships/diagramQuickStyle" Target="../diagrams/quickStyle21.xml"/></Relationships>
</file>

<file path=ppt/slides/_rels/slide45.xml.rels><?xml version="1.0" encoding="UTF-8" standalone="yes"?>
<Relationships xmlns="http://schemas.openxmlformats.org/package/2006/relationships"><Relationship Id="rId3" Type="http://schemas.openxmlformats.org/officeDocument/2006/relationships/diagramLayout" Target="../diagrams/layout22.xml"/><Relationship Id="rId2" Type="http://schemas.openxmlformats.org/officeDocument/2006/relationships/diagramData" Target="../diagrams/data22.xml"/><Relationship Id="rId1" Type="http://schemas.openxmlformats.org/officeDocument/2006/relationships/slideLayout" Target="../slideLayouts/slideLayout2.xml"/><Relationship Id="rId6" Type="http://schemas.microsoft.com/office/2007/relationships/diagramDrawing" Target="../diagrams/drawing22.xml"/><Relationship Id="rId5" Type="http://schemas.openxmlformats.org/officeDocument/2006/relationships/diagramColors" Target="../diagrams/colors22.xml"/><Relationship Id="rId4" Type="http://schemas.openxmlformats.org/officeDocument/2006/relationships/diagramQuickStyle" Target="../diagrams/quickStyle22.xml"/></Relationships>
</file>

<file path=ppt/slides/_rels/slide46.xml.rels><?xml version="1.0" encoding="UTF-8" standalone="yes"?>
<Relationships xmlns="http://schemas.openxmlformats.org/package/2006/relationships"><Relationship Id="rId3" Type="http://schemas.openxmlformats.org/officeDocument/2006/relationships/diagramLayout" Target="../diagrams/layout23.xml"/><Relationship Id="rId2" Type="http://schemas.openxmlformats.org/officeDocument/2006/relationships/diagramData" Target="../diagrams/data23.xml"/><Relationship Id="rId1" Type="http://schemas.openxmlformats.org/officeDocument/2006/relationships/slideLayout" Target="../slideLayouts/slideLayout2.xml"/><Relationship Id="rId6" Type="http://schemas.microsoft.com/office/2007/relationships/diagramDrawing" Target="../diagrams/drawing23.xml"/><Relationship Id="rId5" Type="http://schemas.openxmlformats.org/officeDocument/2006/relationships/diagramColors" Target="../diagrams/colors23.xml"/><Relationship Id="rId4" Type="http://schemas.openxmlformats.org/officeDocument/2006/relationships/diagramQuickStyle" Target="../diagrams/quickStyle23.xml"/></Relationships>
</file>

<file path=ppt/slides/_rels/slide47.xml.rels><?xml version="1.0" encoding="UTF-8" standalone="yes"?>
<Relationships xmlns="http://schemas.openxmlformats.org/package/2006/relationships"><Relationship Id="rId3" Type="http://schemas.openxmlformats.org/officeDocument/2006/relationships/diagramLayout" Target="../diagrams/layout24.xml"/><Relationship Id="rId2" Type="http://schemas.openxmlformats.org/officeDocument/2006/relationships/diagramData" Target="../diagrams/data24.xml"/><Relationship Id="rId1" Type="http://schemas.openxmlformats.org/officeDocument/2006/relationships/slideLayout" Target="../slideLayouts/slideLayout2.xml"/><Relationship Id="rId6" Type="http://schemas.microsoft.com/office/2007/relationships/diagramDrawing" Target="../diagrams/drawing24.xml"/><Relationship Id="rId5" Type="http://schemas.openxmlformats.org/officeDocument/2006/relationships/diagramColors" Target="../diagrams/colors24.xml"/><Relationship Id="rId4" Type="http://schemas.openxmlformats.org/officeDocument/2006/relationships/diagramQuickStyle" Target="../diagrams/quickStyle24.xml"/></Relationships>
</file>

<file path=ppt/slides/_rels/slide48.xml.rels><?xml version="1.0" encoding="UTF-8" standalone="yes"?>
<Relationships xmlns="http://schemas.openxmlformats.org/package/2006/relationships"><Relationship Id="rId3" Type="http://schemas.openxmlformats.org/officeDocument/2006/relationships/diagramLayout" Target="../diagrams/layout25.xml"/><Relationship Id="rId2" Type="http://schemas.openxmlformats.org/officeDocument/2006/relationships/diagramData" Target="../diagrams/data25.xml"/><Relationship Id="rId1" Type="http://schemas.openxmlformats.org/officeDocument/2006/relationships/slideLayout" Target="../slideLayouts/slideLayout2.xml"/><Relationship Id="rId6" Type="http://schemas.microsoft.com/office/2007/relationships/diagramDrawing" Target="../diagrams/drawing25.xml"/><Relationship Id="rId5" Type="http://schemas.openxmlformats.org/officeDocument/2006/relationships/diagramColors" Target="../diagrams/colors25.xml"/><Relationship Id="rId4" Type="http://schemas.openxmlformats.org/officeDocument/2006/relationships/diagramQuickStyle" Target="../diagrams/quickStyle25.xml"/></Relationships>
</file>

<file path=ppt/slides/_rels/slide49.xml.rels><?xml version="1.0" encoding="UTF-8" standalone="yes"?>
<Relationships xmlns="http://schemas.openxmlformats.org/package/2006/relationships"><Relationship Id="rId3" Type="http://schemas.openxmlformats.org/officeDocument/2006/relationships/diagramLayout" Target="../diagrams/layout26.xml"/><Relationship Id="rId2" Type="http://schemas.openxmlformats.org/officeDocument/2006/relationships/diagramData" Target="../diagrams/data26.xml"/><Relationship Id="rId1" Type="http://schemas.openxmlformats.org/officeDocument/2006/relationships/slideLayout" Target="../slideLayouts/slideLayout2.xml"/><Relationship Id="rId6" Type="http://schemas.microsoft.com/office/2007/relationships/diagramDrawing" Target="../diagrams/drawing26.xml"/><Relationship Id="rId5" Type="http://schemas.openxmlformats.org/officeDocument/2006/relationships/diagramColors" Target="../diagrams/colors26.xml"/><Relationship Id="rId4" Type="http://schemas.openxmlformats.org/officeDocument/2006/relationships/diagramQuickStyle" Target="../diagrams/quickStyle26.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0.xml.rels><?xml version="1.0" encoding="UTF-8" standalone="yes"?>
<Relationships xmlns="http://schemas.openxmlformats.org/package/2006/relationships"><Relationship Id="rId3" Type="http://schemas.openxmlformats.org/officeDocument/2006/relationships/diagramLayout" Target="../diagrams/layout27.xml"/><Relationship Id="rId2" Type="http://schemas.openxmlformats.org/officeDocument/2006/relationships/diagramData" Target="../diagrams/data27.xml"/><Relationship Id="rId1" Type="http://schemas.openxmlformats.org/officeDocument/2006/relationships/slideLayout" Target="../slideLayouts/slideLayout2.xml"/><Relationship Id="rId6" Type="http://schemas.microsoft.com/office/2007/relationships/diagramDrawing" Target="../diagrams/drawing27.xml"/><Relationship Id="rId5" Type="http://schemas.openxmlformats.org/officeDocument/2006/relationships/diagramColors" Target="../diagrams/colors27.xml"/><Relationship Id="rId4" Type="http://schemas.openxmlformats.org/officeDocument/2006/relationships/diagramQuickStyle" Target="../diagrams/quickStyle27.xml"/></Relationships>
</file>

<file path=ppt/slides/_rels/slide51.xml.rels><?xml version="1.0" encoding="UTF-8" standalone="yes"?>
<Relationships xmlns="http://schemas.openxmlformats.org/package/2006/relationships"><Relationship Id="rId3" Type="http://schemas.openxmlformats.org/officeDocument/2006/relationships/diagramLayout" Target="../diagrams/layout28.xml"/><Relationship Id="rId2" Type="http://schemas.openxmlformats.org/officeDocument/2006/relationships/diagramData" Target="../diagrams/data28.xml"/><Relationship Id="rId1" Type="http://schemas.openxmlformats.org/officeDocument/2006/relationships/slideLayout" Target="../slideLayouts/slideLayout2.xml"/><Relationship Id="rId6" Type="http://schemas.microsoft.com/office/2007/relationships/diagramDrawing" Target="../diagrams/drawing28.xml"/><Relationship Id="rId5" Type="http://schemas.openxmlformats.org/officeDocument/2006/relationships/diagramColors" Target="../diagrams/colors28.xml"/><Relationship Id="rId4" Type="http://schemas.openxmlformats.org/officeDocument/2006/relationships/diagramQuickStyle" Target="../diagrams/quickStyle28.xml"/></Relationships>
</file>

<file path=ppt/slides/_rels/slide52.xml.rels><?xml version="1.0" encoding="UTF-8" standalone="yes"?>
<Relationships xmlns="http://schemas.openxmlformats.org/package/2006/relationships"><Relationship Id="rId3" Type="http://schemas.openxmlformats.org/officeDocument/2006/relationships/diagramLayout" Target="../diagrams/layout29.xml"/><Relationship Id="rId2" Type="http://schemas.openxmlformats.org/officeDocument/2006/relationships/diagramData" Target="../diagrams/data29.xml"/><Relationship Id="rId1" Type="http://schemas.openxmlformats.org/officeDocument/2006/relationships/slideLayout" Target="../slideLayouts/slideLayout2.xml"/><Relationship Id="rId6" Type="http://schemas.microsoft.com/office/2007/relationships/diagramDrawing" Target="../diagrams/drawing29.xml"/><Relationship Id="rId5" Type="http://schemas.openxmlformats.org/officeDocument/2006/relationships/diagramColors" Target="../diagrams/colors29.xml"/><Relationship Id="rId4" Type="http://schemas.openxmlformats.org/officeDocument/2006/relationships/diagramQuickStyle" Target="../diagrams/quickStyle29.xml"/></Relationships>
</file>

<file path=ppt/slides/_rels/slide53.xml.rels><?xml version="1.0" encoding="UTF-8" standalone="yes"?>
<Relationships xmlns="http://schemas.openxmlformats.org/package/2006/relationships"><Relationship Id="rId3" Type="http://schemas.openxmlformats.org/officeDocument/2006/relationships/diagramLayout" Target="../diagrams/layout30.xml"/><Relationship Id="rId2" Type="http://schemas.openxmlformats.org/officeDocument/2006/relationships/diagramData" Target="../diagrams/data30.xml"/><Relationship Id="rId1" Type="http://schemas.openxmlformats.org/officeDocument/2006/relationships/slideLayout" Target="../slideLayouts/slideLayout2.xml"/><Relationship Id="rId6" Type="http://schemas.microsoft.com/office/2007/relationships/diagramDrawing" Target="../diagrams/drawing30.xml"/><Relationship Id="rId5" Type="http://schemas.openxmlformats.org/officeDocument/2006/relationships/diagramColors" Target="../diagrams/colors30.xml"/><Relationship Id="rId4" Type="http://schemas.openxmlformats.org/officeDocument/2006/relationships/diagramQuickStyle" Target="../diagrams/quickStyle30.xml"/></Relationships>
</file>

<file path=ppt/slides/_rels/slide54.xml.rels><?xml version="1.0" encoding="UTF-8" standalone="yes"?>
<Relationships xmlns="http://schemas.openxmlformats.org/package/2006/relationships"><Relationship Id="rId3" Type="http://schemas.openxmlformats.org/officeDocument/2006/relationships/diagramLayout" Target="../diagrams/layout31.xml"/><Relationship Id="rId2" Type="http://schemas.openxmlformats.org/officeDocument/2006/relationships/diagramData" Target="../diagrams/data31.xml"/><Relationship Id="rId1" Type="http://schemas.openxmlformats.org/officeDocument/2006/relationships/slideLayout" Target="../slideLayouts/slideLayout2.xml"/><Relationship Id="rId6" Type="http://schemas.microsoft.com/office/2007/relationships/diagramDrawing" Target="../diagrams/drawing31.xml"/><Relationship Id="rId5" Type="http://schemas.openxmlformats.org/officeDocument/2006/relationships/diagramColors" Target="../diagrams/colors31.xml"/><Relationship Id="rId4" Type="http://schemas.openxmlformats.org/officeDocument/2006/relationships/diagramQuickStyle" Target="../diagrams/quickStyle31.xml"/></Relationships>
</file>

<file path=ppt/slides/_rels/slide55.xml.rels><?xml version="1.0" encoding="UTF-8" standalone="yes"?>
<Relationships xmlns="http://schemas.openxmlformats.org/package/2006/relationships"><Relationship Id="rId3" Type="http://schemas.openxmlformats.org/officeDocument/2006/relationships/diagramLayout" Target="../diagrams/layout32.xml"/><Relationship Id="rId2" Type="http://schemas.openxmlformats.org/officeDocument/2006/relationships/diagramData" Target="../diagrams/data32.xml"/><Relationship Id="rId1" Type="http://schemas.openxmlformats.org/officeDocument/2006/relationships/slideLayout" Target="../slideLayouts/slideLayout2.xml"/><Relationship Id="rId6" Type="http://schemas.microsoft.com/office/2007/relationships/diagramDrawing" Target="../diagrams/drawing32.xml"/><Relationship Id="rId5" Type="http://schemas.openxmlformats.org/officeDocument/2006/relationships/diagramColors" Target="../diagrams/colors32.xml"/><Relationship Id="rId4" Type="http://schemas.openxmlformats.org/officeDocument/2006/relationships/diagramQuickStyle" Target="../diagrams/quickStyle32.xml"/></Relationships>
</file>

<file path=ppt/slides/_rels/slide56.xml.rels><?xml version="1.0" encoding="UTF-8" standalone="yes"?>
<Relationships xmlns="http://schemas.openxmlformats.org/package/2006/relationships"><Relationship Id="rId3" Type="http://schemas.openxmlformats.org/officeDocument/2006/relationships/diagramLayout" Target="../diagrams/layout33.xml"/><Relationship Id="rId2" Type="http://schemas.openxmlformats.org/officeDocument/2006/relationships/diagramData" Target="../diagrams/data33.xml"/><Relationship Id="rId1" Type="http://schemas.openxmlformats.org/officeDocument/2006/relationships/slideLayout" Target="../slideLayouts/slideLayout2.xml"/><Relationship Id="rId6" Type="http://schemas.microsoft.com/office/2007/relationships/diagramDrawing" Target="../diagrams/drawing33.xml"/><Relationship Id="rId5" Type="http://schemas.openxmlformats.org/officeDocument/2006/relationships/diagramColors" Target="../diagrams/colors33.xml"/><Relationship Id="rId4" Type="http://schemas.openxmlformats.org/officeDocument/2006/relationships/diagramQuickStyle" Target="../diagrams/quickStyle33.xml"/></Relationships>
</file>

<file path=ppt/slides/_rels/slide57.xml.rels><?xml version="1.0" encoding="UTF-8" standalone="yes"?>
<Relationships xmlns="http://schemas.openxmlformats.org/package/2006/relationships"><Relationship Id="rId3" Type="http://schemas.openxmlformats.org/officeDocument/2006/relationships/diagramLayout" Target="../diagrams/layout34.xml"/><Relationship Id="rId2" Type="http://schemas.openxmlformats.org/officeDocument/2006/relationships/diagramData" Target="../diagrams/data34.xml"/><Relationship Id="rId1" Type="http://schemas.openxmlformats.org/officeDocument/2006/relationships/slideLayout" Target="../slideLayouts/slideLayout2.xml"/><Relationship Id="rId6" Type="http://schemas.microsoft.com/office/2007/relationships/diagramDrawing" Target="../diagrams/drawing34.xml"/><Relationship Id="rId5" Type="http://schemas.openxmlformats.org/officeDocument/2006/relationships/diagramColors" Target="../diagrams/colors34.xml"/><Relationship Id="rId4" Type="http://schemas.openxmlformats.org/officeDocument/2006/relationships/diagramQuickStyle" Target="../diagrams/quickStyle34.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9.xml.rels><?xml version="1.0" encoding="UTF-8" standalone="yes"?>
<Relationships xmlns="http://schemas.openxmlformats.org/package/2006/relationships"><Relationship Id="rId3" Type="http://schemas.openxmlformats.org/officeDocument/2006/relationships/diagramLayout" Target="../diagrams/layout35.xml"/><Relationship Id="rId2" Type="http://schemas.openxmlformats.org/officeDocument/2006/relationships/diagramData" Target="../diagrams/data35.xml"/><Relationship Id="rId1" Type="http://schemas.openxmlformats.org/officeDocument/2006/relationships/slideLayout" Target="../slideLayouts/slideLayout2.xml"/><Relationship Id="rId6" Type="http://schemas.microsoft.com/office/2007/relationships/diagramDrawing" Target="../diagrams/drawing35.xml"/><Relationship Id="rId5" Type="http://schemas.openxmlformats.org/officeDocument/2006/relationships/diagramColors" Target="../diagrams/colors35.xml"/><Relationship Id="rId4" Type="http://schemas.openxmlformats.org/officeDocument/2006/relationships/diagramQuickStyle" Target="../diagrams/quickStyle3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3" Type="http://schemas.openxmlformats.org/officeDocument/2006/relationships/diagramLayout" Target="../diagrams/layout36.xml"/><Relationship Id="rId2" Type="http://schemas.openxmlformats.org/officeDocument/2006/relationships/diagramData" Target="../diagrams/data36.xml"/><Relationship Id="rId1" Type="http://schemas.openxmlformats.org/officeDocument/2006/relationships/slideLayout" Target="../slideLayouts/slideLayout2.xml"/><Relationship Id="rId6" Type="http://schemas.microsoft.com/office/2007/relationships/diagramDrawing" Target="../diagrams/drawing36.xml"/><Relationship Id="rId5" Type="http://schemas.openxmlformats.org/officeDocument/2006/relationships/diagramColors" Target="../diagrams/colors36.xml"/><Relationship Id="rId4" Type="http://schemas.openxmlformats.org/officeDocument/2006/relationships/diagramQuickStyle" Target="../diagrams/quickStyle36.xml"/></Relationships>
</file>

<file path=ppt/slides/_rels/slide61.xml.rels><?xml version="1.0" encoding="UTF-8" standalone="yes"?>
<Relationships xmlns="http://schemas.openxmlformats.org/package/2006/relationships"><Relationship Id="rId3" Type="http://schemas.openxmlformats.org/officeDocument/2006/relationships/diagramLayout" Target="../diagrams/layout37.xml"/><Relationship Id="rId2" Type="http://schemas.openxmlformats.org/officeDocument/2006/relationships/diagramData" Target="../diagrams/data37.xml"/><Relationship Id="rId1" Type="http://schemas.openxmlformats.org/officeDocument/2006/relationships/slideLayout" Target="../slideLayouts/slideLayout2.xml"/><Relationship Id="rId6" Type="http://schemas.microsoft.com/office/2007/relationships/diagramDrawing" Target="../diagrams/drawing37.xml"/><Relationship Id="rId5" Type="http://schemas.openxmlformats.org/officeDocument/2006/relationships/diagramColors" Target="../diagrams/colors37.xml"/><Relationship Id="rId4" Type="http://schemas.openxmlformats.org/officeDocument/2006/relationships/diagramQuickStyle" Target="../diagrams/quickStyle37.xml"/></Relationships>
</file>

<file path=ppt/slides/_rels/slide62.xml.rels><?xml version="1.0" encoding="UTF-8" standalone="yes"?>
<Relationships xmlns="http://schemas.openxmlformats.org/package/2006/relationships"><Relationship Id="rId3" Type="http://schemas.openxmlformats.org/officeDocument/2006/relationships/diagramLayout" Target="../diagrams/layout38.xml"/><Relationship Id="rId2" Type="http://schemas.openxmlformats.org/officeDocument/2006/relationships/diagramData" Target="../diagrams/data38.xml"/><Relationship Id="rId1" Type="http://schemas.openxmlformats.org/officeDocument/2006/relationships/slideLayout" Target="../slideLayouts/slideLayout2.xml"/><Relationship Id="rId6" Type="http://schemas.microsoft.com/office/2007/relationships/diagramDrawing" Target="../diagrams/drawing38.xml"/><Relationship Id="rId5" Type="http://schemas.openxmlformats.org/officeDocument/2006/relationships/diagramColors" Target="../diagrams/colors38.xml"/><Relationship Id="rId4" Type="http://schemas.openxmlformats.org/officeDocument/2006/relationships/diagramQuickStyle" Target="../diagrams/quickStyle38.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4.xml.rels><?xml version="1.0" encoding="UTF-8" standalone="yes"?>
<Relationships xmlns="http://schemas.openxmlformats.org/package/2006/relationships"><Relationship Id="rId3" Type="http://schemas.openxmlformats.org/officeDocument/2006/relationships/diagramLayout" Target="../diagrams/layout39.xml"/><Relationship Id="rId2" Type="http://schemas.openxmlformats.org/officeDocument/2006/relationships/diagramData" Target="../diagrams/data39.xml"/><Relationship Id="rId1" Type="http://schemas.openxmlformats.org/officeDocument/2006/relationships/slideLayout" Target="../slideLayouts/slideLayout2.xml"/><Relationship Id="rId6" Type="http://schemas.microsoft.com/office/2007/relationships/diagramDrawing" Target="../diagrams/drawing39.xml"/><Relationship Id="rId5" Type="http://schemas.openxmlformats.org/officeDocument/2006/relationships/diagramColors" Target="../diagrams/colors39.xml"/><Relationship Id="rId4" Type="http://schemas.openxmlformats.org/officeDocument/2006/relationships/diagramQuickStyle" Target="../diagrams/quickStyle39.xml"/></Relationships>
</file>

<file path=ppt/slides/_rels/slide65.xml.rels><?xml version="1.0" encoding="UTF-8" standalone="yes"?>
<Relationships xmlns="http://schemas.openxmlformats.org/package/2006/relationships"><Relationship Id="rId3" Type="http://schemas.openxmlformats.org/officeDocument/2006/relationships/diagramLayout" Target="../diagrams/layout40.xml"/><Relationship Id="rId2" Type="http://schemas.openxmlformats.org/officeDocument/2006/relationships/diagramData" Target="../diagrams/data40.xml"/><Relationship Id="rId1" Type="http://schemas.openxmlformats.org/officeDocument/2006/relationships/slideLayout" Target="../slideLayouts/slideLayout2.xml"/><Relationship Id="rId6" Type="http://schemas.microsoft.com/office/2007/relationships/diagramDrawing" Target="../diagrams/drawing40.xml"/><Relationship Id="rId5" Type="http://schemas.openxmlformats.org/officeDocument/2006/relationships/diagramColors" Target="../diagrams/colors40.xml"/><Relationship Id="rId4" Type="http://schemas.openxmlformats.org/officeDocument/2006/relationships/diagramQuickStyle" Target="../diagrams/quickStyle40.xml"/></Relationships>
</file>

<file path=ppt/slides/_rels/slide66.xml.rels><?xml version="1.0" encoding="UTF-8" standalone="yes"?>
<Relationships xmlns="http://schemas.openxmlformats.org/package/2006/relationships"><Relationship Id="rId3" Type="http://schemas.openxmlformats.org/officeDocument/2006/relationships/diagramLayout" Target="../diagrams/layout41.xml"/><Relationship Id="rId2" Type="http://schemas.openxmlformats.org/officeDocument/2006/relationships/diagramData" Target="../diagrams/data41.xml"/><Relationship Id="rId1" Type="http://schemas.openxmlformats.org/officeDocument/2006/relationships/slideLayout" Target="../slideLayouts/slideLayout2.xml"/><Relationship Id="rId6" Type="http://schemas.microsoft.com/office/2007/relationships/diagramDrawing" Target="../diagrams/drawing41.xml"/><Relationship Id="rId5" Type="http://schemas.openxmlformats.org/officeDocument/2006/relationships/diagramColors" Target="../diagrams/colors41.xml"/><Relationship Id="rId4" Type="http://schemas.openxmlformats.org/officeDocument/2006/relationships/diagramQuickStyle" Target="../diagrams/quickStyle41.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8.xml.rels><?xml version="1.0" encoding="UTF-8" standalone="yes"?>
<Relationships xmlns="http://schemas.openxmlformats.org/package/2006/relationships"><Relationship Id="rId3" Type="http://schemas.openxmlformats.org/officeDocument/2006/relationships/diagramLayout" Target="../diagrams/layout42.xml"/><Relationship Id="rId2" Type="http://schemas.openxmlformats.org/officeDocument/2006/relationships/diagramData" Target="../diagrams/data42.xml"/><Relationship Id="rId1" Type="http://schemas.openxmlformats.org/officeDocument/2006/relationships/slideLayout" Target="../slideLayouts/slideLayout2.xml"/><Relationship Id="rId6" Type="http://schemas.microsoft.com/office/2007/relationships/diagramDrawing" Target="../diagrams/drawing42.xml"/><Relationship Id="rId5" Type="http://schemas.openxmlformats.org/officeDocument/2006/relationships/diagramColors" Target="../diagrams/colors42.xml"/><Relationship Id="rId4" Type="http://schemas.openxmlformats.org/officeDocument/2006/relationships/diagramQuickStyle" Target="../diagrams/quickStyle42.xml"/></Relationships>
</file>

<file path=ppt/slides/_rels/slide69.xml.rels><?xml version="1.0" encoding="UTF-8" standalone="yes"?>
<Relationships xmlns="http://schemas.openxmlformats.org/package/2006/relationships"><Relationship Id="rId3" Type="http://schemas.openxmlformats.org/officeDocument/2006/relationships/diagramLayout" Target="../diagrams/layout43.xml"/><Relationship Id="rId2" Type="http://schemas.openxmlformats.org/officeDocument/2006/relationships/diagramData" Target="../diagrams/data43.xml"/><Relationship Id="rId1" Type="http://schemas.openxmlformats.org/officeDocument/2006/relationships/slideLayout" Target="../slideLayouts/slideLayout2.xml"/><Relationship Id="rId6" Type="http://schemas.microsoft.com/office/2007/relationships/diagramDrawing" Target="../diagrams/drawing43.xml"/><Relationship Id="rId5" Type="http://schemas.openxmlformats.org/officeDocument/2006/relationships/diagramColors" Target="../diagrams/colors43.xml"/><Relationship Id="rId4" Type="http://schemas.openxmlformats.org/officeDocument/2006/relationships/diagramQuickStyle" Target="../diagrams/quickStyle43.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3" Type="http://schemas.openxmlformats.org/officeDocument/2006/relationships/diagramLayout" Target="../diagrams/layout44.xml"/><Relationship Id="rId2" Type="http://schemas.openxmlformats.org/officeDocument/2006/relationships/diagramData" Target="../diagrams/data44.xml"/><Relationship Id="rId1" Type="http://schemas.openxmlformats.org/officeDocument/2006/relationships/slideLayout" Target="../slideLayouts/slideLayout2.xml"/><Relationship Id="rId6" Type="http://schemas.microsoft.com/office/2007/relationships/diagramDrawing" Target="../diagrams/drawing44.xml"/><Relationship Id="rId5" Type="http://schemas.openxmlformats.org/officeDocument/2006/relationships/diagramColors" Target="../diagrams/colors44.xml"/><Relationship Id="rId4" Type="http://schemas.openxmlformats.org/officeDocument/2006/relationships/diagramQuickStyle" Target="../diagrams/quickStyle44.xml"/></Relationships>
</file>

<file path=ppt/slides/_rels/slide71.xml.rels><?xml version="1.0" encoding="UTF-8" standalone="yes"?>
<Relationships xmlns="http://schemas.openxmlformats.org/package/2006/relationships"><Relationship Id="rId3" Type="http://schemas.openxmlformats.org/officeDocument/2006/relationships/diagramLayout" Target="../diagrams/layout45.xml"/><Relationship Id="rId2" Type="http://schemas.openxmlformats.org/officeDocument/2006/relationships/diagramData" Target="../diagrams/data45.xml"/><Relationship Id="rId1" Type="http://schemas.openxmlformats.org/officeDocument/2006/relationships/slideLayout" Target="../slideLayouts/slideLayout2.xml"/><Relationship Id="rId6" Type="http://schemas.microsoft.com/office/2007/relationships/diagramDrawing" Target="../diagrams/drawing45.xml"/><Relationship Id="rId5" Type="http://schemas.openxmlformats.org/officeDocument/2006/relationships/diagramColors" Target="../diagrams/colors45.xml"/><Relationship Id="rId4" Type="http://schemas.openxmlformats.org/officeDocument/2006/relationships/diagramQuickStyle" Target="../diagrams/quickStyle45.xml"/></Relationships>
</file>

<file path=ppt/slides/_rels/slide72.xml.rels><?xml version="1.0" encoding="UTF-8" standalone="yes"?>
<Relationships xmlns="http://schemas.openxmlformats.org/package/2006/relationships"><Relationship Id="rId3" Type="http://schemas.openxmlformats.org/officeDocument/2006/relationships/diagramLayout" Target="../diagrams/layout46.xml"/><Relationship Id="rId2" Type="http://schemas.openxmlformats.org/officeDocument/2006/relationships/diagramData" Target="../diagrams/data46.xml"/><Relationship Id="rId1" Type="http://schemas.openxmlformats.org/officeDocument/2006/relationships/slideLayout" Target="../slideLayouts/slideLayout2.xml"/><Relationship Id="rId6" Type="http://schemas.microsoft.com/office/2007/relationships/diagramDrawing" Target="../diagrams/drawing46.xml"/><Relationship Id="rId5" Type="http://schemas.openxmlformats.org/officeDocument/2006/relationships/diagramColors" Target="../diagrams/colors46.xml"/><Relationship Id="rId4" Type="http://schemas.openxmlformats.org/officeDocument/2006/relationships/diagramQuickStyle" Target="../diagrams/quickStyle46.xml"/></Relationships>
</file>

<file path=ppt/slides/_rels/slide73.xml.rels><?xml version="1.0" encoding="UTF-8" standalone="yes"?>
<Relationships xmlns="http://schemas.openxmlformats.org/package/2006/relationships"><Relationship Id="rId3" Type="http://schemas.openxmlformats.org/officeDocument/2006/relationships/diagramLayout" Target="../diagrams/layout47.xml"/><Relationship Id="rId2" Type="http://schemas.openxmlformats.org/officeDocument/2006/relationships/diagramData" Target="../diagrams/data47.xml"/><Relationship Id="rId1" Type="http://schemas.openxmlformats.org/officeDocument/2006/relationships/slideLayout" Target="../slideLayouts/slideLayout2.xml"/><Relationship Id="rId6" Type="http://schemas.microsoft.com/office/2007/relationships/diagramDrawing" Target="../diagrams/drawing47.xml"/><Relationship Id="rId5" Type="http://schemas.openxmlformats.org/officeDocument/2006/relationships/diagramColors" Target="../diagrams/colors47.xml"/><Relationship Id="rId4" Type="http://schemas.openxmlformats.org/officeDocument/2006/relationships/diagramQuickStyle" Target="../diagrams/quickStyle47.xml"/></Relationships>
</file>

<file path=ppt/slides/_rels/slide74.xml.rels><?xml version="1.0" encoding="UTF-8" standalone="yes"?>
<Relationships xmlns="http://schemas.openxmlformats.org/package/2006/relationships"><Relationship Id="rId3" Type="http://schemas.openxmlformats.org/officeDocument/2006/relationships/diagramLayout" Target="../diagrams/layout48.xml"/><Relationship Id="rId2" Type="http://schemas.openxmlformats.org/officeDocument/2006/relationships/diagramData" Target="../diagrams/data48.xml"/><Relationship Id="rId1" Type="http://schemas.openxmlformats.org/officeDocument/2006/relationships/slideLayout" Target="../slideLayouts/slideLayout2.xml"/><Relationship Id="rId6" Type="http://schemas.microsoft.com/office/2007/relationships/diagramDrawing" Target="../diagrams/drawing48.xml"/><Relationship Id="rId5" Type="http://schemas.openxmlformats.org/officeDocument/2006/relationships/diagramColors" Target="../diagrams/colors48.xml"/><Relationship Id="rId4" Type="http://schemas.openxmlformats.org/officeDocument/2006/relationships/diagramQuickStyle" Target="../diagrams/quickStyle48.xml"/></Relationships>
</file>

<file path=ppt/slides/_rels/slide75.xml.rels><?xml version="1.0" encoding="UTF-8" standalone="yes"?>
<Relationships xmlns="http://schemas.openxmlformats.org/package/2006/relationships"><Relationship Id="rId3" Type="http://schemas.openxmlformats.org/officeDocument/2006/relationships/diagramLayout" Target="../diagrams/layout49.xml"/><Relationship Id="rId2" Type="http://schemas.openxmlformats.org/officeDocument/2006/relationships/diagramData" Target="../diagrams/data49.xml"/><Relationship Id="rId1" Type="http://schemas.openxmlformats.org/officeDocument/2006/relationships/slideLayout" Target="../slideLayouts/slideLayout2.xml"/><Relationship Id="rId6" Type="http://schemas.microsoft.com/office/2007/relationships/diagramDrawing" Target="../diagrams/drawing49.xml"/><Relationship Id="rId5" Type="http://schemas.openxmlformats.org/officeDocument/2006/relationships/diagramColors" Target="../diagrams/colors49.xml"/><Relationship Id="rId4" Type="http://schemas.openxmlformats.org/officeDocument/2006/relationships/diagramQuickStyle" Target="../diagrams/quickStyle49.xml"/></Relationships>
</file>

<file path=ppt/slides/_rels/slide76.xml.rels><?xml version="1.0" encoding="UTF-8" standalone="yes"?>
<Relationships xmlns="http://schemas.openxmlformats.org/package/2006/relationships"><Relationship Id="rId3" Type="http://schemas.openxmlformats.org/officeDocument/2006/relationships/diagramLayout" Target="../diagrams/layout50.xml"/><Relationship Id="rId2" Type="http://schemas.openxmlformats.org/officeDocument/2006/relationships/diagramData" Target="../diagrams/data50.xml"/><Relationship Id="rId1" Type="http://schemas.openxmlformats.org/officeDocument/2006/relationships/slideLayout" Target="../slideLayouts/slideLayout2.xml"/><Relationship Id="rId6" Type="http://schemas.microsoft.com/office/2007/relationships/diagramDrawing" Target="../diagrams/drawing50.xml"/><Relationship Id="rId5" Type="http://schemas.openxmlformats.org/officeDocument/2006/relationships/diagramColors" Target="../diagrams/colors50.xml"/><Relationship Id="rId4" Type="http://schemas.openxmlformats.org/officeDocument/2006/relationships/diagramQuickStyle" Target="../diagrams/quickStyle50.xml"/></Relationships>
</file>

<file path=ppt/slides/_rels/slide77.xml.rels><?xml version="1.0" encoding="UTF-8" standalone="yes"?>
<Relationships xmlns="http://schemas.openxmlformats.org/package/2006/relationships"><Relationship Id="rId3" Type="http://schemas.openxmlformats.org/officeDocument/2006/relationships/diagramLayout" Target="../diagrams/layout51.xml"/><Relationship Id="rId2" Type="http://schemas.openxmlformats.org/officeDocument/2006/relationships/diagramData" Target="../diagrams/data51.xml"/><Relationship Id="rId1" Type="http://schemas.openxmlformats.org/officeDocument/2006/relationships/slideLayout" Target="../slideLayouts/slideLayout2.xml"/><Relationship Id="rId6" Type="http://schemas.microsoft.com/office/2007/relationships/diagramDrawing" Target="../diagrams/drawing51.xml"/><Relationship Id="rId5" Type="http://schemas.openxmlformats.org/officeDocument/2006/relationships/diagramColors" Target="../diagrams/colors51.xml"/><Relationship Id="rId4" Type="http://schemas.openxmlformats.org/officeDocument/2006/relationships/diagramQuickStyle" Target="../diagrams/quickStyle51.xml"/></Relationships>
</file>

<file path=ppt/slides/_rels/slide78.xml.rels><?xml version="1.0" encoding="UTF-8" standalone="yes"?>
<Relationships xmlns="http://schemas.openxmlformats.org/package/2006/relationships"><Relationship Id="rId3" Type="http://schemas.openxmlformats.org/officeDocument/2006/relationships/diagramLayout" Target="../diagrams/layout52.xml"/><Relationship Id="rId2" Type="http://schemas.openxmlformats.org/officeDocument/2006/relationships/diagramData" Target="../diagrams/data52.xml"/><Relationship Id="rId1" Type="http://schemas.openxmlformats.org/officeDocument/2006/relationships/slideLayout" Target="../slideLayouts/slideLayout2.xml"/><Relationship Id="rId6" Type="http://schemas.microsoft.com/office/2007/relationships/diagramDrawing" Target="../diagrams/drawing52.xml"/><Relationship Id="rId5" Type="http://schemas.openxmlformats.org/officeDocument/2006/relationships/diagramColors" Target="../diagrams/colors52.xml"/><Relationship Id="rId4" Type="http://schemas.openxmlformats.org/officeDocument/2006/relationships/diagramQuickStyle" Target="../diagrams/quickStyle52.xml"/></Relationships>
</file>

<file path=ppt/slides/_rels/slide79.xml.rels><?xml version="1.0" encoding="UTF-8" standalone="yes"?>
<Relationships xmlns="http://schemas.openxmlformats.org/package/2006/relationships"><Relationship Id="rId3" Type="http://schemas.openxmlformats.org/officeDocument/2006/relationships/diagramLayout" Target="../diagrams/layout53.xml"/><Relationship Id="rId2" Type="http://schemas.openxmlformats.org/officeDocument/2006/relationships/diagramData" Target="../diagrams/data53.xml"/><Relationship Id="rId1" Type="http://schemas.openxmlformats.org/officeDocument/2006/relationships/slideLayout" Target="../slideLayouts/slideLayout2.xml"/><Relationship Id="rId6" Type="http://schemas.microsoft.com/office/2007/relationships/diagramDrawing" Target="../diagrams/drawing53.xml"/><Relationship Id="rId5" Type="http://schemas.openxmlformats.org/officeDocument/2006/relationships/diagramColors" Target="../diagrams/colors53.xml"/><Relationship Id="rId4" Type="http://schemas.openxmlformats.org/officeDocument/2006/relationships/diagramQuickStyle" Target="../diagrams/quickStyle5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3" Type="http://schemas.openxmlformats.org/officeDocument/2006/relationships/diagramLayout" Target="../diagrams/layout54.xml"/><Relationship Id="rId2" Type="http://schemas.openxmlformats.org/officeDocument/2006/relationships/diagramData" Target="../diagrams/data54.xml"/><Relationship Id="rId1" Type="http://schemas.openxmlformats.org/officeDocument/2006/relationships/slideLayout" Target="../slideLayouts/slideLayout2.xml"/><Relationship Id="rId6" Type="http://schemas.microsoft.com/office/2007/relationships/diagramDrawing" Target="../diagrams/drawing54.xml"/><Relationship Id="rId5" Type="http://schemas.openxmlformats.org/officeDocument/2006/relationships/diagramColors" Target="../diagrams/colors54.xml"/><Relationship Id="rId4" Type="http://schemas.openxmlformats.org/officeDocument/2006/relationships/diagramQuickStyle" Target="../diagrams/quickStyle54.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2.xml.rels><?xml version="1.0" encoding="UTF-8" standalone="yes"?>
<Relationships xmlns="http://schemas.openxmlformats.org/package/2006/relationships"><Relationship Id="rId3" Type="http://schemas.openxmlformats.org/officeDocument/2006/relationships/diagramLayout" Target="../diagrams/layout55.xml"/><Relationship Id="rId2" Type="http://schemas.openxmlformats.org/officeDocument/2006/relationships/diagramData" Target="../diagrams/data55.xml"/><Relationship Id="rId1" Type="http://schemas.openxmlformats.org/officeDocument/2006/relationships/slideLayout" Target="../slideLayouts/slideLayout2.xml"/><Relationship Id="rId6" Type="http://schemas.microsoft.com/office/2007/relationships/diagramDrawing" Target="../diagrams/drawing55.xml"/><Relationship Id="rId5" Type="http://schemas.openxmlformats.org/officeDocument/2006/relationships/diagramColors" Target="../diagrams/colors55.xml"/><Relationship Id="rId4" Type="http://schemas.openxmlformats.org/officeDocument/2006/relationships/diagramQuickStyle" Target="../diagrams/quickStyle55.xml"/></Relationships>
</file>

<file path=ppt/slides/_rels/slide83.xml.rels><?xml version="1.0" encoding="UTF-8" standalone="yes"?>
<Relationships xmlns="http://schemas.openxmlformats.org/package/2006/relationships"><Relationship Id="rId3" Type="http://schemas.openxmlformats.org/officeDocument/2006/relationships/diagramLayout" Target="../diagrams/layout56.xml"/><Relationship Id="rId2" Type="http://schemas.openxmlformats.org/officeDocument/2006/relationships/diagramData" Target="../diagrams/data56.xml"/><Relationship Id="rId1" Type="http://schemas.openxmlformats.org/officeDocument/2006/relationships/slideLayout" Target="../slideLayouts/slideLayout2.xml"/><Relationship Id="rId6" Type="http://schemas.microsoft.com/office/2007/relationships/diagramDrawing" Target="../diagrams/drawing56.xml"/><Relationship Id="rId5" Type="http://schemas.openxmlformats.org/officeDocument/2006/relationships/diagramColors" Target="../diagrams/colors56.xml"/><Relationship Id="rId4" Type="http://schemas.openxmlformats.org/officeDocument/2006/relationships/diagramQuickStyle" Target="../diagrams/quickStyle56.xml"/></Relationships>
</file>

<file path=ppt/slides/_rels/slide84.xml.rels><?xml version="1.0" encoding="UTF-8" standalone="yes"?>
<Relationships xmlns="http://schemas.openxmlformats.org/package/2006/relationships"><Relationship Id="rId3" Type="http://schemas.openxmlformats.org/officeDocument/2006/relationships/diagramLayout" Target="../diagrams/layout57.xml"/><Relationship Id="rId2" Type="http://schemas.openxmlformats.org/officeDocument/2006/relationships/diagramData" Target="../diagrams/data57.xml"/><Relationship Id="rId1" Type="http://schemas.openxmlformats.org/officeDocument/2006/relationships/slideLayout" Target="../slideLayouts/slideLayout2.xml"/><Relationship Id="rId6" Type="http://schemas.microsoft.com/office/2007/relationships/diagramDrawing" Target="../diagrams/drawing57.xml"/><Relationship Id="rId5" Type="http://schemas.openxmlformats.org/officeDocument/2006/relationships/diagramColors" Target="../diagrams/colors57.xml"/><Relationship Id="rId4" Type="http://schemas.openxmlformats.org/officeDocument/2006/relationships/diagramQuickStyle" Target="../diagrams/quickStyle57.xml"/></Relationships>
</file>

<file path=ppt/slides/_rels/slide85.xml.rels><?xml version="1.0" encoding="UTF-8" standalone="yes"?>
<Relationships xmlns="http://schemas.openxmlformats.org/package/2006/relationships"><Relationship Id="rId3" Type="http://schemas.openxmlformats.org/officeDocument/2006/relationships/diagramLayout" Target="../diagrams/layout58.xml"/><Relationship Id="rId2" Type="http://schemas.openxmlformats.org/officeDocument/2006/relationships/diagramData" Target="../diagrams/data58.xml"/><Relationship Id="rId1" Type="http://schemas.openxmlformats.org/officeDocument/2006/relationships/slideLayout" Target="../slideLayouts/slideLayout2.xml"/><Relationship Id="rId6" Type="http://schemas.microsoft.com/office/2007/relationships/diagramDrawing" Target="../diagrams/drawing58.xml"/><Relationship Id="rId5" Type="http://schemas.openxmlformats.org/officeDocument/2006/relationships/diagramColors" Target="../diagrams/colors58.xml"/><Relationship Id="rId4" Type="http://schemas.openxmlformats.org/officeDocument/2006/relationships/diagramQuickStyle" Target="../diagrams/quickStyle58.xml"/></Relationships>
</file>

<file path=ppt/slides/_rels/slide86.xml.rels><?xml version="1.0" encoding="UTF-8" standalone="yes"?>
<Relationships xmlns="http://schemas.openxmlformats.org/package/2006/relationships"><Relationship Id="rId3" Type="http://schemas.openxmlformats.org/officeDocument/2006/relationships/diagramLayout" Target="../diagrams/layout59.xml"/><Relationship Id="rId2" Type="http://schemas.openxmlformats.org/officeDocument/2006/relationships/diagramData" Target="../diagrams/data59.xml"/><Relationship Id="rId1" Type="http://schemas.openxmlformats.org/officeDocument/2006/relationships/slideLayout" Target="../slideLayouts/slideLayout2.xml"/><Relationship Id="rId6" Type="http://schemas.microsoft.com/office/2007/relationships/diagramDrawing" Target="../diagrams/drawing59.xml"/><Relationship Id="rId5" Type="http://schemas.openxmlformats.org/officeDocument/2006/relationships/diagramColors" Target="../diagrams/colors59.xml"/><Relationship Id="rId4" Type="http://schemas.openxmlformats.org/officeDocument/2006/relationships/diagramQuickStyle" Target="../diagrams/quickStyle59.xml"/></Relationships>
</file>

<file path=ppt/slides/_rels/slide87.xml.rels><?xml version="1.0" encoding="UTF-8" standalone="yes"?>
<Relationships xmlns="http://schemas.openxmlformats.org/package/2006/relationships"><Relationship Id="rId3" Type="http://schemas.openxmlformats.org/officeDocument/2006/relationships/diagramLayout" Target="../diagrams/layout60.xml"/><Relationship Id="rId2" Type="http://schemas.openxmlformats.org/officeDocument/2006/relationships/diagramData" Target="../diagrams/data60.xml"/><Relationship Id="rId1" Type="http://schemas.openxmlformats.org/officeDocument/2006/relationships/slideLayout" Target="../slideLayouts/slideLayout2.xml"/><Relationship Id="rId6" Type="http://schemas.microsoft.com/office/2007/relationships/diagramDrawing" Target="../diagrams/drawing60.xml"/><Relationship Id="rId5" Type="http://schemas.openxmlformats.org/officeDocument/2006/relationships/diagramColors" Target="../diagrams/colors60.xml"/><Relationship Id="rId4" Type="http://schemas.openxmlformats.org/officeDocument/2006/relationships/diagramQuickStyle" Target="../diagrams/quickStyle60.xml"/></Relationships>
</file>

<file path=ppt/slides/_rels/slide88.xml.rels><?xml version="1.0" encoding="UTF-8" standalone="yes"?>
<Relationships xmlns="http://schemas.openxmlformats.org/package/2006/relationships"><Relationship Id="rId3" Type="http://schemas.openxmlformats.org/officeDocument/2006/relationships/diagramLayout" Target="../diagrams/layout61.xml"/><Relationship Id="rId2" Type="http://schemas.openxmlformats.org/officeDocument/2006/relationships/diagramData" Target="../diagrams/data61.xml"/><Relationship Id="rId1" Type="http://schemas.openxmlformats.org/officeDocument/2006/relationships/slideLayout" Target="../slideLayouts/slideLayout2.xml"/><Relationship Id="rId6" Type="http://schemas.microsoft.com/office/2007/relationships/diagramDrawing" Target="../diagrams/drawing61.xml"/><Relationship Id="rId5" Type="http://schemas.openxmlformats.org/officeDocument/2006/relationships/diagramColors" Target="../diagrams/colors61.xml"/><Relationship Id="rId4" Type="http://schemas.openxmlformats.org/officeDocument/2006/relationships/diagramQuickStyle" Target="../diagrams/quickStyle61.xml"/></Relationships>
</file>

<file path=ppt/slides/_rels/slide89.xml.rels><?xml version="1.0" encoding="UTF-8" standalone="yes"?>
<Relationships xmlns="http://schemas.openxmlformats.org/package/2006/relationships"><Relationship Id="rId3" Type="http://schemas.openxmlformats.org/officeDocument/2006/relationships/diagramLayout" Target="../diagrams/layout62.xml"/><Relationship Id="rId2" Type="http://schemas.openxmlformats.org/officeDocument/2006/relationships/diagramData" Target="../diagrams/data62.xml"/><Relationship Id="rId1" Type="http://schemas.openxmlformats.org/officeDocument/2006/relationships/slideLayout" Target="../slideLayouts/slideLayout2.xml"/><Relationship Id="rId6" Type="http://schemas.microsoft.com/office/2007/relationships/diagramDrawing" Target="../diagrams/drawing62.xml"/><Relationship Id="rId5" Type="http://schemas.openxmlformats.org/officeDocument/2006/relationships/diagramColors" Target="../diagrams/colors62.xml"/><Relationship Id="rId4" Type="http://schemas.openxmlformats.org/officeDocument/2006/relationships/diagramQuickStyle" Target="../diagrams/quickStyle62.xml"/></Relationships>
</file>

<file path=ppt/slides/_rels/slide9.xml.rels><?xml version="1.0" encoding="UTF-8" standalone="yes"?>
<Relationships xmlns="http://schemas.openxmlformats.org/package/2006/relationships"><Relationship Id="rId8" Type="http://schemas.openxmlformats.org/officeDocument/2006/relationships/hyperlink" Target="https://www.eaadhsy.gr/index.php/category-articles-eaadhsy/753-ekthesi-evropaikoy-elegktikoy-synedriou-dimosies-symvaseis-stin-ee" TargetMode="External"/><Relationship Id="rId3" Type="http://schemas.openxmlformats.org/officeDocument/2006/relationships/hyperlink" Target="https://diavgeia.gov.gr/" TargetMode="External"/><Relationship Id="rId7" Type="http://schemas.openxmlformats.org/officeDocument/2006/relationships/hyperlink" Target="https://www.eaadhsy.gr/n4412/" TargetMode="External"/><Relationship Id="rId2" Type="http://schemas.openxmlformats.org/officeDocument/2006/relationships/hyperlink" Target="https://portal.eprocurement.gov.gr/webcenter/portal/TestPortal/elearning" TargetMode="External"/><Relationship Id="rId1" Type="http://schemas.openxmlformats.org/officeDocument/2006/relationships/slideLayout" Target="../slideLayouts/slideLayout2.xml"/><Relationship Id="rId6" Type="http://schemas.openxmlformats.org/officeDocument/2006/relationships/hyperlink" Target="https://www.eaadhsy.gr/index.php/m-foreis/m-eshdhs" TargetMode="External"/><Relationship Id="rId5" Type="http://schemas.openxmlformats.org/officeDocument/2006/relationships/hyperlink" Target="https://www.europarl.europa.eu/factsheets/el/home" TargetMode="External"/><Relationship Id="rId4" Type="http://schemas.openxmlformats.org/officeDocument/2006/relationships/hyperlink" Target="https://www.epant.gr/enimerosi/dimosieyseis/odigoi/item/570-odigos-gia-anathetouses-arxes.html" TargetMode="External"/></Relationships>
</file>

<file path=ppt/slides/_rels/slide90.xml.rels><?xml version="1.0" encoding="UTF-8" standalone="yes"?>
<Relationships xmlns="http://schemas.openxmlformats.org/package/2006/relationships"><Relationship Id="rId3" Type="http://schemas.openxmlformats.org/officeDocument/2006/relationships/diagramLayout" Target="../diagrams/layout63.xml"/><Relationship Id="rId2" Type="http://schemas.openxmlformats.org/officeDocument/2006/relationships/diagramData" Target="../diagrams/data63.xml"/><Relationship Id="rId1" Type="http://schemas.openxmlformats.org/officeDocument/2006/relationships/slideLayout" Target="../slideLayouts/slideLayout2.xml"/><Relationship Id="rId6" Type="http://schemas.microsoft.com/office/2007/relationships/diagramDrawing" Target="../diagrams/drawing63.xml"/><Relationship Id="rId5" Type="http://schemas.openxmlformats.org/officeDocument/2006/relationships/diagramColors" Target="../diagrams/colors63.xml"/><Relationship Id="rId4" Type="http://schemas.openxmlformats.org/officeDocument/2006/relationships/diagramQuickStyle" Target="../diagrams/quickStyle63.xml"/></Relationships>
</file>

<file path=ppt/slides/_rels/slide91.xml.rels><?xml version="1.0" encoding="UTF-8" standalone="yes"?>
<Relationships xmlns="http://schemas.openxmlformats.org/package/2006/relationships"><Relationship Id="rId3" Type="http://schemas.openxmlformats.org/officeDocument/2006/relationships/diagramLayout" Target="../diagrams/layout64.xml"/><Relationship Id="rId2" Type="http://schemas.openxmlformats.org/officeDocument/2006/relationships/diagramData" Target="../diagrams/data64.xml"/><Relationship Id="rId1" Type="http://schemas.openxmlformats.org/officeDocument/2006/relationships/slideLayout" Target="../slideLayouts/slideLayout2.xml"/><Relationship Id="rId6" Type="http://schemas.microsoft.com/office/2007/relationships/diagramDrawing" Target="../diagrams/drawing64.xml"/><Relationship Id="rId5" Type="http://schemas.openxmlformats.org/officeDocument/2006/relationships/diagramColors" Target="../diagrams/colors64.xml"/><Relationship Id="rId4" Type="http://schemas.openxmlformats.org/officeDocument/2006/relationships/diagramQuickStyle" Target="../diagrams/quickStyle64.xml"/></Relationships>
</file>

<file path=ppt/slides/_rels/slide92.xml.rels><?xml version="1.0" encoding="UTF-8" standalone="yes"?>
<Relationships xmlns="http://schemas.openxmlformats.org/package/2006/relationships"><Relationship Id="rId3" Type="http://schemas.openxmlformats.org/officeDocument/2006/relationships/diagramLayout" Target="../diagrams/layout65.xml"/><Relationship Id="rId2" Type="http://schemas.openxmlformats.org/officeDocument/2006/relationships/diagramData" Target="../diagrams/data65.xml"/><Relationship Id="rId1" Type="http://schemas.openxmlformats.org/officeDocument/2006/relationships/slideLayout" Target="../slideLayouts/slideLayout2.xml"/><Relationship Id="rId6" Type="http://schemas.microsoft.com/office/2007/relationships/diagramDrawing" Target="../diagrams/drawing65.xml"/><Relationship Id="rId5" Type="http://schemas.openxmlformats.org/officeDocument/2006/relationships/diagramColors" Target="../diagrams/colors65.xml"/><Relationship Id="rId4" Type="http://schemas.openxmlformats.org/officeDocument/2006/relationships/diagramQuickStyle" Target="../diagrams/quickStyle65.xml"/></Relationships>
</file>

<file path=ppt/slides/_rels/slide93.xml.rels><?xml version="1.0" encoding="UTF-8" standalone="yes"?>
<Relationships xmlns="http://schemas.openxmlformats.org/package/2006/relationships"><Relationship Id="rId3" Type="http://schemas.openxmlformats.org/officeDocument/2006/relationships/diagramLayout" Target="../diagrams/layout66.xml"/><Relationship Id="rId2" Type="http://schemas.openxmlformats.org/officeDocument/2006/relationships/diagramData" Target="../diagrams/data66.xml"/><Relationship Id="rId1" Type="http://schemas.openxmlformats.org/officeDocument/2006/relationships/slideLayout" Target="../slideLayouts/slideLayout2.xml"/><Relationship Id="rId6" Type="http://schemas.microsoft.com/office/2007/relationships/diagramDrawing" Target="../diagrams/drawing66.xml"/><Relationship Id="rId5" Type="http://schemas.openxmlformats.org/officeDocument/2006/relationships/diagramColors" Target="../diagrams/colors66.xml"/><Relationship Id="rId4" Type="http://schemas.openxmlformats.org/officeDocument/2006/relationships/diagramQuickStyle" Target="../diagrams/quickStyle66.xml"/></Relationships>
</file>

<file path=ppt/slides/_rels/slide94.xml.rels><?xml version="1.0" encoding="UTF-8" standalone="yes"?>
<Relationships xmlns="http://schemas.openxmlformats.org/package/2006/relationships"><Relationship Id="rId3" Type="http://schemas.openxmlformats.org/officeDocument/2006/relationships/diagramLayout" Target="../diagrams/layout67.xml"/><Relationship Id="rId2" Type="http://schemas.openxmlformats.org/officeDocument/2006/relationships/diagramData" Target="../diagrams/data67.xml"/><Relationship Id="rId1" Type="http://schemas.openxmlformats.org/officeDocument/2006/relationships/slideLayout" Target="../slideLayouts/slideLayout2.xml"/><Relationship Id="rId6" Type="http://schemas.microsoft.com/office/2007/relationships/diagramDrawing" Target="../diagrams/drawing67.xml"/><Relationship Id="rId5" Type="http://schemas.openxmlformats.org/officeDocument/2006/relationships/diagramColors" Target="../diagrams/colors67.xml"/><Relationship Id="rId4" Type="http://schemas.openxmlformats.org/officeDocument/2006/relationships/diagramQuickStyle" Target="../diagrams/quickStyle67.xml"/></Relationships>
</file>

<file path=ppt/slides/_rels/slide95.xml.rels><?xml version="1.0" encoding="UTF-8" standalone="yes"?>
<Relationships xmlns="http://schemas.openxmlformats.org/package/2006/relationships"><Relationship Id="rId3" Type="http://schemas.openxmlformats.org/officeDocument/2006/relationships/diagramLayout" Target="../diagrams/layout68.xml"/><Relationship Id="rId2" Type="http://schemas.openxmlformats.org/officeDocument/2006/relationships/diagramData" Target="../diagrams/data68.xml"/><Relationship Id="rId1" Type="http://schemas.openxmlformats.org/officeDocument/2006/relationships/slideLayout" Target="../slideLayouts/slideLayout2.xml"/><Relationship Id="rId6" Type="http://schemas.microsoft.com/office/2007/relationships/diagramDrawing" Target="../diagrams/drawing68.xml"/><Relationship Id="rId5" Type="http://schemas.openxmlformats.org/officeDocument/2006/relationships/diagramColors" Target="../diagrams/colors68.xml"/><Relationship Id="rId4" Type="http://schemas.openxmlformats.org/officeDocument/2006/relationships/diagramQuickStyle" Target="../diagrams/quickStyle68.xml"/></Relationships>
</file>

<file path=ppt/slides/_rels/slide96.xml.rels><?xml version="1.0" encoding="UTF-8" standalone="yes"?>
<Relationships xmlns="http://schemas.openxmlformats.org/package/2006/relationships"><Relationship Id="rId3" Type="http://schemas.openxmlformats.org/officeDocument/2006/relationships/diagramLayout" Target="../diagrams/layout69.xml"/><Relationship Id="rId2" Type="http://schemas.openxmlformats.org/officeDocument/2006/relationships/diagramData" Target="../diagrams/data69.xml"/><Relationship Id="rId1" Type="http://schemas.openxmlformats.org/officeDocument/2006/relationships/slideLayout" Target="../slideLayouts/slideLayout2.xml"/><Relationship Id="rId6" Type="http://schemas.microsoft.com/office/2007/relationships/diagramDrawing" Target="../diagrams/drawing69.xml"/><Relationship Id="rId5" Type="http://schemas.openxmlformats.org/officeDocument/2006/relationships/diagramColors" Target="../diagrams/colors69.xml"/><Relationship Id="rId4" Type="http://schemas.openxmlformats.org/officeDocument/2006/relationships/diagramQuickStyle" Target="../diagrams/quickStyle69.xml"/></Relationships>
</file>

<file path=ppt/slides/_rels/slide97.xml.rels><?xml version="1.0" encoding="UTF-8" standalone="yes"?>
<Relationships xmlns="http://schemas.openxmlformats.org/package/2006/relationships"><Relationship Id="rId3" Type="http://schemas.openxmlformats.org/officeDocument/2006/relationships/diagramLayout" Target="../diagrams/layout70.xml"/><Relationship Id="rId2" Type="http://schemas.openxmlformats.org/officeDocument/2006/relationships/diagramData" Target="../diagrams/data70.xml"/><Relationship Id="rId1" Type="http://schemas.openxmlformats.org/officeDocument/2006/relationships/slideLayout" Target="../slideLayouts/slideLayout2.xml"/><Relationship Id="rId6" Type="http://schemas.microsoft.com/office/2007/relationships/diagramDrawing" Target="../diagrams/drawing70.xml"/><Relationship Id="rId5" Type="http://schemas.openxmlformats.org/officeDocument/2006/relationships/diagramColors" Target="../diagrams/colors70.xml"/><Relationship Id="rId4" Type="http://schemas.openxmlformats.org/officeDocument/2006/relationships/diagramQuickStyle" Target="../diagrams/quickStyle70.xml"/></Relationships>
</file>

<file path=ppt/slides/_rels/slide98.xml.rels><?xml version="1.0" encoding="UTF-8" standalone="yes"?>
<Relationships xmlns="http://schemas.openxmlformats.org/package/2006/relationships"><Relationship Id="rId3" Type="http://schemas.openxmlformats.org/officeDocument/2006/relationships/diagramLayout" Target="../diagrams/layout71.xml"/><Relationship Id="rId2" Type="http://schemas.openxmlformats.org/officeDocument/2006/relationships/diagramData" Target="../diagrams/data71.xml"/><Relationship Id="rId1" Type="http://schemas.openxmlformats.org/officeDocument/2006/relationships/slideLayout" Target="../slideLayouts/slideLayout2.xml"/><Relationship Id="rId6" Type="http://schemas.microsoft.com/office/2007/relationships/diagramDrawing" Target="../diagrams/drawing71.xml"/><Relationship Id="rId5" Type="http://schemas.openxmlformats.org/officeDocument/2006/relationships/diagramColors" Target="../diagrams/colors71.xml"/><Relationship Id="rId4" Type="http://schemas.openxmlformats.org/officeDocument/2006/relationships/diagramQuickStyle" Target="../diagrams/quickStyle71.xml"/></Relationships>
</file>

<file path=ppt/slides/_rels/slide99.xml.rels><?xml version="1.0" encoding="UTF-8" standalone="yes"?>
<Relationships xmlns="http://schemas.openxmlformats.org/package/2006/relationships"><Relationship Id="rId3" Type="http://schemas.openxmlformats.org/officeDocument/2006/relationships/diagramLayout" Target="../diagrams/layout72.xml"/><Relationship Id="rId2" Type="http://schemas.openxmlformats.org/officeDocument/2006/relationships/diagramData" Target="../diagrams/data72.xml"/><Relationship Id="rId1" Type="http://schemas.openxmlformats.org/officeDocument/2006/relationships/slideLayout" Target="../slideLayouts/slideLayout2.xml"/><Relationship Id="rId6" Type="http://schemas.microsoft.com/office/2007/relationships/diagramDrawing" Target="../diagrams/drawing72.xml"/><Relationship Id="rId5" Type="http://schemas.openxmlformats.org/officeDocument/2006/relationships/diagramColors" Target="../diagrams/colors72.xml"/><Relationship Id="rId4" Type="http://schemas.openxmlformats.org/officeDocument/2006/relationships/diagramQuickStyle" Target="../diagrams/quickStyle7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p:cNvSpPr>
            <a:spLocks noGrp="1"/>
          </p:cNvSpPr>
          <p:nvPr>
            <p:ph type="ctrTitle"/>
          </p:nvPr>
        </p:nvSpPr>
        <p:spPr>
          <a:xfrm>
            <a:off x="680322" y="1524000"/>
            <a:ext cx="8144134" cy="2582779"/>
          </a:xfrm>
        </p:spPr>
        <p:txBody>
          <a:bodyPr/>
          <a:lstStyle/>
          <a:p>
            <a:pPr algn="l"/>
            <a:r>
              <a:rPr lang="el-GR" sz="5000" dirty="0"/>
              <a:t>ΔΗΜΟΣΙΕΣ ΣΥΜΒΑΣΕΙΣ    ΑΝΤΑΓΩΝΙΣΜΟΣ &amp; ΟΙΚΟΝΟΜΙΚΗ ΑΝΑΠΤΥΞΗ</a:t>
            </a:r>
          </a:p>
        </p:txBody>
      </p:sp>
      <p:sp>
        <p:nvSpPr>
          <p:cNvPr id="3" name="Υπότιτλος 2"/>
          <p:cNvSpPr>
            <a:spLocks noGrp="1"/>
          </p:cNvSpPr>
          <p:nvPr>
            <p:ph type="subTitle" idx="1"/>
          </p:nvPr>
        </p:nvSpPr>
        <p:spPr>
          <a:xfrm>
            <a:off x="680322" y="4394039"/>
            <a:ext cx="8144134" cy="1535706"/>
          </a:xfrm>
        </p:spPr>
        <p:txBody>
          <a:bodyPr>
            <a:normAutofit fontScale="55000" lnSpcReduction="20000"/>
          </a:bodyPr>
          <a:lstStyle/>
          <a:p>
            <a:pPr algn="l"/>
            <a:r>
              <a:rPr lang="el-GR" dirty="0"/>
              <a:t>Μιχάλης Π. Σειραδάκης</a:t>
            </a:r>
            <a:endParaRPr lang="en-US" dirty="0"/>
          </a:p>
          <a:p>
            <a:pPr algn="l"/>
            <a:r>
              <a:rPr lang="el-GR" dirty="0"/>
              <a:t>Δικηγόρος-Δ.Ν.</a:t>
            </a:r>
          </a:p>
          <a:p>
            <a:pPr algn="l"/>
            <a:r>
              <a:rPr lang="el-GR" dirty="0"/>
              <a:t>π. Μέλος Αρχής Εξέτασης Προδικαστικών Προσφυγών</a:t>
            </a:r>
          </a:p>
          <a:p>
            <a:pPr algn="l"/>
            <a:r>
              <a:rPr lang="en-US" dirty="0"/>
              <a:t>Managing Partner MSCK Law Office</a:t>
            </a:r>
            <a:r>
              <a:rPr lang="el-GR" dirty="0"/>
              <a:t> </a:t>
            </a:r>
            <a:r>
              <a:rPr lang="en-US" dirty="0"/>
              <a:t>©</a:t>
            </a:r>
            <a:endParaRPr lang="el-GR" dirty="0"/>
          </a:p>
          <a:p>
            <a:pPr algn="l"/>
            <a:r>
              <a:rPr lang="en-US" dirty="0">
                <a:hlinkClick r:id="rId3"/>
              </a:rPr>
              <a:t>siradakismichalis@gmail.com</a:t>
            </a:r>
            <a:endParaRPr lang="en-US" dirty="0"/>
          </a:p>
          <a:p>
            <a:pPr algn="l"/>
            <a:r>
              <a:rPr lang="en-US" dirty="0">
                <a:hlinkClick r:id="rId4"/>
              </a:rPr>
              <a:t>m.seiradakis@unipi.gr</a:t>
            </a:r>
            <a:endParaRPr lang="en-US" dirty="0"/>
          </a:p>
        </p:txBody>
      </p:sp>
    </p:spTree>
    <p:extLst>
      <p:ext uri="{BB962C8B-B14F-4D97-AF65-F5344CB8AC3E}">
        <p14:creationId xmlns:p14="http://schemas.microsoft.com/office/powerpoint/2010/main" val="273962568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bg>
      <p:bgPr>
        <a:gradFill rotWithShape="1">
          <a:gsLst>
            <a:gs pos="0">
              <a:schemeClr val="bg2">
                <a:tint val="96000"/>
                <a:shade val="100000"/>
                <a:hueMod val="270000"/>
                <a:satMod val="200000"/>
                <a:lumMod val="128000"/>
              </a:schemeClr>
            </a:gs>
            <a:gs pos="50000">
              <a:schemeClr val="bg2">
                <a:shade val="100000"/>
                <a:hueMod val="100000"/>
                <a:satMod val="110000"/>
                <a:lumMod val="130000"/>
              </a:schemeClr>
            </a:gs>
            <a:gs pos="100000">
              <a:schemeClr val="bg2">
                <a:shade val="78000"/>
                <a:hueMod val="44000"/>
                <a:satMod val="200000"/>
                <a:lumMod val="69000"/>
              </a:schemeClr>
            </a:gs>
          </a:gsLst>
          <a:lin ang="2520000" scaled="0"/>
        </a:gradFill>
        <a:effectLst/>
      </p:bgPr>
    </p:bg>
    <p:spTree>
      <p:nvGrpSpPr>
        <p:cNvPr id="1" name=""/>
        <p:cNvGrpSpPr/>
        <p:nvPr/>
      </p:nvGrpSpPr>
      <p:grpSpPr>
        <a:xfrm>
          <a:off x="0" y="0"/>
          <a:ext cx="0" cy="0"/>
          <a:chOff x="0" y="0"/>
          <a:chExt cx="0" cy="0"/>
        </a:xfrm>
      </p:grpSpPr>
      <p:sp useBgFill="1">
        <p:nvSpPr>
          <p:cNvPr id="24" name="Rectangle 11">
            <a:extLst>
              <a:ext uri="{FF2B5EF4-FFF2-40B4-BE49-F238E27FC236}">
                <a16:creationId xmlns:a16="http://schemas.microsoft.com/office/drawing/2014/main" id="{4B0FA309-807F-4C17-98EF-A3BA7388E21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824"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rebuchet MS" panose="020B0603020202020204"/>
              <a:ea typeface="+mn-ea"/>
              <a:cs typeface="+mn-cs"/>
            </a:endParaRPr>
          </a:p>
        </p:txBody>
      </p:sp>
      <p:pic>
        <p:nvPicPr>
          <p:cNvPr id="25" name="Picture 13">
            <a:extLst>
              <a:ext uri="{FF2B5EF4-FFF2-40B4-BE49-F238E27FC236}">
                <a16:creationId xmlns:a16="http://schemas.microsoft.com/office/drawing/2014/main" id="{2642A87B-CAE9-4F8F-B293-28388E45D9EE}"/>
              </a:ext>
              <a:ext uri="{C183D7F6-B498-43B3-948B-1728B52AA6E4}">
                <adec:decorative xmlns:adec="http://schemas.microsoft.com/office/drawing/2017/decorative" val="1"/>
              </a:ext>
            </a:extLst>
          </p:cNvPr>
          <p:cNvPicPr>
            <a:picLocks noGrp="1" noRot="1" noChangeAspect="1" noMove="1" noResize="1" noEditPoints="1" noAdjustHandles="1" noChangeArrowheads="1" noChangeShapeType="1" noCrop="1"/>
          </p:cNvPicPr>
          <p:nvPr>
            <p:extLst>
              <p:ext uri="{386F3935-93C4-4BCD-93E2-E3B085C9AB24}">
                <p16:designElem xmlns:p16="http://schemas.microsoft.com/office/powerpoint/2015/main" val="1"/>
              </p:ext>
            </p:extLst>
          </p:nvPr>
        </p:nvPicPr>
        <p:blipFill>
          <a:blip r:embed="rId3">
            <a:alphaModFix amt="10000"/>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26" name="Rectangle 15">
            <a:extLst>
              <a:ext uri="{FF2B5EF4-FFF2-40B4-BE49-F238E27FC236}">
                <a16:creationId xmlns:a16="http://schemas.microsoft.com/office/drawing/2014/main" id="{C8FA1749-B91A-40E7-AD01-0B9C9C6AF74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44527" y="0"/>
            <a:ext cx="7552944" cy="685800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rebuchet MS" panose="020B0603020202020204"/>
              <a:ea typeface="+mn-ea"/>
              <a:cs typeface="+mn-cs"/>
            </a:endParaRPr>
          </a:p>
        </p:txBody>
      </p:sp>
      <p:pic>
        <p:nvPicPr>
          <p:cNvPr id="27" name="Picture 17">
            <a:extLst>
              <a:ext uri="{FF2B5EF4-FFF2-40B4-BE49-F238E27FC236}">
                <a16:creationId xmlns:a16="http://schemas.microsoft.com/office/drawing/2014/main" id="{3B7A934F-FFF7-4353-83D3-4EF66E93EEF8}"/>
              </a:ext>
              <a:ext uri="{C183D7F6-B498-43B3-948B-1728B52AA6E4}">
                <adec:decorative xmlns:adec="http://schemas.microsoft.com/office/drawing/2017/decorative" val="1"/>
              </a:ext>
            </a:extLst>
          </p:cNvPr>
          <p:cNvPicPr>
            <a:picLocks noGrp="1" noRot="1" noChangeAspect="1" noMove="1" noResize="1" noEditPoints="1" noAdjustHandles="1" noChangeArrowheads="1" noChangeShapeType="1" noCrop="1"/>
          </p:cNvPicPr>
          <p:nvPr>
            <p:extLst>
              <p:ext uri="{386F3935-93C4-4BCD-93E2-E3B085C9AB24}">
                <p16:designElem xmlns:p16="http://schemas.microsoft.com/office/powerpoint/2015/main" val="1"/>
              </p:ext>
            </p:extLst>
          </p:nvPr>
        </p:nvPicPr>
        <p:blipFill>
          <a:blip r:embed="rId4" cstate="print">
            <a:extLst>
              <a:ext uri="{28A0092B-C50C-407E-A947-70E740481C1C}">
                <a14:useLocalDpi xmlns:a14="http://schemas.microsoft.com/office/drawing/2010/main" val="0"/>
              </a:ext>
            </a:extLst>
          </a:blip>
          <a:stretch>
            <a:fillRect/>
          </a:stretch>
        </p:blipFill>
        <p:spPr>
          <a:xfrm>
            <a:off x="1" y="5006045"/>
            <a:ext cx="4965192" cy="144668"/>
          </a:xfrm>
          <a:prstGeom prst="rect">
            <a:avLst/>
          </a:prstGeom>
        </p:spPr>
      </p:pic>
      <p:sp>
        <p:nvSpPr>
          <p:cNvPr id="28" name="Rectangle 19">
            <a:extLst>
              <a:ext uri="{FF2B5EF4-FFF2-40B4-BE49-F238E27FC236}">
                <a16:creationId xmlns:a16="http://schemas.microsoft.com/office/drawing/2014/main" id="{700676C8-6DE8-47DD-9A23-D42063A12E1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1838764"/>
            <a:ext cx="4964567" cy="3180473"/>
          </a:xfrm>
          <a:prstGeom prst="rect">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l-GR" sz="1800" b="0" i="0" u="none" strike="noStrike" kern="1200" cap="none" spc="0" normalizeH="0" baseline="0" noProof="0">
              <a:ln>
                <a:noFill/>
              </a:ln>
              <a:solidFill>
                <a:prstClr val="white"/>
              </a:solidFill>
              <a:effectLst/>
              <a:uLnTx/>
              <a:uFillTx/>
              <a:latin typeface="Trebuchet MS" panose="020B0603020202020204"/>
              <a:ea typeface="+mn-ea"/>
              <a:cs typeface="+mn-cs"/>
            </a:endParaRPr>
          </a:p>
        </p:txBody>
      </p:sp>
      <p:sp>
        <p:nvSpPr>
          <p:cNvPr id="4" name="Τίτλος 3"/>
          <p:cNvSpPr>
            <a:spLocks noGrp="1"/>
          </p:cNvSpPr>
          <p:nvPr>
            <p:ph type="title"/>
          </p:nvPr>
        </p:nvSpPr>
        <p:spPr>
          <a:xfrm>
            <a:off x="680321" y="2063262"/>
            <a:ext cx="3739279" cy="2661052"/>
          </a:xfrm>
        </p:spPr>
        <p:txBody>
          <a:bodyPr>
            <a:normAutofit/>
          </a:bodyPr>
          <a:lstStyle/>
          <a:p>
            <a:pPr algn="r"/>
            <a:r>
              <a:rPr lang="el-GR" sz="4400" dirty="0">
                <a:solidFill>
                  <a:srgbClr val="FFFFFF"/>
                </a:solidFill>
              </a:rPr>
              <a:t>Διαθέσιμες προαιρετικές εργασίες εξαμήνου</a:t>
            </a:r>
          </a:p>
        </p:txBody>
      </p:sp>
      <p:sp>
        <p:nvSpPr>
          <p:cNvPr id="5" name="Θέση περιεχομένου 4"/>
          <p:cNvSpPr>
            <a:spLocks noGrp="1"/>
          </p:cNvSpPr>
          <p:nvPr>
            <p:ph idx="1"/>
          </p:nvPr>
        </p:nvSpPr>
        <p:spPr>
          <a:xfrm>
            <a:off x="5287995" y="328033"/>
            <a:ext cx="6257362" cy="6344910"/>
          </a:xfrm>
        </p:spPr>
        <p:txBody>
          <a:bodyPr anchor="ctr">
            <a:noAutofit/>
          </a:bodyPr>
          <a:lstStyle/>
          <a:p>
            <a:pPr lvl="1">
              <a:lnSpc>
                <a:spcPct val="150000"/>
              </a:lnSpc>
              <a:spcBef>
                <a:spcPts val="600"/>
              </a:spcBef>
              <a:spcAft>
                <a:spcPts val="600"/>
              </a:spcAft>
              <a:buFont typeface="Wingdings" panose="05000000000000000000" pitchFamily="2" charset="2"/>
              <a:buChar char="q"/>
            </a:pPr>
            <a:r>
              <a:rPr lang="el-GR" sz="1500" dirty="0">
                <a:solidFill>
                  <a:srgbClr val="FFFFFF"/>
                </a:solidFill>
              </a:rPr>
              <a:t>Η έννοια του οικονομικού φορέα στις δημόσιες διαγωνιστικές διαδικασίες.</a:t>
            </a:r>
          </a:p>
          <a:p>
            <a:pPr lvl="1">
              <a:lnSpc>
                <a:spcPct val="150000"/>
              </a:lnSpc>
              <a:spcBef>
                <a:spcPts val="600"/>
              </a:spcBef>
              <a:spcAft>
                <a:spcPts val="600"/>
              </a:spcAft>
              <a:buFont typeface="Wingdings" panose="05000000000000000000" pitchFamily="2" charset="2"/>
              <a:buChar char="q"/>
            </a:pPr>
            <a:r>
              <a:rPr lang="el-GR" sz="1500" dirty="0">
                <a:solidFill>
                  <a:srgbClr val="FFFFFF"/>
                </a:solidFill>
              </a:rPr>
              <a:t>Βασικές και θεμελιώδεις αρχές και πρακτικές εφαρμογές τους προς ενίσχυση του ανταγωνισμού κατά τη διεξαγωγή δημόσιων διαγωνισμών.</a:t>
            </a:r>
          </a:p>
          <a:p>
            <a:pPr lvl="1">
              <a:lnSpc>
                <a:spcPct val="150000"/>
              </a:lnSpc>
              <a:spcBef>
                <a:spcPts val="600"/>
              </a:spcBef>
              <a:spcAft>
                <a:spcPts val="600"/>
              </a:spcAft>
              <a:buFont typeface="Wingdings" panose="05000000000000000000" pitchFamily="2" charset="2"/>
              <a:buChar char="q"/>
            </a:pPr>
            <a:r>
              <a:rPr lang="el-GR" sz="1500" dirty="0">
                <a:solidFill>
                  <a:srgbClr val="FFFFFF"/>
                </a:solidFill>
              </a:rPr>
              <a:t>Μορφές από κοινού συμμετοχής σε δημόσιες διαγωνιστικές διαδικασίες και τρόποι ενίσχυσης της ανάπτυξης μεγαλύτερου ανταγωνισμού μεταξύ των οικονομικών φορέων.</a:t>
            </a:r>
          </a:p>
          <a:p>
            <a:pPr lvl="1">
              <a:lnSpc>
                <a:spcPct val="150000"/>
              </a:lnSpc>
              <a:spcBef>
                <a:spcPts val="600"/>
              </a:spcBef>
              <a:spcAft>
                <a:spcPts val="600"/>
              </a:spcAft>
              <a:buFont typeface="Wingdings" panose="05000000000000000000" pitchFamily="2" charset="2"/>
              <a:buChar char="q"/>
            </a:pPr>
            <a:r>
              <a:rPr lang="el-GR" sz="1500" dirty="0">
                <a:solidFill>
                  <a:srgbClr val="FFFFFF"/>
                </a:solidFill>
              </a:rPr>
              <a:t>Ανοιχτές, κλειστές και εξαιρετικές διαδικασίες ανάθεσης δημοσίων συμβάσεων.</a:t>
            </a:r>
            <a:endParaRPr lang="en-US" sz="1500" dirty="0">
              <a:solidFill>
                <a:srgbClr val="FFFFFF"/>
              </a:solidFill>
            </a:endParaRPr>
          </a:p>
          <a:p>
            <a:pPr lvl="1">
              <a:lnSpc>
                <a:spcPct val="150000"/>
              </a:lnSpc>
              <a:spcBef>
                <a:spcPts val="600"/>
              </a:spcBef>
              <a:spcAft>
                <a:spcPts val="600"/>
              </a:spcAft>
              <a:buFont typeface="Wingdings" panose="05000000000000000000" pitchFamily="2" charset="2"/>
              <a:buChar char="q"/>
            </a:pPr>
            <a:r>
              <a:rPr lang="el-GR" sz="1500" dirty="0">
                <a:solidFill>
                  <a:srgbClr val="FFFFFF"/>
                </a:solidFill>
              </a:rPr>
              <a:t>Η εισαγωγή ποιοτικών στοιχείων αξιολόγησης μιας προσφοράς (Κόστος Κύκλου Ζωής, περιβαλλοντικά στοιχεία, κλπ.), όταν κριτήριο ανάθεσης είναι η βέλτιστη σχέση ποιότητας τιμής.</a:t>
            </a:r>
          </a:p>
        </p:txBody>
      </p:sp>
      <p:sp>
        <p:nvSpPr>
          <p:cNvPr id="7" name="Θέση αριθμού διαφάνειας 6"/>
          <p:cNvSpPr>
            <a:spLocks noGrp="1"/>
          </p:cNvSpPr>
          <p:nvPr>
            <p:ph type="sldNum" sz="quarter" idx="12"/>
          </p:nvPr>
        </p:nvSpPr>
        <p:spPr>
          <a:xfrm>
            <a:off x="11281776" y="6164207"/>
            <a:ext cx="722655" cy="365760"/>
          </a:xfrm>
        </p:spPr>
        <p:txBody>
          <a:bodyPr>
            <a:norm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fld id="{6D22F896-40B5-4ADD-8801-0D06FADFA095}" type="slidenum">
              <a:rPr kumimoji="0" lang="en-US" sz="1050" b="0" i="0" u="none" strike="noStrike" kern="1200" cap="none" spc="0" normalizeH="0" baseline="0" noProof="0">
                <a:ln>
                  <a:noFill/>
                </a:ln>
                <a:solidFill>
                  <a:srgbClr val="FFFFFF"/>
                </a:solidFill>
                <a:effectLst/>
                <a:uLnTx/>
                <a:uFillTx/>
                <a:latin typeface="Trebuchet MS" panose="020B0603020202020204"/>
                <a:ea typeface="+mn-ea"/>
                <a:cs typeface="+mn-cs"/>
              </a:rPr>
              <a:pPr marL="0" marR="0" lvl="0" indent="0" algn="l" defTabSz="457200" rtl="0" eaLnBrk="1" fontAlgn="auto" latinLnBrk="0" hangingPunct="1">
                <a:lnSpc>
                  <a:spcPct val="100000"/>
                </a:lnSpc>
                <a:spcBef>
                  <a:spcPts val="0"/>
                </a:spcBef>
                <a:spcAft>
                  <a:spcPts val="600"/>
                </a:spcAft>
                <a:buClrTx/>
                <a:buSzTx/>
                <a:buFontTx/>
                <a:buNone/>
                <a:tabLst/>
                <a:defRPr/>
              </a:pPr>
              <a:t>10</a:t>
            </a:fld>
            <a:endParaRPr kumimoji="0" lang="en-US" sz="1050" b="0" i="0" u="none" strike="noStrike" kern="1200" cap="none" spc="0" normalizeH="0" baseline="0" noProof="0" dirty="0">
              <a:ln>
                <a:noFill/>
              </a:ln>
              <a:solidFill>
                <a:srgbClr val="FFFFFF"/>
              </a:solidFill>
              <a:effectLst/>
              <a:uLnTx/>
              <a:uFillTx/>
              <a:latin typeface="Trebuchet MS" panose="020B0603020202020204"/>
              <a:ea typeface="+mn-ea"/>
              <a:cs typeface="+mn-cs"/>
            </a:endParaRPr>
          </a:p>
        </p:txBody>
      </p:sp>
    </p:spTree>
    <p:extLst>
      <p:ext uri="{BB962C8B-B14F-4D97-AF65-F5344CB8AC3E}">
        <p14:creationId xmlns:p14="http://schemas.microsoft.com/office/powerpoint/2010/main" val="153642473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10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1000" fill="hold"/>
                                        <p:tgtEl>
                                          <p:spTgt spid="5">
                                            <p:txEl>
                                              <p:pRg st="0" end="0"/>
                                            </p:txEl>
                                          </p:spTgt>
                                        </p:tgtEl>
                                        <p:attrNameLst>
                                          <p:attrName>ppt_h</p:attrName>
                                        </p:attrNameLst>
                                      </p:cBhvr>
                                      <p:tavLst>
                                        <p:tav tm="0">
                                          <p:val>
                                            <p:fltVal val="0"/>
                                          </p:val>
                                        </p:tav>
                                        <p:tav tm="100000">
                                          <p:val>
                                            <p:strVal val="#ppt_h"/>
                                          </p:val>
                                        </p:tav>
                                      </p:tavLst>
                                    </p:anim>
                                    <p:anim calcmode="lin" valueType="num">
                                      <p:cBhvr>
                                        <p:cTn id="9" dur="1000" fill="hold"/>
                                        <p:tgtEl>
                                          <p:spTgt spid="5">
                                            <p:txEl>
                                              <p:pRg st="0" end="0"/>
                                            </p:txEl>
                                          </p:spTgt>
                                        </p:tgtEl>
                                        <p:attrNameLst>
                                          <p:attrName>style.rotation</p:attrName>
                                        </p:attrNameLst>
                                      </p:cBhvr>
                                      <p:tavLst>
                                        <p:tav tm="0">
                                          <p:val>
                                            <p:fltVal val="90"/>
                                          </p:val>
                                        </p:tav>
                                        <p:tav tm="100000">
                                          <p:val>
                                            <p:fltVal val="0"/>
                                          </p:val>
                                        </p:tav>
                                      </p:tavLst>
                                    </p:anim>
                                    <p:animEffect transition="in" filter="fade">
                                      <p:cBhvr>
                                        <p:cTn id="10" dur="10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 calcmode="lin" valueType="num">
                                      <p:cBhvr>
                                        <p:cTn id="15" dur="1000" fill="hold"/>
                                        <p:tgtEl>
                                          <p:spTgt spid="5">
                                            <p:txEl>
                                              <p:pRg st="1" end="1"/>
                                            </p:txEl>
                                          </p:spTgt>
                                        </p:tgtEl>
                                        <p:attrNameLst>
                                          <p:attrName>ppt_w</p:attrName>
                                        </p:attrNameLst>
                                      </p:cBhvr>
                                      <p:tavLst>
                                        <p:tav tm="0">
                                          <p:val>
                                            <p:fltVal val="0"/>
                                          </p:val>
                                        </p:tav>
                                        <p:tav tm="100000">
                                          <p:val>
                                            <p:strVal val="#ppt_w"/>
                                          </p:val>
                                        </p:tav>
                                      </p:tavLst>
                                    </p:anim>
                                    <p:anim calcmode="lin" valueType="num">
                                      <p:cBhvr>
                                        <p:cTn id="16" dur="1000" fill="hold"/>
                                        <p:tgtEl>
                                          <p:spTgt spid="5">
                                            <p:txEl>
                                              <p:pRg st="1" end="1"/>
                                            </p:txEl>
                                          </p:spTgt>
                                        </p:tgtEl>
                                        <p:attrNameLst>
                                          <p:attrName>ppt_h</p:attrName>
                                        </p:attrNameLst>
                                      </p:cBhvr>
                                      <p:tavLst>
                                        <p:tav tm="0">
                                          <p:val>
                                            <p:fltVal val="0"/>
                                          </p:val>
                                        </p:tav>
                                        <p:tav tm="100000">
                                          <p:val>
                                            <p:strVal val="#ppt_h"/>
                                          </p:val>
                                        </p:tav>
                                      </p:tavLst>
                                    </p:anim>
                                    <p:anim calcmode="lin" valueType="num">
                                      <p:cBhvr>
                                        <p:cTn id="17" dur="1000" fill="hold"/>
                                        <p:tgtEl>
                                          <p:spTgt spid="5">
                                            <p:txEl>
                                              <p:pRg st="1" end="1"/>
                                            </p:txEl>
                                          </p:spTgt>
                                        </p:tgtEl>
                                        <p:attrNameLst>
                                          <p:attrName>style.rotation</p:attrName>
                                        </p:attrNameLst>
                                      </p:cBhvr>
                                      <p:tavLst>
                                        <p:tav tm="0">
                                          <p:val>
                                            <p:fltVal val="90"/>
                                          </p:val>
                                        </p:tav>
                                        <p:tav tm="100000">
                                          <p:val>
                                            <p:fltVal val="0"/>
                                          </p:val>
                                        </p:tav>
                                      </p:tavLst>
                                    </p:anim>
                                    <p:animEffect transition="in" filter="fade">
                                      <p:cBhvr>
                                        <p:cTn id="18" dur="1000"/>
                                        <p:tgtEl>
                                          <p:spTgt spid="5">
                                            <p:txEl>
                                              <p:pRg st="1" end="1"/>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31" presetClass="entr" presetSubtype="0" fill="hold" grpId="0" nodeType="clickEffect">
                                  <p:stCondLst>
                                    <p:cond delay="0"/>
                                  </p:stCondLst>
                                  <p:childTnLst>
                                    <p:set>
                                      <p:cBhvr>
                                        <p:cTn id="22" dur="1" fill="hold">
                                          <p:stCondLst>
                                            <p:cond delay="0"/>
                                          </p:stCondLst>
                                        </p:cTn>
                                        <p:tgtEl>
                                          <p:spTgt spid="5">
                                            <p:txEl>
                                              <p:pRg st="2" end="2"/>
                                            </p:txEl>
                                          </p:spTgt>
                                        </p:tgtEl>
                                        <p:attrNameLst>
                                          <p:attrName>style.visibility</p:attrName>
                                        </p:attrNameLst>
                                      </p:cBhvr>
                                      <p:to>
                                        <p:strVal val="visible"/>
                                      </p:to>
                                    </p:set>
                                    <p:anim calcmode="lin" valueType="num">
                                      <p:cBhvr>
                                        <p:cTn id="23" dur="1000" fill="hold"/>
                                        <p:tgtEl>
                                          <p:spTgt spid="5">
                                            <p:txEl>
                                              <p:pRg st="2" end="2"/>
                                            </p:txEl>
                                          </p:spTgt>
                                        </p:tgtEl>
                                        <p:attrNameLst>
                                          <p:attrName>ppt_w</p:attrName>
                                        </p:attrNameLst>
                                      </p:cBhvr>
                                      <p:tavLst>
                                        <p:tav tm="0">
                                          <p:val>
                                            <p:fltVal val="0"/>
                                          </p:val>
                                        </p:tav>
                                        <p:tav tm="100000">
                                          <p:val>
                                            <p:strVal val="#ppt_w"/>
                                          </p:val>
                                        </p:tav>
                                      </p:tavLst>
                                    </p:anim>
                                    <p:anim calcmode="lin" valueType="num">
                                      <p:cBhvr>
                                        <p:cTn id="24" dur="1000" fill="hold"/>
                                        <p:tgtEl>
                                          <p:spTgt spid="5">
                                            <p:txEl>
                                              <p:pRg st="2" end="2"/>
                                            </p:txEl>
                                          </p:spTgt>
                                        </p:tgtEl>
                                        <p:attrNameLst>
                                          <p:attrName>ppt_h</p:attrName>
                                        </p:attrNameLst>
                                      </p:cBhvr>
                                      <p:tavLst>
                                        <p:tav tm="0">
                                          <p:val>
                                            <p:fltVal val="0"/>
                                          </p:val>
                                        </p:tav>
                                        <p:tav tm="100000">
                                          <p:val>
                                            <p:strVal val="#ppt_h"/>
                                          </p:val>
                                        </p:tav>
                                      </p:tavLst>
                                    </p:anim>
                                    <p:anim calcmode="lin" valueType="num">
                                      <p:cBhvr>
                                        <p:cTn id="25" dur="1000" fill="hold"/>
                                        <p:tgtEl>
                                          <p:spTgt spid="5">
                                            <p:txEl>
                                              <p:pRg st="2" end="2"/>
                                            </p:txEl>
                                          </p:spTgt>
                                        </p:tgtEl>
                                        <p:attrNameLst>
                                          <p:attrName>style.rotation</p:attrName>
                                        </p:attrNameLst>
                                      </p:cBhvr>
                                      <p:tavLst>
                                        <p:tav tm="0">
                                          <p:val>
                                            <p:fltVal val="90"/>
                                          </p:val>
                                        </p:tav>
                                        <p:tav tm="100000">
                                          <p:val>
                                            <p:fltVal val="0"/>
                                          </p:val>
                                        </p:tav>
                                      </p:tavLst>
                                    </p:anim>
                                    <p:animEffect transition="in" filter="fade">
                                      <p:cBhvr>
                                        <p:cTn id="26" dur="1000"/>
                                        <p:tgtEl>
                                          <p:spTgt spid="5">
                                            <p:txEl>
                                              <p:pRg st="2" end="2"/>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31" presetClass="entr" presetSubtype="0" fill="hold" grpId="0" nodeType="clickEffect">
                                  <p:stCondLst>
                                    <p:cond delay="0"/>
                                  </p:stCondLst>
                                  <p:childTnLst>
                                    <p:set>
                                      <p:cBhvr>
                                        <p:cTn id="30" dur="1" fill="hold">
                                          <p:stCondLst>
                                            <p:cond delay="0"/>
                                          </p:stCondLst>
                                        </p:cTn>
                                        <p:tgtEl>
                                          <p:spTgt spid="5">
                                            <p:txEl>
                                              <p:pRg st="3" end="3"/>
                                            </p:txEl>
                                          </p:spTgt>
                                        </p:tgtEl>
                                        <p:attrNameLst>
                                          <p:attrName>style.visibility</p:attrName>
                                        </p:attrNameLst>
                                      </p:cBhvr>
                                      <p:to>
                                        <p:strVal val="visible"/>
                                      </p:to>
                                    </p:set>
                                    <p:anim calcmode="lin" valueType="num">
                                      <p:cBhvr>
                                        <p:cTn id="31" dur="1000" fill="hold"/>
                                        <p:tgtEl>
                                          <p:spTgt spid="5">
                                            <p:txEl>
                                              <p:pRg st="3" end="3"/>
                                            </p:txEl>
                                          </p:spTgt>
                                        </p:tgtEl>
                                        <p:attrNameLst>
                                          <p:attrName>ppt_w</p:attrName>
                                        </p:attrNameLst>
                                      </p:cBhvr>
                                      <p:tavLst>
                                        <p:tav tm="0">
                                          <p:val>
                                            <p:fltVal val="0"/>
                                          </p:val>
                                        </p:tav>
                                        <p:tav tm="100000">
                                          <p:val>
                                            <p:strVal val="#ppt_w"/>
                                          </p:val>
                                        </p:tav>
                                      </p:tavLst>
                                    </p:anim>
                                    <p:anim calcmode="lin" valueType="num">
                                      <p:cBhvr>
                                        <p:cTn id="32" dur="1000" fill="hold"/>
                                        <p:tgtEl>
                                          <p:spTgt spid="5">
                                            <p:txEl>
                                              <p:pRg st="3" end="3"/>
                                            </p:txEl>
                                          </p:spTgt>
                                        </p:tgtEl>
                                        <p:attrNameLst>
                                          <p:attrName>ppt_h</p:attrName>
                                        </p:attrNameLst>
                                      </p:cBhvr>
                                      <p:tavLst>
                                        <p:tav tm="0">
                                          <p:val>
                                            <p:fltVal val="0"/>
                                          </p:val>
                                        </p:tav>
                                        <p:tav tm="100000">
                                          <p:val>
                                            <p:strVal val="#ppt_h"/>
                                          </p:val>
                                        </p:tav>
                                      </p:tavLst>
                                    </p:anim>
                                    <p:anim calcmode="lin" valueType="num">
                                      <p:cBhvr>
                                        <p:cTn id="33" dur="1000" fill="hold"/>
                                        <p:tgtEl>
                                          <p:spTgt spid="5">
                                            <p:txEl>
                                              <p:pRg st="3" end="3"/>
                                            </p:txEl>
                                          </p:spTgt>
                                        </p:tgtEl>
                                        <p:attrNameLst>
                                          <p:attrName>style.rotation</p:attrName>
                                        </p:attrNameLst>
                                      </p:cBhvr>
                                      <p:tavLst>
                                        <p:tav tm="0">
                                          <p:val>
                                            <p:fltVal val="90"/>
                                          </p:val>
                                        </p:tav>
                                        <p:tav tm="100000">
                                          <p:val>
                                            <p:fltVal val="0"/>
                                          </p:val>
                                        </p:tav>
                                      </p:tavLst>
                                    </p:anim>
                                    <p:animEffect transition="in" filter="fade">
                                      <p:cBhvr>
                                        <p:cTn id="34" dur="1000"/>
                                        <p:tgtEl>
                                          <p:spTgt spid="5">
                                            <p:txEl>
                                              <p:pRg st="3" end="3"/>
                                            </p:txEl>
                                          </p:spTgt>
                                        </p:tgtEl>
                                      </p:cBhvr>
                                    </p:animEffect>
                                  </p:childTnLst>
                                </p:cTn>
                              </p:par>
                              <p:par>
                                <p:cTn id="35" presetID="31" presetClass="entr" presetSubtype="0" fill="hold" grpId="0" nodeType="withEffect">
                                  <p:stCondLst>
                                    <p:cond delay="0"/>
                                  </p:stCondLst>
                                  <p:childTnLst>
                                    <p:set>
                                      <p:cBhvr>
                                        <p:cTn id="36" dur="1" fill="hold">
                                          <p:stCondLst>
                                            <p:cond delay="0"/>
                                          </p:stCondLst>
                                        </p:cTn>
                                        <p:tgtEl>
                                          <p:spTgt spid="5">
                                            <p:txEl>
                                              <p:pRg st="4" end="4"/>
                                            </p:txEl>
                                          </p:spTgt>
                                        </p:tgtEl>
                                        <p:attrNameLst>
                                          <p:attrName>style.visibility</p:attrName>
                                        </p:attrNameLst>
                                      </p:cBhvr>
                                      <p:to>
                                        <p:strVal val="visible"/>
                                      </p:to>
                                    </p:set>
                                    <p:anim calcmode="lin" valueType="num">
                                      <p:cBhvr>
                                        <p:cTn id="37" dur="1000" fill="hold"/>
                                        <p:tgtEl>
                                          <p:spTgt spid="5">
                                            <p:txEl>
                                              <p:pRg st="4" end="4"/>
                                            </p:txEl>
                                          </p:spTgt>
                                        </p:tgtEl>
                                        <p:attrNameLst>
                                          <p:attrName>ppt_w</p:attrName>
                                        </p:attrNameLst>
                                      </p:cBhvr>
                                      <p:tavLst>
                                        <p:tav tm="0">
                                          <p:val>
                                            <p:fltVal val="0"/>
                                          </p:val>
                                        </p:tav>
                                        <p:tav tm="100000">
                                          <p:val>
                                            <p:strVal val="#ppt_w"/>
                                          </p:val>
                                        </p:tav>
                                      </p:tavLst>
                                    </p:anim>
                                    <p:anim calcmode="lin" valueType="num">
                                      <p:cBhvr>
                                        <p:cTn id="38" dur="1000" fill="hold"/>
                                        <p:tgtEl>
                                          <p:spTgt spid="5">
                                            <p:txEl>
                                              <p:pRg st="4" end="4"/>
                                            </p:txEl>
                                          </p:spTgt>
                                        </p:tgtEl>
                                        <p:attrNameLst>
                                          <p:attrName>ppt_h</p:attrName>
                                        </p:attrNameLst>
                                      </p:cBhvr>
                                      <p:tavLst>
                                        <p:tav tm="0">
                                          <p:val>
                                            <p:fltVal val="0"/>
                                          </p:val>
                                        </p:tav>
                                        <p:tav tm="100000">
                                          <p:val>
                                            <p:strVal val="#ppt_h"/>
                                          </p:val>
                                        </p:tav>
                                      </p:tavLst>
                                    </p:anim>
                                    <p:anim calcmode="lin" valueType="num">
                                      <p:cBhvr>
                                        <p:cTn id="39" dur="1000" fill="hold"/>
                                        <p:tgtEl>
                                          <p:spTgt spid="5">
                                            <p:txEl>
                                              <p:pRg st="4" end="4"/>
                                            </p:txEl>
                                          </p:spTgt>
                                        </p:tgtEl>
                                        <p:attrNameLst>
                                          <p:attrName>style.rotation</p:attrName>
                                        </p:attrNameLst>
                                      </p:cBhvr>
                                      <p:tavLst>
                                        <p:tav tm="0">
                                          <p:val>
                                            <p:fltVal val="90"/>
                                          </p:val>
                                        </p:tav>
                                        <p:tav tm="100000">
                                          <p:val>
                                            <p:fltVal val="0"/>
                                          </p:val>
                                        </p:tav>
                                      </p:tavLst>
                                    </p:anim>
                                    <p:animEffect transition="in" filter="fade">
                                      <p:cBhvr>
                                        <p:cTn id="40" dur="10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Ανταγωνιστικός διάλογος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100</a:t>
            </a:fld>
            <a:endParaRPr lang="en-US" dirty="0"/>
          </a:p>
        </p:txBody>
      </p:sp>
      <p:graphicFrame>
        <p:nvGraphicFramePr>
          <p:cNvPr id="6" name="Content Placeholder 2">
            <a:extLst>
              <a:ext uri="{FF2B5EF4-FFF2-40B4-BE49-F238E27FC236}">
                <a16:creationId xmlns:a16="http://schemas.microsoft.com/office/drawing/2014/main" id="{AB4F5D61-D282-0FF4-8E3F-81696C7F7FC2}"/>
              </a:ext>
            </a:extLst>
          </p:cNvPr>
          <p:cNvGraphicFramePr>
            <a:graphicFrameLocks noGrp="1"/>
          </p:cNvGraphicFramePr>
          <p:nvPr>
            <p:ph idx="1"/>
            <p:extLst>
              <p:ext uri="{D42A27DB-BD31-4B8C-83A1-F6EECF244321}">
                <p14:modId xmlns:p14="http://schemas.microsoft.com/office/powerpoint/2010/main" val="1405808342"/>
              </p:ext>
            </p:extLst>
          </p:nvPr>
        </p:nvGraphicFramePr>
        <p:xfrm>
          <a:off x="681038" y="2139043"/>
          <a:ext cx="9613900" cy="455567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43202118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Ανταγωνιστικός διάλογος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101</a:t>
            </a:fld>
            <a:endParaRPr lang="en-US" dirty="0"/>
          </a:p>
        </p:txBody>
      </p:sp>
      <p:graphicFrame>
        <p:nvGraphicFramePr>
          <p:cNvPr id="7" name="Content Placeholder 2">
            <a:extLst>
              <a:ext uri="{FF2B5EF4-FFF2-40B4-BE49-F238E27FC236}">
                <a16:creationId xmlns:a16="http://schemas.microsoft.com/office/drawing/2014/main" id="{DB0A6CD4-340D-E56F-6483-1F0DC9D87BEE}"/>
              </a:ext>
            </a:extLst>
          </p:cNvPr>
          <p:cNvGraphicFramePr>
            <a:graphicFrameLocks noGrp="1"/>
          </p:cNvGraphicFramePr>
          <p:nvPr>
            <p:ph idx="1"/>
            <p:extLst>
              <p:ext uri="{D42A27DB-BD31-4B8C-83A1-F6EECF244321}">
                <p14:modId xmlns:p14="http://schemas.microsoft.com/office/powerpoint/2010/main" val="816852929"/>
              </p:ext>
            </p:extLst>
          </p:nvPr>
        </p:nvGraphicFramePr>
        <p:xfrm>
          <a:off x="681038" y="2090057"/>
          <a:ext cx="9613900" cy="463731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25529524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648210B-320A-C70B-A34A-9869FA9C393C}"/>
            </a:ext>
          </a:extLst>
        </p:cNvPr>
        <p:cNvGrpSpPr/>
        <p:nvPr/>
      </p:nvGrpSpPr>
      <p:grpSpPr>
        <a:xfrm>
          <a:off x="0" y="0"/>
          <a:ext cx="0" cy="0"/>
          <a:chOff x="0" y="0"/>
          <a:chExt cx="0" cy="0"/>
        </a:xfrm>
      </p:grpSpPr>
      <p:sp>
        <p:nvSpPr>
          <p:cNvPr id="2" name="Τίτλος 1">
            <a:extLst>
              <a:ext uri="{FF2B5EF4-FFF2-40B4-BE49-F238E27FC236}">
                <a16:creationId xmlns:a16="http://schemas.microsoft.com/office/drawing/2014/main" id="{DBD1F2B0-BDFF-8CD5-C0F4-84F6626B6505}"/>
              </a:ext>
            </a:extLst>
          </p:cNvPr>
          <p:cNvSpPr>
            <a:spLocks noGrp="1"/>
          </p:cNvSpPr>
          <p:nvPr>
            <p:ph type="title"/>
          </p:nvPr>
        </p:nvSpPr>
        <p:spPr/>
        <p:txBody>
          <a:bodyPr/>
          <a:lstStyle/>
          <a:p>
            <a:r>
              <a:rPr lang="el-GR" dirty="0"/>
              <a:t>Προσφυγή στη διαδικασία με διαπραγμάτευση</a:t>
            </a:r>
          </a:p>
        </p:txBody>
      </p:sp>
      <p:sp>
        <p:nvSpPr>
          <p:cNvPr id="4" name="Θέση αριθμού διαφάνειας 3">
            <a:extLst>
              <a:ext uri="{FF2B5EF4-FFF2-40B4-BE49-F238E27FC236}">
                <a16:creationId xmlns:a16="http://schemas.microsoft.com/office/drawing/2014/main" id="{B3DF8131-E99C-C7E9-FEE0-FBD0B1FF6037}"/>
              </a:ext>
            </a:extLst>
          </p:cNvPr>
          <p:cNvSpPr>
            <a:spLocks noGrp="1"/>
          </p:cNvSpPr>
          <p:nvPr>
            <p:ph type="sldNum" sz="quarter" idx="12"/>
          </p:nvPr>
        </p:nvSpPr>
        <p:spPr/>
        <p:txBody>
          <a:bodyPr/>
          <a:lstStyle/>
          <a:p>
            <a:fld id="{6D22F896-40B5-4ADD-8801-0D06FADFA095}" type="slidenum">
              <a:rPr lang="en-US" smtClean="0"/>
              <a:pPr/>
              <a:t>102</a:t>
            </a:fld>
            <a:endParaRPr lang="en-US" dirty="0"/>
          </a:p>
        </p:txBody>
      </p:sp>
      <p:graphicFrame>
        <p:nvGraphicFramePr>
          <p:cNvPr id="9" name="Θέση περιεχομένου 1">
            <a:extLst>
              <a:ext uri="{FF2B5EF4-FFF2-40B4-BE49-F238E27FC236}">
                <a16:creationId xmlns:a16="http://schemas.microsoft.com/office/drawing/2014/main" id="{96AC3689-3C9C-B63B-873C-9C43FD8F811F}"/>
              </a:ext>
            </a:extLst>
          </p:cNvPr>
          <p:cNvGraphicFramePr>
            <a:graphicFrameLocks noGrp="1"/>
          </p:cNvGraphicFramePr>
          <p:nvPr>
            <p:ph idx="1"/>
            <p:extLst>
              <p:ext uri="{D42A27DB-BD31-4B8C-83A1-F6EECF244321}">
                <p14:modId xmlns:p14="http://schemas.microsoft.com/office/powerpoint/2010/main" val="2010294767"/>
              </p:ext>
            </p:extLst>
          </p:nvPr>
        </p:nvGraphicFramePr>
        <p:xfrm>
          <a:off x="681038" y="2336800"/>
          <a:ext cx="9613900" cy="432525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63129368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9DF2D0F-DFF1-800A-8F92-2404A06D5E51}"/>
            </a:ext>
          </a:extLst>
        </p:cNvPr>
        <p:cNvGrpSpPr/>
        <p:nvPr/>
      </p:nvGrpSpPr>
      <p:grpSpPr>
        <a:xfrm>
          <a:off x="0" y="0"/>
          <a:ext cx="0" cy="0"/>
          <a:chOff x="0" y="0"/>
          <a:chExt cx="0" cy="0"/>
        </a:xfrm>
      </p:grpSpPr>
      <p:sp>
        <p:nvSpPr>
          <p:cNvPr id="2" name="Τίτλος 1">
            <a:extLst>
              <a:ext uri="{FF2B5EF4-FFF2-40B4-BE49-F238E27FC236}">
                <a16:creationId xmlns:a16="http://schemas.microsoft.com/office/drawing/2014/main" id="{674D1035-C194-2D96-4E7A-E6DB64976142}"/>
              </a:ext>
            </a:extLst>
          </p:cNvPr>
          <p:cNvSpPr>
            <a:spLocks noGrp="1"/>
          </p:cNvSpPr>
          <p:nvPr>
            <p:ph type="title"/>
          </p:nvPr>
        </p:nvSpPr>
        <p:spPr/>
        <p:txBody>
          <a:bodyPr/>
          <a:lstStyle/>
          <a:p>
            <a:r>
              <a:rPr lang="el-GR" dirty="0"/>
              <a:t>Προσφυγή στη διαδικασία με διαπραγμάτευση</a:t>
            </a:r>
          </a:p>
        </p:txBody>
      </p:sp>
      <p:sp>
        <p:nvSpPr>
          <p:cNvPr id="4" name="Θέση αριθμού διαφάνειας 3">
            <a:extLst>
              <a:ext uri="{FF2B5EF4-FFF2-40B4-BE49-F238E27FC236}">
                <a16:creationId xmlns:a16="http://schemas.microsoft.com/office/drawing/2014/main" id="{B3ADD4E9-5AD0-659F-3030-E6CADD5E6330}"/>
              </a:ext>
            </a:extLst>
          </p:cNvPr>
          <p:cNvSpPr>
            <a:spLocks noGrp="1"/>
          </p:cNvSpPr>
          <p:nvPr>
            <p:ph type="sldNum" sz="quarter" idx="12"/>
          </p:nvPr>
        </p:nvSpPr>
        <p:spPr/>
        <p:txBody>
          <a:bodyPr/>
          <a:lstStyle/>
          <a:p>
            <a:fld id="{6D22F896-40B5-4ADD-8801-0D06FADFA095}" type="slidenum">
              <a:rPr lang="en-US" smtClean="0"/>
              <a:pPr/>
              <a:t>103</a:t>
            </a:fld>
            <a:endParaRPr lang="en-US" dirty="0"/>
          </a:p>
        </p:txBody>
      </p:sp>
      <p:graphicFrame>
        <p:nvGraphicFramePr>
          <p:cNvPr id="6" name="Θέση περιεχομένου 5">
            <a:extLst>
              <a:ext uri="{FF2B5EF4-FFF2-40B4-BE49-F238E27FC236}">
                <a16:creationId xmlns:a16="http://schemas.microsoft.com/office/drawing/2014/main" id="{0EB8C46B-EA43-79E0-7CB8-E25147A42760}"/>
              </a:ext>
            </a:extLst>
          </p:cNvPr>
          <p:cNvGraphicFramePr>
            <a:graphicFrameLocks noGrp="1"/>
          </p:cNvGraphicFramePr>
          <p:nvPr>
            <p:ph idx="1"/>
            <p:extLst>
              <p:ext uri="{D42A27DB-BD31-4B8C-83A1-F6EECF244321}">
                <p14:modId xmlns:p14="http://schemas.microsoft.com/office/powerpoint/2010/main" val="1219298692"/>
              </p:ext>
            </p:extLst>
          </p:nvPr>
        </p:nvGraphicFramePr>
        <p:xfrm>
          <a:off x="681038" y="2177143"/>
          <a:ext cx="9613900" cy="444137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96148046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CA9E075-46C4-5A78-9272-B5AB2B763ABF}"/>
            </a:ext>
          </a:extLst>
        </p:cNvPr>
        <p:cNvGrpSpPr/>
        <p:nvPr/>
      </p:nvGrpSpPr>
      <p:grpSpPr>
        <a:xfrm>
          <a:off x="0" y="0"/>
          <a:ext cx="0" cy="0"/>
          <a:chOff x="0" y="0"/>
          <a:chExt cx="0" cy="0"/>
        </a:xfrm>
      </p:grpSpPr>
      <p:sp>
        <p:nvSpPr>
          <p:cNvPr id="2" name="Τίτλος 1">
            <a:extLst>
              <a:ext uri="{FF2B5EF4-FFF2-40B4-BE49-F238E27FC236}">
                <a16:creationId xmlns:a16="http://schemas.microsoft.com/office/drawing/2014/main" id="{B5462289-6C16-28F8-5633-7417CE4ACA71}"/>
              </a:ext>
            </a:extLst>
          </p:cNvPr>
          <p:cNvSpPr>
            <a:spLocks noGrp="1"/>
          </p:cNvSpPr>
          <p:nvPr>
            <p:ph type="title"/>
          </p:nvPr>
        </p:nvSpPr>
        <p:spPr/>
        <p:txBody>
          <a:bodyPr/>
          <a:lstStyle/>
          <a:p>
            <a:r>
              <a:rPr lang="el-GR" dirty="0"/>
              <a:t>Προσφυγή στη διαδικασία με διαπραγμάτευση</a:t>
            </a:r>
          </a:p>
        </p:txBody>
      </p:sp>
      <p:sp>
        <p:nvSpPr>
          <p:cNvPr id="4" name="Θέση αριθμού διαφάνειας 3">
            <a:extLst>
              <a:ext uri="{FF2B5EF4-FFF2-40B4-BE49-F238E27FC236}">
                <a16:creationId xmlns:a16="http://schemas.microsoft.com/office/drawing/2014/main" id="{EB47B2F9-615E-1A9D-B7D3-BA7BB0D07234}"/>
              </a:ext>
            </a:extLst>
          </p:cNvPr>
          <p:cNvSpPr>
            <a:spLocks noGrp="1"/>
          </p:cNvSpPr>
          <p:nvPr>
            <p:ph type="sldNum" sz="quarter" idx="12"/>
          </p:nvPr>
        </p:nvSpPr>
        <p:spPr/>
        <p:txBody>
          <a:bodyPr/>
          <a:lstStyle/>
          <a:p>
            <a:fld id="{6D22F896-40B5-4ADD-8801-0D06FADFA095}" type="slidenum">
              <a:rPr lang="en-US" smtClean="0"/>
              <a:pPr/>
              <a:t>104</a:t>
            </a:fld>
            <a:endParaRPr lang="en-US" dirty="0"/>
          </a:p>
        </p:txBody>
      </p:sp>
      <p:graphicFrame>
        <p:nvGraphicFramePr>
          <p:cNvPr id="11" name="Θέση περιεχομένου 10">
            <a:extLst>
              <a:ext uri="{FF2B5EF4-FFF2-40B4-BE49-F238E27FC236}">
                <a16:creationId xmlns:a16="http://schemas.microsoft.com/office/drawing/2014/main" id="{76EB4D1A-F41A-5BA7-142D-95E037D14AEE}"/>
              </a:ext>
            </a:extLst>
          </p:cNvPr>
          <p:cNvGraphicFramePr>
            <a:graphicFrameLocks noGrp="1"/>
          </p:cNvGraphicFramePr>
          <p:nvPr>
            <p:ph idx="1"/>
            <p:extLst>
              <p:ext uri="{D42A27DB-BD31-4B8C-83A1-F6EECF244321}">
                <p14:modId xmlns:p14="http://schemas.microsoft.com/office/powerpoint/2010/main" val="1280638920"/>
              </p:ext>
            </p:extLst>
          </p:nvPr>
        </p:nvGraphicFramePr>
        <p:xfrm>
          <a:off x="681038" y="2218268"/>
          <a:ext cx="9613900" cy="440266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52871806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1497790-6822-7C6F-866B-112FD94E2146}"/>
            </a:ext>
          </a:extLst>
        </p:cNvPr>
        <p:cNvGrpSpPr/>
        <p:nvPr/>
      </p:nvGrpSpPr>
      <p:grpSpPr>
        <a:xfrm>
          <a:off x="0" y="0"/>
          <a:ext cx="0" cy="0"/>
          <a:chOff x="0" y="0"/>
          <a:chExt cx="0" cy="0"/>
        </a:xfrm>
      </p:grpSpPr>
      <p:sp>
        <p:nvSpPr>
          <p:cNvPr id="2" name="Τίτλος 1">
            <a:extLst>
              <a:ext uri="{FF2B5EF4-FFF2-40B4-BE49-F238E27FC236}">
                <a16:creationId xmlns:a16="http://schemas.microsoft.com/office/drawing/2014/main" id="{226BB205-6F21-C121-8F74-B2DF1FCCC7DC}"/>
              </a:ext>
            </a:extLst>
          </p:cNvPr>
          <p:cNvSpPr>
            <a:spLocks noGrp="1"/>
          </p:cNvSpPr>
          <p:nvPr>
            <p:ph type="title"/>
          </p:nvPr>
        </p:nvSpPr>
        <p:spPr/>
        <p:txBody>
          <a:bodyPr/>
          <a:lstStyle/>
          <a:p>
            <a:r>
              <a:rPr lang="el-GR" dirty="0"/>
              <a:t>Η περίπτωση της παρ. 2 α)</a:t>
            </a:r>
          </a:p>
        </p:txBody>
      </p:sp>
      <p:sp>
        <p:nvSpPr>
          <p:cNvPr id="4" name="Θέση αριθμού διαφάνειας 3">
            <a:extLst>
              <a:ext uri="{FF2B5EF4-FFF2-40B4-BE49-F238E27FC236}">
                <a16:creationId xmlns:a16="http://schemas.microsoft.com/office/drawing/2014/main" id="{93ACF453-8C42-4418-197F-F63180018710}"/>
              </a:ext>
            </a:extLst>
          </p:cNvPr>
          <p:cNvSpPr>
            <a:spLocks noGrp="1"/>
          </p:cNvSpPr>
          <p:nvPr>
            <p:ph type="sldNum" sz="quarter" idx="12"/>
          </p:nvPr>
        </p:nvSpPr>
        <p:spPr/>
        <p:txBody>
          <a:bodyPr/>
          <a:lstStyle/>
          <a:p>
            <a:fld id="{6D22F896-40B5-4ADD-8801-0D06FADFA095}" type="slidenum">
              <a:rPr lang="en-US" smtClean="0"/>
              <a:pPr/>
              <a:t>105</a:t>
            </a:fld>
            <a:endParaRPr lang="en-US" dirty="0"/>
          </a:p>
        </p:txBody>
      </p:sp>
      <p:graphicFrame>
        <p:nvGraphicFramePr>
          <p:cNvPr id="6" name="Θέση περιεχομένου 5">
            <a:extLst>
              <a:ext uri="{FF2B5EF4-FFF2-40B4-BE49-F238E27FC236}">
                <a16:creationId xmlns:a16="http://schemas.microsoft.com/office/drawing/2014/main" id="{5980B9CF-5124-B6C3-177C-7FF74500CF4C}"/>
              </a:ext>
            </a:extLst>
          </p:cNvPr>
          <p:cNvGraphicFramePr>
            <a:graphicFrameLocks noGrp="1"/>
          </p:cNvGraphicFramePr>
          <p:nvPr>
            <p:ph idx="1"/>
            <p:extLst>
              <p:ext uri="{D42A27DB-BD31-4B8C-83A1-F6EECF244321}">
                <p14:modId xmlns:p14="http://schemas.microsoft.com/office/powerpoint/2010/main" val="3569815852"/>
              </p:ext>
            </p:extLst>
          </p:nvPr>
        </p:nvGraphicFramePr>
        <p:xfrm>
          <a:off x="681038" y="2133600"/>
          <a:ext cx="9613900" cy="445346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89930276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7399B5A-5F0C-6CD0-3149-3E4763BB4851}"/>
            </a:ext>
          </a:extLst>
        </p:cNvPr>
        <p:cNvGrpSpPr/>
        <p:nvPr/>
      </p:nvGrpSpPr>
      <p:grpSpPr>
        <a:xfrm>
          <a:off x="0" y="0"/>
          <a:ext cx="0" cy="0"/>
          <a:chOff x="0" y="0"/>
          <a:chExt cx="0" cy="0"/>
        </a:xfrm>
      </p:grpSpPr>
      <p:sp>
        <p:nvSpPr>
          <p:cNvPr id="2" name="Τίτλος 1">
            <a:extLst>
              <a:ext uri="{FF2B5EF4-FFF2-40B4-BE49-F238E27FC236}">
                <a16:creationId xmlns:a16="http://schemas.microsoft.com/office/drawing/2014/main" id="{B60E4618-864D-F92F-9C05-CCC51F3DD424}"/>
              </a:ext>
            </a:extLst>
          </p:cNvPr>
          <p:cNvSpPr>
            <a:spLocks noGrp="1"/>
          </p:cNvSpPr>
          <p:nvPr>
            <p:ph type="title"/>
          </p:nvPr>
        </p:nvSpPr>
        <p:spPr/>
        <p:txBody>
          <a:bodyPr/>
          <a:lstStyle/>
          <a:p>
            <a:r>
              <a:rPr lang="el-GR" dirty="0"/>
              <a:t>Η περίπτωση της παρ. 2 β)</a:t>
            </a:r>
          </a:p>
        </p:txBody>
      </p:sp>
      <p:sp>
        <p:nvSpPr>
          <p:cNvPr id="4" name="Θέση αριθμού διαφάνειας 3">
            <a:extLst>
              <a:ext uri="{FF2B5EF4-FFF2-40B4-BE49-F238E27FC236}">
                <a16:creationId xmlns:a16="http://schemas.microsoft.com/office/drawing/2014/main" id="{90167A48-B257-A962-64C3-A9FFA1A504A6}"/>
              </a:ext>
            </a:extLst>
          </p:cNvPr>
          <p:cNvSpPr>
            <a:spLocks noGrp="1"/>
          </p:cNvSpPr>
          <p:nvPr>
            <p:ph type="sldNum" sz="quarter" idx="12"/>
          </p:nvPr>
        </p:nvSpPr>
        <p:spPr/>
        <p:txBody>
          <a:bodyPr/>
          <a:lstStyle/>
          <a:p>
            <a:fld id="{6D22F896-40B5-4ADD-8801-0D06FADFA095}" type="slidenum">
              <a:rPr lang="en-US" smtClean="0"/>
              <a:pPr/>
              <a:t>106</a:t>
            </a:fld>
            <a:endParaRPr lang="en-US" dirty="0"/>
          </a:p>
        </p:txBody>
      </p:sp>
      <p:graphicFrame>
        <p:nvGraphicFramePr>
          <p:cNvPr id="7" name="Θέση περιεχομένου 6">
            <a:extLst>
              <a:ext uri="{FF2B5EF4-FFF2-40B4-BE49-F238E27FC236}">
                <a16:creationId xmlns:a16="http://schemas.microsoft.com/office/drawing/2014/main" id="{5E7CAAB6-5CCF-6A96-48CE-7E80BC30109D}"/>
              </a:ext>
            </a:extLst>
          </p:cNvPr>
          <p:cNvGraphicFramePr>
            <a:graphicFrameLocks noGrp="1"/>
          </p:cNvGraphicFramePr>
          <p:nvPr>
            <p:ph idx="1"/>
            <p:extLst>
              <p:ext uri="{D42A27DB-BD31-4B8C-83A1-F6EECF244321}">
                <p14:modId xmlns:p14="http://schemas.microsoft.com/office/powerpoint/2010/main" val="3106593494"/>
              </p:ext>
            </p:extLst>
          </p:nvPr>
        </p:nvGraphicFramePr>
        <p:xfrm>
          <a:off x="681038" y="2167468"/>
          <a:ext cx="9613900" cy="45212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42623035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7778363-275E-4009-032A-6832BB54E3C5}"/>
            </a:ext>
          </a:extLst>
        </p:cNvPr>
        <p:cNvGrpSpPr/>
        <p:nvPr/>
      </p:nvGrpSpPr>
      <p:grpSpPr>
        <a:xfrm>
          <a:off x="0" y="0"/>
          <a:ext cx="0" cy="0"/>
          <a:chOff x="0" y="0"/>
          <a:chExt cx="0" cy="0"/>
        </a:xfrm>
      </p:grpSpPr>
      <p:sp>
        <p:nvSpPr>
          <p:cNvPr id="2" name="Τίτλος 1">
            <a:extLst>
              <a:ext uri="{FF2B5EF4-FFF2-40B4-BE49-F238E27FC236}">
                <a16:creationId xmlns:a16="http://schemas.microsoft.com/office/drawing/2014/main" id="{0D1A9079-6DC3-5904-F57A-77A9D3E0B8FC}"/>
              </a:ext>
            </a:extLst>
          </p:cNvPr>
          <p:cNvSpPr>
            <a:spLocks noGrp="1"/>
          </p:cNvSpPr>
          <p:nvPr>
            <p:ph type="title"/>
          </p:nvPr>
        </p:nvSpPr>
        <p:spPr/>
        <p:txBody>
          <a:bodyPr/>
          <a:lstStyle/>
          <a:p>
            <a:r>
              <a:rPr lang="el-GR" dirty="0"/>
              <a:t>Η περίπτωση της παρ. 2 γ)</a:t>
            </a:r>
          </a:p>
        </p:txBody>
      </p:sp>
      <p:sp>
        <p:nvSpPr>
          <p:cNvPr id="4" name="Θέση αριθμού διαφάνειας 3">
            <a:extLst>
              <a:ext uri="{FF2B5EF4-FFF2-40B4-BE49-F238E27FC236}">
                <a16:creationId xmlns:a16="http://schemas.microsoft.com/office/drawing/2014/main" id="{7282827E-64E9-548C-050B-6F7C5F756004}"/>
              </a:ext>
            </a:extLst>
          </p:cNvPr>
          <p:cNvSpPr>
            <a:spLocks noGrp="1"/>
          </p:cNvSpPr>
          <p:nvPr>
            <p:ph type="sldNum" sz="quarter" idx="12"/>
          </p:nvPr>
        </p:nvSpPr>
        <p:spPr/>
        <p:txBody>
          <a:bodyPr/>
          <a:lstStyle/>
          <a:p>
            <a:fld id="{6D22F896-40B5-4ADD-8801-0D06FADFA095}" type="slidenum">
              <a:rPr lang="en-US" smtClean="0"/>
              <a:pPr/>
              <a:t>107</a:t>
            </a:fld>
            <a:endParaRPr lang="en-US" dirty="0"/>
          </a:p>
        </p:txBody>
      </p:sp>
      <p:graphicFrame>
        <p:nvGraphicFramePr>
          <p:cNvPr id="6" name="Θέση περιεχομένου 5">
            <a:extLst>
              <a:ext uri="{FF2B5EF4-FFF2-40B4-BE49-F238E27FC236}">
                <a16:creationId xmlns:a16="http://schemas.microsoft.com/office/drawing/2014/main" id="{647E7907-BEC8-E158-8B2F-AFD52356701E}"/>
              </a:ext>
            </a:extLst>
          </p:cNvPr>
          <p:cNvGraphicFramePr>
            <a:graphicFrameLocks noGrp="1"/>
          </p:cNvGraphicFramePr>
          <p:nvPr>
            <p:ph idx="1"/>
            <p:extLst>
              <p:ext uri="{D42A27DB-BD31-4B8C-83A1-F6EECF244321}">
                <p14:modId xmlns:p14="http://schemas.microsoft.com/office/powerpoint/2010/main" val="154383796"/>
              </p:ext>
            </p:extLst>
          </p:nvPr>
        </p:nvGraphicFramePr>
        <p:xfrm>
          <a:off x="681038" y="2167468"/>
          <a:ext cx="9613900" cy="44704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32502008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A36910A-6722-68E8-7EBC-1C53D3503624}"/>
            </a:ext>
          </a:extLst>
        </p:cNvPr>
        <p:cNvGrpSpPr/>
        <p:nvPr/>
      </p:nvGrpSpPr>
      <p:grpSpPr>
        <a:xfrm>
          <a:off x="0" y="0"/>
          <a:ext cx="0" cy="0"/>
          <a:chOff x="0" y="0"/>
          <a:chExt cx="0" cy="0"/>
        </a:xfrm>
      </p:grpSpPr>
      <p:sp>
        <p:nvSpPr>
          <p:cNvPr id="2" name="Τίτλος 1">
            <a:extLst>
              <a:ext uri="{FF2B5EF4-FFF2-40B4-BE49-F238E27FC236}">
                <a16:creationId xmlns:a16="http://schemas.microsoft.com/office/drawing/2014/main" id="{72561412-3BA9-31D2-865E-607BB5D7F022}"/>
              </a:ext>
            </a:extLst>
          </p:cNvPr>
          <p:cNvSpPr>
            <a:spLocks noGrp="1"/>
          </p:cNvSpPr>
          <p:nvPr>
            <p:ph type="title"/>
          </p:nvPr>
        </p:nvSpPr>
        <p:spPr/>
        <p:txBody>
          <a:bodyPr/>
          <a:lstStyle/>
          <a:p>
            <a:r>
              <a:rPr lang="el-GR" dirty="0"/>
              <a:t>Η περίπτωση της παρ. 3</a:t>
            </a:r>
          </a:p>
        </p:txBody>
      </p:sp>
      <p:sp>
        <p:nvSpPr>
          <p:cNvPr id="4" name="Θέση αριθμού διαφάνειας 3">
            <a:extLst>
              <a:ext uri="{FF2B5EF4-FFF2-40B4-BE49-F238E27FC236}">
                <a16:creationId xmlns:a16="http://schemas.microsoft.com/office/drawing/2014/main" id="{90CCF117-8EC1-DD7A-4189-27D98E1C1433}"/>
              </a:ext>
            </a:extLst>
          </p:cNvPr>
          <p:cNvSpPr>
            <a:spLocks noGrp="1"/>
          </p:cNvSpPr>
          <p:nvPr>
            <p:ph type="sldNum" sz="quarter" idx="12"/>
          </p:nvPr>
        </p:nvSpPr>
        <p:spPr/>
        <p:txBody>
          <a:bodyPr/>
          <a:lstStyle/>
          <a:p>
            <a:fld id="{6D22F896-40B5-4ADD-8801-0D06FADFA095}" type="slidenum">
              <a:rPr lang="en-US" smtClean="0"/>
              <a:pPr/>
              <a:t>108</a:t>
            </a:fld>
            <a:endParaRPr lang="en-US" dirty="0"/>
          </a:p>
        </p:txBody>
      </p:sp>
      <p:graphicFrame>
        <p:nvGraphicFramePr>
          <p:cNvPr id="7" name="Θέση περιεχομένου 6">
            <a:extLst>
              <a:ext uri="{FF2B5EF4-FFF2-40B4-BE49-F238E27FC236}">
                <a16:creationId xmlns:a16="http://schemas.microsoft.com/office/drawing/2014/main" id="{AD3E0E35-91D7-F6A4-31F3-A70C0CD1571F}"/>
              </a:ext>
            </a:extLst>
          </p:cNvPr>
          <p:cNvGraphicFramePr>
            <a:graphicFrameLocks noGrp="1"/>
          </p:cNvGraphicFramePr>
          <p:nvPr>
            <p:ph idx="1"/>
            <p:extLst>
              <p:ext uri="{D42A27DB-BD31-4B8C-83A1-F6EECF244321}">
                <p14:modId xmlns:p14="http://schemas.microsoft.com/office/powerpoint/2010/main" val="1499677257"/>
              </p:ext>
            </p:extLst>
          </p:nvPr>
        </p:nvGraphicFramePr>
        <p:xfrm>
          <a:off x="681038" y="2336799"/>
          <a:ext cx="9613900" cy="431437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54723973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D445866-6249-0ED3-A471-C1CD60AD004C}"/>
            </a:ext>
          </a:extLst>
        </p:cNvPr>
        <p:cNvGrpSpPr/>
        <p:nvPr/>
      </p:nvGrpSpPr>
      <p:grpSpPr>
        <a:xfrm>
          <a:off x="0" y="0"/>
          <a:ext cx="0" cy="0"/>
          <a:chOff x="0" y="0"/>
          <a:chExt cx="0" cy="0"/>
        </a:xfrm>
      </p:grpSpPr>
      <p:sp>
        <p:nvSpPr>
          <p:cNvPr id="2" name="Τίτλος 1">
            <a:extLst>
              <a:ext uri="{FF2B5EF4-FFF2-40B4-BE49-F238E27FC236}">
                <a16:creationId xmlns:a16="http://schemas.microsoft.com/office/drawing/2014/main" id="{5F6CC4C9-6E88-E622-76F2-CE2F9FAE0D90}"/>
              </a:ext>
            </a:extLst>
          </p:cNvPr>
          <p:cNvSpPr>
            <a:spLocks noGrp="1"/>
          </p:cNvSpPr>
          <p:nvPr>
            <p:ph type="title"/>
          </p:nvPr>
        </p:nvSpPr>
        <p:spPr/>
        <p:txBody>
          <a:bodyPr/>
          <a:lstStyle/>
          <a:p>
            <a:r>
              <a:rPr lang="el-GR" dirty="0"/>
              <a:t>Η περίπτωση της παρ. 4 περίπτωση α)</a:t>
            </a:r>
          </a:p>
        </p:txBody>
      </p:sp>
      <p:sp>
        <p:nvSpPr>
          <p:cNvPr id="4" name="Θέση αριθμού διαφάνειας 3">
            <a:extLst>
              <a:ext uri="{FF2B5EF4-FFF2-40B4-BE49-F238E27FC236}">
                <a16:creationId xmlns:a16="http://schemas.microsoft.com/office/drawing/2014/main" id="{6025BE12-BBCA-1371-B041-2A1E2901B6AB}"/>
              </a:ext>
            </a:extLst>
          </p:cNvPr>
          <p:cNvSpPr>
            <a:spLocks noGrp="1"/>
          </p:cNvSpPr>
          <p:nvPr>
            <p:ph type="sldNum" sz="quarter" idx="12"/>
          </p:nvPr>
        </p:nvSpPr>
        <p:spPr/>
        <p:txBody>
          <a:bodyPr/>
          <a:lstStyle/>
          <a:p>
            <a:fld id="{6D22F896-40B5-4ADD-8801-0D06FADFA095}" type="slidenum">
              <a:rPr lang="en-US" smtClean="0"/>
              <a:pPr/>
              <a:t>109</a:t>
            </a:fld>
            <a:endParaRPr lang="en-US" dirty="0"/>
          </a:p>
        </p:txBody>
      </p:sp>
      <p:graphicFrame>
        <p:nvGraphicFramePr>
          <p:cNvPr id="6" name="Θέση περιεχομένου 5">
            <a:extLst>
              <a:ext uri="{FF2B5EF4-FFF2-40B4-BE49-F238E27FC236}">
                <a16:creationId xmlns:a16="http://schemas.microsoft.com/office/drawing/2014/main" id="{E10E543E-9D75-29ED-2881-7DD8EC9C864A}"/>
              </a:ext>
            </a:extLst>
          </p:cNvPr>
          <p:cNvGraphicFramePr>
            <a:graphicFrameLocks noGrp="1"/>
          </p:cNvGraphicFramePr>
          <p:nvPr>
            <p:ph idx="1"/>
            <p:extLst>
              <p:ext uri="{D42A27DB-BD31-4B8C-83A1-F6EECF244321}">
                <p14:modId xmlns:p14="http://schemas.microsoft.com/office/powerpoint/2010/main" val="3997488651"/>
              </p:ext>
            </p:extLst>
          </p:nvPr>
        </p:nvGraphicFramePr>
        <p:xfrm>
          <a:off x="681038" y="2336800"/>
          <a:ext cx="9613900" cy="41656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79633388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gradFill rotWithShape="1">
          <a:gsLst>
            <a:gs pos="0">
              <a:schemeClr val="bg2">
                <a:tint val="96000"/>
                <a:shade val="100000"/>
                <a:hueMod val="270000"/>
                <a:satMod val="200000"/>
                <a:lumMod val="128000"/>
              </a:schemeClr>
            </a:gs>
            <a:gs pos="50000">
              <a:schemeClr val="bg2">
                <a:shade val="100000"/>
                <a:hueMod val="100000"/>
                <a:satMod val="110000"/>
                <a:lumMod val="130000"/>
              </a:schemeClr>
            </a:gs>
            <a:gs pos="100000">
              <a:schemeClr val="bg2">
                <a:shade val="78000"/>
                <a:hueMod val="44000"/>
                <a:satMod val="200000"/>
                <a:lumMod val="69000"/>
              </a:schemeClr>
            </a:gs>
          </a:gsLst>
          <a:lin ang="2520000" scaled="0"/>
        </a:gradFill>
        <a:effectLst/>
      </p:bgPr>
    </p:bg>
    <p:spTree>
      <p:nvGrpSpPr>
        <p:cNvPr id="1" name="">
          <a:extLst>
            <a:ext uri="{FF2B5EF4-FFF2-40B4-BE49-F238E27FC236}">
              <a16:creationId xmlns:a16="http://schemas.microsoft.com/office/drawing/2014/main" id="{6A93E7FD-406A-9340-EAB3-021023E522B5}"/>
            </a:ext>
          </a:extLst>
        </p:cNvPr>
        <p:cNvGrpSpPr/>
        <p:nvPr/>
      </p:nvGrpSpPr>
      <p:grpSpPr>
        <a:xfrm>
          <a:off x="0" y="0"/>
          <a:ext cx="0" cy="0"/>
          <a:chOff x="0" y="0"/>
          <a:chExt cx="0" cy="0"/>
        </a:xfrm>
      </p:grpSpPr>
      <p:sp useBgFill="1">
        <p:nvSpPr>
          <p:cNvPr id="24" name="Rectangle 11">
            <a:extLst>
              <a:ext uri="{FF2B5EF4-FFF2-40B4-BE49-F238E27FC236}">
                <a16:creationId xmlns:a16="http://schemas.microsoft.com/office/drawing/2014/main" id="{A48E5022-D004-3254-5E14-EE4D592E70B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824"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rebuchet MS" panose="020B0603020202020204"/>
              <a:ea typeface="+mn-ea"/>
              <a:cs typeface="+mn-cs"/>
            </a:endParaRPr>
          </a:p>
        </p:txBody>
      </p:sp>
      <p:pic>
        <p:nvPicPr>
          <p:cNvPr id="25" name="Picture 13">
            <a:extLst>
              <a:ext uri="{FF2B5EF4-FFF2-40B4-BE49-F238E27FC236}">
                <a16:creationId xmlns:a16="http://schemas.microsoft.com/office/drawing/2014/main" id="{7243AA8C-08BD-2F92-2B47-3B800D89CAF2}"/>
              </a:ext>
              <a:ext uri="{C183D7F6-B498-43B3-948B-1728B52AA6E4}">
                <adec:decorative xmlns:adec="http://schemas.microsoft.com/office/drawing/2017/decorative" val="1"/>
              </a:ext>
            </a:extLst>
          </p:cNvPr>
          <p:cNvPicPr>
            <a:picLocks noGrp="1" noRot="1" noChangeAspect="1" noMove="1" noResize="1" noEditPoints="1" noAdjustHandles="1" noChangeArrowheads="1" noChangeShapeType="1" noCrop="1"/>
          </p:cNvPicPr>
          <p:nvPr>
            <p:extLst>
              <p:ext uri="{386F3935-93C4-4BCD-93E2-E3B085C9AB24}">
                <p16:designElem xmlns:p16="http://schemas.microsoft.com/office/powerpoint/2015/main" val="1"/>
              </p:ext>
            </p:extLst>
          </p:nvPr>
        </p:nvPicPr>
        <p:blipFill>
          <a:blip r:embed="rId3">
            <a:alphaModFix amt="10000"/>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26" name="Rectangle 15">
            <a:extLst>
              <a:ext uri="{FF2B5EF4-FFF2-40B4-BE49-F238E27FC236}">
                <a16:creationId xmlns:a16="http://schemas.microsoft.com/office/drawing/2014/main" id="{05E8E42C-381F-E39F-8929-59CCAFF6736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44527" y="0"/>
            <a:ext cx="7552944" cy="685800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rebuchet MS" panose="020B0603020202020204"/>
              <a:ea typeface="+mn-ea"/>
              <a:cs typeface="+mn-cs"/>
            </a:endParaRPr>
          </a:p>
        </p:txBody>
      </p:sp>
      <p:pic>
        <p:nvPicPr>
          <p:cNvPr id="27" name="Picture 17">
            <a:extLst>
              <a:ext uri="{FF2B5EF4-FFF2-40B4-BE49-F238E27FC236}">
                <a16:creationId xmlns:a16="http://schemas.microsoft.com/office/drawing/2014/main" id="{81962485-E022-5216-29BF-AAE2D3AEDC43}"/>
              </a:ext>
              <a:ext uri="{C183D7F6-B498-43B3-948B-1728B52AA6E4}">
                <adec:decorative xmlns:adec="http://schemas.microsoft.com/office/drawing/2017/decorative" val="1"/>
              </a:ext>
            </a:extLst>
          </p:cNvPr>
          <p:cNvPicPr>
            <a:picLocks noGrp="1" noRot="1" noChangeAspect="1" noMove="1" noResize="1" noEditPoints="1" noAdjustHandles="1" noChangeArrowheads="1" noChangeShapeType="1" noCrop="1"/>
          </p:cNvPicPr>
          <p:nvPr>
            <p:extLst>
              <p:ext uri="{386F3935-93C4-4BCD-93E2-E3B085C9AB24}">
                <p16:designElem xmlns:p16="http://schemas.microsoft.com/office/powerpoint/2015/main" val="1"/>
              </p:ext>
            </p:extLst>
          </p:nvPr>
        </p:nvPicPr>
        <p:blipFill>
          <a:blip r:embed="rId4" cstate="print">
            <a:extLst>
              <a:ext uri="{28A0092B-C50C-407E-A947-70E740481C1C}">
                <a14:useLocalDpi xmlns:a14="http://schemas.microsoft.com/office/drawing/2010/main" val="0"/>
              </a:ext>
            </a:extLst>
          </a:blip>
          <a:stretch>
            <a:fillRect/>
          </a:stretch>
        </p:blipFill>
        <p:spPr>
          <a:xfrm>
            <a:off x="1" y="5006045"/>
            <a:ext cx="4965192" cy="144668"/>
          </a:xfrm>
          <a:prstGeom prst="rect">
            <a:avLst/>
          </a:prstGeom>
        </p:spPr>
      </p:pic>
      <p:sp>
        <p:nvSpPr>
          <p:cNvPr id="28" name="Rectangle 19">
            <a:extLst>
              <a:ext uri="{FF2B5EF4-FFF2-40B4-BE49-F238E27FC236}">
                <a16:creationId xmlns:a16="http://schemas.microsoft.com/office/drawing/2014/main" id="{133E7C2D-CE1C-1064-62CF-F67C2F634B6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1838764"/>
            <a:ext cx="4964567" cy="3180473"/>
          </a:xfrm>
          <a:prstGeom prst="rect">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l-GR" sz="1800" b="0" i="0" u="none" strike="noStrike" kern="1200" cap="none" spc="0" normalizeH="0" baseline="0" noProof="0">
              <a:ln>
                <a:noFill/>
              </a:ln>
              <a:solidFill>
                <a:prstClr val="white"/>
              </a:solidFill>
              <a:effectLst/>
              <a:uLnTx/>
              <a:uFillTx/>
              <a:latin typeface="Trebuchet MS" panose="020B0603020202020204"/>
              <a:ea typeface="+mn-ea"/>
              <a:cs typeface="+mn-cs"/>
            </a:endParaRPr>
          </a:p>
        </p:txBody>
      </p:sp>
      <p:sp>
        <p:nvSpPr>
          <p:cNvPr id="4" name="Τίτλος 3">
            <a:extLst>
              <a:ext uri="{FF2B5EF4-FFF2-40B4-BE49-F238E27FC236}">
                <a16:creationId xmlns:a16="http://schemas.microsoft.com/office/drawing/2014/main" id="{245741BB-4757-69C9-F543-FB2877C61632}"/>
              </a:ext>
            </a:extLst>
          </p:cNvPr>
          <p:cNvSpPr>
            <a:spLocks noGrp="1"/>
          </p:cNvSpPr>
          <p:nvPr>
            <p:ph type="title"/>
          </p:nvPr>
        </p:nvSpPr>
        <p:spPr>
          <a:xfrm>
            <a:off x="680321" y="2063262"/>
            <a:ext cx="3739279" cy="2661052"/>
          </a:xfrm>
        </p:spPr>
        <p:txBody>
          <a:bodyPr>
            <a:normAutofit/>
          </a:bodyPr>
          <a:lstStyle/>
          <a:p>
            <a:pPr algn="r"/>
            <a:r>
              <a:rPr lang="el-GR" sz="4400" dirty="0">
                <a:solidFill>
                  <a:srgbClr val="FFFFFF"/>
                </a:solidFill>
              </a:rPr>
              <a:t>Διαθέσιμες προαιρετικές εργασίες εξαμήνου</a:t>
            </a:r>
          </a:p>
        </p:txBody>
      </p:sp>
      <p:sp>
        <p:nvSpPr>
          <p:cNvPr id="5" name="Θέση περιεχομένου 4">
            <a:extLst>
              <a:ext uri="{FF2B5EF4-FFF2-40B4-BE49-F238E27FC236}">
                <a16:creationId xmlns:a16="http://schemas.microsoft.com/office/drawing/2014/main" id="{8D7E520F-0306-00B0-629C-A34803874418}"/>
              </a:ext>
            </a:extLst>
          </p:cNvPr>
          <p:cNvSpPr>
            <a:spLocks noGrp="1"/>
          </p:cNvSpPr>
          <p:nvPr>
            <p:ph idx="1"/>
          </p:nvPr>
        </p:nvSpPr>
        <p:spPr>
          <a:xfrm>
            <a:off x="5287995" y="328033"/>
            <a:ext cx="6257362" cy="6344910"/>
          </a:xfrm>
        </p:spPr>
        <p:txBody>
          <a:bodyPr anchor="ctr">
            <a:noAutofit/>
          </a:bodyPr>
          <a:lstStyle/>
          <a:p>
            <a:pPr lvl="1">
              <a:lnSpc>
                <a:spcPct val="150000"/>
              </a:lnSpc>
              <a:spcBef>
                <a:spcPts val="600"/>
              </a:spcBef>
              <a:spcAft>
                <a:spcPts val="600"/>
              </a:spcAft>
              <a:buFont typeface="Wingdings" panose="05000000000000000000" pitchFamily="2" charset="2"/>
              <a:buChar char="q"/>
            </a:pPr>
            <a:r>
              <a:rPr lang="el-GR" sz="1500" dirty="0">
                <a:solidFill>
                  <a:srgbClr val="FFFFFF"/>
                </a:solidFill>
              </a:rPr>
              <a:t>Αντιανταγωνιστικές πρακτικές οικονομικών φορέων, μορφές αθέμιτης στρέβλωσης του ανταγωνισμού σε διαδικασίες ανάθεσης και μέσα αντιμετώπισής τους.</a:t>
            </a:r>
          </a:p>
          <a:p>
            <a:pPr lvl="1">
              <a:lnSpc>
                <a:spcPct val="150000"/>
              </a:lnSpc>
              <a:spcBef>
                <a:spcPts val="600"/>
              </a:spcBef>
              <a:spcAft>
                <a:spcPts val="600"/>
              </a:spcAft>
              <a:buFont typeface="Wingdings" panose="05000000000000000000" pitchFamily="2" charset="2"/>
              <a:buChar char="q"/>
            </a:pPr>
            <a:r>
              <a:rPr lang="el-GR" sz="1500" dirty="0">
                <a:solidFill>
                  <a:srgbClr val="FFFFFF"/>
                </a:solidFill>
              </a:rPr>
              <a:t>Περιπτώσεις που οι κοινωνικές, περιβαλλοντικές ή καινοτόμες πτυχές των δημοσίων συμβάσεων έχουν συμβάλλει στην οικονομική ανάπτυξη εντός των κρατών-μελών της ΕΕ.</a:t>
            </a:r>
          </a:p>
          <a:p>
            <a:pPr lvl="1">
              <a:lnSpc>
                <a:spcPct val="150000"/>
              </a:lnSpc>
              <a:spcBef>
                <a:spcPts val="600"/>
              </a:spcBef>
              <a:spcAft>
                <a:spcPts val="600"/>
              </a:spcAft>
              <a:buFont typeface="Wingdings" panose="05000000000000000000" pitchFamily="2" charset="2"/>
              <a:buChar char="q"/>
            </a:pPr>
            <a:r>
              <a:rPr lang="el-GR" sz="1500" dirty="0">
                <a:solidFill>
                  <a:srgbClr val="FFFFFF"/>
                </a:solidFill>
              </a:rPr>
              <a:t>Μέτρα που λαμβάνονται εντός της ΕΕ και η ανάληψη δράσεων για τη βελτίωση της αποτελεσματικότητας στην ανάθεση δημοσίων συμβάσεων.</a:t>
            </a:r>
          </a:p>
          <a:p>
            <a:pPr lvl="1">
              <a:lnSpc>
                <a:spcPct val="150000"/>
              </a:lnSpc>
              <a:spcBef>
                <a:spcPts val="600"/>
              </a:spcBef>
              <a:spcAft>
                <a:spcPts val="600"/>
              </a:spcAft>
              <a:buFont typeface="Wingdings" panose="05000000000000000000" pitchFamily="2" charset="2"/>
              <a:buChar char="q"/>
            </a:pPr>
            <a:r>
              <a:rPr lang="el-GR" sz="1500" dirty="0">
                <a:solidFill>
                  <a:srgbClr val="FFFFFF"/>
                </a:solidFill>
              </a:rPr>
              <a:t>Προτυποποίηση, υποδειγματοποίηση και επαγγελματοποίηση των διαδικασιών ανάθεσης δημόσιας σύμβασης.</a:t>
            </a:r>
          </a:p>
        </p:txBody>
      </p:sp>
      <p:sp>
        <p:nvSpPr>
          <p:cNvPr id="7" name="Θέση αριθμού διαφάνειας 6">
            <a:extLst>
              <a:ext uri="{FF2B5EF4-FFF2-40B4-BE49-F238E27FC236}">
                <a16:creationId xmlns:a16="http://schemas.microsoft.com/office/drawing/2014/main" id="{A9B24DEB-9CBF-D663-D68B-D49198AA9A5F}"/>
              </a:ext>
            </a:extLst>
          </p:cNvPr>
          <p:cNvSpPr>
            <a:spLocks noGrp="1"/>
          </p:cNvSpPr>
          <p:nvPr>
            <p:ph type="sldNum" sz="quarter" idx="12"/>
          </p:nvPr>
        </p:nvSpPr>
        <p:spPr>
          <a:xfrm>
            <a:off x="11281776" y="6164207"/>
            <a:ext cx="722655" cy="365760"/>
          </a:xfrm>
        </p:spPr>
        <p:txBody>
          <a:bodyPr>
            <a:norm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fld id="{6D22F896-40B5-4ADD-8801-0D06FADFA095}" type="slidenum">
              <a:rPr kumimoji="0" lang="en-US" sz="1050" b="0" i="0" u="none" strike="noStrike" kern="1200" cap="none" spc="0" normalizeH="0" baseline="0" noProof="0">
                <a:ln>
                  <a:noFill/>
                </a:ln>
                <a:solidFill>
                  <a:srgbClr val="FFFFFF"/>
                </a:solidFill>
                <a:effectLst/>
                <a:uLnTx/>
                <a:uFillTx/>
                <a:latin typeface="Trebuchet MS" panose="020B0603020202020204"/>
                <a:ea typeface="+mn-ea"/>
                <a:cs typeface="+mn-cs"/>
              </a:rPr>
              <a:pPr marL="0" marR="0" lvl="0" indent="0" algn="l" defTabSz="457200" rtl="0" eaLnBrk="1" fontAlgn="auto" latinLnBrk="0" hangingPunct="1">
                <a:lnSpc>
                  <a:spcPct val="100000"/>
                </a:lnSpc>
                <a:spcBef>
                  <a:spcPts val="0"/>
                </a:spcBef>
                <a:spcAft>
                  <a:spcPts val="600"/>
                </a:spcAft>
                <a:buClrTx/>
                <a:buSzTx/>
                <a:buFontTx/>
                <a:buNone/>
                <a:tabLst/>
                <a:defRPr/>
              </a:pPr>
              <a:t>11</a:t>
            </a:fld>
            <a:endParaRPr kumimoji="0" lang="en-US" sz="1050" b="0" i="0" u="none" strike="noStrike" kern="1200" cap="none" spc="0" normalizeH="0" baseline="0" noProof="0" dirty="0">
              <a:ln>
                <a:noFill/>
              </a:ln>
              <a:solidFill>
                <a:srgbClr val="FFFFFF"/>
              </a:solidFill>
              <a:effectLst/>
              <a:uLnTx/>
              <a:uFillTx/>
              <a:latin typeface="Trebuchet MS" panose="020B0603020202020204"/>
              <a:ea typeface="+mn-ea"/>
              <a:cs typeface="+mn-cs"/>
            </a:endParaRPr>
          </a:p>
        </p:txBody>
      </p:sp>
    </p:spTree>
    <p:extLst>
      <p:ext uri="{BB962C8B-B14F-4D97-AF65-F5344CB8AC3E}">
        <p14:creationId xmlns:p14="http://schemas.microsoft.com/office/powerpoint/2010/main" val="293440855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10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1000" fill="hold"/>
                                        <p:tgtEl>
                                          <p:spTgt spid="5">
                                            <p:txEl>
                                              <p:pRg st="0" end="0"/>
                                            </p:txEl>
                                          </p:spTgt>
                                        </p:tgtEl>
                                        <p:attrNameLst>
                                          <p:attrName>ppt_h</p:attrName>
                                        </p:attrNameLst>
                                      </p:cBhvr>
                                      <p:tavLst>
                                        <p:tav tm="0">
                                          <p:val>
                                            <p:fltVal val="0"/>
                                          </p:val>
                                        </p:tav>
                                        <p:tav tm="100000">
                                          <p:val>
                                            <p:strVal val="#ppt_h"/>
                                          </p:val>
                                        </p:tav>
                                      </p:tavLst>
                                    </p:anim>
                                    <p:anim calcmode="lin" valueType="num">
                                      <p:cBhvr>
                                        <p:cTn id="9" dur="1000" fill="hold"/>
                                        <p:tgtEl>
                                          <p:spTgt spid="5">
                                            <p:txEl>
                                              <p:pRg st="0" end="0"/>
                                            </p:txEl>
                                          </p:spTgt>
                                        </p:tgtEl>
                                        <p:attrNameLst>
                                          <p:attrName>style.rotation</p:attrName>
                                        </p:attrNameLst>
                                      </p:cBhvr>
                                      <p:tavLst>
                                        <p:tav tm="0">
                                          <p:val>
                                            <p:fltVal val="90"/>
                                          </p:val>
                                        </p:tav>
                                        <p:tav tm="100000">
                                          <p:val>
                                            <p:fltVal val="0"/>
                                          </p:val>
                                        </p:tav>
                                      </p:tavLst>
                                    </p:anim>
                                    <p:animEffect transition="in" filter="fade">
                                      <p:cBhvr>
                                        <p:cTn id="10" dur="1000"/>
                                        <p:tgtEl>
                                          <p:spTgt spid="5">
                                            <p:txEl>
                                              <p:pRg st="0" end="0"/>
                                            </p:txEl>
                                          </p:spTgt>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 calcmode="lin" valueType="num">
                                      <p:cBhvr>
                                        <p:cTn id="13" dur="1000" fill="hold"/>
                                        <p:tgtEl>
                                          <p:spTgt spid="5">
                                            <p:txEl>
                                              <p:pRg st="1" end="1"/>
                                            </p:txEl>
                                          </p:spTgt>
                                        </p:tgtEl>
                                        <p:attrNameLst>
                                          <p:attrName>ppt_w</p:attrName>
                                        </p:attrNameLst>
                                      </p:cBhvr>
                                      <p:tavLst>
                                        <p:tav tm="0">
                                          <p:val>
                                            <p:fltVal val="0"/>
                                          </p:val>
                                        </p:tav>
                                        <p:tav tm="100000">
                                          <p:val>
                                            <p:strVal val="#ppt_w"/>
                                          </p:val>
                                        </p:tav>
                                      </p:tavLst>
                                    </p:anim>
                                    <p:anim calcmode="lin" valueType="num">
                                      <p:cBhvr>
                                        <p:cTn id="14" dur="1000" fill="hold"/>
                                        <p:tgtEl>
                                          <p:spTgt spid="5">
                                            <p:txEl>
                                              <p:pRg st="1" end="1"/>
                                            </p:txEl>
                                          </p:spTgt>
                                        </p:tgtEl>
                                        <p:attrNameLst>
                                          <p:attrName>ppt_h</p:attrName>
                                        </p:attrNameLst>
                                      </p:cBhvr>
                                      <p:tavLst>
                                        <p:tav tm="0">
                                          <p:val>
                                            <p:fltVal val="0"/>
                                          </p:val>
                                        </p:tav>
                                        <p:tav tm="100000">
                                          <p:val>
                                            <p:strVal val="#ppt_h"/>
                                          </p:val>
                                        </p:tav>
                                      </p:tavLst>
                                    </p:anim>
                                    <p:anim calcmode="lin" valueType="num">
                                      <p:cBhvr>
                                        <p:cTn id="15" dur="1000" fill="hold"/>
                                        <p:tgtEl>
                                          <p:spTgt spid="5">
                                            <p:txEl>
                                              <p:pRg st="1" end="1"/>
                                            </p:txEl>
                                          </p:spTgt>
                                        </p:tgtEl>
                                        <p:attrNameLst>
                                          <p:attrName>style.rotation</p:attrName>
                                        </p:attrNameLst>
                                      </p:cBhvr>
                                      <p:tavLst>
                                        <p:tav tm="0">
                                          <p:val>
                                            <p:fltVal val="90"/>
                                          </p:val>
                                        </p:tav>
                                        <p:tav tm="100000">
                                          <p:val>
                                            <p:fltVal val="0"/>
                                          </p:val>
                                        </p:tav>
                                      </p:tavLst>
                                    </p:anim>
                                    <p:animEffect transition="in" filter="fade">
                                      <p:cBhvr>
                                        <p:cTn id="16" dur="1000"/>
                                        <p:tgtEl>
                                          <p:spTgt spid="5">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31" presetClass="entr" presetSubtype="0" fill="hold" grpId="0" nodeType="clickEffect">
                                  <p:stCondLst>
                                    <p:cond delay="0"/>
                                  </p:stCondLst>
                                  <p:childTnLst>
                                    <p:set>
                                      <p:cBhvr>
                                        <p:cTn id="20" dur="1" fill="hold">
                                          <p:stCondLst>
                                            <p:cond delay="0"/>
                                          </p:stCondLst>
                                        </p:cTn>
                                        <p:tgtEl>
                                          <p:spTgt spid="5">
                                            <p:txEl>
                                              <p:pRg st="2" end="2"/>
                                            </p:txEl>
                                          </p:spTgt>
                                        </p:tgtEl>
                                        <p:attrNameLst>
                                          <p:attrName>style.visibility</p:attrName>
                                        </p:attrNameLst>
                                      </p:cBhvr>
                                      <p:to>
                                        <p:strVal val="visible"/>
                                      </p:to>
                                    </p:set>
                                    <p:anim calcmode="lin" valueType="num">
                                      <p:cBhvr>
                                        <p:cTn id="21" dur="1000" fill="hold"/>
                                        <p:tgtEl>
                                          <p:spTgt spid="5">
                                            <p:txEl>
                                              <p:pRg st="2" end="2"/>
                                            </p:txEl>
                                          </p:spTgt>
                                        </p:tgtEl>
                                        <p:attrNameLst>
                                          <p:attrName>ppt_w</p:attrName>
                                        </p:attrNameLst>
                                      </p:cBhvr>
                                      <p:tavLst>
                                        <p:tav tm="0">
                                          <p:val>
                                            <p:fltVal val="0"/>
                                          </p:val>
                                        </p:tav>
                                        <p:tav tm="100000">
                                          <p:val>
                                            <p:strVal val="#ppt_w"/>
                                          </p:val>
                                        </p:tav>
                                      </p:tavLst>
                                    </p:anim>
                                    <p:anim calcmode="lin" valueType="num">
                                      <p:cBhvr>
                                        <p:cTn id="22" dur="1000" fill="hold"/>
                                        <p:tgtEl>
                                          <p:spTgt spid="5">
                                            <p:txEl>
                                              <p:pRg st="2" end="2"/>
                                            </p:txEl>
                                          </p:spTgt>
                                        </p:tgtEl>
                                        <p:attrNameLst>
                                          <p:attrName>ppt_h</p:attrName>
                                        </p:attrNameLst>
                                      </p:cBhvr>
                                      <p:tavLst>
                                        <p:tav tm="0">
                                          <p:val>
                                            <p:fltVal val="0"/>
                                          </p:val>
                                        </p:tav>
                                        <p:tav tm="100000">
                                          <p:val>
                                            <p:strVal val="#ppt_h"/>
                                          </p:val>
                                        </p:tav>
                                      </p:tavLst>
                                    </p:anim>
                                    <p:anim calcmode="lin" valueType="num">
                                      <p:cBhvr>
                                        <p:cTn id="23" dur="1000" fill="hold"/>
                                        <p:tgtEl>
                                          <p:spTgt spid="5">
                                            <p:txEl>
                                              <p:pRg st="2" end="2"/>
                                            </p:txEl>
                                          </p:spTgt>
                                        </p:tgtEl>
                                        <p:attrNameLst>
                                          <p:attrName>style.rotation</p:attrName>
                                        </p:attrNameLst>
                                      </p:cBhvr>
                                      <p:tavLst>
                                        <p:tav tm="0">
                                          <p:val>
                                            <p:fltVal val="90"/>
                                          </p:val>
                                        </p:tav>
                                        <p:tav tm="100000">
                                          <p:val>
                                            <p:fltVal val="0"/>
                                          </p:val>
                                        </p:tav>
                                      </p:tavLst>
                                    </p:anim>
                                    <p:animEffect transition="in" filter="fade">
                                      <p:cBhvr>
                                        <p:cTn id="24" dur="1000"/>
                                        <p:tgtEl>
                                          <p:spTgt spid="5">
                                            <p:txEl>
                                              <p:pRg st="2" end="2"/>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31" presetClass="entr" presetSubtype="0" fill="hold" grpId="0" nodeType="clickEffect">
                                  <p:stCondLst>
                                    <p:cond delay="0"/>
                                  </p:stCondLst>
                                  <p:childTnLst>
                                    <p:set>
                                      <p:cBhvr>
                                        <p:cTn id="28" dur="1" fill="hold">
                                          <p:stCondLst>
                                            <p:cond delay="0"/>
                                          </p:stCondLst>
                                        </p:cTn>
                                        <p:tgtEl>
                                          <p:spTgt spid="5">
                                            <p:txEl>
                                              <p:pRg st="3" end="3"/>
                                            </p:txEl>
                                          </p:spTgt>
                                        </p:tgtEl>
                                        <p:attrNameLst>
                                          <p:attrName>style.visibility</p:attrName>
                                        </p:attrNameLst>
                                      </p:cBhvr>
                                      <p:to>
                                        <p:strVal val="visible"/>
                                      </p:to>
                                    </p:set>
                                    <p:anim calcmode="lin" valueType="num">
                                      <p:cBhvr>
                                        <p:cTn id="29" dur="1000" fill="hold"/>
                                        <p:tgtEl>
                                          <p:spTgt spid="5">
                                            <p:txEl>
                                              <p:pRg st="3" end="3"/>
                                            </p:txEl>
                                          </p:spTgt>
                                        </p:tgtEl>
                                        <p:attrNameLst>
                                          <p:attrName>ppt_w</p:attrName>
                                        </p:attrNameLst>
                                      </p:cBhvr>
                                      <p:tavLst>
                                        <p:tav tm="0">
                                          <p:val>
                                            <p:fltVal val="0"/>
                                          </p:val>
                                        </p:tav>
                                        <p:tav tm="100000">
                                          <p:val>
                                            <p:strVal val="#ppt_w"/>
                                          </p:val>
                                        </p:tav>
                                      </p:tavLst>
                                    </p:anim>
                                    <p:anim calcmode="lin" valueType="num">
                                      <p:cBhvr>
                                        <p:cTn id="30" dur="1000" fill="hold"/>
                                        <p:tgtEl>
                                          <p:spTgt spid="5">
                                            <p:txEl>
                                              <p:pRg st="3" end="3"/>
                                            </p:txEl>
                                          </p:spTgt>
                                        </p:tgtEl>
                                        <p:attrNameLst>
                                          <p:attrName>ppt_h</p:attrName>
                                        </p:attrNameLst>
                                      </p:cBhvr>
                                      <p:tavLst>
                                        <p:tav tm="0">
                                          <p:val>
                                            <p:fltVal val="0"/>
                                          </p:val>
                                        </p:tav>
                                        <p:tav tm="100000">
                                          <p:val>
                                            <p:strVal val="#ppt_h"/>
                                          </p:val>
                                        </p:tav>
                                      </p:tavLst>
                                    </p:anim>
                                    <p:anim calcmode="lin" valueType="num">
                                      <p:cBhvr>
                                        <p:cTn id="31" dur="1000" fill="hold"/>
                                        <p:tgtEl>
                                          <p:spTgt spid="5">
                                            <p:txEl>
                                              <p:pRg st="3" end="3"/>
                                            </p:txEl>
                                          </p:spTgt>
                                        </p:tgtEl>
                                        <p:attrNameLst>
                                          <p:attrName>style.rotation</p:attrName>
                                        </p:attrNameLst>
                                      </p:cBhvr>
                                      <p:tavLst>
                                        <p:tav tm="0">
                                          <p:val>
                                            <p:fltVal val="90"/>
                                          </p:val>
                                        </p:tav>
                                        <p:tav tm="100000">
                                          <p:val>
                                            <p:fltVal val="0"/>
                                          </p:val>
                                        </p:tav>
                                      </p:tavLst>
                                    </p:anim>
                                    <p:animEffect transition="in" filter="fade">
                                      <p:cBhvr>
                                        <p:cTn id="32" dur="10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A692B22-2518-FFE9-B975-3DF831A088CE}"/>
            </a:ext>
          </a:extLst>
        </p:cNvPr>
        <p:cNvGrpSpPr/>
        <p:nvPr/>
      </p:nvGrpSpPr>
      <p:grpSpPr>
        <a:xfrm>
          <a:off x="0" y="0"/>
          <a:ext cx="0" cy="0"/>
          <a:chOff x="0" y="0"/>
          <a:chExt cx="0" cy="0"/>
        </a:xfrm>
      </p:grpSpPr>
      <p:sp>
        <p:nvSpPr>
          <p:cNvPr id="2" name="Τίτλος 1">
            <a:extLst>
              <a:ext uri="{FF2B5EF4-FFF2-40B4-BE49-F238E27FC236}">
                <a16:creationId xmlns:a16="http://schemas.microsoft.com/office/drawing/2014/main" id="{473FFAC6-89E4-6254-5430-FA4143ECE9F3}"/>
              </a:ext>
            </a:extLst>
          </p:cNvPr>
          <p:cNvSpPr>
            <a:spLocks noGrp="1"/>
          </p:cNvSpPr>
          <p:nvPr>
            <p:ph type="title"/>
          </p:nvPr>
        </p:nvSpPr>
        <p:spPr/>
        <p:txBody>
          <a:bodyPr/>
          <a:lstStyle/>
          <a:p>
            <a:r>
              <a:rPr lang="el-GR" dirty="0"/>
              <a:t>Η περίπτωση της παρ. 4 περίπτωση β)</a:t>
            </a:r>
          </a:p>
        </p:txBody>
      </p:sp>
      <p:sp>
        <p:nvSpPr>
          <p:cNvPr id="4" name="Θέση αριθμού διαφάνειας 3">
            <a:extLst>
              <a:ext uri="{FF2B5EF4-FFF2-40B4-BE49-F238E27FC236}">
                <a16:creationId xmlns:a16="http://schemas.microsoft.com/office/drawing/2014/main" id="{493747C5-954E-E21B-D4C6-1995EAC3BDB3}"/>
              </a:ext>
            </a:extLst>
          </p:cNvPr>
          <p:cNvSpPr>
            <a:spLocks noGrp="1"/>
          </p:cNvSpPr>
          <p:nvPr>
            <p:ph type="sldNum" sz="quarter" idx="12"/>
          </p:nvPr>
        </p:nvSpPr>
        <p:spPr/>
        <p:txBody>
          <a:bodyPr/>
          <a:lstStyle/>
          <a:p>
            <a:fld id="{6D22F896-40B5-4ADD-8801-0D06FADFA095}" type="slidenum">
              <a:rPr lang="en-US" smtClean="0"/>
              <a:pPr/>
              <a:t>110</a:t>
            </a:fld>
            <a:endParaRPr lang="en-US" dirty="0"/>
          </a:p>
        </p:txBody>
      </p:sp>
      <p:graphicFrame>
        <p:nvGraphicFramePr>
          <p:cNvPr id="7" name="Θέση περιεχομένου 6">
            <a:extLst>
              <a:ext uri="{FF2B5EF4-FFF2-40B4-BE49-F238E27FC236}">
                <a16:creationId xmlns:a16="http://schemas.microsoft.com/office/drawing/2014/main" id="{85FC6DD1-8468-9259-8012-871CC89EEBC0}"/>
              </a:ext>
            </a:extLst>
          </p:cNvPr>
          <p:cNvGraphicFramePr>
            <a:graphicFrameLocks noGrp="1"/>
          </p:cNvGraphicFramePr>
          <p:nvPr>
            <p:ph idx="1"/>
            <p:extLst>
              <p:ext uri="{D42A27DB-BD31-4B8C-83A1-F6EECF244321}">
                <p14:modId xmlns:p14="http://schemas.microsoft.com/office/powerpoint/2010/main" val="2736569467"/>
              </p:ext>
            </p:extLst>
          </p:nvPr>
        </p:nvGraphicFramePr>
        <p:xfrm>
          <a:off x="681038" y="2336800"/>
          <a:ext cx="9613900" cy="430106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00421167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12C64A6-410F-708E-5AAB-A8938D0A8BBE}"/>
            </a:ext>
          </a:extLst>
        </p:cNvPr>
        <p:cNvGrpSpPr/>
        <p:nvPr/>
      </p:nvGrpSpPr>
      <p:grpSpPr>
        <a:xfrm>
          <a:off x="0" y="0"/>
          <a:ext cx="0" cy="0"/>
          <a:chOff x="0" y="0"/>
          <a:chExt cx="0" cy="0"/>
        </a:xfrm>
      </p:grpSpPr>
      <p:sp>
        <p:nvSpPr>
          <p:cNvPr id="2" name="Τίτλος 1">
            <a:extLst>
              <a:ext uri="{FF2B5EF4-FFF2-40B4-BE49-F238E27FC236}">
                <a16:creationId xmlns:a16="http://schemas.microsoft.com/office/drawing/2014/main" id="{A35B202D-E5AA-4388-D19A-418388085DE4}"/>
              </a:ext>
            </a:extLst>
          </p:cNvPr>
          <p:cNvSpPr>
            <a:spLocks noGrp="1"/>
          </p:cNvSpPr>
          <p:nvPr>
            <p:ph type="title"/>
          </p:nvPr>
        </p:nvSpPr>
        <p:spPr/>
        <p:txBody>
          <a:bodyPr/>
          <a:lstStyle/>
          <a:p>
            <a:r>
              <a:rPr lang="el-GR" dirty="0"/>
              <a:t>Η περίπτωση της παρ. 4 περίπτωση γ)</a:t>
            </a:r>
          </a:p>
        </p:txBody>
      </p:sp>
      <p:sp>
        <p:nvSpPr>
          <p:cNvPr id="4" name="Θέση αριθμού διαφάνειας 3">
            <a:extLst>
              <a:ext uri="{FF2B5EF4-FFF2-40B4-BE49-F238E27FC236}">
                <a16:creationId xmlns:a16="http://schemas.microsoft.com/office/drawing/2014/main" id="{51334636-BB24-CBDC-BFE9-2FA84A9941A9}"/>
              </a:ext>
            </a:extLst>
          </p:cNvPr>
          <p:cNvSpPr>
            <a:spLocks noGrp="1"/>
          </p:cNvSpPr>
          <p:nvPr>
            <p:ph type="sldNum" sz="quarter" idx="12"/>
          </p:nvPr>
        </p:nvSpPr>
        <p:spPr/>
        <p:txBody>
          <a:bodyPr/>
          <a:lstStyle/>
          <a:p>
            <a:fld id="{6D22F896-40B5-4ADD-8801-0D06FADFA095}" type="slidenum">
              <a:rPr lang="en-US" smtClean="0"/>
              <a:pPr/>
              <a:t>111</a:t>
            </a:fld>
            <a:endParaRPr lang="en-US" dirty="0"/>
          </a:p>
        </p:txBody>
      </p:sp>
      <p:graphicFrame>
        <p:nvGraphicFramePr>
          <p:cNvPr id="6" name="Θέση περιεχομένου 5">
            <a:extLst>
              <a:ext uri="{FF2B5EF4-FFF2-40B4-BE49-F238E27FC236}">
                <a16:creationId xmlns:a16="http://schemas.microsoft.com/office/drawing/2014/main" id="{91394F94-1FF6-9EEB-3970-3EE487505238}"/>
              </a:ext>
            </a:extLst>
          </p:cNvPr>
          <p:cNvGraphicFramePr>
            <a:graphicFrameLocks noGrp="1"/>
          </p:cNvGraphicFramePr>
          <p:nvPr>
            <p:ph idx="1"/>
            <p:extLst>
              <p:ext uri="{D42A27DB-BD31-4B8C-83A1-F6EECF244321}">
                <p14:modId xmlns:p14="http://schemas.microsoft.com/office/powerpoint/2010/main" val="703854857"/>
              </p:ext>
            </p:extLst>
          </p:nvPr>
        </p:nvGraphicFramePr>
        <p:xfrm>
          <a:off x="681038" y="2336800"/>
          <a:ext cx="9613900" cy="423333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02752581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5F1AEE4-8C26-2C4B-211B-B64098F90C6F}"/>
            </a:ext>
          </a:extLst>
        </p:cNvPr>
        <p:cNvGrpSpPr/>
        <p:nvPr/>
      </p:nvGrpSpPr>
      <p:grpSpPr>
        <a:xfrm>
          <a:off x="0" y="0"/>
          <a:ext cx="0" cy="0"/>
          <a:chOff x="0" y="0"/>
          <a:chExt cx="0" cy="0"/>
        </a:xfrm>
      </p:grpSpPr>
      <p:sp>
        <p:nvSpPr>
          <p:cNvPr id="2" name="Τίτλος 1">
            <a:extLst>
              <a:ext uri="{FF2B5EF4-FFF2-40B4-BE49-F238E27FC236}">
                <a16:creationId xmlns:a16="http://schemas.microsoft.com/office/drawing/2014/main" id="{29C0B165-BC8E-A8E2-9453-6C387C31D3C0}"/>
              </a:ext>
            </a:extLst>
          </p:cNvPr>
          <p:cNvSpPr>
            <a:spLocks noGrp="1"/>
          </p:cNvSpPr>
          <p:nvPr>
            <p:ph type="title"/>
          </p:nvPr>
        </p:nvSpPr>
        <p:spPr/>
        <p:txBody>
          <a:bodyPr/>
          <a:lstStyle/>
          <a:p>
            <a:r>
              <a:rPr lang="el-GR" dirty="0"/>
              <a:t>Η περίπτωση της παρ. 5</a:t>
            </a:r>
          </a:p>
        </p:txBody>
      </p:sp>
      <p:sp>
        <p:nvSpPr>
          <p:cNvPr id="4" name="Θέση αριθμού διαφάνειας 3">
            <a:extLst>
              <a:ext uri="{FF2B5EF4-FFF2-40B4-BE49-F238E27FC236}">
                <a16:creationId xmlns:a16="http://schemas.microsoft.com/office/drawing/2014/main" id="{0743DD52-8078-52B9-1609-ABA02687603F}"/>
              </a:ext>
            </a:extLst>
          </p:cNvPr>
          <p:cNvSpPr>
            <a:spLocks noGrp="1"/>
          </p:cNvSpPr>
          <p:nvPr>
            <p:ph type="sldNum" sz="quarter" idx="12"/>
          </p:nvPr>
        </p:nvSpPr>
        <p:spPr/>
        <p:txBody>
          <a:bodyPr/>
          <a:lstStyle/>
          <a:p>
            <a:fld id="{6D22F896-40B5-4ADD-8801-0D06FADFA095}" type="slidenum">
              <a:rPr lang="en-US" smtClean="0"/>
              <a:pPr/>
              <a:t>112</a:t>
            </a:fld>
            <a:endParaRPr lang="en-US" dirty="0"/>
          </a:p>
        </p:txBody>
      </p:sp>
      <p:graphicFrame>
        <p:nvGraphicFramePr>
          <p:cNvPr id="7" name="Θέση περιεχομένου 6">
            <a:extLst>
              <a:ext uri="{FF2B5EF4-FFF2-40B4-BE49-F238E27FC236}">
                <a16:creationId xmlns:a16="http://schemas.microsoft.com/office/drawing/2014/main" id="{E827C829-EE03-1CA7-873D-BC5E7DBD2A28}"/>
              </a:ext>
            </a:extLst>
          </p:cNvPr>
          <p:cNvGraphicFramePr>
            <a:graphicFrameLocks noGrp="1"/>
          </p:cNvGraphicFramePr>
          <p:nvPr>
            <p:ph idx="1"/>
            <p:extLst>
              <p:ext uri="{D42A27DB-BD31-4B8C-83A1-F6EECF244321}">
                <p14:modId xmlns:p14="http://schemas.microsoft.com/office/powerpoint/2010/main" val="2004190015"/>
              </p:ext>
            </p:extLst>
          </p:nvPr>
        </p:nvGraphicFramePr>
        <p:xfrm>
          <a:off x="681038" y="2188030"/>
          <a:ext cx="9613900" cy="434823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50504822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39EC592-1B63-86CE-BDEE-7BFD5B45C8B4}"/>
            </a:ext>
          </a:extLst>
        </p:cNvPr>
        <p:cNvGrpSpPr/>
        <p:nvPr/>
      </p:nvGrpSpPr>
      <p:grpSpPr>
        <a:xfrm>
          <a:off x="0" y="0"/>
          <a:ext cx="0" cy="0"/>
          <a:chOff x="0" y="0"/>
          <a:chExt cx="0" cy="0"/>
        </a:xfrm>
      </p:grpSpPr>
      <p:sp>
        <p:nvSpPr>
          <p:cNvPr id="2" name="Τίτλος 1">
            <a:extLst>
              <a:ext uri="{FF2B5EF4-FFF2-40B4-BE49-F238E27FC236}">
                <a16:creationId xmlns:a16="http://schemas.microsoft.com/office/drawing/2014/main" id="{9E35D766-7814-1A44-896F-D317FCCFB96F}"/>
              </a:ext>
            </a:extLst>
          </p:cNvPr>
          <p:cNvSpPr>
            <a:spLocks noGrp="1"/>
          </p:cNvSpPr>
          <p:nvPr>
            <p:ph type="title"/>
          </p:nvPr>
        </p:nvSpPr>
        <p:spPr/>
        <p:txBody>
          <a:bodyPr/>
          <a:lstStyle/>
          <a:p>
            <a:r>
              <a:rPr lang="el-GR" dirty="0"/>
              <a:t>Η περίπτωση της παρ. 6</a:t>
            </a:r>
          </a:p>
        </p:txBody>
      </p:sp>
      <p:sp>
        <p:nvSpPr>
          <p:cNvPr id="4" name="Θέση αριθμού διαφάνειας 3">
            <a:extLst>
              <a:ext uri="{FF2B5EF4-FFF2-40B4-BE49-F238E27FC236}">
                <a16:creationId xmlns:a16="http://schemas.microsoft.com/office/drawing/2014/main" id="{0DCE41C8-F620-73CE-14ED-EE913B6C6208}"/>
              </a:ext>
            </a:extLst>
          </p:cNvPr>
          <p:cNvSpPr>
            <a:spLocks noGrp="1"/>
          </p:cNvSpPr>
          <p:nvPr>
            <p:ph type="sldNum" sz="quarter" idx="12"/>
          </p:nvPr>
        </p:nvSpPr>
        <p:spPr/>
        <p:txBody>
          <a:bodyPr/>
          <a:lstStyle/>
          <a:p>
            <a:fld id="{6D22F896-40B5-4ADD-8801-0D06FADFA095}" type="slidenum">
              <a:rPr lang="en-US" smtClean="0"/>
              <a:pPr/>
              <a:t>113</a:t>
            </a:fld>
            <a:endParaRPr lang="en-US" dirty="0"/>
          </a:p>
        </p:txBody>
      </p:sp>
      <p:graphicFrame>
        <p:nvGraphicFramePr>
          <p:cNvPr id="6" name="Θέση περιεχομένου 5">
            <a:extLst>
              <a:ext uri="{FF2B5EF4-FFF2-40B4-BE49-F238E27FC236}">
                <a16:creationId xmlns:a16="http://schemas.microsoft.com/office/drawing/2014/main" id="{9BD8D787-A4DE-16B0-468F-E7FCCE0F9DA3}"/>
              </a:ext>
            </a:extLst>
          </p:cNvPr>
          <p:cNvGraphicFramePr>
            <a:graphicFrameLocks noGrp="1"/>
          </p:cNvGraphicFramePr>
          <p:nvPr>
            <p:ph idx="1"/>
            <p:extLst>
              <p:ext uri="{D42A27DB-BD31-4B8C-83A1-F6EECF244321}">
                <p14:modId xmlns:p14="http://schemas.microsoft.com/office/powerpoint/2010/main" val="2593842774"/>
              </p:ext>
            </p:extLst>
          </p:nvPr>
        </p:nvGraphicFramePr>
        <p:xfrm>
          <a:off x="681038" y="2116667"/>
          <a:ext cx="9613900" cy="448733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93832059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62013F6-E33C-59D6-F732-CF238646EB55}"/>
            </a:ext>
          </a:extLst>
        </p:cNvPr>
        <p:cNvGrpSpPr/>
        <p:nvPr/>
      </p:nvGrpSpPr>
      <p:grpSpPr>
        <a:xfrm>
          <a:off x="0" y="0"/>
          <a:ext cx="0" cy="0"/>
          <a:chOff x="0" y="0"/>
          <a:chExt cx="0" cy="0"/>
        </a:xfrm>
      </p:grpSpPr>
      <p:sp>
        <p:nvSpPr>
          <p:cNvPr id="2" name="Τίτλος 1">
            <a:extLst>
              <a:ext uri="{FF2B5EF4-FFF2-40B4-BE49-F238E27FC236}">
                <a16:creationId xmlns:a16="http://schemas.microsoft.com/office/drawing/2014/main" id="{8623481D-A8ED-8E30-C23A-BB5E877E33E4}"/>
              </a:ext>
            </a:extLst>
          </p:cNvPr>
          <p:cNvSpPr>
            <a:spLocks noGrp="1"/>
          </p:cNvSpPr>
          <p:nvPr>
            <p:ph type="title"/>
          </p:nvPr>
        </p:nvSpPr>
        <p:spPr/>
        <p:txBody>
          <a:bodyPr/>
          <a:lstStyle/>
          <a:p>
            <a:r>
              <a:rPr lang="el-GR" dirty="0"/>
              <a:t>Άρση ανασταλτικού αποτελέσματος υπογραφής</a:t>
            </a:r>
          </a:p>
        </p:txBody>
      </p:sp>
      <p:sp>
        <p:nvSpPr>
          <p:cNvPr id="4" name="Θέση αριθμού διαφάνειας 3">
            <a:extLst>
              <a:ext uri="{FF2B5EF4-FFF2-40B4-BE49-F238E27FC236}">
                <a16:creationId xmlns:a16="http://schemas.microsoft.com/office/drawing/2014/main" id="{D5667BF3-FD72-2C6B-A589-A72C2E35FAD3}"/>
              </a:ext>
            </a:extLst>
          </p:cNvPr>
          <p:cNvSpPr>
            <a:spLocks noGrp="1"/>
          </p:cNvSpPr>
          <p:nvPr>
            <p:ph type="sldNum" sz="quarter" idx="12"/>
          </p:nvPr>
        </p:nvSpPr>
        <p:spPr/>
        <p:txBody>
          <a:bodyPr/>
          <a:lstStyle/>
          <a:p>
            <a:fld id="{6D22F896-40B5-4ADD-8801-0D06FADFA095}" type="slidenum">
              <a:rPr lang="en-US" smtClean="0"/>
              <a:pPr/>
              <a:t>114</a:t>
            </a:fld>
            <a:endParaRPr lang="en-US" dirty="0"/>
          </a:p>
        </p:txBody>
      </p:sp>
      <p:graphicFrame>
        <p:nvGraphicFramePr>
          <p:cNvPr id="7" name="Θέση περιεχομένου 6">
            <a:extLst>
              <a:ext uri="{FF2B5EF4-FFF2-40B4-BE49-F238E27FC236}">
                <a16:creationId xmlns:a16="http://schemas.microsoft.com/office/drawing/2014/main" id="{5B173D83-08FD-FEA6-6ACE-B7FADE57D315}"/>
              </a:ext>
            </a:extLst>
          </p:cNvPr>
          <p:cNvGraphicFramePr>
            <a:graphicFrameLocks noGrp="1"/>
          </p:cNvGraphicFramePr>
          <p:nvPr>
            <p:ph idx="1"/>
            <p:extLst>
              <p:ext uri="{D42A27DB-BD31-4B8C-83A1-F6EECF244321}">
                <p14:modId xmlns:p14="http://schemas.microsoft.com/office/powerpoint/2010/main" val="62156323"/>
              </p:ext>
            </p:extLst>
          </p:nvPr>
        </p:nvGraphicFramePr>
        <p:xfrm>
          <a:off x="681038" y="2336800"/>
          <a:ext cx="9613900" cy="430106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61893993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B0B297C-F409-80DD-575B-8A67B909B914}"/>
            </a:ext>
          </a:extLst>
        </p:cNvPr>
        <p:cNvGrpSpPr/>
        <p:nvPr/>
      </p:nvGrpSpPr>
      <p:grpSpPr>
        <a:xfrm>
          <a:off x="0" y="0"/>
          <a:ext cx="0" cy="0"/>
          <a:chOff x="0" y="0"/>
          <a:chExt cx="0" cy="0"/>
        </a:xfrm>
      </p:grpSpPr>
      <p:sp>
        <p:nvSpPr>
          <p:cNvPr id="2" name="Τίτλος 1">
            <a:extLst>
              <a:ext uri="{FF2B5EF4-FFF2-40B4-BE49-F238E27FC236}">
                <a16:creationId xmlns:a16="http://schemas.microsoft.com/office/drawing/2014/main" id="{EDCE1593-E08D-A161-DCBA-0B7BC132A501}"/>
              </a:ext>
            </a:extLst>
          </p:cNvPr>
          <p:cNvSpPr>
            <a:spLocks noGrp="1"/>
          </p:cNvSpPr>
          <p:nvPr>
            <p:ph type="title"/>
          </p:nvPr>
        </p:nvSpPr>
        <p:spPr/>
        <p:txBody>
          <a:bodyPr/>
          <a:lstStyle/>
          <a:p>
            <a:r>
              <a:rPr lang="el-GR" dirty="0"/>
              <a:t>Ρύθμιση επιμέρους διαδικαστικών ζητημάτων</a:t>
            </a:r>
          </a:p>
        </p:txBody>
      </p:sp>
      <p:sp>
        <p:nvSpPr>
          <p:cNvPr id="4" name="Θέση αριθμού διαφάνειας 3">
            <a:extLst>
              <a:ext uri="{FF2B5EF4-FFF2-40B4-BE49-F238E27FC236}">
                <a16:creationId xmlns:a16="http://schemas.microsoft.com/office/drawing/2014/main" id="{30C5692E-F2D7-F344-4B08-FED8233BDF3D}"/>
              </a:ext>
            </a:extLst>
          </p:cNvPr>
          <p:cNvSpPr>
            <a:spLocks noGrp="1"/>
          </p:cNvSpPr>
          <p:nvPr>
            <p:ph type="sldNum" sz="quarter" idx="12"/>
          </p:nvPr>
        </p:nvSpPr>
        <p:spPr/>
        <p:txBody>
          <a:bodyPr/>
          <a:lstStyle/>
          <a:p>
            <a:fld id="{6D22F896-40B5-4ADD-8801-0D06FADFA095}" type="slidenum">
              <a:rPr lang="en-US" smtClean="0"/>
              <a:pPr/>
              <a:t>115</a:t>
            </a:fld>
            <a:endParaRPr lang="en-US" dirty="0"/>
          </a:p>
        </p:txBody>
      </p:sp>
      <p:graphicFrame>
        <p:nvGraphicFramePr>
          <p:cNvPr id="6" name="Θέση περιεχομένου 5">
            <a:extLst>
              <a:ext uri="{FF2B5EF4-FFF2-40B4-BE49-F238E27FC236}">
                <a16:creationId xmlns:a16="http://schemas.microsoft.com/office/drawing/2014/main" id="{08963221-4CF4-680F-5F67-E86B476F7371}"/>
              </a:ext>
            </a:extLst>
          </p:cNvPr>
          <p:cNvGraphicFramePr>
            <a:graphicFrameLocks noGrp="1"/>
          </p:cNvGraphicFramePr>
          <p:nvPr>
            <p:ph idx="1"/>
            <p:extLst>
              <p:ext uri="{D42A27DB-BD31-4B8C-83A1-F6EECF244321}">
                <p14:modId xmlns:p14="http://schemas.microsoft.com/office/powerpoint/2010/main" val="4000315744"/>
              </p:ext>
            </p:extLst>
          </p:nvPr>
        </p:nvGraphicFramePr>
        <p:xfrm>
          <a:off x="681038" y="2133600"/>
          <a:ext cx="9613900" cy="455506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9898134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477967C-A290-DC4D-184F-E711A25F4A70}"/>
            </a:ext>
          </a:extLst>
        </p:cNvPr>
        <p:cNvGrpSpPr/>
        <p:nvPr/>
      </p:nvGrpSpPr>
      <p:grpSpPr>
        <a:xfrm>
          <a:off x="0" y="0"/>
          <a:ext cx="0" cy="0"/>
          <a:chOff x="0" y="0"/>
          <a:chExt cx="0" cy="0"/>
        </a:xfrm>
      </p:grpSpPr>
      <p:sp>
        <p:nvSpPr>
          <p:cNvPr id="2" name="Τίτλος 1">
            <a:extLst>
              <a:ext uri="{FF2B5EF4-FFF2-40B4-BE49-F238E27FC236}">
                <a16:creationId xmlns:a16="http://schemas.microsoft.com/office/drawing/2014/main" id="{2413B481-97E8-30A8-0E04-769EA0634A39}"/>
              </a:ext>
            </a:extLst>
          </p:cNvPr>
          <p:cNvSpPr>
            <a:spLocks noGrp="1"/>
          </p:cNvSpPr>
          <p:nvPr>
            <p:ph type="title"/>
          </p:nvPr>
        </p:nvSpPr>
        <p:spPr/>
        <p:txBody>
          <a:bodyPr/>
          <a:lstStyle/>
          <a:p>
            <a:r>
              <a:rPr lang="el-GR" dirty="0"/>
              <a:t>Ρύθμιση επιμέρους διαδικαστικών ζητημάτων</a:t>
            </a:r>
          </a:p>
        </p:txBody>
      </p:sp>
      <p:sp>
        <p:nvSpPr>
          <p:cNvPr id="4" name="Θέση αριθμού διαφάνειας 3">
            <a:extLst>
              <a:ext uri="{FF2B5EF4-FFF2-40B4-BE49-F238E27FC236}">
                <a16:creationId xmlns:a16="http://schemas.microsoft.com/office/drawing/2014/main" id="{739E84BC-274E-4719-75DB-757DE4252DD2}"/>
              </a:ext>
            </a:extLst>
          </p:cNvPr>
          <p:cNvSpPr>
            <a:spLocks noGrp="1"/>
          </p:cNvSpPr>
          <p:nvPr>
            <p:ph type="sldNum" sz="quarter" idx="12"/>
          </p:nvPr>
        </p:nvSpPr>
        <p:spPr/>
        <p:txBody>
          <a:bodyPr/>
          <a:lstStyle/>
          <a:p>
            <a:fld id="{6D22F896-40B5-4ADD-8801-0D06FADFA095}" type="slidenum">
              <a:rPr lang="en-US" smtClean="0"/>
              <a:pPr/>
              <a:t>116</a:t>
            </a:fld>
            <a:endParaRPr lang="en-US" dirty="0"/>
          </a:p>
        </p:txBody>
      </p:sp>
      <p:graphicFrame>
        <p:nvGraphicFramePr>
          <p:cNvPr id="7" name="Θέση περιεχομένου 6">
            <a:extLst>
              <a:ext uri="{FF2B5EF4-FFF2-40B4-BE49-F238E27FC236}">
                <a16:creationId xmlns:a16="http://schemas.microsoft.com/office/drawing/2014/main" id="{74A3AEDE-4349-F2D1-E013-7A4CE87929FD}"/>
              </a:ext>
            </a:extLst>
          </p:cNvPr>
          <p:cNvGraphicFramePr>
            <a:graphicFrameLocks noGrp="1"/>
          </p:cNvGraphicFramePr>
          <p:nvPr>
            <p:ph idx="1"/>
            <p:extLst>
              <p:ext uri="{D42A27DB-BD31-4B8C-83A1-F6EECF244321}">
                <p14:modId xmlns:p14="http://schemas.microsoft.com/office/powerpoint/2010/main" val="2966785370"/>
              </p:ext>
            </p:extLst>
          </p:nvPr>
        </p:nvGraphicFramePr>
        <p:xfrm>
          <a:off x="681038" y="2336800"/>
          <a:ext cx="9613900" cy="4318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80794509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FCD6E72-312E-BF85-D27E-7535BF06DB4A}"/>
            </a:ext>
          </a:extLst>
        </p:cNvPr>
        <p:cNvGrpSpPr/>
        <p:nvPr/>
      </p:nvGrpSpPr>
      <p:grpSpPr>
        <a:xfrm>
          <a:off x="0" y="0"/>
          <a:ext cx="0" cy="0"/>
          <a:chOff x="0" y="0"/>
          <a:chExt cx="0" cy="0"/>
        </a:xfrm>
      </p:grpSpPr>
      <p:sp>
        <p:nvSpPr>
          <p:cNvPr id="2" name="Τίτλος 1">
            <a:extLst>
              <a:ext uri="{FF2B5EF4-FFF2-40B4-BE49-F238E27FC236}">
                <a16:creationId xmlns:a16="http://schemas.microsoft.com/office/drawing/2014/main" id="{77864013-1270-56D0-4783-4CF9742BBE1F}"/>
              </a:ext>
            </a:extLst>
          </p:cNvPr>
          <p:cNvSpPr>
            <a:spLocks noGrp="1"/>
          </p:cNvSpPr>
          <p:nvPr>
            <p:ph type="title"/>
          </p:nvPr>
        </p:nvSpPr>
        <p:spPr/>
        <p:txBody>
          <a:bodyPr/>
          <a:lstStyle/>
          <a:p>
            <a:r>
              <a:rPr lang="el-GR" dirty="0"/>
              <a:t>Ρύθμιση επιμέρους διαδικαστικών ζητημάτων</a:t>
            </a:r>
          </a:p>
        </p:txBody>
      </p:sp>
      <p:sp>
        <p:nvSpPr>
          <p:cNvPr id="4" name="Θέση αριθμού διαφάνειας 3">
            <a:extLst>
              <a:ext uri="{FF2B5EF4-FFF2-40B4-BE49-F238E27FC236}">
                <a16:creationId xmlns:a16="http://schemas.microsoft.com/office/drawing/2014/main" id="{0595EA69-ADCA-CF9A-D25E-C984DA8C4FC4}"/>
              </a:ext>
            </a:extLst>
          </p:cNvPr>
          <p:cNvSpPr>
            <a:spLocks noGrp="1"/>
          </p:cNvSpPr>
          <p:nvPr>
            <p:ph type="sldNum" sz="quarter" idx="12"/>
          </p:nvPr>
        </p:nvSpPr>
        <p:spPr/>
        <p:txBody>
          <a:bodyPr/>
          <a:lstStyle/>
          <a:p>
            <a:fld id="{6D22F896-40B5-4ADD-8801-0D06FADFA095}" type="slidenum">
              <a:rPr lang="en-US" smtClean="0"/>
              <a:pPr/>
              <a:t>117</a:t>
            </a:fld>
            <a:endParaRPr lang="en-US" dirty="0"/>
          </a:p>
        </p:txBody>
      </p:sp>
      <p:graphicFrame>
        <p:nvGraphicFramePr>
          <p:cNvPr id="6" name="Θέση περιεχομένου 5">
            <a:extLst>
              <a:ext uri="{FF2B5EF4-FFF2-40B4-BE49-F238E27FC236}">
                <a16:creationId xmlns:a16="http://schemas.microsoft.com/office/drawing/2014/main" id="{2D3A5C3E-D095-5ECA-462B-3426858E73F9}"/>
              </a:ext>
            </a:extLst>
          </p:cNvPr>
          <p:cNvGraphicFramePr>
            <a:graphicFrameLocks noGrp="1"/>
          </p:cNvGraphicFramePr>
          <p:nvPr>
            <p:ph idx="1"/>
            <p:extLst>
              <p:ext uri="{D42A27DB-BD31-4B8C-83A1-F6EECF244321}">
                <p14:modId xmlns:p14="http://schemas.microsoft.com/office/powerpoint/2010/main" val="3262492035"/>
              </p:ext>
            </p:extLst>
          </p:nvPr>
        </p:nvGraphicFramePr>
        <p:xfrm>
          <a:off x="681038" y="2188030"/>
          <a:ext cx="9613900" cy="453450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56757937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C4290B5-A5FD-8F72-4BFD-6D1DC20CE459}"/>
            </a:ext>
          </a:extLst>
        </p:cNvPr>
        <p:cNvGrpSpPr/>
        <p:nvPr/>
      </p:nvGrpSpPr>
      <p:grpSpPr>
        <a:xfrm>
          <a:off x="0" y="0"/>
          <a:ext cx="0" cy="0"/>
          <a:chOff x="0" y="0"/>
          <a:chExt cx="0" cy="0"/>
        </a:xfrm>
      </p:grpSpPr>
      <p:sp>
        <p:nvSpPr>
          <p:cNvPr id="2" name="Τίτλος 1">
            <a:extLst>
              <a:ext uri="{FF2B5EF4-FFF2-40B4-BE49-F238E27FC236}">
                <a16:creationId xmlns:a16="http://schemas.microsoft.com/office/drawing/2014/main" id="{7ACE80A3-297B-2C6F-2FBB-6B198532F034}"/>
              </a:ext>
            </a:extLst>
          </p:cNvPr>
          <p:cNvSpPr>
            <a:spLocks noGrp="1"/>
          </p:cNvSpPr>
          <p:nvPr>
            <p:ph type="title"/>
          </p:nvPr>
        </p:nvSpPr>
        <p:spPr/>
        <p:txBody>
          <a:bodyPr/>
          <a:lstStyle/>
          <a:p>
            <a:r>
              <a:rPr lang="el-GR" dirty="0"/>
              <a:t>Αρμοδιότητα Ε.Α.ΔΗ.ΣΥ.</a:t>
            </a:r>
          </a:p>
        </p:txBody>
      </p:sp>
      <p:sp>
        <p:nvSpPr>
          <p:cNvPr id="4" name="Θέση αριθμού διαφάνειας 3">
            <a:extLst>
              <a:ext uri="{FF2B5EF4-FFF2-40B4-BE49-F238E27FC236}">
                <a16:creationId xmlns:a16="http://schemas.microsoft.com/office/drawing/2014/main" id="{2ACF3D85-729F-C4C9-BAE2-26DE969A02C5}"/>
              </a:ext>
            </a:extLst>
          </p:cNvPr>
          <p:cNvSpPr>
            <a:spLocks noGrp="1"/>
          </p:cNvSpPr>
          <p:nvPr>
            <p:ph type="sldNum" sz="quarter" idx="12"/>
          </p:nvPr>
        </p:nvSpPr>
        <p:spPr/>
        <p:txBody>
          <a:bodyPr/>
          <a:lstStyle/>
          <a:p>
            <a:fld id="{6D22F896-40B5-4ADD-8801-0D06FADFA095}" type="slidenum">
              <a:rPr lang="en-US" smtClean="0"/>
              <a:pPr/>
              <a:t>118</a:t>
            </a:fld>
            <a:endParaRPr lang="en-US" dirty="0"/>
          </a:p>
        </p:txBody>
      </p:sp>
      <p:graphicFrame>
        <p:nvGraphicFramePr>
          <p:cNvPr id="7" name="Θέση περιεχομένου 6">
            <a:extLst>
              <a:ext uri="{FF2B5EF4-FFF2-40B4-BE49-F238E27FC236}">
                <a16:creationId xmlns:a16="http://schemas.microsoft.com/office/drawing/2014/main" id="{D2B1E1F8-ACC9-07F4-AAA1-00EE0A1C168E}"/>
              </a:ext>
            </a:extLst>
          </p:cNvPr>
          <p:cNvGraphicFramePr>
            <a:graphicFrameLocks noGrp="1"/>
          </p:cNvGraphicFramePr>
          <p:nvPr>
            <p:ph idx="1"/>
            <p:extLst>
              <p:ext uri="{D42A27DB-BD31-4B8C-83A1-F6EECF244321}">
                <p14:modId xmlns:p14="http://schemas.microsoft.com/office/powerpoint/2010/main" val="1908131778"/>
              </p:ext>
            </p:extLst>
          </p:nvPr>
        </p:nvGraphicFramePr>
        <p:xfrm>
          <a:off x="681038" y="2253344"/>
          <a:ext cx="9613900" cy="433372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7039712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ECC3E30-81E6-B26D-C5B5-F63B398587A4}"/>
            </a:ext>
          </a:extLst>
        </p:cNvPr>
        <p:cNvGrpSpPr/>
        <p:nvPr/>
      </p:nvGrpSpPr>
      <p:grpSpPr>
        <a:xfrm>
          <a:off x="0" y="0"/>
          <a:ext cx="0" cy="0"/>
          <a:chOff x="0" y="0"/>
          <a:chExt cx="0" cy="0"/>
        </a:xfrm>
      </p:grpSpPr>
      <p:sp>
        <p:nvSpPr>
          <p:cNvPr id="2" name="Τίτλος 1">
            <a:extLst>
              <a:ext uri="{FF2B5EF4-FFF2-40B4-BE49-F238E27FC236}">
                <a16:creationId xmlns:a16="http://schemas.microsoft.com/office/drawing/2014/main" id="{0D80078D-36EF-F7DA-DD94-A21346C3B932}"/>
              </a:ext>
            </a:extLst>
          </p:cNvPr>
          <p:cNvSpPr>
            <a:spLocks noGrp="1"/>
          </p:cNvSpPr>
          <p:nvPr>
            <p:ph type="title"/>
          </p:nvPr>
        </p:nvSpPr>
        <p:spPr/>
        <p:txBody>
          <a:bodyPr/>
          <a:lstStyle/>
          <a:p>
            <a:r>
              <a:rPr lang="el-GR" dirty="0"/>
              <a:t>Αρμοδιότητα Ε.Α.ΔΗ.ΣΥ.</a:t>
            </a:r>
          </a:p>
        </p:txBody>
      </p:sp>
      <p:sp>
        <p:nvSpPr>
          <p:cNvPr id="4" name="Θέση αριθμού διαφάνειας 3">
            <a:extLst>
              <a:ext uri="{FF2B5EF4-FFF2-40B4-BE49-F238E27FC236}">
                <a16:creationId xmlns:a16="http://schemas.microsoft.com/office/drawing/2014/main" id="{CCD49919-E440-E21A-E22B-05544AC8DF86}"/>
              </a:ext>
            </a:extLst>
          </p:cNvPr>
          <p:cNvSpPr>
            <a:spLocks noGrp="1"/>
          </p:cNvSpPr>
          <p:nvPr>
            <p:ph type="sldNum" sz="quarter" idx="12"/>
          </p:nvPr>
        </p:nvSpPr>
        <p:spPr/>
        <p:txBody>
          <a:bodyPr/>
          <a:lstStyle/>
          <a:p>
            <a:fld id="{6D22F896-40B5-4ADD-8801-0D06FADFA095}" type="slidenum">
              <a:rPr lang="en-US" smtClean="0"/>
              <a:pPr/>
              <a:t>119</a:t>
            </a:fld>
            <a:endParaRPr lang="en-US" dirty="0"/>
          </a:p>
        </p:txBody>
      </p:sp>
      <p:graphicFrame>
        <p:nvGraphicFramePr>
          <p:cNvPr id="6" name="Θέση περιεχομένου 5">
            <a:extLst>
              <a:ext uri="{FF2B5EF4-FFF2-40B4-BE49-F238E27FC236}">
                <a16:creationId xmlns:a16="http://schemas.microsoft.com/office/drawing/2014/main" id="{71A23160-A8F1-488B-D73D-EA46FEB33464}"/>
              </a:ext>
            </a:extLst>
          </p:cNvPr>
          <p:cNvGraphicFramePr>
            <a:graphicFrameLocks noGrp="1"/>
          </p:cNvGraphicFramePr>
          <p:nvPr>
            <p:ph idx="1"/>
            <p:extLst>
              <p:ext uri="{D42A27DB-BD31-4B8C-83A1-F6EECF244321}">
                <p14:modId xmlns:p14="http://schemas.microsoft.com/office/powerpoint/2010/main" val="3445460199"/>
              </p:ext>
            </p:extLst>
          </p:nvPr>
        </p:nvGraphicFramePr>
        <p:xfrm>
          <a:off x="681038" y="2235200"/>
          <a:ext cx="9613900" cy="440266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53999630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Τίτλος 4"/>
          <p:cNvSpPr>
            <a:spLocks noGrp="1"/>
          </p:cNvSpPr>
          <p:nvPr>
            <p:ph type="title"/>
          </p:nvPr>
        </p:nvSpPr>
        <p:spPr/>
        <p:txBody>
          <a:bodyPr/>
          <a:lstStyle/>
          <a:p>
            <a:r>
              <a:rPr lang="el-GR" dirty="0"/>
              <a:t>Εισαγωγή στις Δημόσιες Συμβάσεις</a:t>
            </a:r>
          </a:p>
        </p:txBody>
      </p:sp>
      <p:sp>
        <p:nvSpPr>
          <p:cNvPr id="6" name="Θέση κειμένου 5"/>
          <p:cNvSpPr>
            <a:spLocks noGrp="1"/>
          </p:cNvSpPr>
          <p:nvPr>
            <p:ph type="body" idx="1"/>
          </p:nvPr>
        </p:nvSpPr>
        <p:spPr>
          <a:xfrm>
            <a:off x="680322" y="4191001"/>
            <a:ext cx="9613860" cy="2540000"/>
          </a:xfrm>
        </p:spPr>
        <p:txBody>
          <a:bodyPr>
            <a:normAutofit fontScale="92500" lnSpcReduction="20000"/>
          </a:bodyPr>
          <a:lstStyle/>
          <a:p>
            <a:pPr marL="342900" indent="-342900" algn="l">
              <a:buFontTx/>
              <a:buChar char="-"/>
            </a:pPr>
            <a:r>
              <a:rPr lang="el-GR" sz="1800" dirty="0"/>
              <a:t>Εισαγωγικές παρατηρήσεις στο Δίκαιο των Δημοσίων Συμβάσεων</a:t>
            </a:r>
          </a:p>
          <a:p>
            <a:pPr marL="342900" indent="-342900" algn="l">
              <a:buFontTx/>
              <a:buChar char="-"/>
            </a:pPr>
            <a:r>
              <a:rPr lang="el-GR" sz="1800" dirty="0"/>
              <a:t>Θεμελιώδεις έννοιες &amp; αρχές</a:t>
            </a:r>
          </a:p>
          <a:p>
            <a:pPr marL="342900" indent="-342900" algn="l">
              <a:buFontTx/>
              <a:buChar char="-"/>
            </a:pPr>
            <a:r>
              <a:rPr lang="el-GR" sz="1800" dirty="0"/>
              <a:t>Βασικοί στόχοι</a:t>
            </a:r>
          </a:p>
          <a:p>
            <a:pPr marL="342900" indent="-342900" algn="l">
              <a:buFontTx/>
              <a:buChar char="-"/>
            </a:pPr>
            <a:r>
              <a:rPr lang="el-GR" sz="1800" dirty="0"/>
              <a:t>Άλλα μέσα υλοποίησης των στοχεύσεων</a:t>
            </a:r>
          </a:p>
          <a:p>
            <a:pPr marL="342900" indent="-342900" algn="l">
              <a:buFontTx/>
              <a:buChar char="-"/>
            </a:pPr>
            <a:r>
              <a:rPr lang="el-GR" sz="1800" dirty="0"/>
              <a:t>Αγορά δημοσίων συμβάσεων</a:t>
            </a:r>
          </a:p>
          <a:p>
            <a:pPr marL="342900" indent="-342900" algn="l">
              <a:buFontTx/>
              <a:buChar char="-"/>
            </a:pPr>
            <a:r>
              <a:rPr lang="el-GR" sz="1800" dirty="0"/>
              <a:t>Διασφάλιση ανταγωνισμού</a:t>
            </a:r>
          </a:p>
          <a:p>
            <a:pPr marL="342900" indent="-342900" algn="l">
              <a:buFontTx/>
              <a:buChar char="-"/>
            </a:pPr>
            <a:r>
              <a:rPr lang="el-GR" sz="1800" dirty="0"/>
              <a:t>Διαδικασία ανάθεσης Δημοσίων Συμβάσεων</a:t>
            </a:r>
          </a:p>
          <a:p>
            <a:pPr marL="342900" indent="-342900" algn="l">
              <a:buFontTx/>
              <a:buChar char="-"/>
            </a:pPr>
            <a:r>
              <a:rPr lang="el-GR" sz="1800" dirty="0"/>
              <a:t>Σπουδαιότητα Δημοσίων Συμβάσεων</a:t>
            </a:r>
          </a:p>
        </p:txBody>
      </p:sp>
      <p:sp>
        <p:nvSpPr>
          <p:cNvPr id="4" name="Θέση αριθμού διαφάνειας 3"/>
          <p:cNvSpPr>
            <a:spLocks noGrp="1"/>
          </p:cNvSpPr>
          <p:nvPr>
            <p:ph type="sldNum" sz="quarter" idx="12"/>
          </p:nvPr>
        </p:nvSpPr>
        <p:spPr/>
        <p:txBody>
          <a:bodyPr/>
          <a:lstStyle/>
          <a:p>
            <a:fld id="{6D22F896-40B5-4ADD-8801-0D06FADFA095}" type="slidenum">
              <a:rPr lang="en-US" smtClean="0"/>
              <a:pPr/>
              <a:t>12</a:t>
            </a:fld>
            <a:endParaRPr lang="en-US" dirty="0"/>
          </a:p>
        </p:txBody>
      </p:sp>
    </p:spTree>
    <p:extLst>
      <p:ext uri="{BB962C8B-B14F-4D97-AF65-F5344CB8AC3E}">
        <p14:creationId xmlns:p14="http://schemas.microsoft.com/office/powerpoint/2010/main" val="189365509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Τίτλος 4"/>
          <p:cNvSpPr>
            <a:spLocks noGrp="1"/>
          </p:cNvSpPr>
          <p:nvPr>
            <p:ph type="title"/>
          </p:nvPr>
        </p:nvSpPr>
        <p:spPr/>
        <p:txBody>
          <a:bodyPr/>
          <a:lstStyle/>
          <a:p>
            <a:r>
              <a:rPr lang="el-GR" dirty="0"/>
              <a:t>Τεχνικές και εργαλεία για ηλεκτρονικές διαδικασίες σύναψης συμβάσεων</a:t>
            </a:r>
          </a:p>
        </p:txBody>
      </p:sp>
      <p:sp>
        <p:nvSpPr>
          <p:cNvPr id="6" name="Θέση κειμένου 5"/>
          <p:cNvSpPr>
            <a:spLocks noGrp="1"/>
          </p:cNvSpPr>
          <p:nvPr>
            <p:ph type="body" idx="1"/>
          </p:nvPr>
        </p:nvSpPr>
        <p:spPr>
          <a:xfrm>
            <a:off x="680322" y="4150527"/>
            <a:ext cx="9613860" cy="2576843"/>
          </a:xfrm>
        </p:spPr>
        <p:txBody>
          <a:bodyPr>
            <a:normAutofit/>
          </a:bodyPr>
          <a:lstStyle/>
          <a:p>
            <a:pPr marL="342900" indent="-342900" algn="l">
              <a:buFontTx/>
              <a:buChar char="-"/>
            </a:pPr>
            <a:r>
              <a:rPr lang="el-GR" sz="1800" dirty="0"/>
              <a:t>Δυναμικά συστήματα αγορών</a:t>
            </a:r>
          </a:p>
          <a:p>
            <a:pPr marL="342900" indent="-342900" algn="l">
              <a:buFontTx/>
              <a:buChar char="-"/>
            </a:pPr>
            <a:r>
              <a:rPr lang="el-GR" sz="1800" dirty="0"/>
              <a:t>Ηλεκτρονικοί πλειστηριασμοί</a:t>
            </a:r>
          </a:p>
          <a:p>
            <a:pPr marL="342900" indent="-342900" algn="l">
              <a:buFontTx/>
              <a:buChar char="-"/>
            </a:pPr>
            <a:r>
              <a:rPr lang="el-GR" sz="1800" dirty="0"/>
              <a:t>Ηλεκτρονικοί κατάλογοι</a:t>
            </a:r>
          </a:p>
          <a:p>
            <a:pPr marL="342900" indent="-342900" algn="l">
              <a:buFontTx/>
              <a:buChar char="-"/>
            </a:pPr>
            <a:r>
              <a:rPr lang="el-GR" sz="1800" dirty="0"/>
              <a:t>ΕΣΗΔΗΣ</a:t>
            </a:r>
          </a:p>
          <a:p>
            <a:pPr marL="342900" indent="-342900" algn="l">
              <a:buFontTx/>
              <a:buChar char="-"/>
            </a:pPr>
            <a:r>
              <a:rPr lang="el-GR" sz="1800" dirty="0"/>
              <a:t>ΚΗΜΔΗΣ</a:t>
            </a:r>
          </a:p>
        </p:txBody>
      </p:sp>
      <p:sp>
        <p:nvSpPr>
          <p:cNvPr id="4" name="Θέση αριθμού διαφάνειας 3"/>
          <p:cNvSpPr>
            <a:spLocks noGrp="1"/>
          </p:cNvSpPr>
          <p:nvPr>
            <p:ph type="sldNum" sz="quarter" idx="12"/>
          </p:nvPr>
        </p:nvSpPr>
        <p:spPr/>
        <p:txBody>
          <a:bodyPr/>
          <a:lstStyle/>
          <a:p>
            <a:fld id="{6D22F896-40B5-4ADD-8801-0D06FADFA095}" type="slidenum">
              <a:rPr lang="en-US" smtClean="0"/>
              <a:pPr/>
              <a:t>120</a:t>
            </a:fld>
            <a:endParaRPr lang="en-US" dirty="0"/>
          </a:p>
        </p:txBody>
      </p:sp>
    </p:spTree>
    <p:extLst>
      <p:ext uri="{BB962C8B-B14F-4D97-AF65-F5344CB8AC3E}">
        <p14:creationId xmlns:p14="http://schemas.microsoft.com/office/powerpoint/2010/main" val="371578313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Δυναμικά συστήματα αγορών</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121</a:t>
            </a:fld>
            <a:endParaRPr lang="en-US" dirty="0"/>
          </a:p>
        </p:txBody>
      </p:sp>
      <p:graphicFrame>
        <p:nvGraphicFramePr>
          <p:cNvPr id="6" name="Content Placeholder 2">
            <a:extLst>
              <a:ext uri="{FF2B5EF4-FFF2-40B4-BE49-F238E27FC236}">
                <a16:creationId xmlns:a16="http://schemas.microsoft.com/office/drawing/2014/main" id="{4E846551-0CFA-5296-8DB5-12A7A4744AE5}"/>
              </a:ext>
            </a:extLst>
          </p:cNvPr>
          <p:cNvGraphicFramePr>
            <a:graphicFrameLocks noGrp="1"/>
          </p:cNvGraphicFramePr>
          <p:nvPr>
            <p:ph idx="1"/>
            <p:extLst>
              <p:ext uri="{D42A27DB-BD31-4B8C-83A1-F6EECF244321}">
                <p14:modId xmlns:p14="http://schemas.microsoft.com/office/powerpoint/2010/main" val="4220869498"/>
              </p:ext>
            </p:extLst>
          </p:nvPr>
        </p:nvGraphicFramePr>
        <p:xfrm>
          <a:off x="681038" y="2106386"/>
          <a:ext cx="9613900" cy="44577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89193844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Δυναμικά συστήματα αγορών</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122</a:t>
            </a:fld>
            <a:endParaRPr lang="en-US" dirty="0"/>
          </a:p>
        </p:txBody>
      </p:sp>
      <p:graphicFrame>
        <p:nvGraphicFramePr>
          <p:cNvPr id="10" name="Content Placeholder 2">
            <a:extLst>
              <a:ext uri="{FF2B5EF4-FFF2-40B4-BE49-F238E27FC236}">
                <a16:creationId xmlns:a16="http://schemas.microsoft.com/office/drawing/2014/main" id="{D970BA9E-20AF-D197-7C75-57662ACCD21B}"/>
              </a:ext>
            </a:extLst>
          </p:cNvPr>
          <p:cNvGraphicFramePr>
            <a:graphicFrameLocks noGrp="1"/>
          </p:cNvGraphicFramePr>
          <p:nvPr>
            <p:ph idx="1"/>
            <p:extLst>
              <p:ext uri="{D42A27DB-BD31-4B8C-83A1-F6EECF244321}">
                <p14:modId xmlns:p14="http://schemas.microsoft.com/office/powerpoint/2010/main" val="1037526083"/>
              </p:ext>
            </p:extLst>
          </p:nvPr>
        </p:nvGraphicFramePr>
        <p:xfrm>
          <a:off x="681038" y="2073729"/>
          <a:ext cx="9613900" cy="460465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59094767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Δυναμικά συστήματα αγορών</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123</a:t>
            </a:fld>
            <a:endParaRPr lang="en-US" dirty="0"/>
          </a:p>
        </p:txBody>
      </p:sp>
      <p:graphicFrame>
        <p:nvGraphicFramePr>
          <p:cNvPr id="6" name="Content Placeholder 2">
            <a:extLst>
              <a:ext uri="{FF2B5EF4-FFF2-40B4-BE49-F238E27FC236}">
                <a16:creationId xmlns:a16="http://schemas.microsoft.com/office/drawing/2014/main" id="{ADD4FE47-E4C6-D553-836D-589533CC1A1D}"/>
              </a:ext>
            </a:extLst>
          </p:cNvPr>
          <p:cNvGraphicFramePr>
            <a:graphicFrameLocks noGrp="1"/>
          </p:cNvGraphicFramePr>
          <p:nvPr>
            <p:ph idx="1"/>
            <p:extLst>
              <p:ext uri="{D42A27DB-BD31-4B8C-83A1-F6EECF244321}">
                <p14:modId xmlns:p14="http://schemas.microsoft.com/office/powerpoint/2010/main" val="3104544685"/>
              </p:ext>
            </p:extLst>
          </p:nvPr>
        </p:nvGraphicFramePr>
        <p:xfrm>
          <a:off x="681038" y="2073729"/>
          <a:ext cx="9613900" cy="447402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75532474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Ηλεκτρονικοί πλειστηριασμοί</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124</a:t>
            </a:fld>
            <a:endParaRPr lang="en-US" dirty="0"/>
          </a:p>
        </p:txBody>
      </p:sp>
      <p:graphicFrame>
        <p:nvGraphicFramePr>
          <p:cNvPr id="7" name="Content Placeholder 2">
            <a:extLst>
              <a:ext uri="{FF2B5EF4-FFF2-40B4-BE49-F238E27FC236}">
                <a16:creationId xmlns:a16="http://schemas.microsoft.com/office/drawing/2014/main" id="{38D71C84-84C9-1FBC-5062-1ED05986C270}"/>
              </a:ext>
            </a:extLst>
          </p:cNvPr>
          <p:cNvGraphicFramePr>
            <a:graphicFrameLocks noGrp="1"/>
          </p:cNvGraphicFramePr>
          <p:nvPr>
            <p:ph idx="1"/>
            <p:extLst>
              <p:ext uri="{D42A27DB-BD31-4B8C-83A1-F6EECF244321}">
                <p14:modId xmlns:p14="http://schemas.microsoft.com/office/powerpoint/2010/main" val="3567537024"/>
              </p:ext>
            </p:extLst>
          </p:nvPr>
        </p:nvGraphicFramePr>
        <p:xfrm>
          <a:off x="681038" y="2336800"/>
          <a:ext cx="9613900" cy="419462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97319327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Ηλεκτρονικοί πλειστηριασμοί</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125</a:t>
            </a:fld>
            <a:endParaRPr lang="en-US" dirty="0"/>
          </a:p>
        </p:txBody>
      </p:sp>
      <p:graphicFrame>
        <p:nvGraphicFramePr>
          <p:cNvPr id="10" name="Content Placeholder 2">
            <a:extLst>
              <a:ext uri="{FF2B5EF4-FFF2-40B4-BE49-F238E27FC236}">
                <a16:creationId xmlns:a16="http://schemas.microsoft.com/office/drawing/2014/main" id="{8898D831-6574-A8BA-B141-86144EF4F5CB}"/>
              </a:ext>
            </a:extLst>
          </p:cNvPr>
          <p:cNvGraphicFramePr>
            <a:graphicFrameLocks noGrp="1"/>
          </p:cNvGraphicFramePr>
          <p:nvPr>
            <p:ph idx="1"/>
            <p:extLst>
              <p:ext uri="{D42A27DB-BD31-4B8C-83A1-F6EECF244321}">
                <p14:modId xmlns:p14="http://schemas.microsoft.com/office/powerpoint/2010/main" val="3674248286"/>
              </p:ext>
            </p:extLst>
          </p:nvPr>
        </p:nvGraphicFramePr>
        <p:xfrm>
          <a:off x="681038" y="2188029"/>
          <a:ext cx="9613900" cy="440871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20038090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Ηλεκτρονικοί πλειστηριασμοί</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126</a:t>
            </a:fld>
            <a:endParaRPr lang="en-US" dirty="0"/>
          </a:p>
        </p:txBody>
      </p:sp>
      <p:graphicFrame>
        <p:nvGraphicFramePr>
          <p:cNvPr id="6" name="Content Placeholder 2">
            <a:extLst>
              <a:ext uri="{FF2B5EF4-FFF2-40B4-BE49-F238E27FC236}">
                <a16:creationId xmlns:a16="http://schemas.microsoft.com/office/drawing/2014/main" id="{796AB27F-1D02-32E9-8A94-44E724F37270}"/>
              </a:ext>
            </a:extLst>
          </p:cNvPr>
          <p:cNvGraphicFramePr>
            <a:graphicFrameLocks noGrp="1"/>
          </p:cNvGraphicFramePr>
          <p:nvPr>
            <p:ph idx="1"/>
            <p:extLst>
              <p:ext uri="{D42A27DB-BD31-4B8C-83A1-F6EECF244321}">
                <p14:modId xmlns:p14="http://schemas.microsoft.com/office/powerpoint/2010/main" val="2727874801"/>
              </p:ext>
            </p:extLst>
          </p:nvPr>
        </p:nvGraphicFramePr>
        <p:xfrm>
          <a:off x="681038" y="2336800"/>
          <a:ext cx="9613900" cy="421095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77312643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Ηλεκτρονικοί πλειστηριασμοί</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127</a:t>
            </a:fld>
            <a:endParaRPr lang="en-US" dirty="0"/>
          </a:p>
        </p:txBody>
      </p:sp>
      <p:graphicFrame>
        <p:nvGraphicFramePr>
          <p:cNvPr id="7" name="Content Placeholder 2">
            <a:extLst>
              <a:ext uri="{FF2B5EF4-FFF2-40B4-BE49-F238E27FC236}">
                <a16:creationId xmlns:a16="http://schemas.microsoft.com/office/drawing/2014/main" id="{003465A9-476A-23A9-920C-C59E40E8F9C0}"/>
              </a:ext>
            </a:extLst>
          </p:cNvPr>
          <p:cNvGraphicFramePr>
            <a:graphicFrameLocks noGrp="1"/>
          </p:cNvGraphicFramePr>
          <p:nvPr>
            <p:ph idx="1"/>
            <p:extLst>
              <p:ext uri="{D42A27DB-BD31-4B8C-83A1-F6EECF244321}">
                <p14:modId xmlns:p14="http://schemas.microsoft.com/office/powerpoint/2010/main" val="3952050207"/>
              </p:ext>
            </p:extLst>
          </p:nvPr>
        </p:nvGraphicFramePr>
        <p:xfrm>
          <a:off x="681038" y="2336800"/>
          <a:ext cx="9613900" cy="427627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30074087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Ηλεκτρονικοί πλειστηριασμοί</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128</a:t>
            </a:fld>
            <a:endParaRPr lang="en-US" dirty="0"/>
          </a:p>
        </p:txBody>
      </p:sp>
      <p:graphicFrame>
        <p:nvGraphicFramePr>
          <p:cNvPr id="6" name="Content Placeholder 2">
            <a:extLst>
              <a:ext uri="{FF2B5EF4-FFF2-40B4-BE49-F238E27FC236}">
                <a16:creationId xmlns:a16="http://schemas.microsoft.com/office/drawing/2014/main" id="{FA27F5CF-AF91-C53C-191A-77BD1E7E0D00}"/>
              </a:ext>
            </a:extLst>
          </p:cNvPr>
          <p:cNvGraphicFramePr>
            <a:graphicFrameLocks noGrp="1"/>
          </p:cNvGraphicFramePr>
          <p:nvPr>
            <p:ph idx="1"/>
            <p:extLst>
              <p:ext uri="{D42A27DB-BD31-4B8C-83A1-F6EECF244321}">
                <p14:modId xmlns:p14="http://schemas.microsoft.com/office/powerpoint/2010/main" val="4248110878"/>
              </p:ext>
            </p:extLst>
          </p:nvPr>
        </p:nvGraphicFramePr>
        <p:xfrm>
          <a:off x="681038" y="2204357"/>
          <a:ext cx="9613900" cy="432707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06407832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Ηλεκτρονικοί κατάλογοι</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129</a:t>
            </a:fld>
            <a:endParaRPr lang="en-US" dirty="0"/>
          </a:p>
        </p:txBody>
      </p:sp>
      <p:graphicFrame>
        <p:nvGraphicFramePr>
          <p:cNvPr id="6" name="Content Placeholder 2">
            <a:extLst>
              <a:ext uri="{FF2B5EF4-FFF2-40B4-BE49-F238E27FC236}">
                <a16:creationId xmlns:a16="http://schemas.microsoft.com/office/drawing/2014/main" id="{FA27F5CF-AF91-C53C-191A-77BD1E7E0D00}"/>
              </a:ext>
            </a:extLst>
          </p:cNvPr>
          <p:cNvGraphicFramePr>
            <a:graphicFrameLocks noGrp="1"/>
          </p:cNvGraphicFramePr>
          <p:nvPr>
            <p:ph idx="1"/>
            <p:extLst>
              <p:ext uri="{D42A27DB-BD31-4B8C-83A1-F6EECF244321}">
                <p14:modId xmlns:p14="http://schemas.microsoft.com/office/powerpoint/2010/main" val="1328094101"/>
              </p:ext>
            </p:extLst>
          </p:nvPr>
        </p:nvGraphicFramePr>
        <p:xfrm>
          <a:off x="681038" y="2106386"/>
          <a:ext cx="9613900" cy="455567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65081178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Εισαγωγικές παρατηρήσεις</a:t>
            </a:r>
          </a:p>
        </p:txBody>
      </p:sp>
      <p:sp>
        <p:nvSpPr>
          <p:cNvPr id="3" name="Θέση περιεχομένου 2">
            <a:extLst>
              <a:ext uri="{FF2B5EF4-FFF2-40B4-BE49-F238E27FC236}">
                <a16:creationId xmlns:a16="http://schemas.microsoft.com/office/drawing/2014/main" id="{72494B52-5760-22BD-9678-8BA2A4775A57}"/>
              </a:ext>
            </a:extLst>
          </p:cNvPr>
          <p:cNvSpPr>
            <a:spLocks noGrp="1"/>
          </p:cNvSpPr>
          <p:nvPr>
            <p:ph idx="1"/>
          </p:nvPr>
        </p:nvSpPr>
        <p:spPr>
          <a:xfrm>
            <a:off x="680321" y="2336872"/>
            <a:ext cx="9613861" cy="4194557"/>
          </a:xfrm>
        </p:spPr>
        <p:txBody>
          <a:bodyPr>
            <a:normAutofit/>
          </a:bodyPr>
          <a:lstStyle/>
          <a:p>
            <a:pPr algn="just">
              <a:lnSpc>
                <a:spcPct val="150000"/>
              </a:lnSpc>
            </a:pPr>
            <a:r>
              <a:rPr lang="el-GR" sz="1600" dirty="0"/>
              <a:t>Συνολικός όγκος συναλλαγών εντός των κρατών μελών της ΕΕ περίπου 2,5 τρις</a:t>
            </a:r>
          </a:p>
          <a:p>
            <a:pPr algn="just">
              <a:lnSpc>
                <a:spcPct val="150000"/>
              </a:lnSpc>
            </a:pPr>
            <a:r>
              <a:rPr lang="el-GR" sz="1600" dirty="0"/>
              <a:t>Οι δημόσιες συμβάσεις παράγουν ετησίως περισσότερο από το 16% του ΑΕΠ της ΕΕ</a:t>
            </a:r>
          </a:p>
          <a:p>
            <a:pPr algn="just">
              <a:lnSpc>
                <a:spcPct val="150000"/>
              </a:lnSpc>
            </a:pPr>
            <a:r>
              <a:rPr lang="el-GR" sz="1600" dirty="0"/>
              <a:t>Κωδικοποίηση ενωσιακού δικαίου με τη δέσμη οδηγιών του 2004 και του 2014</a:t>
            </a:r>
          </a:p>
          <a:p>
            <a:pPr algn="just">
              <a:lnSpc>
                <a:spcPct val="150000"/>
              </a:lnSpc>
            </a:pPr>
            <a:r>
              <a:rPr lang="el-GR" sz="1600" dirty="0"/>
              <a:t>Αύξηση του ετήσιου τζίρου κατά 2,88 δις στο ΑΕΠ της ΕΕ</a:t>
            </a:r>
            <a:endParaRPr lang="en-US" sz="1600" dirty="0"/>
          </a:p>
          <a:p>
            <a:pPr algn="just">
              <a:lnSpc>
                <a:spcPct val="150000"/>
              </a:lnSpc>
            </a:pPr>
            <a:r>
              <a:rPr lang="el-GR" sz="1600" dirty="0"/>
              <a:t>Εκτόξευση της συνολικής αξίας των αναθέσεων δημοσίων συμβάσεων έργων, προμηθειών και υπηρεσιών από λιγότερα από 200 δισεκατομμύρια ευρώ σε περίπου 525 δισεκατομμύρια ετησίως, με το ποσό αυτό να αναμένεται να αυξηθεί ακόμα περισσότερο τα επόμενα χρόνια</a:t>
            </a:r>
          </a:p>
          <a:p>
            <a:pPr algn="just">
              <a:lnSpc>
                <a:spcPct val="150000"/>
              </a:lnSpc>
            </a:pPr>
            <a:r>
              <a:rPr lang="el-GR" sz="1600" dirty="0"/>
              <a:t>Εναρμόνιση των εθνικών νομοθεσιών των κρατών μελών της ΕΕ</a:t>
            </a:r>
          </a:p>
          <a:p>
            <a:pPr algn="just">
              <a:lnSpc>
                <a:spcPct val="150000"/>
              </a:lnSpc>
            </a:pPr>
            <a:r>
              <a:rPr lang="el-GR" sz="1600" dirty="0"/>
              <a:t>Εγκαθίδρυση ενός ενιαίου </a:t>
            </a:r>
            <a:r>
              <a:rPr lang="en-US" sz="1600" i="1" dirty="0"/>
              <a:t>level playing field</a:t>
            </a:r>
            <a:endParaRPr lang="el-GR" sz="1600" dirty="0"/>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13</a:t>
            </a:fld>
            <a:endParaRPr lang="en-US" dirty="0"/>
          </a:p>
        </p:txBody>
      </p:sp>
    </p:spTree>
    <p:extLst>
      <p:ext uri="{BB962C8B-B14F-4D97-AF65-F5344CB8AC3E}">
        <p14:creationId xmlns:p14="http://schemas.microsoft.com/office/powerpoint/2010/main" val="299914085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fade">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fade">
                                      <p:cBhvr>
                                        <p:cTn id="17" dur="500"/>
                                        <p:tgtEl>
                                          <p:spTgt spid="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Effect transition="in" filter="fade">
                                      <p:cBhvr>
                                        <p:cTn id="22" dur="500"/>
                                        <p:tgtEl>
                                          <p:spTgt spid="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Effect transition="in" filter="fade">
                                      <p:cBhvr>
                                        <p:cTn id="27" dur="500"/>
                                        <p:tgtEl>
                                          <p:spTgt spid="3">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3">
                                            <p:txEl>
                                              <p:pRg st="5" end="5"/>
                                            </p:txEl>
                                          </p:spTgt>
                                        </p:tgtEl>
                                        <p:attrNameLst>
                                          <p:attrName>style.visibility</p:attrName>
                                        </p:attrNameLst>
                                      </p:cBhvr>
                                      <p:to>
                                        <p:strVal val="visible"/>
                                      </p:to>
                                    </p:set>
                                    <p:animEffect transition="in" filter="fade">
                                      <p:cBhvr>
                                        <p:cTn id="32" dur="500"/>
                                        <p:tgtEl>
                                          <p:spTgt spid="3">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3">
                                            <p:txEl>
                                              <p:pRg st="6" end="6"/>
                                            </p:txEl>
                                          </p:spTgt>
                                        </p:tgtEl>
                                        <p:attrNameLst>
                                          <p:attrName>style.visibility</p:attrName>
                                        </p:attrNameLst>
                                      </p:cBhvr>
                                      <p:to>
                                        <p:strVal val="visible"/>
                                      </p:to>
                                    </p:set>
                                    <p:animEffect transition="in" filter="fade">
                                      <p:cBhvr>
                                        <p:cTn id="37"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ΕΣΗΔΗΣ-Άρθρα 36 και 37</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130</a:t>
            </a:fld>
            <a:endParaRPr lang="en-US" dirty="0"/>
          </a:p>
        </p:txBody>
      </p:sp>
      <p:graphicFrame>
        <p:nvGraphicFramePr>
          <p:cNvPr id="7" name="Content Placeholder 2">
            <a:extLst>
              <a:ext uri="{FF2B5EF4-FFF2-40B4-BE49-F238E27FC236}">
                <a16:creationId xmlns:a16="http://schemas.microsoft.com/office/drawing/2014/main" id="{DFF11ABA-820B-8171-CC86-C92E46E8A52F}"/>
              </a:ext>
            </a:extLst>
          </p:cNvPr>
          <p:cNvGraphicFramePr>
            <a:graphicFrameLocks noGrp="1"/>
          </p:cNvGraphicFramePr>
          <p:nvPr>
            <p:ph idx="1"/>
            <p:extLst>
              <p:ext uri="{D42A27DB-BD31-4B8C-83A1-F6EECF244321}">
                <p14:modId xmlns:p14="http://schemas.microsoft.com/office/powerpoint/2010/main" val="722728696"/>
              </p:ext>
            </p:extLst>
          </p:nvPr>
        </p:nvGraphicFramePr>
        <p:xfrm>
          <a:off x="681038" y="2106385"/>
          <a:ext cx="9613900" cy="453934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56333137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ΚΗΜΔΗΣ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131</a:t>
            </a:fld>
            <a:endParaRPr lang="en-US" dirty="0"/>
          </a:p>
        </p:txBody>
      </p:sp>
      <p:graphicFrame>
        <p:nvGraphicFramePr>
          <p:cNvPr id="6" name="Content Placeholder 1">
            <a:extLst>
              <a:ext uri="{FF2B5EF4-FFF2-40B4-BE49-F238E27FC236}">
                <a16:creationId xmlns:a16="http://schemas.microsoft.com/office/drawing/2014/main" id="{A113A762-E68C-AD69-F5F8-28164981135E}"/>
              </a:ext>
            </a:extLst>
          </p:cNvPr>
          <p:cNvGraphicFramePr>
            <a:graphicFrameLocks noGrp="1"/>
          </p:cNvGraphicFramePr>
          <p:nvPr>
            <p:ph idx="1"/>
            <p:extLst>
              <p:ext uri="{D42A27DB-BD31-4B8C-83A1-F6EECF244321}">
                <p14:modId xmlns:p14="http://schemas.microsoft.com/office/powerpoint/2010/main" val="1470111710"/>
              </p:ext>
            </p:extLst>
          </p:nvPr>
        </p:nvGraphicFramePr>
        <p:xfrm>
          <a:off x="681038" y="2139043"/>
          <a:ext cx="9613900" cy="458832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62571247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Τίτλος 4"/>
          <p:cNvSpPr>
            <a:spLocks noGrp="1"/>
          </p:cNvSpPr>
          <p:nvPr>
            <p:ph type="title"/>
          </p:nvPr>
        </p:nvSpPr>
        <p:spPr/>
        <p:txBody>
          <a:bodyPr/>
          <a:lstStyle/>
          <a:p>
            <a:r>
              <a:rPr lang="el-GR" dirty="0"/>
              <a:t>Τεχνικές και εργαλεία για συγκεντρωτικές διαδικασίες ανάθεσης συμβάσεων</a:t>
            </a:r>
          </a:p>
        </p:txBody>
      </p:sp>
      <p:sp>
        <p:nvSpPr>
          <p:cNvPr id="6" name="Θέση κειμένου 5"/>
          <p:cNvSpPr>
            <a:spLocks noGrp="1"/>
          </p:cNvSpPr>
          <p:nvPr>
            <p:ph type="body" idx="1"/>
          </p:nvPr>
        </p:nvSpPr>
        <p:spPr>
          <a:xfrm>
            <a:off x="680322" y="4150528"/>
            <a:ext cx="9613860" cy="2152302"/>
          </a:xfrm>
        </p:spPr>
        <p:txBody>
          <a:bodyPr>
            <a:normAutofit/>
          </a:bodyPr>
          <a:lstStyle/>
          <a:p>
            <a:pPr marL="342900" indent="-342900" algn="l">
              <a:buFontTx/>
              <a:buChar char="-"/>
            </a:pPr>
            <a:r>
              <a:rPr lang="el-GR" sz="1800" dirty="0"/>
              <a:t>Συμφωνία-πλαίσιο</a:t>
            </a:r>
          </a:p>
        </p:txBody>
      </p:sp>
      <p:sp>
        <p:nvSpPr>
          <p:cNvPr id="4" name="Θέση αριθμού διαφάνειας 3"/>
          <p:cNvSpPr>
            <a:spLocks noGrp="1"/>
          </p:cNvSpPr>
          <p:nvPr>
            <p:ph type="sldNum" sz="quarter" idx="12"/>
          </p:nvPr>
        </p:nvSpPr>
        <p:spPr/>
        <p:txBody>
          <a:bodyPr/>
          <a:lstStyle/>
          <a:p>
            <a:fld id="{6D22F896-40B5-4ADD-8801-0D06FADFA095}" type="slidenum">
              <a:rPr lang="en-US" smtClean="0"/>
              <a:pPr/>
              <a:t>132</a:t>
            </a:fld>
            <a:endParaRPr lang="en-US" dirty="0"/>
          </a:p>
        </p:txBody>
      </p:sp>
    </p:spTree>
    <p:extLst>
      <p:ext uri="{BB962C8B-B14F-4D97-AF65-F5344CB8AC3E}">
        <p14:creationId xmlns:p14="http://schemas.microsoft.com/office/powerpoint/2010/main" val="238876001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Συμφωνία-πλαίσιο</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133</a:t>
            </a:fld>
            <a:endParaRPr lang="en-US" dirty="0"/>
          </a:p>
        </p:txBody>
      </p:sp>
      <p:graphicFrame>
        <p:nvGraphicFramePr>
          <p:cNvPr id="7" name="Θέση περιεχομένου 5">
            <a:extLst>
              <a:ext uri="{FF2B5EF4-FFF2-40B4-BE49-F238E27FC236}">
                <a16:creationId xmlns:a16="http://schemas.microsoft.com/office/drawing/2014/main" id="{DC5C1B4E-C1F6-3DA8-0BCE-8D833392A8DB}"/>
              </a:ext>
            </a:extLst>
          </p:cNvPr>
          <p:cNvGraphicFramePr>
            <a:graphicFrameLocks noGrp="1"/>
          </p:cNvGraphicFramePr>
          <p:nvPr>
            <p:ph idx="1"/>
            <p:extLst>
              <p:ext uri="{D42A27DB-BD31-4B8C-83A1-F6EECF244321}">
                <p14:modId xmlns:p14="http://schemas.microsoft.com/office/powerpoint/2010/main" val="2774369322"/>
              </p:ext>
            </p:extLst>
          </p:nvPr>
        </p:nvGraphicFramePr>
        <p:xfrm>
          <a:off x="680321" y="2143432"/>
          <a:ext cx="9613900" cy="461343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52209894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Συμφωνία-πλαίσιο</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134</a:t>
            </a:fld>
            <a:endParaRPr lang="en-US" dirty="0"/>
          </a:p>
        </p:txBody>
      </p:sp>
      <p:graphicFrame>
        <p:nvGraphicFramePr>
          <p:cNvPr id="6" name="Θέση περιεχομένου 4">
            <a:extLst>
              <a:ext uri="{FF2B5EF4-FFF2-40B4-BE49-F238E27FC236}">
                <a16:creationId xmlns:a16="http://schemas.microsoft.com/office/drawing/2014/main" id="{87543581-AA03-3B9A-4DD9-16B0524E81A4}"/>
              </a:ext>
            </a:extLst>
          </p:cNvPr>
          <p:cNvGraphicFramePr>
            <a:graphicFrameLocks noGrp="1"/>
          </p:cNvGraphicFramePr>
          <p:nvPr>
            <p:ph idx="1"/>
            <p:extLst>
              <p:ext uri="{D42A27DB-BD31-4B8C-83A1-F6EECF244321}">
                <p14:modId xmlns:p14="http://schemas.microsoft.com/office/powerpoint/2010/main" val="1348560391"/>
              </p:ext>
            </p:extLst>
          </p:nvPr>
        </p:nvGraphicFramePr>
        <p:xfrm>
          <a:off x="681038" y="2139043"/>
          <a:ext cx="9613900" cy="460465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98820243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Συμφωνία-πλαίσιο</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135</a:t>
            </a:fld>
            <a:endParaRPr lang="en-US" dirty="0"/>
          </a:p>
        </p:txBody>
      </p:sp>
      <p:graphicFrame>
        <p:nvGraphicFramePr>
          <p:cNvPr id="7" name="Θέση περιεχομένου 5">
            <a:extLst>
              <a:ext uri="{FF2B5EF4-FFF2-40B4-BE49-F238E27FC236}">
                <a16:creationId xmlns:a16="http://schemas.microsoft.com/office/drawing/2014/main" id="{719D5984-4508-C0CD-2786-ADBAB34A01F2}"/>
              </a:ext>
            </a:extLst>
          </p:cNvPr>
          <p:cNvGraphicFramePr>
            <a:graphicFrameLocks noGrp="1"/>
          </p:cNvGraphicFramePr>
          <p:nvPr>
            <p:ph idx="1"/>
            <p:extLst>
              <p:ext uri="{D42A27DB-BD31-4B8C-83A1-F6EECF244321}">
                <p14:modId xmlns:p14="http://schemas.microsoft.com/office/powerpoint/2010/main" val="3093164744"/>
              </p:ext>
            </p:extLst>
          </p:nvPr>
        </p:nvGraphicFramePr>
        <p:xfrm>
          <a:off x="681038" y="2155371"/>
          <a:ext cx="9613900" cy="453934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50824116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Συμφωνία-πλαίσιο</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136</a:t>
            </a:fld>
            <a:endParaRPr lang="en-US" dirty="0"/>
          </a:p>
        </p:txBody>
      </p:sp>
      <p:graphicFrame>
        <p:nvGraphicFramePr>
          <p:cNvPr id="6" name="Θέση περιεχομένου 4">
            <a:extLst>
              <a:ext uri="{FF2B5EF4-FFF2-40B4-BE49-F238E27FC236}">
                <a16:creationId xmlns:a16="http://schemas.microsoft.com/office/drawing/2014/main" id="{BF02DD40-06DA-AB80-A47D-57D3FAB52759}"/>
              </a:ext>
            </a:extLst>
          </p:cNvPr>
          <p:cNvGraphicFramePr>
            <a:graphicFrameLocks noGrp="1"/>
          </p:cNvGraphicFramePr>
          <p:nvPr>
            <p:ph idx="1"/>
            <p:extLst>
              <p:ext uri="{D42A27DB-BD31-4B8C-83A1-F6EECF244321}">
                <p14:modId xmlns:p14="http://schemas.microsoft.com/office/powerpoint/2010/main" val="3024627688"/>
              </p:ext>
            </p:extLst>
          </p:nvPr>
        </p:nvGraphicFramePr>
        <p:xfrm>
          <a:off x="681038" y="2269672"/>
          <a:ext cx="9613900" cy="435972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1464285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Συμφωνία-πλαίσιο</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137</a:t>
            </a:fld>
            <a:endParaRPr lang="en-US" dirty="0"/>
          </a:p>
        </p:txBody>
      </p:sp>
      <p:graphicFrame>
        <p:nvGraphicFramePr>
          <p:cNvPr id="7" name="Θέση περιεχομένου 5">
            <a:extLst>
              <a:ext uri="{FF2B5EF4-FFF2-40B4-BE49-F238E27FC236}">
                <a16:creationId xmlns:a16="http://schemas.microsoft.com/office/drawing/2014/main" id="{F5656531-602E-51C9-4D49-5A94CFB6E8CA}"/>
              </a:ext>
            </a:extLst>
          </p:cNvPr>
          <p:cNvGraphicFramePr>
            <a:graphicFrameLocks noGrp="1"/>
          </p:cNvGraphicFramePr>
          <p:nvPr>
            <p:ph idx="1"/>
            <p:extLst>
              <p:ext uri="{D42A27DB-BD31-4B8C-83A1-F6EECF244321}">
                <p14:modId xmlns:p14="http://schemas.microsoft.com/office/powerpoint/2010/main" val="2664274362"/>
              </p:ext>
            </p:extLst>
          </p:nvPr>
        </p:nvGraphicFramePr>
        <p:xfrm>
          <a:off x="681038" y="2155372"/>
          <a:ext cx="9613900" cy="447402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75163302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Συμφωνία-πλαίσιο</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138</a:t>
            </a:fld>
            <a:endParaRPr lang="en-US" dirty="0"/>
          </a:p>
        </p:txBody>
      </p:sp>
      <p:graphicFrame>
        <p:nvGraphicFramePr>
          <p:cNvPr id="6" name="Θέση περιεχομένου 4">
            <a:extLst>
              <a:ext uri="{FF2B5EF4-FFF2-40B4-BE49-F238E27FC236}">
                <a16:creationId xmlns:a16="http://schemas.microsoft.com/office/drawing/2014/main" id="{117EA39A-0E8E-6CA6-0FD2-E2A3E76779A1}"/>
              </a:ext>
            </a:extLst>
          </p:cNvPr>
          <p:cNvGraphicFramePr>
            <a:graphicFrameLocks noGrp="1"/>
          </p:cNvGraphicFramePr>
          <p:nvPr>
            <p:ph idx="1"/>
            <p:extLst>
              <p:ext uri="{D42A27DB-BD31-4B8C-83A1-F6EECF244321}">
                <p14:modId xmlns:p14="http://schemas.microsoft.com/office/powerpoint/2010/main" val="3458968678"/>
              </p:ext>
            </p:extLst>
          </p:nvPr>
        </p:nvGraphicFramePr>
        <p:xfrm>
          <a:off x="681038" y="2171700"/>
          <a:ext cx="9613900" cy="453934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03943004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Κεντρικές δραστηριότητες &amp; ΚΑΑ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139</a:t>
            </a:fld>
            <a:endParaRPr lang="en-US" dirty="0"/>
          </a:p>
        </p:txBody>
      </p:sp>
      <p:graphicFrame>
        <p:nvGraphicFramePr>
          <p:cNvPr id="7" name="Θέση περιεχομένου 4">
            <a:extLst>
              <a:ext uri="{FF2B5EF4-FFF2-40B4-BE49-F238E27FC236}">
                <a16:creationId xmlns:a16="http://schemas.microsoft.com/office/drawing/2014/main" id="{DD9811C1-2F54-BC43-22E2-F0860F4E4B3A}"/>
              </a:ext>
            </a:extLst>
          </p:cNvPr>
          <p:cNvGraphicFramePr>
            <a:graphicFrameLocks noGrp="1"/>
          </p:cNvGraphicFramePr>
          <p:nvPr>
            <p:ph idx="1"/>
            <p:extLst>
              <p:ext uri="{D42A27DB-BD31-4B8C-83A1-F6EECF244321}">
                <p14:modId xmlns:p14="http://schemas.microsoft.com/office/powerpoint/2010/main" val="220630940"/>
              </p:ext>
            </p:extLst>
          </p:nvPr>
        </p:nvGraphicFramePr>
        <p:xfrm>
          <a:off x="681038" y="2336800"/>
          <a:ext cx="9613900" cy="414564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94681275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Θεμελιώδεις έννοιες &amp; αρχές</a:t>
            </a:r>
          </a:p>
        </p:txBody>
      </p:sp>
      <p:sp>
        <p:nvSpPr>
          <p:cNvPr id="3" name="Θέση περιεχομένου 2">
            <a:extLst>
              <a:ext uri="{FF2B5EF4-FFF2-40B4-BE49-F238E27FC236}">
                <a16:creationId xmlns:a16="http://schemas.microsoft.com/office/drawing/2014/main" id="{72494B52-5760-22BD-9678-8BA2A4775A57}"/>
              </a:ext>
            </a:extLst>
          </p:cNvPr>
          <p:cNvSpPr>
            <a:spLocks noGrp="1"/>
          </p:cNvSpPr>
          <p:nvPr>
            <p:ph idx="1"/>
          </p:nvPr>
        </p:nvSpPr>
        <p:spPr>
          <a:xfrm>
            <a:off x="680321" y="2013857"/>
            <a:ext cx="9613861" cy="4691743"/>
          </a:xfrm>
        </p:spPr>
        <p:txBody>
          <a:bodyPr>
            <a:normAutofit lnSpcReduction="10000"/>
          </a:bodyPr>
          <a:lstStyle/>
          <a:p>
            <a:pPr algn="just">
              <a:lnSpc>
                <a:spcPct val="150000"/>
              </a:lnSpc>
            </a:pPr>
            <a:r>
              <a:rPr lang="el-GR" sz="1600" dirty="0"/>
              <a:t>Συντονισμός των σχετικών εθνικών κανόνων για τη διεξαγωγή δημόσιων διαγωνισμών και την ανάθεση δημοσίων συμβάσεων, αρχικά με τη δέσμη οδηγιών του 2004 (2004/17/ΕΚ και 2004/18/ΕΚ) και ακόμα περισσότερο η νομοθετική πρωτοβουλία του 2014 (Οδηγίες 2014/24/ΕΕ και 2014/25/ΕΕ), με γνώμονα την ενίσχυση του ανταγωνισμού εντός της ΕΕ</a:t>
            </a:r>
          </a:p>
          <a:p>
            <a:pPr algn="just">
              <a:lnSpc>
                <a:spcPct val="150000"/>
              </a:lnSpc>
            </a:pPr>
            <a:r>
              <a:rPr lang="el-GR" sz="1600" dirty="0"/>
              <a:t>Αρχή της διαφάνειας</a:t>
            </a:r>
          </a:p>
          <a:p>
            <a:pPr algn="just">
              <a:lnSpc>
                <a:spcPct val="150000"/>
              </a:lnSpc>
            </a:pPr>
            <a:r>
              <a:rPr lang="el-GR" sz="1600" dirty="0"/>
              <a:t>Αρχή της ίσης μεταχείρισης μεταξύ των διαγωνιζομένων</a:t>
            </a:r>
          </a:p>
          <a:p>
            <a:pPr algn="just">
              <a:lnSpc>
                <a:spcPct val="150000"/>
              </a:lnSpc>
            </a:pPr>
            <a:r>
              <a:rPr lang="el-GR" sz="1600" dirty="0"/>
              <a:t>Αρχή της αμεροληψίας</a:t>
            </a:r>
          </a:p>
          <a:p>
            <a:pPr algn="just">
              <a:lnSpc>
                <a:spcPct val="150000"/>
              </a:lnSpc>
            </a:pPr>
            <a:r>
              <a:rPr lang="el-GR" sz="1600" dirty="0"/>
              <a:t>Αρχή της αποφυγής διακρίσεων και εξασφάλισης ισότιμης πρόσβασης στις αγορές των κρατών μελών για όλους τους οικονομικούς φορείς</a:t>
            </a:r>
          </a:p>
          <a:p>
            <a:pPr algn="just">
              <a:lnSpc>
                <a:spcPct val="150000"/>
              </a:lnSpc>
            </a:pPr>
            <a:r>
              <a:rPr lang="el-GR" sz="1600" dirty="0"/>
              <a:t>Αρχή της αμοιβαίας αναγνώρισης</a:t>
            </a:r>
          </a:p>
          <a:p>
            <a:pPr algn="just">
              <a:lnSpc>
                <a:spcPct val="150000"/>
              </a:lnSpc>
            </a:pPr>
            <a:r>
              <a:rPr lang="el-GR" sz="1600" dirty="0"/>
              <a:t>Αρχή της αναλογικότητας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14</a:t>
            </a:fld>
            <a:endParaRPr lang="en-US" dirty="0"/>
          </a:p>
        </p:txBody>
      </p:sp>
    </p:spTree>
    <p:extLst>
      <p:ext uri="{BB962C8B-B14F-4D97-AF65-F5344CB8AC3E}">
        <p14:creationId xmlns:p14="http://schemas.microsoft.com/office/powerpoint/2010/main" val="316547629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fade">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fade">
                                      <p:cBhvr>
                                        <p:cTn id="17" dur="500"/>
                                        <p:tgtEl>
                                          <p:spTgt spid="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Effect transition="in" filter="fade">
                                      <p:cBhvr>
                                        <p:cTn id="22" dur="500"/>
                                        <p:tgtEl>
                                          <p:spTgt spid="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Effect transition="in" filter="fade">
                                      <p:cBhvr>
                                        <p:cTn id="27" dur="500"/>
                                        <p:tgtEl>
                                          <p:spTgt spid="3">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3">
                                            <p:txEl>
                                              <p:pRg st="5" end="5"/>
                                            </p:txEl>
                                          </p:spTgt>
                                        </p:tgtEl>
                                        <p:attrNameLst>
                                          <p:attrName>style.visibility</p:attrName>
                                        </p:attrNameLst>
                                      </p:cBhvr>
                                      <p:to>
                                        <p:strVal val="visible"/>
                                      </p:to>
                                    </p:set>
                                    <p:animEffect transition="in" filter="fade">
                                      <p:cBhvr>
                                        <p:cTn id="32" dur="500"/>
                                        <p:tgtEl>
                                          <p:spTgt spid="3">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3">
                                            <p:txEl>
                                              <p:pRg st="6" end="6"/>
                                            </p:txEl>
                                          </p:spTgt>
                                        </p:tgtEl>
                                        <p:attrNameLst>
                                          <p:attrName>style.visibility</p:attrName>
                                        </p:attrNameLst>
                                      </p:cBhvr>
                                      <p:to>
                                        <p:strVal val="visible"/>
                                      </p:to>
                                    </p:set>
                                    <p:animEffect transition="in" filter="fade">
                                      <p:cBhvr>
                                        <p:cTn id="37"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ΕΚΑΑ &amp; προγραμματισμός δημοσίων συμβάσεων</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140</a:t>
            </a:fld>
            <a:endParaRPr lang="en-US" dirty="0"/>
          </a:p>
        </p:txBody>
      </p:sp>
      <p:graphicFrame>
        <p:nvGraphicFramePr>
          <p:cNvPr id="6" name="Θέση περιεχομένου 5">
            <a:extLst>
              <a:ext uri="{FF2B5EF4-FFF2-40B4-BE49-F238E27FC236}">
                <a16:creationId xmlns:a16="http://schemas.microsoft.com/office/drawing/2014/main" id="{546C01F5-DA4E-25F6-112B-C756539103AE}"/>
              </a:ext>
            </a:extLst>
          </p:cNvPr>
          <p:cNvGraphicFramePr>
            <a:graphicFrameLocks noGrp="1"/>
          </p:cNvGraphicFramePr>
          <p:nvPr>
            <p:ph idx="1"/>
            <p:extLst>
              <p:ext uri="{D42A27DB-BD31-4B8C-83A1-F6EECF244321}">
                <p14:modId xmlns:p14="http://schemas.microsoft.com/office/powerpoint/2010/main" val="2807698603"/>
              </p:ext>
            </p:extLst>
          </p:nvPr>
        </p:nvGraphicFramePr>
        <p:xfrm>
          <a:off x="681038" y="2139044"/>
          <a:ext cx="9613900" cy="458832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29782554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Περιεχόμενο των εγγράφων της σύμβασης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141</a:t>
            </a:fld>
            <a:endParaRPr lang="en-US" dirty="0"/>
          </a:p>
        </p:txBody>
      </p:sp>
      <p:graphicFrame>
        <p:nvGraphicFramePr>
          <p:cNvPr id="6" name="Θέση περιεχομένου 5">
            <a:extLst>
              <a:ext uri="{FF2B5EF4-FFF2-40B4-BE49-F238E27FC236}">
                <a16:creationId xmlns:a16="http://schemas.microsoft.com/office/drawing/2014/main" id="{77301209-BFB6-6260-4AB4-22333341B0BA}"/>
              </a:ext>
            </a:extLst>
          </p:cNvPr>
          <p:cNvGraphicFramePr>
            <a:graphicFrameLocks noGrp="1"/>
          </p:cNvGraphicFramePr>
          <p:nvPr>
            <p:ph idx="1"/>
            <p:extLst>
              <p:ext uri="{D42A27DB-BD31-4B8C-83A1-F6EECF244321}">
                <p14:modId xmlns:p14="http://schemas.microsoft.com/office/powerpoint/2010/main" val="579812286"/>
              </p:ext>
            </p:extLst>
          </p:nvPr>
        </p:nvGraphicFramePr>
        <p:xfrm>
          <a:off x="681038" y="2024744"/>
          <a:ext cx="9613900" cy="458832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65975363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Ενημέρωση υποψηφίων &amp; προσφερόντων</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142</a:t>
            </a:fld>
            <a:endParaRPr lang="en-US" dirty="0"/>
          </a:p>
        </p:txBody>
      </p:sp>
      <p:graphicFrame>
        <p:nvGraphicFramePr>
          <p:cNvPr id="6" name="Θέση περιεχομένου 5">
            <a:extLst>
              <a:ext uri="{FF2B5EF4-FFF2-40B4-BE49-F238E27FC236}">
                <a16:creationId xmlns:a16="http://schemas.microsoft.com/office/drawing/2014/main" id="{D158A4B8-9944-5B2A-4043-D055DEA82301}"/>
              </a:ext>
            </a:extLst>
          </p:cNvPr>
          <p:cNvGraphicFramePr>
            <a:graphicFrameLocks noGrp="1"/>
          </p:cNvGraphicFramePr>
          <p:nvPr>
            <p:ph idx="1"/>
            <p:extLst>
              <p:ext uri="{D42A27DB-BD31-4B8C-83A1-F6EECF244321}">
                <p14:modId xmlns:p14="http://schemas.microsoft.com/office/powerpoint/2010/main" val="1817557708"/>
              </p:ext>
            </p:extLst>
          </p:nvPr>
        </p:nvGraphicFramePr>
        <p:xfrm>
          <a:off x="681038" y="2106386"/>
          <a:ext cx="9613900" cy="460465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49882370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Έκδοση εγγυητικών επιστολών </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143</a:t>
            </a:fld>
            <a:endParaRPr lang="en-US" dirty="0"/>
          </a:p>
        </p:txBody>
      </p:sp>
      <p:graphicFrame>
        <p:nvGraphicFramePr>
          <p:cNvPr id="7" name="Θέση περιεχομένου 4">
            <a:extLst>
              <a:ext uri="{FF2B5EF4-FFF2-40B4-BE49-F238E27FC236}">
                <a16:creationId xmlns:a16="http://schemas.microsoft.com/office/drawing/2014/main" id="{46DEF826-77EE-BC0E-F9F1-A7A275F519CE}"/>
              </a:ext>
            </a:extLst>
          </p:cNvPr>
          <p:cNvGraphicFramePr>
            <a:graphicFrameLocks noGrp="1"/>
          </p:cNvGraphicFramePr>
          <p:nvPr>
            <p:ph idx="1"/>
            <p:extLst>
              <p:ext uri="{D42A27DB-BD31-4B8C-83A1-F6EECF244321}">
                <p14:modId xmlns:p14="http://schemas.microsoft.com/office/powerpoint/2010/main" val="1663567360"/>
              </p:ext>
            </p:extLst>
          </p:nvPr>
        </p:nvGraphicFramePr>
        <p:xfrm>
          <a:off x="681038" y="2057400"/>
          <a:ext cx="9613900" cy="44577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70805109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Τίτλος 4"/>
          <p:cNvSpPr>
            <a:spLocks noGrp="1"/>
          </p:cNvSpPr>
          <p:nvPr>
            <p:ph type="title"/>
          </p:nvPr>
        </p:nvSpPr>
        <p:spPr/>
        <p:txBody>
          <a:bodyPr/>
          <a:lstStyle/>
          <a:p>
            <a:r>
              <a:rPr lang="el-GR" dirty="0"/>
              <a:t>Στάδια διαγωνιστικής διαδικασίας</a:t>
            </a:r>
          </a:p>
        </p:txBody>
      </p:sp>
      <p:sp>
        <p:nvSpPr>
          <p:cNvPr id="6" name="Θέση κειμένου 5"/>
          <p:cNvSpPr>
            <a:spLocks noGrp="1"/>
          </p:cNvSpPr>
          <p:nvPr>
            <p:ph type="body" idx="1"/>
          </p:nvPr>
        </p:nvSpPr>
        <p:spPr>
          <a:xfrm>
            <a:off x="680322" y="4150528"/>
            <a:ext cx="9613860" cy="2495202"/>
          </a:xfrm>
        </p:spPr>
        <p:txBody>
          <a:bodyPr>
            <a:normAutofit/>
          </a:bodyPr>
          <a:lstStyle/>
          <a:p>
            <a:pPr marL="342900" indent="-342900" algn="l">
              <a:buFontTx/>
              <a:buChar char="-"/>
            </a:pPr>
            <a:r>
              <a:rPr lang="el-GR" sz="1800" dirty="0"/>
              <a:t>Όργανα διενέργειας δημόσιων διαγωνισμών</a:t>
            </a:r>
          </a:p>
          <a:p>
            <a:pPr marL="342900" indent="-342900" algn="l">
              <a:buFontTx/>
              <a:buChar char="-"/>
            </a:pPr>
            <a:r>
              <a:rPr lang="el-GR" sz="1800" dirty="0"/>
              <a:t>Διάγραμμα διαδικασίας ανάθεσης</a:t>
            </a:r>
          </a:p>
          <a:p>
            <a:pPr marL="342900" indent="-342900" algn="l">
              <a:buFontTx/>
              <a:buChar char="-"/>
            </a:pPr>
            <a:r>
              <a:rPr lang="el-GR" sz="1800" dirty="0"/>
              <a:t>Επιμέρους στάδια μειοδοτικού διαγωνισμού</a:t>
            </a:r>
          </a:p>
          <a:p>
            <a:pPr marL="342900" indent="-342900" algn="l">
              <a:buFontTx/>
              <a:buChar char="-"/>
            </a:pPr>
            <a:r>
              <a:rPr lang="el-GR" sz="1800" dirty="0"/>
              <a:t>Επιμέρους στάδια διαγωνισμού με βαθμολόγηση προσφορών</a:t>
            </a:r>
          </a:p>
          <a:p>
            <a:pPr marL="342900" indent="-342900" algn="l">
              <a:buFontTx/>
              <a:buChar char="-"/>
            </a:pPr>
            <a:r>
              <a:rPr lang="el-GR" sz="1800" dirty="0"/>
              <a:t>Ματαίωση της διαδικασίας ανάθεσης</a:t>
            </a:r>
          </a:p>
        </p:txBody>
      </p:sp>
      <p:sp>
        <p:nvSpPr>
          <p:cNvPr id="4" name="Θέση αριθμού διαφάνειας 3"/>
          <p:cNvSpPr>
            <a:spLocks noGrp="1"/>
          </p:cNvSpPr>
          <p:nvPr>
            <p:ph type="sldNum" sz="quarter" idx="12"/>
          </p:nvPr>
        </p:nvSpPr>
        <p:spPr/>
        <p:txBody>
          <a:bodyPr/>
          <a:lstStyle/>
          <a:p>
            <a:fld id="{6D22F896-40B5-4ADD-8801-0D06FADFA095}" type="slidenum">
              <a:rPr lang="en-US" smtClean="0"/>
              <a:pPr/>
              <a:t>144</a:t>
            </a:fld>
            <a:endParaRPr lang="en-US" dirty="0"/>
          </a:p>
        </p:txBody>
      </p:sp>
    </p:spTree>
    <p:extLst>
      <p:ext uri="{BB962C8B-B14F-4D97-AF65-F5344CB8AC3E}">
        <p14:creationId xmlns:p14="http://schemas.microsoft.com/office/powerpoint/2010/main" val="74744694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Όργανα διενέργειας διαγωνισμών</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145</a:t>
            </a:fld>
            <a:endParaRPr lang="en-US" dirty="0"/>
          </a:p>
        </p:txBody>
      </p:sp>
      <p:graphicFrame>
        <p:nvGraphicFramePr>
          <p:cNvPr id="8" name="Content Placeholder 2">
            <a:extLst>
              <a:ext uri="{FF2B5EF4-FFF2-40B4-BE49-F238E27FC236}">
                <a16:creationId xmlns:a16="http://schemas.microsoft.com/office/drawing/2014/main" id="{AE3B7AA3-D527-FD06-8E93-E2257B01B35D}"/>
              </a:ext>
            </a:extLst>
          </p:cNvPr>
          <p:cNvGraphicFramePr>
            <a:graphicFrameLocks noGrp="1"/>
          </p:cNvGraphicFramePr>
          <p:nvPr>
            <p:ph idx="1"/>
            <p:extLst>
              <p:ext uri="{D42A27DB-BD31-4B8C-83A1-F6EECF244321}">
                <p14:modId xmlns:p14="http://schemas.microsoft.com/office/powerpoint/2010/main" val="286619513"/>
              </p:ext>
            </p:extLst>
          </p:nvPr>
        </p:nvGraphicFramePr>
        <p:xfrm>
          <a:off x="681038" y="2155372"/>
          <a:ext cx="9613900" cy="439238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96033002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Διάγραμμα διαδικασίας ανάθεσης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146</a:t>
            </a:fld>
            <a:endParaRPr lang="en-US" dirty="0"/>
          </a:p>
        </p:txBody>
      </p:sp>
      <p:graphicFrame>
        <p:nvGraphicFramePr>
          <p:cNvPr id="8" name="Content Placeholder 2">
            <a:extLst>
              <a:ext uri="{FF2B5EF4-FFF2-40B4-BE49-F238E27FC236}">
                <a16:creationId xmlns:a16="http://schemas.microsoft.com/office/drawing/2014/main" id="{AE3B7AA3-D527-FD06-8E93-E2257B01B35D}"/>
              </a:ext>
            </a:extLst>
          </p:cNvPr>
          <p:cNvGraphicFramePr>
            <a:graphicFrameLocks noGrp="1"/>
          </p:cNvGraphicFramePr>
          <p:nvPr>
            <p:ph idx="1"/>
            <p:extLst>
              <p:ext uri="{D42A27DB-BD31-4B8C-83A1-F6EECF244321}">
                <p14:modId xmlns:p14="http://schemas.microsoft.com/office/powerpoint/2010/main" val="3091223034"/>
              </p:ext>
            </p:extLst>
          </p:nvPr>
        </p:nvGraphicFramePr>
        <p:xfrm>
          <a:off x="681038" y="2155372"/>
          <a:ext cx="9613900" cy="439238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11398960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Επιμέρους στάδια μειοδοτικού διαγωνισμού</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147</a:t>
            </a:fld>
            <a:endParaRPr lang="en-US" dirty="0"/>
          </a:p>
        </p:txBody>
      </p:sp>
      <p:graphicFrame>
        <p:nvGraphicFramePr>
          <p:cNvPr id="13" name="Content Placeholder 1">
            <a:extLst>
              <a:ext uri="{FF2B5EF4-FFF2-40B4-BE49-F238E27FC236}">
                <a16:creationId xmlns:a16="http://schemas.microsoft.com/office/drawing/2014/main" id="{DB174599-A426-8148-300D-BEBEAE2DAFE7}"/>
              </a:ext>
            </a:extLst>
          </p:cNvPr>
          <p:cNvGraphicFramePr>
            <a:graphicFrameLocks noGrp="1"/>
          </p:cNvGraphicFramePr>
          <p:nvPr>
            <p:ph idx="1"/>
            <p:extLst>
              <p:ext uri="{D42A27DB-BD31-4B8C-83A1-F6EECF244321}">
                <p14:modId xmlns:p14="http://schemas.microsoft.com/office/powerpoint/2010/main" val="2719659097"/>
              </p:ext>
            </p:extLst>
          </p:nvPr>
        </p:nvGraphicFramePr>
        <p:xfrm>
          <a:off x="681038" y="2122714"/>
          <a:ext cx="9613900" cy="460465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30782051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Επιμέρους στάδια μειοδοτικού διαγωνισμού</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148</a:t>
            </a:fld>
            <a:endParaRPr lang="en-US" dirty="0"/>
          </a:p>
        </p:txBody>
      </p:sp>
      <p:graphicFrame>
        <p:nvGraphicFramePr>
          <p:cNvPr id="10" name="Content Placeholder 1">
            <a:extLst>
              <a:ext uri="{FF2B5EF4-FFF2-40B4-BE49-F238E27FC236}">
                <a16:creationId xmlns:a16="http://schemas.microsoft.com/office/drawing/2014/main" id="{3B3B98F4-B747-9614-3D1F-B2F5FC08278D}"/>
              </a:ext>
            </a:extLst>
          </p:cNvPr>
          <p:cNvGraphicFramePr>
            <a:graphicFrameLocks noGrp="1"/>
          </p:cNvGraphicFramePr>
          <p:nvPr>
            <p:ph idx="1"/>
          </p:nvPr>
        </p:nvGraphicFramePr>
        <p:xfrm>
          <a:off x="681038" y="2139043"/>
          <a:ext cx="9613900" cy="455567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65293268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Επιμέρους στάδια μειοδοτικού διαγωνισμού</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149</a:t>
            </a:fld>
            <a:endParaRPr lang="en-US" dirty="0"/>
          </a:p>
        </p:txBody>
      </p:sp>
      <p:graphicFrame>
        <p:nvGraphicFramePr>
          <p:cNvPr id="6" name="Content Placeholder 1">
            <a:extLst>
              <a:ext uri="{FF2B5EF4-FFF2-40B4-BE49-F238E27FC236}">
                <a16:creationId xmlns:a16="http://schemas.microsoft.com/office/drawing/2014/main" id="{4C0A3BA1-E335-AAE8-8395-584C24CEDBBD}"/>
              </a:ext>
            </a:extLst>
          </p:cNvPr>
          <p:cNvGraphicFramePr>
            <a:graphicFrameLocks noGrp="1"/>
          </p:cNvGraphicFramePr>
          <p:nvPr>
            <p:ph idx="1"/>
            <p:extLst>
              <p:ext uri="{D42A27DB-BD31-4B8C-83A1-F6EECF244321}">
                <p14:modId xmlns:p14="http://schemas.microsoft.com/office/powerpoint/2010/main" val="2544440308"/>
              </p:ext>
            </p:extLst>
          </p:nvPr>
        </p:nvGraphicFramePr>
        <p:xfrm>
          <a:off x="681038" y="2073729"/>
          <a:ext cx="9613900" cy="466997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5120784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Βασικοί στόχοι των Δημοσίων Συμβάσεων</a:t>
            </a:r>
          </a:p>
        </p:txBody>
      </p:sp>
      <p:sp>
        <p:nvSpPr>
          <p:cNvPr id="3" name="Θέση περιεχομένου 2">
            <a:extLst>
              <a:ext uri="{FF2B5EF4-FFF2-40B4-BE49-F238E27FC236}">
                <a16:creationId xmlns:a16="http://schemas.microsoft.com/office/drawing/2014/main" id="{72494B52-5760-22BD-9678-8BA2A4775A57}"/>
              </a:ext>
            </a:extLst>
          </p:cNvPr>
          <p:cNvSpPr>
            <a:spLocks noGrp="1"/>
          </p:cNvSpPr>
          <p:nvPr>
            <p:ph idx="1"/>
          </p:nvPr>
        </p:nvSpPr>
        <p:spPr>
          <a:xfrm>
            <a:off x="680321" y="2057400"/>
            <a:ext cx="9613861" cy="4660900"/>
          </a:xfrm>
        </p:spPr>
        <p:txBody>
          <a:bodyPr>
            <a:normAutofit fontScale="92500"/>
          </a:bodyPr>
          <a:lstStyle/>
          <a:p>
            <a:pPr algn="just">
              <a:lnSpc>
                <a:spcPct val="150000"/>
              </a:lnSpc>
            </a:pPr>
            <a:r>
              <a:rPr lang="el-GR" sz="1600" dirty="0"/>
              <a:t>Αποτελεσματική αντιμετώπιση των παρατηρούμενων στο παρελθόν φαινομένων συμπαιγνίας και διαφθοράς</a:t>
            </a:r>
          </a:p>
          <a:p>
            <a:pPr algn="just">
              <a:lnSpc>
                <a:spcPct val="150000"/>
              </a:lnSpc>
            </a:pPr>
            <a:r>
              <a:rPr lang="el-GR" sz="1600" dirty="0"/>
              <a:t>Διευκόλυνση των Μικρομεσαίων Επιχειρήσεων (ΜΜΕ) για την απόκτηση ευρύτερης πρόσβασης στην αγορά των δημοσίων συμβάσεων</a:t>
            </a:r>
          </a:p>
          <a:p>
            <a:pPr algn="just">
              <a:lnSpc>
                <a:spcPct val="150000"/>
              </a:lnSpc>
            </a:pPr>
            <a:r>
              <a:rPr lang="el-GR" sz="1600" dirty="0"/>
              <a:t>Οι ΜΜΕ αποτελούν τη ραχοκοκαλιά της οικονομίας όχι μόνο στην Ελλάδα, αλλά και σε πανευρωπαϊκό επίπεδο και έτσι βρέθηκαν στο επίκεντρο του ενδιαφέροντος του ενωσιακού νομοθέτη, με τις ανάγκες τους να λαμβάνονται πολύ σοβαρά υπόψη για την κατάστρωση του νέου ρυθμιστικού πλαισίου</a:t>
            </a:r>
          </a:p>
          <a:p>
            <a:pPr algn="just">
              <a:lnSpc>
                <a:spcPct val="150000"/>
              </a:lnSpc>
            </a:pPr>
            <a:r>
              <a:rPr lang="el-GR" sz="1600" dirty="0"/>
              <a:t>Απλοποίηση των διαδικασιών ανάθεσης με την περιστολή του διοικητικού φόρτου και της γραφειοκρατίας</a:t>
            </a:r>
          </a:p>
          <a:p>
            <a:pPr algn="just">
              <a:lnSpc>
                <a:spcPct val="150000"/>
              </a:lnSpc>
            </a:pPr>
            <a:r>
              <a:rPr lang="el-GR" sz="1600" dirty="0"/>
              <a:t>Ηλεκτρονικά διεξαγόμενες διαδικασίες ανάθεσης μέσω του Εθνικού Συστήματος Ηλεκτρονικών Δημοσίων Συμβάσεων (Ε.Σ.Η.ΔΗ.Σ.) ή άλλης ηλεκτρονικής πλατφόρμας</a:t>
            </a:r>
          </a:p>
          <a:p>
            <a:pPr algn="just">
              <a:lnSpc>
                <a:spcPct val="150000"/>
              </a:lnSpc>
            </a:pPr>
            <a:r>
              <a:rPr lang="el-GR" sz="1600" dirty="0"/>
              <a:t>Καθιέρωση του Ευρωπαϊκού Ενιαίου Εγγράφου Σύμβασης (Ε.Ε.Ε.Σ.) σε αντικατάσταση του όγκου έγχαρτων δικαιολογητικών</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15</a:t>
            </a:fld>
            <a:endParaRPr lang="en-US" dirty="0"/>
          </a:p>
        </p:txBody>
      </p:sp>
    </p:spTree>
    <p:extLst>
      <p:ext uri="{BB962C8B-B14F-4D97-AF65-F5344CB8AC3E}">
        <p14:creationId xmlns:p14="http://schemas.microsoft.com/office/powerpoint/2010/main" val="209934140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fade">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fade">
                                      <p:cBhvr>
                                        <p:cTn id="17" dur="500"/>
                                        <p:tgtEl>
                                          <p:spTgt spid="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Effect transition="in" filter="fade">
                                      <p:cBhvr>
                                        <p:cTn id="22" dur="500"/>
                                        <p:tgtEl>
                                          <p:spTgt spid="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Effect transition="in" filter="fade">
                                      <p:cBhvr>
                                        <p:cTn id="27" dur="500"/>
                                        <p:tgtEl>
                                          <p:spTgt spid="3">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3">
                                            <p:txEl>
                                              <p:pRg st="5" end="5"/>
                                            </p:txEl>
                                          </p:spTgt>
                                        </p:tgtEl>
                                        <p:attrNameLst>
                                          <p:attrName>style.visibility</p:attrName>
                                        </p:attrNameLst>
                                      </p:cBhvr>
                                      <p:to>
                                        <p:strVal val="visible"/>
                                      </p:to>
                                    </p:set>
                                    <p:animEffect transition="in" filter="fade">
                                      <p:cBhvr>
                                        <p:cTn id="32" dur="5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Επιμέρους στάδια μειοδοτικού διαγωνισμού</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150</a:t>
            </a:fld>
            <a:endParaRPr lang="en-US" dirty="0"/>
          </a:p>
        </p:txBody>
      </p:sp>
      <p:graphicFrame>
        <p:nvGraphicFramePr>
          <p:cNvPr id="9" name="Content Placeholder 1">
            <a:extLst>
              <a:ext uri="{FF2B5EF4-FFF2-40B4-BE49-F238E27FC236}">
                <a16:creationId xmlns:a16="http://schemas.microsoft.com/office/drawing/2014/main" id="{B408099F-B8D0-82FE-240E-93627A7FA683}"/>
              </a:ext>
            </a:extLst>
          </p:cNvPr>
          <p:cNvGraphicFramePr>
            <a:graphicFrameLocks noGrp="1"/>
          </p:cNvGraphicFramePr>
          <p:nvPr>
            <p:ph idx="1"/>
            <p:extLst>
              <p:ext uri="{D42A27DB-BD31-4B8C-83A1-F6EECF244321}">
                <p14:modId xmlns:p14="http://schemas.microsoft.com/office/powerpoint/2010/main" val="3884432574"/>
              </p:ext>
            </p:extLst>
          </p:nvPr>
        </p:nvGraphicFramePr>
        <p:xfrm>
          <a:off x="681038" y="2073728"/>
          <a:ext cx="9613900" cy="465364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21740943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Επιμέρους στάδια διαγωνισμού με βαθμολόγηση προσφορών</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151</a:t>
            </a:fld>
            <a:endParaRPr lang="en-US" dirty="0"/>
          </a:p>
        </p:txBody>
      </p:sp>
      <p:graphicFrame>
        <p:nvGraphicFramePr>
          <p:cNvPr id="13" name="Content Placeholder 1">
            <a:extLst>
              <a:ext uri="{FF2B5EF4-FFF2-40B4-BE49-F238E27FC236}">
                <a16:creationId xmlns:a16="http://schemas.microsoft.com/office/drawing/2014/main" id="{7191EE9E-65FB-9D77-DA0A-1AC10409F929}"/>
              </a:ext>
            </a:extLst>
          </p:cNvPr>
          <p:cNvGraphicFramePr>
            <a:graphicFrameLocks noGrp="1"/>
          </p:cNvGraphicFramePr>
          <p:nvPr>
            <p:ph idx="1"/>
            <p:extLst>
              <p:ext uri="{D42A27DB-BD31-4B8C-83A1-F6EECF244321}">
                <p14:modId xmlns:p14="http://schemas.microsoft.com/office/powerpoint/2010/main" val="3053902825"/>
              </p:ext>
            </p:extLst>
          </p:nvPr>
        </p:nvGraphicFramePr>
        <p:xfrm>
          <a:off x="681038" y="2139044"/>
          <a:ext cx="9613900" cy="458832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86811523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Επιμέρους στάδια διαγωνισμού με βαθμολόγηση προσφορών</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152</a:t>
            </a:fld>
            <a:endParaRPr lang="en-US" dirty="0"/>
          </a:p>
        </p:txBody>
      </p:sp>
      <p:graphicFrame>
        <p:nvGraphicFramePr>
          <p:cNvPr id="6" name="Content Placeholder 1">
            <a:extLst>
              <a:ext uri="{FF2B5EF4-FFF2-40B4-BE49-F238E27FC236}">
                <a16:creationId xmlns:a16="http://schemas.microsoft.com/office/drawing/2014/main" id="{ABF3A1B9-141C-D871-E1EA-987B74E3C582}"/>
              </a:ext>
            </a:extLst>
          </p:cNvPr>
          <p:cNvGraphicFramePr>
            <a:graphicFrameLocks noGrp="1"/>
          </p:cNvGraphicFramePr>
          <p:nvPr>
            <p:ph idx="1"/>
            <p:extLst>
              <p:ext uri="{D42A27DB-BD31-4B8C-83A1-F6EECF244321}">
                <p14:modId xmlns:p14="http://schemas.microsoft.com/office/powerpoint/2010/main" val="2282828610"/>
              </p:ext>
            </p:extLst>
          </p:nvPr>
        </p:nvGraphicFramePr>
        <p:xfrm>
          <a:off x="681038" y="2073729"/>
          <a:ext cx="9613900" cy="465364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33635264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Επιμέρους στάδια διαγωνισμού με βαθμολόγηση προσφορών</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153</a:t>
            </a:fld>
            <a:endParaRPr lang="en-US" dirty="0"/>
          </a:p>
        </p:txBody>
      </p:sp>
      <p:graphicFrame>
        <p:nvGraphicFramePr>
          <p:cNvPr id="10" name="Content Placeholder 1">
            <a:extLst>
              <a:ext uri="{FF2B5EF4-FFF2-40B4-BE49-F238E27FC236}">
                <a16:creationId xmlns:a16="http://schemas.microsoft.com/office/drawing/2014/main" id="{B43C9CAF-D7C1-63C0-7CF4-50762663FFF3}"/>
              </a:ext>
            </a:extLst>
          </p:cNvPr>
          <p:cNvGraphicFramePr>
            <a:graphicFrameLocks noGrp="1"/>
          </p:cNvGraphicFramePr>
          <p:nvPr>
            <p:ph idx="1"/>
          </p:nvPr>
        </p:nvGraphicFramePr>
        <p:xfrm>
          <a:off x="681038" y="2106386"/>
          <a:ext cx="9613900" cy="4572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74376309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Επιμέρους στάδια διαγωνισμού με βαθμολόγηση προσφορών</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154</a:t>
            </a:fld>
            <a:endParaRPr lang="en-US" dirty="0"/>
          </a:p>
        </p:txBody>
      </p:sp>
      <p:graphicFrame>
        <p:nvGraphicFramePr>
          <p:cNvPr id="6" name="Content Placeholder 1">
            <a:extLst>
              <a:ext uri="{FF2B5EF4-FFF2-40B4-BE49-F238E27FC236}">
                <a16:creationId xmlns:a16="http://schemas.microsoft.com/office/drawing/2014/main" id="{856F8C48-E882-4EDC-4511-77DF046AD2B4}"/>
              </a:ext>
            </a:extLst>
          </p:cNvPr>
          <p:cNvGraphicFramePr>
            <a:graphicFrameLocks noGrp="1"/>
          </p:cNvGraphicFramePr>
          <p:nvPr>
            <p:ph idx="1"/>
            <p:extLst>
              <p:ext uri="{D42A27DB-BD31-4B8C-83A1-F6EECF244321}">
                <p14:modId xmlns:p14="http://schemas.microsoft.com/office/powerpoint/2010/main" val="457320496"/>
              </p:ext>
            </p:extLst>
          </p:nvPr>
        </p:nvGraphicFramePr>
        <p:xfrm>
          <a:off x="681038" y="2336800"/>
          <a:ext cx="9613900" cy="424361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04263710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Επιμέρους στάδια διαγωνισμού με βαθμολόγηση προσφορών</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155</a:t>
            </a:fld>
            <a:endParaRPr lang="en-US" dirty="0"/>
          </a:p>
        </p:txBody>
      </p:sp>
      <p:graphicFrame>
        <p:nvGraphicFramePr>
          <p:cNvPr id="7" name="Content Placeholder 1">
            <a:extLst>
              <a:ext uri="{FF2B5EF4-FFF2-40B4-BE49-F238E27FC236}">
                <a16:creationId xmlns:a16="http://schemas.microsoft.com/office/drawing/2014/main" id="{CC73B8D7-1667-2C78-966F-A2AAA2115C34}"/>
              </a:ext>
            </a:extLst>
          </p:cNvPr>
          <p:cNvGraphicFramePr>
            <a:graphicFrameLocks noGrp="1"/>
          </p:cNvGraphicFramePr>
          <p:nvPr>
            <p:ph idx="1"/>
            <p:extLst>
              <p:ext uri="{D42A27DB-BD31-4B8C-83A1-F6EECF244321}">
                <p14:modId xmlns:p14="http://schemas.microsoft.com/office/powerpoint/2010/main" val="699777518"/>
              </p:ext>
            </p:extLst>
          </p:nvPr>
        </p:nvGraphicFramePr>
        <p:xfrm>
          <a:off x="681038" y="2041072"/>
          <a:ext cx="9613900" cy="466997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19342897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Ματαίωση της διαδικασίας ανάθεσης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156</a:t>
            </a:fld>
            <a:endParaRPr lang="en-US" dirty="0"/>
          </a:p>
        </p:txBody>
      </p:sp>
      <p:graphicFrame>
        <p:nvGraphicFramePr>
          <p:cNvPr id="6" name="Content Placeholder 2">
            <a:extLst>
              <a:ext uri="{FF2B5EF4-FFF2-40B4-BE49-F238E27FC236}">
                <a16:creationId xmlns:a16="http://schemas.microsoft.com/office/drawing/2014/main" id="{D1D224C2-2027-1D97-97B9-69220CED6421}"/>
              </a:ext>
            </a:extLst>
          </p:cNvPr>
          <p:cNvGraphicFramePr>
            <a:graphicFrameLocks noGrp="1"/>
          </p:cNvGraphicFramePr>
          <p:nvPr>
            <p:ph idx="1"/>
            <p:extLst>
              <p:ext uri="{D42A27DB-BD31-4B8C-83A1-F6EECF244321}">
                <p14:modId xmlns:p14="http://schemas.microsoft.com/office/powerpoint/2010/main" val="3438191475"/>
              </p:ext>
            </p:extLst>
          </p:nvPr>
        </p:nvGraphicFramePr>
        <p:xfrm>
          <a:off x="681038" y="2155371"/>
          <a:ext cx="9613900" cy="457199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82492255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Τίτλος 4"/>
          <p:cNvSpPr>
            <a:spLocks noGrp="1"/>
          </p:cNvSpPr>
          <p:nvPr>
            <p:ph type="title"/>
          </p:nvPr>
        </p:nvSpPr>
        <p:spPr/>
        <p:txBody>
          <a:bodyPr/>
          <a:lstStyle/>
          <a:p>
            <a:r>
              <a:rPr lang="el-GR" dirty="0"/>
              <a:t>Κριτήρια ανάθεσης δημοσίων συμβάσεων</a:t>
            </a:r>
          </a:p>
        </p:txBody>
      </p:sp>
      <p:sp>
        <p:nvSpPr>
          <p:cNvPr id="6" name="Θέση κειμένου 5"/>
          <p:cNvSpPr>
            <a:spLocks noGrp="1"/>
          </p:cNvSpPr>
          <p:nvPr>
            <p:ph type="body" idx="1"/>
          </p:nvPr>
        </p:nvSpPr>
        <p:spPr>
          <a:xfrm>
            <a:off x="680322" y="4150528"/>
            <a:ext cx="9613860" cy="2495202"/>
          </a:xfrm>
        </p:spPr>
        <p:txBody>
          <a:bodyPr>
            <a:normAutofit/>
          </a:bodyPr>
          <a:lstStyle/>
          <a:p>
            <a:pPr marL="342900" indent="-342900" algn="l">
              <a:buFontTx/>
              <a:buChar char="-"/>
            </a:pPr>
            <a:r>
              <a:rPr lang="el-GR" sz="1800" dirty="0"/>
              <a:t>Κριτήρια ανάθεσης ή κατακύρωσης</a:t>
            </a:r>
          </a:p>
          <a:p>
            <a:pPr marL="342900" indent="-342900" algn="l">
              <a:buFontTx/>
              <a:buChar char="-"/>
            </a:pPr>
            <a:r>
              <a:rPr lang="el-GR" sz="1800" dirty="0"/>
              <a:t>Σύνδεση με το αντικείμενο της σύμβασης</a:t>
            </a:r>
          </a:p>
          <a:p>
            <a:pPr marL="342900" indent="-342900" algn="l">
              <a:buFontTx/>
              <a:buChar char="-"/>
            </a:pPr>
            <a:r>
              <a:rPr lang="el-GR" sz="1800" dirty="0"/>
              <a:t>Διάκριση κριτηρίου ανάθεσης-κριτηρίων καταλληλότητας</a:t>
            </a:r>
          </a:p>
        </p:txBody>
      </p:sp>
      <p:sp>
        <p:nvSpPr>
          <p:cNvPr id="4" name="Θέση αριθμού διαφάνειας 3"/>
          <p:cNvSpPr>
            <a:spLocks noGrp="1"/>
          </p:cNvSpPr>
          <p:nvPr>
            <p:ph type="sldNum" sz="quarter" idx="12"/>
          </p:nvPr>
        </p:nvSpPr>
        <p:spPr/>
        <p:txBody>
          <a:bodyPr/>
          <a:lstStyle/>
          <a:p>
            <a:fld id="{6D22F896-40B5-4ADD-8801-0D06FADFA095}" type="slidenum">
              <a:rPr lang="en-US" smtClean="0"/>
              <a:pPr/>
              <a:t>157</a:t>
            </a:fld>
            <a:endParaRPr lang="en-US" dirty="0"/>
          </a:p>
        </p:txBody>
      </p:sp>
    </p:spTree>
    <p:extLst>
      <p:ext uri="{BB962C8B-B14F-4D97-AF65-F5344CB8AC3E}">
        <p14:creationId xmlns:p14="http://schemas.microsoft.com/office/powerpoint/2010/main" val="404111343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Κριτήρια ανάθεσης ή κατακύρωσης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158</a:t>
            </a:fld>
            <a:endParaRPr lang="en-US" dirty="0"/>
          </a:p>
        </p:txBody>
      </p:sp>
      <p:graphicFrame>
        <p:nvGraphicFramePr>
          <p:cNvPr id="6" name="Content Placeholder 2">
            <a:extLst>
              <a:ext uri="{FF2B5EF4-FFF2-40B4-BE49-F238E27FC236}">
                <a16:creationId xmlns:a16="http://schemas.microsoft.com/office/drawing/2014/main" id="{8E4FE7A8-95FB-6216-4A4E-FC32F1A29CCF}"/>
              </a:ext>
            </a:extLst>
          </p:cNvPr>
          <p:cNvGraphicFramePr>
            <a:graphicFrameLocks noGrp="1"/>
          </p:cNvGraphicFramePr>
          <p:nvPr>
            <p:ph idx="1"/>
            <p:extLst>
              <p:ext uri="{D42A27DB-BD31-4B8C-83A1-F6EECF244321}">
                <p14:modId xmlns:p14="http://schemas.microsoft.com/office/powerpoint/2010/main" val="2856935584"/>
              </p:ext>
            </p:extLst>
          </p:nvPr>
        </p:nvGraphicFramePr>
        <p:xfrm>
          <a:off x="681038" y="2078182"/>
          <a:ext cx="9613900" cy="455537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14891866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Κριτήρια ανάθεσης ή κατακύρωσης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159</a:t>
            </a:fld>
            <a:endParaRPr lang="en-US" dirty="0"/>
          </a:p>
        </p:txBody>
      </p:sp>
      <p:graphicFrame>
        <p:nvGraphicFramePr>
          <p:cNvPr id="6" name="Content Placeholder 2">
            <a:extLst>
              <a:ext uri="{FF2B5EF4-FFF2-40B4-BE49-F238E27FC236}">
                <a16:creationId xmlns:a16="http://schemas.microsoft.com/office/drawing/2014/main" id="{8E4FE7A8-95FB-6216-4A4E-FC32F1A29CCF}"/>
              </a:ext>
            </a:extLst>
          </p:cNvPr>
          <p:cNvGraphicFramePr>
            <a:graphicFrameLocks noGrp="1"/>
          </p:cNvGraphicFramePr>
          <p:nvPr>
            <p:ph idx="1"/>
            <p:extLst>
              <p:ext uri="{D42A27DB-BD31-4B8C-83A1-F6EECF244321}">
                <p14:modId xmlns:p14="http://schemas.microsoft.com/office/powerpoint/2010/main" val="2705550674"/>
              </p:ext>
            </p:extLst>
          </p:nvPr>
        </p:nvGraphicFramePr>
        <p:xfrm>
          <a:off x="681038" y="2144684"/>
          <a:ext cx="9613900" cy="448887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56613463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E4C8734-DE0B-04BE-190D-ECF805D1344A}"/>
            </a:ext>
          </a:extLst>
        </p:cNvPr>
        <p:cNvGrpSpPr/>
        <p:nvPr/>
      </p:nvGrpSpPr>
      <p:grpSpPr>
        <a:xfrm>
          <a:off x="0" y="0"/>
          <a:ext cx="0" cy="0"/>
          <a:chOff x="0" y="0"/>
          <a:chExt cx="0" cy="0"/>
        </a:xfrm>
      </p:grpSpPr>
      <p:sp>
        <p:nvSpPr>
          <p:cNvPr id="2" name="Τίτλος 1">
            <a:extLst>
              <a:ext uri="{FF2B5EF4-FFF2-40B4-BE49-F238E27FC236}">
                <a16:creationId xmlns:a16="http://schemas.microsoft.com/office/drawing/2014/main" id="{ED27CC79-4906-1228-9835-179DD2CB13DE}"/>
              </a:ext>
            </a:extLst>
          </p:cNvPr>
          <p:cNvSpPr>
            <a:spLocks noGrp="1"/>
          </p:cNvSpPr>
          <p:nvPr>
            <p:ph type="title"/>
          </p:nvPr>
        </p:nvSpPr>
        <p:spPr/>
        <p:txBody>
          <a:bodyPr/>
          <a:lstStyle/>
          <a:p>
            <a:r>
              <a:rPr lang="el-GR" dirty="0"/>
              <a:t>Βασικοί στόχοι των Δημοσίων Συμβάσεων</a:t>
            </a:r>
          </a:p>
        </p:txBody>
      </p:sp>
      <p:sp>
        <p:nvSpPr>
          <p:cNvPr id="3" name="Θέση περιεχομένου 2">
            <a:extLst>
              <a:ext uri="{FF2B5EF4-FFF2-40B4-BE49-F238E27FC236}">
                <a16:creationId xmlns:a16="http://schemas.microsoft.com/office/drawing/2014/main" id="{71A70274-8590-79CD-BED9-07CFA70AE726}"/>
              </a:ext>
            </a:extLst>
          </p:cNvPr>
          <p:cNvSpPr>
            <a:spLocks noGrp="1"/>
          </p:cNvSpPr>
          <p:nvPr>
            <p:ph idx="1"/>
          </p:nvPr>
        </p:nvSpPr>
        <p:spPr>
          <a:xfrm>
            <a:off x="680321" y="2057400"/>
            <a:ext cx="9613861" cy="4660900"/>
          </a:xfrm>
        </p:spPr>
        <p:txBody>
          <a:bodyPr>
            <a:normAutofit fontScale="92500" lnSpcReduction="10000"/>
          </a:bodyPr>
          <a:lstStyle/>
          <a:p>
            <a:pPr algn="just">
              <a:lnSpc>
                <a:spcPct val="150000"/>
              </a:lnSpc>
            </a:pPr>
            <a:r>
              <a:rPr lang="el-GR" sz="1600" dirty="0"/>
              <a:t>Συστηματοποίηση των απαιτούμενων κριτηρίων ποιοτικής επιλογής</a:t>
            </a:r>
          </a:p>
          <a:p>
            <a:pPr algn="just">
              <a:lnSpc>
                <a:spcPct val="150000"/>
              </a:lnSpc>
            </a:pPr>
            <a:r>
              <a:rPr lang="el-GR" sz="1600" dirty="0"/>
              <a:t>Καθιέρωση ενός ενιαίου πλαισίου αξιολόγησης των λόγων αποκλεισμού</a:t>
            </a:r>
          </a:p>
          <a:p>
            <a:pPr algn="just">
              <a:lnSpc>
                <a:spcPct val="150000"/>
              </a:lnSpc>
            </a:pPr>
            <a:r>
              <a:rPr lang="el-GR" sz="1600" dirty="0"/>
              <a:t>Προσαρμογή του νέου κανονιστικού πλαισίου σε σύγχρονες απαιτήσεις, περιλαμβάνοντας περιβαλλοντικές διατάξεις για τις πράσινες συμβάσεις μέσω της κοστολόγησης του κύκλου ζωής και τη δυνατότητα αναφοράς σε ειδικό σήμα ή σε οικολογικό σήμα, αλλά και διατάξεις του κοινωνικοασφαλιστικού δικαίου, ενώ σημαντικό ρόλο παίζουν οι εν γένει κοινωνικές πτυχές, με διατάξεις που σχετίζονται με την κοινωνική ένταξη και τα κοινωνικά κριτήρια</a:t>
            </a:r>
          </a:p>
          <a:p>
            <a:pPr algn="just">
              <a:lnSpc>
                <a:spcPct val="150000"/>
              </a:lnSpc>
            </a:pPr>
            <a:r>
              <a:rPr lang="el-GR" sz="1600" dirty="0"/>
              <a:t>Στόχος η ανάδειξη αναδόχων που είναι οικονομικά φερέγγυοι, τεχνικά και επαγγελματικά αξιόπιστοι και συνολικά κατάλληλοι για την άρτια, εμπρόθεσμη και έντεχνη εκτέλεση της δημόσιας σύμβασης που τους ανατίθεται</a:t>
            </a:r>
          </a:p>
          <a:p>
            <a:pPr algn="just">
              <a:lnSpc>
                <a:spcPct val="150000"/>
              </a:lnSpc>
            </a:pPr>
            <a:r>
              <a:rPr lang="el-GR" sz="1600" dirty="0"/>
              <a:t>Προτυποποίηση και </a:t>
            </a:r>
            <a:r>
              <a:rPr lang="el-GR" sz="1600" dirty="0" err="1"/>
              <a:t>υποδειγματοποίηση</a:t>
            </a:r>
            <a:r>
              <a:rPr lang="el-GR" sz="1600" dirty="0"/>
              <a:t> των εγγράφων της σύμβασης</a:t>
            </a:r>
          </a:p>
          <a:p>
            <a:pPr algn="just">
              <a:lnSpc>
                <a:spcPct val="150000"/>
              </a:lnSpc>
            </a:pPr>
            <a:r>
              <a:rPr lang="el-GR" sz="1600" dirty="0" err="1"/>
              <a:t>Επαγγελματοποίηση</a:t>
            </a:r>
            <a:r>
              <a:rPr lang="el-GR" sz="1600" dirty="0"/>
              <a:t> του κλάδου ενασχόλησης με τις δημόσιες συμβάσεις</a:t>
            </a:r>
          </a:p>
        </p:txBody>
      </p:sp>
      <p:sp>
        <p:nvSpPr>
          <p:cNvPr id="4" name="Θέση αριθμού διαφάνειας 3">
            <a:extLst>
              <a:ext uri="{FF2B5EF4-FFF2-40B4-BE49-F238E27FC236}">
                <a16:creationId xmlns:a16="http://schemas.microsoft.com/office/drawing/2014/main" id="{FAD76B7D-471C-027F-D06E-8E039CEF1F3C}"/>
              </a:ext>
            </a:extLst>
          </p:cNvPr>
          <p:cNvSpPr>
            <a:spLocks noGrp="1"/>
          </p:cNvSpPr>
          <p:nvPr>
            <p:ph type="sldNum" sz="quarter" idx="12"/>
          </p:nvPr>
        </p:nvSpPr>
        <p:spPr/>
        <p:txBody>
          <a:bodyPr/>
          <a:lstStyle/>
          <a:p>
            <a:fld id="{6D22F896-40B5-4ADD-8801-0D06FADFA095}" type="slidenum">
              <a:rPr lang="en-US" smtClean="0"/>
              <a:pPr/>
              <a:t>16</a:t>
            </a:fld>
            <a:endParaRPr lang="en-US" dirty="0"/>
          </a:p>
        </p:txBody>
      </p:sp>
    </p:spTree>
    <p:extLst>
      <p:ext uri="{BB962C8B-B14F-4D97-AF65-F5344CB8AC3E}">
        <p14:creationId xmlns:p14="http://schemas.microsoft.com/office/powerpoint/2010/main" val="192625595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fade">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fade">
                                      <p:cBhvr>
                                        <p:cTn id="17" dur="500"/>
                                        <p:tgtEl>
                                          <p:spTgt spid="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Effect transition="in" filter="fade">
                                      <p:cBhvr>
                                        <p:cTn id="22" dur="500"/>
                                        <p:tgtEl>
                                          <p:spTgt spid="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Effect transition="in" filter="fade">
                                      <p:cBhvr>
                                        <p:cTn id="27" dur="500"/>
                                        <p:tgtEl>
                                          <p:spTgt spid="3">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3">
                                            <p:txEl>
                                              <p:pRg st="5" end="5"/>
                                            </p:txEl>
                                          </p:spTgt>
                                        </p:tgtEl>
                                        <p:attrNameLst>
                                          <p:attrName>style.visibility</p:attrName>
                                        </p:attrNameLst>
                                      </p:cBhvr>
                                      <p:to>
                                        <p:strVal val="visible"/>
                                      </p:to>
                                    </p:set>
                                    <p:animEffect transition="in" filter="fade">
                                      <p:cBhvr>
                                        <p:cTn id="32" dur="5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Κριτήρια ανάθεσης ή κατακύρωσης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160</a:t>
            </a:fld>
            <a:endParaRPr lang="en-US" dirty="0"/>
          </a:p>
        </p:txBody>
      </p:sp>
      <p:graphicFrame>
        <p:nvGraphicFramePr>
          <p:cNvPr id="6" name="Content Placeholder 2">
            <a:extLst>
              <a:ext uri="{FF2B5EF4-FFF2-40B4-BE49-F238E27FC236}">
                <a16:creationId xmlns:a16="http://schemas.microsoft.com/office/drawing/2014/main" id="{8E4FE7A8-95FB-6216-4A4E-FC32F1A29CCF}"/>
              </a:ext>
            </a:extLst>
          </p:cNvPr>
          <p:cNvGraphicFramePr>
            <a:graphicFrameLocks noGrp="1"/>
          </p:cNvGraphicFramePr>
          <p:nvPr>
            <p:ph idx="1"/>
            <p:extLst>
              <p:ext uri="{D42A27DB-BD31-4B8C-83A1-F6EECF244321}">
                <p14:modId xmlns:p14="http://schemas.microsoft.com/office/powerpoint/2010/main" val="2031519177"/>
              </p:ext>
            </p:extLst>
          </p:nvPr>
        </p:nvGraphicFramePr>
        <p:xfrm>
          <a:off x="681038" y="2144684"/>
          <a:ext cx="9613900" cy="4572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28453220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Σύνδεση με το αντικείμενο της σύμβασης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161</a:t>
            </a:fld>
            <a:endParaRPr lang="en-US" dirty="0"/>
          </a:p>
        </p:txBody>
      </p:sp>
      <p:graphicFrame>
        <p:nvGraphicFramePr>
          <p:cNvPr id="7" name="Content Placeholder 2">
            <a:extLst>
              <a:ext uri="{FF2B5EF4-FFF2-40B4-BE49-F238E27FC236}">
                <a16:creationId xmlns:a16="http://schemas.microsoft.com/office/drawing/2014/main" id="{AA0DDA26-4A98-0D62-0E22-C72695F8C37B}"/>
              </a:ext>
            </a:extLst>
          </p:cNvPr>
          <p:cNvGraphicFramePr>
            <a:graphicFrameLocks noGrp="1"/>
          </p:cNvGraphicFramePr>
          <p:nvPr>
            <p:ph idx="1"/>
            <p:extLst>
              <p:ext uri="{D42A27DB-BD31-4B8C-83A1-F6EECF244321}">
                <p14:modId xmlns:p14="http://schemas.microsoft.com/office/powerpoint/2010/main" val="1664783053"/>
              </p:ext>
            </p:extLst>
          </p:nvPr>
        </p:nvGraphicFramePr>
        <p:xfrm>
          <a:off x="681038" y="2161308"/>
          <a:ext cx="9613900" cy="442237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31788661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Σύνδεση με το αντικείμενο της σύμβασης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162</a:t>
            </a:fld>
            <a:endParaRPr lang="en-US" dirty="0"/>
          </a:p>
        </p:txBody>
      </p:sp>
      <p:graphicFrame>
        <p:nvGraphicFramePr>
          <p:cNvPr id="7" name="Content Placeholder 2">
            <a:extLst>
              <a:ext uri="{FF2B5EF4-FFF2-40B4-BE49-F238E27FC236}">
                <a16:creationId xmlns:a16="http://schemas.microsoft.com/office/drawing/2014/main" id="{AA0DDA26-4A98-0D62-0E22-C72695F8C37B}"/>
              </a:ext>
            </a:extLst>
          </p:cNvPr>
          <p:cNvGraphicFramePr>
            <a:graphicFrameLocks noGrp="1"/>
          </p:cNvGraphicFramePr>
          <p:nvPr>
            <p:ph idx="1"/>
            <p:extLst>
              <p:ext uri="{D42A27DB-BD31-4B8C-83A1-F6EECF244321}">
                <p14:modId xmlns:p14="http://schemas.microsoft.com/office/powerpoint/2010/main" val="4006171419"/>
              </p:ext>
            </p:extLst>
          </p:nvPr>
        </p:nvGraphicFramePr>
        <p:xfrm>
          <a:off x="681038" y="2011679"/>
          <a:ext cx="9613900" cy="472162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73647053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Σύνδεση με το αντικείμενο της σύμβασης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163</a:t>
            </a:fld>
            <a:endParaRPr lang="en-US" dirty="0"/>
          </a:p>
        </p:txBody>
      </p:sp>
      <p:graphicFrame>
        <p:nvGraphicFramePr>
          <p:cNvPr id="7" name="Content Placeholder 2">
            <a:extLst>
              <a:ext uri="{FF2B5EF4-FFF2-40B4-BE49-F238E27FC236}">
                <a16:creationId xmlns:a16="http://schemas.microsoft.com/office/drawing/2014/main" id="{AA0DDA26-4A98-0D62-0E22-C72695F8C37B}"/>
              </a:ext>
            </a:extLst>
          </p:cNvPr>
          <p:cNvGraphicFramePr>
            <a:graphicFrameLocks noGrp="1"/>
          </p:cNvGraphicFramePr>
          <p:nvPr>
            <p:ph idx="1"/>
            <p:extLst>
              <p:ext uri="{D42A27DB-BD31-4B8C-83A1-F6EECF244321}">
                <p14:modId xmlns:p14="http://schemas.microsoft.com/office/powerpoint/2010/main" val="3460999559"/>
              </p:ext>
            </p:extLst>
          </p:nvPr>
        </p:nvGraphicFramePr>
        <p:xfrm>
          <a:off x="681038" y="2011679"/>
          <a:ext cx="9613900" cy="472162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86763596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Διάκριση κριτηρίου ανάθεσης-κριτηρίων καταλληλότητας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164</a:t>
            </a:fld>
            <a:endParaRPr lang="en-US" dirty="0"/>
          </a:p>
        </p:txBody>
      </p:sp>
      <p:graphicFrame>
        <p:nvGraphicFramePr>
          <p:cNvPr id="6" name="Content Placeholder 2">
            <a:extLst>
              <a:ext uri="{FF2B5EF4-FFF2-40B4-BE49-F238E27FC236}">
                <a16:creationId xmlns:a16="http://schemas.microsoft.com/office/drawing/2014/main" id="{4D2A387A-B27F-59E0-3184-02C62CE7B2AE}"/>
              </a:ext>
            </a:extLst>
          </p:cNvPr>
          <p:cNvGraphicFramePr>
            <a:graphicFrameLocks noGrp="1"/>
          </p:cNvGraphicFramePr>
          <p:nvPr>
            <p:ph idx="1"/>
            <p:extLst>
              <p:ext uri="{D42A27DB-BD31-4B8C-83A1-F6EECF244321}">
                <p14:modId xmlns:p14="http://schemas.microsoft.com/office/powerpoint/2010/main" val="3968250475"/>
              </p:ext>
            </p:extLst>
          </p:nvPr>
        </p:nvGraphicFramePr>
        <p:xfrm>
          <a:off x="681038" y="2094806"/>
          <a:ext cx="9613900" cy="462187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20098798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Διάκριση κριτηρίου ανάθεσης-κριτηρίων καταλληλότητας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165</a:t>
            </a:fld>
            <a:endParaRPr lang="en-US" dirty="0"/>
          </a:p>
        </p:txBody>
      </p:sp>
      <p:graphicFrame>
        <p:nvGraphicFramePr>
          <p:cNvPr id="7" name="Content Placeholder 2">
            <a:extLst>
              <a:ext uri="{FF2B5EF4-FFF2-40B4-BE49-F238E27FC236}">
                <a16:creationId xmlns:a16="http://schemas.microsoft.com/office/drawing/2014/main" id="{E7588E50-5960-89C5-B6F2-B16CF2A174EC}"/>
              </a:ext>
            </a:extLst>
          </p:cNvPr>
          <p:cNvGraphicFramePr>
            <a:graphicFrameLocks noGrp="1"/>
          </p:cNvGraphicFramePr>
          <p:nvPr>
            <p:ph idx="1"/>
            <p:extLst>
              <p:ext uri="{D42A27DB-BD31-4B8C-83A1-F6EECF244321}">
                <p14:modId xmlns:p14="http://schemas.microsoft.com/office/powerpoint/2010/main" val="3420467486"/>
              </p:ext>
            </p:extLst>
          </p:nvPr>
        </p:nvGraphicFramePr>
        <p:xfrm>
          <a:off x="681038" y="2111433"/>
          <a:ext cx="9613900" cy="455537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02391851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Διάκριση κριτηρίου ανάθεσης-κριτηρίων καταλληλότητας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166</a:t>
            </a:fld>
            <a:endParaRPr lang="en-US" dirty="0"/>
          </a:p>
        </p:txBody>
      </p:sp>
      <p:graphicFrame>
        <p:nvGraphicFramePr>
          <p:cNvPr id="8" name="Content Placeholder 2">
            <a:extLst>
              <a:ext uri="{FF2B5EF4-FFF2-40B4-BE49-F238E27FC236}">
                <a16:creationId xmlns:a16="http://schemas.microsoft.com/office/drawing/2014/main" id="{139A724D-5216-17E4-C332-2627608F498E}"/>
              </a:ext>
            </a:extLst>
          </p:cNvPr>
          <p:cNvGraphicFramePr>
            <a:graphicFrameLocks noGrp="1"/>
          </p:cNvGraphicFramePr>
          <p:nvPr>
            <p:ph idx="1"/>
            <p:extLst>
              <p:ext uri="{D42A27DB-BD31-4B8C-83A1-F6EECF244321}">
                <p14:modId xmlns:p14="http://schemas.microsoft.com/office/powerpoint/2010/main" val="2433762455"/>
              </p:ext>
            </p:extLst>
          </p:nvPr>
        </p:nvGraphicFramePr>
        <p:xfrm>
          <a:off x="681038" y="2161309"/>
          <a:ext cx="9613900" cy="457199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93226440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Τίτλος 4"/>
          <p:cNvSpPr>
            <a:spLocks noGrp="1"/>
          </p:cNvSpPr>
          <p:nvPr>
            <p:ph type="title"/>
          </p:nvPr>
        </p:nvSpPr>
        <p:spPr/>
        <p:txBody>
          <a:bodyPr/>
          <a:lstStyle/>
          <a:p>
            <a:r>
              <a:rPr lang="el-GR" dirty="0"/>
              <a:t>Επιμέρους ζητήματα μετά την κατάθεση προσφορών </a:t>
            </a:r>
          </a:p>
        </p:txBody>
      </p:sp>
      <p:sp>
        <p:nvSpPr>
          <p:cNvPr id="6" name="Θέση κειμένου 5"/>
          <p:cNvSpPr>
            <a:spLocks noGrp="1"/>
          </p:cNvSpPr>
          <p:nvPr>
            <p:ph type="body" idx="1"/>
          </p:nvPr>
        </p:nvSpPr>
        <p:spPr>
          <a:xfrm>
            <a:off x="680322" y="4150528"/>
            <a:ext cx="9613860" cy="2495202"/>
          </a:xfrm>
        </p:spPr>
        <p:txBody>
          <a:bodyPr>
            <a:normAutofit fontScale="92500" lnSpcReduction="20000"/>
          </a:bodyPr>
          <a:lstStyle/>
          <a:p>
            <a:pPr marL="342900" indent="-342900" algn="l">
              <a:buFontTx/>
              <a:buChar char="-"/>
            </a:pPr>
            <a:r>
              <a:rPr lang="el-GR" sz="1800" dirty="0"/>
              <a:t>Τροποποίηση εκτελούμενης σύμβασης</a:t>
            </a:r>
          </a:p>
          <a:p>
            <a:pPr marL="342900" indent="-342900" algn="l">
              <a:buFontTx/>
              <a:buChar char="-"/>
            </a:pPr>
            <a:r>
              <a:rPr lang="el-GR" sz="1800" dirty="0"/>
              <a:t>Δικαιώματα προαίρεσης/δικαιώματα παράτασης</a:t>
            </a:r>
          </a:p>
          <a:p>
            <a:pPr marL="342900" indent="-342900" algn="l">
              <a:buFontTx/>
              <a:buChar char="-"/>
            </a:pPr>
            <a:r>
              <a:rPr lang="el-GR" sz="1800" dirty="0"/>
              <a:t>Ρήτρα αναπροσαρμογής τιμών</a:t>
            </a:r>
          </a:p>
          <a:p>
            <a:pPr marL="342900" indent="-342900" algn="l">
              <a:buFontTx/>
              <a:buChar char="-"/>
            </a:pPr>
            <a:r>
              <a:rPr lang="el-GR" sz="1800" dirty="0"/>
              <a:t>Ασυνήθιστα χαμηλές προσφορές</a:t>
            </a:r>
          </a:p>
          <a:p>
            <a:pPr marL="342900" indent="-342900" algn="l">
              <a:buFontTx/>
              <a:buChar char="-"/>
            </a:pPr>
            <a:r>
              <a:rPr lang="el-GR" sz="1800" dirty="0"/>
              <a:t>Απόρριψη προσφορών</a:t>
            </a:r>
          </a:p>
          <a:p>
            <a:pPr marL="342900" indent="-342900" algn="l">
              <a:buFontTx/>
              <a:buChar char="-"/>
            </a:pPr>
            <a:r>
              <a:rPr lang="el-GR" sz="1800" dirty="0"/>
              <a:t>Διευκρινίσεις</a:t>
            </a:r>
          </a:p>
          <a:p>
            <a:pPr marL="342900" indent="-342900" algn="l">
              <a:buFontTx/>
              <a:buChar char="-"/>
            </a:pPr>
            <a:r>
              <a:rPr lang="el-GR" sz="1800" dirty="0"/>
              <a:t>Δικαιολογητικά κατακύρωσης/Οψιγενείς μεταβολές</a:t>
            </a:r>
          </a:p>
          <a:p>
            <a:pPr marL="342900" indent="-342900" algn="l">
              <a:buFontTx/>
              <a:buChar char="-"/>
            </a:pPr>
            <a:r>
              <a:rPr lang="el-GR" sz="1800" dirty="0"/>
              <a:t>Λόγοι αποκλεισμού</a:t>
            </a:r>
          </a:p>
        </p:txBody>
      </p:sp>
      <p:sp>
        <p:nvSpPr>
          <p:cNvPr id="4" name="Θέση αριθμού διαφάνειας 3"/>
          <p:cNvSpPr>
            <a:spLocks noGrp="1"/>
          </p:cNvSpPr>
          <p:nvPr>
            <p:ph type="sldNum" sz="quarter" idx="12"/>
          </p:nvPr>
        </p:nvSpPr>
        <p:spPr/>
        <p:txBody>
          <a:bodyPr/>
          <a:lstStyle/>
          <a:p>
            <a:fld id="{6D22F896-40B5-4ADD-8801-0D06FADFA095}" type="slidenum">
              <a:rPr lang="en-US" smtClean="0"/>
              <a:pPr/>
              <a:t>167</a:t>
            </a:fld>
            <a:endParaRPr lang="en-US" dirty="0"/>
          </a:p>
        </p:txBody>
      </p:sp>
    </p:spTree>
    <p:extLst>
      <p:ext uri="{BB962C8B-B14F-4D97-AF65-F5344CB8AC3E}">
        <p14:creationId xmlns:p14="http://schemas.microsoft.com/office/powerpoint/2010/main" val="123529272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Η τροποποίηση εκτελούμενης σύμβασης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168</a:t>
            </a:fld>
            <a:endParaRPr lang="en-US" dirty="0"/>
          </a:p>
        </p:txBody>
      </p:sp>
      <p:graphicFrame>
        <p:nvGraphicFramePr>
          <p:cNvPr id="6" name="Θέση περιεχομένου 1">
            <a:extLst>
              <a:ext uri="{FF2B5EF4-FFF2-40B4-BE49-F238E27FC236}">
                <a16:creationId xmlns:a16="http://schemas.microsoft.com/office/drawing/2014/main" id="{CB438788-C9A3-43BB-B9A1-FE01D158CB5D}"/>
              </a:ext>
            </a:extLst>
          </p:cNvPr>
          <p:cNvGraphicFramePr>
            <a:graphicFrameLocks noGrp="1"/>
          </p:cNvGraphicFramePr>
          <p:nvPr>
            <p:ph idx="1"/>
            <p:extLst>
              <p:ext uri="{D42A27DB-BD31-4B8C-83A1-F6EECF244321}">
                <p14:modId xmlns:p14="http://schemas.microsoft.com/office/powerpoint/2010/main" val="1249886732"/>
              </p:ext>
            </p:extLst>
          </p:nvPr>
        </p:nvGraphicFramePr>
        <p:xfrm>
          <a:off x="681038" y="2115671"/>
          <a:ext cx="9613900" cy="446442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26956279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Η τροποποίηση εκτελούμενης σύμβασης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169</a:t>
            </a:fld>
            <a:endParaRPr lang="en-US" dirty="0"/>
          </a:p>
        </p:txBody>
      </p:sp>
      <p:graphicFrame>
        <p:nvGraphicFramePr>
          <p:cNvPr id="7" name="Θέση περιεχομένου 6">
            <a:extLst>
              <a:ext uri="{FF2B5EF4-FFF2-40B4-BE49-F238E27FC236}">
                <a16:creationId xmlns:a16="http://schemas.microsoft.com/office/drawing/2014/main" id="{A339AC6F-00CC-FF88-FBAE-3FE7568FC709}"/>
              </a:ext>
            </a:extLst>
          </p:cNvPr>
          <p:cNvGraphicFramePr>
            <a:graphicFrameLocks noGrp="1"/>
          </p:cNvGraphicFramePr>
          <p:nvPr>
            <p:ph idx="1"/>
            <p:extLst>
              <p:ext uri="{D42A27DB-BD31-4B8C-83A1-F6EECF244321}">
                <p14:modId xmlns:p14="http://schemas.microsoft.com/office/powerpoint/2010/main" val="2082138102"/>
              </p:ext>
            </p:extLst>
          </p:nvPr>
        </p:nvGraphicFramePr>
        <p:xfrm>
          <a:off x="681038" y="2133600"/>
          <a:ext cx="9613900" cy="451821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02739087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Άλλα μέσα υλοποίησης των στοχεύσεων</a:t>
            </a:r>
          </a:p>
        </p:txBody>
      </p:sp>
      <p:sp>
        <p:nvSpPr>
          <p:cNvPr id="3" name="Θέση περιεχομένου 2">
            <a:extLst>
              <a:ext uri="{FF2B5EF4-FFF2-40B4-BE49-F238E27FC236}">
                <a16:creationId xmlns:a16="http://schemas.microsoft.com/office/drawing/2014/main" id="{72494B52-5760-22BD-9678-8BA2A4775A57}"/>
              </a:ext>
            </a:extLst>
          </p:cNvPr>
          <p:cNvSpPr>
            <a:spLocks noGrp="1"/>
          </p:cNvSpPr>
          <p:nvPr>
            <p:ph idx="1"/>
          </p:nvPr>
        </p:nvSpPr>
        <p:spPr>
          <a:xfrm>
            <a:off x="680321" y="2197100"/>
            <a:ext cx="9613861" cy="4552043"/>
          </a:xfrm>
        </p:spPr>
        <p:txBody>
          <a:bodyPr>
            <a:normAutofit fontScale="85000" lnSpcReduction="10000"/>
          </a:bodyPr>
          <a:lstStyle/>
          <a:p>
            <a:pPr algn="just">
              <a:lnSpc>
                <a:spcPct val="150000"/>
              </a:lnSpc>
            </a:pPr>
            <a:r>
              <a:rPr lang="el-GR" sz="1600" dirty="0"/>
              <a:t>Ολοκληρωμένη ρύθμιση των ζητημάτων συμμετοχικής παρουσίας περισσοτέρων του ενός φορέα στους διεξαγόμενους διαγωνισμούς, καθώς μέσα από συνεργασίες (ενώσεις και κοινοπραξίες) ή συνδυασμούς δυνάμεων («δάνεια εμπειρία», υπεργολαβία), παρέχοντας κίνητρα για την ανάπτυξη συμπράξεων μεταξύ οικονομικών φορέων και ενισχύοντας έτσι την ανταγωνιστικότητά τους</a:t>
            </a:r>
          </a:p>
          <a:p>
            <a:pPr algn="just">
              <a:lnSpc>
                <a:spcPct val="150000"/>
              </a:lnSpc>
            </a:pPr>
            <a:r>
              <a:rPr lang="el-GR" sz="1600" dirty="0"/>
              <a:t>Το Ευρωπαϊκό Κοινοβούλιο έχει αναλάβει δράσεις μέσα από τη σύναψη διμερών ή πολυμερών συμφωνιών της ΕΕ με τρίτα κράτη ή περιφερειακές ενώσεις κρατών, προκειμένου να επιτευχθεί με όρους ισοτιμίας και αμοιβαιότητας το άνοιγμα και η παροχή ίσης πρόσβασης στην αγορά δημοσίων συμβάσεων της ΕΕ και σε τρίτες χώρες, αλλά και αντίστροφα. Υπό το ίδιο πρίσμα, εκδόθηκε πρόσφατα ο Κανονισμός (ΕΕ) 2022/1031, με τον οποίο τέθηκαν σε εφαρμογή μέτρα IPI (International </a:t>
            </a:r>
            <a:r>
              <a:rPr lang="el-GR" sz="1600" dirty="0" err="1"/>
              <a:t>Procurement</a:t>
            </a:r>
            <a:r>
              <a:rPr lang="el-GR" sz="1600" dirty="0"/>
              <a:t> </a:t>
            </a:r>
            <a:r>
              <a:rPr lang="el-GR" sz="1600" dirty="0" err="1"/>
              <a:t>Instrument</a:t>
            </a:r>
            <a:r>
              <a:rPr lang="el-GR" sz="1600" dirty="0"/>
              <a:t>).</a:t>
            </a:r>
          </a:p>
          <a:p>
            <a:pPr algn="just">
              <a:lnSpc>
                <a:spcPct val="150000"/>
              </a:lnSpc>
            </a:pPr>
            <a:r>
              <a:rPr lang="el-GR" sz="1600" dirty="0"/>
              <a:t>Εξασφάλιση παροχής αποτελεσματικής έννομης προστασίας μέσα από την άσκηση προσφυγών και ενδίκων βοηθημάτων σε σύντομες προθεσμίες, σε συνδυασμό με την ερμηνευτική προσέγγιση του δικαίου των δημοσίων συμβάσεων με τις αποφάσεις του εθνικών δικαστηρίων, αλλά και του Δικαστηρίου της Ευρωπαϊκής Ένωσης (ΔΕΕ), ενίσχυσε την αξιοπιστία του συστήματος απονομής δικαιοσύνης και επίλυσης των αναφυόμενων διαφορών, συμβάλλοντας στην αμεσότερη συμβασιοποίηση των δημοπρατούμενων αντικειμένων.</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17</a:t>
            </a:fld>
            <a:endParaRPr lang="en-US" dirty="0"/>
          </a:p>
        </p:txBody>
      </p:sp>
    </p:spTree>
    <p:extLst>
      <p:ext uri="{BB962C8B-B14F-4D97-AF65-F5344CB8AC3E}">
        <p14:creationId xmlns:p14="http://schemas.microsoft.com/office/powerpoint/2010/main" val="426488122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fade">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fade">
                                      <p:cBhvr>
                                        <p:cTn id="17"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Η τροποποίηση εκτελούμενης σύμβασης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170</a:t>
            </a:fld>
            <a:endParaRPr lang="en-US" dirty="0"/>
          </a:p>
        </p:txBody>
      </p:sp>
      <p:graphicFrame>
        <p:nvGraphicFramePr>
          <p:cNvPr id="6" name="Θέση περιεχομένου 5">
            <a:extLst>
              <a:ext uri="{FF2B5EF4-FFF2-40B4-BE49-F238E27FC236}">
                <a16:creationId xmlns:a16="http://schemas.microsoft.com/office/drawing/2014/main" id="{F54695AB-380B-7264-DE1B-166CF867B2EC}"/>
              </a:ext>
            </a:extLst>
          </p:cNvPr>
          <p:cNvGraphicFramePr>
            <a:graphicFrameLocks noGrp="1"/>
          </p:cNvGraphicFramePr>
          <p:nvPr>
            <p:ph idx="1"/>
            <p:extLst>
              <p:ext uri="{D42A27DB-BD31-4B8C-83A1-F6EECF244321}">
                <p14:modId xmlns:p14="http://schemas.microsoft.com/office/powerpoint/2010/main" val="3689788376"/>
              </p:ext>
            </p:extLst>
          </p:nvPr>
        </p:nvGraphicFramePr>
        <p:xfrm>
          <a:off x="681038" y="2121408"/>
          <a:ext cx="9613900" cy="460857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14476806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Ολοκλήρωση σύμβασης βάσει του άρθρου 202</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171</a:t>
            </a:fld>
            <a:endParaRPr lang="en-US" dirty="0"/>
          </a:p>
        </p:txBody>
      </p:sp>
      <p:graphicFrame>
        <p:nvGraphicFramePr>
          <p:cNvPr id="7" name="Θέση περιεχομένου 6">
            <a:extLst>
              <a:ext uri="{FF2B5EF4-FFF2-40B4-BE49-F238E27FC236}">
                <a16:creationId xmlns:a16="http://schemas.microsoft.com/office/drawing/2014/main" id="{87D62D0B-070D-42E1-3E17-CB39D38CD81D}"/>
              </a:ext>
            </a:extLst>
          </p:cNvPr>
          <p:cNvGraphicFramePr>
            <a:graphicFrameLocks noGrp="1"/>
          </p:cNvGraphicFramePr>
          <p:nvPr>
            <p:ph idx="1"/>
            <p:extLst>
              <p:ext uri="{D42A27DB-BD31-4B8C-83A1-F6EECF244321}">
                <p14:modId xmlns:p14="http://schemas.microsoft.com/office/powerpoint/2010/main" val="3072645880"/>
              </p:ext>
            </p:extLst>
          </p:nvPr>
        </p:nvGraphicFramePr>
        <p:xfrm>
          <a:off x="681038" y="2048256"/>
          <a:ext cx="9613900" cy="453542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88875685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Όροι και κριτήρια αξιολόγησης των τροποποιήσεων</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172</a:t>
            </a:fld>
            <a:endParaRPr lang="en-US" dirty="0"/>
          </a:p>
        </p:txBody>
      </p:sp>
      <p:graphicFrame>
        <p:nvGraphicFramePr>
          <p:cNvPr id="6" name="Θέση περιεχομένου 5">
            <a:extLst>
              <a:ext uri="{FF2B5EF4-FFF2-40B4-BE49-F238E27FC236}">
                <a16:creationId xmlns:a16="http://schemas.microsoft.com/office/drawing/2014/main" id="{F31926CF-BB35-B595-23FE-59FBF0643590}"/>
              </a:ext>
            </a:extLst>
          </p:cNvPr>
          <p:cNvGraphicFramePr>
            <a:graphicFrameLocks noGrp="1"/>
          </p:cNvGraphicFramePr>
          <p:nvPr>
            <p:ph idx="1"/>
            <p:extLst>
              <p:ext uri="{D42A27DB-BD31-4B8C-83A1-F6EECF244321}">
                <p14:modId xmlns:p14="http://schemas.microsoft.com/office/powerpoint/2010/main" val="8193601"/>
              </p:ext>
            </p:extLst>
          </p:nvPr>
        </p:nvGraphicFramePr>
        <p:xfrm>
          <a:off x="681038" y="2103120"/>
          <a:ext cx="9613900" cy="459028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13984021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Οι τρεις διακριτές περιπτώσεις τροποποιήσεων</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173</a:t>
            </a:fld>
            <a:endParaRPr lang="en-US" dirty="0"/>
          </a:p>
        </p:txBody>
      </p:sp>
      <p:graphicFrame>
        <p:nvGraphicFramePr>
          <p:cNvPr id="7" name="Θέση περιεχομένου 6">
            <a:extLst>
              <a:ext uri="{FF2B5EF4-FFF2-40B4-BE49-F238E27FC236}">
                <a16:creationId xmlns:a16="http://schemas.microsoft.com/office/drawing/2014/main" id="{44633C7A-2670-1637-1EA7-FF1D79583012}"/>
              </a:ext>
            </a:extLst>
          </p:cNvPr>
          <p:cNvGraphicFramePr>
            <a:graphicFrameLocks noGrp="1"/>
          </p:cNvGraphicFramePr>
          <p:nvPr>
            <p:ph idx="1"/>
            <p:extLst>
              <p:ext uri="{D42A27DB-BD31-4B8C-83A1-F6EECF244321}">
                <p14:modId xmlns:p14="http://schemas.microsoft.com/office/powerpoint/2010/main" val="2383475783"/>
              </p:ext>
            </p:extLst>
          </p:nvPr>
        </p:nvGraphicFramePr>
        <p:xfrm>
          <a:off x="681038" y="2084832"/>
          <a:ext cx="9613900" cy="459028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78701272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Επιτρεπτές τροποποιήσεις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174</a:t>
            </a:fld>
            <a:endParaRPr lang="en-US" dirty="0"/>
          </a:p>
        </p:txBody>
      </p:sp>
      <p:graphicFrame>
        <p:nvGraphicFramePr>
          <p:cNvPr id="6" name="Θέση περιεχομένου 5">
            <a:extLst>
              <a:ext uri="{FF2B5EF4-FFF2-40B4-BE49-F238E27FC236}">
                <a16:creationId xmlns:a16="http://schemas.microsoft.com/office/drawing/2014/main" id="{FDB8057E-110B-2B4B-4C85-59138E9355A8}"/>
              </a:ext>
            </a:extLst>
          </p:cNvPr>
          <p:cNvGraphicFramePr>
            <a:graphicFrameLocks noGrp="1"/>
          </p:cNvGraphicFramePr>
          <p:nvPr>
            <p:ph idx="1"/>
            <p:extLst>
              <p:ext uri="{D42A27DB-BD31-4B8C-83A1-F6EECF244321}">
                <p14:modId xmlns:p14="http://schemas.microsoft.com/office/powerpoint/2010/main" val="690455680"/>
              </p:ext>
            </p:extLst>
          </p:nvPr>
        </p:nvGraphicFramePr>
        <p:xfrm>
          <a:off x="681038" y="2121408"/>
          <a:ext cx="9613900" cy="444398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11936991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Ενδεικτική περιπτωσιολογία τροποποιήσεων</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175</a:t>
            </a:fld>
            <a:endParaRPr lang="en-US" dirty="0"/>
          </a:p>
        </p:txBody>
      </p:sp>
      <p:graphicFrame>
        <p:nvGraphicFramePr>
          <p:cNvPr id="7" name="Θέση περιεχομένου 6">
            <a:extLst>
              <a:ext uri="{FF2B5EF4-FFF2-40B4-BE49-F238E27FC236}">
                <a16:creationId xmlns:a16="http://schemas.microsoft.com/office/drawing/2014/main" id="{88AE21D9-E6B6-B816-DB36-6CEBCADCB15B}"/>
              </a:ext>
            </a:extLst>
          </p:cNvPr>
          <p:cNvGraphicFramePr>
            <a:graphicFrameLocks noGrp="1"/>
          </p:cNvGraphicFramePr>
          <p:nvPr>
            <p:ph idx="1"/>
            <p:extLst>
              <p:ext uri="{D42A27DB-BD31-4B8C-83A1-F6EECF244321}">
                <p14:modId xmlns:p14="http://schemas.microsoft.com/office/powerpoint/2010/main" val="993061679"/>
              </p:ext>
            </p:extLst>
          </p:nvPr>
        </p:nvGraphicFramePr>
        <p:xfrm>
          <a:off x="681038" y="2157984"/>
          <a:ext cx="9613900" cy="455371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72404503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Επιτρεπτές τροποποιήσεις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176</a:t>
            </a:fld>
            <a:endParaRPr lang="en-US" dirty="0"/>
          </a:p>
        </p:txBody>
      </p:sp>
      <p:graphicFrame>
        <p:nvGraphicFramePr>
          <p:cNvPr id="6" name="Θέση περιεχομένου 5">
            <a:extLst>
              <a:ext uri="{FF2B5EF4-FFF2-40B4-BE49-F238E27FC236}">
                <a16:creationId xmlns:a16="http://schemas.microsoft.com/office/drawing/2014/main" id="{58E5A210-16E4-E9E4-8162-EA2F922F4752}"/>
              </a:ext>
            </a:extLst>
          </p:cNvPr>
          <p:cNvGraphicFramePr>
            <a:graphicFrameLocks noGrp="1"/>
          </p:cNvGraphicFramePr>
          <p:nvPr>
            <p:ph idx="1"/>
            <p:extLst>
              <p:ext uri="{D42A27DB-BD31-4B8C-83A1-F6EECF244321}">
                <p14:modId xmlns:p14="http://schemas.microsoft.com/office/powerpoint/2010/main" val="3505338808"/>
              </p:ext>
            </p:extLst>
          </p:nvPr>
        </p:nvGraphicFramePr>
        <p:xfrm>
          <a:off x="681038" y="2048256"/>
          <a:ext cx="9613900" cy="464515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22250393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Επιτρεπτές τροποποιήσεις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177</a:t>
            </a:fld>
            <a:endParaRPr lang="en-US" dirty="0"/>
          </a:p>
        </p:txBody>
      </p:sp>
      <p:graphicFrame>
        <p:nvGraphicFramePr>
          <p:cNvPr id="7" name="Θέση περιεχομένου 6">
            <a:extLst>
              <a:ext uri="{FF2B5EF4-FFF2-40B4-BE49-F238E27FC236}">
                <a16:creationId xmlns:a16="http://schemas.microsoft.com/office/drawing/2014/main" id="{C544A34D-6886-948F-F6C0-B5E3ADD54D82}"/>
              </a:ext>
            </a:extLst>
          </p:cNvPr>
          <p:cNvGraphicFramePr>
            <a:graphicFrameLocks noGrp="1"/>
          </p:cNvGraphicFramePr>
          <p:nvPr>
            <p:ph idx="1"/>
            <p:extLst>
              <p:ext uri="{D42A27DB-BD31-4B8C-83A1-F6EECF244321}">
                <p14:modId xmlns:p14="http://schemas.microsoft.com/office/powerpoint/2010/main" val="2535474655"/>
              </p:ext>
            </p:extLst>
          </p:nvPr>
        </p:nvGraphicFramePr>
        <p:xfrm>
          <a:off x="681038" y="2139696"/>
          <a:ext cx="9613900" cy="455371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45568678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Επιτρεπτές τροποποιήσεις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178</a:t>
            </a:fld>
            <a:endParaRPr lang="en-US" dirty="0"/>
          </a:p>
        </p:txBody>
      </p:sp>
      <p:graphicFrame>
        <p:nvGraphicFramePr>
          <p:cNvPr id="6" name="Θέση περιεχομένου 5">
            <a:extLst>
              <a:ext uri="{FF2B5EF4-FFF2-40B4-BE49-F238E27FC236}">
                <a16:creationId xmlns:a16="http://schemas.microsoft.com/office/drawing/2014/main" id="{8D79D6B8-F004-F1D9-F579-8C1985135D4B}"/>
              </a:ext>
            </a:extLst>
          </p:cNvPr>
          <p:cNvGraphicFramePr>
            <a:graphicFrameLocks noGrp="1"/>
          </p:cNvGraphicFramePr>
          <p:nvPr>
            <p:ph idx="1"/>
            <p:extLst>
              <p:ext uri="{D42A27DB-BD31-4B8C-83A1-F6EECF244321}">
                <p14:modId xmlns:p14="http://schemas.microsoft.com/office/powerpoint/2010/main" val="2391448826"/>
              </p:ext>
            </p:extLst>
          </p:nvPr>
        </p:nvGraphicFramePr>
        <p:xfrm>
          <a:off x="681038" y="2176272"/>
          <a:ext cx="9613900" cy="446227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06210848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Επιτρεπτές τροποποιήσεις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179</a:t>
            </a:fld>
            <a:endParaRPr lang="en-US" dirty="0"/>
          </a:p>
        </p:txBody>
      </p:sp>
      <p:graphicFrame>
        <p:nvGraphicFramePr>
          <p:cNvPr id="7" name="Θέση περιεχομένου 6">
            <a:extLst>
              <a:ext uri="{FF2B5EF4-FFF2-40B4-BE49-F238E27FC236}">
                <a16:creationId xmlns:a16="http://schemas.microsoft.com/office/drawing/2014/main" id="{62BAF1EC-9731-E8D0-4396-ED27B2BD3D97}"/>
              </a:ext>
            </a:extLst>
          </p:cNvPr>
          <p:cNvGraphicFramePr>
            <a:graphicFrameLocks noGrp="1"/>
          </p:cNvGraphicFramePr>
          <p:nvPr>
            <p:ph idx="1"/>
            <p:extLst>
              <p:ext uri="{D42A27DB-BD31-4B8C-83A1-F6EECF244321}">
                <p14:modId xmlns:p14="http://schemas.microsoft.com/office/powerpoint/2010/main" val="322198966"/>
              </p:ext>
            </p:extLst>
          </p:nvPr>
        </p:nvGraphicFramePr>
        <p:xfrm>
          <a:off x="681038" y="2084832"/>
          <a:ext cx="9613900" cy="464515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61454235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Αγορά Δημοσίων Συμβάσεων</a:t>
            </a:r>
          </a:p>
        </p:txBody>
      </p:sp>
      <p:sp>
        <p:nvSpPr>
          <p:cNvPr id="3" name="Θέση περιεχομένου 2">
            <a:extLst>
              <a:ext uri="{FF2B5EF4-FFF2-40B4-BE49-F238E27FC236}">
                <a16:creationId xmlns:a16="http://schemas.microsoft.com/office/drawing/2014/main" id="{72494B52-5760-22BD-9678-8BA2A4775A57}"/>
              </a:ext>
            </a:extLst>
          </p:cNvPr>
          <p:cNvSpPr>
            <a:spLocks noGrp="1"/>
          </p:cNvSpPr>
          <p:nvPr>
            <p:ph idx="1"/>
          </p:nvPr>
        </p:nvSpPr>
        <p:spPr>
          <a:xfrm>
            <a:off x="680321" y="2197099"/>
            <a:ext cx="9613861" cy="4475843"/>
          </a:xfrm>
        </p:spPr>
        <p:txBody>
          <a:bodyPr>
            <a:normAutofit fontScale="85000" lnSpcReduction="20000"/>
          </a:bodyPr>
          <a:lstStyle/>
          <a:p>
            <a:pPr algn="just">
              <a:lnSpc>
                <a:spcPct val="150000"/>
              </a:lnSpc>
            </a:pPr>
            <a:r>
              <a:rPr lang="el-GR" sz="1600" dirty="0"/>
              <a:t>Κάθε κράτος μέλος χρησιμοποιεί το κανονιστικό πλαίσιο διεξαγωγής δημόσιων διαγωνιστικών διαδικασιών για την υλοποίηση των δημόσιων συμβάσεων</a:t>
            </a:r>
          </a:p>
          <a:p>
            <a:pPr algn="just">
              <a:lnSpc>
                <a:spcPct val="150000"/>
              </a:lnSpc>
            </a:pPr>
            <a:r>
              <a:rPr lang="el-GR" sz="1600" dirty="0"/>
              <a:t>Αγορά έργων, προμηθειών και υπηρεσιών (Ν. 4412/2016, Οδηγίες 2014/24/ΕΕ, 2014/25/ΕΕ)</a:t>
            </a:r>
          </a:p>
          <a:p>
            <a:pPr algn="just">
              <a:lnSpc>
                <a:spcPct val="150000"/>
              </a:lnSpc>
            </a:pPr>
            <a:r>
              <a:rPr lang="el-GR" sz="1600" dirty="0"/>
              <a:t>Αγορά συμβάσεων παραχώρησης (Ν. 4413/2016, Οδηγία 2014/23/ΕΕ)</a:t>
            </a:r>
          </a:p>
          <a:p>
            <a:pPr algn="just">
              <a:lnSpc>
                <a:spcPct val="150000"/>
              </a:lnSpc>
            </a:pPr>
            <a:r>
              <a:rPr lang="el-GR" sz="1600" dirty="0"/>
              <a:t>Αγορά συμβάσεων στους τομείς της άμυνας και της ασφάλειας (Ν. 3978/2011, Οδηγία 2009/81/ΕΚ)</a:t>
            </a:r>
          </a:p>
          <a:p>
            <a:pPr algn="just">
              <a:lnSpc>
                <a:spcPct val="150000"/>
              </a:lnSpc>
            </a:pPr>
            <a:r>
              <a:rPr lang="el-GR" sz="1600" dirty="0"/>
              <a:t>Η ανάθεση συμβάσεων μέσω δημόσιων διαγωνισμών αποτελεί μονόδρομο για το σύνολο σχεδόν του Δημόσιου τομέα (αναθέτουσες αρχές και αναθέτοντες φορείς)</a:t>
            </a:r>
          </a:p>
          <a:p>
            <a:pPr algn="just">
              <a:lnSpc>
                <a:spcPct val="150000"/>
              </a:lnSpc>
            </a:pPr>
            <a:r>
              <a:rPr lang="el-GR" sz="1600" dirty="0"/>
              <a:t>Αφορά απροσδιόριστο αριθμό εν δυνάμει οικονομικών φορέων, οι οποίοι δύνανται να λάβουν μέρος στις προκηρυσσόμενες διαδικασίες επιδιώκοντας να τους ανατεθεί μία δημόσια σύμβαση ή μέρος αυτής</a:t>
            </a:r>
          </a:p>
          <a:p>
            <a:pPr algn="just">
              <a:lnSpc>
                <a:spcPct val="150000"/>
              </a:lnSpc>
            </a:pPr>
            <a:r>
              <a:rPr lang="el-GR" sz="1600" dirty="0"/>
              <a:t>Οι δημόσιες συμβάσεις απασχολούν το σύνολο του επιχειρηματικού κόσμου (και) εντός των ελληνικών συνόρων</a:t>
            </a:r>
          </a:p>
          <a:p>
            <a:pPr algn="just">
              <a:lnSpc>
                <a:spcPct val="150000"/>
              </a:lnSpc>
            </a:pPr>
            <a:r>
              <a:rPr lang="el-GR" sz="1600" dirty="0"/>
              <a:t>Το Δημοσιονομικό αλλά και οικονομικό εργαλείο κάθε χώρας για την ανάθεση των δημοπρατούμενων αντικειμένων είναι το Δίκαιο των Δημοσίων Συμβάσεων</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18</a:t>
            </a:fld>
            <a:endParaRPr lang="en-US" dirty="0"/>
          </a:p>
        </p:txBody>
      </p:sp>
    </p:spTree>
    <p:extLst>
      <p:ext uri="{BB962C8B-B14F-4D97-AF65-F5344CB8AC3E}">
        <p14:creationId xmlns:p14="http://schemas.microsoft.com/office/powerpoint/2010/main" val="362542532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fade">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fade">
                                      <p:cBhvr>
                                        <p:cTn id="17" dur="500"/>
                                        <p:tgtEl>
                                          <p:spTgt spid="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Effect transition="in" filter="fade">
                                      <p:cBhvr>
                                        <p:cTn id="22" dur="500"/>
                                        <p:tgtEl>
                                          <p:spTgt spid="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Effect transition="in" filter="fade">
                                      <p:cBhvr>
                                        <p:cTn id="27" dur="500"/>
                                        <p:tgtEl>
                                          <p:spTgt spid="3">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3">
                                            <p:txEl>
                                              <p:pRg st="5" end="5"/>
                                            </p:txEl>
                                          </p:spTgt>
                                        </p:tgtEl>
                                        <p:attrNameLst>
                                          <p:attrName>style.visibility</p:attrName>
                                        </p:attrNameLst>
                                      </p:cBhvr>
                                      <p:to>
                                        <p:strVal val="visible"/>
                                      </p:to>
                                    </p:set>
                                    <p:animEffect transition="in" filter="fade">
                                      <p:cBhvr>
                                        <p:cTn id="32" dur="500"/>
                                        <p:tgtEl>
                                          <p:spTgt spid="3">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3">
                                            <p:txEl>
                                              <p:pRg st="6" end="6"/>
                                            </p:txEl>
                                          </p:spTgt>
                                        </p:tgtEl>
                                        <p:attrNameLst>
                                          <p:attrName>style.visibility</p:attrName>
                                        </p:attrNameLst>
                                      </p:cBhvr>
                                      <p:to>
                                        <p:strVal val="visible"/>
                                      </p:to>
                                    </p:set>
                                    <p:animEffect transition="in" filter="fade">
                                      <p:cBhvr>
                                        <p:cTn id="37" dur="500"/>
                                        <p:tgtEl>
                                          <p:spTgt spid="3">
                                            <p:txEl>
                                              <p:pRg st="6" end="6"/>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3">
                                            <p:txEl>
                                              <p:pRg st="7" end="7"/>
                                            </p:txEl>
                                          </p:spTgt>
                                        </p:tgtEl>
                                        <p:attrNameLst>
                                          <p:attrName>style.visibility</p:attrName>
                                        </p:attrNameLst>
                                      </p:cBhvr>
                                      <p:to>
                                        <p:strVal val="visible"/>
                                      </p:to>
                                    </p:set>
                                    <p:animEffect transition="in" filter="fade">
                                      <p:cBhvr>
                                        <p:cTn id="42" dur="500"/>
                                        <p:tgtEl>
                                          <p:spTgt spid="3">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Επιτρεπτές τροποποιήσεις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180</a:t>
            </a:fld>
            <a:endParaRPr lang="en-US" dirty="0"/>
          </a:p>
        </p:txBody>
      </p:sp>
      <p:graphicFrame>
        <p:nvGraphicFramePr>
          <p:cNvPr id="6" name="Θέση περιεχομένου 5">
            <a:extLst>
              <a:ext uri="{FF2B5EF4-FFF2-40B4-BE49-F238E27FC236}">
                <a16:creationId xmlns:a16="http://schemas.microsoft.com/office/drawing/2014/main" id="{C33C4569-8C48-1F8C-76A2-326A81567D03}"/>
              </a:ext>
            </a:extLst>
          </p:cNvPr>
          <p:cNvGraphicFramePr>
            <a:graphicFrameLocks noGrp="1"/>
          </p:cNvGraphicFramePr>
          <p:nvPr>
            <p:ph idx="1"/>
            <p:extLst>
              <p:ext uri="{D42A27DB-BD31-4B8C-83A1-F6EECF244321}">
                <p14:modId xmlns:p14="http://schemas.microsoft.com/office/powerpoint/2010/main" val="893582043"/>
              </p:ext>
            </p:extLst>
          </p:nvPr>
        </p:nvGraphicFramePr>
        <p:xfrm>
          <a:off x="681038" y="2157984"/>
          <a:ext cx="9613900" cy="440740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55213967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Τροποποιήσεις ήσσονος σημασίας (</a:t>
            </a:r>
            <a:r>
              <a:rPr lang="en-US" i="1" dirty="0"/>
              <a:t>de minimis</a:t>
            </a:r>
            <a:r>
              <a:rPr lang="el-GR" dirty="0"/>
              <a:t>)</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181</a:t>
            </a:fld>
            <a:endParaRPr lang="en-US" dirty="0"/>
          </a:p>
        </p:txBody>
      </p:sp>
      <p:graphicFrame>
        <p:nvGraphicFramePr>
          <p:cNvPr id="7" name="Θέση περιεχομένου 6">
            <a:extLst>
              <a:ext uri="{FF2B5EF4-FFF2-40B4-BE49-F238E27FC236}">
                <a16:creationId xmlns:a16="http://schemas.microsoft.com/office/drawing/2014/main" id="{9BF3198D-AD99-8420-AE6A-23532D32B264}"/>
              </a:ext>
            </a:extLst>
          </p:cNvPr>
          <p:cNvGraphicFramePr>
            <a:graphicFrameLocks noGrp="1"/>
          </p:cNvGraphicFramePr>
          <p:nvPr>
            <p:ph idx="1"/>
            <p:extLst>
              <p:ext uri="{D42A27DB-BD31-4B8C-83A1-F6EECF244321}">
                <p14:modId xmlns:p14="http://schemas.microsoft.com/office/powerpoint/2010/main" val="2631274640"/>
              </p:ext>
            </p:extLst>
          </p:nvPr>
        </p:nvGraphicFramePr>
        <p:xfrm>
          <a:off x="681038" y="2103120"/>
          <a:ext cx="9613900" cy="459028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78467359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Απαγορευμένες τροποποιήσεις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182</a:t>
            </a:fld>
            <a:endParaRPr lang="en-US" dirty="0"/>
          </a:p>
        </p:txBody>
      </p:sp>
      <p:graphicFrame>
        <p:nvGraphicFramePr>
          <p:cNvPr id="6" name="Θέση περιεχομένου 5">
            <a:extLst>
              <a:ext uri="{FF2B5EF4-FFF2-40B4-BE49-F238E27FC236}">
                <a16:creationId xmlns:a16="http://schemas.microsoft.com/office/drawing/2014/main" id="{628237A4-2252-D7B2-2162-45BE05DB4EB8}"/>
              </a:ext>
            </a:extLst>
          </p:cNvPr>
          <p:cNvGraphicFramePr>
            <a:graphicFrameLocks noGrp="1"/>
          </p:cNvGraphicFramePr>
          <p:nvPr>
            <p:ph idx="1"/>
            <p:extLst>
              <p:ext uri="{D42A27DB-BD31-4B8C-83A1-F6EECF244321}">
                <p14:modId xmlns:p14="http://schemas.microsoft.com/office/powerpoint/2010/main" val="1865287834"/>
              </p:ext>
            </p:extLst>
          </p:nvPr>
        </p:nvGraphicFramePr>
        <p:xfrm>
          <a:off x="681038" y="2139696"/>
          <a:ext cx="9613900" cy="453542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50780605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Απαγορευμένες τροποποιήσεις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183</a:t>
            </a:fld>
            <a:endParaRPr lang="en-US" dirty="0"/>
          </a:p>
        </p:txBody>
      </p:sp>
      <p:graphicFrame>
        <p:nvGraphicFramePr>
          <p:cNvPr id="7" name="Θέση περιεχομένου 6">
            <a:extLst>
              <a:ext uri="{FF2B5EF4-FFF2-40B4-BE49-F238E27FC236}">
                <a16:creationId xmlns:a16="http://schemas.microsoft.com/office/drawing/2014/main" id="{F777B95B-0FA3-8E83-2C97-571B3645C415}"/>
              </a:ext>
            </a:extLst>
          </p:cNvPr>
          <p:cNvGraphicFramePr>
            <a:graphicFrameLocks noGrp="1"/>
          </p:cNvGraphicFramePr>
          <p:nvPr>
            <p:ph idx="1"/>
            <p:extLst>
              <p:ext uri="{D42A27DB-BD31-4B8C-83A1-F6EECF244321}">
                <p14:modId xmlns:p14="http://schemas.microsoft.com/office/powerpoint/2010/main" val="2256176065"/>
              </p:ext>
            </p:extLst>
          </p:nvPr>
        </p:nvGraphicFramePr>
        <p:xfrm>
          <a:off x="681038" y="2157984"/>
          <a:ext cx="9613900" cy="448056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44867939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Απαγόρευση τροποποίηση εκτελούμενης σύμβασης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184</a:t>
            </a:fld>
            <a:endParaRPr lang="en-US" dirty="0"/>
          </a:p>
        </p:txBody>
      </p:sp>
      <p:graphicFrame>
        <p:nvGraphicFramePr>
          <p:cNvPr id="6" name="Θέση περιεχομένου 5">
            <a:extLst>
              <a:ext uri="{FF2B5EF4-FFF2-40B4-BE49-F238E27FC236}">
                <a16:creationId xmlns:a16="http://schemas.microsoft.com/office/drawing/2014/main" id="{E9CD44E3-2CC4-1B78-C38F-277A250807CE}"/>
              </a:ext>
            </a:extLst>
          </p:cNvPr>
          <p:cNvGraphicFramePr>
            <a:graphicFrameLocks noGrp="1"/>
          </p:cNvGraphicFramePr>
          <p:nvPr>
            <p:ph idx="1"/>
            <p:extLst>
              <p:ext uri="{D42A27DB-BD31-4B8C-83A1-F6EECF244321}">
                <p14:modId xmlns:p14="http://schemas.microsoft.com/office/powerpoint/2010/main" val="2937046847"/>
              </p:ext>
            </p:extLst>
          </p:nvPr>
        </p:nvGraphicFramePr>
        <p:xfrm>
          <a:off x="681038" y="2139696"/>
          <a:ext cx="9613900" cy="446227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1105315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BBFFD78-0828-8908-5037-3ED9481977BF}"/>
            </a:ext>
          </a:extLst>
        </p:cNvPr>
        <p:cNvGrpSpPr/>
        <p:nvPr/>
      </p:nvGrpSpPr>
      <p:grpSpPr>
        <a:xfrm>
          <a:off x="0" y="0"/>
          <a:ext cx="0" cy="0"/>
          <a:chOff x="0" y="0"/>
          <a:chExt cx="0" cy="0"/>
        </a:xfrm>
      </p:grpSpPr>
      <p:sp>
        <p:nvSpPr>
          <p:cNvPr id="2" name="Τίτλος 1">
            <a:extLst>
              <a:ext uri="{FF2B5EF4-FFF2-40B4-BE49-F238E27FC236}">
                <a16:creationId xmlns:a16="http://schemas.microsoft.com/office/drawing/2014/main" id="{B518CAC0-07B9-4094-7C56-E5E0932732A0}"/>
              </a:ext>
            </a:extLst>
          </p:cNvPr>
          <p:cNvSpPr>
            <a:spLocks noGrp="1"/>
          </p:cNvSpPr>
          <p:nvPr>
            <p:ph type="title"/>
          </p:nvPr>
        </p:nvSpPr>
        <p:spPr/>
        <p:txBody>
          <a:bodyPr/>
          <a:lstStyle/>
          <a:p>
            <a:r>
              <a:rPr lang="el-GR" dirty="0"/>
              <a:t>Δικαιώματα προαίρεσης και παράτασης</a:t>
            </a:r>
          </a:p>
        </p:txBody>
      </p:sp>
      <p:sp>
        <p:nvSpPr>
          <p:cNvPr id="4" name="Θέση αριθμού διαφάνειας 3">
            <a:extLst>
              <a:ext uri="{FF2B5EF4-FFF2-40B4-BE49-F238E27FC236}">
                <a16:creationId xmlns:a16="http://schemas.microsoft.com/office/drawing/2014/main" id="{BBCC5BD3-D798-A802-E315-F18F7B831BA7}"/>
              </a:ext>
            </a:extLst>
          </p:cNvPr>
          <p:cNvSpPr>
            <a:spLocks noGrp="1"/>
          </p:cNvSpPr>
          <p:nvPr>
            <p:ph type="sldNum" sz="quarter" idx="12"/>
          </p:nvPr>
        </p:nvSpPr>
        <p:spPr/>
        <p:txBody>
          <a:bodyPr/>
          <a:lstStyle/>
          <a:p>
            <a:fld id="{6D22F896-40B5-4ADD-8801-0D06FADFA095}" type="slidenum">
              <a:rPr lang="en-US" smtClean="0"/>
              <a:pPr/>
              <a:t>185</a:t>
            </a:fld>
            <a:endParaRPr lang="en-US" dirty="0"/>
          </a:p>
        </p:txBody>
      </p:sp>
      <p:graphicFrame>
        <p:nvGraphicFramePr>
          <p:cNvPr id="7" name="Θέση περιεχομένου 6">
            <a:extLst>
              <a:ext uri="{FF2B5EF4-FFF2-40B4-BE49-F238E27FC236}">
                <a16:creationId xmlns:a16="http://schemas.microsoft.com/office/drawing/2014/main" id="{A976FE2F-A437-ED42-8096-8390967BA571}"/>
              </a:ext>
            </a:extLst>
          </p:cNvPr>
          <p:cNvGraphicFramePr>
            <a:graphicFrameLocks noGrp="1"/>
          </p:cNvGraphicFramePr>
          <p:nvPr>
            <p:ph idx="1"/>
            <p:extLst>
              <p:ext uri="{D42A27DB-BD31-4B8C-83A1-F6EECF244321}">
                <p14:modId xmlns:p14="http://schemas.microsoft.com/office/powerpoint/2010/main" val="3764644415"/>
              </p:ext>
            </p:extLst>
          </p:nvPr>
        </p:nvGraphicFramePr>
        <p:xfrm>
          <a:off x="681038" y="2336800"/>
          <a:ext cx="9613900" cy="435791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86327539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7056760-0814-E1A8-ED37-957FF8D92FF6}"/>
            </a:ext>
          </a:extLst>
        </p:cNvPr>
        <p:cNvGrpSpPr/>
        <p:nvPr/>
      </p:nvGrpSpPr>
      <p:grpSpPr>
        <a:xfrm>
          <a:off x="0" y="0"/>
          <a:ext cx="0" cy="0"/>
          <a:chOff x="0" y="0"/>
          <a:chExt cx="0" cy="0"/>
        </a:xfrm>
      </p:grpSpPr>
      <p:sp>
        <p:nvSpPr>
          <p:cNvPr id="2" name="Τίτλος 1">
            <a:extLst>
              <a:ext uri="{FF2B5EF4-FFF2-40B4-BE49-F238E27FC236}">
                <a16:creationId xmlns:a16="http://schemas.microsoft.com/office/drawing/2014/main" id="{2728AEBE-5C47-9CD4-5A82-B91B6E79DFAE}"/>
              </a:ext>
            </a:extLst>
          </p:cNvPr>
          <p:cNvSpPr>
            <a:spLocks noGrp="1"/>
          </p:cNvSpPr>
          <p:nvPr>
            <p:ph type="title"/>
          </p:nvPr>
        </p:nvSpPr>
        <p:spPr/>
        <p:txBody>
          <a:bodyPr/>
          <a:lstStyle/>
          <a:p>
            <a:r>
              <a:rPr lang="el-GR" dirty="0"/>
              <a:t>Δικαιώματα προαίρεσης</a:t>
            </a:r>
          </a:p>
        </p:txBody>
      </p:sp>
      <p:sp>
        <p:nvSpPr>
          <p:cNvPr id="4" name="Θέση αριθμού διαφάνειας 3">
            <a:extLst>
              <a:ext uri="{FF2B5EF4-FFF2-40B4-BE49-F238E27FC236}">
                <a16:creationId xmlns:a16="http://schemas.microsoft.com/office/drawing/2014/main" id="{815EC176-E81D-B9B1-724E-D0029434C2A2}"/>
              </a:ext>
            </a:extLst>
          </p:cNvPr>
          <p:cNvSpPr>
            <a:spLocks noGrp="1"/>
          </p:cNvSpPr>
          <p:nvPr>
            <p:ph type="sldNum" sz="quarter" idx="12"/>
          </p:nvPr>
        </p:nvSpPr>
        <p:spPr/>
        <p:txBody>
          <a:bodyPr/>
          <a:lstStyle/>
          <a:p>
            <a:fld id="{6D22F896-40B5-4ADD-8801-0D06FADFA095}" type="slidenum">
              <a:rPr lang="en-US" smtClean="0"/>
              <a:pPr/>
              <a:t>186</a:t>
            </a:fld>
            <a:endParaRPr lang="en-US" dirty="0"/>
          </a:p>
        </p:txBody>
      </p:sp>
      <p:graphicFrame>
        <p:nvGraphicFramePr>
          <p:cNvPr id="6" name="Θέση περιεχομένου 5">
            <a:extLst>
              <a:ext uri="{FF2B5EF4-FFF2-40B4-BE49-F238E27FC236}">
                <a16:creationId xmlns:a16="http://schemas.microsoft.com/office/drawing/2014/main" id="{CF823C10-3C66-86BE-62EA-717593EAD55E}"/>
              </a:ext>
            </a:extLst>
          </p:cNvPr>
          <p:cNvGraphicFramePr>
            <a:graphicFrameLocks noGrp="1"/>
          </p:cNvGraphicFramePr>
          <p:nvPr>
            <p:ph idx="1"/>
            <p:extLst>
              <p:ext uri="{D42A27DB-BD31-4B8C-83A1-F6EECF244321}">
                <p14:modId xmlns:p14="http://schemas.microsoft.com/office/powerpoint/2010/main" val="2204542606"/>
              </p:ext>
            </p:extLst>
          </p:nvPr>
        </p:nvGraphicFramePr>
        <p:xfrm>
          <a:off x="681038" y="2336800"/>
          <a:ext cx="9613900" cy="427082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6993441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F768C63-6963-C335-1220-DA431EFE6E4C}"/>
            </a:ext>
          </a:extLst>
        </p:cNvPr>
        <p:cNvGrpSpPr/>
        <p:nvPr/>
      </p:nvGrpSpPr>
      <p:grpSpPr>
        <a:xfrm>
          <a:off x="0" y="0"/>
          <a:ext cx="0" cy="0"/>
          <a:chOff x="0" y="0"/>
          <a:chExt cx="0" cy="0"/>
        </a:xfrm>
      </p:grpSpPr>
      <p:sp>
        <p:nvSpPr>
          <p:cNvPr id="2" name="Τίτλος 1">
            <a:extLst>
              <a:ext uri="{FF2B5EF4-FFF2-40B4-BE49-F238E27FC236}">
                <a16:creationId xmlns:a16="http://schemas.microsoft.com/office/drawing/2014/main" id="{D37EB523-45F6-7B64-6CD1-D065C9CA86CB}"/>
              </a:ext>
            </a:extLst>
          </p:cNvPr>
          <p:cNvSpPr>
            <a:spLocks noGrp="1"/>
          </p:cNvSpPr>
          <p:nvPr>
            <p:ph type="title"/>
          </p:nvPr>
        </p:nvSpPr>
        <p:spPr/>
        <p:txBody>
          <a:bodyPr/>
          <a:lstStyle/>
          <a:p>
            <a:r>
              <a:rPr lang="el-GR" dirty="0"/>
              <a:t>Δικαιώματα προαίρεσης</a:t>
            </a:r>
          </a:p>
        </p:txBody>
      </p:sp>
      <p:sp>
        <p:nvSpPr>
          <p:cNvPr id="4" name="Θέση αριθμού διαφάνειας 3">
            <a:extLst>
              <a:ext uri="{FF2B5EF4-FFF2-40B4-BE49-F238E27FC236}">
                <a16:creationId xmlns:a16="http://schemas.microsoft.com/office/drawing/2014/main" id="{EECAE135-0BDC-6215-5F3D-1FA0283B645A}"/>
              </a:ext>
            </a:extLst>
          </p:cNvPr>
          <p:cNvSpPr>
            <a:spLocks noGrp="1"/>
          </p:cNvSpPr>
          <p:nvPr>
            <p:ph type="sldNum" sz="quarter" idx="12"/>
          </p:nvPr>
        </p:nvSpPr>
        <p:spPr/>
        <p:txBody>
          <a:bodyPr/>
          <a:lstStyle/>
          <a:p>
            <a:fld id="{6D22F896-40B5-4ADD-8801-0D06FADFA095}" type="slidenum">
              <a:rPr lang="en-US" smtClean="0"/>
              <a:pPr/>
              <a:t>187</a:t>
            </a:fld>
            <a:endParaRPr lang="en-US" dirty="0"/>
          </a:p>
        </p:txBody>
      </p:sp>
      <p:graphicFrame>
        <p:nvGraphicFramePr>
          <p:cNvPr id="7" name="Θέση περιεχομένου 6">
            <a:extLst>
              <a:ext uri="{FF2B5EF4-FFF2-40B4-BE49-F238E27FC236}">
                <a16:creationId xmlns:a16="http://schemas.microsoft.com/office/drawing/2014/main" id="{3B5179F4-B4FF-4C7F-3D7F-5C8C15D90DD4}"/>
              </a:ext>
            </a:extLst>
          </p:cNvPr>
          <p:cNvGraphicFramePr>
            <a:graphicFrameLocks noGrp="1"/>
          </p:cNvGraphicFramePr>
          <p:nvPr>
            <p:ph idx="1"/>
            <p:extLst>
              <p:ext uri="{D42A27DB-BD31-4B8C-83A1-F6EECF244321}">
                <p14:modId xmlns:p14="http://schemas.microsoft.com/office/powerpoint/2010/main" val="2617631106"/>
              </p:ext>
            </p:extLst>
          </p:nvPr>
        </p:nvGraphicFramePr>
        <p:xfrm>
          <a:off x="681038" y="2336800"/>
          <a:ext cx="9613900" cy="427082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28371310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AA5807F-EBEF-2D8B-305B-8493E5024631}"/>
            </a:ext>
          </a:extLst>
        </p:cNvPr>
        <p:cNvGrpSpPr/>
        <p:nvPr/>
      </p:nvGrpSpPr>
      <p:grpSpPr>
        <a:xfrm>
          <a:off x="0" y="0"/>
          <a:ext cx="0" cy="0"/>
          <a:chOff x="0" y="0"/>
          <a:chExt cx="0" cy="0"/>
        </a:xfrm>
      </p:grpSpPr>
      <p:sp>
        <p:nvSpPr>
          <p:cNvPr id="2" name="Τίτλος 1">
            <a:extLst>
              <a:ext uri="{FF2B5EF4-FFF2-40B4-BE49-F238E27FC236}">
                <a16:creationId xmlns:a16="http://schemas.microsoft.com/office/drawing/2014/main" id="{B0FBF05F-1DDF-EF6F-82CD-32B004448E2D}"/>
              </a:ext>
            </a:extLst>
          </p:cNvPr>
          <p:cNvSpPr>
            <a:spLocks noGrp="1"/>
          </p:cNvSpPr>
          <p:nvPr>
            <p:ph type="title"/>
          </p:nvPr>
        </p:nvSpPr>
        <p:spPr/>
        <p:txBody>
          <a:bodyPr/>
          <a:lstStyle/>
          <a:p>
            <a:r>
              <a:rPr lang="el-GR" dirty="0"/>
              <a:t>Δικαιώματα προαίρεσης</a:t>
            </a:r>
          </a:p>
        </p:txBody>
      </p:sp>
      <p:sp>
        <p:nvSpPr>
          <p:cNvPr id="4" name="Θέση αριθμού διαφάνειας 3">
            <a:extLst>
              <a:ext uri="{FF2B5EF4-FFF2-40B4-BE49-F238E27FC236}">
                <a16:creationId xmlns:a16="http://schemas.microsoft.com/office/drawing/2014/main" id="{4D27A59D-2180-A6EE-0A17-FB39768B77F8}"/>
              </a:ext>
            </a:extLst>
          </p:cNvPr>
          <p:cNvSpPr>
            <a:spLocks noGrp="1"/>
          </p:cNvSpPr>
          <p:nvPr>
            <p:ph type="sldNum" sz="quarter" idx="12"/>
          </p:nvPr>
        </p:nvSpPr>
        <p:spPr/>
        <p:txBody>
          <a:bodyPr/>
          <a:lstStyle/>
          <a:p>
            <a:fld id="{6D22F896-40B5-4ADD-8801-0D06FADFA095}" type="slidenum">
              <a:rPr lang="en-US" smtClean="0"/>
              <a:pPr/>
              <a:t>188</a:t>
            </a:fld>
            <a:endParaRPr lang="en-US" dirty="0"/>
          </a:p>
        </p:txBody>
      </p:sp>
      <p:graphicFrame>
        <p:nvGraphicFramePr>
          <p:cNvPr id="6" name="Θέση περιεχομένου 5">
            <a:extLst>
              <a:ext uri="{FF2B5EF4-FFF2-40B4-BE49-F238E27FC236}">
                <a16:creationId xmlns:a16="http://schemas.microsoft.com/office/drawing/2014/main" id="{1075A91F-D1A1-44A7-0D0F-AA2FAFAAF24E}"/>
              </a:ext>
            </a:extLst>
          </p:cNvPr>
          <p:cNvGraphicFramePr>
            <a:graphicFrameLocks noGrp="1"/>
          </p:cNvGraphicFramePr>
          <p:nvPr>
            <p:ph idx="1"/>
            <p:extLst>
              <p:ext uri="{D42A27DB-BD31-4B8C-83A1-F6EECF244321}">
                <p14:modId xmlns:p14="http://schemas.microsoft.com/office/powerpoint/2010/main" val="4256733454"/>
              </p:ext>
            </p:extLst>
          </p:nvPr>
        </p:nvGraphicFramePr>
        <p:xfrm>
          <a:off x="681038" y="2336800"/>
          <a:ext cx="9613900" cy="427082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45394446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85591CF-B3A0-49FC-C4DD-F96312E14A92}"/>
            </a:ext>
          </a:extLst>
        </p:cNvPr>
        <p:cNvGrpSpPr/>
        <p:nvPr/>
      </p:nvGrpSpPr>
      <p:grpSpPr>
        <a:xfrm>
          <a:off x="0" y="0"/>
          <a:ext cx="0" cy="0"/>
          <a:chOff x="0" y="0"/>
          <a:chExt cx="0" cy="0"/>
        </a:xfrm>
      </p:grpSpPr>
      <p:sp>
        <p:nvSpPr>
          <p:cNvPr id="2" name="Τίτλος 1">
            <a:extLst>
              <a:ext uri="{FF2B5EF4-FFF2-40B4-BE49-F238E27FC236}">
                <a16:creationId xmlns:a16="http://schemas.microsoft.com/office/drawing/2014/main" id="{FC8888C1-3645-121D-BBD8-C202DFEAFFA5}"/>
              </a:ext>
            </a:extLst>
          </p:cNvPr>
          <p:cNvSpPr>
            <a:spLocks noGrp="1"/>
          </p:cNvSpPr>
          <p:nvPr>
            <p:ph type="title"/>
          </p:nvPr>
        </p:nvSpPr>
        <p:spPr/>
        <p:txBody>
          <a:bodyPr/>
          <a:lstStyle/>
          <a:p>
            <a:r>
              <a:rPr lang="el-GR" dirty="0"/>
              <a:t>Δικαιώματα παράτασης (αρχικής προθεσμίας)</a:t>
            </a:r>
          </a:p>
        </p:txBody>
      </p:sp>
      <p:sp>
        <p:nvSpPr>
          <p:cNvPr id="4" name="Θέση αριθμού διαφάνειας 3">
            <a:extLst>
              <a:ext uri="{FF2B5EF4-FFF2-40B4-BE49-F238E27FC236}">
                <a16:creationId xmlns:a16="http://schemas.microsoft.com/office/drawing/2014/main" id="{44602152-A4CA-8192-4837-40E621F2E09E}"/>
              </a:ext>
            </a:extLst>
          </p:cNvPr>
          <p:cNvSpPr>
            <a:spLocks noGrp="1"/>
          </p:cNvSpPr>
          <p:nvPr>
            <p:ph type="sldNum" sz="quarter" idx="12"/>
          </p:nvPr>
        </p:nvSpPr>
        <p:spPr/>
        <p:txBody>
          <a:bodyPr/>
          <a:lstStyle/>
          <a:p>
            <a:fld id="{6D22F896-40B5-4ADD-8801-0D06FADFA095}" type="slidenum">
              <a:rPr lang="en-US" smtClean="0"/>
              <a:pPr/>
              <a:t>189</a:t>
            </a:fld>
            <a:endParaRPr lang="en-US" dirty="0"/>
          </a:p>
        </p:txBody>
      </p:sp>
      <p:graphicFrame>
        <p:nvGraphicFramePr>
          <p:cNvPr id="7" name="Θέση περιεχομένου 6">
            <a:extLst>
              <a:ext uri="{FF2B5EF4-FFF2-40B4-BE49-F238E27FC236}">
                <a16:creationId xmlns:a16="http://schemas.microsoft.com/office/drawing/2014/main" id="{758CE27F-5B86-8BF2-C126-254862EED124}"/>
              </a:ext>
            </a:extLst>
          </p:cNvPr>
          <p:cNvGraphicFramePr>
            <a:graphicFrameLocks noGrp="1"/>
          </p:cNvGraphicFramePr>
          <p:nvPr>
            <p:ph idx="1"/>
            <p:extLst>
              <p:ext uri="{D42A27DB-BD31-4B8C-83A1-F6EECF244321}">
                <p14:modId xmlns:p14="http://schemas.microsoft.com/office/powerpoint/2010/main" val="2552039835"/>
              </p:ext>
            </p:extLst>
          </p:nvPr>
        </p:nvGraphicFramePr>
        <p:xfrm>
          <a:off x="681038" y="2144486"/>
          <a:ext cx="9613900" cy="452845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55544511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Διασφάλιση ανταγωνισμού</a:t>
            </a:r>
          </a:p>
        </p:txBody>
      </p:sp>
      <p:sp>
        <p:nvSpPr>
          <p:cNvPr id="3" name="Θέση περιεχομένου 2">
            <a:extLst>
              <a:ext uri="{FF2B5EF4-FFF2-40B4-BE49-F238E27FC236}">
                <a16:creationId xmlns:a16="http://schemas.microsoft.com/office/drawing/2014/main" id="{72494B52-5760-22BD-9678-8BA2A4775A57}"/>
              </a:ext>
            </a:extLst>
          </p:cNvPr>
          <p:cNvSpPr>
            <a:spLocks noGrp="1"/>
          </p:cNvSpPr>
          <p:nvPr>
            <p:ph idx="1"/>
          </p:nvPr>
        </p:nvSpPr>
        <p:spPr>
          <a:xfrm>
            <a:off x="680321" y="2679699"/>
            <a:ext cx="9613861" cy="3536043"/>
          </a:xfrm>
        </p:spPr>
        <p:txBody>
          <a:bodyPr>
            <a:normAutofit/>
          </a:bodyPr>
          <a:lstStyle/>
          <a:p>
            <a:pPr algn="just">
              <a:lnSpc>
                <a:spcPct val="150000"/>
              </a:lnSpc>
            </a:pPr>
            <a:r>
              <a:rPr lang="el-GR" sz="1600" dirty="0"/>
              <a:t>Ασφάλεια δικαίου μέσα από σαφείς, ρητούς και </a:t>
            </a:r>
            <a:r>
              <a:rPr lang="el-GR" sz="1600" dirty="0" err="1"/>
              <a:t>προδιατυπωμένους</a:t>
            </a:r>
            <a:r>
              <a:rPr lang="el-GR" sz="1600" dirty="0"/>
              <a:t> όρους (αρχή τυπικότητας)</a:t>
            </a:r>
          </a:p>
          <a:p>
            <a:pPr algn="just">
              <a:lnSpc>
                <a:spcPct val="150000"/>
              </a:lnSpc>
            </a:pPr>
            <a:r>
              <a:rPr lang="el-GR" sz="1600" dirty="0"/>
              <a:t>Σαφές θεσμικό πλαίσιο</a:t>
            </a:r>
          </a:p>
          <a:p>
            <a:pPr algn="just">
              <a:lnSpc>
                <a:spcPct val="150000"/>
              </a:lnSpc>
            </a:pPr>
            <a:r>
              <a:rPr lang="el-GR" sz="1600" dirty="0"/>
              <a:t>Εφαρμογή θεμελιωδών αρχών (διαφάνειας, αμεροληψίας, ίσης μεταχείρισης, κλπ.)</a:t>
            </a:r>
          </a:p>
          <a:p>
            <a:pPr algn="just">
              <a:lnSpc>
                <a:spcPct val="150000"/>
              </a:lnSpc>
            </a:pPr>
            <a:r>
              <a:rPr lang="el-GR" sz="1600" dirty="0"/>
              <a:t>Μηχανισμοί ελέγχου (ΕΑΔΗΣΥ, Ελεγκτικό Συνέδριο)</a:t>
            </a:r>
          </a:p>
          <a:p>
            <a:pPr algn="just">
              <a:lnSpc>
                <a:spcPct val="150000"/>
              </a:lnSpc>
            </a:pPr>
            <a:r>
              <a:rPr lang="el-GR" sz="1600" dirty="0"/>
              <a:t>Πρόσβαση σε αποτελεσματική έννομη προστασία (Διοικητικά Δικαστήρια και Συμβούλιο της Επικρατείας)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19</a:t>
            </a:fld>
            <a:endParaRPr lang="en-US" dirty="0"/>
          </a:p>
        </p:txBody>
      </p:sp>
    </p:spTree>
    <p:extLst>
      <p:ext uri="{BB962C8B-B14F-4D97-AF65-F5344CB8AC3E}">
        <p14:creationId xmlns:p14="http://schemas.microsoft.com/office/powerpoint/2010/main" val="146034133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fade">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fade">
                                      <p:cBhvr>
                                        <p:cTn id="17" dur="500"/>
                                        <p:tgtEl>
                                          <p:spTgt spid="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Effect transition="in" filter="fade">
                                      <p:cBhvr>
                                        <p:cTn id="22" dur="500"/>
                                        <p:tgtEl>
                                          <p:spTgt spid="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Effect transition="in" filter="fade">
                                      <p:cBhvr>
                                        <p:cTn id="27"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824BD75-8FA3-88E0-7825-01B418E90AF2}"/>
            </a:ext>
          </a:extLst>
        </p:cNvPr>
        <p:cNvGrpSpPr/>
        <p:nvPr/>
      </p:nvGrpSpPr>
      <p:grpSpPr>
        <a:xfrm>
          <a:off x="0" y="0"/>
          <a:ext cx="0" cy="0"/>
          <a:chOff x="0" y="0"/>
          <a:chExt cx="0" cy="0"/>
        </a:xfrm>
      </p:grpSpPr>
      <p:sp>
        <p:nvSpPr>
          <p:cNvPr id="2" name="Τίτλος 1">
            <a:extLst>
              <a:ext uri="{FF2B5EF4-FFF2-40B4-BE49-F238E27FC236}">
                <a16:creationId xmlns:a16="http://schemas.microsoft.com/office/drawing/2014/main" id="{A96F52BD-4F2C-2C58-584B-B1B3E7081532}"/>
              </a:ext>
            </a:extLst>
          </p:cNvPr>
          <p:cNvSpPr>
            <a:spLocks noGrp="1"/>
          </p:cNvSpPr>
          <p:nvPr>
            <p:ph type="title"/>
          </p:nvPr>
        </p:nvSpPr>
        <p:spPr/>
        <p:txBody>
          <a:bodyPr/>
          <a:lstStyle/>
          <a:p>
            <a:r>
              <a:rPr lang="el-GR" dirty="0"/>
              <a:t>Δικαιώματα παράτασης (αρχικής προθεσμίας)</a:t>
            </a:r>
          </a:p>
        </p:txBody>
      </p:sp>
      <p:sp>
        <p:nvSpPr>
          <p:cNvPr id="4" name="Θέση αριθμού διαφάνειας 3">
            <a:extLst>
              <a:ext uri="{FF2B5EF4-FFF2-40B4-BE49-F238E27FC236}">
                <a16:creationId xmlns:a16="http://schemas.microsoft.com/office/drawing/2014/main" id="{0BC3D226-5896-54A2-1C94-6A2C61B1645B}"/>
              </a:ext>
            </a:extLst>
          </p:cNvPr>
          <p:cNvSpPr>
            <a:spLocks noGrp="1"/>
          </p:cNvSpPr>
          <p:nvPr>
            <p:ph type="sldNum" sz="quarter" idx="12"/>
          </p:nvPr>
        </p:nvSpPr>
        <p:spPr/>
        <p:txBody>
          <a:bodyPr/>
          <a:lstStyle/>
          <a:p>
            <a:fld id="{6D22F896-40B5-4ADD-8801-0D06FADFA095}" type="slidenum">
              <a:rPr lang="en-US" smtClean="0"/>
              <a:pPr/>
              <a:t>190</a:t>
            </a:fld>
            <a:endParaRPr lang="en-US" dirty="0"/>
          </a:p>
        </p:txBody>
      </p:sp>
      <p:graphicFrame>
        <p:nvGraphicFramePr>
          <p:cNvPr id="6" name="Θέση περιεχομένου 5">
            <a:extLst>
              <a:ext uri="{FF2B5EF4-FFF2-40B4-BE49-F238E27FC236}">
                <a16:creationId xmlns:a16="http://schemas.microsoft.com/office/drawing/2014/main" id="{08475495-18C1-B7DC-B316-56058F236546}"/>
              </a:ext>
            </a:extLst>
          </p:cNvPr>
          <p:cNvGraphicFramePr>
            <a:graphicFrameLocks noGrp="1"/>
          </p:cNvGraphicFramePr>
          <p:nvPr>
            <p:ph idx="1"/>
            <p:extLst>
              <p:ext uri="{D42A27DB-BD31-4B8C-83A1-F6EECF244321}">
                <p14:modId xmlns:p14="http://schemas.microsoft.com/office/powerpoint/2010/main" val="2169359836"/>
              </p:ext>
            </p:extLst>
          </p:nvPr>
        </p:nvGraphicFramePr>
        <p:xfrm>
          <a:off x="681038" y="2336800"/>
          <a:ext cx="9613900" cy="435791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1476533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3FBC8C8-905C-2961-39C3-B758670250CB}"/>
            </a:ext>
          </a:extLst>
        </p:cNvPr>
        <p:cNvGrpSpPr/>
        <p:nvPr/>
      </p:nvGrpSpPr>
      <p:grpSpPr>
        <a:xfrm>
          <a:off x="0" y="0"/>
          <a:ext cx="0" cy="0"/>
          <a:chOff x="0" y="0"/>
          <a:chExt cx="0" cy="0"/>
        </a:xfrm>
      </p:grpSpPr>
      <p:sp>
        <p:nvSpPr>
          <p:cNvPr id="2" name="Τίτλος 1">
            <a:extLst>
              <a:ext uri="{FF2B5EF4-FFF2-40B4-BE49-F238E27FC236}">
                <a16:creationId xmlns:a16="http://schemas.microsoft.com/office/drawing/2014/main" id="{2C42DF96-6E97-308D-8D5E-26E85B091F55}"/>
              </a:ext>
            </a:extLst>
          </p:cNvPr>
          <p:cNvSpPr>
            <a:spLocks noGrp="1"/>
          </p:cNvSpPr>
          <p:nvPr>
            <p:ph type="title"/>
          </p:nvPr>
        </p:nvSpPr>
        <p:spPr/>
        <p:txBody>
          <a:bodyPr/>
          <a:lstStyle/>
          <a:p>
            <a:r>
              <a:rPr lang="el-GR" dirty="0"/>
              <a:t>Ρήτρα αναπροσαρμογής τιμών</a:t>
            </a:r>
          </a:p>
        </p:txBody>
      </p:sp>
      <p:sp>
        <p:nvSpPr>
          <p:cNvPr id="4" name="Θέση αριθμού διαφάνειας 3">
            <a:extLst>
              <a:ext uri="{FF2B5EF4-FFF2-40B4-BE49-F238E27FC236}">
                <a16:creationId xmlns:a16="http://schemas.microsoft.com/office/drawing/2014/main" id="{5049D834-A45C-55FE-C204-4178E02AA708}"/>
              </a:ext>
            </a:extLst>
          </p:cNvPr>
          <p:cNvSpPr>
            <a:spLocks noGrp="1"/>
          </p:cNvSpPr>
          <p:nvPr>
            <p:ph type="sldNum" sz="quarter" idx="12"/>
          </p:nvPr>
        </p:nvSpPr>
        <p:spPr/>
        <p:txBody>
          <a:bodyPr/>
          <a:lstStyle/>
          <a:p>
            <a:fld id="{6D22F896-40B5-4ADD-8801-0D06FADFA095}" type="slidenum">
              <a:rPr lang="en-US" smtClean="0"/>
              <a:pPr/>
              <a:t>191</a:t>
            </a:fld>
            <a:endParaRPr lang="en-US" dirty="0"/>
          </a:p>
        </p:txBody>
      </p:sp>
      <p:graphicFrame>
        <p:nvGraphicFramePr>
          <p:cNvPr id="7" name="Θέση περιεχομένου 6">
            <a:extLst>
              <a:ext uri="{FF2B5EF4-FFF2-40B4-BE49-F238E27FC236}">
                <a16:creationId xmlns:a16="http://schemas.microsoft.com/office/drawing/2014/main" id="{7F31147E-E258-FFE0-F348-CDBE768E6D0B}"/>
              </a:ext>
            </a:extLst>
          </p:cNvPr>
          <p:cNvGraphicFramePr>
            <a:graphicFrameLocks noGrp="1"/>
          </p:cNvGraphicFramePr>
          <p:nvPr>
            <p:ph idx="1"/>
            <p:extLst>
              <p:ext uri="{D42A27DB-BD31-4B8C-83A1-F6EECF244321}">
                <p14:modId xmlns:p14="http://schemas.microsoft.com/office/powerpoint/2010/main" val="2062031354"/>
              </p:ext>
            </p:extLst>
          </p:nvPr>
        </p:nvGraphicFramePr>
        <p:xfrm>
          <a:off x="680282" y="2100941"/>
          <a:ext cx="9613900" cy="461554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75516659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3BAD540-C764-20E9-BE7D-6203AE86E8A7}"/>
            </a:ext>
          </a:extLst>
        </p:cNvPr>
        <p:cNvGrpSpPr/>
        <p:nvPr/>
      </p:nvGrpSpPr>
      <p:grpSpPr>
        <a:xfrm>
          <a:off x="0" y="0"/>
          <a:ext cx="0" cy="0"/>
          <a:chOff x="0" y="0"/>
          <a:chExt cx="0" cy="0"/>
        </a:xfrm>
      </p:grpSpPr>
      <p:sp>
        <p:nvSpPr>
          <p:cNvPr id="2" name="Τίτλος 1">
            <a:extLst>
              <a:ext uri="{FF2B5EF4-FFF2-40B4-BE49-F238E27FC236}">
                <a16:creationId xmlns:a16="http://schemas.microsoft.com/office/drawing/2014/main" id="{E6E11F43-82CC-CD30-4FD0-17DC074FBBBE}"/>
              </a:ext>
            </a:extLst>
          </p:cNvPr>
          <p:cNvSpPr>
            <a:spLocks noGrp="1"/>
          </p:cNvSpPr>
          <p:nvPr>
            <p:ph type="title"/>
          </p:nvPr>
        </p:nvSpPr>
        <p:spPr/>
        <p:txBody>
          <a:bodyPr/>
          <a:lstStyle/>
          <a:p>
            <a:r>
              <a:rPr lang="el-GR" dirty="0"/>
              <a:t>Ρήτρα αναπροσαρμογής τιμών (προμήθειες)</a:t>
            </a:r>
          </a:p>
        </p:txBody>
      </p:sp>
      <p:sp>
        <p:nvSpPr>
          <p:cNvPr id="4" name="Θέση αριθμού διαφάνειας 3">
            <a:extLst>
              <a:ext uri="{FF2B5EF4-FFF2-40B4-BE49-F238E27FC236}">
                <a16:creationId xmlns:a16="http://schemas.microsoft.com/office/drawing/2014/main" id="{01FF0382-C8FF-A689-9824-96F30A204986}"/>
              </a:ext>
            </a:extLst>
          </p:cNvPr>
          <p:cNvSpPr>
            <a:spLocks noGrp="1"/>
          </p:cNvSpPr>
          <p:nvPr>
            <p:ph type="sldNum" sz="quarter" idx="12"/>
          </p:nvPr>
        </p:nvSpPr>
        <p:spPr/>
        <p:txBody>
          <a:bodyPr/>
          <a:lstStyle/>
          <a:p>
            <a:fld id="{6D22F896-40B5-4ADD-8801-0D06FADFA095}" type="slidenum">
              <a:rPr lang="en-US" smtClean="0"/>
              <a:pPr/>
              <a:t>192</a:t>
            </a:fld>
            <a:endParaRPr lang="en-US" dirty="0"/>
          </a:p>
        </p:txBody>
      </p:sp>
      <p:graphicFrame>
        <p:nvGraphicFramePr>
          <p:cNvPr id="6" name="Θέση περιεχομένου 5">
            <a:extLst>
              <a:ext uri="{FF2B5EF4-FFF2-40B4-BE49-F238E27FC236}">
                <a16:creationId xmlns:a16="http://schemas.microsoft.com/office/drawing/2014/main" id="{AEE8D5E3-2DC3-5C2E-AD56-8F629DA6D4C6}"/>
              </a:ext>
            </a:extLst>
          </p:cNvPr>
          <p:cNvGraphicFramePr>
            <a:graphicFrameLocks noGrp="1"/>
          </p:cNvGraphicFramePr>
          <p:nvPr>
            <p:ph idx="1"/>
            <p:extLst>
              <p:ext uri="{D42A27DB-BD31-4B8C-83A1-F6EECF244321}">
                <p14:modId xmlns:p14="http://schemas.microsoft.com/office/powerpoint/2010/main" val="3327747461"/>
              </p:ext>
            </p:extLst>
          </p:nvPr>
        </p:nvGraphicFramePr>
        <p:xfrm>
          <a:off x="681038" y="2144486"/>
          <a:ext cx="9613900" cy="456111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75377712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5EABCC5-B856-96E7-AA15-9E85B2AF5D98}"/>
            </a:ext>
          </a:extLst>
        </p:cNvPr>
        <p:cNvGrpSpPr/>
        <p:nvPr/>
      </p:nvGrpSpPr>
      <p:grpSpPr>
        <a:xfrm>
          <a:off x="0" y="0"/>
          <a:ext cx="0" cy="0"/>
          <a:chOff x="0" y="0"/>
          <a:chExt cx="0" cy="0"/>
        </a:xfrm>
      </p:grpSpPr>
      <p:sp>
        <p:nvSpPr>
          <p:cNvPr id="2" name="Τίτλος 1">
            <a:extLst>
              <a:ext uri="{FF2B5EF4-FFF2-40B4-BE49-F238E27FC236}">
                <a16:creationId xmlns:a16="http://schemas.microsoft.com/office/drawing/2014/main" id="{B6FC5984-9805-F55F-8C1B-FC847E25DA39}"/>
              </a:ext>
            </a:extLst>
          </p:cNvPr>
          <p:cNvSpPr>
            <a:spLocks noGrp="1"/>
          </p:cNvSpPr>
          <p:nvPr>
            <p:ph type="title"/>
          </p:nvPr>
        </p:nvSpPr>
        <p:spPr/>
        <p:txBody>
          <a:bodyPr/>
          <a:lstStyle/>
          <a:p>
            <a:r>
              <a:rPr lang="el-GR" dirty="0"/>
              <a:t>Ρήτρα αναπροσαρμογής τιμών (προμήθειες)</a:t>
            </a:r>
          </a:p>
        </p:txBody>
      </p:sp>
      <p:sp>
        <p:nvSpPr>
          <p:cNvPr id="4" name="Θέση αριθμού διαφάνειας 3">
            <a:extLst>
              <a:ext uri="{FF2B5EF4-FFF2-40B4-BE49-F238E27FC236}">
                <a16:creationId xmlns:a16="http://schemas.microsoft.com/office/drawing/2014/main" id="{4BFB4C60-4B98-6A18-9683-D1AD91EE3020}"/>
              </a:ext>
            </a:extLst>
          </p:cNvPr>
          <p:cNvSpPr>
            <a:spLocks noGrp="1"/>
          </p:cNvSpPr>
          <p:nvPr>
            <p:ph type="sldNum" sz="quarter" idx="12"/>
          </p:nvPr>
        </p:nvSpPr>
        <p:spPr/>
        <p:txBody>
          <a:bodyPr/>
          <a:lstStyle/>
          <a:p>
            <a:fld id="{6D22F896-40B5-4ADD-8801-0D06FADFA095}" type="slidenum">
              <a:rPr lang="en-US" smtClean="0"/>
              <a:pPr/>
              <a:t>193</a:t>
            </a:fld>
            <a:endParaRPr lang="en-US" dirty="0"/>
          </a:p>
        </p:txBody>
      </p:sp>
      <p:graphicFrame>
        <p:nvGraphicFramePr>
          <p:cNvPr id="7" name="Θέση περιεχομένου 6">
            <a:extLst>
              <a:ext uri="{FF2B5EF4-FFF2-40B4-BE49-F238E27FC236}">
                <a16:creationId xmlns:a16="http://schemas.microsoft.com/office/drawing/2014/main" id="{256774AD-7636-0D51-4925-8C0A9C9DB2D5}"/>
              </a:ext>
            </a:extLst>
          </p:cNvPr>
          <p:cNvGraphicFramePr>
            <a:graphicFrameLocks noGrp="1"/>
          </p:cNvGraphicFramePr>
          <p:nvPr>
            <p:ph idx="1"/>
            <p:extLst>
              <p:ext uri="{D42A27DB-BD31-4B8C-83A1-F6EECF244321}">
                <p14:modId xmlns:p14="http://schemas.microsoft.com/office/powerpoint/2010/main" val="2440460949"/>
              </p:ext>
            </p:extLst>
          </p:nvPr>
        </p:nvGraphicFramePr>
        <p:xfrm>
          <a:off x="681038" y="2209799"/>
          <a:ext cx="9613900" cy="452845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30014873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B3A20B9-5E02-641F-102E-B2F26D298D8E}"/>
            </a:ext>
          </a:extLst>
        </p:cNvPr>
        <p:cNvGrpSpPr/>
        <p:nvPr/>
      </p:nvGrpSpPr>
      <p:grpSpPr>
        <a:xfrm>
          <a:off x="0" y="0"/>
          <a:ext cx="0" cy="0"/>
          <a:chOff x="0" y="0"/>
          <a:chExt cx="0" cy="0"/>
        </a:xfrm>
      </p:grpSpPr>
      <p:sp>
        <p:nvSpPr>
          <p:cNvPr id="2" name="Τίτλος 1">
            <a:extLst>
              <a:ext uri="{FF2B5EF4-FFF2-40B4-BE49-F238E27FC236}">
                <a16:creationId xmlns:a16="http://schemas.microsoft.com/office/drawing/2014/main" id="{C2F5DEC3-AAFB-FE79-D0B0-BB328661865C}"/>
              </a:ext>
            </a:extLst>
          </p:cNvPr>
          <p:cNvSpPr>
            <a:spLocks noGrp="1"/>
          </p:cNvSpPr>
          <p:nvPr>
            <p:ph type="title"/>
          </p:nvPr>
        </p:nvSpPr>
        <p:spPr/>
        <p:txBody>
          <a:bodyPr/>
          <a:lstStyle/>
          <a:p>
            <a:r>
              <a:rPr lang="el-GR" dirty="0"/>
              <a:t>Ρήτρα αναπροσαρμογής τιμών (υπηρεσίες)</a:t>
            </a:r>
          </a:p>
        </p:txBody>
      </p:sp>
      <p:sp>
        <p:nvSpPr>
          <p:cNvPr id="4" name="Θέση αριθμού διαφάνειας 3">
            <a:extLst>
              <a:ext uri="{FF2B5EF4-FFF2-40B4-BE49-F238E27FC236}">
                <a16:creationId xmlns:a16="http://schemas.microsoft.com/office/drawing/2014/main" id="{164244FE-6979-6442-20ED-3BCE71F7367E}"/>
              </a:ext>
            </a:extLst>
          </p:cNvPr>
          <p:cNvSpPr>
            <a:spLocks noGrp="1"/>
          </p:cNvSpPr>
          <p:nvPr>
            <p:ph type="sldNum" sz="quarter" idx="12"/>
          </p:nvPr>
        </p:nvSpPr>
        <p:spPr/>
        <p:txBody>
          <a:bodyPr/>
          <a:lstStyle/>
          <a:p>
            <a:fld id="{6D22F896-40B5-4ADD-8801-0D06FADFA095}" type="slidenum">
              <a:rPr lang="en-US" smtClean="0"/>
              <a:pPr/>
              <a:t>194</a:t>
            </a:fld>
            <a:endParaRPr lang="en-US" dirty="0"/>
          </a:p>
        </p:txBody>
      </p:sp>
      <p:graphicFrame>
        <p:nvGraphicFramePr>
          <p:cNvPr id="6" name="Θέση περιεχομένου 5">
            <a:extLst>
              <a:ext uri="{FF2B5EF4-FFF2-40B4-BE49-F238E27FC236}">
                <a16:creationId xmlns:a16="http://schemas.microsoft.com/office/drawing/2014/main" id="{1A8FFFB0-3007-E4E3-43DC-9DD8985B147C}"/>
              </a:ext>
            </a:extLst>
          </p:cNvPr>
          <p:cNvGraphicFramePr>
            <a:graphicFrameLocks noGrp="1"/>
          </p:cNvGraphicFramePr>
          <p:nvPr>
            <p:ph idx="1"/>
            <p:extLst>
              <p:ext uri="{D42A27DB-BD31-4B8C-83A1-F6EECF244321}">
                <p14:modId xmlns:p14="http://schemas.microsoft.com/office/powerpoint/2010/main" val="266715091"/>
              </p:ext>
            </p:extLst>
          </p:nvPr>
        </p:nvGraphicFramePr>
        <p:xfrm>
          <a:off x="681038" y="2090057"/>
          <a:ext cx="9613900" cy="469174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88299116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Ασυνήθιστα χαμηλές προσφορές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195</a:t>
            </a:fld>
            <a:endParaRPr lang="en-US" dirty="0"/>
          </a:p>
        </p:txBody>
      </p:sp>
      <p:graphicFrame>
        <p:nvGraphicFramePr>
          <p:cNvPr id="7" name="Content Placeholder 2">
            <a:extLst>
              <a:ext uri="{FF2B5EF4-FFF2-40B4-BE49-F238E27FC236}">
                <a16:creationId xmlns:a16="http://schemas.microsoft.com/office/drawing/2014/main" id="{C4798B06-BA16-3571-782A-B6330C174C2E}"/>
              </a:ext>
            </a:extLst>
          </p:cNvPr>
          <p:cNvGraphicFramePr>
            <a:graphicFrameLocks noGrp="1"/>
          </p:cNvGraphicFramePr>
          <p:nvPr>
            <p:ph idx="1"/>
            <p:extLst>
              <p:ext uri="{D42A27DB-BD31-4B8C-83A1-F6EECF244321}">
                <p14:modId xmlns:p14="http://schemas.microsoft.com/office/powerpoint/2010/main" val="2637031860"/>
              </p:ext>
            </p:extLst>
          </p:nvPr>
        </p:nvGraphicFramePr>
        <p:xfrm>
          <a:off x="681038" y="2139696"/>
          <a:ext cx="9613900" cy="459028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92896299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Ασυνήθιστα χαμηλές προσφορές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196</a:t>
            </a:fld>
            <a:endParaRPr lang="en-US" dirty="0"/>
          </a:p>
        </p:txBody>
      </p:sp>
      <p:graphicFrame>
        <p:nvGraphicFramePr>
          <p:cNvPr id="6" name="Content Placeholder 2">
            <a:extLst>
              <a:ext uri="{FF2B5EF4-FFF2-40B4-BE49-F238E27FC236}">
                <a16:creationId xmlns:a16="http://schemas.microsoft.com/office/drawing/2014/main" id="{87E1843D-1FFF-240B-6B71-A0AA00590E72}"/>
              </a:ext>
            </a:extLst>
          </p:cNvPr>
          <p:cNvGraphicFramePr>
            <a:graphicFrameLocks noGrp="1"/>
          </p:cNvGraphicFramePr>
          <p:nvPr>
            <p:ph idx="1"/>
            <p:extLst>
              <p:ext uri="{D42A27DB-BD31-4B8C-83A1-F6EECF244321}">
                <p14:modId xmlns:p14="http://schemas.microsoft.com/office/powerpoint/2010/main" val="520562993"/>
              </p:ext>
            </p:extLst>
          </p:nvPr>
        </p:nvGraphicFramePr>
        <p:xfrm>
          <a:off x="681038" y="2100942"/>
          <a:ext cx="9613900" cy="453760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56450444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Ασυνήθιστα χαμηλές προσφορές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197</a:t>
            </a:fld>
            <a:endParaRPr lang="en-US" dirty="0"/>
          </a:p>
        </p:txBody>
      </p:sp>
      <p:graphicFrame>
        <p:nvGraphicFramePr>
          <p:cNvPr id="7" name="Content Placeholder 1">
            <a:extLst>
              <a:ext uri="{FF2B5EF4-FFF2-40B4-BE49-F238E27FC236}">
                <a16:creationId xmlns:a16="http://schemas.microsoft.com/office/drawing/2014/main" id="{AF143A43-8C90-20CD-BA4F-F914EB4B1463}"/>
              </a:ext>
            </a:extLst>
          </p:cNvPr>
          <p:cNvGraphicFramePr>
            <a:graphicFrameLocks noGrp="1"/>
          </p:cNvGraphicFramePr>
          <p:nvPr>
            <p:ph idx="1"/>
            <p:extLst>
              <p:ext uri="{D42A27DB-BD31-4B8C-83A1-F6EECF244321}">
                <p14:modId xmlns:p14="http://schemas.microsoft.com/office/powerpoint/2010/main" val="678696299"/>
              </p:ext>
            </p:extLst>
          </p:nvPr>
        </p:nvGraphicFramePr>
        <p:xfrm>
          <a:off x="681038" y="2121408"/>
          <a:ext cx="9613900" cy="448056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40158416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Απόρριψη προσφορών</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198</a:t>
            </a:fld>
            <a:endParaRPr lang="en-US" dirty="0"/>
          </a:p>
        </p:txBody>
      </p:sp>
      <p:graphicFrame>
        <p:nvGraphicFramePr>
          <p:cNvPr id="6" name="Content Placeholder 2">
            <a:extLst>
              <a:ext uri="{FF2B5EF4-FFF2-40B4-BE49-F238E27FC236}">
                <a16:creationId xmlns:a16="http://schemas.microsoft.com/office/drawing/2014/main" id="{14CB399E-C670-C508-6262-93483E55127F}"/>
              </a:ext>
            </a:extLst>
          </p:cNvPr>
          <p:cNvGraphicFramePr>
            <a:graphicFrameLocks noGrp="1"/>
          </p:cNvGraphicFramePr>
          <p:nvPr>
            <p:ph idx="1"/>
            <p:extLst>
              <p:ext uri="{D42A27DB-BD31-4B8C-83A1-F6EECF244321}">
                <p14:modId xmlns:p14="http://schemas.microsoft.com/office/powerpoint/2010/main" val="1629953983"/>
              </p:ext>
            </p:extLst>
          </p:nvPr>
        </p:nvGraphicFramePr>
        <p:xfrm>
          <a:off x="681038" y="2066544"/>
          <a:ext cx="9613900" cy="448056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94509034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Διευκρινίσεις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199</a:t>
            </a:fld>
            <a:endParaRPr lang="en-US" dirty="0"/>
          </a:p>
        </p:txBody>
      </p:sp>
      <p:graphicFrame>
        <p:nvGraphicFramePr>
          <p:cNvPr id="7" name="Content Placeholder 2">
            <a:extLst>
              <a:ext uri="{FF2B5EF4-FFF2-40B4-BE49-F238E27FC236}">
                <a16:creationId xmlns:a16="http://schemas.microsoft.com/office/drawing/2014/main" id="{89E395A6-5C4B-64DE-5E73-61ED14B63D47}"/>
              </a:ext>
            </a:extLst>
          </p:cNvPr>
          <p:cNvGraphicFramePr>
            <a:graphicFrameLocks noGrp="1"/>
          </p:cNvGraphicFramePr>
          <p:nvPr>
            <p:ph idx="1"/>
            <p:extLst>
              <p:ext uri="{D42A27DB-BD31-4B8C-83A1-F6EECF244321}">
                <p14:modId xmlns:p14="http://schemas.microsoft.com/office/powerpoint/2010/main" val="177347529"/>
              </p:ext>
            </p:extLst>
          </p:nvPr>
        </p:nvGraphicFramePr>
        <p:xfrm>
          <a:off x="681038" y="2212848"/>
          <a:ext cx="9613900" cy="444398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18833326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bg>
      <p:bgPr>
        <a:gradFill rotWithShape="1">
          <a:gsLst>
            <a:gs pos="0">
              <a:schemeClr val="bg2">
                <a:tint val="96000"/>
                <a:shade val="100000"/>
                <a:hueMod val="270000"/>
                <a:satMod val="200000"/>
                <a:lumMod val="128000"/>
              </a:schemeClr>
            </a:gs>
            <a:gs pos="50000">
              <a:schemeClr val="bg2">
                <a:shade val="100000"/>
                <a:hueMod val="100000"/>
                <a:satMod val="110000"/>
                <a:lumMod val="130000"/>
              </a:schemeClr>
            </a:gs>
            <a:gs pos="100000">
              <a:schemeClr val="bg2">
                <a:shade val="78000"/>
                <a:hueMod val="44000"/>
                <a:satMod val="200000"/>
                <a:lumMod val="69000"/>
              </a:schemeClr>
            </a:gs>
          </a:gsLst>
          <a:lin ang="2520000" scaled="0"/>
        </a:gradFill>
        <a:effectLst/>
      </p:bgPr>
    </p:bg>
    <p:spTree>
      <p:nvGrpSpPr>
        <p:cNvPr id="1" name=""/>
        <p:cNvGrpSpPr/>
        <p:nvPr/>
      </p:nvGrpSpPr>
      <p:grpSpPr>
        <a:xfrm>
          <a:off x="0" y="0"/>
          <a:ext cx="0" cy="0"/>
          <a:chOff x="0" y="0"/>
          <a:chExt cx="0" cy="0"/>
        </a:xfrm>
      </p:grpSpPr>
      <p:sp useBgFill="1">
        <p:nvSpPr>
          <p:cNvPr id="24" name="Rectangle 11">
            <a:extLst>
              <a:ext uri="{FF2B5EF4-FFF2-40B4-BE49-F238E27FC236}">
                <a16:creationId xmlns:a16="http://schemas.microsoft.com/office/drawing/2014/main" id="{4B0FA309-807F-4C17-98EF-A3BA7388E21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824"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5" name="Picture 13">
            <a:extLst>
              <a:ext uri="{FF2B5EF4-FFF2-40B4-BE49-F238E27FC236}">
                <a16:creationId xmlns:a16="http://schemas.microsoft.com/office/drawing/2014/main" id="{2642A87B-CAE9-4F8F-B293-28388E45D9EE}"/>
              </a:ext>
              <a:ext uri="{C183D7F6-B498-43B3-948B-1728B52AA6E4}">
                <adec:decorative xmlns:adec="http://schemas.microsoft.com/office/drawing/2017/decorative" val="1"/>
              </a:ext>
            </a:extLst>
          </p:cNvPr>
          <p:cNvPicPr>
            <a:picLocks noGrp="1" noRot="1" noChangeAspect="1" noMove="1" noResize="1" noEditPoints="1" noAdjustHandles="1" noChangeArrowheads="1" noChangeShapeType="1" noCrop="1"/>
          </p:cNvPicPr>
          <p:nvPr>
            <p:extLst>
              <p:ext uri="{386F3935-93C4-4BCD-93E2-E3B085C9AB24}">
                <p16:designElem xmlns:p16="http://schemas.microsoft.com/office/powerpoint/2015/main" val="1"/>
              </p:ext>
            </p:extLst>
          </p:nvPr>
        </p:nvPicPr>
        <p:blipFill>
          <a:blip r:embed="rId3">
            <a:alphaModFix amt="10000"/>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26" name="Rectangle 15">
            <a:extLst>
              <a:ext uri="{FF2B5EF4-FFF2-40B4-BE49-F238E27FC236}">
                <a16:creationId xmlns:a16="http://schemas.microsoft.com/office/drawing/2014/main" id="{C8FA1749-B91A-40E7-AD01-0B9C9C6AF74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44527" y="0"/>
            <a:ext cx="7552944" cy="685800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7" name="Picture 17">
            <a:extLst>
              <a:ext uri="{FF2B5EF4-FFF2-40B4-BE49-F238E27FC236}">
                <a16:creationId xmlns:a16="http://schemas.microsoft.com/office/drawing/2014/main" id="{3B7A934F-FFF7-4353-83D3-4EF66E93EEF8}"/>
              </a:ext>
              <a:ext uri="{C183D7F6-B498-43B3-948B-1728B52AA6E4}">
                <adec:decorative xmlns:adec="http://schemas.microsoft.com/office/drawing/2017/decorative" val="1"/>
              </a:ext>
            </a:extLst>
          </p:cNvPr>
          <p:cNvPicPr>
            <a:picLocks noGrp="1" noRot="1" noChangeAspect="1" noMove="1" noResize="1" noEditPoints="1" noAdjustHandles="1" noChangeArrowheads="1" noChangeShapeType="1" noCrop="1"/>
          </p:cNvPicPr>
          <p:nvPr>
            <p:extLst>
              <p:ext uri="{386F3935-93C4-4BCD-93E2-E3B085C9AB24}">
                <p16:designElem xmlns:p16="http://schemas.microsoft.com/office/powerpoint/2015/main" val="1"/>
              </p:ext>
            </p:extLst>
          </p:nvPr>
        </p:nvPicPr>
        <p:blipFill>
          <a:blip r:embed="rId4" cstate="print">
            <a:extLst>
              <a:ext uri="{28A0092B-C50C-407E-A947-70E740481C1C}">
                <a14:useLocalDpi xmlns:a14="http://schemas.microsoft.com/office/drawing/2010/main" val="0"/>
              </a:ext>
            </a:extLst>
          </a:blip>
          <a:stretch>
            <a:fillRect/>
          </a:stretch>
        </p:blipFill>
        <p:spPr>
          <a:xfrm>
            <a:off x="1" y="5006045"/>
            <a:ext cx="4965192" cy="144668"/>
          </a:xfrm>
          <a:prstGeom prst="rect">
            <a:avLst/>
          </a:prstGeom>
        </p:spPr>
      </p:pic>
      <p:sp>
        <p:nvSpPr>
          <p:cNvPr id="28" name="Rectangle 19">
            <a:extLst>
              <a:ext uri="{FF2B5EF4-FFF2-40B4-BE49-F238E27FC236}">
                <a16:creationId xmlns:a16="http://schemas.microsoft.com/office/drawing/2014/main" id="{700676C8-6DE8-47DD-9A23-D42063A12E1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1838764"/>
            <a:ext cx="4964567" cy="3180473"/>
          </a:xfrm>
          <a:prstGeom prst="rect">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el-GR"/>
          </a:p>
        </p:txBody>
      </p:sp>
      <p:sp>
        <p:nvSpPr>
          <p:cNvPr id="4" name="Τίτλος 3"/>
          <p:cNvSpPr>
            <a:spLocks noGrp="1"/>
          </p:cNvSpPr>
          <p:nvPr>
            <p:ph type="title"/>
          </p:nvPr>
        </p:nvSpPr>
        <p:spPr>
          <a:xfrm>
            <a:off x="680321" y="2063262"/>
            <a:ext cx="3739279" cy="2661052"/>
          </a:xfrm>
        </p:spPr>
        <p:txBody>
          <a:bodyPr>
            <a:normAutofit/>
          </a:bodyPr>
          <a:lstStyle/>
          <a:p>
            <a:pPr algn="r"/>
            <a:r>
              <a:rPr lang="el-GR" sz="4400" dirty="0">
                <a:solidFill>
                  <a:srgbClr val="FFFFFF"/>
                </a:solidFill>
              </a:rPr>
              <a:t>Περιεχόμενα μαθήματος</a:t>
            </a:r>
          </a:p>
        </p:txBody>
      </p:sp>
      <p:sp>
        <p:nvSpPr>
          <p:cNvPr id="5" name="Θέση περιεχομένου 4"/>
          <p:cNvSpPr>
            <a:spLocks noGrp="1"/>
          </p:cNvSpPr>
          <p:nvPr>
            <p:ph idx="1"/>
          </p:nvPr>
        </p:nvSpPr>
        <p:spPr>
          <a:xfrm>
            <a:off x="5292318" y="159193"/>
            <a:ext cx="6257362" cy="6232898"/>
          </a:xfrm>
        </p:spPr>
        <p:txBody>
          <a:bodyPr anchor="ctr">
            <a:noAutofit/>
          </a:bodyPr>
          <a:lstStyle/>
          <a:p>
            <a:pPr marL="0" indent="0">
              <a:lnSpc>
                <a:spcPct val="150000"/>
              </a:lnSpc>
              <a:spcBef>
                <a:spcPts val="600"/>
              </a:spcBef>
              <a:spcAft>
                <a:spcPts val="600"/>
              </a:spcAft>
              <a:buNone/>
            </a:pPr>
            <a:r>
              <a:rPr lang="el-GR" sz="1500" b="1" dirty="0">
                <a:solidFill>
                  <a:srgbClr val="FFFFFF"/>
                </a:solidFill>
              </a:rPr>
              <a:t>Μέρος Α: Δημόσιες συμβάσεις</a:t>
            </a:r>
          </a:p>
          <a:p>
            <a:pPr marL="971550" lvl="1" indent="-514350">
              <a:lnSpc>
                <a:spcPct val="150000"/>
              </a:lnSpc>
              <a:spcBef>
                <a:spcPts val="600"/>
              </a:spcBef>
              <a:spcAft>
                <a:spcPts val="600"/>
              </a:spcAft>
              <a:buFont typeface="+mj-lt"/>
              <a:buAutoNum type="romanLcPeriod"/>
            </a:pPr>
            <a:r>
              <a:rPr lang="el-GR" sz="1500" dirty="0">
                <a:solidFill>
                  <a:srgbClr val="FFFFFF"/>
                </a:solidFill>
              </a:rPr>
              <a:t>Έννοια Δημοσίων Συμβάσεων</a:t>
            </a:r>
          </a:p>
          <a:p>
            <a:pPr marL="971550" lvl="1" indent="-514350">
              <a:lnSpc>
                <a:spcPct val="150000"/>
              </a:lnSpc>
              <a:spcBef>
                <a:spcPts val="600"/>
              </a:spcBef>
              <a:spcAft>
                <a:spcPts val="600"/>
              </a:spcAft>
              <a:buFont typeface="+mj-lt"/>
              <a:buAutoNum type="romanLcPeriod"/>
            </a:pPr>
            <a:r>
              <a:rPr lang="el-GR" sz="1500" dirty="0">
                <a:solidFill>
                  <a:srgbClr val="FFFFFF"/>
                </a:solidFill>
              </a:rPr>
              <a:t>Βασικοί ορισμοί του δικαίου των δημοσίων συμβάσεων</a:t>
            </a:r>
            <a:endParaRPr lang="en-US" sz="1500" dirty="0">
              <a:solidFill>
                <a:srgbClr val="FFFFFF"/>
              </a:solidFill>
            </a:endParaRPr>
          </a:p>
          <a:p>
            <a:pPr marL="971550" lvl="1" indent="-514350">
              <a:lnSpc>
                <a:spcPct val="150000"/>
              </a:lnSpc>
              <a:spcBef>
                <a:spcPts val="600"/>
              </a:spcBef>
              <a:spcAft>
                <a:spcPts val="600"/>
              </a:spcAft>
              <a:buFont typeface="+mj-lt"/>
              <a:buAutoNum type="romanLcPeriod"/>
            </a:pPr>
            <a:r>
              <a:rPr lang="el-GR" sz="1500" dirty="0">
                <a:solidFill>
                  <a:srgbClr val="FFFFFF"/>
                </a:solidFill>
              </a:rPr>
              <a:t> Αναθέτουσες Αρχές (ΕΚΑΑ-ΚΑΑ)-Αναθέτοντες φορείς</a:t>
            </a:r>
          </a:p>
          <a:p>
            <a:pPr marL="971550" lvl="1" indent="-514350">
              <a:lnSpc>
                <a:spcPct val="150000"/>
              </a:lnSpc>
              <a:spcBef>
                <a:spcPts val="600"/>
              </a:spcBef>
              <a:spcAft>
                <a:spcPts val="600"/>
              </a:spcAft>
              <a:buFont typeface="+mj-lt"/>
              <a:buAutoNum type="romanLcPeriod"/>
            </a:pPr>
            <a:r>
              <a:rPr lang="el-GR" sz="1500" dirty="0">
                <a:solidFill>
                  <a:srgbClr val="FFFFFF"/>
                </a:solidFill>
              </a:rPr>
              <a:t>Οικονομικοί φορείς</a:t>
            </a:r>
            <a:endParaRPr lang="en-US" sz="1500" dirty="0">
              <a:solidFill>
                <a:srgbClr val="FFFFFF"/>
              </a:solidFill>
            </a:endParaRPr>
          </a:p>
          <a:p>
            <a:pPr marL="971550" lvl="1" indent="-514350">
              <a:lnSpc>
                <a:spcPct val="150000"/>
              </a:lnSpc>
              <a:spcBef>
                <a:spcPts val="600"/>
              </a:spcBef>
              <a:spcAft>
                <a:spcPts val="600"/>
              </a:spcAft>
              <a:buFont typeface="+mj-lt"/>
              <a:buAutoNum type="romanLcPeriod"/>
            </a:pPr>
            <a:r>
              <a:rPr lang="el-GR" sz="1500" dirty="0">
                <a:solidFill>
                  <a:srgbClr val="FFFFFF"/>
                </a:solidFill>
              </a:rPr>
              <a:t>Θεμελιώδεις αρχές</a:t>
            </a:r>
            <a:endParaRPr lang="en-US" sz="1500" dirty="0">
              <a:solidFill>
                <a:srgbClr val="FFFFFF"/>
              </a:solidFill>
            </a:endParaRPr>
          </a:p>
          <a:p>
            <a:pPr marL="971550" lvl="1" indent="-514350">
              <a:lnSpc>
                <a:spcPct val="150000"/>
              </a:lnSpc>
              <a:spcBef>
                <a:spcPts val="600"/>
              </a:spcBef>
              <a:spcAft>
                <a:spcPts val="600"/>
              </a:spcAft>
              <a:buFont typeface="+mj-lt"/>
              <a:buAutoNum type="romanLcPeriod"/>
            </a:pPr>
            <a:r>
              <a:rPr lang="el-GR" sz="1500" dirty="0">
                <a:solidFill>
                  <a:srgbClr val="FFFFFF"/>
                </a:solidFill>
              </a:rPr>
              <a:t>Θεσμικό πλαίσιο</a:t>
            </a:r>
            <a:endParaRPr lang="en-US" sz="1500" dirty="0">
              <a:solidFill>
                <a:srgbClr val="FFFFFF"/>
              </a:solidFill>
            </a:endParaRPr>
          </a:p>
          <a:p>
            <a:pPr marL="971550" lvl="1" indent="-514350">
              <a:lnSpc>
                <a:spcPct val="150000"/>
              </a:lnSpc>
              <a:spcBef>
                <a:spcPts val="600"/>
              </a:spcBef>
              <a:spcAft>
                <a:spcPts val="600"/>
              </a:spcAft>
              <a:buFont typeface="+mj-lt"/>
              <a:buAutoNum type="romanLcPeriod"/>
            </a:pPr>
            <a:r>
              <a:rPr lang="el-GR" sz="1500" dirty="0">
                <a:solidFill>
                  <a:srgbClr val="FFFFFF"/>
                </a:solidFill>
              </a:rPr>
              <a:t>Αντικείμενα προς ανάθεση</a:t>
            </a:r>
          </a:p>
          <a:p>
            <a:pPr marL="971550" lvl="1" indent="-514350">
              <a:lnSpc>
                <a:spcPct val="150000"/>
              </a:lnSpc>
              <a:spcBef>
                <a:spcPts val="600"/>
              </a:spcBef>
              <a:spcAft>
                <a:spcPts val="600"/>
              </a:spcAft>
              <a:buFont typeface="+mj-lt"/>
              <a:buAutoNum type="romanLcPeriod"/>
            </a:pPr>
            <a:r>
              <a:rPr lang="el-GR" sz="1500" dirty="0">
                <a:solidFill>
                  <a:srgbClr val="FFFFFF"/>
                </a:solidFill>
              </a:rPr>
              <a:t>Είδη διαγωνιστικών διαδικασιών</a:t>
            </a:r>
          </a:p>
          <a:p>
            <a:pPr marL="971550" lvl="1" indent="-514350">
              <a:lnSpc>
                <a:spcPct val="150000"/>
              </a:lnSpc>
              <a:spcBef>
                <a:spcPts val="600"/>
              </a:spcBef>
              <a:spcAft>
                <a:spcPts val="600"/>
              </a:spcAft>
              <a:buFont typeface="+mj-lt"/>
              <a:buAutoNum type="romanLcPeriod"/>
            </a:pPr>
            <a:r>
              <a:rPr lang="el-GR" sz="1500" dirty="0">
                <a:solidFill>
                  <a:srgbClr val="FFFFFF"/>
                </a:solidFill>
              </a:rPr>
              <a:t>Κριτήρια ποιοτικής επιλογής</a:t>
            </a:r>
          </a:p>
          <a:p>
            <a:pPr marL="971550" lvl="1" indent="-514350">
              <a:lnSpc>
                <a:spcPct val="150000"/>
              </a:lnSpc>
              <a:spcBef>
                <a:spcPts val="600"/>
              </a:spcBef>
              <a:spcAft>
                <a:spcPts val="600"/>
              </a:spcAft>
              <a:buFont typeface="+mj-lt"/>
              <a:buAutoNum type="romanLcPeriod"/>
            </a:pPr>
            <a:r>
              <a:rPr lang="el-GR" sz="1500" dirty="0">
                <a:solidFill>
                  <a:srgbClr val="FFFFFF"/>
                </a:solidFill>
              </a:rPr>
              <a:t>Κριτήρια Ανάθεσης </a:t>
            </a:r>
          </a:p>
          <a:p>
            <a:pPr marL="971550" lvl="1" indent="-514350">
              <a:lnSpc>
                <a:spcPct val="150000"/>
              </a:lnSpc>
              <a:spcBef>
                <a:spcPts val="600"/>
              </a:spcBef>
              <a:spcAft>
                <a:spcPts val="600"/>
              </a:spcAft>
              <a:buFont typeface="+mj-lt"/>
              <a:buAutoNum type="romanLcPeriod"/>
            </a:pPr>
            <a:r>
              <a:rPr lang="el-GR" sz="1500" dirty="0">
                <a:solidFill>
                  <a:srgbClr val="FFFFFF"/>
                </a:solidFill>
              </a:rPr>
              <a:t>Αποτελεσματική έννομη προστασία-ενίσχυση της αξιοπιστίας του συστήματος παροχής έννομης προστασίας</a:t>
            </a:r>
          </a:p>
        </p:txBody>
      </p:sp>
      <p:sp>
        <p:nvSpPr>
          <p:cNvPr id="7" name="Θέση αριθμού διαφάνειας 6"/>
          <p:cNvSpPr>
            <a:spLocks noGrp="1"/>
          </p:cNvSpPr>
          <p:nvPr>
            <p:ph type="sldNum" sz="quarter" idx="12"/>
          </p:nvPr>
        </p:nvSpPr>
        <p:spPr>
          <a:xfrm>
            <a:off x="11281776" y="6164207"/>
            <a:ext cx="722655" cy="365760"/>
          </a:xfrm>
        </p:spPr>
        <p:txBody>
          <a:bodyPr>
            <a:normAutofit/>
          </a:bodyPr>
          <a:lstStyle/>
          <a:p>
            <a:pPr>
              <a:spcAft>
                <a:spcPts val="600"/>
              </a:spcAft>
            </a:pPr>
            <a:fld id="{6D22F896-40B5-4ADD-8801-0D06FADFA095}" type="slidenum">
              <a:rPr lang="en-US" sz="1050">
                <a:solidFill>
                  <a:srgbClr val="FFFFFF"/>
                </a:solidFill>
              </a:rPr>
              <a:pPr>
                <a:spcAft>
                  <a:spcPts val="600"/>
                </a:spcAft>
              </a:pPr>
              <a:t>2</a:t>
            </a:fld>
            <a:endParaRPr lang="en-US" sz="1050">
              <a:solidFill>
                <a:srgbClr val="FFFFFF"/>
              </a:solidFill>
            </a:endParaRPr>
          </a:p>
        </p:txBody>
      </p:sp>
    </p:spTree>
    <p:extLst>
      <p:ext uri="{BB962C8B-B14F-4D97-AF65-F5344CB8AC3E}">
        <p14:creationId xmlns:p14="http://schemas.microsoft.com/office/powerpoint/2010/main" val="355289897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10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1000" fill="hold"/>
                                        <p:tgtEl>
                                          <p:spTgt spid="5">
                                            <p:txEl>
                                              <p:pRg st="0" end="0"/>
                                            </p:txEl>
                                          </p:spTgt>
                                        </p:tgtEl>
                                        <p:attrNameLst>
                                          <p:attrName>ppt_h</p:attrName>
                                        </p:attrNameLst>
                                      </p:cBhvr>
                                      <p:tavLst>
                                        <p:tav tm="0">
                                          <p:val>
                                            <p:fltVal val="0"/>
                                          </p:val>
                                        </p:tav>
                                        <p:tav tm="100000">
                                          <p:val>
                                            <p:strVal val="#ppt_h"/>
                                          </p:val>
                                        </p:tav>
                                      </p:tavLst>
                                    </p:anim>
                                    <p:anim calcmode="lin" valueType="num">
                                      <p:cBhvr>
                                        <p:cTn id="9" dur="1000" fill="hold"/>
                                        <p:tgtEl>
                                          <p:spTgt spid="5">
                                            <p:txEl>
                                              <p:pRg st="0" end="0"/>
                                            </p:txEl>
                                          </p:spTgt>
                                        </p:tgtEl>
                                        <p:attrNameLst>
                                          <p:attrName>style.rotation</p:attrName>
                                        </p:attrNameLst>
                                      </p:cBhvr>
                                      <p:tavLst>
                                        <p:tav tm="0">
                                          <p:val>
                                            <p:fltVal val="90"/>
                                          </p:val>
                                        </p:tav>
                                        <p:tav tm="100000">
                                          <p:val>
                                            <p:fltVal val="0"/>
                                          </p:val>
                                        </p:tav>
                                      </p:tavLst>
                                    </p:anim>
                                    <p:animEffect transition="in" filter="fade">
                                      <p:cBhvr>
                                        <p:cTn id="10" dur="1000"/>
                                        <p:tgtEl>
                                          <p:spTgt spid="5">
                                            <p:txEl>
                                              <p:pRg st="0" end="0"/>
                                            </p:txEl>
                                          </p:spTgt>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 calcmode="lin" valueType="num">
                                      <p:cBhvr>
                                        <p:cTn id="13" dur="1000" fill="hold"/>
                                        <p:tgtEl>
                                          <p:spTgt spid="5">
                                            <p:txEl>
                                              <p:pRg st="1" end="1"/>
                                            </p:txEl>
                                          </p:spTgt>
                                        </p:tgtEl>
                                        <p:attrNameLst>
                                          <p:attrName>ppt_w</p:attrName>
                                        </p:attrNameLst>
                                      </p:cBhvr>
                                      <p:tavLst>
                                        <p:tav tm="0">
                                          <p:val>
                                            <p:fltVal val="0"/>
                                          </p:val>
                                        </p:tav>
                                        <p:tav tm="100000">
                                          <p:val>
                                            <p:strVal val="#ppt_w"/>
                                          </p:val>
                                        </p:tav>
                                      </p:tavLst>
                                    </p:anim>
                                    <p:anim calcmode="lin" valueType="num">
                                      <p:cBhvr>
                                        <p:cTn id="14" dur="1000" fill="hold"/>
                                        <p:tgtEl>
                                          <p:spTgt spid="5">
                                            <p:txEl>
                                              <p:pRg st="1" end="1"/>
                                            </p:txEl>
                                          </p:spTgt>
                                        </p:tgtEl>
                                        <p:attrNameLst>
                                          <p:attrName>ppt_h</p:attrName>
                                        </p:attrNameLst>
                                      </p:cBhvr>
                                      <p:tavLst>
                                        <p:tav tm="0">
                                          <p:val>
                                            <p:fltVal val="0"/>
                                          </p:val>
                                        </p:tav>
                                        <p:tav tm="100000">
                                          <p:val>
                                            <p:strVal val="#ppt_h"/>
                                          </p:val>
                                        </p:tav>
                                      </p:tavLst>
                                    </p:anim>
                                    <p:anim calcmode="lin" valueType="num">
                                      <p:cBhvr>
                                        <p:cTn id="15" dur="1000" fill="hold"/>
                                        <p:tgtEl>
                                          <p:spTgt spid="5">
                                            <p:txEl>
                                              <p:pRg st="1" end="1"/>
                                            </p:txEl>
                                          </p:spTgt>
                                        </p:tgtEl>
                                        <p:attrNameLst>
                                          <p:attrName>style.rotation</p:attrName>
                                        </p:attrNameLst>
                                      </p:cBhvr>
                                      <p:tavLst>
                                        <p:tav tm="0">
                                          <p:val>
                                            <p:fltVal val="90"/>
                                          </p:val>
                                        </p:tav>
                                        <p:tav tm="100000">
                                          <p:val>
                                            <p:fltVal val="0"/>
                                          </p:val>
                                        </p:tav>
                                      </p:tavLst>
                                    </p:anim>
                                    <p:animEffect transition="in" filter="fade">
                                      <p:cBhvr>
                                        <p:cTn id="16" dur="1000"/>
                                        <p:tgtEl>
                                          <p:spTgt spid="5">
                                            <p:txEl>
                                              <p:pRg st="1" end="1"/>
                                            </p:txEl>
                                          </p:spTgt>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5">
                                            <p:txEl>
                                              <p:pRg st="2" end="2"/>
                                            </p:txEl>
                                          </p:spTgt>
                                        </p:tgtEl>
                                        <p:attrNameLst>
                                          <p:attrName>style.visibility</p:attrName>
                                        </p:attrNameLst>
                                      </p:cBhvr>
                                      <p:to>
                                        <p:strVal val="visible"/>
                                      </p:to>
                                    </p:set>
                                    <p:anim calcmode="lin" valueType="num">
                                      <p:cBhvr>
                                        <p:cTn id="19" dur="1000" fill="hold"/>
                                        <p:tgtEl>
                                          <p:spTgt spid="5">
                                            <p:txEl>
                                              <p:pRg st="2" end="2"/>
                                            </p:txEl>
                                          </p:spTgt>
                                        </p:tgtEl>
                                        <p:attrNameLst>
                                          <p:attrName>ppt_w</p:attrName>
                                        </p:attrNameLst>
                                      </p:cBhvr>
                                      <p:tavLst>
                                        <p:tav tm="0">
                                          <p:val>
                                            <p:fltVal val="0"/>
                                          </p:val>
                                        </p:tav>
                                        <p:tav tm="100000">
                                          <p:val>
                                            <p:strVal val="#ppt_w"/>
                                          </p:val>
                                        </p:tav>
                                      </p:tavLst>
                                    </p:anim>
                                    <p:anim calcmode="lin" valueType="num">
                                      <p:cBhvr>
                                        <p:cTn id="20" dur="1000" fill="hold"/>
                                        <p:tgtEl>
                                          <p:spTgt spid="5">
                                            <p:txEl>
                                              <p:pRg st="2" end="2"/>
                                            </p:txEl>
                                          </p:spTgt>
                                        </p:tgtEl>
                                        <p:attrNameLst>
                                          <p:attrName>ppt_h</p:attrName>
                                        </p:attrNameLst>
                                      </p:cBhvr>
                                      <p:tavLst>
                                        <p:tav tm="0">
                                          <p:val>
                                            <p:fltVal val="0"/>
                                          </p:val>
                                        </p:tav>
                                        <p:tav tm="100000">
                                          <p:val>
                                            <p:strVal val="#ppt_h"/>
                                          </p:val>
                                        </p:tav>
                                      </p:tavLst>
                                    </p:anim>
                                    <p:anim calcmode="lin" valueType="num">
                                      <p:cBhvr>
                                        <p:cTn id="21" dur="1000" fill="hold"/>
                                        <p:tgtEl>
                                          <p:spTgt spid="5">
                                            <p:txEl>
                                              <p:pRg st="2" end="2"/>
                                            </p:txEl>
                                          </p:spTgt>
                                        </p:tgtEl>
                                        <p:attrNameLst>
                                          <p:attrName>style.rotation</p:attrName>
                                        </p:attrNameLst>
                                      </p:cBhvr>
                                      <p:tavLst>
                                        <p:tav tm="0">
                                          <p:val>
                                            <p:fltVal val="90"/>
                                          </p:val>
                                        </p:tav>
                                        <p:tav tm="100000">
                                          <p:val>
                                            <p:fltVal val="0"/>
                                          </p:val>
                                        </p:tav>
                                      </p:tavLst>
                                    </p:anim>
                                    <p:animEffect transition="in" filter="fade">
                                      <p:cBhvr>
                                        <p:cTn id="22" dur="1000"/>
                                        <p:tgtEl>
                                          <p:spTgt spid="5">
                                            <p:txEl>
                                              <p:pRg st="2" end="2"/>
                                            </p:txEl>
                                          </p:spTgt>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 calcmode="lin" valueType="num">
                                      <p:cBhvr>
                                        <p:cTn id="25" dur="1000" fill="hold"/>
                                        <p:tgtEl>
                                          <p:spTgt spid="5">
                                            <p:txEl>
                                              <p:pRg st="3" end="3"/>
                                            </p:txEl>
                                          </p:spTgt>
                                        </p:tgtEl>
                                        <p:attrNameLst>
                                          <p:attrName>ppt_w</p:attrName>
                                        </p:attrNameLst>
                                      </p:cBhvr>
                                      <p:tavLst>
                                        <p:tav tm="0">
                                          <p:val>
                                            <p:fltVal val="0"/>
                                          </p:val>
                                        </p:tav>
                                        <p:tav tm="100000">
                                          <p:val>
                                            <p:strVal val="#ppt_w"/>
                                          </p:val>
                                        </p:tav>
                                      </p:tavLst>
                                    </p:anim>
                                    <p:anim calcmode="lin" valueType="num">
                                      <p:cBhvr>
                                        <p:cTn id="26" dur="1000" fill="hold"/>
                                        <p:tgtEl>
                                          <p:spTgt spid="5">
                                            <p:txEl>
                                              <p:pRg st="3" end="3"/>
                                            </p:txEl>
                                          </p:spTgt>
                                        </p:tgtEl>
                                        <p:attrNameLst>
                                          <p:attrName>ppt_h</p:attrName>
                                        </p:attrNameLst>
                                      </p:cBhvr>
                                      <p:tavLst>
                                        <p:tav tm="0">
                                          <p:val>
                                            <p:fltVal val="0"/>
                                          </p:val>
                                        </p:tav>
                                        <p:tav tm="100000">
                                          <p:val>
                                            <p:strVal val="#ppt_h"/>
                                          </p:val>
                                        </p:tav>
                                      </p:tavLst>
                                    </p:anim>
                                    <p:anim calcmode="lin" valueType="num">
                                      <p:cBhvr>
                                        <p:cTn id="27" dur="1000" fill="hold"/>
                                        <p:tgtEl>
                                          <p:spTgt spid="5">
                                            <p:txEl>
                                              <p:pRg st="3" end="3"/>
                                            </p:txEl>
                                          </p:spTgt>
                                        </p:tgtEl>
                                        <p:attrNameLst>
                                          <p:attrName>style.rotation</p:attrName>
                                        </p:attrNameLst>
                                      </p:cBhvr>
                                      <p:tavLst>
                                        <p:tav tm="0">
                                          <p:val>
                                            <p:fltVal val="90"/>
                                          </p:val>
                                        </p:tav>
                                        <p:tav tm="100000">
                                          <p:val>
                                            <p:fltVal val="0"/>
                                          </p:val>
                                        </p:tav>
                                      </p:tavLst>
                                    </p:anim>
                                    <p:animEffect transition="in" filter="fade">
                                      <p:cBhvr>
                                        <p:cTn id="28" dur="1000"/>
                                        <p:tgtEl>
                                          <p:spTgt spid="5">
                                            <p:txEl>
                                              <p:pRg st="3" end="3"/>
                                            </p:txEl>
                                          </p:spTgt>
                                        </p:tgtEl>
                                      </p:cBhvr>
                                    </p:animEffect>
                                  </p:childTnLst>
                                </p:cTn>
                              </p:par>
                              <p:par>
                                <p:cTn id="29" presetID="31" presetClass="entr" presetSubtype="0" fill="hold" grpId="0" nodeType="withEffect">
                                  <p:stCondLst>
                                    <p:cond delay="0"/>
                                  </p:stCondLst>
                                  <p:childTnLst>
                                    <p:set>
                                      <p:cBhvr>
                                        <p:cTn id="30" dur="1" fill="hold">
                                          <p:stCondLst>
                                            <p:cond delay="0"/>
                                          </p:stCondLst>
                                        </p:cTn>
                                        <p:tgtEl>
                                          <p:spTgt spid="5">
                                            <p:txEl>
                                              <p:pRg st="4" end="4"/>
                                            </p:txEl>
                                          </p:spTgt>
                                        </p:tgtEl>
                                        <p:attrNameLst>
                                          <p:attrName>style.visibility</p:attrName>
                                        </p:attrNameLst>
                                      </p:cBhvr>
                                      <p:to>
                                        <p:strVal val="visible"/>
                                      </p:to>
                                    </p:set>
                                    <p:anim calcmode="lin" valueType="num">
                                      <p:cBhvr>
                                        <p:cTn id="31" dur="1000" fill="hold"/>
                                        <p:tgtEl>
                                          <p:spTgt spid="5">
                                            <p:txEl>
                                              <p:pRg st="4" end="4"/>
                                            </p:txEl>
                                          </p:spTgt>
                                        </p:tgtEl>
                                        <p:attrNameLst>
                                          <p:attrName>ppt_w</p:attrName>
                                        </p:attrNameLst>
                                      </p:cBhvr>
                                      <p:tavLst>
                                        <p:tav tm="0">
                                          <p:val>
                                            <p:fltVal val="0"/>
                                          </p:val>
                                        </p:tav>
                                        <p:tav tm="100000">
                                          <p:val>
                                            <p:strVal val="#ppt_w"/>
                                          </p:val>
                                        </p:tav>
                                      </p:tavLst>
                                    </p:anim>
                                    <p:anim calcmode="lin" valueType="num">
                                      <p:cBhvr>
                                        <p:cTn id="32" dur="1000" fill="hold"/>
                                        <p:tgtEl>
                                          <p:spTgt spid="5">
                                            <p:txEl>
                                              <p:pRg st="4" end="4"/>
                                            </p:txEl>
                                          </p:spTgt>
                                        </p:tgtEl>
                                        <p:attrNameLst>
                                          <p:attrName>ppt_h</p:attrName>
                                        </p:attrNameLst>
                                      </p:cBhvr>
                                      <p:tavLst>
                                        <p:tav tm="0">
                                          <p:val>
                                            <p:fltVal val="0"/>
                                          </p:val>
                                        </p:tav>
                                        <p:tav tm="100000">
                                          <p:val>
                                            <p:strVal val="#ppt_h"/>
                                          </p:val>
                                        </p:tav>
                                      </p:tavLst>
                                    </p:anim>
                                    <p:anim calcmode="lin" valueType="num">
                                      <p:cBhvr>
                                        <p:cTn id="33" dur="1000" fill="hold"/>
                                        <p:tgtEl>
                                          <p:spTgt spid="5">
                                            <p:txEl>
                                              <p:pRg st="4" end="4"/>
                                            </p:txEl>
                                          </p:spTgt>
                                        </p:tgtEl>
                                        <p:attrNameLst>
                                          <p:attrName>style.rotation</p:attrName>
                                        </p:attrNameLst>
                                      </p:cBhvr>
                                      <p:tavLst>
                                        <p:tav tm="0">
                                          <p:val>
                                            <p:fltVal val="90"/>
                                          </p:val>
                                        </p:tav>
                                        <p:tav tm="100000">
                                          <p:val>
                                            <p:fltVal val="0"/>
                                          </p:val>
                                        </p:tav>
                                      </p:tavLst>
                                    </p:anim>
                                    <p:animEffect transition="in" filter="fade">
                                      <p:cBhvr>
                                        <p:cTn id="34" dur="1000"/>
                                        <p:tgtEl>
                                          <p:spTgt spid="5">
                                            <p:txEl>
                                              <p:pRg st="4" end="4"/>
                                            </p:txEl>
                                          </p:spTgt>
                                        </p:tgtEl>
                                      </p:cBhvr>
                                    </p:animEffect>
                                  </p:childTnLst>
                                </p:cTn>
                              </p:par>
                              <p:par>
                                <p:cTn id="35" presetID="31" presetClass="entr" presetSubtype="0" fill="hold" grpId="0" nodeType="withEffect">
                                  <p:stCondLst>
                                    <p:cond delay="0"/>
                                  </p:stCondLst>
                                  <p:childTnLst>
                                    <p:set>
                                      <p:cBhvr>
                                        <p:cTn id="36" dur="1" fill="hold">
                                          <p:stCondLst>
                                            <p:cond delay="0"/>
                                          </p:stCondLst>
                                        </p:cTn>
                                        <p:tgtEl>
                                          <p:spTgt spid="5">
                                            <p:txEl>
                                              <p:pRg st="5" end="5"/>
                                            </p:txEl>
                                          </p:spTgt>
                                        </p:tgtEl>
                                        <p:attrNameLst>
                                          <p:attrName>style.visibility</p:attrName>
                                        </p:attrNameLst>
                                      </p:cBhvr>
                                      <p:to>
                                        <p:strVal val="visible"/>
                                      </p:to>
                                    </p:set>
                                    <p:anim calcmode="lin" valueType="num">
                                      <p:cBhvr>
                                        <p:cTn id="37" dur="1000" fill="hold"/>
                                        <p:tgtEl>
                                          <p:spTgt spid="5">
                                            <p:txEl>
                                              <p:pRg st="5" end="5"/>
                                            </p:txEl>
                                          </p:spTgt>
                                        </p:tgtEl>
                                        <p:attrNameLst>
                                          <p:attrName>ppt_w</p:attrName>
                                        </p:attrNameLst>
                                      </p:cBhvr>
                                      <p:tavLst>
                                        <p:tav tm="0">
                                          <p:val>
                                            <p:fltVal val="0"/>
                                          </p:val>
                                        </p:tav>
                                        <p:tav tm="100000">
                                          <p:val>
                                            <p:strVal val="#ppt_w"/>
                                          </p:val>
                                        </p:tav>
                                      </p:tavLst>
                                    </p:anim>
                                    <p:anim calcmode="lin" valueType="num">
                                      <p:cBhvr>
                                        <p:cTn id="38" dur="1000" fill="hold"/>
                                        <p:tgtEl>
                                          <p:spTgt spid="5">
                                            <p:txEl>
                                              <p:pRg st="5" end="5"/>
                                            </p:txEl>
                                          </p:spTgt>
                                        </p:tgtEl>
                                        <p:attrNameLst>
                                          <p:attrName>ppt_h</p:attrName>
                                        </p:attrNameLst>
                                      </p:cBhvr>
                                      <p:tavLst>
                                        <p:tav tm="0">
                                          <p:val>
                                            <p:fltVal val="0"/>
                                          </p:val>
                                        </p:tav>
                                        <p:tav tm="100000">
                                          <p:val>
                                            <p:strVal val="#ppt_h"/>
                                          </p:val>
                                        </p:tav>
                                      </p:tavLst>
                                    </p:anim>
                                    <p:anim calcmode="lin" valueType="num">
                                      <p:cBhvr>
                                        <p:cTn id="39" dur="1000" fill="hold"/>
                                        <p:tgtEl>
                                          <p:spTgt spid="5">
                                            <p:txEl>
                                              <p:pRg st="5" end="5"/>
                                            </p:txEl>
                                          </p:spTgt>
                                        </p:tgtEl>
                                        <p:attrNameLst>
                                          <p:attrName>style.rotation</p:attrName>
                                        </p:attrNameLst>
                                      </p:cBhvr>
                                      <p:tavLst>
                                        <p:tav tm="0">
                                          <p:val>
                                            <p:fltVal val="90"/>
                                          </p:val>
                                        </p:tav>
                                        <p:tav tm="100000">
                                          <p:val>
                                            <p:fltVal val="0"/>
                                          </p:val>
                                        </p:tav>
                                      </p:tavLst>
                                    </p:anim>
                                    <p:animEffect transition="in" filter="fade">
                                      <p:cBhvr>
                                        <p:cTn id="40" dur="1000"/>
                                        <p:tgtEl>
                                          <p:spTgt spid="5">
                                            <p:txEl>
                                              <p:pRg st="5" end="5"/>
                                            </p:txEl>
                                          </p:spTgt>
                                        </p:tgtEl>
                                      </p:cBhvr>
                                    </p:animEffect>
                                  </p:childTnLst>
                                </p:cTn>
                              </p:par>
                              <p:par>
                                <p:cTn id="41" presetID="31" presetClass="entr" presetSubtype="0" fill="hold" grpId="0" nodeType="withEffect">
                                  <p:stCondLst>
                                    <p:cond delay="0"/>
                                  </p:stCondLst>
                                  <p:childTnLst>
                                    <p:set>
                                      <p:cBhvr>
                                        <p:cTn id="42" dur="1" fill="hold">
                                          <p:stCondLst>
                                            <p:cond delay="0"/>
                                          </p:stCondLst>
                                        </p:cTn>
                                        <p:tgtEl>
                                          <p:spTgt spid="5">
                                            <p:txEl>
                                              <p:pRg st="6" end="6"/>
                                            </p:txEl>
                                          </p:spTgt>
                                        </p:tgtEl>
                                        <p:attrNameLst>
                                          <p:attrName>style.visibility</p:attrName>
                                        </p:attrNameLst>
                                      </p:cBhvr>
                                      <p:to>
                                        <p:strVal val="visible"/>
                                      </p:to>
                                    </p:set>
                                    <p:anim calcmode="lin" valueType="num">
                                      <p:cBhvr>
                                        <p:cTn id="43" dur="1000" fill="hold"/>
                                        <p:tgtEl>
                                          <p:spTgt spid="5">
                                            <p:txEl>
                                              <p:pRg st="6" end="6"/>
                                            </p:txEl>
                                          </p:spTgt>
                                        </p:tgtEl>
                                        <p:attrNameLst>
                                          <p:attrName>ppt_w</p:attrName>
                                        </p:attrNameLst>
                                      </p:cBhvr>
                                      <p:tavLst>
                                        <p:tav tm="0">
                                          <p:val>
                                            <p:fltVal val="0"/>
                                          </p:val>
                                        </p:tav>
                                        <p:tav tm="100000">
                                          <p:val>
                                            <p:strVal val="#ppt_w"/>
                                          </p:val>
                                        </p:tav>
                                      </p:tavLst>
                                    </p:anim>
                                    <p:anim calcmode="lin" valueType="num">
                                      <p:cBhvr>
                                        <p:cTn id="44" dur="1000" fill="hold"/>
                                        <p:tgtEl>
                                          <p:spTgt spid="5">
                                            <p:txEl>
                                              <p:pRg st="6" end="6"/>
                                            </p:txEl>
                                          </p:spTgt>
                                        </p:tgtEl>
                                        <p:attrNameLst>
                                          <p:attrName>ppt_h</p:attrName>
                                        </p:attrNameLst>
                                      </p:cBhvr>
                                      <p:tavLst>
                                        <p:tav tm="0">
                                          <p:val>
                                            <p:fltVal val="0"/>
                                          </p:val>
                                        </p:tav>
                                        <p:tav tm="100000">
                                          <p:val>
                                            <p:strVal val="#ppt_h"/>
                                          </p:val>
                                        </p:tav>
                                      </p:tavLst>
                                    </p:anim>
                                    <p:anim calcmode="lin" valueType="num">
                                      <p:cBhvr>
                                        <p:cTn id="45" dur="1000" fill="hold"/>
                                        <p:tgtEl>
                                          <p:spTgt spid="5">
                                            <p:txEl>
                                              <p:pRg st="6" end="6"/>
                                            </p:txEl>
                                          </p:spTgt>
                                        </p:tgtEl>
                                        <p:attrNameLst>
                                          <p:attrName>style.rotation</p:attrName>
                                        </p:attrNameLst>
                                      </p:cBhvr>
                                      <p:tavLst>
                                        <p:tav tm="0">
                                          <p:val>
                                            <p:fltVal val="90"/>
                                          </p:val>
                                        </p:tav>
                                        <p:tav tm="100000">
                                          <p:val>
                                            <p:fltVal val="0"/>
                                          </p:val>
                                        </p:tav>
                                      </p:tavLst>
                                    </p:anim>
                                    <p:animEffect transition="in" filter="fade">
                                      <p:cBhvr>
                                        <p:cTn id="46" dur="1000"/>
                                        <p:tgtEl>
                                          <p:spTgt spid="5">
                                            <p:txEl>
                                              <p:pRg st="6" end="6"/>
                                            </p:txEl>
                                          </p:spTgt>
                                        </p:tgtEl>
                                      </p:cBhvr>
                                    </p:animEffect>
                                  </p:childTnLst>
                                </p:cTn>
                              </p:par>
                              <p:par>
                                <p:cTn id="47" presetID="31" presetClass="entr" presetSubtype="0" fill="hold" grpId="0" nodeType="withEffect">
                                  <p:stCondLst>
                                    <p:cond delay="0"/>
                                  </p:stCondLst>
                                  <p:childTnLst>
                                    <p:set>
                                      <p:cBhvr>
                                        <p:cTn id="48" dur="1" fill="hold">
                                          <p:stCondLst>
                                            <p:cond delay="0"/>
                                          </p:stCondLst>
                                        </p:cTn>
                                        <p:tgtEl>
                                          <p:spTgt spid="5">
                                            <p:txEl>
                                              <p:pRg st="7" end="7"/>
                                            </p:txEl>
                                          </p:spTgt>
                                        </p:tgtEl>
                                        <p:attrNameLst>
                                          <p:attrName>style.visibility</p:attrName>
                                        </p:attrNameLst>
                                      </p:cBhvr>
                                      <p:to>
                                        <p:strVal val="visible"/>
                                      </p:to>
                                    </p:set>
                                    <p:anim calcmode="lin" valueType="num">
                                      <p:cBhvr>
                                        <p:cTn id="49" dur="1000" fill="hold"/>
                                        <p:tgtEl>
                                          <p:spTgt spid="5">
                                            <p:txEl>
                                              <p:pRg st="7" end="7"/>
                                            </p:txEl>
                                          </p:spTgt>
                                        </p:tgtEl>
                                        <p:attrNameLst>
                                          <p:attrName>ppt_w</p:attrName>
                                        </p:attrNameLst>
                                      </p:cBhvr>
                                      <p:tavLst>
                                        <p:tav tm="0">
                                          <p:val>
                                            <p:fltVal val="0"/>
                                          </p:val>
                                        </p:tav>
                                        <p:tav tm="100000">
                                          <p:val>
                                            <p:strVal val="#ppt_w"/>
                                          </p:val>
                                        </p:tav>
                                      </p:tavLst>
                                    </p:anim>
                                    <p:anim calcmode="lin" valueType="num">
                                      <p:cBhvr>
                                        <p:cTn id="50" dur="1000" fill="hold"/>
                                        <p:tgtEl>
                                          <p:spTgt spid="5">
                                            <p:txEl>
                                              <p:pRg st="7" end="7"/>
                                            </p:txEl>
                                          </p:spTgt>
                                        </p:tgtEl>
                                        <p:attrNameLst>
                                          <p:attrName>ppt_h</p:attrName>
                                        </p:attrNameLst>
                                      </p:cBhvr>
                                      <p:tavLst>
                                        <p:tav tm="0">
                                          <p:val>
                                            <p:fltVal val="0"/>
                                          </p:val>
                                        </p:tav>
                                        <p:tav tm="100000">
                                          <p:val>
                                            <p:strVal val="#ppt_h"/>
                                          </p:val>
                                        </p:tav>
                                      </p:tavLst>
                                    </p:anim>
                                    <p:anim calcmode="lin" valueType="num">
                                      <p:cBhvr>
                                        <p:cTn id="51" dur="1000" fill="hold"/>
                                        <p:tgtEl>
                                          <p:spTgt spid="5">
                                            <p:txEl>
                                              <p:pRg st="7" end="7"/>
                                            </p:txEl>
                                          </p:spTgt>
                                        </p:tgtEl>
                                        <p:attrNameLst>
                                          <p:attrName>style.rotation</p:attrName>
                                        </p:attrNameLst>
                                      </p:cBhvr>
                                      <p:tavLst>
                                        <p:tav tm="0">
                                          <p:val>
                                            <p:fltVal val="90"/>
                                          </p:val>
                                        </p:tav>
                                        <p:tav tm="100000">
                                          <p:val>
                                            <p:fltVal val="0"/>
                                          </p:val>
                                        </p:tav>
                                      </p:tavLst>
                                    </p:anim>
                                    <p:animEffect transition="in" filter="fade">
                                      <p:cBhvr>
                                        <p:cTn id="52" dur="1000"/>
                                        <p:tgtEl>
                                          <p:spTgt spid="5">
                                            <p:txEl>
                                              <p:pRg st="7" end="7"/>
                                            </p:txEl>
                                          </p:spTgt>
                                        </p:tgtEl>
                                      </p:cBhvr>
                                    </p:animEffect>
                                  </p:childTnLst>
                                </p:cTn>
                              </p:par>
                              <p:par>
                                <p:cTn id="53" presetID="31" presetClass="entr" presetSubtype="0" fill="hold" grpId="0" nodeType="withEffect">
                                  <p:stCondLst>
                                    <p:cond delay="0"/>
                                  </p:stCondLst>
                                  <p:childTnLst>
                                    <p:set>
                                      <p:cBhvr>
                                        <p:cTn id="54" dur="1" fill="hold">
                                          <p:stCondLst>
                                            <p:cond delay="0"/>
                                          </p:stCondLst>
                                        </p:cTn>
                                        <p:tgtEl>
                                          <p:spTgt spid="5">
                                            <p:txEl>
                                              <p:pRg st="8" end="8"/>
                                            </p:txEl>
                                          </p:spTgt>
                                        </p:tgtEl>
                                        <p:attrNameLst>
                                          <p:attrName>style.visibility</p:attrName>
                                        </p:attrNameLst>
                                      </p:cBhvr>
                                      <p:to>
                                        <p:strVal val="visible"/>
                                      </p:to>
                                    </p:set>
                                    <p:anim calcmode="lin" valueType="num">
                                      <p:cBhvr>
                                        <p:cTn id="55" dur="1000" fill="hold"/>
                                        <p:tgtEl>
                                          <p:spTgt spid="5">
                                            <p:txEl>
                                              <p:pRg st="8" end="8"/>
                                            </p:txEl>
                                          </p:spTgt>
                                        </p:tgtEl>
                                        <p:attrNameLst>
                                          <p:attrName>ppt_w</p:attrName>
                                        </p:attrNameLst>
                                      </p:cBhvr>
                                      <p:tavLst>
                                        <p:tav tm="0">
                                          <p:val>
                                            <p:fltVal val="0"/>
                                          </p:val>
                                        </p:tav>
                                        <p:tav tm="100000">
                                          <p:val>
                                            <p:strVal val="#ppt_w"/>
                                          </p:val>
                                        </p:tav>
                                      </p:tavLst>
                                    </p:anim>
                                    <p:anim calcmode="lin" valueType="num">
                                      <p:cBhvr>
                                        <p:cTn id="56" dur="1000" fill="hold"/>
                                        <p:tgtEl>
                                          <p:spTgt spid="5">
                                            <p:txEl>
                                              <p:pRg st="8" end="8"/>
                                            </p:txEl>
                                          </p:spTgt>
                                        </p:tgtEl>
                                        <p:attrNameLst>
                                          <p:attrName>ppt_h</p:attrName>
                                        </p:attrNameLst>
                                      </p:cBhvr>
                                      <p:tavLst>
                                        <p:tav tm="0">
                                          <p:val>
                                            <p:fltVal val="0"/>
                                          </p:val>
                                        </p:tav>
                                        <p:tav tm="100000">
                                          <p:val>
                                            <p:strVal val="#ppt_h"/>
                                          </p:val>
                                        </p:tav>
                                      </p:tavLst>
                                    </p:anim>
                                    <p:anim calcmode="lin" valueType="num">
                                      <p:cBhvr>
                                        <p:cTn id="57" dur="1000" fill="hold"/>
                                        <p:tgtEl>
                                          <p:spTgt spid="5">
                                            <p:txEl>
                                              <p:pRg st="8" end="8"/>
                                            </p:txEl>
                                          </p:spTgt>
                                        </p:tgtEl>
                                        <p:attrNameLst>
                                          <p:attrName>style.rotation</p:attrName>
                                        </p:attrNameLst>
                                      </p:cBhvr>
                                      <p:tavLst>
                                        <p:tav tm="0">
                                          <p:val>
                                            <p:fltVal val="90"/>
                                          </p:val>
                                        </p:tav>
                                        <p:tav tm="100000">
                                          <p:val>
                                            <p:fltVal val="0"/>
                                          </p:val>
                                        </p:tav>
                                      </p:tavLst>
                                    </p:anim>
                                    <p:animEffect transition="in" filter="fade">
                                      <p:cBhvr>
                                        <p:cTn id="58" dur="1000"/>
                                        <p:tgtEl>
                                          <p:spTgt spid="5">
                                            <p:txEl>
                                              <p:pRg st="8" end="8"/>
                                            </p:txEl>
                                          </p:spTgt>
                                        </p:tgtEl>
                                      </p:cBhvr>
                                    </p:animEffect>
                                  </p:childTnLst>
                                </p:cTn>
                              </p:par>
                              <p:par>
                                <p:cTn id="59" presetID="31" presetClass="entr" presetSubtype="0" fill="hold" grpId="0" nodeType="withEffect">
                                  <p:stCondLst>
                                    <p:cond delay="0"/>
                                  </p:stCondLst>
                                  <p:childTnLst>
                                    <p:set>
                                      <p:cBhvr>
                                        <p:cTn id="60" dur="1" fill="hold">
                                          <p:stCondLst>
                                            <p:cond delay="0"/>
                                          </p:stCondLst>
                                        </p:cTn>
                                        <p:tgtEl>
                                          <p:spTgt spid="5">
                                            <p:txEl>
                                              <p:pRg st="9" end="9"/>
                                            </p:txEl>
                                          </p:spTgt>
                                        </p:tgtEl>
                                        <p:attrNameLst>
                                          <p:attrName>style.visibility</p:attrName>
                                        </p:attrNameLst>
                                      </p:cBhvr>
                                      <p:to>
                                        <p:strVal val="visible"/>
                                      </p:to>
                                    </p:set>
                                    <p:anim calcmode="lin" valueType="num">
                                      <p:cBhvr>
                                        <p:cTn id="61" dur="1000" fill="hold"/>
                                        <p:tgtEl>
                                          <p:spTgt spid="5">
                                            <p:txEl>
                                              <p:pRg st="9" end="9"/>
                                            </p:txEl>
                                          </p:spTgt>
                                        </p:tgtEl>
                                        <p:attrNameLst>
                                          <p:attrName>ppt_w</p:attrName>
                                        </p:attrNameLst>
                                      </p:cBhvr>
                                      <p:tavLst>
                                        <p:tav tm="0">
                                          <p:val>
                                            <p:fltVal val="0"/>
                                          </p:val>
                                        </p:tav>
                                        <p:tav tm="100000">
                                          <p:val>
                                            <p:strVal val="#ppt_w"/>
                                          </p:val>
                                        </p:tav>
                                      </p:tavLst>
                                    </p:anim>
                                    <p:anim calcmode="lin" valueType="num">
                                      <p:cBhvr>
                                        <p:cTn id="62" dur="1000" fill="hold"/>
                                        <p:tgtEl>
                                          <p:spTgt spid="5">
                                            <p:txEl>
                                              <p:pRg st="9" end="9"/>
                                            </p:txEl>
                                          </p:spTgt>
                                        </p:tgtEl>
                                        <p:attrNameLst>
                                          <p:attrName>ppt_h</p:attrName>
                                        </p:attrNameLst>
                                      </p:cBhvr>
                                      <p:tavLst>
                                        <p:tav tm="0">
                                          <p:val>
                                            <p:fltVal val="0"/>
                                          </p:val>
                                        </p:tav>
                                        <p:tav tm="100000">
                                          <p:val>
                                            <p:strVal val="#ppt_h"/>
                                          </p:val>
                                        </p:tav>
                                      </p:tavLst>
                                    </p:anim>
                                    <p:anim calcmode="lin" valueType="num">
                                      <p:cBhvr>
                                        <p:cTn id="63" dur="1000" fill="hold"/>
                                        <p:tgtEl>
                                          <p:spTgt spid="5">
                                            <p:txEl>
                                              <p:pRg st="9" end="9"/>
                                            </p:txEl>
                                          </p:spTgt>
                                        </p:tgtEl>
                                        <p:attrNameLst>
                                          <p:attrName>style.rotation</p:attrName>
                                        </p:attrNameLst>
                                      </p:cBhvr>
                                      <p:tavLst>
                                        <p:tav tm="0">
                                          <p:val>
                                            <p:fltVal val="90"/>
                                          </p:val>
                                        </p:tav>
                                        <p:tav tm="100000">
                                          <p:val>
                                            <p:fltVal val="0"/>
                                          </p:val>
                                        </p:tav>
                                      </p:tavLst>
                                    </p:anim>
                                    <p:animEffect transition="in" filter="fade">
                                      <p:cBhvr>
                                        <p:cTn id="64" dur="1000"/>
                                        <p:tgtEl>
                                          <p:spTgt spid="5">
                                            <p:txEl>
                                              <p:pRg st="9" end="9"/>
                                            </p:txEl>
                                          </p:spTgt>
                                        </p:tgtEl>
                                      </p:cBhvr>
                                    </p:animEffect>
                                  </p:childTnLst>
                                </p:cTn>
                              </p:par>
                              <p:par>
                                <p:cTn id="65" presetID="31" presetClass="entr" presetSubtype="0" fill="hold" grpId="0" nodeType="withEffect">
                                  <p:stCondLst>
                                    <p:cond delay="0"/>
                                  </p:stCondLst>
                                  <p:childTnLst>
                                    <p:set>
                                      <p:cBhvr>
                                        <p:cTn id="66" dur="1" fill="hold">
                                          <p:stCondLst>
                                            <p:cond delay="0"/>
                                          </p:stCondLst>
                                        </p:cTn>
                                        <p:tgtEl>
                                          <p:spTgt spid="5">
                                            <p:txEl>
                                              <p:pRg st="10" end="10"/>
                                            </p:txEl>
                                          </p:spTgt>
                                        </p:tgtEl>
                                        <p:attrNameLst>
                                          <p:attrName>style.visibility</p:attrName>
                                        </p:attrNameLst>
                                      </p:cBhvr>
                                      <p:to>
                                        <p:strVal val="visible"/>
                                      </p:to>
                                    </p:set>
                                    <p:anim calcmode="lin" valueType="num">
                                      <p:cBhvr>
                                        <p:cTn id="67" dur="1000" fill="hold"/>
                                        <p:tgtEl>
                                          <p:spTgt spid="5">
                                            <p:txEl>
                                              <p:pRg st="10" end="10"/>
                                            </p:txEl>
                                          </p:spTgt>
                                        </p:tgtEl>
                                        <p:attrNameLst>
                                          <p:attrName>ppt_w</p:attrName>
                                        </p:attrNameLst>
                                      </p:cBhvr>
                                      <p:tavLst>
                                        <p:tav tm="0">
                                          <p:val>
                                            <p:fltVal val="0"/>
                                          </p:val>
                                        </p:tav>
                                        <p:tav tm="100000">
                                          <p:val>
                                            <p:strVal val="#ppt_w"/>
                                          </p:val>
                                        </p:tav>
                                      </p:tavLst>
                                    </p:anim>
                                    <p:anim calcmode="lin" valueType="num">
                                      <p:cBhvr>
                                        <p:cTn id="68" dur="1000" fill="hold"/>
                                        <p:tgtEl>
                                          <p:spTgt spid="5">
                                            <p:txEl>
                                              <p:pRg st="10" end="10"/>
                                            </p:txEl>
                                          </p:spTgt>
                                        </p:tgtEl>
                                        <p:attrNameLst>
                                          <p:attrName>ppt_h</p:attrName>
                                        </p:attrNameLst>
                                      </p:cBhvr>
                                      <p:tavLst>
                                        <p:tav tm="0">
                                          <p:val>
                                            <p:fltVal val="0"/>
                                          </p:val>
                                        </p:tav>
                                        <p:tav tm="100000">
                                          <p:val>
                                            <p:strVal val="#ppt_h"/>
                                          </p:val>
                                        </p:tav>
                                      </p:tavLst>
                                    </p:anim>
                                    <p:anim calcmode="lin" valueType="num">
                                      <p:cBhvr>
                                        <p:cTn id="69" dur="1000" fill="hold"/>
                                        <p:tgtEl>
                                          <p:spTgt spid="5">
                                            <p:txEl>
                                              <p:pRg st="10" end="10"/>
                                            </p:txEl>
                                          </p:spTgt>
                                        </p:tgtEl>
                                        <p:attrNameLst>
                                          <p:attrName>style.rotation</p:attrName>
                                        </p:attrNameLst>
                                      </p:cBhvr>
                                      <p:tavLst>
                                        <p:tav tm="0">
                                          <p:val>
                                            <p:fltVal val="90"/>
                                          </p:val>
                                        </p:tav>
                                        <p:tav tm="100000">
                                          <p:val>
                                            <p:fltVal val="0"/>
                                          </p:val>
                                        </p:tav>
                                      </p:tavLst>
                                    </p:anim>
                                    <p:animEffect transition="in" filter="fade">
                                      <p:cBhvr>
                                        <p:cTn id="70" dur="1000"/>
                                        <p:tgtEl>
                                          <p:spTgt spid="5">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Διαδικασία ανάθεσης Δημοσίων Συμβάσεων</a:t>
            </a:r>
          </a:p>
        </p:txBody>
      </p:sp>
      <p:sp>
        <p:nvSpPr>
          <p:cNvPr id="3" name="Θέση περιεχομένου 2">
            <a:extLst>
              <a:ext uri="{FF2B5EF4-FFF2-40B4-BE49-F238E27FC236}">
                <a16:creationId xmlns:a16="http://schemas.microsoft.com/office/drawing/2014/main" id="{72494B52-5760-22BD-9678-8BA2A4775A57}"/>
              </a:ext>
            </a:extLst>
          </p:cNvPr>
          <p:cNvSpPr>
            <a:spLocks noGrp="1"/>
          </p:cNvSpPr>
          <p:nvPr>
            <p:ph idx="1"/>
          </p:nvPr>
        </p:nvSpPr>
        <p:spPr>
          <a:xfrm>
            <a:off x="680321" y="2082800"/>
            <a:ext cx="9613861" cy="4021972"/>
          </a:xfrm>
        </p:spPr>
        <p:txBody>
          <a:bodyPr>
            <a:noAutofit/>
          </a:bodyPr>
          <a:lstStyle/>
          <a:p>
            <a:pPr algn="just">
              <a:lnSpc>
                <a:spcPct val="150000"/>
              </a:lnSpc>
              <a:buFont typeface="Wingdings" panose="05000000000000000000" pitchFamily="2" charset="2"/>
              <a:buChar char="Ø"/>
            </a:pPr>
            <a:r>
              <a:rPr lang="el-GR" sz="1600" dirty="0"/>
              <a:t>Σχεδιασμός</a:t>
            </a:r>
          </a:p>
          <a:p>
            <a:pPr lvl="1" algn="just">
              <a:lnSpc>
                <a:spcPct val="150000"/>
              </a:lnSpc>
            </a:pPr>
            <a:r>
              <a:rPr lang="el-GR" sz="1600" dirty="0"/>
              <a:t>Προσδιορισμός αναγκών της αναθέτουσας αρχής/αναθέτοντος φορέα</a:t>
            </a:r>
          </a:p>
          <a:p>
            <a:pPr lvl="1" algn="just">
              <a:lnSpc>
                <a:spcPct val="150000"/>
              </a:lnSpc>
            </a:pPr>
            <a:r>
              <a:rPr lang="el-GR" sz="1600" dirty="0"/>
              <a:t>Επιλογή του είδους της διαδικασίας (ανοιχτή, κλειστή, συμφωνία-πλαίσιο, κλπ.)</a:t>
            </a:r>
          </a:p>
          <a:p>
            <a:pPr lvl="1" algn="just">
              <a:lnSpc>
                <a:spcPct val="150000"/>
              </a:lnSpc>
            </a:pPr>
            <a:r>
              <a:rPr lang="el-GR" sz="1600" dirty="0"/>
              <a:t>Ορισμός κριτηρίων ποιοτικής επιλογής</a:t>
            </a:r>
          </a:p>
          <a:p>
            <a:pPr lvl="1" algn="just">
              <a:lnSpc>
                <a:spcPct val="150000"/>
              </a:lnSpc>
            </a:pPr>
            <a:r>
              <a:rPr lang="el-GR" sz="1600" dirty="0"/>
              <a:t>Ορισμός κριτηρίων ανάθεσης</a:t>
            </a:r>
          </a:p>
          <a:p>
            <a:pPr algn="just">
              <a:lnSpc>
                <a:spcPct val="150000"/>
              </a:lnSpc>
              <a:buFont typeface="Wingdings" panose="05000000000000000000" pitchFamily="2" charset="2"/>
              <a:buChar char="Ø"/>
            </a:pPr>
            <a:r>
              <a:rPr lang="el-GR" sz="1600" dirty="0"/>
              <a:t>Προκήρυξη του διαγωνισμού</a:t>
            </a:r>
          </a:p>
          <a:p>
            <a:pPr lvl="1" algn="just">
              <a:lnSpc>
                <a:spcPct val="150000"/>
              </a:lnSpc>
            </a:pPr>
            <a:r>
              <a:rPr lang="el-GR" sz="1600" dirty="0"/>
              <a:t>Τήρηση όρων δημοσιότητας</a:t>
            </a:r>
          </a:p>
          <a:p>
            <a:pPr lvl="1" algn="just">
              <a:lnSpc>
                <a:spcPct val="150000"/>
              </a:lnSpc>
            </a:pPr>
            <a:r>
              <a:rPr lang="el-GR" sz="1600" dirty="0"/>
              <a:t>Δημοσιότητα σύμφωνα με τα ανώτατα και τα κατώτατα όρια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20</a:t>
            </a:fld>
            <a:endParaRPr lang="en-US" dirty="0"/>
          </a:p>
        </p:txBody>
      </p:sp>
    </p:spTree>
    <p:extLst>
      <p:ext uri="{BB962C8B-B14F-4D97-AF65-F5344CB8AC3E}">
        <p14:creationId xmlns:p14="http://schemas.microsoft.com/office/powerpoint/2010/main" val="89018956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fade">
                                      <p:cBhvr>
                                        <p:cTn id="10" dur="500"/>
                                        <p:tgtEl>
                                          <p:spTgt spid="3">
                                            <p:txEl>
                                              <p:pRg st="1" end="1"/>
                                            </p:txEl>
                                          </p:spTgt>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fade">
                                      <p:cBhvr>
                                        <p:cTn id="13" dur="500"/>
                                        <p:tgtEl>
                                          <p:spTgt spid="3">
                                            <p:txEl>
                                              <p:pRg st="2" end="2"/>
                                            </p:txEl>
                                          </p:spTgt>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3">
                                            <p:txEl>
                                              <p:pRg st="3" end="3"/>
                                            </p:txEl>
                                          </p:spTgt>
                                        </p:tgtEl>
                                        <p:attrNameLst>
                                          <p:attrName>style.visibility</p:attrName>
                                        </p:attrNameLst>
                                      </p:cBhvr>
                                      <p:to>
                                        <p:strVal val="visible"/>
                                      </p:to>
                                    </p:set>
                                    <p:animEffect transition="in" filter="fade">
                                      <p:cBhvr>
                                        <p:cTn id="16" dur="500"/>
                                        <p:tgtEl>
                                          <p:spTgt spid="3">
                                            <p:txEl>
                                              <p:pRg st="3" end="3"/>
                                            </p:txEl>
                                          </p:spTgt>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animEffect transition="in" filter="fade">
                                      <p:cBhvr>
                                        <p:cTn id="19" dur="500"/>
                                        <p:tgtEl>
                                          <p:spTgt spid="3">
                                            <p:txEl>
                                              <p:pRg st="4" end="4"/>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3">
                                            <p:txEl>
                                              <p:pRg st="5" end="5"/>
                                            </p:txEl>
                                          </p:spTgt>
                                        </p:tgtEl>
                                        <p:attrNameLst>
                                          <p:attrName>style.visibility</p:attrName>
                                        </p:attrNameLst>
                                      </p:cBhvr>
                                      <p:to>
                                        <p:strVal val="visible"/>
                                      </p:to>
                                    </p:set>
                                    <p:animEffect transition="in" filter="fade">
                                      <p:cBhvr>
                                        <p:cTn id="24" dur="500"/>
                                        <p:tgtEl>
                                          <p:spTgt spid="3">
                                            <p:txEl>
                                              <p:pRg st="5" end="5"/>
                                            </p:txEl>
                                          </p:spTgt>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animEffect transition="in" filter="fade">
                                      <p:cBhvr>
                                        <p:cTn id="27" dur="500"/>
                                        <p:tgtEl>
                                          <p:spTgt spid="3">
                                            <p:txEl>
                                              <p:pRg st="6" end="6"/>
                                            </p:txEl>
                                          </p:spTgt>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3">
                                            <p:txEl>
                                              <p:pRg st="7" end="7"/>
                                            </p:txEl>
                                          </p:spTgt>
                                        </p:tgtEl>
                                        <p:attrNameLst>
                                          <p:attrName>style.visibility</p:attrName>
                                        </p:attrNameLst>
                                      </p:cBhvr>
                                      <p:to>
                                        <p:strVal val="visible"/>
                                      </p:to>
                                    </p:set>
                                    <p:animEffect transition="in" filter="fade">
                                      <p:cBhvr>
                                        <p:cTn id="30" dur="500"/>
                                        <p:tgtEl>
                                          <p:spTgt spid="3">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Παροχή διευκρινίσεων</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200</a:t>
            </a:fld>
            <a:endParaRPr lang="en-US" dirty="0"/>
          </a:p>
        </p:txBody>
      </p:sp>
      <p:graphicFrame>
        <p:nvGraphicFramePr>
          <p:cNvPr id="6" name="Content Placeholder 1">
            <a:extLst>
              <a:ext uri="{FF2B5EF4-FFF2-40B4-BE49-F238E27FC236}">
                <a16:creationId xmlns:a16="http://schemas.microsoft.com/office/drawing/2014/main" id="{99C5EEF0-6DA7-4236-1EC0-34E15B4A4F2C}"/>
              </a:ext>
            </a:extLst>
          </p:cNvPr>
          <p:cNvGraphicFramePr>
            <a:graphicFrameLocks noGrp="1"/>
          </p:cNvGraphicFramePr>
          <p:nvPr>
            <p:ph idx="1"/>
            <p:extLst>
              <p:ext uri="{D42A27DB-BD31-4B8C-83A1-F6EECF244321}">
                <p14:modId xmlns:p14="http://schemas.microsoft.com/office/powerpoint/2010/main" val="1472696564"/>
              </p:ext>
            </p:extLst>
          </p:nvPr>
        </p:nvGraphicFramePr>
        <p:xfrm>
          <a:off x="681038" y="2103120"/>
          <a:ext cx="9613900" cy="449884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91192134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Δικαιολογητικά κατακύρωσης/Οψιγενείς μεταβολές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201</a:t>
            </a:fld>
            <a:endParaRPr lang="en-US" dirty="0"/>
          </a:p>
        </p:txBody>
      </p:sp>
      <p:graphicFrame>
        <p:nvGraphicFramePr>
          <p:cNvPr id="7" name="Content Placeholder 2">
            <a:extLst>
              <a:ext uri="{FF2B5EF4-FFF2-40B4-BE49-F238E27FC236}">
                <a16:creationId xmlns:a16="http://schemas.microsoft.com/office/drawing/2014/main" id="{0094D404-622A-AB2E-4927-AF03BD72BD25}"/>
              </a:ext>
            </a:extLst>
          </p:cNvPr>
          <p:cNvGraphicFramePr>
            <a:graphicFrameLocks noGrp="1"/>
          </p:cNvGraphicFramePr>
          <p:nvPr>
            <p:ph idx="1"/>
            <p:extLst>
              <p:ext uri="{D42A27DB-BD31-4B8C-83A1-F6EECF244321}">
                <p14:modId xmlns:p14="http://schemas.microsoft.com/office/powerpoint/2010/main" val="2376409429"/>
              </p:ext>
            </p:extLst>
          </p:nvPr>
        </p:nvGraphicFramePr>
        <p:xfrm>
          <a:off x="681038" y="2139696"/>
          <a:ext cx="9613900" cy="438912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54254800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Δικαιολογητικά κατακύρωσης/Οψιγενείς μεταβολές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202</a:t>
            </a:fld>
            <a:endParaRPr lang="en-US" dirty="0"/>
          </a:p>
        </p:txBody>
      </p:sp>
      <p:graphicFrame>
        <p:nvGraphicFramePr>
          <p:cNvPr id="6" name="Content Placeholder 1">
            <a:extLst>
              <a:ext uri="{FF2B5EF4-FFF2-40B4-BE49-F238E27FC236}">
                <a16:creationId xmlns:a16="http://schemas.microsoft.com/office/drawing/2014/main" id="{BCC2162F-0DE9-A0A3-B53B-F5EA9DD1FC79}"/>
              </a:ext>
            </a:extLst>
          </p:cNvPr>
          <p:cNvGraphicFramePr>
            <a:graphicFrameLocks noGrp="1"/>
          </p:cNvGraphicFramePr>
          <p:nvPr>
            <p:ph idx="1"/>
            <p:extLst>
              <p:ext uri="{D42A27DB-BD31-4B8C-83A1-F6EECF244321}">
                <p14:modId xmlns:p14="http://schemas.microsoft.com/office/powerpoint/2010/main" val="2848807996"/>
              </p:ext>
            </p:extLst>
          </p:nvPr>
        </p:nvGraphicFramePr>
        <p:xfrm>
          <a:off x="681038" y="2157984"/>
          <a:ext cx="9613900" cy="446227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27361069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Δικαιολογητικά κατακύρωσης/Οψιγενείς μεταβολές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203</a:t>
            </a:fld>
            <a:endParaRPr lang="en-US" dirty="0"/>
          </a:p>
        </p:txBody>
      </p:sp>
      <p:graphicFrame>
        <p:nvGraphicFramePr>
          <p:cNvPr id="7" name="Content Placeholder 1">
            <a:extLst>
              <a:ext uri="{FF2B5EF4-FFF2-40B4-BE49-F238E27FC236}">
                <a16:creationId xmlns:a16="http://schemas.microsoft.com/office/drawing/2014/main" id="{2F013D06-33EC-679B-7751-BC6861D13F0E}"/>
              </a:ext>
            </a:extLst>
          </p:cNvPr>
          <p:cNvGraphicFramePr>
            <a:graphicFrameLocks noGrp="1"/>
          </p:cNvGraphicFramePr>
          <p:nvPr>
            <p:ph idx="1"/>
            <p:extLst>
              <p:ext uri="{D42A27DB-BD31-4B8C-83A1-F6EECF244321}">
                <p14:modId xmlns:p14="http://schemas.microsoft.com/office/powerpoint/2010/main" val="1018654182"/>
              </p:ext>
            </p:extLst>
          </p:nvPr>
        </p:nvGraphicFramePr>
        <p:xfrm>
          <a:off x="681038" y="2121408"/>
          <a:ext cx="9613900" cy="455371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19983936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Δικαιολογητικά κατακύρωσης/Οψιγενείς μεταβολές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204</a:t>
            </a:fld>
            <a:endParaRPr lang="en-US" dirty="0"/>
          </a:p>
        </p:txBody>
      </p:sp>
      <p:graphicFrame>
        <p:nvGraphicFramePr>
          <p:cNvPr id="6" name="Content Placeholder 1">
            <a:extLst>
              <a:ext uri="{FF2B5EF4-FFF2-40B4-BE49-F238E27FC236}">
                <a16:creationId xmlns:a16="http://schemas.microsoft.com/office/drawing/2014/main" id="{D6E1B234-0392-2EC0-BC1C-6FDE5BA70E19}"/>
              </a:ext>
            </a:extLst>
          </p:cNvPr>
          <p:cNvGraphicFramePr>
            <a:graphicFrameLocks noGrp="1"/>
          </p:cNvGraphicFramePr>
          <p:nvPr>
            <p:ph idx="1"/>
            <p:extLst>
              <p:ext uri="{D42A27DB-BD31-4B8C-83A1-F6EECF244321}">
                <p14:modId xmlns:p14="http://schemas.microsoft.com/office/powerpoint/2010/main" val="2289732958"/>
              </p:ext>
            </p:extLst>
          </p:nvPr>
        </p:nvGraphicFramePr>
        <p:xfrm>
          <a:off x="681038" y="2103120"/>
          <a:ext cx="9613900" cy="453542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00528062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Δικαιολογητικά κατακύρωσης/Οψιγενείς μεταβολές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205</a:t>
            </a:fld>
            <a:endParaRPr lang="en-US" dirty="0"/>
          </a:p>
        </p:txBody>
      </p:sp>
      <p:graphicFrame>
        <p:nvGraphicFramePr>
          <p:cNvPr id="7" name="Content Placeholder 1">
            <a:extLst>
              <a:ext uri="{FF2B5EF4-FFF2-40B4-BE49-F238E27FC236}">
                <a16:creationId xmlns:a16="http://schemas.microsoft.com/office/drawing/2014/main" id="{AB6FE226-2262-7952-1BB4-789E535FB854}"/>
              </a:ext>
            </a:extLst>
          </p:cNvPr>
          <p:cNvGraphicFramePr>
            <a:graphicFrameLocks noGrp="1"/>
          </p:cNvGraphicFramePr>
          <p:nvPr>
            <p:ph idx="1"/>
            <p:extLst>
              <p:ext uri="{D42A27DB-BD31-4B8C-83A1-F6EECF244321}">
                <p14:modId xmlns:p14="http://schemas.microsoft.com/office/powerpoint/2010/main" val="1006405796"/>
              </p:ext>
            </p:extLst>
          </p:nvPr>
        </p:nvGraphicFramePr>
        <p:xfrm>
          <a:off x="681038" y="2121408"/>
          <a:ext cx="9613900" cy="460857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06362112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Λόγοι αποκλεισμού</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206</a:t>
            </a:fld>
            <a:endParaRPr lang="en-US" dirty="0"/>
          </a:p>
        </p:txBody>
      </p:sp>
      <p:graphicFrame>
        <p:nvGraphicFramePr>
          <p:cNvPr id="6" name="Content Placeholder 2">
            <a:extLst>
              <a:ext uri="{FF2B5EF4-FFF2-40B4-BE49-F238E27FC236}">
                <a16:creationId xmlns:a16="http://schemas.microsoft.com/office/drawing/2014/main" id="{D085333D-1F40-ADA0-C60E-0DAB9CB58617}"/>
              </a:ext>
            </a:extLst>
          </p:cNvPr>
          <p:cNvGraphicFramePr>
            <a:graphicFrameLocks noGrp="1"/>
          </p:cNvGraphicFramePr>
          <p:nvPr>
            <p:ph idx="1"/>
            <p:extLst>
              <p:ext uri="{D42A27DB-BD31-4B8C-83A1-F6EECF244321}">
                <p14:modId xmlns:p14="http://schemas.microsoft.com/office/powerpoint/2010/main" val="2031920029"/>
              </p:ext>
            </p:extLst>
          </p:nvPr>
        </p:nvGraphicFramePr>
        <p:xfrm>
          <a:off x="681038" y="2157984"/>
          <a:ext cx="9613900" cy="449884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33486786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Λόγοι αποκλεισμού</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207</a:t>
            </a:fld>
            <a:endParaRPr lang="en-US" dirty="0"/>
          </a:p>
        </p:txBody>
      </p:sp>
      <p:graphicFrame>
        <p:nvGraphicFramePr>
          <p:cNvPr id="7" name="Content Placeholder 2">
            <a:extLst>
              <a:ext uri="{FF2B5EF4-FFF2-40B4-BE49-F238E27FC236}">
                <a16:creationId xmlns:a16="http://schemas.microsoft.com/office/drawing/2014/main" id="{1B8139A8-0154-1280-69F1-B2D8F82F78D7}"/>
              </a:ext>
            </a:extLst>
          </p:cNvPr>
          <p:cNvGraphicFramePr>
            <a:graphicFrameLocks noGrp="1"/>
          </p:cNvGraphicFramePr>
          <p:nvPr>
            <p:ph idx="1"/>
            <p:extLst>
              <p:ext uri="{D42A27DB-BD31-4B8C-83A1-F6EECF244321}">
                <p14:modId xmlns:p14="http://schemas.microsoft.com/office/powerpoint/2010/main" val="4094032485"/>
              </p:ext>
            </p:extLst>
          </p:nvPr>
        </p:nvGraphicFramePr>
        <p:xfrm>
          <a:off x="681038" y="2084832"/>
          <a:ext cx="9613900" cy="459028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63977567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Λόγοι αποκλεισμού</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208</a:t>
            </a:fld>
            <a:endParaRPr lang="en-US" dirty="0"/>
          </a:p>
        </p:txBody>
      </p:sp>
      <p:graphicFrame>
        <p:nvGraphicFramePr>
          <p:cNvPr id="6" name="Content Placeholder 2">
            <a:extLst>
              <a:ext uri="{FF2B5EF4-FFF2-40B4-BE49-F238E27FC236}">
                <a16:creationId xmlns:a16="http://schemas.microsoft.com/office/drawing/2014/main" id="{FE1516DF-F542-77E1-033E-3EB6D3533383}"/>
              </a:ext>
            </a:extLst>
          </p:cNvPr>
          <p:cNvGraphicFramePr>
            <a:graphicFrameLocks noGrp="1"/>
          </p:cNvGraphicFramePr>
          <p:nvPr>
            <p:ph idx="1"/>
            <p:extLst>
              <p:ext uri="{D42A27DB-BD31-4B8C-83A1-F6EECF244321}">
                <p14:modId xmlns:p14="http://schemas.microsoft.com/office/powerpoint/2010/main" val="2786399915"/>
              </p:ext>
            </p:extLst>
          </p:nvPr>
        </p:nvGraphicFramePr>
        <p:xfrm>
          <a:off x="681038" y="2139696"/>
          <a:ext cx="9613900" cy="453542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02306969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Λόγοι αποκλεισμού</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209</a:t>
            </a:fld>
            <a:endParaRPr lang="en-US" dirty="0"/>
          </a:p>
        </p:txBody>
      </p:sp>
      <p:graphicFrame>
        <p:nvGraphicFramePr>
          <p:cNvPr id="7" name="Content Placeholder 1">
            <a:extLst>
              <a:ext uri="{FF2B5EF4-FFF2-40B4-BE49-F238E27FC236}">
                <a16:creationId xmlns:a16="http://schemas.microsoft.com/office/drawing/2014/main" id="{8408252F-0568-D237-49F8-F471B1751A09}"/>
              </a:ext>
            </a:extLst>
          </p:cNvPr>
          <p:cNvGraphicFramePr>
            <a:graphicFrameLocks noGrp="1"/>
          </p:cNvGraphicFramePr>
          <p:nvPr>
            <p:ph idx="1"/>
            <p:extLst>
              <p:ext uri="{D42A27DB-BD31-4B8C-83A1-F6EECF244321}">
                <p14:modId xmlns:p14="http://schemas.microsoft.com/office/powerpoint/2010/main" val="3011594999"/>
              </p:ext>
            </p:extLst>
          </p:nvPr>
        </p:nvGraphicFramePr>
        <p:xfrm>
          <a:off x="681038" y="2176272"/>
          <a:ext cx="9613900" cy="446227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90804602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C3AECC5-DE45-99D5-C48A-48AA4A12A439}"/>
            </a:ext>
          </a:extLst>
        </p:cNvPr>
        <p:cNvGrpSpPr/>
        <p:nvPr/>
      </p:nvGrpSpPr>
      <p:grpSpPr>
        <a:xfrm>
          <a:off x="0" y="0"/>
          <a:ext cx="0" cy="0"/>
          <a:chOff x="0" y="0"/>
          <a:chExt cx="0" cy="0"/>
        </a:xfrm>
      </p:grpSpPr>
      <p:sp>
        <p:nvSpPr>
          <p:cNvPr id="2" name="Τίτλος 1">
            <a:extLst>
              <a:ext uri="{FF2B5EF4-FFF2-40B4-BE49-F238E27FC236}">
                <a16:creationId xmlns:a16="http://schemas.microsoft.com/office/drawing/2014/main" id="{62D4EA22-4DC3-9121-299E-4C7E0B983629}"/>
              </a:ext>
            </a:extLst>
          </p:cNvPr>
          <p:cNvSpPr>
            <a:spLocks noGrp="1"/>
          </p:cNvSpPr>
          <p:nvPr>
            <p:ph type="title"/>
          </p:nvPr>
        </p:nvSpPr>
        <p:spPr/>
        <p:txBody>
          <a:bodyPr/>
          <a:lstStyle/>
          <a:p>
            <a:r>
              <a:rPr lang="el-GR" dirty="0"/>
              <a:t>Διαδικασία ανάθεσης Δημοσίων Συμβάσεων</a:t>
            </a:r>
          </a:p>
        </p:txBody>
      </p:sp>
      <p:sp>
        <p:nvSpPr>
          <p:cNvPr id="3" name="Θέση περιεχομένου 2">
            <a:extLst>
              <a:ext uri="{FF2B5EF4-FFF2-40B4-BE49-F238E27FC236}">
                <a16:creationId xmlns:a16="http://schemas.microsoft.com/office/drawing/2014/main" id="{EECA08B9-0C8F-4970-29FB-3D3A61EE1437}"/>
              </a:ext>
            </a:extLst>
          </p:cNvPr>
          <p:cNvSpPr>
            <a:spLocks noGrp="1"/>
          </p:cNvSpPr>
          <p:nvPr>
            <p:ph idx="1"/>
          </p:nvPr>
        </p:nvSpPr>
        <p:spPr>
          <a:xfrm>
            <a:off x="680321" y="2082799"/>
            <a:ext cx="9613861" cy="4492171"/>
          </a:xfrm>
        </p:spPr>
        <p:txBody>
          <a:bodyPr>
            <a:noAutofit/>
          </a:bodyPr>
          <a:lstStyle/>
          <a:p>
            <a:pPr algn="just">
              <a:lnSpc>
                <a:spcPct val="150000"/>
              </a:lnSpc>
              <a:buFont typeface="Wingdings" panose="05000000000000000000" pitchFamily="2" charset="2"/>
              <a:buChar char="Ø"/>
            </a:pPr>
            <a:r>
              <a:rPr lang="el-GR" sz="1600" dirty="0"/>
              <a:t>Ανάθεση σύμβασης</a:t>
            </a:r>
          </a:p>
          <a:p>
            <a:pPr lvl="1" algn="just">
              <a:lnSpc>
                <a:spcPct val="150000"/>
              </a:lnSpc>
            </a:pPr>
            <a:r>
              <a:rPr lang="el-GR" sz="1600" dirty="0"/>
              <a:t>Παραλαβή και αξιολόγηση (και βαθμολόγηση όπου απαιτείται) των προσφορών</a:t>
            </a:r>
          </a:p>
          <a:p>
            <a:pPr lvl="1" algn="just">
              <a:lnSpc>
                <a:spcPct val="150000"/>
              </a:lnSpc>
            </a:pPr>
            <a:r>
              <a:rPr lang="el-GR" sz="1600" dirty="0"/>
              <a:t>Επιλογή της βέλτιστης προσφοράς βάσει του κριτηρίου ανάθεσης που έχει επιλεγεί</a:t>
            </a:r>
          </a:p>
          <a:p>
            <a:pPr lvl="1" algn="just">
              <a:lnSpc>
                <a:spcPct val="150000"/>
              </a:lnSpc>
            </a:pPr>
            <a:r>
              <a:rPr lang="el-GR" sz="1600" dirty="0"/>
              <a:t>Υπογραφή της σύμβασης</a:t>
            </a:r>
          </a:p>
          <a:p>
            <a:pPr algn="just">
              <a:lnSpc>
                <a:spcPct val="150000"/>
              </a:lnSpc>
              <a:buFont typeface="Wingdings" panose="05000000000000000000" pitchFamily="2" charset="2"/>
              <a:buChar char="Ø"/>
            </a:pPr>
            <a:r>
              <a:rPr lang="el-GR" sz="1600" dirty="0"/>
              <a:t>Γνωστοποίηση σύναψης σύμβασης</a:t>
            </a:r>
          </a:p>
          <a:p>
            <a:pPr lvl="1" algn="just">
              <a:lnSpc>
                <a:spcPct val="150000"/>
              </a:lnSpc>
            </a:pPr>
            <a:r>
              <a:rPr lang="el-GR" sz="1600" dirty="0"/>
              <a:t>Τήρηση των υποχρεώσεων δημοσιότητας μετά την υπογραφή της δημόσιας σύμβασης</a:t>
            </a:r>
          </a:p>
          <a:p>
            <a:pPr algn="just">
              <a:lnSpc>
                <a:spcPct val="150000"/>
              </a:lnSpc>
              <a:buFont typeface="Wingdings" panose="05000000000000000000" pitchFamily="2" charset="2"/>
              <a:buChar char="Ø"/>
            </a:pPr>
            <a:r>
              <a:rPr lang="el-GR" sz="1600" dirty="0"/>
              <a:t>Εκτέλεση της σύμβασης</a:t>
            </a:r>
          </a:p>
          <a:p>
            <a:pPr lvl="1" algn="just">
              <a:lnSpc>
                <a:spcPct val="150000"/>
              </a:lnSpc>
            </a:pPr>
            <a:r>
              <a:rPr lang="el-GR" sz="1600" dirty="0"/>
              <a:t>Εκτέλεση του έργου, παράδοση των αγαθών, παροχή των υπηρεσιών</a:t>
            </a:r>
          </a:p>
          <a:p>
            <a:pPr lvl="1" algn="just">
              <a:lnSpc>
                <a:spcPct val="150000"/>
              </a:lnSpc>
            </a:pPr>
            <a:r>
              <a:rPr lang="el-GR" sz="1600" dirty="0"/>
              <a:t>Τιμολόγηση</a:t>
            </a:r>
          </a:p>
          <a:p>
            <a:pPr lvl="1" algn="just">
              <a:lnSpc>
                <a:spcPct val="150000"/>
              </a:lnSpc>
            </a:pPr>
            <a:r>
              <a:rPr lang="el-GR" sz="1600" dirty="0"/>
              <a:t>Πληρωμή</a:t>
            </a:r>
          </a:p>
        </p:txBody>
      </p:sp>
      <p:sp>
        <p:nvSpPr>
          <p:cNvPr id="4" name="Θέση αριθμού διαφάνειας 3">
            <a:extLst>
              <a:ext uri="{FF2B5EF4-FFF2-40B4-BE49-F238E27FC236}">
                <a16:creationId xmlns:a16="http://schemas.microsoft.com/office/drawing/2014/main" id="{691161E7-C013-F95F-8E0B-CD01C7AAC85D}"/>
              </a:ext>
            </a:extLst>
          </p:cNvPr>
          <p:cNvSpPr>
            <a:spLocks noGrp="1"/>
          </p:cNvSpPr>
          <p:nvPr>
            <p:ph type="sldNum" sz="quarter" idx="12"/>
          </p:nvPr>
        </p:nvSpPr>
        <p:spPr/>
        <p:txBody>
          <a:bodyPr/>
          <a:lstStyle/>
          <a:p>
            <a:fld id="{6D22F896-40B5-4ADD-8801-0D06FADFA095}" type="slidenum">
              <a:rPr lang="en-US" smtClean="0"/>
              <a:pPr/>
              <a:t>21</a:t>
            </a:fld>
            <a:endParaRPr lang="en-US" dirty="0"/>
          </a:p>
        </p:txBody>
      </p:sp>
    </p:spTree>
    <p:extLst>
      <p:ext uri="{BB962C8B-B14F-4D97-AF65-F5344CB8AC3E}">
        <p14:creationId xmlns:p14="http://schemas.microsoft.com/office/powerpoint/2010/main" val="150303162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fade">
                                      <p:cBhvr>
                                        <p:cTn id="10" dur="500"/>
                                        <p:tgtEl>
                                          <p:spTgt spid="3">
                                            <p:txEl>
                                              <p:pRg st="1" end="1"/>
                                            </p:txEl>
                                          </p:spTgt>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fade">
                                      <p:cBhvr>
                                        <p:cTn id="13" dur="500"/>
                                        <p:tgtEl>
                                          <p:spTgt spid="3">
                                            <p:txEl>
                                              <p:pRg st="2" end="2"/>
                                            </p:txEl>
                                          </p:spTgt>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3">
                                            <p:txEl>
                                              <p:pRg st="3" end="3"/>
                                            </p:txEl>
                                          </p:spTgt>
                                        </p:tgtEl>
                                        <p:attrNameLst>
                                          <p:attrName>style.visibility</p:attrName>
                                        </p:attrNameLst>
                                      </p:cBhvr>
                                      <p:to>
                                        <p:strVal val="visible"/>
                                      </p:to>
                                    </p:set>
                                    <p:animEffect transition="in" filter="fade">
                                      <p:cBhvr>
                                        <p:cTn id="16" dur="500"/>
                                        <p:tgtEl>
                                          <p:spTgt spid="3">
                                            <p:txEl>
                                              <p:pRg st="3" end="3"/>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3">
                                            <p:txEl>
                                              <p:pRg st="4" end="4"/>
                                            </p:txEl>
                                          </p:spTgt>
                                        </p:tgtEl>
                                        <p:attrNameLst>
                                          <p:attrName>style.visibility</p:attrName>
                                        </p:attrNameLst>
                                      </p:cBhvr>
                                      <p:to>
                                        <p:strVal val="visible"/>
                                      </p:to>
                                    </p:set>
                                    <p:animEffect transition="in" filter="fade">
                                      <p:cBhvr>
                                        <p:cTn id="21" dur="500"/>
                                        <p:tgtEl>
                                          <p:spTgt spid="3">
                                            <p:txEl>
                                              <p:pRg st="4" end="4"/>
                                            </p:txEl>
                                          </p:spTgt>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3">
                                            <p:txEl>
                                              <p:pRg st="5" end="5"/>
                                            </p:txEl>
                                          </p:spTgt>
                                        </p:tgtEl>
                                        <p:attrNameLst>
                                          <p:attrName>style.visibility</p:attrName>
                                        </p:attrNameLst>
                                      </p:cBhvr>
                                      <p:to>
                                        <p:strVal val="visible"/>
                                      </p:to>
                                    </p:set>
                                    <p:animEffect transition="in" filter="fade">
                                      <p:cBhvr>
                                        <p:cTn id="24" dur="500"/>
                                        <p:tgtEl>
                                          <p:spTgt spid="3">
                                            <p:txEl>
                                              <p:pRg st="5" end="5"/>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3">
                                            <p:txEl>
                                              <p:pRg st="6" end="6"/>
                                            </p:txEl>
                                          </p:spTgt>
                                        </p:tgtEl>
                                        <p:attrNameLst>
                                          <p:attrName>style.visibility</p:attrName>
                                        </p:attrNameLst>
                                      </p:cBhvr>
                                      <p:to>
                                        <p:strVal val="visible"/>
                                      </p:to>
                                    </p:set>
                                    <p:animEffect transition="in" filter="fade">
                                      <p:cBhvr>
                                        <p:cTn id="29" dur="500"/>
                                        <p:tgtEl>
                                          <p:spTgt spid="3">
                                            <p:txEl>
                                              <p:pRg st="6" end="6"/>
                                            </p:txEl>
                                          </p:spTgt>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3">
                                            <p:txEl>
                                              <p:pRg st="7" end="7"/>
                                            </p:txEl>
                                          </p:spTgt>
                                        </p:tgtEl>
                                        <p:attrNameLst>
                                          <p:attrName>style.visibility</p:attrName>
                                        </p:attrNameLst>
                                      </p:cBhvr>
                                      <p:to>
                                        <p:strVal val="visible"/>
                                      </p:to>
                                    </p:set>
                                    <p:animEffect transition="in" filter="fade">
                                      <p:cBhvr>
                                        <p:cTn id="32" dur="500"/>
                                        <p:tgtEl>
                                          <p:spTgt spid="3">
                                            <p:txEl>
                                              <p:pRg st="7" end="7"/>
                                            </p:txEl>
                                          </p:spTgt>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3">
                                            <p:txEl>
                                              <p:pRg st="8" end="8"/>
                                            </p:txEl>
                                          </p:spTgt>
                                        </p:tgtEl>
                                        <p:attrNameLst>
                                          <p:attrName>style.visibility</p:attrName>
                                        </p:attrNameLst>
                                      </p:cBhvr>
                                      <p:to>
                                        <p:strVal val="visible"/>
                                      </p:to>
                                    </p:set>
                                    <p:animEffect transition="in" filter="fade">
                                      <p:cBhvr>
                                        <p:cTn id="35" dur="500"/>
                                        <p:tgtEl>
                                          <p:spTgt spid="3">
                                            <p:txEl>
                                              <p:pRg st="8" end="8"/>
                                            </p:txEl>
                                          </p:spTgt>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3">
                                            <p:txEl>
                                              <p:pRg st="9" end="9"/>
                                            </p:txEl>
                                          </p:spTgt>
                                        </p:tgtEl>
                                        <p:attrNameLst>
                                          <p:attrName>style.visibility</p:attrName>
                                        </p:attrNameLst>
                                      </p:cBhvr>
                                      <p:to>
                                        <p:strVal val="visible"/>
                                      </p:to>
                                    </p:set>
                                    <p:animEffect transition="in" filter="fade">
                                      <p:cBhvr>
                                        <p:cTn id="38" dur="500"/>
                                        <p:tgtEl>
                                          <p:spTgt spid="3">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Λόγοι αποκλεισμού</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210</a:t>
            </a:fld>
            <a:endParaRPr lang="en-US" dirty="0"/>
          </a:p>
        </p:txBody>
      </p:sp>
      <p:graphicFrame>
        <p:nvGraphicFramePr>
          <p:cNvPr id="6" name="Content Placeholder 1">
            <a:extLst>
              <a:ext uri="{FF2B5EF4-FFF2-40B4-BE49-F238E27FC236}">
                <a16:creationId xmlns:a16="http://schemas.microsoft.com/office/drawing/2014/main" id="{AA55E9CD-A365-D212-D111-DA135F418D2E}"/>
              </a:ext>
            </a:extLst>
          </p:cNvPr>
          <p:cNvGraphicFramePr>
            <a:graphicFrameLocks noGrp="1"/>
          </p:cNvGraphicFramePr>
          <p:nvPr>
            <p:ph idx="1"/>
            <p:extLst>
              <p:ext uri="{D42A27DB-BD31-4B8C-83A1-F6EECF244321}">
                <p14:modId xmlns:p14="http://schemas.microsoft.com/office/powerpoint/2010/main" val="4000148194"/>
              </p:ext>
            </p:extLst>
          </p:nvPr>
        </p:nvGraphicFramePr>
        <p:xfrm>
          <a:off x="681038" y="2139696"/>
          <a:ext cx="9613900" cy="459028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10067293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Τίτλος 4"/>
          <p:cNvSpPr>
            <a:spLocks noGrp="1"/>
          </p:cNvSpPr>
          <p:nvPr>
            <p:ph type="title"/>
          </p:nvPr>
        </p:nvSpPr>
        <p:spPr/>
        <p:txBody>
          <a:bodyPr/>
          <a:lstStyle/>
          <a:p>
            <a:r>
              <a:rPr lang="el-GR" dirty="0"/>
              <a:t>Οικονομικοί Φορείς </a:t>
            </a:r>
          </a:p>
        </p:txBody>
      </p:sp>
      <p:sp>
        <p:nvSpPr>
          <p:cNvPr id="6" name="Θέση κειμένου 5"/>
          <p:cNvSpPr>
            <a:spLocks noGrp="1"/>
          </p:cNvSpPr>
          <p:nvPr>
            <p:ph type="body" idx="1"/>
          </p:nvPr>
        </p:nvSpPr>
        <p:spPr>
          <a:xfrm>
            <a:off x="680322" y="4150528"/>
            <a:ext cx="9613860" cy="2495202"/>
          </a:xfrm>
        </p:spPr>
        <p:txBody>
          <a:bodyPr>
            <a:normAutofit/>
          </a:bodyPr>
          <a:lstStyle/>
          <a:p>
            <a:pPr marL="342900" indent="-342900" algn="l">
              <a:buFontTx/>
              <a:buChar char="-"/>
            </a:pPr>
            <a:r>
              <a:rPr lang="el-GR" sz="1800" dirty="0"/>
              <a:t>Από κοινού συμμετοχή περισσοτέρων οικονομικών φορέων</a:t>
            </a:r>
          </a:p>
          <a:p>
            <a:pPr marL="342900" indent="-342900" algn="l">
              <a:buFontTx/>
              <a:buChar char="-"/>
            </a:pPr>
            <a:r>
              <a:rPr lang="el-GR" sz="1800" dirty="0"/>
              <a:t>Ένωση προσώπων</a:t>
            </a:r>
          </a:p>
          <a:p>
            <a:pPr marL="342900" indent="-342900" algn="l">
              <a:buFontTx/>
              <a:buChar char="-"/>
            </a:pPr>
            <a:r>
              <a:rPr lang="el-GR" sz="1800" dirty="0"/>
              <a:t>Κοινοπραξία</a:t>
            </a:r>
          </a:p>
          <a:p>
            <a:pPr marL="342900" indent="-342900" algn="l">
              <a:buFontTx/>
              <a:buChar char="-"/>
            </a:pPr>
            <a:r>
              <a:rPr lang="el-GR" sz="1800" dirty="0"/>
              <a:t>Στήριξη στις ικανότητες τρίτου φορέα (Δάνεια εμπειρία)</a:t>
            </a:r>
          </a:p>
          <a:p>
            <a:pPr marL="342900" indent="-342900" algn="l">
              <a:buFontTx/>
              <a:buChar char="-"/>
            </a:pPr>
            <a:r>
              <a:rPr lang="el-GR" sz="1800" dirty="0"/>
              <a:t>Υπεργολαβία</a:t>
            </a:r>
          </a:p>
        </p:txBody>
      </p:sp>
      <p:sp>
        <p:nvSpPr>
          <p:cNvPr id="4" name="Θέση αριθμού διαφάνειας 3"/>
          <p:cNvSpPr>
            <a:spLocks noGrp="1"/>
          </p:cNvSpPr>
          <p:nvPr>
            <p:ph type="sldNum" sz="quarter" idx="12"/>
          </p:nvPr>
        </p:nvSpPr>
        <p:spPr/>
        <p:txBody>
          <a:bodyPr/>
          <a:lstStyle/>
          <a:p>
            <a:fld id="{6D22F896-40B5-4ADD-8801-0D06FADFA095}" type="slidenum">
              <a:rPr lang="en-US" smtClean="0"/>
              <a:pPr/>
              <a:t>211</a:t>
            </a:fld>
            <a:endParaRPr lang="en-US" dirty="0"/>
          </a:p>
        </p:txBody>
      </p:sp>
    </p:spTree>
    <p:extLst>
      <p:ext uri="{BB962C8B-B14F-4D97-AF65-F5344CB8AC3E}">
        <p14:creationId xmlns:p14="http://schemas.microsoft.com/office/powerpoint/2010/main" val="150341723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Από κοινού συμμετοχή περισσοτέρων οικονομικών φορέων</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212</a:t>
            </a:fld>
            <a:endParaRPr lang="en-US" dirty="0"/>
          </a:p>
        </p:txBody>
      </p:sp>
      <p:graphicFrame>
        <p:nvGraphicFramePr>
          <p:cNvPr id="7" name="Θέση περιεχομένου 5">
            <a:extLst>
              <a:ext uri="{FF2B5EF4-FFF2-40B4-BE49-F238E27FC236}">
                <a16:creationId xmlns:a16="http://schemas.microsoft.com/office/drawing/2014/main" id="{93A17D26-DD49-0762-914C-D32767FB8204}"/>
              </a:ext>
            </a:extLst>
          </p:cNvPr>
          <p:cNvGraphicFramePr>
            <a:graphicFrameLocks noGrp="1"/>
          </p:cNvGraphicFramePr>
          <p:nvPr>
            <p:ph idx="1"/>
            <p:extLst>
              <p:ext uri="{D42A27DB-BD31-4B8C-83A1-F6EECF244321}">
                <p14:modId xmlns:p14="http://schemas.microsoft.com/office/powerpoint/2010/main" val="2459294843"/>
              </p:ext>
            </p:extLst>
          </p:nvPr>
        </p:nvGraphicFramePr>
        <p:xfrm>
          <a:off x="681038" y="2103120"/>
          <a:ext cx="9613900" cy="4572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06011776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Ένωση προσώπων</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213</a:t>
            </a:fld>
            <a:endParaRPr lang="en-US" dirty="0"/>
          </a:p>
        </p:txBody>
      </p:sp>
      <p:graphicFrame>
        <p:nvGraphicFramePr>
          <p:cNvPr id="6" name="Θέση περιεχομένου 4">
            <a:extLst>
              <a:ext uri="{FF2B5EF4-FFF2-40B4-BE49-F238E27FC236}">
                <a16:creationId xmlns:a16="http://schemas.microsoft.com/office/drawing/2014/main" id="{AE818824-8CF6-8256-C9EE-0645ED31503F}"/>
              </a:ext>
            </a:extLst>
          </p:cNvPr>
          <p:cNvGraphicFramePr>
            <a:graphicFrameLocks noGrp="1"/>
          </p:cNvGraphicFramePr>
          <p:nvPr>
            <p:ph idx="1"/>
            <p:extLst>
              <p:ext uri="{D42A27DB-BD31-4B8C-83A1-F6EECF244321}">
                <p14:modId xmlns:p14="http://schemas.microsoft.com/office/powerpoint/2010/main" val="2571127281"/>
              </p:ext>
            </p:extLst>
          </p:nvPr>
        </p:nvGraphicFramePr>
        <p:xfrm>
          <a:off x="681038" y="2139696"/>
          <a:ext cx="9613900" cy="449884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7909497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Ένωση προσώπων</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214</a:t>
            </a:fld>
            <a:endParaRPr lang="en-US" dirty="0"/>
          </a:p>
        </p:txBody>
      </p:sp>
      <p:graphicFrame>
        <p:nvGraphicFramePr>
          <p:cNvPr id="7" name="Θέση περιεχομένου 5">
            <a:extLst>
              <a:ext uri="{FF2B5EF4-FFF2-40B4-BE49-F238E27FC236}">
                <a16:creationId xmlns:a16="http://schemas.microsoft.com/office/drawing/2014/main" id="{1B760476-42E6-E04F-F2CE-5BC54A948578}"/>
              </a:ext>
            </a:extLst>
          </p:cNvPr>
          <p:cNvGraphicFramePr>
            <a:graphicFrameLocks noGrp="1"/>
          </p:cNvGraphicFramePr>
          <p:nvPr>
            <p:ph idx="1"/>
            <p:extLst>
              <p:ext uri="{D42A27DB-BD31-4B8C-83A1-F6EECF244321}">
                <p14:modId xmlns:p14="http://schemas.microsoft.com/office/powerpoint/2010/main" val="169090697"/>
              </p:ext>
            </p:extLst>
          </p:nvPr>
        </p:nvGraphicFramePr>
        <p:xfrm>
          <a:off x="681038" y="2231136"/>
          <a:ext cx="9613900" cy="448056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2427810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Ένωση προσώπων</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215</a:t>
            </a:fld>
            <a:endParaRPr lang="en-US" dirty="0"/>
          </a:p>
        </p:txBody>
      </p:sp>
      <p:graphicFrame>
        <p:nvGraphicFramePr>
          <p:cNvPr id="6" name="Θέση περιεχομένου 4">
            <a:extLst>
              <a:ext uri="{FF2B5EF4-FFF2-40B4-BE49-F238E27FC236}">
                <a16:creationId xmlns:a16="http://schemas.microsoft.com/office/drawing/2014/main" id="{88667AF7-DBE7-CCD4-B29D-0B1EF045C0CC}"/>
              </a:ext>
            </a:extLst>
          </p:cNvPr>
          <p:cNvGraphicFramePr>
            <a:graphicFrameLocks noGrp="1"/>
          </p:cNvGraphicFramePr>
          <p:nvPr>
            <p:ph idx="1"/>
            <p:extLst>
              <p:ext uri="{D42A27DB-BD31-4B8C-83A1-F6EECF244321}">
                <p14:modId xmlns:p14="http://schemas.microsoft.com/office/powerpoint/2010/main" val="4157745711"/>
              </p:ext>
            </p:extLst>
          </p:nvPr>
        </p:nvGraphicFramePr>
        <p:xfrm>
          <a:off x="681038" y="2139696"/>
          <a:ext cx="9613900" cy="451713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33808640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Ένωση προσώπων</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216</a:t>
            </a:fld>
            <a:endParaRPr lang="en-US" dirty="0"/>
          </a:p>
        </p:txBody>
      </p:sp>
      <p:graphicFrame>
        <p:nvGraphicFramePr>
          <p:cNvPr id="7" name="Θέση περιεχομένου 5">
            <a:extLst>
              <a:ext uri="{FF2B5EF4-FFF2-40B4-BE49-F238E27FC236}">
                <a16:creationId xmlns:a16="http://schemas.microsoft.com/office/drawing/2014/main" id="{5209459A-C2F7-0929-41FD-6BB52ABF9A8C}"/>
              </a:ext>
            </a:extLst>
          </p:cNvPr>
          <p:cNvGraphicFramePr>
            <a:graphicFrameLocks noGrp="1"/>
          </p:cNvGraphicFramePr>
          <p:nvPr>
            <p:ph idx="1"/>
            <p:extLst>
              <p:ext uri="{D42A27DB-BD31-4B8C-83A1-F6EECF244321}">
                <p14:modId xmlns:p14="http://schemas.microsoft.com/office/powerpoint/2010/main" val="882225508"/>
              </p:ext>
            </p:extLst>
          </p:nvPr>
        </p:nvGraphicFramePr>
        <p:xfrm>
          <a:off x="681038" y="2103120"/>
          <a:ext cx="9613900" cy="455371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35943794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Ένωση προσώπων</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217</a:t>
            </a:fld>
            <a:endParaRPr lang="en-US" dirty="0"/>
          </a:p>
        </p:txBody>
      </p:sp>
      <p:graphicFrame>
        <p:nvGraphicFramePr>
          <p:cNvPr id="6" name="Θέση περιεχομένου 5">
            <a:extLst>
              <a:ext uri="{FF2B5EF4-FFF2-40B4-BE49-F238E27FC236}">
                <a16:creationId xmlns:a16="http://schemas.microsoft.com/office/drawing/2014/main" id="{4D5A0BD3-C64A-C2E7-8944-317E1239CACC}"/>
              </a:ext>
            </a:extLst>
          </p:cNvPr>
          <p:cNvGraphicFramePr>
            <a:graphicFrameLocks noGrp="1"/>
          </p:cNvGraphicFramePr>
          <p:nvPr>
            <p:ph idx="1"/>
            <p:extLst>
              <p:ext uri="{D42A27DB-BD31-4B8C-83A1-F6EECF244321}">
                <p14:modId xmlns:p14="http://schemas.microsoft.com/office/powerpoint/2010/main" val="2836559995"/>
              </p:ext>
            </p:extLst>
          </p:nvPr>
        </p:nvGraphicFramePr>
        <p:xfrm>
          <a:off x="681038" y="2048256"/>
          <a:ext cx="9613900" cy="468172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33095651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Ένωση προσώπων</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218</a:t>
            </a:fld>
            <a:endParaRPr lang="en-US" dirty="0"/>
          </a:p>
        </p:txBody>
      </p:sp>
      <p:graphicFrame>
        <p:nvGraphicFramePr>
          <p:cNvPr id="7" name="Θέση περιεχομένου 4">
            <a:extLst>
              <a:ext uri="{FF2B5EF4-FFF2-40B4-BE49-F238E27FC236}">
                <a16:creationId xmlns:a16="http://schemas.microsoft.com/office/drawing/2014/main" id="{893E35CF-E584-41FC-5C4D-D52E4C5219F1}"/>
              </a:ext>
            </a:extLst>
          </p:cNvPr>
          <p:cNvGraphicFramePr>
            <a:graphicFrameLocks noGrp="1"/>
          </p:cNvGraphicFramePr>
          <p:nvPr>
            <p:ph idx="1"/>
            <p:extLst>
              <p:ext uri="{D42A27DB-BD31-4B8C-83A1-F6EECF244321}">
                <p14:modId xmlns:p14="http://schemas.microsoft.com/office/powerpoint/2010/main" val="3214920811"/>
              </p:ext>
            </p:extLst>
          </p:nvPr>
        </p:nvGraphicFramePr>
        <p:xfrm>
          <a:off x="681038" y="2029968"/>
          <a:ext cx="9613900" cy="466344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71628169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Ένωση προσώπων</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219</a:t>
            </a:fld>
            <a:endParaRPr lang="en-US" dirty="0"/>
          </a:p>
        </p:txBody>
      </p:sp>
      <p:graphicFrame>
        <p:nvGraphicFramePr>
          <p:cNvPr id="6" name="Θέση περιεχομένου 4">
            <a:extLst>
              <a:ext uri="{FF2B5EF4-FFF2-40B4-BE49-F238E27FC236}">
                <a16:creationId xmlns:a16="http://schemas.microsoft.com/office/drawing/2014/main" id="{721A72A2-55DB-E2D0-802C-CE1030FC1B0C}"/>
              </a:ext>
            </a:extLst>
          </p:cNvPr>
          <p:cNvGraphicFramePr>
            <a:graphicFrameLocks noGrp="1"/>
          </p:cNvGraphicFramePr>
          <p:nvPr>
            <p:ph idx="1"/>
            <p:extLst>
              <p:ext uri="{D42A27DB-BD31-4B8C-83A1-F6EECF244321}">
                <p14:modId xmlns:p14="http://schemas.microsoft.com/office/powerpoint/2010/main" val="419600440"/>
              </p:ext>
            </p:extLst>
          </p:nvPr>
        </p:nvGraphicFramePr>
        <p:xfrm>
          <a:off x="681038" y="2157984"/>
          <a:ext cx="9613900" cy="4572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7988122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Σπουδαιότητα Δημοσίων Συμβάσεων</a:t>
            </a:r>
          </a:p>
        </p:txBody>
      </p:sp>
      <p:sp>
        <p:nvSpPr>
          <p:cNvPr id="3" name="Θέση περιεχομένου 2">
            <a:extLst>
              <a:ext uri="{FF2B5EF4-FFF2-40B4-BE49-F238E27FC236}">
                <a16:creationId xmlns:a16="http://schemas.microsoft.com/office/drawing/2014/main" id="{72494B52-5760-22BD-9678-8BA2A4775A57}"/>
              </a:ext>
            </a:extLst>
          </p:cNvPr>
          <p:cNvSpPr>
            <a:spLocks noGrp="1"/>
          </p:cNvSpPr>
          <p:nvPr>
            <p:ph idx="1"/>
          </p:nvPr>
        </p:nvSpPr>
        <p:spPr>
          <a:xfrm>
            <a:off x="680320" y="2057400"/>
            <a:ext cx="9613861" cy="4658032"/>
          </a:xfrm>
        </p:spPr>
        <p:txBody>
          <a:bodyPr>
            <a:normAutofit fontScale="92500" lnSpcReduction="20000"/>
          </a:bodyPr>
          <a:lstStyle/>
          <a:p>
            <a:pPr algn="just">
              <a:lnSpc>
                <a:spcPct val="150000"/>
              </a:lnSpc>
              <a:buFont typeface="Wingdings" panose="05000000000000000000" pitchFamily="2" charset="2"/>
              <a:buChar char="q"/>
            </a:pPr>
            <a:r>
              <a:rPr lang="el-GR" sz="1600" dirty="0"/>
              <a:t>Η διασφάλιση διαφανών και αμερόληπτων διαδικασιών ανάθεσης δημοσίων συμβάσεων είναι καίριας σημασίας για:</a:t>
            </a:r>
          </a:p>
          <a:p>
            <a:pPr marL="342900" indent="-342900" algn="just">
              <a:lnSpc>
                <a:spcPct val="150000"/>
              </a:lnSpc>
              <a:buAutoNum type="arabicPeriod"/>
            </a:pPr>
            <a:r>
              <a:rPr lang="el-GR" sz="1600" dirty="0"/>
              <a:t>Την ορθή κατανομή και διάθεση των δημόσιων εθνικών πόρων και ενωσιακής προέλευσης κονδυλίων (συγχρηματοδοτούμενα προγράμματα, ΕΣΠΑ κλπ.)</a:t>
            </a:r>
          </a:p>
          <a:p>
            <a:pPr marL="342900" indent="-342900" algn="just">
              <a:lnSpc>
                <a:spcPct val="150000"/>
              </a:lnSpc>
              <a:buAutoNum type="arabicPeriod"/>
            </a:pPr>
            <a:r>
              <a:rPr lang="el-GR" sz="1600" dirty="0"/>
              <a:t>Την καλύτερη δυνατή απορρόφηση των δημοσίων εσόδων και των εσόδων από τη φορολογία και την αύξηση της αποδοτικότητας των δημοσίων δαπανών</a:t>
            </a:r>
          </a:p>
          <a:p>
            <a:pPr marL="342900" indent="-342900" algn="just">
              <a:lnSpc>
                <a:spcPct val="150000"/>
              </a:lnSpc>
              <a:buAutoNum type="arabicPeriod"/>
            </a:pPr>
            <a:r>
              <a:rPr lang="el-GR" sz="1600" dirty="0"/>
              <a:t>Την επίτευξη των στόχων της κυβερνητικής οικονομικής πολιτικής με σκοπό την οικονομική ανάπτυξη</a:t>
            </a:r>
          </a:p>
          <a:p>
            <a:pPr marL="342900" indent="-342900" algn="just">
              <a:lnSpc>
                <a:spcPct val="150000"/>
              </a:lnSpc>
              <a:buAutoNum type="arabicPeriod"/>
            </a:pPr>
            <a:r>
              <a:rPr lang="el-GR" sz="1600" dirty="0"/>
              <a:t>Την παροχή υψηλότερης ποιότητας δημόσιων υπηρεσιών και τη βελτίωση των παρεχόμενων αγαθών στους πολίτες μέσω της εξασφάλισης της βέλτιστης σχέσης ποιότητας-τιμής</a:t>
            </a:r>
          </a:p>
          <a:p>
            <a:pPr marL="342900" indent="-342900" algn="just">
              <a:lnSpc>
                <a:spcPct val="150000"/>
              </a:lnSpc>
              <a:buAutoNum type="arabicPeriod"/>
            </a:pPr>
            <a:r>
              <a:rPr lang="el-GR" sz="1600" dirty="0"/>
              <a:t>Την ενίσχυση του ανταγωνισμού ιδίως σε περιόδους οικονομικής ύφεσης</a:t>
            </a:r>
          </a:p>
          <a:p>
            <a:pPr marL="342900" indent="-342900" algn="just">
              <a:lnSpc>
                <a:spcPct val="150000"/>
              </a:lnSpc>
              <a:buAutoNum type="arabicPeriod"/>
            </a:pPr>
            <a:r>
              <a:rPr lang="el-GR" sz="1600" dirty="0"/>
              <a:t>Τον εκσυγχρονισμό και την ενσωμάτωση περιβαλλοντικών προτύπων στις διαδικασίες ανάθεσης</a:t>
            </a:r>
          </a:p>
          <a:p>
            <a:pPr marL="342900" indent="-342900" algn="just">
              <a:lnSpc>
                <a:spcPct val="150000"/>
              </a:lnSpc>
              <a:buAutoNum type="arabicPeriod"/>
            </a:pPr>
            <a:r>
              <a:rPr lang="el-GR" sz="1600" dirty="0"/>
              <a:t>Την προώθηση της καινοτομίας, της απασχόλησης και της κοινωνικής ένταξης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22</a:t>
            </a:fld>
            <a:endParaRPr lang="en-US" dirty="0"/>
          </a:p>
        </p:txBody>
      </p:sp>
    </p:spTree>
    <p:extLst>
      <p:ext uri="{BB962C8B-B14F-4D97-AF65-F5344CB8AC3E}">
        <p14:creationId xmlns:p14="http://schemas.microsoft.com/office/powerpoint/2010/main" val="68958203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fade">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fade">
                                      <p:cBhvr>
                                        <p:cTn id="17" dur="500"/>
                                        <p:tgtEl>
                                          <p:spTgt spid="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Effect transition="in" filter="fade">
                                      <p:cBhvr>
                                        <p:cTn id="22" dur="500"/>
                                        <p:tgtEl>
                                          <p:spTgt spid="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Effect transition="in" filter="fade">
                                      <p:cBhvr>
                                        <p:cTn id="27" dur="500"/>
                                        <p:tgtEl>
                                          <p:spTgt spid="3">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3">
                                            <p:txEl>
                                              <p:pRg st="5" end="5"/>
                                            </p:txEl>
                                          </p:spTgt>
                                        </p:tgtEl>
                                        <p:attrNameLst>
                                          <p:attrName>style.visibility</p:attrName>
                                        </p:attrNameLst>
                                      </p:cBhvr>
                                      <p:to>
                                        <p:strVal val="visible"/>
                                      </p:to>
                                    </p:set>
                                    <p:animEffect transition="in" filter="fade">
                                      <p:cBhvr>
                                        <p:cTn id="32" dur="500"/>
                                        <p:tgtEl>
                                          <p:spTgt spid="3">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3">
                                            <p:txEl>
                                              <p:pRg st="6" end="6"/>
                                            </p:txEl>
                                          </p:spTgt>
                                        </p:tgtEl>
                                        <p:attrNameLst>
                                          <p:attrName>style.visibility</p:attrName>
                                        </p:attrNameLst>
                                      </p:cBhvr>
                                      <p:to>
                                        <p:strVal val="visible"/>
                                      </p:to>
                                    </p:set>
                                    <p:animEffect transition="in" filter="fade">
                                      <p:cBhvr>
                                        <p:cTn id="37" dur="500"/>
                                        <p:tgtEl>
                                          <p:spTgt spid="3">
                                            <p:txEl>
                                              <p:pRg st="6" end="6"/>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3">
                                            <p:txEl>
                                              <p:pRg st="7" end="7"/>
                                            </p:txEl>
                                          </p:spTgt>
                                        </p:tgtEl>
                                        <p:attrNameLst>
                                          <p:attrName>style.visibility</p:attrName>
                                        </p:attrNameLst>
                                      </p:cBhvr>
                                      <p:to>
                                        <p:strVal val="visible"/>
                                      </p:to>
                                    </p:set>
                                    <p:animEffect transition="in" filter="fade">
                                      <p:cBhvr>
                                        <p:cTn id="42" dur="500"/>
                                        <p:tgtEl>
                                          <p:spTgt spid="3">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Ένωση προσώπων</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220</a:t>
            </a:fld>
            <a:endParaRPr lang="en-US" dirty="0"/>
          </a:p>
        </p:txBody>
      </p:sp>
      <p:graphicFrame>
        <p:nvGraphicFramePr>
          <p:cNvPr id="7" name="Θέση περιεχομένου 5">
            <a:extLst>
              <a:ext uri="{FF2B5EF4-FFF2-40B4-BE49-F238E27FC236}">
                <a16:creationId xmlns:a16="http://schemas.microsoft.com/office/drawing/2014/main" id="{892C3089-7609-C5DF-C365-9BA2EF4156F5}"/>
              </a:ext>
            </a:extLst>
          </p:cNvPr>
          <p:cNvGraphicFramePr>
            <a:graphicFrameLocks noGrp="1"/>
          </p:cNvGraphicFramePr>
          <p:nvPr>
            <p:ph idx="1"/>
            <p:extLst>
              <p:ext uri="{D42A27DB-BD31-4B8C-83A1-F6EECF244321}">
                <p14:modId xmlns:p14="http://schemas.microsoft.com/office/powerpoint/2010/main" val="1976528621"/>
              </p:ext>
            </p:extLst>
          </p:nvPr>
        </p:nvGraphicFramePr>
        <p:xfrm>
          <a:off x="681038" y="2066544"/>
          <a:ext cx="9613900" cy="460857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00195464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Κοινοπραξία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221</a:t>
            </a:fld>
            <a:endParaRPr lang="en-US" dirty="0"/>
          </a:p>
        </p:txBody>
      </p:sp>
      <p:graphicFrame>
        <p:nvGraphicFramePr>
          <p:cNvPr id="6" name="Θέση περιεχομένου 5">
            <a:extLst>
              <a:ext uri="{FF2B5EF4-FFF2-40B4-BE49-F238E27FC236}">
                <a16:creationId xmlns:a16="http://schemas.microsoft.com/office/drawing/2014/main" id="{ACCC2A18-8AFC-3A3B-41A1-4E13673848E8}"/>
              </a:ext>
            </a:extLst>
          </p:cNvPr>
          <p:cNvGraphicFramePr>
            <a:graphicFrameLocks noGrp="1"/>
          </p:cNvGraphicFramePr>
          <p:nvPr>
            <p:ph idx="1"/>
            <p:extLst>
              <p:ext uri="{D42A27DB-BD31-4B8C-83A1-F6EECF244321}">
                <p14:modId xmlns:p14="http://schemas.microsoft.com/office/powerpoint/2010/main" val="2378588505"/>
              </p:ext>
            </p:extLst>
          </p:nvPr>
        </p:nvGraphicFramePr>
        <p:xfrm>
          <a:off x="681038" y="2336800"/>
          <a:ext cx="9613900" cy="430174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57256529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Κοινοπραξία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222</a:t>
            </a:fld>
            <a:endParaRPr lang="en-US" dirty="0"/>
          </a:p>
        </p:txBody>
      </p:sp>
      <p:graphicFrame>
        <p:nvGraphicFramePr>
          <p:cNvPr id="7" name="Θέση περιεχομένου 4">
            <a:extLst>
              <a:ext uri="{FF2B5EF4-FFF2-40B4-BE49-F238E27FC236}">
                <a16:creationId xmlns:a16="http://schemas.microsoft.com/office/drawing/2014/main" id="{79738CDC-0C79-878C-882A-5F9ECEA2EA95}"/>
              </a:ext>
            </a:extLst>
          </p:cNvPr>
          <p:cNvGraphicFramePr>
            <a:graphicFrameLocks noGrp="1"/>
          </p:cNvGraphicFramePr>
          <p:nvPr>
            <p:ph idx="1"/>
            <p:extLst>
              <p:ext uri="{D42A27DB-BD31-4B8C-83A1-F6EECF244321}">
                <p14:modId xmlns:p14="http://schemas.microsoft.com/office/powerpoint/2010/main" val="1968669985"/>
              </p:ext>
            </p:extLst>
          </p:nvPr>
        </p:nvGraphicFramePr>
        <p:xfrm>
          <a:off x="681038" y="2139696"/>
          <a:ext cx="9613900" cy="4572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50181046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Κοινοπραξία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223</a:t>
            </a:fld>
            <a:endParaRPr lang="en-US" dirty="0"/>
          </a:p>
        </p:txBody>
      </p:sp>
      <p:graphicFrame>
        <p:nvGraphicFramePr>
          <p:cNvPr id="6" name="Θέση περιεχομένου 4">
            <a:extLst>
              <a:ext uri="{FF2B5EF4-FFF2-40B4-BE49-F238E27FC236}">
                <a16:creationId xmlns:a16="http://schemas.microsoft.com/office/drawing/2014/main" id="{0CE08F80-A521-8E4F-6051-453223AAF39C}"/>
              </a:ext>
            </a:extLst>
          </p:cNvPr>
          <p:cNvGraphicFramePr>
            <a:graphicFrameLocks noGrp="1"/>
          </p:cNvGraphicFramePr>
          <p:nvPr>
            <p:ph idx="1"/>
            <p:extLst>
              <p:ext uri="{D42A27DB-BD31-4B8C-83A1-F6EECF244321}">
                <p14:modId xmlns:p14="http://schemas.microsoft.com/office/powerpoint/2010/main" val="4143773682"/>
              </p:ext>
            </p:extLst>
          </p:nvPr>
        </p:nvGraphicFramePr>
        <p:xfrm>
          <a:off x="681038" y="2121408"/>
          <a:ext cx="9613900" cy="455371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58904423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Στήριξη στις ικανότητες τρίτου φορέα (Δάνεια εμπειρία)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224</a:t>
            </a:fld>
            <a:endParaRPr lang="en-US" dirty="0"/>
          </a:p>
        </p:txBody>
      </p:sp>
      <p:graphicFrame>
        <p:nvGraphicFramePr>
          <p:cNvPr id="10" name="Θέση περιεχομένου 4">
            <a:extLst>
              <a:ext uri="{FF2B5EF4-FFF2-40B4-BE49-F238E27FC236}">
                <a16:creationId xmlns:a16="http://schemas.microsoft.com/office/drawing/2014/main" id="{131E8870-EB6A-C58F-986B-DED9BF433F9A}"/>
              </a:ext>
            </a:extLst>
          </p:cNvPr>
          <p:cNvGraphicFramePr>
            <a:graphicFrameLocks noGrp="1"/>
          </p:cNvGraphicFramePr>
          <p:nvPr>
            <p:ph idx="1"/>
            <p:extLst>
              <p:ext uri="{D42A27DB-BD31-4B8C-83A1-F6EECF244321}">
                <p14:modId xmlns:p14="http://schemas.microsoft.com/office/powerpoint/2010/main" val="2244246085"/>
              </p:ext>
            </p:extLst>
          </p:nvPr>
        </p:nvGraphicFramePr>
        <p:xfrm>
          <a:off x="681038" y="2048256"/>
          <a:ext cx="9613900" cy="468172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89983054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Στήριξη στις ικανότητες τρίτου φορέα (Δάνεια εμπειρία)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225</a:t>
            </a:fld>
            <a:endParaRPr lang="en-US" dirty="0"/>
          </a:p>
        </p:txBody>
      </p:sp>
      <p:graphicFrame>
        <p:nvGraphicFramePr>
          <p:cNvPr id="6" name="Θέση περιεχομένου 5">
            <a:extLst>
              <a:ext uri="{FF2B5EF4-FFF2-40B4-BE49-F238E27FC236}">
                <a16:creationId xmlns:a16="http://schemas.microsoft.com/office/drawing/2014/main" id="{A75146CF-6E20-047B-9060-09D127A55112}"/>
              </a:ext>
            </a:extLst>
          </p:cNvPr>
          <p:cNvGraphicFramePr>
            <a:graphicFrameLocks noGrp="1"/>
          </p:cNvGraphicFramePr>
          <p:nvPr>
            <p:ph idx="1"/>
            <p:extLst>
              <p:ext uri="{D42A27DB-BD31-4B8C-83A1-F6EECF244321}">
                <p14:modId xmlns:p14="http://schemas.microsoft.com/office/powerpoint/2010/main" val="3070090714"/>
              </p:ext>
            </p:extLst>
          </p:nvPr>
        </p:nvGraphicFramePr>
        <p:xfrm>
          <a:off x="681038" y="2103120"/>
          <a:ext cx="9613900" cy="462686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83470163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Στήριξη στις ικανότητες τρίτου φορέα (Δάνεια εμπειρία)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226</a:t>
            </a:fld>
            <a:endParaRPr lang="en-US" dirty="0"/>
          </a:p>
        </p:txBody>
      </p:sp>
      <p:graphicFrame>
        <p:nvGraphicFramePr>
          <p:cNvPr id="7" name="Θέση περιεχομένου 4">
            <a:extLst>
              <a:ext uri="{FF2B5EF4-FFF2-40B4-BE49-F238E27FC236}">
                <a16:creationId xmlns:a16="http://schemas.microsoft.com/office/drawing/2014/main" id="{BC5AFF91-B5C2-6693-E740-88478E23F7EC}"/>
              </a:ext>
            </a:extLst>
          </p:cNvPr>
          <p:cNvGraphicFramePr>
            <a:graphicFrameLocks noGrp="1"/>
          </p:cNvGraphicFramePr>
          <p:nvPr>
            <p:ph idx="1"/>
            <p:extLst>
              <p:ext uri="{D42A27DB-BD31-4B8C-83A1-F6EECF244321}">
                <p14:modId xmlns:p14="http://schemas.microsoft.com/office/powerpoint/2010/main" val="29004719"/>
              </p:ext>
            </p:extLst>
          </p:nvPr>
        </p:nvGraphicFramePr>
        <p:xfrm>
          <a:off x="681038" y="2048256"/>
          <a:ext cx="9613900" cy="459028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99295745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Στήριξη στις ικανότητες τρίτου φορέα (Δάνεια εμπειρία)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227</a:t>
            </a:fld>
            <a:endParaRPr lang="en-US" dirty="0"/>
          </a:p>
        </p:txBody>
      </p:sp>
      <p:graphicFrame>
        <p:nvGraphicFramePr>
          <p:cNvPr id="6" name="Θέση περιεχομένου 5">
            <a:extLst>
              <a:ext uri="{FF2B5EF4-FFF2-40B4-BE49-F238E27FC236}">
                <a16:creationId xmlns:a16="http://schemas.microsoft.com/office/drawing/2014/main" id="{A2538245-8449-3CE9-5F5B-BF911034C8C8}"/>
              </a:ext>
            </a:extLst>
          </p:cNvPr>
          <p:cNvGraphicFramePr>
            <a:graphicFrameLocks noGrp="1"/>
          </p:cNvGraphicFramePr>
          <p:nvPr>
            <p:ph idx="1"/>
            <p:extLst>
              <p:ext uri="{D42A27DB-BD31-4B8C-83A1-F6EECF244321}">
                <p14:modId xmlns:p14="http://schemas.microsoft.com/office/powerpoint/2010/main" val="2661805624"/>
              </p:ext>
            </p:extLst>
          </p:nvPr>
        </p:nvGraphicFramePr>
        <p:xfrm>
          <a:off x="681038" y="2139696"/>
          <a:ext cx="9613900" cy="459028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11864238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Στήριξη στις ικανότητες τρίτου φορέα (Δάνεια εμπειρία)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228</a:t>
            </a:fld>
            <a:endParaRPr lang="en-US" dirty="0"/>
          </a:p>
        </p:txBody>
      </p:sp>
      <p:graphicFrame>
        <p:nvGraphicFramePr>
          <p:cNvPr id="7" name="Θέση περιεχομένου 4">
            <a:extLst>
              <a:ext uri="{FF2B5EF4-FFF2-40B4-BE49-F238E27FC236}">
                <a16:creationId xmlns:a16="http://schemas.microsoft.com/office/drawing/2014/main" id="{F058D622-5081-9D06-4095-23542D352DDF}"/>
              </a:ext>
            </a:extLst>
          </p:cNvPr>
          <p:cNvGraphicFramePr>
            <a:graphicFrameLocks noGrp="1"/>
          </p:cNvGraphicFramePr>
          <p:nvPr>
            <p:ph idx="1"/>
            <p:extLst>
              <p:ext uri="{D42A27DB-BD31-4B8C-83A1-F6EECF244321}">
                <p14:modId xmlns:p14="http://schemas.microsoft.com/office/powerpoint/2010/main" val="3924677637"/>
              </p:ext>
            </p:extLst>
          </p:nvPr>
        </p:nvGraphicFramePr>
        <p:xfrm>
          <a:off x="681038" y="2139696"/>
          <a:ext cx="9613900" cy="451713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18017402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Στήριξη στις ικανότητες τρίτου φορέα (Δάνεια εμπειρία)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229</a:t>
            </a:fld>
            <a:endParaRPr lang="en-US" dirty="0"/>
          </a:p>
        </p:txBody>
      </p:sp>
      <p:graphicFrame>
        <p:nvGraphicFramePr>
          <p:cNvPr id="6" name="Θέση περιεχομένου 4">
            <a:extLst>
              <a:ext uri="{FF2B5EF4-FFF2-40B4-BE49-F238E27FC236}">
                <a16:creationId xmlns:a16="http://schemas.microsoft.com/office/drawing/2014/main" id="{C99F9007-E94C-E7E0-75BF-62A7A2B681E1}"/>
              </a:ext>
            </a:extLst>
          </p:cNvPr>
          <p:cNvGraphicFramePr>
            <a:graphicFrameLocks noGrp="1"/>
          </p:cNvGraphicFramePr>
          <p:nvPr>
            <p:ph idx="1"/>
            <p:extLst>
              <p:ext uri="{D42A27DB-BD31-4B8C-83A1-F6EECF244321}">
                <p14:modId xmlns:p14="http://schemas.microsoft.com/office/powerpoint/2010/main" val="1433106159"/>
              </p:ext>
            </p:extLst>
          </p:nvPr>
        </p:nvGraphicFramePr>
        <p:xfrm>
          <a:off x="681038" y="2121408"/>
          <a:ext cx="9613900" cy="451713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28407751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Τίτλος 4"/>
          <p:cNvSpPr>
            <a:spLocks noGrp="1"/>
          </p:cNvSpPr>
          <p:nvPr>
            <p:ph type="title"/>
          </p:nvPr>
        </p:nvSpPr>
        <p:spPr/>
        <p:txBody>
          <a:bodyPr/>
          <a:lstStyle/>
          <a:p>
            <a:r>
              <a:rPr lang="el-GR" dirty="0"/>
              <a:t>Θεσμικό πλαίσιο</a:t>
            </a:r>
          </a:p>
        </p:txBody>
      </p:sp>
      <p:sp>
        <p:nvSpPr>
          <p:cNvPr id="6" name="Θέση κειμένου 5"/>
          <p:cNvSpPr>
            <a:spLocks noGrp="1"/>
          </p:cNvSpPr>
          <p:nvPr>
            <p:ph type="body" idx="1"/>
          </p:nvPr>
        </p:nvSpPr>
        <p:spPr>
          <a:xfrm>
            <a:off x="680322" y="4232171"/>
            <a:ext cx="9613860" cy="2333729"/>
          </a:xfrm>
        </p:spPr>
        <p:txBody>
          <a:bodyPr>
            <a:noAutofit/>
          </a:bodyPr>
          <a:lstStyle/>
          <a:p>
            <a:pPr marL="342900" indent="-342900" algn="l">
              <a:buFontTx/>
              <a:buChar char="-"/>
            </a:pPr>
            <a:r>
              <a:rPr lang="el-GR" sz="1600" dirty="0"/>
              <a:t>Ν. 4412/2016 (ΦΕΚ Α΄ 147/08.08.2016)</a:t>
            </a:r>
          </a:p>
          <a:p>
            <a:pPr marL="342900" indent="-342900" algn="l">
              <a:buFontTx/>
              <a:buChar char="-"/>
            </a:pPr>
            <a:r>
              <a:rPr lang="el-GR" sz="1600" dirty="0"/>
              <a:t>Ν. 4413/2016 (ΦΕΚ Α΄ 148/08.08.2016)</a:t>
            </a:r>
          </a:p>
          <a:p>
            <a:pPr marL="342900" indent="-342900" algn="l">
              <a:buFontTx/>
              <a:buChar char="-"/>
            </a:pPr>
            <a:r>
              <a:rPr lang="el-GR" sz="1600" dirty="0"/>
              <a:t>Ν. 3978/2011 (ΦΕΚ Α΄ 137/16.06.2011)</a:t>
            </a:r>
          </a:p>
          <a:p>
            <a:pPr marL="342900" indent="-342900" algn="l">
              <a:buFontTx/>
              <a:buChar char="-"/>
            </a:pPr>
            <a:r>
              <a:rPr lang="el-GR" sz="1600" dirty="0"/>
              <a:t>Οδηγία 2014/24/ΕΕ</a:t>
            </a:r>
          </a:p>
          <a:p>
            <a:pPr marL="342900" indent="-342900" algn="l">
              <a:buFontTx/>
              <a:buChar char="-"/>
            </a:pPr>
            <a:r>
              <a:rPr lang="el-GR" sz="1600" dirty="0"/>
              <a:t>Οδηγία 2014/25/ΕΕ</a:t>
            </a:r>
          </a:p>
          <a:p>
            <a:pPr marL="342900" indent="-342900" algn="l">
              <a:buFontTx/>
              <a:buChar char="-"/>
            </a:pPr>
            <a:r>
              <a:rPr lang="el-GR" sz="1600" dirty="0"/>
              <a:t>Οδηγία 2014/23/ΕΕ</a:t>
            </a:r>
          </a:p>
          <a:p>
            <a:pPr marL="342900" indent="-342900" algn="l">
              <a:buFontTx/>
              <a:buChar char="-"/>
            </a:pPr>
            <a:r>
              <a:rPr lang="el-GR" sz="1600" dirty="0"/>
              <a:t>Οδηγία 2009/81/ΕΚ</a:t>
            </a:r>
          </a:p>
        </p:txBody>
      </p:sp>
      <p:sp>
        <p:nvSpPr>
          <p:cNvPr id="4" name="Θέση αριθμού διαφάνειας 3"/>
          <p:cNvSpPr>
            <a:spLocks noGrp="1"/>
          </p:cNvSpPr>
          <p:nvPr>
            <p:ph type="sldNum" sz="quarter" idx="12"/>
          </p:nvPr>
        </p:nvSpPr>
        <p:spPr/>
        <p:txBody>
          <a:bodyPr/>
          <a:lstStyle/>
          <a:p>
            <a:fld id="{6D22F896-40B5-4ADD-8801-0D06FADFA095}" type="slidenum">
              <a:rPr lang="en-US" smtClean="0"/>
              <a:pPr/>
              <a:t>23</a:t>
            </a:fld>
            <a:endParaRPr lang="en-US" dirty="0"/>
          </a:p>
        </p:txBody>
      </p:sp>
    </p:spTree>
    <p:extLst>
      <p:ext uri="{BB962C8B-B14F-4D97-AF65-F5344CB8AC3E}">
        <p14:creationId xmlns:p14="http://schemas.microsoft.com/office/powerpoint/2010/main" val="307999341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Στήριξη στις ικανότητες τρίτου φορέα (Δάνεια εμπειρία)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230</a:t>
            </a:fld>
            <a:endParaRPr lang="en-US" dirty="0"/>
          </a:p>
        </p:txBody>
      </p:sp>
      <p:graphicFrame>
        <p:nvGraphicFramePr>
          <p:cNvPr id="7" name="Θέση περιεχομένου 5">
            <a:extLst>
              <a:ext uri="{FF2B5EF4-FFF2-40B4-BE49-F238E27FC236}">
                <a16:creationId xmlns:a16="http://schemas.microsoft.com/office/drawing/2014/main" id="{05E25273-B891-2727-F455-0640763F37F2}"/>
              </a:ext>
            </a:extLst>
          </p:cNvPr>
          <p:cNvGraphicFramePr>
            <a:graphicFrameLocks noGrp="1"/>
          </p:cNvGraphicFramePr>
          <p:nvPr>
            <p:ph idx="1"/>
            <p:extLst>
              <p:ext uri="{D42A27DB-BD31-4B8C-83A1-F6EECF244321}">
                <p14:modId xmlns:p14="http://schemas.microsoft.com/office/powerpoint/2010/main" val="2718410285"/>
              </p:ext>
            </p:extLst>
          </p:nvPr>
        </p:nvGraphicFramePr>
        <p:xfrm>
          <a:off x="681038" y="2121408"/>
          <a:ext cx="9613900" cy="4572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08534715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Στήριξη στις ικανότητες τρίτου φορέα (Δάνεια εμπειρία)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231</a:t>
            </a:fld>
            <a:endParaRPr lang="en-US" dirty="0"/>
          </a:p>
        </p:txBody>
      </p:sp>
      <p:graphicFrame>
        <p:nvGraphicFramePr>
          <p:cNvPr id="6" name="Θέση περιεχομένου 4">
            <a:extLst>
              <a:ext uri="{FF2B5EF4-FFF2-40B4-BE49-F238E27FC236}">
                <a16:creationId xmlns:a16="http://schemas.microsoft.com/office/drawing/2014/main" id="{E5096E65-843E-61A6-1B83-76F9210B7D7C}"/>
              </a:ext>
            </a:extLst>
          </p:cNvPr>
          <p:cNvGraphicFramePr>
            <a:graphicFrameLocks noGrp="1"/>
          </p:cNvGraphicFramePr>
          <p:nvPr>
            <p:ph idx="1"/>
            <p:extLst>
              <p:ext uri="{D42A27DB-BD31-4B8C-83A1-F6EECF244321}">
                <p14:modId xmlns:p14="http://schemas.microsoft.com/office/powerpoint/2010/main" val="3405937769"/>
              </p:ext>
            </p:extLst>
          </p:nvPr>
        </p:nvGraphicFramePr>
        <p:xfrm>
          <a:off x="681038" y="2121408"/>
          <a:ext cx="9613900" cy="459028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64252948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Στήριξη στις ικανότητες τρίτου φορέα (Δάνεια εμπειρία)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232</a:t>
            </a:fld>
            <a:endParaRPr lang="en-US" dirty="0"/>
          </a:p>
        </p:txBody>
      </p:sp>
      <p:graphicFrame>
        <p:nvGraphicFramePr>
          <p:cNvPr id="7" name="Θέση περιεχομένου 5">
            <a:extLst>
              <a:ext uri="{FF2B5EF4-FFF2-40B4-BE49-F238E27FC236}">
                <a16:creationId xmlns:a16="http://schemas.microsoft.com/office/drawing/2014/main" id="{C5EBAE2A-3E89-A82C-EFEA-3CFC1672AF34}"/>
              </a:ext>
            </a:extLst>
          </p:cNvPr>
          <p:cNvGraphicFramePr>
            <a:graphicFrameLocks noGrp="1"/>
          </p:cNvGraphicFramePr>
          <p:nvPr>
            <p:ph idx="1"/>
            <p:extLst>
              <p:ext uri="{D42A27DB-BD31-4B8C-83A1-F6EECF244321}">
                <p14:modId xmlns:p14="http://schemas.microsoft.com/office/powerpoint/2010/main" val="3725137277"/>
              </p:ext>
            </p:extLst>
          </p:nvPr>
        </p:nvGraphicFramePr>
        <p:xfrm>
          <a:off x="681038" y="2066544"/>
          <a:ext cx="9613900" cy="4572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30434344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Στήριξη στις ικανότητες τρίτου φορέα (Δάνεια εμπειρία)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233</a:t>
            </a:fld>
            <a:endParaRPr lang="en-US" dirty="0"/>
          </a:p>
        </p:txBody>
      </p:sp>
      <p:graphicFrame>
        <p:nvGraphicFramePr>
          <p:cNvPr id="6" name="Θέση περιεχομένου 4">
            <a:extLst>
              <a:ext uri="{FF2B5EF4-FFF2-40B4-BE49-F238E27FC236}">
                <a16:creationId xmlns:a16="http://schemas.microsoft.com/office/drawing/2014/main" id="{049088FE-F721-6DD5-037F-3923DCFF2F95}"/>
              </a:ext>
            </a:extLst>
          </p:cNvPr>
          <p:cNvGraphicFramePr>
            <a:graphicFrameLocks noGrp="1"/>
          </p:cNvGraphicFramePr>
          <p:nvPr>
            <p:ph idx="1"/>
            <p:extLst>
              <p:ext uri="{D42A27DB-BD31-4B8C-83A1-F6EECF244321}">
                <p14:modId xmlns:p14="http://schemas.microsoft.com/office/powerpoint/2010/main" val="1868716516"/>
              </p:ext>
            </p:extLst>
          </p:nvPr>
        </p:nvGraphicFramePr>
        <p:xfrm>
          <a:off x="681038" y="2121408"/>
          <a:ext cx="9613900" cy="4572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41969677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Στήριξη στις ικανότητες τρίτου φορέα (Δάνεια εμπειρία)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234</a:t>
            </a:fld>
            <a:endParaRPr lang="en-US" dirty="0"/>
          </a:p>
        </p:txBody>
      </p:sp>
      <p:graphicFrame>
        <p:nvGraphicFramePr>
          <p:cNvPr id="7" name="Θέση περιεχομένου 5">
            <a:extLst>
              <a:ext uri="{FF2B5EF4-FFF2-40B4-BE49-F238E27FC236}">
                <a16:creationId xmlns:a16="http://schemas.microsoft.com/office/drawing/2014/main" id="{4970C0CD-E609-6033-47FF-1F1E0B0D4EE7}"/>
              </a:ext>
            </a:extLst>
          </p:cNvPr>
          <p:cNvGraphicFramePr>
            <a:graphicFrameLocks noGrp="1"/>
          </p:cNvGraphicFramePr>
          <p:nvPr>
            <p:ph idx="1"/>
            <p:extLst>
              <p:ext uri="{D42A27DB-BD31-4B8C-83A1-F6EECF244321}">
                <p14:modId xmlns:p14="http://schemas.microsoft.com/office/powerpoint/2010/main" val="2465667532"/>
              </p:ext>
            </p:extLst>
          </p:nvPr>
        </p:nvGraphicFramePr>
        <p:xfrm>
          <a:off x="681038" y="2084832"/>
          <a:ext cx="9613900" cy="455371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05704528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Υπεργολαβία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235</a:t>
            </a:fld>
            <a:endParaRPr lang="en-US" dirty="0"/>
          </a:p>
        </p:txBody>
      </p:sp>
      <p:graphicFrame>
        <p:nvGraphicFramePr>
          <p:cNvPr id="6" name="Θέση περιεχομένου 4">
            <a:extLst>
              <a:ext uri="{FF2B5EF4-FFF2-40B4-BE49-F238E27FC236}">
                <a16:creationId xmlns:a16="http://schemas.microsoft.com/office/drawing/2014/main" id="{A68A184D-F10F-1EE9-A635-517E724E7270}"/>
              </a:ext>
            </a:extLst>
          </p:cNvPr>
          <p:cNvGraphicFramePr>
            <a:graphicFrameLocks noGrp="1"/>
          </p:cNvGraphicFramePr>
          <p:nvPr>
            <p:ph idx="1"/>
            <p:extLst>
              <p:ext uri="{D42A27DB-BD31-4B8C-83A1-F6EECF244321}">
                <p14:modId xmlns:p14="http://schemas.microsoft.com/office/powerpoint/2010/main" val="488208696"/>
              </p:ext>
            </p:extLst>
          </p:nvPr>
        </p:nvGraphicFramePr>
        <p:xfrm>
          <a:off x="681038" y="2121408"/>
          <a:ext cx="9613900" cy="448056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11937563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Υπεργολαβία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236</a:t>
            </a:fld>
            <a:endParaRPr lang="en-US" dirty="0"/>
          </a:p>
        </p:txBody>
      </p:sp>
      <p:graphicFrame>
        <p:nvGraphicFramePr>
          <p:cNvPr id="7" name="Θέση περιεχομένου 5">
            <a:extLst>
              <a:ext uri="{FF2B5EF4-FFF2-40B4-BE49-F238E27FC236}">
                <a16:creationId xmlns:a16="http://schemas.microsoft.com/office/drawing/2014/main" id="{97C7B218-0CC3-E8EA-1E22-A7D4C4997EA1}"/>
              </a:ext>
            </a:extLst>
          </p:cNvPr>
          <p:cNvGraphicFramePr>
            <a:graphicFrameLocks noGrp="1"/>
          </p:cNvGraphicFramePr>
          <p:nvPr>
            <p:ph idx="1"/>
            <p:extLst>
              <p:ext uri="{D42A27DB-BD31-4B8C-83A1-F6EECF244321}">
                <p14:modId xmlns:p14="http://schemas.microsoft.com/office/powerpoint/2010/main" val="373428487"/>
              </p:ext>
            </p:extLst>
          </p:nvPr>
        </p:nvGraphicFramePr>
        <p:xfrm>
          <a:off x="681038" y="2121408"/>
          <a:ext cx="9613900" cy="442569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84861743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Υπεργολαβία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237</a:t>
            </a:fld>
            <a:endParaRPr lang="en-US" dirty="0"/>
          </a:p>
        </p:txBody>
      </p:sp>
      <p:graphicFrame>
        <p:nvGraphicFramePr>
          <p:cNvPr id="6" name="Θέση περιεχομένου 5">
            <a:extLst>
              <a:ext uri="{FF2B5EF4-FFF2-40B4-BE49-F238E27FC236}">
                <a16:creationId xmlns:a16="http://schemas.microsoft.com/office/drawing/2014/main" id="{12EB5BCE-AE06-8404-42BB-7E5BCB1B88C7}"/>
              </a:ext>
            </a:extLst>
          </p:cNvPr>
          <p:cNvGraphicFramePr>
            <a:graphicFrameLocks noGrp="1"/>
          </p:cNvGraphicFramePr>
          <p:nvPr>
            <p:ph idx="1"/>
            <p:extLst>
              <p:ext uri="{D42A27DB-BD31-4B8C-83A1-F6EECF244321}">
                <p14:modId xmlns:p14="http://schemas.microsoft.com/office/powerpoint/2010/main" val="2701605552"/>
              </p:ext>
            </p:extLst>
          </p:nvPr>
        </p:nvGraphicFramePr>
        <p:xfrm>
          <a:off x="681038" y="2084832"/>
          <a:ext cx="9613900" cy="448056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13124044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Υπεργολαβία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238</a:t>
            </a:fld>
            <a:endParaRPr lang="en-US" dirty="0"/>
          </a:p>
        </p:txBody>
      </p:sp>
      <p:graphicFrame>
        <p:nvGraphicFramePr>
          <p:cNvPr id="7" name="Θέση περιεχομένου 4">
            <a:extLst>
              <a:ext uri="{FF2B5EF4-FFF2-40B4-BE49-F238E27FC236}">
                <a16:creationId xmlns:a16="http://schemas.microsoft.com/office/drawing/2014/main" id="{19436CBE-2E84-09DE-CC1E-A4E1681D1A57}"/>
              </a:ext>
            </a:extLst>
          </p:cNvPr>
          <p:cNvGraphicFramePr>
            <a:graphicFrameLocks noGrp="1"/>
          </p:cNvGraphicFramePr>
          <p:nvPr>
            <p:ph idx="1"/>
            <p:extLst>
              <p:ext uri="{D42A27DB-BD31-4B8C-83A1-F6EECF244321}">
                <p14:modId xmlns:p14="http://schemas.microsoft.com/office/powerpoint/2010/main" val="1202716617"/>
              </p:ext>
            </p:extLst>
          </p:nvPr>
        </p:nvGraphicFramePr>
        <p:xfrm>
          <a:off x="681038" y="2176272"/>
          <a:ext cx="9613900" cy="448056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87621224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Υπεργολαβία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239</a:t>
            </a:fld>
            <a:endParaRPr lang="en-US" dirty="0"/>
          </a:p>
        </p:txBody>
      </p:sp>
      <p:graphicFrame>
        <p:nvGraphicFramePr>
          <p:cNvPr id="6" name="Θέση περιεχομένου 5">
            <a:extLst>
              <a:ext uri="{FF2B5EF4-FFF2-40B4-BE49-F238E27FC236}">
                <a16:creationId xmlns:a16="http://schemas.microsoft.com/office/drawing/2014/main" id="{CB86DA5B-6C0C-D4AB-4AF5-4E617372C88E}"/>
              </a:ext>
            </a:extLst>
          </p:cNvPr>
          <p:cNvGraphicFramePr>
            <a:graphicFrameLocks noGrp="1"/>
          </p:cNvGraphicFramePr>
          <p:nvPr>
            <p:ph idx="1"/>
            <p:extLst>
              <p:ext uri="{D42A27DB-BD31-4B8C-83A1-F6EECF244321}">
                <p14:modId xmlns:p14="http://schemas.microsoft.com/office/powerpoint/2010/main" val="3051727616"/>
              </p:ext>
            </p:extLst>
          </p:nvPr>
        </p:nvGraphicFramePr>
        <p:xfrm>
          <a:off x="681038" y="2139696"/>
          <a:ext cx="9613900" cy="4572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70256559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Θεσμικό πλαίσιο (Εθνικό Δίκαιο)</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24</a:t>
            </a:fld>
            <a:endParaRPr lang="en-US" dirty="0"/>
          </a:p>
        </p:txBody>
      </p:sp>
      <p:graphicFrame>
        <p:nvGraphicFramePr>
          <p:cNvPr id="7" name="Content Placeholder 2">
            <a:extLst>
              <a:ext uri="{FF2B5EF4-FFF2-40B4-BE49-F238E27FC236}">
                <a16:creationId xmlns:a16="http://schemas.microsoft.com/office/drawing/2014/main" id="{AE06946D-75D7-43D9-9146-209D9E2CF78C}"/>
              </a:ext>
            </a:extLst>
          </p:cNvPr>
          <p:cNvGraphicFramePr>
            <a:graphicFrameLocks noGrp="1"/>
          </p:cNvGraphicFramePr>
          <p:nvPr>
            <p:ph idx="1"/>
            <p:extLst>
              <p:ext uri="{D42A27DB-BD31-4B8C-83A1-F6EECF244321}">
                <p14:modId xmlns:p14="http://schemas.microsoft.com/office/powerpoint/2010/main" val="72227462"/>
              </p:ext>
            </p:extLst>
          </p:nvPr>
        </p:nvGraphicFramePr>
        <p:xfrm>
          <a:off x="681038" y="2159000"/>
          <a:ext cx="9613900" cy="43307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55643778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Υπεργολαβία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240</a:t>
            </a:fld>
            <a:endParaRPr lang="en-US" dirty="0"/>
          </a:p>
        </p:txBody>
      </p:sp>
      <p:graphicFrame>
        <p:nvGraphicFramePr>
          <p:cNvPr id="7" name="Θέση περιεχομένου 4">
            <a:extLst>
              <a:ext uri="{FF2B5EF4-FFF2-40B4-BE49-F238E27FC236}">
                <a16:creationId xmlns:a16="http://schemas.microsoft.com/office/drawing/2014/main" id="{48BB50E7-B580-468E-E9C7-0D0D0605E352}"/>
              </a:ext>
            </a:extLst>
          </p:cNvPr>
          <p:cNvGraphicFramePr>
            <a:graphicFrameLocks noGrp="1"/>
          </p:cNvGraphicFramePr>
          <p:nvPr>
            <p:ph idx="1"/>
            <p:extLst>
              <p:ext uri="{D42A27DB-BD31-4B8C-83A1-F6EECF244321}">
                <p14:modId xmlns:p14="http://schemas.microsoft.com/office/powerpoint/2010/main" val="902974250"/>
              </p:ext>
            </p:extLst>
          </p:nvPr>
        </p:nvGraphicFramePr>
        <p:xfrm>
          <a:off x="681038" y="2121408"/>
          <a:ext cx="9613900" cy="451713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38035180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Υπεργολαβία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241</a:t>
            </a:fld>
            <a:endParaRPr lang="en-US" dirty="0"/>
          </a:p>
        </p:txBody>
      </p:sp>
      <p:graphicFrame>
        <p:nvGraphicFramePr>
          <p:cNvPr id="6" name="Θέση περιεχομένου 5">
            <a:extLst>
              <a:ext uri="{FF2B5EF4-FFF2-40B4-BE49-F238E27FC236}">
                <a16:creationId xmlns:a16="http://schemas.microsoft.com/office/drawing/2014/main" id="{3A0EF00B-D5A1-0815-8109-ABC13816B11A}"/>
              </a:ext>
            </a:extLst>
          </p:cNvPr>
          <p:cNvGraphicFramePr>
            <a:graphicFrameLocks noGrp="1"/>
          </p:cNvGraphicFramePr>
          <p:nvPr>
            <p:ph idx="1"/>
            <p:extLst>
              <p:ext uri="{D42A27DB-BD31-4B8C-83A1-F6EECF244321}">
                <p14:modId xmlns:p14="http://schemas.microsoft.com/office/powerpoint/2010/main" val="216860114"/>
              </p:ext>
            </p:extLst>
          </p:nvPr>
        </p:nvGraphicFramePr>
        <p:xfrm>
          <a:off x="681038" y="2139696"/>
          <a:ext cx="9613900" cy="4572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58413840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Υπεργολαβία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242</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extLst>
              <p:ext uri="{D42A27DB-BD31-4B8C-83A1-F6EECF244321}">
                <p14:modId xmlns:p14="http://schemas.microsoft.com/office/powerpoint/2010/main" val="3212589021"/>
              </p:ext>
            </p:extLst>
          </p:nvPr>
        </p:nvGraphicFramePr>
        <p:xfrm>
          <a:off x="681038" y="2121408"/>
          <a:ext cx="9613900" cy="459028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90929835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Τίτλος 4"/>
          <p:cNvSpPr>
            <a:spLocks noGrp="1"/>
          </p:cNvSpPr>
          <p:nvPr>
            <p:ph type="title"/>
          </p:nvPr>
        </p:nvSpPr>
        <p:spPr/>
        <p:txBody>
          <a:bodyPr/>
          <a:lstStyle/>
          <a:p>
            <a:r>
              <a:rPr lang="el-GR" dirty="0"/>
              <a:t>Δημόσιες Συμβάσεις &amp; Οικονομική Ανάπτυξη</a:t>
            </a:r>
          </a:p>
        </p:txBody>
      </p:sp>
      <p:sp>
        <p:nvSpPr>
          <p:cNvPr id="6" name="Θέση κειμένου 5"/>
          <p:cNvSpPr>
            <a:spLocks noGrp="1"/>
          </p:cNvSpPr>
          <p:nvPr>
            <p:ph type="body" idx="1"/>
          </p:nvPr>
        </p:nvSpPr>
        <p:spPr>
          <a:xfrm>
            <a:off x="680322" y="4150528"/>
            <a:ext cx="9613860" cy="2495202"/>
          </a:xfrm>
        </p:spPr>
        <p:txBody>
          <a:bodyPr>
            <a:normAutofit fontScale="92500" lnSpcReduction="10000"/>
          </a:bodyPr>
          <a:lstStyle/>
          <a:p>
            <a:pPr marL="342900" indent="-342900" algn="l">
              <a:buFontTx/>
              <a:buChar char="-"/>
            </a:pPr>
            <a:r>
              <a:rPr lang="el-GR" dirty="0"/>
              <a:t>Η σημασία τους για την ΕΕ</a:t>
            </a:r>
          </a:p>
          <a:p>
            <a:pPr marL="342900" indent="-342900" algn="l">
              <a:buFontTx/>
              <a:buChar char="-"/>
            </a:pPr>
            <a:r>
              <a:rPr lang="el-GR" dirty="0"/>
              <a:t>Σκοποί μεταρρύθμισης του θεσμικού πλαισίου</a:t>
            </a:r>
          </a:p>
          <a:p>
            <a:pPr marL="342900" indent="-342900" algn="l">
              <a:buFontTx/>
              <a:buChar char="-"/>
            </a:pPr>
            <a:r>
              <a:rPr lang="el-GR" dirty="0"/>
              <a:t>Μεθοδολογία και εργαλεία</a:t>
            </a:r>
          </a:p>
          <a:p>
            <a:pPr marL="342900" indent="-342900" algn="l">
              <a:buFontTx/>
              <a:buChar char="-"/>
            </a:pPr>
            <a:r>
              <a:rPr lang="el-GR" dirty="0"/>
              <a:t>Συμπεράσματα</a:t>
            </a:r>
          </a:p>
          <a:p>
            <a:pPr marL="342900" indent="-342900" algn="l">
              <a:buFontTx/>
              <a:buChar char="-"/>
            </a:pPr>
            <a:r>
              <a:rPr lang="el-GR" dirty="0"/>
              <a:t>Πράσινες Δημόσιες Συμβάσεις</a:t>
            </a:r>
          </a:p>
          <a:p>
            <a:pPr marL="342900" indent="-342900" algn="l">
              <a:buFontTx/>
              <a:buChar char="-"/>
            </a:pPr>
            <a:r>
              <a:rPr lang="el-GR" dirty="0"/>
              <a:t>Κόστος Κύκλου Ζωής (ΚΚΖ)</a:t>
            </a:r>
          </a:p>
          <a:p>
            <a:pPr marL="342900" indent="-342900" algn="l">
              <a:buFontTx/>
              <a:buChar char="-"/>
            </a:pPr>
            <a:r>
              <a:rPr lang="el-GR" dirty="0"/>
              <a:t>Ζητούμενα εκ μέρους της Επιτροπής</a:t>
            </a:r>
          </a:p>
        </p:txBody>
      </p:sp>
      <p:sp>
        <p:nvSpPr>
          <p:cNvPr id="4" name="Θέση αριθμού διαφάνειας 3"/>
          <p:cNvSpPr>
            <a:spLocks noGrp="1"/>
          </p:cNvSpPr>
          <p:nvPr>
            <p:ph type="sldNum" sz="quarter" idx="12"/>
          </p:nvPr>
        </p:nvSpPr>
        <p:spPr/>
        <p:txBody>
          <a:bodyPr/>
          <a:lstStyle/>
          <a:p>
            <a:fld id="{6D22F896-40B5-4ADD-8801-0D06FADFA095}" type="slidenum">
              <a:rPr lang="en-US" smtClean="0"/>
              <a:pPr/>
              <a:t>243</a:t>
            </a:fld>
            <a:endParaRPr lang="en-US" dirty="0"/>
          </a:p>
        </p:txBody>
      </p:sp>
    </p:spTree>
    <p:extLst>
      <p:ext uri="{BB962C8B-B14F-4D97-AF65-F5344CB8AC3E}">
        <p14:creationId xmlns:p14="http://schemas.microsoft.com/office/powerpoint/2010/main" val="134151053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Η σημασία τους για την ΕΕ</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244</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extLst>
              <p:ext uri="{D42A27DB-BD31-4B8C-83A1-F6EECF244321}">
                <p14:modId xmlns:p14="http://schemas.microsoft.com/office/powerpoint/2010/main" val="785645555"/>
              </p:ext>
            </p:extLst>
          </p:nvPr>
        </p:nvGraphicFramePr>
        <p:xfrm>
          <a:off x="681038" y="2053389"/>
          <a:ext cx="9613900" cy="468429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55275562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Η σημασία τους για την ΕΕ</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245</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extLst>
              <p:ext uri="{D42A27DB-BD31-4B8C-83A1-F6EECF244321}">
                <p14:modId xmlns:p14="http://schemas.microsoft.com/office/powerpoint/2010/main" val="2479330736"/>
              </p:ext>
            </p:extLst>
          </p:nvPr>
        </p:nvGraphicFramePr>
        <p:xfrm>
          <a:off x="681038" y="2121408"/>
          <a:ext cx="9613900" cy="459028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70408269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Η σημασία τους για την ΕΕ</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246</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extLst>
              <p:ext uri="{D42A27DB-BD31-4B8C-83A1-F6EECF244321}">
                <p14:modId xmlns:p14="http://schemas.microsoft.com/office/powerpoint/2010/main" val="1873361570"/>
              </p:ext>
            </p:extLst>
          </p:nvPr>
        </p:nvGraphicFramePr>
        <p:xfrm>
          <a:off x="681038" y="2121408"/>
          <a:ext cx="9613900" cy="459028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13609226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Η σημασία τους για την ΕΕ</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247</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extLst>
              <p:ext uri="{D42A27DB-BD31-4B8C-83A1-F6EECF244321}">
                <p14:modId xmlns:p14="http://schemas.microsoft.com/office/powerpoint/2010/main" val="559571973"/>
              </p:ext>
            </p:extLst>
          </p:nvPr>
        </p:nvGraphicFramePr>
        <p:xfrm>
          <a:off x="681038" y="2121408"/>
          <a:ext cx="9613900" cy="459028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4663527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Η σημασία τους για την ΕΕ</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248</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extLst>
              <p:ext uri="{D42A27DB-BD31-4B8C-83A1-F6EECF244321}">
                <p14:modId xmlns:p14="http://schemas.microsoft.com/office/powerpoint/2010/main" val="2242081638"/>
              </p:ext>
            </p:extLst>
          </p:nvPr>
        </p:nvGraphicFramePr>
        <p:xfrm>
          <a:off x="681038" y="2121408"/>
          <a:ext cx="9613900" cy="459028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8625768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Η σημασία τους για την ΕΕ</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249</a:t>
            </a:fld>
            <a:endParaRPr lang="en-US" dirty="0"/>
          </a:p>
        </p:txBody>
      </p:sp>
      <p:graphicFrame>
        <p:nvGraphicFramePr>
          <p:cNvPr id="6" name="Content Placeholder 2">
            <a:extLst>
              <a:ext uri="{FF2B5EF4-FFF2-40B4-BE49-F238E27FC236}">
                <a16:creationId xmlns:a16="http://schemas.microsoft.com/office/drawing/2014/main" id="{1E5C2181-E7DE-ED33-886E-BA09E4811EEA}"/>
              </a:ext>
            </a:extLst>
          </p:cNvPr>
          <p:cNvGraphicFramePr>
            <a:graphicFrameLocks noGrp="1"/>
          </p:cNvGraphicFramePr>
          <p:nvPr>
            <p:ph idx="1"/>
            <p:extLst>
              <p:ext uri="{D42A27DB-BD31-4B8C-83A1-F6EECF244321}">
                <p14:modId xmlns:p14="http://schemas.microsoft.com/office/powerpoint/2010/main" val="2566516192"/>
              </p:ext>
            </p:extLst>
          </p:nvPr>
        </p:nvGraphicFramePr>
        <p:xfrm>
          <a:off x="681038" y="2119085"/>
          <a:ext cx="9613900" cy="463005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00982107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Θεσμικό πλαίσιο (Ενωσιακό Δίκαιο)</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25</a:t>
            </a:fld>
            <a:endParaRPr lang="en-US" dirty="0"/>
          </a:p>
        </p:txBody>
      </p:sp>
      <p:graphicFrame>
        <p:nvGraphicFramePr>
          <p:cNvPr id="6" name="Content Placeholder 2">
            <a:extLst>
              <a:ext uri="{FF2B5EF4-FFF2-40B4-BE49-F238E27FC236}">
                <a16:creationId xmlns:a16="http://schemas.microsoft.com/office/drawing/2014/main" id="{442373D1-4502-627B-8629-BBA970970AA3}"/>
              </a:ext>
            </a:extLst>
          </p:cNvPr>
          <p:cNvGraphicFramePr>
            <a:graphicFrameLocks noGrp="1"/>
          </p:cNvGraphicFramePr>
          <p:nvPr>
            <p:ph idx="1"/>
            <p:extLst>
              <p:ext uri="{D42A27DB-BD31-4B8C-83A1-F6EECF244321}">
                <p14:modId xmlns:p14="http://schemas.microsoft.com/office/powerpoint/2010/main" val="3449676212"/>
              </p:ext>
            </p:extLst>
          </p:nvPr>
        </p:nvGraphicFramePr>
        <p:xfrm>
          <a:off x="681038" y="2336800"/>
          <a:ext cx="9613900" cy="39878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13585794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Η σημασία τους για την ΕΕ</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250</a:t>
            </a:fld>
            <a:endParaRPr lang="en-US" dirty="0"/>
          </a:p>
        </p:txBody>
      </p:sp>
      <p:graphicFrame>
        <p:nvGraphicFramePr>
          <p:cNvPr id="7" name="Content Placeholder 2">
            <a:extLst>
              <a:ext uri="{FF2B5EF4-FFF2-40B4-BE49-F238E27FC236}">
                <a16:creationId xmlns:a16="http://schemas.microsoft.com/office/drawing/2014/main" id="{2B68729F-ECD2-BECC-BB09-DCAD06E7318A}"/>
              </a:ext>
            </a:extLst>
          </p:cNvPr>
          <p:cNvGraphicFramePr>
            <a:graphicFrameLocks noGrp="1"/>
          </p:cNvGraphicFramePr>
          <p:nvPr>
            <p:ph idx="1"/>
            <p:extLst>
              <p:ext uri="{D42A27DB-BD31-4B8C-83A1-F6EECF244321}">
                <p14:modId xmlns:p14="http://schemas.microsoft.com/office/powerpoint/2010/main" val="3715418990"/>
              </p:ext>
            </p:extLst>
          </p:nvPr>
        </p:nvGraphicFramePr>
        <p:xfrm>
          <a:off x="681038" y="2032000"/>
          <a:ext cx="9613900" cy="454297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90695327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Η σημασία τους για την ΕΕ</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251</a:t>
            </a:fld>
            <a:endParaRPr lang="en-US" dirty="0"/>
          </a:p>
        </p:txBody>
      </p:sp>
      <p:graphicFrame>
        <p:nvGraphicFramePr>
          <p:cNvPr id="7" name="Content Placeholder 2">
            <a:extLst>
              <a:ext uri="{FF2B5EF4-FFF2-40B4-BE49-F238E27FC236}">
                <a16:creationId xmlns:a16="http://schemas.microsoft.com/office/drawing/2014/main" id="{2B68729F-ECD2-BECC-BB09-DCAD06E7318A}"/>
              </a:ext>
            </a:extLst>
          </p:cNvPr>
          <p:cNvGraphicFramePr>
            <a:graphicFrameLocks noGrp="1"/>
          </p:cNvGraphicFramePr>
          <p:nvPr>
            <p:ph idx="1"/>
            <p:extLst>
              <p:ext uri="{D42A27DB-BD31-4B8C-83A1-F6EECF244321}">
                <p14:modId xmlns:p14="http://schemas.microsoft.com/office/powerpoint/2010/main" val="3886021304"/>
              </p:ext>
            </p:extLst>
          </p:nvPr>
        </p:nvGraphicFramePr>
        <p:xfrm>
          <a:off x="681038" y="2032000"/>
          <a:ext cx="9613900" cy="454297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70856229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Σκοποί μεταρρύθμισης του θεσμικού πλαισίου</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252</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extLst>
              <p:ext uri="{D42A27DB-BD31-4B8C-83A1-F6EECF244321}">
                <p14:modId xmlns:p14="http://schemas.microsoft.com/office/powerpoint/2010/main" val="1841966469"/>
              </p:ext>
            </p:extLst>
          </p:nvPr>
        </p:nvGraphicFramePr>
        <p:xfrm>
          <a:off x="681038" y="2121408"/>
          <a:ext cx="9613900" cy="459028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5094368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Μεθοδολογία και εργαλεία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253</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extLst>
              <p:ext uri="{D42A27DB-BD31-4B8C-83A1-F6EECF244321}">
                <p14:modId xmlns:p14="http://schemas.microsoft.com/office/powerpoint/2010/main" val="1766613777"/>
              </p:ext>
            </p:extLst>
          </p:nvPr>
        </p:nvGraphicFramePr>
        <p:xfrm>
          <a:off x="681038" y="2121408"/>
          <a:ext cx="9613900" cy="459028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18079404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Μεθοδολογία και εργαλεία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254</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extLst>
              <p:ext uri="{D42A27DB-BD31-4B8C-83A1-F6EECF244321}">
                <p14:modId xmlns:p14="http://schemas.microsoft.com/office/powerpoint/2010/main" val="2506983612"/>
              </p:ext>
            </p:extLst>
          </p:nvPr>
        </p:nvGraphicFramePr>
        <p:xfrm>
          <a:off x="681038" y="2121408"/>
          <a:ext cx="9613900" cy="459028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84051744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Μεθοδολογία και εργαλεία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255</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extLst>
              <p:ext uri="{D42A27DB-BD31-4B8C-83A1-F6EECF244321}">
                <p14:modId xmlns:p14="http://schemas.microsoft.com/office/powerpoint/2010/main" val="3086417359"/>
              </p:ext>
            </p:extLst>
          </p:nvPr>
        </p:nvGraphicFramePr>
        <p:xfrm>
          <a:off x="681038" y="2121408"/>
          <a:ext cx="9613900" cy="459028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58092475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Μεθοδολογία και εργαλεία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256</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extLst>
              <p:ext uri="{D42A27DB-BD31-4B8C-83A1-F6EECF244321}">
                <p14:modId xmlns:p14="http://schemas.microsoft.com/office/powerpoint/2010/main" val="1121097657"/>
              </p:ext>
            </p:extLst>
          </p:nvPr>
        </p:nvGraphicFramePr>
        <p:xfrm>
          <a:off x="681038" y="2121408"/>
          <a:ext cx="9613900" cy="459028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55714811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Μεθοδολογία και εργαλεία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257</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extLst>
              <p:ext uri="{D42A27DB-BD31-4B8C-83A1-F6EECF244321}">
                <p14:modId xmlns:p14="http://schemas.microsoft.com/office/powerpoint/2010/main" val="115226928"/>
              </p:ext>
            </p:extLst>
          </p:nvPr>
        </p:nvGraphicFramePr>
        <p:xfrm>
          <a:off x="681038" y="2121408"/>
          <a:ext cx="9613900" cy="459028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58918775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Μεθοδολογία και εργαλεία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258</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extLst>
              <p:ext uri="{D42A27DB-BD31-4B8C-83A1-F6EECF244321}">
                <p14:modId xmlns:p14="http://schemas.microsoft.com/office/powerpoint/2010/main" val="1638076561"/>
              </p:ext>
            </p:extLst>
          </p:nvPr>
        </p:nvGraphicFramePr>
        <p:xfrm>
          <a:off x="681038" y="2121408"/>
          <a:ext cx="9613900" cy="459028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20058398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Μεθοδολογία και εργαλεία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259</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extLst>
              <p:ext uri="{D42A27DB-BD31-4B8C-83A1-F6EECF244321}">
                <p14:modId xmlns:p14="http://schemas.microsoft.com/office/powerpoint/2010/main" val="2156446194"/>
              </p:ext>
            </p:extLst>
          </p:nvPr>
        </p:nvGraphicFramePr>
        <p:xfrm>
          <a:off x="681038" y="2121408"/>
          <a:ext cx="9613900" cy="459028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51123814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Θεσμικό πλαίσιο (Ενωσιακό Δίκαιο)</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26</a:t>
            </a:fld>
            <a:endParaRPr lang="en-US" dirty="0"/>
          </a:p>
        </p:txBody>
      </p:sp>
      <p:graphicFrame>
        <p:nvGraphicFramePr>
          <p:cNvPr id="7" name="Content Placeholder 2">
            <a:extLst>
              <a:ext uri="{FF2B5EF4-FFF2-40B4-BE49-F238E27FC236}">
                <a16:creationId xmlns:a16="http://schemas.microsoft.com/office/drawing/2014/main" id="{95C8620A-A431-D136-F605-76D94E7E9114}"/>
              </a:ext>
            </a:extLst>
          </p:cNvPr>
          <p:cNvGraphicFramePr>
            <a:graphicFrameLocks noGrp="1"/>
          </p:cNvGraphicFramePr>
          <p:nvPr>
            <p:ph idx="1"/>
            <p:extLst>
              <p:ext uri="{D42A27DB-BD31-4B8C-83A1-F6EECF244321}">
                <p14:modId xmlns:p14="http://schemas.microsoft.com/office/powerpoint/2010/main" val="3881140373"/>
              </p:ext>
            </p:extLst>
          </p:nvPr>
        </p:nvGraphicFramePr>
        <p:xfrm>
          <a:off x="681038" y="2336800"/>
          <a:ext cx="9613900" cy="40259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19937042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Μεθοδολογία και εργαλεία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260</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extLst>
              <p:ext uri="{D42A27DB-BD31-4B8C-83A1-F6EECF244321}">
                <p14:modId xmlns:p14="http://schemas.microsoft.com/office/powerpoint/2010/main" val="3883316222"/>
              </p:ext>
            </p:extLst>
          </p:nvPr>
        </p:nvGraphicFramePr>
        <p:xfrm>
          <a:off x="681038" y="2121408"/>
          <a:ext cx="9613900" cy="459028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7957317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Μεθοδολογία και εργαλεία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261</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extLst>
              <p:ext uri="{D42A27DB-BD31-4B8C-83A1-F6EECF244321}">
                <p14:modId xmlns:p14="http://schemas.microsoft.com/office/powerpoint/2010/main" val="2112447333"/>
              </p:ext>
            </p:extLst>
          </p:nvPr>
        </p:nvGraphicFramePr>
        <p:xfrm>
          <a:off x="681038" y="2121408"/>
          <a:ext cx="9613900" cy="459028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38189458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Μεθοδολογία και εργαλεία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262</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extLst>
              <p:ext uri="{D42A27DB-BD31-4B8C-83A1-F6EECF244321}">
                <p14:modId xmlns:p14="http://schemas.microsoft.com/office/powerpoint/2010/main" val="2200640709"/>
              </p:ext>
            </p:extLst>
          </p:nvPr>
        </p:nvGraphicFramePr>
        <p:xfrm>
          <a:off x="681038" y="2121408"/>
          <a:ext cx="9613900" cy="459028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80432596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Μεθοδολογία και εργαλεία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263</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extLst>
              <p:ext uri="{D42A27DB-BD31-4B8C-83A1-F6EECF244321}">
                <p14:modId xmlns:p14="http://schemas.microsoft.com/office/powerpoint/2010/main" val="1182182715"/>
              </p:ext>
            </p:extLst>
          </p:nvPr>
        </p:nvGraphicFramePr>
        <p:xfrm>
          <a:off x="681038" y="2121408"/>
          <a:ext cx="9613900" cy="459028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14158449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Μεθοδολογία και εργαλεία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264</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extLst>
              <p:ext uri="{D42A27DB-BD31-4B8C-83A1-F6EECF244321}">
                <p14:modId xmlns:p14="http://schemas.microsoft.com/office/powerpoint/2010/main" val="4144812538"/>
              </p:ext>
            </p:extLst>
          </p:nvPr>
        </p:nvGraphicFramePr>
        <p:xfrm>
          <a:off x="681038" y="2121408"/>
          <a:ext cx="9613900" cy="459028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01154699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Συμπεράσματα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265</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extLst>
              <p:ext uri="{D42A27DB-BD31-4B8C-83A1-F6EECF244321}">
                <p14:modId xmlns:p14="http://schemas.microsoft.com/office/powerpoint/2010/main" val="2040684657"/>
              </p:ext>
            </p:extLst>
          </p:nvPr>
        </p:nvGraphicFramePr>
        <p:xfrm>
          <a:off x="681038" y="2121408"/>
          <a:ext cx="9613900" cy="461627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71256917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Συμπεράσματα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266</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extLst>
              <p:ext uri="{D42A27DB-BD31-4B8C-83A1-F6EECF244321}">
                <p14:modId xmlns:p14="http://schemas.microsoft.com/office/powerpoint/2010/main" val="2742489329"/>
              </p:ext>
            </p:extLst>
          </p:nvPr>
        </p:nvGraphicFramePr>
        <p:xfrm>
          <a:off x="681038" y="2121408"/>
          <a:ext cx="9613900" cy="461627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12084651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Συμπεράσματα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267</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extLst>
              <p:ext uri="{D42A27DB-BD31-4B8C-83A1-F6EECF244321}">
                <p14:modId xmlns:p14="http://schemas.microsoft.com/office/powerpoint/2010/main" val="3124506607"/>
              </p:ext>
            </p:extLst>
          </p:nvPr>
        </p:nvGraphicFramePr>
        <p:xfrm>
          <a:off x="681038" y="2121408"/>
          <a:ext cx="9613900" cy="461627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73539787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Συμπεράσματα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268</a:t>
            </a:fld>
            <a:endParaRPr lang="en-US" dirty="0"/>
          </a:p>
        </p:txBody>
      </p:sp>
      <p:pic>
        <p:nvPicPr>
          <p:cNvPr id="6" name="Θέση περιεχομένου 5">
            <a:extLst>
              <a:ext uri="{FF2B5EF4-FFF2-40B4-BE49-F238E27FC236}">
                <a16:creationId xmlns:a16="http://schemas.microsoft.com/office/drawing/2014/main" id="{62BCA34D-4413-E822-C332-95C2E08C49C4}"/>
              </a:ext>
            </a:extLst>
          </p:cNvPr>
          <p:cNvPicPr>
            <a:picLocks noGrp="1"/>
          </p:cNvPicPr>
          <p:nvPr>
            <p:ph idx="1"/>
          </p:nvPr>
        </p:nvPicPr>
        <p:blipFill>
          <a:blip r:embed="rId2" cstate="print">
            <a:extLst>
              <a:ext uri="{28A0092B-C50C-407E-A947-70E740481C1C}">
                <a14:useLocalDpi xmlns:a14="http://schemas.microsoft.com/office/drawing/2010/main" val="0"/>
              </a:ext>
            </a:extLst>
          </a:blip>
          <a:srcRect/>
          <a:stretch>
            <a:fillRect/>
          </a:stretch>
        </p:blipFill>
        <p:spPr bwMode="auto">
          <a:xfrm>
            <a:off x="1641231" y="2203940"/>
            <a:ext cx="7127630" cy="4314092"/>
          </a:xfrm>
          <a:prstGeom prst="rect">
            <a:avLst/>
          </a:prstGeom>
          <a:noFill/>
          <a:ln>
            <a:noFill/>
          </a:ln>
        </p:spPr>
      </p:pic>
    </p:spTree>
    <p:extLst>
      <p:ext uri="{BB962C8B-B14F-4D97-AF65-F5344CB8AC3E}">
        <p14:creationId xmlns:p14="http://schemas.microsoft.com/office/powerpoint/2010/main" val="147185486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Συμπεράσματα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269</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extLst>
              <p:ext uri="{D42A27DB-BD31-4B8C-83A1-F6EECF244321}">
                <p14:modId xmlns:p14="http://schemas.microsoft.com/office/powerpoint/2010/main" val="3560611915"/>
              </p:ext>
            </p:extLst>
          </p:nvPr>
        </p:nvGraphicFramePr>
        <p:xfrm>
          <a:off x="681038" y="2121408"/>
          <a:ext cx="9613900" cy="461627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38252957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Θεσμικό πλαίσιο (Δικονομικό Δίκαιο)</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27</a:t>
            </a:fld>
            <a:endParaRPr lang="en-US" dirty="0"/>
          </a:p>
        </p:txBody>
      </p:sp>
      <p:graphicFrame>
        <p:nvGraphicFramePr>
          <p:cNvPr id="6" name="Content Placeholder 2">
            <a:extLst>
              <a:ext uri="{FF2B5EF4-FFF2-40B4-BE49-F238E27FC236}">
                <a16:creationId xmlns:a16="http://schemas.microsoft.com/office/drawing/2014/main" id="{56C07C8D-62D7-E383-2FC9-F26078ADA38F}"/>
              </a:ext>
            </a:extLst>
          </p:cNvPr>
          <p:cNvGraphicFramePr>
            <a:graphicFrameLocks noGrp="1"/>
          </p:cNvGraphicFramePr>
          <p:nvPr>
            <p:ph idx="1"/>
            <p:extLst>
              <p:ext uri="{D42A27DB-BD31-4B8C-83A1-F6EECF244321}">
                <p14:modId xmlns:p14="http://schemas.microsoft.com/office/powerpoint/2010/main" val="2955768283"/>
              </p:ext>
            </p:extLst>
          </p:nvPr>
        </p:nvGraphicFramePr>
        <p:xfrm>
          <a:off x="681038" y="2171700"/>
          <a:ext cx="9613900" cy="4318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12016591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Συμπεράσματα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270</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extLst>
              <p:ext uri="{D42A27DB-BD31-4B8C-83A1-F6EECF244321}">
                <p14:modId xmlns:p14="http://schemas.microsoft.com/office/powerpoint/2010/main" val="230439422"/>
              </p:ext>
            </p:extLst>
          </p:nvPr>
        </p:nvGraphicFramePr>
        <p:xfrm>
          <a:off x="681038" y="2121408"/>
          <a:ext cx="9613900" cy="461627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0236479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Συμπεράσματα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271</a:t>
            </a:fld>
            <a:endParaRPr lang="en-US" dirty="0"/>
          </a:p>
        </p:txBody>
      </p:sp>
      <p:pic>
        <p:nvPicPr>
          <p:cNvPr id="6" name="Θέση περιεχομένου 5">
            <a:extLst>
              <a:ext uri="{FF2B5EF4-FFF2-40B4-BE49-F238E27FC236}">
                <a16:creationId xmlns:a16="http://schemas.microsoft.com/office/drawing/2014/main" id="{04F47B7A-18D2-C416-10A7-50C9A52EBD7F}"/>
              </a:ext>
            </a:extLst>
          </p:cNvPr>
          <p:cNvPicPr>
            <a:picLocks noGrp="1" noChangeAspect="1"/>
          </p:cNvPicPr>
          <p:nvPr>
            <p:ph idx="1"/>
          </p:nvPr>
        </p:nvPicPr>
        <p:blipFill>
          <a:blip r:embed="rId2"/>
          <a:stretch>
            <a:fillRect/>
          </a:stretch>
        </p:blipFill>
        <p:spPr>
          <a:xfrm>
            <a:off x="4215687" y="2038358"/>
            <a:ext cx="3310527" cy="4682126"/>
          </a:xfrm>
          <a:prstGeom prst="rect">
            <a:avLst/>
          </a:prstGeom>
        </p:spPr>
      </p:pic>
    </p:spTree>
    <p:extLst>
      <p:ext uri="{BB962C8B-B14F-4D97-AF65-F5344CB8AC3E}">
        <p14:creationId xmlns:p14="http://schemas.microsoft.com/office/powerpoint/2010/main" val="144029457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Συμπεράσματα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272</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extLst>
              <p:ext uri="{D42A27DB-BD31-4B8C-83A1-F6EECF244321}">
                <p14:modId xmlns:p14="http://schemas.microsoft.com/office/powerpoint/2010/main" val="104860377"/>
              </p:ext>
            </p:extLst>
          </p:nvPr>
        </p:nvGraphicFramePr>
        <p:xfrm>
          <a:off x="681038" y="2121408"/>
          <a:ext cx="9613900" cy="461627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50124127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Συμπεράσματα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273</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extLst>
              <p:ext uri="{D42A27DB-BD31-4B8C-83A1-F6EECF244321}">
                <p14:modId xmlns:p14="http://schemas.microsoft.com/office/powerpoint/2010/main" val="2292686488"/>
              </p:ext>
            </p:extLst>
          </p:nvPr>
        </p:nvGraphicFramePr>
        <p:xfrm>
          <a:off x="328111" y="2121408"/>
          <a:ext cx="9966071" cy="461627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42657725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Συμπεράσματα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274</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extLst>
              <p:ext uri="{D42A27DB-BD31-4B8C-83A1-F6EECF244321}">
                <p14:modId xmlns:p14="http://schemas.microsoft.com/office/powerpoint/2010/main" val="3931344430"/>
              </p:ext>
            </p:extLst>
          </p:nvPr>
        </p:nvGraphicFramePr>
        <p:xfrm>
          <a:off x="681038" y="2121408"/>
          <a:ext cx="9613900" cy="461627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53885078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Συμπεράσματα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275</a:t>
            </a:fld>
            <a:endParaRPr lang="en-US" dirty="0"/>
          </a:p>
        </p:txBody>
      </p:sp>
      <p:pic>
        <p:nvPicPr>
          <p:cNvPr id="6" name="Θέση περιεχομένου 5">
            <a:extLst>
              <a:ext uri="{FF2B5EF4-FFF2-40B4-BE49-F238E27FC236}">
                <a16:creationId xmlns:a16="http://schemas.microsoft.com/office/drawing/2014/main" id="{675A8735-2CD7-24B3-E3F1-95FB64DEFC26}"/>
              </a:ext>
            </a:extLst>
          </p:cNvPr>
          <p:cNvPicPr>
            <a:picLocks noGrp="1" noChangeAspect="1"/>
          </p:cNvPicPr>
          <p:nvPr>
            <p:ph idx="1"/>
          </p:nvPr>
        </p:nvPicPr>
        <p:blipFill>
          <a:blip r:embed="rId2"/>
          <a:stretch>
            <a:fillRect/>
          </a:stretch>
        </p:blipFill>
        <p:spPr>
          <a:xfrm>
            <a:off x="3994484" y="2023646"/>
            <a:ext cx="3384884" cy="4787973"/>
          </a:xfrm>
          <a:prstGeom prst="rect">
            <a:avLst/>
          </a:prstGeom>
        </p:spPr>
      </p:pic>
    </p:spTree>
    <p:extLst>
      <p:ext uri="{BB962C8B-B14F-4D97-AF65-F5344CB8AC3E}">
        <p14:creationId xmlns:p14="http://schemas.microsoft.com/office/powerpoint/2010/main" val="315167337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Συμπεράσματα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276</a:t>
            </a:fld>
            <a:endParaRPr lang="en-US" dirty="0"/>
          </a:p>
        </p:txBody>
      </p:sp>
      <p:pic>
        <p:nvPicPr>
          <p:cNvPr id="6" name="Θέση περιεχομένου 5">
            <a:extLst>
              <a:ext uri="{FF2B5EF4-FFF2-40B4-BE49-F238E27FC236}">
                <a16:creationId xmlns:a16="http://schemas.microsoft.com/office/drawing/2014/main" id="{DAD7325B-FF52-D567-D3C8-3CF22D8F58A9}"/>
              </a:ext>
            </a:extLst>
          </p:cNvPr>
          <p:cNvPicPr>
            <a:picLocks noGrp="1" noChangeAspect="1"/>
          </p:cNvPicPr>
          <p:nvPr>
            <p:ph idx="1"/>
          </p:nvPr>
        </p:nvPicPr>
        <p:blipFill>
          <a:blip r:embed="rId2"/>
          <a:stretch>
            <a:fillRect/>
          </a:stretch>
        </p:blipFill>
        <p:spPr>
          <a:xfrm>
            <a:off x="987918" y="2512219"/>
            <a:ext cx="8566604" cy="4029258"/>
          </a:xfrm>
          <a:prstGeom prst="rect">
            <a:avLst/>
          </a:prstGeom>
        </p:spPr>
      </p:pic>
    </p:spTree>
    <p:extLst>
      <p:ext uri="{BB962C8B-B14F-4D97-AF65-F5344CB8AC3E}">
        <p14:creationId xmlns:p14="http://schemas.microsoft.com/office/powerpoint/2010/main" val="428052550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Συμπεράσματα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277</a:t>
            </a:fld>
            <a:endParaRPr lang="en-US" dirty="0"/>
          </a:p>
        </p:txBody>
      </p:sp>
      <p:pic>
        <p:nvPicPr>
          <p:cNvPr id="6" name="Θέση περιεχομένου 7">
            <a:extLst>
              <a:ext uri="{FF2B5EF4-FFF2-40B4-BE49-F238E27FC236}">
                <a16:creationId xmlns:a16="http://schemas.microsoft.com/office/drawing/2014/main" id="{AA04DE3D-5E33-CC81-59AF-5B6875F9FA3B}"/>
              </a:ext>
            </a:extLst>
          </p:cNvPr>
          <p:cNvPicPr>
            <a:picLocks noGrp="1" noChangeAspect="1"/>
          </p:cNvPicPr>
          <p:nvPr>
            <p:ph idx="1"/>
          </p:nvPr>
        </p:nvPicPr>
        <p:blipFill>
          <a:blip r:embed="rId2"/>
          <a:stretch>
            <a:fillRect/>
          </a:stretch>
        </p:blipFill>
        <p:spPr>
          <a:xfrm>
            <a:off x="2721544" y="2165683"/>
            <a:ext cx="5684519" cy="4540085"/>
          </a:xfrm>
        </p:spPr>
      </p:pic>
    </p:spTree>
    <p:extLst>
      <p:ext uri="{BB962C8B-B14F-4D97-AF65-F5344CB8AC3E}">
        <p14:creationId xmlns:p14="http://schemas.microsoft.com/office/powerpoint/2010/main" val="37288822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Συμπεράσματα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278</a:t>
            </a:fld>
            <a:endParaRPr lang="en-US" dirty="0"/>
          </a:p>
        </p:txBody>
      </p:sp>
      <p:pic>
        <p:nvPicPr>
          <p:cNvPr id="7" name="Θέση περιεχομένου 7">
            <a:extLst>
              <a:ext uri="{FF2B5EF4-FFF2-40B4-BE49-F238E27FC236}">
                <a16:creationId xmlns:a16="http://schemas.microsoft.com/office/drawing/2014/main" id="{C2CB55CD-B8A3-6F27-52F8-8D3CEADD373B}"/>
              </a:ext>
            </a:extLst>
          </p:cNvPr>
          <p:cNvPicPr>
            <a:picLocks noGrp="1" noChangeAspect="1"/>
          </p:cNvPicPr>
          <p:nvPr>
            <p:ph idx="1"/>
          </p:nvPr>
        </p:nvPicPr>
        <p:blipFill>
          <a:blip r:embed="rId2"/>
          <a:stretch>
            <a:fillRect/>
          </a:stretch>
        </p:blipFill>
        <p:spPr>
          <a:xfrm>
            <a:off x="4032738" y="2032911"/>
            <a:ext cx="3298503" cy="4767438"/>
          </a:xfrm>
        </p:spPr>
      </p:pic>
    </p:spTree>
    <p:extLst>
      <p:ext uri="{BB962C8B-B14F-4D97-AF65-F5344CB8AC3E}">
        <p14:creationId xmlns:p14="http://schemas.microsoft.com/office/powerpoint/2010/main" val="417157408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Συμπεράσματα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279</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extLst>
              <p:ext uri="{D42A27DB-BD31-4B8C-83A1-F6EECF244321}">
                <p14:modId xmlns:p14="http://schemas.microsoft.com/office/powerpoint/2010/main" val="2359709553"/>
              </p:ext>
            </p:extLst>
          </p:nvPr>
        </p:nvGraphicFramePr>
        <p:xfrm>
          <a:off x="681038" y="2121408"/>
          <a:ext cx="9613900" cy="461627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04811241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Θεσμικό πλαίσιο (Λοιπές Διατάξεις)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28</a:t>
            </a:fld>
            <a:endParaRPr lang="en-US" dirty="0"/>
          </a:p>
        </p:txBody>
      </p:sp>
      <p:graphicFrame>
        <p:nvGraphicFramePr>
          <p:cNvPr id="7" name="Content Placeholder 2">
            <a:extLst>
              <a:ext uri="{FF2B5EF4-FFF2-40B4-BE49-F238E27FC236}">
                <a16:creationId xmlns:a16="http://schemas.microsoft.com/office/drawing/2014/main" id="{78A8DABF-9EB9-34F1-D40B-C94AFB93ED5C}"/>
              </a:ext>
            </a:extLst>
          </p:cNvPr>
          <p:cNvGraphicFramePr>
            <a:graphicFrameLocks noGrp="1"/>
          </p:cNvGraphicFramePr>
          <p:nvPr>
            <p:ph idx="1"/>
            <p:extLst>
              <p:ext uri="{D42A27DB-BD31-4B8C-83A1-F6EECF244321}">
                <p14:modId xmlns:p14="http://schemas.microsoft.com/office/powerpoint/2010/main" val="3673658232"/>
              </p:ext>
            </p:extLst>
          </p:nvPr>
        </p:nvGraphicFramePr>
        <p:xfrm>
          <a:off x="681038" y="2171700"/>
          <a:ext cx="9613900" cy="45085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07746348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Συμπεράσματα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280</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extLst>
              <p:ext uri="{D42A27DB-BD31-4B8C-83A1-F6EECF244321}">
                <p14:modId xmlns:p14="http://schemas.microsoft.com/office/powerpoint/2010/main" val="455542669"/>
              </p:ext>
            </p:extLst>
          </p:nvPr>
        </p:nvGraphicFramePr>
        <p:xfrm>
          <a:off x="681038" y="2121408"/>
          <a:ext cx="9613900" cy="461627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20426762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Συμπεράσματα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281</a:t>
            </a:fld>
            <a:endParaRPr lang="en-US" dirty="0"/>
          </a:p>
        </p:txBody>
      </p:sp>
      <p:pic>
        <p:nvPicPr>
          <p:cNvPr id="13" name="Θέση περιεχομένου 12">
            <a:extLst>
              <a:ext uri="{FF2B5EF4-FFF2-40B4-BE49-F238E27FC236}">
                <a16:creationId xmlns:a16="http://schemas.microsoft.com/office/drawing/2014/main" id="{07D787BC-FCC0-268C-A7B0-D2AD4B623BC4}"/>
              </a:ext>
            </a:extLst>
          </p:cNvPr>
          <p:cNvPicPr>
            <a:picLocks noGrp="1" noChangeAspect="1"/>
          </p:cNvPicPr>
          <p:nvPr>
            <p:ph idx="1"/>
          </p:nvPr>
        </p:nvPicPr>
        <p:blipFill rotWithShape="1">
          <a:blip r:embed="rId2"/>
          <a:srcRect b="56148"/>
          <a:stretch/>
        </p:blipFill>
        <p:spPr>
          <a:xfrm>
            <a:off x="1572126" y="2120674"/>
            <a:ext cx="7315200" cy="4536929"/>
          </a:xfrm>
          <a:prstGeom prst="rect">
            <a:avLst/>
          </a:prstGeom>
        </p:spPr>
      </p:pic>
    </p:spTree>
    <p:extLst>
      <p:ext uri="{BB962C8B-B14F-4D97-AF65-F5344CB8AC3E}">
        <p14:creationId xmlns:p14="http://schemas.microsoft.com/office/powerpoint/2010/main" val="12025345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Συμπεράσματα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282</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extLst>
              <p:ext uri="{D42A27DB-BD31-4B8C-83A1-F6EECF244321}">
                <p14:modId xmlns:p14="http://schemas.microsoft.com/office/powerpoint/2010/main" val="2159754630"/>
              </p:ext>
            </p:extLst>
          </p:nvPr>
        </p:nvGraphicFramePr>
        <p:xfrm>
          <a:off x="681038" y="2117558"/>
          <a:ext cx="9613900" cy="462012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96970446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Συμπεράσματα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283</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extLst>
              <p:ext uri="{D42A27DB-BD31-4B8C-83A1-F6EECF244321}">
                <p14:modId xmlns:p14="http://schemas.microsoft.com/office/powerpoint/2010/main" val="2017082604"/>
              </p:ext>
            </p:extLst>
          </p:nvPr>
        </p:nvGraphicFramePr>
        <p:xfrm>
          <a:off x="681038" y="2117558"/>
          <a:ext cx="9613900" cy="462012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80347675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Συμπεράσματα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284</a:t>
            </a:fld>
            <a:endParaRPr lang="en-US" dirty="0"/>
          </a:p>
        </p:txBody>
      </p:sp>
      <p:pic>
        <p:nvPicPr>
          <p:cNvPr id="8" name="Θέση περιεχομένου 7">
            <a:extLst>
              <a:ext uri="{FF2B5EF4-FFF2-40B4-BE49-F238E27FC236}">
                <a16:creationId xmlns:a16="http://schemas.microsoft.com/office/drawing/2014/main" id="{34425E1E-715B-C50A-B14B-E6ECEEB9EE7E}"/>
              </a:ext>
            </a:extLst>
          </p:cNvPr>
          <p:cNvPicPr>
            <a:picLocks noGrp="1" noChangeAspect="1"/>
          </p:cNvPicPr>
          <p:nvPr>
            <p:ph idx="1"/>
          </p:nvPr>
        </p:nvPicPr>
        <p:blipFill>
          <a:blip r:embed="rId2"/>
          <a:stretch>
            <a:fillRect/>
          </a:stretch>
        </p:blipFill>
        <p:spPr>
          <a:xfrm>
            <a:off x="3497178" y="2046635"/>
            <a:ext cx="3384885" cy="4787292"/>
          </a:xfrm>
          <a:prstGeom prst="rect">
            <a:avLst/>
          </a:prstGeom>
        </p:spPr>
      </p:pic>
    </p:spTree>
    <p:extLst>
      <p:ext uri="{BB962C8B-B14F-4D97-AF65-F5344CB8AC3E}">
        <p14:creationId xmlns:p14="http://schemas.microsoft.com/office/powerpoint/2010/main" val="374087521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Συμπεράσματα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285</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extLst>
              <p:ext uri="{D42A27DB-BD31-4B8C-83A1-F6EECF244321}">
                <p14:modId xmlns:p14="http://schemas.microsoft.com/office/powerpoint/2010/main" val="4294917407"/>
              </p:ext>
            </p:extLst>
          </p:nvPr>
        </p:nvGraphicFramePr>
        <p:xfrm>
          <a:off x="681038" y="2117558"/>
          <a:ext cx="9613900" cy="462012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73662086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Συμπεράσματα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286</a:t>
            </a:fld>
            <a:endParaRPr lang="en-US" dirty="0"/>
          </a:p>
        </p:txBody>
      </p:sp>
      <p:pic>
        <p:nvPicPr>
          <p:cNvPr id="6" name="Θέση περιεχομένου 5">
            <a:extLst>
              <a:ext uri="{FF2B5EF4-FFF2-40B4-BE49-F238E27FC236}">
                <a16:creationId xmlns:a16="http://schemas.microsoft.com/office/drawing/2014/main" id="{01CA3911-7294-01A5-C32C-A5E6983D8E13}"/>
              </a:ext>
            </a:extLst>
          </p:cNvPr>
          <p:cNvPicPr>
            <a:picLocks noGrp="1" noChangeAspect="1"/>
          </p:cNvPicPr>
          <p:nvPr>
            <p:ph idx="1"/>
          </p:nvPr>
        </p:nvPicPr>
        <p:blipFill>
          <a:blip r:embed="rId2"/>
          <a:stretch>
            <a:fillRect/>
          </a:stretch>
        </p:blipFill>
        <p:spPr>
          <a:xfrm>
            <a:off x="3304675" y="2028439"/>
            <a:ext cx="3352800" cy="4741913"/>
          </a:xfrm>
          <a:prstGeom prst="rect">
            <a:avLst/>
          </a:prstGeom>
        </p:spPr>
      </p:pic>
    </p:spTree>
    <p:extLst>
      <p:ext uri="{BB962C8B-B14F-4D97-AF65-F5344CB8AC3E}">
        <p14:creationId xmlns:p14="http://schemas.microsoft.com/office/powerpoint/2010/main" val="60766275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Πράσινες Δημόσιες Συμβάσεις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287</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extLst>
              <p:ext uri="{D42A27DB-BD31-4B8C-83A1-F6EECF244321}">
                <p14:modId xmlns:p14="http://schemas.microsoft.com/office/powerpoint/2010/main" val="4142268162"/>
              </p:ext>
            </p:extLst>
          </p:nvPr>
        </p:nvGraphicFramePr>
        <p:xfrm>
          <a:off x="681038" y="2117558"/>
          <a:ext cx="9613900" cy="462012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18073041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Πράσινες Δημόσιες Συμβάσεις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288</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extLst>
              <p:ext uri="{D42A27DB-BD31-4B8C-83A1-F6EECF244321}">
                <p14:modId xmlns:p14="http://schemas.microsoft.com/office/powerpoint/2010/main" val="2885166163"/>
              </p:ext>
            </p:extLst>
          </p:nvPr>
        </p:nvGraphicFramePr>
        <p:xfrm>
          <a:off x="681038" y="2117558"/>
          <a:ext cx="9613900" cy="462012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97985371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Πράσινες Δημόσιες Συμβάσεις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289</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extLst>
              <p:ext uri="{D42A27DB-BD31-4B8C-83A1-F6EECF244321}">
                <p14:modId xmlns:p14="http://schemas.microsoft.com/office/powerpoint/2010/main" val="3933024901"/>
              </p:ext>
            </p:extLst>
          </p:nvPr>
        </p:nvGraphicFramePr>
        <p:xfrm>
          <a:off x="681038" y="2117558"/>
          <a:ext cx="9613900" cy="462012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53357986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Θεσμικό πλαίσιο (Τροποποιήσεις)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29</a:t>
            </a:fld>
            <a:endParaRPr lang="en-US" dirty="0"/>
          </a:p>
        </p:txBody>
      </p:sp>
      <p:graphicFrame>
        <p:nvGraphicFramePr>
          <p:cNvPr id="10" name="Content Placeholder 2">
            <a:extLst>
              <a:ext uri="{FF2B5EF4-FFF2-40B4-BE49-F238E27FC236}">
                <a16:creationId xmlns:a16="http://schemas.microsoft.com/office/drawing/2014/main" id="{BE089053-E862-9DDB-A0DA-4AA33DE4FC73}"/>
              </a:ext>
            </a:extLst>
          </p:cNvPr>
          <p:cNvGraphicFramePr>
            <a:graphicFrameLocks noGrp="1"/>
          </p:cNvGraphicFramePr>
          <p:nvPr>
            <p:ph idx="1"/>
            <p:extLst>
              <p:ext uri="{D42A27DB-BD31-4B8C-83A1-F6EECF244321}">
                <p14:modId xmlns:p14="http://schemas.microsoft.com/office/powerpoint/2010/main" val="3062034997"/>
              </p:ext>
            </p:extLst>
          </p:nvPr>
        </p:nvGraphicFramePr>
        <p:xfrm>
          <a:off x="681038" y="2336800"/>
          <a:ext cx="9613900" cy="42418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84907210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Πράσινες Δημόσιες Συμβάσεις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290</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extLst>
              <p:ext uri="{D42A27DB-BD31-4B8C-83A1-F6EECF244321}">
                <p14:modId xmlns:p14="http://schemas.microsoft.com/office/powerpoint/2010/main" val="1200620389"/>
              </p:ext>
            </p:extLst>
          </p:nvPr>
        </p:nvGraphicFramePr>
        <p:xfrm>
          <a:off x="681038" y="2117558"/>
          <a:ext cx="9613900" cy="462012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07376658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Πράσινες Δημόσιες Συμβάσεις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291</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extLst>
              <p:ext uri="{D42A27DB-BD31-4B8C-83A1-F6EECF244321}">
                <p14:modId xmlns:p14="http://schemas.microsoft.com/office/powerpoint/2010/main" val="3757982935"/>
              </p:ext>
            </p:extLst>
          </p:nvPr>
        </p:nvGraphicFramePr>
        <p:xfrm>
          <a:off x="681038" y="2117558"/>
          <a:ext cx="9613900" cy="462012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71822024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Πράσινες Δημόσιες Συμβάσεις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292</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extLst>
              <p:ext uri="{D42A27DB-BD31-4B8C-83A1-F6EECF244321}">
                <p14:modId xmlns:p14="http://schemas.microsoft.com/office/powerpoint/2010/main" val="419431148"/>
              </p:ext>
            </p:extLst>
          </p:nvPr>
        </p:nvGraphicFramePr>
        <p:xfrm>
          <a:off x="681038" y="2117558"/>
          <a:ext cx="9613900" cy="462012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57130850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Πράσινες Δημόσιες Συμβάσεις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293</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extLst>
              <p:ext uri="{D42A27DB-BD31-4B8C-83A1-F6EECF244321}">
                <p14:modId xmlns:p14="http://schemas.microsoft.com/office/powerpoint/2010/main" val="3909672749"/>
              </p:ext>
            </p:extLst>
          </p:nvPr>
        </p:nvGraphicFramePr>
        <p:xfrm>
          <a:off x="681038" y="2117558"/>
          <a:ext cx="9613900" cy="462012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99082548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Πράσινες Δημόσιες Συμβάσεις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294</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extLst>
              <p:ext uri="{D42A27DB-BD31-4B8C-83A1-F6EECF244321}">
                <p14:modId xmlns:p14="http://schemas.microsoft.com/office/powerpoint/2010/main" val="3031273544"/>
              </p:ext>
            </p:extLst>
          </p:nvPr>
        </p:nvGraphicFramePr>
        <p:xfrm>
          <a:off x="681038" y="2053389"/>
          <a:ext cx="9613900" cy="468429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34086197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Πράσινες Δημόσιες Συμβάσεις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295</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extLst>
              <p:ext uri="{D42A27DB-BD31-4B8C-83A1-F6EECF244321}">
                <p14:modId xmlns:p14="http://schemas.microsoft.com/office/powerpoint/2010/main" val="2058087498"/>
              </p:ext>
            </p:extLst>
          </p:nvPr>
        </p:nvGraphicFramePr>
        <p:xfrm>
          <a:off x="681038" y="2053389"/>
          <a:ext cx="9613900" cy="468429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70811586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Πράσινες Δημόσιες Συμβάσεις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296</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extLst>
              <p:ext uri="{D42A27DB-BD31-4B8C-83A1-F6EECF244321}">
                <p14:modId xmlns:p14="http://schemas.microsoft.com/office/powerpoint/2010/main" val="615368752"/>
              </p:ext>
            </p:extLst>
          </p:nvPr>
        </p:nvGraphicFramePr>
        <p:xfrm>
          <a:off x="681038" y="2053389"/>
          <a:ext cx="9613900" cy="468429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02494994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Πράσινες Δημόσιες Συμβάσεις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297</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extLst>
              <p:ext uri="{D42A27DB-BD31-4B8C-83A1-F6EECF244321}">
                <p14:modId xmlns:p14="http://schemas.microsoft.com/office/powerpoint/2010/main" val="3970923956"/>
              </p:ext>
            </p:extLst>
          </p:nvPr>
        </p:nvGraphicFramePr>
        <p:xfrm>
          <a:off x="681038" y="2053389"/>
          <a:ext cx="9613900" cy="468429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08707385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Πράσινες Δημόσιες Συμβάσεις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298</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extLst>
              <p:ext uri="{D42A27DB-BD31-4B8C-83A1-F6EECF244321}">
                <p14:modId xmlns:p14="http://schemas.microsoft.com/office/powerpoint/2010/main" val="2322240449"/>
              </p:ext>
            </p:extLst>
          </p:nvPr>
        </p:nvGraphicFramePr>
        <p:xfrm>
          <a:off x="681038" y="2053389"/>
          <a:ext cx="9613900" cy="468429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90557203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Πράσινες Δημόσιες Συμβάσεις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299</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extLst>
              <p:ext uri="{D42A27DB-BD31-4B8C-83A1-F6EECF244321}">
                <p14:modId xmlns:p14="http://schemas.microsoft.com/office/powerpoint/2010/main" val="2187756374"/>
              </p:ext>
            </p:extLst>
          </p:nvPr>
        </p:nvGraphicFramePr>
        <p:xfrm>
          <a:off x="681038" y="2053389"/>
          <a:ext cx="9613900" cy="468429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86404756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bg>
      <p:bgPr>
        <a:gradFill rotWithShape="1">
          <a:gsLst>
            <a:gs pos="0">
              <a:schemeClr val="bg2">
                <a:tint val="96000"/>
                <a:shade val="100000"/>
                <a:hueMod val="270000"/>
                <a:satMod val="200000"/>
                <a:lumMod val="128000"/>
              </a:schemeClr>
            </a:gs>
            <a:gs pos="50000">
              <a:schemeClr val="bg2">
                <a:shade val="100000"/>
                <a:hueMod val="100000"/>
                <a:satMod val="110000"/>
                <a:lumMod val="130000"/>
              </a:schemeClr>
            </a:gs>
            <a:gs pos="100000">
              <a:schemeClr val="bg2">
                <a:shade val="78000"/>
                <a:hueMod val="44000"/>
                <a:satMod val="200000"/>
                <a:lumMod val="69000"/>
              </a:schemeClr>
            </a:gs>
          </a:gsLst>
          <a:lin ang="2520000" scaled="0"/>
        </a:gradFill>
        <a:effectLst/>
      </p:bgPr>
    </p:bg>
    <p:spTree>
      <p:nvGrpSpPr>
        <p:cNvPr id="1" name="">
          <a:extLst>
            <a:ext uri="{FF2B5EF4-FFF2-40B4-BE49-F238E27FC236}">
              <a16:creationId xmlns:a16="http://schemas.microsoft.com/office/drawing/2014/main" id="{7A034F56-C6AA-1209-C00A-88649C8477B5}"/>
            </a:ext>
          </a:extLst>
        </p:cNvPr>
        <p:cNvGrpSpPr/>
        <p:nvPr/>
      </p:nvGrpSpPr>
      <p:grpSpPr>
        <a:xfrm>
          <a:off x="0" y="0"/>
          <a:ext cx="0" cy="0"/>
          <a:chOff x="0" y="0"/>
          <a:chExt cx="0" cy="0"/>
        </a:xfrm>
      </p:grpSpPr>
      <p:sp useBgFill="1">
        <p:nvSpPr>
          <p:cNvPr id="24" name="Rectangle 11">
            <a:extLst>
              <a:ext uri="{FF2B5EF4-FFF2-40B4-BE49-F238E27FC236}">
                <a16:creationId xmlns:a16="http://schemas.microsoft.com/office/drawing/2014/main" id="{FDB3FA68-E5DA-AD05-D8CE-E77CCBED0B0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824"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5" name="Picture 13">
            <a:extLst>
              <a:ext uri="{FF2B5EF4-FFF2-40B4-BE49-F238E27FC236}">
                <a16:creationId xmlns:a16="http://schemas.microsoft.com/office/drawing/2014/main" id="{90F3B427-FFB9-F78D-8A53-8C445A0A64CE}"/>
              </a:ext>
              <a:ext uri="{C183D7F6-B498-43B3-948B-1728B52AA6E4}">
                <adec:decorative xmlns:adec="http://schemas.microsoft.com/office/drawing/2017/decorative" val="1"/>
              </a:ext>
            </a:extLst>
          </p:cNvPr>
          <p:cNvPicPr>
            <a:picLocks noGrp="1" noRot="1" noChangeAspect="1" noMove="1" noResize="1" noEditPoints="1" noAdjustHandles="1" noChangeArrowheads="1" noChangeShapeType="1" noCrop="1"/>
          </p:cNvPicPr>
          <p:nvPr>
            <p:extLst>
              <p:ext uri="{386F3935-93C4-4BCD-93E2-E3B085C9AB24}">
                <p16:designElem xmlns:p16="http://schemas.microsoft.com/office/powerpoint/2015/main" val="1"/>
              </p:ext>
            </p:extLst>
          </p:nvPr>
        </p:nvPicPr>
        <p:blipFill>
          <a:blip r:embed="rId3">
            <a:alphaModFix amt="10000"/>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26" name="Rectangle 15">
            <a:extLst>
              <a:ext uri="{FF2B5EF4-FFF2-40B4-BE49-F238E27FC236}">
                <a16:creationId xmlns:a16="http://schemas.microsoft.com/office/drawing/2014/main" id="{F2311BF7-288A-292C-96C9-E5AA43F2AF6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44527" y="0"/>
            <a:ext cx="7552944" cy="685800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7" name="Picture 17">
            <a:extLst>
              <a:ext uri="{FF2B5EF4-FFF2-40B4-BE49-F238E27FC236}">
                <a16:creationId xmlns:a16="http://schemas.microsoft.com/office/drawing/2014/main" id="{2F5ED2EF-EB5C-C957-FFE3-69C75035C95B}"/>
              </a:ext>
              <a:ext uri="{C183D7F6-B498-43B3-948B-1728B52AA6E4}">
                <adec:decorative xmlns:adec="http://schemas.microsoft.com/office/drawing/2017/decorative" val="1"/>
              </a:ext>
            </a:extLst>
          </p:cNvPr>
          <p:cNvPicPr>
            <a:picLocks noGrp="1" noRot="1" noChangeAspect="1" noMove="1" noResize="1" noEditPoints="1" noAdjustHandles="1" noChangeArrowheads="1" noChangeShapeType="1" noCrop="1"/>
          </p:cNvPicPr>
          <p:nvPr>
            <p:extLst>
              <p:ext uri="{386F3935-93C4-4BCD-93E2-E3B085C9AB24}">
                <p16:designElem xmlns:p16="http://schemas.microsoft.com/office/powerpoint/2015/main" val="1"/>
              </p:ext>
            </p:extLst>
          </p:nvPr>
        </p:nvPicPr>
        <p:blipFill>
          <a:blip r:embed="rId4" cstate="print">
            <a:extLst>
              <a:ext uri="{28A0092B-C50C-407E-A947-70E740481C1C}">
                <a14:useLocalDpi xmlns:a14="http://schemas.microsoft.com/office/drawing/2010/main" val="0"/>
              </a:ext>
            </a:extLst>
          </a:blip>
          <a:stretch>
            <a:fillRect/>
          </a:stretch>
        </p:blipFill>
        <p:spPr>
          <a:xfrm>
            <a:off x="1" y="5006045"/>
            <a:ext cx="4965192" cy="144668"/>
          </a:xfrm>
          <a:prstGeom prst="rect">
            <a:avLst/>
          </a:prstGeom>
        </p:spPr>
      </p:pic>
      <p:sp>
        <p:nvSpPr>
          <p:cNvPr id="28" name="Rectangle 19">
            <a:extLst>
              <a:ext uri="{FF2B5EF4-FFF2-40B4-BE49-F238E27FC236}">
                <a16:creationId xmlns:a16="http://schemas.microsoft.com/office/drawing/2014/main" id="{AF6F1C26-79C0-2118-5F2F-396AF384D31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1838764"/>
            <a:ext cx="4964567" cy="3180473"/>
          </a:xfrm>
          <a:prstGeom prst="rect">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el-GR"/>
          </a:p>
        </p:txBody>
      </p:sp>
      <p:sp>
        <p:nvSpPr>
          <p:cNvPr id="4" name="Τίτλος 3">
            <a:extLst>
              <a:ext uri="{FF2B5EF4-FFF2-40B4-BE49-F238E27FC236}">
                <a16:creationId xmlns:a16="http://schemas.microsoft.com/office/drawing/2014/main" id="{3372A773-19BA-D575-6282-FF00B2F6087B}"/>
              </a:ext>
            </a:extLst>
          </p:cNvPr>
          <p:cNvSpPr>
            <a:spLocks noGrp="1"/>
          </p:cNvSpPr>
          <p:nvPr>
            <p:ph type="title"/>
          </p:nvPr>
        </p:nvSpPr>
        <p:spPr>
          <a:xfrm>
            <a:off x="680321" y="2063262"/>
            <a:ext cx="3739279" cy="2661052"/>
          </a:xfrm>
        </p:spPr>
        <p:txBody>
          <a:bodyPr>
            <a:normAutofit/>
          </a:bodyPr>
          <a:lstStyle/>
          <a:p>
            <a:pPr algn="r"/>
            <a:r>
              <a:rPr lang="el-GR" sz="4400">
                <a:solidFill>
                  <a:srgbClr val="FFFFFF"/>
                </a:solidFill>
              </a:rPr>
              <a:t>Περιεχόμενα μαθήματος</a:t>
            </a:r>
          </a:p>
        </p:txBody>
      </p:sp>
      <p:sp>
        <p:nvSpPr>
          <p:cNvPr id="5" name="Θέση περιεχομένου 4">
            <a:extLst>
              <a:ext uri="{FF2B5EF4-FFF2-40B4-BE49-F238E27FC236}">
                <a16:creationId xmlns:a16="http://schemas.microsoft.com/office/drawing/2014/main" id="{7DD6F0C6-6786-5DEB-F80A-27D53899C540}"/>
              </a:ext>
            </a:extLst>
          </p:cNvPr>
          <p:cNvSpPr>
            <a:spLocks noGrp="1"/>
          </p:cNvSpPr>
          <p:nvPr>
            <p:ph idx="1"/>
          </p:nvPr>
        </p:nvSpPr>
        <p:spPr>
          <a:xfrm>
            <a:off x="5344453" y="32656"/>
            <a:ext cx="6257362" cy="6662058"/>
          </a:xfrm>
        </p:spPr>
        <p:txBody>
          <a:bodyPr anchor="ctr">
            <a:noAutofit/>
          </a:bodyPr>
          <a:lstStyle/>
          <a:p>
            <a:pPr marL="0" indent="0">
              <a:lnSpc>
                <a:spcPct val="150000"/>
              </a:lnSpc>
              <a:spcBef>
                <a:spcPts val="600"/>
              </a:spcBef>
              <a:spcAft>
                <a:spcPts val="600"/>
              </a:spcAft>
              <a:buNone/>
            </a:pPr>
            <a:r>
              <a:rPr lang="el-GR" sz="1500" b="1" dirty="0">
                <a:solidFill>
                  <a:srgbClr val="FFFFFF"/>
                </a:solidFill>
              </a:rPr>
              <a:t>Μέρος Β: Ανταγωνισμός &amp; Δημόσιες συμβάσεις</a:t>
            </a:r>
          </a:p>
          <a:p>
            <a:pPr marL="971550" lvl="1" indent="-514350">
              <a:lnSpc>
                <a:spcPct val="150000"/>
              </a:lnSpc>
              <a:spcBef>
                <a:spcPts val="600"/>
              </a:spcBef>
              <a:spcAft>
                <a:spcPts val="600"/>
              </a:spcAft>
              <a:buFont typeface="+mj-lt"/>
              <a:buAutoNum type="romanLcPeriod"/>
            </a:pPr>
            <a:r>
              <a:rPr lang="el-GR" sz="1500" dirty="0">
                <a:solidFill>
                  <a:srgbClr val="FFFFFF"/>
                </a:solidFill>
              </a:rPr>
              <a:t>Σημασία του ανταγωνισμού στις δημόσιες συμβάσεις</a:t>
            </a:r>
          </a:p>
          <a:p>
            <a:pPr marL="971550" lvl="1" indent="-514350">
              <a:lnSpc>
                <a:spcPct val="150000"/>
              </a:lnSpc>
              <a:spcBef>
                <a:spcPts val="600"/>
              </a:spcBef>
              <a:spcAft>
                <a:spcPts val="600"/>
              </a:spcAft>
              <a:buFont typeface="+mj-lt"/>
              <a:buAutoNum type="romanLcPeriod"/>
            </a:pPr>
            <a:r>
              <a:rPr lang="el-GR" sz="1500" dirty="0">
                <a:solidFill>
                  <a:srgbClr val="FFFFFF"/>
                </a:solidFill>
              </a:rPr>
              <a:t>Νόθευση ή καταστρατήγηση ανταγωνισμού</a:t>
            </a:r>
            <a:endParaRPr lang="en-US" sz="1500" dirty="0">
              <a:solidFill>
                <a:srgbClr val="FFFFFF"/>
              </a:solidFill>
            </a:endParaRPr>
          </a:p>
          <a:p>
            <a:pPr marL="971550" lvl="1" indent="-514350">
              <a:lnSpc>
                <a:spcPct val="150000"/>
              </a:lnSpc>
              <a:spcBef>
                <a:spcPts val="600"/>
              </a:spcBef>
              <a:spcAft>
                <a:spcPts val="600"/>
              </a:spcAft>
              <a:buFont typeface="+mj-lt"/>
              <a:buAutoNum type="romanLcPeriod"/>
            </a:pPr>
            <a:r>
              <a:rPr lang="el-GR" sz="1500" dirty="0">
                <a:solidFill>
                  <a:srgbClr val="FFFFFF"/>
                </a:solidFill>
              </a:rPr>
              <a:t>Αντίμετρα, τρόποι αντιμετώπισης</a:t>
            </a:r>
          </a:p>
          <a:p>
            <a:pPr marL="971550" lvl="1" indent="-514350">
              <a:lnSpc>
                <a:spcPct val="150000"/>
              </a:lnSpc>
              <a:spcBef>
                <a:spcPts val="600"/>
              </a:spcBef>
              <a:spcAft>
                <a:spcPts val="600"/>
              </a:spcAft>
              <a:buFont typeface="+mj-lt"/>
              <a:buAutoNum type="romanLcPeriod"/>
            </a:pPr>
            <a:r>
              <a:rPr lang="el-GR" sz="1500" dirty="0">
                <a:solidFill>
                  <a:srgbClr val="FFFFFF"/>
                </a:solidFill>
              </a:rPr>
              <a:t>Προώθηση και διασφάλιση υγιούς ανταγωνισμού</a:t>
            </a:r>
          </a:p>
          <a:p>
            <a:pPr marL="971550" lvl="1" indent="-514350">
              <a:lnSpc>
                <a:spcPct val="150000"/>
              </a:lnSpc>
              <a:spcBef>
                <a:spcPts val="600"/>
              </a:spcBef>
              <a:spcAft>
                <a:spcPts val="600"/>
              </a:spcAft>
              <a:buFont typeface="+mj-lt"/>
              <a:buAutoNum type="romanLcPeriod"/>
            </a:pPr>
            <a:r>
              <a:rPr lang="el-GR" sz="1500" dirty="0">
                <a:solidFill>
                  <a:srgbClr val="FFFFFF"/>
                </a:solidFill>
              </a:rPr>
              <a:t>Ασφάλεια δικαίου, αξιοκρατικές διαδικασίες</a:t>
            </a:r>
          </a:p>
          <a:p>
            <a:pPr marL="971550" lvl="1" indent="-514350">
              <a:lnSpc>
                <a:spcPct val="150000"/>
              </a:lnSpc>
              <a:spcBef>
                <a:spcPts val="600"/>
              </a:spcBef>
              <a:spcAft>
                <a:spcPts val="600"/>
              </a:spcAft>
              <a:buFont typeface="+mj-lt"/>
              <a:buAutoNum type="romanLcPeriod"/>
            </a:pPr>
            <a:r>
              <a:rPr lang="el-GR" sz="1500" dirty="0">
                <a:solidFill>
                  <a:srgbClr val="FFFFFF"/>
                </a:solidFill>
              </a:rPr>
              <a:t>Άνοιγμα του ανταγωνισμού στις ΜΜΕ</a:t>
            </a:r>
          </a:p>
          <a:p>
            <a:pPr marL="971550" lvl="1" indent="-514350">
              <a:spcBef>
                <a:spcPts val="600"/>
              </a:spcBef>
              <a:spcAft>
                <a:spcPts val="600"/>
              </a:spcAft>
              <a:buFont typeface="+mj-lt"/>
              <a:buAutoNum type="romanLcPeriod"/>
            </a:pPr>
            <a:r>
              <a:rPr lang="el-GR" sz="1500" dirty="0">
                <a:solidFill>
                  <a:srgbClr val="FFFFFF"/>
                </a:solidFill>
              </a:rPr>
              <a:t>Ισότιμη πρόσβαση</a:t>
            </a:r>
          </a:p>
          <a:p>
            <a:pPr marL="971550" lvl="1" indent="-514350">
              <a:spcBef>
                <a:spcPts val="600"/>
              </a:spcBef>
              <a:spcAft>
                <a:spcPts val="600"/>
              </a:spcAft>
              <a:buFont typeface="+mj-lt"/>
              <a:buAutoNum type="romanLcPeriod"/>
            </a:pPr>
            <a:r>
              <a:rPr lang="el-GR" sz="1500" dirty="0">
                <a:solidFill>
                  <a:srgbClr val="FFFFFF"/>
                </a:solidFill>
              </a:rPr>
              <a:t>Ευρύτερη πρόσβαση</a:t>
            </a:r>
          </a:p>
          <a:p>
            <a:pPr marL="971550" lvl="1" indent="-514350">
              <a:lnSpc>
                <a:spcPct val="150000"/>
              </a:lnSpc>
              <a:spcBef>
                <a:spcPts val="600"/>
              </a:spcBef>
              <a:spcAft>
                <a:spcPts val="600"/>
              </a:spcAft>
              <a:buFont typeface="+mj-lt"/>
              <a:buAutoNum type="romanLcPeriod"/>
            </a:pPr>
            <a:r>
              <a:rPr lang="el-GR" sz="1500" dirty="0">
                <a:solidFill>
                  <a:srgbClr val="FFFFFF"/>
                </a:solidFill>
              </a:rPr>
              <a:t>Άνοιγμα της αγοράς δημοσίων συμβάσεων της ΕΕ και σε οικονομικούς φορείς εκτός ΕΕ</a:t>
            </a:r>
          </a:p>
          <a:p>
            <a:pPr marL="971550" lvl="1" indent="-514350">
              <a:lnSpc>
                <a:spcPct val="150000"/>
              </a:lnSpc>
              <a:spcBef>
                <a:spcPts val="600"/>
              </a:spcBef>
              <a:spcAft>
                <a:spcPts val="600"/>
              </a:spcAft>
              <a:buFont typeface="+mj-lt"/>
              <a:buAutoNum type="romanLcPeriod"/>
            </a:pPr>
            <a:r>
              <a:rPr lang="el-GR" sz="1500" dirty="0">
                <a:solidFill>
                  <a:srgbClr val="FFFFFF"/>
                </a:solidFill>
              </a:rPr>
              <a:t>Καθιέρωση ενός ενιαίου </a:t>
            </a:r>
            <a:r>
              <a:rPr lang="en-US" sz="1500" i="1" dirty="0">
                <a:solidFill>
                  <a:srgbClr val="FFFFFF"/>
                </a:solidFill>
              </a:rPr>
              <a:t>level playing field</a:t>
            </a:r>
            <a:endParaRPr lang="el-GR" sz="1500" dirty="0">
              <a:solidFill>
                <a:srgbClr val="FFFFFF"/>
              </a:solidFill>
            </a:endParaRPr>
          </a:p>
        </p:txBody>
      </p:sp>
      <p:sp>
        <p:nvSpPr>
          <p:cNvPr id="7" name="Θέση αριθμού διαφάνειας 6">
            <a:extLst>
              <a:ext uri="{FF2B5EF4-FFF2-40B4-BE49-F238E27FC236}">
                <a16:creationId xmlns:a16="http://schemas.microsoft.com/office/drawing/2014/main" id="{9F42FF84-01AB-7531-9382-9822E1F69C0E}"/>
              </a:ext>
            </a:extLst>
          </p:cNvPr>
          <p:cNvSpPr>
            <a:spLocks noGrp="1"/>
          </p:cNvSpPr>
          <p:nvPr>
            <p:ph type="sldNum" sz="quarter" idx="12"/>
          </p:nvPr>
        </p:nvSpPr>
        <p:spPr>
          <a:xfrm>
            <a:off x="11281776" y="6164207"/>
            <a:ext cx="722655" cy="365760"/>
          </a:xfrm>
        </p:spPr>
        <p:txBody>
          <a:bodyPr>
            <a:normAutofit/>
          </a:bodyPr>
          <a:lstStyle/>
          <a:p>
            <a:pPr>
              <a:spcAft>
                <a:spcPts val="600"/>
              </a:spcAft>
            </a:pPr>
            <a:fld id="{6D22F896-40B5-4ADD-8801-0D06FADFA095}" type="slidenum">
              <a:rPr lang="en-US" sz="1050">
                <a:solidFill>
                  <a:srgbClr val="FFFFFF"/>
                </a:solidFill>
              </a:rPr>
              <a:pPr>
                <a:spcAft>
                  <a:spcPts val="600"/>
                </a:spcAft>
              </a:pPr>
              <a:t>3</a:t>
            </a:fld>
            <a:endParaRPr lang="en-US" sz="1050">
              <a:solidFill>
                <a:srgbClr val="FFFFFF"/>
              </a:solidFill>
            </a:endParaRPr>
          </a:p>
        </p:txBody>
      </p:sp>
    </p:spTree>
    <p:extLst>
      <p:ext uri="{BB962C8B-B14F-4D97-AF65-F5344CB8AC3E}">
        <p14:creationId xmlns:p14="http://schemas.microsoft.com/office/powerpoint/2010/main" val="153036392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10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1000" fill="hold"/>
                                        <p:tgtEl>
                                          <p:spTgt spid="5">
                                            <p:txEl>
                                              <p:pRg st="0" end="0"/>
                                            </p:txEl>
                                          </p:spTgt>
                                        </p:tgtEl>
                                        <p:attrNameLst>
                                          <p:attrName>ppt_h</p:attrName>
                                        </p:attrNameLst>
                                      </p:cBhvr>
                                      <p:tavLst>
                                        <p:tav tm="0">
                                          <p:val>
                                            <p:fltVal val="0"/>
                                          </p:val>
                                        </p:tav>
                                        <p:tav tm="100000">
                                          <p:val>
                                            <p:strVal val="#ppt_h"/>
                                          </p:val>
                                        </p:tav>
                                      </p:tavLst>
                                    </p:anim>
                                    <p:anim calcmode="lin" valueType="num">
                                      <p:cBhvr>
                                        <p:cTn id="9" dur="1000" fill="hold"/>
                                        <p:tgtEl>
                                          <p:spTgt spid="5">
                                            <p:txEl>
                                              <p:pRg st="0" end="0"/>
                                            </p:txEl>
                                          </p:spTgt>
                                        </p:tgtEl>
                                        <p:attrNameLst>
                                          <p:attrName>style.rotation</p:attrName>
                                        </p:attrNameLst>
                                      </p:cBhvr>
                                      <p:tavLst>
                                        <p:tav tm="0">
                                          <p:val>
                                            <p:fltVal val="90"/>
                                          </p:val>
                                        </p:tav>
                                        <p:tav tm="100000">
                                          <p:val>
                                            <p:fltVal val="0"/>
                                          </p:val>
                                        </p:tav>
                                      </p:tavLst>
                                    </p:anim>
                                    <p:animEffect transition="in" filter="fade">
                                      <p:cBhvr>
                                        <p:cTn id="10" dur="1000"/>
                                        <p:tgtEl>
                                          <p:spTgt spid="5">
                                            <p:txEl>
                                              <p:pRg st="0" end="0"/>
                                            </p:txEl>
                                          </p:spTgt>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 calcmode="lin" valueType="num">
                                      <p:cBhvr>
                                        <p:cTn id="13" dur="1000" fill="hold"/>
                                        <p:tgtEl>
                                          <p:spTgt spid="5">
                                            <p:txEl>
                                              <p:pRg st="1" end="1"/>
                                            </p:txEl>
                                          </p:spTgt>
                                        </p:tgtEl>
                                        <p:attrNameLst>
                                          <p:attrName>ppt_w</p:attrName>
                                        </p:attrNameLst>
                                      </p:cBhvr>
                                      <p:tavLst>
                                        <p:tav tm="0">
                                          <p:val>
                                            <p:fltVal val="0"/>
                                          </p:val>
                                        </p:tav>
                                        <p:tav tm="100000">
                                          <p:val>
                                            <p:strVal val="#ppt_w"/>
                                          </p:val>
                                        </p:tav>
                                      </p:tavLst>
                                    </p:anim>
                                    <p:anim calcmode="lin" valueType="num">
                                      <p:cBhvr>
                                        <p:cTn id="14" dur="1000" fill="hold"/>
                                        <p:tgtEl>
                                          <p:spTgt spid="5">
                                            <p:txEl>
                                              <p:pRg st="1" end="1"/>
                                            </p:txEl>
                                          </p:spTgt>
                                        </p:tgtEl>
                                        <p:attrNameLst>
                                          <p:attrName>ppt_h</p:attrName>
                                        </p:attrNameLst>
                                      </p:cBhvr>
                                      <p:tavLst>
                                        <p:tav tm="0">
                                          <p:val>
                                            <p:fltVal val="0"/>
                                          </p:val>
                                        </p:tav>
                                        <p:tav tm="100000">
                                          <p:val>
                                            <p:strVal val="#ppt_h"/>
                                          </p:val>
                                        </p:tav>
                                      </p:tavLst>
                                    </p:anim>
                                    <p:anim calcmode="lin" valueType="num">
                                      <p:cBhvr>
                                        <p:cTn id="15" dur="1000" fill="hold"/>
                                        <p:tgtEl>
                                          <p:spTgt spid="5">
                                            <p:txEl>
                                              <p:pRg st="1" end="1"/>
                                            </p:txEl>
                                          </p:spTgt>
                                        </p:tgtEl>
                                        <p:attrNameLst>
                                          <p:attrName>style.rotation</p:attrName>
                                        </p:attrNameLst>
                                      </p:cBhvr>
                                      <p:tavLst>
                                        <p:tav tm="0">
                                          <p:val>
                                            <p:fltVal val="90"/>
                                          </p:val>
                                        </p:tav>
                                        <p:tav tm="100000">
                                          <p:val>
                                            <p:fltVal val="0"/>
                                          </p:val>
                                        </p:tav>
                                      </p:tavLst>
                                    </p:anim>
                                    <p:animEffect transition="in" filter="fade">
                                      <p:cBhvr>
                                        <p:cTn id="16" dur="1000"/>
                                        <p:tgtEl>
                                          <p:spTgt spid="5">
                                            <p:txEl>
                                              <p:pRg st="1" end="1"/>
                                            </p:txEl>
                                          </p:spTgt>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5">
                                            <p:txEl>
                                              <p:pRg st="2" end="2"/>
                                            </p:txEl>
                                          </p:spTgt>
                                        </p:tgtEl>
                                        <p:attrNameLst>
                                          <p:attrName>style.visibility</p:attrName>
                                        </p:attrNameLst>
                                      </p:cBhvr>
                                      <p:to>
                                        <p:strVal val="visible"/>
                                      </p:to>
                                    </p:set>
                                    <p:anim calcmode="lin" valueType="num">
                                      <p:cBhvr>
                                        <p:cTn id="19" dur="1000" fill="hold"/>
                                        <p:tgtEl>
                                          <p:spTgt spid="5">
                                            <p:txEl>
                                              <p:pRg st="2" end="2"/>
                                            </p:txEl>
                                          </p:spTgt>
                                        </p:tgtEl>
                                        <p:attrNameLst>
                                          <p:attrName>ppt_w</p:attrName>
                                        </p:attrNameLst>
                                      </p:cBhvr>
                                      <p:tavLst>
                                        <p:tav tm="0">
                                          <p:val>
                                            <p:fltVal val="0"/>
                                          </p:val>
                                        </p:tav>
                                        <p:tav tm="100000">
                                          <p:val>
                                            <p:strVal val="#ppt_w"/>
                                          </p:val>
                                        </p:tav>
                                      </p:tavLst>
                                    </p:anim>
                                    <p:anim calcmode="lin" valueType="num">
                                      <p:cBhvr>
                                        <p:cTn id="20" dur="1000" fill="hold"/>
                                        <p:tgtEl>
                                          <p:spTgt spid="5">
                                            <p:txEl>
                                              <p:pRg st="2" end="2"/>
                                            </p:txEl>
                                          </p:spTgt>
                                        </p:tgtEl>
                                        <p:attrNameLst>
                                          <p:attrName>ppt_h</p:attrName>
                                        </p:attrNameLst>
                                      </p:cBhvr>
                                      <p:tavLst>
                                        <p:tav tm="0">
                                          <p:val>
                                            <p:fltVal val="0"/>
                                          </p:val>
                                        </p:tav>
                                        <p:tav tm="100000">
                                          <p:val>
                                            <p:strVal val="#ppt_h"/>
                                          </p:val>
                                        </p:tav>
                                      </p:tavLst>
                                    </p:anim>
                                    <p:anim calcmode="lin" valueType="num">
                                      <p:cBhvr>
                                        <p:cTn id="21" dur="1000" fill="hold"/>
                                        <p:tgtEl>
                                          <p:spTgt spid="5">
                                            <p:txEl>
                                              <p:pRg st="2" end="2"/>
                                            </p:txEl>
                                          </p:spTgt>
                                        </p:tgtEl>
                                        <p:attrNameLst>
                                          <p:attrName>style.rotation</p:attrName>
                                        </p:attrNameLst>
                                      </p:cBhvr>
                                      <p:tavLst>
                                        <p:tav tm="0">
                                          <p:val>
                                            <p:fltVal val="90"/>
                                          </p:val>
                                        </p:tav>
                                        <p:tav tm="100000">
                                          <p:val>
                                            <p:fltVal val="0"/>
                                          </p:val>
                                        </p:tav>
                                      </p:tavLst>
                                    </p:anim>
                                    <p:animEffect transition="in" filter="fade">
                                      <p:cBhvr>
                                        <p:cTn id="22" dur="1000"/>
                                        <p:tgtEl>
                                          <p:spTgt spid="5">
                                            <p:txEl>
                                              <p:pRg st="2" end="2"/>
                                            </p:txEl>
                                          </p:spTgt>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 calcmode="lin" valueType="num">
                                      <p:cBhvr>
                                        <p:cTn id="25" dur="1000" fill="hold"/>
                                        <p:tgtEl>
                                          <p:spTgt spid="5">
                                            <p:txEl>
                                              <p:pRg st="3" end="3"/>
                                            </p:txEl>
                                          </p:spTgt>
                                        </p:tgtEl>
                                        <p:attrNameLst>
                                          <p:attrName>ppt_w</p:attrName>
                                        </p:attrNameLst>
                                      </p:cBhvr>
                                      <p:tavLst>
                                        <p:tav tm="0">
                                          <p:val>
                                            <p:fltVal val="0"/>
                                          </p:val>
                                        </p:tav>
                                        <p:tav tm="100000">
                                          <p:val>
                                            <p:strVal val="#ppt_w"/>
                                          </p:val>
                                        </p:tav>
                                      </p:tavLst>
                                    </p:anim>
                                    <p:anim calcmode="lin" valueType="num">
                                      <p:cBhvr>
                                        <p:cTn id="26" dur="1000" fill="hold"/>
                                        <p:tgtEl>
                                          <p:spTgt spid="5">
                                            <p:txEl>
                                              <p:pRg st="3" end="3"/>
                                            </p:txEl>
                                          </p:spTgt>
                                        </p:tgtEl>
                                        <p:attrNameLst>
                                          <p:attrName>ppt_h</p:attrName>
                                        </p:attrNameLst>
                                      </p:cBhvr>
                                      <p:tavLst>
                                        <p:tav tm="0">
                                          <p:val>
                                            <p:fltVal val="0"/>
                                          </p:val>
                                        </p:tav>
                                        <p:tav tm="100000">
                                          <p:val>
                                            <p:strVal val="#ppt_h"/>
                                          </p:val>
                                        </p:tav>
                                      </p:tavLst>
                                    </p:anim>
                                    <p:anim calcmode="lin" valueType="num">
                                      <p:cBhvr>
                                        <p:cTn id="27" dur="1000" fill="hold"/>
                                        <p:tgtEl>
                                          <p:spTgt spid="5">
                                            <p:txEl>
                                              <p:pRg st="3" end="3"/>
                                            </p:txEl>
                                          </p:spTgt>
                                        </p:tgtEl>
                                        <p:attrNameLst>
                                          <p:attrName>style.rotation</p:attrName>
                                        </p:attrNameLst>
                                      </p:cBhvr>
                                      <p:tavLst>
                                        <p:tav tm="0">
                                          <p:val>
                                            <p:fltVal val="90"/>
                                          </p:val>
                                        </p:tav>
                                        <p:tav tm="100000">
                                          <p:val>
                                            <p:fltVal val="0"/>
                                          </p:val>
                                        </p:tav>
                                      </p:tavLst>
                                    </p:anim>
                                    <p:animEffect transition="in" filter="fade">
                                      <p:cBhvr>
                                        <p:cTn id="28" dur="1000"/>
                                        <p:tgtEl>
                                          <p:spTgt spid="5">
                                            <p:txEl>
                                              <p:pRg st="3" end="3"/>
                                            </p:txEl>
                                          </p:spTgt>
                                        </p:tgtEl>
                                      </p:cBhvr>
                                    </p:animEffect>
                                  </p:childTnLst>
                                </p:cTn>
                              </p:par>
                              <p:par>
                                <p:cTn id="29" presetID="31" presetClass="entr" presetSubtype="0" fill="hold" grpId="0" nodeType="withEffect">
                                  <p:stCondLst>
                                    <p:cond delay="0"/>
                                  </p:stCondLst>
                                  <p:childTnLst>
                                    <p:set>
                                      <p:cBhvr>
                                        <p:cTn id="30" dur="1" fill="hold">
                                          <p:stCondLst>
                                            <p:cond delay="0"/>
                                          </p:stCondLst>
                                        </p:cTn>
                                        <p:tgtEl>
                                          <p:spTgt spid="5">
                                            <p:txEl>
                                              <p:pRg st="4" end="4"/>
                                            </p:txEl>
                                          </p:spTgt>
                                        </p:tgtEl>
                                        <p:attrNameLst>
                                          <p:attrName>style.visibility</p:attrName>
                                        </p:attrNameLst>
                                      </p:cBhvr>
                                      <p:to>
                                        <p:strVal val="visible"/>
                                      </p:to>
                                    </p:set>
                                    <p:anim calcmode="lin" valueType="num">
                                      <p:cBhvr>
                                        <p:cTn id="31" dur="1000" fill="hold"/>
                                        <p:tgtEl>
                                          <p:spTgt spid="5">
                                            <p:txEl>
                                              <p:pRg st="4" end="4"/>
                                            </p:txEl>
                                          </p:spTgt>
                                        </p:tgtEl>
                                        <p:attrNameLst>
                                          <p:attrName>ppt_w</p:attrName>
                                        </p:attrNameLst>
                                      </p:cBhvr>
                                      <p:tavLst>
                                        <p:tav tm="0">
                                          <p:val>
                                            <p:fltVal val="0"/>
                                          </p:val>
                                        </p:tav>
                                        <p:tav tm="100000">
                                          <p:val>
                                            <p:strVal val="#ppt_w"/>
                                          </p:val>
                                        </p:tav>
                                      </p:tavLst>
                                    </p:anim>
                                    <p:anim calcmode="lin" valueType="num">
                                      <p:cBhvr>
                                        <p:cTn id="32" dur="1000" fill="hold"/>
                                        <p:tgtEl>
                                          <p:spTgt spid="5">
                                            <p:txEl>
                                              <p:pRg st="4" end="4"/>
                                            </p:txEl>
                                          </p:spTgt>
                                        </p:tgtEl>
                                        <p:attrNameLst>
                                          <p:attrName>ppt_h</p:attrName>
                                        </p:attrNameLst>
                                      </p:cBhvr>
                                      <p:tavLst>
                                        <p:tav tm="0">
                                          <p:val>
                                            <p:fltVal val="0"/>
                                          </p:val>
                                        </p:tav>
                                        <p:tav tm="100000">
                                          <p:val>
                                            <p:strVal val="#ppt_h"/>
                                          </p:val>
                                        </p:tav>
                                      </p:tavLst>
                                    </p:anim>
                                    <p:anim calcmode="lin" valueType="num">
                                      <p:cBhvr>
                                        <p:cTn id="33" dur="1000" fill="hold"/>
                                        <p:tgtEl>
                                          <p:spTgt spid="5">
                                            <p:txEl>
                                              <p:pRg st="4" end="4"/>
                                            </p:txEl>
                                          </p:spTgt>
                                        </p:tgtEl>
                                        <p:attrNameLst>
                                          <p:attrName>style.rotation</p:attrName>
                                        </p:attrNameLst>
                                      </p:cBhvr>
                                      <p:tavLst>
                                        <p:tav tm="0">
                                          <p:val>
                                            <p:fltVal val="90"/>
                                          </p:val>
                                        </p:tav>
                                        <p:tav tm="100000">
                                          <p:val>
                                            <p:fltVal val="0"/>
                                          </p:val>
                                        </p:tav>
                                      </p:tavLst>
                                    </p:anim>
                                    <p:animEffect transition="in" filter="fade">
                                      <p:cBhvr>
                                        <p:cTn id="34" dur="1000"/>
                                        <p:tgtEl>
                                          <p:spTgt spid="5">
                                            <p:txEl>
                                              <p:pRg st="4" end="4"/>
                                            </p:txEl>
                                          </p:spTgt>
                                        </p:tgtEl>
                                      </p:cBhvr>
                                    </p:animEffect>
                                  </p:childTnLst>
                                </p:cTn>
                              </p:par>
                              <p:par>
                                <p:cTn id="35" presetID="31" presetClass="entr" presetSubtype="0" fill="hold" grpId="0" nodeType="withEffect">
                                  <p:stCondLst>
                                    <p:cond delay="0"/>
                                  </p:stCondLst>
                                  <p:childTnLst>
                                    <p:set>
                                      <p:cBhvr>
                                        <p:cTn id="36" dur="1" fill="hold">
                                          <p:stCondLst>
                                            <p:cond delay="0"/>
                                          </p:stCondLst>
                                        </p:cTn>
                                        <p:tgtEl>
                                          <p:spTgt spid="5">
                                            <p:txEl>
                                              <p:pRg st="5" end="5"/>
                                            </p:txEl>
                                          </p:spTgt>
                                        </p:tgtEl>
                                        <p:attrNameLst>
                                          <p:attrName>style.visibility</p:attrName>
                                        </p:attrNameLst>
                                      </p:cBhvr>
                                      <p:to>
                                        <p:strVal val="visible"/>
                                      </p:to>
                                    </p:set>
                                    <p:anim calcmode="lin" valueType="num">
                                      <p:cBhvr>
                                        <p:cTn id="37" dur="1000" fill="hold"/>
                                        <p:tgtEl>
                                          <p:spTgt spid="5">
                                            <p:txEl>
                                              <p:pRg st="5" end="5"/>
                                            </p:txEl>
                                          </p:spTgt>
                                        </p:tgtEl>
                                        <p:attrNameLst>
                                          <p:attrName>ppt_w</p:attrName>
                                        </p:attrNameLst>
                                      </p:cBhvr>
                                      <p:tavLst>
                                        <p:tav tm="0">
                                          <p:val>
                                            <p:fltVal val="0"/>
                                          </p:val>
                                        </p:tav>
                                        <p:tav tm="100000">
                                          <p:val>
                                            <p:strVal val="#ppt_w"/>
                                          </p:val>
                                        </p:tav>
                                      </p:tavLst>
                                    </p:anim>
                                    <p:anim calcmode="lin" valueType="num">
                                      <p:cBhvr>
                                        <p:cTn id="38" dur="1000" fill="hold"/>
                                        <p:tgtEl>
                                          <p:spTgt spid="5">
                                            <p:txEl>
                                              <p:pRg st="5" end="5"/>
                                            </p:txEl>
                                          </p:spTgt>
                                        </p:tgtEl>
                                        <p:attrNameLst>
                                          <p:attrName>ppt_h</p:attrName>
                                        </p:attrNameLst>
                                      </p:cBhvr>
                                      <p:tavLst>
                                        <p:tav tm="0">
                                          <p:val>
                                            <p:fltVal val="0"/>
                                          </p:val>
                                        </p:tav>
                                        <p:tav tm="100000">
                                          <p:val>
                                            <p:strVal val="#ppt_h"/>
                                          </p:val>
                                        </p:tav>
                                      </p:tavLst>
                                    </p:anim>
                                    <p:anim calcmode="lin" valueType="num">
                                      <p:cBhvr>
                                        <p:cTn id="39" dur="1000" fill="hold"/>
                                        <p:tgtEl>
                                          <p:spTgt spid="5">
                                            <p:txEl>
                                              <p:pRg st="5" end="5"/>
                                            </p:txEl>
                                          </p:spTgt>
                                        </p:tgtEl>
                                        <p:attrNameLst>
                                          <p:attrName>style.rotation</p:attrName>
                                        </p:attrNameLst>
                                      </p:cBhvr>
                                      <p:tavLst>
                                        <p:tav tm="0">
                                          <p:val>
                                            <p:fltVal val="90"/>
                                          </p:val>
                                        </p:tav>
                                        <p:tav tm="100000">
                                          <p:val>
                                            <p:fltVal val="0"/>
                                          </p:val>
                                        </p:tav>
                                      </p:tavLst>
                                    </p:anim>
                                    <p:animEffect transition="in" filter="fade">
                                      <p:cBhvr>
                                        <p:cTn id="40" dur="1000"/>
                                        <p:tgtEl>
                                          <p:spTgt spid="5">
                                            <p:txEl>
                                              <p:pRg st="5" end="5"/>
                                            </p:txEl>
                                          </p:spTgt>
                                        </p:tgtEl>
                                      </p:cBhvr>
                                    </p:animEffect>
                                  </p:childTnLst>
                                </p:cTn>
                              </p:par>
                              <p:par>
                                <p:cTn id="41" presetID="31" presetClass="entr" presetSubtype="0" fill="hold" grpId="0" nodeType="withEffect">
                                  <p:stCondLst>
                                    <p:cond delay="0"/>
                                  </p:stCondLst>
                                  <p:childTnLst>
                                    <p:set>
                                      <p:cBhvr>
                                        <p:cTn id="42" dur="1" fill="hold">
                                          <p:stCondLst>
                                            <p:cond delay="0"/>
                                          </p:stCondLst>
                                        </p:cTn>
                                        <p:tgtEl>
                                          <p:spTgt spid="5">
                                            <p:txEl>
                                              <p:pRg st="6" end="6"/>
                                            </p:txEl>
                                          </p:spTgt>
                                        </p:tgtEl>
                                        <p:attrNameLst>
                                          <p:attrName>style.visibility</p:attrName>
                                        </p:attrNameLst>
                                      </p:cBhvr>
                                      <p:to>
                                        <p:strVal val="visible"/>
                                      </p:to>
                                    </p:set>
                                    <p:anim calcmode="lin" valueType="num">
                                      <p:cBhvr>
                                        <p:cTn id="43" dur="1000" fill="hold"/>
                                        <p:tgtEl>
                                          <p:spTgt spid="5">
                                            <p:txEl>
                                              <p:pRg st="6" end="6"/>
                                            </p:txEl>
                                          </p:spTgt>
                                        </p:tgtEl>
                                        <p:attrNameLst>
                                          <p:attrName>ppt_w</p:attrName>
                                        </p:attrNameLst>
                                      </p:cBhvr>
                                      <p:tavLst>
                                        <p:tav tm="0">
                                          <p:val>
                                            <p:fltVal val="0"/>
                                          </p:val>
                                        </p:tav>
                                        <p:tav tm="100000">
                                          <p:val>
                                            <p:strVal val="#ppt_w"/>
                                          </p:val>
                                        </p:tav>
                                      </p:tavLst>
                                    </p:anim>
                                    <p:anim calcmode="lin" valueType="num">
                                      <p:cBhvr>
                                        <p:cTn id="44" dur="1000" fill="hold"/>
                                        <p:tgtEl>
                                          <p:spTgt spid="5">
                                            <p:txEl>
                                              <p:pRg st="6" end="6"/>
                                            </p:txEl>
                                          </p:spTgt>
                                        </p:tgtEl>
                                        <p:attrNameLst>
                                          <p:attrName>ppt_h</p:attrName>
                                        </p:attrNameLst>
                                      </p:cBhvr>
                                      <p:tavLst>
                                        <p:tav tm="0">
                                          <p:val>
                                            <p:fltVal val="0"/>
                                          </p:val>
                                        </p:tav>
                                        <p:tav tm="100000">
                                          <p:val>
                                            <p:strVal val="#ppt_h"/>
                                          </p:val>
                                        </p:tav>
                                      </p:tavLst>
                                    </p:anim>
                                    <p:anim calcmode="lin" valueType="num">
                                      <p:cBhvr>
                                        <p:cTn id="45" dur="1000" fill="hold"/>
                                        <p:tgtEl>
                                          <p:spTgt spid="5">
                                            <p:txEl>
                                              <p:pRg st="6" end="6"/>
                                            </p:txEl>
                                          </p:spTgt>
                                        </p:tgtEl>
                                        <p:attrNameLst>
                                          <p:attrName>style.rotation</p:attrName>
                                        </p:attrNameLst>
                                      </p:cBhvr>
                                      <p:tavLst>
                                        <p:tav tm="0">
                                          <p:val>
                                            <p:fltVal val="90"/>
                                          </p:val>
                                        </p:tav>
                                        <p:tav tm="100000">
                                          <p:val>
                                            <p:fltVal val="0"/>
                                          </p:val>
                                        </p:tav>
                                      </p:tavLst>
                                    </p:anim>
                                    <p:animEffect transition="in" filter="fade">
                                      <p:cBhvr>
                                        <p:cTn id="46" dur="1000"/>
                                        <p:tgtEl>
                                          <p:spTgt spid="5">
                                            <p:txEl>
                                              <p:pRg st="6" end="6"/>
                                            </p:txEl>
                                          </p:spTgt>
                                        </p:tgtEl>
                                      </p:cBhvr>
                                    </p:animEffect>
                                  </p:childTnLst>
                                </p:cTn>
                              </p:par>
                              <p:par>
                                <p:cTn id="47" presetID="31" presetClass="entr" presetSubtype="0" fill="hold" grpId="0" nodeType="withEffect">
                                  <p:stCondLst>
                                    <p:cond delay="0"/>
                                  </p:stCondLst>
                                  <p:childTnLst>
                                    <p:set>
                                      <p:cBhvr>
                                        <p:cTn id="48" dur="1" fill="hold">
                                          <p:stCondLst>
                                            <p:cond delay="0"/>
                                          </p:stCondLst>
                                        </p:cTn>
                                        <p:tgtEl>
                                          <p:spTgt spid="5">
                                            <p:txEl>
                                              <p:pRg st="7" end="7"/>
                                            </p:txEl>
                                          </p:spTgt>
                                        </p:tgtEl>
                                        <p:attrNameLst>
                                          <p:attrName>style.visibility</p:attrName>
                                        </p:attrNameLst>
                                      </p:cBhvr>
                                      <p:to>
                                        <p:strVal val="visible"/>
                                      </p:to>
                                    </p:set>
                                    <p:anim calcmode="lin" valueType="num">
                                      <p:cBhvr>
                                        <p:cTn id="49" dur="1000" fill="hold"/>
                                        <p:tgtEl>
                                          <p:spTgt spid="5">
                                            <p:txEl>
                                              <p:pRg st="7" end="7"/>
                                            </p:txEl>
                                          </p:spTgt>
                                        </p:tgtEl>
                                        <p:attrNameLst>
                                          <p:attrName>ppt_w</p:attrName>
                                        </p:attrNameLst>
                                      </p:cBhvr>
                                      <p:tavLst>
                                        <p:tav tm="0">
                                          <p:val>
                                            <p:fltVal val="0"/>
                                          </p:val>
                                        </p:tav>
                                        <p:tav tm="100000">
                                          <p:val>
                                            <p:strVal val="#ppt_w"/>
                                          </p:val>
                                        </p:tav>
                                      </p:tavLst>
                                    </p:anim>
                                    <p:anim calcmode="lin" valueType="num">
                                      <p:cBhvr>
                                        <p:cTn id="50" dur="1000" fill="hold"/>
                                        <p:tgtEl>
                                          <p:spTgt spid="5">
                                            <p:txEl>
                                              <p:pRg st="7" end="7"/>
                                            </p:txEl>
                                          </p:spTgt>
                                        </p:tgtEl>
                                        <p:attrNameLst>
                                          <p:attrName>ppt_h</p:attrName>
                                        </p:attrNameLst>
                                      </p:cBhvr>
                                      <p:tavLst>
                                        <p:tav tm="0">
                                          <p:val>
                                            <p:fltVal val="0"/>
                                          </p:val>
                                        </p:tav>
                                        <p:tav tm="100000">
                                          <p:val>
                                            <p:strVal val="#ppt_h"/>
                                          </p:val>
                                        </p:tav>
                                      </p:tavLst>
                                    </p:anim>
                                    <p:anim calcmode="lin" valueType="num">
                                      <p:cBhvr>
                                        <p:cTn id="51" dur="1000" fill="hold"/>
                                        <p:tgtEl>
                                          <p:spTgt spid="5">
                                            <p:txEl>
                                              <p:pRg st="7" end="7"/>
                                            </p:txEl>
                                          </p:spTgt>
                                        </p:tgtEl>
                                        <p:attrNameLst>
                                          <p:attrName>style.rotation</p:attrName>
                                        </p:attrNameLst>
                                      </p:cBhvr>
                                      <p:tavLst>
                                        <p:tav tm="0">
                                          <p:val>
                                            <p:fltVal val="90"/>
                                          </p:val>
                                        </p:tav>
                                        <p:tav tm="100000">
                                          <p:val>
                                            <p:fltVal val="0"/>
                                          </p:val>
                                        </p:tav>
                                      </p:tavLst>
                                    </p:anim>
                                    <p:animEffect transition="in" filter="fade">
                                      <p:cBhvr>
                                        <p:cTn id="52" dur="1000"/>
                                        <p:tgtEl>
                                          <p:spTgt spid="5">
                                            <p:txEl>
                                              <p:pRg st="7" end="7"/>
                                            </p:txEl>
                                          </p:spTgt>
                                        </p:tgtEl>
                                      </p:cBhvr>
                                    </p:animEffect>
                                  </p:childTnLst>
                                </p:cTn>
                              </p:par>
                              <p:par>
                                <p:cTn id="53" presetID="31" presetClass="entr" presetSubtype="0" fill="hold" grpId="0" nodeType="withEffect">
                                  <p:stCondLst>
                                    <p:cond delay="0"/>
                                  </p:stCondLst>
                                  <p:childTnLst>
                                    <p:set>
                                      <p:cBhvr>
                                        <p:cTn id="54" dur="1" fill="hold">
                                          <p:stCondLst>
                                            <p:cond delay="0"/>
                                          </p:stCondLst>
                                        </p:cTn>
                                        <p:tgtEl>
                                          <p:spTgt spid="5">
                                            <p:txEl>
                                              <p:pRg st="8" end="8"/>
                                            </p:txEl>
                                          </p:spTgt>
                                        </p:tgtEl>
                                        <p:attrNameLst>
                                          <p:attrName>style.visibility</p:attrName>
                                        </p:attrNameLst>
                                      </p:cBhvr>
                                      <p:to>
                                        <p:strVal val="visible"/>
                                      </p:to>
                                    </p:set>
                                    <p:anim calcmode="lin" valueType="num">
                                      <p:cBhvr>
                                        <p:cTn id="55" dur="1000" fill="hold"/>
                                        <p:tgtEl>
                                          <p:spTgt spid="5">
                                            <p:txEl>
                                              <p:pRg st="8" end="8"/>
                                            </p:txEl>
                                          </p:spTgt>
                                        </p:tgtEl>
                                        <p:attrNameLst>
                                          <p:attrName>ppt_w</p:attrName>
                                        </p:attrNameLst>
                                      </p:cBhvr>
                                      <p:tavLst>
                                        <p:tav tm="0">
                                          <p:val>
                                            <p:fltVal val="0"/>
                                          </p:val>
                                        </p:tav>
                                        <p:tav tm="100000">
                                          <p:val>
                                            <p:strVal val="#ppt_w"/>
                                          </p:val>
                                        </p:tav>
                                      </p:tavLst>
                                    </p:anim>
                                    <p:anim calcmode="lin" valueType="num">
                                      <p:cBhvr>
                                        <p:cTn id="56" dur="1000" fill="hold"/>
                                        <p:tgtEl>
                                          <p:spTgt spid="5">
                                            <p:txEl>
                                              <p:pRg st="8" end="8"/>
                                            </p:txEl>
                                          </p:spTgt>
                                        </p:tgtEl>
                                        <p:attrNameLst>
                                          <p:attrName>ppt_h</p:attrName>
                                        </p:attrNameLst>
                                      </p:cBhvr>
                                      <p:tavLst>
                                        <p:tav tm="0">
                                          <p:val>
                                            <p:fltVal val="0"/>
                                          </p:val>
                                        </p:tav>
                                        <p:tav tm="100000">
                                          <p:val>
                                            <p:strVal val="#ppt_h"/>
                                          </p:val>
                                        </p:tav>
                                      </p:tavLst>
                                    </p:anim>
                                    <p:anim calcmode="lin" valueType="num">
                                      <p:cBhvr>
                                        <p:cTn id="57" dur="1000" fill="hold"/>
                                        <p:tgtEl>
                                          <p:spTgt spid="5">
                                            <p:txEl>
                                              <p:pRg st="8" end="8"/>
                                            </p:txEl>
                                          </p:spTgt>
                                        </p:tgtEl>
                                        <p:attrNameLst>
                                          <p:attrName>style.rotation</p:attrName>
                                        </p:attrNameLst>
                                      </p:cBhvr>
                                      <p:tavLst>
                                        <p:tav tm="0">
                                          <p:val>
                                            <p:fltVal val="90"/>
                                          </p:val>
                                        </p:tav>
                                        <p:tav tm="100000">
                                          <p:val>
                                            <p:fltVal val="0"/>
                                          </p:val>
                                        </p:tav>
                                      </p:tavLst>
                                    </p:anim>
                                    <p:animEffect transition="in" filter="fade">
                                      <p:cBhvr>
                                        <p:cTn id="58" dur="1000"/>
                                        <p:tgtEl>
                                          <p:spTgt spid="5">
                                            <p:txEl>
                                              <p:pRg st="8" end="8"/>
                                            </p:txEl>
                                          </p:spTgt>
                                        </p:tgtEl>
                                      </p:cBhvr>
                                    </p:animEffect>
                                  </p:childTnLst>
                                </p:cTn>
                              </p:par>
                              <p:par>
                                <p:cTn id="59" presetID="31" presetClass="entr" presetSubtype="0" fill="hold" grpId="0" nodeType="withEffect">
                                  <p:stCondLst>
                                    <p:cond delay="0"/>
                                  </p:stCondLst>
                                  <p:childTnLst>
                                    <p:set>
                                      <p:cBhvr>
                                        <p:cTn id="60" dur="1" fill="hold">
                                          <p:stCondLst>
                                            <p:cond delay="0"/>
                                          </p:stCondLst>
                                        </p:cTn>
                                        <p:tgtEl>
                                          <p:spTgt spid="5">
                                            <p:txEl>
                                              <p:pRg st="9" end="9"/>
                                            </p:txEl>
                                          </p:spTgt>
                                        </p:tgtEl>
                                        <p:attrNameLst>
                                          <p:attrName>style.visibility</p:attrName>
                                        </p:attrNameLst>
                                      </p:cBhvr>
                                      <p:to>
                                        <p:strVal val="visible"/>
                                      </p:to>
                                    </p:set>
                                    <p:anim calcmode="lin" valueType="num">
                                      <p:cBhvr>
                                        <p:cTn id="61" dur="1000" fill="hold"/>
                                        <p:tgtEl>
                                          <p:spTgt spid="5">
                                            <p:txEl>
                                              <p:pRg st="9" end="9"/>
                                            </p:txEl>
                                          </p:spTgt>
                                        </p:tgtEl>
                                        <p:attrNameLst>
                                          <p:attrName>ppt_w</p:attrName>
                                        </p:attrNameLst>
                                      </p:cBhvr>
                                      <p:tavLst>
                                        <p:tav tm="0">
                                          <p:val>
                                            <p:fltVal val="0"/>
                                          </p:val>
                                        </p:tav>
                                        <p:tav tm="100000">
                                          <p:val>
                                            <p:strVal val="#ppt_w"/>
                                          </p:val>
                                        </p:tav>
                                      </p:tavLst>
                                    </p:anim>
                                    <p:anim calcmode="lin" valueType="num">
                                      <p:cBhvr>
                                        <p:cTn id="62" dur="1000" fill="hold"/>
                                        <p:tgtEl>
                                          <p:spTgt spid="5">
                                            <p:txEl>
                                              <p:pRg st="9" end="9"/>
                                            </p:txEl>
                                          </p:spTgt>
                                        </p:tgtEl>
                                        <p:attrNameLst>
                                          <p:attrName>ppt_h</p:attrName>
                                        </p:attrNameLst>
                                      </p:cBhvr>
                                      <p:tavLst>
                                        <p:tav tm="0">
                                          <p:val>
                                            <p:fltVal val="0"/>
                                          </p:val>
                                        </p:tav>
                                        <p:tav tm="100000">
                                          <p:val>
                                            <p:strVal val="#ppt_h"/>
                                          </p:val>
                                        </p:tav>
                                      </p:tavLst>
                                    </p:anim>
                                    <p:anim calcmode="lin" valueType="num">
                                      <p:cBhvr>
                                        <p:cTn id="63" dur="1000" fill="hold"/>
                                        <p:tgtEl>
                                          <p:spTgt spid="5">
                                            <p:txEl>
                                              <p:pRg st="9" end="9"/>
                                            </p:txEl>
                                          </p:spTgt>
                                        </p:tgtEl>
                                        <p:attrNameLst>
                                          <p:attrName>style.rotation</p:attrName>
                                        </p:attrNameLst>
                                      </p:cBhvr>
                                      <p:tavLst>
                                        <p:tav tm="0">
                                          <p:val>
                                            <p:fltVal val="90"/>
                                          </p:val>
                                        </p:tav>
                                        <p:tav tm="100000">
                                          <p:val>
                                            <p:fltVal val="0"/>
                                          </p:val>
                                        </p:tav>
                                      </p:tavLst>
                                    </p:anim>
                                    <p:animEffect transition="in" filter="fade">
                                      <p:cBhvr>
                                        <p:cTn id="64" dur="1000"/>
                                        <p:tgtEl>
                                          <p:spTgt spid="5">
                                            <p:txEl>
                                              <p:pRg st="9" end="9"/>
                                            </p:txEl>
                                          </p:spTgt>
                                        </p:tgtEl>
                                      </p:cBhvr>
                                    </p:animEffect>
                                  </p:childTnLst>
                                </p:cTn>
                              </p:par>
                              <p:par>
                                <p:cTn id="65" presetID="31" presetClass="entr" presetSubtype="0" fill="hold" grpId="0" nodeType="withEffect">
                                  <p:stCondLst>
                                    <p:cond delay="0"/>
                                  </p:stCondLst>
                                  <p:childTnLst>
                                    <p:set>
                                      <p:cBhvr>
                                        <p:cTn id="66" dur="1" fill="hold">
                                          <p:stCondLst>
                                            <p:cond delay="0"/>
                                          </p:stCondLst>
                                        </p:cTn>
                                        <p:tgtEl>
                                          <p:spTgt spid="5">
                                            <p:txEl>
                                              <p:pRg st="10" end="10"/>
                                            </p:txEl>
                                          </p:spTgt>
                                        </p:tgtEl>
                                        <p:attrNameLst>
                                          <p:attrName>style.visibility</p:attrName>
                                        </p:attrNameLst>
                                      </p:cBhvr>
                                      <p:to>
                                        <p:strVal val="visible"/>
                                      </p:to>
                                    </p:set>
                                    <p:anim calcmode="lin" valueType="num">
                                      <p:cBhvr>
                                        <p:cTn id="67" dur="1000" fill="hold"/>
                                        <p:tgtEl>
                                          <p:spTgt spid="5">
                                            <p:txEl>
                                              <p:pRg st="10" end="10"/>
                                            </p:txEl>
                                          </p:spTgt>
                                        </p:tgtEl>
                                        <p:attrNameLst>
                                          <p:attrName>ppt_w</p:attrName>
                                        </p:attrNameLst>
                                      </p:cBhvr>
                                      <p:tavLst>
                                        <p:tav tm="0">
                                          <p:val>
                                            <p:fltVal val="0"/>
                                          </p:val>
                                        </p:tav>
                                        <p:tav tm="100000">
                                          <p:val>
                                            <p:strVal val="#ppt_w"/>
                                          </p:val>
                                        </p:tav>
                                      </p:tavLst>
                                    </p:anim>
                                    <p:anim calcmode="lin" valueType="num">
                                      <p:cBhvr>
                                        <p:cTn id="68" dur="1000" fill="hold"/>
                                        <p:tgtEl>
                                          <p:spTgt spid="5">
                                            <p:txEl>
                                              <p:pRg st="10" end="10"/>
                                            </p:txEl>
                                          </p:spTgt>
                                        </p:tgtEl>
                                        <p:attrNameLst>
                                          <p:attrName>ppt_h</p:attrName>
                                        </p:attrNameLst>
                                      </p:cBhvr>
                                      <p:tavLst>
                                        <p:tav tm="0">
                                          <p:val>
                                            <p:fltVal val="0"/>
                                          </p:val>
                                        </p:tav>
                                        <p:tav tm="100000">
                                          <p:val>
                                            <p:strVal val="#ppt_h"/>
                                          </p:val>
                                        </p:tav>
                                      </p:tavLst>
                                    </p:anim>
                                    <p:anim calcmode="lin" valueType="num">
                                      <p:cBhvr>
                                        <p:cTn id="69" dur="1000" fill="hold"/>
                                        <p:tgtEl>
                                          <p:spTgt spid="5">
                                            <p:txEl>
                                              <p:pRg st="10" end="10"/>
                                            </p:txEl>
                                          </p:spTgt>
                                        </p:tgtEl>
                                        <p:attrNameLst>
                                          <p:attrName>style.rotation</p:attrName>
                                        </p:attrNameLst>
                                      </p:cBhvr>
                                      <p:tavLst>
                                        <p:tav tm="0">
                                          <p:val>
                                            <p:fltVal val="90"/>
                                          </p:val>
                                        </p:tav>
                                        <p:tav tm="100000">
                                          <p:val>
                                            <p:fltVal val="0"/>
                                          </p:val>
                                        </p:tav>
                                      </p:tavLst>
                                    </p:anim>
                                    <p:animEffect transition="in" filter="fade">
                                      <p:cBhvr>
                                        <p:cTn id="70" dur="1000"/>
                                        <p:tgtEl>
                                          <p:spTgt spid="5">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Θεσμικό πλαίσιο</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30</a:t>
            </a:fld>
            <a:endParaRPr lang="en-US" dirty="0"/>
          </a:p>
        </p:txBody>
      </p:sp>
      <p:graphicFrame>
        <p:nvGraphicFramePr>
          <p:cNvPr id="6" name="Content Placeholder 2">
            <a:extLst>
              <a:ext uri="{FF2B5EF4-FFF2-40B4-BE49-F238E27FC236}">
                <a16:creationId xmlns:a16="http://schemas.microsoft.com/office/drawing/2014/main" id="{8A13EFD2-C6F6-793E-9B8E-51E18AA89936}"/>
              </a:ext>
            </a:extLst>
          </p:cNvPr>
          <p:cNvGraphicFramePr>
            <a:graphicFrameLocks noGrp="1"/>
          </p:cNvGraphicFramePr>
          <p:nvPr>
            <p:ph idx="1"/>
            <p:extLst>
              <p:ext uri="{D42A27DB-BD31-4B8C-83A1-F6EECF244321}">
                <p14:modId xmlns:p14="http://schemas.microsoft.com/office/powerpoint/2010/main" val="1614217762"/>
              </p:ext>
            </p:extLst>
          </p:nvPr>
        </p:nvGraphicFramePr>
        <p:xfrm>
          <a:off x="681038" y="2159000"/>
          <a:ext cx="9613900" cy="45466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57731287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Πράσινες Δημόσιες Συμβάσεις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300</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extLst>
              <p:ext uri="{D42A27DB-BD31-4B8C-83A1-F6EECF244321}">
                <p14:modId xmlns:p14="http://schemas.microsoft.com/office/powerpoint/2010/main" val="338550811"/>
              </p:ext>
            </p:extLst>
          </p:nvPr>
        </p:nvGraphicFramePr>
        <p:xfrm>
          <a:off x="681038" y="2053389"/>
          <a:ext cx="9613900" cy="468429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65095651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Πράσινες Δημόσιες Συμβάσεις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301</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extLst>
              <p:ext uri="{D42A27DB-BD31-4B8C-83A1-F6EECF244321}">
                <p14:modId xmlns:p14="http://schemas.microsoft.com/office/powerpoint/2010/main" val="3143616782"/>
              </p:ext>
            </p:extLst>
          </p:nvPr>
        </p:nvGraphicFramePr>
        <p:xfrm>
          <a:off x="681038" y="2053389"/>
          <a:ext cx="9613900" cy="468429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92404357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Κόστος Κύκλου Ζωής (ΚΚΖ)</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302</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extLst>
              <p:ext uri="{D42A27DB-BD31-4B8C-83A1-F6EECF244321}">
                <p14:modId xmlns:p14="http://schemas.microsoft.com/office/powerpoint/2010/main" val="1725306153"/>
              </p:ext>
            </p:extLst>
          </p:nvPr>
        </p:nvGraphicFramePr>
        <p:xfrm>
          <a:off x="681038" y="2053389"/>
          <a:ext cx="9613900" cy="468429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19249153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Κόστος Κύκλου Ζωής (ΚΚΖ)</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303</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extLst>
              <p:ext uri="{D42A27DB-BD31-4B8C-83A1-F6EECF244321}">
                <p14:modId xmlns:p14="http://schemas.microsoft.com/office/powerpoint/2010/main" val="4138922962"/>
              </p:ext>
            </p:extLst>
          </p:nvPr>
        </p:nvGraphicFramePr>
        <p:xfrm>
          <a:off x="681038" y="2053389"/>
          <a:ext cx="9613900" cy="468429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64208713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Κόστος Κύκλου Ζωής (ΚΚΖ)</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304</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extLst>
              <p:ext uri="{D42A27DB-BD31-4B8C-83A1-F6EECF244321}">
                <p14:modId xmlns:p14="http://schemas.microsoft.com/office/powerpoint/2010/main" val="855969749"/>
              </p:ext>
            </p:extLst>
          </p:nvPr>
        </p:nvGraphicFramePr>
        <p:xfrm>
          <a:off x="681038" y="2053389"/>
          <a:ext cx="9613900" cy="468429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90418382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Συμπεράσματα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305</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nvPr>
        </p:nvGraphicFramePr>
        <p:xfrm>
          <a:off x="681038" y="2121408"/>
          <a:ext cx="9613900" cy="458419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06817612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Συμπεράσματα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306</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nvPr>
        </p:nvGraphicFramePr>
        <p:xfrm>
          <a:off x="681038" y="2121408"/>
          <a:ext cx="9613900" cy="458419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09041464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Συμπεράσματα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307</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extLst>
              <p:ext uri="{D42A27DB-BD31-4B8C-83A1-F6EECF244321}">
                <p14:modId xmlns:p14="http://schemas.microsoft.com/office/powerpoint/2010/main" val="2180822741"/>
              </p:ext>
            </p:extLst>
          </p:nvPr>
        </p:nvGraphicFramePr>
        <p:xfrm>
          <a:off x="681038" y="2121408"/>
          <a:ext cx="9613900" cy="458419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63931818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Συμπεράσματα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308</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nvPr>
        </p:nvGraphicFramePr>
        <p:xfrm>
          <a:off x="681038" y="2121408"/>
          <a:ext cx="9613900" cy="458419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66266043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Συμπεράσματα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309</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nvPr>
        </p:nvGraphicFramePr>
        <p:xfrm>
          <a:off x="681038" y="2121408"/>
          <a:ext cx="9613900" cy="458419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00663398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Τίτλος 4"/>
          <p:cNvSpPr>
            <a:spLocks noGrp="1"/>
          </p:cNvSpPr>
          <p:nvPr>
            <p:ph type="title"/>
          </p:nvPr>
        </p:nvSpPr>
        <p:spPr/>
        <p:txBody>
          <a:bodyPr/>
          <a:lstStyle/>
          <a:p>
            <a:r>
              <a:rPr lang="el-GR" dirty="0"/>
              <a:t>Ορισμοί, Πεδίο εφαρμογής &amp; Αντικείμενο</a:t>
            </a:r>
          </a:p>
        </p:txBody>
      </p:sp>
      <p:sp>
        <p:nvSpPr>
          <p:cNvPr id="6" name="Θέση κειμένου 5"/>
          <p:cNvSpPr>
            <a:spLocks noGrp="1"/>
          </p:cNvSpPr>
          <p:nvPr>
            <p:ph type="body" idx="1"/>
          </p:nvPr>
        </p:nvSpPr>
        <p:spPr>
          <a:xfrm>
            <a:off x="680322" y="4232171"/>
            <a:ext cx="9613860" cy="2333729"/>
          </a:xfrm>
        </p:spPr>
        <p:txBody>
          <a:bodyPr>
            <a:normAutofit/>
          </a:bodyPr>
          <a:lstStyle/>
          <a:p>
            <a:pPr marL="342900" indent="-342900" algn="l">
              <a:buFontTx/>
              <a:buChar char="-"/>
            </a:pPr>
            <a:r>
              <a:rPr lang="el-GR" sz="1800" dirty="0"/>
              <a:t>Ορισμοί</a:t>
            </a:r>
          </a:p>
          <a:p>
            <a:pPr marL="342900" indent="-342900" algn="l">
              <a:buFontTx/>
              <a:buChar char="-"/>
            </a:pPr>
            <a:r>
              <a:rPr lang="el-GR" sz="1800" dirty="0"/>
              <a:t>Πεδίο εφαρμογής</a:t>
            </a:r>
          </a:p>
          <a:p>
            <a:pPr marL="342900" indent="-342900" algn="l">
              <a:buFontTx/>
              <a:buChar char="-"/>
            </a:pPr>
            <a:r>
              <a:rPr lang="el-GR" sz="1800" dirty="0"/>
              <a:t>Αντικείμενο</a:t>
            </a:r>
          </a:p>
        </p:txBody>
      </p:sp>
      <p:sp>
        <p:nvSpPr>
          <p:cNvPr id="4" name="Θέση αριθμού διαφάνειας 3"/>
          <p:cNvSpPr>
            <a:spLocks noGrp="1"/>
          </p:cNvSpPr>
          <p:nvPr>
            <p:ph type="sldNum" sz="quarter" idx="12"/>
          </p:nvPr>
        </p:nvSpPr>
        <p:spPr/>
        <p:txBody>
          <a:bodyPr/>
          <a:lstStyle/>
          <a:p>
            <a:fld id="{6D22F896-40B5-4ADD-8801-0D06FADFA095}" type="slidenum">
              <a:rPr lang="en-US" smtClean="0"/>
              <a:pPr/>
              <a:t>31</a:t>
            </a:fld>
            <a:endParaRPr lang="en-US" dirty="0"/>
          </a:p>
        </p:txBody>
      </p:sp>
    </p:spTree>
    <p:extLst>
      <p:ext uri="{BB962C8B-B14F-4D97-AF65-F5344CB8AC3E}">
        <p14:creationId xmlns:p14="http://schemas.microsoft.com/office/powerpoint/2010/main" val="386811567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Συμπεράσματα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310</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extLst>
              <p:ext uri="{D42A27DB-BD31-4B8C-83A1-F6EECF244321}">
                <p14:modId xmlns:p14="http://schemas.microsoft.com/office/powerpoint/2010/main" val="1150921602"/>
              </p:ext>
            </p:extLst>
          </p:nvPr>
        </p:nvGraphicFramePr>
        <p:xfrm>
          <a:off x="681038" y="2005263"/>
          <a:ext cx="9613900" cy="470033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09268306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Ζητούμενα εκ μέρους της Επιτροπής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311</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extLst>
              <p:ext uri="{D42A27DB-BD31-4B8C-83A1-F6EECF244321}">
                <p14:modId xmlns:p14="http://schemas.microsoft.com/office/powerpoint/2010/main" val="2065413189"/>
              </p:ext>
            </p:extLst>
          </p:nvPr>
        </p:nvGraphicFramePr>
        <p:xfrm>
          <a:off x="681038" y="2121408"/>
          <a:ext cx="9613900" cy="458419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49051542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Ζητούμενα εκ μέρους της Επιτροπής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312</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extLst>
              <p:ext uri="{D42A27DB-BD31-4B8C-83A1-F6EECF244321}">
                <p14:modId xmlns:p14="http://schemas.microsoft.com/office/powerpoint/2010/main" val="4053900240"/>
              </p:ext>
            </p:extLst>
          </p:nvPr>
        </p:nvGraphicFramePr>
        <p:xfrm>
          <a:off x="681038" y="2121408"/>
          <a:ext cx="9613900" cy="458419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13011486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Ζητούμενα εκ μέρους της Επιτροπής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313</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extLst>
              <p:ext uri="{D42A27DB-BD31-4B8C-83A1-F6EECF244321}">
                <p14:modId xmlns:p14="http://schemas.microsoft.com/office/powerpoint/2010/main" val="1766858883"/>
              </p:ext>
            </p:extLst>
          </p:nvPr>
        </p:nvGraphicFramePr>
        <p:xfrm>
          <a:off x="681038" y="2121408"/>
          <a:ext cx="9613900" cy="458419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15628082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Ζητούμενα εκ μέρους της Επιτροπής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314</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extLst>
              <p:ext uri="{D42A27DB-BD31-4B8C-83A1-F6EECF244321}">
                <p14:modId xmlns:p14="http://schemas.microsoft.com/office/powerpoint/2010/main" val="1515094373"/>
              </p:ext>
            </p:extLst>
          </p:nvPr>
        </p:nvGraphicFramePr>
        <p:xfrm>
          <a:off x="681038" y="2121408"/>
          <a:ext cx="9613900" cy="458419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67366443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Τίτλος 4"/>
          <p:cNvSpPr>
            <a:spLocks noGrp="1"/>
          </p:cNvSpPr>
          <p:nvPr>
            <p:ph type="title"/>
          </p:nvPr>
        </p:nvSpPr>
        <p:spPr/>
        <p:txBody>
          <a:bodyPr/>
          <a:lstStyle/>
          <a:p>
            <a:r>
              <a:rPr lang="el-GR" dirty="0"/>
              <a:t>Κοινωνικά Υπεύθυνες Δημόσιες Συμβάσεις (ΚΥΔΣ)</a:t>
            </a:r>
          </a:p>
        </p:txBody>
      </p:sp>
      <p:sp>
        <p:nvSpPr>
          <p:cNvPr id="6" name="Θέση κειμένου 5"/>
          <p:cNvSpPr>
            <a:spLocks noGrp="1"/>
          </p:cNvSpPr>
          <p:nvPr>
            <p:ph type="body" idx="1"/>
          </p:nvPr>
        </p:nvSpPr>
        <p:spPr>
          <a:xfrm>
            <a:off x="680322" y="4150528"/>
            <a:ext cx="9613860" cy="2495202"/>
          </a:xfrm>
        </p:spPr>
        <p:txBody>
          <a:bodyPr>
            <a:normAutofit/>
          </a:bodyPr>
          <a:lstStyle/>
          <a:p>
            <a:pPr marL="342900" indent="-342900" algn="l">
              <a:buFontTx/>
              <a:buChar char="-"/>
            </a:pPr>
            <a:r>
              <a:rPr lang="el-GR" dirty="0"/>
              <a:t>Οι κατευθύνσεις της ΕΕ</a:t>
            </a:r>
          </a:p>
          <a:p>
            <a:pPr marL="342900" indent="-342900" algn="l">
              <a:buFontTx/>
              <a:buChar char="-"/>
            </a:pPr>
            <a:r>
              <a:rPr lang="el-GR" dirty="0"/>
              <a:t>Ορθές πρακτικές σχετικά με τις ΚΥΔΣ</a:t>
            </a:r>
          </a:p>
          <a:p>
            <a:pPr marL="342900" indent="-342900" algn="l">
              <a:buFontTx/>
              <a:buChar char="-"/>
            </a:pPr>
            <a:r>
              <a:rPr lang="el-GR" dirty="0"/>
              <a:t>Φορείς κοινωνικής αναφοράς</a:t>
            </a:r>
          </a:p>
          <a:p>
            <a:pPr marL="342900" indent="-342900" algn="l">
              <a:buFontTx/>
              <a:buChar char="-"/>
            </a:pPr>
            <a:r>
              <a:rPr lang="el-GR" dirty="0"/>
              <a:t>Διεξαγωγή διαδικασίας</a:t>
            </a:r>
          </a:p>
          <a:p>
            <a:pPr marL="342900" indent="-342900" algn="l">
              <a:buFontTx/>
              <a:buChar char="-"/>
            </a:pPr>
            <a:r>
              <a:rPr lang="el-GR" dirty="0"/>
              <a:t>Στοχευμένες δράσεις της Επιτροπής</a:t>
            </a:r>
          </a:p>
        </p:txBody>
      </p:sp>
      <p:sp>
        <p:nvSpPr>
          <p:cNvPr id="4" name="Θέση αριθμού διαφάνειας 3"/>
          <p:cNvSpPr>
            <a:spLocks noGrp="1"/>
          </p:cNvSpPr>
          <p:nvPr>
            <p:ph type="sldNum" sz="quarter" idx="12"/>
          </p:nvPr>
        </p:nvSpPr>
        <p:spPr/>
        <p:txBody>
          <a:bodyPr/>
          <a:lstStyle/>
          <a:p>
            <a:fld id="{6D22F896-40B5-4ADD-8801-0D06FADFA095}" type="slidenum">
              <a:rPr lang="en-US" smtClean="0"/>
              <a:pPr/>
              <a:t>315</a:t>
            </a:fld>
            <a:endParaRPr lang="en-US" dirty="0"/>
          </a:p>
        </p:txBody>
      </p:sp>
    </p:spTree>
    <p:extLst>
      <p:ext uri="{BB962C8B-B14F-4D97-AF65-F5344CB8AC3E}">
        <p14:creationId xmlns:p14="http://schemas.microsoft.com/office/powerpoint/2010/main" val="378407605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Οι κατευθύνσεις της ΕΕ</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316</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extLst>
              <p:ext uri="{D42A27DB-BD31-4B8C-83A1-F6EECF244321}">
                <p14:modId xmlns:p14="http://schemas.microsoft.com/office/powerpoint/2010/main" val="3962232807"/>
              </p:ext>
            </p:extLst>
          </p:nvPr>
        </p:nvGraphicFramePr>
        <p:xfrm>
          <a:off x="681038" y="2121408"/>
          <a:ext cx="9613900" cy="458419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50543457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Ορθές πρακτικές σχετικά με τις ΚΥΔΣ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317</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extLst>
              <p:ext uri="{D42A27DB-BD31-4B8C-83A1-F6EECF244321}">
                <p14:modId xmlns:p14="http://schemas.microsoft.com/office/powerpoint/2010/main" val="589440165"/>
              </p:ext>
            </p:extLst>
          </p:nvPr>
        </p:nvGraphicFramePr>
        <p:xfrm>
          <a:off x="681038" y="2121408"/>
          <a:ext cx="9613900" cy="458419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33035103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Ορθές πρακτικές σχετικά με τις ΚΥΔΣ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318</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extLst>
              <p:ext uri="{D42A27DB-BD31-4B8C-83A1-F6EECF244321}">
                <p14:modId xmlns:p14="http://schemas.microsoft.com/office/powerpoint/2010/main" val="228269075"/>
              </p:ext>
            </p:extLst>
          </p:nvPr>
        </p:nvGraphicFramePr>
        <p:xfrm>
          <a:off x="681038" y="2121408"/>
          <a:ext cx="9613900" cy="458419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43994224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Φορείς κοινωνικής αναφοράς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319</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extLst>
              <p:ext uri="{D42A27DB-BD31-4B8C-83A1-F6EECF244321}">
                <p14:modId xmlns:p14="http://schemas.microsoft.com/office/powerpoint/2010/main" val="2609978369"/>
              </p:ext>
            </p:extLst>
          </p:nvPr>
        </p:nvGraphicFramePr>
        <p:xfrm>
          <a:off x="681038" y="2121408"/>
          <a:ext cx="9613900" cy="458419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32425506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Αναθέτουσες αρχές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32</a:t>
            </a:fld>
            <a:endParaRPr lang="en-US" dirty="0"/>
          </a:p>
        </p:txBody>
      </p:sp>
      <p:graphicFrame>
        <p:nvGraphicFramePr>
          <p:cNvPr id="10" name="Content Placeholder 2">
            <a:extLst>
              <a:ext uri="{FF2B5EF4-FFF2-40B4-BE49-F238E27FC236}">
                <a16:creationId xmlns:a16="http://schemas.microsoft.com/office/drawing/2014/main" id="{4C9AE8BA-F352-69D8-7A6C-06741D4D29F2}"/>
              </a:ext>
            </a:extLst>
          </p:cNvPr>
          <p:cNvGraphicFramePr>
            <a:graphicFrameLocks noGrp="1"/>
          </p:cNvGraphicFramePr>
          <p:nvPr>
            <p:ph idx="1"/>
            <p:extLst>
              <p:ext uri="{D42A27DB-BD31-4B8C-83A1-F6EECF244321}">
                <p14:modId xmlns:p14="http://schemas.microsoft.com/office/powerpoint/2010/main" val="562205080"/>
              </p:ext>
            </p:extLst>
          </p:nvPr>
        </p:nvGraphicFramePr>
        <p:xfrm>
          <a:off x="681038" y="2249714"/>
          <a:ext cx="9613900" cy="433977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98475892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Διεξαγωγή διαδικασίας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320</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extLst>
              <p:ext uri="{D42A27DB-BD31-4B8C-83A1-F6EECF244321}">
                <p14:modId xmlns:p14="http://schemas.microsoft.com/office/powerpoint/2010/main" val="4152928771"/>
              </p:ext>
            </p:extLst>
          </p:nvPr>
        </p:nvGraphicFramePr>
        <p:xfrm>
          <a:off x="681038" y="2053389"/>
          <a:ext cx="9613900" cy="468429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93150191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Στοχευμένες δράσεις της Επιτροπής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321</a:t>
            </a:fld>
            <a:endParaRPr lang="en-US" dirty="0"/>
          </a:p>
        </p:txBody>
      </p:sp>
      <p:graphicFrame>
        <p:nvGraphicFramePr>
          <p:cNvPr id="7" name="Θέση περιεχομένου 4">
            <a:extLst>
              <a:ext uri="{FF2B5EF4-FFF2-40B4-BE49-F238E27FC236}">
                <a16:creationId xmlns:a16="http://schemas.microsoft.com/office/drawing/2014/main" id="{1912E635-C874-9EBB-E8A2-3C6CAEC0D826}"/>
              </a:ext>
            </a:extLst>
          </p:cNvPr>
          <p:cNvGraphicFramePr>
            <a:graphicFrameLocks noGrp="1"/>
          </p:cNvGraphicFramePr>
          <p:nvPr>
            <p:ph idx="1"/>
            <p:extLst>
              <p:ext uri="{D42A27DB-BD31-4B8C-83A1-F6EECF244321}">
                <p14:modId xmlns:p14="http://schemas.microsoft.com/office/powerpoint/2010/main" val="1046773374"/>
              </p:ext>
            </p:extLst>
          </p:nvPr>
        </p:nvGraphicFramePr>
        <p:xfrm>
          <a:off x="681038" y="2053389"/>
          <a:ext cx="9613900" cy="468429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11956847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Τίτλος 4"/>
          <p:cNvSpPr>
            <a:spLocks noGrp="1"/>
          </p:cNvSpPr>
          <p:nvPr>
            <p:ph type="title"/>
          </p:nvPr>
        </p:nvSpPr>
        <p:spPr/>
        <p:txBody>
          <a:bodyPr>
            <a:normAutofit/>
          </a:bodyPr>
          <a:lstStyle/>
          <a:p>
            <a:r>
              <a:rPr lang="el-GR" dirty="0"/>
              <a:t>Δημόσιες Συμβάσεις Καινοτόμων Λύσεων (</a:t>
            </a:r>
            <a:r>
              <a:rPr lang="en-US" dirty="0"/>
              <a:t>Public Procurement of Innovative Solutions</a:t>
            </a:r>
            <a:r>
              <a:rPr lang="el-GR" dirty="0"/>
              <a:t>)</a:t>
            </a:r>
          </a:p>
        </p:txBody>
      </p:sp>
      <p:sp>
        <p:nvSpPr>
          <p:cNvPr id="6" name="Θέση κειμένου 5"/>
          <p:cNvSpPr>
            <a:spLocks noGrp="1"/>
          </p:cNvSpPr>
          <p:nvPr>
            <p:ph type="body" idx="1"/>
          </p:nvPr>
        </p:nvSpPr>
        <p:spPr>
          <a:xfrm>
            <a:off x="680322" y="4150528"/>
            <a:ext cx="9613860" cy="2495202"/>
          </a:xfrm>
        </p:spPr>
        <p:txBody>
          <a:bodyPr>
            <a:normAutofit/>
          </a:bodyPr>
          <a:lstStyle/>
          <a:p>
            <a:pPr marL="342900" indent="-342900" algn="l">
              <a:buFontTx/>
              <a:buChar char="-"/>
            </a:pPr>
            <a:r>
              <a:rPr lang="el-GR" dirty="0"/>
              <a:t>Έννοια Δημοσίων Συμβάσεων Καινοτόμων Λύσεων</a:t>
            </a:r>
            <a:r>
              <a:rPr lang="en-US" dirty="0"/>
              <a:t> (PPI)</a:t>
            </a:r>
            <a:endParaRPr lang="el-GR" dirty="0"/>
          </a:p>
          <a:p>
            <a:pPr marL="342900" indent="-342900" algn="l">
              <a:buFontTx/>
              <a:buChar char="-"/>
            </a:pPr>
            <a:r>
              <a:rPr lang="el-GR" dirty="0"/>
              <a:t>Πως λειτουργούν οι </a:t>
            </a:r>
            <a:r>
              <a:rPr lang="en-US" dirty="0"/>
              <a:t>PPI</a:t>
            </a:r>
          </a:p>
          <a:p>
            <a:pPr marL="342900" indent="-342900" algn="l">
              <a:buFontTx/>
              <a:buChar char="-"/>
            </a:pPr>
            <a:r>
              <a:rPr lang="el-GR" dirty="0"/>
              <a:t>Γιατί στηρίζει η ΕΕ τις </a:t>
            </a:r>
            <a:r>
              <a:rPr lang="en-US" dirty="0"/>
              <a:t>PPI</a:t>
            </a:r>
            <a:endParaRPr lang="el-GR" dirty="0"/>
          </a:p>
        </p:txBody>
      </p:sp>
      <p:sp>
        <p:nvSpPr>
          <p:cNvPr id="4" name="Θέση αριθμού διαφάνειας 3"/>
          <p:cNvSpPr>
            <a:spLocks noGrp="1"/>
          </p:cNvSpPr>
          <p:nvPr>
            <p:ph type="sldNum" sz="quarter" idx="12"/>
          </p:nvPr>
        </p:nvSpPr>
        <p:spPr/>
        <p:txBody>
          <a:bodyPr/>
          <a:lstStyle/>
          <a:p>
            <a:fld id="{6D22F896-40B5-4ADD-8801-0D06FADFA095}" type="slidenum">
              <a:rPr lang="en-US" smtClean="0"/>
              <a:pPr/>
              <a:t>322</a:t>
            </a:fld>
            <a:endParaRPr lang="en-US" dirty="0"/>
          </a:p>
        </p:txBody>
      </p:sp>
    </p:spTree>
    <p:extLst>
      <p:ext uri="{BB962C8B-B14F-4D97-AF65-F5344CB8AC3E}">
        <p14:creationId xmlns:p14="http://schemas.microsoft.com/office/powerpoint/2010/main" val="27421555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Αναθέτοντες φορείς-ΚΚΑ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33</a:t>
            </a:fld>
            <a:endParaRPr lang="en-US" dirty="0"/>
          </a:p>
        </p:txBody>
      </p:sp>
      <p:graphicFrame>
        <p:nvGraphicFramePr>
          <p:cNvPr id="6" name="Content Placeholder 2">
            <a:extLst>
              <a:ext uri="{FF2B5EF4-FFF2-40B4-BE49-F238E27FC236}">
                <a16:creationId xmlns:a16="http://schemas.microsoft.com/office/drawing/2014/main" id="{EB14AB7A-4446-9517-11F5-AF9A0597A44A}"/>
              </a:ext>
            </a:extLst>
          </p:cNvPr>
          <p:cNvGraphicFramePr>
            <a:graphicFrameLocks noGrp="1"/>
          </p:cNvGraphicFramePr>
          <p:nvPr>
            <p:ph idx="1"/>
            <p:extLst>
              <p:ext uri="{D42A27DB-BD31-4B8C-83A1-F6EECF244321}">
                <p14:modId xmlns:p14="http://schemas.microsoft.com/office/powerpoint/2010/main" val="599409785"/>
              </p:ext>
            </p:extLst>
          </p:nvPr>
        </p:nvGraphicFramePr>
        <p:xfrm>
          <a:off x="681038" y="2336800"/>
          <a:ext cx="9613900" cy="41656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66951995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Οργανισμοί Δημοσίου Δικαίου</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34</a:t>
            </a:fld>
            <a:endParaRPr lang="en-US" dirty="0"/>
          </a:p>
        </p:txBody>
      </p:sp>
      <p:graphicFrame>
        <p:nvGraphicFramePr>
          <p:cNvPr id="7" name="Content Placeholder 2">
            <a:extLst>
              <a:ext uri="{FF2B5EF4-FFF2-40B4-BE49-F238E27FC236}">
                <a16:creationId xmlns:a16="http://schemas.microsoft.com/office/drawing/2014/main" id="{66D3263F-6600-3FE6-1373-F0EA843D5E84}"/>
              </a:ext>
            </a:extLst>
          </p:cNvPr>
          <p:cNvGraphicFramePr>
            <a:graphicFrameLocks noGrp="1"/>
          </p:cNvGraphicFramePr>
          <p:nvPr>
            <p:ph idx="1"/>
            <p:extLst>
              <p:ext uri="{D42A27DB-BD31-4B8C-83A1-F6EECF244321}">
                <p14:modId xmlns:p14="http://schemas.microsoft.com/office/powerpoint/2010/main" val="1735787809"/>
              </p:ext>
            </p:extLst>
          </p:nvPr>
        </p:nvGraphicFramePr>
        <p:xfrm>
          <a:off x="681038" y="2148113"/>
          <a:ext cx="9613900" cy="458651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21156597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Έννοια Δημόσιας Σύμβασης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35</a:t>
            </a:fld>
            <a:endParaRPr lang="en-US" dirty="0"/>
          </a:p>
        </p:txBody>
      </p:sp>
      <p:graphicFrame>
        <p:nvGraphicFramePr>
          <p:cNvPr id="6" name="Content Placeholder 2">
            <a:extLst>
              <a:ext uri="{FF2B5EF4-FFF2-40B4-BE49-F238E27FC236}">
                <a16:creationId xmlns:a16="http://schemas.microsoft.com/office/drawing/2014/main" id="{24D45B31-BEF6-BB60-A803-913902D759DE}"/>
              </a:ext>
            </a:extLst>
          </p:cNvPr>
          <p:cNvGraphicFramePr>
            <a:graphicFrameLocks noGrp="1"/>
          </p:cNvGraphicFramePr>
          <p:nvPr>
            <p:ph idx="1"/>
            <p:extLst>
              <p:ext uri="{D42A27DB-BD31-4B8C-83A1-F6EECF244321}">
                <p14:modId xmlns:p14="http://schemas.microsoft.com/office/powerpoint/2010/main" val="3944090353"/>
              </p:ext>
            </p:extLst>
          </p:nvPr>
        </p:nvGraphicFramePr>
        <p:xfrm>
          <a:off x="681038" y="2191657"/>
          <a:ext cx="9613900" cy="452845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60018897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Κριτήρια δημόσιας σύμβασης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36</a:t>
            </a:fld>
            <a:endParaRPr lang="en-US" dirty="0"/>
          </a:p>
        </p:txBody>
      </p:sp>
      <p:graphicFrame>
        <p:nvGraphicFramePr>
          <p:cNvPr id="6" name="Content Placeholder 2">
            <a:extLst>
              <a:ext uri="{FF2B5EF4-FFF2-40B4-BE49-F238E27FC236}">
                <a16:creationId xmlns:a16="http://schemas.microsoft.com/office/drawing/2014/main" id="{24D45B31-BEF6-BB60-A803-913902D759DE}"/>
              </a:ext>
            </a:extLst>
          </p:cNvPr>
          <p:cNvGraphicFramePr>
            <a:graphicFrameLocks noGrp="1"/>
          </p:cNvGraphicFramePr>
          <p:nvPr>
            <p:ph idx="1"/>
            <p:extLst>
              <p:ext uri="{D42A27DB-BD31-4B8C-83A1-F6EECF244321}">
                <p14:modId xmlns:p14="http://schemas.microsoft.com/office/powerpoint/2010/main" val="1010659270"/>
              </p:ext>
            </p:extLst>
          </p:nvPr>
        </p:nvGraphicFramePr>
        <p:xfrm>
          <a:off x="681038" y="2191657"/>
          <a:ext cx="9613900" cy="452845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65252154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Έννοια έργου</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37</a:t>
            </a:fld>
            <a:endParaRPr lang="en-US" dirty="0"/>
          </a:p>
        </p:txBody>
      </p:sp>
      <p:graphicFrame>
        <p:nvGraphicFramePr>
          <p:cNvPr id="7" name="Content Placeholder 2">
            <a:extLst>
              <a:ext uri="{FF2B5EF4-FFF2-40B4-BE49-F238E27FC236}">
                <a16:creationId xmlns:a16="http://schemas.microsoft.com/office/drawing/2014/main" id="{933091F5-4C7E-1DE1-D751-0A2C5F8CF5FD}"/>
              </a:ext>
            </a:extLst>
          </p:cNvPr>
          <p:cNvGraphicFramePr>
            <a:graphicFrameLocks noGrp="1"/>
          </p:cNvGraphicFramePr>
          <p:nvPr>
            <p:ph idx="1"/>
            <p:extLst>
              <p:ext uri="{D42A27DB-BD31-4B8C-83A1-F6EECF244321}">
                <p14:modId xmlns:p14="http://schemas.microsoft.com/office/powerpoint/2010/main" val="736976019"/>
              </p:ext>
            </p:extLst>
          </p:nvPr>
        </p:nvGraphicFramePr>
        <p:xfrm>
          <a:off x="681038" y="2104571"/>
          <a:ext cx="9613900" cy="460102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779583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Έννοια προμήθειας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38</a:t>
            </a:fld>
            <a:endParaRPr lang="en-US" dirty="0"/>
          </a:p>
        </p:txBody>
      </p:sp>
      <p:graphicFrame>
        <p:nvGraphicFramePr>
          <p:cNvPr id="6" name="Content Placeholder 2">
            <a:extLst>
              <a:ext uri="{FF2B5EF4-FFF2-40B4-BE49-F238E27FC236}">
                <a16:creationId xmlns:a16="http://schemas.microsoft.com/office/drawing/2014/main" id="{66F91692-3973-3E31-3611-04B967BD1CB3}"/>
              </a:ext>
            </a:extLst>
          </p:cNvPr>
          <p:cNvGraphicFramePr>
            <a:graphicFrameLocks noGrp="1"/>
          </p:cNvGraphicFramePr>
          <p:nvPr>
            <p:ph idx="1"/>
            <p:extLst>
              <p:ext uri="{D42A27DB-BD31-4B8C-83A1-F6EECF244321}">
                <p14:modId xmlns:p14="http://schemas.microsoft.com/office/powerpoint/2010/main" val="2778624229"/>
              </p:ext>
            </p:extLst>
          </p:nvPr>
        </p:nvGraphicFramePr>
        <p:xfrm>
          <a:off x="681038" y="2162629"/>
          <a:ext cx="9613900" cy="455748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57393588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Έννοια υπηρεσίας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39</a:t>
            </a:fld>
            <a:endParaRPr lang="en-US" dirty="0"/>
          </a:p>
        </p:txBody>
      </p:sp>
      <p:graphicFrame>
        <p:nvGraphicFramePr>
          <p:cNvPr id="7" name="Content Placeholder 2">
            <a:extLst>
              <a:ext uri="{FF2B5EF4-FFF2-40B4-BE49-F238E27FC236}">
                <a16:creationId xmlns:a16="http://schemas.microsoft.com/office/drawing/2014/main" id="{DAF7BEB1-C5AA-3FBA-F537-5E5DB86B796B}"/>
              </a:ext>
            </a:extLst>
          </p:cNvPr>
          <p:cNvGraphicFramePr>
            <a:graphicFrameLocks noGrp="1"/>
          </p:cNvGraphicFramePr>
          <p:nvPr>
            <p:ph idx="1"/>
            <p:extLst>
              <p:ext uri="{D42A27DB-BD31-4B8C-83A1-F6EECF244321}">
                <p14:modId xmlns:p14="http://schemas.microsoft.com/office/powerpoint/2010/main" val="1236490634"/>
              </p:ext>
            </p:extLst>
          </p:nvPr>
        </p:nvGraphicFramePr>
        <p:xfrm>
          <a:off x="681038" y="2148114"/>
          <a:ext cx="9613900" cy="445588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164459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bg>
      <p:bgPr>
        <a:gradFill rotWithShape="1">
          <a:gsLst>
            <a:gs pos="0">
              <a:schemeClr val="bg2">
                <a:tint val="96000"/>
                <a:shade val="100000"/>
                <a:hueMod val="270000"/>
                <a:satMod val="200000"/>
                <a:lumMod val="128000"/>
              </a:schemeClr>
            </a:gs>
            <a:gs pos="50000">
              <a:schemeClr val="bg2">
                <a:shade val="100000"/>
                <a:hueMod val="100000"/>
                <a:satMod val="110000"/>
                <a:lumMod val="130000"/>
              </a:schemeClr>
            </a:gs>
            <a:gs pos="100000">
              <a:schemeClr val="bg2">
                <a:shade val="78000"/>
                <a:hueMod val="44000"/>
                <a:satMod val="200000"/>
                <a:lumMod val="69000"/>
              </a:schemeClr>
            </a:gs>
          </a:gsLst>
          <a:lin ang="2520000" scaled="0"/>
        </a:gradFill>
        <a:effectLst/>
      </p:bgPr>
    </p:bg>
    <p:spTree>
      <p:nvGrpSpPr>
        <p:cNvPr id="1" name="">
          <a:extLst>
            <a:ext uri="{FF2B5EF4-FFF2-40B4-BE49-F238E27FC236}">
              <a16:creationId xmlns:a16="http://schemas.microsoft.com/office/drawing/2014/main" id="{C7183012-63DB-CABF-1EBB-42364A970068}"/>
            </a:ext>
          </a:extLst>
        </p:cNvPr>
        <p:cNvGrpSpPr/>
        <p:nvPr/>
      </p:nvGrpSpPr>
      <p:grpSpPr>
        <a:xfrm>
          <a:off x="0" y="0"/>
          <a:ext cx="0" cy="0"/>
          <a:chOff x="0" y="0"/>
          <a:chExt cx="0" cy="0"/>
        </a:xfrm>
      </p:grpSpPr>
      <p:sp useBgFill="1">
        <p:nvSpPr>
          <p:cNvPr id="24" name="Rectangle 11">
            <a:extLst>
              <a:ext uri="{FF2B5EF4-FFF2-40B4-BE49-F238E27FC236}">
                <a16:creationId xmlns:a16="http://schemas.microsoft.com/office/drawing/2014/main" id="{8E0A451D-75DE-A447-B1C1-7AE198E66B4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824"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5" name="Picture 13">
            <a:extLst>
              <a:ext uri="{FF2B5EF4-FFF2-40B4-BE49-F238E27FC236}">
                <a16:creationId xmlns:a16="http://schemas.microsoft.com/office/drawing/2014/main" id="{6CBDB3DB-1E36-4A13-D410-16D4A2D30BFA}"/>
              </a:ext>
              <a:ext uri="{C183D7F6-B498-43B3-948B-1728B52AA6E4}">
                <adec:decorative xmlns:adec="http://schemas.microsoft.com/office/drawing/2017/decorative" val="1"/>
              </a:ext>
            </a:extLst>
          </p:cNvPr>
          <p:cNvPicPr>
            <a:picLocks noGrp="1" noRot="1" noChangeAspect="1" noMove="1" noResize="1" noEditPoints="1" noAdjustHandles="1" noChangeArrowheads="1" noChangeShapeType="1" noCrop="1"/>
          </p:cNvPicPr>
          <p:nvPr>
            <p:extLst>
              <p:ext uri="{386F3935-93C4-4BCD-93E2-E3B085C9AB24}">
                <p16:designElem xmlns:p16="http://schemas.microsoft.com/office/powerpoint/2015/main" val="1"/>
              </p:ext>
            </p:extLst>
          </p:nvPr>
        </p:nvPicPr>
        <p:blipFill>
          <a:blip r:embed="rId3">
            <a:alphaModFix amt="10000"/>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26" name="Rectangle 15">
            <a:extLst>
              <a:ext uri="{FF2B5EF4-FFF2-40B4-BE49-F238E27FC236}">
                <a16:creationId xmlns:a16="http://schemas.microsoft.com/office/drawing/2014/main" id="{994C12AE-FA89-046A-1B22-C0A56295EF5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44527" y="0"/>
            <a:ext cx="7552944" cy="685800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7" name="Picture 17">
            <a:extLst>
              <a:ext uri="{FF2B5EF4-FFF2-40B4-BE49-F238E27FC236}">
                <a16:creationId xmlns:a16="http://schemas.microsoft.com/office/drawing/2014/main" id="{5FD5A5C6-D6D8-D5C1-D197-ECA74B9CF459}"/>
              </a:ext>
              <a:ext uri="{C183D7F6-B498-43B3-948B-1728B52AA6E4}">
                <adec:decorative xmlns:adec="http://schemas.microsoft.com/office/drawing/2017/decorative" val="1"/>
              </a:ext>
            </a:extLst>
          </p:cNvPr>
          <p:cNvPicPr>
            <a:picLocks noGrp="1" noRot="1" noChangeAspect="1" noMove="1" noResize="1" noEditPoints="1" noAdjustHandles="1" noChangeArrowheads="1" noChangeShapeType="1" noCrop="1"/>
          </p:cNvPicPr>
          <p:nvPr>
            <p:extLst>
              <p:ext uri="{386F3935-93C4-4BCD-93E2-E3B085C9AB24}">
                <p16:designElem xmlns:p16="http://schemas.microsoft.com/office/powerpoint/2015/main" val="1"/>
              </p:ext>
            </p:extLst>
          </p:nvPr>
        </p:nvPicPr>
        <p:blipFill>
          <a:blip r:embed="rId4" cstate="print">
            <a:extLst>
              <a:ext uri="{28A0092B-C50C-407E-A947-70E740481C1C}">
                <a14:useLocalDpi xmlns:a14="http://schemas.microsoft.com/office/drawing/2010/main" val="0"/>
              </a:ext>
            </a:extLst>
          </a:blip>
          <a:stretch>
            <a:fillRect/>
          </a:stretch>
        </p:blipFill>
        <p:spPr>
          <a:xfrm>
            <a:off x="1" y="5006045"/>
            <a:ext cx="4965192" cy="144668"/>
          </a:xfrm>
          <a:prstGeom prst="rect">
            <a:avLst/>
          </a:prstGeom>
        </p:spPr>
      </p:pic>
      <p:sp>
        <p:nvSpPr>
          <p:cNvPr id="28" name="Rectangle 19">
            <a:extLst>
              <a:ext uri="{FF2B5EF4-FFF2-40B4-BE49-F238E27FC236}">
                <a16:creationId xmlns:a16="http://schemas.microsoft.com/office/drawing/2014/main" id="{61AE6169-EAAC-B5F0-D79A-F820C3F0440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1838764"/>
            <a:ext cx="4964567" cy="3180473"/>
          </a:xfrm>
          <a:prstGeom prst="rect">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el-GR"/>
          </a:p>
        </p:txBody>
      </p:sp>
      <p:sp>
        <p:nvSpPr>
          <p:cNvPr id="4" name="Τίτλος 3">
            <a:extLst>
              <a:ext uri="{FF2B5EF4-FFF2-40B4-BE49-F238E27FC236}">
                <a16:creationId xmlns:a16="http://schemas.microsoft.com/office/drawing/2014/main" id="{7D6AB77C-6EF1-1DAD-2AB8-C1611B54FDCB}"/>
              </a:ext>
            </a:extLst>
          </p:cNvPr>
          <p:cNvSpPr>
            <a:spLocks noGrp="1"/>
          </p:cNvSpPr>
          <p:nvPr>
            <p:ph type="title"/>
          </p:nvPr>
        </p:nvSpPr>
        <p:spPr>
          <a:xfrm>
            <a:off x="680321" y="2063262"/>
            <a:ext cx="3739279" cy="2661052"/>
          </a:xfrm>
        </p:spPr>
        <p:txBody>
          <a:bodyPr>
            <a:normAutofit/>
          </a:bodyPr>
          <a:lstStyle/>
          <a:p>
            <a:pPr algn="r"/>
            <a:r>
              <a:rPr lang="el-GR" sz="4400">
                <a:solidFill>
                  <a:srgbClr val="FFFFFF"/>
                </a:solidFill>
              </a:rPr>
              <a:t>Περιεχόμενα μαθήματος</a:t>
            </a:r>
          </a:p>
        </p:txBody>
      </p:sp>
      <p:sp>
        <p:nvSpPr>
          <p:cNvPr id="5" name="Θέση περιεχομένου 4">
            <a:extLst>
              <a:ext uri="{FF2B5EF4-FFF2-40B4-BE49-F238E27FC236}">
                <a16:creationId xmlns:a16="http://schemas.microsoft.com/office/drawing/2014/main" id="{678AE395-37F6-E54B-1436-40DCD42F8F29}"/>
              </a:ext>
            </a:extLst>
          </p:cNvPr>
          <p:cNvSpPr>
            <a:spLocks noGrp="1"/>
          </p:cNvSpPr>
          <p:nvPr>
            <p:ph idx="1"/>
          </p:nvPr>
        </p:nvSpPr>
        <p:spPr>
          <a:xfrm>
            <a:off x="5254317" y="328032"/>
            <a:ext cx="6257362" cy="6388453"/>
          </a:xfrm>
        </p:spPr>
        <p:txBody>
          <a:bodyPr anchor="ctr">
            <a:noAutofit/>
          </a:bodyPr>
          <a:lstStyle/>
          <a:p>
            <a:pPr marL="0" indent="0">
              <a:spcBef>
                <a:spcPts val="600"/>
              </a:spcBef>
              <a:spcAft>
                <a:spcPts val="600"/>
              </a:spcAft>
              <a:buNone/>
            </a:pPr>
            <a:r>
              <a:rPr lang="el-GR" sz="1500" b="1" dirty="0">
                <a:solidFill>
                  <a:srgbClr val="FFFFFF"/>
                </a:solidFill>
              </a:rPr>
              <a:t>Μέρος Γ: Δημόσιες συμβάσεις &amp; Οικονομική Ανάπτυξη</a:t>
            </a:r>
          </a:p>
          <a:p>
            <a:pPr marL="971550" lvl="1" indent="-514350">
              <a:spcBef>
                <a:spcPts val="600"/>
              </a:spcBef>
              <a:spcAft>
                <a:spcPts val="600"/>
              </a:spcAft>
              <a:buFont typeface="+mj-lt"/>
              <a:buAutoNum type="romanLcPeriod"/>
            </a:pPr>
            <a:r>
              <a:rPr lang="el-GR" sz="1500" dirty="0">
                <a:solidFill>
                  <a:srgbClr val="FFFFFF"/>
                </a:solidFill>
              </a:rPr>
              <a:t>Διαδικασία εξοικονόμησης δαπανών</a:t>
            </a:r>
          </a:p>
          <a:p>
            <a:pPr marL="971550" lvl="1" indent="-514350">
              <a:lnSpc>
                <a:spcPct val="150000"/>
              </a:lnSpc>
              <a:spcBef>
                <a:spcPts val="600"/>
              </a:spcBef>
              <a:spcAft>
                <a:spcPts val="600"/>
              </a:spcAft>
              <a:buFont typeface="+mj-lt"/>
              <a:buAutoNum type="romanLcPeriod"/>
            </a:pPr>
            <a:r>
              <a:rPr lang="el-GR" sz="1500" dirty="0">
                <a:solidFill>
                  <a:srgbClr val="FFFFFF"/>
                </a:solidFill>
              </a:rPr>
              <a:t>Διάθεση κρατικών πόρων</a:t>
            </a:r>
            <a:endParaRPr lang="en-US" sz="1500" dirty="0">
              <a:solidFill>
                <a:srgbClr val="FFFFFF"/>
              </a:solidFill>
            </a:endParaRPr>
          </a:p>
          <a:p>
            <a:pPr marL="971550" lvl="1" indent="-514350">
              <a:lnSpc>
                <a:spcPct val="150000"/>
              </a:lnSpc>
              <a:spcBef>
                <a:spcPts val="600"/>
              </a:spcBef>
              <a:spcAft>
                <a:spcPts val="600"/>
              </a:spcAft>
              <a:buFont typeface="+mj-lt"/>
              <a:buAutoNum type="romanLcPeriod"/>
            </a:pPr>
            <a:r>
              <a:rPr lang="el-GR" sz="1500" dirty="0">
                <a:solidFill>
                  <a:srgbClr val="FFFFFF"/>
                </a:solidFill>
              </a:rPr>
              <a:t>Βέλτιστη απορρόφηση κονδυλίων (εθνικών και ενωσιακής προέλευσης)</a:t>
            </a:r>
          </a:p>
          <a:p>
            <a:pPr marL="971550" lvl="1" indent="-514350">
              <a:spcBef>
                <a:spcPts val="600"/>
              </a:spcBef>
              <a:spcAft>
                <a:spcPts val="600"/>
              </a:spcAft>
              <a:buFont typeface="+mj-lt"/>
              <a:buAutoNum type="romanLcPeriod"/>
            </a:pPr>
            <a:r>
              <a:rPr lang="el-GR" sz="1500" dirty="0">
                <a:solidFill>
                  <a:srgbClr val="FFFFFF"/>
                </a:solidFill>
              </a:rPr>
              <a:t>ΕΣΗΔΗΣ, ΚΗΜΔΗΣ, ηλεκτρονικά διεξαγόμενη διαδικασία</a:t>
            </a:r>
          </a:p>
          <a:p>
            <a:pPr marL="971550" lvl="1" indent="-514350">
              <a:spcBef>
                <a:spcPts val="600"/>
              </a:spcBef>
              <a:spcAft>
                <a:spcPts val="600"/>
              </a:spcAft>
              <a:buFont typeface="+mj-lt"/>
              <a:buAutoNum type="romanLcPeriod"/>
            </a:pPr>
            <a:r>
              <a:rPr lang="el-GR" sz="1500" dirty="0">
                <a:solidFill>
                  <a:srgbClr val="FFFFFF"/>
                </a:solidFill>
              </a:rPr>
              <a:t>Απλοποίηση διαδικασιών ανάθεσης, μείωση διοικητικού φόρτου και γραφειοκρατίας</a:t>
            </a:r>
          </a:p>
          <a:p>
            <a:pPr marL="971550" lvl="1" indent="-514350">
              <a:spcBef>
                <a:spcPts val="600"/>
              </a:spcBef>
              <a:spcAft>
                <a:spcPts val="600"/>
              </a:spcAft>
              <a:buFont typeface="+mj-lt"/>
              <a:buAutoNum type="romanLcPeriod"/>
            </a:pPr>
            <a:r>
              <a:rPr lang="el-GR" sz="1500" dirty="0">
                <a:solidFill>
                  <a:srgbClr val="FFFFFF"/>
                </a:solidFill>
              </a:rPr>
              <a:t>Ασφαλείς και ομοιόμορφα διεξαγόμενες διαδικασίες ανάθεσης</a:t>
            </a:r>
          </a:p>
          <a:p>
            <a:pPr marL="971550" lvl="1" indent="-514350">
              <a:spcBef>
                <a:spcPts val="600"/>
              </a:spcBef>
              <a:spcAft>
                <a:spcPts val="600"/>
              </a:spcAft>
              <a:buFont typeface="+mj-lt"/>
              <a:buAutoNum type="romanLcPeriod"/>
            </a:pPr>
            <a:r>
              <a:rPr lang="el-GR" sz="1500" dirty="0" err="1">
                <a:solidFill>
                  <a:srgbClr val="FFFFFF"/>
                </a:solidFill>
              </a:rPr>
              <a:t>Υποδειγματοποίηση</a:t>
            </a:r>
            <a:r>
              <a:rPr lang="el-GR" sz="1500" dirty="0">
                <a:solidFill>
                  <a:srgbClr val="FFFFFF"/>
                </a:solidFill>
              </a:rPr>
              <a:t> διακηρύξεων και εγγράφων του διαγωνισμού</a:t>
            </a:r>
          </a:p>
          <a:p>
            <a:pPr marL="971550" lvl="1" indent="-514350">
              <a:spcBef>
                <a:spcPts val="600"/>
              </a:spcBef>
              <a:spcAft>
                <a:spcPts val="600"/>
              </a:spcAft>
              <a:buFont typeface="+mj-lt"/>
              <a:buAutoNum type="romanLcPeriod"/>
            </a:pPr>
            <a:r>
              <a:rPr lang="el-GR" sz="1500" dirty="0" err="1">
                <a:solidFill>
                  <a:srgbClr val="FFFFFF"/>
                </a:solidFill>
              </a:rPr>
              <a:t>Επαγγελματοποίηση</a:t>
            </a:r>
            <a:r>
              <a:rPr lang="el-GR" sz="1500" dirty="0">
                <a:solidFill>
                  <a:srgbClr val="FFFFFF"/>
                </a:solidFill>
              </a:rPr>
              <a:t> του κλάδου των απασχολούμενων με τις δημόσιες συμβάσεις</a:t>
            </a:r>
          </a:p>
          <a:p>
            <a:pPr marL="971550" lvl="1" indent="-514350">
              <a:spcBef>
                <a:spcPts val="600"/>
              </a:spcBef>
              <a:spcAft>
                <a:spcPts val="600"/>
              </a:spcAft>
              <a:buFont typeface="+mj-lt"/>
              <a:buAutoNum type="romanLcPeriod"/>
            </a:pPr>
            <a:r>
              <a:rPr lang="el-GR" sz="1500" dirty="0">
                <a:solidFill>
                  <a:srgbClr val="FFFFFF"/>
                </a:solidFill>
              </a:rPr>
              <a:t>Μέσο προώθησης της βιώσιμης και αειφόρου ανάπτυξης</a:t>
            </a:r>
          </a:p>
          <a:p>
            <a:pPr marL="971550" lvl="1" indent="-514350">
              <a:spcBef>
                <a:spcPts val="600"/>
              </a:spcBef>
              <a:spcAft>
                <a:spcPts val="600"/>
              </a:spcAft>
              <a:buFont typeface="+mj-lt"/>
              <a:buAutoNum type="romanLcPeriod"/>
            </a:pPr>
            <a:r>
              <a:rPr lang="el-GR" sz="1500" dirty="0">
                <a:solidFill>
                  <a:srgbClr val="FFFFFF"/>
                </a:solidFill>
              </a:rPr>
              <a:t>Εκσυγχρονισμός των κριτηρίων ανάθεσης</a:t>
            </a:r>
          </a:p>
          <a:p>
            <a:pPr marL="971550" lvl="1" indent="-514350">
              <a:spcBef>
                <a:spcPts val="600"/>
              </a:spcBef>
              <a:spcAft>
                <a:spcPts val="600"/>
              </a:spcAft>
              <a:buFont typeface="+mj-lt"/>
              <a:buAutoNum type="romanLcPeriod"/>
            </a:pPr>
            <a:r>
              <a:rPr lang="el-GR" sz="1500" dirty="0">
                <a:solidFill>
                  <a:srgbClr val="FFFFFF"/>
                </a:solidFill>
              </a:rPr>
              <a:t>Ενσωμάτωση περιβαλλοντικών κριτηρίων</a:t>
            </a:r>
          </a:p>
          <a:p>
            <a:pPr marL="971550" lvl="1" indent="-514350">
              <a:spcBef>
                <a:spcPts val="600"/>
              </a:spcBef>
              <a:spcAft>
                <a:spcPts val="600"/>
              </a:spcAft>
              <a:buFont typeface="+mj-lt"/>
              <a:buAutoNum type="romanLcPeriod"/>
            </a:pPr>
            <a:r>
              <a:rPr lang="el-GR" sz="1500" dirty="0">
                <a:solidFill>
                  <a:srgbClr val="FFFFFF"/>
                </a:solidFill>
              </a:rPr>
              <a:t>Αρχές κυκλικής οικονομίας</a:t>
            </a:r>
          </a:p>
        </p:txBody>
      </p:sp>
      <p:sp>
        <p:nvSpPr>
          <p:cNvPr id="7" name="Θέση αριθμού διαφάνειας 6">
            <a:extLst>
              <a:ext uri="{FF2B5EF4-FFF2-40B4-BE49-F238E27FC236}">
                <a16:creationId xmlns:a16="http://schemas.microsoft.com/office/drawing/2014/main" id="{46BA0143-5854-8E32-6E47-96014C305270}"/>
              </a:ext>
            </a:extLst>
          </p:cNvPr>
          <p:cNvSpPr>
            <a:spLocks noGrp="1"/>
          </p:cNvSpPr>
          <p:nvPr>
            <p:ph type="sldNum" sz="quarter" idx="12"/>
          </p:nvPr>
        </p:nvSpPr>
        <p:spPr>
          <a:xfrm>
            <a:off x="11281776" y="6164207"/>
            <a:ext cx="722655" cy="365760"/>
          </a:xfrm>
        </p:spPr>
        <p:txBody>
          <a:bodyPr>
            <a:normAutofit/>
          </a:bodyPr>
          <a:lstStyle/>
          <a:p>
            <a:pPr>
              <a:spcAft>
                <a:spcPts val="600"/>
              </a:spcAft>
            </a:pPr>
            <a:fld id="{6D22F896-40B5-4ADD-8801-0D06FADFA095}" type="slidenum">
              <a:rPr lang="en-US" sz="1050">
                <a:solidFill>
                  <a:srgbClr val="FFFFFF"/>
                </a:solidFill>
              </a:rPr>
              <a:pPr>
                <a:spcAft>
                  <a:spcPts val="600"/>
                </a:spcAft>
              </a:pPr>
              <a:t>4</a:t>
            </a:fld>
            <a:endParaRPr lang="en-US" sz="1050">
              <a:solidFill>
                <a:srgbClr val="FFFFFF"/>
              </a:solidFill>
            </a:endParaRPr>
          </a:p>
        </p:txBody>
      </p:sp>
    </p:spTree>
    <p:extLst>
      <p:ext uri="{BB962C8B-B14F-4D97-AF65-F5344CB8AC3E}">
        <p14:creationId xmlns:p14="http://schemas.microsoft.com/office/powerpoint/2010/main" val="420430540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10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1000" fill="hold"/>
                                        <p:tgtEl>
                                          <p:spTgt spid="5">
                                            <p:txEl>
                                              <p:pRg st="0" end="0"/>
                                            </p:txEl>
                                          </p:spTgt>
                                        </p:tgtEl>
                                        <p:attrNameLst>
                                          <p:attrName>ppt_h</p:attrName>
                                        </p:attrNameLst>
                                      </p:cBhvr>
                                      <p:tavLst>
                                        <p:tav tm="0">
                                          <p:val>
                                            <p:fltVal val="0"/>
                                          </p:val>
                                        </p:tav>
                                        <p:tav tm="100000">
                                          <p:val>
                                            <p:strVal val="#ppt_h"/>
                                          </p:val>
                                        </p:tav>
                                      </p:tavLst>
                                    </p:anim>
                                    <p:anim calcmode="lin" valueType="num">
                                      <p:cBhvr>
                                        <p:cTn id="9" dur="1000" fill="hold"/>
                                        <p:tgtEl>
                                          <p:spTgt spid="5">
                                            <p:txEl>
                                              <p:pRg st="0" end="0"/>
                                            </p:txEl>
                                          </p:spTgt>
                                        </p:tgtEl>
                                        <p:attrNameLst>
                                          <p:attrName>style.rotation</p:attrName>
                                        </p:attrNameLst>
                                      </p:cBhvr>
                                      <p:tavLst>
                                        <p:tav tm="0">
                                          <p:val>
                                            <p:fltVal val="90"/>
                                          </p:val>
                                        </p:tav>
                                        <p:tav tm="100000">
                                          <p:val>
                                            <p:fltVal val="0"/>
                                          </p:val>
                                        </p:tav>
                                      </p:tavLst>
                                    </p:anim>
                                    <p:animEffect transition="in" filter="fade">
                                      <p:cBhvr>
                                        <p:cTn id="10" dur="1000"/>
                                        <p:tgtEl>
                                          <p:spTgt spid="5">
                                            <p:txEl>
                                              <p:pRg st="0" end="0"/>
                                            </p:txEl>
                                          </p:spTgt>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 calcmode="lin" valueType="num">
                                      <p:cBhvr>
                                        <p:cTn id="13" dur="1000" fill="hold"/>
                                        <p:tgtEl>
                                          <p:spTgt spid="5">
                                            <p:txEl>
                                              <p:pRg st="1" end="1"/>
                                            </p:txEl>
                                          </p:spTgt>
                                        </p:tgtEl>
                                        <p:attrNameLst>
                                          <p:attrName>ppt_w</p:attrName>
                                        </p:attrNameLst>
                                      </p:cBhvr>
                                      <p:tavLst>
                                        <p:tav tm="0">
                                          <p:val>
                                            <p:fltVal val="0"/>
                                          </p:val>
                                        </p:tav>
                                        <p:tav tm="100000">
                                          <p:val>
                                            <p:strVal val="#ppt_w"/>
                                          </p:val>
                                        </p:tav>
                                      </p:tavLst>
                                    </p:anim>
                                    <p:anim calcmode="lin" valueType="num">
                                      <p:cBhvr>
                                        <p:cTn id="14" dur="1000" fill="hold"/>
                                        <p:tgtEl>
                                          <p:spTgt spid="5">
                                            <p:txEl>
                                              <p:pRg st="1" end="1"/>
                                            </p:txEl>
                                          </p:spTgt>
                                        </p:tgtEl>
                                        <p:attrNameLst>
                                          <p:attrName>ppt_h</p:attrName>
                                        </p:attrNameLst>
                                      </p:cBhvr>
                                      <p:tavLst>
                                        <p:tav tm="0">
                                          <p:val>
                                            <p:fltVal val="0"/>
                                          </p:val>
                                        </p:tav>
                                        <p:tav tm="100000">
                                          <p:val>
                                            <p:strVal val="#ppt_h"/>
                                          </p:val>
                                        </p:tav>
                                      </p:tavLst>
                                    </p:anim>
                                    <p:anim calcmode="lin" valueType="num">
                                      <p:cBhvr>
                                        <p:cTn id="15" dur="1000" fill="hold"/>
                                        <p:tgtEl>
                                          <p:spTgt spid="5">
                                            <p:txEl>
                                              <p:pRg st="1" end="1"/>
                                            </p:txEl>
                                          </p:spTgt>
                                        </p:tgtEl>
                                        <p:attrNameLst>
                                          <p:attrName>style.rotation</p:attrName>
                                        </p:attrNameLst>
                                      </p:cBhvr>
                                      <p:tavLst>
                                        <p:tav tm="0">
                                          <p:val>
                                            <p:fltVal val="90"/>
                                          </p:val>
                                        </p:tav>
                                        <p:tav tm="100000">
                                          <p:val>
                                            <p:fltVal val="0"/>
                                          </p:val>
                                        </p:tav>
                                      </p:tavLst>
                                    </p:anim>
                                    <p:animEffect transition="in" filter="fade">
                                      <p:cBhvr>
                                        <p:cTn id="16" dur="1000"/>
                                        <p:tgtEl>
                                          <p:spTgt spid="5">
                                            <p:txEl>
                                              <p:pRg st="1" end="1"/>
                                            </p:txEl>
                                          </p:spTgt>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5">
                                            <p:txEl>
                                              <p:pRg st="2" end="2"/>
                                            </p:txEl>
                                          </p:spTgt>
                                        </p:tgtEl>
                                        <p:attrNameLst>
                                          <p:attrName>style.visibility</p:attrName>
                                        </p:attrNameLst>
                                      </p:cBhvr>
                                      <p:to>
                                        <p:strVal val="visible"/>
                                      </p:to>
                                    </p:set>
                                    <p:anim calcmode="lin" valueType="num">
                                      <p:cBhvr>
                                        <p:cTn id="19" dur="1000" fill="hold"/>
                                        <p:tgtEl>
                                          <p:spTgt spid="5">
                                            <p:txEl>
                                              <p:pRg st="2" end="2"/>
                                            </p:txEl>
                                          </p:spTgt>
                                        </p:tgtEl>
                                        <p:attrNameLst>
                                          <p:attrName>ppt_w</p:attrName>
                                        </p:attrNameLst>
                                      </p:cBhvr>
                                      <p:tavLst>
                                        <p:tav tm="0">
                                          <p:val>
                                            <p:fltVal val="0"/>
                                          </p:val>
                                        </p:tav>
                                        <p:tav tm="100000">
                                          <p:val>
                                            <p:strVal val="#ppt_w"/>
                                          </p:val>
                                        </p:tav>
                                      </p:tavLst>
                                    </p:anim>
                                    <p:anim calcmode="lin" valueType="num">
                                      <p:cBhvr>
                                        <p:cTn id="20" dur="1000" fill="hold"/>
                                        <p:tgtEl>
                                          <p:spTgt spid="5">
                                            <p:txEl>
                                              <p:pRg st="2" end="2"/>
                                            </p:txEl>
                                          </p:spTgt>
                                        </p:tgtEl>
                                        <p:attrNameLst>
                                          <p:attrName>ppt_h</p:attrName>
                                        </p:attrNameLst>
                                      </p:cBhvr>
                                      <p:tavLst>
                                        <p:tav tm="0">
                                          <p:val>
                                            <p:fltVal val="0"/>
                                          </p:val>
                                        </p:tav>
                                        <p:tav tm="100000">
                                          <p:val>
                                            <p:strVal val="#ppt_h"/>
                                          </p:val>
                                        </p:tav>
                                      </p:tavLst>
                                    </p:anim>
                                    <p:anim calcmode="lin" valueType="num">
                                      <p:cBhvr>
                                        <p:cTn id="21" dur="1000" fill="hold"/>
                                        <p:tgtEl>
                                          <p:spTgt spid="5">
                                            <p:txEl>
                                              <p:pRg st="2" end="2"/>
                                            </p:txEl>
                                          </p:spTgt>
                                        </p:tgtEl>
                                        <p:attrNameLst>
                                          <p:attrName>style.rotation</p:attrName>
                                        </p:attrNameLst>
                                      </p:cBhvr>
                                      <p:tavLst>
                                        <p:tav tm="0">
                                          <p:val>
                                            <p:fltVal val="90"/>
                                          </p:val>
                                        </p:tav>
                                        <p:tav tm="100000">
                                          <p:val>
                                            <p:fltVal val="0"/>
                                          </p:val>
                                        </p:tav>
                                      </p:tavLst>
                                    </p:anim>
                                    <p:animEffect transition="in" filter="fade">
                                      <p:cBhvr>
                                        <p:cTn id="22" dur="1000"/>
                                        <p:tgtEl>
                                          <p:spTgt spid="5">
                                            <p:txEl>
                                              <p:pRg st="2" end="2"/>
                                            </p:txEl>
                                          </p:spTgt>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 calcmode="lin" valueType="num">
                                      <p:cBhvr>
                                        <p:cTn id="25" dur="1000" fill="hold"/>
                                        <p:tgtEl>
                                          <p:spTgt spid="5">
                                            <p:txEl>
                                              <p:pRg st="3" end="3"/>
                                            </p:txEl>
                                          </p:spTgt>
                                        </p:tgtEl>
                                        <p:attrNameLst>
                                          <p:attrName>ppt_w</p:attrName>
                                        </p:attrNameLst>
                                      </p:cBhvr>
                                      <p:tavLst>
                                        <p:tav tm="0">
                                          <p:val>
                                            <p:fltVal val="0"/>
                                          </p:val>
                                        </p:tav>
                                        <p:tav tm="100000">
                                          <p:val>
                                            <p:strVal val="#ppt_w"/>
                                          </p:val>
                                        </p:tav>
                                      </p:tavLst>
                                    </p:anim>
                                    <p:anim calcmode="lin" valueType="num">
                                      <p:cBhvr>
                                        <p:cTn id="26" dur="1000" fill="hold"/>
                                        <p:tgtEl>
                                          <p:spTgt spid="5">
                                            <p:txEl>
                                              <p:pRg st="3" end="3"/>
                                            </p:txEl>
                                          </p:spTgt>
                                        </p:tgtEl>
                                        <p:attrNameLst>
                                          <p:attrName>ppt_h</p:attrName>
                                        </p:attrNameLst>
                                      </p:cBhvr>
                                      <p:tavLst>
                                        <p:tav tm="0">
                                          <p:val>
                                            <p:fltVal val="0"/>
                                          </p:val>
                                        </p:tav>
                                        <p:tav tm="100000">
                                          <p:val>
                                            <p:strVal val="#ppt_h"/>
                                          </p:val>
                                        </p:tav>
                                      </p:tavLst>
                                    </p:anim>
                                    <p:anim calcmode="lin" valueType="num">
                                      <p:cBhvr>
                                        <p:cTn id="27" dur="1000" fill="hold"/>
                                        <p:tgtEl>
                                          <p:spTgt spid="5">
                                            <p:txEl>
                                              <p:pRg st="3" end="3"/>
                                            </p:txEl>
                                          </p:spTgt>
                                        </p:tgtEl>
                                        <p:attrNameLst>
                                          <p:attrName>style.rotation</p:attrName>
                                        </p:attrNameLst>
                                      </p:cBhvr>
                                      <p:tavLst>
                                        <p:tav tm="0">
                                          <p:val>
                                            <p:fltVal val="90"/>
                                          </p:val>
                                        </p:tav>
                                        <p:tav tm="100000">
                                          <p:val>
                                            <p:fltVal val="0"/>
                                          </p:val>
                                        </p:tav>
                                      </p:tavLst>
                                    </p:anim>
                                    <p:animEffect transition="in" filter="fade">
                                      <p:cBhvr>
                                        <p:cTn id="28" dur="1000"/>
                                        <p:tgtEl>
                                          <p:spTgt spid="5">
                                            <p:txEl>
                                              <p:pRg st="3" end="3"/>
                                            </p:txEl>
                                          </p:spTgt>
                                        </p:tgtEl>
                                      </p:cBhvr>
                                    </p:animEffect>
                                  </p:childTnLst>
                                </p:cTn>
                              </p:par>
                              <p:par>
                                <p:cTn id="29" presetID="31" presetClass="entr" presetSubtype="0" fill="hold" grpId="0" nodeType="withEffect">
                                  <p:stCondLst>
                                    <p:cond delay="0"/>
                                  </p:stCondLst>
                                  <p:childTnLst>
                                    <p:set>
                                      <p:cBhvr>
                                        <p:cTn id="30" dur="1" fill="hold">
                                          <p:stCondLst>
                                            <p:cond delay="0"/>
                                          </p:stCondLst>
                                        </p:cTn>
                                        <p:tgtEl>
                                          <p:spTgt spid="5">
                                            <p:txEl>
                                              <p:pRg st="4" end="4"/>
                                            </p:txEl>
                                          </p:spTgt>
                                        </p:tgtEl>
                                        <p:attrNameLst>
                                          <p:attrName>style.visibility</p:attrName>
                                        </p:attrNameLst>
                                      </p:cBhvr>
                                      <p:to>
                                        <p:strVal val="visible"/>
                                      </p:to>
                                    </p:set>
                                    <p:anim calcmode="lin" valueType="num">
                                      <p:cBhvr>
                                        <p:cTn id="31" dur="1000" fill="hold"/>
                                        <p:tgtEl>
                                          <p:spTgt spid="5">
                                            <p:txEl>
                                              <p:pRg st="4" end="4"/>
                                            </p:txEl>
                                          </p:spTgt>
                                        </p:tgtEl>
                                        <p:attrNameLst>
                                          <p:attrName>ppt_w</p:attrName>
                                        </p:attrNameLst>
                                      </p:cBhvr>
                                      <p:tavLst>
                                        <p:tav tm="0">
                                          <p:val>
                                            <p:fltVal val="0"/>
                                          </p:val>
                                        </p:tav>
                                        <p:tav tm="100000">
                                          <p:val>
                                            <p:strVal val="#ppt_w"/>
                                          </p:val>
                                        </p:tav>
                                      </p:tavLst>
                                    </p:anim>
                                    <p:anim calcmode="lin" valueType="num">
                                      <p:cBhvr>
                                        <p:cTn id="32" dur="1000" fill="hold"/>
                                        <p:tgtEl>
                                          <p:spTgt spid="5">
                                            <p:txEl>
                                              <p:pRg st="4" end="4"/>
                                            </p:txEl>
                                          </p:spTgt>
                                        </p:tgtEl>
                                        <p:attrNameLst>
                                          <p:attrName>ppt_h</p:attrName>
                                        </p:attrNameLst>
                                      </p:cBhvr>
                                      <p:tavLst>
                                        <p:tav tm="0">
                                          <p:val>
                                            <p:fltVal val="0"/>
                                          </p:val>
                                        </p:tav>
                                        <p:tav tm="100000">
                                          <p:val>
                                            <p:strVal val="#ppt_h"/>
                                          </p:val>
                                        </p:tav>
                                      </p:tavLst>
                                    </p:anim>
                                    <p:anim calcmode="lin" valueType="num">
                                      <p:cBhvr>
                                        <p:cTn id="33" dur="1000" fill="hold"/>
                                        <p:tgtEl>
                                          <p:spTgt spid="5">
                                            <p:txEl>
                                              <p:pRg st="4" end="4"/>
                                            </p:txEl>
                                          </p:spTgt>
                                        </p:tgtEl>
                                        <p:attrNameLst>
                                          <p:attrName>style.rotation</p:attrName>
                                        </p:attrNameLst>
                                      </p:cBhvr>
                                      <p:tavLst>
                                        <p:tav tm="0">
                                          <p:val>
                                            <p:fltVal val="90"/>
                                          </p:val>
                                        </p:tav>
                                        <p:tav tm="100000">
                                          <p:val>
                                            <p:fltVal val="0"/>
                                          </p:val>
                                        </p:tav>
                                      </p:tavLst>
                                    </p:anim>
                                    <p:animEffect transition="in" filter="fade">
                                      <p:cBhvr>
                                        <p:cTn id="34" dur="1000"/>
                                        <p:tgtEl>
                                          <p:spTgt spid="5">
                                            <p:txEl>
                                              <p:pRg st="4" end="4"/>
                                            </p:txEl>
                                          </p:spTgt>
                                        </p:tgtEl>
                                      </p:cBhvr>
                                    </p:animEffect>
                                  </p:childTnLst>
                                </p:cTn>
                              </p:par>
                              <p:par>
                                <p:cTn id="35" presetID="31" presetClass="entr" presetSubtype="0" fill="hold" grpId="0" nodeType="withEffect">
                                  <p:stCondLst>
                                    <p:cond delay="0"/>
                                  </p:stCondLst>
                                  <p:childTnLst>
                                    <p:set>
                                      <p:cBhvr>
                                        <p:cTn id="36" dur="1" fill="hold">
                                          <p:stCondLst>
                                            <p:cond delay="0"/>
                                          </p:stCondLst>
                                        </p:cTn>
                                        <p:tgtEl>
                                          <p:spTgt spid="5">
                                            <p:txEl>
                                              <p:pRg st="5" end="5"/>
                                            </p:txEl>
                                          </p:spTgt>
                                        </p:tgtEl>
                                        <p:attrNameLst>
                                          <p:attrName>style.visibility</p:attrName>
                                        </p:attrNameLst>
                                      </p:cBhvr>
                                      <p:to>
                                        <p:strVal val="visible"/>
                                      </p:to>
                                    </p:set>
                                    <p:anim calcmode="lin" valueType="num">
                                      <p:cBhvr>
                                        <p:cTn id="37" dur="1000" fill="hold"/>
                                        <p:tgtEl>
                                          <p:spTgt spid="5">
                                            <p:txEl>
                                              <p:pRg st="5" end="5"/>
                                            </p:txEl>
                                          </p:spTgt>
                                        </p:tgtEl>
                                        <p:attrNameLst>
                                          <p:attrName>ppt_w</p:attrName>
                                        </p:attrNameLst>
                                      </p:cBhvr>
                                      <p:tavLst>
                                        <p:tav tm="0">
                                          <p:val>
                                            <p:fltVal val="0"/>
                                          </p:val>
                                        </p:tav>
                                        <p:tav tm="100000">
                                          <p:val>
                                            <p:strVal val="#ppt_w"/>
                                          </p:val>
                                        </p:tav>
                                      </p:tavLst>
                                    </p:anim>
                                    <p:anim calcmode="lin" valueType="num">
                                      <p:cBhvr>
                                        <p:cTn id="38" dur="1000" fill="hold"/>
                                        <p:tgtEl>
                                          <p:spTgt spid="5">
                                            <p:txEl>
                                              <p:pRg st="5" end="5"/>
                                            </p:txEl>
                                          </p:spTgt>
                                        </p:tgtEl>
                                        <p:attrNameLst>
                                          <p:attrName>ppt_h</p:attrName>
                                        </p:attrNameLst>
                                      </p:cBhvr>
                                      <p:tavLst>
                                        <p:tav tm="0">
                                          <p:val>
                                            <p:fltVal val="0"/>
                                          </p:val>
                                        </p:tav>
                                        <p:tav tm="100000">
                                          <p:val>
                                            <p:strVal val="#ppt_h"/>
                                          </p:val>
                                        </p:tav>
                                      </p:tavLst>
                                    </p:anim>
                                    <p:anim calcmode="lin" valueType="num">
                                      <p:cBhvr>
                                        <p:cTn id="39" dur="1000" fill="hold"/>
                                        <p:tgtEl>
                                          <p:spTgt spid="5">
                                            <p:txEl>
                                              <p:pRg st="5" end="5"/>
                                            </p:txEl>
                                          </p:spTgt>
                                        </p:tgtEl>
                                        <p:attrNameLst>
                                          <p:attrName>style.rotation</p:attrName>
                                        </p:attrNameLst>
                                      </p:cBhvr>
                                      <p:tavLst>
                                        <p:tav tm="0">
                                          <p:val>
                                            <p:fltVal val="90"/>
                                          </p:val>
                                        </p:tav>
                                        <p:tav tm="100000">
                                          <p:val>
                                            <p:fltVal val="0"/>
                                          </p:val>
                                        </p:tav>
                                      </p:tavLst>
                                    </p:anim>
                                    <p:animEffect transition="in" filter="fade">
                                      <p:cBhvr>
                                        <p:cTn id="40" dur="1000"/>
                                        <p:tgtEl>
                                          <p:spTgt spid="5">
                                            <p:txEl>
                                              <p:pRg st="5" end="5"/>
                                            </p:txEl>
                                          </p:spTgt>
                                        </p:tgtEl>
                                      </p:cBhvr>
                                    </p:animEffect>
                                  </p:childTnLst>
                                </p:cTn>
                              </p:par>
                              <p:par>
                                <p:cTn id="41" presetID="31" presetClass="entr" presetSubtype="0" fill="hold" grpId="0" nodeType="withEffect">
                                  <p:stCondLst>
                                    <p:cond delay="0"/>
                                  </p:stCondLst>
                                  <p:childTnLst>
                                    <p:set>
                                      <p:cBhvr>
                                        <p:cTn id="42" dur="1" fill="hold">
                                          <p:stCondLst>
                                            <p:cond delay="0"/>
                                          </p:stCondLst>
                                        </p:cTn>
                                        <p:tgtEl>
                                          <p:spTgt spid="5">
                                            <p:txEl>
                                              <p:pRg st="6" end="6"/>
                                            </p:txEl>
                                          </p:spTgt>
                                        </p:tgtEl>
                                        <p:attrNameLst>
                                          <p:attrName>style.visibility</p:attrName>
                                        </p:attrNameLst>
                                      </p:cBhvr>
                                      <p:to>
                                        <p:strVal val="visible"/>
                                      </p:to>
                                    </p:set>
                                    <p:anim calcmode="lin" valueType="num">
                                      <p:cBhvr>
                                        <p:cTn id="43" dur="1000" fill="hold"/>
                                        <p:tgtEl>
                                          <p:spTgt spid="5">
                                            <p:txEl>
                                              <p:pRg st="6" end="6"/>
                                            </p:txEl>
                                          </p:spTgt>
                                        </p:tgtEl>
                                        <p:attrNameLst>
                                          <p:attrName>ppt_w</p:attrName>
                                        </p:attrNameLst>
                                      </p:cBhvr>
                                      <p:tavLst>
                                        <p:tav tm="0">
                                          <p:val>
                                            <p:fltVal val="0"/>
                                          </p:val>
                                        </p:tav>
                                        <p:tav tm="100000">
                                          <p:val>
                                            <p:strVal val="#ppt_w"/>
                                          </p:val>
                                        </p:tav>
                                      </p:tavLst>
                                    </p:anim>
                                    <p:anim calcmode="lin" valueType="num">
                                      <p:cBhvr>
                                        <p:cTn id="44" dur="1000" fill="hold"/>
                                        <p:tgtEl>
                                          <p:spTgt spid="5">
                                            <p:txEl>
                                              <p:pRg st="6" end="6"/>
                                            </p:txEl>
                                          </p:spTgt>
                                        </p:tgtEl>
                                        <p:attrNameLst>
                                          <p:attrName>ppt_h</p:attrName>
                                        </p:attrNameLst>
                                      </p:cBhvr>
                                      <p:tavLst>
                                        <p:tav tm="0">
                                          <p:val>
                                            <p:fltVal val="0"/>
                                          </p:val>
                                        </p:tav>
                                        <p:tav tm="100000">
                                          <p:val>
                                            <p:strVal val="#ppt_h"/>
                                          </p:val>
                                        </p:tav>
                                      </p:tavLst>
                                    </p:anim>
                                    <p:anim calcmode="lin" valueType="num">
                                      <p:cBhvr>
                                        <p:cTn id="45" dur="1000" fill="hold"/>
                                        <p:tgtEl>
                                          <p:spTgt spid="5">
                                            <p:txEl>
                                              <p:pRg st="6" end="6"/>
                                            </p:txEl>
                                          </p:spTgt>
                                        </p:tgtEl>
                                        <p:attrNameLst>
                                          <p:attrName>style.rotation</p:attrName>
                                        </p:attrNameLst>
                                      </p:cBhvr>
                                      <p:tavLst>
                                        <p:tav tm="0">
                                          <p:val>
                                            <p:fltVal val="90"/>
                                          </p:val>
                                        </p:tav>
                                        <p:tav tm="100000">
                                          <p:val>
                                            <p:fltVal val="0"/>
                                          </p:val>
                                        </p:tav>
                                      </p:tavLst>
                                    </p:anim>
                                    <p:animEffect transition="in" filter="fade">
                                      <p:cBhvr>
                                        <p:cTn id="46" dur="1000"/>
                                        <p:tgtEl>
                                          <p:spTgt spid="5">
                                            <p:txEl>
                                              <p:pRg st="6" end="6"/>
                                            </p:txEl>
                                          </p:spTgt>
                                        </p:tgtEl>
                                      </p:cBhvr>
                                    </p:animEffect>
                                  </p:childTnLst>
                                </p:cTn>
                              </p:par>
                              <p:par>
                                <p:cTn id="47" presetID="31" presetClass="entr" presetSubtype="0" fill="hold" grpId="0" nodeType="withEffect">
                                  <p:stCondLst>
                                    <p:cond delay="0"/>
                                  </p:stCondLst>
                                  <p:childTnLst>
                                    <p:set>
                                      <p:cBhvr>
                                        <p:cTn id="48" dur="1" fill="hold">
                                          <p:stCondLst>
                                            <p:cond delay="0"/>
                                          </p:stCondLst>
                                        </p:cTn>
                                        <p:tgtEl>
                                          <p:spTgt spid="5">
                                            <p:txEl>
                                              <p:pRg st="7" end="7"/>
                                            </p:txEl>
                                          </p:spTgt>
                                        </p:tgtEl>
                                        <p:attrNameLst>
                                          <p:attrName>style.visibility</p:attrName>
                                        </p:attrNameLst>
                                      </p:cBhvr>
                                      <p:to>
                                        <p:strVal val="visible"/>
                                      </p:to>
                                    </p:set>
                                    <p:anim calcmode="lin" valueType="num">
                                      <p:cBhvr>
                                        <p:cTn id="49" dur="1000" fill="hold"/>
                                        <p:tgtEl>
                                          <p:spTgt spid="5">
                                            <p:txEl>
                                              <p:pRg st="7" end="7"/>
                                            </p:txEl>
                                          </p:spTgt>
                                        </p:tgtEl>
                                        <p:attrNameLst>
                                          <p:attrName>ppt_w</p:attrName>
                                        </p:attrNameLst>
                                      </p:cBhvr>
                                      <p:tavLst>
                                        <p:tav tm="0">
                                          <p:val>
                                            <p:fltVal val="0"/>
                                          </p:val>
                                        </p:tav>
                                        <p:tav tm="100000">
                                          <p:val>
                                            <p:strVal val="#ppt_w"/>
                                          </p:val>
                                        </p:tav>
                                      </p:tavLst>
                                    </p:anim>
                                    <p:anim calcmode="lin" valueType="num">
                                      <p:cBhvr>
                                        <p:cTn id="50" dur="1000" fill="hold"/>
                                        <p:tgtEl>
                                          <p:spTgt spid="5">
                                            <p:txEl>
                                              <p:pRg st="7" end="7"/>
                                            </p:txEl>
                                          </p:spTgt>
                                        </p:tgtEl>
                                        <p:attrNameLst>
                                          <p:attrName>ppt_h</p:attrName>
                                        </p:attrNameLst>
                                      </p:cBhvr>
                                      <p:tavLst>
                                        <p:tav tm="0">
                                          <p:val>
                                            <p:fltVal val="0"/>
                                          </p:val>
                                        </p:tav>
                                        <p:tav tm="100000">
                                          <p:val>
                                            <p:strVal val="#ppt_h"/>
                                          </p:val>
                                        </p:tav>
                                      </p:tavLst>
                                    </p:anim>
                                    <p:anim calcmode="lin" valueType="num">
                                      <p:cBhvr>
                                        <p:cTn id="51" dur="1000" fill="hold"/>
                                        <p:tgtEl>
                                          <p:spTgt spid="5">
                                            <p:txEl>
                                              <p:pRg st="7" end="7"/>
                                            </p:txEl>
                                          </p:spTgt>
                                        </p:tgtEl>
                                        <p:attrNameLst>
                                          <p:attrName>style.rotation</p:attrName>
                                        </p:attrNameLst>
                                      </p:cBhvr>
                                      <p:tavLst>
                                        <p:tav tm="0">
                                          <p:val>
                                            <p:fltVal val="90"/>
                                          </p:val>
                                        </p:tav>
                                        <p:tav tm="100000">
                                          <p:val>
                                            <p:fltVal val="0"/>
                                          </p:val>
                                        </p:tav>
                                      </p:tavLst>
                                    </p:anim>
                                    <p:animEffect transition="in" filter="fade">
                                      <p:cBhvr>
                                        <p:cTn id="52" dur="1000"/>
                                        <p:tgtEl>
                                          <p:spTgt spid="5">
                                            <p:txEl>
                                              <p:pRg st="7" end="7"/>
                                            </p:txEl>
                                          </p:spTgt>
                                        </p:tgtEl>
                                      </p:cBhvr>
                                    </p:animEffect>
                                  </p:childTnLst>
                                </p:cTn>
                              </p:par>
                              <p:par>
                                <p:cTn id="53" presetID="31" presetClass="entr" presetSubtype="0" fill="hold" grpId="0" nodeType="withEffect">
                                  <p:stCondLst>
                                    <p:cond delay="0"/>
                                  </p:stCondLst>
                                  <p:childTnLst>
                                    <p:set>
                                      <p:cBhvr>
                                        <p:cTn id="54" dur="1" fill="hold">
                                          <p:stCondLst>
                                            <p:cond delay="0"/>
                                          </p:stCondLst>
                                        </p:cTn>
                                        <p:tgtEl>
                                          <p:spTgt spid="5">
                                            <p:txEl>
                                              <p:pRg st="8" end="8"/>
                                            </p:txEl>
                                          </p:spTgt>
                                        </p:tgtEl>
                                        <p:attrNameLst>
                                          <p:attrName>style.visibility</p:attrName>
                                        </p:attrNameLst>
                                      </p:cBhvr>
                                      <p:to>
                                        <p:strVal val="visible"/>
                                      </p:to>
                                    </p:set>
                                    <p:anim calcmode="lin" valueType="num">
                                      <p:cBhvr>
                                        <p:cTn id="55" dur="1000" fill="hold"/>
                                        <p:tgtEl>
                                          <p:spTgt spid="5">
                                            <p:txEl>
                                              <p:pRg st="8" end="8"/>
                                            </p:txEl>
                                          </p:spTgt>
                                        </p:tgtEl>
                                        <p:attrNameLst>
                                          <p:attrName>ppt_w</p:attrName>
                                        </p:attrNameLst>
                                      </p:cBhvr>
                                      <p:tavLst>
                                        <p:tav tm="0">
                                          <p:val>
                                            <p:fltVal val="0"/>
                                          </p:val>
                                        </p:tav>
                                        <p:tav tm="100000">
                                          <p:val>
                                            <p:strVal val="#ppt_w"/>
                                          </p:val>
                                        </p:tav>
                                      </p:tavLst>
                                    </p:anim>
                                    <p:anim calcmode="lin" valueType="num">
                                      <p:cBhvr>
                                        <p:cTn id="56" dur="1000" fill="hold"/>
                                        <p:tgtEl>
                                          <p:spTgt spid="5">
                                            <p:txEl>
                                              <p:pRg st="8" end="8"/>
                                            </p:txEl>
                                          </p:spTgt>
                                        </p:tgtEl>
                                        <p:attrNameLst>
                                          <p:attrName>ppt_h</p:attrName>
                                        </p:attrNameLst>
                                      </p:cBhvr>
                                      <p:tavLst>
                                        <p:tav tm="0">
                                          <p:val>
                                            <p:fltVal val="0"/>
                                          </p:val>
                                        </p:tav>
                                        <p:tav tm="100000">
                                          <p:val>
                                            <p:strVal val="#ppt_h"/>
                                          </p:val>
                                        </p:tav>
                                      </p:tavLst>
                                    </p:anim>
                                    <p:anim calcmode="lin" valueType="num">
                                      <p:cBhvr>
                                        <p:cTn id="57" dur="1000" fill="hold"/>
                                        <p:tgtEl>
                                          <p:spTgt spid="5">
                                            <p:txEl>
                                              <p:pRg st="8" end="8"/>
                                            </p:txEl>
                                          </p:spTgt>
                                        </p:tgtEl>
                                        <p:attrNameLst>
                                          <p:attrName>style.rotation</p:attrName>
                                        </p:attrNameLst>
                                      </p:cBhvr>
                                      <p:tavLst>
                                        <p:tav tm="0">
                                          <p:val>
                                            <p:fltVal val="90"/>
                                          </p:val>
                                        </p:tav>
                                        <p:tav tm="100000">
                                          <p:val>
                                            <p:fltVal val="0"/>
                                          </p:val>
                                        </p:tav>
                                      </p:tavLst>
                                    </p:anim>
                                    <p:animEffect transition="in" filter="fade">
                                      <p:cBhvr>
                                        <p:cTn id="58" dur="1000"/>
                                        <p:tgtEl>
                                          <p:spTgt spid="5">
                                            <p:txEl>
                                              <p:pRg st="8" end="8"/>
                                            </p:txEl>
                                          </p:spTgt>
                                        </p:tgtEl>
                                      </p:cBhvr>
                                    </p:animEffect>
                                  </p:childTnLst>
                                </p:cTn>
                              </p:par>
                              <p:par>
                                <p:cTn id="59" presetID="31" presetClass="entr" presetSubtype="0" fill="hold" grpId="0" nodeType="withEffect">
                                  <p:stCondLst>
                                    <p:cond delay="0"/>
                                  </p:stCondLst>
                                  <p:childTnLst>
                                    <p:set>
                                      <p:cBhvr>
                                        <p:cTn id="60" dur="1" fill="hold">
                                          <p:stCondLst>
                                            <p:cond delay="0"/>
                                          </p:stCondLst>
                                        </p:cTn>
                                        <p:tgtEl>
                                          <p:spTgt spid="5">
                                            <p:txEl>
                                              <p:pRg st="9" end="9"/>
                                            </p:txEl>
                                          </p:spTgt>
                                        </p:tgtEl>
                                        <p:attrNameLst>
                                          <p:attrName>style.visibility</p:attrName>
                                        </p:attrNameLst>
                                      </p:cBhvr>
                                      <p:to>
                                        <p:strVal val="visible"/>
                                      </p:to>
                                    </p:set>
                                    <p:anim calcmode="lin" valueType="num">
                                      <p:cBhvr>
                                        <p:cTn id="61" dur="1000" fill="hold"/>
                                        <p:tgtEl>
                                          <p:spTgt spid="5">
                                            <p:txEl>
                                              <p:pRg st="9" end="9"/>
                                            </p:txEl>
                                          </p:spTgt>
                                        </p:tgtEl>
                                        <p:attrNameLst>
                                          <p:attrName>ppt_w</p:attrName>
                                        </p:attrNameLst>
                                      </p:cBhvr>
                                      <p:tavLst>
                                        <p:tav tm="0">
                                          <p:val>
                                            <p:fltVal val="0"/>
                                          </p:val>
                                        </p:tav>
                                        <p:tav tm="100000">
                                          <p:val>
                                            <p:strVal val="#ppt_w"/>
                                          </p:val>
                                        </p:tav>
                                      </p:tavLst>
                                    </p:anim>
                                    <p:anim calcmode="lin" valueType="num">
                                      <p:cBhvr>
                                        <p:cTn id="62" dur="1000" fill="hold"/>
                                        <p:tgtEl>
                                          <p:spTgt spid="5">
                                            <p:txEl>
                                              <p:pRg st="9" end="9"/>
                                            </p:txEl>
                                          </p:spTgt>
                                        </p:tgtEl>
                                        <p:attrNameLst>
                                          <p:attrName>ppt_h</p:attrName>
                                        </p:attrNameLst>
                                      </p:cBhvr>
                                      <p:tavLst>
                                        <p:tav tm="0">
                                          <p:val>
                                            <p:fltVal val="0"/>
                                          </p:val>
                                        </p:tav>
                                        <p:tav tm="100000">
                                          <p:val>
                                            <p:strVal val="#ppt_h"/>
                                          </p:val>
                                        </p:tav>
                                      </p:tavLst>
                                    </p:anim>
                                    <p:anim calcmode="lin" valueType="num">
                                      <p:cBhvr>
                                        <p:cTn id="63" dur="1000" fill="hold"/>
                                        <p:tgtEl>
                                          <p:spTgt spid="5">
                                            <p:txEl>
                                              <p:pRg st="9" end="9"/>
                                            </p:txEl>
                                          </p:spTgt>
                                        </p:tgtEl>
                                        <p:attrNameLst>
                                          <p:attrName>style.rotation</p:attrName>
                                        </p:attrNameLst>
                                      </p:cBhvr>
                                      <p:tavLst>
                                        <p:tav tm="0">
                                          <p:val>
                                            <p:fltVal val="90"/>
                                          </p:val>
                                        </p:tav>
                                        <p:tav tm="100000">
                                          <p:val>
                                            <p:fltVal val="0"/>
                                          </p:val>
                                        </p:tav>
                                      </p:tavLst>
                                    </p:anim>
                                    <p:animEffect transition="in" filter="fade">
                                      <p:cBhvr>
                                        <p:cTn id="64" dur="1000"/>
                                        <p:tgtEl>
                                          <p:spTgt spid="5">
                                            <p:txEl>
                                              <p:pRg st="9" end="9"/>
                                            </p:txEl>
                                          </p:spTgt>
                                        </p:tgtEl>
                                      </p:cBhvr>
                                    </p:animEffect>
                                  </p:childTnLst>
                                </p:cTn>
                              </p:par>
                              <p:par>
                                <p:cTn id="65" presetID="31" presetClass="entr" presetSubtype="0" fill="hold" grpId="0" nodeType="withEffect">
                                  <p:stCondLst>
                                    <p:cond delay="0"/>
                                  </p:stCondLst>
                                  <p:childTnLst>
                                    <p:set>
                                      <p:cBhvr>
                                        <p:cTn id="66" dur="1" fill="hold">
                                          <p:stCondLst>
                                            <p:cond delay="0"/>
                                          </p:stCondLst>
                                        </p:cTn>
                                        <p:tgtEl>
                                          <p:spTgt spid="5">
                                            <p:txEl>
                                              <p:pRg st="10" end="10"/>
                                            </p:txEl>
                                          </p:spTgt>
                                        </p:tgtEl>
                                        <p:attrNameLst>
                                          <p:attrName>style.visibility</p:attrName>
                                        </p:attrNameLst>
                                      </p:cBhvr>
                                      <p:to>
                                        <p:strVal val="visible"/>
                                      </p:to>
                                    </p:set>
                                    <p:anim calcmode="lin" valueType="num">
                                      <p:cBhvr>
                                        <p:cTn id="67" dur="1000" fill="hold"/>
                                        <p:tgtEl>
                                          <p:spTgt spid="5">
                                            <p:txEl>
                                              <p:pRg st="10" end="10"/>
                                            </p:txEl>
                                          </p:spTgt>
                                        </p:tgtEl>
                                        <p:attrNameLst>
                                          <p:attrName>ppt_w</p:attrName>
                                        </p:attrNameLst>
                                      </p:cBhvr>
                                      <p:tavLst>
                                        <p:tav tm="0">
                                          <p:val>
                                            <p:fltVal val="0"/>
                                          </p:val>
                                        </p:tav>
                                        <p:tav tm="100000">
                                          <p:val>
                                            <p:strVal val="#ppt_w"/>
                                          </p:val>
                                        </p:tav>
                                      </p:tavLst>
                                    </p:anim>
                                    <p:anim calcmode="lin" valueType="num">
                                      <p:cBhvr>
                                        <p:cTn id="68" dur="1000" fill="hold"/>
                                        <p:tgtEl>
                                          <p:spTgt spid="5">
                                            <p:txEl>
                                              <p:pRg st="10" end="10"/>
                                            </p:txEl>
                                          </p:spTgt>
                                        </p:tgtEl>
                                        <p:attrNameLst>
                                          <p:attrName>ppt_h</p:attrName>
                                        </p:attrNameLst>
                                      </p:cBhvr>
                                      <p:tavLst>
                                        <p:tav tm="0">
                                          <p:val>
                                            <p:fltVal val="0"/>
                                          </p:val>
                                        </p:tav>
                                        <p:tav tm="100000">
                                          <p:val>
                                            <p:strVal val="#ppt_h"/>
                                          </p:val>
                                        </p:tav>
                                      </p:tavLst>
                                    </p:anim>
                                    <p:anim calcmode="lin" valueType="num">
                                      <p:cBhvr>
                                        <p:cTn id="69" dur="1000" fill="hold"/>
                                        <p:tgtEl>
                                          <p:spTgt spid="5">
                                            <p:txEl>
                                              <p:pRg st="10" end="10"/>
                                            </p:txEl>
                                          </p:spTgt>
                                        </p:tgtEl>
                                        <p:attrNameLst>
                                          <p:attrName>style.rotation</p:attrName>
                                        </p:attrNameLst>
                                      </p:cBhvr>
                                      <p:tavLst>
                                        <p:tav tm="0">
                                          <p:val>
                                            <p:fltVal val="90"/>
                                          </p:val>
                                        </p:tav>
                                        <p:tav tm="100000">
                                          <p:val>
                                            <p:fltVal val="0"/>
                                          </p:val>
                                        </p:tav>
                                      </p:tavLst>
                                    </p:anim>
                                    <p:animEffect transition="in" filter="fade">
                                      <p:cBhvr>
                                        <p:cTn id="70" dur="1000"/>
                                        <p:tgtEl>
                                          <p:spTgt spid="5">
                                            <p:txEl>
                                              <p:pRg st="10" end="10"/>
                                            </p:txEl>
                                          </p:spTgt>
                                        </p:tgtEl>
                                      </p:cBhvr>
                                    </p:animEffect>
                                  </p:childTnLst>
                                </p:cTn>
                              </p:par>
                              <p:par>
                                <p:cTn id="71" presetID="31" presetClass="entr" presetSubtype="0" fill="hold" grpId="0" nodeType="withEffect">
                                  <p:stCondLst>
                                    <p:cond delay="0"/>
                                  </p:stCondLst>
                                  <p:childTnLst>
                                    <p:set>
                                      <p:cBhvr>
                                        <p:cTn id="72" dur="1" fill="hold">
                                          <p:stCondLst>
                                            <p:cond delay="0"/>
                                          </p:stCondLst>
                                        </p:cTn>
                                        <p:tgtEl>
                                          <p:spTgt spid="5">
                                            <p:txEl>
                                              <p:pRg st="11" end="11"/>
                                            </p:txEl>
                                          </p:spTgt>
                                        </p:tgtEl>
                                        <p:attrNameLst>
                                          <p:attrName>style.visibility</p:attrName>
                                        </p:attrNameLst>
                                      </p:cBhvr>
                                      <p:to>
                                        <p:strVal val="visible"/>
                                      </p:to>
                                    </p:set>
                                    <p:anim calcmode="lin" valueType="num">
                                      <p:cBhvr>
                                        <p:cTn id="73" dur="1000" fill="hold"/>
                                        <p:tgtEl>
                                          <p:spTgt spid="5">
                                            <p:txEl>
                                              <p:pRg st="11" end="11"/>
                                            </p:txEl>
                                          </p:spTgt>
                                        </p:tgtEl>
                                        <p:attrNameLst>
                                          <p:attrName>ppt_w</p:attrName>
                                        </p:attrNameLst>
                                      </p:cBhvr>
                                      <p:tavLst>
                                        <p:tav tm="0">
                                          <p:val>
                                            <p:fltVal val="0"/>
                                          </p:val>
                                        </p:tav>
                                        <p:tav tm="100000">
                                          <p:val>
                                            <p:strVal val="#ppt_w"/>
                                          </p:val>
                                        </p:tav>
                                      </p:tavLst>
                                    </p:anim>
                                    <p:anim calcmode="lin" valueType="num">
                                      <p:cBhvr>
                                        <p:cTn id="74" dur="1000" fill="hold"/>
                                        <p:tgtEl>
                                          <p:spTgt spid="5">
                                            <p:txEl>
                                              <p:pRg st="11" end="11"/>
                                            </p:txEl>
                                          </p:spTgt>
                                        </p:tgtEl>
                                        <p:attrNameLst>
                                          <p:attrName>ppt_h</p:attrName>
                                        </p:attrNameLst>
                                      </p:cBhvr>
                                      <p:tavLst>
                                        <p:tav tm="0">
                                          <p:val>
                                            <p:fltVal val="0"/>
                                          </p:val>
                                        </p:tav>
                                        <p:tav tm="100000">
                                          <p:val>
                                            <p:strVal val="#ppt_h"/>
                                          </p:val>
                                        </p:tav>
                                      </p:tavLst>
                                    </p:anim>
                                    <p:anim calcmode="lin" valueType="num">
                                      <p:cBhvr>
                                        <p:cTn id="75" dur="1000" fill="hold"/>
                                        <p:tgtEl>
                                          <p:spTgt spid="5">
                                            <p:txEl>
                                              <p:pRg st="11" end="11"/>
                                            </p:txEl>
                                          </p:spTgt>
                                        </p:tgtEl>
                                        <p:attrNameLst>
                                          <p:attrName>style.rotation</p:attrName>
                                        </p:attrNameLst>
                                      </p:cBhvr>
                                      <p:tavLst>
                                        <p:tav tm="0">
                                          <p:val>
                                            <p:fltVal val="90"/>
                                          </p:val>
                                        </p:tav>
                                        <p:tav tm="100000">
                                          <p:val>
                                            <p:fltVal val="0"/>
                                          </p:val>
                                        </p:tav>
                                      </p:tavLst>
                                    </p:anim>
                                    <p:animEffect transition="in" filter="fade">
                                      <p:cBhvr>
                                        <p:cTn id="76" dur="1000"/>
                                        <p:tgtEl>
                                          <p:spTgt spid="5">
                                            <p:txEl>
                                              <p:pRg st="11" end="11"/>
                                            </p:txEl>
                                          </p:spTgt>
                                        </p:tgtEl>
                                      </p:cBhvr>
                                    </p:animEffect>
                                  </p:childTnLst>
                                </p:cTn>
                              </p:par>
                              <p:par>
                                <p:cTn id="77" presetID="31" presetClass="entr" presetSubtype="0" fill="hold" grpId="0" nodeType="withEffect">
                                  <p:stCondLst>
                                    <p:cond delay="0"/>
                                  </p:stCondLst>
                                  <p:childTnLst>
                                    <p:set>
                                      <p:cBhvr>
                                        <p:cTn id="78" dur="1" fill="hold">
                                          <p:stCondLst>
                                            <p:cond delay="0"/>
                                          </p:stCondLst>
                                        </p:cTn>
                                        <p:tgtEl>
                                          <p:spTgt spid="5">
                                            <p:txEl>
                                              <p:pRg st="12" end="12"/>
                                            </p:txEl>
                                          </p:spTgt>
                                        </p:tgtEl>
                                        <p:attrNameLst>
                                          <p:attrName>style.visibility</p:attrName>
                                        </p:attrNameLst>
                                      </p:cBhvr>
                                      <p:to>
                                        <p:strVal val="visible"/>
                                      </p:to>
                                    </p:set>
                                    <p:anim calcmode="lin" valueType="num">
                                      <p:cBhvr>
                                        <p:cTn id="79" dur="1000" fill="hold"/>
                                        <p:tgtEl>
                                          <p:spTgt spid="5">
                                            <p:txEl>
                                              <p:pRg st="12" end="12"/>
                                            </p:txEl>
                                          </p:spTgt>
                                        </p:tgtEl>
                                        <p:attrNameLst>
                                          <p:attrName>ppt_w</p:attrName>
                                        </p:attrNameLst>
                                      </p:cBhvr>
                                      <p:tavLst>
                                        <p:tav tm="0">
                                          <p:val>
                                            <p:fltVal val="0"/>
                                          </p:val>
                                        </p:tav>
                                        <p:tav tm="100000">
                                          <p:val>
                                            <p:strVal val="#ppt_w"/>
                                          </p:val>
                                        </p:tav>
                                      </p:tavLst>
                                    </p:anim>
                                    <p:anim calcmode="lin" valueType="num">
                                      <p:cBhvr>
                                        <p:cTn id="80" dur="1000" fill="hold"/>
                                        <p:tgtEl>
                                          <p:spTgt spid="5">
                                            <p:txEl>
                                              <p:pRg st="12" end="12"/>
                                            </p:txEl>
                                          </p:spTgt>
                                        </p:tgtEl>
                                        <p:attrNameLst>
                                          <p:attrName>ppt_h</p:attrName>
                                        </p:attrNameLst>
                                      </p:cBhvr>
                                      <p:tavLst>
                                        <p:tav tm="0">
                                          <p:val>
                                            <p:fltVal val="0"/>
                                          </p:val>
                                        </p:tav>
                                        <p:tav tm="100000">
                                          <p:val>
                                            <p:strVal val="#ppt_h"/>
                                          </p:val>
                                        </p:tav>
                                      </p:tavLst>
                                    </p:anim>
                                    <p:anim calcmode="lin" valueType="num">
                                      <p:cBhvr>
                                        <p:cTn id="81" dur="1000" fill="hold"/>
                                        <p:tgtEl>
                                          <p:spTgt spid="5">
                                            <p:txEl>
                                              <p:pRg st="12" end="12"/>
                                            </p:txEl>
                                          </p:spTgt>
                                        </p:tgtEl>
                                        <p:attrNameLst>
                                          <p:attrName>style.rotation</p:attrName>
                                        </p:attrNameLst>
                                      </p:cBhvr>
                                      <p:tavLst>
                                        <p:tav tm="0">
                                          <p:val>
                                            <p:fltVal val="90"/>
                                          </p:val>
                                        </p:tav>
                                        <p:tav tm="100000">
                                          <p:val>
                                            <p:fltVal val="0"/>
                                          </p:val>
                                        </p:tav>
                                      </p:tavLst>
                                    </p:anim>
                                    <p:animEffect transition="in" filter="fade">
                                      <p:cBhvr>
                                        <p:cTn id="82" dur="1000"/>
                                        <p:tgtEl>
                                          <p:spTgt spid="5">
                                            <p:txEl>
                                              <p:pRg st="12" end="1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Έννοια μελέτης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40</a:t>
            </a:fld>
            <a:endParaRPr lang="en-US" dirty="0"/>
          </a:p>
        </p:txBody>
      </p:sp>
      <p:graphicFrame>
        <p:nvGraphicFramePr>
          <p:cNvPr id="6" name="Content Placeholder 2">
            <a:extLst>
              <a:ext uri="{FF2B5EF4-FFF2-40B4-BE49-F238E27FC236}">
                <a16:creationId xmlns:a16="http://schemas.microsoft.com/office/drawing/2014/main" id="{BC958164-D4F9-2AF0-2DBC-C857720ABC4E}"/>
              </a:ext>
            </a:extLst>
          </p:cNvPr>
          <p:cNvGraphicFramePr>
            <a:graphicFrameLocks noGrp="1"/>
          </p:cNvGraphicFramePr>
          <p:nvPr>
            <p:ph idx="1"/>
            <p:extLst>
              <p:ext uri="{D42A27DB-BD31-4B8C-83A1-F6EECF244321}">
                <p14:modId xmlns:p14="http://schemas.microsoft.com/office/powerpoint/2010/main" val="3001610160"/>
              </p:ext>
            </p:extLst>
          </p:nvPr>
        </p:nvGraphicFramePr>
        <p:xfrm>
          <a:off x="681038" y="2032000"/>
          <a:ext cx="9613900" cy="464457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16643849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Έννοια διαγωνισμού μελετών</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41</a:t>
            </a:fld>
            <a:endParaRPr lang="en-US" dirty="0"/>
          </a:p>
        </p:txBody>
      </p:sp>
      <p:graphicFrame>
        <p:nvGraphicFramePr>
          <p:cNvPr id="7" name="Content Placeholder 2">
            <a:extLst>
              <a:ext uri="{FF2B5EF4-FFF2-40B4-BE49-F238E27FC236}">
                <a16:creationId xmlns:a16="http://schemas.microsoft.com/office/drawing/2014/main" id="{D458E29A-4D2F-77F8-1F67-CD11B0866535}"/>
              </a:ext>
            </a:extLst>
          </p:cNvPr>
          <p:cNvGraphicFramePr>
            <a:graphicFrameLocks noGrp="1"/>
          </p:cNvGraphicFramePr>
          <p:nvPr>
            <p:ph idx="1"/>
            <p:extLst>
              <p:ext uri="{D42A27DB-BD31-4B8C-83A1-F6EECF244321}">
                <p14:modId xmlns:p14="http://schemas.microsoft.com/office/powerpoint/2010/main" val="237075120"/>
              </p:ext>
            </p:extLst>
          </p:nvPr>
        </p:nvGraphicFramePr>
        <p:xfrm>
          <a:off x="681038" y="2104571"/>
          <a:ext cx="9613900" cy="458651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8646946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Συμφωνία πλαίσιο-Κ.Δ.Α.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42</a:t>
            </a:fld>
            <a:endParaRPr lang="en-US" dirty="0"/>
          </a:p>
        </p:txBody>
      </p:sp>
      <p:graphicFrame>
        <p:nvGraphicFramePr>
          <p:cNvPr id="6" name="Θέση περιεχομένου 5">
            <a:extLst>
              <a:ext uri="{FF2B5EF4-FFF2-40B4-BE49-F238E27FC236}">
                <a16:creationId xmlns:a16="http://schemas.microsoft.com/office/drawing/2014/main" id="{4E84480B-9808-9034-B0AC-C49A4F789098}"/>
              </a:ext>
            </a:extLst>
          </p:cNvPr>
          <p:cNvGraphicFramePr>
            <a:graphicFrameLocks noGrp="1"/>
          </p:cNvGraphicFramePr>
          <p:nvPr>
            <p:ph idx="1"/>
            <p:extLst>
              <p:ext uri="{D42A27DB-BD31-4B8C-83A1-F6EECF244321}">
                <p14:modId xmlns:p14="http://schemas.microsoft.com/office/powerpoint/2010/main" val="2048065388"/>
              </p:ext>
            </p:extLst>
          </p:nvPr>
        </p:nvGraphicFramePr>
        <p:xfrm>
          <a:off x="681038" y="2032000"/>
          <a:ext cx="9613900" cy="471714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59865940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ΚΑΑ-ΕΚΑΑ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43</a:t>
            </a:fld>
            <a:endParaRPr lang="en-US" dirty="0"/>
          </a:p>
        </p:txBody>
      </p:sp>
      <p:graphicFrame>
        <p:nvGraphicFramePr>
          <p:cNvPr id="7" name="Θέση περιεχομένου 5">
            <a:extLst>
              <a:ext uri="{FF2B5EF4-FFF2-40B4-BE49-F238E27FC236}">
                <a16:creationId xmlns:a16="http://schemas.microsoft.com/office/drawing/2014/main" id="{1DB51952-5E89-29C0-1E79-D9B863BE5F62}"/>
              </a:ext>
            </a:extLst>
          </p:cNvPr>
          <p:cNvGraphicFramePr>
            <a:graphicFrameLocks noGrp="1"/>
          </p:cNvGraphicFramePr>
          <p:nvPr>
            <p:ph idx="1"/>
            <p:extLst>
              <p:ext uri="{D42A27DB-BD31-4B8C-83A1-F6EECF244321}">
                <p14:modId xmlns:p14="http://schemas.microsoft.com/office/powerpoint/2010/main" val="2564791868"/>
              </p:ext>
            </p:extLst>
          </p:nvPr>
        </p:nvGraphicFramePr>
        <p:xfrm>
          <a:off x="681038" y="2017486"/>
          <a:ext cx="9613900" cy="461554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49494892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Έννοια οικονομικού φορέα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44</a:t>
            </a:fld>
            <a:endParaRPr lang="en-US" dirty="0"/>
          </a:p>
        </p:txBody>
      </p:sp>
      <p:graphicFrame>
        <p:nvGraphicFramePr>
          <p:cNvPr id="6" name="Content Placeholder 2">
            <a:extLst>
              <a:ext uri="{FF2B5EF4-FFF2-40B4-BE49-F238E27FC236}">
                <a16:creationId xmlns:a16="http://schemas.microsoft.com/office/drawing/2014/main" id="{3682AFAC-637A-F660-86B8-FE5BC01DB4A4}"/>
              </a:ext>
            </a:extLst>
          </p:cNvPr>
          <p:cNvGraphicFramePr>
            <a:graphicFrameLocks noGrp="1"/>
          </p:cNvGraphicFramePr>
          <p:nvPr>
            <p:ph idx="1"/>
            <p:extLst>
              <p:ext uri="{D42A27DB-BD31-4B8C-83A1-F6EECF244321}">
                <p14:modId xmlns:p14="http://schemas.microsoft.com/office/powerpoint/2010/main" val="2840110772"/>
              </p:ext>
            </p:extLst>
          </p:nvPr>
        </p:nvGraphicFramePr>
        <p:xfrm>
          <a:off x="681038" y="2148114"/>
          <a:ext cx="9613900" cy="4572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22516727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Έννοια εγγράφου της σύμβασης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45</a:t>
            </a:fld>
            <a:endParaRPr lang="en-US" dirty="0"/>
          </a:p>
        </p:txBody>
      </p:sp>
      <p:graphicFrame>
        <p:nvGraphicFramePr>
          <p:cNvPr id="7" name="Content Placeholder 2">
            <a:extLst>
              <a:ext uri="{FF2B5EF4-FFF2-40B4-BE49-F238E27FC236}">
                <a16:creationId xmlns:a16="http://schemas.microsoft.com/office/drawing/2014/main" id="{E13ECF3A-0CEB-1C6E-5C11-4AB695A4571C}"/>
              </a:ext>
            </a:extLst>
          </p:cNvPr>
          <p:cNvGraphicFramePr>
            <a:graphicFrameLocks noGrp="1"/>
          </p:cNvGraphicFramePr>
          <p:nvPr>
            <p:ph idx="1"/>
            <p:extLst>
              <p:ext uri="{D42A27DB-BD31-4B8C-83A1-F6EECF244321}">
                <p14:modId xmlns:p14="http://schemas.microsoft.com/office/powerpoint/2010/main" val="1622620916"/>
              </p:ext>
            </p:extLst>
          </p:nvPr>
        </p:nvGraphicFramePr>
        <p:xfrm>
          <a:off x="681038" y="2148114"/>
          <a:ext cx="9613900" cy="44704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57777325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Ανώτατα &amp; κατώτατα όρια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46</a:t>
            </a:fld>
            <a:endParaRPr lang="en-US" dirty="0"/>
          </a:p>
        </p:txBody>
      </p:sp>
      <p:graphicFrame>
        <p:nvGraphicFramePr>
          <p:cNvPr id="8" name="Content Placeholder 2">
            <a:extLst>
              <a:ext uri="{FF2B5EF4-FFF2-40B4-BE49-F238E27FC236}">
                <a16:creationId xmlns:a16="http://schemas.microsoft.com/office/drawing/2014/main" id="{24D0AB9A-391A-6AAB-C8D2-9983F939E6B7}"/>
              </a:ext>
            </a:extLst>
          </p:cNvPr>
          <p:cNvGraphicFramePr>
            <a:graphicFrameLocks noGrp="1"/>
          </p:cNvGraphicFramePr>
          <p:nvPr>
            <p:ph idx="1"/>
            <p:extLst>
              <p:ext uri="{D42A27DB-BD31-4B8C-83A1-F6EECF244321}">
                <p14:modId xmlns:p14="http://schemas.microsoft.com/office/powerpoint/2010/main" val="495300567"/>
              </p:ext>
            </p:extLst>
          </p:nvPr>
        </p:nvGraphicFramePr>
        <p:xfrm>
          <a:off x="681038" y="2148114"/>
          <a:ext cx="9613900" cy="4572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83842126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Κατώτατα όρια Βιβλίου Ι</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47</a:t>
            </a:fld>
            <a:endParaRPr lang="en-US" dirty="0"/>
          </a:p>
        </p:txBody>
      </p:sp>
      <p:graphicFrame>
        <p:nvGraphicFramePr>
          <p:cNvPr id="6" name="Content Placeholder 2">
            <a:extLst>
              <a:ext uri="{FF2B5EF4-FFF2-40B4-BE49-F238E27FC236}">
                <a16:creationId xmlns:a16="http://schemas.microsoft.com/office/drawing/2014/main" id="{1E5C2181-E7DE-ED33-886E-BA09E4811EEA}"/>
              </a:ext>
            </a:extLst>
          </p:cNvPr>
          <p:cNvGraphicFramePr>
            <a:graphicFrameLocks noGrp="1"/>
          </p:cNvGraphicFramePr>
          <p:nvPr>
            <p:ph idx="1"/>
            <p:extLst>
              <p:ext uri="{D42A27DB-BD31-4B8C-83A1-F6EECF244321}">
                <p14:modId xmlns:p14="http://schemas.microsoft.com/office/powerpoint/2010/main" val="3905096122"/>
              </p:ext>
            </p:extLst>
          </p:nvPr>
        </p:nvGraphicFramePr>
        <p:xfrm>
          <a:off x="681038" y="2119085"/>
          <a:ext cx="9613900" cy="463005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78361241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Κατώτατα όρια Βιβλίου ΙΙ</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48</a:t>
            </a:fld>
            <a:endParaRPr lang="en-US" dirty="0"/>
          </a:p>
        </p:txBody>
      </p:sp>
      <p:graphicFrame>
        <p:nvGraphicFramePr>
          <p:cNvPr id="7" name="Content Placeholder 2">
            <a:extLst>
              <a:ext uri="{FF2B5EF4-FFF2-40B4-BE49-F238E27FC236}">
                <a16:creationId xmlns:a16="http://schemas.microsoft.com/office/drawing/2014/main" id="{2B68729F-ECD2-BECC-BB09-DCAD06E7318A}"/>
              </a:ext>
            </a:extLst>
          </p:cNvPr>
          <p:cNvGraphicFramePr>
            <a:graphicFrameLocks noGrp="1"/>
          </p:cNvGraphicFramePr>
          <p:nvPr>
            <p:ph idx="1"/>
            <p:extLst>
              <p:ext uri="{D42A27DB-BD31-4B8C-83A1-F6EECF244321}">
                <p14:modId xmlns:p14="http://schemas.microsoft.com/office/powerpoint/2010/main" val="723818573"/>
              </p:ext>
            </p:extLst>
          </p:nvPr>
        </p:nvGraphicFramePr>
        <p:xfrm>
          <a:off x="681038" y="2074606"/>
          <a:ext cx="9613900" cy="4572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50385542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Απευθείας ανάθεση</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49</a:t>
            </a:fld>
            <a:endParaRPr lang="en-US" dirty="0"/>
          </a:p>
        </p:txBody>
      </p:sp>
      <p:graphicFrame>
        <p:nvGraphicFramePr>
          <p:cNvPr id="6" name="Content Placeholder 2">
            <a:extLst>
              <a:ext uri="{FF2B5EF4-FFF2-40B4-BE49-F238E27FC236}">
                <a16:creationId xmlns:a16="http://schemas.microsoft.com/office/drawing/2014/main" id="{22D79D78-4AB7-A159-5E8C-AA30467C79B2}"/>
              </a:ext>
            </a:extLst>
          </p:cNvPr>
          <p:cNvGraphicFramePr>
            <a:graphicFrameLocks noGrp="1"/>
          </p:cNvGraphicFramePr>
          <p:nvPr>
            <p:ph idx="1"/>
            <p:extLst>
              <p:ext uri="{D42A27DB-BD31-4B8C-83A1-F6EECF244321}">
                <p14:modId xmlns:p14="http://schemas.microsoft.com/office/powerpoint/2010/main" val="2759887643"/>
              </p:ext>
            </p:extLst>
          </p:nvPr>
        </p:nvGraphicFramePr>
        <p:xfrm>
          <a:off x="681038" y="2148114"/>
          <a:ext cx="9613900" cy="442685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12256667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Τίτλος 4"/>
          <p:cNvSpPr>
            <a:spLocks noGrp="1"/>
          </p:cNvSpPr>
          <p:nvPr>
            <p:ph type="title"/>
          </p:nvPr>
        </p:nvSpPr>
        <p:spPr/>
        <p:txBody>
          <a:bodyPr/>
          <a:lstStyle/>
          <a:p>
            <a:r>
              <a:rPr lang="el-GR" dirty="0"/>
              <a:t>Βιβλιογραφία-Αρθρογραφία</a:t>
            </a:r>
          </a:p>
        </p:txBody>
      </p:sp>
      <p:sp>
        <p:nvSpPr>
          <p:cNvPr id="6" name="Θέση κειμένου 5"/>
          <p:cNvSpPr>
            <a:spLocks noGrp="1"/>
          </p:cNvSpPr>
          <p:nvPr>
            <p:ph type="body" idx="1"/>
          </p:nvPr>
        </p:nvSpPr>
        <p:spPr>
          <a:xfrm>
            <a:off x="680322" y="4232172"/>
            <a:ext cx="9613860" cy="1831172"/>
          </a:xfrm>
        </p:spPr>
        <p:txBody>
          <a:bodyPr>
            <a:normAutofit/>
          </a:bodyPr>
          <a:lstStyle/>
          <a:p>
            <a:pPr marL="285750" indent="-285750" algn="l">
              <a:buFontTx/>
              <a:buChar char="-"/>
            </a:pPr>
            <a:r>
              <a:rPr lang="el-GR" sz="1800" dirty="0"/>
              <a:t>Ελληνική Βιβλιογραφία</a:t>
            </a:r>
          </a:p>
          <a:p>
            <a:pPr marL="285750" indent="-285750" algn="l">
              <a:buFontTx/>
              <a:buChar char="-"/>
            </a:pPr>
            <a:r>
              <a:rPr lang="el-GR" sz="1800" dirty="0"/>
              <a:t>Ξενόγλωσση Βιβλιογραφία</a:t>
            </a:r>
          </a:p>
          <a:p>
            <a:pPr marL="285750" indent="-285750" algn="l">
              <a:buFontTx/>
              <a:buChar char="-"/>
            </a:pPr>
            <a:r>
              <a:rPr lang="el-GR" sz="1800" dirty="0"/>
              <a:t>Άλλες πηγές</a:t>
            </a:r>
          </a:p>
        </p:txBody>
      </p:sp>
      <p:sp>
        <p:nvSpPr>
          <p:cNvPr id="4" name="Θέση αριθμού διαφάνειας 3"/>
          <p:cNvSpPr>
            <a:spLocks noGrp="1"/>
          </p:cNvSpPr>
          <p:nvPr>
            <p:ph type="sldNum" sz="quarter" idx="12"/>
          </p:nvPr>
        </p:nvSpPr>
        <p:spPr/>
        <p:txBody>
          <a:bodyPr/>
          <a:lstStyle/>
          <a:p>
            <a:fld id="{6D22F896-40B5-4ADD-8801-0D06FADFA095}" type="slidenum">
              <a:rPr lang="en-US" smtClean="0"/>
              <a:pPr/>
              <a:t>5</a:t>
            </a:fld>
            <a:endParaRPr lang="en-US" dirty="0"/>
          </a:p>
        </p:txBody>
      </p:sp>
    </p:spTree>
    <p:extLst>
      <p:ext uri="{BB962C8B-B14F-4D97-AF65-F5344CB8AC3E}">
        <p14:creationId xmlns:p14="http://schemas.microsoft.com/office/powerpoint/2010/main" val="65665437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Ορισμοί-Λοιπές έννοιες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50</a:t>
            </a:fld>
            <a:endParaRPr lang="en-US" dirty="0"/>
          </a:p>
        </p:txBody>
      </p:sp>
      <p:graphicFrame>
        <p:nvGraphicFramePr>
          <p:cNvPr id="10" name="Content Placeholder 1">
            <a:extLst>
              <a:ext uri="{FF2B5EF4-FFF2-40B4-BE49-F238E27FC236}">
                <a16:creationId xmlns:a16="http://schemas.microsoft.com/office/drawing/2014/main" id="{21428958-EC47-5200-37FF-FDD347CD8BC0}"/>
              </a:ext>
            </a:extLst>
          </p:cNvPr>
          <p:cNvGraphicFramePr>
            <a:graphicFrameLocks noGrp="1"/>
          </p:cNvGraphicFramePr>
          <p:nvPr>
            <p:ph idx="1"/>
            <p:extLst>
              <p:ext uri="{D42A27DB-BD31-4B8C-83A1-F6EECF244321}">
                <p14:modId xmlns:p14="http://schemas.microsoft.com/office/powerpoint/2010/main" val="3669695622"/>
              </p:ext>
            </p:extLst>
          </p:nvPr>
        </p:nvGraphicFramePr>
        <p:xfrm>
          <a:off x="681038" y="2104571"/>
          <a:ext cx="9613900" cy="451394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16742640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Ορισμοί-Λοιπές έννοιες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51</a:t>
            </a:fld>
            <a:endParaRPr lang="en-US" dirty="0"/>
          </a:p>
        </p:txBody>
      </p:sp>
      <p:graphicFrame>
        <p:nvGraphicFramePr>
          <p:cNvPr id="10" name="Content Placeholder 1">
            <a:extLst>
              <a:ext uri="{FF2B5EF4-FFF2-40B4-BE49-F238E27FC236}">
                <a16:creationId xmlns:a16="http://schemas.microsoft.com/office/drawing/2014/main" id="{21428958-EC47-5200-37FF-FDD347CD8BC0}"/>
              </a:ext>
            </a:extLst>
          </p:cNvPr>
          <p:cNvGraphicFramePr>
            <a:graphicFrameLocks noGrp="1"/>
          </p:cNvGraphicFramePr>
          <p:nvPr>
            <p:ph idx="1"/>
            <p:extLst>
              <p:ext uri="{D42A27DB-BD31-4B8C-83A1-F6EECF244321}">
                <p14:modId xmlns:p14="http://schemas.microsoft.com/office/powerpoint/2010/main" val="1782977856"/>
              </p:ext>
            </p:extLst>
          </p:nvPr>
        </p:nvGraphicFramePr>
        <p:xfrm>
          <a:off x="681038" y="2104571"/>
          <a:ext cx="9613900" cy="463368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74093819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Πεδίο εφαρμογής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52</a:t>
            </a:fld>
            <a:endParaRPr lang="en-US" dirty="0"/>
          </a:p>
        </p:txBody>
      </p:sp>
      <p:graphicFrame>
        <p:nvGraphicFramePr>
          <p:cNvPr id="6" name="Content Placeholder 2">
            <a:extLst>
              <a:ext uri="{FF2B5EF4-FFF2-40B4-BE49-F238E27FC236}">
                <a16:creationId xmlns:a16="http://schemas.microsoft.com/office/drawing/2014/main" id="{C3D02ABE-8311-5827-DB23-7FCA467F0818}"/>
              </a:ext>
            </a:extLst>
          </p:cNvPr>
          <p:cNvGraphicFramePr>
            <a:graphicFrameLocks noGrp="1"/>
          </p:cNvGraphicFramePr>
          <p:nvPr>
            <p:ph idx="1"/>
            <p:extLst>
              <p:ext uri="{D42A27DB-BD31-4B8C-83A1-F6EECF244321}">
                <p14:modId xmlns:p14="http://schemas.microsoft.com/office/powerpoint/2010/main" val="3472454513"/>
              </p:ext>
            </p:extLst>
          </p:nvPr>
        </p:nvGraphicFramePr>
        <p:xfrm>
          <a:off x="681038" y="2162629"/>
          <a:ext cx="9613900" cy="452845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77182937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Πεδίο εφαρμογής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53</a:t>
            </a:fld>
            <a:endParaRPr lang="en-US" dirty="0"/>
          </a:p>
        </p:txBody>
      </p:sp>
      <p:graphicFrame>
        <p:nvGraphicFramePr>
          <p:cNvPr id="7" name="Content Placeholder 2">
            <a:extLst>
              <a:ext uri="{FF2B5EF4-FFF2-40B4-BE49-F238E27FC236}">
                <a16:creationId xmlns:a16="http://schemas.microsoft.com/office/drawing/2014/main" id="{45926EB3-7A56-97AB-1EC8-93E00C235E66}"/>
              </a:ext>
            </a:extLst>
          </p:cNvPr>
          <p:cNvGraphicFramePr>
            <a:graphicFrameLocks noGrp="1"/>
          </p:cNvGraphicFramePr>
          <p:nvPr>
            <p:ph idx="1"/>
            <p:extLst>
              <p:ext uri="{D42A27DB-BD31-4B8C-83A1-F6EECF244321}">
                <p14:modId xmlns:p14="http://schemas.microsoft.com/office/powerpoint/2010/main" val="828070240"/>
              </p:ext>
            </p:extLst>
          </p:nvPr>
        </p:nvGraphicFramePr>
        <p:xfrm>
          <a:off x="681038" y="2336800"/>
          <a:ext cx="9613900" cy="4064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35737192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Αντικείμενο του Βιβλίου Ι (άρθρα 3-221)</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54</a:t>
            </a:fld>
            <a:endParaRPr lang="en-US" dirty="0"/>
          </a:p>
        </p:txBody>
      </p:sp>
      <p:graphicFrame>
        <p:nvGraphicFramePr>
          <p:cNvPr id="8" name="Content Placeholder 2">
            <a:extLst>
              <a:ext uri="{FF2B5EF4-FFF2-40B4-BE49-F238E27FC236}">
                <a16:creationId xmlns:a16="http://schemas.microsoft.com/office/drawing/2014/main" id="{AE4B9C96-D820-D19A-C239-E21F9495DC9E}"/>
              </a:ext>
            </a:extLst>
          </p:cNvPr>
          <p:cNvGraphicFramePr>
            <a:graphicFrameLocks noGrp="1"/>
          </p:cNvGraphicFramePr>
          <p:nvPr>
            <p:ph idx="1"/>
            <p:extLst>
              <p:ext uri="{D42A27DB-BD31-4B8C-83A1-F6EECF244321}">
                <p14:modId xmlns:p14="http://schemas.microsoft.com/office/powerpoint/2010/main" val="2881336548"/>
              </p:ext>
            </p:extLst>
          </p:nvPr>
        </p:nvGraphicFramePr>
        <p:xfrm>
          <a:off x="681038" y="2148114"/>
          <a:ext cx="9613900" cy="451394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05831829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Μεικτές Συμβάσεις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55</a:t>
            </a:fld>
            <a:endParaRPr lang="en-US" dirty="0"/>
          </a:p>
        </p:txBody>
      </p:sp>
      <p:graphicFrame>
        <p:nvGraphicFramePr>
          <p:cNvPr id="7" name="Content Placeholder 2">
            <a:extLst>
              <a:ext uri="{FF2B5EF4-FFF2-40B4-BE49-F238E27FC236}">
                <a16:creationId xmlns:a16="http://schemas.microsoft.com/office/drawing/2014/main" id="{16ADA269-439B-B481-6F70-50153509E5B9}"/>
              </a:ext>
            </a:extLst>
          </p:cNvPr>
          <p:cNvGraphicFramePr>
            <a:graphicFrameLocks noGrp="1"/>
          </p:cNvGraphicFramePr>
          <p:nvPr>
            <p:ph idx="1"/>
            <p:extLst>
              <p:ext uri="{D42A27DB-BD31-4B8C-83A1-F6EECF244321}">
                <p14:modId xmlns:p14="http://schemas.microsoft.com/office/powerpoint/2010/main" val="2260223842"/>
              </p:ext>
            </p:extLst>
          </p:nvPr>
        </p:nvGraphicFramePr>
        <p:xfrm>
          <a:off x="681038" y="2046514"/>
          <a:ext cx="9613900" cy="449942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93974150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Μεικτές Συμβάσεις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56</a:t>
            </a:fld>
            <a:endParaRPr lang="en-US" dirty="0"/>
          </a:p>
        </p:txBody>
      </p:sp>
      <p:graphicFrame>
        <p:nvGraphicFramePr>
          <p:cNvPr id="6" name="Content Placeholder 2">
            <a:extLst>
              <a:ext uri="{FF2B5EF4-FFF2-40B4-BE49-F238E27FC236}">
                <a16:creationId xmlns:a16="http://schemas.microsoft.com/office/drawing/2014/main" id="{32C637C8-6302-95CC-D193-7F530A2CF7D3}"/>
              </a:ext>
            </a:extLst>
          </p:cNvPr>
          <p:cNvGraphicFramePr>
            <a:graphicFrameLocks noGrp="1"/>
          </p:cNvGraphicFramePr>
          <p:nvPr>
            <p:ph idx="1"/>
            <p:extLst>
              <p:ext uri="{D42A27DB-BD31-4B8C-83A1-F6EECF244321}">
                <p14:modId xmlns:p14="http://schemas.microsoft.com/office/powerpoint/2010/main" val="1820852000"/>
              </p:ext>
            </p:extLst>
          </p:nvPr>
        </p:nvGraphicFramePr>
        <p:xfrm>
          <a:off x="681038" y="2119086"/>
          <a:ext cx="9613900" cy="454297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09830577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Αντικείμενο του Βιβλίου ΙΙ (άρθρα 2 &amp; 222-338)</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57</a:t>
            </a:fld>
            <a:endParaRPr lang="en-US" dirty="0"/>
          </a:p>
        </p:txBody>
      </p:sp>
      <p:graphicFrame>
        <p:nvGraphicFramePr>
          <p:cNvPr id="8" name="Content Placeholder 2">
            <a:extLst>
              <a:ext uri="{FF2B5EF4-FFF2-40B4-BE49-F238E27FC236}">
                <a16:creationId xmlns:a16="http://schemas.microsoft.com/office/drawing/2014/main" id="{AE4B9C96-D820-D19A-C239-E21F9495DC9E}"/>
              </a:ext>
            </a:extLst>
          </p:cNvPr>
          <p:cNvGraphicFramePr>
            <a:graphicFrameLocks noGrp="1"/>
          </p:cNvGraphicFramePr>
          <p:nvPr>
            <p:ph idx="1"/>
            <p:extLst>
              <p:ext uri="{D42A27DB-BD31-4B8C-83A1-F6EECF244321}">
                <p14:modId xmlns:p14="http://schemas.microsoft.com/office/powerpoint/2010/main" val="743594620"/>
              </p:ext>
            </p:extLst>
          </p:nvPr>
        </p:nvGraphicFramePr>
        <p:xfrm>
          <a:off x="681038" y="2148114"/>
          <a:ext cx="9613900" cy="451394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69591284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Τίτλος 4"/>
          <p:cNvSpPr>
            <a:spLocks noGrp="1"/>
          </p:cNvSpPr>
          <p:nvPr>
            <p:ph type="title"/>
          </p:nvPr>
        </p:nvSpPr>
        <p:spPr/>
        <p:txBody>
          <a:bodyPr/>
          <a:lstStyle/>
          <a:p>
            <a:r>
              <a:rPr lang="el-GR" dirty="0"/>
              <a:t>Αναθέτουσες Αρχές-Αναθέτοντες Φορείς</a:t>
            </a:r>
          </a:p>
        </p:txBody>
      </p:sp>
      <p:sp>
        <p:nvSpPr>
          <p:cNvPr id="6" name="Θέση κειμένου 5"/>
          <p:cNvSpPr>
            <a:spLocks noGrp="1"/>
          </p:cNvSpPr>
          <p:nvPr>
            <p:ph type="body" idx="1"/>
          </p:nvPr>
        </p:nvSpPr>
        <p:spPr>
          <a:xfrm>
            <a:off x="680322" y="4232171"/>
            <a:ext cx="9613860" cy="2333729"/>
          </a:xfrm>
        </p:spPr>
        <p:txBody>
          <a:bodyPr>
            <a:normAutofit/>
          </a:bodyPr>
          <a:lstStyle/>
          <a:p>
            <a:pPr marL="342900" indent="-342900" algn="l">
              <a:buFontTx/>
              <a:buChar char="-"/>
            </a:pPr>
            <a:r>
              <a:rPr lang="el-GR" sz="1800" dirty="0"/>
              <a:t>Αναθέτουσες αρχές</a:t>
            </a:r>
          </a:p>
          <a:p>
            <a:pPr marL="342900" indent="-342900" algn="l">
              <a:buFontTx/>
              <a:buChar char="-"/>
            </a:pPr>
            <a:r>
              <a:rPr lang="el-GR" sz="1800" dirty="0"/>
              <a:t>Αναθέτοντες φορείς</a:t>
            </a:r>
          </a:p>
          <a:p>
            <a:pPr marL="342900" indent="-342900" algn="l">
              <a:buFontTx/>
              <a:buChar char="-"/>
            </a:pPr>
            <a:r>
              <a:rPr lang="el-GR" sz="1800" dirty="0"/>
              <a:t>Αντικείμενο</a:t>
            </a:r>
          </a:p>
        </p:txBody>
      </p:sp>
      <p:sp>
        <p:nvSpPr>
          <p:cNvPr id="4" name="Θέση αριθμού διαφάνειας 3"/>
          <p:cNvSpPr>
            <a:spLocks noGrp="1"/>
          </p:cNvSpPr>
          <p:nvPr>
            <p:ph type="sldNum" sz="quarter" idx="12"/>
          </p:nvPr>
        </p:nvSpPr>
        <p:spPr/>
        <p:txBody>
          <a:bodyPr/>
          <a:lstStyle/>
          <a:p>
            <a:fld id="{6D22F896-40B5-4ADD-8801-0D06FADFA095}" type="slidenum">
              <a:rPr lang="en-US" smtClean="0"/>
              <a:pPr/>
              <a:t>58</a:t>
            </a:fld>
            <a:endParaRPr lang="en-US" dirty="0"/>
          </a:p>
        </p:txBody>
      </p:sp>
    </p:spTree>
    <p:extLst>
      <p:ext uri="{BB962C8B-B14F-4D97-AF65-F5344CB8AC3E}">
        <p14:creationId xmlns:p14="http://schemas.microsoft.com/office/powerpoint/2010/main" val="159560502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Αναθέτουσες αρχές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59</a:t>
            </a:fld>
            <a:endParaRPr lang="en-US" dirty="0"/>
          </a:p>
        </p:txBody>
      </p:sp>
      <p:graphicFrame>
        <p:nvGraphicFramePr>
          <p:cNvPr id="10" name="Content Placeholder 2">
            <a:extLst>
              <a:ext uri="{FF2B5EF4-FFF2-40B4-BE49-F238E27FC236}">
                <a16:creationId xmlns:a16="http://schemas.microsoft.com/office/drawing/2014/main" id="{4C9AE8BA-F352-69D8-7A6C-06741D4D29F2}"/>
              </a:ext>
            </a:extLst>
          </p:cNvPr>
          <p:cNvGraphicFramePr>
            <a:graphicFrameLocks noGrp="1"/>
          </p:cNvGraphicFramePr>
          <p:nvPr>
            <p:ph idx="1"/>
            <p:extLst>
              <p:ext uri="{D42A27DB-BD31-4B8C-83A1-F6EECF244321}">
                <p14:modId xmlns:p14="http://schemas.microsoft.com/office/powerpoint/2010/main" val="110743653"/>
              </p:ext>
            </p:extLst>
          </p:nvPr>
        </p:nvGraphicFramePr>
        <p:xfrm>
          <a:off x="681038" y="2249714"/>
          <a:ext cx="9613900" cy="433977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77276065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Ελληνική Βιβλιογραφία</a:t>
            </a:r>
          </a:p>
        </p:txBody>
      </p:sp>
      <p:sp>
        <p:nvSpPr>
          <p:cNvPr id="3" name="Θέση περιεχομένου 2">
            <a:extLst>
              <a:ext uri="{FF2B5EF4-FFF2-40B4-BE49-F238E27FC236}">
                <a16:creationId xmlns:a16="http://schemas.microsoft.com/office/drawing/2014/main" id="{72494B52-5760-22BD-9678-8BA2A4775A57}"/>
              </a:ext>
            </a:extLst>
          </p:cNvPr>
          <p:cNvSpPr>
            <a:spLocks noGrp="1"/>
          </p:cNvSpPr>
          <p:nvPr>
            <p:ph idx="1"/>
          </p:nvPr>
        </p:nvSpPr>
        <p:spPr>
          <a:xfrm>
            <a:off x="680321" y="2197100"/>
            <a:ext cx="9613861" cy="4236358"/>
          </a:xfrm>
        </p:spPr>
        <p:txBody>
          <a:bodyPr>
            <a:normAutofit fontScale="62500" lnSpcReduction="20000"/>
          </a:bodyPr>
          <a:lstStyle/>
          <a:p>
            <a:pPr algn="just">
              <a:lnSpc>
                <a:spcPct val="170000"/>
              </a:lnSpc>
            </a:pPr>
            <a:r>
              <a:rPr lang="el-GR" i="1" dirty="0"/>
              <a:t>Γιαννακόπουλος Κωνσταντίνος</a:t>
            </a:r>
            <a:r>
              <a:rPr lang="el-GR" dirty="0"/>
              <a:t>, Η αδιαφάνεια που απαιτεί ο αποτελεσματικός ανταγωνισμός στο κοινοτικό δίκαιο των δημοσίων συμβάσεων, 2003.</a:t>
            </a:r>
          </a:p>
          <a:p>
            <a:pPr algn="just">
              <a:lnSpc>
                <a:spcPct val="170000"/>
              </a:lnSpc>
            </a:pPr>
            <a:r>
              <a:rPr lang="el-GR" i="1" dirty="0"/>
              <a:t>του ιδίου</a:t>
            </a:r>
            <a:r>
              <a:rPr lang="el-GR" dirty="0"/>
              <a:t>, Η προστασία του ελεύθερου ανταγωνισμού κατά την εκτέλεση των διοικητικών συμβάσεων, 2006.</a:t>
            </a:r>
          </a:p>
          <a:p>
            <a:pPr algn="just">
              <a:lnSpc>
                <a:spcPct val="170000"/>
              </a:lnSpc>
            </a:pPr>
            <a:r>
              <a:rPr lang="el-GR" i="1" dirty="0"/>
              <a:t>Δέγλερης Παναγιώτης</a:t>
            </a:r>
            <a:r>
              <a:rPr lang="el-GR" dirty="0"/>
              <a:t>, Οι Δημόσιες Συμβάσεις στην ενωσιακή έννομη τάξη, 2019.</a:t>
            </a:r>
          </a:p>
          <a:p>
            <a:pPr algn="just">
              <a:lnSpc>
                <a:spcPct val="170000"/>
              </a:lnSpc>
            </a:pPr>
            <a:r>
              <a:rPr lang="el-GR" i="1" dirty="0" err="1"/>
              <a:t>Δρυλλεράκης</a:t>
            </a:r>
            <a:r>
              <a:rPr lang="el-GR" i="1" dirty="0"/>
              <a:t> Ιωάννης</a:t>
            </a:r>
            <a:r>
              <a:rPr lang="el-GR" dirty="0"/>
              <a:t>, Επιμέλεια Έκδοσης, Δίκαιο Ελεύθερου Ανταγωνισμού, ο Ν. 3959/2011 και η μετεξέλιξή του, 2</a:t>
            </a:r>
            <a:r>
              <a:rPr lang="el-GR" baseline="30000" dirty="0"/>
              <a:t>η</a:t>
            </a:r>
            <a:r>
              <a:rPr lang="el-GR" dirty="0"/>
              <a:t> Έκδοση 2022.</a:t>
            </a:r>
            <a:endParaRPr lang="el-GR" i="1" dirty="0"/>
          </a:p>
          <a:p>
            <a:pPr algn="just">
              <a:lnSpc>
                <a:spcPct val="170000"/>
              </a:lnSpc>
            </a:pPr>
            <a:r>
              <a:rPr lang="el-GR" i="1" dirty="0" err="1"/>
              <a:t>Κουλουμπίνη</a:t>
            </a:r>
            <a:r>
              <a:rPr lang="el-GR" i="1" dirty="0"/>
              <a:t> Ευαγγελία-Ελισάβετ/</a:t>
            </a:r>
            <a:r>
              <a:rPr lang="el-GR" i="1" dirty="0" err="1"/>
              <a:t>Μάζος</a:t>
            </a:r>
            <a:r>
              <a:rPr lang="el-GR" i="1" dirty="0"/>
              <a:t> Ηλίας/Κίτσος Ιωάννης </a:t>
            </a:r>
            <a:r>
              <a:rPr lang="el-GR" dirty="0"/>
              <a:t>(</a:t>
            </a:r>
            <a:r>
              <a:rPr lang="el-GR" dirty="0" err="1"/>
              <a:t>επιμ</a:t>
            </a:r>
            <a:r>
              <a:rPr lang="el-GR" dirty="0"/>
              <a:t>.), Δημόσιες Συμβάσεις – Ν. 4412/2016. Νομολογιακή προσέγγιση και Πρακτική Εφαρμογή, 2</a:t>
            </a:r>
            <a:r>
              <a:rPr lang="el-GR" baseline="30000" dirty="0"/>
              <a:t>η</a:t>
            </a:r>
            <a:r>
              <a:rPr lang="el-GR" dirty="0"/>
              <a:t> Έκδοση, 2024.</a:t>
            </a:r>
          </a:p>
          <a:p>
            <a:pPr algn="just">
              <a:lnSpc>
                <a:spcPct val="170000"/>
              </a:lnSpc>
            </a:pPr>
            <a:r>
              <a:rPr lang="el-GR" i="1" dirty="0"/>
              <a:t>Οικονόμου Μιχάλης</a:t>
            </a:r>
            <a:r>
              <a:rPr lang="el-GR" dirty="0"/>
              <a:t>, Δημόσιες Συμβάσεις και Δίκαιο Ελεύθερου Ανταγωνισμού, 2009.</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6</a:t>
            </a:fld>
            <a:endParaRPr lang="en-US" dirty="0"/>
          </a:p>
        </p:txBody>
      </p:sp>
    </p:spTree>
    <p:extLst>
      <p:ext uri="{BB962C8B-B14F-4D97-AF65-F5344CB8AC3E}">
        <p14:creationId xmlns:p14="http://schemas.microsoft.com/office/powerpoint/2010/main" val="294494664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fade">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fade">
                                      <p:cBhvr>
                                        <p:cTn id="17" dur="500"/>
                                        <p:tgtEl>
                                          <p:spTgt spid="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Effect transition="in" filter="fade">
                                      <p:cBhvr>
                                        <p:cTn id="22" dur="500"/>
                                        <p:tgtEl>
                                          <p:spTgt spid="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Effect transition="in" filter="fade">
                                      <p:cBhvr>
                                        <p:cTn id="27" dur="500"/>
                                        <p:tgtEl>
                                          <p:spTgt spid="3">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3">
                                            <p:txEl>
                                              <p:pRg st="5" end="5"/>
                                            </p:txEl>
                                          </p:spTgt>
                                        </p:tgtEl>
                                        <p:attrNameLst>
                                          <p:attrName>style.visibility</p:attrName>
                                        </p:attrNameLst>
                                      </p:cBhvr>
                                      <p:to>
                                        <p:strVal val="visible"/>
                                      </p:to>
                                    </p:set>
                                    <p:animEffect transition="in" filter="fade">
                                      <p:cBhvr>
                                        <p:cTn id="32" dur="5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Αναθέτοντες Φορείς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60</a:t>
            </a:fld>
            <a:endParaRPr lang="en-US" dirty="0"/>
          </a:p>
        </p:txBody>
      </p:sp>
      <p:graphicFrame>
        <p:nvGraphicFramePr>
          <p:cNvPr id="7" name="Content Placeholder 2">
            <a:extLst>
              <a:ext uri="{FF2B5EF4-FFF2-40B4-BE49-F238E27FC236}">
                <a16:creationId xmlns:a16="http://schemas.microsoft.com/office/drawing/2014/main" id="{2F34D789-9BE0-F602-242E-AE0C109FE889}"/>
              </a:ext>
            </a:extLst>
          </p:cNvPr>
          <p:cNvGraphicFramePr>
            <a:graphicFrameLocks noGrp="1"/>
          </p:cNvGraphicFramePr>
          <p:nvPr>
            <p:ph idx="1"/>
            <p:extLst>
              <p:ext uri="{D42A27DB-BD31-4B8C-83A1-F6EECF244321}">
                <p14:modId xmlns:p14="http://schemas.microsoft.com/office/powerpoint/2010/main" val="1215273064"/>
              </p:ext>
            </p:extLst>
          </p:nvPr>
        </p:nvGraphicFramePr>
        <p:xfrm>
          <a:off x="681038" y="2163098"/>
          <a:ext cx="9613900" cy="440485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9344405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Δημόσια επιχείρηση-Ειδικά ή αποκλειστικά δικαιώματα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61</a:t>
            </a:fld>
            <a:endParaRPr lang="en-US" dirty="0"/>
          </a:p>
        </p:txBody>
      </p:sp>
      <p:graphicFrame>
        <p:nvGraphicFramePr>
          <p:cNvPr id="6" name="Content Placeholder 2">
            <a:extLst>
              <a:ext uri="{FF2B5EF4-FFF2-40B4-BE49-F238E27FC236}">
                <a16:creationId xmlns:a16="http://schemas.microsoft.com/office/drawing/2014/main" id="{A7A24EDC-9E8C-7303-7EDC-F9E6AD9F7D28}"/>
              </a:ext>
            </a:extLst>
          </p:cNvPr>
          <p:cNvGraphicFramePr>
            <a:graphicFrameLocks noGrp="1"/>
          </p:cNvGraphicFramePr>
          <p:nvPr>
            <p:ph idx="1"/>
            <p:extLst>
              <p:ext uri="{D42A27DB-BD31-4B8C-83A1-F6EECF244321}">
                <p14:modId xmlns:p14="http://schemas.microsoft.com/office/powerpoint/2010/main" val="1908154941"/>
              </p:ext>
            </p:extLst>
          </p:nvPr>
        </p:nvGraphicFramePr>
        <p:xfrm>
          <a:off x="681038" y="2133600"/>
          <a:ext cx="9613900" cy="455748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77033780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Κάθε τρίτος φορέας που πληροί τα αντίστοιχα κριτήρια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62</a:t>
            </a:fld>
            <a:endParaRPr lang="en-US" dirty="0"/>
          </a:p>
        </p:txBody>
      </p:sp>
      <p:graphicFrame>
        <p:nvGraphicFramePr>
          <p:cNvPr id="6" name="Content Placeholder 2">
            <a:extLst>
              <a:ext uri="{FF2B5EF4-FFF2-40B4-BE49-F238E27FC236}">
                <a16:creationId xmlns:a16="http://schemas.microsoft.com/office/drawing/2014/main" id="{A7A24EDC-9E8C-7303-7EDC-F9E6AD9F7D28}"/>
              </a:ext>
            </a:extLst>
          </p:cNvPr>
          <p:cNvGraphicFramePr>
            <a:graphicFrameLocks noGrp="1"/>
          </p:cNvGraphicFramePr>
          <p:nvPr>
            <p:ph idx="1"/>
            <p:extLst>
              <p:ext uri="{D42A27DB-BD31-4B8C-83A1-F6EECF244321}">
                <p14:modId xmlns:p14="http://schemas.microsoft.com/office/powerpoint/2010/main" val="1197587461"/>
              </p:ext>
            </p:extLst>
          </p:nvPr>
        </p:nvGraphicFramePr>
        <p:xfrm>
          <a:off x="681038" y="2133600"/>
          <a:ext cx="9613900" cy="457716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64457133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Τίτλος 4"/>
          <p:cNvSpPr>
            <a:spLocks noGrp="1"/>
          </p:cNvSpPr>
          <p:nvPr>
            <p:ph type="title"/>
          </p:nvPr>
        </p:nvSpPr>
        <p:spPr/>
        <p:txBody>
          <a:bodyPr/>
          <a:lstStyle/>
          <a:p>
            <a:r>
              <a:rPr lang="el-GR" dirty="0"/>
              <a:t>Εξαιρούμενοι τομείς</a:t>
            </a:r>
          </a:p>
        </p:txBody>
      </p:sp>
      <p:sp>
        <p:nvSpPr>
          <p:cNvPr id="6" name="Θέση κειμένου 5"/>
          <p:cNvSpPr>
            <a:spLocks noGrp="1"/>
          </p:cNvSpPr>
          <p:nvPr>
            <p:ph type="body" idx="1"/>
          </p:nvPr>
        </p:nvSpPr>
        <p:spPr>
          <a:xfrm>
            <a:off x="680322" y="4232171"/>
            <a:ext cx="9613860" cy="2444400"/>
          </a:xfrm>
        </p:spPr>
        <p:txBody>
          <a:bodyPr>
            <a:normAutofit fontScale="92500" lnSpcReduction="10000"/>
          </a:bodyPr>
          <a:lstStyle/>
          <a:p>
            <a:pPr marL="342900" indent="-342900" algn="l">
              <a:buFontTx/>
              <a:buChar char="-"/>
            </a:pPr>
            <a:r>
              <a:rPr lang="el-GR" sz="1800" dirty="0"/>
              <a:t>Φυσικό αέριο &amp; θερμότητα</a:t>
            </a:r>
          </a:p>
          <a:p>
            <a:pPr marL="342900" indent="-342900" algn="l">
              <a:buFontTx/>
              <a:buChar char="-"/>
            </a:pPr>
            <a:r>
              <a:rPr lang="el-GR" sz="1800" dirty="0"/>
              <a:t>Ηλεκτρισμός</a:t>
            </a:r>
          </a:p>
          <a:p>
            <a:pPr marL="342900" indent="-342900" algn="l">
              <a:buFontTx/>
              <a:buChar char="-"/>
            </a:pPr>
            <a:r>
              <a:rPr lang="el-GR" sz="1800" dirty="0"/>
              <a:t>Ύδωρ</a:t>
            </a:r>
          </a:p>
          <a:p>
            <a:pPr marL="342900" indent="-342900" algn="l">
              <a:buFontTx/>
              <a:buChar char="-"/>
            </a:pPr>
            <a:r>
              <a:rPr lang="el-GR" sz="1800" dirty="0"/>
              <a:t>Υπηρεσίες Μεταφορών</a:t>
            </a:r>
          </a:p>
          <a:p>
            <a:pPr marL="342900" indent="-342900" algn="l">
              <a:buFontTx/>
              <a:buChar char="-"/>
            </a:pPr>
            <a:r>
              <a:rPr lang="el-GR" sz="1800" dirty="0"/>
              <a:t>Λιμένες &amp; αερολιμένες</a:t>
            </a:r>
          </a:p>
          <a:p>
            <a:pPr marL="342900" indent="-342900" algn="l">
              <a:buFontTx/>
              <a:buChar char="-"/>
            </a:pPr>
            <a:r>
              <a:rPr lang="el-GR" sz="1800" dirty="0"/>
              <a:t>Ταχυδρομικές υπηρεσίες</a:t>
            </a:r>
          </a:p>
          <a:p>
            <a:pPr marL="342900" indent="-342900" algn="l">
              <a:buFontTx/>
              <a:buChar char="-"/>
            </a:pPr>
            <a:r>
              <a:rPr lang="el-GR" sz="1800" dirty="0"/>
              <a:t>Πετρέλαιο, φυσικό αέριο &amp; αναζήτηση ή εξόρυξη άνθρακα και άλλων στερεών καυσίμων</a:t>
            </a:r>
          </a:p>
        </p:txBody>
      </p:sp>
      <p:sp>
        <p:nvSpPr>
          <p:cNvPr id="4" name="Θέση αριθμού διαφάνειας 3"/>
          <p:cNvSpPr>
            <a:spLocks noGrp="1"/>
          </p:cNvSpPr>
          <p:nvPr>
            <p:ph type="sldNum" sz="quarter" idx="12"/>
          </p:nvPr>
        </p:nvSpPr>
        <p:spPr/>
        <p:txBody>
          <a:bodyPr/>
          <a:lstStyle/>
          <a:p>
            <a:fld id="{6D22F896-40B5-4ADD-8801-0D06FADFA095}" type="slidenum">
              <a:rPr lang="en-US" smtClean="0"/>
              <a:pPr/>
              <a:t>63</a:t>
            </a:fld>
            <a:endParaRPr lang="en-US" dirty="0"/>
          </a:p>
        </p:txBody>
      </p:sp>
    </p:spTree>
    <p:extLst>
      <p:ext uri="{BB962C8B-B14F-4D97-AF65-F5344CB8AC3E}">
        <p14:creationId xmlns:p14="http://schemas.microsoft.com/office/powerpoint/2010/main" val="41219124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Δραστηριότητες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64</a:t>
            </a:fld>
            <a:endParaRPr lang="en-US" dirty="0"/>
          </a:p>
        </p:txBody>
      </p:sp>
      <p:graphicFrame>
        <p:nvGraphicFramePr>
          <p:cNvPr id="7" name="Content Placeholder 2">
            <a:extLst>
              <a:ext uri="{FF2B5EF4-FFF2-40B4-BE49-F238E27FC236}">
                <a16:creationId xmlns:a16="http://schemas.microsoft.com/office/drawing/2014/main" id="{3A345552-091C-17D7-EB94-CBCC3BEFFBF6}"/>
              </a:ext>
            </a:extLst>
          </p:cNvPr>
          <p:cNvGraphicFramePr>
            <a:graphicFrameLocks noGrp="1"/>
          </p:cNvGraphicFramePr>
          <p:nvPr>
            <p:ph idx="1"/>
            <p:extLst>
              <p:ext uri="{D42A27DB-BD31-4B8C-83A1-F6EECF244321}">
                <p14:modId xmlns:p14="http://schemas.microsoft.com/office/powerpoint/2010/main" val="137728174"/>
              </p:ext>
            </p:extLst>
          </p:nvPr>
        </p:nvGraphicFramePr>
        <p:xfrm>
          <a:off x="681038" y="2148114"/>
          <a:ext cx="9613900" cy="438331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62433208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Δραστηριότητες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65</a:t>
            </a:fld>
            <a:endParaRPr lang="en-US" dirty="0"/>
          </a:p>
        </p:txBody>
      </p:sp>
      <p:graphicFrame>
        <p:nvGraphicFramePr>
          <p:cNvPr id="6" name="Content Placeholder 2">
            <a:extLst>
              <a:ext uri="{FF2B5EF4-FFF2-40B4-BE49-F238E27FC236}">
                <a16:creationId xmlns:a16="http://schemas.microsoft.com/office/drawing/2014/main" id="{967B56E3-0DE6-1ED3-BB10-9DC6B0EA57BB}"/>
              </a:ext>
            </a:extLst>
          </p:cNvPr>
          <p:cNvGraphicFramePr>
            <a:graphicFrameLocks noGrp="1"/>
          </p:cNvGraphicFramePr>
          <p:nvPr>
            <p:ph idx="1"/>
            <p:extLst>
              <p:ext uri="{D42A27DB-BD31-4B8C-83A1-F6EECF244321}">
                <p14:modId xmlns:p14="http://schemas.microsoft.com/office/powerpoint/2010/main" val="4061917309"/>
              </p:ext>
            </p:extLst>
          </p:nvPr>
        </p:nvGraphicFramePr>
        <p:xfrm>
          <a:off x="681038" y="2133599"/>
          <a:ext cx="9613900" cy="444137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21656820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Δραστηριότητες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66</a:t>
            </a:fld>
            <a:endParaRPr lang="en-US" dirty="0"/>
          </a:p>
        </p:txBody>
      </p:sp>
      <p:graphicFrame>
        <p:nvGraphicFramePr>
          <p:cNvPr id="7" name="Content Placeholder 2">
            <a:extLst>
              <a:ext uri="{FF2B5EF4-FFF2-40B4-BE49-F238E27FC236}">
                <a16:creationId xmlns:a16="http://schemas.microsoft.com/office/drawing/2014/main" id="{C3BF19E6-6F1D-502E-CAAB-BC18D9F04CF6}"/>
              </a:ext>
            </a:extLst>
          </p:cNvPr>
          <p:cNvGraphicFramePr>
            <a:graphicFrameLocks noGrp="1"/>
          </p:cNvGraphicFramePr>
          <p:nvPr>
            <p:ph idx="1"/>
            <p:extLst>
              <p:ext uri="{D42A27DB-BD31-4B8C-83A1-F6EECF244321}">
                <p14:modId xmlns:p14="http://schemas.microsoft.com/office/powerpoint/2010/main" val="435290767"/>
              </p:ext>
            </p:extLst>
          </p:nvPr>
        </p:nvGraphicFramePr>
        <p:xfrm>
          <a:off x="681038" y="2162629"/>
          <a:ext cx="9613900" cy="454297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51905658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Τίτλος 4"/>
          <p:cNvSpPr>
            <a:spLocks noGrp="1"/>
          </p:cNvSpPr>
          <p:nvPr>
            <p:ph type="title"/>
          </p:nvPr>
        </p:nvSpPr>
        <p:spPr/>
        <p:txBody>
          <a:bodyPr/>
          <a:lstStyle/>
          <a:p>
            <a:r>
              <a:rPr lang="el-GR" dirty="0"/>
              <a:t>Θεμελιώδεις Αρχές</a:t>
            </a:r>
          </a:p>
        </p:txBody>
      </p:sp>
      <p:sp>
        <p:nvSpPr>
          <p:cNvPr id="6" name="Θέση κειμένου 5"/>
          <p:cNvSpPr>
            <a:spLocks noGrp="1"/>
          </p:cNvSpPr>
          <p:nvPr>
            <p:ph type="body" idx="1"/>
          </p:nvPr>
        </p:nvSpPr>
        <p:spPr>
          <a:xfrm>
            <a:off x="680322" y="4232171"/>
            <a:ext cx="9613860" cy="2444400"/>
          </a:xfrm>
        </p:spPr>
        <p:txBody>
          <a:bodyPr>
            <a:normAutofit fontScale="92500" lnSpcReduction="20000"/>
          </a:bodyPr>
          <a:lstStyle/>
          <a:p>
            <a:pPr marL="342900" indent="-342900" algn="l">
              <a:buFontTx/>
              <a:buChar char="-"/>
            </a:pPr>
            <a:r>
              <a:rPr lang="el-GR" sz="1800" dirty="0"/>
              <a:t>Μέθοδοι υπολογισμού της αξίας της σύμβασης</a:t>
            </a:r>
          </a:p>
          <a:p>
            <a:pPr marL="342900" indent="-342900" algn="l">
              <a:buFontTx/>
              <a:buChar char="-"/>
            </a:pPr>
            <a:r>
              <a:rPr lang="el-GR" sz="1800" dirty="0"/>
              <a:t>Βασικοί στόχοι</a:t>
            </a:r>
          </a:p>
          <a:p>
            <a:pPr marL="342900" indent="-342900" algn="l">
              <a:buFontTx/>
              <a:buChar char="-"/>
            </a:pPr>
            <a:r>
              <a:rPr lang="el-GR" sz="1800" dirty="0"/>
              <a:t>Κοινή αφετηρία κατά τη διατύπωση των όρων</a:t>
            </a:r>
          </a:p>
          <a:p>
            <a:pPr marL="342900" indent="-342900" algn="l">
              <a:buFontTx/>
              <a:buChar char="-"/>
            </a:pPr>
            <a:r>
              <a:rPr lang="el-GR" sz="1800" dirty="0"/>
              <a:t>Νομολογία ΔΕΕ</a:t>
            </a:r>
          </a:p>
          <a:p>
            <a:pPr marL="342900" indent="-342900" algn="l">
              <a:buFontTx/>
              <a:buChar char="-"/>
            </a:pPr>
            <a:r>
              <a:rPr lang="el-GR" sz="1800" dirty="0"/>
              <a:t>Βασικό περιεχόμενο θεμελιωδών αρχών</a:t>
            </a:r>
          </a:p>
          <a:p>
            <a:pPr marL="342900" indent="-342900" algn="l">
              <a:buFontTx/>
              <a:buChar char="-"/>
            </a:pPr>
            <a:r>
              <a:rPr lang="el-GR" sz="1800" dirty="0"/>
              <a:t>Κανόνες για τους οικονομικούς φορείς</a:t>
            </a:r>
          </a:p>
          <a:p>
            <a:pPr marL="342900" indent="-342900" algn="l">
              <a:buFontTx/>
              <a:buChar char="-"/>
            </a:pPr>
            <a:r>
              <a:rPr lang="el-GR" sz="1800" dirty="0"/>
              <a:t>Κανόνες που εφαρμόζονται στις επικοινωνίες</a:t>
            </a:r>
          </a:p>
          <a:p>
            <a:pPr marL="342900" indent="-342900" algn="l">
              <a:buFontTx/>
              <a:buChar char="-"/>
            </a:pPr>
            <a:r>
              <a:rPr lang="el-GR" sz="1800" dirty="0"/>
              <a:t>Συγκρούσεις συμφερόντων</a:t>
            </a:r>
          </a:p>
        </p:txBody>
      </p:sp>
      <p:sp>
        <p:nvSpPr>
          <p:cNvPr id="4" name="Θέση αριθμού διαφάνειας 3"/>
          <p:cNvSpPr>
            <a:spLocks noGrp="1"/>
          </p:cNvSpPr>
          <p:nvPr>
            <p:ph type="sldNum" sz="quarter" idx="12"/>
          </p:nvPr>
        </p:nvSpPr>
        <p:spPr/>
        <p:txBody>
          <a:bodyPr/>
          <a:lstStyle/>
          <a:p>
            <a:fld id="{6D22F896-40B5-4ADD-8801-0D06FADFA095}" type="slidenum">
              <a:rPr lang="en-US" smtClean="0"/>
              <a:pPr/>
              <a:t>67</a:t>
            </a:fld>
            <a:endParaRPr lang="en-US" dirty="0"/>
          </a:p>
        </p:txBody>
      </p:sp>
    </p:spTree>
    <p:extLst>
      <p:ext uri="{BB962C8B-B14F-4D97-AF65-F5344CB8AC3E}">
        <p14:creationId xmlns:p14="http://schemas.microsoft.com/office/powerpoint/2010/main" val="25994817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Μέθοδοι υπολογισμού</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68</a:t>
            </a:fld>
            <a:endParaRPr lang="en-US" dirty="0"/>
          </a:p>
        </p:txBody>
      </p:sp>
      <p:graphicFrame>
        <p:nvGraphicFramePr>
          <p:cNvPr id="6" name="Content Placeholder 2">
            <a:extLst>
              <a:ext uri="{FF2B5EF4-FFF2-40B4-BE49-F238E27FC236}">
                <a16:creationId xmlns:a16="http://schemas.microsoft.com/office/drawing/2014/main" id="{40892445-A942-EBA3-A96B-A1FB324F3B92}"/>
              </a:ext>
            </a:extLst>
          </p:cNvPr>
          <p:cNvGraphicFramePr>
            <a:graphicFrameLocks noGrp="1"/>
          </p:cNvGraphicFramePr>
          <p:nvPr>
            <p:ph idx="1"/>
            <p:extLst>
              <p:ext uri="{D42A27DB-BD31-4B8C-83A1-F6EECF244321}">
                <p14:modId xmlns:p14="http://schemas.microsoft.com/office/powerpoint/2010/main" val="1237193174"/>
              </p:ext>
            </p:extLst>
          </p:nvPr>
        </p:nvGraphicFramePr>
        <p:xfrm>
          <a:off x="681038" y="2092271"/>
          <a:ext cx="9613900" cy="460299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76617064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Βασικοί στόχοι</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69</a:t>
            </a:fld>
            <a:endParaRPr lang="en-US" dirty="0"/>
          </a:p>
        </p:txBody>
      </p:sp>
      <p:graphicFrame>
        <p:nvGraphicFramePr>
          <p:cNvPr id="7" name="Content Placeholder 2">
            <a:extLst>
              <a:ext uri="{FF2B5EF4-FFF2-40B4-BE49-F238E27FC236}">
                <a16:creationId xmlns:a16="http://schemas.microsoft.com/office/drawing/2014/main" id="{CFEF0B50-6A11-F73B-3744-07F8E2F47C79}"/>
              </a:ext>
            </a:extLst>
          </p:cNvPr>
          <p:cNvGraphicFramePr>
            <a:graphicFrameLocks noGrp="1"/>
          </p:cNvGraphicFramePr>
          <p:nvPr>
            <p:ph idx="1"/>
            <p:extLst>
              <p:ext uri="{D42A27DB-BD31-4B8C-83A1-F6EECF244321}">
                <p14:modId xmlns:p14="http://schemas.microsoft.com/office/powerpoint/2010/main" val="2866005930"/>
              </p:ext>
            </p:extLst>
          </p:nvPr>
        </p:nvGraphicFramePr>
        <p:xfrm>
          <a:off x="681038" y="2336800"/>
          <a:ext cx="9613900" cy="431197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64512369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7FA4777-AAC7-A7D9-D26B-613468049907}"/>
            </a:ext>
          </a:extLst>
        </p:cNvPr>
        <p:cNvGrpSpPr/>
        <p:nvPr/>
      </p:nvGrpSpPr>
      <p:grpSpPr>
        <a:xfrm>
          <a:off x="0" y="0"/>
          <a:ext cx="0" cy="0"/>
          <a:chOff x="0" y="0"/>
          <a:chExt cx="0" cy="0"/>
        </a:xfrm>
      </p:grpSpPr>
      <p:sp>
        <p:nvSpPr>
          <p:cNvPr id="2" name="Τίτλος 1">
            <a:extLst>
              <a:ext uri="{FF2B5EF4-FFF2-40B4-BE49-F238E27FC236}">
                <a16:creationId xmlns:a16="http://schemas.microsoft.com/office/drawing/2014/main" id="{0FD2F4B2-5A2B-38EA-8E64-6988E35D18A0}"/>
              </a:ext>
            </a:extLst>
          </p:cNvPr>
          <p:cNvSpPr>
            <a:spLocks noGrp="1"/>
          </p:cNvSpPr>
          <p:nvPr>
            <p:ph type="title"/>
          </p:nvPr>
        </p:nvSpPr>
        <p:spPr/>
        <p:txBody>
          <a:bodyPr/>
          <a:lstStyle/>
          <a:p>
            <a:r>
              <a:rPr lang="el-GR" dirty="0"/>
              <a:t>Ελληνική Βιβλιογραφία</a:t>
            </a:r>
          </a:p>
        </p:txBody>
      </p:sp>
      <p:sp>
        <p:nvSpPr>
          <p:cNvPr id="3" name="Θέση περιεχομένου 2">
            <a:extLst>
              <a:ext uri="{FF2B5EF4-FFF2-40B4-BE49-F238E27FC236}">
                <a16:creationId xmlns:a16="http://schemas.microsoft.com/office/drawing/2014/main" id="{DB2BFD69-71D6-698F-DD5C-AA9D1FAE52AA}"/>
              </a:ext>
            </a:extLst>
          </p:cNvPr>
          <p:cNvSpPr>
            <a:spLocks noGrp="1"/>
          </p:cNvSpPr>
          <p:nvPr>
            <p:ph idx="1"/>
          </p:nvPr>
        </p:nvSpPr>
        <p:spPr>
          <a:xfrm>
            <a:off x="680321" y="2197100"/>
            <a:ext cx="9613861" cy="3907672"/>
          </a:xfrm>
        </p:spPr>
        <p:txBody>
          <a:bodyPr>
            <a:normAutofit/>
          </a:bodyPr>
          <a:lstStyle/>
          <a:p>
            <a:pPr algn="just"/>
            <a:r>
              <a:rPr lang="el-GR" sz="1500" i="1" dirty="0"/>
              <a:t>Πανάγος Θεόδωρος-Σπηλιοπούλου Βασιλική</a:t>
            </a:r>
            <a:r>
              <a:rPr lang="el-GR" sz="1500" dirty="0"/>
              <a:t>,</a:t>
            </a:r>
            <a:r>
              <a:rPr lang="el-GR" sz="1500" i="1" dirty="0"/>
              <a:t> </a:t>
            </a:r>
            <a:r>
              <a:rPr lang="el-GR" sz="1500" dirty="0"/>
              <a:t>Διεύθυνση Έκδοσης</a:t>
            </a:r>
            <a:r>
              <a:rPr lang="el-GR" sz="1500" i="1" dirty="0"/>
              <a:t>,</a:t>
            </a:r>
            <a:r>
              <a:rPr lang="el-GR" sz="1500" dirty="0"/>
              <a:t> Δημόσιες Συμβάσεις, 2021.</a:t>
            </a:r>
          </a:p>
          <a:p>
            <a:pPr algn="just"/>
            <a:r>
              <a:rPr lang="el-GR" sz="1500" i="1" dirty="0" err="1"/>
              <a:t>Ράικος</a:t>
            </a:r>
            <a:r>
              <a:rPr lang="el-GR" sz="1500" i="1" dirty="0"/>
              <a:t> Δημήτριος</a:t>
            </a:r>
            <a:r>
              <a:rPr lang="el-GR" sz="1500" dirty="0"/>
              <a:t>, Δίκαιο Δημοσίων Συμβάσεων, 4</a:t>
            </a:r>
            <a:r>
              <a:rPr lang="el-GR" sz="1500" baseline="30000" dirty="0"/>
              <a:t>η</a:t>
            </a:r>
            <a:r>
              <a:rPr lang="el-GR" sz="1500" dirty="0"/>
              <a:t> Έκδοση, 2022.</a:t>
            </a:r>
          </a:p>
          <a:p>
            <a:pPr algn="just"/>
            <a:r>
              <a:rPr lang="el-GR" sz="1500" i="1" dirty="0" err="1"/>
              <a:t>Τζουγανάτος</a:t>
            </a:r>
            <a:r>
              <a:rPr lang="el-GR" sz="1500" i="1" dirty="0"/>
              <a:t> Δημήτριος</a:t>
            </a:r>
            <a:r>
              <a:rPr lang="el-GR" sz="1500" dirty="0"/>
              <a:t>, Επιστημονική Επιμέλεια, Δίκαιο του Ελεύθερου Ανταγωνισμού, 2</a:t>
            </a:r>
            <a:r>
              <a:rPr lang="el-GR" sz="1500" baseline="30000" dirty="0"/>
              <a:t>η</a:t>
            </a:r>
            <a:r>
              <a:rPr lang="el-GR" sz="1500" dirty="0"/>
              <a:t> Έκδοση 2022.</a:t>
            </a:r>
            <a:endParaRPr lang="el-GR" sz="1500" i="1" dirty="0"/>
          </a:p>
          <a:p>
            <a:pPr algn="just"/>
            <a:r>
              <a:rPr lang="el-GR" sz="1500" i="1" dirty="0"/>
              <a:t>Τομαράς Δημήτριος</a:t>
            </a:r>
            <a:r>
              <a:rPr lang="el-GR" sz="1500" dirty="0"/>
              <a:t>, Δημόσιες Συμβάσεις, ερμηνεία του Ν. 4412/2016, όπως ισχύει μετά τον Ν. 4782/2021, 4</a:t>
            </a:r>
            <a:r>
              <a:rPr lang="el-GR" sz="1500" baseline="30000" dirty="0"/>
              <a:t>η</a:t>
            </a:r>
            <a:r>
              <a:rPr lang="el-GR" sz="1500" dirty="0"/>
              <a:t> Έκδοση, 2023.</a:t>
            </a:r>
          </a:p>
          <a:p>
            <a:pPr algn="just"/>
            <a:r>
              <a:rPr lang="el-GR" sz="1500" i="1" dirty="0" err="1"/>
              <a:t>Τροβά</a:t>
            </a:r>
            <a:r>
              <a:rPr lang="el-GR" sz="1500" i="1" dirty="0"/>
              <a:t> Ελένη-Σκουρής Παναγιώτης</a:t>
            </a:r>
            <a:r>
              <a:rPr lang="el-GR" sz="1500" dirty="0"/>
              <a:t>, Το κοινοτικό δίκαιο των δημοσίων συμβάσεων, 2009.</a:t>
            </a:r>
          </a:p>
          <a:p>
            <a:pPr algn="just"/>
            <a:r>
              <a:rPr lang="el-GR" sz="1500" i="1" dirty="0"/>
              <a:t>Γέροντας Απόστολος</a:t>
            </a:r>
            <a:r>
              <a:rPr lang="el-GR" sz="1500" dirty="0"/>
              <a:t>, Δίκαιο Δημοσίων Συμβάσεων, 2024.</a:t>
            </a:r>
          </a:p>
          <a:p>
            <a:pPr algn="just"/>
            <a:r>
              <a:rPr lang="el-GR" sz="1500" i="1" dirty="0"/>
              <a:t>Δελλής Γεώργιος/Κροκίδας Γεώργιος/Πούγγουρας Πέτρος/Τσιρωνάς Αθανάσιος</a:t>
            </a:r>
            <a:r>
              <a:rPr lang="el-GR" sz="1500" dirty="0"/>
              <a:t>, Το νέο δίκαιο των δημοσίων συμβάσεων, Γενική ανάλυση του Ν. 4412/2016 έως και τον Ν. 5079/2023, 2</a:t>
            </a:r>
            <a:r>
              <a:rPr lang="el-GR" sz="1500" baseline="30000" dirty="0"/>
              <a:t>η</a:t>
            </a:r>
            <a:r>
              <a:rPr lang="el-GR" sz="1500" dirty="0"/>
              <a:t> Έκδοση, 2024.</a:t>
            </a:r>
            <a:endParaRPr lang="el-GR" sz="1500" i="1" dirty="0"/>
          </a:p>
          <a:p>
            <a:pPr algn="just"/>
            <a:r>
              <a:rPr lang="el-GR" sz="1500" i="1" dirty="0"/>
              <a:t>Σειραδάκης Μιχάλης</a:t>
            </a:r>
            <a:r>
              <a:rPr lang="el-GR" sz="1500" dirty="0"/>
              <a:t>, Μορφές άμεσης και έμμεσης από κοινού συμμετοχής οικονομικών φορέων σε Δημόσιες Διαγωνιστικές Διαδικασίες, Ένωση προσώπων &amp; Κοινοπραξία, Δάνεια Εμπειρία &amp; Υπεργολαβία, 2024.</a:t>
            </a:r>
          </a:p>
          <a:p>
            <a:pPr algn="just"/>
            <a:r>
              <a:rPr lang="el-GR" sz="1500" i="1" dirty="0"/>
              <a:t>Ζαχαροπούλου Αναστασία/Αναστοπούλου Έλλη</a:t>
            </a:r>
            <a:r>
              <a:rPr lang="el-GR" sz="1500" dirty="0"/>
              <a:t>, Πράσινες Δημόσιες Συμβάσεις, 2024.</a:t>
            </a:r>
          </a:p>
          <a:p>
            <a:pPr algn="just"/>
            <a:endParaRPr lang="el-GR" sz="1500" dirty="0"/>
          </a:p>
        </p:txBody>
      </p:sp>
      <p:sp>
        <p:nvSpPr>
          <p:cNvPr id="4" name="Θέση αριθμού διαφάνειας 3">
            <a:extLst>
              <a:ext uri="{FF2B5EF4-FFF2-40B4-BE49-F238E27FC236}">
                <a16:creationId xmlns:a16="http://schemas.microsoft.com/office/drawing/2014/main" id="{FA26F8A5-DB8D-EF2D-E5AB-491F6548636D}"/>
              </a:ext>
            </a:extLst>
          </p:cNvPr>
          <p:cNvSpPr>
            <a:spLocks noGrp="1"/>
          </p:cNvSpPr>
          <p:nvPr>
            <p:ph type="sldNum" sz="quarter" idx="12"/>
          </p:nvPr>
        </p:nvSpPr>
        <p:spPr/>
        <p:txBody>
          <a:bodyPr/>
          <a:lstStyle/>
          <a:p>
            <a:fld id="{6D22F896-40B5-4ADD-8801-0D06FADFA095}" type="slidenum">
              <a:rPr lang="en-US" smtClean="0"/>
              <a:pPr/>
              <a:t>7</a:t>
            </a:fld>
            <a:endParaRPr lang="en-US" dirty="0"/>
          </a:p>
        </p:txBody>
      </p:sp>
    </p:spTree>
    <p:extLst>
      <p:ext uri="{BB962C8B-B14F-4D97-AF65-F5344CB8AC3E}">
        <p14:creationId xmlns:p14="http://schemas.microsoft.com/office/powerpoint/2010/main" val="101197057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fade">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fade">
                                      <p:cBhvr>
                                        <p:cTn id="17" dur="500"/>
                                        <p:tgtEl>
                                          <p:spTgt spid="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Effect transition="in" filter="fade">
                                      <p:cBhvr>
                                        <p:cTn id="22" dur="500"/>
                                        <p:tgtEl>
                                          <p:spTgt spid="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Effect transition="in" filter="fade">
                                      <p:cBhvr>
                                        <p:cTn id="27" dur="500"/>
                                        <p:tgtEl>
                                          <p:spTgt spid="3">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3">
                                            <p:txEl>
                                              <p:pRg st="5" end="5"/>
                                            </p:txEl>
                                          </p:spTgt>
                                        </p:tgtEl>
                                        <p:attrNameLst>
                                          <p:attrName>style.visibility</p:attrName>
                                        </p:attrNameLst>
                                      </p:cBhvr>
                                      <p:to>
                                        <p:strVal val="visible"/>
                                      </p:to>
                                    </p:set>
                                    <p:animEffect transition="in" filter="fade">
                                      <p:cBhvr>
                                        <p:cTn id="32" dur="500"/>
                                        <p:tgtEl>
                                          <p:spTgt spid="3">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3">
                                            <p:txEl>
                                              <p:pRg st="6" end="6"/>
                                            </p:txEl>
                                          </p:spTgt>
                                        </p:tgtEl>
                                        <p:attrNameLst>
                                          <p:attrName>style.visibility</p:attrName>
                                        </p:attrNameLst>
                                      </p:cBhvr>
                                      <p:to>
                                        <p:strVal val="visible"/>
                                      </p:to>
                                    </p:set>
                                    <p:animEffect transition="in" filter="fade">
                                      <p:cBhvr>
                                        <p:cTn id="37" dur="500"/>
                                        <p:tgtEl>
                                          <p:spTgt spid="3">
                                            <p:txEl>
                                              <p:pRg st="6" end="6"/>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3">
                                            <p:txEl>
                                              <p:pRg st="7" end="7"/>
                                            </p:txEl>
                                          </p:spTgt>
                                        </p:tgtEl>
                                        <p:attrNameLst>
                                          <p:attrName>style.visibility</p:attrName>
                                        </p:attrNameLst>
                                      </p:cBhvr>
                                      <p:to>
                                        <p:strVal val="visible"/>
                                      </p:to>
                                    </p:set>
                                    <p:animEffect transition="in" filter="fade">
                                      <p:cBhvr>
                                        <p:cTn id="42" dur="500"/>
                                        <p:tgtEl>
                                          <p:spTgt spid="3">
                                            <p:txEl>
                                              <p:pRg st="7" end="7"/>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3">
                                            <p:txEl>
                                              <p:pRg st="8" end="8"/>
                                            </p:txEl>
                                          </p:spTgt>
                                        </p:tgtEl>
                                        <p:attrNameLst>
                                          <p:attrName>style.visibility</p:attrName>
                                        </p:attrNameLst>
                                      </p:cBhvr>
                                      <p:to>
                                        <p:strVal val="visible"/>
                                      </p:to>
                                    </p:set>
                                    <p:animEffect transition="in" filter="fade">
                                      <p:cBhvr>
                                        <p:cTn id="47" dur="500"/>
                                        <p:tgtEl>
                                          <p:spTgt spid="3">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Κοινή αφετηρία κατά τη διατύπωση των όρων</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70</a:t>
            </a:fld>
            <a:endParaRPr lang="en-US" dirty="0"/>
          </a:p>
        </p:txBody>
      </p:sp>
      <p:graphicFrame>
        <p:nvGraphicFramePr>
          <p:cNvPr id="7" name="Content Placeholder 2">
            <a:extLst>
              <a:ext uri="{FF2B5EF4-FFF2-40B4-BE49-F238E27FC236}">
                <a16:creationId xmlns:a16="http://schemas.microsoft.com/office/drawing/2014/main" id="{CFEF0B50-6A11-F73B-3744-07F8E2F47C79}"/>
              </a:ext>
            </a:extLst>
          </p:cNvPr>
          <p:cNvGraphicFramePr>
            <a:graphicFrameLocks noGrp="1"/>
          </p:cNvGraphicFramePr>
          <p:nvPr>
            <p:ph idx="1"/>
            <p:extLst>
              <p:ext uri="{D42A27DB-BD31-4B8C-83A1-F6EECF244321}">
                <p14:modId xmlns:p14="http://schemas.microsoft.com/office/powerpoint/2010/main" val="3478537319"/>
              </p:ext>
            </p:extLst>
          </p:nvPr>
        </p:nvGraphicFramePr>
        <p:xfrm>
          <a:off x="681038" y="2336800"/>
          <a:ext cx="9613900" cy="431197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65576972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Νομολογία ΔΕΕ</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71</a:t>
            </a:fld>
            <a:endParaRPr lang="en-US" dirty="0"/>
          </a:p>
        </p:txBody>
      </p:sp>
      <p:graphicFrame>
        <p:nvGraphicFramePr>
          <p:cNvPr id="7" name="Content Placeholder 2">
            <a:extLst>
              <a:ext uri="{FF2B5EF4-FFF2-40B4-BE49-F238E27FC236}">
                <a16:creationId xmlns:a16="http://schemas.microsoft.com/office/drawing/2014/main" id="{CFEF0B50-6A11-F73B-3744-07F8E2F47C79}"/>
              </a:ext>
            </a:extLst>
          </p:cNvPr>
          <p:cNvGraphicFramePr>
            <a:graphicFrameLocks noGrp="1"/>
          </p:cNvGraphicFramePr>
          <p:nvPr>
            <p:ph idx="1"/>
            <p:extLst>
              <p:ext uri="{D42A27DB-BD31-4B8C-83A1-F6EECF244321}">
                <p14:modId xmlns:p14="http://schemas.microsoft.com/office/powerpoint/2010/main" val="2703489697"/>
              </p:ext>
            </p:extLst>
          </p:nvPr>
        </p:nvGraphicFramePr>
        <p:xfrm>
          <a:off x="681038" y="2336800"/>
          <a:ext cx="9613900" cy="431197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4625445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Βασικό περιεχόμενο θεμελιωδών αρχών</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72</a:t>
            </a:fld>
            <a:endParaRPr lang="en-US" dirty="0"/>
          </a:p>
        </p:txBody>
      </p:sp>
      <p:graphicFrame>
        <p:nvGraphicFramePr>
          <p:cNvPr id="7" name="Content Placeholder 2">
            <a:extLst>
              <a:ext uri="{FF2B5EF4-FFF2-40B4-BE49-F238E27FC236}">
                <a16:creationId xmlns:a16="http://schemas.microsoft.com/office/drawing/2014/main" id="{CFEF0B50-6A11-F73B-3744-07F8E2F47C79}"/>
              </a:ext>
            </a:extLst>
          </p:cNvPr>
          <p:cNvGraphicFramePr>
            <a:graphicFrameLocks noGrp="1"/>
          </p:cNvGraphicFramePr>
          <p:nvPr>
            <p:ph idx="1"/>
            <p:extLst>
              <p:ext uri="{D42A27DB-BD31-4B8C-83A1-F6EECF244321}">
                <p14:modId xmlns:p14="http://schemas.microsoft.com/office/powerpoint/2010/main" val="2903036009"/>
              </p:ext>
            </p:extLst>
          </p:nvPr>
        </p:nvGraphicFramePr>
        <p:xfrm>
          <a:off x="681038" y="2143432"/>
          <a:ext cx="9613900" cy="458183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34996320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Κανόνες για τους οικονομικούς φορείς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73</a:t>
            </a:fld>
            <a:endParaRPr lang="en-US" dirty="0"/>
          </a:p>
        </p:txBody>
      </p:sp>
      <p:graphicFrame>
        <p:nvGraphicFramePr>
          <p:cNvPr id="6" name="Content Placeholder 2">
            <a:extLst>
              <a:ext uri="{FF2B5EF4-FFF2-40B4-BE49-F238E27FC236}">
                <a16:creationId xmlns:a16="http://schemas.microsoft.com/office/drawing/2014/main" id="{0126C381-BE47-4FB7-B44A-4FE9EE50B331}"/>
              </a:ext>
            </a:extLst>
          </p:cNvPr>
          <p:cNvGraphicFramePr>
            <a:graphicFrameLocks noGrp="1"/>
          </p:cNvGraphicFramePr>
          <p:nvPr>
            <p:ph idx="1"/>
            <p:extLst>
              <p:ext uri="{D42A27DB-BD31-4B8C-83A1-F6EECF244321}">
                <p14:modId xmlns:p14="http://schemas.microsoft.com/office/powerpoint/2010/main" val="2433693798"/>
              </p:ext>
            </p:extLst>
          </p:nvPr>
        </p:nvGraphicFramePr>
        <p:xfrm>
          <a:off x="681038" y="2123268"/>
          <a:ext cx="9613900" cy="45100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70742544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Κανόνες για τους οικονομικούς φορείς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74</a:t>
            </a:fld>
            <a:endParaRPr lang="en-US" dirty="0"/>
          </a:p>
        </p:txBody>
      </p:sp>
      <p:graphicFrame>
        <p:nvGraphicFramePr>
          <p:cNvPr id="7" name="Content Placeholder 2">
            <a:extLst>
              <a:ext uri="{FF2B5EF4-FFF2-40B4-BE49-F238E27FC236}">
                <a16:creationId xmlns:a16="http://schemas.microsoft.com/office/drawing/2014/main" id="{9357E696-CBFD-0AE6-375A-35994A84210F}"/>
              </a:ext>
            </a:extLst>
          </p:cNvPr>
          <p:cNvGraphicFramePr>
            <a:graphicFrameLocks noGrp="1"/>
          </p:cNvGraphicFramePr>
          <p:nvPr>
            <p:ph idx="1"/>
            <p:extLst>
              <p:ext uri="{D42A27DB-BD31-4B8C-83A1-F6EECF244321}">
                <p14:modId xmlns:p14="http://schemas.microsoft.com/office/powerpoint/2010/main" val="4212545327"/>
              </p:ext>
            </p:extLst>
          </p:nvPr>
        </p:nvGraphicFramePr>
        <p:xfrm>
          <a:off x="681038" y="2169763"/>
          <a:ext cx="9613900" cy="443251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37057463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Κανόνες που εφαρμόζονται στις επικοινωνίες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75</a:t>
            </a:fld>
            <a:endParaRPr lang="en-US" dirty="0"/>
          </a:p>
        </p:txBody>
      </p:sp>
      <p:graphicFrame>
        <p:nvGraphicFramePr>
          <p:cNvPr id="6" name="Content Placeholder 2">
            <a:extLst>
              <a:ext uri="{FF2B5EF4-FFF2-40B4-BE49-F238E27FC236}">
                <a16:creationId xmlns:a16="http://schemas.microsoft.com/office/drawing/2014/main" id="{038511A4-D13B-EDAF-CDBD-AB53265891BE}"/>
              </a:ext>
            </a:extLst>
          </p:cNvPr>
          <p:cNvGraphicFramePr>
            <a:graphicFrameLocks noGrp="1"/>
          </p:cNvGraphicFramePr>
          <p:nvPr>
            <p:ph idx="1"/>
            <p:extLst>
              <p:ext uri="{D42A27DB-BD31-4B8C-83A1-F6EECF244321}">
                <p14:modId xmlns:p14="http://schemas.microsoft.com/office/powerpoint/2010/main" val="1836344088"/>
              </p:ext>
            </p:extLst>
          </p:nvPr>
        </p:nvGraphicFramePr>
        <p:xfrm>
          <a:off x="681038" y="2076774"/>
          <a:ext cx="9613900" cy="458749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56275245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Τήρηση εχεμύθειας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76</a:t>
            </a:fld>
            <a:endParaRPr lang="en-US" dirty="0"/>
          </a:p>
        </p:txBody>
      </p:sp>
      <p:graphicFrame>
        <p:nvGraphicFramePr>
          <p:cNvPr id="7" name="Content Placeholder 2">
            <a:extLst>
              <a:ext uri="{FF2B5EF4-FFF2-40B4-BE49-F238E27FC236}">
                <a16:creationId xmlns:a16="http://schemas.microsoft.com/office/drawing/2014/main" id="{1EA95AF7-293D-587B-C08D-CD1965C25EBF}"/>
              </a:ext>
            </a:extLst>
          </p:cNvPr>
          <p:cNvGraphicFramePr>
            <a:graphicFrameLocks noGrp="1"/>
          </p:cNvGraphicFramePr>
          <p:nvPr>
            <p:ph idx="1"/>
            <p:extLst>
              <p:ext uri="{D42A27DB-BD31-4B8C-83A1-F6EECF244321}">
                <p14:modId xmlns:p14="http://schemas.microsoft.com/office/powerpoint/2010/main" val="2315184759"/>
              </p:ext>
            </p:extLst>
          </p:nvPr>
        </p:nvGraphicFramePr>
        <p:xfrm>
          <a:off x="681038" y="2045776"/>
          <a:ext cx="9613900" cy="464289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5820486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Συγκρούσεις συμφερόντων</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77</a:t>
            </a:fld>
            <a:endParaRPr lang="en-US" dirty="0"/>
          </a:p>
        </p:txBody>
      </p:sp>
      <p:graphicFrame>
        <p:nvGraphicFramePr>
          <p:cNvPr id="6" name="Content Placeholder 2">
            <a:extLst>
              <a:ext uri="{FF2B5EF4-FFF2-40B4-BE49-F238E27FC236}">
                <a16:creationId xmlns:a16="http://schemas.microsoft.com/office/drawing/2014/main" id="{66F082DC-8DB6-44BF-5022-60EEE7F5152F}"/>
              </a:ext>
            </a:extLst>
          </p:cNvPr>
          <p:cNvGraphicFramePr>
            <a:graphicFrameLocks noGrp="1"/>
          </p:cNvGraphicFramePr>
          <p:nvPr>
            <p:ph idx="1"/>
            <p:extLst>
              <p:ext uri="{D42A27DB-BD31-4B8C-83A1-F6EECF244321}">
                <p14:modId xmlns:p14="http://schemas.microsoft.com/office/powerpoint/2010/main" val="3852321220"/>
              </p:ext>
            </p:extLst>
          </p:nvPr>
        </p:nvGraphicFramePr>
        <p:xfrm>
          <a:off x="681038" y="2200760"/>
          <a:ext cx="9613900" cy="446351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10204074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Συγκρούσεις συμφερόντων</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78</a:t>
            </a:fld>
            <a:endParaRPr lang="en-US" dirty="0"/>
          </a:p>
        </p:txBody>
      </p:sp>
      <p:graphicFrame>
        <p:nvGraphicFramePr>
          <p:cNvPr id="7" name="Content Placeholder 2">
            <a:extLst>
              <a:ext uri="{FF2B5EF4-FFF2-40B4-BE49-F238E27FC236}">
                <a16:creationId xmlns:a16="http://schemas.microsoft.com/office/drawing/2014/main" id="{913DFE9A-EF13-F086-98AE-283F07FE1FB9}"/>
              </a:ext>
            </a:extLst>
          </p:cNvPr>
          <p:cNvGraphicFramePr>
            <a:graphicFrameLocks noGrp="1"/>
          </p:cNvGraphicFramePr>
          <p:nvPr>
            <p:ph idx="1"/>
            <p:extLst>
              <p:ext uri="{D42A27DB-BD31-4B8C-83A1-F6EECF244321}">
                <p14:modId xmlns:p14="http://schemas.microsoft.com/office/powerpoint/2010/main" val="3530849841"/>
              </p:ext>
            </p:extLst>
          </p:nvPr>
        </p:nvGraphicFramePr>
        <p:xfrm>
          <a:off x="681038" y="2336800"/>
          <a:ext cx="9613900" cy="421898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27170129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Συγκρούσεις συμφερόντων</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79</a:t>
            </a:fld>
            <a:endParaRPr lang="en-US" dirty="0"/>
          </a:p>
        </p:txBody>
      </p:sp>
      <p:graphicFrame>
        <p:nvGraphicFramePr>
          <p:cNvPr id="6" name="Content Placeholder 2">
            <a:extLst>
              <a:ext uri="{FF2B5EF4-FFF2-40B4-BE49-F238E27FC236}">
                <a16:creationId xmlns:a16="http://schemas.microsoft.com/office/drawing/2014/main" id="{DB755A0C-4981-EDA3-490D-4D8D475112C5}"/>
              </a:ext>
            </a:extLst>
          </p:cNvPr>
          <p:cNvGraphicFramePr>
            <a:graphicFrameLocks noGrp="1"/>
          </p:cNvGraphicFramePr>
          <p:nvPr>
            <p:ph idx="1"/>
            <p:extLst>
              <p:ext uri="{D42A27DB-BD31-4B8C-83A1-F6EECF244321}">
                <p14:modId xmlns:p14="http://schemas.microsoft.com/office/powerpoint/2010/main" val="2201479414"/>
              </p:ext>
            </p:extLst>
          </p:nvPr>
        </p:nvGraphicFramePr>
        <p:xfrm>
          <a:off x="681038" y="2336800"/>
          <a:ext cx="9613900" cy="420348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65133952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Ξενόγλωσση Βιβλιογραφία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8</a:t>
            </a:fld>
            <a:endParaRPr lang="en-US" dirty="0"/>
          </a:p>
        </p:txBody>
      </p:sp>
      <p:sp>
        <p:nvSpPr>
          <p:cNvPr id="8" name="Θέση περιεχομένου 7">
            <a:extLst>
              <a:ext uri="{FF2B5EF4-FFF2-40B4-BE49-F238E27FC236}">
                <a16:creationId xmlns:a16="http://schemas.microsoft.com/office/drawing/2014/main" id="{A44D511F-8BB1-4F3A-7397-A8B52393C1DA}"/>
              </a:ext>
            </a:extLst>
          </p:cNvPr>
          <p:cNvSpPr>
            <a:spLocks noGrp="1"/>
          </p:cNvSpPr>
          <p:nvPr>
            <p:ph idx="1"/>
          </p:nvPr>
        </p:nvSpPr>
        <p:spPr>
          <a:xfrm>
            <a:off x="451721" y="2307771"/>
            <a:ext cx="9613861" cy="4131129"/>
          </a:xfrm>
        </p:spPr>
        <p:txBody>
          <a:bodyPr>
            <a:noAutofit/>
          </a:bodyPr>
          <a:lstStyle/>
          <a:p>
            <a:pPr algn="just">
              <a:lnSpc>
                <a:spcPct val="150000"/>
              </a:lnSpc>
              <a:spcBef>
                <a:spcPts val="0"/>
              </a:spcBef>
            </a:pPr>
            <a:r>
              <a:rPr lang="en-US" sz="1500" i="1" dirty="0">
                <a:effectLst/>
                <a:ea typeface="Calibri" panose="020F0502020204030204" pitchFamily="34" charset="0"/>
                <a:cs typeface="Times New Roman" panose="02020603050405020304" pitchFamily="18" charset="0"/>
              </a:rPr>
              <a:t>Arrowsmith Sue</a:t>
            </a:r>
            <a:r>
              <a:rPr lang="en-US" sz="1500" dirty="0">
                <a:effectLst/>
                <a:ea typeface="Calibri" panose="020F0502020204030204" pitchFamily="34" charset="0"/>
                <a:cs typeface="Times New Roman" panose="02020603050405020304" pitchFamily="18" charset="0"/>
              </a:rPr>
              <a:t>, The Law of Public and Utilities Procurement, 2</a:t>
            </a:r>
            <a:r>
              <a:rPr lang="en-US" sz="1500" baseline="30000" dirty="0">
                <a:effectLst/>
                <a:ea typeface="Calibri" panose="020F0502020204030204" pitchFamily="34" charset="0"/>
                <a:cs typeface="Times New Roman" panose="02020603050405020304" pitchFamily="18" charset="0"/>
              </a:rPr>
              <a:t>nd</a:t>
            </a:r>
            <a:r>
              <a:rPr lang="en-US" sz="1500" dirty="0">
                <a:effectLst/>
                <a:ea typeface="Calibri" panose="020F0502020204030204" pitchFamily="34" charset="0"/>
                <a:cs typeface="Times New Roman" panose="02020603050405020304" pitchFamily="18" charset="0"/>
              </a:rPr>
              <a:t> Edition, London, Sweet &amp; Maxwell, 2005.</a:t>
            </a:r>
            <a:endParaRPr lang="el-GR" sz="1500" dirty="0">
              <a:effectLst/>
              <a:ea typeface="Calibri" panose="020F0502020204030204" pitchFamily="34" charset="0"/>
              <a:cs typeface="Times New Roman" panose="02020603050405020304" pitchFamily="18" charset="0"/>
            </a:endParaRPr>
          </a:p>
          <a:p>
            <a:pPr algn="just">
              <a:lnSpc>
                <a:spcPct val="150000"/>
              </a:lnSpc>
              <a:spcBef>
                <a:spcPts val="0"/>
              </a:spcBef>
            </a:pPr>
            <a:r>
              <a:rPr lang="en-US" sz="1500" i="1" dirty="0" err="1">
                <a:effectLst/>
                <a:ea typeface="Calibri" panose="020F0502020204030204" pitchFamily="34" charset="0"/>
                <a:cs typeface="Times New Roman" panose="02020603050405020304" pitchFamily="18" charset="0"/>
              </a:rPr>
              <a:t>Bovis</a:t>
            </a:r>
            <a:r>
              <a:rPr lang="en-US" sz="1500" i="1" dirty="0">
                <a:effectLst/>
                <a:ea typeface="Calibri" panose="020F0502020204030204" pitchFamily="34" charset="0"/>
                <a:cs typeface="Times New Roman" panose="02020603050405020304" pitchFamily="18" charset="0"/>
              </a:rPr>
              <a:t> Christopher</a:t>
            </a:r>
            <a:r>
              <a:rPr lang="en-US" sz="1500" dirty="0">
                <a:effectLst/>
                <a:ea typeface="Calibri" panose="020F0502020204030204" pitchFamily="34" charset="0"/>
                <a:cs typeface="Times New Roman" panose="02020603050405020304" pitchFamily="18" charset="0"/>
              </a:rPr>
              <a:t>, Research Handbook on EU Public Procurement Law, Edward Elgar Publishing, 2016.</a:t>
            </a:r>
            <a:endParaRPr lang="el-GR" sz="1500" dirty="0">
              <a:effectLst/>
              <a:ea typeface="Calibri" panose="020F0502020204030204" pitchFamily="34" charset="0"/>
              <a:cs typeface="Times New Roman" panose="02020603050405020304" pitchFamily="18" charset="0"/>
            </a:endParaRPr>
          </a:p>
          <a:p>
            <a:pPr algn="just">
              <a:lnSpc>
                <a:spcPct val="150000"/>
              </a:lnSpc>
              <a:spcBef>
                <a:spcPts val="0"/>
              </a:spcBef>
            </a:pPr>
            <a:r>
              <a:rPr lang="en-US" sz="1500" i="1" dirty="0" err="1">
                <a:effectLst/>
                <a:ea typeface="Calibri" panose="020F0502020204030204" pitchFamily="34" charset="0"/>
                <a:cs typeface="Times New Roman" panose="02020603050405020304" pitchFamily="18" charset="0"/>
              </a:rPr>
              <a:t>Graells</a:t>
            </a:r>
            <a:r>
              <a:rPr lang="en-US" sz="1500" i="1" dirty="0">
                <a:effectLst/>
                <a:ea typeface="Calibri" panose="020F0502020204030204" pitchFamily="34" charset="0"/>
                <a:cs typeface="Times New Roman" panose="02020603050405020304" pitchFamily="18" charset="0"/>
              </a:rPr>
              <a:t> Albert</a:t>
            </a:r>
            <a:r>
              <a:rPr lang="en-US" sz="1500" dirty="0">
                <a:effectLst/>
                <a:ea typeface="Calibri" panose="020F0502020204030204" pitchFamily="34" charset="0"/>
                <a:cs typeface="Times New Roman" panose="02020603050405020304" pitchFamily="18" charset="0"/>
              </a:rPr>
              <a:t> </a:t>
            </a:r>
            <a:r>
              <a:rPr lang="en-US" sz="1500" i="1" dirty="0">
                <a:effectLst/>
                <a:ea typeface="Calibri" panose="020F0502020204030204" pitchFamily="34" charset="0"/>
                <a:cs typeface="Times New Roman" panose="02020603050405020304" pitchFamily="18" charset="0"/>
              </a:rPr>
              <a:t>Sánchez</a:t>
            </a:r>
            <a:r>
              <a:rPr lang="en-US" sz="1500" dirty="0">
                <a:effectLst/>
                <a:ea typeface="Calibri" panose="020F0502020204030204" pitchFamily="34" charset="0"/>
                <a:cs typeface="Times New Roman" panose="02020603050405020304" pitchFamily="18" charset="0"/>
              </a:rPr>
              <a:t>, Public Procurement and the EU Competition Rules, 2</a:t>
            </a:r>
            <a:r>
              <a:rPr lang="en-US" sz="1500" baseline="30000" dirty="0">
                <a:effectLst/>
                <a:ea typeface="Calibri" panose="020F0502020204030204" pitchFamily="34" charset="0"/>
                <a:cs typeface="Times New Roman" panose="02020603050405020304" pitchFamily="18" charset="0"/>
              </a:rPr>
              <a:t>nd</a:t>
            </a:r>
            <a:r>
              <a:rPr lang="en-US" sz="1500" dirty="0">
                <a:effectLst/>
                <a:ea typeface="Calibri" panose="020F0502020204030204" pitchFamily="34" charset="0"/>
                <a:cs typeface="Times New Roman" panose="02020603050405020304" pitchFamily="18" charset="0"/>
              </a:rPr>
              <a:t> Edition, Hart Publishing, 2015</a:t>
            </a:r>
            <a:r>
              <a:rPr lang="el-GR" sz="1500" dirty="0">
                <a:effectLst/>
                <a:ea typeface="Calibri" panose="020F0502020204030204" pitchFamily="34" charset="0"/>
                <a:cs typeface="Times New Roman" panose="02020603050405020304" pitchFamily="18" charset="0"/>
              </a:rPr>
              <a:t>.</a:t>
            </a:r>
          </a:p>
        </p:txBody>
      </p:sp>
    </p:spTree>
    <p:extLst>
      <p:ext uri="{BB962C8B-B14F-4D97-AF65-F5344CB8AC3E}">
        <p14:creationId xmlns:p14="http://schemas.microsoft.com/office/powerpoint/2010/main" val="336606576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Συγκρούσεις συμφερόντων</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80</a:t>
            </a:fld>
            <a:endParaRPr lang="en-US" dirty="0"/>
          </a:p>
        </p:txBody>
      </p:sp>
      <p:graphicFrame>
        <p:nvGraphicFramePr>
          <p:cNvPr id="7" name="Content Placeholder 2">
            <a:extLst>
              <a:ext uri="{FF2B5EF4-FFF2-40B4-BE49-F238E27FC236}">
                <a16:creationId xmlns:a16="http://schemas.microsoft.com/office/drawing/2014/main" id="{16C0B407-DA56-6A3B-0906-B4D9BCC561C3}"/>
              </a:ext>
            </a:extLst>
          </p:cNvPr>
          <p:cNvGraphicFramePr>
            <a:graphicFrameLocks noGrp="1"/>
          </p:cNvGraphicFramePr>
          <p:nvPr>
            <p:ph idx="1"/>
            <p:extLst>
              <p:ext uri="{D42A27DB-BD31-4B8C-83A1-F6EECF244321}">
                <p14:modId xmlns:p14="http://schemas.microsoft.com/office/powerpoint/2010/main" val="2390735088"/>
              </p:ext>
            </p:extLst>
          </p:nvPr>
        </p:nvGraphicFramePr>
        <p:xfrm>
          <a:off x="681038" y="2138765"/>
          <a:ext cx="9613900" cy="452550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4571211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Τίτλος 4"/>
          <p:cNvSpPr>
            <a:spLocks noGrp="1"/>
          </p:cNvSpPr>
          <p:nvPr>
            <p:ph type="title"/>
          </p:nvPr>
        </p:nvSpPr>
        <p:spPr/>
        <p:txBody>
          <a:bodyPr/>
          <a:lstStyle/>
          <a:p>
            <a:r>
              <a:rPr lang="el-GR" dirty="0"/>
              <a:t>Είδη διαγωνιστικών διαδικασιών</a:t>
            </a:r>
          </a:p>
        </p:txBody>
      </p:sp>
      <p:sp>
        <p:nvSpPr>
          <p:cNvPr id="6" name="Θέση κειμένου 5"/>
          <p:cNvSpPr>
            <a:spLocks noGrp="1"/>
          </p:cNvSpPr>
          <p:nvPr>
            <p:ph type="body" idx="1"/>
          </p:nvPr>
        </p:nvSpPr>
        <p:spPr>
          <a:xfrm>
            <a:off x="680322" y="4150527"/>
            <a:ext cx="9613860" cy="2576843"/>
          </a:xfrm>
        </p:spPr>
        <p:txBody>
          <a:bodyPr>
            <a:normAutofit fontScale="85000" lnSpcReduction="20000"/>
          </a:bodyPr>
          <a:lstStyle/>
          <a:p>
            <a:pPr marL="342900" indent="-342900" algn="l">
              <a:buFontTx/>
              <a:buChar char="-"/>
            </a:pPr>
            <a:r>
              <a:rPr lang="el-GR" sz="1800" dirty="0"/>
              <a:t>Διαδικασίες ανάθεσης</a:t>
            </a:r>
          </a:p>
          <a:p>
            <a:pPr marL="342900" indent="-342900" algn="l">
              <a:buFontTx/>
              <a:buChar char="-"/>
            </a:pPr>
            <a:r>
              <a:rPr lang="el-GR" sz="1800" dirty="0"/>
              <a:t>Ανοιχτή διαδικασία</a:t>
            </a:r>
          </a:p>
          <a:p>
            <a:pPr marL="342900" indent="-342900" algn="l">
              <a:buFontTx/>
              <a:buChar char="-"/>
            </a:pPr>
            <a:r>
              <a:rPr lang="el-GR" sz="1800" dirty="0"/>
              <a:t>Κλειστή διαδικασία</a:t>
            </a:r>
          </a:p>
          <a:p>
            <a:pPr marL="342900" indent="-342900" algn="l">
              <a:buFontTx/>
              <a:buChar char="-"/>
            </a:pPr>
            <a:r>
              <a:rPr lang="el-GR" sz="1800" dirty="0"/>
              <a:t>Συμβάσεις κάτω των ορίων</a:t>
            </a:r>
          </a:p>
          <a:p>
            <a:pPr marL="342900" indent="-342900" algn="l">
              <a:buFontTx/>
              <a:buChar char="-"/>
            </a:pPr>
            <a:r>
              <a:rPr lang="el-GR" sz="1800" dirty="0"/>
              <a:t>Συμβάσεις ήσσονος αξίας</a:t>
            </a:r>
          </a:p>
          <a:p>
            <a:pPr marL="342900" indent="-342900" algn="l">
              <a:buFontTx/>
              <a:buChar char="-"/>
            </a:pPr>
            <a:r>
              <a:rPr lang="el-GR" sz="1800" dirty="0"/>
              <a:t>Απευθείας ανάθεση</a:t>
            </a:r>
          </a:p>
          <a:p>
            <a:pPr marL="342900" indent="-342900" algn="l">
              <a:buFontTx/>
              <a:buChar char="-"/>
            </a:pPr>
            <a:r>
              <a:rPr lang="el-GR" sz="1800" dirty="0"/>
              <a:t>Ανταγωνιστική διαδικασία με διαπραγμάτευση</a:t>
            </a:r>
          </a:p>
          <a:p>
            <a:pPr marL="342900" indent="-342900" algn="l">
              <a:buFontTx/>
              <a:buChar char="-"/>
            </a:pPr>
            <a:r>
              <a:rPr lang="el-GR" sz="1800" dirty="0"/>
              <a:t>Ανταγωνιστικός διάλογος</a:t>
            </a:r>
          </a:p>
          <a:p>
            <a:pPr marL="342900" indent="-342900" algn="l">
              <a:buFontTx/>
              <a:buChar char="-"/>
            </a:pPr>
            <a:r>
              <a:rPr lang="el-GR" sz="1800" dirty="0"/>
              <a:t>Προσφυγή στη διαδικασία με διαπραγμάτευση</a:t>
            </a:r>
          </a:p>
        </p:txBody>
      </p:sp>
      <p:sp>
        <p:nvSpPr>
          <p:cNvPr id="4" name="Θέση αριθμού διαφάνειας 3"/>
          <p:cNvSpPr>
            <a:spLocks noGrp="1"/>
          </p:cNvSpPr>
          <p:nvPr>
            <p:ph type="sldNum" sz="quarter" idx="12"/>
          </p:nvPr>
        </p:nvSpPr>
        <p:spPr/>
        <p:txBody>
          <a:bodyPr/>
          <a:lstStyle/>
          <a:p>
            <a:fld id="{6D22F896-40B5-4ADD-8801-0D06FADFA095}" type="slidenum">
              <a:rPr lang="en-US" smtClean="0"/>
              <a:pPr/>
              <a:t>81</a:t>
            </a:fld>
            <a:endParaRPr lang="en-US" dirty="0"/>
          </a:p>
        </p:txBody>
      </p:sp>
    </p:spTree>
    <p:extLst>
      <p:ext uri="{BB962C8B-B14F-4D97-AF65-F5344CB8AC3E}">
        <p14:creationId xmlns:p14="http://schemas.microsoft.com/office/powerpoint/2010/main" val="317783776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Διαδικασίες ανάθεσης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82</a:t>
            </a:fld>
            <a:endParaRPr lang="en-US" dirty="0"/>
          </a:p>
        </p:txBody>
      </p:sp>
      <p:graphicFrame>
        <p:nvGraphicFramePr>
          <p:cNvPr id="6" name="Content Placeholder 2">
            <a:extLst>
              <a:ext uri="{FF2B5EF4-FFF2-40B4-BE49-F238E27FC236}">
                <a16:creationId xmlns:a16="http://schemas.microsoft.com/office/drawing/2014/main" id="{3FF60292-A1AB-07E6-06A5-39A9BF484382}"/>
              </a:ext>
            </a:extLst>
          </p:cNvPr>
          <p:cNvGraphicFramePr>
            <a:graphicFrameLocks noGrp="1"/>
          </p:cNvGraphicFramePr>
          <p:nvPr>
            <p:ph idx="1"/>
            <p:extLst>
              <p:ext uri="{D42A27DB-BD31-4B8C-83A1-F6EECF244321}">
                <p14:modId xmlns:p14="http://schemas.microsoft.com/office/powerpoint/2010/main" val="610805411"/>
              </p:ext>
            </p:extLst>
          </p:nvPr>
        </p:nvGraphicFramePr>
        <p:xfrm>
          <a:off x="681038" y="2204357"/>
          <a:ext cx="9613900" cy="442504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58191652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Διαδικασίες ανάθεσης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83</a:t>
            </a:fld>
            <a:endParaRPr lang="en-US" dirty="0"/>
          </a:p>
        </p:txBody>
      </p:sp>
      <p:graphicFrame>
        <p:nvGraphicFramePr>
          <p:cNvPr id="7" name="Content Placeholder 2">
            <a:extLst>
              <a:ext uri="{FF2B5EF4-FFF2-40B4-BE49-F238E27FC236}">
                <a16:creationId xmlns:a16="http://schemas.microsoft.com/office/drawing/2014/main" id="{95EBBA2C-1993-E028-89C8-8E26B789F37B}"/>
              </a:ext>
            </a:extLst>
          </p:cNvPr>
          <p:cNvGraphicFramePr>
            <a:graphicFrameLocks noGrp="1"/>
          </p:cNvGraphicFramePr>
          <p:nvPr>
            <p:ph idx="1"/>
            <p:extLst>
              <p:ext uri="{D42A27DB-BD31-4B8C-83A1-F6EECF244321}">
                <p14:modId xmlns:p14="http://schemas.microsoft.com/office/powerpoint/2010/main" val="1192463280"/>
              </p:ext>
            </p:extLst>
          </p:nvPr>
        </p:nvGraphicFramePr>
        <p:xfrm>
          <a:off x="681038" y="2139043"/>
          <a:ext cx="9613900" cy="442504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9883395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Διαδικασίες ανάθεσης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84</a:t>
            </a:fld>
            <a:endParaRPr lang="en-US" dirty="0"/>
          </a:p>
        </p:txBody>
      </p:sp>
      <p:graphicFrame>
        <p:nvGraphicFramePr>
          <p:cNvPr id="6" name="Content Placeholder 2">
            <a:extLst>
              <a:ext uri="{FF2B5EF4-FFF2-40B4-BE49-F238E27FC236}">
                <a16:creationId xmlns:a16="http://schemas.microsoft.com/office/drawing/2014/main" id="{87282A70-7973-AC75-E364-1DE2445D2619}"/>
              </a:ext>
            </a:extLst>
          </p:cNvPr>
          <p:cNvGraphicFramePr>
            <a:graphicFrameLocks noGrp="1"/>
          </p:cNvGraphicFramePr>
          <p:nvPr>
            <p:ph idx="1"/>
            <p:extLst>
              <p:ext uri="{D42A27DB-BD31-4B8C-83A1-F6EECF244321}">
                <p14:modId xmlns:p14="http://schemas.microsoft.com/office/powerpoint/2010/main" val="535303298"/>
              </p:ext>
            </p:extLst>
          </p:nvPr>
        </p:nvGraphicFramePr>
        <p:xfrm>
          <a:off x="681038" y="2188029"/>
          <a:ext cx="9613900" cy="451757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12844709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Ανοιχτή διαδικασία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85</a:t>
            </a:fld>
            <a:endParaRPr lang="en-US" dirty="0"/>
          </a:p>
        </p:txBody>
      </p:sp>
      <p:graphicFrame>
        <p:nvGraphicFramePr>
          <p:cNvPr id="7" name="Content Placeholder 2">
            <a:extLst>
              <a:ext uri="{FF2B5EF4-FFF2-40B4-BE49-F238E27FC236}">
                <a16:creationId xmlns:a16="http://schemas.microsoft.com/office/drawing/2014/main" id="{0D59DFAB-9A27-8C01-3138-59EEC85BBA78}"/>
              </a:ext>
            </a:extLst>
          </p:cNvPr>
          <p:cNvGraphicFramePr>
            <a:graphicFrameLocks noGrp="1"/>
          </p:cNvGraphicFramePr>
          <p:nvPr>
            <p:ph idx="1"/>
            <p:extLst>
              <p:ext uri="{D42A27DB-BD31-4B8C-83A1-F6EECF244321}">
                <p14:modId xmlns:p14="http://schemas.microsoft.com/office/powerpoint/2010/main" val="463257639"/>
              </p:ext>
            </p:extLst>
          </p:nvPr>
        </p:nvGraphicFramePr>
        <p:xfrm>
          <a:off x="681038" y="2106386"/>
          <a:ext cx="9613900" cy="455567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16397170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Ανοιχτή διαδικασία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86</a:t>
            </a:fld>
            <a:endParaRPr lang="en-US" dirty="0"/>
          </a:p>
        </p:txBody>
      </p:sp>
      <p:graphicFrame>
        <p:nvGraphicFramePr>
          <p:cNvPr id="6" name="Content Placeholder 2">
            <a:extLst>
              <a:ext uri="{FF2B5EF4-FFF2-40B4-BE49-F238E27FC236}">
                <a16:creationId xmlns:a16="http://schemas.microsoft.com/office/drawing/2014/main" id="{FB05FD2F-9947-D181-B900-D11B11F2622F}"/>
              </a:ext>
            </a:extLst>
          </p:cNvPr>
          <p:cNvGraphicFramePr>
            <a:graphicFrameLocks noGrp="1"/>
          </p:cNvGraphicFramePr>
          <p:nvPr>
            <p:ph idx="1"/>
            <p:extLst>
              <p:ext uri="{D42A27DB-BD31-4B8C-83A1-F6EECF244321}">
                <p14:modId xmlns:p14="http://schemas.microsoft.com/office/powerpoint/2010/main" val="3441550618"/>
              </p:ext>
            </p:extLst>
          </p:nvPr>
        </p:nvGraphicFramePr>
        <p:xfrm>
          <a:off x="681038" y="2155372"/>
          <a:ext cx="9613900" cy="44577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0027846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Κλειστή διαδικασία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87</a:t>
            </a:fld>
            <a:endParaRPr lang="en-US" dirty="0"/>
          </a:p>
        </p:txBody>
      </p:sp>
      <p:graphicFrame>
        <p:nvGraphicFramePr>
          <p:cNvPr id="7" name="Content Placeholder 2">
            <a:extLst>
              <a:ext uri="{FF2B5EF4-FFF2-40B4-BE49-F238E27FC236}">
                <a16:creationId xmlns:a16="http://schemas.microsoft.com/office/drawing/2014/main" id="{1E81B1A3-B526-09F7-4876-BE5C2940EBB1}"/>
              </a:ext>
            </a:extLst>
          </p:cNvPr>
          <p:cNvGraphicFramePr>
            <a:graphicFrameLocks noGrp="1"/>
          </p:cNvGraphicFramePr>
          <p:nvPr>
            <p:ph idx="1"/>
            <p:extLst>
              <p:ext uri="{D42A27DB-BD31-4B8C-83A1-F6EECF244321}">
                <p14:modId xmlns:p14="http://schemas.microsoft.com/office/powerpoint/2010/main" val="4160311634"/>
              </p:ext>
            </p:extLst>
          </p:nvPr>
        </p:nvGraphicFramePr>
        <p:xfrm>
          <a:off x="681038" y="2090058"/>
          <a:ext cx="9613900" cy="44577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56855084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Κλειστή διαδικασία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88</a:t>
            </a:fld>
            <a:endParaRPr lang="en-US" dirty="0"/>
          </a:p>
        </p:txBody>
      </p:sp>
      <p:graphicFrame>
        <p:nvGraphicFramePr>
          <p:cNvPr id="6" name="Content Placeholder 2">
            <a:extLst>
              <a:ext uri="{FF2B5EF4-FFF2-40B4-BE49-F238E27FC236}">
                <a16:creationId xmlns:a16="http://schemas.microsoft.com/office/drawing/2014/main" id="{2627B1D9-88FC-D072-F017-7F9579C7B0A4}"/>
              </a:ext>
            </a:extLst>
          </p:cNvPr>
          <p:cNvGraphicFramePr>
            <a:graphicFrameLocks noGrp="1"/>
          </p:cNvGraphicFramePr>
          <p:nvPr>
            <p:ph idx="1"/>
            <p:extLst>
              <p:ext uri="{D42A27DB-BD31-4B8C-83A1-F6EECF244321}">
                <p14:modId xmlns:p14="http://schemas.microsoft.com/office/powerpoint/2010/main" val="743460413"/>
              </p:ext>
            </p:extLst>
          </p:nvPr>
        </p:nvGraphicFramePr>
        <p:xfrm>
          <a:off x="681038" y="2057400"/>
          <a:ext cx="9613900" cy="46863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60199318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Κλειστή διαδικασία</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89</a:t>
            </a:fld>
            <a:endParaRPr lang="en-US" dirty="0"/>
          </a:p>
        </p:txBody>
      </p:sp>
      <p:graphicFrame>
        <p:nvGraphicFramePr>
          <p:cNvPr id="7" name="Content Placeholder 2">
            <a:extLst>
              <a:ext uri="{FF2B5EF4-FFF2-40B4-BE49-F238E27FC236}">
                <a16:creationId xmlns:a16="http://schemas.microsoft.com/office/drawing/2014/main" id="{32A330CC-6E2D-EC17-9807-55B4885E44CA}"/>
              </a:ext>
            </a:extLst>
          </p:cNvPr>
          <p:cNvGraphicFramePr>
            <a:graphicFrameLocks noGrp="1"/>
          </p:cNvGraphicFramePr>
          <p:nvPr>
            <p:ph idx="1"/>
            <p:extLst>
              <p:ext uri="{D42A27DB-BD31-4B8C-83A1-F6EECF244321}">
                <p14:modId xmlns:p14="http://schemas.microsoft.com/office/powerpoint/2010/main" val="1289091646"/>
              </p:ext>
            </p:extLst>
          </p:nvPr>
        </p:nvGraphicFramePr>
        <p:xfrm>
          <a:off x="681038" y="2253343"/>
          <a:ext cx="9613900" cy="440871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94086152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Άλλες πηγές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9</a:t>
            </a:fld>
            <a:endParaRPr lang="en-US" dirty="0"/>
          </a:p>
        </p:txBody>
      </p:sp>
      <p:sp>
        <p:nvSpPr>
          <p:cNvPr id="7" name="Θέση περιεχομένου 2">
            <a:extLst>
              <a:ext uri="{FF2B5EF4-FFF2-40B4-BE49-F238E27FC236}">
                <a16:creationId xmlns:a16="http://schemas.microsoft.com/office/drawing/2014/main" id="{72494B52-5760-22BD-9678-8BA2A4775A57}"/>
              </a:ext>
            </a:extLst>
          </p:cNvPr>
          <p:cNvSpPr>
            <a:spLocks noGrp="1"/>
          </p:cNvSpPr>
          <p:nvPr>
            <p:ph idx="1"/>
          </p:nvPr>
        </p:nvSpPr>
        <p:spPr>
          <a:xfrm>
            <a:off x="680282" y="2222500"/>
            <a:ext cx="9613900" cy="4267200"/>
          </a:xfrm>
        </p:spPr>
        <p:txBody>
          <a:bodyPr>
            <a:normAutofit lnSpcReduction="10000"/>
          </a:bodyPr>
          <a:lstStyle/>
          <a:p>
            <a:pPr algn="just"/>
            <a:r>
              <a:rPr lang="el-GR" sz="1800" dirty="0"/>
              <a:t>ΓΓΠΣ, Εγχειρίδια χρήσης και </a:t>
            </a:r>
            <a:r>
              <a:rPr lang="en-GB" sz="1800" dirty="0"/>
              <a:t>eLearning</a:t>
            </a:r>
            <a:r>
              <a:rPr lang="el-GR" sz="1800" dirty="0"/>
              <a:t> για τις ηλεκτρονικές υπηρεσίες του ΟΠΣ ΕΣΗΔΗΣ </a:t>
            </a:r>
            <a:r>
              <a:rPr lang="en-GB" sz="1800" u="sng" dirty="0">
                <a:hlinkClick r:id="rId2"/>
              </a:rPr>
              <a:t>https://portal.eprocurement.gov.gr/webcenter/portal/TestPortal/elearning</a:t>
            </a:r>
            <a:endParaRPr lang="el-GR" sz="1800" u="sng" dirty="0"/>
          </a:p>
          <a:p>
            <a:pPr algn="just"/>
            <a:r>
              <a:rPr lang="el-GR" sz="1800" dirty="0"/>
              <a:t>ΔΙΑΥΓΕΙΑ </a:t>
            </a:r>
            <a:r>
              <a:rPr lang="it-IT" sz="1800" dirty="0">
                <a:hlinkClick r:id="rId3"/>
              </a:rPr>
              <a:t>https://diavgeia.gov.gr/</a:t>
            </a:r>
            <a:endParaRPr lang="el-GR" sz="1800" dirty="0"/>
          </a:p>
          <a:p>
            <a:pPr lvl="0" algn="just"/>
            <a:r>
              <a:rPr lang="el-GR" sz="1800" dirty="0"/>
              <a:t>Επιτροπή Ανταγωνισμού (Απρίλιος 2022), Οδηγός για Αναθέτουσες Αρχές, ανίχνευση και πρόληψη </a:t>
            </a:r>
            <a:r>
              <a:rPr lang="el-GR" sz="1800" dirty="0" err="1"/>
              <a:t>συμπαιγνιακών</a:t>
            </a:r>
            <a:r>
              <a:rPr lang="el-GR" sz="1800" dirty="0"/>
              <a:t> πρακτικών σε διαγωνισμούς προμηθειών      </a:t>
            </a:r>
            <a:r>
              <a:rPr lang="en-GB" sz="1800" dirty="0">
                <a:hlinkClick r:id="rId4"/>
              </a:rPr>
              <a:t>https://www.epant.gr/enimerosi/dimosieyseis/odigoi/item/570-odigos-gia-anathetouses-arxes.html</a:t>
            </a:r>
            <a:endParaRPr lang="el-GR" sz="1800" dirty="0"/>
          </a:p>
          <a:p>
            <a:pPr lvl="0" algn="just"/>
            <a:r>
              <a:rPr lang="el-GR" sz="1800" dirty="0"/>
              <a:t>Ευρωπαϊκό Κοινοβούλιο, Θεματολογικά δελτία για την Ευρωπαϊκή Ένωση, Δημόσιες συμβάσεις </a:t>
            </a:r>
            <a:r>
              <a:rPr lang="en-GB" sz="1800" u="sng" dirty="0">
                <a:hlinkClick r:id="rId5"/>
              </a:rPr>
              <a:t>https://www.europarl.europa.eu/factsheets/el/home</a:t>
            </a:r>
            <a:endParaRPr lang="el-GR" sz="1800" u="sng" dirty="0"/>
          </a:p>
          <a:p>
            <a:pPr lvl="0" algn="just"/>
            <a:r>
              <a:rPr lang="el-GR" sz="1800" dirty="0"/>
              <a:t>Ενιαία Αρχή Δημοσίων Συμβάσεων (Ε.Α.ΔΗ.ΣΥ.)</a:t>
            </a:r>
          </a:p>
          <a:p>
            <a:pPr marL="0" lvl="0" indent="0" algn="just">
              <a:buNone/>
            </a:pPr>
            <a:r>
              <a:rPr lang="it-IT" sz="1800" dirty="0">
                <a:hlinkClick r:id="rId6"/>
              </a:rPr>
              <a:t>https://www.eaadhsy.gr/index.php/m-foreis/m-eshdhs</a:t>
            </a:r>
            <a:r>
              <a:rPr lang="el-GR" sz="1800" dirty="0"/>
              <a:t> </a:t>
            </a:r>
          </a:p>
          <a:p>
            <a:pPr marL="0" lvl="0" indent="0" algn="just">
              <a:buNone/>
            </a:pPr>
            <a:r>
              <a:rPr lang="it-IT" sz="1800" dirty="0">
                <a:hlinkClick r:id="rId7"/>
              </a:rPr>
              <a:t>https://www.eaadhsy.gr/n4412/</a:t>
            </a:r>
            <a:endParaRPr lang="el-GR" sz="1800" dirty="0"/>
          </a:p>
          <a:p>
            <a:pPr marL="0" lvl="0" indent="0" algn="just">
              <a:buNone/>
            </a:pPr>
            <a:r>
              <a:rPr lang="it-IT" sz="1800" dirty="0">
                <a:hlinkClick r:id="rId8"/>
              </a:rPr>
              <a:t>https://www.eaadhsy.gr/index.php/category-articles-eaadhsy/753-ekthesi-evropaikoy-elegktikoy-synedriou-dimosies-symvaseis-stin-ee</a:t>
            </a:r>
            <a:endParaRPr lang="el-GR" sz="1800" dirty="0"/>
          </a:p>
        </p:txBody>
      </p:sp>
    </p:spTree>
    <p:extLst>
      <p:ext uri="{BB962C8B-B14F-4D97-AF65-F5344CB8AC3E}">
        <p14:creationId xmlns:p14="http://schemas.microsoft.com/office/powerpoint/2010/main" val="250416416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fade">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
                                            <p:txEl>
                                              <p:pRg st="1" end="1"/>
                                            </p:txEl>
                                          </p:spTgt>
                                        </p:tgtEl>
                                        <p:attrNameLst>
                                          <p:attrName>style.visibility</p:attrName>
                                        </p:attrNameLst>
                                      </p:cBhvr>
                                      <p:to>
                                        <p:strVal val="visible"/>
                                      </p:to>
                                    </p:set>
                                    <p:animEffect transition="in" filter="fade">
                                      <p:cBhvr>
                                        <p:cTn id="12" dur="500"/>
                                        <p:tgtEl>
                                          <p:spTgt spid="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7">
                                            <p:txEl>
                                              <p:pRg st="2" end="2"/>
                                            </p:txEl>
                                          </p:spTgt>
                                        </p:tgtEl>
                                        <p:attrNameLst>
                                          <p:attrName>style.visibility</p:attrName>
                                        </p:attrNameLst>
                                      </p:cBhvr>
                                      <p:to>
                                        <p:strVal val="visible"/>
                                      </p:to>
                                    </p:set>
                                    <p:animEffect transition="in" filter="fade">
                                      <p:cBhvr>
                                        <p:cTn id="17" dur="500"/>
                                        <p:tgtEl>
                                          <p:spTgt spid="7">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7">
                                            <p:txEl>
                                              <p:pRg st="3" end="3"/>
                                            </p:txEl>
                                          </p:spTgt>
                                        </p:tgtEl>
                                        <p:attrNameLst>
                                          <p:attrName>style.visibility</p:attrName>
                                        </p:attrNameLst>
                                      </p:cBhvr>
                                      <p:to>
                                        <p:strVal val="visible"/>
                                      </p:to>
                                    </p:set>
                                    <p:animEffect transition="in" filter="fade">
                                      <p:cBhvr>
                                        <p:cTn id="22" dur="500"/>
                                        <p:tgtEl>
                                          <p:spTgt spid="7">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7">
                                            <p:txEl>
                                              <p:pRg st="4" end="4"/>
                                            </p:txEl>
                                          </p:spTgt>
                                        </p:tgtEl>
                                        <p:attrNameLst>
                                          <p:attrName>style.visibility</p:attrName>
                                        </p:attrNameLst>
                                      </p:cBhvr>
                                      <p:to>
                                        <p:strVal val="visible"/>
                                      </p:to>
                                    </p:set>
                                    <p:animEffect transition="in" filter="fade">
                                      <p:cBhvr>
                                        <p:cTn id="27" dur="500"/>
                                        <p:tgtEl>
                                          <p:spTgt spid="7">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7">
                                            <p:txEl>
                                              <p:pRg st="5" end="5"/>
                                            </p:txEl>
                                          </p:spTgt>
                                        </p:tgtEl>
                                        <p:attrNameLst>
                                          <p:attrName>style.visibility</p:attrName>
                                        </p:attrNameLst>
                                      </p:cBhvr>
                                      <p:to>
                                        <p:strVal val="visible"/>
                                      </p:to>
                                    </p:set>
                                    <p:animEffect transition="in" filter="fade">
                                      <p:cBhvr>
                                        <p:cTn id="32" dur="500"/>
                                        <p:tgtEl>
                                          <p:spTgt spid="7">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7">
                                            <p:txEl>
                                              <p:pRg st="6" end="6"/>
                                            </p:txEl>
                                          </p:spTgt>
                                        </p:tgtEl>
                                        <p:attrNameLst>
                                          <p:attrName>style.visibility</p:attrName>
                                        </p:attrNameLst>
                                      </p:cBhvr>
                                      <p:to>
                                        <p:strVal val="visible"/>
                                      </p:to>
                                    </p:set>
                                    <p:animEffect transition="in" filter="fade">
                                      <p:cBhvr>
                                        <p:cTn id="37" dur="500"/>
                                        <p:tgtEl>
                                          <p:spTgt spid="7">
                                            <p:txEl>
                                              <p:pRg st="6" end="6"/>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7">
                                            <p:txEl>
                                              <p:pRg st="7" end="7"/>
                                            </p:txEl>
                                          </p:spTgt>
                                        </p:tgtEl>
                                        <p:attrNameLst>
                                          <p:attrName>style.visibility</p:attrName>
                                        </p:attrNameLst>
                                      </p:cBhvr>
                                      <p:to>
                                        <p:strVal val="visible"/>
                                      </p:to>
                                    </p:set>
                                    <p:animEffect transition="in" filter="fade">
                                      <p:cBhvr>
                                        <p:cTn id="42" dur="500"/>
                                        <p:tgtEl>
                                          <p:spTgt spid="7">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Συμβάσεις κάτω των ορίων</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90</a:t>
            </a:fld>
            <a:endParaRPr lang="en-US" dirty="0"/>
          </a:p>
        </p:txBody>
      </p:sp>
      <p:graphicFrame>
        <p:nvGraphicFramePr>
          <p:cNvPr id="6" name="Content Placeholder 2">
            <a:extLst>
              <a:ext uri="{FF2B5EF4-FFF2-40B4-BE49-F238E27FC236}">
                <a16:creationId xmlns:a16="http://schemas.microsoft.com/office/drawing/2014/main" id="{3C2D27FD-6070-A28D-2807-CE5A25AEE3D5}"/>
              </a:ext>
            </a:extLst>
          </p:cNvPr>
          <p:cNvGraphicFramePr>
            <a:graphicFrameLocks noGrp="1"/>
          </p:cNvGraphicFramePr>
          <p:nvPr>
            <p:ph idx="1"/>
            <p:extLst>
              <p:ext uri="{D42A27DB-BD31-4B8C-83A1-F6EECF244321}">
                <p14:modId xmlns:p14="http://schemas.microsoft.com/office/powerpoint/2010/main" val="1538716842"/>
              </p:ext>
            </p:extLst>
          </p:nvPr>
        </p:nvGraphicFramePr>
        <p:xfrm>
          <a:off x="681038" y="2106386"/>
          <a:ext cx="9613900" cy="439238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16646223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Επιλογή διαδικασιών</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91</a:t>
            </a:fld>
            <a:endParaRPr lang="en-US" dirty="0"/>
          </a:p>
        </p:txBody>
      </p:sp>
      <p:graphicFrame>
        <p:nvGraphicFramePr>
          <p:cNvPr id="10" name="Content Placeholder 2">
            <a:extLst>
              <a:ext uri="{FF2B5EF4-FFF2-40B4-BE49-F238E27FC236}">
                <a16:creationId xmlns:a16="http://schemas.microsoft.com/office/drawing/2014/main" id="{536EA3EE-E519-81D7-083A-59B0B6F57469}"/>
              </a:ext>
            </a:extLst>
          </p:cNvPr>
          <p:cNvGraphicFramePr>
            <a:graphicFrameLocks noGrp="1"/>
          </p:cNvGraphicFramePr>
          <p:nvPr>
            <p:ph idx="1"/>
            <p:extLst>
              <p:ext uri="{D42A27DB-BD31-4B8C-83A1-F6EECF244321}">
                <p14:modId xmlns:p14="http://schemas.microsoft.com/office/powerpoint/2010/main" val="2587022394"/>
              </p:ext>
            </p:extLst>
          </p:nvPr>
        </p:nvGraphicFramePr>
        <p:xfrm>
          <a:off x="681038" y="2204358"/>
          <a:ext cx="9613900" cy="450124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54281887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Συμβάσεις ήσσονος αξίας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92</a:t>
            </a:fld>
            <a:endParaRPr lang="en-US" dirty="0"/>
          </a:p>
        </p:txBody>
      </p:sp>
      <p:graphicFrame>
        <p:nvGraphicFramePr>
          <p:cNvPr id="6" name="Content Placeholder 2">
            <a:extLst>
              <a:ext uri="{FF2B5EF4-FFF2-40B4-BE49-F238E27FC236}">
                <a16:creationId xmlns:a16="http://schemas.microsoft.com/office/drawing/2014/main" id="{8CC8A992-4763-2B0B-5D67-7623832FAB6D}"/>
              </a:ext>
            </a:extLst>
          </p:cNvPr>
          <p:cNvGraphicFramePr>
            <a:graphicFrameLocks noGrp="1"/>
          </p:cNvGraphicFramePr>
          <p:nvPr>
            <p:ph idx="1"/>
            <p:extLst>
              <p:ext uri="{D42A27DB-BD31-4B8C-83A1-F6EECF244321}">
                <p14:modId xmlns:p14="http://schemas.microsoft.com/office/powerpoint/2010/main" val="366545933"/>
              </p:ext>
            </p:extLst>
          </p:nvPr>
        </p:nvGraphicFramePr>
        <p:xfrm>
          <a:off x="681038" y="2155371"/>
          <a:ext cx="9613900" cy="458832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50556779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Απευθείας ανάθεση</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93</a:t>
            </a:fld>
            <a:endParaRPr lang="en-US" dirty="0"/>
          </a:p>
        </p:txBody>
      </p:sp>
      <p:graphicFrame>
        <p:nvGraphicFramePr>
          <p:cNvPr id="7" name="Content Placeholder 1">
            <a:extLst>
              <a:ext uri="{FF2B5EF4-FFF2-40B4-BE49-F238E27FC236}">
                <a16:creationId xmlns:a16="http://schemas.microsoft.com/office/drawing/2014/main" id="{A778E026-61C3-FB81-76F2-56CD9C9F879B}"/>
              </a:ext>
            </a:extLst>
          </p:cNvPr>
          <p:cNvGraphicFramePr>
            <a:graphicFrameLocks noGrp="1"/>
          </p:cNvGraphicFramePr>
          <p:nvPr>
            <p:ph idx="1"/>
            <p:extLst>
              <p:ext uri="{D42A27DB-BD31-4B8C-83A1-F6EECF244321}">
                <p14:modId xmlns:p14="http://schemas.microsoft.com/office/powerpoint/2010/main" val="219403133"/>
              </p:ext>
            </p:extLst>
          </p:nvPr>
        </p:nvGraphicFramePr>
        <p:xfrm>
          <a:off x="681038" y="2171700"/>
          <a:ext cx="9613900" cy="44577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52059112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Απευθείας ανάθεση</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94</a:t>
            </a:fld>
            <a:endParaRPr lang="en-US" dirty="0"/>
          </a:p>
        </p:txBody>
      </p:sp>
      <p:graphicFrame>
        <p:nvGraphicFramePr>
          <p:cNvPr id="6" name="Content Placeholder 1">
            <a:extLst>
              <a:ext uri="{FF2B5EF4-FFF2-40B4-BE49-F238E27FC236}">
                <a16:creationId xmlns:a16="http://schemas.microsoft.com/office/drawing/2014/main" id="{58B8CA22-5F11-8137-BB36-82737F1494E7}"/>
              </a:ext>
            </a:extLst>
          </p:cNvPr>
          <p:cNvGraphicFramePr>
            <a:graphicFrameLocks noGrp="1"/>
          </p:cNvGraphicFramePr>
          <p:nvPr>
            <p:ph idx="1"/>
            <p:extLst>
              <p:ext uri="{D42A27DB-BD31-4B8C-83A1-F6EECF244321}">
                <p14:modId xmlns:p14="http://schemas.microsoft.com/office/powerpoint/2010/main" val="2507915326"/>
              </p:ext>
            </p:extLst>
          </p:nvPr>
        </p:nvGraphicFramePr>
        <p:xfrm>
          <a:off x="681038" y="2068287"/>
          <a:ext cx="9613900" cy="464275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20154103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Απευθείας ανάθεση</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95</a:t>
            </a:fld>
            <a:endParaRPr lang="en-US" dirty="0"/>
          </a:p>
        </p:txBody>
      </p:sp>
      <p:graphicFrame>
        <p:nvGraphicFramePr>
          <p:cNvPr id="7" name="Content Placeholder 1">
            <a:extLst>
              <a:ext uri="{FF2B5EF4-FFF2-40B4-BE49-F238E27FC236}">
                <a16:creationId xmlns:a16="http://schemas.microsoft.com/office/drawing/2014/main" id="{9B81D5B7-29AA-85CB-2349-509C7C8D092B}"/>
              </a:ext>
            </a:extLst>
          </p:cNvPr>
          <p:cNvGraphicFramePr>
            <a:graphicFrameLocks noGrp="1"/>
          </p:cNvGraphicFramePr>
          <p:nvPr>
            <p:ph idx="1"/>
            <p:extLst>
              <p:ext uri="{D42A27DB-BD31-4B8C-83A1-F6EECF244321}">
                <p14:modId xmlns:p14="http://schemas.microsoft.com/office/powerpoint/2010/main" val="483147207"/>
              </p:ext>
            </p:extLst>
          </p:nvPr>
        </p:nvGraphicFramePr>
        <p:xfrm>
          <a:off x="681038" y="2024743"/>
          <a:ext cx="9613900" cy="475705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95347282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Ανταγωνιστική διαδικασία με διαπραγμάτευση</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96</a:t>
            </a:fld>
            <a:endParaRPr lang="en-US" dirty="0"/>
          </a:p>
        </p:txBody>
      </p:sp>
      <p:graphicFrame>
        <p:nvGraphicFramePr>
          <p:cNvPr id="6" name="Content Placeholder 2">
            <a:extLst>
              <a:ext uri="{FF2B5EF4-FFF2-40B4-BE49-F238E27FC236}">
                <a16:creationId xmlns:a16="http://schemas.microsoft.com/office/drawing/2014/main" id="{BBE732FC-7DE6-93F4-FEBF-11A5A84811DE}"/>
              </a:ext>
            </a:extLst>
          </p:cNvPr>
          <p:cNvGraphicFramePr>
            <a:graphicFrameLocks noGrp="1"/>
          </p:cNvGraphicFramePr>
          <p:nvPr>
            <p:ph idx="1"/>
            <p:extLst>
              <p:ext uri="{D42A27DB-BD31-4B8C-83A1-F6EECF244321}">
                <p14:modId xmlns:p14="http://schemas.microsoft.com/office/powerpoint/2010/main" val="432303251"/>
              </p:ext>
            </p:extLst>
          </p:nvPr>
        </p:nvGraphicFramePr>
        <p:xfrm>
          <a:off x="681038" y="2122714"/>
          <a:ext cx="9613900" cy="444137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78390808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Ανταγωνιστική διαδικασία με διαπραγμάτευση</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97</a:t>
            </a:fld>
            <a:endParaRPr lang="en-US" dirty="0"/>
          </a:p>
        </p:txBody>
      </p:sp>
      <p:graphicFrame>
        <p:nvGraphicFramePr>
          <p:cNvPr id="7" name="Content Placeholder 2">
            <a:extLst>
              <a:ext uri="{FF2B5EF4-FFF2-40B4-BE49-F238E27FC236}">
                <a16:creationId xmlns:a16="http://schemas.microsoft.com/office/drawing/2014/main" id="{F8FE81D9-103C-5EB6-A6A0-3B6CA400ABDF}"/>
              </a:ext>
            </a:extLst>
          </p:cNvPr>
          <p:cNvGraphicFramePr>
            <a:graphicFrameLocks noGrp="1"/>
          </p:cNvGraphicFramePr>
          <p:nvPr>
            <p:ph idx="1"/>
            <p:extLst>
              <p:ext uri="{D42A27DB-BD31-4B8C-83A1-F6EECF244321}">
                <p14:modId xmlns:p14="http://schemas.microsoft.com/office/powerpoint/2010/main" val="2865520134"/>
              </p:ext>
            </p:extLst>
          </p:nvPr>
        </p:nvGraphicFramePr>
        <p:xfrm>
          <a:off x="681038" y="2188029"/>
          <a:ext cx="9613900" cy="440871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4431156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Ανταγωνιστική διαδικασία με διαπραγμάτευση</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98</a:t>
            </a:fld>
            <a:endParaRPr lang="en-US" dirty="0"/>
          </a:p>
        </p:txBody>
      </p:sp>
      <p:graphicFrame>
        <p:nvGraphicFramePr>
          <p:cNvPr id="6" name="Content Placeholder 2">
            <a:extLst>
              <a:ext uri="{FF2B5EF4-FFF2-40B4-BE49-F238E27FC236}">
                <a16:creationId xmlns:a16="http://schemas.microsoft.com/office/drawing/2014/main" id="{F4774932-6091-C8D0-22A1-317987501B63}"/>
              </a:ext>
            </a:extLst>
          </p:cNvPr>
          <p:cNvGraphicFramePr>
            <a:graphicFrameLocks noGrp="1"/>
          </p:cNvGraphicFramePr>
          <p:nvPr>
            <p:ph idx="1"/>
            <p:extLst>
              <p:ext uri="{D42A27DB-BD31-4B8C-83A1-F6EECF244321}">
                <p14:modId xmlns:p14="http://schemas.microsoft.com/office/powerpoint/2010/main" val="3654122848"/>
              </p:ext>
            </p:extLst>
          </p:nvPr>
        </p:nvGraphicFramePr>
        <p:xfrm>
          <a:off x="681038" y="2139043"/>
          <a:ext cx="9613900" cy="449035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76410847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Τίτλος 1">
            <a:extLst>
              <a:ext uri="{FF2B5EF4-FFF2-40B4-BE49-F238E27FC236}">
                <a16:creationId xmlns:a16="http://schemas.microsoft.com/office/drawing/2014/main" id="{09E2354F-2D36-FD15-52C8-7F165AADFD1A}"/>
              </a:ext>
            </a:extLst>
          </p:cNvPr>
          <p:cNvSpPr>
            <a:spLocks noGrp="1"/>
          </p:cNvSpPr>
          <p:nvPr>
            <p:ph type="title"/>
          </p:nvPr>
        </p:nvSpPr>
        <p:spPr/>
        <p:txBody>
          <a:bodyPr/>
          <a:lstStyle/>
          <a:p>
            <a:r>
              <a:rPr lang="el-GR" dirty="0"/>
              <a:t>Ανταγωνιστικός διάλογος</a:t>
            </a:r>
          </a:p>
        </p:txBody>
      </p:sp>
      <p:sp>
        <p:nvSpPr>
          <p:cNvPr id="4" name="Θέση αριθμού διαφάνειας 3">
            <a:extLst>
              <a:ext uri="{FF2B5EF4-FFF2-40B4-BE49-F238E27FC236}">
                <a16:creationId xmlns:a16="http://schemas.microsoft.com/office/drawing/2014/main" id="{E2313057-A945-7E37-FB58-60B0A9354948}"/>
              </a:ext>
            </a:extLst>
          </p:cNvPr>
          <p:cNvSpPr>
            <a:spLocks noGrp="1"/>
          </p:cNvSpPr>
          <p:nvPr>
            <p:ph type="sldNum" sz="quarter" idx="12"/>
          </p:nvPr>
        </p:nvSpPr>
        <p:spPr/>
        <p:txBody>
          <a:bodyPr/>
          <a:lstStyle/>
          <a:p>
            <a:fld id="{6D22F896-40B5-4ADD-8801-0D06FADFA095}" type="slidenum">
              <a:rPr lang="en-US" smtClean="0"/>
              <a:pPr/>
              <a:t>99</a:t>
            </a:fld>
            <a:endParaRPr lang="en-US" dirty="0"/>
          </a:p>
        </p:txBody>
      </p:sp>
      <p:graphicFrame>
        <p:nvGraphicFramePr>
          <p:cNvPr id="7" name="Content Placeholder 2">
            <a:extLst>
              <a:ext uri="{FF2B5EF4-FFF2-40B4-BE49-F238E27FC236}">
                <a16:creationId xmlns:a16="http://schemas.microsoft.com/office/drawing/2014/main" id="{1878DD3F-9AD7-39AC-D786-385F189910D7}"/>
              </a:ext>
            </a:extLst>
          </p:cNvPr>
          <p:cNvGraphicFramePr>
            <a:graphicFrameLocks noGrp="1"/>
          </p:cNvGraphicFramePr>
          <p:nvPr>
            <p:ph idx="1"/>
            <p:extLst>
              <p:ext uri="{D42A27DB-BD31-4B8C-83A1-F6EECF244321}">
                <p14:modId xmlns:p14="http://schemas.microsoft.com/office/powerpoint/2010/main" val="1011414869"/>
              </p:ext>
            </p:extLst>
          </p:nvPr>
        </p:nvGraphicFramePr>
        <p:xfrm>
          <a:off x="681038" y="2122714"/>
          <a:ext cx="9613900" cy="458832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50018979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theme/theme1.xml><?xml version="1.0" encoding="utf-8"?>
<a:theme xmlns:a="http://schemas.openxmlformats.org/drawingml/2006/main" name="Βερολίνο">
  <a:themeElements>
    <a:clrScheme name="Βερολίνο">
      <a:dk1>
        <a:sysClr val="windowText" lastClr="000000"/>
      </a:dk1>
      <a:lt1>
        <a:sysClr val="window" lastClr="FFFFFF"/>
      </a:lt1>
      <a:dk2>
        <a:srgbClr val="9D360E"/>
      </a:dk2>
      <a:lt2>
        <a:srgbClr val="E7E6E6"/>
      </a:lt2>
      <a:accent1>
        <a:srgbClr val="F09415"/>
      </a:accent1>
      <a:accent2>
        <a:srgbClr val="C1B56B"/>
      </a:accent2>
      <a:accent3>
        <a:srgbClr val="4BAF73"/>
      </a:accent3>
      <a:accent4>
        <a:srgbClr val="5AA6C0"/>
      </a:accent4>
      <a:accent5>
        <a:srgbClr val="D17DF9"/>
      </a:accent5>
      <a:accent6>
        <a:srgbClr val="FA7E5C"/>
      </a:accent6>
      <a:hlink>
        <a:srgbClr val="FFAE3E"/>
      </a:hlink>
      <a:folHlink>
        <a:srgbClr val="FCC77E"/>
      </a:folHlink>
    </a:clrScheme>
    <a:fontScheme name="Βερολίνο">
      <a:majorFont>
        <a:latin typeface="Trebuchet MS" panose="020B060302020202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Trebuchet MS" panose="020B060302020202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Βερολίνο">
      <a:fillStyleLst>
        <a:solidFill>
          <a:schemeClr val="phClr"/>
        </a:solidFill>
        <a:gradFill rotWithShape="1">
          <a:gsLst>
            <a:gs pos="0">
              <a:schemeClr val="phClr">
                <a:tint val="60000"/>
                <a:satMod val="100000"/>
                <a:lumMod val="110000"/>
              </a:schemeClr>
            </a:gs>
            <a:gs pos="100000">
              <a:schemeClr val="phClr">
                <a:tint val="70000"/>
                <a:satMod val="100000"/>
                <a:lumMod val="100000"/>
              </a:schemeClr>
            </a:gs>
          </a:gsLst>
          <a:lin ang="5400000" scaled="0"/>
        </a:gradFill>
        <a:gradFill rotWithShape="1">
          <a:gsLst>
            <a:gs pos="0">
              <a:schemeClr val="phClr">
                <a:tint val="94000"/>
                <a:satMod val="103000"/>
                <a:lumMod val="102000"/>
              </a:schemeClr>
            </a:gs>
            <a:gs pos="50000">
              <a:schemeClr val="phClr">
                <a:shade val="100000"/>
                <a:satMod val="110000"/>
                <a:lumMod val="100000"/>
              </a:schemeClr>
            </a:gs>
            <a:gs pos="100000">
              <a:schemeClr val="phClr">
                <a:shade val="78000"/>
                <a:satMod val="120000"/>
                <a:lumMod val="99000"/>
              </a:schemeClr>
            </a:gs>
          </a:gsLst>
          <a:lin ang="5400000" scaled="0"/>
        </a:gradFill>
      </a:fillStyleLst>
      <a:lnStyleLst>
        <a:ln w="9525" cap="flat" cmpd="sng" algn="ctr">
          <a:solidFill>
            <a:schemeClr val="phClr"/>
          </a:solidFill>
          <a:prstDash val="solid"/>
        </a:ln>
        <a:ln w="12700" cap="flat" cmpd="sng" algn="ctr">
          <a:solidFill>
            <a:schemeClr val="phClr"/>
          </a:solidFill>
          <a:prstDash val="solid"/>
        </a:ln>
        <a:ln w="19050" cap="flat" cmpd="sng" algn="ctr">
          <a:solidFill>
            <a:schemeClr val="phClr"/>
          </a:solidFill>
          <a:prstDash val="solid"/>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6000"/>
                <a:shade val="100000"/>
                <a:hueMod val="270000"/>
                <a:satMod val="200000"/>
                <a:lumMod val="128000"/>
              </a:schemeClr>
            </a:gs>
            <a:gs pos="50000">
              <a:schemeClr val="phClr">
                <a:shade val="100000"/>
                <a:hueMod val="100000"/>
                <a:satMod val="110000"/>
                <a:lumMod val="130000"/>
              </a:schemeClr>
            </a:gs>
            <a:gs pos="100000">
              <a:schemeClr val="phClr">
                <a:shade val="78000"/>
                <a:hueMod val="44000"/>
                <a:satMod val="200000"/>
                <a:lumMod val="69000"/>
              </a:schemeClr>
            </a:gs>
          </a:gsLst>
          <a:lin ang="2520000" scaled="0"/>
        </a:gradFill>
      </a:bgFillStyleLst>
    </a:fmtScheme>
  </a:themeElements>
  <a:objectDefaults/>
  <a:extraClrSchemeLst/>
  <a:extLst>
    <a:ext uri="{05A4C25C-085E-4340-85A3-A5531E510DB2}">
      <thm15:themeFamily xmlns:thm15="http://schemas.microsoft.com/office/thememl/2012/main" name="Berlin" id="{7B5DBA9E-B069-418E-9360-A61BDD0615A4}" vid="{C0CBE056-4EF4-4D92-969E-947779DA7AAA}"/>
    </a:ext>
  </a:extLst>
</a:theme>
</file>

<file path=ppt/theme/theme2.xml><?xml version="1.0" encoding="utf-8"?>
<a:theme xmlns:a="http://schemas.openxmlformats.org/drawingml/2006/main" name="Θέμα του Offic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Θέμα του Offic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Βερολίνο</Template>
  <TotalTime>5916</TotalTime>
  <Words>21783</Words>
  <Application>Microsoft Office PowerPoint</Application>
  <PresentationFormat>Ευρεία οθόνη</PresentationFormat>
  <Paragraphs>2294</Paragraphs>
  <Slides>322</Slides>
  <Notes>6</Notes>
  <HiddenSlides>0</HiddenSlides>
  <MMClips>0</MMClips>
  <ScaleCrop>false</ScaleCrop>
  <HeadingPairs>
    <vt:vector size="6" baseType="variant">
      <vt:variant>
        <vt:lpstr>Γραμματοσειρές που χρησιμοποιούνται</vt:lpstr>
      </vt:variant>
      <vt:variant>
        <vt:i4>4</vt:i4>
      </vt:variant>
      <vt:variant>
        <vt:lpstr>Θέμα</vt:lpstr>
      </vt:variant>
      <vt:variant>
        <vt:i4>1</vt:i4>
      </vt:variant>
      <vt:variant>
        <vt:lpstr>Τίτλοι διαφανειών</vt:lpstr>
      </vt:variant>
      <vt:variant>
        <vt:i4>322</vt:i4>
      </vt:variant>
    </vt:vector>
  </HeadingPairs>
  <TitlesOfParts>
    <vt:vector size="327" baseType="lpstr">
      <vt:lpstr>Arial</vt:lpstr>
      <vt:lpstr>Calibri</vt:lpstr>
      <vt:lpstr>Trebuchet MS</vt:lpstr>
      <vt:lpstr>Wingdings</vt:lpstr>
      <vt:lpstr>Βερολίνο</vt:lpstr>
      <vt:lpstr>ΔΗΜΟΣΙΕΣ ΣΥΜΒΑΣΕΙΣ    ΑΝΤΑΓΩΝΙΣΜΟΣ &amp; ΟΙΚΟΝΟΜΙΚΗ ΑΝΑΠΤΥΞΗ</vt:lpstr>
      <vt:lpstr>Περιεχόμενα μαθήματος</vt:lpstr>
      <vt:lpstr>Περιεχόμενα μαθήματος</vt:lpstr>
      <vt:lpstr>Περιεχόμενα μαθήματος</vt:lpstr>
      <vt:lpstr>Βιβλιογραφία-Αρθρογραφία</vt:lpstr>
      <vt:lpstr>Ελληνική Βιβλιογραφία</vt:lpstr>
      <vt:lpstr>Ελληνική Βιβλιογραφία</vt:lpstr>
      <vt:lpstr>Ξενόγλωσση Βιβλιογραφία</vt:lpstr>
      <vt:lpstr>Άλλες πηγές</vt:lpstr>
      <vt:lpstr>Διαθέσιμες προαιρετικές εργασίες εξαμήνου</vt:lpstr>
      <vt:lpstr>Διαθέσιμες προαιρετικές εργασίες εξαμήνου</vt:lpstr>
      <vt:lpstr>Εισαγωγή στις Δημόσιες Συμβάσεις</vt:lpstr>
      <vt:lpstr>Εισαγωγικές παρατηρήσεις</vt:lpstr>
      <vt:lpstr>Θεμελιώδεις έννοιες &amp; αρχές</vt:lpstr>
      <vt:lpstr>Βασικοί στόχοι των Δημοσίων Συμβάσεων</vt:lpstr>
      <vt:lpstr>Βασικοί στόχοι των Δημοσίων Συμβάσεων</vt:lpstr>
      <vt:lpstr>Άλλα μέσα υλοποίησης των στοχεύσεων</vt:lpstr>
      <vt:lpstr>Αγορά Δημοσίων Συμβάσεων</vt:lpstr>
      <vt:lpstr>Διασφάλιση ανταγωνισμού</vt:lpstr>
      <vt:lpstr>Διαδικασία ανάθεσης Δημοσίων Συμβάσεων</vt:lpstr>
      <vt:lpstr>Διαδικασία ανάθεσης Δημοσίων Συμβάσεων</vt:lpstr>
      <vt:lpstr>Σπουδαιότητα Δημοσίων Συμβάσεων</vt:lpstr>
      <vt:lpstr>Θεσμικό πλαίσιο</vt:lpstr>
      <vt:lpstr>Θεσμικό πλαίσιο (Εθνικό Δίκαιο)</vt:lpstr>
      <vt:lpstr>Θεσμικό πλαίσιο (Ενωσιακό Δίκαιο)</vt:lpstr>
      <vt:lpstr>Θεσμικό πλαίσιο (Ενωσιακό Δίκαιο)</vt:lpstr>
      <vt:lpstr>Θεσμικό πλαίσιο (Δικονομικό Δίκαιο)</vt:lpstr>
      <vt:lpstr>Θεσμικό πλαίσιο (Λοιπές Διατάξεις)</vt:lpstr>
      <vt:lpstr>Θεσμικό πλαίσιο (Τροποποιήσεις)</vt:lpstr>
      <vt:lpstr>Θεσμικό πλαίσιο</vt:lpstr>
      <vt:lpstr>Ορισμοί, Πεδίο εφαρμογής &amp; Αντικείμενο</vt:lpstr>
      <vt:lpstr>Αναθέτουσες αρχές</vt:lpstr>
      <vt:lpstr>Αναθέτοντες φορείς-ΚΚΑ</vt:lpstr>
      <vt:lpstr>Οργανισμοί Δημοσίου Δικαίου</vt:lpstr>
      <vt:lpstr>Έννοια Δημόσιας Σύμβασης</vt:lpstr>
      <vt:lpstr>Κριτήρια δημόσιας σύμβασης</vt:lpstr>
      <vt:lpstr>Έννοια έργου</vt:lpstr>
      <vt:lpstr>Έννοια προμήθειας</vt:lpstr>
      <vt:lpstr>Έννοια υπηρεσίας</vt:lpstr>
      <vt:lpstr>Έννοια μελέτης</vt:lpstr>
      <vt:lpstr>Έννοια διαγωνισμού μελετών</vt:lpstr>
      <vt:lpstr>Συμφωνία πλαίσιο-Κ.Δ.Α.</vt:lpstr>
      <vt:lpstr>ΚΑΑ-ΕΚΑΑ</vt:lpstr>
      <vt:lpstr>Έννοια οικονομικού φορέα</vt:lpstr>
      <vt:lpstr>Έννοια εγγράφου της σύμβασης</vt:lpstr>
      <vt:lpstr>Ανώτατα &amp; κατώτατα όρια</vt:lpstr>
      <vt:lpstr>Κατώτατα όρια Βιβλίου Ι</vt:lpstr>
      <vt:lpstr>Κατώτατα όρια Βιβλίου ΙΙ</vt:lpstr>
      <vt:lpstr>Απευθείας ανάθεση</vt:lpstr>
      <vt:lpstr>Ορισμοί-Λοιπές έννοιες</vt:lpstr>
      <vt:lpstr>Ορισμοί-Λοιπές έννοιες</vt:lpstr>
      <vt:lpstr>Πεδίο εφαρμογής</vt:lpstr>
      <vt:lpstr>Πεδίο εφαρμογής</vt:lpstr>
      <vt:lpstr>Αντικείμενο του Βιβλίου Ι (άρθρα 3-221)</vt:lpstr>
      <vt:lpstr>Μεικτές Συμβάσεις</vt:lpstr>
      <vt:lpstr>Μεικτές Συμβάσεις</vt:lpstr>
      <vt:lpstr>Αντικείμενο του Βιβλίου ΙΙ (άρθρα 2 &amp; 222-338)</vt:lpstr>
      <vt:lpstr>Αναθέτουσες Αρχές-Αναθέτοντες Φορείς</vt:lpstr>
      <vt:lpstr>Αναθέτουσες αρχές</vt:lpstr>
      <vt:lpstr>Αναθέτοντες Φορείς</vt:lpstr>
      <vt:lpstr>Δημόσια επιχείρηση-Ειδικά ή αποκλειστικά δικαιώματα</vt:lpstr>
      <vt:lpstr>Κάθε τρίτος φορέας που πληροί τα αντίστοιχα κριτήρια</vt:lpstr>
      <vt:lpstr>Εξαιρούμενοι τομείς</vt:lpstr>
      <vt:lpstr>Δραστηριότητες</vt:lpstr>
      <vt:lpstr>Δραστηριότητες</vt:lpstr>
      <vt:lpstr>Δραστηριότητες</vt:lpstr>
      <vt:lpstr>Θεμελιώδεις Αρχές</vt:lpstr>
      <vt:lpstr>Μέθοδοι υπολογισμού</vt:lpstr>
      <vt:lpstr>Βασικοί στόχοι</vt:lpstr>
      <vt:lpstr>Κοινή αφετηρία κατά τη διατύπωση των όρων</vt:lpstr>
      <vt:lpstr>Νομολογία ΔΕΕ</vt:lpstr>
      <vt:lpstr>Βασικό περιεχόμενο θεμελιωδών αρχών</vt:lpstr>
      <vt:lpstr>Κανόνες για τους οικονομικούς φορείς</vt:lpstr>
      <vt:lpstr>Κανόνες για τους οικονομικούς φορείς</vt:lpstr>
      <vt:lpstr>Κανόνες που εφαρμόζονται στις επικοινωνίες</vt:lpstr>
      <vt:lpstr>Τήρηση εχεμύθειας</vt:lpstr>
      <vt:lpstr>Συγκρούσεις συμφερόντων</vt:lpstr>
      <vt:lpstr>Συγκρούσεις συμφερόντων</vt:lpstr>
      <vt:lpstr>Συγκρούσεις συμφερόντων</vt:lpstr>
      <vt:lpstr>Συγκρούσεις συμφερόντων</vt:lpstr>
      <vt:lpstr>Είδη διαγωνιστικών διαδικασιών</vt:lpstr>
      <vt:lpstr>Διαδικασίες ανάθεσης</vt:lpstr>
      <vt:lpstr>Διαδικασίες ανάθεσης</vt:lpstr>
      <vt:lpstr>Διαδικασίες ανάθεσης</vt:lpstr>
      <vt:lpstr>Ανοιχτή διαδικασία</vt:lpstr>
      <vt:lpstr>Ανοιχτή διαδικασία</vt:lpstr>
      <vt:lpstr>Κλειστή διαδικασία</vt:lpstr>
      <vt:lpstr>Κλειστή διαδικασία</vt:lpstr>
      <vt:lpstr>Κλειστή διαδικασία</vt:lpstr>
      <vt:lpstr>Συμβάσεις κάτω των ορίων</vt:lpstr>
      <vt:lpstr>Επιλογή διαδικασιών</vt:lpstr>
      <vt:lpstr>Συμβάσεις ήσσονος αξίας</vt:lpstr>
      <vt:lpstr>Απευθείας ανάθεση</vt:lpstr>
      <vt:lpstr>Απευθείας ανάθεση</vt:lpstr>
      <vt:lpstr>Απευθείας ανάθεση</vt:lpstr>
      <vt:lpstr>Ανταγωνιστική διαδικασία με διαπραγμάτευση</vt:lpstr>
      <vt:lpstr>Ανταγωνιστική διαδικασία με διαπραγμάτευση</vt:lpstr>
      <vt:lpstr>Ανταγωνιστική διαδικασία με διαπραγμάτευση</vt:lpstr>
      <vt:lpstr>Ανταγωνιστικός διάλογος</vt:lpstr>
      <vt:lpstr>Ανταγωνιστικός διάλογος</vt:lpstr>
      <vt:lpstr>Ανταγωνιστικός διάλογος</vt:lpstr>
      <vt:lpstr>Προσφυγή στη διαδικασία με διαπραγμάτευση</vt:lpstr>
      <vt:lpstr>Προσφυγή στη διαδικασία με διαπραγμάτευση</vt:lpstr>
      <vt:lpstr>Προσφυγή στη διαδικασία με διαπραγμάτευση</vt:lpstr>
      <vt:lpstr>Η περίπτωση της παρ. 2 α)</vt:lpstr>
      <vt:lpstr>Η περίπτωση της παρ. 2 β)</vt:lpstr>
      <vt:lpstr>Η περίπτωση της παρ. 2 γ)</vt:lpstr>
      <vt:lpstr>Η περίπτωση της παρ. 3</vt:lpstr>
      <vt:lpstr>Η περίπτωση της παρ. 4 περίπτωση α)</vt:lpstr>
      <vt:lpstr>Η περίπτωση της παρ. 4 περίπτωση β)</vt:lpstr>
      <vt:lpstr>Η περίπτωση της παρ. 4 περίπτωση γ)</vt:lpstr>
      <vt:lpstr>Η περίπτωση της παρ. 5</vt:lpstr>
      <vt:lpstr>Η περίπτωση της παρ. 6</vt:lpstr>
      <vt:lpstr>Άρση ανασταλτικού αποτελέσματος υπογραφής</vt:lpstr>
      <vt:lpstr>Ρύθμιση επιμέρους διαδικαστικών ζητημάτων</vt:lpstr>
      <vt:lpstr>Ρύθμιση επιμέρους διαδικαστικών ζητημάτων</vt:lpstr>
      <vt:lpstr>Ρύθμιση επιμέρους διαδικαστικών ζητημάτων</vt:lpstr>
      <vt:lpstr>Αρμοδιότητα Ε.Α.ΔΗ.ΣΥ.</vt:lpstr>
      <vt:lpstr>Αρμοδιότητα Ε.Α.ΔΗ.ΣΥ.</vt:lpstr>
      <vt:lpstr>Τεχνικές και εργαλεία για ηλεκτρονικές διαδικασίες σύναψης συμβάσεων</vt:lpstr>
      <vt:lpstr>Δυναμικά συστήματα αγορών</vt:lpstr>
      <vt:lpstr>Δυναμικά συστήματα αγορών</vt:lpstr>
      <vt:lpstr>Δυναμικά συστήματα αγορών</vt:lpstr>
      <vt:lpstr>Ηλεκτρονικοί πλειστηριασμοί</vt:lpstr>
      <vt:lpstr>Ηλεκτρονικοί πλειστηριασμοί</vt:lpstr>
      <vt:lpstr>Ηλεκτρονικοί πλειστηριασμοί</vt:lpstr>
      <vt:lpstr>Ηλεκτρονικοί πλειστηριασμοί</vt:lpstr>
      <vt:lpstr>Ηλεκτρονικοί πλειστηριασμοί</vt:lpstr>
      <vt:lpstr>Ηλεκτρονικοί κατάλογοι</vt:lpstr>
      <vt:lpstr>ΕΣΗΔΗΣ-Άρθρα 36 και 37</vt:lpstr>
      <vt:lpstr>ΚΗΜΔΗΣ</vt:lpstr>
      <vt:lpstr>Τεχνικές και εργαλεία για συγκεντρωτικές διαδικασίες ανάθεσης συμβάσεων</vt:lpstr>
      <vt:lpstr>Συμφωνία-πλαίσιο</vt:lpstr>
      <vt:lpstr>Συμφωνία-πλαίσιο</vt:lpstr>
      <vt:lpstr>Συμφωνία-πλαίσιο</vt:lpstr>
      <vt:lpstr>Συμφωνία-πλαίσιο</vt:lpstr>
      <vt:lpstr>Συμφωνία-πλαίσιο</vt:lpstr>
      <vt:lpstr>Συμφωνία-πλαίσιο</vt:lpstr>
      <vt:lpstr>Κεντρικές δραστηριότητες &amp; ΚΑΑ</vt:lpstr>
      <vt:lpstr>ΕΚΑΑ &amp; προγραμματισμός δημοσίων συμβάσεων</vt:lpstr>
      <vt:lpstr>Περιεχόμενο των εγγράφων της σύμβασης</vt:lpstr>
      <vt:lpstr>Ενημέρωση υποψηφίων &amp; προσφερόντων</vt:lpstr>
      <vt:lpstr>Έκδοση εγγυητικών επιστολών </vt:lpstr>
      <vt:lpstr>Στάδια διαγωνιστικής διαδικασίας</vt:lpstr>
      <vt:lpstr>Όργανα διενέργειας διαγωνισμών</vt:lpstr>
      <vt:lpstr>Διάγραμμα διαδικασίας ανάθεσης</vt:lpstr>
      <vt:lpstr>Επιμέρους στάδια μειοδοτικού διαγωνισμού</vt:lpstr>
      <vt:lpstr>Επιμέρους στάδια μειοδοτικού διαγωνισμού</vt:lpstr>
      <vt:lpstr>Επιμέρους στάδια μειοδοτικού διαγωνισμού</vt:lpstr>
      <vt:lpstr>Επιμέρους στάδια μειοδοτικού διαγωνισμού</vt:lpstr>
      <vt:lpstr>Επιμέρους στάδια διαγωνισμού με βαθμολόγηση προσφορών</vt:lpstr>
      <vt:lpstr>Επιμέρους στάδια διαγωνισμού με βαθμολόγηση προσφορών</vt:lpstr>
      <vt:lpstr>Επιμέρους στάδια διαγωνισμού με βαθμολόγηση προσφορών</vt:lpstr>
      <vt:lpstr>Επιμέρους στάδια διαγωνισμού με βαθμολόγηση προσφορών</vt:lpstr>
      <vt:lpstr>Επιμέρους στάδια διαγωνισμού με βαθμολόγηση προσφορών</vt:lpstr>
      <vt:lpstr>Ματαίωση της διαδικασίας ανάθεσης</vt:lpstr>
      <vt:lpstr>Κριτήρια ανάθεσης δημοσίων συμβάσεων</vt:lpstr>
      <vt:lpstr>Κριτήρια ανάθεσης ή κατακύρωσης</vt:lpstr>
      <vt:lpstr>Κριτήρια ανάθεσης ή κατακύρωσης</vt:lpstr>
      <vt:lpstr>Κριτήρια ανάθεσης ή κατακύρωσης</vt:lpstr>
      <vt:lpstr>Σύνδεση με το αντικείμενο της σύμβασης</vt:lpstr>
      <vt:lpstr>Σύνδεση με το αντικείμενο της σύμβασης</vt:lpstr>
      <vt:lpstr>Σύνδεση με το αντικείμενο της σύμβασης</vt:lpstr>
      <vt:lpstr>Διάκριση κριτηρίου ανάθεσης-κριτηρίων καταλληλότητας</vt:lpstr>
      <vt:lpstr>Διάκριση κριτηρίου ανάθεσης-κριτηρίων καταλληλότητας</vt:lpstr>
      <vt:lpstr>Διάκριση κριτηρίου ανάθεσης-κριτηρίων καταλληλότητας</vt:lpstr>
      <vt:lpstr>Επιμέρους ζητήματα μετά την κατάθεση προσφορών </vt:lpstr>
      <vt:lpstr>Η τροποποίηση εκτελούμενης σύμβασης</vt:lpstr>
      <vt:lpstr>Η τροποποίηση εκτελούμενης σύμβασης</vt:lpstr>
      <vt:lpstr>Η τροποποίηση εκτελούμενης σύμβασης</vt:lpstr>
      <vt:lpstr>Ολοκλήρωση σύμβασης βάσει του άρθρου 202</vt:lpstr>
      <vt:lpstr>Όροι και κριτήρια αξιολόγησης των τροποποιήσεων</vt:lpstr>
      <vt:lpstr>Οι τρεις διακριτές περιπτώσεις τροποποιήσεων</vt:lpstr>
      <vt:lpstr>Επιτρεπτές τροποποιήσεις</vt:lpstr>
      <vt:lpstr>Ενδεικτική περιπτωσιολογία τροποποιήσεων</vt:lpstr>
      <vt:lpstr>Επιτρεπτές τροποποιήσεις</vt:lpstr>
      <vt:lpstr>Επιτρεπτές τροποποιήσεις</vt:lpstr>
      <vt:lpstr>Επιτρεπτές τροποποιήσεις</vt:lpstr>
      <vt:lpstr>Επιτρεπτές τροποποιήσεις</vt:lpstr>
      <vt:lpstr>Επιτρεπτές τροποποιήσεις</vt:lpstr>
      <vt:lpstr>Τροποποιήσεις ήσσονος σημασίας (de minimis)</vt:lpstr>
      <vt:lpstr>Απαγορευμένες τροποποιήσεις</vt:lpstr>
      <vt:lpstr>Απαγορευμένες τροποποιήσεις</vt:lpstr>
      <vt:lpstr>Απαγόρευση τροποποίηση εκτελούμενης σύμβασης</vt:lpstr>
      <vt:lpstr>Δικαιώματα προαίρεσης και παράτασης</vt:lpstr>
      <vt:lpstr>Δικαιώματα προαίρεσης</vt:lpstr>
      <vt:lpstr>Δικαιώματα προαίρεσης</vt:lpstr>
      <vt:lpstr>Δικαιώματα προαίρεσης</vt:lpstr>
      <vt:lpstr>Δικαιώματα παράτασης (αρχικής προθεσμίας)</vt:lpstr>
      <vt:lpstr>Δικαιώματα παράτασης (αρχικής προθεσμίας)</vt:lpstr>
      <vt:lpstr>Ρήτρα αναπροσαρμογής τιμών</vt:lpstr>
      <vt:lpstr>Ρήτρα αναπροσαρμογής τιμών (προμήθειες)</vt:lpstr>
      <vt:lpstr>Ρήτρα αναπροσαρμογής τιμών (προμήθειες)</vt:lpstr>
      <vt:lpstr>Ρήτρα αναπροσαρμογής τιμών (υπηρεσίες)</vt:lpstr>
      <vt:lpstr>Ασυνήθιστα χαμηλές προσφορές</vt:lpstr>
      <vt:lpstr>Ασυνήθιστα χαμηλές προσφορές</vt:lpstr>
      <vt:lpstr>Ασυνήθιστα χαμηλές προσφορές</vt:lpstr>
      <vt:lpstr>Απόρριψη προσφορών</vt:lpstr>
      <vt:lpstr>Διευκρινίσεις</vt:lpstr>
      <vt:lpstr>Παροχή διευκρινίσεων</vt:lpstr>
      <vt:lpstr>Δικαιολογητικά κατακύρωσης/Οψιγενείς μεταβολές</vt:lpstr>
      <vt:lpstr>Δικαιολογητικά κατακύρωσης/Οψιγενείς μεταβολές</vt:lpstr>
      <vt:lpstr>Δικαιολογητικά κατακύρωσης/Οψιγενείς μεταβολές</vt:lpstr>
      <vt:lpstr>Δικαιολογητικά κατακύρωσης/Οψιγενείς μεταβολές</vt:lpstr>
      <vt:lpstr>Δικαιολογητικά κατακύρωσης/Οψιγενείς μεταβολές</vt:lpstr>
      <vt:lpstr>Λόγοι αποκλεισμού</vt:lpstr>
      <vt:lpstr>Λόγοι αποκλεισμού</vt:lpstr>
      <vt:lpstr>Λόγοι αποκλεισμού</vt:lpstr>
      <vt:lpstr>Λόγοι αποκλεισμού</vt:lpstr>
      <vt:lpstr>Λόγοι αποκλεισμού</vt:lpstr>
      <vt:lpstr>Οικονομικοί Φορείς </vt:lpstr>
      <vt:lpstr>Από κοινού συμμετοχή περισσοτέρων οικονομικών φορέων</vt:lpstr>
      <vt:lpstr>Ένωση προσώπων</vt:lpstr>
      <vt:lpstr>Ένωση προσώπων</vt:lpstr>
      <vt:lpstr>Ένωση προσώπων</vt:lpstr>
      <vt:lpstr>Ένωση προσώπων</vt:lpstr>
      <vt:lpstr>Ένωση προσώπων</vt:lpstr>
      <vt:lpstr>Ένωση προσώπων</vt:lpstr>
      <vt:lpstr>Ένωση προσώπων</vt:lpstr>
      <vt:lpstr>Ένωση προσώπων</vt:lpstr>
      <vt:lpstr>Κοινοπραξία</vt:lpstr>
      <vt:lpstr>Κοινοπραξία</vt:lpstr>
      <vt:lpstr>Κοινοπραξία</vt:lpstr>
      <vt:lpstr>Στήριξη στις ικανότητες τρίτου φορέα (Δάνεια εμπειρία)</vt:lpstr>
      <vt:lpstr>Στήριξη στις ικανότητες τρίτου φορέα (Δάνεια εμπειρία)</vt:lpstr>
      <vt:lpstr>Στήριξη στις ικανότητες τρίτου φορέα (Δάνεια εμπειρία)</vt:lpstr>
      <vt:lpstr>Στήριξη στις ικανότητες τρίτου φορέα (Δάνεια εμπειρία)</vt:lpstr>
      <vt:lpstr>Στήριξη στις ικανότητες τρίτου φορέα (Δάνεια εμπειρία)</vt:lpstr>
      <vt:lpstr>Στήριξη στις ικανότητες τρίτου φορέα (Δάνεια εμπειρία)</vt:lpstr>
      <vt:lpstr>Στήριξη στις ικανότητες τρίτου φορέα (Δάνεια εμπειρία)</vt:lpstr>
      <vt:lpstr>Στήριξη στις ικανότητες τρίτου φορέα (Δάνεια εμπειρία)</vt:lpstr>
      <vt:lpstr>Στήριξη στις ικανότητες τρίτου φορέα (Δάνεια εμπειρία)</vt:lpstr>
      <vt:lpstr>Στήριξη στις ικανότητες τρίτου φορέα (Δάνεια εμπειρία)</vt:lpstr>
      <vt:lpstr>Στήριξη στις ικανότητες τρίτου φορέα (Δάνεια εμπειρία)</vt:lpstr>
      <vt:lpstr>Υπεργολαβία</vt:lpstr>
      <vt:lpstr>Υπεργολαβία</vt:lpstr>
      <vt:lpstr>Υπεργολαβία</vt:lpstr>
      <vt:lpstr>Υπεργολαβία</vt:lpstr>
      <vt:lpstr>Υπεργολαβία</vt:lpstr>
      <vt:lpstr>Υπεργολαβία</vt:lpstr>
      <vt:lpstr>Υπεργολαβία</vt:lpstr>
      <vt:lpstr>Υπεργολαβία</vt:lpstr>
      <vt:lpstr>Δημόσιες Συμβάσεις &amp; Οικονομική Ανάπτυξη</vt:lpstr>
      <vt:lpstr>Η σημασία τους για την ΕΕ</vt:lpstr>
      <vt:lpstr>Η σημασία τους για την ΕΕ</vt:lpstr>
      <vt:lpstr>Η σημασία τους για την ΕΕ</vt:lpstr>
      <vt:lpstr>Η σημασία τους για την ΕΕ</vt:lpstr>
      <vt:lpstr>Η σημασία τους για την ΕΕ</vt:lpstr>
      <vt:lpstr>Η σημασία τους για την ΕΕ</vt:lpstr>
      <vt:lpstr>Η σημασία τους για την ΕΕ</vt:lpstr>
      <vt:lpstr>Η σημασία τους για την ΕΕ</vt:lpstr>
      <vt:lpstr>Σκοποί μεταρρύθμισης του θεσμικού πλαισίου</vt:lpstr>
      <vt:lpstr>Μεθοδολογία και εργαλεία</vt:lpstr>
      <vt:lpstr>Μεθοδολογία και εργαλεία</vt:lpstr>
      <vt:lpstr>Μεθοδολογία και εργαλεία</vt:lpstr>
      <vt:lpstr>Μεθοδολογία και εργαλεία</vt:lpstr>
      <vt:lpstr>Μεθοδολογία και εργαλεία</vt:lpstr>
      <vt:lpstr>Μεθοδολογία και εργαλεία</vt:lpstr>
      <vt:lpstr>Μεθοδολογία και εργαλεία</vt:lpstr>
      <vt:lpstr>Μεθοδολογία και εργαλεία</vt:lpstr>
      <vt:lpstr>Μεθοδολογία και εργαλεία</vt:lpstr>
      <vt:lpstr>Μεθοδολογία και εργαλεία</vt:lpstr>
      <vt:lpstr>Μεθοδολογία και εργαλεία</vt:lpstr>
      <vt:lpstr>Μεθοδολογία και εργαλεία</vt:lpstr>
      <vt:lpstr>Συμπεράσματα</vt:lpstr>
      <vt:lpstr>Συμπεράσματα</vt:lpstr>
      <vt:lpstr>Συμπεράσματα</vt:lpstr>
      <vt:lpstr>Συμπεράσματα</vt:lpstr>
      <vt:lpstr>Συμπεράσματα</vt:lpstr>
      <vt:lpstr>Συμπεράσματα</vt:lpstr>
      <vt:lpstr>Συμπεράσματα</vt:lpstr>
      <vt:lpstr>Συμπεράσματα</vt:lpstr>
      <vt:lpstr>Συμπεράσματα</vt:lpstr>
      <vt:lpstr>Συμπεράσματα</vt:lpstr>
      <vt:lpstr>Συμπεράσματα</vt:lpstr>
      <vt:lpstr>Συμπεράσματα</vt:lpstr>
      <vt:lpstr>Συμπεράσματα</vt:lpstr>
      <vt:lpstr>Συμπεράσματα</vt:lpstr>
      <vt:lpstr>Συμπεράσματα</vt:lpstr>
      <vt:lpstr>Συμπεράσματα</vt:lpstr>
      <vt:lpstr>Συμπεράσματα</vt:lpstr>
      <vt:lpstr>Συμπεράσματα</vt:lpstr>
      <vt:lpstr>Συμπεράσματα</vt:lpstr>
      <vt:lpstr>Συμπεράσματα</vt:lpstr>
      <vt:lpstr>Συμπεράσματα</vt:lpstr>
      <vt:lpstr>Συμπεράσματα</vt:lpstr>
      <vt:lpstr>Πράσινες Δημόσιες Συμβάσεις</vt:lpstr>
      <vt:lpstr>Πράσινες Δημόσιες Συμβάσεις</vt:lpstr>
      <vt:lpstr>Πράσινες Δημόσιες Συμβάσεις</vt:lpstr>
      <vt:lpstr>Πράσινες Δημόσιες Συμβάσεις</vt:lpstr>
      <vt:lpstr>Πράσινες Δημόσιες Συμβάσεις</vt:lpstr>
      <vt:lpstr>Πράσινες Δημόσιες Συμβάσεις</vt:lpstr>
      <vt:lpstr>Πράσινες Δημόσιες Συμβάσεις</vt:lpstr>
      <vt:lpstr>Πράσινες Δημόσιες Συμβάσεις</vt:lpstr>
      <vt:lpstr>Πράσινες Δημόσιες Συμβάσεις</vt:lpstr>
      <vt:lpstr>Πράσινες Δημόσιες Συμβάσεις</vt:lpstr>
      <vt:lpstr>Πράσινες Δημόσιες Συμβάσεις</vt:lpstr>
      <vt:lpstr>Πράσινες Δημόσιες Συμβάσεις</vt:lpstr>
      <vt:lpstr>Πράσινες Δημόσιες Συμβάσεις</vt:lpstr>
      <vt:lpstr>Πράσινες Δημόσιες Συμβάσεις</vt:lpstr>
      <vt:lpstr>Πράσινες Δημόσιες Συμβάσεις</vt:lpstr>
      <vt:lpstr>Κόστος Κύκλου Ζωής (ΚΚΖ)</vt:lpstr>
      <vt:lpstr>Κόστος Κύκλου Ζωής (ΚΚΖ)</vt:lpstr>
      <vt:lpstr>Κόστος Κύκλου Ζωής (ΚΚΖ)</vt:lpstr>
      <vt:lpstr>Συμπεράσματα</vt:lpstr>
      <vt:lpstr>Συμπεράσματα</vt:lpstr>
      <vt:lpstr>Συμπεράσματα</vt:lpstr>
      <vt:lpstr>Συμπεράσματα</vt:lpstr>
      <vt:lpstr>Συμπεράσματα</vt:lpstr>
      <vt:lpstr>Συμπεράσματα</vt:lpstr>
      <vt:lpstr>Ζητούμενα εκ μέρους της Επιτροπής</vt:lpstr>
      <vt:lpstr>Ζητούμενα εκ μέρους της Επιτροπής</vt:lpstr>
      <vt:lpstr>Ζητούμενα εκ μέρους της Επιτροπής</vt:lpstr>
      <vt:lpstr>Ζητούμενα εκ μέρους της Επιτροπής</vt:lpstr>
      <vt:lpstr>Κοινωνικά Υπεύθυνες Δημόσιες Συμβάσεις (ΚΥΔΣ)</vt:lpstr>
      <vt:lpstr>Οι κατευθύνσεις της ΕΕ</vt:lpstr>
      <vt:lpstr>Ορθές πρακτικές σχετικά με τις ΚΥΔΣ</vt:lpstr>
      <vt:lpstr>Ορθές πρακτικές σχετικά με τις ΚΥΔΣ</vt:lpstr>
      <vt:lpstr>Φορείς κοινωνικής αναφοράς</vt:lpstr>
      <vt:lpstr>Διεξαγωγή διαδικασίας</vt:lpstr>
      <vt:lpstr>Στοχευμένες δράσεις της Επιτροπής</vt:lpstr>
      <vt:lpstr>Δημόσιες Συμβάσεις Καινοτόμων Λύσεων (Public Procurement of Innovative Solutions)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ΔΗΜΟΣΙΕΣ ΣΥΜΒΑΣΕΙΣ ΚΑΙ ΟΙΚΟΝΟΜΙΚΗ ΑΝΑΠΤΥΞΗ</dc:title>
  <dc:creator>Georgios Athanasiou</dc:creator>
  <cp:lastModifiedBy>Michalis Seiradakis</cp:lastModifiedBy>
  <cp:revision>592</cp:revision>
  <dcterms:created xsi:type="dcterms:W3CDTF">2022-10-05T11:46:12Z</dcterms:created>
  <dcterms:modified xsi:type="dcterms:W3CDTF">2025-04-28T15:45:57Z</dcterms:modified>
</cp:coreProperties>
</file>